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0" y="117"/>
      </p:cViewPr>
      <p:guideLst>
        <p:guide orient="horz" pos="578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1:4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3 194 6448 0 0,'0'0'297'0'0,"0"0"-9"0"0,0 0-188 0 0,-2-17 2908 0 0,2 16-2750 0 0,0-1 0 0 0,0 0 1 0 0,-1 1-1 0 0,1-1 0 0 0,0 0 0 0 0,1 1 1 0 0,-1-1-1 0 0,0 0 0 0 0,0 1 0 0 0,1-1 0 0 0,-1 0 1 0 0,1 1-259 0 0,23-87 4959 0 0,-9 36-3991 0 0,-17 40-196 0 0,1 9 309 0 0,2 8-663 0 0,2 18-372 0 0,-1 0 0 0 0,0 0-1 0 0,-2 0 1 0 0,-1 2-46 0 0,1 5 122 0 0,-7 133 470 0 0,1-60-117 0 0,6-102-451 0 0,0-1-112 0 0,0 0-52 0 0,0 0-11 0 0,0 0-165 0 0,0 0-689 0 0,0 0-304 0 0,0 0-1085 0 0,0 0-4101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2:0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13 456 3224 0 0,'3'14'288'0'0,"-3"-14"-241"0"0,0 1 0 0 0,-1 0 1 0 0,1-1-1 0 0,0 1 0 0 0,0 0 0 0 0,0-1 0 0 0,-1 1 1 0 0,1 0-1 0 0,0-1 0 0 0,-1 1 0 0 0,1-1 0 0 0,0 1 1 0 0,-1-1-1 0 0,1 1 0 0 0,-1-1 0 0 0,1 1 0 0 0,-1-1 1 0 0,0 1-48 0 0,1-1 173 0 0,-1 1-1 0 0,0 0 1 0 0,1-1 0 0 0,-1 1 0 0 0,1-1 0 0 0,-1 1 0 0 0,1 0 0 0 0,-1-1 0 0 0,1 1 0 0 0,0 0 0 0 0,-1-1 0 0 0,1 1 0 0 0,0 0-1 0 0,0 0-172 0 0,-1 1 333 0 0,1 0 393 0 0,-1 0-1 0 0,1 0 1 0 0,0 0-1 0 0,-1 0 1 0 0,1 0-1 0 0,0-1 1 0 0,0 1-1 0 0,1 0 1 0 0,-1 0-1 0 0,0 0 1 0 0,1 0 0 0 0,-1 0-1 0 0,1 0 1 0 0,-1-1-1 0 0,1 1-725 0 0,-1-1 793 0 0,0-1-1 0 0,0 0-33 0 0,0 0-140 0 0,0 0-62 0 0,0 0-12 0 0,2-1-27 0 0,-1 0-449 0 0,0-1 1 0 0,-1 1-1 0 0,1 0 1 0 0,0 0-1 0 0,0-1 1 0 0,-1 1-1 0 0,1-1 1 0 0,0 1 0 0 0,-1-1-1 0 0,1 1 1 0 0,-1-1-1 0 0,0 1 1 0 0,0-1-1 0 0,1 1 1 0 0,-1-1-1 0 0,0 1 1 0 0,0-1-1 0 0,-1 0 1 0 0,1 1 0 0 0,0-1-1 0 0,-1-1-69 0 0,0-13 124 0 0,3-11-43 0 0,-1 21-53 0 0,0-1-1 0 0,0 0 1 0 0,-1 0 0 0 0,-1-5-28 0 0,0-10 21 0 0,1 0 0 0 0,1-1 1 0 0,0 0-22 0 0,2-36 56 0 0,-2 44-53 0 0,1-1 0 0 0,0 1 1 0 0,2-8-4 0 0,2-5 0 0 0,-6 27-8 0 0,0-1 0 0 0,1 1 0 0 0,-1-1-1 0 0,1 1 1 0 0,-1-1 0 0 0,1 1 0 0 0,0 0 0 0 0,-1-1 0 0 0,1 1-1 0 0,0 0 1 0 0,0 0 0 0 0,0 0 0 0 0,0-1 0 0 0,0 1-1 0 0,0 0 1 0 0,0 0 0 0 0,1 0 0 0 0,-1 1 0 0 0,0-1-1 0 0,0 0 1 0 0,1 0 0 0 0,-1 1 0 0 0,1-1 0 0 0,-1 1 0 0 0,1-1-1 0 0,-1 1 1 0 0,0-1 0 0 0,2 1 8 0 0,0 1-49 0 0,-1 0 0 0 0,1 1 0 0 0,0-1 0 0 0,0 1 0 0 0,-1 0 0 0 0,1-1 0 0 0,-1 1 0 0 0,1 0 0 0 0,-1 0 0 0 0,0 1 0 0 0,0-1 0 0 0,2 3 49 0 0,15 22-160 0 0,-1 2 1 0 0,-1 0-1 0 0,10 26 160 0 0,-12-28-64 0 0,-15-27 69 0 0,0 1 0 0 0,0-1 0 0 0,1 0 0 0 0,-1 1 0 0 0,0-1 0 0 0,0 0 0 0 0,0 1 0 0 0,0-1 0 0 0,1 0 0 0 0,-1 1 0 0 0,0-1 0 0 0,0 0 0 0 0,0 0 0 0 0,1 1 0 0 0,-1-1 0 0 0,0 0 0 0 0,0 0 0 0 0,1 0 0 0 0,-1 1 0 0 0,0-1 0 0 0,1 0 0 0 0,-1 0 0 0 0,0 0 0 0 0,1 0 0 0 0,-1 0 0 0 0,0 0 0 0 0,1 0 0 0 0,-1 1 0 0 0,0-1 0 0 0,1 0 0 0 0,-1 0 0 0 0,0 0 0 0 0,1 0 0 0 0,-1 0 0 0 0,0-1 0 0 0,1 1 0 0 0,-1 0 0 0 0,0 0 0 0 0,1 0 0 0 0,-1 0 0 0 0,0 0 0 0 0,1 0 0 0 0,-1-1-5 0 0,3 1 39 0 0,-1-1 0 0 0,1 1 0 0 0,-1-1 0 0 0,1 0 0 0 0,-1 0 0 0 0,1 0 1 0 0,-1 0-1 0 0,1 0 0 0 0,-1-1 0 0 0,0 1 0 0 0,0-1 0 0 0,0 1 0 0 0,0-1 0 0 0,0 0 0 0 0,0 0 0 0 0,0 0 0 0 0,0 0 1 0 0,-1 0-1 0 0,1 0 0 0 0,0-2-39 0 0,4-7-226 0 0,1 0 1 0 0,-1 0-1 0 0,2-9 226 0 0,9-16-291 0 0,7-20 238 0 0,-19 42 18 0 0,1 0-1 0 0,0 0 0 0 0,0 1 0 0 0,2 0 1 0 0,0 0-1 0 0,0 1 0 0 0,1 0 0 0 0,0 0 1 0 0,1 1-1 0 0,1 0 36 0 0,-9 9-2 0 0,0 1 0 0 0,-1-1 1 0 0,1 1-1 0 0,0 0 0 0 0,0 0 0 0 0,0 0 1 0 0,0 0-1 0 0,1 0 0 0 0,-1 0 0 0 0,0 0 1 0 0,0 1-1 0 0,0-1 0 0 0,1 1 0 0 0,-1-1 1 0 0,0 1-1 0 0,3 0 2 0 0,-4 0 12 0 0,0 1-1 0 0,1-1 1 0 0,-1 0 0 0 0,1 1 0 0 0,-1-1-1 0 0,1 1 1 0 0,-1 0 0 0 0,0-1 0 0 0,0 1-1 0 0,1 0 1 0 0,-1 0 0 0 0,0 0 0 0 0,0 0-1 0 0,0 0 1 0 0,0 0 0 0 0,0 0 0 0 0,0 0-1 0 0,0 0 1 0 0,0 1 0 0 0,0-1 0 0 0,-1 0-1 0 0,1 1 1 0 0,0-1 0 0 0,-1 0 0 0 0,1 1-1 0 0,-1 0-11 0 0,2 4 28 0 0,1 0 56 0 0,0 0 1 0 0,-1 1-1 0 0,0 0 1 0 0,0-1-1 0 0,-1 1 0 0 0,0 0 1 0 0,0 0-1 0 0,0-1 0 0 0,-1 1 1 0 0,0 0-1 0 0,-1 0 0 0 0,1 2-84 0 0,-2 7 33 0 0,1 0-1 0 0,1 0 1 0 0,0 0-1 0 0,1 1-32 0 0,1 22 214 0 0,-9 84 99 0 0,6-110-268 0 0,-1 4 2 0 0,2-12-23 0 0,-1 0 0 0 0,1 0-1 0 0,-1 0 1 0 0,1 0 0 0 0,1 0-1 0 0,-1 0 1 0 0,1 1-24 0 0,-1 3-195 0 0,2 0-3 0 0,-1-9 3 0 0,0 1 1 0 0,-1-1-1 0 0,1 1 1 0 0,0-1-1 0 0,0 0 1 0 0,0 1-1 0 0,-1-1 1 0 0,1 0-1 0 0,0 0 1 0 0,0 0-1 0 0,0 0 1 0 0,-1 0-1 0 0,1 0 1 0 0,0 0-1 0 0,0 0 1 0 0,0 0 194 0 0,2 0-795 0 0,-1 0 0 0 0,0 0 1 0 0,0-1-1 0 0,0 1 0 0 0,1-1 1 0 0,-1 1-1 0 0,0-1 1 0 0,0 0-1 0 0,2 0 795 0 0,5-5-6201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45 10336 0 0,'0'0'472'0'0,"6"-12"176"0"0,-5-5 1969 0 0,-2 10-1638 0 0,1 7-325 0 0,1-6 2034 0 0,2 3 2037 0 0,-1 10-4667 0 0,-1 1-1 0 0,1-1 0 0 0,-2 1 0 0 0,1-1 1 0 0,-1 1-1 0 0,0-1 0 0 0,0 2-57 0 0,-7 57-63 0 0,4-48 93 0 0,-9 78 1442 0 0,10-80-1309 0 0,0 0 0 0 0,-4 11-163 0 0,2-12-202 0 0,1 1-1 0 0,1 0 1 0 0,0 0 202 0 0,-10 156 223 0 0,11-156-133 0 0,1-11 14 0 0,-1 0 0 0 0,1 0-1 0 0,-1 0 1 0 0,0 0 0 0 0,-1 3-104 0 0,0 7 37 0 0,2-14-38 0 0,0 0 0 0 0,0 0 0 0 0,0 0 0 0 0,0 0 0 0 0,0 1 0 0 0,0-1 0 0 0,0 0 0 0 0,-1 0 0 0 0,1 0 0 0 0,0 0-1 0 0,-1 0 1 0 0,1 0 0 0 0,-1 0 0 0 0,1 0 0 0 0,-1 1 1 0 0,0-2-60 0 0,1 0-12 0 0,0 0-49 0 0,0 0-207 0 0,0 0-89 0 0,0 0-21 0 0,-3-14-2815 0 0,3 5 1730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2304 0 0,'3'-14'4090'0'0,"-3"14"-3737"0"0,0-1-1 0 0,-1 0 1 0 0,1 1 0 0 0,0-1-1 0 0,0 0 1 0 0,0 1-1 0 0,0-1 1 0 0,0 0-1 0 0,1 1 1 0 0,-1-1-1 0 0,0 0 1 0 0,0 1-1 0 0,0-1 1 0 0,0 1-1 0 0,1-1 1 0 0,-1 0-1 0 0,0 1-352 0 0,1-1 105 0 0,-1 0 0 0 0,0 1 1 0 0,1-1-1 0 0,-1 0 0 0 0,0 0 0 0 0,0 1 0 0 0,0-1 1 0 0,1 0-1 0 0,-1 0 0 0 0,0 1 0 0 0,0-1 0 0 0,0 0 1 0 0,0 0-1 0 0,0 1 0 0 0,-1-1 0 0 0,1 0-105 0 0,1-8 2387 0 0,-1 8-2305 0 0,0 1 1 0 0,0 0 0 0 0,1-1-1 0 0,-1 1 1 0 0,0 0 0 0 0,0-1-1 0 0,0 1 1 0 0,0 0 0 0 0,0-1-1 0 0,0 1 1 0 0,0 0 0 0 0,0-1-1 0 0,0 1 1 0 0,0 0 0 0 0,0-1-1 0 0,0 1 1 0 0,0 0 0 0 0,0-1-1 0 0,-1 1 1 0 0,1 0 0 0 0,0-1-1 0 0,0 1 1 0 0,0 0 0 0 0,0 0-1 0 0,-1-1 1 0 0,1 1-83 0 0,0-1 665 0 0,0 1-1 0 0,0 0-50 0 0,0 0-213 0 0,0 0-90 0 0,0 0-21 0 0,0 0-36 0 0,7 19-94 0 0,-5-14-212 0 0,-1-1 1 0 0,0 1-1 0 0,0 0 0 0 0,0 0 1 0 0,-1 0-1 0 0,0 2 52 0 0,5 21 9 0 0,-4-24 48 0 0,0-1 0 0 0,0 1 0 0 0,-1 0 0 0 0,1 0-1 0 0,-1-1 1 0 0,0 1 0 0 0,0 0 0 0 0,-1 3-57 0 0,0 7 152 0 0,1-1 0 0 0,0 11-152 0 0,0-13 64 0 0,0 0 0 0 0,0-1 0 0 0,-1 1 0 0 0,0 0 0 0 0,-2 3-64 0 0,-11 60 716 0 0,13-67-801 0 0,0 0-1 0 0,1 0 1 0 0,0 1 0 0 0,1 0 85 0 0,-2 23-25 0 0,1-28 48 0 0,0-1 11 0 0,-1-1 1 0 0,1 1-1 0 0,0-1 0 0 0,0 1 1 0 0,0 0-1 0 0,0-1 0 0 0,1 1 1 0 0,-1-1-1 0 0,0 1 1 0 0,1-1-1 0 0,-1 2-34 0 0,2 1 71 0 0,-1-4 14 0 0,-1 0-5 0 0,0 0 40 0 0,0 0 21 0 0,-4-8 137 0 0,1 0-253 0 0,-1 0 0 0 0,1 0 1 0 0,1 0-1 0 0,0 0 0 0 0,0-1 1 0 0,0 1-1 0 0,1-1 0 0 0,0 0 1 0 0,1 1-1 0 0,0-1 0 0 0,1 0 1 0 0,-1 1-1 0 0,2-1 0 0 0,0-3-25 0 0,0-7 0 0 0,-1 14 0 0 0,-1 0 0 0 0,1-1 0 0 0,0 1 0 0 0,0 1 0 0 0,1-1 0 0 0,0-3 0 0 0,8-14-5 0 0,16-33-30 0 0,-23 50 32 0 0,0-1 0 0 0,1 1 0 0 0,0 0 0 0 0,0 0 0 0 0,0 1 0 0 0,1-1 0 0 0,0 1 0 0 0,1-1 3 0 0,-2 2-54 0 0,0 0 0 0 0,0 0-1 0 0,0 0 1 0 0,1 1 0 0 0,-1-1-1 0 0,1 1 1 0 0,-1 1 0 0 0,1-1-1 0 0,0 1 1 0 0,0-1 0 0 0,0 1-1 0 0,0 1 1 0 0,0-1 0 0 0,0 1-1 0 0,0 0 1 0 0,4 0 54 0 0,-1 0 11 0 0,-1 1-1 0 0,1 0 1 0 0,0 0 0 0 0,-1 1-1 0 0,1 0 1 0 0,2 1-11 0 0,13 6-7099 0 0,-11-5-68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10568 0 0,'0'0'481'0'0,"0"0"-6"0"0,0 0-306 0 0,0-2-26 0 0,0 2 498 0 0,0 0 214 0 0,0 0 38 0 0,2 0 7026 0 0,-1 2-8384 0 0,0 11 958 0 0,-1-10-428 0 0,0-1 0 0 0,0 1 0 0 0,0-1 0 0 0,0 1 0 0 0,0-1 0 0 0,0 1 1 0 0,-1-1-1 0 0,1 1-65 0 0,-3 11 260 0 0,1-1 0 0 0,1 1 0 0 0,0 10-260 0 0,-1 5 182 0 0,3-1-71 0 0,0 6-179 0 0,-5 14-49 0 0,3-34 114 0 0,0 1 1 0 0,-1-1-1 0 0,0 1 0 0 0,-1-1 0 0 0,-5 13 3 0 0,5-18 0 0 0,1 0 0 0 0,-1 1 0 0 0,2-1 0 0 0,-1 1 0 0 0,1 0 0 0 0,1 3 0 0 0,-1-5 0 0 0,0-1 0 0 0,-1 1 0 0 0,-2 6 0 0 0,3-7 0 0 0,-1 0 0 0 0,1 0 0 0 0,-1-1 0 0 0,2 1 0 0 0,-1 1 0 0 0,1 2 162 0 0,-2 0 0 0 0,1 0 0 0 0,-1 0 0 0 0,-1 0 0 0 0,-1 4-162 0 0,-3 10 278 0 0,2-11-274 0 0,5-11-47 0 0,-1 0 1 0 0,0 0-1 0 0,0-1 1 0 0,1 1-1 0 0,-1 0 1 0 0,1 0-1 0 0,0 0 1 0 0,0 0-1 0 0,-1 0 1 0 0,1-1-1 0 0,0 1 1 0 0,1 1 42 0 0,-2 4-267 0 0,0-3-4816 0 0,1-4 2939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4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 11976 0 0,'0'0'266'0'0,"0"0"44"0"0,0 0 15 0 0,0-1-26 0 0,0-3-127 0 0,0 3 204 0 0,0 1 110 0 0,0 3-156 0 0,0 0 0 0 0,-1-1 0 0 0,1 1 0 0 0,-1-1 0 0 0,0 1 0 0 0,1-1 0 0 0,-2 2-330 0 0,1-1 201 0 0,0-1 0 0 0,0 0-1 0 0,0 0 1 0 0,1 0 0 0 0,-1 0 0 0 0,1 1 0 0 0,0-1 0 0 0,-1 0-1 0 0,1 3-200 0 0,1 7 381 0 0,-1 1-1 0 0,-1 0 0 0 0,0 0 1 0 0,-1-1-1 0 0,-1 3-380 0 0,0 3 201 0 0,-17 64 488 0 0,8-31-389 0 0,-3 18-264 0 0,12-50-38 0 0,-2 0 0 0 0,-2 6 2 0 0,-5 17 51 0 0,-1-7 455 0 0,10-28-324 0 0,0 1 0 0 0,0-1 0 0 0,1 1 1 0 0,-1 6-183 0 0,2-10 26 0 0,0 0 0 0 0,0-1 0 0 0,0 0 0 0 0,-1 1 0 0 0,1-1 0 0 0,-2 3-26 0 0,-2 5 90 0 0,3-8 458 0 0,2-6-408 0 0,2-7-84 0 0,3-2-44 0 0,1 0 0 0 0,1 1 0 0 0,0 0 0 0 0,1 1 0 0 0,0-1 0 0 0,2-1-12 0 0,16-16-192 0 0,7-11 192 0 0,-13 15-8 0 0,0 0 0 0 0,13-9 8 0 0,0 4-33 0 0,25-18 33 0 0,-53 44-96 0 0,-4 2 61 0 0,-1 0 0 0 0,1 1 1 0 0,0-1-1 0 0,-1 1 0 0 0,1-1 0 0 0,0 1 1 0 0,0-1-1 0 0,0 1 0 0 0,0-1 0 0 0,0 1 1 0 0,0 0-1 0 0,-1 0 0 0 0,1-1 0 0 0,1 1 35 0 0,-11 14-197 0 0,-1-4 260 0 0,-2-1 1 0 0,1 0-1 0 0,-1 0 0 0 0,0-1 0 0 0,-7 3-63 0 0,0 0 145 0 0,-16 14-145 0 0,30-22 21 0 0,1 1-1 0 0,0-1 1 0 0,0 1-1 0 0,0 0 1 0 0,-3 4-21 0 0,7-7-6 0 0,0 0 1 0 0,-1 1-1 0 0,1-1 0 0 0,0 0 0 0 0,0 0 1 0 0,0 1-1 0 0,0-1 0 0 0,0 0 1 0 0,0 0-1 0 0,0 1 0 0 0,0-1 1 0 0,1 0-1 0 0,-1 0 0 0 0,0 0 0 0 0,1 1 1 0 0,-1-1-1 0 0,1 0 0 0 0,-1 0 1 0 0,1 0-1 0 0,0 0 0 0 0,0 0 1 0 0,-1 0-1 0 0,1 0 0 0 0,0 0 0 0 0,0 0 1 0 0,0 0-1 0 0,0 0 0 0 0,0-1 1 0 0,0 1 5 0 0,60 23 33 0 0,24 10 60 0 0,-60-24-650 0 0,-1-1 0 0 0,13 2 557 0 0,20 8-2691 0 0,-45-17-4471 0 0</inkml:trace>
  <inkml:trace contextRef="#ctx0" brushRef="#br0" timeOffset="1159.499">640 70 2760 0 0,'0'0'395'0'0,"0"0"617"0"0,0 0 274 0 0,0 0 53 0 0,-16-3 3751 0 0,9 2 1393 0 0,6 1-6425 0 0,1 0 1 0 0,-1 0 0 0 0,1 0 0 0 0,-1 0-1 0 0,0 0 1 0 0,1 0 0 0 0,-1 1-1 0 0,0-1 1 0 0,1 0 0 0 0,-1 0-1 0 0,1 1 1 0 0,-1-1 0 0 0,1 0-1 0 0,-1 0 1 0 0,1 1 0 0 0,-1-1-1 0 0,1 1 1 0 0,-1-1 0 0 0,1 0-1 0 0,-1 1 1 0 0,1-1 0 0 0,-1 1 0 0 0,1-1-1 0 0,0 1 1 0 0,-1-1 0 0 0,1 1-1 0 0,0 0 1 0 0,-1-1 0 0 0,1 1-1 0 0,0-1 1 0 0,0 1 0 0 0,0 0-1 0 0,0-1 1 0 0,-1 1 0 0 0,1 0-1 0 0,0-1 1 0 0,0 1 0 0 0,0-1-1 0 0,0 1 1 0 0,1 0 0 0 0,-1-1 0 0 0,0 1-1 0 0,0 0 1 0 0,0-1 0 0 0,0 1-59 0 0,1 1 32 0 0,-1 0 0 0 0,1 1 0 0 0,0-1 0 0 0,0 0 0 0 0,0 0 0 0 0,0 0 1 0 0,0 0-1 0 0,0 0 0 0 0,0 0 0 0 0,1 0 0 0 0,-1-1 0 0 0,1 1 0 0 0,1 1-32 0 0,12 11 232 0 0,-11-10-165 0 0,0 0 1 0 0,1 0-1 0 0,-1 0 0 0 0,1-1 0 0 0,4 3-67 0 0,153 81 1219 0 0,-146-78-1123 0 0,-2 1 0 0 0,1 1 0 0 0,2 3-96 0 0,-16-13 3 0 0,0 0 11 0 0,0-1 0 0 0,0 1 0 0 0,0 0-1 0 0,0 0 1 0 0,0 1 0 0 0,0-1 0 0 0,0 0 0 0 0,0 0 0 0 0,0 0 0 0 0,0 1 0 0 0,-1-1 0 0 0,1 0 0 0 0,-1 1 0 0 0,1-1 0 0 0,-1 1 0 0 0,1-1 0 0 0,-1 0 0 0 0,0 1 0 0 0,1-1 0 0 0,-1 1 0 0 0,0-1 0 0 0,0 1 0 0 0,0-1 0 0 0,0 1 0 0 0,-1 0-14 0 0,0 2 93 0 0,0 0 1 0 0,0 0-1 0 0,-1 0 1 0 0,0-1 0 0 0,0 1-1 0 0,0-1 1 0 0,-2 3-94 0 0,0 1 6 0 0,0-1 55 0 0,0-1 0 0 0,0 1-1 0 0,-1-1 1 0 0,0 0 0 0 0,0 0 0 0 0,0-1-1 0 0,-1 1 1 0 0,0-1 0 0 0,-1 1-61 0 0,-16 8 456 0 0,-20 10-456 0 0,31-17 20 0 0,-153 75-324 0 0,150-73 44 0 0,1 0-1 0 0,0 0 1 0 0,1 2 0 0 0,-6 4 260 0 0,-23 25-4474 0 0,30-27-2809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10136 0 0,'0'0'777'0'0,"0"5"1248"0"0,5 31 3873 0 0,0 18-3849 0 0,0 3-52 0 0,-3 11-1080 0 0,-1-37-429 0 0,-1-8-3082 0 0,0-23 108 0 0</inkml:trace>
  <inkml:trace contextRef="#ctx0" brushRef="#br0" timeOffset="1">77 59 5984 0 0,'-3'-9'622'0'0,"0"-1"-1993"0"0,-1 1 14072 0 0,2 14-7131 0 0,1 4-7470 0 0,-1-1 456 0 0,2 0-55 0 0</inkml:trace>
  <inkml:trace contextRef="#ctx0" brushRef="#br0" timeOffset="22239.138">80 45 4752 0 0,'0'0'216'0'0,"0"0"157"0"0,0 0 535 0 0,0 0 232 0 0,0 0 48 0 0,0 0-57 0 0,-10 8 1127 0 0,-4-1-1093 0 0,10-5-964 0 0,1 0 1 0 0,-1 0-1 0 0,0 0 1 0 0,0-1-1 0 0,0 0 0 0 0,0 1 1 0 0,-1-2-1 0 0,1 1 0 0 0,0 0 1 0 0,0-1-1 0 0,-1 0-201 0 0,4 0 322 0 0,1 0 67 0 0,0 0 9 0 0,0-1-330 0 0,1-1 0 0 0,-1 0-1 0 0,1 0 1 0 0,-1 1 0 0 0,1-1-1 0 0,-1 0 1 0 0,1 1 0 0 0,0-1-1 0 0,0 1 1 0 0,0-1 0 0 0,0 1-1 0 0,0-1 1 0 0,0 1 0 0 0,0 0-1 0 0,0-1 1 0 0,1 1 0 0 0,-1 0-1 0 0,1 0 1 0 0,0-1-68 0 0,6-4-143 0 0,0 1 1 0 0,1 0-1 0 0,2 0 143 0 0,-2 0 256 0 0,-8 5-249 0 0,-1-1 0 0 0,1 1-1 0 0,-1 0 1 0 0,1-1 0 0 0,-1 1 0 0 0,1 0 0 0 0,-1 0 0 0 0,1-1 0 0 0,-1 1 0 0 0,1 0-1 0 0,-1 0 1 0 0,1 0 0 0 0,-1 0 0 0 0,1 0 0 0 0,-1 0 0 0 0,1 0 0 0 0,-1 0 0 0 0,1 0-1 0 0,0 0 1 0 0,-1 0 0 0 0,1 0 0 0 0,-1 0 0 0 0,1 0 0 0 0,-1 0 0 0 0,1 1 0 0 0,-1-1 0 0 0,1 0-1 0 0,-1 0 1 0 0,1 1 0 0 0,-1-1 0 0 0,1 0 0 0 0,-1 1 0 0 0,1-1 0 0 0,-1 0 0 0 0,0 1-1 0 0,1-1 1 0 0,-1 1 0 0 0,0-1 0 0 0,1 1 0 0 0,-1-1 0 0 0,0 1 0 0 0,0-1 0 0 0,1 1-1 0 0,-1-1 1 0 0,0 1-7 0 0,1 1 65 0 0,-1-1 0 0 0,0 1-1 0 0,0 0 1 0 0,1-1-1 0 0,-1 1 1 0 0,0-1 0 0 0,0 1-1 0 0,-1 0 1 0 0,1-1-1 0 0,0 1 1 0 0,0 0 0 0 0,-1-1-1 0 0,1 1 1 0 0,-1-1-1 0 0,0 2-64 0 0,-1 1 167 0 0,-1 0-1 0 0,1 0 1 0 0,-1 0-1 0 0,0-1 0 0 0,0 1 1 0 0,-4 2-167 0 0,6-4 51 0 0,-1-1 0 0 0,0 1 0 0 0,0-1 0 0 0,0 1 0 0 0,1-1 0 0 0,-1 0 0 0 0,0 0 0 0 0,0 0 0 0 0,-1 0 0 0 0,1 0 0 0 0,0-1 0 0 0,0 1 0 0 0,0-1 0 0 0,0 1 0 0 0,-1-1-51 0 0,3 0 16 0 0,-1 0-1 0 0,1 0 1 0 0,-1 0-1 0 0,0 0 0 0 0,1 0 1 0 0,-1-1-1 0 0,1 1 0 0 0,-1 0 1 0 0,1 0-1 0 0,-1 0 1 0 0,1-1-1 0 0,-1 1 0 0 0,1 0 1 0 0,0-1-1 0 0,-1 1 1 0 0,1 0-1 0 0,-1-1 0 0 0,1 1 1 0 0,0-1-1 0 0,-1 1 1 0 0,1 0-1 0 0,0-1 0 0 0,-1 1 1 0 0,1-1-1 0 0,0 1 0 0 0,0-1 1 0 0,-1 1-1 0 0,1-1 1 0 0,0 1-1 0 0,0-1 0 0 0,0 1 1 0 0,0-1-1 0 0,0 0 1 0 0,0 1-1 0 0,0-1 0 0 0,0 1 1 0 0,0-1-1 0 0,0 1 1 0 0,0-1-1 0 0,0 1 0 0 0,0-1-15 0 0,6-21 224 0 0,-4 18-210 0 0,1 0-1 0 0,0 0 1 0 0,0 0 0 0 0,0 0-1 0 0,0 0 1 0 0,1 1-1 0 0,0-1 1 0 0,-1 1 0 0 0,1 0-1 0 0,0 0 1 0 0,1 1 0 0 0,-1-1-1 0 0,0 1 1 0 0,1 0-1 0 0,-1 0 1 0 0,1 0 0 0 0,0 1-1 0 0,4-2-13 0 0,-8 3 1 0 0,0 0-1 0 0,0 0 0 0 0,0 0 1 0 0,0 0-1 0 0,0 0 0 0 0,0 0 0 0 0,0 0 1 0 0,-1 0-1 0 0,1 0 0 0 0,0 0 1 0 0,0 0-1 0 0,0 0 0 0 0,0 1 1 0 0,0-1-1 0 0,0 0 0 0 0,-1 1 0 0 0,1-1 1 0 0,0 1-1 0 0,0-1 0 0 0,0 1 1 0 0,-1-1-1 0 0,1 1 0 0 0,0 0 1 0 0,-1-1-1 0 0,1 1 0 0 0,-1 0 0 0 0,1-1 1 0 0,0 1-1 0 0,0 1-136 0 0,0 0 0 0 0,-1 0 0 0 0,1-1 1 0 0,0 1-1 0 0,0 0 0 0 0,-1 0 0 0 0,1 0 0 0 0,-1 0 0 0 0,0 0 1 0 0,0 0-1 0 0,0 0 0 0 0,0 1 136 0 0,0 6-795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7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384 119 2304 0 0,'0'0'101'0'0,"0"-11"213"0"0,-3-1 1979 0 0,2 8-1624 0 0,0 1 1 0 0,0-1-1 0 0,1 0 1 0 0,-1 0-1 0 0,1 1 1 0 0,0-1-1 0 0,0 0 1 0 0,1-3-670 0 0,-1 5 243 0 0,0 0-1 0 0,0 0 1 0 0,0 1 0 0 0,0-1 0 0 0,0 0 0 0 0,-1 0-1 0 0,1 1 1 0 0,-1-1 0 0 0,1 0 0 0 0,-1 0 0 0 0,0-1-243 0 0,-4-16 2262 0 0,5 18-2197 0 0,0 1 1 0 0,0-1-1 0 0,0 0 0 0 0,0 1 1 0 0,0-1-1 0 0,0 1 1 0 0,0-1-1 0 0,0 0 0 0 0,0 1 1 0 0,0-1-1 0 0,0 1 0 0 0,-1-1 1 0 0,1 1-1 0 0,0-1 1 0 0,0 0-1 0 0,-1 1 0 0 0,1-1 1 0 0,0 1-1 0 0,-1-1 1 0 0,1 1-1 0 0,-1 0 0 0 0,1-1 1 0 0,-1 1-1 0 0,1-1 0 0 0,-1 1 1 0 0,1 0-1 0 0,-1-1 1 0 0,1 1-1 0 0,-1 0 0 0 0,1-1 1 0 0,-1 1-1 0 0,1 0 1 0 0,-1 0-1 0 0,0 0 0 0 0,1 0 1 0 0,-1 0-1 0 0,1-1 0 0 0,-1 1 1 0 0,0 0-1 0 0,1 0 1 0 0,-1 0-1 0 0,0 1 0 0 0,1-1 1 0 0,-1 0-1 0 0,1 0 0 0 0,-1 0 1 0 0,0 0-1 0 0,1 1-65 0 0,-3-1 80 0 0,0 1 0 0 0,1 0 0 0 0,-1 0 0 0 0,0 1 0 0 0,1-1 0 0 0,-1 0 0 0 0,1 1 0 0 0,0 0 0 0 0,-1-1 0 0 0,0 2-80 0 0,-11 7 347 0 0,13-9-330 0 0,-1 0-1 0 0,0 0 0 0 0,1 0 1 0 0,-1 0-1 0 0,1 0 1 0 0,0 1-1 0 0,-1-1 1 0 0,1 0-1 0 0,-1 2-16 0 0,-33 37 237 0 0,31-33-261 0 0,0-1 0 0 0,0 1 0 0 0,1 0 0 0 0,-1-1 0 0 0,2 2 0 0 0,-1-1 0 0 0,1 0 0 0 0,0 0-1 0 0,0 1 1 0 0,1-1 0 0 0,0 1 0 0 0,0 3 24 0 0,-5 36 848 0 0,1 179-269 0 0,6-187-217 0 0,3 6-362 0 0,3 10 219 0 0,-5-42-295 0 0,-1-12 23 0 0,3 13 79 0 0,-4-14-66 0 0,0 0 0 0 0,0 1-1 0 0,1-1 1 0 0,-1 0 0 0 0,0 0 0 0 0,0 0-1 0 0,1 0 1 0 0,-1 0 0 0 0,0 1-1 0 0,0-1 1 0 0,0 0 0 0 0,1 0-1 0 0,-1 0 1 0 0,0 0 0 0 0,0 0-1 0 0,1 0 1 0 0,-1 0 0 0 0,0 0 0 0 0,1 0-1 0 0,-1 0 1 0 0,0 0 0 0 0,0 0-1 0 0,1 0 1 0 0,-1 0 0 0 0,0 0-1 0 0,0-1 1 0 0,0 1 0 0 0,1 0 0 0 0,-1 0-1 0 0,0 0 1 0 0,0 0 0 0 0,1 0-1 0 0,-1 0 1 0 0,0-1 0 0 0,0 1-1 0 0,0 0 1 0 0,0 0 0 0 0,1 0 0 0 0,-1-1-1 0 0,0 1 1 0 0,0 0 0 0 0,0 0-1 0 0,0 0 41 0 0,10-16-1281 0 0,1-1-323 0 0,27-25-556 0 0,-37 41 2313 0 0,-1 1 21 0 0,0 0-48 0 0,2-1-206 0 0,8-3 288 0 0,-10 4-177 0 0,0 0 0 0 0,1 0 1 0 0,-1 0-1 0 0,0 0 0 0 0,0 0 0 0 0,0 0 0 0 0,0 0 0 0 0,0 0 1 0 0,0 0-1 0 0,1 0 0 0 0,-1 0 0 0 0,0 0 0 0 0,0 0 1 0 0,0 0-1 0 0,0 0 0 0 0,0 0 0 0 0,0 0 0 0 0,1 0 0 0 0,-1 0 1 0 0,0 0-1 0 0,0 0 0 0 0,0 0 0 0 0,0 0 0 0 0,0 0 0 0 0,0 1 1 0 0,0-1-1 0 0,0 0 0 0 0,0 0 0 0 0,1 0 0 0 0,-1 0 1 0 0,0 0-1 0 0,0 0 0 0 0,0 0 0 0 0,0 1 0 0 0,0-1 0 0 0,0 0 1 0 0,0 0-1 0 0,0 0 0 0 0,0 0 0 0 0,0 0-31 0 0,0 2 138 0 0,-1 0 0 0 0,1 0-1 0 0,-1 0 1 0 0,1 0-1 0 0,-1 0 1 0 0,0-1 0 0 0,0 1-1 0 0,0 0 1 0 0,0-1 0 0 0,0 1-1 0 0,-1 0-137 0 0,-29 40 1578 0 0,-2-1-1 0 0,-14 12-1577 0 0,42-49 44 0 0,1 1 0 0 0,-1-1 0 0 0,0 0-1 0 0,0 0 1 0 0,0 0 0 0 0,0-1 0 0 0,-1 0 0 0 0,1 0 0 0 0,-3 1-44 0 0,8-4 250 0 0,-4 0-195 0 0,0-1 0 0 0,0 0 0 0 0,1 0-1 0 0,-1 0 1 0 0,1 0 0 0 0,-1-1 0 0 0,1 1-1 0 0,-1-1 1 0 0,1 0 0 0 0,0 0 0 0 0,0 0-1 0 0,0 0 1 0 0,0 0 0 0 0,0-1 0 0 0,0 1-1 0 0,-2-4-54 0 0,0 0 107 0 0,-1 0 0 0 0,1-1 0 0 0,0 0 0 0 0,1 0 0 0 0,0 0-1 0 0,0-1 1 0 0,0 0-107 0 0,2 4 19 0 0,-1 0 0 0 0,0 0 0 0 0,1 0 0 0 0,-2 1 0 0 0,1-1 0 0 0,0 1 0 0 0,-1-1 0 0 0,1 1 0 0 0,-3-1-19 0 0,5 3 213 0 0,1 1-204 0 0,0 0-1 0 0,0 0 0 0 0,0 0 1 0 0,0 0-1 0 0,0-1 1 0 0,0 1-1 0 0,0 0 0 0 0,0 0 1 0 0,0 0-1 0 0,0 0 1 0 0,0 0-1 0 0,0-1 0 0 0,0 1 1 0 0,0 0-1 0 0,0 0 1 0 0,0 0-1 0 0,0 0 0 0 0,0 0 1 0 0,0 0-1 0 0,0-1 1 0 0,0 1-1 0 0,0 0 0 0 0,0 0 1 0 0,0 0-1 0 0,-1 0 1 0 0,1 0-1 0 0,0 0 0 0 0,0 0 1 0 0,0 0-1 0 0,0 0 1 0 0,0-1-1 0 0,0 1 0 0 0,0 0 1 0 0,-1 0-1 0 0,1 0 1 0 0,0 0-1 0 0,0 0 0 0 0,0 0 1 0 0,0 0-9 0 0,-7 4-4546 0 0,4 1-2747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7:2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36 8176 0 0,'-13'0'373'0'0,"11"0"-5"0"0,2 0-135 0 0,0 0 305 0 0,0 0 155 0 0,0 0 38 0 0,-3 13 1333 0 0,3-1-1146 0 0,0 1-86 0 0,0 1 0 0 0,-1-1 1 0 0,0 0-1 0 0,-1 0 0 0 0,-3 12-832 0 0,-7 20 1012 0 0,7-24-142 0 0,-1 0 0 0 0,-6 10-870 0 0,9-22 92 0 0,1-1-1 0 0,-1 0 0 0 0,2 1 0 0 0,-1 0 0 0 0,0 3-91 0 0,2-9 4 0 0,-1 0 0 0 0,0 1 0 0 0,0-1 0 0 0,0 0 0 0 0,0 0 0 0 0,-2 2-4 0 0,2-2 44 0 0,-1 1 0 0 0,1-1 0 0 0,-1 1 0 0 0,1-1 0 0 0,0 1 0 0 0,0 0-44 0 0,-9 45 390 0 0,6-35-277 0 0,2-9-183 0 0,1-8-563 0 0,0-14-573 0 0,0 15 821 0 0,1-1 0 0 0,-1 0-1 0 0,1 0 1 0 0,0 0-1 0 0,0 0 1 0 0,0 1 0 0 0,1-1-1 0 0,0-2 386 0 0,5-40-3282 0 0,-4 29 1874 0 0,0 2 1 0 0,2-9 1407 0 0,1 0-2523 0 0,-2 0 0 0 0,1-18 2523 0 0,-2 19-890 0 0,1 0-1 0 0,0 0 1 0 0,2-2 890 0 0,-4 21 115 0 0,0 0-1 0 0,-1 0 1 0 0,0 0 0 0 0,0 0-1 0 0,0 0 1 0 0,0-2-115 0 0,1-15 2409 0 0,0 11 286 0 0,-6 12 1874 0 0,-7 15 1137 0 0,10-14-7158 0 0,-26 37 2260 0 0,26-37-731 0 0,-1 1-1 0 0,0-2 1 0 0,-1 1-1 0 0,1 0 0 0 0,-1-1 1 0 0,-2 3-77 0 0,-6 6 187 0 0,-12 12 198 0 0,23-24-371 0 0,1 0 0 0 0,-1 1 0 0 0,1-1 1 0 0,0 0-1 0 0,-1 0 0 0 0,1 1 0 0 0,-1-1 0 0 0,1 0 0 0 0,-1 0 0 0 0,1 0 0 0 0,-1 0 0 0 0,1 0 1 0 0,-1 1-1 0 0,1-1 0 0 0,-1 0 0 0 0,1 0 0 0 0,-1 0 0 0 0,1 0 0 0 0,-1 0 0 0 0,1-1 0 0 0,-1 1 1 0 0,1 0-1 0 0,-1 0 0 0 0,1 0 0 0 0,-1 0 0 0 0,1 0 0 0 0,-1-1 0 0 0,1 1 0 0 0,-1 0-14 0 0,0-1 83 0 0,-1-15 218 0 0,2 9-275 0 0,1 0-1 0 0,0-1 1 0 0,1 1-1 0 0,0 0 1 0 0,0 0-1 0 0,0 0 0 0 0,1 0 1 0 0,-1 1-1 0 0,5-7-25 0 0,-1 2 4 0 0,1 1-1 0 0,0 0 0 0 0,0 0 0 0 0,1 0 1 0 0,5-4-4 0 0,-8 9 24 0 0,0 1 0 0 0,0 0 0 0 0,0 0 0 0 0,1 0 0 0 0,-1 1 0 0 0,1-1 0 0 0,0 1 0 0 0,0 1 0 0 0,0-1 0 0 0,2 0-24 0 0,16 1 281 0 0,-22 2-192 0 0,-2 0-3 0 0,0 0-12 0 0,1 1-2 0 0,3 5 16 0 0,0 0 0 0 0,0 0 0 0 0,-1 0-1 0 0,1 3-87 0 0,6 11 257 0 0,3 10 493 0 0,-11-25-765 0 0,0 0-1 0 0,0 0 1 0 0,0 0-1 0 0,1 0 1 0 0,0 0-1 0 0,0 0 1 0 0,0-1-1 0 0,0 1 1 0 0,1-1-1 0 0,-1 0 1 0 0,1 0-1 0 0,0 0 16 0 0,4 5 153 0 0,-8-8-136 0 0,0 0 1 0 0,1-1 0 0 0,-1 1 0 0 0,0 0-1 0 0,1-1 1 0 0,-1 1 0 0 0,1-1 0 0 0,-1 1-1 0 0,1-1 1 0 0,-1 1 0 0 0,1-1-1 0 0,-1 1 1 0 0,1-1 0 0 0,-1 1 0 0 0,1-1-1 0 0,0 1-17 0 0,0-1 90 0 0,2 2-105 0 0,-1-2-6424 0 0,5 0 1966 0 0,-1-2-977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7:2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 2760 0 0,'0'0'452'0'0,"0"0"856"0"0,0 0 372 0 0,0 0 74 0 0,0 0-122 0 0,0 0-592 0 0,5-2 132 0 0,-4 2 4325 0 0,1 22-4661 0 0,-2-16-668 0 0,1 0 1 0 0,-1 0 0 0 0,0-1 0 0 0,0 1 0 0 0,-1 0-1 0 0,-1 4-168 0 0,-10 58 333 0 0,9-46-36 0 0,-1 0 0 0 0,-1 0 0 0 0,-1 2-297 0 0,0-5 124 0 0,-1 0 0 0 0,-1 0 0 0 0,0-1-1 0 0,-2-1 1 0 0,-1 3-124 0 0,-5 3 45 0 0,-1 0 1 0 0,-1 0-1 0 0,-1-2 0 0 0,-1 0 0 0 0,-13 8-45 0 0,14-13-1599 0 0,-1-1-1 0 0,-5 2 1600 0 0,15-12-2002 0 0,9-4-3182 0 0,1-1 5175 0 0,0 0-4689 0 0</inkml:trace>
  <inkml:trace contextRef="#ctx0" brushRef="#br0" timeOffset="455.105">105 199 4608 0 0,'0'0'353'0'0,"-15"0"3428"0"0,10 0 1115 0 0,3 0-4588 0 0,0 0-1 0 0,1 0 1 0 0,-1 0-1 0 0,0 0 1 0 0,1-1-1 0 0,-1 1 1 0 0,0 0-1 0 0,1-1 1 0 0,-1 1 0 0 0,0-1-1 0 0,1 0 1 0 0,-1 1-1 0 0,1-1 1 0 0,-1 0-1 0 0,1 0 1 0 0,-1 0-308 0 0,1 0 37 0 0,1 0 1 0 0,-1 0-1 0 0,1 0 0 0 0,-1 0 1 0 0,1 0-1 0 0,-1 0 1 0 0,1 0-1 0 0,0-1 0 0 0,-1 1 1 0 0,1 0-1 0 0,0 0 1 0 0,0 0-1 0 0,0 0 1 0 0,0-1-1 0 0,0 1 0 0 0,0 0 1 0 0,0 0-1 0 0,0 0 1 0 0,0 0-1 0 0,1-1 0 0 0,-1 1 1 0 0,0 0-1 0 0,1 0 1 0 0,-1 0-1 0 0,1-1-37 0 0,4-12 96 0 0,1 1 1 0 0,0-1-1 0 0,0 1 0 0 0,2 1 0 0 0,-1-1 0 0 0,7-6-96 0 0,-9 13 134 0 0,0-1 0 0 0,1 1 0 0 0,0 1-1 0 0,0-1 1 0 0,0 1 0 0 0,0 0 0 0 0,3-1-134 0 0,-7 5 17 0 0,0 0 0 0 0,0 0 0 0 0,0 0 0 0 0,0 1 0 0 0,0-1 0 0 0,0 0 0 0 0,0 1 0 0 0,0-1 0 0 0,0 1 1 0 0,0 0-1 0 0,1 0 0 0 0,-1 0 0 0 0,0 0 0 0 0,0 0 0 0 0,0 0 0 0 0,0 1 0 0 0,0-1 0 0 0,1 1 0 0 0,-1-1 1 0 0,0 1-1 0 0,0 0 0 0 0,0 0 0 0 0,0 0 0 0 0,-1 0 0 0 0,1 0 0 0 0,0 0 0 0 0,0 0 0 0 0,-1 1 0 0 0,2 1-17 0 0,62 61 1626 0 0,-63-62-1754 0 0,2 3 113 0 0,-3-2 58 0 0,5 4-12 0 0,0 5-358 0 0,-5-11-232 0 0,0 1 0 0 0,0-1 0 0 0,0 0 0 0 0,0 0 1 0 0,0 0-1 0 0,0 0 0 0 0,0 0 0 0 0,0 0 0 0 0,0 0 0 0 0,0 0 1 0 0,1 0-1 0 0,-1-1 0 0 0,0 1 0 0 0,1 0 0 0 0,0 0 559 0 0,3 0-16 0 0,11 3-2542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7:3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87 2304 0 0,'1'0'167'0'0,"1"0"106"0"0,0-1 0 0 0,0 1 0 0 0,1 0 1 0 0,-1-1-1 0 0,0 1 0 0 0,0-1 0 0 0,0 0 1 0 0,0 0-1 0 0,0 0 0 0 0,0 0 0 0 0,0 0 1 0 0,0 0-1 0 0,0 0 0 0 0,-1-1 1 0 0,1 1-1 0 0,0-1 0 0 0,-1 1 0 0 0,1-1-273 0 0,9-7 1681 0 0,-6 5-819 0 0,0 0-1 0 0,0 0 1 0 0,-1 0-1 0 0,1 0 1 0 0,-1-1-1 0 0,0 0 1 0 0,0 0-1 0 0,0 0-861 0 0,-4 4 668 0 0,0 1-11 0 0,0 0-22 0 0,0 0-90 0 0,-5-7 919 0 0,2 5-1390 0 0,1 1-1 0 0,-1-1 1 0 0,0 1-1 0 0,0 0 0 0 0,-1 0 1 0 0,1 0-1 0 0,0 0 1 0 0,0 1-1 0 0,0-1 1 0 0,-1 1-1 0 0,1 0 0 0 0,0 0 1 0 0,0 0-1 0 0,-1 0 1 0 0,1 1-1 0 0,0-1 1 0 0,-1 1-74 0 0,-7 1 67 0 0,0 0 0 0 0,1 1 0 0 0,-1 0 1 0 0,-7 5-68 0 0,-3 1 63 0 0,9-5-51 0 0,0 2 0 0 0,1-1 0 0 0,0 2-1 0 0,-11 7-11 0 0,19-12 19 0 0,-1 1 0 0 0,1 0 0 0 0,0 1 0 0 0,0-1 0 0 0,0 1-1 0 0,0-1 1 0 0,-1 4-19 0 0,3-5-7 0 0,1 0 0 0 0,-1 0 0 0 0,1 0-1 0 0,0 1 1 0 0,0-1 0 0 0,0 0 0 0 0,0 0 0 0 0,0 1-1 0 0,0-1 1 0 0,1 0 0 0 0,-1 0 0 0 0,1 0-1 0 0,-1 0 1 0 0,1 0 0 0 0,0 0 0 0 0,0 1-1 0 0,0-1 1 0 0,0-1 0 0 0,0 1 0 0 0,0 0 0 0 0,0 0-1 0 0,1 0 1 0 0,-1-1 0 0 0,1 1 7 0 0,6 6 33 0 0,0 0 1 0 0,1-1-1 0 0,0-1 0 0 0,6 5-33 0 0,14 10-9 0 0,2 5-55 0 0,-23-21 63 0 0,-1 1 1 0 0,0 0 0 0 0,0 0 0 0 0,0 1-1 0 0,-1-1 1 0 0,0 2 0 0 0,0-1 0 0 0,-1 0 0 0 0,0 1-1 0 0,4 8 1 0 0,-8-14 46 0 0,-1 0-1 0 0,1 0 1 0 0,0-1 0 0 0,-1 1-1 0 0,1 0 1 0 0,-1 0-1 0 0,0 0 1 0 0,0 0 0 0 0,0 0-1 0 0,0-1 1 0 0,0 1-1 0 0,0 0 1 0 0,0 0-1 0 0,0 0 1 0 0,-1 0 0 0 0,1 0-1 0 0,-1-1 1 0 0,0 1-1 0 0,0 1-45 0 0,0-1 63 0 0,-1 1 0 0 0,1-1 0 0 0,-1 0 0 0 0,0 0 0 0 0,0 0 0 0 0,0 0 0 0 0,0 0 0 0 0,0 0 0 0 0,0-1 0 0 0,-1 1 0 0 0,1-1 0 0 0,-2 1-63 0 0,-4 2 45 0 0,-1 0 0 0 0,0-1 0 0 0,0 0 0 0 0,-1 0-1 0 0,1-1 1 0 0,-1 0 0 0 0,0-1-45 0 0,1 0 94 0 0,-1-1 0 0 0,1 0-1 0 0,-1 0 1 0 0,1-1 0 0 0,0 0-1 0 0,0-1 1 0 0,-1 0 0 0 0,1 0-1 0 0,0-1 1 0 0,1 0 0 0 0,-1-1-1 0 0,0 0-93 0 0,9 4-76 0 0,-1 0-1 0 0,1-1 0 0 0,0 1 0 0 0,0 0 1 0 0,-1 0-1 0 0,1 0 0 0 0,0-1 1 0 0,0 1-1 0 0,-1 0 0 0 0,1 0 1 0 0,0-1-1 0 0,0 1 0 0 0,0 0 0 0 0,-1 0 1 0 0,1-1-1 0 0,0 1 0 0 0,0 0 1 0 0,0-1-1 0 0,0 1 0 0 0,0 0 0 0 0,0-1 1 0 0,0 1-1 0 0,-1 0 0 0 0,1-1 1 0 0,0 1-1 0 0,0 0 0 0 0,0-1 1 0 0,0 1-1 0 0,0 0 0 0 0,1-1 0 0 0,-1 1 1 0 0,0 0-1 0 0,0-1 0 0 0,0 1 1 0 0,0 0-1 0 0,0 0 0 0 0,0-1 1 0 0,0 1-1 0 0,1 0 0 0 0,-1-1 0 0 0,0 1 1 0 0,0 0-1 0 0,0 0 0 0 0,1-1 1 0 0,-1 1-1 0 0,0 0 0 0 0,0 0 1 0 0,1-1 76 0 0,12-10-3448 0 0,26-8-1620 0 0,-14 8 2486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7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9904 0 0,'0'0'454'0'0,"0"0"-11"0"0,3-5-268 0 0,-1 1-6 0 0,-1 3 707 0 0,-1 1 293 0 0,0 0 58 0 0,0 0-43 0 0,0 0-228 0 0,0 0-100 0 0,0 0-22 0 0,0 0-801 0 0,-1 0 0 0 0,1 0 0 0 0,0 1 0 0 0,-1-1 0 0 0,1 0 0 0 0,0 0 0 0 0,0 0 0 0 0,-1 0-1 0 0,1 0 1 0 0,0 1 0 0 0,0-1 0 0 0,-1 0 0 0 0,1 0 0 0 0,0 0 0 0 0,0 1 0 0 0,-1-1 0 0 0,1 0-1 0 0,0 0 1 0 0,0 1 0 0 0,0-1 0 0 0,0 0 0 0 0,-1 0 0 0 0,1 1 0 0 0,0-1 0 0 0,0 0-1 0 0,0 1 1 0 0,0-1 0 0 0,0 0 0 0 0,0 1 0 0 0,0-1 0 0 0,0 0 0 0 0,0 0 0 0 0,0 1 0 0 0,0-1-1 0 0,0 1-32 0 0,1 14-81 0 0,0-9 253 0 0,0 18 775 0 0,0-14-535 0 0,-1-1 0 0 0,0 0 1 0 0,-1 5-413 0 0,0-2 221 0 0,1 0 0 0 0,1-1-1 0 0,0 1 1 0 0,1 3-221 0 0,1 31 475 0 0,-3-11-285 0 0,2 0 0 0 0,1 0 0 0 0,1 0 0 0 0,9 30-190 0 0,-13-60 47 0 0,0-3-37 0 0,0-1 0 0 0,0 0-1 0 0,0 0 1 0 0,0 0 0 0 0,0 1 0 0 0,1-1 0 0 0,-1 0-1 0 0,0 0 1 0 0,1 0 0 0 0,-1 0 0 0 0,1 0 0 0 0,-1 0-1 0 0,1 0 1 0 0,0 1-10 0 0,-1-1 64 0 0,0-1-164 0 0,0 0-176 0 0,0 0-36 0 0,-4-8-448 0 0,0-3-1038 0 0,1-1 0 0 0,1 0 0 0 0,0 0-1 0 0,0-11 1799 0 0,1 10-1841 0 0,0 0-1 0 0,-2 1 0 0 0,-2-13 1842 0 0,-2 2-3033 0 0,-2-21 3033 0 0,1 2-1527 0 0,6 35 1192 0 0,2-1-1 0 0,-1 1 1 0 0,1 0-1 0 0,0-6 336 0 0,-1-16 782 0 0,1 24-58 0 0,-1 0 0 0 0,1 0 0 0 0,0-1 0 0 0,1 1 0 0 0,-1 0 0 0 0,1 0 0 0 0,0 0 0 0 0,0 0 0 0 0,0 0 0 0 0,1 0 0 0 0,0 1 0 0 0,0-1 0 0 0,0 0 0 0 0,0 1 0 0 0,3-4-724 0 0,2-1 760 0 0,-7 8-695 0 0,1 0 0 0 0,-1 1-1 0 0,1-1 1 0 0,0 0 0 0 0,-1 0 0 0 0,1 0-1 0 0,0 1 1 0 0,0-1 0 0 0,-1 0 0 0 0,1 1-1 0 0,0-1 1 0 0,0 1 0 0 0,0-1 0 0 0,0 1 0 0 0,0-1-1 0 0,0 1 1 0 0,0 0 0 0 0,0-1 0 0 0,0 1-1 0 0,0 0 1 0 0,0 0 0 0 0,0 0 0 0 0,0 0-1 0 0,0 0-64 0 0,9-1 306 0 0,0 1 0 0 0,0 0 0 0 0,-1 1 0 0 0,1 0 0 0 0,0 1 0 0 0,0 0 0 0 0,-1 0-1 0 0,8 4-305 0 0,0 0 457 0 0,0 2 0 0 0,0-1-1 0 0,-1 2 1 0 0,5 4-457 0 0,-13-7 507 0 0,0 0 0 0 0,-1 0 0 0 0,7 8-507 0 0,-9-9 325 0 0,-4-4-283 0 0,-1-1 0 0 0,0 1-1 0 0,1-1 1 0 0,-1 0 0 0 0,1 1-1 0 0,-1-1 1 0 0,0 1 0 0 0,1-1-1 0 0,-1 1 1 0 0,0-1 0 0 0,0 1 0 0 0,1-1-1 0 0,-1 1 1 0 0,0-1 0 0 0,0 1-1 0 0,0 0 1 0 0,0-1 0 0 0,0 1-1 0 0,1-1 1 0 0,-1 1 0 0 0,0-1-1 0 0,0 1 1 0 0,-1 0 0 0 0,1-1-1 0 0,0 1 1 0 0,0-1 0 0 0,0 1-42 0 0,-1 0 34 0 0,1 0 0 0 0,-1 0 0 0 0,1 0 0 0 0,-1 0 0 0 0,0-1 0 0 0,0 1 0 0 0,1 0 0 0 0,-1 0 0 0 0,0-1 0 0 0,0 1 0 0 0,0 0 0 0 0,0-1 0 0 0,0 1-1 0 0,0-1-33 0 0,-3 2 48 0 0,1 0 0 0 0,-1-1-1 0 0,0 1 1 0 0,0-1 0 0 0,0 0-1 0 0,0-1 1 0 0,-2 1-48 0 0,-114 8-1172 0 0,-11 1-3521 0 0,65-7 2519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2:0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14600 0 0,'0'2'664'0'0,"-19"83"687"0"0,-8 29 616 0 0,25-102-1649 0 0,1 0 0 0 0,0-1-1 0 0,0 8-317 0 0,1-15 95 0 0,0 0-1 0 0,1 0 1 0 0,0 1-1 0 0,0-1 1 0 0,0 0 0 0 0,0 0-1 0 0,0 0 1 0 0,1 0-1 0 0,0 0 1 0 0,0 0-1 0 0,0 0-94 0 0,-1-4 20 0 0,0 1 0 0 0,0-1 0 0 0,0 0 0 0 0,0 0-1 0 0,0 0 1 0 0,0 0 0 0 0,0 1 0 0 0,0-1-1 0 0,0 0 1 0 0,0-1 0 0 0,0 1 0 0 0,0 0 0 0 0,0 0-20 0 0,0 0 30 0 0,2 0-21 0 0,0-1 0 0 0,0 1 0 0 0,0 0-1 0 0,0-1 1 0 0,0 0 0 0 0,-1 0 0 0 0,1 0-1 0 0,0 0 1 0 0,0 0 0 0 0,-1-1 0 0 0,1 1-1 0 0,-1-1 1 0 0,1 1 0 0 0,-1-1 0 0 0,0 0-1 0 0,1 0 1 0 0,-1 0 0 0 0,0 0 0 0 0,0-1-1 0 0,1-1-8 0 0,4-7-81 0 0,0 0 0 0 0,-1 0 0 0 0,0-1-1 0 0,1-4 82 0 0,10-19-218 0 0,-3 7 60 0 0,-11 21 120 0 0,0 1 1 0 0,0-1-1 0 0,1 1 1 0 0,0 0-1 0 0,0 0 1 0 0,0 0-1 0 0,1 1 1 0 0,2-3 37 0 0,-6 7-32 0 0,-1 1 78 0 0,9 4 211 0 0,-8-4-235 0 0,0 0-1 0 0,0 0 1 0 0,-1 1 0 0 0,1-1 0 0 0,0 0-1 0 0,0 1 1 0 0,0-1 0 0 0,-1 1-1 0 0,1-1 1 0 0,0 1 0 0 0,0-1 0 0 0,-1 1-1 0 0,1 0 1 0 0,0-1 0 0 0,-1 1-1 0 0,1 0 1 0 0,-1 0 0 0 0,1-1 0 0 0,-1 1-1 0 0,1 0 1 0 0,-1 0 0 0 0,0 0-1 0 0,1 0-21 0 0,26 81 1407 0 0,-22-67-1279 0 0,-3-7-65 0 0,1 0 0 0 0,0 0-1 0 0,1 0 1 0 0,0 0 0 0 0,5 6-63 0 0,-8-12 14 0 0,1 0 1 0 0,-1 0-1 0 0,1 0 1 0 0,-1-1 0 0 0,1 1-1 0 0,0-1 1 0 0,0 1-1 0 0,0-1 1 0 0,0 0 0 0 0,0 0-1 0 0,0 1 1 0 0,0-2-1 0 0,0 1 1 0 0,1 0 0 0 0,-1 0-1 0 0,0-1 1 0 0,0 1-1 0 0,1-1 1 0 0,-1 0 0 0 0,0 1-1 0 0,1-1 1 0 0,-1 0-1 0 0,3-1-14 0 0,0 1-71 0 0,0-1-1 0 0,0 0 0 0 0,1 0 0 0 0,-1-1 0 0 0,0 1 1 0 0,0-1-1 0 0,0 0 0 0 0,-1 0 0 0 0,1-1 0 0 0,0 1 1 0 0,-1-1-1 0 0,2-2 72 0 0,-1 1-848 0 0,0 0 0 0 0,-1 0 1 0 0,1-1-1 0 0,-1 0 0 0 0,0 0 0 0 0,1-3 848 0 0,4-5-6403 0 0</inkml:trace>
  <inkml:trace contextRef="#ctx0" brushRef="#br0" timeOffset="427.956">506 1 15632 0 0,'0'0'718'0'0,"0"0"-19"0"0,-3 8-421 0 0,1 0-115 0 0,1-1 0 0 0,0 1 0 0 0,0-1 0 0 0,0 1 0 0 0,1 0 0 0 0,0 0 0 0 0,1-1 0 0 0,-1 1 0 0 0,2 2-163 0 0,-2-9 5 0 0,13 100 1555 0 0,-8-70-1036 0 0,-3-22-243 0 0,-1 0 1 0 0,0 0-1 0 0,0 6-281 0 0,10 145 2311 0 0,-7-110-2067 0 0,-3-36-204 0 0,0 0 0 0 0,0 0 0 0 0,-1 3-40 0 0,0-9 22 0 0,0-1 0 0 0,1 1 0 0 0,0-1 0 0 0,2 6-22 0 0,1 10 29 0 0,-4-22-43 0 0,0 0 0 0 0,0-1 0 0 0,1 1-1 0 0,-1 0 1 0 0,0 0 0 0 0,1 0 0 0 0,-1 0-1 0 0,0-1 1 0 0,1 1 0 0 0,-1 0 0 0 0,1 0 0 0 0,0-1-1 0 0,-1 1 1 0 0,1 0 0 0 0,-1-1 0 0 0,1 1-1 0 0,0 0 1 0 0,0-1 0 0 0,-1 1 0 0 0,1-1 0 0 0,0 1 14 0 0,0-1-346 0 0,-1 0-26 0 0,11-3-1240 0 0,-11 3 1439 0 0,1 0-1 0 0,-1-1 0 0 0,1 1 1 0 0,0 0-1 0 0,-1-1 0 0 0,1 1 0 0 0,-1 0 1 0 0,1-1-1 0 0,-1 1 0 0 0,1-1 1 0 0,-1 1-1 0 0,1-1 0 0 0,-1 0 1 0 0,0 1-1 0 0,1-1 0 0 0,-1 1 1 0 0,0-1-1 0 0,1 0 0 0 0,-1 1 0 0 0,0-1 1 0 0,0 0-1 0 0,1 0 174 0 0,2-11-6734 0 0</inkml:trace>
  <inkml:trace contextRef="#ctx0" brushRef="#br0" timeOffset="815.451">803 176 17503 0 0,'-3'-1'78'0'0,"-10"3"856"0"0,12-2-905 0 0,1 0 0 0 0,0 1 0 0 0,-1-1-1 0 0,1 0 1 0 0,0 1 0 0 0,-1-1 0 0 0,1 0 0 0 0,0 1-1 0 0,-1-1 1 0 0,1 0 0 0 0,0 1 0 0 0,0-1-1 0 0,0 1 1 0 0,-1-1 0 0 0,1 0 0 0 0,0 1 0 0 0,0-1-1 0 0,0 1 1 0 0,0-1 0 0 0,0 1 0 0 0,0-1-1 0 0,0 0 1 0 0,0 1 0 0 0,0-1 0 0 0,0 1-1 0 0,0-1 1 0 0,0 1 0 0 0,0-1 0 0 0,0 1 0 0 0,0-1-1 0 0,0 1-28 0 0,1 1 0 0 0,-1 1 0 0 0,0 0 0 0 0,0-1 0 0 0,-1 1 0 0 0,1-1 0 0 0,0 1 0 0 0,-1 0 0 0 0,0 1 0 0 0,0-1-8 0 0,0-1 0 0 0,1 1 0 0 0,-1 0 0 0 0,1 0 0 0 0,0 0 0 0 0,0 0 0 0 0,0 0 0 0 0,0 1 8 0 0,4 49 167 0 0,-3-35 442 0 0,0-1 1 0 0,4 14-610 0 0,1 14 863 0 0,-5-33-554 0 0,0-1 1 0 0,1 1-1 0 0,1-1 1 0 0,2 9-310 0 0,-2-11 298 0 0,-1 0 1 0 0,0 0 0 0 0,1 8-299 0 0,3 16 449 0 0,-5-29-432 0 0,-1 0-1 0 0,0 0 0 0 0,1 0 0 0 0,-1 0 1 0 0,-1 0-1 0 0,1 0 0 0 0,-1 0 0 0 0,1 0 1 0 0,-1-1-1 0 0,0 1-16 0 0,-3 23 53 0 0,4-26-143 0 0,0 0 0 0 0,0-1 0 0 0,0 1-1 0 0,0 0 1 0 0,0 0 0 0 0,0 0 0 0 0,0 0-1 0 0,-1-1 1 0 0,1 1 0 0 0,0 0 0 0 0,0 0 0 0 0,-1 0-1 0 0,1-1 1 0 0,-1 1 0 0 0,1 0 0 0 0,-1-1-1 0 0,1 1 1 0 0,-1 0 0 0 0,1-1 0 0 0,-1 1 0 0 0,1 0-1 0 0,-1-1 1 0 0,0 1 0 0 0,1-1 0 0 0,-1 1-1 0 0,0-1 1 0 0,1 0 0 0 0,-1 1 0 0 0,0-1 0 0 0,0 0-1 0 0,0 1 91 0 0,0-1-188 0 0,0 0 0 0 0,-1 0 0 0 0,1 0 1 0 0,0 0-1 0 0,-1 0 0 0 0,1 0 0 0 0,0-1 0 0 0,0 1 0 0 0,-1 0 0 0 0,1-1 0 0 0,0 1 0 0 0,0-1 0 0 0,0 1 0 0 0,0-1 0 0 0,-1 0 0 0 0,1 1 0 0 0,0-1 0 0 0,0 0 0 0 0,0 0 0 0 0,1 0 0 0 0,-1 0 0 0 0,-1 0 188 0 0,-12-18-2701 0 0,4-1-17 0 0</inkml:trace>
  <inkml:trace contextRef="#ctx0" brushRef="#br0" timeOffset="816.451">607 437 17071 0 0,'0'0'388'0'0,"0"0"52"0"0,2 1 30 0 0,2 1-232 0 0,-2-2-205 0 0,0 1 1 0 0,1 0 0 0 0,-1-1-1 0 0,1 1 1 0 0,-1-1 0 0 0,1 0-1 0 0,-1 0 1 0 0,1 0 0 0 0,-1 0-1 0 0,3-1-33 0 0,122-6 797 0 0,-68 2-562 0 0,-42 3-438 0 0,0 0-1 0 0,9-3 204 0 0,13-6-6834 0 0,-28 5 4404 0 0</inkml:trace>
  <inkml:trace contextRef="#ctx0" brushRef="#br0" timeOffset="1220.766">1012 410 14336 0 0,'18'5'661'0'0,"-18"-5"-621"0"0,1 1 0 0 0,-1-1 0 0 0,0 1 1 0 0,0-1-1 0 0,1 1 0 0 0,-1 0 0 0 0,0-1 0 0 0,0 1 0 0 0,0-1 1 0 0,0 1-1 0 0,0-1 0 0 0,1 1 0 0 0,-1 0 0 0 0,0-1 0 0 0,0 1 1 0 0,-1-1-1 0 0,1 1 0 0 0,0 0 0 0 0,0-1 0 0 0,0 1 1 0 0,0 0-41 0 0,0 0 55 0 0,11 51 2272 0 0,-10-49-2155 0 0,-1-1-1 0 0,1 1 0 0 0,0-1 0 0 0,0 1 0 0 0,0-1 1 0 0,0 0-1 0 0,0 0 0 0 0,1 1-171 0 0,-1-2 113 0 0,0 1 1 0 0,0 0-1 0 0,-1-1 0 0 0,1 1 0 0 0,0 0 0 0 0,0 0 0 0 0,-1 0 1 0 0,1 0-1 0 0,-1 0 0 0 0,0 0 0 0 0,0 0 0 0 0,1 0-113 0 0,-1 4 240 0 0,1 0 1 0 0,0-1-1 0 0,0 1 0 0 0,1-1 0 0 0,-1 1 0 0 0,2 0-240 0 0,5 25 927 0 0,-4-16-541 0 0,-4-14-345 0 0,1 0 1 0 0,-1 1-1 0 0,0-1 0 0 0,1 1 1 0 0,-1-1-1 0 0,0 1 0 0 0,0-1 0 0 0,0 0 1 0 0,0 1-1 0 0,0-1 0 0 0,0 1 1 0 0,0-1-1 0 0,0 1 0 0 0,-1-1 1 0 0,1 0-1 0 0,0 1 0 0 0,-1 0-41 0 0,1-2 3 0 0,0 1 1 0 0,0-1-1 0 0,0 1 0 0 0,0 0 0 0 0,0-1 0 0 0,0 1 0 0 0,0-1 0 0 0,0 1 1 0 0,0 0-1 0 0,0-1 0 0 0,0 1 0 0 0,1-1 0 0 0,-1 1 0 0 0,0-1 0 0 0,0 1 1 0 0,1-1-1 0 0,-1 1 0 0 0,0-1 0 0 0,1 1 0 0 0,-1-1 0 0 0,0 1 1 0 0,1-1-1 0 0,-1 0 0 0 0,1 1-3 0 0,1 2 20 0 0,-1-2 55 0 0,-1-1-6 0 0,0 0-5 0 0,9-4-756 0 0,-9 3 603 0 0,0-1 0 0 0,1 1-1 0 0,-1 0 1 0 0,0 0 0 0 0,1 0 0 0 0,-1 0-1 0 0,1-1 1 0 0,-1 1 0 0 0,1 0-1 0 0,0 0 1 0 0,-1 0 0 0 0,1 0 0 0 0,0 0-1 0 0,0 0 1 0 0,-1 1 0 0 0,2-2 89 0 0,-1 1-138 0 0,0 1 1 0 0,0-1-1 0 0,-1 0 0 0 0,1 0 1 0 0,0 0-1 0 0,0 0 1 0 0,-1 0-1 0 0,1 0 0 0 0,-1 0 1 0 0,1-1-1 0 0,-1 1 1 0 0,1 0-1 0 0,-1 0 1 0 0,0 0-1 0 0,1 0 0 0 0,-1-1 1 0 0,0 1-1 0 0,0 0 1 0 0,0 0 137 0 0,-4-16-2680 0 0,1-1-3841 0 0</inkml:trace>
  <inkml:trace contextRef="#ctx0" brushRef="#br0" timeOffset="1221.766">1046 208 3224 0 0,'0'0'143'0'0,"-4"-11"26"0"0,2 6 3050 0 0,6 0 6631 0 0,-4 4-6520 0 0,-6-1-3302 0 0,5 1-133 0 0,1 1-43 0 0,3 5-5412 0 0,-3-4-518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7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 2304 0 0,'0'0'292'0'0,"0"0"387"0"0,0 0 169 0 0,0 0 30 0 0,0 0 62 0 0,-13-6 3848 0 0,11 5 4466 0 0,8 3-9027 0 0,0 0 0 0 0,0-1 0 0 0,0 0 0 0 0,0 0 0 0 0,1-1 0 0 0,-1 0 0 0 0,0 0 0 0 0,4 0-227 0 0,16 0 762 0 0,57 2 301 0 0,-44-2-800 0 0,14 2-263 0 0,-40-1 76 0 0,9 1 58 0 0,0 1 0 0 0,15 4-134 0 0,-12-3 65 0 0,7 0-74 0 0,-24-3 587 0 0,0-2-3647 0 0,-8 0 2859 0 0,1 1-1 0 0,-1 0 1 0 0,0 0 0 0 0,1 0 0 0 0,-1 0 0 0 0,0-1 0 0 0,1 1 0 0 0,-1 0-1 0 0,0 0 1 0 0,0-1 0 0 0,1 1 0 0 0,-1 0 0 0 0,0-1 0 0 0,0 1 0 0 0,1 0-1 0 0,-1-1 1 0 0,0 1 0 0 0,0 0 0 0 0,0-1 0 0 0,0 1 0 0 0,0-1 0 0 0,1 1-1 0 0,-1 0 1 0 0,0-1 0 0 0,0 1 0 0 0,0 0 0 0 0,0-1 0 0 0,0 1 0 0 0,0-1-1 0 0,0 1 1 0 0,0 0 0 0 0,-1-1 0 0 0,1 1 0 0 0,0-1 0 0 0,0 1 0 0 0,0 0-1 0 0,0-1 1 0 0,0 1 210 0 0,-3-6-2266 0 0</inkml:trace>
  <inkml:trace contextRef="#ctx0" brushRef="#br0" timeOffset="361.687">343 28 2760 0 0,'-9'-8'577'0'0,"-7"-2"6005"0"0,15 10-6017 0 0,1-1 1 0 0,-1 1-1 0 0,1 0 0 0 0,-1-1 0 0 0,1 1 0 0 0,0-1 1 0 0,-1 1-1 0 0,1-1 0 0 0,0 1 0 0 0,-1-1 0 0 0,1 0 0 0 0,0 1 1 0 0,0-1-1 0 0,-1 1 0 0 0,1-1 0 0 0,0 0 0 0 0,0 1-565 0 0,19 0 542 0 0,0 5-424 0 0,-1 0-1 0 0,0 2 1 0 0,17 7-118 0 0,16 7 101 0 0,-29-13-11 0 0,-1 1 0 0 0,-1 1 0 0 0,17 11-90 0 0,-34-19 29 0 0,22 15 180 0 0,-24-16-176 0 0,1 0-1 0 0,-1 0 1 0 0,0 1 0 0 0,0-1-1 0 0,1 1 1 0 0,-1-1 0 0 0,0 0-1 0 0,0 1 1 0 0,0 0-1 0 0,0-1 1 0 0,0 1 0 0 0,-1 0-1 0 0,1 1-32 0 0,-1-3 15 0 0,0 1-1 0 0,0 0 0 0 0,0-1 0 0 0,0 1 0 0 0,0 0 1 0 0,0-1-1 0 0,-1 1 0 0 0,1-1 0 0 0,0 1 0 0 0,0 0 0 0 0,-1-1 1 0 0,1 1-1 0 0,0-1 0 0 0,-1 1 0 0 0,1-1 0 0 0,-1 1 1 0 0,1-1-1 0 0,-1 1 0 0 0,1-1 0 0 0,-1 1 0 0 0,1-1 1 0 0,-1 1-1 0 0,1-1 0 0 0,-1 0 0 0 0,0 1-14 0 0,-18 8 258 0 0,15-7-173 0 0,-22 8 307 0 0,0 0 1 0 0,-1-3 0 0 0,-11 2-393 0 0,20-4 131 0 0,-68 14-488 0 0,60-12 452 0 0,16-5-15 0 0,0 1 0 0 0,0 0 0 0 0,0 1-1 0 0,-4 2-79 0 0,9-4 1974 0 0,-2-1-6550 0 0,7-1-1327 0 0,6 0 2777 0 0,6 0 982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0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 10136 0 0,'0'0'464'0'0,"0"0"-10"0"0,1-12 2567 0 0,-2 9 4251 0 0,-3 6-7238 0 0,1 1 0 0 0,-1 0-1 0 0,1-1 1 0 0,0 2 0 0 0,0-1-1 0 0,0 0 1 0 0,1 0 0 0 0,0 1 0 0 0,0 0-1 0 0,0-1-33 0 0,-6 13 119 0 0,-2 3 143 0 0,1 1-1 0 0,1 1 1 0 0,1-1 0 0 0,2 1-1 0 0,0 1 1 0 0,0 6-262 0 0,4-20 31 0 0,0-1 0 0 0,1 0 0 0 0,0 1 0 0 0,1-1 0 0 0,1 6-31 0 0,0 20 74 0 0,1 37 43 0 0,-3-36 179 0 0,-2-32-8 0 0,1-2-1781 0 0,0 1-3326 0 0,1-2-1932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0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3680 0 0,'0'0'284'0'0,"-10"2"9505"0"0,-22 11-4835 0 0,31-12-4591 0 0,1-1-10 0 0,0 0-26 0 0,0 0-107 0 0,0 0-48 0 0,0 0-11 0 0,0 0-3 0 0,0 0-13 0 0,0 0-8 0 0,0 0-1 0 0,0 0-8 0 0,0 0-34 0 0,0 0-20 0 0,9 0 58 0 0,32-2 40 0 0,-34 3-158 0 0,-6 0 52 0 0,-1-1-146 0 0,-1 0-1 0 0,1 0 1 0 0,-1 0-1 0 0,1 0 1 0 0,0 0-1 0 0,-1 0 1 0 0,1 0-1 0 0,-1 0 1 0 0,1 1-1 0 0,0-1 1 0 0,-1 0-1 0 0,1 0 1 0 0,-1 0-1 0 0,1 1 1 0 0,0-1-1 0 0,-1 0 1 0 0,1 0-1 0 0,0 1 1 0 0,0-1-1 0 0,-1 0 1 0 0,1 1-1 0 0,0-1 1 0 0,-1 1 80 0 0,1 3-6220 0 0,0-4 388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7368 0 0,'0'0'568'0'0,"-1"-1"-374"0"0,1 1-107 0 0,0-1-1 0 0,-1 1 0 0 0,1-1 0 0 0,0 1 0 0 0,0-1 0 0 0,0 1 0 0 0,0-1 0 0 0,-1 1 1 0 0,1-1-1 0 0,0 1 0 0 0,0-1 0 0 0,0 1 0 0 0,0-1 0 0 0,0 0 0 0 0,0 1 0 0 0,0-1 1 0 0,0 1-1 0 0,0-1 0 0 0,1 1 0 0 0,-1-1 0 0 0,0 1 0 0 0,0-1 0 0 0,0 1 0 0 0,1-1-86 0 0,0-2 1108 0 0,-2-17 3109 0 0,0 14-3629 0 0,1 1 0 0 0,0-1 0 0 0,0 1 0 0 0,0-1 0 0 0,1 1 0 0 0,0-5-588 0 0,2 5 181 0 0,-1-1 1 0 0,1 1-1 0 0,1 0 0 0 0,-1-1 1 0 0,0 1-1 0 0,1 1 0 0 0,0-1 1 0 0,0 1-1 0 0,1-1 0 0 0,0 1-181 0 0,23-24 445 0 0,-23 21-446 0 0,1 1 0 0 0,1 0 0 0 0,-1 0 1 0 0,1 0-1 0 0,0 1 0 0 0,0 0 1 0 0,1 0-1 0 0,5-2 1 0 0,-12 7 89 0 0,0 0-15 0 0,0 0-73 0 0,-1 0 1 0 0,1 0 0 0 0,-1 0-1 0 0,1 0 1 0 0,-1 0 0 0 0,1 1-1 0 0,-1-1 1 0 0,0 0 0 0 0,1 0-1 0 0,-1 0 1 0 0,1 1 0 0 0,-1-1-1 0 0,1 0 1 0 0,-1 0 0 0 0,0 1-1 0 0,1-1 1 0 0,-1 0 0 0 0,0 1-1 0 0,1-1 1 0 0,-1 0 0 0 0,0 1-1 0 0,1-1 1 0 0,-1 1 0 0 0,0-1-1 0 0,0 1 1 0 0,0-1 0 0 0,1 0-1 0 0,-1 1 1 0 0,0-1 0 0 0,0 1-1 0 0,0-1 1 0 0,0 1 0 0 0,0-1-1 0 0,0 1 1 0 0,0-1 0 0 0,0 1-2 0 0,0 0 8 0 0,1 2 12 0 0,0 0 0 0 0,-1 0 1 0 0,0 0-1 0 0,1 0 0 0 0,-1 0 1 0 0,0 0-1 0 0,-1 0 0 0 0,1 0 1 0 0,0 0-1 0 0,-1 0 0 0 0,0 1-20 0 0,-12 34 240 0 0,5-15-290 0 0,-1 1-134 0 0,5-11 207 0 0,-1-1-1 0 0,2 1 1 0 0,0 0 0 0 0,0 0-1 0 0,1 1 1 0 0,0 12-23 0 0,2-23 32 0 0,0 0 1 0 0,0-1-1 0 0,0 1 0 0 0,1 0 0 0 0,-1 0 1 0 0,1-1-1 0 0,0 1 0 0 0,-1 0 1 0 0,1-1-1 0 0,0 1 0 0 0,1-1 0 0 0,-1 1 1 0 0,0-1-1 0 0,1 1 0 0 0,-1-1 0 0 0,1 0 1 0 0,0 0-1 0 0,0 0 0 0 0,1 1-32 0 0,-2-2 76 0 0,-1-1-1 0 0,17 6 29 0 0,-8-1-148 0 0,-5-4-41 0 0,0-1 0 0 0,0 1-1 0 0,0 0 1 0 0,0-1 0 0 0,-1 0 0 0 0,1 0 0 0 0,4 0 85 0 0,-6-1-458 0 0,1 1 1 0 0,0-1 0 0 0,0 1 0 0 0,-1-1-1 0 0,1 0 1 0 0,-1 0 0 0 0,2-1 457 0 0,8-5-1942 0 0</inkml:trace>
  <inkml:trace contextRef="#ctx0" brushRef="#br0" timeOffset="1369.042">414 5 6912 0 0,'0'0'528'0'0,"0"0"-43"0"0,0 0 1087 0 0,0-5 1887 0 0,1 5 2976 0 0,28 29-5598 0 0,-1 1 116 0 0,5 1-953 0 0,-8-9 10 0 0,-5-4-10 0 0,0-1 0 0 0,17 10 0 0 0,-28-21 72 0 0,0 1 0 0 0,0 0 0 0 0,-1 1 0 0 0,3 3-72 0 0,-10-10 35 0 0,0-1 0 0 0,0 1-1 0 0,0 0 1 0 0,0 0 0 0 0,-1 1-1 0 0,1-1 1 0 0,0 0 0 0 0,-1 0 0 0 0,1 0-1 0 0,-1 0 1 0 0,1 0 0 0 0,-1 1-1 0 0,0-1 1 0 0,1 0 0 0 0,-1 1-1 0 0,0-1 1 0 0,0 0 0 0 0,0 0-1 0 0,0 1 1 0 0,0-1 0 0 0,0 0-1 0 0,0 1 1 0 0,0-1 0 0 0,-1 0 0 0 0,1 0-1 0 0,0 1 1 0 0,-1-1 0 0 0,1 0-1 0 0,-1 0 1 0 0,0 0 0 0 0,1 0-1 0 0,-1 1 1 0 0,0-1 0 0 0,1 0-1 0 0,-1 0 1 0 0,0 0 0 0 0,0-1-1 0 0,0 1 1 0 0,0 0 0 0 0,0 0-35 0 0,-6 5 181 0 0,-1-1 0 0 0,0 1-1 0 0,1-2 1 0 0,-2 1 0 0 0,-3 1-181 0 0,1 0-252 0 0,-30 18 122 0 0,-4 4 130 0 0,8-4-38 0 0,31-20 22 0 0,-26 17-1915 0 0,-8 7 1931 0 0,31-21-394 0 0,1 0-1 0 0,0 1 1 0 0,0 0 0 0 0,0 0-1 0 0,1 1 1 0 0,-4 5 394 0 0,10-13-269 0 0,1 0 0 0 0,-1 0 0 0 0,1 0 1 0 0,0 0-1 0 0,-1 0 0 0 0,1 0 0 0 0,0 0 0 0 0,-1 0 0 0 0,1 0 0 0 0,0 0 0 0 0,0 0 1 0 0,0 0 268 0 0,0 0-2002 0 0,1-1-40 0 0,7-3-6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1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9672 0 0,'0'0'748'0'0,"0"0"-203"0"0,0 0 982 0 0,0 0 479 0 0,0 0 98 0 0,0 0-213 0 0,-3 14-115 0 0,2 22-804 0 0,1 29 34 0 0,6 129 737 0 0,-5-148-1571 0 0,-1 5 1 0 0,-3 20-173 0 0,3-67-8 0 0,-1 0-1 0 0,1 0 0 0 0,-1-1 1 0 0,0 1-1 0 0,-1-1 0 0 0,1 1 9 0 0,0-2-276 0 0,0-2 38 0 0,-1-1 0 0 0,1 1 0 0 0,-1 0 0 0 0,1-1 0 0 0,-1 1 0 0 0,1-1 0 0 0,-1 1 0 0 0,1-1 0 0 0,-1 1 0 0 0,1-1 0 0 0,0 0 0 0 0,-1 0 0 0 0,1 0 0 0 0,0 0 0 0 0,0 0 0 0 0,0 0 0 0 0,-1-1 238 0 0,-16-23-7027 0 0,9 8 1413 0 0</inkml:trace>
  <inkml:trace contextRef="#ctx0" brushRef="#br0" timeOffset="701.349">8 257 2760 0 0,'-1'-4'-1775'0'0,"-2"0"3542"0"0,3 4-1520 0 0,0 0-1 0 0,-1-1 1 0 0,1 1 0 0 0,0 0-1 0 0,0 0 1 0 0,-1 0 0 0 0,1-1-1 0 0,0 1 1 0 0,0 0 0 0 0,-1-1-1 0 0,1 1 1 0 0,0 0 0 0 0,0 0-1 0 0,0-1 1 0 0,0 1 0 0 0,0 0-1 0 0,-1-1 1 0 0,1 1 0 0 0,0 0-1 0 0,0-1 1 0 0,0 1-1 0 0,0 0 1 0 0,0-1 0 0 0,0 1-1 0 0,0 0 1 0 0,0-1 0 0 0,0 1-1 0 0,0 0 1 0 0,0-1 0 0 0,1 1-1 0 0,-1 0 1 0 0,0-1 0 0 0,0 1-1 0 0,0 0 1 0 0,0-1 0 0 0,0 1-1 0 0,1 0 1 0 0,-1-1 0 0 0,0 1-1 0 0,0 0 1 0 0,0 0 0 0 0,1-1-1 0 0,-1 1 1 0 0,0 0 0 0 0,0 0-1 0 0,1 0 1 0 0,-1-1 0 0 0,0 1-1 0 0,1 0 1 0 0,-1 0 0 0 0,0 0-1 0 0,1 0 1 0 0,-1 0-247 0 0,5-3 376 0 0,-1 0-1 0 0,1 1 1 0 0,0 0 0 0 0,0 0 0 0 0,0 0-1 0 0,0 0 1 0 0,0 1 0 0 0,1 0-1 0 0,0 0-375 0 0,54-5 698 0 0,-28 4-379 0 0,14-2-303 0 0,0-3-1 0 0,-1-1 0 0 0,0-2 1 0 0,19-8-16 0 0,-53 14-562 0 0,-1 0 0 0 0,1 0-1 0 0,-1-2 1 0 0,1 1 0 0 0,-2-1 0 0 0,1 0 0 0 0,3-4 562 0 0,-12 9-96 0 0,13-10-1594 0 0,-14 11 1690 0 0,0 0 0 0 0,0 0 0 0 0,0 0 0 0 0,0 0 0 0 0,0 0 0 0 0,0 0 0 0 0,0 0 1 0 0,0 0-1 0 0,0 0 0 0 0,0 0 0 0 0,0 0 0 0 0,0 0 0 0 0,0 0 0 0 0,0 0 0 0 0,0 0 0 0 0,0 0 0 0 0,0 0 0 0 0,0 0 1 0 0,0 0-1 0 0,0 0 0 0 0,0 0 0 0 0,0 1 0 0 0,0-1 0 0 0,0 0 0 0 0,0 0 0 0 0,0 0 0 0 0,0 0 0 0 0,0 0 0 0 0,0 0 1 0 0,0 0-1 0 0,0 0 0 0 0,0 0 0 0 0,0 0 0 0 0,0 0 0 0 0,0 0 0 0 0,0 0 0 0 0,0 0 0 0 0,0 0 0 0 0,0 0 0 0 0,0 0 1 0 0,1 0-1 0 0,-1 0 0 0 0,0 0 0 0 0,0 0 0 0 0,0 0 0 0 0,0 0 0 0 0,0 0 0 0 0,0 0 0 0 0,0 0 0 0 0,0 0 0 0 0,0 0 1 0 0,0 0-1 0 0,0 0 0 0 0,0 0 0 0 0,0 0 0 0 0,0 0 0 0 0,0 0 0 0 0,0 0 0 0 0,0 0 0 0 0,0 0 0 0 0,0 0 0 0 0,0 0 1 0 0,0 0-1 0 0,1 0 0 0 0,-1 0 0 0 0,0 0 0 0 0,0 0 0 0 0,0 0 0 0 0,0 0 0 0 0,0 0 0 0 0,-5 10 998 0 0,-3 8-221 0 0,1 0 1 0 0,1 0-1 0 0,0 1 1 0 0,2-1-1 0 0,0 1 1 0 0,0 10-778 0 0,-2 7 390 0 0,-2 13 913 0 0,-6 15-1303 0 0,14-62 51 0 0,-1 0 0 0 0,1 0 0 0 0,-1 0 0 0 0,0-1 0 0 0,0 1 0 0 0,0 0 0 0 0,0 0 0 0 0,0-1 0 0 0,0 1 0 0 0,0 0 0 0 0,-1 0-51 0 0,2-2 12 0 0,-1 0 0 0 0,1 0 1 0 0,0 0-1 0 0,0 0 0 0 0,0 0 0 0 0,0 0 0 0 0,0 0 0 0 0,0 0 0 0 0,0 0 0 0 0,-1 0 0 0 0,1 0 0 0 0,0 0 0 0 0,0 0 0 0 0,0 0 1 0 0,0 0-1 0 0,0 0 0 0 0,0 0 0 0 0,0 0 0 0 0,-1 0 0 0 0,1 0 0 0 0,0 0 0 0 0,0 0 0 0 0,0-1 0 0 0,0 1 0 0 0,0 0 0 0 0,0 0 1 0 0,0 0-1 0 0,0 0 0 0 0,0 0 0 0 0,0 0 0 0 0,0 0 0 0 0,0 0 0 0 0,-1-1 0 0 0,1 1 0 0 0,0 0 0 0 0,0 0 0 0 0,0 0 0 0 0,0 0 0 0 0,0 0 1 0 0,0 0-1 0 0,0 0 0 0 0,0-1 0 0 0,0 1 0 0 0,0 0 0 0 0,0 0 0 0 0,0 0 0 0 0,0 0 0 0 0,0 0 0 0 0,0 0 0 0 0,1 0-12 0 0,-2-13 300 0 0,4-14-334 0 0,2 10-406 0 0,0 0 1 0 0,1 0 0 0 0,1 0-1 0 0,7-10 440 0 0,-13 24 1 0 0,1 0-1 0 0,0 0 0 0 0,0 1 0 0 0,0-1 0 0 0,0 0 0 0 0,0 1 1 0 0,1 0-1 0 0,-1-1 0 0 0,1 1 0 0 0,0 0 0 0 0,-1 0 0 0 0,1 0 1 0 0,0 1-1 0 0,1-1 0 0 0,-3 1-3 0 0,1 1 0 0 0,0 0 1 0 0,-1-1-1 0 0,1 1 0 0 0,0 0 1 0 0,0 0-1 0 0,-1 0 0 0 0,1 0 1 0 0,0 0-1 0 0,-1 0 1 0 0,1 0-1 0 0,0 1 0 0 0,-1-1 1 0 0,1 1-1 0 0,0-1 0 0 0,-1 1 1 0 0,1 0-1 0 0,-1-1 0 0 0,1 1 1 0 0,-1 0-1 0 0,1 0 0 0 0,-1 0 1 0 0,0 0-1 0 0,1 0 0 0 0,-1 0 1 0 0,0 1-1 0 0,0-1 0 0 0,0 0 3 0 0,23 27 235 0 0,-14-17-44 0 0,0 1 0 0 0,0-2 0 0 0,6 5-191 0 0,-12-12 47 0 0,1 1 0 0 0,-1-1-1 0 0,1 0 1 0 0,0-1-1 0 0,0 1 1 0 0,0-1-1 0 0,0 0 1 0 0,0 0-1 0 0,1-1 1 0 0,-1 0-1 0 0,3 1-46 0 0,4-1 115 0 0,0 0 0 0 0,0 0 0 0 0,-1-1 1 0 0,1-1-1 0 0,0 0 0 0 0,-1-1 0 0 0,8-1-115 0 0,-13 2 47 0 0,-1-1 1 0 0,0 1 0 0 0,0-1-1 0 0,0 0 1 0 0,0 0 0 0 0,0-1 0 0 0,-1 1-1 0 0,1-1 1 0 0,-1 0 0 0 0,1 0-1 0 0,-1-1 1 0 0,0 1 0 0 0,0-1-1 0 0,-1 0 1 0 0,1 0 0 0 0,-1 0 0 0 0,0-1-1 0 0,0 1-47 0 0,0-1-6 0 0,-1 0-1 0 0,0-1 1 0 0,0 1 0 0 0,0 0-1 0 0,0-1 1 0 0,-1 1 0 0 0,0-1-1 0 0,0 1 1 0 0,-1-1-1 0 0,0-5 7 0 0,0 8-32 0 0,0 0 0 0 0,0 0-1 0 0,-1 0 1 0 0,1 0 0 0 0,-1 0-1 0 0,0 0 1 0 0,1 1-1 0 0,-1-1 1 0 0,-1 0 0 0 0,1 1-1 0 0,0-1 1 0 0,-1 0 0 0 0,1 1-1 0 0,-1 0 1 0 0,0-1-1 0 0,0 1 1 0 0,0 0 0 0 0,0 0-1 0 0,0 0 1 0 0,-1 0 0 0 0,1 0-1 0 0,-1 0 33 0 0,1 1-8 0 0,1 0 0 0 0,-1 0 0 0 0,0 0 0 0 0,0 0 0 0 0,0 0 0 0 0,0 1 0 0 0,0-1 0 0 0,0 1 0 0 0,0-1 0 0 0,0 1 0 0 0,-1 0 0 0 0,1 0 0 0 0,0 0 0 0 0,0 0 0 0 0,0 0 0 0 0,0 0 0 0 0,0 0 0 0 0,0 1 0 0 0,0-1 0 0 0,0 1 0 0 0,0 0 0 0 0,0-1 0 0 0,0 1 0 0 0,0 0 0 0 0,0 0 0 0 0,0 0 0 0 0,-1 1 8 0 0,1 0-8 0 0,0 0 0 0 0,0 0 0 0 0,0 0 0 0 0,0 0 0 0 0,0 1 0 0 0,0-1 0 0 0,1 0 0 0 0,-1 1 0 0 0,1-1 0 0 0,0 1 0 0 0,-1 0 0 0 0,1-1 0 0 0,1 1 0 0 0,-1 0 0 0 0,0 0 0 0 0,0-1 0 0 0,1 1 0 0 0,0 0 0 0 0,0 0 0 0 0,-1 1 8 0 0,1 4 8 0 0,0 0 0 0 0,0 0 0 0 0,1 0 0 0 0,0-1 0 0 0,0 1 0 0 0,1 0 0 0 0,0 0 0 0 0,0-1 0 0 0,1 1 0 0 0,0-1 0 0 0,0 1 0 0 0,1-1 0 0 0,0 0 0 0 0,0-1 0 0 0,0 1 0 0 0,3 1-8 0 0,-2-1 0 0 0,1 0 0 0 0,0-1 0 0 0,1 0 0 0 0,-1 0 0 0 0,1 0 0 0 0,1-1 0 0 0,-1 0 0 0 0,1-1 0 0 0,-1 1 0 0 0,1-2 0 0 0,1 1 0 0 0,-1-1 0 0 0,0 0 0 0 0,1-1 0 0 0,4 2 0 0 0,2-3-51 0 0,1 1 0 0 0,-1-2 1 0 0,0 0-1 0 0,0-1 0 0 0,1 0 0 0 0,-1-1 0 0 0,11-4 51 0 0,-3 2-682 0 0,-7 0-4726 0 0,-1-3-1897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3224 0 0,'9'-6'1003'0'0,"-7"5"3458"0"0,0 1 4390 0 0,-1 0-8710 0 0,0 1 0 0 0,0 0-1 0 0,0 0 1 0 0,0 0 0 0 0,0 0-1 0 0,0 0 1 0 0,0 0 0 0 0,0 0-1 0 0,0 0 1 0 0,-1 0 0 0 0,1 0-1 0 0,0 1 1 0 0,-1-1 0 0 0,1 0-1 0 0,-1 0 1 0 0,1 1 0 0 0,-1-1-1 0 0,0 0 1 0 0,1 1 0 0 0,-1-1-1 0 0,0 1-140 0 0,4 32 745 0 0,-3-29-666 0 0,2 66 519 0 0,-3-51 98 0 0,0 0-1 0 0,-1 4-695 0 0,-1 19 213 0 0,5 57-446 0 0,-3-99 301 0 0,0-1 7 0 0,0 0 18 0 0,6-6 336 0 0,14-25-153 0 0,-1 2-394 0 0,12-15 118 0 0,-25 37-25 0 0,0-1 0 0 0,1 1-1 0 0,0 1 1 0 0,0-1-1 0 0,1 1 1 0 0,0 0-1 0 0,6-3 26 0 0,-13 8 1 0 0,0 0-1 0 0,1 1 1 0 0,-1-1-1 0 0,1 0 1 0 0,-1 1 0 0 0,1 0-1 0 0,0-1 1 0 0,-1 1-1 0 0,1 0 1 0 0,-1-1-1 0 0,1 1 1 0 0,0 0-1 0 0,-1 0 1 0 0,1 0 0 0 0,-1 1-1 0 0,1-1 1 0 0,0 0-1 0 0,-1 1 1 0 0,1-1-1 0 0,-1 1 1 0 0,1-1-1 0 0,-1 1 1 0 0,1 0 0 0 0,-1-1-1 0 0,0 1 1 0 0,1 0-1 0 0,-1 0 1 0 0,0 0-1 0 0,0 0 1 0 0,1 0-1 0 0,-1 0 1 0 0,0 1 0 0 0,0-1-1 0 0,5 7 9 0 0,-1-1 0 0 0,0 1 0 0 0,-1-1 1 0 0,1 1-1 0 0,1 6-9 0 0,0-2 3 0 0,0 3 29 0 0,-1 0 0 0 0,0 0 0 0 0,1 6-32 0 0,4 14 16 0 0,-7-28-81 0 0,-1 0-1 0 0,1 0 1 0 0,0 0 0 0 0,1 0-1 0 0,-1 0 1 0 0,1-1 65 0 0,-2-4-47 0 0,-1-1 1 0 0,0 1-1 0 0,0-1 1 0 0,0 0-1 0 0,1 1 1 0 0,-1-1-1 0 0,0 0 1 0 0,1 0-1 0 0,-1 0 0 0 0,1 0 1 0 0,0 0-1 0 0,-1 0 1 0 0,1 0-1 0 0,0-1 1 0 0,-1 1-1 0 0,1-1 1 0 0,0 1-1 0 0,0-1 0 0 0,0 1 1 0 0,-1-1-1 0 0,1 0 1 0 0,0 0-1 0 0,0 0 1 0 0,0 0-1 0 0,0 0 1 0 0,0-1-1 0 0,1 1 47 0 0,8-3-1189 0 0,1-1 1 0 0,0 1-1 0 0,0-2 1189 0 0,-2 0-2718 0 0,0 0 0 0 0,0 0 0 0 0,5-5 2718 0 0,3-2-4694 0 0</inkml:trace>
  <inkml:trace contextRef="#ctx0" brushRef="#br0" timeOffset="635.484">637 188 3224 0 0,'0'-1'245'0'0,"-1"0"1"0"0,0 0-1 0 0,1 0 0 0 0,-1 0 1 0 0,0 0-1 0 0,0 0 0 0 0,0 0 1 0 0,0 0-1 0 0,0 0 0 0 0,0 0 0 0 0,0 1 1 0 0,0-1-1 0 0,0 0-245 0 0,0 0 677 0 0,-1 1 1 0 0,1-1-1 0 0,-1 0 1 0 0,0 1-1 0 0,1 0 0 0 0,-1-1 1 0 0,1 1-1 0 0,-1 0 0 0 0,0 0 1 0 0,0-1-1 0 0,1 1 0 0 0,-1 1-677 0 0,-25 4 3390 0 0,22-4-3126 0 0,0 2 1 0 0,-1-1-1 0 0,1 0 0 0 0,0 1 0 0 0,0 0 0 0 0,0 0 1 0 0,-3 4-265 0 0,3-3 173 0 0,-1 1 75 0 0,-1 1-1 0 0,1 0 0 0 0,0 0 1 0 0,0 1-1 0 0,1 0 1 0 0,0 0-1 0 0,-4 7-247 0 0,-2 8 412 0 0,7-13-303 0 0,-1 0 1 0 0,1 1 0 0 0,0-1-1 0 0,1 1 1 0 0,0 0-1 0 0,1 2-109 0 0,1-11 38 0 0,1 1 1 0 0,0-1-1 0 0,0 1 0 0 0,0-1 0 0 0,0 0 0 0 0,0 1 0 0 0,1-1 0 0 0,-1 0 0 0 0,0 1 0 0 0,1-1 0 0 0,-1 0 1 0 0,1 1-1 0 0,-1-1 0 0 0,1 1-38 0 0,2 3 157 0 0,-3-4-153 0 0,1 0 0 0 0,-1 1 0 0 0,1-1 0 0 0,0 0 0 0 0,0 0 0 0 0,-1 0 0 0 0,1-1 0 0 0,0 1 0 0 0,0 0 0 0 0,0 0 0 0 0,0 0 0 0 0,0-1 0 0 0,0 1 0 0 0,0 0 0 0 0,0-1 0 0 0,0 1 0 0 0,0-1 0 0 0,1 1 0 0 0,-1-1 0 0 0,0 0 0 0 0,0 1 0 0 0,1-1 0 0 0,-1 0 0 0 0,0 0 0 0 0,0 0 0 0 0,1 0 0 0 0,-1 0 0 0 0,0 0 0 0 0,0 0 0 0 0,0 0 0 0 0,1-1-4 0 0,6-1 41 0 0,0 0-1 0 0,0-1 1 0 0,0 0 0 0 0,-1 0-1 0 0,1-1 1 0 0,-1 0 0 0 0,1 0-1 0 0,-1-1 1 0 0,-1 1 0 0 0,1-2-1 0 0,0 1-40 0 0,3-5-57 0 0,-1 1-1 0 0,0-1 0 0 0,0 0 1 0 0,-1-1-1 0 0,0 0 0 0 0,4-8 58 0 0,0 5 215 0 0,-3 6-68 0 0,-7 4-135 0 0,0 3-71 0 0,5 3-33 0 0,-6-2 82 0 0,1 1 1 0 0,-1-1-1 0 0,0 1 1 0 0,0 0-1 0 0,1-1 0 0 0,-1 1 1 0 0,0 0-1 0 0,0 0 0 0 0,0 0 1 0 0,0 0-1 0 0,0 0 1 0 0,0 0-1 0 0,0 0 0 0 0,-1 0 1 0 0,1 0-1 0 0,0 0 1 0 0,0 1-1 0 0,-1-1 0 0 0,1 0 1 0 0,-1 0-1 0 0,1 1 1 0 0,-1-1-1 0 0,0 0 0 0 0,0 1 1 0 0,1-1-1 0 0,-1 1 1 0 0,0 0 9 0 0,4 12-84 0 0,-2-9 82 0 0,1 1 0 0 0,-2 0-1 0 0,1-1 1 0 0,-1 1-1 0 0,0 0 1 0 0,0 0 0 0 0,0 2 2 0 0,5 28 0 0 0,-5-32 0 0 0,8 15 0 0 0,-9-19 0 0 0,0 0 0 0 0,0 1 0 0 0,0-1 0 0 0,0 1 0 0 0,1-1 0 0 0,-1 0 0 0 0,0 1 0 0 0,0-1 0 0 0,1 0 0 0 0,-1 1 0 0 0,0-1 0 0 0,1 0 0 0 0,-1 1 0 0 0,0-1 0 0 0,1 0 0 0 0,-1 1 0 0 0,0-1 0 0 0,1 0 0 0 0,-1 0 0 0 0,0 0 0 0 0,1 1 0 0 0,-1-1 0 0 0,1 0 0 0 0,-1 0 0 0 0,0 0 0 0 0,1 0 0 0 0,-1 0 0 0 0,1 0 0 0 0,-1 0 0 0 0,1 0 0 0 0,0 0 0 0 0,0 0 0 0 0,-1 1 0 0 0,1-1 0 0 0,0 0 0 0 0,-1 0 0 0 0,1 0 0 0 0,0 0 0 0 0,-1 0 0 0 0,1 0 0 0 0,0 0 0 0 0,-1 0 0 0 0,1-1 0 0 0,0 1 0 0 0,-1 0 0 0 0,1 0 0 0 0,0 0 0 0 0,-1-1 0 0 0,1 1 0 0 0,-1 0 0 0 0,1-1 0 0 0,0 1 0 0 0,-1-1 0 0 0,1 1 0 0 0,-1 0 0 0 0,1-1 0 0 0,-1 1 0 0 0,1-1 0 0 0,-1 1 0 0 0,0-1 0 0 0,1 0 0 0 0,-1 1 0 0 0,0-1 0 0 0,1 1 0 0 0,0-2 0 0 0,5-5 12 0 0,0 1 1 0 0,0-1-1 0 0,0 0 0 0 0,-1-1 0 0 0,0 1 0 0 0,-1-1 0 0 0,1 0 1 0 0,-1 0-1 0 0,-1-1 0 0 0,2-4-12 0 0,1-1 158 0 0,12-31 146 0 0,-16 40-306 0 0,0 1 1 0 0,1-1-1 0 0,-1 1 0 0 0,1 0 0 0 0,0-1 0 0 0,0 1 0 0 0,0 1 1 0 0,3-4 1 0 0,3-1-110 0 0,-7 7 96 0 0,0 2-2 0 0,-1-1 15 0 0,-1-1 1 0 0,1 1 0 0 0,0 0-1 0 0,0 0 1 0 0,-1 0 0 0 0,1 1 0 0 0,0-1-1 0 0,0 0 1 0 0,0 0 0 0 0,-1 0-1 0 0,1 0 1 0 0,0 1 0 0 0,0-1-1 0 0,-1 0 1 0 0,1 1 0 0 0,0-1 0 0 0,-1 0-1 0 0,1 1 1 0 0,0-1 0 0 0,-1 1-1 0 0,1-1 1 0 0,-1 1 0 0 0,1 0-1 0 0,-1-1 1 0 0,1 1 0 0 0,-1 0 0 0 0,1-1-1 0 0,-1 1 1 0 0,0 0 0 0 0,1-1-1 0 0,-1 1 1 0 0,1 1-32 0 0,6 7-150 0 0,-1 0 229 0 0,1-1 0 0 0,-2 1-1 0 0,1 0 1 0 0,-1 0 0 0 0,-1 1 0 0 0,0 0 0 0 0,1 2-47 0 0,-3-6 28 0 0,0 0 1 0 0,0 0-1 0 0,1 0 1 0 0,0-1 0 0 0,0 1-1 0 0,0-1 1 0 0,1 0-1 0 0,0 0 1 0 0,0 0 0 0 0,0 0-1 0 0,1 0 1 0 0,-1-1-1 0 0,1 0 1 0 0,0 0-1 0 0,0 0 1 0 0,1-1 0 0 0,-1 0-1 0 0,3 2-28 0 0,-4-4 85 0 0,-1 0-1 0 0,1 0 1 0 0,-1 0 0 0 0,1 0-1 0 0,-1 0 1 0 0,1 0-1 0 0,0-1 1 0 0,-1 0 0 0 0,1 0-1 0 0,2 0-84 0 0,-4 0 18 0 0,0 0 0 0 0,0 0 0 0 0,0-1 0 0 0,0 1 0 0 0,0 0 0 0 0,0-1-1 0 0,0 1 1 0 0,0-1 0 0 0,0 0 0 0 0,0 0 0 0 0,-1 0 0 0 0,1 0 0 0 0,0 0 0 0 0,0 0 0 0 0,-1 0 0 0 0,1 0 0 0 0,-1-1-1 0 0,1 1 1 0 0,-1-1 0 0 0,1 0-18 0 0,1-3-38 0 0,0-1 0 0 0,0 1 0 0 0,-1-1 0 0 0,1 0 0 0 0,-1 0-1 0 0,-1 0 1 0 0,1 0 0 0 0,-1 0 0 0 0,0 0 0 0 0,0 0 0 0 0,-1-1 0 0 0,0 1-1 0 0,0 0 1 0 0,-1 0 0 0 0,0-3 38 0 0,1 3-374 0 0,0 0 0 0 0,0 1 0 0 0,1-1 0 0 0,0 0 0 0 0,0 1 0 0 0,0-1 0 0 0,1 0 0 0 0,-1 1 0 0 0,1 0 0 0 0,2-5 374 0 0,-1 2-1994 0 0,-2 0-416 0 0</inkml:trace>
  <inkml:trace contextRef="#ctx0" brushRef="#br0" timeOffset="1058.902">1147 322 13824 0 0,'18'0'1388'0'0,"-12"0"-1419"0"0,43 0 2162 0 0,11-3-2131 0 0,-43 1 710 0 0,-1-1 0 0 0,1 0 1 0 0,-1-1-1 0 0,0 0 0 0 0,9-5-710 0 0,-13 4 314 0 0,-1 2-272 0 0,-1-2 0 0 0,0 1 0 0 0,0-1 0 0 0,0 0 0 0 0,-1-1 0 0 0,0 0 0 0 0,7-6-42 0 0,-13 8 0 0 0,0 2 0 0 0,0 0 0 0 0,0-1 0 0 0,0 0 0 0 0,-1 1 0 0 0,1-1 0 0 0,-1 0 0 0 0,0 0 0 0 0,0-1 0 0 0,0 1 0 0 0,0 0 0 0 0,0-1 0 0 0,0-1 0 0 0,5-9-12 0 0,2-3 153 0 0,-9 16-120 0 0,0 1-1 0 0,1-1 1 0 0,-1 1 0 0 0,0-1-1 0 0,0 0 1 0 0,0 1 0 0 0,0-1-1 0 0,0 1 1 0 0,0-1 0 0 0,0 0-1 0 0,0 1 1 0 0,0-1 0 0 0,0 0-1 0 0,-1 1 1 0 0,1-1 0 0 0,0 1-1 0 0,0-1 1 0 0,0 1 0 0 0,-1-1-1 0 0,1 0 1 0 0,0 1 0 0 0,-1-1-1 0 0,1 1 1 0 0,-1-1 0 0 0,1 1-21 0 0,-1-1 113 0 0,-14 5 146 0 0,7 0-247 0 0,1 1 1 0 0,-1-1-1 0 0,1 1 1 0 0,1 1 0 0 0,-1 0-1 0 0,1 0 1 0 0,0 0-1 0 0,0 0 1 0 0,1 1-1 0 0,-1 0 1 0 0,-1 5-13 0 0,1-3 77 0 0,1-1 0 0 0,1 2 1 0 0,0-1-1 0 0,0 0 0 0 0,0 1 0 0 0,1 0 1 0 0,1 0-1 0 0,0 0 0 0 0,-1 7-77 0 0,2-10-7 0 0,1 0 0 0 0,0 0 0 0 0,0 0 1 0 0,1 0-1 0 0,-1 0 0 0 0,1 0 0 0 0,1 1 7 0 0,-1-5 60 0 0,0 1-1 0 0,1-1 1 0 0,-1 0 0 0 0,1 0-1 0 0,-1 0 1 0 0,1 0 0 0 0,0 0-1 0 0,0-1 1 0 0,1 1-1 0 0,-1 0 1 0 0,0-1 0 0 0,1 0-1 0 0,-1 1 1 0 0,1-1 0 0 0,2 1-60 0 0,1 1 102 0 0,1-1 1 0 0,-1 1-1 0 0,1-2 1 0 0,0 1-1 0 0,1 0 1 0 0,-1-1-1 0 0,0-1 1 0 0,1 1-1 0 0,-1-1 1 0 0,2 0-103 0 0,20 0 320 0 0,-1 0 1 0 0,4-2-321 0 0,5 0 163 0 0,21 0-317 0 0,28-5 154 0 0,-25-2-7173 0 0,-24 2-858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1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13592 0 0,'0'0'621'0'0,"0"0"-12"0"0,5-5-429 0 0,-2 5 4709 0 0,-1 3-4819 0 0,1 0 0 0 0,-1 0-1 0 0,0 0 1 0 0,0 0 0 0 0,0 1-1 0 0,-1-1 1 0 0,1 1-1 0 0,-1-1 1 0 0,1 1 0 0 0,-1-1-1 0 0,-1 1 1 0 0,1 0 0 0 0,0-1-1 0 0,-1 1 1 0 0,0 0-1 0 0,0 3-69 0 0,1 1 86 0 0,0-1-26 0 0,0 0 0 0 0,-1 0 0 0 0,0-1 0 0 0,-1 1 0 0 0,0 1-60 0 0,3 11 115 0 0,-2-17-101 0 0,1 0 0 0 0,-1-1 1 0 0,0 1-1 0 0,0 0 0 0 0,0 0 0 0 0,0 0 0 0 0,0 0 1 0 0,0-1-1 0 0,0 1 0 0 0,0 0 0 0 0,-1 0 0 0 0,1 0 0 0 0,-1-1 1 0 0,0 2-15 0 0,1-2 70 0 0,0-1 2 0 0,0 0 0 0 0,0 0 8 0 0,0 0 34 0 0,0 0 12 0 0,0 0 2 0 0,0 0 6 0 0,0 0 20 0 0,7-16 325 0 0,2-3-465 0 0,1 1 0 0 0,0 0 0 0 0,2 1-1 0 0,0 0 1 0 0,12-11-14 0 0,-21 24-24 0 0,1 0-1 0 0,0 0 0 0 0,0 1 1 0 0,1-1-1 0 0,-1 1 0 0 0,1 0 1 0 0,1 0 24 0 0,-5 2 11 0 0,0 0 1 0 0,1 1-1 0 0,-1-1 0 0 0,0 0 1 0 0,1 1-1 0 0,-1-1 1 0 0,0 1-1 0 0,1-1 1 0 0,-1 1-1 0 0,1 0 1 0 0,-1 0-1 0 0,1-1 1 0 0,-1 1-1 0 0,1 0 0 0 0,-1 0 1 0 0,1 0-1 0 0,-1 1 1 0 0,1-1-1 0 0,-1 0 1 0 0,0 1-1 0 0,1-1 1 0 0,-1 1-1 0 0,1-1 0 0 0,-1 1 1 0 0,0-1-1 0 0,1 1 1 0 0,-1 0-1 0 0,1 0-11 0 0,2 3 14 0 0,-1 0-1 0 0,1 0 0 0 0,0 0 1 0 0,-1 0-1 0 0,0 0 0 0 0,0 1 1 0 0,0 0-1 0 0,-1 0 0 0 0,1-1 1 0 0,-1 1-1 0 0,0 1 0 0 0,0 0-13 0 0,15 76 0 0 0,-15-76-22 0 0,-2-4-101 0 0,0-2-62 0 0,0 0-21 0 0,0 0 44 0 0,0 0 191 0 0,0 0 88 0 0,0 0 13 0 0,9-8 90 0 0,-1-2-181 0 0,0 0 0 0 0,0-1 0 0 0,1-3-39 0 0,-4 4 20 0 0,1 1 0 0 0,0 1 1 0 0,1-1-1 0 0,0 1 0 0 0,1-1-20 0 0,-6 7-2 0 0,1-1-15 0 0,-1 1-1 0 0,0-1 1 0 0,1 1-1 0 0,0 0 1 0 0,-1 0 0 0 0,1 0-1 0 0,0 0 1 0 0,0 0-1 0 0,0 1 1 0 0,0-1-1 0 0,0 1 1 0 0,0 0-1 0 0,1 0 1 0 0,-1 0-1 0 0,3 0 18 0 0,-5 1-8 0 0,0 1-1 0 0,0-1 1 0 0,0 1 0 0 0,-1-1-1 0 0,1 1 1 0 0,0-1-1 0 0,0 1 1 0 0,0 0-1 0 0,-1-1 1 0 0,1 1 0 0 0,0 0-1 0 0,0 0 9 0 0,2 2-16 0 0,2 3 19 0 0,0 0-1 0 0,-1-1 1 0 0,0 1-1 0 0,0 1 1 0 0,0-1 0 0 0,-1 0-1 0 0,0 1 1 0 0,0 0-1 0 0,1 4-2 0 0,8 17 246 0 0,-3-8-140 0 0,3 8-109 0 0,-12-27 16 0 0,1 1 0 0 0,0-1 1 0 0,0 1-1 0 0,0-1 0 0 0,0 0 0 0 0,1 0 1 0 0,-1 1-1 0 0,0-1 0 0 0,0 0 0 0 0,1 0 1 0 0,-1 0-1 0 0,1 0 0 0 0,-1 0 0 0 0,2 0-13 0 0,6 3 102 0 0,-8-4-72 0 0,1 1 0 0 0,0 0 0 0 0,-1 0 0 0 0,1-1 0 0 0,0 1 0 0 0,0-1 0 0 0,-1 1-1 0 0,1-1 1 0 0,0 0 0 0 0,0 0 0 0 0,0 0 0 0 0,0 0 0 0 0,-1 0 0 0 0,1 0 0 0 0,0 0 0 0 0,0 0-1 0 0,0-1 1 0 0,0 0-30 0 0,5-1 64 0 0,-1-1 0 0 0,0 1 0 0 0,0-2 0 0 0,0 1 0 0 0,0-1 1 0 0,-1 0-1 0 0,1 0 0 0 0,-1 0 0 0 0,0-1 0 0 0,0 0 0 0 0,-1 0 0 0 0,1 0-64 0 0,5-9 98 0 0,0 0-1 0 0,0-1 1 0 0,-2 0 0 0 0,1-1-98 0 0,15-45 72 0 0,-19 48-73 0 0,-3 9-5 0 0,0 0 1 0 0,0-1-1 0 0,0 1 0 0 0,0 0 0 0 0,1 0 0 0 0,1-2 6 0 0,-3 5-189 0 0,-1 1-76 0 0,6 18-539 0 0,-2-8 690 0 0,0 1 1 0 0,-1 0 0 0 0,0 1 0 0 0,0 5 113 0 0,0-4 1 0 0,0 1 0 0 0,1-1 0 0 0,1 1-1 0 0,-4-10-22 0 0,1 0 0 0 0,0 1 0 0 0,0-1 1 0 0,1 0-1 0 0,-1-1 0 0 0,1 1 0 0 0,0 0 1 0 0,0-1-1 0 0,0 1 0 0 0,1-1 0 0 0,0 0 22 0 0,-3-1 23 0 0,1-1 0 0 0,-1 0-1 0 0,0 0 1 0 0,1-1 0 0 0,-1 1-1 0 0,1 0 1 0 0,0 0 0 0 0,-1-1-1 0 0,1 1 1 0 0,-1-1 0 0 0,1 0-1 0 0,0 1 1 0 0,-1-1 0 0 0,1 0-1 0 0,0 0 1 0 0,-1 0 0 0 0,1 0-1 0 0,0 0 1 0 0,0 0 0 0 0,-1 0-23 0 0,2-1 79 0 0,0 0 1 0 0,-1 0-1 0 0,1 0 1 0 0,-1 0 0 0 0,1-1-1 0 0,-1 1 1 0 0,0-1-1 0 0,1 1 1 0 0,-1-1 0 0 0,0 0-1 0 0,2-1-79 0 0,1-3 79 0 0,0 0 0 0 0,0 0 0 0 0,-1-1 0 0 0,0 1 0 0 0,0-1 0 0 0,0 0-1 0 0,-1 0 1 0 0,1-2-79 0 0,26-76 0 0 0,-25 78 1 0 0,-5 6-3 0 0,1 1 1 0 0,0-1-1 0 0,-1 0 0 0 0,1 1 1 0 0,-1-1-1 0 0,1 0 1 0 0,-1 0-1 0 0,1 1 1 0 0,-1-1-1 0 0,0 0 0 0 0,1 0 1 0 0,-1 0-1 0 0,0 0 1 0 0,1 1-1 0 0,-1-1 1 0 0,0 0-1 0 0,0 0 0 0 0,0 0 1 0 0,0 0 1 0 0,0 0-159 0 0,1 2 101 0 0,-1 0 1 0 0,1 0-1 0 0,0 0 0 0 0,-1 0 0 0 0,1 0 1 0 0,-1 0-1 0 0,1 0 0 0 0,-1 0 0 0 0,1 0 1 0 0,-1 0-1 0 0,0 0 0 0 0,0 1 58 0 0,1-1-61 0 0,20 49-941 0 0,-19-42 1063 0 0,1-1 0 0 0,-1 1 0 0 0,1-1 0 0 0,1 0 0 0 0,-1 0 0 0 0,1 0-1 0 0,0 0 1 0 0,1-1 0 0 0,1 2-61 0 0,-4-5 43 0 0,1 0-1 0 0,0 0 0 0 0,0-1 1 0 0,0 1-1 0 0,0-1 0 0 0,0 1 0 0 0,1-1 1 0 0,-1 0-1 0 0,1 0 0 0 0,0-1 1 0 0,-1 1-1 0 0,1-1 0 0 0,0 0 1 0 0,0 0-1 0 0,0 0 0 0 0,0 0 1 0 0,0-1-1 0 0,0 1 0 0 0,1-1-42 0 0,5 0-208 0 0,-1-1-1 0 0,0 0 0 0 0,0 0 1 0 0,1-1-1 0 0,6-2 209 0 0,-9 2-858 0 0,0-1 0 0 0,-1 1 0 0 0,1-1 0 0 0,-1-1 0 0 0,0 0 0 0 0,0 1 0 0 0,6-6 858 0 0,3-4-2046 0 0</inkml:trace>
  <inkml:trace contextRef="#ctx0" brushRef="#br0" timeOffset="378.474">1310 95 15664 0 0,'0'0'718'0'0,"-22"-2"350"0"0,20 3-856 0 0,-1 0-1 0 0,1 0 1 0 0,0-1 0 0 0,0 2-1 0 0,-1-1 1 0 0,1 0-1 0 0,0 0 1 0 0,0 1-1 0 0,0-1 1 0 0,0 1 0 0 0,0-1-1 0 0,1 1 1 0 0,-1 0-1 0 0,0 0-211 0 0,1 0 40 0 0,0-1-1 0 0,0 0 1 0 0,0 0-1 0 0,1 1 1 0 0,-1-1-1 0 0,0 1 1 0 0,1-1-1 0 0,-1 0 1 0 0,1 1-1 0 0,-1-1 1 0 0,1 1-1 0 0,0-1 1 0 0,0 1-1 0 0,0-1 1 0 0,0 1-1 0 0,0-1 1 0 0,0 1-1 0 0,0-1 0 0 0,0 1 1 0 0,1-1-1 0 0,-1 1 1 0 0,0-1-1 0 0,1 1 1 0 0,-1-1-1 0 0,1 1-39 0 0,4 7 177 0 0,1 0 1 0 0,0 0-1 0 0,0-1 0 0 0,1 0 0 0 0,0 0 0 0 0,0-1 0 0 0,1 0 0 0 0,0 0 0 0 0,0-1 0 0 0,1 1 1 0 0,-1-2-1 0 0,4 2-177 0 0,-6-3 1 0 0,-1-1 0 0 0,0 1 1 0 0,0 0-1 0 0,0 1 0 0 0,-1-1 1 0 0,1 1-1 0 0,-1 0 0 0 0,1 2-1 0 0,-5-7 0 0 0,1 1 0 0 0,-1 0 0 0 0,1-1 0 0 0,-1 1 0 0 0,0 0 0 0 0,1-1 0 0 0,-1 1 0 0 0,1 0 0 0 0,-1 0 0 0 0,0-1 0 0 0,0 1 0 0 0,0 0 0 0 0,1 0 0 0 0,-1 0 0 0 0,0-1 0 0 0,0 1 0 0 0,0 0 0 0 0,0 0 0 0 0,0 0 0 0 0,0-1 0 0 0,0 1 0 0 0,-1 0 0 0 0,1 0 0 0 0,0 0 0 0 0,0-1 0 0 0,-1 1 0 0 0,1 0 0 0 0,0 0 0 0 0,-1-1 0 0 0,1 1 0 0 0,-1 0 0 0 0,1-1 0 0 0,-1 1 0 0 0,0 1 0 0 0,-1 0 0 0 0,0-1 0 0 0,0 1 0 0 0,0-1 0 0 0,0 0 0 0 0,0 1 0 0 0,0-1 0 0 0,-1 0 0 0 0,2 0 0 0 0,-15 5-255 0 0,0 1 0 0 0,0-2-1 0 0,-1 0 1 0 0,0-1-1 0 0,0-1 1 0 0,0-1 0 0 0,0 0-1 0 0,0-1 1 0 0,-1-1-1 0 0,1 0 1 0 0,-8-2 255 0 0,6-2-1206 0 0,19 4 1036 0 0,-1 0 1 0 0,0 0-1 0 0,1 0 1 0 0,-1 0-1 0 0,1-1 0 0 0,-1 1 1 0 0,1 0-1 0 0,-1 0 1 0 0,0-1-1 0 0,1 1 0 0 0,-1 0 1 0 0,1-1-1 0 0,0 1 1 0 0,-1-1-1 0 0,1 1 0 0 0,-1 0 1 0 0,1-1-1 0 0,-1 1 1 0 0,1-1-1 0 0,0 1 0 0 0,-1-1 1 0 0,1 1-1 0 0,0-1 1 0 0,0 0-1 0 0,0 1 0 0 0,-1-1 1 0 0,1 1 169 0 0,2-6-2533 0 0</inkml:trace>
  <inkml:trace contextRef="#ctx0" brushRef="#br0" timeOffset="777.821">1525 8 15032 0 0,'15'-8'2881'0'0,"-12"19"-1521"0"0,1-1-576 0 0,-1 0-1 0 0,0 0 1 0 0,1 10-784 0 0,0 1 582 0 0,0 33 319 0 0,-2-41-780 0 0,0-1-1 0 0,-1 1 0 0 0,0-1 1 0 0,-1 1-1 0 0,0 0 1 0 0,-1-1-1 0 0,-1 1-120 0 0,3 30-252 0 0,1-13 129 0 0,1-8-978 0 0,-2-17 670 0 0,0-1 1 0 0,0 0-1 0 0,-1 1 0 0 0,1-1 0 0 0,-1 0 0 0 0,0 1 0 0 0,0-1 0 0 0,-1 3 431 0 0,-1-10-2528 0 0,-9-11-27 0 0</inkml:trace>
  <inkml:trace contextRef="#ctx0" brushRef="#br0" timeOffset="778.821">1472 145 16815 0 0,'0'0'382'0'0,"8"3"512"0"0,55 7-150 0 0,27 9-172 0 0,-24-9 84 0 0,-32-6-6027 0 0,-16-1-937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73 8320 0 0,'25'0'381'0'0,"-20"0"-6"0"0,0-3 709 0 0,5-13 9494 0 0,-9 14-10766 0 0,-1 0 652 0 0,0 2-16 0 0,0 0-35 0 0,0 0-118 0 0,0 0-51 0 0,0 0-11 0 0,0 0-11 0 0,0 0-45 0 0,0 0-17 0 0,0 0-7 0 0,0 0-11 0 0,0 0-46 0 0,0 0-22 0 0,0 0-2 0 0,0 0 2 0 0,0 0 4 0 0,0 0 2 0 0,0 0 0 0 0,1-1-13 0 0,3-2-43 0 0,-1 2 19 0 0,4-2-33 0 0,0-2-10 0 0,1 2 0 0 0,-2-1 11 0 0,-5 3 42 0 0,-1 1-23 0 0,0 0-148 0 0,0 0-66 0 0,0 0-9 0 0,9-12 928 0 0,-9 5-710 0 0,-1 6-20 0 0,1 1 1 0 0,0 0 0 0 0,0-1-1 0 0,-1 1 1 0 0,1-1-1 0 0,0 1 1 0 0,-1 0-1 0 0,1-1 1 0 0,-1 1-1 0 0,1 0 1 0 0,-1-1 0 0 0,1 1-1 0 0,0 0 1 0 0,-1-1-1 0 0,1 1 1 0 0,-1 0-1 0 0,1 0 1 0 0,-1 0-1 0 0,1 0 1 0 0,-1-1-1 0 0,1 1 1 0 0,-1 0 0 0 0,0 0-6 0 0,-13-1 105 0 0,11 2-98 0 0,1-1-1 0 0,-1 1 1 0 0,0 0 0 0 0,1 1-1 0 0,-1-1 1 0 0,0 0-1 0 0,1 1 1 0 0,0-1-1 0 0,-1 1 1 0 0,1 0 0 0 0,0 0-1 0 0,0 0 1 0 0,0 0-1 0 0,0 0 1 0 0,0 0-1 0 0,0 1 1 0 0,1-1 0 0 0,-1 1-1 0 0,1-1 1 0 0,-1 1-1 0 0,1-1 1 0 0,0 1-1 0 0,0 0 1 0 0,0 0 0 0 0,1-1-1 0 0,-1 1 1 0 0,1 0-1 0 0,-1 1-6 0 0,0 4-29 0 0,1 0 1 0 0,-1 0-1 0 0,2 0 0 0 0,-1 1 0 0 0,1-1 0 0 0,0 0 1 0 0,1 0-1 0 0,0 0 0 0 0,0-1 0 0 0,3 8 29 0 0,21 53-51 0 0,-6-18 31 0 0,5 27 20 0 0,-21-60 11 0 0,0 0 0 0 0,-1 0 1 0 0,-1 0-1 0 0,0 0 0 0 0,-2 1 0 0 0,0 11-11 0 0,0-26-21 0 0,-1 1-1 0 0,1-1 1 0 0,0 0-1 0 0,-1 1 1 0 0,0-1-1 0 0,0 0 0 0 0,0 0 1 0 0,0 0-1 0 0,-1 0 1 0 0,1 0-1 0 0,-1 0 1 0 0,0 0-1 0 0,0 0 1 0 0,0 0-1 0 0,0-1 1 0 0,0 1-1 0 0,0-1 0 0 0,-2 1 22 0 0,2-1-123 0 0,-1 0 0 0 0,0-1 0 0 0,1 1 0 0 0,-1-1-1 0 0,0 0 1 0 0,0 0 0 0 0,0 0 0 0 0,0 0-1 0 0,0-1 1 0 0,0 1 0 0 0,0-1 0 0 0,0 0-1 0 0,0 1 1 0 0,0-1 0 0 0,0-1 0 0 0,0 1-1 0 0,0 0 1 0 0,0-1 0 0 0,-3 0 123 0 0,-5-3-1209 0 0,-1 0 1 0 0,1 0-1 0 0,0-1 1 0 0,0 0-1 0 0,1-1 0 0 0,-1 0 1209 0 0,-15-12-5144 0 0,-14-11 5144 0 0,8 4-2222 0 0</inkml:trace>
  <inkml:trace contextRef="#ctx0" brushRef="#br0" timeOffset="374.463">0 339 3224 0 0,'1'-16'217'0'0,"-1"14"597"0"0,1 1 0 0 0,-1-1 0 0 0,0 0 0 0 0,1 0 0 0 0,-1 0-1 0 0,1 0 1 0 0,0 0 0 0 0,1-1-814 0 0,-2 2 488 0 0,1 0 0 0 0,0-1-1 0 0,0 2 1 0 0,0-1-1 0 0,0 0 1 0 0,0 0 0 0 0,0 0-1 0 0,0 0 1 0 0,0 0 0 0 0,0 1-1 0 0,0-1 1 0 0,0 1 0 0 0,0-1-1 0 0,0 0-487 0 0,16-2 779 0 0,20 0-301 0 0,0 1 1 0 0,0 2-1 0 0,0 2 0 0 0,8 3-478 0 0,16 2 208 0 0,47-1-208 0 0,-75-8-2557 0 0,-18-2-93 0 0</inkml:trace>
  <inkml:trace contextRef="#ctx0" brushRef="#br0" timeOffset="740.761">108 37 3224 0 0,'-11'-19'1595'0'0,"7"8"5030"0"0,4 10-6496 0 0,0 1 1 0 0,0 0 0 0 0,0-1-1 0 0,0 1 1 0 0,-1 0-1 0 0,1-1 1 0 0,0 1 0 0 0,0 0-1 0 0,0 0 1 0 0,-1-1 0 0 0,1 1-1 0 0,0 0 1 0 0,0 0-1 0 0,-1-1 1 0 0,1 1 0 0 0,0 0-1 0 0,0 0 1 0 0,-1 0 0 0 0,1-1-1 0 0,0 1 1 0 0,-1 0-1 0 0,1 0 1 0 0,0 0 0 0 0,-1 0-1 0 0,1 0 1 0 0,0 0 0 0 0,-1 0-1 0 0,1 0 1 0 0,0 0-1 0 0,-1 0 1 0 0,1 0 0 0 0,0 0-1 0 0,-1 0 1 0 0,1 0 0 0 0,0 0-1 0 0,-1 0 1 0 0,1 0-1 0 0,0 0-129 0 0,-2 0 1326 0 0,-2 14-455 0 0,-5 28 61 0 0,1 0 0 0 0,2 1 0 0 0,2 12-932 0 0,-12 99-268 0 0,2-48 557 0 0,1-9-810 0 0,13-70-2028 0 0,0-18-936 0 0,0-8-2167 0 0</inkml:trace>
  <inkml:trace contextRef="#ctx0" brushRef="#br0" timeOffset="1105.542">494 151 12640 0 0,'0'0'578'0'0,"1"-1"-14"0"0,23-24 2431 0 0,-22 23-2729 0 0,0 1 1 0 0,0 0 0 0 0,0 0-1 0 0,0 0 1 0 0,0 0 0 0 0,0 0-1 0 0,1 0 1 0 0,-1 0 0 0 0,0 1-1 0 0,1-1 1 0 0,-1 1 0 0 0,0 0-1 0 0,3 0-266 0 0,3-1 124 0 0,0 1 0 0 0,-1 1-1 0 0,1 0 1 0 0,0 0-1 0 0,0 0 1 0 0,-1 1 0 0 0,1 0-1 0 0,-1 1 1 0 0,1-1-1 0 0,-1 1-123 0 0,45 19-96 0 0,-36-14 97 0 0,8 6 52 0 0,8 7-42 0 0,-26-18-11 0 0,0 1 0 0 0,0-1 0 0 0,0 2 0 0 0,0-1 0 0 0,-1 1-1 0 0,1-1 1 0 0,1 4 0 0 0,6 5 28 0 0,-12-11-22 0 0,1-1 1 0 0,0 1-1 0 0,-1-1 1 0 0,1 1-1 0 0,-1 0 1 0 0,1-1 0 0 0,-1 1-1 0 0,0 0 1 0 0,0 0-1 0 0,0 0 1 0 0,0 0-1 0 0,0 0 1 0 0,0 0 0 0 0,-1 0-1 0 0,1 0 1 0 0,-1 0-1 0 0,1 1 1 0 0,-1-1-1 0 0,0 1-6 0 0,0 0 42 0 0,0 0 0 0 0,-1-1-1 0 0,1 1 1 0 0,-1-1 0 0 0,0 0 0 0 0,0 1-1 0 0,0-1 1 0 0,0 0 0 0 0,0 1-1 0 0,0-1 1 0 0,-1 0 0 0 0,1 0-1 0 0,-1 0 1 0 0,0 0 0 0 0,1 0 0 0 0,-1 0-1 0 0,0-1 1 0 0,0 1 0 0 0,0 0-1 0 0,-2 0-41 0 0,-7 5 272 0 0,0 0 0 0 0,-1 0 0 0 0,-8 2-272 0 0,1 0 90 0 0,-106 60 168 0 0,67-32-1346 0 0,38-23-1132 0 0,5-3-278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0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273 167 13936 0 0,'-8'-3'674'0'0,"1"0"-506"0"0,-1 1-1 0 0,0 0 0 0 0,0 1 1 0 0,0 0-1 0 0,0 0 1 0 0,-1 0-1 0 0,1 1 1 0 0,0 0-1 0 0,-6 2-167 0 0,0 0 383 0 0,0 1-1 0 0,0 0 1 0 0,0 1-1 0 0,1 1 1 0 0,-2 1-383 0 0,8-2 113 0 0,-1-1-1 0 0,1 2 1 0 0,0-1 0 0 0,1 1-1 0 0,-1 0 1 0 0,1 1 0 0 0,0 0-1 0 0,1 0 1 0 0,-1 0 0 0 0,1 0-1 0 0,0 1 1 0 0,1 0 0 0 0,-1 0-1 0 0,0 3-112 0 0,4-8-6 0 0,0 0 0 0 0,0 1 1 0 0,0-1-1 0 0,1 0 0 0 0,-1 0 0 0 0,1 1 0 0 0,-1-1 0 0 0,1 0 0 0 0,0 1 0 0 0,0-1 0 0 0,0 1 0 0 0,0-1 0 0 0,1 0 0 0 0,-1 1 0 0 0,1-1 0 0 0,-1 0 0 0 0,1 0 0 0 0,0 1 0 0 0,0-1 6 0 0,0 0 16 0 0,0 0 0 0 0,0 0 0 0 0,1-1-1 0 0,-1 1 1 0 0,0-1 0 0 0,1 1 0 0 0,0-1 0 0 0,-1 1-1 0 0,1-1 1 0 0,0 0 0 0 0,0 0 0 0 0,-1 0 0 0 0,1 0-1 0 0,0 0 1 0 0,0 0 0 0 0,0-1 0 0 0,0 1 0 0 0,1 0-1 0 0,-1-1 1 0 0,0 0 0 0 0,0 1-16 0 0,2-1 96 0 0,0 0 0 0 0,1 0 0 0 0,-1 0 0 0 0,0 0 0 0 0,0 0 0 0 0,1-1 1 0 0,-1 0-1 0 0,0 0 0 0 0,0 0 0 0 0,0-1 0 0 0,0 1 0 0 0,0-1 0 0 0,0 0 0 0 0,-1 0 0 0 0,1 0 0 0 0,-1 0 0 0 0,1-1 0 0 0,1-1-96 0 0,7-7-5 0 0,0-1 0 0 0,0 0 0 0 0,-1-1 0 0 0,1-2 5 0 0,13-15 180 0 0,-25 30-181 0 0,0-1 1 0 0,1 1-1 0 0,-1 0 0 0 0,0-1 0 0 0,1 1 0 0 0,-1 0 0 0 0,1 0 0 0 0,-1 0 0 0 0,0-1 1 0 0,1 1-1 0 0,-1 0 0 0 0,1 0 0 0 0,-1 0 0 0 0,1 0 0 0 0,-1 0 0 0 0,1 0 0 0 0,-1 0 1 0 0,1 0-1 0 0,-1 0 0 0 0,1 0 0 0 0,-1 0 0 0 0,0 0 0 0 0,1 0 0 0 0,-1 0 1 0 0,1 0-1 0 0,-1 0 0 0 0,1 0 0 0 0,-1 1 0 0 0,1-1 0 0 0,-1 0 0 0 0,0 0 0 0 0,1 1 1 0 0,-1-1-1 0 0,1 0 0 0 0,-1 0 0 0 0,0 1 0 0 0,1-1 0 0 0,-1 0 0 0 0,0 1 0 0 0,0-1 1 0 0,1 1-1 0 0,-1-1 0 0 0,0 0 0 0 0,0 1 0 0 0,1-1 0 0 0,-1 1 0 0 0,0-1 0 0 0,0 1 1 0 0,0-1 0 0 0,10 25-146 0 0,-7-6 140 0 0,0-1-1 0 0,-1 11 7 0 0,3 22 157 0 0,1-14 99 0 0,-6-37-233 0 0,0 0-1 0 0,0 0 1 0 0,0 0-1 0 0,0 0 1 0 0,0-1-1 0 0,0 1 1 0 0,0 0-1 0 0,0 0 1 0 0,0 0 0 0 0,0 0-1 0 0,0 0 1 0 0,0 0-1 0 0,0 0 1 0 0,0 0-1 0 0,1 0 1 0 0,-1 0-1 0 0,0 0 1 0 0,0 0-1 0 0,0 0 1 0 0,0 0-1 0 0,0 0 1 0 0,0 0-1 0 0,0 0 1 0 0,0 0-1 0 0,0 0 1 0 0,0 0-1 0 0,0 0 1 0 0,0 0-1 0 0,0 0 1 0 0,0 0-1 0 0,1 0 1 0 0,-1 0-1 0 0,0 0 1 0 0,0 0-1 0 0,0 0 1 0 0,0 0-1 0 0,0 0 1 0 0,0 0-1 0 0,0 0 1 0 0,0 0 0 0 0,0 0-1 0 0,0 0 1 0 0,0 0-1 0 0,0 0 1 0 0,0 0-1 0 0,0 0 1 0 0,1 0-1 0 0,-1 0 1 0 0,0 0-1 0 0,0 0 1 0 0,0 0-1 0 0,0 0 1 0 0,0 0-1 0 0,0 0-22 0 0,6-12 376 0 0,7-15-256 0 0,-8 15-238 0 0,1 0-1 0 0,1 0 0 0 0,0 0 1 0 0,0 1-1 0 0,1 0 0 0 0,1 1 1 0 0,0 0-1 0 0,6-6 119 0 0,-14 14 23 0 0,1 1 0 0 0,0 0 0 0 0,-1 0 0 0 0,1 0 0 0 0,0-1 0 0 0,-1 1 0 0 0,1 1 0 0 0,0-1 0 0 0,0 0 1 0 0,0 0-1 0 0,0 1 0 0 0,0-1 0 0 0,0 1 0 0 0,0 0 0 0 0,0-1 0 0 0,0 1 0 0 0,0 0 0 0 0,1 0-23 0 0,0 1-10 0 0,0-1-1 0 0,0 1 1 0 0,0 0-1 0 0,0 0 1 0 0,0 0-1 0 0,0 0 1 0 0,-1 1-1 0 0,1-1 1 0 0,0 1-1 0 0,-1 0 1 0 0,2 1 10 0 0,6 6 10 0 0,0 0 0 0 0,0 1 1 0 0,-1 0-1 0 0,-1 1 0 0 0,2 2-10 0 0,-3-4 246 0 0,16 15 29 0 0,-18-21-171 0 0,-1 1-1 0 0,0 0 0 0 0,1 1 1 0 0,-2-1-1 0 0,1 2-103 0 0,-2-4 6 0 0,-1 0 0 0 0,1 0 0 0 0,0-1-1 0 0,-1 1 1 0 0,1 0 0 0 0,0-1 0 0 0,0 1 0 0 0,0-1-1 0 0,0 1 1 0 0,0-1 0 0 0,0 0 0 0 0,0 0 0 0 0,1 0-1 0 0,-1 0 1 0 0,0 0 0 0 0,1 0 0 0 0,-1-1 0 0 0,1 1-1 0 0,-1-1 1 0 0,1 0-6 0 0,23-1-2154 0 0,0-5-4454 0 0,-13 1-41 0 0</inkml:trace>
  <inkml:trace contextRef="#ctx0" brushRef="#br0" timeOffset="403.853">1012 224 16959 0 0,'-2'-1'121'0'0,"0"0"0"0"0,0 0 0 0 0,0 0 0 0 0,0 0 0 0 0,0 1 0 0 0,0-1-1 0 0,0 1 1 0 0,0-1 0 0 0,0 1 0 0 0,-1 0 0 0 0,1 0 0 0 0,0 0-1 0 0,0 0 1 0 0,0 0 0 0 0,-1 1-121 0 0,-34 8 139 0 0,18-4 343 0 0,2 1-136 0 0,1 0 0 0 0,0 1 0 0 0,0 1 0 0 0,1 0 0 0 0,0 1 0 0 0,-6 5-346 0 0,16-10 2 0 0,0 0 0 0 0,0 0 1 0 0,0 1-1 0 0,1-1 0 0 0,-4 6-2 0 0,6-8 0 0 0,0 1 0 0 0,0-1 0 0 0,0 1 0 0 0,1-1 0 0 0,0 1 0 0 0,-1 0 0 0 0,1 0 0 0 0,0 0 0 0 0,0-1 0 0 0,0 1-1 0 0,1 0 1 0 0,-1 0 0 0 0,1 1 0 0 0,-1-2 0 0 0,1-1 0 0 0,0 0 0 0 0,1 0 0 0 0,-1 0 0 0 0,0 0 0 0 0,0 0 0 0 0,0 0 0 0 0,1 0 0 0 0,-1 0 0 0 0,0 0 0 0 0,1 0 0 0 0,-1 0 0 0 0,1 0 0 0 0,-1 0 0 0 0,1 0 0 0 0,0 0 0 0 0,-1-1 0 0 0,1 1 0 0 0,0 0 0 0 0,-1 0 0 0 0,1-1 0 0 0,0 1 0 0 0,0 0 0 0 0,0-1 0 0 0,0 1 0 0 0,1 0 62 0 0,0 0 0 0 0,0 0 0 0 0,0 0-1 0 0,0 0 1 0 0,0 0 0 0 0,0 0 0 0 0,0 0 0 0 0,0-1-1 0 0,0 1 1 0 0,1-1 0 0 0,-1 0 0 0 0,0 0-1 0 0,0 0 1 0 0,0 0 0 0 0,1 0 0 0 0,-1 0 0 0 0,0 0-1 0 0,0-1 1 0 0,0 1 0 0 0,1-1 0 0 0,-1 0-1 0 0,0 1 1 0 0,0-1 0 0 0,0 0 0 0 0,0 0-62 0 0,5-3-1 0 0,0 1-1 0 0,0-1 1 0 0,0 0 0 0 0,-1-1 0 0 0,1 0 0 0 0,1-1 1 0 0,-2-1 72 0 0,1-1 0 0 0,-1 1 1 0 0,-1-1-1 0 0,1 0 1 0 0,-1 0-1 0 0,-1-1 1 0 0,1-1-73 0 0,7-13-13 0 0,-5 10-27 0 0,-1-1 0 0 0,-1 0-1 0 0,0 0 1 0 0,2-13 40 0 0,-2 7-265 0 0,8-19 265 0 0,-10 33-3 0 0,0-1 0 0 0,-1 1 1 0 0,0-1-1 0 0,0 0 0 0 0,-1 0 1 0 0,1 1-1 0 0,-1-1 0 0 0,-1-4 3 0 0,5-12 134 0 0,-4 20-108 0 0,0 1-1 0 0,-1 0 0 0 0,1 0 0 0 0,-1 0 1 0 0,1 0-1 0 0,-1 0 0 0 0,0-1 1 0 0,1 1-1 0 0,-1 0 0 0 0,0 0 1 0 0,-1 0-1 0 0,1-1 0 0 0,0 1 0 0 0,-1 0 1 0 0,1 0-1 0 0,-1-1-25 0 0,0 2 223 0 0,1 1 7 0 0,0 0-55 0 0,-3 19-607 0 0,-4 18 573 0 0,3 0 0 0 0,-1 33-141 0 0,3-37 39 0 0,2 3-104 0 0,0 9-104 0 0,-4-11 92 0 0,2-1 1 0 0,2 1-1 0 0,3 31 77 0 0,-3-59-15 0 0,1-1 0 0 0,1 1 0 0 0,-1-1-1 0 0,1 0 1 0 0,0 1 0 0 0,0-1 0 0 0,1 3 15 0 0,3 4-1744 0 0,-1-1-750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31 3224 0 0,'-4'-6'3744'0'0,"3"4"-3285"0"0,-1 0-1 0 0,1 0 1 0 0,-1 1 0 0 0,1-1 0 0 0,-1 0-1 0 0,0 1 1 0 0,0-1 0 0 0,0 1 0 0 0,0 0 0 0 0,0-1-1 0 0,0 1 1 0 0,-1 0 0 0 0,1 0 0 0 0,0 1-1 0 0,-1-1 1 0 0,1 0 0 0 0,0 1 0 0 0,-1-1 0 0 0,1 1-1 0 0,-1 0 1 0 0,-1 0-459 0 0,-8 0 869 0 0,0 0-1 0 0,0 1 1 0 0,-12 3-869 0 0,3-1 727 0 0,18-3-652 0 0,0 0 0 0 0,0 1 0 0 0,0-1 0 0 0,0 1-1 0 0,-1 0 1 0 0,1 0 0 0 0,0 0 0 0 0,0 0-1 0 0,1 1 1 0 0,-1-1 0 0 0,0 1 0 0 0,0 0 0 0 0,1 0-1 0 0,-1 0 1 0 0,1 0 0 0 0,0 0 0 0 0,-1 1 0 0 0,1-1-1 0 0,0 0 1 0 0,0 1 0 0 0,1 0 0 0 0,-2 2-75 0 0,2-4 0 0 0,0 1-1 0 0,1-1 1 0 0,-1 1 0 0 0,1-1 0 0 0,-1 1 0 0 0,1-1 0 0 0,0 1 0 0 0,-1-1 0 0 0,1 1 0 0 0,0-1-1 0 0,0 1 1 0 0,0-1 0 0 0,1 1 0 0 0,-1-1 0 0 0,0 1 0 0 0,0-1 0 0 0,1 1 0 0 0,-1 0 0 0 0,2 1 22 0 0,-1-1 1 0 0,0 0 0 0 0,1 1 0 0 0,-1-1 0 0 0,1 0 0 0 0,0 1 0 0 0,-1-1 0 0 0,1 0 0 0 0,0 0 0 0 0,1 0-23 0 0,7 5 127 0 0,0 0 0 0 0,0 0 0 0 0,0-1 0 0 0,8 3-127 0 0,-4-2 17 0 0,106 48 271 0 0,-110-49-275 0 0,4 1 12 0 0,-1 1 0 0 0,0 0 1 0 0,1 2-26 0 0,-10-6 20 0 0,-1-1 0 0 0,1 0 0 0 0,-1 1 0 0 0,1 0 0 0 0,-1 0 0 0 0,0 0 0 0 0,0 0 0 0 0,-1 0 0 0 0,1 0 0 0 0,-1 1 0 0 0,1 3-20 0 0,0-2 30 0 0,-2-4-9 0 0,0 0 0 0 0,-1 1 0 0 0,1-1 0 0 0,0 0 0 0 0,-1 0-1 0 0,1 0 1 0 0,-1 0 0 0 0,1 0 0 0 0,-1 1 0 0 0,0-1 0 0 0,0 0 0 0 0,0 0 0 0 0,0 1 0 0 0,0-1 0 0 0,-1 0 0 0 0,1 0 0 0 0,-1 0 0 0 0,0 0-1 0 0,1 1 1 0 0,-1-1 0 0 0,-1 1-21 0 0,-2 7 70 0 0,4-9-44 0 0,-1 0 0 0 0,1 1 0 0 0,-1-1 0 0 0,1 0-1 0 0,-1 1 1 0 0,0-1 0 0 0,0 0 0 0 0,0 0 0 0 0,0 1 0 0 0,0-1-1 0 0,0 0 1 0 0,0 0 0 0 0,0 0 0 0 0,0 0 0 0 0,-1 0-26 0 0,-7 5 83 0 0,0-1 0 0 0,1-1 1 0 0,-2 1-1 0 0,1-1 0 0 0,0-1 1 0 0,-1 0-1 0 0,0 0 0 0 0,0-1 1 0 0,1 0-1 0 0,-1-1 0 0 0,-1 0 1 0 0,1 0-1 0 0,0-1 0 0 0,0-1 1 0 0,0 0-1 0 0,0 0 0 0 0,0-1 1 0 0,0 0-1 0 0,1 0 0 0 0,-1-1 1 0 0,0-1-1 0 0,-6-3-83 0 0,8 3-140 0 0,1-1 1 0 0,0 0-1 0 0,0 0 0 0 0,0 0 1 0 0,1-1-1 0 0,0 0 0 0 0,0 0 1 0 0,-5-7 139 0 0,10 12-377 0 0,0-1 0 0 0,1 1 0 0 0,-1 0 1 0 0,0-1-1 0 0,1 1 0 0 0,-1-1 0 0 0,1 0 1 0 0,0 1-1 0 0,-1-2 377 0 0,1-5-2007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2:0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74 290 3224 0 0,'9'2'240'0'0,"-9"-2"-196"0"0,0 0 1 0 0,1 1-1 0 0,-1-1 0 0 0,0 0 1 0 0,0 0-1 0 0,0 0 0 0 0,1 0 1 0 0,-1 0-1 0 0,0 0 1 0 0,0 0-1 0 0,0 1 0 0 0,1-1 1 0 0,-1 0-1 0 0,0 0 0 0 0,0 0 1 0 0,0 0-1 0 0,0 1 1 0 0,0-1-1 0 0,0 0 0 0 0,1 0 1 0 0,-1 0-1 0 0,0 1 0 0 0,0-1 1 0 0,0 0-1 0 0,0 0 0 0 0,0 0 1 0 0,0 1-1 0 0,0-1 1 0 0,0 0-1 0 0,0 0 0 0 0,0 1 1 0 0,0-1-1 0 0,0 0 0 0 0,0 0 1 0 0,0 1-1 0 0,0-1 1 0 0,0 0-1 0 0,0 0 0 0 0,0 0 1 0 0,0 1-1 0 0,0-1 0 0 0,-1 0 1 0 0,1 0-1 0 0,0 0 1 0 0,0 1-1 0 0,0-1 0 0 0,0 0 1 0 0,0 0-1 0 0,-1 0 0 0 0,1 0 1 0 0,0 1-1 0 0,0-1 0 0 0,0 0 1 0 0,-1 0-45 0 0,1 1 267 0 0,0 0-1 0 0,0-1 1 0 0,0 1 0 0 0,0 0-1 0 0,0 0 1 0 0,0 0 0 0 0,0 0-1 0 0,0-1 1 0 0,0 1 0 0 0,0 0-1 0 0,1 0 1 0 0,-1 0 0 0 0,0 0-1 0 0,0-1 1 0 0,1 2-267 0 0,0-1 301 0 0,-1 0 0 0 0,0 0-1 0 0,1 0 1 0 0,-1 0 0 0 0,0 0 0 0 0,0 0 0 0 0,1 0-1 0 0,-1 0 1 0 0,0 0 0 0 0,0 0 0 0 0,0 0-1 0 0,0 0 1 0 0,-1 1-301 0 0,0 5 774 0 0,-1 1-1 0 0,1-1 1 0 0,1 1 0 0 0,-1 0-1 0 0,2 4-773 0 0,-1-5 361 0 0,-2 19 539 0 0,2-18-622 0 0,-1-1-1 0 0,1 1 1 0 0,1 0 0 0 0,-1 0-1 0 0,2 3-277 0 0,0-2 186 0 0,-1-1-1 0 0,0 0 0 0 0,0 1 0 0 0,-1-1 0 0 0,0 1 0 0 0,0-1 0 0 0,-1 1-185 0 0,0 1 217 0 0,1 0 0 0 0,0 1 0 0 0,1 6-217 0 0,0-9 95 0 0,-1 1 0 0 0,0 0 0 0 0,0 0 0 0 0,-2 7-95 0 0,-1 11 335 0 0,0 16-335 0 0,1-20 113 0 0,0-1 0 0 0,-3 15-113 0 0,-1 25 182 0 0,3-50-171 0 0,2-10-6 0 0,1 0 0 0 0,-1 0 0 0 0,1 0-1 0 0,-1 0 1 0 0,1 0 0 0 0,0 0 0 0 0,0 0 0 0 0,0 0 0 0 0,0 0 0 0 0,0 1 0 0 0,0-1 0 0 0,0 0 0 0 0,1 0 0 0 0,-1 0 0 0 0,1 0-5 0 0,1 11-25 0 0,-2-12-129 0 0,0 0-1 0 0,0 0 0 0 0,0 1 1 0 0,0-1-1 0 0,0 0 0 0 0,0 0 1 0 0,1 1-1 0 0,-1-1 0 0 0,0 0 0 0 0,1 0 1 0 0,-1 0-1 0 0,1 0 0 0 0,-1 1 1 0 0,1-1-1 0 0,0 0 0 0 0,-1 0 1 0 0,1 0-1 0 0,0 0 0 0 0,0 0 1 0 0,0 0-1 0 0,-1-1 0 0 0,1 1 0 0 0,0 0 1 0 0,1 0 154 0 0,-7-4-2562 0 0,1-2-3877 0 0</inkml:trace>
  <inkml:trace contextRef="#ctx0" brushRef="#br0" timeOffset="378.643">1 348 15288 0 0,'5'-2'131'0'0,"-4"2"-75"0"0,0-1-1 0 0,0 1 1 0 0,0 0 0 0 0,0-1 0 0 0,0 1 0 0 0,0-1 0 0 0,0 1-1 0 0,0-1 1 0 0,0 0 0 0 0,0 1 0 0 0,0-2-56 0 0,0 2 417 0 0,11-7 100 0 0,-6 5-459 0 0,0 1 0 0 0,0 0-1 0 0,-1 0 1 0 0,1 1 0 0 0,0 0-1 0 0,0 0 1 0 0,0 0 0 0 0,0 1-1 0 0,-1 0 1 0 0,2 0-58 0 0,13 4 438 0 0,0 0-1 0 0,4 3-437 0 0,-11-4 174 0 0,8 5 522 0 0,1 1-1 0 0,18 11-695 0 0,-18-9 367 0 0,-16-8-219 0 0,-1-1-1 0 0,0 0 1 0 0,0 1-1 0 0,-1 0 1 0 0,1 1-1 0 0,2 3-147 0 0,-4-5 22 0 0,0 0 0 0 0,-1 0 1 0 0,0 0-1 0 0,0 0 0 0 0,0 0 0 0 0,0 1 0 0 0,0-1 0 0 0,-1 1 0 0 0,1 0 0 0 0,-1-1 0 0 0,0 2-22 0 0,-1-3 45 0 0,0 0-1 0 0,0 0 1 0 0,0 0-1 0 0,0 0 1 0 0,0 0-1 0 0,-1 0 1 0 0,1 1-1 0 0,-1-1 1 0 0,1 0-1 0 0,-1 0 1 0 0,0 0-1 0 0,0 0 1 0 0,0-1-1 0 0,0 1 1 0 0,0 0-1 0 0,0 0 1 0 0,-1-1-1 0 0,1 1 1 0 0,-2 1-45 0 0,0 0 98 0 0,-1 1 0 0 0,1-1 0 0 0,-1 0 0 0 0,0 0 0 0 0,0-1 0 0 0,0 1 0 0 0,-4 1-98 0 0,-1 0 97 0 0,-16 7 167 0 0,-21 8-264 0 0,35-16-214 0 0,1-1-1 0 0,0 1 1 0 0,-1-2 0 0 0,0 1-1 0 0,1-2 1 0 0,-5 1 214 0 0,7-1-449 0 0,0-1 1 0 0,0 1-1 0 0,0-1 1 0 0,1-1-1 0 0,-1 1 1 0 0,0-2-1 0 0,-1 0 449 0 0,5 2-213 0 0,-27-12-5803 0 0,18 3 507 0 0</inkml:trace>
  <inkml:trace contextRef="#ctx0" brushRef="#br0" timeOffset="792.234">470 1 13824 0 0,'0'0'314'0'0,"0"0"46"0"0,0 0 22 0 0,5 6 62 0 0,-5-3-419 0 0,1-1 0 0 0,-1 1 1 0 0,0-1-1 0 0,0 1 1 0 0,0 0-1 0 0,0-1 0 0 0,0 1 1 0 0,0 0-1 0 0,-1 1-25 0 0,-1 11 690 0 0,0 57 1482 0 0,1-32-1123 0 0,1-1-1 0 0,3 25-1048 0 0,30 190 2023 0 0,-33-247-1982 0 0,-1-6-29 0 0,1 1 0 0 0,0-1-1 0 0,0 1 1 0 0,0-1 0 0 0,0 1-1 0 0,0-1 1 0 0,1 1 0 0 0,-1-1-1 0 0,0 1 1 0 0,1-1 0 0 0,-1 1 0 0 0,1-1-1 0 0,0 2-11 0 0,0-2 64 0 0,-1-1 0 0 0,0 0 0 0 0,0 0 0 0 0,0 0 0 0 0,0 0 27 0 0,0 0 110 0 0,8-13 486 0 0,-2 1-935 0 0,-1-1-1 0 0,-1 1 1 0 0,0 0-1 0 0,0-8 249 0 0,11-30-257 0 0,-12 41 206 0 0,2-5-84 0 0,1 0 1 0 0,0 1-1 0 0,1 0 0 0 0,5-8 135 0 0,-10 18-7 0 0,0 0 1 0 0,0 0-1 0 0,0 0 0 0 0,1 0 1 0 0,-1 1-1 0 0,1-1 1 0 0,0 1-1 0 0,0 0 0 0 0,-1 0 1 0 0,1 0-1 0 0,1 0 0 0 0,-1 0 1 0 0,0 1-1 0 0,0-1 1 0 0,1 1-1 0 0,-1 0 0 0 0,0 0 1 0 0,1 0-1 0 0,0 0 1 0 0,-1 1-1 0 0,1-1 0 0 0,-1 1 7 0 0,0 0 13 0 0,0 0-1 0 0,1 0 1 0 0,-1 0-1 0 0,0 1 1 0 0,0-1-1 0 0,0 1 1 0 0,0 0-1 0 0,0 0 1 0 0,-1 0 0 0 0,1 0-1 0 0,0 0 1 0 0,0 1-1 0 0,0-1 1 0 0,-1 1-1 0 0,1 0 1 0 0,-1 0-1 0 0,0 0 1 0 0,1 0-1 0 0,-1 0 1 0 0,0 0-1 0 0,0 1 1 0 0,0-1-1 0 0,1 3-12 0 0,3 3 55 0 0,4 4 310 0 0,-1 1 1 0 0,-1 0 0 0 0,5 8-366 0 0,-5-4 0 0 0,0 1 0 0 0,-1 0 0 0 0,-1 1 0 0 0,-1 0 0 0 0,0 0 0 0 0,1 13 0 0 0,-7-21 0 0 0,1-8 0 0 0,0-1 0 0 0,0 1 0 0 0,0 0 0 0 0,0 0 0 0 0,1 0 0 0 0,-1 0 0 0 0,1 0 0 0 0,0-1 0 0 0,-1 1 0 0 0,2 2 0 0 0,1-1-829 0 0,0-9-1358 0 0,0 1-249 0 0,0 1-4287 0 0</inkml:trace>
  <inkml:trace contextRef="#ctx0" brushRef="#br0" timeOffset="2763.026">1169 364 1376 0 0,'0'0'384'0'0,"0"0"1077"0"0,0 0 479 0 0,0 0 92 0 0,-16 1 2156 0 0,12-1-3815 0 0,0-1-1 0 0,1 1 1 0 0,-1 0 0 0 0,1 0-1 0 0,-1 0 1 0 0,0 1-1 0 0,1-1 1 0 0,-1 1 0 0 0,1 0-1 0 0,-1 0 1 0 0,0 0-373 0 0,-9 2 959 0 0,7-2-700 0 0,1 1 0 0 0,0 0 0 0 0,0 0 0 0 0,0 0 0 0 0,0 0 0 0 0,0 1-1 0 0,1 0 1 0 0,-1 0 0 0 0,1 0 0 0 0,0 1 0 0 0,-2 1-259 0 0,-7 8 546 0 0,0 0 0 0 0,-6 10-546 0 0,15-17 67 0 0,0 0 0 0 0,0 0 0 0 0,1 1 0 0 0,0 0-1 0 0,0-1 1 0 0,1 1 0 0 0,0 0 0 0 0,0 0 0 0 0,0 1-1 0 0,0 4-66 0 0,2-10 10 0 0,-1-1-10 0 0,1-1 0 0 0,0 1 1 0 0,0 0-1 0 0,0-1 0 0 0,0 1 1 0 0,0 0-1 0 0,0-1 0 0 0,0 1 1 0 0,0 0-1 0 0,0 0 0 0 0,0-1 0 0 0,1 1 1 0 0,-1-1-1 0 0,0 1 0 0 0,0 0 1 0 0,1-1-1 0 0,-1 1 0 0 0,0 0 1 0 0,1-1-1 0 0,-1 1 0 0 0,1 0 0 0 0,0 1 18 0 0,0 0 0 0 0,0 0-1 0 0,0 0 1 0 0,0 0 0 0 0,1-1-1 0 0,-1 1 1 0 0,1 0-1 0 0,-1-1 1 0 0,1 1 0 0 0,-1 0-1 0 0,1-1 1 0 0,0 0 0 0 0,0 1-1 0 0,0-1 1 0 0,0 0 0 0 0,0 0-1 0 0,0 0 1 0 0,0 0 0 0 0,0-1-1 0 0,0 1 1 0 0,0 0-1 0 0,1-1 1 0 0,-1 0 0 0 0,0 1-1 0 0,0-1 1 0 0,1 0 0 0 0,0 0-18 0 0,8-1 186 0 0,0 0 1 0 0,-1 0 0 0 0,1-1 0 0 0,-1-1-1 0 0,4-1-186 0 0,3 0-14 0 0,-3 0 80 0 0,0 0-1 0 0,-1 0 0 0 0,0-2 1 0 0,11-5-66 0 0,-19 9 28 0 0,0-1 0 0 0,-1 0 0 0 0,1 0 0 0 0,-1 0 0 0 0,0 0 0 0 0,0-1 0 0 0,0 1 0 0 0,0-1 0 0 0,0 0 0 0 0,-1-1 0 0 0,0 1 0 0 0,0 0 0 0 0,0-1 0 0 0,0-1-28 0 0,-2 4 14 0 0,-1 1 1 0 0,0-1-1 0 0,1 0 1 0 0,-1 0 0 0 0,0 1-1 0 0,0-1 1 0 0,0 0 0 0 0,0 0-1 0 0,-1 1 1 0 0,1-1-1 0 0,0 0 1 0 0,-1 1 0 0 0,1-1-1 0 0,-1 0 1 0 0,0 1 0 0 0,1-1-1 0 0,-1 1 1 0 0,0-1-1 0 0,-1 0-14 0 0,1 0 9 0 0,0 0 0 0 0,0 0 0 0 0,-1 0 0 0 0,1 0 0 0 0,-1 0 0 0 0,0 0 0 0 0,0 1 1 0 0,1-1-1 0 0,-1 1 0 0 0,0 0 0 0 0,0-1 0 0 0,0 1 0 0 0,0 0 0 0 0,-2 0-9 0 0,-25-11 15 0 0,20 8-86 0 0,1 0 0 0 0,-1 1 0 0 0,0 0-1 0 0,-3 1 72 0 0,-2-3 225 0 0,8 3-1468 0 0,-1 0-3507 0 0,7 1 195 0 0,2-4-1049 0 0</inkml:trace>
  <inkml:trace contextRef="#ctx0" brushRef="#br0" timeOffset="3145.012">1488 82 11520 0 0,'0'0'886'0'0,"0"0"-422"0"0,0 0 396 0 0,4 15 2444 0 0,-3-5-2494 0 0,0 1 0 0 0,-1-1 0 0 0,0 9-810 0 0,0 21 775 0 0,3 12 918 0 0,-4 41-1693 0 0,0-23 283 0 0,1-57-375 0 0,-1 37 81 0 0,-5-18-2918 0 0,6-27 536 0 0,0-4-3885 0 0</inkml:trace>
  <inkml:trace contextRef="#ctx0" brushRef="#br0" timeOffset="3552.957">1369 375 6912 0 0,'2'-2'165'0'0,"-1"0"-1"0"0,1 0 1 0 0,0 0 0 0 0,0 0 0 0 0,0 0 0 0 0,0 1 0 0 0,0-1-1 0 0,1 1 1 0 0,-1-1 0 0 0,1 1 0 0 0,-1 0 0 0 0,0 0 0 0 0,1 0-1 0 0,0 0 1 0 0,2 0-165 0 0,6-1 1761 0 0,1 0 0 0 0,-1 0 1 0 0,3 1-1762 0 0,25-3 937 0 0,-18 1-468 0 0,0 1 0 0 0,0 1-1 0 0,1 1-468 0 0,78 5 788 0 0,81-8-788 0 0,-166 2-281 0 0,-1 0 0 0 0,1-1-1 0 0,-1-1 1 0 0,0 0 0 0 0,0-1 0 0 0,9-3 281 0 0,-29 7 223 0 0,1 0 0 0 0,0 1 0 0 0,0 0 0 0 0,0 0 0 0 0,0 0 0 0 0,0 0 0 0 0,-2 2-223 0 0,-17 9 732 0 0,14-8-541 0 0,1 0-1 0 0,0 1 1 0 0,0 1-1 0 0,0 0 1 0 0,-6 6-191 0 0,-3 3-120 0 0,8-7 272 0 0,0 1 0 0 0,1 0 1 0 0,-1 1-1 0 0,0 3-152 0 0,8-10-21 0 0,0 0 0 0 0,0 0 1 0 0,0 0-1 0 0,0 0 0 0 0,0 1 1 0 0,1-1-1 0 0,0 0 0 0 0,0 1 1 0 0,0 0-1 0 0,0-1 0 0 0,0 1 1 0 0,1-1-1 0 0,-1 1 0 0 0,1 0 1 0 0,0 0-1 0 0,0-1 0 0 0,1 3 21 0 0,-1-4 26 0 0,1 0-1 0 0,-1 0 1 0 0,1 0-1 0 0,0-1 1 0 0,-1 1-1 0 0,1 0 1 0 0,0 0-1 0 0,0 0 1 0 0,1-1-1 0 0,-1 1 0 0 0,0 0 1 0 0,0-1-1 0 0,1 1 1 0 0,-1-1-1 0 0,1 1 1 0 0,-1-1-1 0 0,1 0 1 0 0,0 0-1 0 0,0 0 1 0 0,-1 0-1 0 0,1 0 0 0 0,0 0 1 0 0,0 0-1 0 0,0-1 1 0 0,0 1-1 0 0,0 0 1 0 0,0-1-1 0 0,0 0 1 0 0,0 0-1 0 0,1 1-25 0 0,3-1 97 0 0,1 1-1 0 0,0-1 1 0 0,-1 0-1 0 0,1-1 1 0 0,0 0-1 0 0,-1 0 1 0 0,1 0-1 0 0,4-2-96 0 0,1-1 47 0 0,-1 0 0 0 0,0 0 0 0 0,0-1 0 0 0,0-1 0 0 0,-1 0-1 0 0,0 0 1 0 0,0-1 0 0 0,6-5-47 0 0,-12 8 29 0 0,0 0-1 0 0,0-1 1 0 0,0 1-1 0 0,-1 0 1 0 0,1-1-1 0 0,-1 0 1 0 0,0 0-1 0 0,0 0 1 0 0,-1 0-1 0 0,0-1 1 0 0,0 1-1 0 0,0-1 1 0 0,0 1-1 0 0,-1-1 1 0 0,0 0-1 0 0,0 1 1 0 0,-1-1-1 0 0,1-4-28 0 0,-2 6-17 0 0,1 1 0 0 0,-1 0 0 0 0,1 0 0 0 0,-1-1 0 0 0,0 1 0 0 0,0 0-1 0 0,0 0 1 0 0,-1 0 0 0 0,1 0 0 0 0,-1 0 0 0 0,0 0 0 0 0,0 1 0 0 0,0-1-1 0 0,-1-1 18 0 0,0 0 19 0 0,0 1-1 0 0,0 0 1 0 0,-1 0-1 0 0,1 0 0 0 0,-1 1 1 0 0,0-1-1 0 0,1 1 1 0 0,-1 0-1 0 0,0 0 0 0 0,-2-1-18 0 0,-3 0-85 0 0,7 2-91 0 0,1 0 1 0 0,-1 0-1 0 0,0 1 0 0 0,0-1 0 0 0,1 1 0 0 0,-1-1 0 0 0,0 1 0 0 0,0 0 0 0 0,0-1 1 0 0,0 1-1 0 0,0 0 0 0 0,0 0 0 0 0,0 0 0 0 0,1 1 0 0 0,-1-1 0 0 0,0 0 0 0 0,0 1 1 0 0,0-1-1 0 0,0 1 176 0 0,-5 1-4640 0 0,1-1-1317 0 0</inkml:trace>
  <inkml:trace contextRef="#ctx0" brushRef="#br0" timeOffset="4184.88">2151 228 11976 0 0,'0'0'546'0'0,"0"0"-10"0"0,0 0-253 0 0,0 0 204 0 0,0 0 121 0 0,0 0 28 0 0,0 0-39 0 0,6 5 171 0 0,-1-1-505 0 0,0 1 1 0 0,0-1 0 0 0,-1 1-1 0 0,0 0 1 0 0,1 0 0 0 0,-2 0-1 0 0,1 1 1 0 0,0 1-264 0 0,8 13 494 0 0,-1 0-1 0 0,-2 0 1 0 0,0 1-1 0 0,-1 0 1 0 0,5 22-494 0 0,8 18 413 0 0,-9-22-325 0 0,-12-39 300 0 0,0 0 110 0 0,0 0 12 0 0,0 0-70 0 0,0 0-290 0 0,0-16 174 0 0,5-62-53 0 0,-2 47-345 0 0,-2 24 34 0 0,0 0 0 0 0,1 1 0 0 0,0-1 0 0 0,0 0 0 0 0,1 1 1 0 0,0-1-1 0 0,0 1 0 0 0,1 0 0 0 0,-1 0 0 0 0,1 0 0 0 0,1 1 0 0 0,1-2 40 0 0,-5 4-17 0 0,1 1-1 0 0,0 1 0 0 0,0-1 0 0 0,0 0 1 0 0,0 0-1 0 0,0 1 0 0 0,0-1 0 0 0,0 1 1 0 0,1-1-1 0 0,-1 1 0 0 0,0 0 0 0 0,1 0 1 0 0,-1 0-1 0 0,1 1 0 0 0,-1-1 0 0 0,1 0 1 0 0,-1 1-1 0 0,1 0 0 0 0,0-1 1 0 0,-1 1-1 0 0,1 0 0 0 0,0 0 0 0 0,-1 1 1 0 0,1-1-1 0 0,-1 0 0 0 0,2 1 18 0 0,2 1-12 0 0,1 0 0 0 0,-1 1 1 0 0,1-1-1 0 0,-1 1 0 0 0,0 1 0 0 0,0-1 0 0 0,0 1 0 0 0,0 0 0 0 0,0 1 12 0 0,14 13 189 0 0,0 0 0 0 0,-2 1 0 0 0,0 1-1 0 0,-1 0 1 0 0,-1 3-189 0 0,1 7 275 0 0,-14-24-200 0 0,0 0 0 0 0,1 0-1 0 0,-1-1 1 0 0,1 1-1 0 0,0 0-74 0 0,-2-5-951 0 0,3 5 2647 0 0,-3-4-5184 0 0,-2 0-4635 0 0,0-2 2190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1840 0 0,'-21'1'24'0'0,"1"0"2591"0"0,8 2 3846 0 0,11-3-6249 0 0,1 0 1 0 0,-1 0 0 0 0,1 1 0 0 0,-1-1 0 0 0,1 0-1 0 0,0 1 1 0 0,-1-1 0 0 0,1 1 0 0 0,-1-1 0 0 0,1 0-1 0 0,0 1 1 0 0,-1-1 0 0 0,1 1 0 0 0,0-1 0 0 0,0 1-1 0 0,-1-1 1 0 0,1 1 0 0 0,0-1 0 0 0,0 1 0 0 0,0-1-1 0 0,0 1 1 0 0,0 0-213 0 0,0 16 1398 0 0,1-12-1344 0 0,0 1-1 0 0,0-1 0 0 0,1 0 1 0 0,0 0-1 0 0,0 0-53 0 0,1 2 119 0 0,1-1-1 0 0,0 0 1 0 0,1 0 0 0 0,-1 0-1 0 0,1-1 1 0 0,0 1 0 0 0,1-1-1 0 0,3 2-118 0 0,9 8 450 0 0,2-2-1 0 0,1 0-449 0 0,-7-4 653 0 0,0 0-1 0 0,0 1 1 0 0,-1 0 0 0 0,11 12-653 0 0,-22-20 161 0 0,-1 0 0 0 0,1 0 0 0 0,-1 0 0 0 0,0 0 0 0 0,0 1 0 0 0,0-1 1 0 0,0 0-1 0 0,0 1 0 0 0,-1-1 0 0 0,1 0 0 0 0,-1 1 0 0 0,1-1 0 0 0,-1 3-161 0 0,-1-4 71 0 0,0 0 0 0 0,1 0 0 0 0,-1 0 0 0 0,0 0 0 0 0,-1 0 0 0 0,1 0 0 0 0,0-1-1 0 0,0 1 1 0 0,0 0 0 0 0,0-1 0 0 0,-1 1 0 0 0,0 0-71 0 0,-2 1 139 0 0,-4 3-29 0 0,-1 0 1 0 0,0 0 0 0 0,0-1 0 0 0,0 0-1 0 0,-1-1 1 0 0,1 0 0 0 0,-1-1 0 0 0,-7 2-111 0 0,1-2 181 0 0,-1 0 0 0 0,0 0 0 0 0,0-2 0 0 0,-13-1-181 0 0,10-1-983 0 0,0-1-1 0 0,-17-5 984 0 0,4-1-7547 0 0,21 4 246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3224 0 0,'14'0'1773'0'0,"-3"-1"1257"0"0,-1 2 1 0 0,1-1 0 0 0,-1 1 0 0 0,6 1-3031 0 0,-14-1 574 0 0,1 0-1 0 0,-1 0 1 0 0,1 0-1 0 0,-1 0 0 0 0,1 0 1 0 0,-1 1-1 0 0,1 0-573 0 0,15 15-127 0 0,-16-14 318 0 0,-1-1-1 0 0,0 1 1 0 0,0 0-1 0 0,0-1 1 0 0,0 1-1 0 0,0 0 1 0 0,-1-1-1 0 0,1 1 0 0 0,-1 0 1 0 0,0 0-1 0 0,0 0 1 0 0,0-1-1 0 0,0 4-190 0 0,0-1 232 0 0,-1 0-1 0 0,0 1 1 0 0,0-1-1 0 0,0 0 0 0 0,0 0 1 0 0,-1 0-1 0 0,0 0-231 0 0,-1 2 9 0 0,-1 0-1 0 0,-1 0 0 0 0,1-1 1 0 0,-1 0-1 0 0,0 0 0 0 0,-1 0 0 0 0,0 0 1 0 0,0-1-1 0 0,-3 3-8 0 0,-1 0-68 0 0,-1-1 0 0 0,-1 0-1 0 0,1 0 1 0 0,-1-1 0 0 0,-4 1 68 0 0,10-4-475 0 0,0-1 1 0 0,-1-1 0 0 0,1 1-1 0 0,-3 0 475 0 0,-14-2-7285 0 0,12-1 519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18687 0 0,'-3'-6'1692'0'0,"-9"-17"-1930"0"0,18 28-1672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62 11720 0 0,'21'-38'1414'0'0,"-21"38"-1303"0"0,0 0 0 0 0,0 0-1 0 0,0-1 1 0 0,1 1-1 0 0,-1 0 1 0 0,0 0 0 0 0,0 0-1 0 0,0-1 1 0 0,0 1-1 0 0,0 0 1 0 0,0 0 0 0 0,0-1-1 0 0,0 1 1 0 0,0 0 0 0 0,1 0-1 0 0,-1-1 1 0 0,0 1-1 0 0,0 0 1 0 0,0 0 0 0 0,0-1-1 0 0,-1 1 1 0 0,1 0 0 0 0,0 0-1 0 0,0-1 1 0 0,0 1-1 0 0,0 0 1 0 0,0 0 0 0 0,0-1-1 0 0,0 1 1 0 0,0 0 0 0 0,0 0-1 0 0,-1-1 1 0 0,1 1-111 0 0,-9-6 1726 0 0,-12-2-338 0 0,21 8-1281 0 0,-4 0 5 0 0,0-1 0 0 0,0 1 0 0 0,0 0 1 0 0,1 0-1 0 0,-1 0 0 0 0,0 0 0 0 0,0 0 0 0 0,0 1 0 0 0,1 0 0 0 0,-1 0 0 0 0,0 0 0 0 0,1 0 1 0 0,-1 1-1 0 0,1-1 0 0 0,-1 1 0 0 0,1 0 0 0 0,-3 2-112 0 0,0 0 32 0 0,1 0-1 0 0,0 0 1 0 0,0 0 0 0 0,0 1-1 0 0,1-1 1 0 0,0 1 0 0 0,0 0-1 0 0,0 1 1 0 0,0-1 0 0 0,0 3-32 0 0,3-6 0 0 0,0 1 1 0 0,0 0-1 0 0,0-1 1 0 0,1 1-1 0 0,-1 0 1 0 0,1-1-1 0 0,0 1 1 0 0,0 0-1 0 0,0 0 1 0 0,0 0-1 0 0,0-1 0 0 0,1 1 1 0 0,-1 0-1 0 0,1-1 1 0 0,0 1-1 0 0,0 0 1 0 0,0-1-1 0 0,0 1 1 0 0,0-1-1 0 0,0 1 1 0 0,1-1-1 0 0,-1 1 1 0 0,1-1-1 0 0,1 2 0 0 0,4 4 0 0 0,0 0 0 0 0,0 0 0 0 0,1 0 0 0 0,0-1-1 0 0,8 6 1 0 0,30 19 4 0 0,28 23-12 0 0,-62-46 25 0 0,0 2 0 0 0,-1 0 0 0 0,-1 0 0 0 0,8 10-17 0 0,-17-19 28 0 0,1 0 0 0 0,-1-1 0 0 0,0 1 0 0 0,0 0 0 0 0,0 0 0 0 0,0 0 0 0 0,0 0 0 0 0,0 0 0 0 0,0 1 0 0 0,-1-1 0 0 0,1 0 0 0 0,-1 0 0 0 0,0 0 0 0 0,0 1 0 0 0,0-1 0 0 0,0 0 0 0 0,0 0 0 0 0,0 1 0 0 0,0-1 0 0 0,-1 0 0 0 0,1 0 0 0 0,-1 0 0 0 0,1 0 0 0 0,-1 0 0 0 0,0 1 0 0 0,0-1-1 0 0,0 0 1 0 0,0-1 0 0 0,0 1 0 0 0,-1 0 0 0 0,1 0 0 0 0,0 0 0 0 0,-1-1 0 0 0,1 1 0 0 0,-1-1 0 0 0,0 1 0 0 0,0-1 0 0 0,1 0 0 0 0,-1 1 0 0 0,0-1 0 0 0,0 0 0 0 0,0 0 0 0 0,0 0 0 0 0,-2 0-28 0 0,-13 3 70 0 0,0 0 0 0 0,0 0 0 0 0,0-2 0 0 0,-1 0-70 0 0,-11 1-452 0 0,15-1 614 0 0,0-1-1 0 0,-1 0 1 0 0,0-1-162 0 0,11-1-563 0 0,0 1-1 0 0,-1-1 0 0 0,1 0 0 0 0,0 0 0 0 0,0 0 1 0 0,0 0-1 0 0,-2-1 564 0 0,0-4-5067 0 0,3-1-1343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12440 0 0,'0'0'565'0'0,"0"0"-5"0"0,0 0-215 0 0,0 0 441 0 0,2 0 227 0 0,73-12 5578 0 0,17 2-6591 0 0,1 4 1755 0 0,72 7-1755 0 0,-104-2-404 0 0,29-4 404 0 0,-48 2 295 0 0,160-2 278 0 0,-182 8-8422 0 0,-24-3 1555 0 0</inkml:trace>
  <inkml:trace contextRef="#ctx0" brushRef="#br0" timeOffset="344.705">517 0 11200 0 0,'0'0'513'0'0,"0"0"-10"0"0,0 0-206 0 0,9 1 1144 0 0,68 6 2750 0 0,-46 0-3558 0 0,-1 0 0 0 0,0 3 1 0 0,0 0-1 0 0,-1 2 0 0 0,10 6-633 0 0,-29-14 235 0 0,-5-1-87 0 0,1 0-1 0 0,0 0 0 0 0,-1 0 1 0 0,1 0-1 0 0,-1 1 0 0 0,0 0 0 0 0,0 0 1 0 0,0 1-1 0 0,-1-1 0 0 0,2 2-147 0 0,-6-5 17 0 0,1 0-1 0 0,-1 0 0 0 0,1 0 1 0 0,-1 0-1 0 0,1 0 0 0 0,-1 0 1 0 0,0 0-1 0 0,1 1 0 0 0,-1-1 1 0 0,0 0-1 0 0,0 0 0 0 0,0 0 1 0 0,0 0-1 0 0,0 0 0 0 0,0 0 1 0 0,0 0-1 0 0,0 1 0 0 0,0-1 1 0 0,-1 0-1 0 0,1 0 0 0 0,0 0 1 0 0,-1 0-1 0 0,1 0 0 0 0,-1 0 0 0 0,1 0 1 0 0,-1 0-1 0 0,1 0 0 0 0,-1 0 1 0 0,0 0-1 0 0,1-1 0 0 0,-1 1 1 0 0,0 0-1 0 0,0 0 0 0 0,0-1 1 0 0,0 1-1 0 0,0 0 0 0 0,1-1 1 0 0,-1 1-1 0 0,-1 0-16 0 0,-6 3 76 0 0,1 0 0 0 0,-1-1 1 0 0,0 1-1 0 0,-7 1-76 0 0,10-3 38 0 0,-125 35 268 0 0,62-18-828 0 0,3-5-5010 0 0,52-9-1287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11920 0 0,'0'0'546'0'0,"-1"-1"-10"0"0,-4 0-210 0 0,4 0 383 0 0,1 1 203 0 0,0 0 44 0 0,0 0-40 0 0,0 0-212 0 0,0 1 117 0 0,0-1-777 0 0,0 0 1 0 0,0 0-1 0 0,0 0 1 0 0,-1 0 0 0 0,1 0-1 0 0,0 0 1 0 0,0 0-1 0 0,0 0 1 0 0,0 0-1 0 0,0 0 1 0 0,0 0-1 0 0,0 0 1 0 0,0 0-1 0 0,0 0 1 0 0,0 0-1 0 0,0 0 1 0 0,0 0-1 0 0,0 0 1 0 0,0 0-1 0 0,0 0 1 0 0,0 0-1 0 0,0 0 1 0 0,0 1 0 0 0,0-1-1 0 0,0 0 1 0 0,0 0-1 0 0,0 0 1 0 0,-1 0-1 0 0,1 0 1 0 0,0 0-1 0 0,0 0 1 0 0,0 0-1 0 0,0 0 1 0 0,0 0-1 0 0,1 0 1 0 0,-1 0-1 0 0,0 0 1 0 0,0 1-1 0 0,0-1 1 0 0,0 0-1 0 0,0 0 1 0 0,0 0 0 0 0,0 0-1 0 0,0 0 1 0 0,0 0-1 0 0,0 0 1 0 0,0 0-1 0 0,0 0 1 0 0,0 0-1 0 0,0 0 1 0 0,0 0-1 0 0,0 0 1 0 0,0 0-1 0 0,0 0 1 0 0,0 0-1 0 0,0 0-44 0 0,6 3 116 0 0,0-1-1 0 0,0 0 1 0 0,0-1-1 0 0,0 1 0 0 0,1-1 1 0 0,-1 0-1 0 0,0-1 1 0 0,0 0-1 0 0,5 0-115 0 0,17 2 1033 0 0,199 14-411 0 0,-91-8-636 0 0,-87-6 14 0 0,-7 1 0 0 0,16 3 0 0 0,-39-6 721 0 0,-19 0-802 0 0,0 0-1 0 0,0 0 1 0 0,1 0-1 0 0,-1 0 1 0 0,0 0-1 0 0,0 0 0 0 0,0-1 1 0 0,1 1-1 0 0,-1 0 1 0 0,0 0-1 0 0,0 0 1 0 0,1 0-1 0 0,-1 0 0 0 0,0 0 1 0 0,0 0-1 0 0,0-1 1 0 0,0 1-1 0 0,1 0 1 0 0,-1 0-1 0 0,0 0 0 0 0,0-1 1 0 0,0 1-1 0 0,0 0 1 0 0,0 0-1 0 0,1 0 1 0 0,-1-1-1 0 0,0 1 82 0 0,-3-5-7021 0 0,-3 0 1268 0 0</inkml:trace>
  <inkml:trace contextRef="#ctx0" brushRef="#br0" timeOffset="363.923">435 2 11056 0 0,'0'0'505'0'0,"0"0"-9"0"0,13-1 1448 0 0,6 7-1365 0 0,-1 1 0 0 0,1 1 0 0 0,-1 1 1 0 0,-1 1-1 0 0,2 1-579 0 0,1 0 572 0 0,0-2-1 0 0,6 2-571 0 0,-11-5 459 0 0,0 1 0 0 0,0 0 0 0 0,-1 1-1 0 0,0 1 1 0 0,2 2-459 0 0,-14-10 45 0 0,0 0 0 0 0,-1 0 0 0 0,1 1-1 0 0,-1-1 1 0 0,1 1 0 0 0,-1-1 0 0 0,0 1 0 0 0,1 0 0 0 0,-1-1-1 0 0,0 1 1 0 0,0 0 0 0 0,0 0 0 0 0,0 0 0 0 0,-1 0 0 0 0,1 0-1 0 0,0 0 1 0 0,-1 0 0 0 0,1 1-45 0 0,-1-1 46 0 0,-1 0 1 0 0,1 0-1 0 0,0 0 0 0 0,0-1 1 0 0,-1 1-1 0 0,1 0 0 0 0,-1 0 1 0 0,0 0-1 0 0,0 0 0 0 0,1-1 1 0 0,-1 1-1 0 0,0 0 0 0 0,0-1 0 0 0,-1 1 1 0 0,1-1-1 0 0,-1 1-46 0 0,-5 6 239 0 0,-1-1 0 0 0,0 0 1 0 0,-1-1-1 0 0,0 0 0 0 0,0 0 0 0 0,-3 1-239 0 0,8-5 106 0 0,-30 17-139 0 0,-1-2 0 0 0,-1-2 33 0 0,7-5-79 0 0,0-1-1 0 0,0-1 1 0 0,-11 0 79 0 0,-4 1-648 0 0,20-6-2333 0 0,24-3 508 0 0,0 0-3904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1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4608 0 0,'7'-2'1391'0'0,"0"5"7666"0"0,-2 5-1818 0 0,-3 0-9083 0 0,-2-7 1375 0 0,8 32 1277 0 0,-1 0 0 0 0,0 16-808 0 0,-1-5 497 0 0,3 1-497 0 0,-2-1 182 0 0,-1 1-1 0 0,-3-1 0 0 0,-1 19-181 0 0,1 13 79 0 0,-3-42 148 0 0,-2 27-227 0 0,-1 7 38 0 0,3-61-308 0 0,-1-1 1 0 0,1 1-1 0 0,-1-1 0 0 0,0 1 0 0 0,-1-1 0 0 0,1 0 0 0 0,-2 3 270 0 0,3-8-919 0 0,0-15-2369 0 0,-6-123-4666 0 0,2 84 6470 0 0,2-1 0 0 0,3 1 0 0 0,6-45 1484 0 0,-5 53 1702 0 0,-3 39-1111 0 0,1 0 0 0 0,0 0 0 0 0,0 0 0 0 0,1 1 0 0 0,-1-1 0 0 0,1 0-1 0 0,0 0 1 0 0,1 1 0 0 0,0-1 0 0 0,0 1 0 0 0,0-1 0 0 0,0 1 0 0 0,1 0 0 0 0,2-4-591 0 0,-1 4 315 0 0,-1 1 1 0 0,1 0 0 0 0,0 0-1 0 0,1 0 1 0 0,-1 1 0 0 0,0-1 0 0 0,1 1-1 0 0,0 0 1 0 0,0 1 0 0 0,0-1 0 0 0,0 1-1 0 0,0 0 1 0 0,4-1-316 0 0,-1 1 182 0 0,0 0 0 0 0,0 0 0 0 0,0 1-1 0 0,0 1 1 0 0,0-1 0 0 0,0 1 0 0 0,1 0 0 0 0,-1 1 0 0 0,1 0-182 0 0,4 1 206 0 0,0 0 1 0 0,-1 1-1 0 0,0 1 1 0 0,0 0-1 0 0,3 2-206 0 0,-10-4 71 0 0,-1 0-1 0 0,0 0 1 0 0,1 1-1 0 0,-1-1 1 0 0,0 1-1 0 0,-1 0 1 0 0,1 0 0 0 0,0 1-1 0 0,-1-1 1 0 0,0 1-1 0 0,0 0 1 0 0,0-1-1 0 0,0 2 1 0 0,-1-1-1 0 0,2 2-70 0 0,-3-4 21 0 0,-1 0 0 0 0,1 1 0 0 0,-1-1 0 0 0,1 0 0 0 0,-1 0 0 0 0,0 0 0 0 0,0 1-1 0 0,1-1 1 0 0,-2 0 0 0 0,1 0 0 0 0,0 1 0 0 0,0-1 0 0 0,-1 0 0 0 0,1 0 0 0 0,-1 0 0 0 0,0 0-1 0 0,0 1 1 0 0,1-1 0 0 0,-1 0 0 0 0,-1 0 0 0 0,1-1 0 0 0,0 1 0 0 0,0 0 0 0 0,-1 0 0 0 0,1-1-1 0 0,-1 1 1 0 0,1 0 0 0 0,-2 0-21 0 0,-4 4 64 0 0,0-1 0 0 0,0 1 0 0 0,0-1 0 0 0,0-1-1 0 0,-1 1 1 0 0,-5 1-64 0 0,-6 2-33 0 0,0-1 0 0 0,0 0-1 0 0,0-2 1 0 0,-1 0 0 0 0,-4 0 33 0 0,11-3-908 0 0,0-1 1 0 0,1 0 0 0 0,-1-1 0 0 0,0-1 0 0 0,-6-1 907 0 0,16 2-811 0 0,1 0 0 0 0,0 0 0 0 0,0-1 0 0 0,-1 0 0 0 0,1 1 0 0 0,0-1 0 0 0,0 0 0 0 0,-1-1 811 0 0,-3-5-5241 0 0</inkml:trace>
  <inkml:trace contextRef="#ctx0" brushRef="#br0" timeOffset="667.85">679 288 7368 0 0,'0'0'333'0'0,"0"0"0"0"0,-2 0-213 0 0,-16 1 1771 0 0,1 1-1 0 0,-1 1 1 0 0,1 1-1 0 0,-8 3-1890 0 0,20-6 17 0 0,-12 4 452 0 0,1 1 1 0 0,0 0-1 0 0,0 1 1 0 0,1 1-1 0 0,0 1 1 0 0,0 0-1 0 0,1 1 1 0 0,0 0-1 0 0,-4 5-469 0 0,14-11 133 0 0,0 0 0 0 0,1 0 0 0 0,0 0 0 0 0,0 0 0 0 0,0 0 0 0 0,0 1 0 0 0,-1 2-133 0 0,4-6 16 0 0,-1 0 1 0 0,0 0 0 0 0,1 0 0 0 0,-1 0 0 0 0,1 0 0 0 0,0 0 0 0 0,-1 0 0 0 0,1 0 0 0 0,0 0 0 0 0,-1 0 0 0 0,1 1-1 0 0,0-1 1 0 0,0 0 0 0 0,0 0 0 0 0,0 0 0 0 0,0 0 0 0 0,0 1 0 0 0,1-1 0 0 0,-1 0 0 0 0,0 0 0 0 0,1 0-1 0 0,-1 0 1 0 0,0 0 0 0 0,1 0 0 0 0,-1 0 0 0 0,1 0 0 0 0,0 0 0 0 0,-1 0 0 0 0,1 0 0 0 0,0 0 0 0 0,0 0 0 0 0,-1 0-1 0 0,1 0 1 0 0,1 0-17 0 0,1 1 29 0 0,1-1 0 0 0,-1 0-1 0 0,1 1 1 0 0,0-1-1 0 0,0 0 1 0 0,0-1-1 0 0,-1 1 1 0 0,1-1 0 0 0,0 1-1 0 0,0-1 1 0 0,0-1-1 0 0,0 1 1 0 0,0 0 0 0 0,0-1-1 0 0,1 0-28 0 0,7-2 223 0 0,0 0 0 0 0,-1 0 1 0 0,0-1-1 0 0,6-3-223 0 0,-9 4 3 0 0,-1-1 0 0 0,1 0 1 0 0,0 0-1 0 0,-1 0 1 0 0,0-1-1 0 0,0 0 1 0 0,-1-1-1 0 0,1 0 0 0 0,-1 0 1 0 0,0 0-1 0 0,-1-1 1 0 0,0 1-1 0 0,0-1 0 0 0,0 0 1 0 0,-1-1-1 0 0,3-5-3 0 0,-2 2-209 0 0,0 0 0 0 0,1 0-1 0 0,2-2 210 0 0,-8 12-62 0 0,0 1-20 0 0,0 0 14 0 0,1 6 28 0 0,-1 0 0 0 0,1-1-1 0 0,1 0 1 0 0,-1 1 0 0 0,1-1-1 0 0,0 0 1 0 0,0 2 40 0 0,9 25-38 0 0,-9-21 39 0 0,0 0 0 0 0,1-1 0 0 0,1 1 0 0 0,-1-1 0 0 0,2 0 0 0 0,0 0 0 0 0,0 0 0 0 0,1 0 0 0 0,0-1 0 0 0,0 0 0 0 0,1 0-1 0 0,-6-8 9 0 0,0 0 1 0 0,-1 0-1 0 0,1 0 1 0 0,0-1-1 0 0,0 1 1 0 0,0 0-1 0 0,0 0 1 0 0,0-1-1 0 0,0 1 0 0 0,0-1 1 0 0,0 1-1 0 0,0-1 1 0 0,0 1-1 0 0,0-1 1 0 0,0 1-1 0 0,0-1 1 0 0,1 0-1 0 0,-1 0-9 0 0,0 0 17 0 0,1 0 0 0 0,-1-1 1 0 0,1 1-1 0 0,-1-1 0 0 0,1 1 0 0 0,-1-1 0 0 0,0 0 1 0 0,1 1-1 0 0,-1-1 0 0 0,0 0 0 0 0,1 0 0 0 0,-1 0 1 0 0,0 0-1 0 0,0 0 0 0 0,0-1-17 0 0,6-6-74 0 0,-1 0 1 0 0,0 0-1 0 0,-1-1 0 0 0,0 0 1 0 0,0 0-1 0 0,-1 0 0 0 0,0 0 1 0 0,-1-1-1 0 0,0 0 74 0 0,5-9-261 0 0,-2 2-76 0 0,1 0 0 0 0,1 1 0 0 0,1 1 0 0 0,0-1 0 0 0,4-3 337 0 0,-12 17 10 0 0,0 1 1 0 0,1-1-1 0 0,-1 0 1 0 0,0 1 0 0 0,1-1-1 0 0,0 1 1 0 0,-1 0-1 0 0,1-1 1 0 0,0 1 0 0 0,-1 0-1 0 0,1 0 1 0 0,0 0-1 0 0,0 0 1 0 0,0 0-1 0 0,0 0 1 0 0,0 1 0 0 0,0-1-1 0 0,2 1-10 0 0,-2 0 74 0 0,1 0 0 0 0,-1 0 0 0 0,1 1 0 0 0,-1-1 0 0 0,1 1 0 0 0,-1-1 0 0 0,1 1 0 0 0,-1 0-1 0 0,0 0 1 0 0,1 0 0 0 0,-1 1 0 0 0,0-1 0 0 0,0 1 0 0 0,2 0-74 0 0,1 2 86 0 0,0 1 1 0 0,-1-1-1 0 0,1 1 1 0 0,-1 0-1 0 0,0 0 0 0 0,0 1 1 0 0,0-1-1 0 0,-1 1 0 0 0,0 0 1 0 0,0 0-1 0 0,0 0 1 0 0,-1 0-1 0 0,0 0 0 0 0,1 7-86 0 0,9 14 376 0 0,-10-23-294 0 0,0 0 0 0 0,0-1-1 0 0,-1 1 1 0 0,1 0 0 0 0,-1 0 0 0 0,0 0 0 0 0,0 0-1 0 0,0 0 1 0 0,-1 2-82 0 0,1 2-77 0 0,-1-8-1144 0 0,0-17-5627 0 0,-1 6 411 0 0</inkml:trace>
  <inkml:trace contextRef="#ctx0" brushRef="#br0" timeOffset="1168.433">1031 4 11056 0 0,'0'0'852'0'0,"0"0"-560"0"0,0-3-15 0 0,0 3 992 0 0,0 0 426 0 0,0 0 81 0 0,0 0-88 0 0,0 0-430 0 0,0 0-187 0 0,0 0-42 0 0,0 0-73 0 0,0 0-285 0 0,0 0-126 0 0,0 0-29 0 0,0 0-72 0 0,6 6-272 0 0,-3-2-170 0 0,0 0-1 0 0,0 1 1 0 0,0-1-1 0 0,-1 1 1 0 0,0-1 0 0 0,2 4-2 0 0,9 19 273 0 0,-11-24-511 0 0,0-1 1 0 0,0 1 0 0 0,-1-1-1 0 0,1 0 1 0 0,1 0-1 0 0,-1 0 1 0 0,0 0-1 0 0,0 0 1 0 0,1 0 0 0 0,-1 0-1 0 0,1-1 1 0 0,0 1-1 0 0,-1-1 1 0 0,1 0 0 0 0,0 0-1 0 0,1 0 238 0 0,-2 0-401 0 0,0-1-1 0 0,1 0 1 0 0,-1 0-1 0 0,1 0 0 0 0,-1 0 1 0 0,1 0-1 0 0,-1 0 1 0 0,1-1-1 0 0,-1 1 1 0 0,1-1-1 0 0,-1 0 1 0 0,0 1-1 0 0,1-1 1 0 0,-1 0-1 0 0,0 0 1 0 0,0-1-1 0 0,0 1 1 0 0,0 0-1 0 0,0-1 402 0 0,8-4-538 0 0,-5 2-19 0 0,-1 1-1 0 0,1 0 1 0 0,-1-1 0 0 0,1 0-1 0 0,-1 0 1 0 0,0-1-1 0 0,1 0 558 0 0,-2 0 171 0 0,1 0 0 0 0,0 0-1 0 0,0 0 1 0 0,0 1 0 0 0,1 0-1 0 0,3-3-170 0 0,-7 6 1003 0 0,0 1-672 0 0,-1-1-1 0 0,1 0 1 0 0,-1 1-1 0 0,1-1 1 0 0,-1 0 0 0 0,1 1-1 0 0,-1-1 1 0 0,1 1-1 0 0,0-1 1 0 0,-1 1 0 0 0,1-1-1 0 0,0 1 1 0 0,-1 0-1 0 0,1-1 1 0 0,0 1 0 0 0,0 0-1 0 0,-1-1 1 0 0,1 1-1 0 0,0 0 1 0 0,0 0 0 0 0,-1 0-1 0 0,1 0 1 0 0,0 0-1 0 0,0 0-330 0 0,1 1 205 0 0,1 1 0 0 0,-1-1-1 0 0,0 1 1 0 0,0 0 0 0 0,0 0-1 0 0,-1-1 1 0 0,1 2 0 0 0,0-1-1 0 0,-1 0 1 0 0,1 0 0 0 0,-1 0-1 0 0,0 1 1 0 0,1-1 0 0 0,-1 1-1 0 0,-1-1 1 0 0,2 2-205 0 0,1 5 19 0 0,-1 0-1 0 0,1 0 1 0 0,-1 0 0 0 0,-1 3-19 0 0,0-9 25 0 0,5 50 390 0 0,-1 39-415 0 0,-4-62-1 0 0,0-15-213 0 0,-1 0 0 0 0,0 0 0 0 0,-1-1 0 0 0,-1 1 0 0 0,0 0 0 0 0,-1-1-1 0 0,0 1 1 0 0,-3 5 214 0 0,5-20-252 0 0,1 1-1 0 0,0 0 0 0 0,0 0 1 0 0,-1-1-1 0 0,1 1 0 0 0,0 0 1 0 0,-1-1-1 0 0,1 1 0 0 0,-1-1 1 0 0,1 1-1 0 0,-1 0 0 0 0,1-1 0 0 0,-1 1 1 0 0,1-1-1 0 0,-1 1 0 0 0,1-1 1 0 0,-1 0-1 0 0,0 1 0 0 0,1-1 1 0 0,-1 0-1 0 0,0 1 0 0 0,1-1 1 0 0,-1 0-1 0 0,0 0 0 0 0,0 1 1 0 0,1-1-1 0 0,-1 0 0 0 0,0 0 1 0 0,0 0 252 0 0,-1 0-2748 0 0</inkml:trace>
  <inkml:trace contextRef="#ctx0" brushRef="#br0" timeOffset="1825.327">1197 189 15864 0 0,'0'0'727'0'0,"0"0"-16"0"0,0 0-410 0 0,12 2 607 0 0,-5 2-450 0 0,0 0 0 0 0,0 1 0 0 0,0-1 0 0 0,0 2-458 0 0,-1-2 265 0 0,0 1-1 0 0,0-1 0 0 0,1 0 1 0 0,7 3-265 0 0,-5-4 110 0 0,0 0 1 0 0,1 0 0 0 0,-1-1 0 0 0,1-1-1 0 0,-1 1 1 0 0,1-2 0 0 0,0 1 0 0 0,0-1-1 0 0,-1-1 1 0 0,1 1 0 0 0,0-2 0 0 0,-1 1-1 0 0,1-2 1 0 0,-1 1 0 0 0,0-1 0 0 0,1-1-111 0 0,9-3-24 0 0,0-2 0 0 0,-1 0 0 0 0,-1-1 0 0 0,0-1 1 0 0,0-1-1 0 0,-1 0 0 0 0,3-4 24 0 0,-18 15-48 0 0,1-1-26 0 0,0 1-1 0 0,0-1 1 0 0,0 1-1 0 0,0-1 1 0 0,0 1-1 0 0,0 0 1 0 0,0 0-1 0 0,2-1 75 0 0,2 16-761 0 0,-4-6 820 0 0,1 1 0 0 0,-2 0 0 0 0,1-1 0 0 0,-1 1 1 0 0,0 0-1 0 0,-1 4-59 0 0,2 15-269 0 0,0-4 168 0 0,-1-8 63 0 0,1 0 1 0 0,2 9 37 0 0,-3-20 21 0 0,0-1 0 0 0,1 1 0 0 0,0-1 0 0 0,-1 1 1 0 0,2-1-1 0 0,-1 1 0 0 0,0-1 0 0 0,1 0 0 0 0,0 0 0 0 0,2 2-21 0 0,-5-6 41 0 0,1 1 0 0 0,0 0-1 0 0,0 0 1 0 0,-1-1 0 0 0,1 1 0 0 0,0 0 0 0 0,0-1-1 0 0,0 1 1 0 0,0-1 0 0 0,0 1 0 0 0,0-1 0 0 0,0 0-1 0 0,0 1 1 0 0,0-1 0 0 0,0 0 0 0 0,0 0 0 0 0,0 0-1 0 0,0 0 1 0 0,1 0 0 0 0,0 0-41 0 0,0 0 38 0 0,0 0-1 0 0,1-1 1 0 0,-1 0 0 0 0,0 1-1 0 0,0-1 1 0 0,0 0 0 0 0,0 0-1 0 0,1 0 1 0 0,-1 0 0 0 0,0-1-38 0 0,2 0 63 0 0,-1-1 0 0 0,1 0 1 0 0,0 0-1 0 0,-1 0 0 0 0,1-1 1 0 0,-1 1-1 0 0,0-1 0 0 0,0 0 1 0 0,1-2-64 0 0,10-22-406 0 0,0-1 0 0 0,7-22 406 0 0,-10 31-338 0 0,-10 20 260 0 0,-1 0-13 0 0,0 0 10 0 0,2 1 23 0 0,-1 1 0 0 0,1 0 0 0 0,-1 0 0 0 0,1 0 0 0 0,-1 1 0 0 0,0-1 0 0 0,1 1 58 0 0,6 16 32 0 0,-1 1-1 0 0,-1-1 0 0 0,-1 1 0 0 0,-1 0 1 0 0,0 1-1 0 0,-2-1 0 0 0,0 2-31 0 0,3 21-83 0 0,-3-14-5 0 0,-1-1 0 0 0,-1 1 0 0 0,-3 12 88 0 0,3-38-6 0 0,-1 15 9 0 0,-1 0-1 0 0,0-1 1 0 0,-1 1 0 0 0,-1-1 0 0 0,-1 0 0 0 0,-1 0 0 0 0,0 0-1 0 0,-5 8-2 0 0,9-21 106 0 0,-1 0 0 0 0,1 0-1 0 0,-1 0 1 0 0,0 0-1 0 0,0 0 1 0 0,0-1 0 0 0,0 0-1 0 0,-1 0 1 0 0,0 0-1 0 0,0 0-105 0 0,3-1 50 0 0,-1-1 0 0 0,0 0-1 0 0,0 0 1 0 0,0 0 0 0 0,0-1-1 0 0,0 1 1 0 0,0 0-1 0 0,0-1 1 0 0,0 1 0 0 0,0-1-1 0 0,0 0 1 0 0,0 0 0 0 0,-1 0-1 0 0,1 0 1 0 0,0 0 0 0 0,0 0-1 0 0,0 0 1 0 0,0-1-1 0 0,0 1 1 0 0,0-1 0 0 0,0 0-1 0 0,-2 0-49 0 0,1 0 82 0 0,0-1-1 0 0,0 1 1 0 0,0-1-1 0 0,0 0 1 0 0,1 0-1 0 0,-1 0 0 0 0,1 0 1 0 0,-1 0-1 0 0,1 0 1 0 0,0-1-1 0 0,-1 1 1 0 0,1-1-1 0 0,1 1 1 0 0,-1-1-1 0 0,0 0 0 0 0,1 0 1 0 0,-1 0-1 0 0,1 0 1 0 0,0 0-1 0 0,0 0 1 0 0,0 0-1 0 0,0-1 1 0 0,1 1-1 0 0,-1 0 0 0 0,1 0 1 0 0,0-1-1 0 0,0 1 1 0 0,0 0-1 0 0,0 0 1 0 0,1-1-1 0 0,-1 1-81 0 0,2-4 47 0 0,-1 1-1 0 0,1-1 0 0 0,0 1 1 0 0,1-1-1 0 0,-1 1 0 0 0,1 0 1 0 0,0 0-1 0 0,1 0 0 0 0,0 1 1 0 0,-1-1-1 0 0,2 1 0 0 0,-1 0 1 0 0,1 0-1 0 0,0 0 0 0 0,0 0-46 0 0,6-3 128 0 0,1 0 0 0 0,0 0 0 0 0,0 1 1 0 0,1 0-1 0 0,5-1-128 0 0,21-8-4460 0 0,7 0 4460 0 0,-16 6-5237 0 0,1-2-2474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2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93 9848 0 0,'14'-5'448'0'0,"-17"-9"168"0"0,8-5 866 0 0,-4 16-1101 0 0,-1-1 0 0 0,1 1 0 0 0,0 0 0 0 0,0 0 0 0 0,1 0 0 0 0,-1 1 0 0 0,1-2-381 0 0,-2 4 153 0 0,0-1 0 0 0,1 0 0 0 0,-1 1 0 0 0,0-1 0 0 0,1 0 0 0 0,-1 0 0 0 0,0 0 0 0 0,0 1 0 0 0,0-1 0 0 0,0 0 0 0 0,0 0 0 0 0,0 0 0 0 0,0 0 0 0 0,0 1 0 0 0,0-1 0 0 0,0 0-153 0 0,0 1 54 0 0,0-1 1 0 0,0 1-1 0 0,0 0 1 0 0,0-1-1 0 0,0 1 1 0 0,0-1-1 0 0,0 1 1 0 0,0 0-1 0 0,0-1 1 0 0,0 1 0 0 0,0 0-1 0 0,0-1 1 0 0,0 1-1 0 0,0 0 1 0 0,0-1-1 0 0,0 1 1 0 0,0 0-1 0 0,1-1 1 0 0,-1 1-1 0 0,0 0 1 0 0,0 0-1 0 0,0-1 1 0 0,1 1-1 0 0,-1 0 1 0 0,0-1-1 0 0,0 1 1 0 0,1 0-1 0 0,-1 0 1 0 0,0 0 0 0 0,0-1-1 0 0,1 1 1 0 0,-1 0-1 0 0,0 0 1 0 0,1 0-1 0 0,-1 0 1 0 0,0-1-1 0 0,1 1 1 0 0,-1 0-55 0 0,0 0 73 0 0,0 0 0 0 0,0 0 0 0 0,0-1 0 0 0,0 1 0 0 0,0 0 0 0 0,0 0 1 0 0,0-1-1 0 0,0 1 0 0 0,0 0 0 0 0,0 0 0 0 0,0-1 0 0 0,0 1 0 0 0,0 0 0 0 0,-1 0 1 0 0,1 0-1 0 0,0-1 0 0 0,0 1 0 0 0,0 0 0 0 0,0 0 0 0 0,-1 0 0 0 0,1 0 0 0 0,0-1 0 0 0,0 1 1 0 0,0 0-1 0 0,0 0 0 0 0,-1 0 0 0 0,1 0 0 0 0,0 0 0 0 0,0 0 0 0 0,-1 0 0 0 0,1 0 1 0 0,0-1-1 0 0,0 1 0 0 0,0 0 0 0 0,-1 0 0 0 0,1 0 0 0 0,0 0 0 0 0,0 0 0 0 0,-1 0 1 0 0,1 0-1 0 0,0 0 0 0 0,0 0 0 0 0,-1 0 0 0 0,1 1-73 0 0,-1-1 6 0 0,0 1 0 0 0,1-1 0 0 0,-1 1 0 0 0,0-1 0 0 0,1 1-1 0 0,-1-1 1 0 0,0 1 0 0 0,1 0 0 0 0,-1 0 0 0 0,1-1 0 0 0,-1 1 0 0 0,1 0 0 0 0,-1 0 0 0 0,1 0 0 0 0,-1-1 0 0 0,1 1 0 0 0,0 0-1 0 0,0 0 1 0 0,-1 0 0 0 0,1 0 0 0 0,0 0-6 0 0,-4 25-19 0 0,3-22 27 0 0,0 14-8 0 0,0 1 0 0 0,1-1 0 0 0,1 0 0 0 0,1 1 0 0 0,2 6 0 0 0,-4-20 0 0 0,1 0-1 0 0,-1 0 0 0 0,-1 0 1 0 0,1 0-1 0 0,-1 0 0 0 0,0 0 0 0 0,0 1 1 0 0,0-1 15 0 0,0 0 0 0 0,0 0 0 0 0,1 0 0 0 0,0 0 0 0 0,-1 0 0 0 0,2 0 0 0 0,-1 3-15 0 0,1 1 92 0 0,0 0-1 0 0,-1 0 0 0 0,0 0 0 0 0,0-1-91 0 0,-1-1-34 0 0,1-1 0 0 0,0 0 0 0 0,0 1 0 0 0,1-1 0 0 0,-1 0 0 0 0,1 0-1 0 0,1 1 1 0 0,-1-1 34 0 0,2 9-98 0 0,-3-14 95 0 0,0 0 0 0 0,0 0 0 0 0,0 0 0 0 0,1 0 0 0 0,-1 0 0 0 0,0 0 0 0 0,0 0 0 0 0,1 1-1 0 0,-1-1 1 0 0,1 0 0 0 0,-1-1 0 0 0,1 1 0 0 0,-1 0 0 0 0,1 0 0 0 0,-1 0 0 0 0,1 0 0 0 0,0 0 0 0 0,0 0-1 0 0,-1-1 1 0 0,1 1 3 0 0,8 7 33 0 0,-7-6-15 0 0,-1 0 1 0 0,1-1-1 0 0,0 1 0 0 0,-1-1 1 0 0,1 1-1 0 0,0-1 0 0 0,0 0 0 0 0,0 0 1 0 0,0 0-1 0 0,0 0 0 0 0,0 0 1 0 0,0 0-1 0 0,0 0 0 0 0,1-1 1 0 0,-1 1-1 0 0,0-1 0 0 0,2 1-18 0 0,8-9 144 0 0,-9 6-58 0 0,-2 1-56 0 0,0 0 0 0 0,0 0 0 0 0,0 0 0 0 0,0 1 0 0 0,-1-1 0 0 0,1 0 0 0 0,0 0 0 0 0,-1 0 0 0 0,1 0 0 0 0,-1 0 0 0 0,1 0 1 0 0,-1-1-1 0 0,1 1 0 0 0,-1 0 0 0 0,0 0 0 0 0,1 0 0 0 0,-1 0 0 0 0,0 0 0 0 0,0-1 0 0 0,0 1 0 0 0,0-1-30 0 0,0 1 46 0 0,0-1 0 0 0,0 0-1 0 0,0 0 1 0 0,0 1 0 0 0,0-1 0 0 0,-1 0-1 0 0,1 1 1 0 0,-1-1 0 0 0,1 0-1 0 0,-1 1 1 0 0,1-1 0 0 0,-1 1-1 0 0,0-1 1 0 0,0 1 0 0 0,0-1-46 0 0,-21-22 565 0 0,20 22-540 0 0,0 0-1 0 0,0 1 1 0 0,0-1 0 0 0,0 1-1 0 0,0 0 1 0 0,0-1 0 0 0,-1 1-1 0 0,1 0 1 0 0,0 0-1 0 0,-1 1 1 0 0,1-1 0 0 0,0 0-1 0 0,-1 1 1 0 0,1-1 0 0 0,-1 1-25 0 0,-5-1 57 0 0,0 0 1 0 0,-1 1 0 0 0,1 0-1 0 0,-2 0-57 0 0,2 1 16 0 0,0 0 0 0 0,0 1 0 0 0,1 0-1 0 0,-1 1 1 0 0,1 0 0 0 0,-1 0 0 0 0,1 0 0 0 0,0 1-1 0 0,0 0 1 0 0,-2 2-16 0 0,-3 2 25 0 0,1 1-1 0 0,0 0 0 0 0,1 0 1 0 0,0 1-1 0 0,-4 5-24 0 0,12-12-19 0 0,0 0-1 0 0,1 0 1 0 0,-1 0 0 0 0,1 0-1 0 0,-1 0 1 0 0,1 0-1 0 0,0 0 1 0 0,0 0 0 0 0,0 0-1 0 0,1 2 20 0 0,-1-4-13 0 0,1 1 0 0 0,0-1-1 0 0,-1 1 1 0 0,1 0 0 0 0,0-1 0 0 0,0 1 0 0 0,0 0-1 0 0,0-1 1 0 0,1 1 0 0 0,-1 0 0 0 0,0-1-1 0 0,1 1 1 0 0,-1-1 0 0 0,1 1 0 0 0,0-1-1 0 0,-1 1 1 0 0,1-1 0 0 0,0 1 0 0 0,0-1-1 0 0,0 0 1 0 0,0 1 13 0 0,4 1 13 0 0,-1 1 1 0 0,1-1-1 0 0,0 0 0 0 0,0 0 1 0 0,1-1-1 0 0,-1 0 0 0 0,1 0 0 0 0,-1 0 1 0 0,1 0-1 0 0,-1-1 0 0 0,1 0 0 0 0,4 0-13 0 0,14 1 726 0 0,1 0 0 0 0,9-3-726 0 0,-17 1 181 0 0,61-2-325 0 0,-68 1-82 0 0,1 0-131 0 0,1 0-1 0 0,0 0 1 0 0,0-1 0 0 0,-1 0-1 0 0,1-1 1 0 0,-1-1-1 0 0,0 0 1 0 0,0 0 0 0 0,2-2 357 0 0,3-3-2038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3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2760 0 0,'-7'1'248'0'0,"-121"17"8263"0"0,0 9-4416 0 0,113-25-3620 0 0,0 2 246 0 0,14-4-392 0 0,1 0-29 0 0,0 0-4 0 0,1 3-248 0 0,1-1-1 0 0,0 0 0 0 0,0 0 0 0 0,0 0 0 0 0,1 0 0 0 0,-1 0 0 0 0,0-1 0 0 0,1 1 0 0 0,0-1 0 0 0,1 2-47 0 0,12 4 47 0 0,1 0 1 0 0,0-1-1 0 0,0-1 0 0 0,7 1-47 0 0,18 6 55 0 0,-20-5-9 0 0,-4-2 31 0 0,0 0-1 0 0,-1 2 1 0 0,0 0-1 0 0,0 0 1 0 0,-1 2-1 0 0,6 4-76 0 0,-20-12 30 0 0,0 1-1 0 0,0-1 1 0 0,0 1-1 0 0,0 0 1 0 0,-1 0-1 0 0,1 0 1 0 0,0-1-1 0 0,-1 1 1 0 0,0 1-1 0 0,1-1 1 0 0,-1 0-1 0 0,0 0 1 0 0,0 0-1 0 0,0 1 1 0 0,0-1-1 0 0,-1 0 1 0 0,1 1-1 0 0,0 2-29 0 0,-1-4 35 0 0,-1 1 0 0 0,1 0-1 0 0,0 0 1 0 0,0 0 0 0 0,-1 0-1 0 0,1-1 1 0 0,-1 1 0 0 0,0 0-1 0 0,1 0 1 0 0,-1-1 0 0 0,0 1-1 0 0,0-1 1 0 0,0 1-1 0 0,0-1 1 0 0,0 1 0 0 0,-1-1-1 0 0,1 1 1 0 0,0-1 0 0 0,-1 0-1 0 0,1 0 1 0 0,0 0 0 0 0,-1 0-1 0 0,0 0 1 0 0,1 0 0 0 0,-2 1-35 0 0,-13 7 175 0 0,0-1 1 0 0,-1-1-1 0 0,0 0 1 0 0,0-1-1 0 0,-4 0-175 0 0,-5 0 51 0 0,0-1 0 0 0,-1-1 0 0 0,-3-1-51 0 0,8-1-44 0 0,-6 0-176 0 0,9-2-2946 0 0,20-1 847 0 0,4-4-3547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3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48 321 11976 0 0,'-5'-3'253'0'0,"0"1"0"0"0,0 0 0 0 0,0 1 1 0 0,-1-1-1 0 0,-3 1-253 0 0,-3 1 4027 0 0,22-1-3635 0 0,0 0 1 0 0,0 1-1 0 0,1 0 1 0 0,-1 1 0 0 0,9 1-393 0 0,1 0 53 0 0,23 0 1310 0 0,37-4-1363 0 0,-3-1 613 0 0,262 11 661 0 0,-259-7-1145 0 0,-37-1 254 0 0,40 4-383 0 0,-55-1 448 0 0,-14-2-1636 0 0,-14-3-1160 0 0,-8-2 812 0 0,-48-14-6000 0 0,37 13 6529 0 0,0-1 0 0 0,1-1-1 0 0,-11-6 1008 0 0,5 2-48 0 0,15 7 501 0 0,0 0 0 0 0,1-1 1 0 0,-1 0-1 0 0,1 0 1 0 0,-5-4-454 0 0,7 3 1117 0 0,5 4-687 0 0,0 1 0 0 0,-1-1 0 0 0,1 1 0 0 0,-1-1 0 0 0,1 1 0 0 0,-1 0 0 0 0,0 0 0 0 0,1 0 0 0 0,-1 0 0 0 0,0 0 0 0 0,0 0 0 0 0,0 0 0 0 0,-1 0-430 0 0,2 1 804 0 0,1 0-285 0 0,0 0-126 0 0,0 0-29 0 0,0 0-48 0 0,13 6-164 0 0,213 85 140 0 0,-223-90-217 0 0,1 0 0 0 0,-1 0 0 0 0,0 0-1 0 0,1 1 1 0 0,-1 0 0 0 0,0-1 0 0 0,0 1-1 0 0,0 0 1 0 0,0 0 0 0 0,0 1 0 0 0,-1-1-1 0 0,1 1 1 0 0,-1-1 0 0 0,1 1 0 0 0,-1 1-75 0 0,6 9 468 0 0,-7-12-461 0 0,0 0 0 0 0,0 0-1 0 0,-1 0 1 0 0,1 0-1 0 0,0 0 1 0 0,-1 0 0 0 0,1 0-1 0 0,-1 0 1 0 0,1 0-1 0 0,-1 0 1 0 0,0 0 0 0 0,1 1-1 0 0,-1-1 1 0 0,0 0-1 0 0,0 0 1 0 0,0 1 0 0 0,0-1-1 0 0,0 0 1 0 0,0 0-1 0 0,0 0 1 0 0,0 1 0 0 0,-1-1-1 0 0,1 0 1 0 0,0 0-1 0 0,-1 0 1 0 0,1 0 0 0 0,-1 1-1 0 0,1-1 1 0 0,-1 0 0 0 0,1 0-1 0 0,-1 0 1 0 0,0 0-1 0 0,0 0-6 0 0,-4 6 29 0 0,-1-1 0 0 0,1 0 0 0 0,-1 0-1 0 0,0-1 1 0 0,0 0 0 0 0,-1 0-1 0 0,1 0 1 0 0,-2 0-29 0 0,-16 9 484 0 0,-17 7-484 0 0,-72 33-2228 0 0,111-52 1822 0 0,-1-1 1 0 0,1 0-1 0 0,0 0 1 0 0,0 0-1 0 0,-1-1 1 0 0,1 1-1 0 0,-1 0 1 0 0,1-1-1 0 0,-1 1 407 0 0,-1-1-2469 0 0</inkml:trace>
  <inkml:trace contextRef="#ctx0" brushRef="#br0" timeOffset="1235.64">514 54 2760 0 0,'1'-3'225'0'0,"1"-1"0"0"0,-2 0 0 0 0,1 1 1 0 0,0-1-1 0 0,-1 0 0 0 0,1-2-225 0 0,-1-12 7482 0 0,0 13-3657 0 0,0 4-2065 0 0,0 1-1646 0 0,0 0-1 0 0,-1 0 1 0 0,1-1 0 0 0,0 1-1 0 0,0 0 1 0 0,0 0-1 0 0,-1 0 1 0 0,1 0 0 0 0,0 0-1 0 0,0 0 1 0 0,-1 0-1 0 0,1 0 1 0 0,0 0 0 0 0,0-1-1 0 0,-1 1 1 0 0,1 0-1 0 0,0 0 1 0 0,0 0 0 0 0,-1 0-1 0 0,1 0 1 0 0,0 1-1 0 0,0-1 1 0 0,-1 0 0 0 0,1 0-1 0 0,0 0 1 0 0,0 0-1 0 0,0 0 1 0 0,-1 0 0 0 0,1 0-1 0 0,0 0 1 0 0,0 0-1 0 0,0 1 1 0 0,-1-1 0 0 0,1 0-1 0 0,0 0 1 0 0,0 0-1 0 0,0 0 1 0 0,-1 1-114 0 0,-9 4 480 0 0,-4 6-168 0 0,0 0 1 0 0,1 1-1 0 0,0 0 0 0 0,1 1 0 0 0,1 1 0 0 0,-3 4-312 0 0,-8 9 225 0 0,-25 31-31 0 0,2 2 1 0 0,-1 9-195 0 0,-6 16-6700 0 0,19-31-926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2:1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174 137 9528 0 0,'56'-25'2144'0'0,"14"-11"-2144"0"0,-10 4 2240 0 0,-57 31-2056 0 0,0-1 0 0 0,0 0 0 0 0,-1 1 0 0 0,1-1 0 0 0,0 0 0 0 0,-1 0 0 0 0,0 0 0 0 0,1-1 0 0 0,-1 1 0 0 0,0-1 0 0 0,1-1-184 0 0,-3 3 496 0 0,0 1-394 0 0,0-1 0 0 0,0 0 1 0 0,0 0-1 0 0,0 1 0 0 0,0-1 1 0 0,0 1-1 0 0,-1-1 1 0 0,1 0-1 0 0,0 1 0 0 0,0-1 1 0 0,-1 0-1 0 0,1 1 1 0 0,-1-1-1 0 0,1 1 0 0 0,0-1 1 0 0,-1 1-1 0 0,1-1 1 0 0,-1 1-1 0 0,1-1 0 0 0,-1 1-102 0 0,-2-1 79 0 0,0 0-1 0 0,0 0 1 0 0,0 0-1 0 0,0 1 1 0 0,0-1-1 0 0,0 1 1 0 0,-1 0-1 0 0,1 0 1 0 0,0 0-1 0 0,0 1 1 0 0,0-1-79 0 0,-37 9 168 0 0,28-7 48 0 0,-20 6 246 0 0,0 2-1 0 0,1 0 0 0 0,-20 11-461 0 0,37-14 62 0 0,1 1-1 0 0,0 0 0 0 0,1 0 1 0 0,0 1-1 0 0,0 1 0 0 0,-7 8-61 0 0,16-15 12 0 0,0 1-1 0 0,1-1 0 0 0,-1 0 1 0 0,1 1-1 0 0,-1-1 0 0 0,1 1 1 0 0,1 0-1 0 0,-1 0 1 0 0,0 0-1 0 0,1 0 0 0 0,0 0 1 0 0,0 0-1 0 0,0 0 0 0 0,0 0 1 0 0,1 0-1 0 0,-1 0 0 0 0,1 1 1 0 0,0-1-1 0 0,1 0 0 0 0,-1 0 1 0 0,1 0-1 0 0,0 1 1 0 0,-1-1-1 0 0,2 0 0 0 0,-1 0 1 0 0,1 0-1 0 0,-1-1 0 0 0,1 1 1 0 0,0 0-1 0 0,0 0 0 0 0,2 1-11 0 0,5 5-4 0 0,0 0 0 0 0,0-1-1 0 0,1 0 1 0 0,0-1 0 0 0,1 0-1 0 0,0 0 1 0 0,5 1 4 0 0,23 12-206 0 0,25 9 206 0 0,-10-5 86 0 0,-29-13 151 0 0,5 2-76 0 0,0 1 1 0 0,-2 2 0 0 0,18 12-162 0 0,-43-27 115 0 0,-1 1-1 0 0,1-1 1 0 0,-1 1-1 0 0,1-1 0 0 0,-1 1 1 0 0,0 0-1 0 0,0 0 1 0 0,0 0-1 0 0,1 2-114 0 0,-2-3 0 0 0,-1-1-1 0 0,1 0 1 0 0,-1 0-1 0 0,0 0 1 0 0,1 0-1 0 0,-1 1 1 0 0,0-1-1 0 0,0 0 1 0 0,0 0 0 0 0,0 0-1 0 0,0 1 1 0 0,0-1-1 0 0,0 0 1 0 0,0 0-1 0 0,0 1 1 0 0,-1-1 0 0 0,1 0-1 0 0,0 0 1 0 0,-1 0-1 0 0,1 0 1 0 0,-1 1-1 0 0,1-1 1 0 0,-1 0-1 0 0,0 0 1 0 0,1 0 0 0 0,-1 0-1 0 0,0 0 1 0 0,0 0 0 0 0,-5 4 113 0 0,1 0-1 0 0,-1-1 1 0 0,0 0 0 0 0,-1 0 0 0 0,1 0 0 0 0,0-1 0 0 0,-1 0 0 0 0,0 0 0 0 0,-3 0-113 0 0,-15 4 447 0 0,0 0 0 0 0,-2-2-447 0 0,-1 1 84 0 0,-10 1-12 0 0,-1-1 0 0 0,-10-1-72 0 0,34-5-1 0 0,1-1 0 0 0,0 0 0 0 0,0-1 0 0 0,-1-1 0 0 0,1 0 0 0 0,1-1 0 0 0,-3-1 1 0 0,-13-3-57 0 0,28 8-37 0 0,0 0 0 0 0,-1-1 0 0 0,1 1-1 0 0,0-1 1 0 0,0 0 0 0 0,-1 1 0 0 0,1-1-1 0 0,0 0 1 0 0,0 0 0 0 0,0 0 0 0 0,0 1 0 0 0,0-1-1 0 0,0 0 1 0 0,0 0 0 0 0,0-1 0 0 0,1 1 0 0 0,-1 0-1 0 0,0 0 1 0 0,0 0 0 0 0,1-1 0 0 0,-1 1-1 0 0,1 0 1 0 0,-1 0 0 0 0,1-1 0 0 0,0 1 0 0 0,0 0-1 0 0,-1-2 95 0 0,1 1-253 0 0,0 0 0 0 0,0 0-1 0 0,0 0 1 0 0,1 0 0 0 0,-1 0-1 0 0,0 0 1 0 0,1 1 0 0 0,-1-1-1 0 0,1 0 1 0 0,0 0 0 0 0,-1 0-1 0 0,1 0 1 0 0,0 1 0 0 0,0-1-1 0 0,0 0 1 0 0,1 1 0 0 0,-1-1-1 0 0,0 1 1 0 0,0-1 0 0 0,2 0 253 0 0,11-9-1931 0 0,0-2-47 0 0</inkml:trace>
  <inkml:trace contextRef="#ctx0" brushRef="#br0" timeOffset="393.07">564 298 15520 0 0,'0'0'356'0'0,"0"0"49"0"0,0 0 19 0 0,0 0-51 0 0,2 9-192 0 0,17 118 2713 0 0,-9-63-889 0 0,-2 1-2005 0 0,4 32 922 0 0,2 4-1345 0 0,-12-82 379 0 0,0-1 0 0 0,4 10 44 0 0,-5-26-188 0 0,-1-2-18 0 0,0 0-72 0 0,0 0-297 0 0,0 0-128 0 0,0 0-29 0 0,-3-5-1965 0 0,-5-11-1640 0 0,4 4 2116 0 0</inkml:trace>
  <inkml:trace contextRef="#ctx0" brushRef="#br0" timeOffset="767.23">567 451 13824 0 0,'2'-3'99'0'0,"-1"0"0"0"0,1 0 0 0 0,0 0 0 0 0,0 0 0 0 0,1 0 0 0 0,-1 1 0 0 0,0-1 0 0 0,1 1 0 0 0,0-1 0 0 0,-1 1 0 0 0,1 0 1 0 0,0 0-1 0 0,0 0 0 0 0,0 0 0 0 0,1 1 0 0 0,-1-1 0 0 0,2 0-99 0 0,1 1 191 0 0,-1 0-1 0 0,1-1 1 0 0,0 2 0 0 0,-1-1 0 0 0,1 1-1 0 0,0 0 1 0 0,-1 0 0 0 0,1 1 0 0 0,0-1-1 0 0,3 2-190 0 0,3 1 290 0 0,0 0 0 0 0,0 1 0 0 0,-1 1 0 0 0,0 0 0 0 0,1 0 0 0 0,-2 1 0 0 0,1 0 0 0 0,-1 1 0 0 0,10 8-290 0 0,-17-12 93 0 0,1 0 0 0 0,-1 0 0 0 0,0 0-1 0 0,0 1 1 0 0,0-1 0 0 0,0 1 0 0 0,-1 0 0 0 0,1 0 0 0 0,-1 0 0 0 0,0 0 0 0 0,0 0 0 0 0,-1 0 0 0 0,1 1-93 0 0,-2-3 12 0 0,0 0 1 0 0,1 1-1 0 0,-1-1 1 0 0,0 0 0 0 0,0 0-1 0 0,-1 1 1 0 0,1-1-1 0 0,0 0 1 0 0,-1 0-1 0 0,1 1 1 0 0,-1-1 0 0 0,0 0-1 0 0,1 0 1 0 0,-1 0-1 0 0,0 0 1 0 0,-1 0-1 0 0,1 0 1 0 0,0 0-1 0 0,0 0 1 0 0,-1-1 0 0 0,1 1-1 0 0,-1 0 1 0 0,0-1-1 0 0,1 1 1 0 0,-1-1-1 0 0,-2 2-12 0 0,-9 7-97 0 0,-1-1-1 0 0,0 0 0 0 0,0-1 0 0 0,-1 0 0 0 0,0-2 0 0 0,0 1 0 0 0,-1-2 1 0 0,0 0-1 0 0,0-1 0 0 0,0 0 0 0 0,0-1 0 0 0,-1-1 0 0 0,-2-1 98 0 0,11-1-990 0 0,-1 0 0 0 0,1-1 0 0 0,0 0 0 0 0,0-1 0 0 0,0 0 0 0 0,0 0 0 0 0,-3-1 990 0 0,-2-3-2317 0 0</inkml:trace>
  <inkml:trace contextRef="#ctx0" brushRef="#br0" timeOffset="1095.349">830 516 3680 0 0,'2'0'284'0'0,"41"9"795"0"0,-34-8 93 0 0,0-1 1 0 0,0 1 0 0 0,0-2-1 0 0,0 1 1 0 0,0-1-1 0 0,3-1-1172 0 0,17-4 2323 0 0,-15 4-1483 0 0,0-1-1 0 0,0 0 0 0 0,7-4-839 0 0,0 1 448 0 0,-1-2 0 0 0,0-1 0 0 0,-1-1 0 0 0,0 0 0 0 0,0-1 0 0 0,7-7-448 0 0,-20 13 29 0 0,-1 0 0 0 0,1-1-1 0 0,-1 1 1 0 0,-1-1 0 0 0,1 0-1 0 0,1-2-28 0 0,-5 7 18 0 0,-1-1 0 0 0,1 1 1 0 0,0 0-1 0 0,0 0 0 0 0,-1 0 0 0 0,1 0 0 0 0,-1 0 0 0 0,1-1 0 0 0,-1 1 0 0 0,1 0 0 0 0,-1-1 0 0 0,0 0-18 0 0,0 1-24 0 0,0 0 0 0 0,-1 0-1 0 0,1 0 1 0 0,-1 0 0 0 0,1 0 0 0 0,-1 0 0 0 0,1 0-1 0 0,-1 0 1 0 0,1 0 0 0 0,-1 0 0 0 0,0 1 0 0 0,0-1-1 0 0,1 0 1 0 0,-1 0 0 0 0,0 1 0 0 0,0-1 0 0 0,0 0 24 0 0,-1 0 91 0 0,1 0 1 0 0,-1 0-1 0 0,0 0 1 0 0,0 0-1 0 0,0 1 0 0 0,0-1 1 0 0,0 1-1 0 0,0-1 1 0 0,0 1-1 0 0,0-1 1 0 0,0 1-1 0 0,0 0 0 0 0,0 0 1 0 0,0 0-1 0 0,0 0 1 0 0,0 1-1 0 0,-2-1-91 0 0,-1 1 87 0 0,-1 0 1 0 0,1 1-1 0 0,-1-1 0 0 0,1 1 0 0 0,-4 2-87 0 0,-9 5 66 0 0,1 1-1 0 0,1 1 1 0 0,-1 0 0 0 0,2 1-1 0 0,0 0 1 0 0,-9 11-66 0 0,16-14 71 0 0,1-1 1 0 0,0 2 0 0 0,1-1 0 0 0,0 1 0 0 0,1 0 0 0 0,0 0-1 0 0,0 1-71 0 0,4-8 63 0 0,0-1 0 0 0,0 1-1 0 0,1-1 1 0 0,-1 1-1 0 0,1 0 1 0 0,0-1 0 0 0,0 1-1 0 0,0 0 1 0 0,0 1-63 0 0,1 3 204 0 0,-1-6-210 0 0,0 0 0 0 0,0 0 0 0 0,0 0 0 0 0,0 0 0 0 0,1 0 0 0 0,-1 1 0 0 0,0-1 0 0 0,1 0 0 0 0,-1 0 0 0 0,1-1 0 0 0,-1 1 0 0 0,1 0 0 0 0,-1 0 0 0 0,1 0 0 0 0,0 0 0 0 0,-1 0 0 0 0,1-1 0 0 0,0 1 0 0 0,0 0 0 0 0,0 0 0 0 0,-1-1 0 0 0,1 1 1 0 0,0-1-1 0 0,0 1 0 0 0,0-1 0 0 0,0 1 0 0 0,0-1 0 0 0,0 0 0 0 0,1 1 6 0 0,0 0-4 0 0,6 2 31 0 0,-1-1 0 0 0,0 0 1 0 0,1 0-1 0 0,-1 0 0 0 0,1-1 0 0 0,0 0 0 0 0,0-1 0 0 0,-1 0 1 0 0,1 0-1 0 0,0-1-27 0 0,21-1-346 0 0,29-7 346 0 0,-55 8-50 0 0,39-8-2162 0 0,15-6 2212 0 0,7-5-5073 0 0,-39 12-876 0 0</inkml:trace>
  <inkml:trace contextRef="#ctx0" brushRef="#br0" timeOffset="1506.463">1603 323 15664 0 0,'-6'1'1417'0'0,"-12"2"-1058"0"0,0 1 1 0 0,0 1-1 0 0,0 1 0 0 0,1 1 1 0 0,0 0-1 0 0,0 1 0 0 0,1 1 1 0 0,0 0-1 0 0,1 1 0 0 0,0 1 1 0 0,0 1-1 0 0,1 0 1 0 0,1 0-1 0 0,0 2 0 0 0,-7 8-359 0 0,18-19 77 0 0,1 0-1 0 0,-1 0 0 0 0,1-1 1 0 0,-1 1-1 0 0,1 0 0 0 0,0 0 1 0 0,0 1-1 0 0,1-1 0 0 0,-1 0 1 0 0,1 0-1 0 0,-1 3-76 0 0,1-4 5 0 0,0 0-1 0 0,0-1 1 0 0,0 1-1 0 0,0 0 1 0 0,0-1 0 0 0,0 1-1 0 0,1-1 1 0 0,-1 1 0 0 0,1 0-1 0 0,-1-1 1 0 0,1 1-1 0 0,-1-1 1 0 0,1 1 0 0 0,0-1-1 0 0,0 0 1 0 0,0 1 0 0 0,0-1-1 0 0,0 0 1 0 0,0 1-1 0 0,0-1 1 0 0,0 0 0 0 0,1 1-5 0 0,2 0-23 0 0,1 2 33 0 0,1 0-1 0 0,0-1 1 0 0,0 1 0 0 0,0-1-1 0 0,1-1 1 0 0,-1 1 0 0 0,1-1-1 0 0,6 1-9 0 0,-3-1-141 0 0,1-1-1 0 0,0-1 1 0 0,0 0 0 0 0,0 0-1 0 0,0-1 1 0 0,0-1-1 0 0,0 1 1 0 0,8-4 141 0 0,-5 1-1561 0 0,1-1 0 0 0,0 0 0 0 0,7-5 1561 0 0,-1 0-2165 0 0</inkml:trace>
  <inkml:trace contextRef="#ctx0" brushRef="#br0" timeOffset="1507.463">1839 97 13824 0 0,'0'0'314'0'0,"0"0"46"0"0,3 6 354 0 0,7 22 3 0 0,-2 0 1 0 0,0 0-1 0 0,3 29-717 0 0,-2-8 1394 0 0,8 33 2598 0 0,0 32-3992 0 0,-15-69 332 0 0,-2-42-307 0 0,0 0 0 0 0,-1 0-1 0 0,1 0 1 0 0,-1 0 0 0 0,1 0-1 0 0,-1-1 1 0 0,0 1 0 0 0,0 0 0 0 0,0 0-1 0 0,-1 0 1 0 0,1-1 0 0 0,-1 1-1 0 0,-1 2-24 0 0,-3 1 172 0 0,5-4-326 0 0,0-1-1 0 0,0 1 1 0 0,-1-1-1 0 0,1 0 1 0 0,-1 1-1 0 0,1-1 1 0 0,-1 0-1 0 0,1 0 1 0 0,-1 0-1 0 0,0 0 0 0 0,0 0 155 0 0,0 0-497 0 0,1-1 0 0 0,-1 0-1 0 0,0 1 1 0 0,1-1 0 0 0,-1 0-1 0 0,0 0 1 0 0,0 0 0 0 0,1 0 0 0 0,-1 0-1 0 0,-1-1 498 0 0,-8-2-6446 0 0</inkml:trace>
  <inkml:trace contextRef="#ctx0" brushRef="#br0" timeOffset="2163.602">1808 342 11000 0 0,'2'1'248'0'0,"5"2"-111"0"0,-1 1 0 0 0,1-1 0 0 0,-1 1 0 0 0,1 1 0 0 0,-1-1 0 0 0,-1 1 1 0 0,5 4-138 0 0,17 16 1237 0 0,-13-12 163 0 0,0 1 1 0 0,1 2-1401 0 0,37 38 2635 0 0,-36-38-1771 0 0,0 1-1 0 0,-1 0 0 0 0,12 18-863 0 0,-18-25 123 0 0,-8-9-31 0 0,0-1-1 0 0,-1 1 1 0 0,1 0-1 0 0,0 0 0 0 0,0-1 1 0 0,-1 1-1 0 0,1 0 1 0 0,-1 0-1 0 0,1 0 1 0 0,-1 0-1 0 0,1 0 1 0 0,-1 0-1 0 0,1 0 1 0 0,-1 0-1 0 0,0 0 0 0 0,1 0 1 0 0,-1 0-1 0 0,0 0 1 0 0,0 0-1 0 0,0 0-91 0 0,-1 7 17 0 0,-2-7 18 0 0,-6-15 17 0 0,7 9-108 0 0,1-1 0 0 0,-1 0 0 0 0,1 0 0 0 0,0 0 0 0 0,0 0-1 0 0,1 0 1 0 0,0 0 0 0 0,0-1 0 0 0,0 1 0 0 0,1 0 0 0 0,0 0-1 0 0,0 0 1 0 0,0 0 0 0 0,1 0 0 0 0,0 1 0 0 0,0-1 0 0 0,1 0-1 0 0,-1 1 1 0 0,4-6 56 0 0,3-2-180 0 0,0-1-1 0 0,0 1 0 0 0,1 1 0 0 0,1 0 1 0 0,0 1-1 0 0,0 0 0 0 0,5-3 181 0 0,-7 7-329 0 0,2 0 0 0 0,-1 0-1 0 0,1 1 1 0 0,0 1 0 0 0,0 0-1 0 0,0 0 1 0 0,11-2 329 0 0,7-2-1781 0 0,2 2 0 0 0,15-1 1781 0 0,-32 5-566 0 0,0 1 0 0 0,0 1 0 0 0,0 0 1 0 0,1 0-1 0 0,-1 2 0 0 0,0 0 1 0 0,12 2 565 0 0,-14 1-126 0 0,-11-2 116 0 0,-1-2 10 0 0,1 0 0 0 0,-1 0 0 0 0,0 0 0 0 0,0 0 0 0 0,1 0 0 0 0,-1 0 0 0 0,0 1 0 0 0,0-1 0 0 0,1 0 0 0 0,-1 0 0 0 0,0 0 0 0 0,0 0 0 0 0,0 1 0 0 0,1-1 0 0 0,-1 0 0 0 0,0 0 0 0 0,0 0 0 0 0,0 1 0 0 0,0-1 0 0 0,1 0 0 0 0,-1 0 0 0 0,0 1 0 0 0,0-1 0 0 0,0 0 0 0 0,0 0 0 0 0,0 1 0 0 0,0-1 0 0 0,0 0 0 0 0,0 0 0 0 0,0 1 0 0 0,0-1 0 0 0,0 0 0 0 0,0 0 0 0 0,0 1 0 0 0,0-1 0 0 0,0 0 0 0 0,0 1 0 0 0,0-1 0 0 0,0 0 0 0 0,0 0 0 0 0,0 1 0 0 0,0-1 0 0 0,0 0 0 0 0,-1 0 0 0 0,1 1 0 0 0,0-1 0 0 0,0 0 0 0 0,0 0 0 0 0,0 0 0 0 0,-1 1 0 0 0,1-1 0 0 0,0 0 0 0 0,0 0 0 0 0,-2 3 105 0 0,1 0 1 0 0,-1 0 0 0 0,0 0-1 0 0,0 0 1 0 0,0-1-1 0 0,0 1 1 0 0,-1 0 0 0 0,1-1-1 0 0,-1 0 1 0 0,1 0-1 0 0,-3 2-105 0 0,-35 19 2196 0 0,0-1-901 0 0,1 2-445 0 0,15-5-406 0 0,17-15-333 0 0,0 1 0 0 0,0 0 0 0 0,0 1 1 0 0,1-1-1 0 0,0 1 0 0 0,0 0 0 0 0,1 1 0 0 0,0 0 0 0 0,-4 6-111 0 0,8-12 40 0 0,0 1 0 0 0,0-1 0 0 0,1 1 0 0 0,-1 0 0 0 0,0-1 0 0 0,1 1 0 0 0,0-1 0 0 0,-1 1 0 0 0,1 0-1 0 0,0-1 1 0 0,0 1 0 0 0,0 0 0 0 0,0 0 0 0 0,0-1 0 0 0,0 1 0 0 0,0 0 0 0 0,1-1 0 0 0,-1 1 0 0 0,1 0 0 0 0,-1-1 0 0 0,1 1 0 0 0,-1-1 0 0 0,1 1 0 0 0,0-1 0 0 0,0 1-1 0 0,0-1 1 0 0,0 0 0 0 0,0 1 0 0 0,0-1 0 0 0,0 0 0 0 0,1 0 0 0 0,-1 0 0 0 0,0 1 0 0 0,0-1 0 0 0,1-1 0 0 0,-1 1 0 0 0,1 0 0 0 0,-1 0 0 0 0,1 0 0 0 0,1 0-40 0 0,1 1 57 0 0,1-1 1 0 0,0 1-1 0 0,0-1 1 0 0,0 0 0 0 0,-1 0-1 0 0,1 0 1 0 0,0-1 0 0 0,0 1-1 0 0,0-1 1 0 0,0-1-1 0 0,0 1 1 0 0,0-1 0 0 0,2 0-58 0 0,3-1 54 0 0,1-1 0 0 0,-1 0 0 0 0,0-1 0 0 0,0 0 0 0 0,0-1 0 0 0,-1 0 0 0 0,1-1 0 0 0,-1 1 0 0 0,-1-2 0 0 0,1 1 0 0 0,2-4-54 0 0,-7 5 18 0 0,0 0-1 0 0,0 0 0 0 0,-1 0 0 0 0,1-1 1 0 0,-1 1-1 0 0,0-1 0 0 0,-1 0 1 0 0,1 0-1 0 0,0-6-17 0 0,-2 9 1 0 0,0 0 0 0 0,0-1 0 0 0,-1 1 0 0 0,1-1 0 0 0,-1 1 0 0 0,0-1 0 0 0,0 1 0 0 0,0-1 0 0 0,-1 1 0 0 0,1-1 0 0 0,-1 1 0 0 0,0-1 0 0 0,0 1 0 0 0,0-1 0 0 0,0 1 0 0 0,-1 0 0 0 0,1 0 0 0 0,-2-3-1 0 0,-1 0 8 0 0,1 2-2 0 0,0 0-1 0 0,1-1 1 0 0,-2 2-1 0 0,1-1 1 0 0,0 0-1 0 0,-1 0 1 0 0,1 1-1 0 0,-1 0 1 0 0,0 0-1 0 0,0 0 1 0 0,-1 0-1 0 0,-1 0-5 0 0,2 1-109 0 0,0 0-1 0 0,0 0 0 0 0,0 0 0 0 0,0 1 0 0 0,0 0 0 0 0,0 0 0 0 0,0 0 1 0 0,0 0-1 0 0,-1 1 0 0 0,1-1 0 0 0,0 1 0 0 0,-1 0 0 0 0,1 1 0 0 0,0-1 1 0 0,-1 1-1 0 0,1 0 0 0 0,0 0 0 0 0,-3 1 110 0 0,6-2-1303 0 0,1 0-305 0 0,0 0-63 0 0</inkml:trace>
  <inkml:trace contextRef="#ctx0" brushRef="#br0" timeOffset="2585.945">2879 298 15664 0 0,'0'0'718'0'0,"0"0"-19"0"0,-19 3-171 0 0,0 3-24 0 0,0 1-1 0 0,0 1 1 0 0,0 1 0 0 0,1 0-1 0 0,-12 9-503 0 0,25-15 73 0 0,0-1-1 0 0,1 1 1 0 0,-1 0-1 0 0,1 0 1 0 0,0 0-1 0 0,0 0 1 0 0,0 1-1 0 0,0 0 1 0 0,1 0-1 0 0,-1 0 1 0 0,1 0-1 0 0,0 0 1 0 0,0 1-1 0 0,1-1 1 0 0,-1 1-1 0 0,1 0-72 0 0,2-3 9 0 0,-1-1-1 0 0,1 1 0 0 0,0 0 0 0 0,0 0 1 0 0,0 0-1 0 0,0-1 0 0 0,1 1 1 0 0,-1 0-1 0 0,0 0 0 0 0,1-1 0 0 0,-1 1 1 0 0,1 0-1 0 0,0-1 0 0 0,-1 1 0 0 0,1 0 1 0 0,0-1-1 0 0,0 1 0 0 0,0-1 1 0 0,0 1-1 0 0,0-1 0 0 0,1 0 0 0 0,-1 1 1 0 0,0-1-1 0 0,1 0 0 0 0,0 0-8 0 0,6 7-9 0 0,1-1 0 0 0,1-1 0 0 0,6 5 9 0 0,-9-7 12 0 0,24 14-12 0 0,26 10 0 0 0,-8-4 0 0 0,-40-20 0 0 0,-1 1 0 0 0,-1-1 0 0 0,1 2 0 0 0,0-1 0 0 0,4 6 0 0 0,-11-11 1 0 0,-1 1 0 0 0,1-1 0 0 0,-1 1 0 0 0,1-1 0 0 0,-1 1 0 0 0,1-1 0 0 0,-1 1-1 0 0,0-1 1 0 0,1 1 0 0 0,-1 0 0 0 0,0-1 0 0 0,0 1 0 0 0,1-1 0 0 0,-1 1 0 0 0,0 0 0 0 0,0-1-1 0 0,0 1 1 0 0,0 0 0 0 0,0-1 0 0 0,0 1 0 0 0,0 0 0 0 0,0-1 0 0 0,0 1 0 0 0,0 0-1 0 0,0-1 1 0 0,0 1 0 0 0,0 0 0 0 0,-1 0-1 0 0,1 0 46 0 0,-1 0 9 0 0,1 0 1 0 0,0-1-1 0 0,-1 1 0 0 0,1 0 1 0 0,-1-1-1 0 0,1 1 1 0 0,-1 0-1 0 0,1-1 0 0 0,-1 1 1 0 0,1-1-1 0 0,-1 1 0 0 0,0-1 1 0 0,1 1-1 0 0,-1-1 1 0 0,0 1-1 0 0,1-1 0 0 0,-1 0 1 0 0,0 1-1 0 0,0-1 0 0 0,0 0 1 0 0,1 0-1 0 0,-1 1 1 0 0,0-1-1 0 0,0 0-55 0 0,-25 5 462 0 0,26-5-464 0 0,-84 8-1155 0 0,74-7 676 0 0,0-1 0 0 0,1 0 0 0 0,-1-1 0 0 0,-4-1 481 0 0,10 2-1130 0 0,0-1 1 0 0,0 0 0 0 0,0 0 0 0 0,0-1-1 0 0,1 1 1 0 0,-1-1 0 0 0,-2-1 1129 0 0,-3-3-5361 0 0</inkml:trace>
  <inkml:trace contextRef="#ctx0" brushRef="#br0" timeOffset="2981.831">3367 290 17503 0 0,'0'0'803'0'0,"-16"3"298"0"0,9 0-723 0 0,0-1 0 0 0,1 1-1 0 0,0 1 1 0 0,-5 2-378 0 0,-16 8 537 0 0,14-8-412 0 0,0 1-1 0 0,1 0 1 0 0,0 0-1 0 0,-4 4-124 0 0,10-6 194 0 0,0 0 0 0 0,0 0-1 0 0,0 0 1 0 0,1 1 0 0 0,0 0 0 0 0,0 0 0 0 0,0 0-1 0 0,-2 5-193 0 0,5-8 2 0 0,1-1 1 0 0,-1 1-1 0 0,0-1 0 0 0,0 0 0 0 0,-1 1 0 0 0,1-1 0 0 0,0 0 0 0 0,-1-1 1 0 0,1 1-3 0 0,-1 0-3 0 0,1-1 1 0 0,0 1 0 0 0,0 0-1 0 0,0 0 1 0 0,0 0 0 0 0,0 0 0 0 0,1 0-1 0 0,-1 0 1 0 0,0 0 0 0 0,1 0 0 0 0,0 1-1 0 0,-1 1 3 0 0,-4 9-121 0 0,5-11 122 0 0,0-1-1 0 0,0 1 1 0 0,0-1 0 0 0,0 1-1 0 0,1 0 1 0 0,-1-1-1 0 0,1 1 1 0 0,-1 0 0 0 0,1-1-1 0 0,0 1 1 0 0,-1 0-1 0 0,1-1 1 0 0,0 1 0 0 0,0 0-1 0 0,0 0 1 0 0,0-1-1 0 0,1 1 1 0 0,-1 0 0 0 0,0 0-1 0 0,1-1 1 0 0,-1 1 0 0 0,1 0-1 0 0,-1-1 1 0 0,1 1-1 0 0,0-1 1 0 0,1 2-1 0 0,0 0 11 0 0,0 0 0 0 0,1-1 0 0 0,-1 1 0 0 0,1-1 0 0 0,0 0 0 0 0,-1 0 0 0 0,1 0 0 0 0,0 0 0 0 0,0 0 0 0 0,1-1 0 0 0,-1 1 0 0 0,0-1 0 0 0,0 0 0 0 0,1 0 0 0 0,-1 0 0 0 0,1 0 0 0 0,2 0-11 0 0,10 1-349 0 0,1-1 0 0 0,-1 0 0 0 0,6-2 349 0 0,-8 1-395 0 0,11 0-1144 0 0,-1-1 0 0 0,1-1 0 0 0,20-4 1539 0 0,6-9-5894 0 0,-24 4 854 0 0</inkml:trace>
  <inkml:trace contextRef="#ctx0" brushRef="#br0" timeOffset="3377.999">3667 440 2760 0 0,'1'0'207'0'0,"4"0"222"0"0,-4 0 1580 0 0,-1 0 679 0 0,0 0 127 0 0,0 0-185 0 0,-20 0 2129 0 0,-10 6-2845 0 0,17-1-1676 0 0,1-1 0 0 0,-1 2 0 0 0,1 0 0 0 0,0 0 0 0 0,0 1 0 0 0,1 1 0 0 0,0 0 0 0 0,0 1 0 0 0,1 0 0 0 0,0 0 0 0 0,-6 9-238 0 0,15-17 8 0 0,1 0 1 0 0,-1-1 0 0 0,1 1 0 0 0,-1 0-1 0 0,1 0 1 0 0,0-1 0 0 0,0 1 0 0 0,-1 0-1 0 0,1 0 1 0 0,0 0 0 0 0,0-1-1 0 0,0 1 1 0 0,0 0 0 0 0,0 0 0 0 0,0 0-1 0 0,0 0 1 0 0,0-1 0 0 0,0 1 0 0 0,0 0-1 0 0,1 0 1 0 0,-1 0 0 0 0,0-1 0 0 0,0 1-1 0 0,1 0 1 0 0,-1 0 0 0 0,1-1 0 0 0,-1 1-1 0 0,0 0 1 0 0,1-1 0 0 0,0 1-1 0 0,-1 0 1 0 0,1-1 0 0 0,-1 1 0 0 0,1-1-1 0 0,0 1 1 0 0,-1-1 0 0 0,1 1 0 0 0,0-1-1 0 0,-1 1 1 0 0,1-1 0 0 0,0 0 0 0 0,0 1-9 0 0,5 2 56 0 0,0 0 1 0 0,1 0-1 0 0,-1 0 1 0 0,5 0-57 0 0,-10-2 17 0 0,10 2-8 0 0,0-1-1 0 0,0 0 0 0 0,0 0 0 0 0,0-1 1 0 0,1-1-1 0 0,-1 0 0 0 0,0 0 0 0 0,1-1-8 0 0,5-1 5 0 0,0-1-1 0 0,0 0 0 0 0,0-1 1 0 0,-1-1-1 0 0,0 0-4 0 0,-10 2 0 0 0,0 1 0 0 0,0-1 0 0 0,-1 0 0 0 0,1 0 0 0 0,-1-1 0 0 0,0 1 0 0 0,0-1 0 0 0,0 0 0 0 0,1-2 0 0 0,-5 5 0 0 0,0 0 0 0 0,0 0 0 0 0,0-1 0 0 0,0 1 0 0 0,0 0 0 0 0,0 0 0 0 0,-1-1 0 0 0,1 1 0 0 0,0-1 0 0 0,-1 1 0 0 0,1 0 0 0 0,-1-1 0 0 0,1 1 0 0 0,-1-1 0 0 0,0 1 0 0 0,0-1 0 0 0,1 1 0 0 0,-1-1 0 0 0,0 0 0 0 0,0 1 0 0 0,-1-1 0 0 0,1 1 0 0 0,0-1 0 0 0,0 1 0 0 0,-1-1 0 0 0,1 1 0 0 0,-1-1 0 0 0,1 1 0 0 0,-1 0 0 0 0,0-1 0 0 0,0 1 0 0 0,1 0 0 0 0,-1-1 0 0 0,0 1 0 0 0,0 0 0 0 0,0 0 0 0 0,0 0 0 0 0,-1 0 0 0 0,0-1 0 0 0,-4-3-35 0 0,-1 0 0 0 0,1 0 0 0 0,-1 1-1 0 0,0-1 1 0 0,-1 2 0 0 0,1-1 0 0 0,-1 1 0 0 0,1 0-1 0 0,-5 0 36 0 0,-11-3-283 0 0,-1 1-1 0 0,-13-1 284 0 0,11 5-997 0 0,21 1 686 0 0,0 1-1 0 0,0-2 0 0 0,0 1 0 0 0,0-1 0 0 0,-1 0 312 0 0,3-2-1384 0 0,3 2-6739 0 0,5-1 3519 0 0</inkml:trace>
  <inkml:trace contextRef="#ctx0" brushRef="#br0" timeOffset="4331.973">3842 312 11976 0 0,'2'1'102'0'0,"0"1"0"0"0,0-1 0 0 0,0 1 1 0 0,0-1-1 0 0,0 1 0 0 0,0 0 0 0 0,0 0 1 0 0,0 0-1 0 0,-1 0 0 0 0,1 0 1 0 0,-1 0-1 0 0,1 0 0 0 0,-1 1 0 0 0,0-1 1 0 0,0 0-1 0 0,0 1 0 0 0,0-1 0 0 0,0 1 1 0 0,-1-1-1 0 0,1 3-102 0 0,20 84 3193 0 0,-11-45-1923 0 0,2-1 1 0 0,2 0-1 0 0,11 22-1270 0 0,-17-46 173 0 0,-1 1 1 0 0,0 1-174 0 0,-1-3 54 0 0,0 0-1 0 0,3 4-53 0 0,5 12 0 0 0,-10-23 0 0 0,0-1 0 0 0,1 1 0 0 0,1 1 0 0 0,6 10-4 0 0,-10-16 66 0 0,2 0 1 0 0,-1 0-1 0 0,1 0 1 0 0,2 3-63 0 0,13 15 544 0 0,-56-79-1924 0 0,25 39 505 0 0,0-1 1 0 0,2-1-1 0 0,0 0 0 0 0,1 0 1 0 0,-2-6 873 0 0,2-2-456 0 0,2-1-1 0 0,0 0 1 0 0,2 0-1 0 0,-2-26 458 0 0,6 29 524 0 0,0-1 0 0 0,2 1 0 0 0,1-13-524 0 0,-1 33 146 0 0,0-1-1 0 0,0 0 1 0 0,1 1 0 0 0,-1-1 0 0 0,1 1-1 0 0,0 0 1 0 0,0-1 0 0 0,1 1 0 0 0,-1 0 0 0 0,1 0-1 0 0,0 0 1 0 0,0 1 0 0 0,0-1 0 0 0,0 1-1 0 0,1 0 1 0 0,-1-1 0 0 0,1 1 0 0 0,0 1-1 0 0,0-1 1 0 0,0 1 0 0 0,0-1 0 0 0,1 1-1 0 0,0 0-145 0 0,1 0 117 0 0,0-1-1 0 0,1 1 1 0 0,-1 0-1 0 0,1 1 0 0 0,-1-1 1 0 0,1 1-1 0 0,0 1 0 0 0,0-1 1 0 0,0 1-1 0 0,-1 0 1 0 0,1 1-1 0 0,0 0 0 0 0,0 0 1 0 0,-1 0-1 0 0,1 1 0 0 0,0 0-116 0 0,-1 0 93 0 0,0 1-1 0 0,0 0 0 0 0,0 1 0 0 0,0-1 1 0 0,0 1-1 0 0,-1 0 0 0 0,0 0 1 0 0,4 4-93 0 0,-8-7 27 0 0,0 0 1 0 0,1 0 0 0 0,-1 1-1 0 0,0-1 1 0 0,0 0 0 0 0,0 0 0 0 0,0 1-1 0 0,-1-1 1 0 0,1 0 0 0 0,0 1 0 0 0,0-1-1 0 0,-1 1 1 0 0,1-1 0 0 0,-1 1 0 0 0,1 0-1 0 0,-1-1 1 0 0,0 1 0 0 0,0-1 0 0 0,0 1-1 0 0,0 0 1 0 0,0-1 0 0 0,0 1 0 0 0,0-1-1 0 0,0 1 1 0 0,0 0 0 0 0,-1-1-1 0 0,1 1 1 0 0,-1-1 0 0 0,1 1 0 0 0,-1-1-1 0 0,0 1 1 0 0,1-1 0 0 0,-1 0 0 0 0,0 1-1 0 0,0-1 1 0 0,0 0 0 0 0,0 1 0 0 0,0-1-1 0 0,-1 0-27 0 0,-4 4 19 0 0,-1 1-1 0 0,0-2 1 0 0,0 1 0 0 0,-1-1-1 0 0,1 0 1 0 0,-1-1-1 0 0,0 1 1 0 0,0-2-1 0 0,0 1 1 0 0,-3-1-19 0 0,0 2 124 0 0,0-1 0 0 0,0 1 0 0 0,1 1 0 0 0,-1 0 0 0 0,1 0-124 0 0,-20 8 642 0 0,24-11-612 0 0,20-7-56 0 0,53-15-227 0 0,-34 12 37 0 0,0-3-1 0 0,0 0 0 0 0,-1-3 0 0 0,3-2 217 0 0,148-82-112 0 0,-183 98 112 0 0,1 0 0 0 0,-1 0 0 0 0,0 0 0 0 0,0 0 0 0 0,0 0 0 0 0,1-1 0 0 0,-1 1 0 0 0,0 0 0 0 0,0 0 0 0 0,0 0 0 0 0,1 0 0 0 0,-1 0 0 0 0,0 0 0 0 0,0 0 0 0 0,1 0 0 0 0,-1 0 0 0 0,0 0 0 0 0,0 0 0 0 0,1 0 0 0 0,-1 0 0 0 0,0 0 0 0 0,0 0 0 0 0,0 0 0 0 0,1 0 0 0 0,-1 0 0 0 0,0 0 0 0 0,0 0 0 0 0,1 0 0 0 0,-1 0 0 0 0,0 0 0 0 0,0 1 0 0 0,0-1 0 0 0,1 0 0 0 0,-1 0 0 0 0,0 0 0 0 0,0 0 0 0 0,0 0 0 0 0,0 1 0 0 0,1-1 0 0 0,-1 0 0 0 0,0 0 0 0 0,0 0 0 0 0,0 1 0 0 0,0-1 0 0 0,0 0 0 0 0,0 0 0 0 0,0 0 0 0 0,1 1 0 0 0,-1-1 0 0 0,0 9 0 0 0,0-9 0 0 0,-1 8 0 0 0,0 1 0 0 0,0 0 0 0 0,-1 0 0 0 0,-2 7 0 0 0,1-8 0 0 0,1 1 0 0 0,1 0 0 0 0,-1-1 0 0 0,1 9 0 0 0,1-13 0 0 0,0 0 0 0 0,1 0 0 0 0,-1 0 0 0 0,1 0 0 0 0,0 0 0 0 0,0-1 0 0 0,0 1 0 0 0,1 0 0 0 0,0 0 0 0 0,-1-2 24 0 0,-1-1-1 0 0,1 0 1 0 0,0 0 0 0 0,0 0-1 0 0,0 0 1 0 0,0 1-1 0 0,0-1 1 0 0,0 0-1 0 0,0-1 1 0 0,0 1 0 0 0,0 0-1 0 0,0 0 1 0 0,0 0-1 0 0,1-1 1 0 0,-1 1 0 0 0,0 0-1 0 0,1-1 1 0 0,-1 1-1 0 0,0-1 1 0 0,1 0-1 0 0,-1 1 1 0 0,1-1 0 0 0,-1 0-1 0 0,1 0 1 0 0,-1 0-1 0 0,0 0 1 0 0,1 0-1 0 0,-1 0 1 0 0,1-1 0 0 0,-1 1-1 0 0,1 0 1 0 0,-1-1-1 0 0,0 1 1 0 0,1-1-1 0 0,-1 1 1 0 0,0-1 0 0 0,0 0-1 0 0,2 0-23 0 0,7-4 78 0 0,0 0 0 0 0,-1 0 0 0 0,1-1 0 0 0,-1 0 0 0 0,0-1 0 0 0,0 0 0 0 0,-1 0 0 0 0,1-2-78 0 0,2-3-9 0 0,-1 0 0 0 0,0-1 0 0 0,-1 0 0 0 0,0 0 0 0 0,-1-1-1 0 0,-1-1 1 0 0,3-5 9 0 0,-4 8 139 0 0,1-1 0 0 0,0 1 0 0 0,1 1 0 0 0,6-8-139 0 0,-13 17-9 0 0,0 1-1 0 0,0 0 1 0 0,0-1 0 0 0,0 1-1 0 0,1 0 1 0 0,-1 0-1 0 0,0 0 1 0 0,1 0 0 0 0,-1 0-1 0 0,1 0 1 0 0,-1 0-1 0 0,1 1 1 0 0,0-1 0 0 0,-1 0-1 0 0,1 1 1 0 0,0 0-1 0 0,-1-1 1 0 0,1 1 0 0 0,0 0-1 0 0,-1 0 1 0 0,1 0-1 0 0,0 0 1 0 0,0 0-1 0 0,-1 0 1 0 0,1 0 0 0 0,0 0-1 0 0,0 1 10 0 0,1 0-40 0 0,0 0 0 0 0,0 1 0 0 0,0-1 0 0 0,-1 1 0 0 0,1-1 0 0 0,0 1 0 0 0,-1 0 0 0 0,1 0 0 0 0,-1 1 0 0 0,1-1 0 0 0,-1 0 0 0 0,0 1 0 0 0,2 2 40 0 0,30 46-39 0 0,-2 1 0 0 0,5 17 39 0 0,-13-23 202 0 0,-3 1-1 0 0,3 12-201 0 0,-14-32 86 0 0,-2 1 1 0 0,-1 0-1 0 0,-1 1 0 0 0,2 20-86 0 0,-3-6-180 0 0,-2-31 232 0 0,-1 0-1 0 0,-1 0 1 0 0,0 0-1 0 0,-1 0 1 0 0,0 0 0 0 0,-1 1-1 0 0,0-1 1 0 0,-1 0-1 0 0,-1 2-51 0 0,2-10 27 0 0,0-1 0 0 0,-1 0 0 0 0,0 0 0 0 0,0 0 0 0 0,0 0 0 0 0,0 0-1 0 0,0 0 1 0 0,-1 0 0 0 0,1-1 0 0 0,-1 1 0 0 0,0-1 0 0 0,0 0 0 0 0,0 0 0 0 0,0 0 0 0 0,0 0 0 0 0,0 0-1 0 0,0-1 1 0 0,-3 2-27 0 0,-7 2 111 0 0,1-1 0 0 0,-1 0 0 0 0,0-1 0 0 0,-6 0-111 0 0,-7 1 84 0 0,0-1 0 0 0,0-1 0 0 0,-1-2 0 0 0,1-1-1 0 0,0 0 1 0 0,0-2 0 0 0,0-1 0 0 0,0-2 0 0 0,-2-1-84 0 0,25 6 9 0 0,-1 0 0 0 0,1 0 1 0 0,-1 0-1 0 0,1-1 0 0 0,0 1 1 0 0,-1-1-1 0 0,1 0 0 0 0,0 0 0 0 0,0 0 1 0 0,0-1-1 0 0,1 1 0 0 0,-1-1 1 0 0,1 1-1 0 0,-1-1 0 0 0,1 0 0 0 0,0 0 1 0 0,0 0-1 0 0,0 0-9 0 0,1 0 39 0 0,0 1 0 0 0,0-1 1 0 0,0 0-1 0 0,0 1 0 0 0,1-1 0 0 0,-1 0 1 0 0,1 0-1 0 0,0 0 0 0 0,0 1 0 0 0,0-1 0 0 0,0 0 1 0 0,0 0-1 0 0,1 1 0 0 0,-1-1 0 0 0,1 0 1 0 0,0 0-1 0 0,0 1 0 0 0,0-1 0 0 0,0 1 0 0 0,0-1 1 0 0,0 1-1 0 0,1-1 0 0 0,-1 1-39 0 0,8-10 177 0 0,0 1-1 0 0,1 0 0 0 0,0 1 1 0 0,0 0-1 0 0,3-1-176 0 0,-4 3 86 0 0,7-5-87 0 0,0 1-1 0 0,0 0 1 0 0,2 1-1 0 0,2-1 2 0 0,76-34-114 0 0,78-23 161 0 0,119-28-47 0 0,-57 20 17 0 0,-209 68-115 0 0,42-15 264 0 0,1-4-166 0 0,-49 19-492 0 0,-1-2 1 0 0,0 0-1 0 0,-1-1 0 0 0,0 0 0 0 0,7-8 492 0 0,-15 9-1631 0 0,-5-3-67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8:3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3224 0 0,'1'0'240'0'0,"3"0"205"0"0,-3 1 15 0 0,0-1 0 0 0,-1 1 0 0 0,1-1 0 0 0,0 1 0 0 0,-1-1 0 0 0,1 1 0 0 0,0-1 0 0 0,-1 1 1 0 0,1-1-1 0 0,-1 1 0 0 0,1 0 0 0 0,-1-1 0 0 0,1 1 0 0 0,-1 0 0 0 0,1 0 0 0 0,-1-1 0 0 0,0 1 0 0 0,0 0 0 0 0,1 0 0 0 0,-1 0 0 0 0,0 0-460 0 0,5 17 2755 0 0,-3 7-1119 0 0,-1-19-1309 0 0,0-1 1 0 0,0 1 0 0 0,-1 0-1 0 0,0 4-327 0 0,0 19 859 0 0,0-21-640 0 0,1 0 1 0 0,-2 0-1 0 0,1 0 0 0 0,-2 4-219 0 0,-14 59 928 0 0,7-39-553 0 0,2 0 1 0 0,0 13-376 0 0,-3 11 187 0 0,6-39-146 0 0,1 1 0 0 0,1 0 1 0 0,0 12-42 0 0,1-15 10 0 0,0-13 6 0 0,1 1 1 0 0,0-1-1 0 0,-1 0 0 0 0,1 0 0 0 0,0 1 0 0 0,0-1 0 0 0,1 0 0 0 0,-1 0 0 0 0,0 0 1 0 0,1 1-1 0 0,0 0-16 0 0,1 2-129 0 0,0-1-3137 0 0,0-8-619 0 0,4-3 2718 0 0,2-4-4427 0 0</inkml:trace>
  <inkml:trace contextRef="#ctx0" brushRef="#br0" timeOffset="421.833">1 123 3224 0 0,'0'-9'288'0'0,"4"-9"-432"0"0,3-5 5508 0 0,5 4 594 0 0,2 7-5044 0 0,-8 8-738 0 0,1 0 0 0 0,-1 1 0 0 0,1-1 0 0 0,0 2 0 0 0,-1-1 0 0 0,1 1 1 0 0,0 0-1 0 0,1 0 0 0 0,-1 1 0 0 0,0 0 0 0 0,0 0 0 0 0,1 1 0 0 0,-1 0 1 0 0,2 0-177 0 0,19 2 624 0 0,0 2 1 0 0,-1 0 0 0 0,3 2-625 0 0,-23-4 142 0 0,6 1 54 0 0,0 0 0 0 0,-1 2 1 0 0,0-1-1 0 0,0 2 0 0 0,0-1 0 0 0,0 2 0 0 0,-1-1 0 0 0,5 6-196 0 0,-15-12 6 0 0,0 1 0 0 0,0-1 0 0 0,0 1 0 0 0,-1 0-1 0 0,1-1 1 0 0,0 1 0 0 0,0 0 0 0 0,-1 0 0 0 0,1 0-1 0 0,-1-1 1 0 0,1 1 0 0 0,-1 0 0 0 0,1 0 0 0 0,-1 0 0 0 0,1 0-1 0 0,-1 0 1 0 0,0 0 0 0 0,1 0 0 0 0,-1 0 0 0 0,0 0-1 0 0,0 0 1 0 0,0 0 0 0 0,0 0 0 0 0,0 0 0 0 0,0 0-1 0 0,0 0 1 0 0,0 0 0 0 0,0 0 0 0 0,-1 0 0 0 0,1 0 0 0 0,0 0-1 0 0,-1 0 1 0 0,1 1-6 0 0,-2 0 72 0 0,1 1 0 0 0,-1-1 0 0 0,1 1 0 0 0,-1-1 0 0 0,0 0 0 0 0,0 0 0 0 0,0 0 0 0 0,0 0 0 0 0,0 0 0 0 0,-1-1 0 0 0,-1 2-72 0 0,-9 5 77 0 0,-1-2-1 0 0,0 0 1 0 0,0 0-1 0 0,-10 2-76 0 0,-14 4-758 0 0,15-5-1653 0 0,0-1 0 0 0,-19 3 2411 0 0,25-6-2811 0 0,-18 3-3471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1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 13824 0 0,'-16'-1'1308'0'0,"14"0"-1238"0"0,-1 1 1 0 0,0 0-1 0 0,0 0 0 0 0,1 0 1 0 0,-1 0-1 0 0,0 0 1 0 0,0 1-1 0 0,1-1 0 0 0,-1 1 1 0 0,0-1-1 0 0,1 1 1 0 0,-1 0-1 0 0,1 0 0 0 0,-1 0 1 0 0,1 1-1 0 0,-1 0-70 0 0,0-1 144 0 0,-3 3 254 0 0,0 1-1 0 0,0 0 0 0 0,0 0 0 0 0,0 0 1 0 0,1 1-1 0 0,0-1 0 0 0,-3 5-397 0 0,-4 9 356 0 0,2-1-1 0 0,0 1 1 0 0,1 1-1 0 0,0 0 0 0 0,2 0 1 0 0,1 0-1 0 0,0 1 1 0 0,2 0-1 0 0,-2 17-355 0 0,0 0 313 0 0,1 1-1 0 0,1 27-312 0 0,3-30 49 0 0,0-23-40 0 0,1 0 1 0 0,0 0-1 0 0,1 1 1 0 0,0-1-1 0 0,2 4-9 0 0,2 6 3 0 0,1 1 0 0 0,1-1-1 0 0,0 0 1 0 0,7 11-3 0 0,-11-29 0 0 0,0 4-1 0 0,1-1-1 0 0,0 0 0 0 0,1 0 1 0 0,-1 0-1 0 0,2-1 1 0 0,-1 1-1 0 0,1-1 0 0 0,0-1 1 0 0,1 1-1 0 0,2 1 2 0 0,1 0-362 0 0,-1-2-1 0 0,2 1 1 0 0,8 3 362 0 0,-14-8-566 0 0,-1 0 0 0 0,1-1 0 0 0,0 1 0 0 0,0-1 0 0 0,0 0 0 0 0,0 0 0 0 0,0-1 0 0 0,0 0 0 0 0,0 1 1 0 0,2-2 565 0 0,11-1-6200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1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118 710 17135 0 0,'0'0'388'0'0,"0"0"52"0"0,0 0 30 0 0,13-4 104 0 0,-7-1-227 0 0,0 0 0 0 0,0-1 0 0 0,0 0-1 0 0,0 0 1 0 0,-1 0 0 0 0,0-1 0 0 0,-1 0-1 0 0,1 0 1 0 0,-1 0 0 0 0,-1 0 0 0 0,1-1-1 0 0,-1 0 1 0 0,-1 1 0 0 0,1-1 0 0 0,-1-2-347 0 0,4-15 109 0 0,-2 0 1 0 0,-1-1 0 0 0,-1 1-1 0 0,-1-17-109 0 0,-1 33-1 0 0,0 1 0 0 0,-1-1 0 0 0,0 0 0 0 0,0 0-1 0 0,0 1 1 0 0,-1-1 0 0 0,-1 0 0 0 0,0 1 0 0 0,-1-3 1 0 0,4 10-3 0 0,-1 0 0 0 0,1 1 0 0 0,-1-1 1 0 0,1 0-1 0 0,-1 0 0 0 0,0 0 0 0 0,0 1 1 0 0,1-1-1 0 0,-1 0 0 0 0,0 0 1 0 0,0 1-1 0 0,0-1 0 0 0,1 1 0 0 0,-1-1 1 0 0,0 1-1 0 0,0-1 0 0 0,0 1 0 0 0,0 0 1 0 0,0-1-1 0 0,0 1 0 0 0,0 0 1 0 0,-1 0 2 0 0,0-1 1 0 0,0 1 1 0 0,0 1-1 0 0,0-1 1 0 0,1 0-1 0 0,-1 0 1 0 0,0 1-1 0 0,0-1 1 0 0,0 1-1 0 0,0 0 1 0 0,0 0-1 0 0,-1 0-1 0 0,-2 2-61 0 0,0 0 0 0 0,1 0-1 0 0,-1 0 1 0 0,1 1 0 0 0,0 0 0 0 0,0 0-1 0 0,0 0 1 0 0,-1 1 61 0 0,-3 7-40 0 0,0 1 0 0 0,1 0 0 0 0,1 0 0 0 0,0 1 0 0 0,0 0 0 0 0,1 0 0 0 0,1 0 0 0 0,1 0 0 0 0,0 1 0 0 0,1 0 0 0 0,0-1 0 0 0,1 1 0 0 0,1 11 40 0 0,0-20 41 0 0,0-1-1 0 0,1 1 1 0 0,0-1-1 0 0,0 0 1 0 0,1 1-1 0 0,-1-1 1 0 0,1 0 0 0 0,0 0-1 0 0,0 0 1 0 0,1 0-1 0 0,-1 0 1 0 0,1 0-1 0 0,0-1 1 0 0,1 1-1 0 0,0-1-40 0 0,-2-1 29 0 0,1 0 0 0 0,-1 0-1 0 0,1-1 1 0 0,0 0 0 0 0,0 1 0 0 0,0-1-1 0 0,0 0 1 0 0,0 0 0 0 0,1-1 0 0 0,-1 1-1 0 0,1-1 1 0 0,-1 1 0 0 0,1-1-1 0 0,-1 0 1 0 0,1-1 0 0 0,0 1 0 0 0,0 0-1 0 0,-1-1 1 0 0,1 0 0 0 0,0 0 0 0 0,0 0-1 0 0,0-1-28 0 0,5 1-1 0 0,0-2 0 0 0,0 1 0 0 0,0-1 0 0 0,0-1 0 0 0,0 0 0 0 0,0 0 0 0 0,0-1 0 0 0,-1 0 0 0 0,1 0 0 0 0,-1-1 0 0 0,-1 0 0 0 0,1 0 0 0 0,0-1 1 0 0,4-3-888 0 0,6-7-1320 0 0,-6 3-3672 0 0,-2 0-962 0 0</inkml:trace>
  <inkml:trace contextRef="#ctx0" brushRef="#br0" timeOffset="2155.542">569 557 2304 0 0,'-7'5'11429'0'0,"1"5"-8570"0"0,-2 11-1837 0 0,4-11-318 0 0,3-8-561 0 0,0 0 1 0 0,0 0-1 0 0,1 0 1 0 0,-1 0-1 0 0,1 0 1 0 0,-1 1 0 0 0,1-1-1 0 0,0 1-143 0 0,-5 18 888 0 0,1 1-133 0 0,-6 100 643 0 0,11-92-1188 0 0,-3 0 0 0 0,-2 14-210 0 0,5-35-480 0 0,0-7-5813 0 0,-1-2 3603 0 0</inkml:trace>
  <inkml:trace contextRef="#ctx0" brushRef="#br0" timeOffset="2580.58">8 290 3680 0 0,'0'0'221'0'0,"-1"-1"0"0"0,1 1 0 0 0,-1 0 0 0 0,1 0 0 0 0,0 0 0 0 0,-1-1 0 0 0,1 1 0 0 0,0 0 1 0 0,-1-1-1 0 0,1 1 0 0 0,0 0 0 0 0,-1-1 0 0 0,1 1 0 0 0,0 0 0 0 0,-1-1 0 0 0,1 1 0 0 0,0-1 0 0 0,0 1 0 0 0,0-1 0 0 0,-1 1 0 0 0,1 0 1 0 0,0-1-1 0 0,0 1 0 0 0,0-1 0 0 0,0 1 0 0 0,0-1 0 0 0,0 1 0 0 0,0-1 0 0 0,0 1 0 0 0,0-1 0 0 0,0 1 0 0 0,0 0 0 0 0,0-1 0 0 0,0 1 1 0 0,0-1-1 0 0,1 1 0 0 0,-1-1 0 0 0,0 1 0 0 0,0-1-221 0 0,6-19 3871 0 0,-2 14-3431 0 0,0 0 0 0 0,0 0 1 0 0,1 1-1 0 0,-1 0 0 0 0,1-1 0 0 0,0 2 0 0 0,1-1-440 0 0,0-1 322 0 0,0 0 0 0 0,0 0 0 0 0,-1 0 0 0 0,0-1-1 0 0,0 0-321 0 0,8-11 499 0 0,1 0-1 0 0,13-14-498 0 0,-10 12 1643 0 0,10-15-1643 0 0,-23 30 15 0 0,0 0 0 0 0,0 1 0 0 0,0 0 0 0 0,0 0 0 0 0,1 0 0 0 0,-1 0 0 0 0,1 1-1 0 0,0-1 1 0 0,0 1 0 0 0,0 1 0 0 0,1-1 0 0 0,3-1-15 0 0,-7 4 173 0 0,-1 0 3 0 0,5 2-162 0 0,-1 1-1 0 0,1-1 1 0 0,-1 1-1 0 0,0 0 1 0 0,0 0 0 0 0,0 1-1 0 0,-1 0 1 0 0,1-1-1 0 0,-1 1 1 0 0,0 1-1 0 0,0-1 1 0 0,0 1-1 0 0,3 4-13 0 0,-5-6 14 0 0,0 0 0 0 0,0 0 0 0 0,1 0 0 0 0,-1 0-1 0 0,1 0 1 0 0,0 0-14 0 0,13 15 77 0 0,-10-10 7 0 0,0-1-1 0 0,1 1 0 0 0,5 4-83 0 0,5 5-1882 0 0,-3 1-5845 0 0,-14-17 1247 0 0</inkml:trace>
  <inkml:trace contextRef="#ctx0" brushRef="#br0" timeOffset="3600.34">864 94 11600 0 0,'0'0'264'0'0,"0"0"34"0"0,0 0 21 0 0,0 1-36 0 0,7 9 371 0 0,1 0 0 0 0,-1 0 0 0 0,1-1 1 0 0,1 0-1 0 0,4 3-654 0 0,21 25 996 0 0,18 17 824 0 0,-45-45-1444 0 0,18 22 2219 0 0,20 33-2595 0 0,-38-53 258 0 0,-1 1 1 0 0,0 0-1 0 0,0 0 1 0 0,-2 1-1 0 0,1-1 1 0 0,-2 1-1 0 0,3 12-258 0 0,-3-6 79 0 0,-1 0-1 0 0,-1 0 0 0 0,-1 1 1 0 0,0-1-1 0 0,-1 0 0 0 0,-2 1 1 0 0,0-1-1 0 0,0 0 0 0 0,-2-1 1 0 0,0 1-1 0 0,-2-1 0 0 0,0 0 1 0 0,-1 0-1 0 0,0-1 1 0 0,-2 0-1 0 0,0 0 0 0 0,-1-1-78 0 0,-26 33-7 0 0,-2-2 0 0 0,-31 27 7 0 0,22-28-4666 0 0,-15 8 4666 0 0,42-38-5163 0 0,-1-2-1373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6912 0 0,'1'0'261'0'0,"0"-1"1"0"0,-1 1-1 0 0,1-1 1 0 0,0 1-1 0 0,0-1 1 0 0,0 1-1 0 0,-1-1 0 0 0,1 1 1 0 0,0 0-1 0 0,0-1 1 0 0,0 1-1 0 0,0 0 1 0 0,0 0-1 0 0,-1 0 1 0 0,1-1-1 0 0,0 1 1 0 0,0 0-1 0 0,0 0 1 0 0,0 0-1 0 0,1 1-261 0 0,0-1 3915 0 0,-1 0-2840 0 0,-1 0-40 0 0,1 32 1131 0 0,4 17-2166 0 0,0 7 1239 0 0,3 28-107 0 0,-5-32-541 0 0,-2-14-419 0 0,-1-27-155 0 0,0 0-1 0 0,0-1 1 0 0,-2 6-17 0 0,-1 20 149 0 0,2-18 2 0 0,-1 0 1 0 0,0 0-1 0 0,-4 13-151 0 0,2-5-62 0 0,4-22 37 0 0,-1 1 0 0 0,1-1 0 0 0,-1 1 0 0 0,0 0-1 0 0,0-1 1 0 0,-1 0 0 0 0,1 1 0 0 0,-1-1 0 0 0,-2 3 25 0 0,4-6-137 0 0,0-1-275 0 0,-6-18-2735 0 0,5-42-4026 0 0,2 37 4971 0 0</inkml:trace>
  <inkml:trace contextRef="#ctx0" brushRef="#br0" timeOffset="404.969">136 59 11000 0 0,'-5'-9'628'0'0,"5"8"-593"0"0,-1 1-1 0 0,1-1 1 0 0,0 1-1 0 0,0-1 1 0 0,-1 1 0 0 0,1-1-1 0 0,0 1 1 0 0,-1-1 0 0 0,1 0-1 0 0,-1 1 1 0 0,1 0-1 0 0,0-1 1 0 0,-1 1 0 0 0,1-1-1 0 0,-1 1 1 0 0,1 0-1 0 0,-1-1 1 0 0,0 1 0 0 0,1 0-1 0 0,-1-1 1 0 0,1 1-1 0 0,-1 0 1 0 0,0 0 0 0 0,1 0-1 0 0,-1-1 1 0 0,1 1 0 0 0,-1 0-1 0 0,0 0 1 0 0,1 0-1 0 0,-1 0 1 0 0,0 0-35 0 0,0 0 564 0 0,1 0 20 0 0,0 0 7 0 0,0 0 1 0 0,0 0 0 0 0,0 0 0 0 0,0 0-33 0 0,0 0-133 0 0,2 0-61 0 0,7-1-210 0 0,0 1 1 0 0,0 0-1 0 0,0 0 1 0 0,0 0-1 0 0,0 2 0 0 0,0-1 1 0 0,0 1-1 0 0,-1 0 0 0 0,1 1 1 0 0,-1 0-1 0 0,1 0 0 0 0,-1 1 1 0 0,0 0-1 0 0,0 0 1 0 0,-1 1-1 0 0,1 0 0 0 0,-1 0 1 0 0,1 2-156 0 0,1 1 137 0 0,0-1-1 0 0,-1 1 1 0 0,0 0 0 0 0,0 1 0 0 0,-1 0 0 0 0,0 0 0 0 0,-1 1 0 0 0,0-1 0 0 0,0 1 0 0 0,-1 1 0 0 0,-1-1 0 0 0,1 1-1 0 0,-2 0 1 0 0,2 4-137 0 0,-4-7 38 0 0,0 0-1 0 0,0 0 0 0 0,0-1 0 0 0,-1 1 1 0 0,0 0-1 0 0,-1 0 0 0 0,0 0 0 0 0,0 0 1 0 0,0 0-1 0 0,-1-1 0 0 0,0 1 1 0 0,-2 3-38 0 0,-1-1 106 0 0,1-1 0 0 0,-2 1 0 0 0,1-1 0 0 0,-1-1 0 0 0,0 1 0 0 0,-1-1 0 0 0,0 0 0 0 0,-6 5-106 0 0,-8 6 199 0 0,-2-2 0 0 0,0 0-1 0 0,-1-2 1 0 0,0 0 0 0 0,-2-2-1 0 0,-11 5-198 0 0,31-15-11 0 0,-3 2-214 0 0,0-1-1 0 0,0 0 1 0 0,-1-1-1 0 0,1 1 1 0 0,-1-2 0 0 0,0 1-1 0 0,0-1 1 0 0,0-1-1 0 0,-9 1 226 0 0,19-3-225 0 0,-1 1 0 0 0,0 0 0 0 0,0 0 0 0 0,1-1 0 0 0,-1 1-1 0 0,0 0 1 0 0,1-1 0 0 0,-1 1 0 0 0,0-1 0 0 0,1 1 0 0 0,-1-1 0 0 0,0 1-1 0 0,1-1 1 0 0,-1 1 0 0 0,1-1 0 0 0,-1 1 0 0 0,1-1 0 0 0,-1 0-1 0 0,1 0 1 0 0,0 1 0 0 0,-1-1 0 0 0,1 0 0 0 0,0 1 0 0 0,-1-1 0 0 0,1 0-1 0 0,0 0 1 0 0,0 0 0 0 0,0 1 0 0 0,0-1 0 0 0,0 0 225 0 0,-1-14-2517 0 0</inkml:trace>
  <inkml:trace contextRef="#ctx0" brushRef="#br0" timeOffset="2339.676">497 293 4608 0 0,'-2'-2'6899'0'0,"6"-1"-2031"0"0,-3 3-4802 0 0,-1 0 0 0 0,0 0-1 0 0,1 0 1 0 0,-1 0-1 0 0,1-1 1 0 0,-1 1 0 0 0,1 0-1 0 0,-1 0 1 0 0,1 0-1 0 0,-1 0 1 0 0,1 0 0 0 0,-1 0-1 0 0,0 1 1 0 0,1-1-1 0 0,-1 0 1 0 0,1 0 0 0 0,-1 0-1 0 0,1 0 1 0 0,-1 0-1 0 0,0 1 1 0 0,1-1 0 0 0,-1 0-1 0 0,1 0 1 0 0,-1 1-1 0 0,0-1 1 0 0,1 0 0 0 0,-1 0-1 0 0,0 1 1 0 0,1-1-1 0 0,-1 1 1 0 0,0-1 0 0 0,0 0-1 0 0,1 1 1 0 0,-1-1-1 0 0,0 1-65 0 0,4 7 266 0 0,-1 0-1 0 0,-1 0 0 0 0,1 1 0 0 0,-1-1 0 0 0,-1 1 1 0 0,0 0-1 0 0,0 0 0 0 0,0-1 0 0 0,-1 1 0 0 0,-1 3-265 0 0,-1 21 529 0 0,-3-1 1 0 0,-1 5-530 0 0,2-14-28 0 0,-17 103 285 0 0,20-117-851 0 0,6-17 178 0 0,3-15-235 0 0,-1 6 133 0 0,1 1-1 0 0,0 0 1 0 0,1 0-1 0 0,1 1 1 0 0,0 0-1 0 0,12-13 519 0 0,-7 13-334 0 0,0 1-1 0 0,1 0 0 0 0,1 0 0 0 0,0 2 0 0 0,1 0 0 0 0,1 1 1 0 0,7-3 334 0 0,-25 14 63 0 0,-1-1 0 0 0,1 1 1 0 0,0 0-1 0 0,-1-1 0 0 0,1 1 1 0 0,0 0-1 0 0,-1 0 0 0 0,1-1 1 0 0,0 1-1 0 0,0 0 1 0 0,-1 0-1 0 0,1 0 0 0 0,0 0 1 0 0,-1 0-1 0 0,1 0 0 0 0,0 0 1 0 0,0 0-64 0 0,0 0 77 0 0,-1 0 1 0 0,0 1-1 0 0,0-1 1 0 0,1 0-1 0 0,-1 0 0 0 0,0 1 1 0 0,0-1-1 0 0,1 0 1 0 0,-1 0-1 0 0,0 1 1 0 0,0-1-1 0 0,0 0 1 0 0,0 0-1 0 0,0 1 0 0 0,1-1 1 0 0,-1 0-1 0 0,0 1 1 0 0,0-1-1 0 0,0 0 1 0 0,0 1-1 0 0,0-1 1 0 0,0 0-1 0 0,0 1 0 0 0,0-1 1 0 0,0 0-1 0 0,0 1-77 0 0,-1 2 328 0 0,1 1-1 0 0,-1-1 1 0 0,0 1-1 0 0,0-1 1 0 0,0 0-1 0 0,-1 2-327 0 0,-3 2 257 0 0,1 0 0 0 0,-1 0-1 0 0,-1 0 1 0 0,1-1-1 0 0,-1 0 1 0 0,0 0-1 0 0,-4 2-256 0 0,-42 32 272 0 0,38-31-203 0 0,1 1-1 0 0,0 0 1 0 0,1 1 0 0 0,1 0 0 0 0,-1 1-1 0 0,0 3-68 0 0,10-14 0 0 0,2-1 0 0 0,0 1 0 0 0,-1-1 0 0 0,1 0 0 0 0,-1 1 0 0 0,1-1 0 0 0,0 1 0 0 0,-1-1 0 0 0,1 1 0 0 0,0-1 0 0 0,0 1 0 0 0,-1 0 0 0 0,1-1 0 0 0,0 1 0 0 0,0-1 0 0 0,0 1 0 0 0,0-1 0 0 0,0 1 0 0 0,0 0 0 0 0,0-1 0 0 0,0 1 0 0 0,0-1 0 0 0,0 1 0 0 0,0 0-3 0 0,0 0-1 0 0,0 0 1 0 0,0-1-1 0 0,0 1 1 0 0,0 0-1 0 0,0 0 1 0 0,1 0-1 0 0,-1-1 1 0 0,0 1-1 0 0,1 0 1 0 0,-1-1-1 0 0,0 1 1 0 0,1 0-1 0 0,-1-1 1 0 0,1 1-1 0 0,-1 0 1 0 0,1-1-1 0 0,-1 1 1 0 0,1-1-1 0 0,-1 1 1 0 0,1-1-1 0 0,0 1 1 0 0,-1-1-1 0 0,1 1 1 0 0,0-1-1 0 0,-1 0 1 0 0,1 1 3 0 0,17 3-166 0 0,-15-4 137 0 0,8 1-487 0 0,-1-1 0 0 0,1 0-1 0 0,0-1 1 0 0,-1 0 0 0 0,8-2 516 0 0,-12 2-651 0 0,12-2-932 0 0</inkml:trace>
  <inkml:trace contextRef="#ctx0" brushRef="#br0" timeOffset="2724.011">1240 247 16296 0 0,'-1'-1'58'0'0,"1"1"0"0"0,0-1 0 0 0,-1 0 0 0 0,1 1 0 0 0,0-1 1 0 0,-1 1-1 0 0,1-1 0 0 0,0 1 0 0 0,-1 0 0 0 0,1-1 0 0 0,-1 1 1 0 0,1-1-1 0 0,-1 1 0 0 0,1 0 0 0 0,-1-1 0 0 0,0 1 0 0 0,1 0 1 0 0,-1 0-1 0 0,1-1 0 0 0,-1 1 0 0 0,0 0 0 0 0,1 0 1 0 0,-1 0-1 0 0,1 0 0 0 0,-1 0 0 0 0,0 0 0 0 0,1 0 0 0 0,-1 0 1 0 0,0 0-1 0 0,1 0 0 0 0,-1 0-58 0 0,-28 1-87 0 0,25-1 178 0 0,-7 2 66 0 0,0 0 0 0 0,0 1-1 0 0,0 1 1 0 0,1-1 0 0 0,0 2-1 0 0,-1-1 1 0 0,1 1-1 0 0,-1 2-156 0 0,1-2-5 0 0,9-4 25 0 0,-1 0-1 0 0,1-1 1 0 0,0 1-1 0 0,0 0 0 0 0,0 0 1 0 0,0 0-1 0 0,0-1 0 0 0,0 1 1 0 0,0 0-1 0 0,1 0 1 0 0,-1 0-1 0 0,0 1 0 0 0,0-1 1 0 0,1 0-1 0 0,-1 0 0 0 0,0 1-19 0 0,-10 15 605 0 0,-1-7-255 0 0,9-9-268 0 0,1 1 0 0 0,-1 0-1 0 0,1 0 1 0 0,-1 1 0 0 0,1-1 0 0 0,0 0-1 0 0,0 1 1 0 0,0-1 0 0 0,0 1 0 0 0,1 0-1 0 0,-1 0-81 0 0,-15 26 590 0 0,13-24-514 0 0,0 1 0 0 0,1 0 1 0 0,0-1-1 0 0,0 1 1 0 0,0 0-1 0 0,1 0 0 0 0,-1 5-76 0 0,0 5 128 0 0,-1-1 0 0 0,-5 12-128 0 0,8-21 26 0 0,-1 0 0 0 0,1 1 0 0 0,1-1-1 0 0,-1 1 1 0 0,1-1 0 0 0,0 0 0 0 0,0 1-1 0 0,1 2-25 0 0,1 15 74 0 0,-2-18-48 0 0,1 1 0 0 0,0-1 0 0 0,0 1 0 0 0,1-1 0 0 0,0 0 0 0 0,0 0 0 0 0,2 5-26 0 0,-1-4 74 0 0,-1 0 0 0 0,1 0 0 0 0,-1 0 0 0 0,-1 0 0 0 0,1 4-74 0 0,-1-5 43 0 0,-1 0 0 0 0,2-1-1 0 0,-1 1 1 0 0,0-1 0 0 0,1 1-1 0 0,0-1 1 0 0,0 0 0 0 0,1 1-1 0 0,1 2-42 0 0,-2-5 0 0 0,-1 0 0 0 0,0 1 0 0 0,0-1 0 0 0,0 0 0 0 0,0 1 0 0 0,-1-1 0 0 0,1 1 0 0 0,-1-1 0 0 0,0 1 0 0 0,0-1 0 0 0,0 1 0 0 0,-1-1 0 0 0,-7 45 0 0 0,6-39 0 0 0,1-6-107 0 0,0 1-1 0 0,0-1 1 0 0,-1 1 0 0 0,1-1-1 0 0,-1 1 1 0 0,0-1-1 0 0,0 0 1 0 0,-1 1 107 0 0,-7 11-2141 0 0,3-7-3136 0 0,-9-2-1557 0 0</inkml:trace>
  <inkml:trace contextRef="#ctx0" brushRef="#br0" timeOffset="3086.938">900 573 8752 0 0,'0'0'673'0'0,"2"1"-437"0"0,107 18 6417 0 0,-64-6-5297 0 0,-15-3-622 0 0,-6-1-516 0 0,-6-6-5475 0 0,-16-2-492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1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41 13824 0 0,'0'0'314'0'0,"0"0"46"0"0,0 0 22 0 0,0 0-50 0 0,0 0-183 0 0,0 0 55 0 0,0 0 48 0 0,-4 8 295 0 0,3-5-388 0 0,-1-1 1 0 0,0 0-1 0 0,0 0 1 0 0,0 1-1 0 0,0-1 1 0 0,0 0 0 0 0,0 0-1 0 0,0-1 1 0 0,-1 1-1 0 0,1 0 1 0 0,-1-1 0 0 0,1 0-1 0 0,-2 1-159 0 0,3-1 209 0 0,-1-1-25 0 0,-3 2-96 0 0,0-4 22 0 0,4 2 184 0 0,1-1-267 0 0,0 1-1 0 0,-1 0 0 0 0,1 0 0 0 0,0 0 0 0 0,0 0 0 0 0,-1-1 0 0 0,1 1 1 0 0,0 0-1 0 0,0 0 0 0 0,0 0 0 0 0,-1-1 0 0 0,1 1 0 0 0,0 0 1 0 0,0 0-1 0 0,0-1 0 0 0,0 1 0 0 0,0 0 0 0 0,-1 0 0 0 0,1-1 0 0 0,0 1 1 0 0,0 0-1 0 0,0-1 0 0 0,0 1 0 0 0,0 0 0 0 0,0-1 0 0 0,0 1 0 0 0,0 0 1 0 0,0 0-1 0 0,0-1 0 0 0,0 1 0 0 0,0 0 0 0 0,0-1 0 0 0,0 1 1 0 0,1 0-1 0 0,-1 0 0 0 0,0-1 0 0 0,0 1 0 0 0,0 0 0 0 0,0-1 0 0 0,0 1 1 0 0,1 0-1 0 0,-1 0-26 0 0,6-14 320 0 0,-2 8-234 0 0,0 1-1 0 0,0 0 1 0 0,1 0 0 0 0,0 0 0 0 0,0 0-1 0 0,0 1 1 0 0,1 0 0 0 0,-1 0 0 0 0,1 0-1 0 0,2 0-85 0 0,-8 4 336 0 0,0 0 134 0 0,1 1-369 0 0,0 0 0 0 0,-1 0 1 0 0,1 0-1 0 0,-1 0 0 0 0,1 0 1 0 0,-1 0-1 0 0,0 0 0 0 0,1 0 1 0 0,-1 0-1 0 0,0 0 0 0 0,1 1-101 0 0,-4 4-8 0 0,1-1-1 0 0,-1 1 0 0 0,0-1 1 0 0,-1 0-1 0 0,1 0 0 0 0,-1 0 1 0 0,0-1-1 0 0,0 1 0 0 0,-2 1 9 0 0,6-6-3 0 0,-1 1-43 0 0,-31 31-297 0 0,10-14-4255 0 0,21-18-2245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5984 0 0,'0'0'464'0'0,"13"3"4101"0"0,-9-4-3901 0 0,-1 0 0 0 0,1 0 0 0 0,-1-1 0 0 0,0 0 0 0 0,0 1 0 0 0,0-1 0 0 0,0 0 0 0 0,0-1 0 0 0,0 1 0 0 0,0 0 0 0 0,-1-1 0 0 0,1 1 0 0 0,-1-2-664 0 0,8-7 827 0 0,-1-1 0 0 0,4-9-827 0 0,4-5 988 0 0,-7 12-901 0 0,0-1 1 0 0,-1-1-1 0 0,-1 1 0 0 0,-1-1 0 0 0,0-1 0 0 0,-1 1 0 0 0,-1-1 0 0 0,0 0 0 0 0,0-6-87 0 0,-5 20-7 0 0,1 0 0 0 0,-1 0-1 0 0,0 0 1 0 0,0 0 0 0 0,0 0 0 0 0,0 0-1 0 0,-1 0 1 0 0,1 0 0 0 0,-1 0 0 0 0,0 0-1 0 0,0-2 8 0 0,1 5-4 0 0,-1 0 0 0 0,1-1-1 0 0,0 1 1 0 0,0-1-1 0 0,-1 1 1 0 0,1 0 0 0 0,0-1-1 0 0,0 1 1 0 0,-1-1-1 0 0,1 1 1 0 0,0 0 0 0 0,-1-1-1 0 0,1 1 1 0 0,-1 0 0 0 0,1 0-1 0 0,0-1 1 0 0,-1 1-1 0 0,1 0 1 0 0,-1 0 0 0 0,1 0-1 0 0,-1 0 1 0 0,1-1-1 0 0,-1 1 1 0 0,1 0 0 0 0,-1 0-1 0 0,1 0 1 0 0,-1 0 0 0 0,1 0-1 0 0,-1 0 1 0 0,1 0-1 0 0,0 0 1 0 0,-1 0 0 0 0,1 1-1 0 0,-1-1 1 0 0,1 0-1 0 0,-1 0 5 0 0,0 0-12 0 0,-2 1 8 0 0,0-1 1 0 0,1 1-1 0 0,-1 0 1 0 0,1 0 0 0 0,-1 0-1 0 0,1 0 1 0 0,0 0-1 0 0,-1 0 1 0 0,1 1 0 0 0,0-1-1 0 0,0 1 1 0 0,0-1-1 0 0,0 1 1 0 0,0 0 0 0 0,0 0-1 0 0,1 0 1 0 0,-2 1 3 0 0,-5 7-62 0 0,0 1 0 0 0,-5 10 62 0 0,4-8-14 0 0,2 1 0 0 0,0 0 0 0 0,1 1-1 0 0,0 0 1 0 0,1 0 0 0 0,1 0 0 0 0,0 1 0 0 0,1-1-1 0 0,1 1 15 0 0,1-7 47 0 0,0 0-1 0 0,0 0 0 0 0,1 0 0 0 0,1 0 1 0 0,-1-1-1 0 0,1 1 0 0 0,2 4-46 0 0,-3-11 10 0 0,1 0 1 0 0,0 1-1 0 0,-1-1 0 0 0,1 0 0 0 0,0 0 0 0 0,0 0 0 0 0,0-1 0 0 0,1 1 0 0 0,-1 0 1 0 0,0 0-1 0 0,1 0 0 0 0,-1-1 0 0 0,1 1 0 0 0,-1-1 0 0 0,1 1 0 0 0,0-1 0 0 0,0 0 1 0 0,0 0-1 0 0,0 0 0 0 0,0 0 0 0 0,0 0 0 0 0,0 0 0 0 0,0 0 0 0 0,0 0 0 0 0,0-1 1 0 0,0 1-1 0 0,0-1 0 0 0,0 0 0 0 0,1 0 0 0 0,-1 0 0 0 0,0 0 0 0 0,0 0-10 0 0,8 0-536 0 0,0-1 0 0 0,0 0 0 0 0,-1-1 0 0 0,1 0 0 0 0,-1-1 0 0 0,1 1 0 0 0,-1-2 0 0 0,0 0 0 0 0,0 0-1 0 0,0 0 1 0 0,-1-1 0 0 0,0 0 0 0 0,7-6 536 0 0,4-3-2302 0 0</inkml:trace>
  <inkml:trace contextRef="#ctx0" brushRef="#br0" timeOffset="404.775">375 712 2760 0 0,'6'-3'247'0'0,"-2"1"-222"0"0,-1-1 1976 0 0,0 0-1 0 0,1 0 1 0 0,-1 1 0 0 0,1-1-1 0 0,2 0-2000 0 0,30-12 5290 0 0,-25 11-4708 0 0,-7 3-437 0 0,-1 0 0 0 0,1 0 0 0 0,-1 0 0 0 0,1 1 0 0 0,-1-1 0 0 0,1 1 0 0 0,-1 0 0 0 0,1 0 0 0 0,0 1 0 0 0,-1-1 0 0 0,1 0 0 0 0,-1 1 0 0 0,1 0 0 0 0,-1 0 0 0 0,1 0 0 0 0,-1 1 0 0 0,0-1 0 0 0,0 1 0 0 0,1-1 0 0 0,0 2-145 0 0,-2-1 71 0 0,0-1-1 0 0,1 1 1 0 0,-1 0-1 0 0,0 0 1 0 0,0 0-1 0 0,0 1 1 0 0,0-1 0 0 0,-1 0-1 0 0,1 1 1 0 0,0-1-1 0 0,-1 1 1 0 0,0 0-1 0 0,0-1 1 0 0,0 1 0 0 0,0 0-1 0 0,0 0 1 0 0,0 0-1 0 0,-1 0 1 0 0,1 0-1 0 0,-1-1 1 0 0,0 1-1 0 0,0 0 1 0 0,0 0 0 0 0,0 2-71 0 0,-1 2 70 0 0,0 0 0 0 0,-1 0 0 0 0,0 0 0 0 0,0 0 0 0 0,0-1 0 0 0,-1 1-1 0 0,0-1 1 0 0,0 1 0 0 0,-4 4-70 0 0,-2 2 84 0 0,-1 0-1 0 0,-1-1 1 0 0,-9 9-84 0 0,-63 60 10 0 0,83-81-20 0 0,0 1 0 0 0,-1-1-1 0 0,1 0 1 0 0,0 0 0 0 0,-1 1-1 0 0,1-1 1 0 0,0 0 0 0 0,-1 0-1 0 0,1 1 1 0 0,0-1-1 0 0,0 0 1 0 0,-1 1 0 0 0,1-1-1 0 0,0 1 1 0 0,0-1 0 0 0,0 0-1 0 0,-1 1 1 0 0,1-1 0 0 0,0 0-1 0 0,0 1 1 0 0,0-1 0 0 0,0 1-1 0 0,0-1 1 0 0,0 1 0 0 0,0-1-1 0 0,0 0 1 0 0,0 1 0 0 0,0-1-1 0 0,0 1 1 0 0,0-1 0 0 0,0 0-1 0 0,0 1 1 0 0,0-1 0 0 0,1 1-1 0 0,-1-1 11 0 0,1 1-33 0 0,0-1-1 0 0,0 0 1 0 0,0 1-1 0 0,0-1 0 0 0,0 0 1 0 0,0 0-1 0 0,0 0 1 0 0,0 0-1 0 0,0 0 1 0 0,0 0-1 0 0,0 0 0 0 0,0 0 1 0 0,0 0-1 0 0,1 0 34 0 0,9-2-280 0 0,0-1 0 0 0,-1 0 0 0 0,1 0 0 0 0,-1-1 0 0 0,1 0 0 0 0,-1-1 0 0 0,0 0 0 0 0,-1 0 0 0 0,3-3 280 0 0,8-5-2513 0 0,-1-2 1 0 0,0-1-1 0 0,9-10 2513 0 0,-7 3-2461 0 0</inkml:trace>
  <inkml:trace contextRef="#ctx0" brushRef="#br0" timeOffset="1203.65">13 178 2304 0 0,'0'0'432'0'0,"0"0"973"0"0,0 0 423 0 0,0 0 85 0 0,0 0-137 0 0,0 0-658 0 0,0 0-293 0 0,0 0-60 0 0,0 0 25 0 0,0 0 150 0 0,0 0 69 0 0,0 0 14 0 0,0 0-69 0 0,13-8 1263 0 0,-9 4-2000 0 0,1 0 0 0 0,-1-1-1 0 0,0 1 1 0 0,-1-1-1 0 0,1 1 1 0 0,-1-1 0 0 0,0 0-1 0 0,0 0 1 0 0,0-1-1 0 0,-1 1 1 0 0,1-4-217 0 0,11-18 325 0 0,-13 26-309 0 0,6-12 219 0 0,0 1 0 0 0,9-9-235 0 0,-14 18 32 0 0,1-1-1 0 0,0 1 0 0 0,1 0 0 0 0,-1 0 0 0 0,0 1 1 0 0,1-1-1 0 0,-1 1 0 0 0,1 0 0 0 0,0-1 0 0 0,0 2 1 0 0,1-2-32 0 0,-3 3 6 0 0,-1-1 0 0 0,0 1 0 0 0,1-1 0 0 0,-1 1 0 0 0,1 0 0 0 0,-1 0 0 0 0,1 0 0 0 0,-1 0 0 0 0,0 0 0 0 0,1 0 0 0 0,-1 0 0 0 0,1 0 0 0 0,-1 0 0 0 0,1 1 0 0 0,-1-1 0 0 0,0 1 0 0 0,1-1 1 0 0,-1 1-1 0 0,0-1 0 0 0,1 1-6 0 0,0 1 5 0 0,0 0 0 0 0,1-1 0 0 0,-1 1 1 0 0,-1 0-1 0 0,1 0 0 0 0,0 0 0 0 0,0 1 1 0 0,-1-1-1 0 0,1 0 0 0 0,0 2-5 0 0,3 8 7 0 0,0 0 0 0 0,-1 0 0 0 0,0 0 0 0 0,1 8-7 0 0,-3-11 9 0 0,6 26-68 0 0,-4-14-215 0 0,2-1-1 0 0,1 3 275 0 0,-5-16-849 0 0,1 0 0 0 0,1-1-1 0 0,-1 1 1 0 0,4 4 849 0 0,2 0-1627 0 0</inkml:trace>
  <inkml:trace contextRef="#ctx0" brushRef="#br0" timeOffset="1625.919">838 151 17503 0 0,'0'0'803'0'0,"6"5"266"0"0,40 42-5 0 0,-26-22 392 0 0,0 0 0 0 0,9 18-1456 0 0,-19-27 139 0 0,-1-1 66 0 0,0 1 0 0 0,-2 0 0 0 0,0 1-1 0 0,0-1 1 0 0,-2 1 0 0 0,0 1 0 0 0,-1-1 0 0 0,-1 1 0 0 0,0 6-205 0 0,-2-6 52 0 0,0-1-1 0 0,-2 0 1 0 0,0 0 0 0 0,-1 0-1 0 0,0 0 1 0 0,-2 0 0 0 0,0 0-1 0 0,-1-1 1 0 0,0 1 0 0 0,-1-1-1 0 0,-1-1 1 0 0,-1 1 0 0 0,0-1-1 0 0,-1 0 1 0 0,-1-1 0 0 0,0 0-1 0 0,-1-1 1 0 0,0 0 0 0 0,-1 0-1 0 0,-13 9-51 0 0,-16 13-1935 0 0,-26 15 1935 0 0,-10 0-8195 0 0,46-30 1174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411 401 2304 0 0,'0'-16'2319'0'0,"1"12"-108"0"0,0-1 5412 0 0,0 3 218 0 0,1 8-7930 0 0,0 1 227 0 0,0 0 0 0 0,-1 0 0 0 0,0 1-1 0 0,0-1 1 0 0,-1 1 0 0 0,0-1 0 0 0,0 1 0 0 0,-1 0-138 0 0,1 9 135 0 0,0 10 31 0 0,0 67 727 0 0,-6 20-893 0 0,-10 23 269 0 0,9-113-243 0 0,6-19-18 0 0,-1-1 1 0 0,1 0-1 0 0,0 0 0 0 0,0 1 0 0 0,0-1 0 0 0,1 2-8 0 0,0-5 6 0 0,0-1-5 0 0,0 1 0 0 0,0-1 0 0 0,0 1 0 0 0,0-1 0 0 0,1 0 0 0 0,-1 1 0 0 0,0-1 0 0 0,0 1 0 0 0,-1-1-1 0 0,1 0 1 0 0,0 1 0 0 0,0-1 0 0 0,0 0 0 0 0,0 1 0 0 0,0-1 0 0 0,0 1 0 0 0,0-1 0 0 0,-1 0 0 0 0,1 1 0 0 0,0-1 0 0 0,0 0 0 0 0,0 1-1 0 0,-1-1 1 0 0,1 0 0 0 0,0 0 0 0 0,-1 1 0 0 0,1-1 0 0 0,0 0 0 0 0,0 0 0 0 0,-1 1 0 0 0,1-1 0 0 0,-1 0 0 0 0,1 0 0 0 0,0 0 0 0 0,-1 1-1 0 0,0-1-115 0 0,1 0-188 0 0,0 0-75 0 0,0 0-20 0 0,0 0-119 0 0,0 0-494 0 0,-5-10-2933 0 0,-2-29-3202 0 0,1 24 4605 0 0</inkml:trace>
  <inkml:trace contextRef="#ctx0" brushRef="#br0" timeOffset="386.134">309 529 2304 0 0,'-2'-22'168'0'0,"1"18"887"0"0,1 0 1 0 0,0-1 0 0 0,-1 1-1 0 0,1 0 1 0 0,1 0 0 0 0,-1-1-1 0 0,1 1 1 0 0,-1 0 0 0 0,1 0-1 0 0,0 0 1 0 0,1 0 0 0 0,-1 0-1056 0 0,0 1 183 0 0,0 1 1 0 0,0 0 0 0 0,1 0 0 0 0,-1-1-1 0 0,1 1 1 0 0,-1 0 0 0 0,1 0 0 0 0,0 0 0 0 0,0 0-1 0 0,0 1 1 0 0,0-1 0 0 0,0 0 0 0 0,0 1-1 0 0,0 0 1 0 0,0-1 0 0 0,1 1 0 0 0,-1 0 0 0 0,0 0-1 0 0,1 0 1 0 0,-1 0 0 0 0,1 1 0 0 0,-1-1 0 0 0,1 1-1 0 0,0-1 1 0 0,0 1-184 0 0,10 0 185 0 0,0-1-1 0 0,1 2 1 0 0,-1 0-1 0 0,0 1 1 0 0,0 0-1 0 0,0 1 1 0 0,0 0-1 0 0,11 5-184 0 0,-9-3 85 0 0,1 1 0 0 0,-1 1 0 0 0,-1 0 0 0 0,1 1-1 0 0,-1 1 1 0 0,0 1-85 0 0,-11-8 36 0 0,-1 0 1 0 0,1 0-1 0 0,-1 0 0 0 0,0 0 0 0 0,1 1 0 0 0,-1-1 0 0 0,0 0 0 0 0,0 1 0 0 0,-1 0 1 0 0,1-1-1 0 0,-1 1 0 0 0,1 0 0 0 0,-1 0 0 0 0,0 0 0 0 0,0 0 0 0 0,0 0 0 0 0,0 0 1 0 0,-1 0-1 0 0,1 1 0 0 0,-1-1 0 0 0,0 0 0 0 0,0 0 0 0 0,0 0 0 0 0,0 2-36 0 0,-1 0 76 0 0,0 0 0 0 0,-1 0 0 0 0,1 0 0 0 0,-1 0 0 0 0,0 0 0 0 0,-1-1 0 0 0,1 1 0 0 0,-1-1 0 0 0,1 1 0 0 0,-1-1 0 0 0,-1 0 0 0 0,1 0 0 0 0,-1-1 0 0 0,-2 4-76 0 0,-25 20 204 0 0,-1 0 1 0 0,-12 6-205 0 0,29-23 51 0 0,0-1 0 0 0,0-1 1 0 0,-1 0-1 0 0,0-1 1 0 0,-1 0-1 0 0,-15 3-51 0 0,2-1-266 0 0,19-6-66 0 0,0 1 0 0 0,-1-1 0 0 0,1-1 0 0 0,-1 0 0 0 0,-7 0 332 0 0,18-2-1516 0 0,1 0-394 0 0,0 0-74 0 0</inkml:trace>
  <inkml:trace contextRef="#ctx0" brushRef="#br0" timeOffset="829.053">704 767 13360 0 0,'-14'8'1533'0'0,"11"10"1343"0"0,2-17-2732 0 0,1 0-1 0 0,0 0 1 0 0,0 0 0 0 0,0 0 0 0 0,0 0-1 0 0,0 0 1 0 0,0 0 0 0 0,0 0 0 0 0,1 0-1 0 0,-1 0 1 0 0,0 0 0 0 0,1 0-144 0 0,0 9 324 0 0,-2-8-244 0 0,1-1 0 0 0,0 1 0 0 0,0 0-1 0 0,-1 0 1 0 0,1-1 0 0 0,0 1 0 0 0,1 0 0 0 0,-1 0 0 0 0,0-1-1 0 0,0 1 1 0 0,1 0 0 0 0,-1 0 0 0 0,1-1 0 0 0,-1 1 0 0 0,1-1-1 0 0,0 2-79 0 0,0-1 128 0 0,0 1 1 0 0,-1-1-1 0 0,1 1 0 0 0,-1-1 0 0 0,1 1 0 0 0,-1 0 0 0 0,0 0-128 0 0,3 16 822 0 0,4 5 145 0 0,-6-17-853 0 0,1-1-1 0 0,0 1 0 0 0,0-1 0 0 0,1 0 0 0 0,1 2-113 0 0,-4-7 2 0 0,1 0-1 0 0,0 0 1 0 0,-1 0-1 0 0,1 0 1 0 0,-1 0-1 0 0,1 0 1 0 0,-1 1-1 0 0,1-1 1 0 0,-1 0 0 0 0,0 0-1 0 0,1 0 1 0 0,-1 1-1 0 0,0-1 1 0 0,0 1-2 0 0,0-1-6 0 0,0 0 0 0 0,1 0 0 0 0,-1 0-1 0 0,0 0 1 0 0,1 0 0 0 0,-1-1 0 0 0,0 1 0 0 0,1 0 0 0 0,-1 0 0 0 0,1 0 0 0 0,-1 0 0 0 0,1-1 0 0 0,-1 1 0 0 0,1 0 0 0 0,0-1 0 0 0,0 1 0 0 0,-1 0 0 0 0,1-1 0 0 0,0 1 6 0 0,-1-1-458 0 0,7 7 1078 0 0,-5-3-6342 0 0,-2-9 3747 0 0</inkml:trace>
  <inkml:trace contextRef="#ctx0" brushRef="#br0" timeOffset="830.053">661 598 9216 0 0,'0'0'706'0'0,"-8"-9"-127"0"0,3 5 2800 0 0,3 1 1581 0 0,4 3-5285 0 0,2 2-3678 0 0,5 1-2237 0 0</inkml:trace>
  <inkml:trace contextRef="#ctx0" brushRef="#br0" timeOffset="1373.93">925 622 4144 0 0,'0'0'319'0'0,"-3"8"2642"0"0,-9 33 7966 0 0,7-2-9840 0 0,1 1-1 0 0,3 0 0 0 0,1 0 0 0 0,1 0 0 0 0,5 15-1086 0 0,-2-11 863 0 0,-2 42-863 0 0,-2-85-84 0 0,0-1-139 0 0,0 0-53 0 0,6-17-860 0 0,5-17-473 0 0,-1-2-1557 0 0,5-7 3166 0 0,-10 32-587 0 0,0 0 0 0 0,1 0 0 0 0,0 0 0 0 0,0 0 0 0 0,6-6 587 0 0,2-2-469 0 0,-12 15 428 0 0,0 0 0 0 0,0 1 0 0 0,0 0 0 0 0,1-1 0 0 0,0 1 0 0 0,0 0 0 0 0,-1 0 0 0 0,2 0 0 0 0,-1 1 0 0 0,0-1 1 0 0,0 1-1 0 0,4-2 41 0 0,7-6 232 0 0,-13 8-102 0 0,0 1 0 0 0,0 0 0 0 0,0 0 0 0 0,0 0 0 0 0,1 0 0 0 0,-1 0 0 0 0,0 0-1 0 0,1 1 1 0 0,-1-1 0 0 0,1 0 0 0 0,-1 1 0 0 0,1-1 0 0 0,0 1-130 0 0,-1 0 620 0 0,-1 0-11 0 0,7 9 2095 0 0,-7-6-2588 0 0,0-1 0 0 0,0 0 0 0 0,0 1-1 0 0,-1-1 1 0 0,1 0 0 0 0,0 1 0 0 0,-1-1 0 0 0,0 0-1 0 0,0 1 1 0 0,1-1 0 0 0,-1 0 0 0 0,0 0 0 0 0,-1 0-1 0 0,1 1-115 0 0,-23 31 808 0 0,13-21-509 0 0,2-1 11 0 0,-2-1 1 0 0,-8 9-311 0 0,-12 13 324 0 0,20-13-74 0 0,6-10-188 0 0,5-9-62 0 0,0-1 0 0 0,-1 0 0 0 0,1 1 0 0 0,0-1 0 0 0,0 1 0 0 0,-1-1 0 0 0,1 1 0 0 0,0-1 0 0 0,0 0 0 0 0,0 1 0 0 0,0-1 0 0 0,0 1 0 0 0,-1-1 0 0 0,1 1 0 0 0,0-1 0 0 0,0 1 0 0 0,0-1 0 0 0,0 1 0 0 0,0-1 0 0 0,1 1 0 0 0,-1-1 0 0 0,0 1 0 0 0,0-1 0 0 0,0 1 0 0 0,0-1 0 0 0,0 1 0 0 0,1-1 0 0 0,-1 0 0 0 0,0 1 0 0 0,0-1 0 0 0,1 1 0 0 0,-1-1 0 0 0,0 0 0 0 0,1 1 0 0 0,-1-1 0 0 0,0 0 0 0 0,1 1 0 0 0,0 0 0 0 0,1 1 5 0 0,0 1 0 0 0,-1-1 0 0 0,1 0 0 0 0,0-1 0 0 0,0 1 0 0 0,0 0 0 0 0,0 0 0 0 0,0-1 0 0 0,0 1 0 0 0,0-1 0 0 0,1 0 0 0 0,-1 0 0 0 0,0 0 0 0 0,1 0 0 0 0,1 1-5 0 0,7 1 33 0 0,1 0-1 0 0,-1-1 1 0 0,1 0-33 0 0,6 1 2 0 0,113 18-1211 0 0,-126-21 440 0 0,-4 0-2046 0 0,-1 0-4382 0 0</inkml:trace>
  <inkml:trace contextRef="#ctx0" brushRef="#br0" timeOffset="2554.39">889 519 2304 0 0,'0'0'463'0'0,"0"0"1102"0"0,-5 6 4105 0 0,-3 2-3319 0 0,-28 10 182 0 0,34-18-2390 0 0,0 0 0 0 0,0 0 0 0 0,1 0 0 0 0,-1-1 0 0 0,0 1 0 0 0,0-1 0 0 0,1 1 0 0 0,-1-1 0 0 0,0 1 0 0 0,1-1 0 0 0,-1 0 0 0 0,0 0 0 0 0,1 0 0 0 0,-1 0 0 0 0,0-1-143 0 0,3 1 92 0 0,-1-1-1 0 0,0 0 0 0 0,1 0 0 0 0,-1 0 1 0 0,1 1-1 0 0,0-1 0 0 0,-1 0 0 0 0,1 1 0 0 0,0-1 1 0 0,0 1-1 0 0,0-1 0 0 0,1 0-91 0 0,-1 0 60 0 0,1 1-1 0 0,-1-1 0 0 0,1 1 1 0 0,-1-1-1 0 0,1 1 1 0 0,0 0-1 0 0,0 0 1 0 0,0 0-1 0 0,0 0 0 0 0,0 0 1 0 0,0 0-1 0 0,0 0 1 0 0,0 1-1 0 0,2-1-59 0 0,-3 1 177 0 0,8 10 1327 0 0,-10-8-1416 0 0,1 1 0 0 0,-1-1-1 0 0,1 0 1 0 0,-1 1 0 0 0,0-1 0 0 0,0 0-1 0 0,0 1 1 0 0,0-1 0 0 0,-1 0-1 0 0,1 0 1 0 0,0 0 0 0 0,-1 0 0 0 0,1 0-1 0 0,-1 0 1 0 0,0-1 0 0 0,0 1-1 0 0,-2 1-87 0 0,2-1 33 0 0,0 0 0 0 0,0-1 0 0 0,-1 1 0 0 0,1-1 0 0 0,-1 1 0 0 0,0-1 0 0 0,1 0 0 0 0,-1 0 0 0 0,0 0 0 0 0,1 0 0 0 0,-1-1 0 0 0,0 1 0 0 0,0-1 0 0 0,0 0 0 0 0,0 1 0 0 0,0-1 0 0 0,-1-1-33 0 0,3 1-1 0 0,0 0-1 0 0,1 0 0 0 0,-1 0 0 0 0,1 0 1 0 0,-1 0-1 0 0,0 0 0 0 0,1 0 0 0 0,-1 0 1 0 0,0 0-1 0 0,1 0 0 0 0,-1-1 0 0 0,1 1 1 0 0,-1 0-1 0 0,1 0 0 0 0,-1-1 1 0 0,0 1-1 0 0,1 0 0 0 0,-1-1 0 0 0,1 1 1 0 0,-1-1-1 0 0,1 1 0 0 0,0-1 0 0 0,-1 1 1 0 0,1-1-1 0 0,-1 1 0 0 0,1-1 0 0 0,0 1 1 0 0,0-1-1 0 0,-1 1 0 0 0,1-1 1 0 0,0 0-1 0 0,0 1 0 0 0,-1-1 0 0 0,1 1 1 0 0,0-1 1 0 0,2-7-1731 0 0,3 1-3551 0 0,-2 2-1440 0 0</inkml:trace>
  <inkml:trace contextRef="#ctx0" brushRef="#br0" timeOffset="3661.831">1349 663 11376 0 0,'0'0'521'0'0,"0"0"-12"0"0,1 0-327 0 0,30-16 4067 0 0,-30 16-3727 0 0,-1 0-36 0 0,17 3 656 0 0,-16-2-1016 0 0,0 0 0 0 0,0 0 0 0 0,0 0 0 0 0,0 0-1 0 0,0 0 1 0 0,0 0 0 0 0,0 0 0 0 0,-1 0-1 0 0,1 1 1 0 0,0-1 0 0 0,-1 0 0 0 0,1 1-126 0 0,-1-1 200 0 0,0-1-68 0 0,-1 21 688 0 0,1-20-801 0 0,-1 0 1 0 0,0 0 0 0 0,0 0-1 0 0,1 0 1 0 0,-1 0-1 0 0,0-1 1 0 0,0 1 0 0 0,0 0-1 0 0,0 0 1 0 0,0-1-1 0 0,0 1 1 0 0,0-1 0 0 0,0 1-1 0 0,0-1 1 0 0,0 1-1 0 0,0-1 1 0 0,0 1 0 0 0,-1-1-1 0 0,1 0 1 0 0,0 0 0 0 0,0 0-1 0 0,0 0 1 0 0,0 0-1 0 0,-1 0 1 0 0,1 0 0 0 0,0 0-1 0 0,0 0 1 0 0,0 0-1 0 0,-1-1 1 0 0,1 1 0 0 0,0 0-1 0 0,0-1 1 0 0,0 1-1 0 0,0-1 1 0 0,0 1 0 0 0,0-1-1 0 0,0 0 1 0 0,0 1-1 0 0,0-1 1 0 0,0 0 0 0 0,0 0-1 0 0,0 0 1 0 0,1 1 0 0 0,-1-1-1 0 0,0 0 1 0 0,1 0-1 0 0,-1 0 1 0 0,0 0 0 0 0,1 0-1 0 0,-1-1 1 0 0,1 1-1 0 0,0 0 1 0 0,-1 0 0 0 0,1 0-1 0 0,0-1-19 0 0,-1-1 0 0 0,1-1 0 0 0,1 1 0 0 0,-1-1 0 0 0,0 1 0 0 0,1-1 0 0 0,0 1 0 0 0,0 0 0 0 0,0-1 0 0 0,0 1 0 0 0,0 0 0 0 0,1-1 0 0 0,-1 2-22 0 0,0-1-1 0 0,0 1 1 0 0,0 0-1 0 0,1 0 1 0 0,-1 1-1 0 0,0-1 1 0 0,1 0-1 0 0,0 0 23 0 0,7-10-36 0 0,-6 8 47 0 0,-3 3 44 0 0,1 2 17 0 0,0 0-60 0 0,-1 1 1 0 0,1-1 0 0 0,0 1 0 0 0,-1 0 0 0 0,1-1 0 0 0,-1 1 0 0 0,1-1-1 0 0,-1 1 1 0 0,0 0 0 0 0,1 0 0 0 0,-1-1 0 0 0,0 1 0 0 0,0 0-1 0 0,-1-1 1 0 0,1 1 0 0 0,0 0 0 0 0,0-1 0 0 0,-1 1 0 0 0,1 0-1 0 0,-1-1 1 0 0,1 1 0 0 0,-1-1 0 0 0,0 1 0 0 0,0 0 0 0 0,0-1-1 0 0,0 0 1 0 0,0 1-13 0 0,0 0 11 0 0,0 0-1 0 0,-1-1 0 0 0,2 1 1 0 0,-1 0-1 0 0,0 0 1 0 0,0 0-1 0 0,0 0 0 0 0,1 0 1 0 0,-1 1-11 0 0,-4 9-134 0 0,1 3-1852 0 0,4-13-50 0 0,0-2-99 0 0,0 0-15 0 0</inkml:trace>
  <inkml:trace contextRef="#ctx0" brushRef="#br0" timeOffset="7157.908">315 284 13184 0 0,'0'0'298'0'0,"0"0"46"0"0,0 0 22 0 0,-1-1-48 0 0,-5-5-208 0 0,-1 3-18 0 0,4 2 78 0 0,0 0 0 0 0,0 0 1 0 0,0 1-1 0 0,0 0 1 0 0,0-1-1 0 0,0 1 1 0 0,0 0-1 0 0,0 1 1 0 0,-1-1-1 0 0,1 0 1 0 0,0 1-1 0 0,0 0 0 0 0,0 0 1 0 0,0 0-1 0 0,1 0 1 0 0,-2 0-171 0 0,-5 4 388 0 0,0 0 0 0 0,0 0 0 0 0,0 0 0 0 0,1 1-388 0 0,0 0 173 0 0,1 0-1 0 0,0 1 0 0 0,0-1 0 0 0,1 1 0 0 0,0 1 0 0 0,-2 2-172 0 0,-30 49 760 0 0,33-50-625 0 0,-9 16 199 0 0,1 1-1 0 0,2 0 0 0 0,0 1 1 0 0,-3 17-334 0 0,-5 28 634 0 0,0 14-634 0 0,14-57 37 0 0,2 1 0 0 0,0 0 0 0 0,2 0-1 0 0,2 0 1 0 0,0 4-37 0 0,1-20 8 0 0,0 0 0 0 0,0-1 0 0 0,1 0 0 0 0,1 1 0 0 0,0-1 0 0 0,1-1 0 0 0,1 1 0 0 0,0-1 0 0 0,0 0 0 0 0,1 0 0 0 0,1 0-8 0 0,1 1-221 0 0,1-1 0 0 0,1 0 0 0 0,0 0 0 0 0,1-1 0 0 0,0 0 0 0 0,1-1 0 0 0,0-1 0 0 0,1 0 0 0 0,2 1 221 0 0,6 2-3313 0 0,1 0 0 0 0,8 2 3313 0 0,11 0-6280 0 0</inkml:trace>
  <inkml:trace contextRef="#ctx0" brushRef="#br0" timeOffset="12607.529">373 96 11256 0 0,'0'0'514'0'0,"0"0"-6"0"0,11 0 751 0 0,3 1-53 0 0,-1 0 0 0 0,0 1 0 0 0,10 3-1206 0 0,-9-1 788 0 0,0-2 0 0 0,0 0 0 0 0,12 0-788 0 0,89-6 1613 0 0,-95 2-1498 0 0,13 2 50 0 0,-19 0-135 0 0,-1-1 1 0 0,0 0-1 0 0,8-2-30 0 0,3 0 39 0 0,0-1-909 0 0,-8-2-3941 0 0,-15 6 2766 0 0</inkml:trace>
  <inkml:trace contextRef="#ctx0" brushRef="#br0" timeOffset="12974.348">713 1 12464 0 0,'-1'0'127'0'0,"-5"0"931"0"0,8 0 86 0 0,13 3 63 0 0,33 11 480 0 0,-23-7-919 0 0,-1 2 0 0 0,0 0 0 0 0,0 1 0 0 0,9 6-768 0 0,-31-15 51 0 0,0 0-1 0 0,-1 0 1 0 0,1 0-1 0 0,0 0 1 0 0,-1 0-1 0 0,1 0 1 0 0,-1 1-1 0 0,1-1 1 0 0,-1 0-1 0 0,0 1 0 0 0,0 0 1 0 0,0-1-1 0 0,1 1 1 0 0,-1-1-1 0 0,-1 1 1 0 0,1 0-1 0 0,0 0 1 0 0,0 0-1 0 0,-1-1 1 0 0,1 1-1 0 0,-1 0 1 0 0,1 0-1 0 0,-1 0 1 0 0,0 0-1 0 0,0 0 0 0 0,0 0 1 0 0,0 0-1 0 0,0 0 1 0 0,0 0-1 0 0,-1 0 1 0 0,1 0-1 0 0,-1 0 1 0 0,1-1-1 0 0,-1 1 1 0 0,0 0-1 0 0,0 0 1 0 0,1 0-1 0 0,-1-1 1 0 0,-1 1-1 0 0,1 0-50 0 0,-5 7-20 0 0,-1 0-1 0 0,0-1 1 0 0,-1 0-1 0 0,1 0 1 0 0,-8 4 20 0 0,-9 8-4013 0 0,16-14 1656 0 0,-11 13-4645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3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 4144 0 0,'-13'-4'408'0'0,"5"5"462"0"0,1 0 0 0 0,0 0 1 0 0,0 1-1 0 0,0-1 0 0 0,0 2 0 0 0,0-1 1 0 0,0 1-1 0 0,0 0 0 0 0,-5 3-870 0 0,-8 6 3983 0 0,1 0-1 0 0,-9 9-3982 0 0,12-9 215 0 0,8-7-121 0 0,1 0 1 0 0,-1 1-1 0 0,1 0 0 0 0,1 0 0 0 0,-1 1 1 0 0,1 0-1 0 0,0 0 0 0 0,-3 6-94 0 0,6-8 27 0 0,0 0 30 0 0,-1 1 0 0 0,1-1-1 0 0,1 1 1 0 0,-1 0 0 0 0,1 0 0 0 0,-1 4-57 0 0,3-9 3 0 0,0 0 1 0 0,0 0-1 0 0,0 0 1 0 0,-1 0-1 0 0,1 0 1 0 0,1 1-1 0 0,-1-1 1 0 0,0 0-1 0 0,0 0 1 0 0,0 0-1 0 0,0 0 1 0 0,1 0-1 0 0,-1 0 0 0 0,1 0 1 0 0,-1 0-1 0 0,1 0 1 0 0,0 1-4 0 0,-1-1-10 0 0,1 0 0 0 0,0-1 0 0 0,0 1 0 0 0,1 0 0 0 0,-1 0 0 0 0,0 0 0 0 0,0-1 0 0 0,0 1 0 0 0,0-1 0 0 0,1 1 0 0 0,-1-1 0 0 0,0 1 0 0 0,1-1 0 0 0,-1 0 0 0 0,0 1 0 0 0,1-1 0 0 0,-1 0 0 0 0,0 0 10 0 0,7 0 72 0 0,0 1 1 0 0,0-2-1 0 0,0 1 1 0 0,0-1-1 0 0,0 0 1 0 0,-1-1-1 0 0,1 0 1 0 0,0 0-1 0 0,-1 0 1 0 0,1-1 0 0 0,-1 0-1 0 0,0-1 1 0 0,0 0-1 0 0,0 0 1 0 0,-1 0-1 0 0,0-1 1 0 0,1 0-1 0 0,-1 0 1 0 0,-1 0-1 0 0,4-5-72 0 0,-5 6 30 0 0,-1 0 0 0 0,1 0 0 0 0,-1 0 0 0 0,0 0 0 0 0,-1-1-1 0 0,1 1 1 0 0,0-2-30 0 0,-2 4 13 0 0,-1 0 1 0 0,1 0-1 0 0,0-1 0 0 0,-1 1 0 0 0,1 0 0 0 0,-1 0 0 0 0,0-1 0 0 0,0 1 0 0 0,0 0 0 0 0,0-1 1 0 0,0 1-1 0 0,0 0 0 0 0,-1 0 0 0 0,1-1 0 0 0,-1 1 0 0 0,0 0 0 0 0,0-2-13 0 0,0 2 14 0 0,0 1 0 0 0,0-1-1 0 0,0 0 1 0 0,-1 0 0 0 0,1 1-1 0 0,0-1 1 0 0,-1 1 0 0 0,0-1-1 0 0,1 1 1 0 0,-1 0 0 0 0,0 0 0 0 0,1 0-1 0 0,-1-1 1 0 0,0 2 0 0 0,0-1-1 0 0,0 0 1 0 0,0 0 0 0 0,0 1-1 0 0,0-1 1 0 0,0 1 0 0 0,0-1-1 0 0,0 1 1 0 0,0 0 0 0 0,0 0 0 0 0,-1 0-1 0 0,1 0 1 0 0,0 0 0 0 0,0 0-1 0 0,0 1 1 0 0,-1-1-14 0 0,-3 0-82 0 0,4 0 72 0 0,1 0 1 0 0,0 0-1 0 0,0-1 1 0 0,0 1-1 0 0,0 0 1 0 0,0 0 0 0 0,0 1-1 0 0,0-1 1 0 0,0 0-1 0 0,0 0 1 0 0,0 0-1 0 0,0 1 1 0 0,0-1-1 0 0,0 0 1 0 0,0 1-1 0 0,0-1 1 0 0,0 1-1 0 0,0-1 1 0 0,0 1-1 0 0,0 0 1 0 0,0-1-1 0 0,0 1 10 0 0,-3 4 0 0 0,4-5 0 0 0,0 0 0 0 0,0 0 0 0 0,0 0 1 0 0,0 0-1 0 0,0 0 0 0 0,0 0 0 0 0,0 0 0 0 0,0 0 0 0 0,0 0 0 0 0,0 0 0 0 0,0 0 0 0 0,0 0 0 0 0,0 1 0 0 0,0-1 0 0 0,0 0 0 0 0,0 0 0 0 0,0 0 0 0 0,0 0 0 0 0,0 0 0 0 0,0 0 0 0 0,0 0 0 0 0,0 0 1 0 0,0 0-1 0 0,0 0 0 0 0,0 0 0 0 0,0 0 0 0 0,0 0 0 0 0,0 0 0 0 0,0 0 0 0 0,0 1 0 0 0,0-1 0 0 0,0 0 0 0 0,0 0 0 0 0,0 0 0 0 0,0 0 0 0 0,0 0 0 0 0,0 0 0 0 0,0 0 0 0 0,0 0 0 0 0,0 0 1 0 0,0 0-1 0 0,0 0 0 0 0,0 0 0 0 0,0 0 0 0 0,0 0 0 0 0,0 0 0 0 0,0 0 0 0 0,0 0 0 0 0,0 0 0 0 0,0 0 0 0 0,1 0 0 0 0,-1 0 0 0 0,0 0 0 0 0,0 1 0 0 0,0-1 0 0 0,0 0 0 0 0,0 0 0 0 0,0 0 1 0 0,0 0-1 0 0,0 0 0 0 0,0 0 0 0 0,0 0 0 0 0,0 0 0 0 0,0-1 0 0 0,8 2-27 0 0,9-4-43 0 0,-6-1-128 0 0,-1-1 1 0 0,0-1-1 0 0,3-1 198 0 0,9-6-250 0 0,-3 2-44 0 0,-8 5 114 0 0,0 0 0 0 0,0 1 0 0 0,1 0 0 0 0,10-3 180 0 0,-19 7-15 0 0,0 0 0 0 0,-1 1 1 0 0,1-1-1 0 0,0 1 0 0 0,0 0 1 0 0,0 0-1 0 0,0 0 0 0 0,0 0 1 0 0,-1 0-1 0 0,1 0 0 0 0,0 1 1 0 0,0 0-1 0 0,0-1 0 0 0,-1 1 1 0 0,1 0-1 0 0,0 0 0 0 0,-1 1 1 0 0,1-1-1 0 0,-1 0 0 0 0,1 1 1 0 0,-1 0-1 0 0,0-1 0 0 0,1 2 15 0 0,5 4-53 0 0,-5-4 49 0 0,0-1-1 0 0,1 1 0 0 0,-2 0 0 0 0,1 0 0 0 0,0 1 0 0 0,-1-1 1 0 0,1 1-1 0 0,-1-1 0 0 0,0 1 0 0 0,0 0 5 0 0,14 23 275 0 0,-13-24-219 0 0,-1 0-1 0 0,0 0 0 0 0,1 1 0 0 0,-2-1 0 0 0,1 1 0 0 0,0-1 0 0 0,-1 1 0 0 0,1 0 0 0 0,-1 0 0 0 0,0-1 0 0 0,0 1 0 0 0,-1 1-55 0 0,1-2 13 0 0,0 6 35 0 0,-1 0 1 0 0,0 1-1 0 0,0-1 1 0 0,0 1-1 0 0,-1-1 1 0 0,-1 0-1 0 0,0 5-48 0 0,-2 0 87 0 0,4-12-73 0 0,0-1 1 0 0,-1 1-1 0 0,1 0 1 0 0,0-1 0 0 0,-1 1-1 0 0,1-1 1 0 0,-1 1-1 0 0,1-1 1 0 0,-1 1 0 0 0,0-1-1 0 0,0 0 1 0 0,1 1 0 0 0,-1-1-1 0 0,0 0 1 0 0,0 0-1 0 0,-1 0 1 0 0,1 1 0 0 0,0-1-1 0 0,0 0 1 0 0,0 0-1 0 0,-1-1 1 0 0,1 1 0 0 0,0 0-1 0 0,-1 0-14 0 0,1-1 25 0 0,1 0 0 0 0,0 1 0 0 0,-1-1 0 0 0,1 0 1 0 0,0 0-1 0 0,-1 0 0 0 0,1 0 0 0 0,-1 0 0 0 0,1 0 0 0 0,0 1 0 0 0,-1-1 0 0 0,1 0 0 0 0,-1 0 0 0 0,1 0 0 0 0,0 0 0 0 0,-1 0 0 0 0,1-1 0 0 0,-1 1 0 0 0,1 0 0 0 0,-1 0 0 0 0,1 0 0 0 0,0 0 0 0 0,-1 0 0 0 0,1 0 0 0 0,0-1 0 0 0,-1 1 0 0 0,1 0 0 0 0,0 0 0 0 0,-1-1 1 0 0,1 1-1 0 0,-1 0-25 0 0,1-1 28 0 0,-1 0 1 0 0,1 0 0 0 0,-1 0 0 0 0,1-1-1 0 0,-1 1 1 0 0,1 0 0 0 0,0 0-1 0 0,0 0 1 0 0,-1 0 0 0 0,1 0 0 0 0,0 0-1 0 0,0-1-28 0 0,2-30 41 0 0,-2 31-43 0 0,2-6-141 0 0,0-1 0 0 0,0 1-1 0 0,0 0 1 0 0,1 0 0 0 0,0 0-1 0 0,0 0 1 0 0,5-5 143 0 0,3-6-151 0 0,1 1 0 0 0,4-3 151 0 0,-9 12-90 0 0,0 0-1 0 0,0 1 1 0 0,1 0-1 0 0,0 1 1 0 0,0 0-1 0 0,0 0 1 0 0,1 1-1 0 0,0 0 1 0 0,0 0-1 0 0,0 1 1 0 0,0 0-1 0 0,1 0 1 0 0,2 1 90 0 0,-9 2 45 0 0,1 1 0 0 0,0-1 0 0 0,0 1 0 0 0,0 0 0 0 0,0 1 0 0 0,0-1 0 0 0,-1 1 0 0 0,1-1 0 0 0,0 1 0 0 0,0 0-1 0 0,-1 0 1 0 0,1 1 0 0 0,-1-1 0 0 0,1 1 0 0 0,-1 0 0 0 0,1 0 0 0 0,-1 0 0 0 0,0 0 0 0 0,0 0 0 0 0,0 1 0 0 0,0 0 0 0 0,0-1 0 0 0,-1 1 0 0 0,1 0 0 0 0,-1 0 0 0 0,0 0 0 0 0,0 1 0 0 0,0-1 0 0 0,0 0 0 0 0,-1 1 0 0 0,1 0-1 0 0,-1-1 1 0 0,0 1 0 0 0,0 0 0 0 0,0 2-45 0 0,2 13 277 0 0,-2-14-198 0 0,0 0 1 0 0,0-1 0 0 0,-1 1 0 0 0,0 0 0 0 0,0 0-1 0 0,0-1 1 0 0,-1 1 0 0 0,0 3-80 0 0,-4 17 261 0 0,4-18-182 0 0,0 1 0 0 0,-1-1 0 0 0,0 1 0 0 0,-2 2-79 0 0,-1 1 65 0 0,3-6-180 0 0,-1 0 0 0 0,1 0 1 0 0,0 0-1 0 0,1 0 0 0 0,-1 0 0 0 0,1 1 1 0 0,0 1 114 0 0,1-7-1630 0 0,1 0-518 0 0,5 0-104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 14336 0 0,'0'0'661'0'0,"0"0"-17"0"0,2-1 5758 0 0,0 3-6910 0 0,3 6 679 0 0,0 0-1 0 0,-1 0 1 0 0,0 1 0 0 0,0 0-1 0 0,-1 0 1 0 0,0 0-1 0 0,-1 0 1 0 0,0 1-171 0 0,8 25 147 0 0,-1-6 17 0 0,-2 0 0 0 0,1 10-164 0 0,5 24 190 0 0,-8-44-39 0 0,-2-10-108 0 0,-1 1 0 0 0,0 0 0 0 0,0 0-1 0 0,0 4-42 0 0,-2-13 15 0 0,0 0-1 0 0,-1 0 0 0 0,1-1 0 0 0,0 1 0 0 0,0 0 1 0 0,0-1-1 0 0,0 1 0 0 0,-1 0 0 0 0,1-1 1 0 0,0 1-1 0 0,-1 0 0 0 0,1-1 0 0 0,-1 1 1 0 0,1 0-1 0 0,0-1 0 0 0,-1 1 0 0 0,1-1 1 0 0,-1 1-1 0 0,0-1 0 0 0,1 1 0 0 0,-1-1 1 0 0,1 0-1 0 0,-1 1 0 0 0,0-1 0 0 0,1 0 1 0 0,-1 1-1 0 0,0-1 0 0 0,1 0 0 0 0,-1 0 1 0 0,0 1-1 0 0,1-1 0 0 0,-1 0 0 0 0,0 0 0 0 0,0 0 1 0 0,1 0-1 0 0,-1 0-14 0 0,-27-2 36 0 0,27 2-17 0 0,-14-3-19 0 0,0-1 0 0 0,0-1 0 0 0,-4-2 0 0 0,3 1 0 0 0,-1 1 0 0 0,-8-2 0 0 0,19 6 0 0 0,0 0 0 0 0,0 1 0 0 0,0-1 0 0 0,0 1 0 0 0,0 0 0 0 0,0 1 0 0 0,1 0 0 0 0,-1-1 0 0 0,-3 2 0 0 0,5-1-4 0 0,-1 0-9 0 0,0 0 1 0 0,0 1 0 0 0,0-1 0 0 0,1 1-1 0 0,-1 0 1 0 0,0 0 0 0 0,1 0-1 0 0,0 1 1 0 0,-1 0 0 0 0,1 0 0 0 0,0 0-1 0 0,-1 1 13 0 0,2-1 4 0 0,1-1 0 0 0,0 1 0 0 0,0 0 0 0 0,0-1 0 0 0,0 1 0 0 0,1 0 0 0 0,-1 0-4 0 0,2-2 3 0 0,-1 1 0 0 0,1-1-1 0 0,0 0 1 0 0,-1 0 0 0 0,1 0 0 0 0,0 0-1 0 0,0 0 1 0 0,0 0 0 0 0,0 0 0 0 0,0 0-1 0 0,0 1 1 0 0,0-1 0 0 0,1 0-1 0 0,-1 0 1 0 0,0 0 0 0 0,1 0 0 0 0,-1 0-1 0 0,0 0 1 0 0,1 0 0 0 0,-1 0 0 0 0,1 0-1 0 0,0 1-2 0 0,3 4 0 0 0,0 0 0 0 0,0 0 0 0 0,1-1 0 0 0,0 1 0 0 0,0-1 0 0 0,0 0 0 0 0,1-1 0 0 0,0 1 0 0 0,0-1 0 0 0,0 0 0 0 0,4 2 0 0 0,-2-2-522 0 0,0-1 0 0 0,0 1-1 0 0,0-1 1 0 0,5 0 522 0 0,-7-1-699 0 0,1-1 1 0 0,-1 0-1 0 0,1 0 0 0 0,0-1 1 0 0,-1 0-1 0 0,1 0 0 0 0,0-1 1 0 0,-1 0-1 0 0,1 0 0 0 0,0 0 1 0 0,-1-1-1 0 0,0 0 1 0 0,1 0-1 0 0,-1 0 0 0 0,4-3 699 0 0,5-3-5142 0 0</inkml:trace>
  <inkml:trace contextRef="#ctx0" brushRef="#br0" timeOffset="436.673">404 355 13824 0 0,'0'0'314'0'0,"0"0"46"0"0,0 0 22 0 0,0 0-50 0 0,1 1-220 0 0,10 6 743 0 0,0-1 1 0 0,0 0-1 0 0,0-1 0 0 0,1 0 1 0 0,0-1-1 0 0,0 0 1 0 0,4 0-856 0 0,-12-3 68 0 0,0-1 1 0 0,1 0 0 0 0,-1 1-1 0 0,1-1 1 0 0,-1-1-1 0 0,0 1 1 0 0,1-1-1 0 0,-1 1 1 0 0,0-1-1 0 0,1 0 1 0 0,-1-1-1 0 0,0 1 1 0 0,0-1 0 0 0,0 0-1 0 0,0 0 1 0 0,0 0-1 0 0,-1 0 1 0 0,1-1-1 0 0,0 0 1 0 0,-1 0-1 0 0,1-1-68 0 0,0 1 16 0 0,0-1 0 0 0,-1 0-1 0 0,1 0 1 0 0,-1 0 0 0 0,0 0-1 0 0,-1-1 1 0 0,1 1 0 0 0,-1-1 0 0 0,0 1-1 0 0,0-1 1 0 0,0 0 0 0 0,0 0-1 0 0,-1 0-15 0 0,0 2 7 0 0,-1 1 0 0 0,0-1 0 0 0,0 0-1 0 0,0 0 1 0 0,0 0 0 0 0,0 0 0 0 0,0 1 0 0 0,-1-1-1 0 0,1 0 1 0 0,-1 0 0 0 0,0 1 0 0 0,0-1-1 0 0,0 0 1 0 0,0 1 0 0 0,0-1 0 0 0,-1 1 0 0 0,1-1-1 0 0,-1 1 1 0 0,1 0 0 0 0,-1-1 0 0 0,0 1-1 0 0,0 0 1 0 0,-2-1-7 0 0,3 2 11 0 0,0 1-1 0 0,0-1 1 0 0,0 0 0 0 0,0 1-1 0 0,0-1 1 0 0,-1 1-1 0 0,1 0 1 0 0,0-1 0 0 0,0 1-1 0 0,-1 0 1 0 0,1 0-1 0 0,0 0 1 0 0,0 0-1 0 0,-1 0 1 0 0,1 0 0 0 0,0 0-1 0 0,0 0 1 0 0,-1 0-1 0 0,1 1 1 0 0,0-1 0 0 0,0 0-1 0 0,-1 1 1 0 0,1-1-1 0 0,-1 1-10 0 0,-29 17 415 0 0,26-15-356 0 0,0 0-40 0 0,0 1 1 0 0,0-1-1 0 0,1 1 0 0 0,0 0 0 0 0,-1 1 0 0 0,1-1 1 0 0,1 1-1 0 0,-1-1 0 0 0,1 1 0 0 0,-1 2-19 0 0,-4 8 22 0 0,1 0-1 0 0,1 1 0 0 0,0 0-21 0 0,5-12 0 0 0,0-1 0 0 0,1 1 0 0 0,0-1 0 0 0,-1 1 0 0 0,1 0 0 0 0,0-1 0 0 0,1 1 0 0 0,-1-1 0 0 0,0 1 0 0 0,1-1 0 0 0,0 1 0 0 0,0-1 0 0 0,0 1 0 0 0,1 1 0 0 0,-1-1 0 0 0,1 1 0 0 0,0-1 0 0 0,0 0 0 0 0,1 1 0 0 0,0-1 0 0 0,-1 0 0 0 0,1 0 0 0 0,1 1 0 0 0,0-2-261 0 0,0 0 0 0 0,0 0 0 0 0,0 0 0 0 0,0 0 0 0 0,0 0 0 0 0,1-1 0 0 0,-1 0-1 0 0,1 0 1 0 0,0 0 0 0 0,0 0 0 0 0,-1-1 0 0 0,1 0 0 0 0,0 0 0 0 0,0 0 0 0 0,0-1 0 0 0,0 1-1 0 0,0-1 1 0 0,0 0 0 0 0,0-1 0 0 0,0 1 0 0 0,0-1 0 0 0,0 0 0 0 0,1-1 261 0 0,3 0-591 0 0,0-1 0 0 0,-1-1 0 0 0,1 1 0 0 0,-1-1 0 0 0,0-1 0 0 0,0 1 0 0 0,0-1 0 0 0,-1-1 0 0 0,1 1 0 0 0,-1-1 0 0 0,-1-1 0 0 0,4-3 591 0 0,3-7-2174 0 0</inkml:trace>
  <inkml:trace contextRef="#ctx0" brushRef="#br0" timeOffset="798.959">834 217 16040 0 0,'0'0'362'0'0,"0"0"47"0"0,0 0 30 0 0,0 0-46 0 0,6 11 93 0 0,-5-6-309 0 0,-1-1 0 0 0,1 0 0 0 0,-1 0 0 0 0,0 1 0 0 0,0-1 0 0 0,0 0 0 0 0,0 0 0 0 0,-1 4-177 0 0,0 10 414 0 0,-2 56 1735 0 0,-3 2-2149 0 0,-1 5 607 0 0,4-4 325 0 0,-6 56-645 0 0,7-111-274 0 0,-2 11 137 0 0,-1 1 0 0 0,-4 12-150 0 0,6-33 29 0 0,2-6-3465 0 0,1-14 715 0 0,4-25-1192 0 0,0 14 2144 0 0,-3-4-340 0 0</inkml:trace>
  <inkml:trace contextRef="#ctx0" brushRef="#br0" timeOffset="1195.846">883 386 4608 0 0,'-1'0'50'0'0,"0"-1"-36"0"0,1 1 0 0 0,-1 0 1 0 0,1 0-1 0 0,0 0 0 0 0,-1 0 0 0 0,1 0 1 0 0,-1-1-1 0 0,1 1 0 0 0,0 0 0 0 0,-1 0 1 0 0,1-1-1 0 0,0 1 0 0 0,-1 0 1 0 0,1-1-1 0 0,0 1 0 0 0,-1 0 0 0 0,1-1 1 0 0,0 1-1 0 0,0-1 0 0 0,0 1 0 0 0,-1 0 1 0 0,1-1-1 0 0,0 1 0 0 0,0-1 1 0 0,0 0-15 0 0,0 0 383 0 0,0 0 0 0 0,0 0 1 0 0,0 0-1 0 0,0 0 1 0 0,1 0-1 0 0,-1 0 1 0 0,0 0-1 0 0,1 0 0 0 0,-1 1 1 0 0,1-1-1 0 0,-1 0 1 0 0,1 0-1 0 0,-1 0 1 0 0,1 0-1 0 0,0 0 1 0 0,-1 1-1 0 0,1-1 0 0 0,0 0 1 0 0,0 1-1 0 0,0-1 1 0 0,-1 0-1 0 0,1 1 1 0 0,0-1-1 0 0,0 1 0 0 0,0-1-383 0 0,23-6 2120 0 0,-20 6-2083 0 0,3-1 281 0 0,-1 1-1 0 0,1 0 1 0 0,0 0 0 0 0,0 1-1 0 0,-1 0 1 0 0,1 0 0 0 0,0 0-1 0 0,5 2-317 0 0,2 0 668 0 0,-1 2 0 0 0,0-1 0 0 0,9 5-668 0 0,-20-8 60 0 0,0 1-1 0 0,0 0 1 0 0,0 0-1 0 0,0 0 1 0 0,0 1 0 0 0,0-1-1 0 0,-1 0 1 0 0,1 1-1 0 0,0-1 1 0 0,-1 1 0 0 0,0-1-1 0 0,1 1 1 0 0,-1 0-1 0 0,0 0 1 0 0,0 0 0 0 0,1-1-1 0 0,-1 1 1 0 0,0 2-60 0 0,-1-3 13 0 0,1 0 1 0 0,-1 0 0 0 0,0 1 0 0 0,1-1-1 0 0,-1 0 1 0 0,0 1 0 0 0,0-1 0 0 0,0 1-1 0 0,0-1 1 0 0,0 0 0 0 0,0 1 0 0 0,0-1-1 0 0,-1 0 1 0 0,1 1 0 0 0,-1-1 0 0 0,1 0-1 0 0,0 0 1 0 0,-1 1 0 0 0,0-1-1 0 0,1 0 1 0 0,-1 0 0 0 0,0 0 0 0 0,0 0-1 0 0,0 0 1 0 0,1 0 0 0 0,-1 0 0 0 0,0 0-1 0 0,-1 1-13 0 0,-17 11 45 0 0,0 0-1 0 0,-1-1 1 0 0,0-1-1 0 0,-1 0 1 0 0,0-2-1 0 0,-18 5-44 0 0,38-13-21 0 0,-74 24-541 0 0,64-21-100 0 0,-1-1 1 0 0,0-1-1 0 0,0 0 1 0 0,0-1-1 0 0,-4 0 662 0 0,2-3-2686 0 0,7-1-2029 0 0,6 3-371 0 0</inkml:trace>
  <inkml:trace contextRef="#ctx0" brushRef="#br0" timeOffset="1610.166">1131 497 9672 0 0,'0'0'748'0'0,"13"1"2078"0"0,-7-3-2230 0 0,-1 1 0 0 0,1-1-1 0 0,-1 0 1 0 0,1 0-1 0 0,-1-1 1 0 0,0 0 0 0 0,0 0-1 0 0,0 0 1 0 0,0 0-1 0 0,-1-1 1 0 0,5-3-596 0 0,0-3 124 0 0,0 0 1 0 0,-1 0-1 0 0,0-1 0 0 0,5-10-124 0 0,-11 18 0 0 0,0 0 0 0 0,0 0 0 0 0,0-1 0 0 0,0 0 0 0 0,-1 1 0 0 0,1-1 0 0 0,-1 0 0 0 0,0 0 0 0 0,0 1 0 0 0,0-1 0 0 0,-1 0 0 0 0,1-2 0 0 0,-1 4-1 0 0,0 0 10 0 0,0 0 0 0 0,0-1 0 0 0,0 1 0 0 0,0 0 0 0 0,-1 0 0 0 0,1-1 0 0 0,-1 1 0 0 0,1 0 0 0 0,-1 0-9 0 0,0 1 22 0 0,1 0 0 0 0,-1 0 0 0 0,1 1 0 0 0,-1-1 1 0 0,1 0-1 0 0,-1 1 0 0 0,0-1 0 0 0,0 1 0 0 0,1-1 0 0 0,-1 1 1 0 0,0-1-1 0 0,0 1 0 0 0,1-1 0 0 0,-1 1 0 0 0,0 0 1 0 0,0-1-1 0 0,0 1 0 0 0,0 0 0 0 0,0 0 0 0 0,0 0 0 0 0,1 0 1 0 0,-1 0-1 0 0,0 0 0 0 0,0 0 0 0 0,0 0 0 0 0,0 0-22 0 0,-1 0 40 0 0,-1 1-1 0 0,1-1 0 0 0,0 1 1 0 0,0-1-1 0 0,0 1 0 0 0,0 0 1 0 0,0 0-1 0 0,0 0 0 0 0,0 0 1 0 0,0 1-1 0 0,0-1 0 0 0,0 0 1 0 0,0 1-1 0 0,1-1 0 0 0,-1 1 1 0 0,0 0-40 0 0,-4 4 35 0 0,1 0 1 0 0,0 1-1 0 0,-4 5-35 0 0,6-6-3 0 0,-1 1 0 0 0,1-1-1 0 0,0 1 1 0 0,0-1-1 0 0,1 1 1 0 0,0 0 0 0 0,0 0-1 0 0,1 0 1 0 0,-1 0 0 0 0,2 0-1 0 0,-1 0 1 0 0,1 0 0 0 0,0 0-1 0 0,0 0 1 0 0,1 1-1 0 0,0-1 1 0 0,0 0 0 0 0,1 0-1 0 0,1 3 4 0 0,-2-7 5 0 0,-1-1 0 0 0,1 0 0 0 0,0 0 0 0 0,0 0 0 0 0,0 0 0 0 0,0 0 0 0 0,1 0 0 0 0,-1 0 0 0 0,0-1 0 0 0,1 1 0 0 0,-1 0 0 0 0,1-1 0 0 0,0 1 0 0 0,0-1 0 0 0,-1 1 0 0 0,1-1 0 0 0,0 0 0 0 0,0 0 0 0 0,0 0 0 0 0,0 0 0 0 0,0 0 0 0 0,1 0 0 0 0,-1-1 0 0 0,0 1 0 0 0,0-1 0 0 0,0 1 0 0 0,1-1 0 0 0,-1 0 0 0 0,0 0 0 0 0,1 0 0 0 0,0 0-5 0 0,2-1 50 0 0,0 1 0 0 0,0-1 0 0 0,-1 0 0 0 0,1-1 0 0 0,0 1 0 0 0,0-1 1 0 0,-1 0-1 0 0,1 0 0 0 0,-1-1 0 0 0,1 1 0 0 0,2-3-50 0 0,5-4-1 0 0,-1 1 1 0 0,0-2-1 0 0,6-5 1 0 0,12-17-7 0 0,-15 16-100 0 0,0 1 0 0 0,8-5 107 0 0,-19 18-38 0 0,-1 0 1 0 0,1-1-1 0 0,0 1 0 0 0,0 0 1 0 0,0 1-1 0 0,0-1 0 0 0,0 0 1 0 0,0 1-1 0 0,0 0 0 0 0,0-1 1 0 0,1 1-1 0 0,2 0 38 0 0,-5 1-27 0 0,0 1 1 0 0,0-1-1 0 0,0 1 1 0 0,0-1-1 0 0,-1 0 1 0 0,1 1-1 0 0,0 0 1 0 0,0-1-1 0 0,0 1 1 0 0,-1 0-1 0 0,1-1 1 0 0,0 1-1 0 0,-1 0 1 0 0,1 0-1 0 0,-1-1 1 0 0,1 1-1 0 0,-1 0 1 0 0,1 0-1 0 0,-1 0 1 0 0,1 0-1 0 0,-1 0 27 0 0,8 19 70 0 0,-4-4 126 0 0,0 1 0 0 0,-1-1 0 0 0,-1 1 0 0 0,0 0 0 0 0,-2 16-196 0 0,0-28 33 0 0,1 2 26 0 0,-1 1-1 0 0,-1 0 0 0 0,1-1 0 0 0,-1 1 1 0 0,-1-1-1 0 0,-1 7-58 0 0,1-8 36 0 0,2-5-16 0 0,0 0 0 0 0,0 0 0 0 0,0 0 0 0 0,0 0 0 0 0,-1 0 0 0 0,1 0 0 0 0,0 0 0 0 0,-1 0 0 0 0,1-1 1 0 0,-1 1-1 0 0,1 0 0 0 0,-1 0 0 0 0,1 0 0 0 0,-1 0 0 0 0,0-1 0 0 0,1 1 0 0 0,-1 0 0 0 0,0 0 0 0 0,1-1 0 0 0,-2 1-20 0 0,-1-14 18 0 0,3 11-56 0 0,0-1-1 0 0,0 1 1 0 0,0 0 0 0 0,1 0 0 0 0,-1 0 0 0 0,0 0 0 0 0,1 0 0 0 0,-1 0 0 0 0,1 0 0 0 0,0 0-1 0 0,0 0 1 0 0,0 0 0 0 0,0-1 38 0 0,16-23-364 0 0,-16 25 350 0 0,11-16-206 0 0,1-3-62 0 0,0 2-1 0 0,2 0 1 0 0,0 0 0 0 0,14-11 282 0 0,-28 27-5 0 0,2-1-1 0 0,9 0 17 0 0,-8 3 58 0 0,-1 0-1 0 0,0 0 1 0 0,0 0 0 0 0,0 0-1 0 0,0 0 1 0 0,0 1 0 0 0,0-1-1 0 0,0 1 1 0 0,0 0-1 0 0,0 0 1 0 0,0 0 0 0 0,0 0-1 0 0,0 1 1 0 0,-1-1 0 0 0,1 1-1 0 0,1 0-68 0 0,0 2 55 0 0,0-1 0 0 0,0 1 0 0 0,-1-1 0 0 0,0 1 0 0 0,0 0-1 0 0,0 0 1 0 0,0 1 0 0 0,0-1 0 0 0,1 4-55 0 0,6 12 121 0 0,-6-15-97 0 0,-1 0-1 0 0,-1 1 1 0 0,1 0 0 0 0,-1-1 0 0 0,0 1 0 0 0,0 0 0 0 0,0 3-24 0 0,-1-5-33 0 0,1 0 0 0 0,-1 0 1 0 0,0 0-1 0 0,1 0 0 0 0,0 0 0 0 0,2 2 33 0 0,4 10-2179 0 0,-8-15 108 0 0,0-1-842 0 0,0 0-2977 0 0</inkml:trace>
  <inkml:trace contextRef="#ctx0" brushRef="#br0" timeOffset="2072.71">2069 392 3680 0 0,'-5'-12'925'0'0,"3"11"401"0"0,0 0-1 0 0,0 0 0 0 0,0 0 0 0 0,1 0 1 0 0,-1 0-1 0 0,0 0 0 0 0,0 0 1 0 0,0 1-1 0 0,0-1 0 0 0,-2 0-1325 0 0,1 1 704 0 0,-1 0 0 0 0,1-1 0 0 0,-1 1 0 0 0,1 1 0 0 0,-1-1 0 0 0,-1 1-704 0 0,-6 1-515 0 0,0 1 0 0 0,0 0 1 0 0,-7 4 514 0 0,2-1 1325 0 0,3-1-1251 0 0,1 0 1 0 0,0 1-1 0 0,0 0 0 0 0,0 1 0 0 0,1 0 0 0 0,-6 6-74 0 0,10-8-6 0 0,1 0 1 0 0,0 1-1 0 0,0 0 1 0 0,0 0-1 0 0,1 0 1 0 0,0 1-1 0 0,0 0 1 0 0,1 0-1 0 0,0 0 1 0 0,0 1-1 0 0,0 0 6 0 0,3-5-14 0 0,0 0-1 0 0,0 0 1 0 0,0 0-1 0 0,1-1 0 0 0,-1 1 1 0 0,1 0-1 0 0,0 0 1 0 0,0 0-1 0 0,0 0 0 0 0,0 0 1 0 0,1 3 14 0 0,-1-5-23 0 0,0 0 1 0 0,1 0-1 0 0,-1 0 1 0 0,0 0 0 0 0,1 0-1 0 0,-1-1 1 0 0,1 1-1 0 0,-1 0 1 0 0,1 0-1 0 0,0 0 1 0 0,-1-1-1 0 0,1 1 1 0 0,-1 0-1 0 0,1-1 1 0 0,0 1-1 0 0,0 0 1 0 0,0-1-1 0 0,-1 1 1 0 0,1-1-1 0 0,0 1 1 0 0,0-1-1 0 0,0 0 1 0 0,0 1 0 0 0,0-1-1 0 0,0 0 1 0 0,0 0-1 0 0,0 1 1 0 0,0-1-1 0 0,-1 0 1 0 0,1 0-1 0 0,0 0 1 0 0,0 0-1 0 0,0 0 1 0 0,0-1-1 0 0,0 1 1 0 0,0 0-1 0 0,1 0 23 0 0,7-2-32 0 0,0 0-1 0 0,1-1 0 0 0,-1 0 0 0 0,-1 0 1 0 0,1-1-1 0 0,0 0 0 0 0,-1-1 0 0 0,0 0 1 0 0,0 0-1 0 0,0-1 0 0 0,-1 0 0 0 0,1 0 1 0 0,-1 0-1 0 0,-1-1 0 0 0,2-1 33 0 0,2-6 23 0 0,0 1 0 0 0,0-2-1 0 0,-1 1 1 0 0,-1-1 0 0 0,0 0 0 0 0,-2-1-1 0 0,1 0 1 0 0,-2-1-23 0 0,4-9 34 0 0,7-20-19 0 0,-2 0 0 0 0,6-43-15 0 0,-9 47 739 0 0,-7 32 384 0 0,-7 29-841 0 0,-2 12-195 0 0,2-1 0 0 0,1 21-87 0 0,1-27 29 0 0,-12 128 667 0 0,12-134-689 0 0,-2 24 23 0 0,-1-1-1 0 0,-4 8-29 0 0,5-21-342 0 0,4-17-4308 0 0,0-11-256 0 0,7-3-1251 0 0</inkml:trace>
  <inkml:trace contextRef="#ctx0" brushRef="#br0" timeOffset="2466.396">2389 326 5528 0 0,'0'0'422'0'0,"0"0"166"0"0,0 0 1727 0 0,-2 2 4287 0 0,-3 3-3952 0 0,-18 15-476 0 0,17-16-1931 0 0,0 0 0 0 0,1 1 0 0 0,-1 0 1 0 0,-1 3-244 0 0,5-7-3 0 0,1 1 0 0 0,0 0 0 0 0,-1 1 0 0 0,1-1 0 0 0,0 0 0 0 0,0 0 0 0 0,0 0 0 0 0,0 1 0 0 0,0-1 0 0 0,1 0 0 0 0,-1 1 0 0 0,1-1 0 0 0,0 1 0 0 0,-1-1 0 0 0,1 2 3 0 0,0 0-3 0 0,0 0-1 0 0,1 0 1 0 0,-1 0-1 0 0,1 1 0 0 0,0-1 1 0 0,0 0-1 0 0,0 0 1 0 0,0 0-1 0 0,1 0 1 0 0,-1-1-1 0 0,1 1 0 0 0,0 0 1 0 0,0-1-1 0 0,1 1 1 0 0,-1-1-1 0 0,1 1 1 0 0,0-1-1 0 0,0 0 0 0 0,0 0 1 0 0,0-1-1 0 0,0 1 1 0 0,0-1-1 0 0,1 1 1 0 0,-1-1-1 0 0,4 2 4 0 0,90 35 473 0 0,-96-38-161 0 0,-1-1 83 0 0,0 0 18 0 0,0 0 13 0 0,-9 10 1004 0 0,-1-6-1215 0 0,0 0 0 0 0,0-1-1 0 0,0 0 1 0 0,0-1 0 0 0,-1 0 0 0 0,1-1-1 0 0,-1 0 1 0 0,-9 0-215 0 0,-31 4-8 0 0,-14 2-979 0 0,25-4-7052 0 0,25-3 604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3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86 13184 0 0,'0'0'604'0'0,"0"0"-14"0"0,3-5 31 0 0,-2 5 3267 0 0,-1 11-3318 0 0,1-1-1 0 0,1 1 1 0 0,1 4-570 0 0,2 17 667 0 0,8 55 1117 0 0,-9-59-1931 0 0,-2-16 200 0 0,0 0-1 0 0,-1 1 1 0 0,0-1-1 0 0,-1 2-52 0 0,0-11-232 0 0,0-1 0 0 0,0 1 0 0 0,-1-1 0 0 0,1 1 0 0 0,-1-1 0 0 0,1 1 0 0 0,-1-1 0 0 0,0 1 0 0 0,0-1 0 0 0,0 1-1 0 0,0-1 1 0 0,-1 0 0 0 0,1 0 0 0 0,-1 0 0 0 0,1 0 0 0 0,-1 0 0 0 0,0 0 0 0 0,1 0 0 0 0,-1 0 0 0 0,0 0 0 0 0,-1 0 232 0 0,-4 0-4695 0 0,1-1-1167 0 0</inkml:trace>
  <inkml:trace contextRef="#ctx0" brushRef="#br0" timeOffset="384.885">1 228 4144 0 0,'0'0'191'0'0,"0"0"473"0"0,0 0 1882 0 0,0 0 823 0 0,1 0 1285 0 0,7 0-2664 0 0,5 2-1455 0 0,0-1 1 0 0,0-1-1 0 0,1 0 0 0 0,3-1-535 0 0,47-4 933 0 0,-13 2-543 0 0,0-3 1 0 0,12-5-391 0 0,-57 10-477 0 0,-1-1 1 0 0,1 0-1 0 0,-1 0 1 0 0,0-1-1 0 0,0 0 0 0 0,0 0 1 0 0,0 0-1 0 0,0 0 1 0 0,-1-1-1 0 0,0 0 1 0 0,1 0-1 0 0,1-2 477 0 0,3-5-2614 0 0</inkml:trace>
  <inkml:trace contextRef="#ctx0" brushRef="#br0" timeOffset="814.473">390 1 15344 0 0,'0'0'348'0'0,"2"8"467"0"0,29 123 1762 0 0,-6-28 234 0 0,-16-51-1260 0 0,-9-46-1510 0 0,-2-1 35 0 0,1-4 312 0 0,1-1 110 0 0,0 0 12 0 0,0 0-95 0 0,0 0-410 0 0,-5-13-591 0 0,5 8 514 0 0,0 1 0 0 0,0 0 0 0 0,0 0 0 0 0,0 0 0 0 0,1-1 1 0 0,0 1-1 0 0,0 0 0 0 0,0 0 0 0 0,0 0 0 0 0,1 0 0 0 0,-1 0 1 0 0,1 0-1 0 0,0 0 0 0 0,1 1 0 0 0,-1-1 0 0 0,0 1 0 0 0,1 0 1 0 0,0-1-1 0 0,0 1 0 0 0,0 0 0 0 0,0 0 0 0 0,0 1 0 0 0,1-1 1 0 0,3-1 71 0 0,-6 3-13 0 0,1 0 1 0 0,0 0-1 0 0,-1 1 1 0 0,1-1 0 0 0,0 1-1 0 0,0-1 1 0 0,-1 1-1 0 0,1 0 1 0 0,0 0-1 0 0,0 0 1 0 0,0 0 0 0 0,0 0-1 0 0,-1 0 1 0 0,1 0-1 0 0,0 0 1 0 0,0 1-1 0 0,0-1 1 0 0,-1 1 0 0 0,1-1-1 0 0,0 1 1 0 0,-1 0-1 0 0,1 0 1 0 0,0 0 12 0 0,6 3 29 0 0,-1 1 0 0 0,0 0 1 0 0,0 1-1 0 0,2 2-29 0 0,-2-2 47 0 0,3 2 53 0 0,0 2 0 0 0,-1 0 0 0 0,2 3-100 0 0,-6-9 36 0 0,0 1 0 0 0,0-1 0 0 0,0 1 0 0 0,1-1 1 0 0,3 2-38 0 0,14 9 37 0 0,-17-10 84 0 0,1 0-1 0 0,0 0 0 0 0,0-1 1 0 0,0 0-1 0 0,0-1 1 0 0,1 1-1 0 0,0-1 0 0 0,-1-1 1 0 0,1 0-1 0 0,0 0 0 0 0,0 0 1 0 0,0-1-1 0 0,1 0 1 0 0,-1-1-1 0 0,3 0-119 0 0,-8 0 17 0 0,0 0 0 0 0,-1-1 0 0 0,1 1-1 0 0,0-1 1 0 0,-1 0 0 0 0,1 0 0 0 0,0 0 0 0 0,-1 0 0 0 0,1 0 0 0 0,-1-1 0 0 0,0 1 0 0 0,1-1-1 0 0,-1 0 1 0 0,0 1 0 0 0,0-1 0 0 0,0 0 0 0 0,0 0 0 0 0,1-2-17 0 0,-1 1-1 0 0,0-1-1 0 0,0 0 1 0 0,0 0-1 0 0,0 0 1 0 0,-1 0-1 0 0,1 0 1 0 0,-1 0 0 0 0,0 0-1 0 0,0 0 1 0 0,-1-1-1 0 0,1-1 2 0 0,-1-5-98 0 0,0 0-1 0 0,0 0 1 0 0,-1 0-1 0 0,-1 0 1 0 0,0 1-1 0 0,0-1 0 0 0,-1 0 1 0 0,0 1-1 0 0,-1-2 99 0 0,0 3-106 0 0,3 5 53 0 0,-1 0 1 0 0,1 0-1 0 0,-1 0 0 0 0,0 0 0 0 0,0 1 1 0 0,-3-5 52 0 0,4 8-5 0 0,0-1 0 0 0,1 0 1 0 0,-1 1-1 0 0,0-1 0 0 0,0 0 1 0 0,1 1-1 0 0,-1-1 0 0 0,0 1 1 0 0,0-1-1 0 0,0 1 0 0 0,0 0 1 0 0,0-1-1 0 0,0 1 0 0 0,0 0 1 0 0,0 0-1 0 0,0-1 0 0 0,0 1 1 0 0,0 0-1 0 0,0 0 0 0 0,0 0 1 0 0,0 0-1 0 0,0 0 0 0 0,1 1 1 0 0,-1-1-1 0 0,0 0 0 0 0,0 0 1 0 0,0 1-1 0 0,0-1 0 0 0,0 0 1 0 0,0 1-1 0 0,0-1 0 0 0,0 1 5 0 0,-2 1-2 0 0,0 0 1 0 0,0 0-1 0 0,0 0 0 0 0,0 0 0 0 0,1 0 0 0 0,-1 0 0 0 0,1 1 0 0 0,-1-1 1 0 0,1 1-1 0 0,0 0 0 0 0,0 0 0 0 0,0 0 0 0 0,1 0 0 0 0,-2 3 2 0 0,1 0-10 0 0,0-1 0 0 0,0 1 0 0 0,0 0 0 0 0,1 0 0 0 0,0 0 0 0 0,1 0 0 0 0,-1 0 0 0 0,1 5 10 0 0,0-4-4 0 0,1 1-1 0 0,-1 0 1 0 0,2 0-1 0 0,-1-1 1 0 0,1 1-1 0 0,0-1 1 0 0,1 1 0 0 0,-1-1-1 0 0,2 0 1 0 0,-1 0-1 0 0,1 0 1 0 0,0 0-1 0 0,5 6 5 0 0,-4-8 3 0 0,0-1 0 0 0,0 1 0 0 0,1-1 0 0 0,-1 0 0 0 0,1 0-1 0 0,0-1 1 0 0,0 1 0 0 0,1-2 0 0 0,-1 1 0 0 0,1 0 0 0 0,-1-1 0 0 0,1-1-1 0 0,0 1 1 0 0,0-1 0 0 0,0 0 0 0 0,0 0 0 0 0,0-1 0 0 0,0 0-3 0 0,10 0-631 0 0,-1 0 1 0 0,1-2-1 0 0,2 0 631 0 0,43-10-7034 0 0,-29 4 533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09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0 499 14224 0 0,'0'0'653'0'0,"0"0"-16"0"0,0 0-350 0 0,0 0 37 0 0,2 0 57 0 0,27-9 960 0 0,-22 6-998 0 0,-1 1 0 0 0,1 0 0 0 0,0 1 0 0 0,0-1 0 0 0,0 1-1 0 0,0 0 1 0 0,1 1-343 0 0,16-1 646 0 0,19 1-113 0 0,37 6-504 0 0,-33-4-624 0 0,-33-3-1360 0 0,-1 1 1 0 0,1-2 0 0 0,-1 0-1 0 0,1-1 1955 0 0,9-4-3066 0 0</inkml:trace>
  <inkml:trace contextRef="#ctx0" brushRef="#br0" timeOffset="538.539">654 306 15664 0 0,'0'0'356'0'0,"0"0"49"0"0,0 0 21 0 0,-3 13 106 0 0,6 80 558 0 0,0-40 298 0 0,1-1 0 0 0,3 0-1388 0 0,3 31 222 0 0,-4-36 95 0 0,2 0 0 0 0,3-1-1 0 0,1 0 1 0 0,3 3-317 0 0,-13-45 21 0 0,-1 1 1 0 0,1-1-1 0 0,1 0 0 0 0,-1 0 1 0 0,2 2-22 0 0,-4-6-3 0 0,0 0 1 0 0,0 0 0 0 0,0 1-1 0 0,0-1 1 0 0,0 0 0 0 0,0 0-1 0 0,0 0 1 0 0,0 0 0 0 0,0 1-1 0 0,0-1 1 0 0,0 0 0 0 0,1 0 0 0 0,-1 0-1 0 0,0 0 1 0 0,0 1 0 0 0,0-1-1 0 0,0 0 1 0 0,0 0 0 0 0,1 0-1 0 0,-1 0 1 0 0,0 0 0 0 0,0 0-1 0 0,0 0 1 0 0,0 0 0 0 0,1 0-1 0 0,-1 1 1 0 0,0-1 0 0 0,0 0-1 0 0,0 0 1 0 0,1 0 0 0 0,-1 0-1 0 0,0 0 1 0 0,0 0 0 0 0,0 0-1 0 0,0 0 1 0 0,1 0 0 0 0,-1 0 0 0 0,0 0-1 0 0,0 0 1 0 0,0-1 0 0 0,1 1-1 0 0,-1 0 1 0 0,0 0 0 0 0,0 0-1 0 0,0 0 1 0 0,0 0 0 0 0,1 0-1 0 0,-1 0 1 0 0,0 0 0 0 0,0-1-1 0 0,0 1 1 0 0,0 0 0 0 0,0 0-1 0 0,1 0 1 0 0,-1 0 0 0 0,0 0-1 0 0,0-1 1 0 0,0 1 0 0 0,0 0 0 0 0,0 0 2 0 0,3-7-172 0 0,-2-2-298 0 0,0 1 1 0 0,-1 0-1 0 0,0-1 1 0 0,0 1-1 0 0,-1 0 1 0 0,-1-6 469 0 0,-11-52-4057 0 0,9 49 3102 0 0,-15-59-3366 0 0,-11-51 219 0 0,17 75 3524 0 0,9 37 1194 0 0,0 0 0 0 0,1 0 0 0 0,0 0 0 0 0,1 0 0 0 0,1-6-616 0 0,0 5 1655 0 0,1 10-532 0 0,0-1 0 0 0,0 0 0 0 0,1 0 0 0 0,1-6-1123 0 0,-2 11 195 0 0,1-1-1 0 0,0 1 0 0 0,0-1 1 0 0,0 1-1 0 0,0-1 0 0 0,0 1 1 0 0,1 0-1 0 0,-1 0 0 0 0,1 0 1 0 0,-1 0-1 0 0,1 0 0 0 0,0 0 0 0 0,0 0 1 0 0,0 0-1 0 0,0 0-194 0 0,1 0 112 0 0,0 0 1 0 0,0 0-1 0 0,0 1 0 0 0,0-1 0 0 0,0 1 1 0 0,0-1-1 0 0,1 1 0 0 0,-1 0 1 0 0,0 0-1 0 0,1 0 0 0 0,-1 1 0 0 0,1-1 1 0 0,-1 1-1 0 0,1 0 0 0 0,-1 0 0 0 0,1 0 1 0 0,2 1-113 0 0,6 1 245 0 0,-1 1 0 0 0,1 0 0 0 0,-1 1-1 0 0,7 3-244 0 0,12 3 297 0 0,-11-3-118 0 0,-1 0 0 0 0,-1 2-1 0 0,1 0 1 0 0,-1 0 0 0 0,0 2-1 0 0,-1 0 1 0 0,-1 1-179 0 0,-11-8 80 0 0,0-1 1 0 0,0 1-1 0 0,-1 0 1 0 0,0 0-1 0 0,0 1 0 0 0,0-1 1 0 0,0 1-1 0 0,-1-1 1 0 0,1 1-1 0 0,0 2-80 0 0,-3-5 15 0 0,0-1-1 0 0,0 1 1 0 0,0-1-1 0 0,0 0 1 0 0,0 1-1 0 0,0-1 1 0 0,0 1-1 0 0,-1-1 1 0 0,1 1 0 0 0,0-1-1 0 0,-1 1 1 0 0,1-1-1 0 0,-1 0 1 0 0,0 1-1 0 0,1-1 1 0 0,-1 0 0 0 0,0 1-1 0 0,0-1 1 0 0,0 0-1 0 0,0 0 1 0 0,0 0-1 0 0,-1 1-14 0 0,-2 3 15 0 0,-1 0 0 0 0,-1 0 0 0 0,1-1 0 0 0,-3 3-15 0 0,-12 6 117 0 0,-1-1-1 0 0,0 0 1 0 0,0-2 0 0 0,-1 0-1 0 0,0-1 1 0 0,-4-1-117 0 0,9-3-251 0 0,0-1 0 0 0,0 0 0 0 0,0-1 0 0 0,-1-1 0 0 0,1-1 0 0 0,-1-1 0 0 0,1 0 0 0 0,-13-2 251 0 0,24 1-566 0 0,1 0 1 0 0,0-1-1 0 0,0 0 0 0 0,0 0 1 0 0,0 0-1 0 0,0 0 0 0 0,0-1 1 0 0,0 0-1 0 0,1 0 1 0 0,-1 0-1 0 0,1-1 0 0 0,-1 0 566 0 0,-6-10-5866 0 0</inkml:trace>
  <inkml:trace contextRef="#ctx0" brushRef="#br0" timeOffset="1010.647">1050 3 0 0 0,'20'-2'731'0'0,"-18"2"2775"0"0,-2 0 262 0 0,0 1 347 0 0,4 5-3248 0 0,0 0 0 0 0,0 1 0 0 0,-1-1 1 0 0,0 1-1 0 0,-1 0 0 0 0,1 0 0 0 0,-1 0 1 0 0,0 5-868 0 0,2 11 106 0 0,-1 0 1 0 0,-2 3-107 0 0,3 21 912 0 0,0-4 124 0 0,-3 22-1036 0 0,0-27 480 0 0,1-1-1 0 0,3 9-479 0 0,7 60 831 0 0,-13-86-425 0 0,1-11-22 0 0,4-19-185 0 0,2-13-90 0 0,-2 1-211 0 0,2 1-1 0 0,1 0 1 0 0,0 1-1 0 0,2 0 1 0 0,0 0 0 0 0,4-5 102 0 0,-9 18-106 0 0,1 0 0 0 0,-1 0 0 0 0,2 1 0 0 0,-1-1 0 0 0,1 1 0 0 0,0 0 0 0 0,0 1 0 0 0,0-1 0 0 0,4-1 106 0 0,-8 6 17 0 0,-1 1 0 0 0,0 0 1 0 0,0-1-1 0 0,1 1 0 0 0,-1 0 0 0 0,0 0 0 0 0,0 0 0 0 0,1 0 0 0 0,-1 0 0 0 0,0 0 0 0 0,1 0 0 0 0,-1 1 0 0 0,0-1 0 0 0,0 0 0 0 0,1 1 0 0 0,-1-1 1 0 0,0 1-1 0 0,0-1 0 0 0,0 1 0 0 0,0 0 0 0 0,0-1 0 0 0,0 1 0 0 0,0 0 0 0 0,0 0 0 0 0,0 0 0 0 0,0 0 0 0 0,1 0-17 0 0,1 2 80 0 0,1 1 0 0 0,-1-1 0 0 0,0 1 0 0 0,0 0-1 0 0,0 0 1 0 0,1 3-80 0 0,4 10 0 0 0,-2 0 0 0 0,0 0 0 0 0,0 2 0 0 0,1 14 58 0 0,-1 0 0 0 0,0 19-58 0 0,0-7 46 0 0,-5-35 21 0 0,3 12 94 0 0,-3-21-209 0 0,-1-1 0 0 0,0 1 0 0 0,1 0 0 0 0,-1-1 0 0 0,1 1 0 0 0,-1 0 1 0 0,1-1-1 0 0,-1 1 0 0 0,1-1 0 0 0,-1 1 0 0 0,1-1 0 0 0,0 1 0 0 0,-1-1 0 0 0,1 1 1 0 0,0-1-1 0 0,-1 0 0 0 0,1 1 0 0 0,0-1 0 0 0,0 0 0 0 0,-1 0 0 0 0,1 1 1 0 0,0-1-1 0 0,0 0 0 0 0,-1 0 0 0 0,1 0 0 0 0,0 0 0 0 0,0 0 0 0 0,0 0 0 0 0,-1 0 1 0 0,1 0-1 0 0,0 0 0 0 0,0-1 0 0 0,-1 1 0 0 0,1 0 0 0 0,0 0 0 0 0,0-1 48 0 0,3 0-562 0 0,-1-1 0 0 0,1 1 0 0 0,0-1 0 0 0,-1 0 0 0 0,4-3 562 0 0,5-4-1360 0 0,-1 0 0 0 0,0-1 1 0 0,0-1-1 0 0,-1 0 0 0 0,0 0 0 0 0,6-11 1360 0 0,7-9-1568 0 0</inkml:trace>
  <inkml:trace contextRef="#ctx0" brushRef="#br0" timeOffset="1403.042">1575 383 3224 0 0,'0'0'709'0'0,"-1"1"1771"0"0,-10 7 2434 0 0,-7 7 929 0 0,2 4-4210 0 0,13-14-1544 0 0,1 1 1 0 0,-1-1-1 0 0,1 0 0 0 0,0 1 0 0 0,1-1 0 0 0,-1 1 0 0 0,1 0 0 0 0,0-1 0 0 0,1 1 0 0 0,-1 0 0 0 0,1 0 0 0 0,0 0 0 0 0,1-1 0 0 0,0 1 0 0 0,-1 0 0 0 0,2 0 0 0 0,-1-1 0 0 0,2 5-89 0 0,-1-5 36 0 0,0 1 0 0 0,0 0 0 0 0,1-1-1 0 0,0 0 1 0 0,0 1 0 0 0,0-1 0 0 0,0 0 0 0 0,1-1 0 0 0,0 1 0 0 0,0 0-1 0 0,0-1 1 0 0,1 0 0 0 0,-1 0 0 0 0,1-1 0 0 0,0 1 0 0 0,0-1-1 0 0,5 2-35 0 0,-7-4 50 0 0,1 1 0 0 0,0-1 1 0 0,0 0-1 0 0,0-1 0 0 0,1 1 0 0 0,-1-1 0 0 0,0 0 0 0 0,0 0 0 0 0,0 0 0 0 0,0 0 0 0 0,0-1 0 0 0,0 0 0 0 0,1 1 0 0 0,-1-2 0 0 0,-1 1 0 0 0,1 0 0 0 0,0-1 1 0 0,0 0-1 0 0,0 0 0 0 0,-1 0 0 0 0,1 0-50 0 0,-1 0 40 0 0,0 0 0 0 0,-1 1 0 0 0,1-1 0 0 0,-1 0 1 0 0,0 0-1 0 0,0 0 0 0 0,0 0 0 0 0,0-1 0 0 0,0 1 0 0 0,0-1 1 0 0,0 1-1 0 0,-1-1 0 0 0,0 0 0 0 0,1 1 0 0 0,-1-1 0 0 0,0 0 0 0 0,0 0 1 0 0,0 0-1 0 0,-1 0 0 0 0,1 0 0 0 0,-1 0 0 0 0,1 0 0 0 0,-1 0 1 0 0,0 0-1 0 0,0 0 0 0 0,-1 0 0 0 0,1 0 0 0 0,-1-1-40 0 0,0-2 26 0 0,0 1 1 0 0,-1 0-1 0 0,0 0 0 0 0,0 0 0 0 0,0 0 0 0 0,0 1 1 0 0,-1-1-1 0 0,0 1 0 0 0,0-1 0 0 0,0 1 0 0 0,-3-3-26 0 0,-9-9-51 0 0,10 10-2 0 0,0 1 0 0 0,0 0-1 0 0,0 1 1 0 0,0-1 0 0 0,-1 1 0 0 0,-4-3 53 0 0,-46-20-791 0 0,24 12-1543 0 0,3-1-5621 0 0,27 14 3150 0 0</inkml:trace>
  <inkml:trace contextRef="#ctx0" brushRef="#br0" timeOffset="1792.726">1814 232 10592 0 0,'13'11'1152'0'0,"-8"-4"-688"0"0,-1 0 0 0 0,0 0 1 0 0,0 0-1 0 0,0 1 0 0 0,-1 0 1 0 0,0-1-1 0 0,0 5-464 0 0,14 58 4450 0 0,-14-53-4080 0 0,3 14 1226 0 0,0 28-1596 0 0,-5-44 17 0 0,-2 1 0 0 0,0 0 0 0 0,-3 14-17 0 0,0 0 2 0 0,4-27-50 0 0,-1 0-1 0 0,0-1 1 0 0,0 1-1 0 0,0 0 1 0 0,0-1-1 0 0,0 1 0 0 0,0 0 1 0 0,-1-1-1 0 0,0 1 1 0 0,1-1-1 0 0,-2 1 49 0 0,3-2-125 0 0,-1 0-1 0 0,1-1 1 0 0,-1 1 0 0 0,1-1-1 0 0,-1 1 1 0 0,0 0 0 0 0,1-1-1 0 0,-1 1 1 0 0,1-1-1 0 0,-1 1 1 0 0,0-1 0 0 0,1 0-1 0 0,-1 1 1 0 0,0-1 0 0 0,0 0-1 0 0,1 1 1 0 0,-1-1-1 0 0,0 0 1 0 0,0 0 0 0 0,1 0-1 0 0,-1 0 1 0 0,0 0 0 0 0,0 0-1 0 0,0 0 1 0 0,1 0 0 0 0,-1 0-1 0 0,0 0 1 0 0,0 0-1 0 0,1 0 1 0 0,-1 0 0 0 0,0-1-1 0 0,0 1 1 0 0,1 0 0 0 0,-1-1-1 0 0,0 1 1 0 0,0 0-1 0 0,1-1 1 0 0,-1 1 0 0 0,1-1-1 0 0,-1 1 1 0 0,0-1 0 0 0,1 0-1 0 0,-1 1 126 0 0,-20-26-4981 0 0,8 11 752 0 0</inkml:trace>
  <inkml:trace contextRef="#ctx0" brushRef="#br0" timeOffset="2226.924">1807 410 10136 0 0,'7'-3'918'0'0,"10"-2"-340"0"0,0 1 0 0 0,1 1 0 0 0,-1 1 0 0 0,0 1 0 0 0,5 0-578 0 0,-20 1 89 0 0,40 0 1180 0 0,0 1 0 0 0,6 3-1269 0 0,55 2 564 0 0,36-2 1096 0 0,-75 2-996 0 0,-63-6-358 0 0,-12 11 842 0 0,-64 27-590 0 0,1 5-558 0 0,-27 23 0 0 0,98-63-2 0 0,-2 0 59 0 0,-1 0 1 0 0,1 1 0 0 0,0 0-1 0 0,1 0 1 0 0,-1 1 0 0 0,1-1-1 0 0,-1 1 1 0 0,2 0 0 0 0,-1 0-1 0 0,0 0 1 0 0,1 0 0 0 0,-2 6-58 0 0,4-11 6 0 0,1 1 1 0 0,0-1 0 0 0,0 1-1 0 0,0-1 1 0 0,0 1 0 0 0,0-1-1 0 0,0 1 1 0 0,0-1 0 0 0,0 1-1 0 0,0-1 1 0 0,0 1 0 0 0,0-1-1 0 0,0 1 1 0 0,1-1 0 0 0,-1 1-1 0 0,0-1 1 0 0,0 1 0 0 0,0-1-1 0 0,1 1 1 0 0,-1-1 0 0 0,0 1-1 0 0,1-1 1 0 0,-1 0 0 0 0,0 1-1 0 0,1-1 1 0 0,-1 0 0 0 0,1 1-1 0 0,-1-1 1 0 0,0 0 0 0 0,1 1-1 0 0,-1-1 1 0 0,1 0 0 0 0,-1 0-1 0 0,1 1 1 0 0,-1-1 0 0 0,1 0-1 0 0,-1 0 1 0 0,1 0 0 0 0,-1 0-1 0 0,1 0 1 0 0,-1 0 0 0 0,1 0-1 0 0,-1 0 1 0 0,1 0-7 0 0,0 0 37 0 0,7 2 49 0 0,0-1 1 0 0,0 0-1 0 0,1 0 0 0 0,-1-1 0 0 0,0 0 0 0 0,1-1 0 0 0,-1 0 0 0 0,0 0 0 0 0,1-1 0 0 0,-1 0 0 0 0,0 0 0 0 0,3-2-86 0 0,17-7-238 0 0,-1-1-1 0 0,20-13 239 0 0,-46 25 2 0 0,8-6 48 0 0,0 0-1 0 0,0 0 1 0 0,-1-1 0 0 0,1 0 0 0 0,-2 0 0 0 0,6-7-50 0 0,9-12-283 0 0,8-14 283 0 0,14-16 84 0 0,-40 52-247 0 0,-2 1 206 0 0,0 0 0 0 0,0 0 0 0 0,1 1 0 0 0,-1-1 0 0 0,1 1 0 0 0,0 0-1 0 0,0-1 1 0 0,0 1 0 0 0,0 1 0 0 0,0-1 0 0 0,1 0-43 0 0,-3 2 3 0 0,0-1 0 0 0,-1 1 0 0 0,1 0 1 0 0,0 0-1 0 0,0-1 0 0 0,0 1 0 0 0,0 0 0 0 0,0 0 0 0 0,0 0 0 0 0,0 0 1 0 0,-1 0-1 0 0,1 0 0 0 0,1 0-3 0 0,2 4-7 0 0,-3-3 10 0 0,3 2-3 0 0,0 0 0 0 0,-1 0 0 0 0,1 1 0 0 0,-1 0 0 0 0,1 0 0 0 0,-1 0 0 0 0,0 0 0 0 0,-1 0 0 0 0,2 3 0 0 0,3 8 0 0 0,-1-1 0 0 0,2 7 0 0 0,0 2 0 0 0,18 56-7 0 0,-17-48-297 0 0,2 0 1 0 0,6 11 303 0 0,-14-26 544 0 0,-3-12 310 0 0,-1-10-347 0 0,-2-12-158 0 0,2 14-303 0 0,0 0 1 0 0,1-1-1 0 0,-1 1 0 0 0,1 0 0 0 0,0-1 1 0 0,0 1-1 0 0,0 0 0 0 0,0 0 0 0 0,1-2-46 0 0,6-24 16 0 0,-5 17 0 0 0,1 0 0 0 0,1 0 0 0 0,3-9-16 0 0,-4 15-22 0 0,1 1 0 0 0,-1-1 1 0 0,1 0-1 0 0,0 1 0 0 0,0 0 0 0 0,1 0 0 0 0,0 0 0 0 0,0 1 0 0 0,0-1 0 0 0,1 1 0 0 0,-1 0 1 0 0,5-2 21 0 0,-5 4-15 0 0,0 1 0 0 0,-1-1 0 0 0,1 1 0 0 0,0 0 0 0 0,0 0 0 0 0,0 1 0 0 0,1-1 0 0 0,-1 1 0 0 0,0 1 0 0 0,1-1 0 0 0,-1 1 0 0 0,0 0 0 0 0,1 0 0 0 0,-1 0 0 0 0,0 1 0 0 0,0-1 0 0 0,5 2 15 0 0,-2 1 58 0 0,0-1 1 0 0,0 1-1 0 0,-1 1 1 0 0,1-1-1 0 0,-1 1 1 0 0,0 0-1 0 0,5 4-58 0 0,10 9 20 0 0,12 12-20 0 0,-22-18-73 0 0,-8-6-4 0 0,1 0 1 0 0,-1 0-1 0 0,1 1 0 0 0,-1-1 0 0 0,1 4 77 0 0,10 13 27 0 0,-8-12 92 0 0,-1 0 1 0 0,1 1 0 0 0,-2 0-1 0 0,4 10-119 0 0,12 22-2645 0 0,-20-42 898 0 0,-1-1-77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3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80 354 3680 0 0,'0'0'284'0'0,"0"0"328"0"0,-2 1 4589 0 0,-6 9-317 0 0,-3 11 123 0 0,-5 7-4818 0 0,8-17 508 0 0,0-1 1 0 0,2 1-1 0 0,-1 0 1 0 0,1 1 0 0 0,-1 3-698 0 0,7-12 150 0 0,2 2-112 0 0,-1-4 74 0 0,-1 0-91 0 0,0-1 0 0 0,1 1 0 0 0,-1-1 1 0 0,0 1-1 0 0,1 0 0 0 0,-1-1 1 0 0,0 1-1 0 0,1-1 0 0 0,-1 0 0 0 0,1 1 1 0 0,-1-1-1 0 0,1 1 0 0 0,-1-1 1 0 0,1 0-1 0 0,-1 1 0 0 0,1-1 0 0 0,0 0 1 0 0,-1 1-1 0 0,1-1 0 0 0,0 0-21 0 0,13 4 375 0 0,-5-3-279 0 0,-1-1 1 0 0,1-1 0 0 0,-1 1 0 0 0,1-1 0 0 0,-1-1 0 0 0,0 0 0 0 0,1 0 0 0 0,-1 0 0 0 0,6-4-97 0 0,3-1-61 0 0,-1-1 0 0 0,1-1 1 0 0,-2 0-1 0 0,1-2 61 0 0,-10 7 17 0 0,-1 0 0 0 0,1-1 1 0 0,-1 1-1 0 0,0-1 0 0 0,-1-1 0 0 0,1 1 1 0 0,-1-1-1 0 0,3-4-17 0 0,-6 8 11 0 0,1 0 0 0 0,-1-1 0 0 0,0 1 1 0 0,0-1-1 0 0,0 0 0 0 0,0 1 0 0 0,0-1 0 0 0,0 0 1 0 0,-1 1-1 0 0,1-1 0 0 0,-1 0 0 0 0,0 0 0 0 0,0 0 0 0 0,0 1 1 0 0,0-1-1 0 0,0 0 0 0 0,-1 0 0 0 0,1 1 0 0 0,-1-1 1 0 0,0 0-1 0 0,0 0 0 0 0,-1-1-11 0 0,1 1 10 0 0,-1 1 0 0 0,0 0 0 0 0,0 0 0 0 0,0 0 0 0 0,0 1 0 0 0,0-1 1 0 0,0 0-1 0 0,-1 1 0 0 0,1-1 0 0 0,-1 1 0 0 0,1 0 0 0 0,-1 0 0 0 0,1 0 0 0 0,-1 0 0 0 0,0 0 0 0 0,-2 0-10 0 0,0 0 14 0 0,0 0-1 0 0,0 0 1 0 0,0 0-1 0 0,0 1 1 0 0,0 0-1 0 0,-1 0 1 0 0,1 0-1 0 0,-3 1-13 0 0,-7 3 0 0 0,0 0 0 0 0,1 1 0 0 0,-5 3 0 0 0,17-7-1 0 0,0 0 1 0 0,0 0-1 0 0,1 0 0 0 0,-1 0 0 0 0,0 0 1 0 0,0 1-1 0 0,1-1 0 0 0,-1 1 0 0 0,1-1 1 0 0,0 1-1 0 0,-1-1 0 0 0,1 1 0 0 0,0 0 0 0 0,0 0 1 0 0,0-1-1 0 0,0 1 0 0 0,0 0 0 0 0,0 0 1 0 0,0 0-1 0 0,1 0 0 0 0,-1 0 1 0 0,1 0-1 0 0,0-1-1 0 0,0 0 1 0 0,0 0-1 0 0,0 0 1 0 0,0 0-1 0 0,0 0 1 0 0,0 1-1 0 0,1-1 1 0 0,-1 0-1 0 0,0 0 1 0 0,1 0-1 0 0,-1 0 1 0 0,1 0-1 0 0,-1 0 1 0 0,1 0-1 0 0,-1 0 1 0 0,1 0-1 0 0,0 0 1 0 0,-1 0-1 0 0,1 0 1 0 0,0-1-1 0 0,0 1 1 0 0,0 0-1 0 0,0 0 1 0 0,0-1-1 0 0,-1 1 1 0 0,1-1-1 0 0,0 1 1 0 0,0-1-1 0 0,1 1 1 0 0,-1-1-1 0 0,0 1 1 0 0,0-1-1 0 0,0 0 1 0 0,0 0-1 0 0,0 1 1 0 0,0-1-1 0 0,0 0 1 0 0,1 0 1 0 0,7 1-7 0 0,1-1 0 0 0,-1 1 1 0 0,1-2-1 0 0,-1 1 0 0 0,0-1 1 0 0,0-1-1 0 0,1 1 0 0 0,4-3 7 0 0,33-4-77 0 0,-28 5-40 0 0,-1 0-1 0 0,5-3 118 0 0,-7 1-86 0 0,1-1-1 0 0,-1 0 0 0 0,0-1 1 0 0,0-1-1 0 0,-1-1 1 0 0,0 0-1 0 0,1-1 87 0 0,-6 1-74 0 0,1 1 0 0 0,-1-1 0 0 0,-1-1 0 0 0,0 0 0 0 0,0 0 0 0 0,-1-1 0 0 0,0 0 0 0 0,-1-1 0 0 0,3-5 74 0 0,-2 2-151 0 0,-1 0-1 0 0,-1 0 1 0 0,5-16 151 0 0,-9 24 36 0 0,0 0 0 0 0,-1 0 0 0 0,0-1 0 0 0,0 1 0 0 0,-1 0 0 0 0,0-1 0 0 0,0 1 0 0 0,-1-1 0 0 0,0 1 0 0 0,0-1-36 0 0,0 5 54 0 0,1 1 1 0 0,-1-1 0 0 0,0 0-1 0 0,0 1 1 0 0,0-1 0 0 0,0 1 0 0 0,-1-1-1 0 0,1 1 1 0 0,-1 0 0 0 0,1-1 0 0 0,-1 1-1 0 0,-1-2-54 0 0,2 4 13 0 0,0-1-1 0 0,0 0 1 0 0,0 1-1 0 0,0-1 1 0 0,0 0 0 0 0,0 1-1 0 0,0-1 1 0 0,0 1-1 0 0,-1 0 1 0 0,1-1-1 0 0,0 1 1 0 0,0 0-1 0 0,0 0 1 0 0,-1-1 0 0 0,1 1-1 0 0,0 0 1 0 0,0 0-1 0 0,0 0 1 0 0,-1 1-1 0 0,1-1 1 0 0,0 0-1 0 0,0 0 1 0 0,0 1 0 0 0,0-1-1 0 0,0 0 1 0 0,-1 1-1 0 0,1-1 1 0 0,0 1-1 0 0,0 0 1 0 0,0 0-13 0 0,-3 2 9 0 0,0-1-1 0 0,0 2 1 0 0,1-1 0 0 0,-1 0-1 0 0,1 1 1 0 0,0-1 0 0 0,0 1 0 0 0,1 0-1 0 0,-2 2-8 0 0,-20 38 8 0 0,24-43-6 0 0,-6 13 47 0 0,1-1 1 0 0,0 1-1 0 0,1 0 0 0 0,1 0 0 0 0,0 0 1 0 0,1 0-1 0 0,0 11-49 0 0,1 23-451 0 0,3 32 451 0 0,0-33 102 0 0,14 189 433 0 0,-11-184-533 0 0,-1-18 230 0 0,9 33-232 0 0,-1-3 434 0 0,-10-50-492 0 0,0 1 0 0 0,-2 0 1 0 0,0-1-1 0 0,0 1 1 0 0,-2 0-1 0 0,-1 9 58 0 0,1-17-260 0 0,2-6 194 0 0,0 0-1 0 0,0 0 1 0 0,0 0 0 0 0,0 0-1 0 0,0 0 1 0 0,-1 0 0 0 0,1-1-1 0 0,0 1 1 0 0,-1 0-1 0 0,1 0 1 0 0,-1 0 0 0 0,1 0-1 0 0,-1 0 67 0 0,0-1-87 0 0,0 1-1 0 0,0-1 0 0 0,0 1 1 0 0,0-1-1 0 0,0 1 1 0 0,0-1-1 0 0,0 0 0 0 0,0 0 1 0 0,0 1-1 0 0,0-1 0 0 0,0 0 1 0 0,0 0-1 0 0,0 0 1 0 0,0 0-1 0 0,-1 0 88 0 0,-1 0-479 0 0,0-1 0 0 0,0 1 0 0 0,0 0 0 0 0,1-1 1 0 0,-1 0-1 0 0,0 1 0 0 0,0-1 0 0 0,0 0 0 0 0,1-1 0 0 0,-1 1 0 0 0,1 0 0 0 0,-1-1 479 0 0,-16-9-2111 0 0</inkml:trace>
  <inkml:trace contextRef="#ctx0" brushRef="#br0" timeOffset="394.158">175 689 12640 0 0,'-10'1'150'0'0,"1"0"545"0"0,38 0 429 0 0,139-6-727 0 0,-141 4-4055 0 0,1-4-1234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119 249 11376 0 0,'-6'-3'164'0'0,"0"0"288"0"0,0 1 5250 0 0,6 4-5565 0 0,0 0 0 0 0,0 0 0 0 0,0-1 0 0 0,0 1 0 0 0,-1 0 0 0 0,1 0-1 0 0,-1 0 1 0 0,0-1 0 0 0,1 1 0 0 0,-2 1-137 0 0,2-2 58 0 0,0 1 10 0 0,-1 0 1 0 0,1 1 0 0 0,0-1 0 0 0,0 1-1 0 0,1-1 1 0 0,-1 1 0 0 0,0-1 0 0 0,1 0-1 0 0,0 1 1 0 0,-1-1 0 0 0,1 0 0 0 0,0 1-1 0 0,0-1 1 0 0,0 0 0 0 0,0 0 0 0 0,1 1-69 0 0,7 19 660 0 0,4 20 315 0 0,-10-33-751 0 0,0 0 0 0 0,0 0 0 0 0,-1 0-1 0 0,0 0 1 0 0,0 2-224 0 0,-2-6 97 0 0,1 0 1 0 0,0 0-1 0 0,0-1 0 0 0,1 1 0 0 0,0 0 0 0 0,1 2-97 0 0,-1-2 88 0 0,0 0 1 0 0,-1 0-1 0 0,1 0 0 0 0,-1 0 0 0 0,1 3-88 0 0,2 40 928 0 0,-2 29-928 0 0,-10 13 296 0 0,8-85-286 0 0,-1-1 0 0 0,0 1-1 0 0,1 0 1 0 0,-2-1-1 0 0,1 0 1 0 0,-1 1 0 0 0,-1 3-10 0 0,0-3-32 0 0,1 1 0 0 0,0 0 1 0 0,1 0-1 0 0,-1-1 1 0 0,1 3 31 0 0,1-8-45 0 0,0 1 0 0 0,0-1 0 0 0,0 1 0 0 0,0-1 1 0 0,0 1-1 0 0,0 0 0 0 0,-1-1 0 0 0,1 1 1 0 0,0-1-1 0 0,0 1 0 0 0,-1-1 0 0 0,1 1 0 0 0,0-1 1 0 0,-1 1-1 0 0,1-1 0 0 0,0 0 0 0 0,-1 1 1 0 0,1-1-1 0 0,0 1 0 0 0,-1-1 0 0 0,1 0 0 0 0,-1 1 1 0 0,1-1-1 0 0,-1 0 0 0 0,1 1 0 0 0,-1-1 1 0 0,1 0 43 0 0,-2 0-208 0 0,1 0-1 0 0,0 1 0 0 0,0-1 0 0 0,0 0 0 0 0,0 0 0 0 0,-1 0 0 0 0,1-1 0 0 0,0 1 0 0 0,0 0 0 0 0,0 0 0 0 0,0-1 0 0 0,0 1 0 0 0,-1-1 210 0 0,-2 0-1152 0 0,1-1 1 0 0,-1 0-1 0 0,1 0 1 0 0,-1 0-1 0 0,1 0 1 0 0,0 0-1 0 0,-3-4 1152 0 0,-4-7-5701 0 0</inkml:trace>
  <inkml:trace contextRef="#ctx0" brushRef="#br0" timeOffset="373.105">28 284 3680 0 0,'15'-7'-93'0'0,"31"-12"2241"0"0,-40 16-1130 0 0,1 2 0 0 0,-1-1 0 0 0,1 1 0 0 0,0 0 0 0 0,-1 0 1 0 0,5 1-1019 0 0,6 0 985 0 0,0 1 0 0 0,-1 0 1 0 0,1 1-1 0 0,0 1 1 0 0,-1 1-1 0 0,4 2-985 0 0,-9-3 322 0 0,-1 1 1 0 0,0 1-1 0 0,0 0 0 0 0,-1 0 1 0 0,1 1-1 0 0,-1 0 0 0 0,0 0 0 0 0,-1 1 1 0 0,9 8-323 0 0,-5-3 641 0 0,-8-9-440 0 0,0 0 0 0 0,-1 0-1 0 0,0 0 1 0 0,0 1-1 0 0,1 1-200 0 0,-3-3 51 0 0,0-1 0 0 0,0 0 0 0 0,0 1 0 0 0,-1-1 0 0 0,1 1 0 0 0,-1-1 0 0 0,1 1 0 0 0,-1 0 0 0 0,0-1 0 0 0,1 1 0 0 0,-1-1 0 0 0,0 1 0 0 0,0 0-1 0 0,0-1 1 0 0,0 1 0 0 0,-1-1 0 0 0,1 3-51 0 0,-1-1 55 0 0,1 0 0 0 0,-1 0 0 0 0,1 0-1 0 0,-1 0 1 0 0,0 0 0 0 0,0-1-1 0 0,0 1 1 0 0,-1 0 0 0 0,1 0 0 0 0,-1-1-1 0 0,1 1 1 0 0,-1-1 0 0 0,0 1 0 0 0,0-1-1 0 0,0 0 1 0 0,0 1 0 0 0,-1-1 0 0 0,1 0-1 0 0,-1 0-54 0 0,-16 10-61 0 0,-1 0 0 0 0,-1-1-1 0 0,0-1 1 0 0,0 0 0 0 0,-1-2-1 0 0,0-1 1 0 0,-1-1 0 0 0,1 0-1 0 0,-20 1 62 0 0,25-5-290 0 0,1 0 0 0 0,-16-1 290 0 0,27-1-501 0 0,0-1 0 0 0,0 1 1 0 0,0 0-1 0 0,0-1 1 0 0,1 0-1 0 0,-1 0 0 0 0,0-1 1 0 0,1 1-1 0 0,-1-1 1 0 0,1 0-1 0 0,-1 0 0 0 0,0-1 501 0 0,-2-5-4510 0 0,3 0-951 0 0</inkml:trace>
  <inkml:trace contextRef="#ctx0" brushRef="#br0" timeOffset="727.624">567 241 4144 0 0,'-1'8'428'0'0,"-3"-3"-130"0"0,0 0 0 0 0,-1-1-1 0 0,1 1 1 0 0,-3 1-298 0 0,-17 18 4446 0 0,-1 5 1016 0 0,-18 12-3125 0 0,13-13-1710 0 0,22-20-515 0 0,2-3 9 0 0,-1 1-1 0 0,1 1 0 0 0,1-1 1 0 0,-1 1-1 0 0,1 0 0 0 0,0 0 1 0 0,1 0-1 0 0,-1 3-120 0 0,-1 0 172 0 0,5-9-156 0 0,1-1 0 0 0,-1 1 0 0 0,1-1 0 0 0,0 1 0 0 0,-1 0 0 0 0,1-1 0 0 0,-1 1 0 0 0,1-1 0 0 0,0 1 0 0 0,0 0 0 0 0,-1-1 0 0 0,1 1 0 0 0,0 0 0 0 0,0-1 0 0 0,0 1 0 0 0,-1 0 0 0 0,1 0 0 0 0,0-1 0 0 0,0 1 0 0 0,0 0 0 0 0,0 0 0 0 0,1-1 0 0 0,-1 1 0 0 0,0 0 0 0 0,0-1 0 0 0,0 1 0 0 0,1 0 0 0 0,-1-1 0 0 0,0 1 0 0 0,0 0 0 0 0,1-1 0 0 0,-1 1 0 0 0,1-1 0 0 0,-1 1 0 0 0,1 0 0 0 0,-1-1 0 0 0,1 1 0 0 0,-1-1 0 0 0,1 1 0 0 0,-1-1-16 0 0,3 2 65 0 0,0 0-1 0 0,0 0 1 0 0,0 0-1 0 0,0 0 1 0 0,1-1 0 0 0,-1 1-1 0 0,0-1 1 0 0,1 0-1 0 0,-1 0 1 0 0,1 0 0 0 0,-1 0-1 0 0,1-1 1 0 0,-1 0-1 0 0,1 1 1 0 0,0-1-1 0 0,-1 0 1 0 0,1-1 0 0 0,-1 1-1 0 0,1-1 1 0 0,-1 0-1 0 0,3 0-64 0 0,9-4 254 0 0,0 0-1 0 0,-1-1 0 0 0,0-1 0 0 0,8-4-253 0 0,2-2 396 0 0,-18 10-367 0 0,0-1-1 0 0,-1 0 1 0 0,1 0-1 0 0,-1 0 1 0 0,0-1-1 0 0,0 0 1 0 0,2-4-29 0 0,10-8-65 0 0,-14 14 67 0 0,0 0 1 0 0,-1-1-1 0 0,0 1 0 0 0,0-1 1 0 0,0 0-1 0 0,0 1 0 0 0,0-1 1 0 0,0-1-3 0 0,-1 3 16 0 0,-1 0 1 0 0,1 1 0 0 0,0-1-1 0 0,-1 0 1 0 0,0 0 0 0 0,1 0 0 0 0,-1 0-1 0 0,0 1 1 0 0,0-1 0 0 0,0 0-1 0 0,0 0 1 0 0,0 0 0 0 0,0 0-1 0 0,-1 0 1 0 0,1 0 0 0 0,0 1 0 0 0,-1-1-1 0 0,0 0 1 0 0,0-1-17 0 0,-2 0-2 0 0,1-1 1 0 0,-1 1-1 0 0,-1 0 0 0 0,1 0 1 0 0,0 0-1 0 0,-1 0 0 0 0,1 1 1 0 0,-1 0-1 0 0,0-1 0 0 0,-1 1 2 0 0,-42-17-3114 0 0,29 13-308 0 0,6 2-3047 0 0</inkml:trace>
  <inkml:trace contextRef="#ctx0" brushRef="#br0" timeOffset="1165.165">736 55 17015 0 0,'0'0'388'0'0,"0"0"52"0"0,8 4 444 0 0,-5-3-853 0 0,0 1-1 0 0,0-1 1 0 0,-1 1-1 0 0,1 0 1 0 0,0 0-1 0 0,-1 0 1 0 0,2 2-31 0 0,-2-1 117 0 0,0 1 0 0 0,0 0 1 0 0,0-1-1 0 0,0 1 0 0 0,-1 0 0 0 0,0 0 1 0 0,0 0-1 0 0,0 0 0 0 0,0 0 1 0 0,0 0-1 0 0,-1 0 0 0 0,0 0 0 0 0,0 0 1 0 0,0 4-118 0 0,-2 9 376 0 0,0 0-1 0 0,-1 0 1 0 0,-1 0-376 0 0,2-11 125 0 0,-9 54 1450 0 0,-2 53-1575 0 0,12-109 0 0 0,0 1 0 0 0,1-1 0 0 0,0 0 0 0 0,-1 1-1 0 0,2-1 1 0 0,-1 0 0 0 0,0 1 0 0 0,1-1 0 0 0,0 0 0 0 0,0 0 0 0 0,0 0 0 0 0,1 0 0 0 0,-1 0 0 0 0,3 4 0 0 0,0 0-94 0 0,-3-6 11 0 0,0 0 1 0 0,0-1-1 0 0,0 1 0 0 0,0 0 0 0 0,0 0 0 0 0,0 0 0 0 0,0-1 0 0 0,1 1 1 0 0,-1-1-1 0 0,1 1 0 0 0,-1-1 0 0 0,1 0 0 0 0,0 1 0 0 0,-1-1 0 0 0,1 0 1 0 0,0 0-1 0 0,0 0 0 0 0,0 0 0 0 0,0-1 0 0 0,0 1 0 0 0,0 0 83 0 0,13 1-1534 0 0,-3 1-68 0 0</inkml:trace>
  <inkml:trace contextRef="#ctx0" brushRef="#br0" timeOffset="1549.539">1239 134 3680 0 0,'0'0'284'0'0,"-2"-1"-187"0"0,-4-1 860 0 0,0 0 0 0 0,0 0 0 0 0,0 0 0 0 0,0 1 0 0 0,0 0 0 0 0,-1 0 0 0 0,1 0 0 0 0,0 1 0 0 0,-1 0 0 0 0,-1 0-957 0 0,-1 1 869 0 0,-1 0 0 0 0,0 1 0 0 0,0 0 0 0 0,0 1-1 0 0,1 0 1 0 0,-4 2-869 0 0,-7 4 422 0 0,1 1-1 0 0,-1 1 0 0 0,2 1 1 0 0,-1 0-1 0 0,-11 13-421 0 0,15-13 188 0 0,0 2 0 0 0,2-1 0 0 0,-1 2 0 0 0,2 0 0 0 0,0 0 0 0 0,1 2 0 0 0,1-1 0 0 0,-8 16-188 0 0,16-28 68 0 0,1 1 1 0 0,-1-1-1 0 0,1 1 0 0 0,0-1 0 0 0,0 1 0 0 0,1-1 0 0 0,-1 1 1 0 0,1 0-1 0 0,0-1 0 0 0,0 1 0 0 0,1 2-68 0 0,-1-5 10 0 0,0 0 0 0 0,1 0-1 0 0,-1-1 1 0 0,0 1 0 0 0,1 0 0 0 0,-1 0-1 0 0,1 0 1 0 0,0-1 0 0 0,0 1-1 0 0,-1 0 1 0 0,1 0 0 0 0,0-1 0 0 0,0 1-1 0 0,1-1 1 0 0,-1 1 0 0 0,0-1 0 0 0,0 0-1 0 0,1 1 1 0 0,-1-1 0 0 0,1 0-1 0 0,-1 0 1 0 0,1 0 0 0 0,0 0 0 0 0,-1 0-1 0 0,1 0 1 0 0,0-1 0 0 0,0 1 0 0 0,-1 0-1 0 0,1-1-9 0 0,5 1-1 0 0,-1-1 1 0 0,1 0-1 0 0,-1 0 0 0 0,1 0 0 0 0,-1-1 0 0 0,1 0 0 0 0,-1 0 0 0 0,1-1 0 0 0,4-1 1 0 0,10-5 50 0 0,-1 0 0 0 0,6-4-50 0 0,-12 4 22 0 0,-1-1 1 0 0,0 0-1 0 0,-1-1 0 0 0,0 0 0 0 0,3-4-22 0 0,-10 9-46 0 0,-1-1 1 0 0,1 1-1 0 0,-1-1 0 0 0,0 0 1 0 0,-1 0-1 0 0,2-4 46 0 0,-1 3-102 0 0,0-1-1 0 0,1 1 1 0 0,4-6 102 0 0,0 1-239 0 0,0 0 0 0 0,-1 0 0 0 0,0-1 0 0 0,5-14 239 0 0,-11 23-34 0 0,-1 0-18 0 0,-1 3 139 0 0,0 1 13 0 0,-11 10 1 0 0,6 9-41 0 0,2-4-60 0 0,1-9 0 0 0,-1 1 0 0 0,1 1 0 0 0,1-1 0 0 0,-1 0 0 0 0,1 0 0 0 0,1 1 0 0 0,-1 2 0 0 0,1-7 0 0 0,0 1 0 0 0,-1 0 0 0 0,0-1 0 0 0,1 1 0 0 0,-2-1 0 0 0,1 1 0 0 0,-1 2 0 0 0,0-3 0 0 0,1 1 0 0 0,0-1 0 0 0,0 1 0 0 0,0-1 0 0 0,1 1 0 0 0,-1-1 0 0 0,0 4 0 0 0,-1 10-34 0 0,1-14 48 0 0,1 1 0 0 0,-1-1 1 0 0,1 1-1 0 0,0-1 1 0 0,-1 1-1 0 0,2 0 1 0 0,-1 2-15 0 0,0-6-9 0 0,0 1 0 0 0,1 0 0 0 0,-1 0 0 0 0,0-1 0 0 0,1 1 1 0 0,-1 0-1 0 0,1-1 0 0 0,-1 1 0 0 0,1 0 0 0 0,-1-1 1 0 0,1 1-1 0 0,-1-1 0 0 0,1 1 0 0 0,-1-1 0 0 0,1 1 0 0 0,0-1 1 0 0,-1 1-1 0 0,1-1 0 0 0,0 0 0 0 0,-1 1 0 0 0,1-1 1 0 0,0 0-1 0 0,0 1 0 0 0,-1-1 0 0 0,1 0 0 0 0,0 0 0 0 0,0 0 1 0 0,-1 0-1 0 0,1 0 0 0 0,0 0 0 0 0,0 0 0 0 0,0 0 1 0 0,-1 0-1 0 0,1 0 0 0 0,0 0 0 0 0,0-1 0 0 0,0 1 9 0 0,7-2-464 0 0,-1-1-1 0 0,1 0 1 0 0,0 0-1 0 0,-1-1 1 0 0,0 0-1 0 0,0 0 1 0 0,0-1-1 0 0,0 1 1 0 0,-1-2-1 0 0,1 1 1 0 0,-1-1-1 0 0,-1 0 1 0 0,2-1 464 0 0,19-27-4419 0 0,-1 0-1 0 0,4-10 4420 0 0,-26 39-472 0 0,0 0-1 0 0,1 0 0 0 0,0 0 0 0 0,3-3 473 0 0,-5 6 107 0 0,-1 1 1 0 0,0 0-1 0 0,1-1 1 0 0,-1 1-1 0 0,1 0 1 0 0,-1 0-1 0 0,1 0 1 0 0,0 0-1 0 0,0 0 1 0 0,-1 1-1 0 0,1-1 1 0 0,0 0-1 0 0,0 1 1 0 0,0-1-1 0 0,0 1 0 0 0,0 0-107 0 0,0 0 999 0 0,10 11 3761 0 0,-8-4-3915 0 0,0-1 1 0 0,0 1-1 0 0,-1 0 0 0 0,0 1 1 0 0,0 1-846 0 0,3 13 991 0 0,-1 1 0 0 0,0 5-991 0 0,1 5 935 0 0,8 37 2087 0 0,-12-59-2561 0 0,-2-9-353 0 0,0 0 0 0 0,1 0-1 0 0,-1 0 1 0 0,1 0 0 0 0,-1-1 0 0 0,1 1-1 0 0,-1 0 1 0 0,1 0 0 0 0,0 0-108 0 0,0-1 249 0 0,-1-1-15 0 0,0 0-61 0 0,0 0-21 0 0,0 0-7 0 0,5-17-1 0 0,4-12-257 0 0,-6 17-60 0 0,0 0 1 0 0,1 0-1 0 0,1 0 0 0 0,0 0 1 0 0,1 1-1 0 0,3-6 173 0 0,6-4-672 0 0,-2 1-358 0 0,1 1 0 0 0,0 1-1 0 0,9-8 1031 0 0,-20 24-98 0 0,0-1 1 0 0,0 1-1 0 0,0-1 0 0 0,0 1 0 0 0,0 0 0 0 0,0 1 0 0 0,1-1 0 0 0,-1 0 0 0 0,1 1 1 0 0,0 0-1 0 0,-1 0 0 0 0,1 0 98 0 0,-3 1 8 0 0,1-1-1 0 0,-1 1 1 0 0,0 0 0 0 0,0 0 0 0 0,1 0-1 0 0,-1 0 1 0 0,0 0 0 0 0,1 0 0 0 0,-1 0-1 0 0,0 0 1 0 0,1 1 0 0 0,-1-1 0 0 0,0 0-1 0 0,0 1 1 0 0,1-1 0 0 0,-1 1 0 0 0,0 0 0 0 0,0-1-1 0 0,0 1 1 0 0,0 0 0 0 0,0 0 0 0 0,0-1-1 0 0,0 1 1 0 0,0 0 0 0 0,0 0 0 0 0,0 0-1 0 0,0 0 1 0 0,-1 0 0 0 0,1 1 0 0 0,0-1-1 0 0,-1 0 1 0 0,1 0 0 0 0,-1 0 0 0 0,1 1-8 0 0,17 40 1010 0 0,-13-31-817 0 0,0 1 0 0 0,0-1 0 0 0,-1 1 0 0 0,2 12-193 0 0,10 62 3015 0 0,-16-84-2969 0 0,1 0-1 0 0,-1-1 1 0 0,1 1 0 0 0,0 0-1 0 0,0-1 1 0 0,-1 1 0 0 0,1-1 0 0 0,0 1-1 0 0,0-1 1 0 0,1 0 0 0 0,-1 1-1 0 0,0-1 1 0 0,0 0 0 0 0,1 0-46 0 0,-1 0 145 0 0,-1-1-13 0 0,0 0-49 0 0,0 0-12 0 0,0 0-25 0 0,0 0-179 0 0,12-17-792 0 0,-12 15 579 0 0,1 0 1 0 0,0 0-1 0 0,-1 0 1 0 0,0 0-1 0 0,1 0 1 0 0,-1 0 0 0 0,0 0-1 0 0,0 0 1 0 0,0 0 345 0 0,0 0-190 0 0,0-11-1753 0 0</inkml:trace>
  <inkml:trace contextRef="#ctx0" brushRef="#br0" timeOffset="2028.067">1694 86 17191 0 0,'-11'-1'382'0'0,"8"1"-264"0"0,0-1 1 0 0,0 1 0 0 0,0 0-1 0 0,0 0 1 0 0,0 0-1 0 0,1 0 1 0 0,-1 1-1 0 0,0-1 1 0 0,0 1-1 0 0,0-1 1 0 0,0 1 0 0 0,1 0-1 0 0,-2 1-118 0 0,4-2 217 0 0,0 0 61 0 0,0 0 8 0 0,0 0-19 0 0,0 0-91 0 0,13 13 307 0 0,-4-10-524 0 0,-1 0 0 0 0,1 0-1 0 0,0-1 1 0 0,0 0 0 0 0,0-1 0 0 0,0 1 0 0 0,0-2 0 0 0,0 1 0 0 0,7-2 41 0 0,13-1-3722 0 0,1-2 0 0 0,10-3 3722 0 0,-31 5-1162 0 0,21-3-2092 0 0,20-4 472 0 0,-34 5 2181 0 0,-1 1 0 0 0,1 0 1 0 0,3 1 600 0 0,10 1 4878 0 0,-2 10 1914 0 0,-18 4-5120 0 0,8 7 662 0 0,-16-19-2276 0 0,-1 0 0 0 0,1 0 0 0 0,-1 0 0 0 0,1-1 0 0 0,-1 1 0 0 0,1 0 0 0 0,-1 0 0 0 0,1 0 0 0 0,-1 0-1 0 0,0 0 1 0 0,0 0 0 0 0,0 0 0 0 0,1 0 0 0 0,-1 0 0 0 0,0 0 0 0 0,0 0 0 0 0,0 1 0 0 0,0-1 0 0 0,-1 0 0 0 0,1 0 0 0 0,0 0-1 0 0,0 0 1 0 0,-1 0-58 0 0,-13 29 1209 0 0,2-2-655 0 0,5-16-441 0 0,5-8-69 0 0,0 0 0 0 0,-1 0 0 0 0,1 0 0 0 0,-1 0-1 0 0,0 0 1 0 0,0-1 0 0 0,-3 3-44 0 0,-7 5 92 0 0,0 1 59 0 0,0-1-1 0 0,-13 7-150 0 0,26-17 4 0 0,-18 9 131 0 0,2 2 1 0 0,-14 11-136 0 0,29-22 1 0 0,1-1-1 0 0,-1 1 1 0 0,0-1-1 0 0,1 1 1 0 0,-1 0-1 0 0,1-1 1 0 0,-1 1 0 0 0,1 0-1 0 0,0-1 1 0 0,-1 1-1 0 0,1 0 1 0 0,0-1-1 0 0,-1 1 1 0 0,1 0 0 0 0,0 0-1 0 0,0 0 1 0 0,0-1-1 0 0,0 1 1 0 0,0 0 0 0 0,0 0-1 0 0,0 0-4 0 0,0-1-1 0 0,0 1 1 0 0,0-1 0 0 0,0 1 0 0 0,1-1 0 0 0,-1 1 0 0 0,0-1 0 0 0,0 0 0 0 0,1 1 0 0 0,-1-1 0 0 0,0 1 0 0 0,1-1 0 0 0,-1 0 0 0 0,0 1 0 0 0,1-1 0 0 0,-1 0 0 0 0,1 1 0 0 0,-1-1 0 0 0,1 0 0 0 0,-1 0 0 0 0,0 1 0 0 0,1-1 0 0 0,-1 0 0 0 0,1 0 0 0 0,-1 0 0 0 0,1 0 0 0 0,-1 0 0 0 0,1 0 0 0 0,-1 0 0 0 0,1 0 4 0 0,63 6 690 0 0,49-2-690 0 0,10 0 8 0 0,-86-2-907 0 0,25-2 899 0 0,-41-1-2928 0 0,1-1 1 0 0,1-2 2927 0 0,-11 2-2165 0 0</inkml:trace>
  <inkml:trace contextRef="#ctx0" brushRef="#br0" timeOffset="2399.692">2482 200 15664 0 0,'-9'0'1417'0'0,"2"-1"-1191"0"0,0 0 0 0 0,0 1 0 0 0,0 0 0 0 0,0 0 0 0 0,0 1 0 0 0,0-1 0 0 0,0 2 0 0 0,0-1 0 0 0,0 1 0 0 0,0 0 0 0 0,1 0 0 0 0,-1 1 0 0 0,1 0 0 0 0,0 0 0 0 0,-1 1 0 0 0,1 0 0 0 0,1 0 0 0 0,-1 0 0 0 0,-3 4-226 0 0,-15 20 1536 0 0,21-24-1532 0 0,0 0-1 0 0,1 0 1 0 0,-1 1 0 0 0,1-1-1 0 0,0 1 1 0 0,0-1-1 0 0,1 1 1 0 0,0 0 0 0 0,-1 0-1 0 0,2 0 1 0 0,-1 0-1 0 0,0 0 1 0 0,1 2-4 0 0,0-7 9 0 0,0 1 1 0 0,0 0-1 0 0,0-1 0 0 0,0 1 0 0 0,0-1 1 0 0,0 1-1 0 0,0 0 0 0 0,0-1 1 0 0,1 1-1 0 0,-1-1 0 0 0,0 1 1 0 0,0-1-1 0 0,0 1 0 0 0,1-1 0 0 0,-1 1 1 0 0,0-1-1 0 0,1 1 0 0 0,-1-1 1 0 0,0 1-1 0 0,1-1 0 0 0,-1 1 0 0 0,1-1 1 0 0,-1 0-1 0 0,1 1 0 0 0,-1-1 1 0 0,1 0-1 0 0,-1 1 0 0 0,1-1 1 0 0,-1 0-1 0 0,1 1 0 0 0,-1-1 0 0 0,1 0 1 0 0,-1 0-1 0 0,1 0 0 0 0,0 0 1 0 0,-1 0-1 0 0,1 0 0 0 0,-1 0-9 0 0,2 1 8 0 0,2 0-4 0 0,0 0 0 0 0,0 0 0 0 0,-1-1 0 0 0,1 1 0 0 0,0-1 0 0 0,0 0 0 0 0,0 0 0 0 0,-1 0 0 0 0,1 0 0 0 0,0-1 0 0 0,0 0 0 0 0,-1 0 0 0 0,1 0 0 0 0,1 0-4 0 0,9-4-87 0 0,-1-1-1 0 0,0 0 1 0 0,3-3 87 0 0,12-5-120 0 0,8-4 592 0 0,-35 17-564 0 0,0 1 66 0 0,0 0 0 0 0,-1 0-1 0 0,1 1 1 0 0,0-1 0 0 0,0 0 0 0 0,-1 1 0 0 0,1-1 0 0 0,0 0 0 0 0,-1 1 0 0 0,1-1 0 0 0,0 1 0 0 0,-1-1 0 0 0,1 1 0 0 0,0-1 0 0 0,-1 1 0 0 0,1 0 0 0 0,-1-1 0 0 0,1 1 26 0 0,0 0 23 0 0,1 4 54 0 0,1 0 0 0 0,-1-1 0 0 0,0 2-1 0 0,-1-1 1 0 0,1 0 0 0 0,-1 0 0 0 0,0 0 0 0 0,0 6-77 0 0,3 9 121 0 0,2 0 185 0 0,1 1 0 0 0,1-1-1 0 0,1-1 1 0 0,1 1-306 0 0,-9-19-21 0 0,-1 0 1 0 0,1 0-1 0 0,-1 0 0 0 0,1 0 0 0 0,0-1 1 0 0,-1 1-1 0 0,1 0 0 0 0,0 0 1 0 0,-1-1-1 0 0,1 1 0 0 0,0-1 1 0 0,0 1-1 0 0,-1 0 0 0 0,1-1 0 0 0,0 1 1 0 0,0-1-1 0 0,0 0 0 0 0,0 1 1 0 0,0-1-1 0 0,0 0 0 0 0,0 0 1 0 0,0 1-1 0 0,0-1 0 0 0,0 0 1 0 0,0 0-1 0 0,0 0 0 0 0,0 0 0 0 0,0 0 1 0 0,0 0-1 0 0,0 0 0 0 0,0-1 1 0 0,0 1-1 0 0,0 0 0 0 0,0-1 1 0 0,0 1-1 0 0,0-1 21 0 0,3-1-601 0 0,1 0 0 0 0,-1 0 1 0 0,0 0-1 0 0,0-1 0 0 0,0 0 0 0 0,-1 0 0 0 0,2-1 601 0 0,7-5-2024 0 0</inkml:trace>
  <inkml:trace contextRef="#ctx0" brushRef="#br0" timeOffset="2825.699">2807 1 17215 0 0,'0'0'794'0'0,"0"0"-22"0"0,-4 13-466 0 0,5 19 1160 0 0,1-1 0 0 0,5 27-1466 0 0,2-3 2141 0 0,3-1 0 0 0,6 13-2141 0 0,-17-62-31 0 0,0-1 1 0 0,0 1 0 0 0,0 0 0 0 0,0 0 0 0 0,-1-1 0 0 0,0 1 0 0 0,0 0 0 0 0,0 0 0 0 0,-1 0 0 0 0,0 0 0 0 0,0-1 0 0 0,0 1 0 0 0,0 0 0 0 0,-1-1 0 0 0,1 1 0 0 0,-1-1 0 0 0,-2 4 30 0 0,4-7-127 0 0,-1-1 1 0 0,1 0-1 0 0,0 1 1 0 0,-1-1-1 0 0,1 1 0 0 0,0-1 1 0 0,0 0-1 0 0,-1 1 1 0 0,1-1-1 0 0,-1 0 1 0 0,1 1-1 0 0,0-1 1 0 0,-1 0-1 0 0,1 1 0 0 0,-1-1 1 0 0,1 0-1 0 0,-1 0 1 0 0,1 0-1 0 0,-1 1 1 0 0,1-1-1 0 0,0 0 0 0 0,-1 0 1 0 0,1 0-1 0 0,-1 0 1 0 0,1 0-1 0 0,-1 0 1 0 0,1 0-1 0 0,-1 0 1 0 0,1 0-1 0 0,-1 0 0 0 0,1 0 1 0 0,-1 0-1 0 0,1-1 1 0 0,-1 1-1 0 0,1 0 1 0 0,-1 0-1 0 0,1 0 0 0 0,-1-1 1 0 0,1 1-1 0 0,-1 0 1 0 0,1 0-1 0 0,0-1 1 0 0,-1 1-1 0 0,1 0 0 0 0,0-1 1 0 0,-1 1-1 0 0,1-1 1 0 0,0 1-1 0 0,-1 0 1 0 0,1-1 126 0 0,-1-1-506 0 0,-1 0 0 0 0,1 0 1 0 0,0 0-1 0 0,0 0 0 0 0,0 0 1 0 0,0 0-1 0 0,0-1 0 0 0,0 1 1 0 0,1 0-1 0 0,-1-2 506 0 0,0-2-290 0 0,1 1 0 0 0,1-1 0 0 0,-1 1 1 0 0,1-1-1 0 0,0 1 0 0 0,0-1 0 0 0,0 1 0 0 0,1 0 0 0 0,0 0 1 0 0,0 0-1 0 0,0 0 0 0 0,1 0 0 0 0,0 0 0 0 0,0 0 0 0 0,0 1 290 0 0,0 0 146 0 0,0 0-1 0 0,0 1 0 0 0,0-1 1 0 0,1 1-1 0 0,-1 0 0 0 0,1-1 0 0 0,0 2 1 0 0,0-1-146 0 0,-1 1 485 0 0,0 0 1 0 0,0 1-1 0 0,1-1 0 0 0,-1 1 1 0 0,0 0-1 0 0,0 0 1 0 0,0 0-1 0 0,1 1 1 0 0,-1-1-1 0 0,0 1 1 0 0,3 0-487 0 0,-3 0 221 0 0,-1 0-1 0 0,1 1 0 0 0,0-1 0 0 0,-1 1 1 0 0,1 0-1 0 0,-1 0 0 0 0,0 0 0 0 0,1 0 0 0 0,-1 0 1 0 0,0 0-1 0 0,1 1 0 0 0,-1-1 0 0 0,0 1 0 0 0,0 0 1 0 0,0 0-1 0 0,0-1 0 0 0,-1 1 0 0 0,1 0 1 0 0,0 1-1 0 0,-1-1 0 0 0,0 0 0 0 0,1 0 0 0 0,-1 1 1 0 0,1 1-220 0 0,3 9 564 0 0,1-1 0 0 0,-2 1 0 0 0,0 0 1 0 0,0 4-565 0 0,-1-7 496 0 0,1 8 112 0 0,-1-7-340 0 0,-1 0 1 0 0,2 0-1 0 0,0 0 0 0 0,0 0-268 0 0,-3-10-128 0 0,-1-1-1 0 0,0 0 1 0 0,0 1-1 0 0,1-1 1 0 0,-1 0 0 0 0,0 1-1 0 0,1-1 1 0 0,-1 0-1 0 0,0 0 1 0 0,1 1 0 0 0,-1-1-1 0 0,0 0 1 0 0,1 0-1 0 0,-1 1 1 0 0,1-1-1 0 0,-1 0 1 0 0,1 0 0 0 0,-1 0-1 0 0,0 0 1 0 0,1 0-1 0 0,-1 0 1 0 0,1 0-1 0 0,-1 0 1 0 0,1 0 0 0 0,-1 0-1 0 0,0 0 1 0 0,1 0-1 0 0,-1 0 1 0 0,1 0-1 0 0,-1 0 1 0 0,1 0 0 0 0,-1-1-1 0 0,0 1 1 0 0,1 0-1 0 0,-1 0 1 0 0,1 0-1 0 0,-1-1 129 0 0,9-4-2424 0 0</inkml:trace>
  <inkml:trace contextRef="#ctx0" brushRef="#br0" timeOffset="4202.644">3355 170 12896 0 0,'0'-1'37'0'0,"0"1"0"0"0,0 0-1 0 0,0-1 1 0 0,0 1 0 0 0,0 0 0 0 0,0-1 0 0 0,-1 1 0 0 0,1 0 0 0 0,0-1 0 0 0,0 1 0 0 0,0 0 0 0 0,-1 0 0 0 0,1-1 0 0 0,0 1 0 0 0,0 0 0 0 0,-1 0 0 0 0,1 0 0 0 0,0-1 0 0 0,-1 1 0 0 0,1 0 0 0 0,0 0 0 0 0,0 0 0 0 0,-1 0 0 0 0,1 0 0 0 0,0 0-1 0 0,-1-1 1 0 0,1 1 0 0 0,0 0 0 0 0,-1 0 0 0 0,1 0 0 0 0,0 0 0 0 0,-1 0 0 0 0,1 0 0 0 0,0 0 0 0 0,-1 0 0 0 0,1 1 0 0 0,0-1 0 0 0,-1 0 0 0 0,1 0 0 0 0,0 0 0 0 0,-1 0 0 0 0,1 0 0 0 0,0 0 0 0 0,-1 1 0 0 0,1-1-37 0 0,-19 7 1679 0 0,17-6-791 0 0,-5 2-97 0 0,0 1 0 0 0,0 0 0 0 0,1 0-1 0 0,-1 0 1 0 0,1 1 0 0 0,-3 3-791 0 0,3-2 129 0 0,0 0 0 0 0,0 0 0 0 0,1 0 0 0 0,-1 1 0 0 0,1 0 0 0 0,1 0-1 0 0,-1 0 1 0 0,1 1 0 0 0,-1 3-129 0 0,3-6 22 0 0,1 1 0 0 0,-1-1 0 0 0,1 0 0 0 0,0 1 0 0 0,0-1 0 0 0,1 1 0 0 0,0-1 0 0 0,0 1 0 0 0,0-1 0 0 0,0 1-22 0 0,0-4-69 0 0,1 0-1 0 0,-1 0 1 0 0,0-1 0 0 0,1 1 0 0 0,-1 0 0 0 0,1 0-1 0 0,0-1 1 0 0,-1 1 0 0 0,1 0 0 0 0,0-1 0 0 0,0 1 0 0 0,0-1-1 0 0,0 1 1 0 0,1-1 0 0 0,-1 0 0 0 0,0 1 0 0 0,0-1-1 0 0,1 0 1 0 0,-1 0 0 0 0,1 0 0 0 0,-1 0 0 0 0,1 0-1 0 0,-1 0 1 0 0,1 0 0 0 0,0-1 0 0 0,0 1 0 0 0,-1 0 0 0 0,1-1-1 0 0,0 0 1 0 0,0 1 0 0 0,0-1 69 0 0,17 2-589 0 0,1-1 1 0 0,-1-1-1 0 0,1-1 0 0 0,6-1 589 0 0,7 2 23 0 0,-32 0 96 0 0,-1 0 45 0 0,0 0 10 0 0,0 0 32 0 0,0 0 123 0 0,-9 10 835 0 0,-13 8-295 0 0,16-14-646 0 0,0 0-1 0 0,1 1 0 0 0,0 0 0 0 0,0 0 0 0 0,0 0 1 0 0,1 0-223 0 0,-5 3-404 0 0,8-7 430 0 0,1-1 94 0 0,0 0-5 0 0,0 0-10 0 0,0 0-3 0 0,0 0-13 0 0,1-1-8 0 0,7-5 111 0 0,0-1-1 0 0,-1 0 0 0 0,0 0 1 0 0,6-8-192 0 0,82-108 600 0 0,-88 113-592 0 0,0 1 0 0 0,0 0 0 0 0,2 1 1 0 0,-1 0-1 0 0,1 0 0 0 0,0 1 1 0 0,0 0-1 0 0,1 0 0 0 0,10-4-8 0 0,4-2 0 0 0,-15 8 0 0 0,0 1 0 0 0,0 0 0 0 0,0 0 0 0 0,10-2 0 0 0,-13 4 11 0 0,-6 1-1 0 0,5 1 32 0 0,6 11 23 0 0,4 3-64 0 0,-13-13 5 0 0,-1 1 0 0 0,1-1 0 0 0,-1 1 1 0 0,0 0-1 0 0,0-1 0 0 0,1 1 0 0 0,-1 0 0 0 0,0 0 0 0 0,0 0 1 0 0,-1 0-1 0 0,1 0 0 0 0,0 0-6 0 0,8 25 541 0 0,-9-26-617 0 0,0-1 0 0 0,0 0 27 0 0,0 0 90 0 0,0 0 23 0 0,0 0 2 0 0,0 0 6 0 0,0 0 6 0 0,0 0 2 0 0,0 0-2 0 0,-8-11 148 0 0,6 8-223 0 0,0 0 0 0 0,0 0 1 0 0,0 0-1 0 0,0 0 0 0 0,0 0 0 0 0,-1 0 0 0 0,0 0 0 0 0,1 1 0 0 0,-1-1 0 0 0,0 1 0 0 0,0 0 0 0 0,0 0 1 0 0,0 0-1 0 0,0 0 0 0 0,-1 1 0 0 0,1-1 0 0 0,-1 1 0 0 0,1 0 0 0 0,-1 0 0 0 0,1 0 0 0 0,-2 0-3 0 0,-10-2 13 0 0,-1 1 0 0 0,1 1 0 0 0,-1 0 0 0 0,-5 1-13 0 0,18 0-1 0 0,-11 0-37 0 0,1 1 1 0 0,-1 1-1 0 0,0-1 0 0 0,1 2 0 0 0,-1 0 0 0 0,1 1 0 0 0,0 0 1 0 0,0 1-1 0 0,-3 2 38 0 0,8-3 15 0 0,1 0 1 0 0,0 0-1 0 0,0 1 1 0 0,0 0-1 0 0,0 0 1 0 0,1 0-1 0 0,0 1 1 0 0,0 0-1 0 0,0 0 1 0 0,1 1-1 0 0,0 0 1 0 0,0 0-1 0 0,1 0 1 0 0,0 0-1 0 0,-2 6-15 0 0,2-3 0 0 0,0-1 0 0 0,1 1-1 0 0,0 4 1 0 0,2-10 1 0 0,0-1 0 0 0,1 0 0 0 0,0 1 0 0 0,-1-1 1 0 0,1 1-1 0 0,0-1 0 0 0,1 1 0 0 0,-1-1 0 0 0,1 0 0 0 0,-1 1 0 0 0,2 2-1 0 0,-1-4 8 0 0,-1-1 1 0 0,1 1 0 0 0,0-1-1 0 0,0 0 1 0 0,-1 0 0 0 0,1 1-1 0 0,0-1 1 0 0,0 0-1 0 0,1 0 1 0 0,-1 0 0 0 0,0 0-1 0 0,0 0 1 0 0,0 0-1 0 0,1 0 1 0 0,-1 0 0 0 0,1-1-1 0 0,-1 1 1 0 0,0 0-1 0 0,1-1 1 0 0,-1 1 0 0 0,1-1-1 0 0,1 1-8 0 0,3 1 59 0 0,-1-1-33 0 0,-1 0-1 0 0,1 0 1 0 0,-1-1 0 0 0,1 0-1 0 0,-1 1 1 0 0,1-1 0 0 0,0-1-1 0 0,-1 1 1 0 0,1-1 0 0 0,-1 0-1 0 0,1 0 1 0 0,2-1-26 0 0,8-2 65 0 0,-1-1 1 0 0,1-1-1 0 0,0-1-65 0 0,-9 3 15 0 0,0 1 1 0 0,0-1 0 0 0,0 0-1 0 0,-1-1 1 0 0,1 1-1 0 0,-1-1 1 0 0,0 0 0 0 0,-1 0-1 0 0,1-1 1 0 0,1-2-16 0 0,6-10-2 0 0,-1-1 0 0 0,6-13 2 0 0,-7 9-81 0 0,-7 16 47 0 0,-1 1 0 0 0,2-1 1 0 0,-1 1-1 0 0,1-1 0 0 0,0 1 0 0 0,0 1 1 0 0,4-5 33 0 0,-6 9-11 0 0,-1 0 1 0 0,1 1-1 0 0,0-1 1 0 0,-1 1 0 0 0,1-1-1 0 0,0 1 1 0 0,-1 0-1 0 0,1-1 1 0 0,0 1 0 0 0,0 0-1 0 0,-1 0 1 0 0,1 0 0 0 0,0 0-1 0 0,-1 1 1 0 0,2-1 10 0 0,6 1-88 0 0,-7-1 71 0 0,1 0 1 0 0,0 0 0 0 0,0 1 0 0 0,-1-1-1 0 0,1 1 1 0 0,0 0 0 0 0,-1 0 0 0 0,1 0-1 0 0,-1 0 1 0 0,1 0 0 0 0,-1 0 0 0 0,0 0 0 0 0,1 1-1 0 0,-1 0 1 0 0,1 0 16 0 0,3 4-47 0 0,0 0 1 0 0,-1 0-1 0 0,1 0 0 0 0,0 4 47 0 0,1-2-19 0 0,-2 0 18 0 0,1 1-1 0 0,-2 0 0 0 0,1 0 0 0 0,-1 0 1 0 0,0 0-1 0 0,-1 0 0 0 0,0 3 2 0 0,5 17 166 0 0,2 20-166 0 0,-10-47 21 0 0,1 0 1 0 0,-1 0-1 0 0,0-1 1 0 0,0 1-1 0 0,0 0 1 0 0,0 0-1 0 0,0 0 1 0 0,0 0-1 0 0,0 0 1 0 0,-1 0-1 0 0,1 0 1 0 0,-1-1-1 0 0,1 1 1 0 0,-2 1-22 0 0,2-2 73 0 0,0-1 1 0 0,0 0 4 0 0,0 0 2 0 0,-1 0-60 0 0,0 0-1 0 0,0 0 0 0 0,1 0 1 0 0,-1 0-1 0 0,0 0 1 0 0,0 0-1 0 0,0-1 1 0 0,1 1-1 0 0,-1 0 0 0 0,0-1 1 0 0,0 1-1 0 0,1 0 1 0 0,-1-1-1 0 0,0 1 0 0 0,0-1 1 0 0,1 1-1 0 0,-1-1 1 0 0,1 1-1 0 0,-1-1 0 0 0,0 1 1 0 0,1-1-1 0 0,-1 0 1 0 0,1 1-1 0 0,0-1 1 0 0,-1 0-20 0 0,0-1 18 0 0,0 0 0 0 0,1 0 0 0 0,-1 0 0 0 0,1 0 0 0 0,-1 0 0 0 0,1 0 0 0 0,0 0 0 0 0,0 0 0 0 0,0 0 0 0 0,0 0 0 0 0,0 0-17 0 0,1-4-22 0 0,-1 0 0 0 0,1 0 0 0 0,1 1 0 0 0,-1-1 0 0 0,1 0 0 0 0,0 1 0 0 0,2-5 21 0 0,41-61-520 0 0,-29 48 390 0 0,-13 17 80 0 0,2 1 1 0 0,-1 0-1 0 0,1 0 0 0 0,0 0 0 0 0,3-2 50 0 0,-6 5-17 0 0,0 0 0 0 0,0 0 0 0 0,1 1 0 0 0,-1-1 0 0 0,1 1 0 0 0,0-1 1 0 0,-1 1-1 0 0,1 0 0 0 0,0 0 0 0 0,-1 0 0 0 0,1 0 0 0 0,0 1 0 0 0,2-1 17 0 0,-4 1-8 0 0,1 1 0 0 0,-1-1 0 0 0,0 1 0 0 0,1-1 0 0 0,-1 1 0 0 0,0-1-1 0 0,1 1 1 0 0,-1 0 0 0 0,0 0 0 0 0,0 0 0 0 0,0 0 0 0 0,0-1 0 0 0,0 1 0 0 0,0 1 0 0 0,0-1 0 0 0,0 0 0 0 0,0 0 0 0 0,0 1 8 0 0,14 23-2 0 0,-4 4 76 0 0,-1 0-1 0 0,3 23-73 0 0,4 9 317 0 0,-15-56-276 0 0,-1-1-1 0 0,1 0 1 0 0,0 0 0 0 0,0 1-1 0 0,1-1 1 0 0,-1-1-1 0 0,1 1 1 0 0,3 3-41 0 0,-6-6-133 0 0,1 0 0 0 0,0 0 0 0 0,0 0 0 0 0,1 0 0 0 0,-1 0 0 0 0,0 0 0 0 0,0 0 0 0 0,0-1 0 0 0,1 1 0 0 0,-1 0 0 0 0,0-1 1 0 0,1 1-1 0 0,-1-1 0 0 0,0 1 0 0 0,1-1 0 0 0,-1 0 0 0 0,1 0 0 0 0,-1 0 0 0 0,0 1 0 0 0,1-1 0 0 0,-1 0 0 0 0,1-1 0 0 0,-1 1 0 0 0,1 0 0 0 0,-1 0 0 0 0,0-1 1 0 0,1 1-1 0 0,-1-1 0 0 0,1 1 133 0 0,7-5-1782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 15520 0 0,'0'0'31'0'0,"0"0"0"0"0,0 0 0 0 0,-1 0 0 0 0,1 0 1 0 0,0-1-1 0 0,-1 1 0 0 0,1 0 0 0 0,0 0 1 0 0,-1 0-1 0 0,1 0 0 0 0,0 0 0 0 0,-1 0 0 0 0,1 0 1 0 0,0 0-1 0 0,-1 0 0 0 0,1 0 0 0 0,0 0 1 0 0,-1 0-1 0 0,1 0 0 0 0,0 0 0 0 0,-1 0 1 0 0,1 0-1 0 0,0 0 0 0 0,-1 0 0 0 0,1 1 0 0 0,0-1 1 0 0,0 0-1 0 0,-1 0 0 0 0,1 0 0 0 0,0 0 1 0 0,0 1-1 0 0,-1-1 0 0 0,1 0 0 0 0,0 0 0 0 0,0 1 1 0 0,-1-1-1 0 0,1 0 0 0 0,0 0-31 0 0,3 14 773 0 0,0-6-922 0 0,4 23 947 0 0,0-1 0 0 0,-2 1 0 0 0,-1 0 0 0 0,-1 0-1 0 0,-2 1-797 0 0,-1-11 356 0 0,-2 61 630 0 0,1-70-867 0 0,-1 1 0 0 0,0-1 0 0 0,-1 1-1 0 0,0-1 1 0 0,-2 5-119 0 0,2-10 66 0 0,0-1-1 0 0,0 1 1 0 0,-1-1-1 0 0,1 1 0 0 0,-2-1 1 0 0,1 0-1 0 0,-2 1-65 0 0,4-4-188 0 0,-1-1-1 0 0,1 1 1 0 0,-1-1-1 0 0,0 0 1 0 0,0 0-1 0 0,0 0 1 0 0,-1 1 188 0 0,2-2-451 0 0,-1 0-1 0 0,1-1 1 0 0,0 1-1 0 0,-1 0 1 0 0,1-1 0 0 0,0 1-1 0 0,-1-1 1 0 0,1 0 0 0 0,0 0-1 0 0,-1 0 1 0 0,0 0 451 0 0,-13-2-6597 0 0</inkml:trace>
  <inkml:trace contextRef="#ctx0" brushRef="#br0" timeOffset="811.637">1 171 6448 0 0,'7'-4'1267'0'0,"1"1"0"0"0,0 0 0 0 0,0 0-1 0 0,0 0 1 0 0,1 1 0 0 0,-1 0 0 0 0,0 1 0 0 0,7-1-1267 0 0,7 0 920 0 0,1 2 0 0 0,15 1-920 0 0,-12 1 179 0 0,-10-1-82 0 0,0 0 1 0 0,0-1-1 0 0,0-1 0 0 0,1 0-97 0 0,-5-1 24 0 0,3 1-11 0 0,0-1 0 0 0,-1-1-1 0 0,1 0 1 0 0,-1-1 0 0 0,0-1-1 0 0,0 0 1 0 0,0-1 0 0 0,0-1-13 0 0,-2 0-487 0 0,-2 0 1 0 0,1-1 0 0 0,-1 0-1 0 0,0-1 1 0 0,5-6 486 0 0,-7 3-794 0 0,-7 10 748 0 0,0 1 0 0 0,0-1 1 0 0,0 1-1 0 0,0-1 0 0 0,0 1 1 0 0,0 0-1 0 0,1 0 0 0 0,-1-1 1 0 0,0 1-1 0 0,1 0 46 0 0,-1 1 103 0 0,-1 0 212 0 0,0 0 66 0 0,0 0 9 0 0,0 0 1 0 0,-4 8 378 0 0,0 22 180 0 0,4-25-819 0 0,-1 0-1 0 0,1-1 1 0 0,-1 1 0 0 0,0 0-1 0 0,0-1 1 0 0,0 1-1 0 0,-1 0-129 0 0,-1 4 218 0 0,0-1-1 0 0,1 1 0 0 0,1 0 1 0 0,-2 6-218 0 0,-1 11 330 0 0,0 9 9 0 0,3-27-295 0 0,1 0 0 0 0,-2 0 1 0 0,1 0-1 0 0,-1 0 0 0 0,-2 6-44 0 0,-1-2 370 0 0,1 1 0 0 0,-1 12-370 0 0,3-17 183 0 0,0 0-1 0 0,0 0 0 0 0,0 0 0 0 0,-1 0 1 0 0,-1 0-1 0 0,1 0 0 0 0,-3 2-182 0 0,1-4 679 0 0,3-8-408 0 0,3-8-100 0 0,-1 10-124 0 0,1-8-71 0 0,1 0-1 0 0,1 0 1 0 0,0 1-1 0 0,0-1 1 0 0,0 1-1 0 0,1-1 1 0 0,0 1-1 0 0,0 0 1 0 0,1 0-1 0 0,0 1 1 0 0,0 0-1 0 0,0 0 1 0 0,3-2 24 0 0,-6 6-17 0 0,3-3-19 0 0,0 1 0 0 0,0-1 1 0 0,1 1-1 0 0,-1 0 0 0 0,1 0 1 0 0,1 0 35 0 0,-6 3-13 0 0,1 1 1 0 0,-1-1-1 0 0,1 0 1 0 0,0 1 0 0 0,0-1-1 0 0,-1 1 1 0 0,1 0-1 0 0,0 0 1 0 0,0-1 0 0 0,-1 1-1 0 0,1 0 1 0 0,0 0-1 0 0,0 1 1 0 0,0-1 0 0 0,-1 0-1 0 0,1 1 1 0 0,0-1-1 0 0,0 1 1 0 0,-1-1 0 0 0,1 1-1 0 0,-1 0 1 0 0,1 0-1 0 0,0 0 1 0 0,-1 0 0 0 0,0 0-1 0 0,1 0 13 0 0,25 22-86 0 0,0 1 0 0 0,8 13 86 0 0,-3-4 276 0 0,7 3-276 0 0,-31-29 13 0 0,1 0 0 0 0,-1-1 0 0 0,2 1 0 0 0,-1-2 0 0 0,5 3-13 0 0,-11-7 83 0 0,0 1 0 0 0,0-1 0 0 0,1 0 1 0 0,-1 0-1 0 0,0 0 0 0 0,1 0 0 0 0,-1-1 0 0 0,1 1 1 0 0,-1-1-1 0 0,1 0 0 0 0,-1 0 0 0 0,1 0 0 0 0,-1-1 1 0 0,1 1-1 0 0,-1-1 0 0 0,0 0 0 0 0,1 0 0 0 0,-1 0 1 0 0,0 0-84 0 0,4-2 26 0 0,0-1 0 0 0,0 1 0 0 0,0-2 0 0 0,-1 1 1 0 0,0-1-1 0 0,6-5-26 0 0,-9 8 7 0 0,-1-1 1 0 0,1 0-1 0 0,-1 0 1 0 0,0 0 0 0 0,0 0-1 0 0,0-1 1 0 0,0 1-1 0 0,0-1 1 0 0,-1 1-1 0 0,1-1 1 0 0,-1 0 0 0 0,0 1-1 0 0,0-1 1 0 0,0 0-1 0 0,-1 0-7 0 0,1-1-103 0 0,0-4 7 0 0,-1 0 0 0 0,1 0 0 0 0,-2-8 96 0 0,1 13-4 0 0,-1 1 0 0 0,0-1 1 0 0,1 1-1 0 0,-1-1 1 0 0,-1 1-1 0 0,1-1 1 0 0,-1 1-1 0 0,1 0 1 0 0,-1 0-1 0 0,0-1 1 0 0,-1 0 3 0 0,1 2-33 0 0,1 1-1 0 0,-1-1 1 0 0,1 1 0 0 0,-1 0 0 0 0,1 0 0 0 0,-1 0 0 0 0,0 0 0 0 0,0 0 0 0 0,0 0 0 0 0,1 0 0 0 0,-1 0 0 0 0,0 1 0 0 0,0-1 0 0 0,0 1 0 0 0,0-1 0 0 0,0 1-1 0 0,0 0 1 0 0,0 0 0 0 0,-1 0 0 0 0,1 0 0 0 0,0 0 0 0 0,0 0 0 0 0,0 1 0 0 0,0-1 0 0 0,0 1 0 0 0,0-1 0 0 0,0 1 0 0 0,1 0 0 0 0,-1-1 0 0 0,0 1 0 0 0,0 0-1 0 0,0 1 1 0 0,1-1 0 0 0,-1 0 0 0 0,-1 2 33 0 0,-2 1 1 0 0,0 1 0 0 0,0 0 0 0 0,1 0 0 0 0,0 1 0 0 0,0-1 0 0 0,0 1-1 0 0,1 0 1 0 0,0 0 0 0 0,0 0 0 0 0,0 1 0 0 0,1-1 0 0 0,-1 6-1 0 0,2-6-49 0 0,0-1 1 0 0,1 1-1 0 0,-1 0 1 0 0,1 0-1 0 0,1-1 0 0 0,-1 1 1 0 0,1 0-1 0 0,0 0 0 0 0,1-1 1 0 0,-1 1-1 0 0,1 1 49 0 0,0-3 39 0 0,1 1 1 0 0,-1-1-1 0 0,0 1 0 0 0,1-1 0 0 0,0 0 0 0 0,0 0 1 0 0,0 0-1 0 0,1 0 0 0 0,-1-1 0 0 0,1 0 0 0 0,0 1 1 0 0,0-1-1 0 0,0 0 0 0 0,0-1 0 0 0,2 2-39 0 0,2-1 149 0 0,0 0 1 0 0,0 0-1 0 0,0 0 0 0 0,0-1 1 0 0,0 0-1 0 0,0-1 1 0 0,0 0-1 0 0,0 0 0 0 0,2-1-149 0 0,27 1-547 0 0,0-1 0 0 0,13-4 547 0 0,-26 1-2221 0 0,1-1 0 0 0,6-3 2221 0 0,6-3-7463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4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15840 0 0,'0'0'362'0'0,"0"0"47"0"0,0 0 27 0 0,0 0-54 0 0,2 14 262 0 0,2 242 2989 0 0,-4-246-3550 0 0,-1 1 1 0 0,0-1-1 0 0,-1 6-83 0 0,1-13-168 0 0,1 0 0 0 0,-1 0 0 0 0,0 0 0 0 0,0 0 0 0 0,0 0 1 0 0,-1-1-1 0 0,1 1 0 0 0,-2 1 168 0 0,2-3-388 0 0,1 0 0 0 0,-1 0 1 0 0,0 0-1 0 0,0 0 1 0 0,-1 0-1 0 0,1 0 0 0 0,0 0 1 0 0,0 0-1 0 0,0 0 0 0 0,-1-1 1 0 0,1 1 387 0 0,-5 1-6141 0 0</inkml:trace>
  <inkml:trace contextRef="#ctx0" brushRef="#br0" timeOffset="613.673">0 186 14280 0 0,'0'0'654'0'0,"7"-5"218"0"0,-2 2-689 0 0,0 1 0 0 0,0-1-1 0 0,0 1 1 0 0,1 0 0 0 0,-1 1-1 0 0,1-1 1 0 0,-1 1 0 0 0,1 0-1 0 0,-1 0 1 0 0,1 1 0 0 0,2-1-183 0 0,23-3 331 0 0,107-22 1745 0 0,-37 7-816 0 0,-92 17-1248 0 0,-9 1-12 0 0,1 1 0 0 0,-1 0 0 0 0,0 0 0 0 0,1 0 0 0 0,-1 0 0 0 0,1 0 0 0 0,-1 0 0 0 0,0 0 0 0 0,1 0 0 0 0,-1 0 0 0 0,0 0 0 0 0,1 0 0 0 0,-1 0 0 0 0,1 0 0 0 0,-1 0 0 0 0,0 0 0 0 0,1 1 0 0 0,-1-1 0 0 0,0 0 0 0 0,1 0 0 0 0,-1 0 0 0 0,0 0 0 0 0,1 1 0 0 0,-1-1 0 0 0,0 0 0 0 0,0 0 0 0 0,1 1 0 0 0,-1-1 0 0 0,0 0 0 0 0,0 1 0 0 0,1-1 0 0 0,-2 4 0 0 0,2 1 27 0 0,-1 0-1 0 0,-1 0 0 0 0,1-1 1 0 0,0 1-1 0 0,-1 0 0 0 0,0 0 1 0 0,0-1-1 0 0,-1 1 0 0 0,1-1 1 0 0,-2 3-27 0 0,1-2-40 0 0,0 0 0 0 0,0 1 0 0 0,1-1 0 0 0,0 1 0 0 0,0-1 0 0 0,0 6 40 0 0,-1 0 2 0 0,2-10 0 0 0,-1 1-1 0 0,1 0 0 0 0,0-1 0 0 0,0 1 1 0 0,0 0-1 0 0,0-1 0 0 0,0 1 0 0 0,0 0 1 0 0,0-1-1 0 0,0 1 0 0 0,1 0 0 0 0,-1-1 1 0 0,1 1-1 0 0,-1-1 0 0 0,1 1 0 0 0,0 0 1 0 0,-1-1-1 0 0,1 1 0 0 0,0-1 0 0 0,0 0 1 0 0,0 1-1 0 0,0-1 0 0 0,0 0 0 0 0,2 1-1 0 0,-2 0 59 0 0,0-1 0 0 0,1 0-1 0 0,-1 0 1 0 0,1 1 0 0 0,-1-1-1 0 0,1 0 1 0 0,-1 0-1 0 0,1-1 1 0 0,0 1 0 0 0,0 0-1 0 0,-1-1 1 0 0,1 1 0 0 0,0-1-1 0 0,0 1 1 0 0,0-1-1 0 0,0 0-58 0 0,3 1 61 0 0,-1-1 0 0 0,0-1 0 0 0,0 1 0 0 0,0 0 0 0 0,0-1 0 0 0,0 0 0 0 0,3-1-61 0 0,2-1 52 0 0,0-1 0 0 0,0 1 0 0 0,0-2 1 0 0,-1 1-1 0 0,0-1 0 0 0,4-4-52 0 0,56-46 146 0 0,-68 54-146 0 0,0 1 0 0 0,1 0 0 0 0,-1 0 0 0 0,0 0 0 0 0,1 0 0 0 0,-1 0 0 0 0,0 0 0 0 0,1-1 0 0 0,-1 1 0 0 0,0 0 0 0 0,1 0 0 0 0,-1 0 0 0 0,1 0 0 0 0,-1 0 0 0 0,0 0 0 0 0,1 1 0 0 0,-1-1 0 0 0,0 0 0 0 0,1 0 0 0 0,-1 0 0 0 0,0 0 0 0 0,1 0 0 0 0,-1 0 0 0 0,0 1 0 0 0,1-1 0 0 0,-1 0 0 0 0,0 0 0 0 0,0 0 0 0 0,1 1 0 0 0,-1-1 0 0 0,0 0 0 0 0,0 0 0 0 0,1 1 0 0 0,-1-1 0 0 0,0 0 0 0 0,0 1 0 0 0,0-1 0 0 0,0 0 0 0 0,1 1 0 0 0,-1-1 0 0 0,0 0 0 0 0,0 1 0 0 0,0-1 0 0 0,0 0 0 0 0,0 1 0 0 0,0-1 0 0 0,0 0 0 0 0,0 1 0 0 0,0-1 0 0 0,5 12 30 0 0,1 0 0 0 0,0 0 0 0 0,1-1 0 0 0,0 0 0 0 0,1-1 0 0 0,0 1 0 0 0,0-1 0 0 0,1-1 0 0 0,1 0 0 0 0,-1 0 0 0 0,1-1 0 0 0,1 0 0 0 0,8 4-30 0 0,-15-9 83 0 0,1-1 0 0 0,0 0 0 0 0,0 0 0 0 0,0-1 0 0 0,0 0 0 0 0,0 0 0 0 0,0 0 0 0 0,0 0 0 0 0,0-1 0 0 0,0 0 0 0 0,1 0 0 0 0,-1 0 0 0 0,0-1 0 0 0,0 1 0 0 0,0-1 0 0 0,0 0 0 0 0,0-1 0 0 0,0 1 0 0 0,4-3-83 0 0,-7 3 23 0 0,0-1 1 0 0,0 1-1 0 0,0 0 1 0 0,0-1-1 0 0,0 0 0 0 0,-1 1 1 0 0,1-1-1 0 0,0 0 1 0 0,-1 0-1 0 0,0 0 1 0 0,1 0-1 0 0,-1 0 1 0 0,0-1-1 0 0,0 1 0 0 0,0 0 1 0 0,0 0-1 0 0,0-1 1 0 0,-1 1-1 0 0,1-1 1 0 0,-1 1-1 0 0,1-1 0 0 0,-1 0-23 0 0,0-8 56 0 0,0 1 0 0 0,0-1-1 0 0,-1 1 1 0 0,-3-10-56 0 0,1-2 27 0 0,0 2-193 0 0,-1 0-1 0 0,-2-1 167 0 0,-2-13-543 0 0,2 15 85 0 0,5 17 263 0 0,0-1-1 0 0,0 1 1 0 0,0-1-1 0 0,0 0 1 0 0,1 0-1 0 0,-1 1 1 0 0,1-2 195 0 0,0 3-680 0 0,1 1 0 0 0,-1-1 0 0 0,1 1 1 0 0,0-1-1 0 0,-1 1 0 0 0,1-1 1 0 0,0 1-1 0 0,-1-1 0 0 0,1 1 0 0 0,0 0 1 0 0,0-1-1 0 0,-1 1 0 0 0,1 0 0 0 0,0 0 1 0 0,0 0 679 0 0,0-1-445 0 0,5-1-5103 0 0</inkml:trace>
  <inkml:trace contextRef="#ctx0" brushRef="#br0" timeOffset="1106.456">1028 115 7368 0 0,'0'0'568'0'0,"0"0"10"0"0,0 0 1434 0 0,-1 1 2571 0 0,-7 9-1203 0 0,-38 39-1251 0 0,40-40-1898 0 0,0-1-1 0 0,0 1 0 0 0,1 0 1 0 0,0 0-1 0 0,1 0 1 0 0,0 1-1 0 0,-2 7-230 0 0,5-15 34 0 0,1 0 0 0 0,-1 0 0 0 0,1 0 0 0 0,0 0-1 0 0,-1 0 1 0 0,1 0 0 0 0,0 0 0 0 0,0 0 0 0 0,0 0-1 0 0,1 0 1 0 0,-1 0 0 0 0,0 0 0 0 0,1-1 0 0 0,-1 1 0 0 0,1 0-1 0 0,0 0 1 0 0,0 0 0 0 0,0 0 0 0 0,0 0 0 0 0,0-1-1 0 0,0 1 1 0 0,0-1 0 0 0,0 1 0 0 0,1 0 0 0 0,-1-1-1 0 0,1 0 1 0 0,-1 1 0 0 0,1-1 0 0 0,-1 0 0 0 0,1 0 0 0 0,0 0-1 0 0,-1 0 1 0 0,1 0 0 0 0,0 0 0 0 0,0 0 0 0 0,0-1-34 0 0,7 2 3 0 0,-1-1 0 0 0,0-1 1 0 0,0 1-1 0 0,1-1 1 0 0,-1-1-1 0 0,0 1 0 0 0,1-2 1 0 0,-1 1-1 0 0,0-1 1 0 0,0 0-1 0 0,2-1-3 0 0,-7 2 24 0 0,1 0-1 0 0,-1 0 1 0 0,1 0-1 0 0,-1-1 1 0 0,1 1 0 0 0,-1-1-1 0 0,1 0 1 0 0,-1 0 0 0 0,0 0-1 0 0,0 0 1 0 0,0 0-1 0 0,0-1 1 0 0,-1 0 0 0 0,1 1-1 0 0,-1-1 1 0 0,1 0 0 0 0,-1 0-1 0 0,1-2-23 0 0,1-2 11 0 0,-2 4 0 0 0,-1 1 0 0 0,1 0 0 0 0,-1-1 0 0 0,0 1 0 0 0,0-1 0 0 0,0 1 0 0 0,0-1 0 0 0,0 0 0 0 0,-1 1 0 0 0,1-1 0 0 0,-1-2-11 0 0,1-1 20 0 0,-1-1 0 0 0,0 1 0 0 0,0 0 0 0 0,-1-1 0 0 0,1 1 0 0 0,-1 0 0 0 0,-1-1 0 0 0,-1-5-20 0 0,2 10-118 0 0,0-1 0 0 0,0 1 1 0 0,-1 0-1 0 0,1-1 1 0 0,0 1-1 0 0,-1 0 0 0 0,1 0 1 0 0,-1 0-1 0 0,0 0 0 0 0,0 0 1 0 0,0 0-1 0 0,0 0 0 0 0,0 1 1 0 0,0-1-1 0 0,0 1 0 0 0,0 0 1 0 0,-1-1-1 0 0,1 1 0 0 0,-1 0 1 0 0,1 0-1 0 0,-1 1 0 0 0,1-1 1 0 0,-1 0 117 0 0,-1 0-832 0 0,2 1 398 0 0,1-1-1 0 0,0 1 1 0 0,0 0-1 0 0,0 0 0 0 0,0 0 1 0 0,-1 0-1 0 0,1-1 1 0 0,0 1-1 0 0,0 1 0 0 0,0-1 1 0 0,-1 0 434 0 0,-4 3-6013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 3680 0 0,'0'0'167'0'0,"0"-1"-7"0"0,0 0 256 0 0,0 0 1566 0 0,0 1 674 0 0,0 0 127 0 0,0 0-279 0 0,0 0-1288 0 0,0 13 302 0 0,0-5-1077 0 0,0 0 1 0 0,0 0 0 0 0,-1 0-1 0 0,0 0 1 0 0,-1 0-442 0 0,-4 19 514 0 0,-56 264 3236 0 0,45-201-3631 0 0,16-88-137 0 0,1-1 1 0 0,0 0 0 0 0,0 1 0 0 0,-1-1 0 0 0,1 1 0 0 0,0-1-1 0 0,0 1 1 0 0,1-1 0 0 0,-1 0 0 0 0,0 1 0 0 0,0-1 0 0 0,1 0-1 0 0,-1 1 1 0 0,1-1 0 0 0,-1 0 0 0 0,1 1 0 0 0,-1-1-1 0 0,1 0 1 0 0,0 0 0 0 0,0 1 0 0 0,0-1 0 0 0,-1 0 0 0 0,1 0-1 0 0,0 0 1 0 0,1 0 0 0 0,-1 0 0 0 0,0 0 0 0 0,0-1 0 0 0,0 1-1 0 0,1 0 18 0 0,0 0-170 0 0,0 0 0 0 0,0 0 0 0 0,1-1 0 0 0,-1 1 0 0 0,0 0 0 0 0,1-1 0 0 0,-1 0 0 0 0,0 1 0 0 0,1-1 0 0 0,-1 0 0 0 0,0 0 0 0 0,1-1 0 0 0,-1 1 0 0 0,1 0 0 0 0,-1-1 0 0 0,0 1 0 0 0,1-1 170 0 0,9-4-1363 0 0,0 1 0 0 0,0-2 0 0 0,-1 0 0 0 0,0 0 0 0 0,0-1-1 0 0,0 0 1 0 0,-1-1 0 0 0,6-6 1363 0 0,2-3-1149 0 0,-1-1-1 0 0,-1-1 0 0 0,-1 0 1 0 0,0-3 1149 0 0,7-8-449 0 0,-6 9 1157 0 0,-1-1 0 0 0,-1 0-1 0 0,4-11-707 0 0,-18 32 410 0 0,1 0 0 0 0,0 0 0 0 0,-1-1-1 0 0,1 1 1 0 0,-1 0 0 0 0,0 0-1 0 0,1-1 1 0 0,-1 1 0 0 0,0 0-1 0 0,0-1 1 0 0,0 1 0 0 0,0 0-1 0 0,0-1 1 0 0,0 1-410 0 0,0 0 134 0 0,0 1 0 0 0,-1-1 0 0 0,1 1 0 0 0,0 0-1 0 0,0-1 1 0 0,0 1 0 0 0,-1 0 0 0 0,1-1 0 0 0,0 1 0 0 0,0 0 0 0 0,-1-1-1 0 0,1 1 1 0 0,0 0 0 0 0,-1-1 0 0 0,1 1 0 0 0,0 0 0 0 0,-1 0 0 0 0,1 0 0 0 0,-1-1-1 0 0,1 1 1 0 0,0 0 0 0 0,-1 0 0 0 0,1 0 0 0 0,-1 0 0 0 0,1 0 0 0 0,-1 0-134 0 0,-3 0 379 0 0,0 0 1 0 0,1 0 0 0 0,-1 0 0 0 0,0 1 0 0 0,0 0 0 0 0,1 0 0 0 0,-3 1-380 0 0,6-2 1 0 0,-9 3 166 0 0,1 1 0 0 0,-1 1 0 0 0,1-1 0 0 0,-1 1-1 0 0,1 1 1 0 0,-2 2-167 0 0,-5 3 51 0 0,1-1 244 0 0,1 0 0 0 0,0 1 0 0 0,1 0 0 0 0,0 2-1 0 0,1-1 1 0 0,0 2-295 0 0,5-6 33 0 0,0 0 0 0 0,0 1-1 0 0,1-1 1 0 0,0 1 0 0 0,1 0 0 0 0,0 1-1 0 0,1-1 1 0 0,0 1 0 0 0,0 0-1 0 0,-1 6-32 0 0,4-14 27 0 0,0-1-1 0 0,0 1 0 0 0,-1-1 0 0 0,1 1 1 0 0,0-1-1 0 0,0 1 0 0 0,0 0 0 0 0,1-1 1 0 0,-1 1-1 0 0,0-1 0 0 0,0 1 0 0 0,1-1 1 0 0,-1 1-1 0 0,1-1 0 0 0,0 1 1 0 0,-1-1-1 0 0,1 1 0 0 0,0-1 0 0 0,0 0 1 0 0,0 1-1 0 0,0-1 0 0 0,0 0 0 0 0,0 0 1 0 0,0 0-1 0 0,0 0 0 0 0,0 0 0 0 0,1 0 1 0 0,-1 0-1 0 0,0 0 0 0 0,1 0 0 0 0,-1-1 1 0 0,1 1-1 0 0,-1 0 0 0 0,1-1 0 0 0,-1 0 1 0 0,1 1-1 0 0,0-1-26 0 0,3 1 81 0 0,0 0 0 0 0,-1-1 0 0 0,1 0 0 0 0,0 0 0 0 0,-1 0-1 0 0,1-1 1 0 0,0 0 0 0 0,-1 0 0 0 0,1 0 0 0 0,0 0 0 0 0,-1 0 0 0 0,2-2-81 0 0,3-1 24 0 0,1-1 0 0 0,-1-1-1 0 0,0 0 1 0 0,-1 0 0 0 0,1-1 0 0 0,-1 0 0 0 0,0 0-1 0 0,-1-1 1 0 0,7-7-24 0 0,1-6 46 0 0,-1 0-1 0 0,0 0 1 0 0,5-14-46 0 0,-14 24 145 0 0,-4 8 405 0 0,-4 7-307 0 0,-21 42-429 0 0,18-30 20 0 0,0 0 1 0 0,2 0 0 0 0,0 1-1 0 0,0 5 166 0 0,4-20-57 0 0,-1 1-1 0 0,1-1 0 0 0,0 0 0 0 0,1 1 1 0 0,-1-1-1 0 0,0 0 0 0 0,1 1 0 0 0,-1-1 1 0 0,1 0-1 0 0,-1 0 0 0 0,1 1 0 0 0,0-1 1 0 0,0 0-1 0 0,0 0 0 0 0,1 0 0 0 0,-1 0 1 0 0,0 0-1 0 0,1 0 0 0 0,-1-1 0 0 0,1 1 1 0 0,-1 0-1 0 0,1-1 0 0 0,1 1 58 0 0,-1 0-257 0 0,-1-1-1 0 0,1 0 1 0 0,0 0-1 0 0,0 0 1 0 0,0 0-1 0 0,0 0 1 0 0,0 0-1 0 0,1 0 1 0 0,-1-1-1 0 0,0 1 1 0 0,0-1-1 0 0,0 0 1 0 0,0 0-1 0 0,1 1 1 0 0,-1-1-1 0 0,0-1 1 0 0,0 1-1 0 0,1 0 1 0 0,-1 0-1 0 0,0-1 1 0 0,0 1-1 0 0,0-1 1 0 0,2-1 257 0 0,3-1-886 0 0,-1 1 39 0 0,0-1-1 0 0,0 0 0 0 0,0 0 0 0 0,0-1 0 0 0,-1 0 0 0 0,2-1 848 0 0,5-6-1344 0 0</inkml:trace>
  <inkml:trace contextRef="#ctx0" brushRef="#br0" timeOffset="424.348">547 235 4144 0 0,'0'0'319'0'0,"-9"-8"181"0"0,-8 3 8259 0 0,2 9-5433 0 0,13-3-3279 0 0,0 0 0 0 0,0 1 1 0 0,0-1-1 0 0,0 1 0 0 0,0-1 1 0 0,1 1-1 0 0,-1 0 1 0 0,0 0-1 0 0,1 0 0 0 0,0 0 1 0 0,-1 0-1 0 0,1 0 0 0 0,0 1-47 0 0,-1 1 20 0 0,0 0 0 0 0,0 1-1 0 0,1-1 1 0 0,-1 0-1 0 0,1 1 1 0 0,0-1 0 0 0,0 1-1 0 0,1-1 1 0 0,-1 1-1 0 0,1-1 1 0 0,0 1-1 0 0,0 0 1 0 0,1 3-20 0 0,2 5 504 0 0,0-1 0 0 0,1 1 0 0 0,0-1 1 0 0,2 2-505 0 0,8 27 1418 0 0,-14-40-1373 0 0,1 0 0 0 0,-1 0 0 0 0,1 1 0 0 0,-1-1 0 0 0,0 0 0 0 0,0 0 0 0 0,1 1 0 0 0,-1-1 0 0 0,0 0 0 0 0,0 1 0 0 0,-1-1 0 0 0,1 0 0 0 0,0 1 0 0 0,0-1 0 0 0,-1 0 0 0 0,1 1 0 0 0,0-1 1 0 0,-1 0-1 0 0,1 0 0 0 0,-1 0 0 0 0,0 1 0 0 0,1-1 0 0 0,-1 0 0 0 0,0 0 0 0 0,0 0 0 0 0,0 0 0 0 0,0 0 0 0 0,0 0 0 0 0,0 0 0 0 0,0-1 0 0 0,0 1 0 0 0,0 0 0 0 0,0 0 0 0 0,-1 0-45 0 0,-1 1 77 0 0,-4 2-57 0 0,1 0 1 0 0,-1-1 0 0 0,0 0 0 0 0,0 0 0 0 0,0 0-1 0 0,0-1 1 0 0,0 0 0 0 0,-1 0 0 0 0,1-1 0 0 0,-1 0-1 0 0,-2 0-20 0 0,4-1-566 0 0,-1 0 1 0 0,1 0-1 0 0,-1 0 0 0 0,1-1 0 0 0,-1 0 0 0 0,1 0 0 0 0,-1-1 0 0 0,-1-1 566 0 0,7 3-145 0 0,1 0 1 0 0,-1 0-1 0 0,1 0 0 0 0,0 0 0 0 0,-1 0 1 0 0,1 0-1 0 0,0 0 0 0 0,-1-1 0 0 0,1 1 1 0 0,-1 0-1 0 0,1 0 0 0 0,0 0 0 0 0,-1-1 1 0 0,1 1-1 0 0,0 0 0 0 0,0 0 0 0 0,-1-1 1 0 0,1 1-1 0 0,0 0 0 0 0,0-1 0 0 0,-1 1 1 0 0,1 0-1 0 0,0-1 0 0 0,0 1 0 0 0,0-1 1 0 0,-1 1-1 0 0,1 0 0 0 0,0-1 0 0 0,0 1 0 0 0,0 0 1 0 0,0-1-1 0 0,0 1 0 0 0,0-1 0 0 0,0 1 1 0 0,0-1-1 0 0,0 1 0 0 0,0 0 0 0 0,0-1 1 0 0,0 1-1 0 0,0-1 0 0 0,0 1 0 0 0,1 0 1 0 0,-1-1-1 0 0,0 1 0 0 0,0 0 0 0 0,0-1 1 0 0,1 1-1 0 0,-1 0 0 0 0,0-1 0 0 0,0 1 1 0 0,1-1 144 0 0,5-4-4432 0 0</inkml:trace>
  <inkml:trace contextRef="#ctx0" brushRef="#br0" timeOffset="816.205">578 373 3224 0 0,'26'-1'77'0'0,"-17"0"1586"0"0,-1 0 1 0 0,0 0-1 0 0,1-1 1 0 0,-1 0-1 0 0,0-1 1 0 0,0 0-1 0 0,3-2-1663 0 0,16-11 2246 0 0,-25 14-2095 0 0,0 1 0 0 0,1-1 0 0 0,-1 0-1 0 0,0 0 1 0 0,0 0 0 0 0,-1 0-1 0 0,1 0 1 0 0,0-1 0 0 0,-1 1 0 0 0,1-1-1 0 0,-1 1 1 0 0,0-1 0 0 0,0 1-1 0 0,0-1 1 0 0,0 0 0 0 0,0 1 0 0 0,0-1-1 0 0,-1 0 1 0 0,0 0 0 0 0,1 1-1 0 0,-1-1 1 0 0,0 0 0 0 0,0 0 0 0 0,-1 0-1 0 0,1 0 1 0 0,-1-1-151 0 0,1 2 40 0 0,0 0-1 0 0,-1 0 1 0 0,1-1 0 0 0,-1 1 0 0 0,0 0-1 0 0,0 0 1 0 0,0 0 0 0 0,0 0 0 0 0,0 1-1 0 0,0-1 1 0 0,0 0 0 0 0,-1 0 0 0 0,1 1-1 0 0,-1-1 1 0 0,1 0 0 0 0,-1 1-1 0 0,1 0 1 0 0,-1-1 0 0 0,0 1 0 0 0,0 0-1 0 0,0 0 1 0 0,0 0 0 0 0,0 0 0 0 0,0 0-1 0 0,0 0-39 0 0,-1 0 9 0 0,-1 0-1 0 0,1 1 1 0 0,-1-1-1 0 0,1 1 1 0 0,-1-1 0 0 0,1 1-1 0 0,0 0 1 0 0,-1 1-1 0 0,1-1 1 0 0,-1 0-1 0 0,1 1 1 0 0,-1 0-1 0 0,1 0 1 0 0,0 0-1 0 0,-3 1-8 0 0,3 0-6 0 0,-1-1 0 0 0,1 1 1 0 0,0 0-1 0 0,0-1 0 0 0,0 1 0 0 0,0 1 0 0 0,1-1 0 0 0,-1 0 0 0 0,0 1 0 0 0,1-1 0 0 0,0 1 0 0 0,0 0 0 0 0,0 0 0 0 0,0 0 0 0 0,0 0 1 0 0,0 0-1 0 0,1 0 0 0 0,-1 0 0 0 0,1 1 0 0 0,0-1 0 0 0,0 1 0 0 0,0-1 0 0 0,1 0 0 0 0,-1 1 0 0 0,1 0 0 0 0,0-1 0 0 0,0 3 6 0 0,0 0-30 0 0,0 0-1 0 0,0 0 0 0 0,1 0 1 0 0,0 0-1 0 0,1 0 1 0 0,-1 0-1 0 0,1 0 0 0 0,1 4 31 0 0,-1-7-23 0 0,0 1 0 0 0,0 0 0 0 0,0-1 0 0 0,1 0 0 0 0,-1 0 0 0 0,1 1 0 0 0,0-1 0 0 0,-1-1 0 0 0,1 1 0 0 0,1 0 0 0 0,-1-1 0 0 0,0 1 0 0 0,2 0 23 0 0,-1-1 34 0 0,0 0 0 0 0,0 0-1 0 0,0 0 1 0 0,1 0-1 0 0,-1-1 1 0 0,0 0 0 0 0,0 0-1 0 0,1 0 1 0 0,-1 0 0 0 0,1-1-1 0 0,-1 1 1 0 0,1-1-1 0 0,2-1-33 0 0,1 0 150 0 0,-1 0-1 0 0,0-1 0 0 0,0 0 1 0 0,-1 0-1 0 0,1-1 1 0 0,0 0-1 0 0,-1 0 0 0 0,1-1-149 0 0,44-28-493 0 0,-51 32 490 0 0,1 0 1 0 0,-1 0-1 0 0,0 0 0 0 0,1 0 1 0 0,-1 0-1 0 0,0 0 0 0 0,1 0 1 0 0,-1 0-1 0 0,0 1 0 0 0,1-1 1 0 0,-1 0-1 0 0,0 0 0 0 0,1 0 1 0 0,-1 0-1 0 0,0 1 0 0 0,1-1 1 0 0,-1 0-1 0 0,0 0 0 0 0,0 0 1 0 0,1 1-1 0 0,-1-1 0 0 0,0 0 1 0 0,0 1-1 0 0,1-1 0 0 0,-1 0 1 0 0,0 0-1 0 0,0 1 3 0 0,5 7 5 0 0,-3-3 56 0 0,0 1 0 0 0,0 0 0 0 0,-1-1 0 0 0,0 1 0 0 0,0 0 0 0 0,-1 0 0 0 0,0 0 0 0 0,0 0 0 0 0,0-1 0 0 0,-1 1 0 0 0,1 0 0 0 0,-2 1-61 0 0,0 22-354 0 0,2-28 515 0 0,0-1 20 0 0,3-8 459 0 0,21-32 968 0 0,-20 32-1792 0 0,-1 1 0 0 0,1 0 0 0 0,1 0 0 0 0,-1 1 0 0 0,1-1 0 0 0,1 1 0 0 0,1-2 184 0 0,45-41-4231 0 0,-25 26-1543 0 0,-11 7-404 0 0</inkml:trace>
  <inkml:trace contextRef="#ctx0" brushRef="#br0" timeOffset="1312.065">1231 186 3224 0 0,'1'-1'240'0'0,"14"-9"3871"0"0,-7 3 2331 0 0,-7 6-5429 0 0,-1 1-43 0 0,0 0-137 0 0,0 0-59 0 0,0 0-7 0 0,-7 0 357 0 0,-3 1-935 0 0,1 1 0 0 0,0 0 0 0 0,0 0 0 0 0,0 1 0 0 0,0 0 0 0 0,1 0 0 0 0,-1 1 0 0 0,1 0 0 0 0,-6 5-189 0 0,-2 0 199 0 0,14-8-165 0 0,-1 1 0 0 0,0-1 0 0 0,1 1 0 0 0,-1 0 1 0 0,1-1-1 0 0,0 1 0 0 0,-1 0 0 0 0,1 0 0 0 0,0 1 0 0 0,-1 1-34 0 0,1-1 16 0 0,0 0-1 0 0,0 0 1 0 0,0 0 0 0 0,1 1-1 0 0,-1-1 1 0 0,1 0-1 0 0,0 1 1 0 0,0-1-1 0 0,0 2-15 0 0,1-2 4 0 0,0-1-1 0 0,0 0 1 0 0,0 1-1 0 0,0-1 0 0 0,1 0 1 0 0,-1 1-1 0 0,1-1 1 0 0,0 0-1 0 0,-1 1 1 0 0,1-1-1 0 0,0 0 0 0 0,0 0 1 0 0,0 0-1 0 0,1 1-3 0 0,3 4 62 0 0,0-1-1 0 0,0 0 1 0 0,1 0 0 0 0,-1 0-1 0 0,2-1 1 0 0,3 4-62 0 0,17 15 286 0 0,-10-7-25 0 0,16 16 224 0 0,-31-30-358 0 0,1 0 0 0 0,-1 1 0 0 0,1-1 0 0 0,-1 1 0 0 0,0 0 0 0 0,0-1-1 0 0,-1 1 1 0 0,1 0 0 0 0,-1 0-127 0 0,-1-3 30 0 0,0 0-1 0 0,0-1 0 0 0,0 1 0 0 0,0 0 1 0 0,0-1-1 0 0,0 1 0 0 0,0 0 1 0 0,0 0-1 0 0,0-1 0 0 0,0 1 0 0 0,-1 0 1 0 0,1-1-1 0 0,0 1 0 0 0,-1 0 0 0 0,1-1 1 0 0,0 1-1 0 0,-1-1 0 0 0,1 1 1 0 0,-1 0-1 0 0,1-1 0 0 0,-1 1 0 0 0,1-1 1 0 0,-1 1-1 0 0,1-1 0 0 0,-1 0 1 0 0,1 1-1 0 0,-1-1 0 0 0,0 1 0 0 0,1-1 1 0 0,-1 0-1 0 0,0 0 0 0 0,1 1 1 0 0,-2-1-30 0 0,-21 5 343 0 0,-7-3-299 0 0,1-2 1 0 0,-21-3-45 0 0,13-1-2382 0 0,1-1-3536 0 0,9 0-1652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2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13184 0 0,'0'0'298'0'0,"0"0"46"0"0,0 0 22 0 0,0 0-48 0 0,0 0-119 0 0,0 0 274 0 0,0 0 139 0 0,0 0 27 0 0,7 3 571 0 0,7-1-569 0 0,0 0 0 0 0,0-1-1 0 0,1 0 1 0 0,-1-1 0 0 0,0-1-1 0 0,5-1-640 0 0,30 4 535 0 0,-18-5-343 0 0,0 2 1 0 0,0 1-1 0 0,20 2-192 0 0,-25 3-3601 0 0,-25-5 1626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14336 0 0,'0'0'661'0'0,"0"0"-17"0"0,0 0-340 0 0,0 0 104 0 0,1 0 88 0 0,7 3-7 0 0,1-1 0 0 0,-1 0 0 0 0,0-1-1 0 0,1 1 1 0 0,-1-2 0 0 0,1 1-489 0 0,56-2 1823 0 0,-24 0-1358 0 0,3 1-230 0 0,108-3-149 0 0,-104 5-526 0 0,-26-1-76 0 0,-1 1-24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2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24 183 11920 0 0,'-5'0'1082'0'0,"-13"-2"1269"0"0,17 3-350 0 0,5 1 81 0 0,12 4 1139 0 0,-8-4-4344 0 0,8 0 1413 0 0,0-1-1 0 0,7-1-289 0 0,28 2 333 0 0,-40 0-294 0 0,56 6 110 0 0,67 1-149 0 0,-117-10-815 0 0,4 0-4357 0 0,-21 1 2749 0 0</inkml:trace>
  <inkml:trace contextRef="#ctx0" brushRef="#br0" timeOffset="397.808">187 69 5984 0 0,'0'0'464'0'0,"0"-1"-306"0"0,0-2 173 0 0,0 2 1294 0 0,0 1 561 0 0,0 0 107 0 0,0 0-253 0 0,0 0-1136 0 0,0 0-500 0 0,0 0-99 0 0,0 0 4 0 0,0 0 83 0 0,0 2 38 0 0,5 34 1302 0 0,0-3-456 0 0,-4 5-515 0 0,-2 0 0 0 0,-2 0 0 0 0,-2-1-1 0 0,-2 10-760 0 0,-4 25 414 0 0,8-54-375 0 0,-2 13 12 0 0,5-29-45 0 0,0 0-1 0 0,0 0 1 0 0,0 0-1 0 0,0 0 1 0 0,0 0 0 0 0,1 0-1 0 0,-1 0 1 0 0,0 0-1 0 0,1 0 1 0 0,0 0 0 0 0,0 0-1 0 0,0 1-5 0 0,0-2-163 0 0,-1-1-1 0 0,1 1 1 0 0,0 0 0 0 0,0 0-1 0 0,0-1 1 0 0,0 1 0 0 0,0 0-1 0 0,0-1 1 0 0,0 1-1 0 0,0-1 1 0 0,0 1 0 0 0,0-1-1 0 0,0 0 1 0 0,0 1 0 0 0,0-1-1 0 0,1 0 1 0 0,-1 0-1 0 0,0 0 1 0 0,0 0 0 0 0,0 0-1 0 0,0 0 1 0 0,0 0 0 0 0,1 0-1 0 0,-1 0 1 0 0,0-1-1 0 0,1 1 164 0 0,7-5-1648 0 0</inkml:trace>
  <inkml:trace contextRef="#ctx0" brushRef="#br0" timeOffset="398.808">592 23 14712 0 0,'10'-8'1573'0'0,"-1"5"-1280"0"0,0 0-1 0 0,0 1 1 0 0,0 0 0 0 0,0 0-1 0 0,0 1 1 0 0,1 0 0 0 0,-1 1-1 0 0,0 0 1 0 0,0 0 0 0 0,1 1 0 0 0,-1 1-1 0 0,0-1 1 0 0,0 1 0 0 0,0 1-1 0 0,0 0-292 0 0,-2-1 168 0 0,0 2 0 0 0,0-1-1 0 0,0 1 1 0 0,0 0-1 0 0,-1 0 1 0 0,0 0 0 0 0,1 1-1 0 0,-2 0 1 0 0,1 1-1 0 0,0 0-167 0 0,-3-3 50 0 0,0 1 0 0 0,0 0 0 0 0,0 0 0 0 0,-1 1 0 0 0,1-1 0 0 0,-1 0 0 0 0,0 1 0 0 0,-1-1 0 0 0,1 1 0 0 0,-1 0 0 0 0,0-1 0 0 0,0 1 0 0 0,0 0 0 0 0,-1 0-50 0 0,0-1 22 0 0,0 1 0 0 0,0-1 0 0 0,-1 0 0 0 0,1 0 0 0 0,-1 0 0 0 0,0 1 0 0 0,-1-1 0 0 0,1 0 0 0 0,-1 0 0 0 0,1-1 0 0 0,-1 1 0 0 0,0 0 0 0 0,-1-1 0 0 0,1 1 0 0 0,-1-1 0 0 0,-1 3-22 0 0,-22 22 175 0 0,-1-1 0 0 0,-1-2 0 0 0,-1 0 0 0 0,-11 5-175 0 0,-1-5 54 0 0,36-22-33 0 0,4-3 38 0 0,2 1-35 0 0,1 0 1 0 0,-1 0 0 0 0,1 0 0 0 0,-1 0 0 0 0,0-1 0 0 0,1 1 0 0 0,-1 0 0 0 0,1-1 0 0 0,0 1-1 0 0,-1-1 1 0 0,1 0 0 0 0,0 1-25 0 0,14 0 238 0 0,0-1-1 0 0,1 0 1 0 0,-1-1-1 0 0,14-3-237 0 0,-16 2 46 0 0,45-4 73 0 0,0 3 0 0 0,0 2 0 0 0,14 4-119 0 0,-29 1-7283 0 0,18 5 7283 0 0,-35-4-7997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9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224 398 5096 0 0,'0'0'232'0'0,"0"0"78"0"0,0 0 205 0 0,0 0 86 0 0,0 0 21 0 0,-16 6 1586 0 0,-10-2 80 0 0,25-4-1972 0 0,-5 3 198 0 0,-18 3 60 0 0,14 2-370 0 0,-1-3 62 0 0,10-4-195 0 0,1-1 84 0 0,0 0 33 0 0,0 0 4 0 0,0 0-6 0 0,8 0 300 0 0,34-1 163 0 0,-16 0-410 0 0,-1 1 1 0 0,6 1-240 0 0,125 7 176 0 0,-99-6 5 0 0,1-2 1 0 0,18-4-182 0 0,46-1 160 0 0,-76 5-132 0 0,224 4 79 0 0,-241-3-81 0 0,133 10 65 0 0,-90-8-39 0 0,1-3 0 0 0,0-3-1 0 0,3-4-51 0 0,53-2 112 0 0,-23 4 222 0 0,137-7-119 0 0,11 6-444 0 0,-225 7 408 0 0,-18 0-172 0 0,1-1 1 0 0,-1 0-1 0 0,3-1-7 0 0,38-1-153 0 0,-14 1 212 0 0,127-4 391 0 0,-150 4-450 0 0,1 1-1 0 0,8 2 1 0 0,13 0 16 0 0,157-2 364 0 0,-71 2 1 0 0,-111-4-2069 0 0,-22-10-829 0 0,3 7 1308 0 0,-1-1 1 0 0,1 1-1 0 0,-1 1 0 0 0,0 0 0 0 0,-5-3 1209 0 0,3 2-1237 0 0,0 0-1 0 0,0 0 0 0 0,-2-3 1238 0 0,-15-9-1559 0 0,21 14 1589 0 0,0 0-1 0 0,1 0 1 0 0,-1-1 0 0 0,1 0-1 0 0,0 0 1 0 0,-1-2-30 0 0,-12-6 3648 0 0,16 11-3197 0 0,0 0 0 0 0,0-1 0 0 0,0 1 0 0 0,0 0 0 0 0,0-1 0 0 0,0 1 0 0 0,1-1 1 0 0,-1 1-1 0 0,0-2-451 0 0,9 9 5095 0 0,15 4-3905 0 0,10 6-1565 0 0,-10-2 431 0 0,19 7-56 0 0,16 10 269 0 0,-32-16-51 0 0,21 13-141 0 0,-42-24-29 0 0,1-1-1 0 0,-1 1 0 0 0,0 0 0 0 0,0 0 0 0 0,-1 0 0 0 0,1 0 0 0 0,-1 1 0 0 0,2 2-47 0 0,-5-6 34 0 0,1 0 0 0 0,0 1-1 0 0,-1-1 1 0 0,1 0-1 0 0,0 1 1 0 0,-1-1-1 0 0,0 1 1 0 0,1-1-1 0 0,-1 1 1 0 0,0-1-1 0 0,0 1 1 0 0,0-1 0 0 0,0 1-1 0 0,0-1 1 0 0,0 1-1 0 0,0-1 1 0 0,0 1-1 0 0,-1-1 1 0 0,1 1-1 0 0,-1-1 1 0 0,1 1 0 0 0,-1-1-1 0 0,0 1 1 0 0,1-1-1 0 0,-1 0 1 0 0,0 1-1 0 0,0-1 1 0 0,0 0-1 0 0,0 0 1 0 0,0 0-1 0 0,0 0 1 0 0,0 0 0 0 0,0 0-1 0 0,0 0 1 0 0,-1 0-1 0 0,1 0-33 0 0,-8 5 174 0 0,0-1 0 0 0,1-1 0 0 0,-2 1 1 0 0,1-1-1 0 0,-5 0-174 0 0,-4 4 232 0 0,-25 9-746 0 0,-1-2-1 0 0,-13 1 515 0 0,17-5-2504 0 0,10-2-3801 0 0</inkml:trace>
  <inkml:trace contextRef="#ctx0" brushRef="#br0" timeOffset="1535.549">377 1422 2304 0 0,'-18'-2'1408'0'0,"-3"-3"2778"0"0,0-1 746 0 0,20 6-4325 0 0,1 0-30 0 0,0 0-7 0 0,0 0-28 0 0,0 0-104 0 0,0 0-44 0 0,0 0-9 0 0,0 0-19 0 0,0 0-80 0 0,1-6 814 0 0,16 2-938 0 0,0 1-1 0 0,-1 1 0 0 0,2 1 0 0 0,-1 0 0 0 0,12 2-161 0 0,-12-1 48 0 0,369-9 458 0 0,-352 9-453 0 0,95-3-42 0 0,-15-7 191 0 0,-62 10-292 0 0,-11-3 274 0 0,0 2 0 0 0,11 3-184 0 0,13-1 40 0 0,119-5-40 0 0,-40 0 224 0 0,-100 2-223 0 0,-27 1-9 0 0,0 1 1 0 0,16 1 7 0 0,-16-1-64 0 0,1 1 0 0 0,10-3 64 0 0,-12 1-3 0 0,1 1 0 0 0,0 0-1 0 0,2 2 4 0 0,-4-2 31 0 0,1 1 0 0 0,0-2 0 0 0,7-1-31 0 0,-5 0 75 0 0,154-1-83 0 0,-102 4 19 0 0,79-15 26 0 0,-100 9-101 0 0,-40 4 64 0 0,29-3 0 0 0,18 1 0 0 0,61-2 478 0 0,-60 5-212 0 0,54-5 463 0 0,-65 2-461 0 0,0 1-1 0 0,40 6-267 0 0,-55-1 54 0 0,-14-2-293 0 0,-15-2 119 0 0,0 1-323 0 0,-2 0-898 0 0,0 0-3640 0 0,0 0-1564 0 0</inkml:trace>
  <inkml:trace contextRef="#ctx0" brushRef="#br0" timeOffset="1972.967">2890 1182 10592 0 0,'0'0'818'0'0,"1"0"-351"0"0,3 0-10 0 0,0 1 0 0 0,0 0 0 0 0,0-1 0 0 0,0 1 0 0 0,0 1 0 0 0,-1-1 0 0 0,1 0 0 0 0,0 1 0 0 0,0 0-457 0 0,35 21 1796 0 0,-12-7-1355 0 0,27 19 647 0 0,-22-13-525 0 0,-17-12-356 0 0,-1 0 0 0 0,-1 1 1 0 0,0 0-1 0 0,0 1 0 0 0,-1 1 0 0 0,-1 0 0 0 0,0 0 0 0 0,0 2-207 0 0,-10-13 31 0 0,0-1 1 0 0,0 0-1 0 0,-1 1 0 0 0,1-1 0 0 0,0 1 0 0 0,-1 0 0 0 0,1-1 0 0 0,-1 1 0 0 0,1-1 0 0 0,-1 1 0 0 0,0 0 0 0 0,0-1 0 0 0,0 1 1 0 0,0-1-1 0 0,0 1 0 0 0,0 0 0 0 0,0-1 0 0 0,0 1 0 0 0,-1 0 0 0 0,1-1 0 0 0,-1 1 0 0 0,0 0-31 0 0,0 1 10 0 0,0-1-1 0 0,-1 1 1 0 0,1-1-1 0 0,-1 0 1 0 0,0 0-1 0 0,0 0 1 0 0,0 0 0 0 0,0 0-1 0 0,0 0 1 0 0,0-1-1 0 0,-1 1 1 0 0,1-1-1 0 0,-3 2-9 0 0,-7 2-268 0 0,-1-1-1 0 0,0 0 0 0 0,0 0 0 0 0,0-2 0 0 0,0 1 1 0 0,0-2-1 0 0,-2 0 269 0 0,13 0-171 0 0,-34 1-2153 0 0</inkml:trace>
  <inkml:trace contextRef="#ctx0" brushRef="#br0" timeOffset="3252.258">1423 92 3224 0 0,'-4'-15'2653'0'0,"2"11"-1330"0"0,1 2-928 0 0,0 0 0 0 0,-1-1 0 0 0,1 1 0 0 0,1 0 0 0 0,-1-1 0 0 0,0 1-1 0 0,1 0 1 0 0,-1-1 0 0 0,1 1 0 0 0,-1-2-395 0 0,1 3 695 0 0,0-1-92 0 0,0-1 1 0 0,0 0 0 0 0,1 1 0 0 0,-1-1 0 0 0,1 0-1 0 0,-1 1 1 0 0,1-2-604 0 0,0 2 86 0 0,1 0 0 0 0,-1 1-1 0 0,1-1 1 0 0,-1 1 0 0 0,1-1 0 0 0,-1 1-1 0 0,1-1 1 0 0,0 1 0 0 0,-1 0-1 0 0,1 0 1 0 0,0 0 0 0 0,0 0 0 0 0,0 0-1 0 0,0 0 1 0 0,0 1 0 0 0,0-1 0 0 0,0 0-1 0 0,1 1 1 0 0,-1 0 0 0 0,0 0-1 0 0,0-1 1 0 0,0 1 0 0 0,0 0 0 0 0,0 1-1 0 0,1-1 1 0 0,-1 0 0 0 0,0 1-86 0 0,7 0 67 0 0,-1 1 0 0 0,1 1-1 0 0,0 0 1 0 0,-1 0 0 0 0,0 0 0 0 0,1 2-67 0 0,-6-4 21 0 0,9 4 47 0 0,-1 1-1 0 0,0 1 1 0 0,5 3-68 0 0,32 21 73 0 0,-17-10 44 0 0,10 8-117 0 0,-32-21-12 0 0,0 0-1 0 0,0 0 0 0 0,-1 1 1 0 0,0 0-1 0 0,0 0 1 0 0,1 4 12 0 0,5 9 141 0 0,0 1 1 0 0,2 8-142 0 0,-11-21 103 0 0,-1 1-1 0 0,0-1 1 0 0,-1 1-1 0 0,0 0 1 0 0,-1 0-1 0 0,1 9-102 0 0,-1 5 21 0 0,-2-1 0 0 0,0 0-1 0 0,-2 0 1 0 0,-1 0-1 0 0,0 0 1 0 0,-2 0-1 0 0,-6 17-20 0 0,8-32 16 0 0,-1-1 0 0 0,0 0 0 0 0,0 0 0 0 0,-1 0 0 0 0,0 0 0 0 0,-1-1 0 0 0,0 0 0 0 0,0 0 0 0 0,0 0 0 0 0,-1-1 0 0 0,0 0 0 0 0,0 0-16 0 0,-6 3 83 0 0,0-1 0 0 0,-1 0 0 0 0,0-1 0 0 0,0 0 0 0 0,0-2 0 0 0,-1 1-83 0 0,-14 5 94 0 0,13-4-54 0 0,-1 0-1 0 0,0-2 1 0 0,-1 0 0 0 0,1 0-1 0 0,-1-2 1 0 0,-1 0-40 0 0,0-2 5 0 0,6 1 24 0 0,1-1-1 0 0,-1-1 0 0 0,0 0 0 0 0,0-1 0 0 0,-9-1-28 0 0,21 2 15 0 0,-10-3 156 0 0,-1 2 0 0 0,0-1 0 0 0,0 1-171 0 0,11 1 107 0 0,1 0-158 0 0,0 0-69 0 0,0 0-9 0 0,0 0-3 0 0,0 0 11 0 0,0 0 7 0 0,0 0 2 0 0,0 0-20 0 0,0 0-84 0 0,0 0-37 0 0,1-2-5 0 0,0 0 0 0 0,-1 0 0 0 0,1 0 0 0 0,0 0-1 0 0,0-1 1 0 0,0 1 0 0 0,0 0 0 0 0,1 1 0 0 0,-1-1 0 0 0,1 0 0 0 0,0-1 258 0 0,12-18-5190 0 0,-13 17 4378 0 0,0 0 1 0 0,0 0-1 0 0,0 0 1 0 0,-1 0-1 0 0,0 0 0 0 0,0 0 1 0 0,0 0-1 0 0,0-3 812 0 0,-1-7-1323 0 0,1 13 901 0 0,-3-13-381 0 0,-2 0 2475 0 0,4 13-728 0 0,1-1 0 0 0,-1 0 0 0 0,1 1 0 0 0,0-1 0 0 0,0 1 0 0 0,0-1 0 0 0,0 1 1 0 0,0-1-1 0 0,0 0 0 0 0,0 1-944 0 0,1-9 2341 0 0,2 33-1394 0 0,-3-13-865 0 0,-1 0 1 0 0,0 0-1 0 0,-1 1 1 0 0,0-1 0 0 0,-1 0-1 0 0,0 0 1 0 0,-1-1-1 0 0,1 1 1 0 0,-2-1-1 0 0,0 1-82 0 0,-4 6 310 0 0,-1 1 0 0 0,-1-2 0 0 0,-1 1 0 0 0,-12 12-310 0 0,23-27 23 0 0,0 0-34 0 0,0 0 0 0 0,0 0 0 0 0,0 0 0 0 0,0 0-1 0 0,0 0 1 0 0,0 0 0 0 0,0 0 0 0 0,0 0 0 0 0,-1-1 0 0 0,1 1-1 0 0,0 0 1 0 0,-1-1 0 0 0,1 1 0 0 0,0-1 0 0 0,-1 0 0 0 0,1 1-1 0 0,-2-1 12 0 0,2 0 160 0 0,-5-17 526 0 0,7-13-380 0 0,2 1 1 0 0,0 0-1 0 0,2-1 0 0 0,1 2 1 0 0,1-1-1 0 0,2 0-306 0 0,-7 22 15 0 0,1-1-1 0 0,0 1 0 0 0,0-1 0 0 0,1 1 0 0 0,-1 0 1 0 0,2 0-1 0 0,-1 1 0 0 0,1-1 0 0 0,2-2-14 0 0,-5 7 7 0 0,-2 2-6 0 0,1-1 1 0 0,-1 1-1 0 0,0 0 1 0 0,1-1 0 0 0,-1 1-1 0 0,1 0 1 0 0,-1-1-1 0 0,1 1 1 0 0,-1 0 0 0 0,0-1-1 0 0,1 1 1 0 0,-1 0-1 0 0,1 0 1 0 0,-1 0 0 0 0,1 0-1 0 0,0 0 1 0 0,-1-1-1 0 0,1 1 1 0 0,-1 0 0 0 0,1 0-1 0 0,-1 0 1 0 0,1 0-1 0 0,-1 0 1 0 0,1 1 0 0 0,-1-1-1 0 0,1 0 1 0 0,-1 0 0 0 0,1 0-1 0 0,-1 0 1 0 0,1 1-1 0 0,-1-1 1 0 0,1 0 0 0 0,-1 0-1 0 0,1 1 1 0 0,-1-1-1 0 0,1 0-1 0 0,32 20 0 0 0,-30-16 0 0 0,1 0 0 0 0,-1 0 0 0 0,0 0 0 0 0,0 1 0 0 0,2 3 0 0 0,-3-4 0 0 0,1 0 0 0 0,0 1 0 0 0,0-1 0 0 0,0 0 0 0 0,0-1 0 0 0,3 3 0 0 0,-2-1 7 0 0,1-1-1 0 0,0 0 1 0 0,0 0-1 0 0,1-1 1 0 0,-1 1 0 0 0,1-1-1 0 0,-1 0 1 0 0,1-1-1 0 0,0 0 1 0 0,0 1-1 0 0,2-1-6 0 0,-2-1-317 0 0,27 7-1084 0 0,-12-7-5159 0 0,-8-3 303 0 0</inkml:trace>
  <inkml:trace contextRef="#ctx0" brushRef="#br0" timeOffset="4264.739">1632 945 6504 0 0,'0'0'298'0'0,"0"0"-4"0"0,5-6 167 0 0,-3 4 2558 0 0,15-14 1197 0 0,-9 14-3919 0 0,0-1 0 0 0,0 1 0 0 0,-1 1 0 0 0,1-1 0 0 0,0 1 0 0 0,1 1 0 0 0,-1-1 0 0 0,0 1 0 0 0,0 1 0 0 0,0 0 0 0 0,0 0 0 0 0,0 0 0 0 0,0 1 0 0 0,-1 0 0 0 0,7 3-297 0 0,2 0 264 0 0,-10-3-150 0 0,1 0-1 0 0,0 1 1 0 0,-1 0 0 0 0,1 0-1 0 0,2 2-113 0 0,4 4 168 0 0,-6-5-61 0 0,0 1 1 0 0,1 0-1 0 0,-2 1 1 0 0,1-1-1 0 0,-1 1 1 0 0,0 1-1 0 0,1 1-107 0 0,45 42 348 0 0,-41-37-327 0 0,0 1 0 0 0,-1 0-1 0 0,-1 1 1 0 0,0 0 0 0 0,-1 1-1 0 0,-1 0 1 0 0,0 0 0 0 0,-1 0-1 0 0,-1 1 1 0 0,2 9-21 0 0,-2-4 36 0 0,-2 0-1 0 0,0 0 1 0 0,-1 1-1 0 0,-1-1 1 0 0,-2 11-36 0 0,0-19 32 0 0,-1 1 0 0 0,0 0 0 0 0,-1-1 0 0 0,-1 0 0 0 0,0 0 0 0 0,-1 0 1 0 0,-1 0-1 0 0,-5 9-32 0 0,2-5 37 0 0,0-1 0 0 0,-2-1 0 0 0,0 0 1 0 0,-1 0-1 0 0,0-1 0 0 0,-1 0 0 0 0,-1-1 0 0 0,0-1 1 0 0,-1 0-1 0 0,0-1 0 0 0,-12 6-37 0 0,10-8 13 0 0,0-1-1 0 0,0-1 1 0 0,0-1 0 0 0,-1-1-1 0 0,0 0 1 0 0,0-1 0 0 0,-1-1-1 0 0,1 0 1 0 0,-1-2 0 0 0,-3 0-13 0 0,7-1 41 0 0,0-2-1 0 0,-1 0 1 0 0,1 0 0 0 0,0-2 0 0 0,0 0 0 0 0,-7-2-41 0 0,14 3 28 0 0,3 1-19 0 0,0 0 0 0 0,0-1 0 0 0,0 0 0 0 0,0 0 0 0 0,0 0 0 0 0,0 0 0 0 0,0-1-1 0 0,1 1 1 0 0,-1-1 0 0 0,-2-3-9 0 0,4 2 25 0 0,2 3-22 0 0,1 0 0 0 0,0 1 0 0 0,-1-1 0 0 0,1 0 0 0 0,-1 1 1 0 0,1-1-1 0 0,-1 1 0 0 0,1-1 0 0 0,-1 1 0 0 0,1-1 0 0 0,-1 1 0 0 0,0-1 1 0 0,1 1-1 0 0,-1-1 0 0 0,0 1 0 0 0,1 0-3 0 0,-1-1 27 0 0,11-10-697 0 0,-6 10 320 0 0,18-8-1108 0 0,-10-1-5925 0 0,-12 9 5047 0 0</inkml:trace>
  <inkml:trace contextRef="#ctx0" brushRef="#br0" timeOffset="4802.103">1493 1575 9328 0 0,'0'0'429'0'0,"0"0"-13"0"0,0 0-168 0 0,0 0 292 0 0,0 0 159 0 0,0 0 33 0 0,-4-2 399 0 0,3 2 2163 0 0,5 13-2634 0 0,-3-12-621 0 0,-1 0 0 0 0,1 0 0 0 0,0 1 0 0 0,-1-1 0 0 0,0 0 0 0 0,1 1 0 0 0,-1-1 0 0 0,0 1 0 0 0,1-1-1 0 0,-1 0 1 0 0,0 1 0 0 0,0-1 0 0 0,0 1-39 0 0,3 23 664 0 0,-5-8-343 0 0,1-15-286 0 0,1 0 1 0 0,-1 0-1 0 0,1 0 0 0 0,0 0 0 0 0,-1 0 0 0 0,1 0 0 0 0,0 0 0 0 0,0 0 0 0 0,1 0 0 0 0,-1 2-35 0 0,0 2 98 0 0,0 1-1 0 0,0-1 0 0 0,-1 1 1 0 0,0-1-1 0 0,0 1 0 0 0,-1 3-97 0 0,-7 30 234 0 0,6-28-188 0 0,0-1 0 0 0,-1 0 0 0 0,0 0 0 0 0,-1-1 0 0 0,-4 9-46 0 0,5-12 48 0 0,1-1-1 0 0,-1 1 1 0 0,2 0-1 0 0,-1 0 1 0 0,0 3-48 0 0,1-5 64 0 0,1-4 4 0 0,1-1 4 0 0,0 0 6 0 0,0 0 2 0 0,0 0 0 0 0,0 0 8 0 0,1-2-30 0 0,0 0-1 0 0,0 0 0 0 0,0 0 1 0 0,-1 0-1 0 0,1 0 1 0 0,-1 0-1 0 0,1 0 0 0 0,-1-1-57 0 0,1-1 85 0 0,3-13 142 0 0,-1 0-1 0 0,1-13-226 0 0,0-1 163 0 0,6-37 59 0 0,8-52-140 0 0,-17 119-72 0 0,-1 0-1 0 0,1 1 1 0 0,-1-1-1 0 0,1 0 1 0 0,-1 1-1 0 0,1-1 0 0 0,0 1 1 0 0,-1-1-1 0 0,1 1 1 0 0,0-1-1 0 0,-1 1 1 0 0,1-1-1 0 0,0 1 1 0 0,0 0-1 0 0,-1-1 0 0 0,1 1 1 0 0,0 0-1 0 0,0 0 1 0 0,-1-1-1 0 0,1 1 1 0 0,0 0-1 0 0,0 0 1 0 0,0 0-1 0 0,0 0 0 0 0,-1 0 1 0 0,1 0-1 0 0,0 0 1 0 0,0 1-1 0 0,0-1 1 0 0,-1 0-1 0 0,1 0-9 0 0,29 6 44 0 0,-29-6-29 0 0,9 3 40 0 0,-5-2-30 0 0,0 0 0 0 0,0 0 0 0 0,0 1 1 0 0,0 0-1 0 0,-1 0 0 0 0,1 0 0 0 0,-1 1 0 0 0,5 2-25 0 0,7 5 82 0 0,0 0 0 0 0,0-1 0 0 0,4 0-82 0 0,19 11 46 0 0,12 7-228 0 0,-29-16-6054 0 0,-10-4-1101 0 0</inkml:trace>
  <inkml:trace contextRef="#ctx0" brushRef="#br0" timeOffset="8727.297">40 2309 4144 0 0,'6'-12'-27'0'0,"-4"-14"4703"0"0,0 7 240 0 0,-1 13-5624 0 0,3-6 3920 0 0,-2 11-1282 0 0,2 6-1376 0 0,0 5-427 0 0,-1 1 1 0 0,0 0-1 0 0,0-1 1 0 0,0 10-128 0 0,5 18 240 0 0,1 4 50 0 0,-6-29-148 0 0,-1 0-1 0 0,2-1 1 0 0,-1 1-1 0 0,5 6-141 0 0,-1-1 165 0 0,-6-14-123 0 0,1 1 0 0 0,0-1 0 0 0,0 0 0 0 0,0 0 0 0 0,0 0 0 0 0,0-1 0 0 0,1 1-1 0 0,0 0 1 0 0,-1-1 0 0 0,3 2-42 0 0,-4-4 80 0 0,-1-1 0 0 0,0 0 7 0 0,0 0 28 0 0,6-18 349 0 0,0 6-290 0 0,-4-3-87 0 0,1 0 0 0 0,-2 0-1 0 0,0-1 1 0 0,0-5-87 0 0,-1 5 9 0 0,0 0 1 0 0,2 0-1 0 0,0 0 0 0 0,1-2-9 0 0,-1 9 0 0 0,-2 7 0 0 0,0 0 0 0 0,0-1 0 0 0,1 1 0 0 0,-1 0 0 0 0,1 0 0 0 0,0 0 0 0 0,-1 0 0 0 0,1-1 0 0 0,0 1 0 0 0,0 0 0 0 0,0 0 0 0 0,1 1 0 0 0,-1-1 0 0 0,0 0 0 0 0,1 0 0 0 0,-1 1 0 0 0,1-1 0 0 0,0 0 0 0 0,0 0 0 0 0,-1 2 0 0 0,1 0 0 0 0,-1-1 0 0 0,0 1 0 0 0,0 0 0 0 0,1-1 0 0 0,-1 1 0 0 0,0 0 0 0 0,1 0 0 0 0,-1 0 0 0 0,0 0 0 0 0,0 1 0 0 0,1-1 0 0 0,-1 0 0 0 0,0 0 0 0 0,0 1 0 0 0,1-1 0 0 0,-1 1 0 0 0,0-1 0 0 0,0 1 0 0 0,0-1 0 0 0,1 1 0 0 0,-1 0 0 0 0,0-1 0 0 0,0 1 0 0 0,0 0 0 0 0,0 1 0 0 0,7 4 0 0 0,-1 1 0 0 0,0 0 0 0 0,2 3 0 0 0,-3-3 0 0 0,29 35 73 0 0,-29-33-83 0 0,0 0-1 0 0,1 0 1 0 0,0-1 0 0 0,1-1-1 0 0,0 1 1 0 0,0-1 0 0 0,0 0 0 0 0,1-1-1 0 0,9 6 11 0 0,-16-11-48 0 0,1 0-1 0 0,-1 0 1 0 0,1 0-1 0 0,-1-1 0 0 0,1 1 1 0 0,-1-1-1 0 0,1 1 0 0 0,-1-1 1 0 0,1 0-1 0 0,0 0 1 0 0,-1 0-1 0 0,1-1 0 0 0,-1 1 1 0 0,1 0-1 0 0,0-1 1 0 0,-1 0-1 0 0,3 0 49 0 0,-3 0-510 0 0,1 0 0 0 0,-1-1-1 0 0,0 1 1 0 0,0 0 0 0 0,0-1-1 0 0,0 1 1 0 0,0-1 0 0 0,0 0 0 0 0,0 0-1 0 0,0 1 1 0 0,-1-1 0 0 0,1-1 0 0 0,-1 1-1 0 0,1 0 1 0 0,-1 0 0 0 0,0 0 0 0 0,0-1-1 0 0,0 1 1 0 0,0 0 0 0 0,0-1 0 0 0,0 1-1 0 0,-1-1 1 0 0,1 1 0 0 0,-1-1 0 0 0,0 0-1 0 0,0 0 511 0 0,0 2-1109 0 0,0 1 86 0 0,0 0 21 0 0,0 0 193 0 0,0 0 771 0 0,0 0 232 0 0,-8 8 7140 0 0,5-5-6598 0 0,1 0 0 0 0,0 0-1 0 0,0 1 1 0 0,0-1 0 0 0,0 1 0 0 0,0-1 0 0 0,1 1 0 0 0,-1 0 0 0 0,1 1-736 0 0,-1 3 479 0 0,1-1 0 0 0,0 0 0 0 0,0 0 1 0 0,1 1-1 0 0,-1-1-479 0 0,2 9 278 0 0,0 0 0 0 0,1 0 0 0 0,1-1 1 0 0,2 8-279 0 0,-4-21 43 0 0,0 1 1 0 0,0-1-1 0 0,1 0 1 0 0,-1 0-1 0 0,1 1 1 0 0,-1-1-1 0 0,1 0 0 0 0,0 0 1 0 0,-1-1-1 0 0,2 2-43 0 0,10 13 51 0 0,-12-15-272 0 0,0 0 0 0 0,0-1-1 0 0,0 1 1 0 0,0 0 0 0 0,0-1 0 0 0,0 1 0 0 0,0-1-1 0 0,0 0 1 0 0,0 1 0 0 0,0-1 0 0 0,0 0 0 0 0,0 1-1 0 0,0-1 1 0 0,1 0 0 0 0,-1 0 0 0 0,0 0 0 0 0,0 0-1 0 0,0 0 222 0 0,-1 0-5 0 0,2 0-6746 0 0</inkml:trace>
  <inkml:trace contextRef="#ctx0" brushRef="#br0" timeOffset="9140.332">485 2216 15200 0 0,'-3'-4'469'0'0,"-18"-24"5809"0"0,21 30-6338 0 0,1 0-1 0 0,-1 0 0 0 0,1 0 0 0 0,-1 0 1 0 0,1 0-1 0 0,0-1 0 0 0,0 1 1 0 0,0 0-1 0 0,0 0 0 0 0,0-1 0 0 0,1 1 1 0 0,0 1 60 0 0,21 21-4552 0 0,-23-24 4440 0 0,16 15-2373 0 0,-4-3-17 0 0</inkml:trace>
  <inkml:trace contextRef="#ctx0" brushRef="#br0" timeOffset="9505.127">880 2292 5064 0 0,'0'0'232'0'0,"-13"-2"473"0"0,8 1 1261 0 0,-1 1-1 0 0,1 0 1 0 0,-1 0-1 0 0,1 0 1 0 0,-2 1-1966 0 0,-28 7 3575 0 0,13 0-3285 0 0,0 1 0 0 0,0 2-290 0 0,12-7 575 0 0,3 0-433 0 0,1-1 0 0 0,0 1 0 0 0,0 1-1 0 0,0-1 1 0 0,0 1 0 0 0,1 0 0 0 0,-4 4-142 0 0,7-7 22 0 0,0 0 0 0 0,0 0 0 0 0,1 0 0 0 0,-1 0 0 0 0,0 1 0 0 0,1-1 0 0 0,-1 1 0 0 0,1-1 0 0 0,0 1 0 0 0,0-1 1 0 0,0 1-1 0 0,0 0 0 0 0,1-1 0 0 0,-1 1 0 0 0,1 0 0 0 0,-1 0 0 0 0,1 0 0 0 0,0 0 0 0 0,0-1 0 0 0,0 1 0 0 0,1 0-22 0 0,-1-1 5 0 0,1-1-1 0 0,0 1 0 0 0,0 0 1 0 0,0-1-1 0 0,0 1 0 0 0,1-1 0 0 0,-1 0 1 0 0,0 1-1 0 0,1-1 0 0 0,-1 0 1 0 0,0 0-1 0 0,1 0 0 0 0,0 0 1 0 0,-1 0-1 0 0,1 0 0 0 0,-1 0 0 0 0,2 0-4 0 0,31 12 74 0 0,-31-12-73 0 0,8 2 37 0 0,0 1-1 0 0,-1 0 1 0 0,1 0-1 0 0,-1 1 1 0 0,0 1-1 0 0,0 0 1 0 0,0 0-1 0 0,8 7-37 0 0,-12-7 10 0 0,0 0 0 0 0,-1 0-1 0 0,1 0 1 0 0,-1 1 0 0 0,0 0 0 0 0,-1 0-1 0 0,0 0 1 0 0,0 0 0 0 0,0 1-1 0 0,-1-1 1 0 0,0 1 0 0 0,-1 0-1 0 0,0 0 1 0 0,1 3-10 0 0,-2-5 41 0 0,-1 1 0 0 0,1-1 0 0 0,-1 1 1 0 0,0-1-1 0 0,-1 1 0 0 0,1-1 0 0 0,-1 1 0 0 0,-1-1 0 0 0,1 1 0 0 0,-1-1 0 0 0,0 0 1 0 0,-1 0-1 0 0,1 0 0 0 0,-1 0 0 0 0,0 0 0 0 0,-1-1 0 0 0,1 1 0 0 0,-3 2-41 0 0,2-3 124 0 0,3-4-87 0 0,0 0 0 0 0,1 1 0 0 0,-1-1 1 0 0,0 0-1 0 0,0 0 0 0 0,0 0 0 0 0,0 0 0 0 0,0 0 1 0 0,0 0-1 0 0,-1 0 0 0 0,1-1 0 0 0,0 1 0 0 0,0 0 1 0 0,-1-1-1 0 0,1 1 0 0 0,0-1 0 0 0,-1 1-37 0 0,1-1-14 0 0,1 0-1 0 0,0 0 0 0 0,-1 0 0 0 0,1 0 1 0 0,0 0-1 0 0,-1 0 0 0 0,1-1 1 0 0,0 1-1 0 0,-1 0 0 0 0,1 0 1 0 0,0 0-1 0 0,-1 0 0 0 0,1 0 1 0 0,0-1-1 0 0,0 1 0 0 0,-1 0 0 0 0,1 0 1 0 0,0-1-1 0 0,0 1 0 0 0,-1 0 1 0 0,1 0-1 0 0,0-1 0 0 0,0 1 1 0 0,0 0-1 0 0,-1-1 0 0 0,1 1 1 0 0,0 0-1 0 0,0-1 0 0 0,0 1 0 0 0,0 0 1 0 0,0-1-1 0 0,0 1 0 0 0,0 0 1 0 0,0-1 14 0 0,-1-10-1006 0 0,5-10-2369 0 0,-3 10 1415 0 0</inkml:trace>
  <inkml:trace contextRef="#ctx0" brushRef="#br0" timeOffset="9874.096">1055 2086 11056 0 0,'0'0'852'0'0,"0"0"-368"0"0,0 0 540 0 0,0 0 294 0 0,9 10 1638 0 0,-7-3-2926 0 0,0 0-1 0 0,0-1 1 0 0,-1 1 0 0 0,1 7-30 0 0,2 44 963 0 0,-2-16-88 0 0,-1 25 149 0 0,-2-46-644 0 0,2 0-1 0 0,2 21-379 0 0,2 14 320 0 0,-4-35-160 0 0,1 0 0 0 0,2 3-160 0 0,-4-24 12 0 0,0 0 0 0 0,0 0 0 0 0,0 0 0 0 0,0 0 0 0 0,0 0 0 0 0,1 0 0 0 0,-1 0 1 0 0,0 0-1 0 0,0 0 0 0 0,0 0 0 0 0,0 0 0 0 0,0 0 0 0 0,0 0 0 0 0,0 0 0 0 0,0 0 0 0 0,1 0 0 0 0,-1 0 0 0 0,0 0 0 0 0,0 0 0 0 0,0 0 0 0 0,0 0 0 0 0,0 0 1 0 0,0 0-1 0 0,0 0 0 0 0,0 0 0 0 0,1 0 0 0 0,-1 0 0 0 0,0 0 0 0 0,0 0 0 0 0,0 0 0 0 0,0 0 0 0 0,0 0 0 0 0,0 0 0 0 0,0 0 0 0 0,0-1 0 0 0,0 1 1 0 0,0 0-1 0 0,0 0 0 0 0,0 0 0 0 0,0 0 0 0 0,1 0 0 0 0,-1 0 0 0 0,0 0 0 0 0,0 0 0 0 0,0 0 0 0 0,0-1 0 0 0,0 1 0 0 0,0 0 0 0 0,0 0 0 0 0,0 0 0 0 0,0 0 1 0 0,0 0-1 0 0,0 0 0 0 0,0 0 0 0 0,0 0 0 0 0,0-1-12 0 0,7-11 178 0 0,7-17-137 0 0,-2-5-26 0 0,-6 16-89 0 0,1 0-1 0 0,1-1 75 0 0,-8 19-2 0 0,1 0 0 0 0,-1-1 0 0 0,0 1-1 0 0,0 0 1 0 0,0-1 0 0 0,0 1-1 0 0,0 0 1 0 0,1-1 0 0 0,-1 1 0 0 0,0 0-1 0 0,0 0 1 0 0,0-1 0 0 0,1 1 0 0 0,-1 0-1 0 0,0 0 1 0 0,1 0 0 0 0,-1-1 0 0 0,0 1-1 0 0,0 0 1 0 0,1 0 0 0 0,-1 0 0 0 0,0 0-1 0 0,1-1 1 0 0,-1 1 2 0 0,12-5-74 0 0,-11 5 70 0 0,0 1 0 0 0,1-1 0 0 0,-1 0-1 0 0,1 1 1 0 0,-1-1 0 0 0,0 1-1 0 0,0 0 1 0 0,1-1 0 0 0,-1 1 0 0 0,0 0-1 0 0,0 0 1 0 0,0 0 0 0 0,0 0 0 0 0,0 0-1 0 0,1 0 5 0 0,0 2-3 0 0,1 1-1 0 0,-1-1 1 0 0,0 1-1 0 0,0 0 1 0 0,0-1-1 0 0,0 1 1 0 0,-1 0-1 0 0,0 0 1 0 0,1 0-1 0 0,-1 0 1 0 0,-1 0-1 0 0,1 1 1 0 0,-1-1-1 0 0,1 0 4 0 0,4 25-15 0 0,0 1 13 0 0,-5-24 16 0 0,1 1 0 0 0,0-1 0 0 0,1 0 0 0 0,1 5-14 0 0,1 9 27 0 0,-4-18-34 0 0,0 1 0 0 0,0-1 0 0 0,1 0 1 0 0,-1 0-1 0 0,1 1 0 0 0,-1-1 1 0 0,1 0-1 0 0,0 0 0 0 0,0 0 1 0 0,0 0-1 0 0,1 1 7 0 0,-1-1-161 0 0,-1-2-982 0 0,0 0-4041 0 0,0 0-1734 0 0</inkml:trace>
  <inkml:trace contextRef="#ctx0" brushRef="#br0" timeOffset="10414.031">1411 2194 7832 0 0,'0'0'602'0'0,"0"0"-84"0"0,0 0 1115 0 0,0 0 530 0 0,0 0 107 0 0,0 0-235 0 0,0 0-1083 0 0,3 8-88 0 0,2 2-361 0 0,0 0 1 0 0,-1 1-1 0 0,-1-1 1 0 0,0 1-1 0 0,0 2-503 0 0,5 18 517 0 0,-1-10-311 0 0,-2 0-1 0 0,0 0 0 0 0,0 14-205 0 0,0 31 256 0 0,-3-51-363 0 0,0 8 65 0 0,-3-22-412 0 0,1 0 1 0 0,0 0-1 0 0,0 0 0 0 0,0 0 1 0 0,-1-1-1 0 0,1 1 0 0 0,0 0 0 0 0,-1 0 1 0 0,1 0-1 0 0,-1-1 0 0 0,1 1 1 0 0,-1 0-1 0 0,1 0 0 0 0,-1-1 454 0 0,1 1-7002 0 0</inkml:trace>
  <inkml:trace contextRef="#ctx0" brushRef="#br0" timeOffset="10807.003">1331 2297 4608 0 0,'17'0'488'0'0,"34"-5"3197"0"0,0 3 0 0 0,24 2-3685 0 0,26-1 3126 0 0,-71-1-4168 0 0,-2-3-4164 0 0</inkml:trace>
  <inkml:trace contextRef="#ctx0" brushRef="#br0" timeOffset="11188.732">2006 1913 11520 0 0,'0'0'886'0'0,"0"14"-419"0"0,12 57 3323 0 0,-2 7-2270 0 0,5 60 1215 0 0,-14-125-2560 0 0,0-1-58 0 0,0-1 1 0 0,0 1 0 0 0,-1-1 0 0 0,-1 1 0 0 0,1 0 0 0 0,-2-1 0 0 0,0 0 0 0 0,0 1 0 0 0,-4 9-118 0 0,1-13 209 0 0,5-8-205 0 0,-1 0 0 0 0,1 0 0 0 0,0 0 0 0 0,0 0 0 0 0,0 0 0 0 0,0 0 0 0 0,0 0 0 0 0,0 1 0 0 0,0-1 0 0 0,0 0 0 0 0,0-1 1 0 0,0 1-1 0 0,-1 0 0 0 0,1 0 0 0 0,0 0 0 0 0,0 0 0 0 0,0 0 0 0 0,0 0 0 0 0,0 0 0 0 0,0 0 0 0 0,0 0 0 0 0,0 0 0 0 0,0 0 0 0 0,0 0 0 0 0,0 0 0 0 0,-1 0 0 0 0,1 0 1 0 0,0 0-1 0 0,0 0 0 0 0,0 0 0 0 0,0 0 0 0 0,0 0 0 0 0,0 0 0 0 0,0-1 0 0 0,0 1 0 0 0,0 0 0 0 0,0 0 0 0 0,0 0 0 0 0,0 0 0 0 0,0 0 0 0 0,0 0 0 0 0,0 0 1 0 0,0 0-1 0 0,0 0 0 0 0,0 0 0 0 0,0-1 0 0 0,0 1 0 0 0,0 0 0 0 0,0 0-4 0 0,-1-20-157 0 0,4 8-105 0 0,0-1 0 0 0,0 0 0 0 0,1 1 0 0 0,1 0 0 0 0,0 0 0 0 0,0 0 0 0 0,2 1 0 0 0,-1-1 0 0 0,4-3 262 0 0,-9 14 7 0 0,-1 1-1 0 0,0-1 0 0 0,1 0 0 0 0,-1 1 0 0 0,0-1 0 0 0,1 1 0 0 0,-1-1 0 0 0,1 1 1 0 0,-1-1-1 0 0,1 1 0 0 0,0-1 0 0 0,-1 1 0 0 0,1-1 0 0 0,-1 1 0 0 0,1 0 1 0 0,0-1-1 0 0,-1 1 0 0 0,1 0 0 0 0,0-1 0 0 0,-1 1 0 0 0,1 0 0 0 0,0 0 1 0 0,-1 0-1 0 0,1 0 0 0 0,0 0 0 0 0,0 0 0 0 0,-1 0 0 0 0,1 0 0 0 0,0 0 1 0 0,-1 0-1 0 0,1 0 0 0 0,0 0 0 0 0,0 0 0 0 0,-1 0 0 0 0,1 1-6 0 0,1 0 56 0 0,0 0-1 0 0,0 1 1 0 0,0-1-1 0 0,0 1 1 0 0,0 0-1 0 0,0-1 1 0 0,-1 1-1 0 0,1 1-55 0 0,2 1 85 0 0,3 5-13 0 0,0-1 0 0 0,-1 1 0 0 0,-1 1-1 0 0,1-1 1 0 0,-1 1 0 0 0,-1-1 0 0 0,0 2-72 0 0,17 31 89 0 0,-21-41-100 0 0,3 5-59 0 0,0 0 0 0 0,1-1-1 0 0,-1 1 1 0 0,1-1-1 0 0,0 0 1 0 0,0 0-1 0 0,1 0 1 0 0,-1-1 0 0 0,1 1-1 0 0,0-1 1 0 0,0 0-1 0 0,2 0 71 0 0,2-1-1168 0 0,3-6-72 0 0</inkml:trace>
  <inkml:trace contextRef="#ctx0" brushRef="#br0" timeOffset="11576.761">2568 2096 3680 0 0,'-7'0'218'0'0,"-1"0"0"0"0,1 1 0 0 0,0 0 0 0 0,-1 1 0 0 0,-5 1-218 0 0,5 0 1306 0 0,-1 1 0 0 0,1-1 0 0 0,-1 1 0 0 0,1 1 1 0 0,1 0-1 0 0,-1 0 0 0 0,-1 1-1306 0 0,-1 2 1545 0 0,1 1 0 0 0,0 0 0 0 0,0 0 0 0 0,1 1 0 0 0,0 0-1545 0 0,-20 32-1431 0 0,23-31 1633 0 0,1-1 0 0 0,0 1 0 0 0,1 0 0 0 0,-2 8-202 0 0,4-18 20 0 0,1 0 0 0 0,0-1 0 0 0,0 1-1 0 0,0 0 1 0 0,0-1 0 0 0,0 1-1 0 0,0 0 1 0 0,0-1 0 0 0,0 1 0 0 0,0 0-1 0 0,0-1 1 0 0,0 1 0 0 0,0 0-1 0 0,0-1 1 0 0,0 1 0 0 0,1-1 0 0 0,-1 1-1 0 0,0 0 1 0 0,0-1 0 0 0,1 1 0 0 0,-1-1-1 0 0,1 1 1 0 0,-1-1 0 0 0,0 1-1 0 0,1-1 1 0 0,-1 1 0 0 0,1-1 0 0 0,-1 1-1 0 0,1-1 1 0 0,-1 1 0 0 0,1-1 0 0 0,-1 0-1 0 0,1 1 1 0 0,0-1 0 0 0,-1 0-1 0 0,1 0 1 0 0,0 1-20 0 0,16 0 278 0 0,-13-2-285 0 0,-1 0 1 0 0,1 0-1 0 0,0-1 0 0 0,-1 1 0 0 0,1-1 0 0 0,-1 0 0 0 0,0 0 0 0 0,1 0 0 0 0,-1 0 0 0 0,0 0 0 0 0,0-1 0 0 0,2-1 7 0 0,5-7-129 0 0,1-1-1 0 0,4-8 130 0 0,8-7-338 0 0,-18 22 297 0 0,14-18-62 0 0,-19 23 104 0 0,0 0 0 0 0,0 0 0 0 0,0 0-1 0 0,0-1 1 0 0,0 1 0 0 0,0 0-1 0 0,0 0 1 0 0,1 0 0 0 0,-1 0 0 0 0,0 0-1 0 0,0 0 1 0 0,0-1 0 0 0,0 1 0 0 0,0 0-1 0 0,0 0 1 0 0,1 0 0 0 0,-1 0 0 0 0,0 0-1 0 0,0 0 1 0 0,0 0 0 0 0,0 0 0 0 0,1 0-1 0 0,-1 0 1 0 0,0 0 0 0 0,0 0-1 0 0,0 0 1 0 0,0 0 0 0 0,1 0 0 0 0,-1 0-1 0 0,0 0 1 0 0,0 0 0 0 0,0 0 0 0 0,0 0-1 0 0,1 0 1 0 0,-1 0 0 0 0,0 0 0 0 0,0 0-1 0 0,0 0 1 0 0,0 0 0 0 0,0 0-1 0 0,1 0 1 0 0,-1 0 0 0 0,0 1 0 0 0,0-1-1 0 0,0 0 1 0 0,0 0 0 0 0,0 0 0 0 0,0 0-1 0 0,1 0 1 0 0,-1 0 0 0 0,0 1 0 0 0,0-1-1 0 0,0 0 1 0 0,0 0 0 0 0,0 0-1 0 0,0 0 1 0 0,0 0 0 0 0,0 1 0 0 0,0-1-1 0 0,0 0 1 0 0,0 0 0 0 0,0 0 0 0 0,0 0-1 0 0,0 1 1 0 0,0-1-1 0 0,3 10 30 0 0,0 3 104 0 0,0 0 1 0 0,4 8-135 0 0,0 5 189 0 0,-6-22-167 0 0,1 0-1 0 0,-1-1 0 0 0,1 1 1 0 0,-1-1-1 0 0,1 1 0 0 0,0-1 1 0 0,0 0-1 0 0,1 0 0 0 0,-1 0 1 0 0,0 0-1 0 0,1 0 0 0 0,0-1 1 0 0,0 1-1 0 0,3 1-21 0 0,-5-3 3 0 0,0 0 0 0 0,0 0-1 0 0,0 0 1 0 0,0 0 0 0 0,0 0 0 0 0,1 0-1 0 0,-1-1 1 0 0,0 1 0 0 0,1 0 0 0 0,-1-1-1 0 0,0 1 1 0 0,1-1 0 0 0,-1 0 0 0 0,1 1-1 0 0,-1-1 1 0 0,1 0 0 0 0,-1 0 0 0 0,2 0-3 0 0,1 0 3 0 0,1 0-402 0 0,-1 0-1 0 0,0 0 0 0 0,0 0 0 0 0,1-1 1 0 0,-1 0-1 0 0,0 0 0 0 0,0 0 0 0 0,0 0 1 0 0,0 0-1 0 0,0-1 0 0 0,2-1 400 0 0,6-5-6554 0 0</inkml:trace>
  <inkml:trace contextRef="#ctx0" brushRef="#br0" timeOffset="11974.848">2766 2123 14424 0 0,'0'0'661'0'0,"0"0"-16"0"0,4 8-383 0 0,1 1-116 0 0,-1-1 0 0 0,0 1 0 0 0,1 7-146 0 0,10 22 883 0 0,9 18 687 0 0,-11-25-288 0 0,2 0 499 0 0,-14-30-1561 0 0,13-3 587 0 0,-13 1-787 0 0,0 0 1 0 0,0 0 0 0 0,0-1 0 0 0,0 1-1 0 0,0 0 1 0 0,0 0 0 0 0,0-1 0 0 0,0 1-1 0 0,-1 0 1 0 0,1-1 0 0 0,-1 1 0 0 0,1-1-1 0 0,-1 1 1 0 0,1-1 0 0 0,-1 0-21 0 0,4-28-119 0 0,-3 19-32 0 0,1-1-126 0 0,0 0 1 0 0,0 0-1 0 0,1 0 1 0 0,1 0-1 0 0,4-9 277 0 0,4 5-247 0 0,-12 15 250 0 0,1 1 1 0 0,-1 0 0 0 0,1-1-1 0 0,-1 1 1 0 0,1 0 0 0 0,-1 0-1 0 0,1-1 1 0 0,-1 1-1 0 0,1 0 1 0 0,-1 0 0 0 0,1 0-1 0 0,-1 0 1 0 0,1-1 0 0 0,-1 1-1 0 0,1 0 1 0 0,0 0-1 0 0,-1 0 1 0 0,1 0 0 0 0,-1 1-1 0 0,1-1 1 0 0,-1 0 0 0 0,1 0-1 0 0,-1 0 1 0 0,1 0 0 0 0,-1 0-1 0 0,1 1 1 0 0,-1-1-1 0 0,1 0 1 0 0,-1 0 0 0 0,1 1-4 0 0,5 4 58 0 0,0 0 0 0 0,0 1 0 0 0,-1 0 0 0 0,0 0 0 0 0,0 0 1 0 0,0 1-1 0 0,-1-1 0 0 0,0 1 0 0 0,0 0 0 0 0,2 6-58 0 0,0-1 63 0 0,1 0 0 0 0,0-1 0 0 0,2 3-63 0 0,2 0-17 0 0,-5-7 102 0 0,0 1-1 0 0,0-1 0 0 0,0 0 0 0 0,3 1-84 0 0,-7-6-54 0 0,0-1-1 0 0,1 1 1 0 0,-1 0 0 0 0,1-1-1 0 0,-1 1 1 0 0,1-1-1 0 0,0 0 1 0 0,0 0 0 0 0,-1 0-1 0 0,1 0 1 0 0,0-1-1 0 0,0 1 1 0 0,0-1 0 0 0,0 0-1 0 0,2 1 55 0 0,16-2-3205 0 0,-8-1-3637 0 0</inkml:trace>
  <inkml:trace contextRef="#ctx0" brushRef="#br0" timeOffset="12366.057">3518 2090 14280 0 0,'-8'0'427'0'0,"0"0"0"0"0,1 0 1 0 0,-1 1-1 0 0,1 0 0 0 0,-1 0 1 0 0,1 1-1 0 0,-1 0 0 0 0,1 0 1 0 0,0 1-1 0 0,0 0 0 0 0,0 0 1 0 0,-5 4-428 0 0,-13 7 686 0 0,2 2 1 0 0,-18 15-687 0 0,31-23-54 0 0,4-3 83 0 0,0 1 0 0 0,0-1-1 0 0,0 1 1 0 0,1 1-1 0 0,0-1 1 0 0,0 1-1 0 0,1 0 1 0 0,0 0 0 0 0,0 1-1 0 0,0-1 1 0 0,1 1-1 0 0,0 0 1 0 0,1 0-1 0 0,-1 2-28 0 0,3-9 12 0 0,0 1-1 0 0,0-1 0 0 0,0 0 1 0 0,0 0-1 0 0,0 1 0 0 0,0-1 0 0 0,0 0 1 0 0,1 0-1 0 0,-1 1 0 0 0,0-1 1 0 0,1 0-1 0 0,-1 0 0 0 0,1 1-11 0 0,1 1 68 0 0,-2-2 39 0 0,19 3 293 0 0,-17-3-372 0 0,1-1 0 0 0,-1 1 0 0 0,1 0 0 0 0,-1-1 0 0 0,1 0 0 0 0,-1 1 0 0 0,3-1-28 0 0,6-2-9 0 0,0 0 1 0 0,0-1-1 0 0,0-1 1 0 0,0 1 0 0 0,2-3 8 0 0,-2 2-4 0 0,-1-1 19 0 0,-1 0 0 0 0,0-1-1 0 0,0 0 1 0 0,0 0 0 0 0,4-4-15 0 0,-6 4-10 0 0,-2 2 1 0 0,-1-1-1 0 0,0 1 1 0 0,0 0-1 0 0,-1-1 1 0 0,1 0-1 0 0,-1 0 0 0 0,0 0 1 0 0,0 0-1 0 0,-1-1 1 0 0,1 1-1 0 0,-1-1 1 0 0,0-2 9 0 0,10-21-255 0 0,-10 24 207 0 0,0-1-1 0 0,0 0 1 0 0,0 0 0 0 0,0 0-1 0 0,-1 0 1 0 0,0 0-1 0 0,-1 0 1 0 0,1 0 0 0 0,-1 0-1 0 0,0-1 1 0 0,-1-4 48 0 0,1 5-24 0 0,0 0 0 0 0,0 0 0 0 0,0 0 0 0 0,1 0 0 0 0,0 1 0 0 0,1-3 24 0 0,-1 2-18 0 0,0 1-1 0 0,0-1 0 0 0,-1 0 0 0 0,0 0 1 0 0,0-1 18 0 0,-2-18-30 0 0,0 19 16 0 0,2 1 1 0 0,-1-1-1 0 0,1 0 0 0 0,0 0 1 0 0,0 0-1 0 0,0 0 0 0 0,1-2 14 0 0,2-4 64 0 0,-1-1 0 0 0,-1 0 0 0 0,0 0 0 0 0,-1-2-64 0 0,0 14 16 0 0,0 1 0 0 0,0-1 0 0 0,0 0 0 0 0,0 0 0 0 0,1 0-1 0 0,-1 1 1 0 0,0-1 0 0 0,0 0 0 0 0,1 0 0 0 0,-1 1 0 0 0,0-1-1 0 0,1 0 1 0 0,-1 1 0 0 0,1-1 0 0 0,-1 0 0 0 0,1 1 0 0 0,-1-1 0 0 0,1 1-1 0 0,0-1-15 0 0,-1 1 21 0 0,1-1-1 0 0,-1 1 1 0 0,0 0-1 0 0,1 0 1 0 0,-1-1-1 0 0,0 1 1 0 0,0 0-1 0 0,1 0 1 0 0,-1-1-1 0 0,0 1 1 0 0,0 0-1 0 0,0-1 1 0 0,0 1-1 0 0,1 0 1 0 0,-1-1-1 0 0,0 1 1 0 0,0 0-1 0 0,0-1 1 0 0,0 1-1 0 0,0 0 1 0 0,0-1-1 0 0,0 1 1 0 0,0 0-1 0 0,0-1 0 0 0,0 1 1 0 0,0-1-1 0 0,0 1 1 0 0,0 0-1 0 0,0-1 1 0 0,0 1-1 0 0,0 0 1 0 0,0-1-1 0 0,-1 1 1 0 0,1 0-1 0 0,0-1 1 0 0,0 1-1 0 0,0 0 1 0 0,0-1-1 0 0,-1 1 1 0 0,1 0-1 0 0,0 0 1 0 0,0-1-1 0 0,-1 1 1 0 0,1 0-1 0 0,0 0 1 0 0,-1 0-1 0 0,1-1 1 0 0,0 1-1 0 0,-1 0 1 0 0,1 0-21 0 0,0-1 140 0 0,0 1-63 0 0,-4 11 42 0 0,3-8-118 0 0,-1 1-1 0 0,2-1 1 0 0,-1 0 0 0 0,0 1 0 0 0,1-1 0 0 0,-1 1 0 0 0,1-1 0 0 0,0 1 0 0 0,0-1 0 0 0,1 1-1 0 0,-1-1 1 0 0,1 2-1 0 0,-1-2 0 0 0,0 0 0 0 0,0 0 0 0 0,0 0 0 0 0,0 1 0 0 0,-1-1 0 0 0,1 0-1 0 0,-1 0 1 0 0,0 0 0 0 0,0-1 2 0 0,1 1-1 0 0,-1-1 1 0 0,1 1-1 0 0,0 0 0 0 0,-1-1 1 0 0,1 1-1 0 0,0-1 1 0 0,1 1-1 0 0,-1 0 1 0 0,0-1-1 0 0,1 2-1 0 0,5 15 50 0 0,-4-12-46 0 0,1 0 0 0 0,-1 0 0 0 0,-1 1 0 0 0,0-1-1 0 0,0 1 1 0 0,0 5-4 0 0,0 1 19 0 0,0 1 0 0 0,0-1-1 0 0,2 0 1 0 0,0 0 0 0 0,0 0-1 0 0,3 5-18 0 0,-5-14 33 0 0,0 0 1 0 0,0 0-1 0 0,0 0 0 0 0,-1 0 0 0 0,0 5-33 0 0,0-4 35 0 0,1-1 1 0 0,-1 0-1 0 0,1 1 1 0 0,0-1-1 0 0,0 1-35 0 0,3 7 83 0 0,-2-8-35 0 0,-1 0 0 0 0,1 0-1 0 0,-1 0 1 0 0,0 0 0 0 0,-1 0 0 0 0,1 0 0 0 0,-1 0-1 0 0,0 2-47 0 0,2 27 279 0 0,-1-28-230 0 0,-1 0-1 0 0,1 0 0 0 0,-1 0 0 0 0,0 0 0 0 0,-1 0 0 0 0,0 1-48 0 0,2 6 112 0 0,-1-12-146 0 0,0 0 0 0 0,0-1 0 0 0,1 1-1 0 0,-1 0 1 0 0,0-1 0 0 0,0 1 0 0 0,0 0 0 0 0,0 0 0 0 0,0-1-1 0 0,0 1 1 0 0,0 0 0 0 0,-1-1 0 0 0,1 1 0 0 0,0 0 0 0 0,0-1 0 0 0,0 1-1 0 0,-1 0 1 0 0,1-1 0 0 0,0 1 0 0 0,-1 0 0 0 0,1-1 0 0 0,-1 1 0 0 0,1-1-1 0 0,0 1 1 0 0,-1-1 0 0 0,1 1 0 0 0,-1-1 0 0 0,0 1 0 0 0,1-1 34 0 0,-6 6-2587 0 0,6-6 1244 0 0</inkml:trace>
  <inkml:trace contextRef="#ctx0" brushRef="#br0" timeOffset="14073.003">138 2993 3680 0 0,'18'-22'585'0'0,"-5"6"5614"0"0,-12 15-6033 0 0,-1 1 1 0 0,0-1 0 0 0,1 1 0 0 0,-1-1 0 0 0,1 1 0 0 0,-1-1-1 0 0,0 1 1 0 0,0-1 0 0 0,1 1 0 0 0,-1-1 0 0 0,0 1-1 0 0,0-1 1 0 0,0 0 0 0 0,0 1 0 0 0,1-1 0 0 0,-1 0-1 0 0,0 1 1 0 0,0-1 0 0 0,0 1 0 0 0,0-1 0 0 0,-1 0-1 0 0,1 1 1 0 0,0-1 0 0 0,0 0 0 0 0,0 1 0 0 0,0-1-1 0 0,-1 1 1 0 0,1-1 0 0 0,0 1 0 0 0,0-1 0 0 0,-1 1-1 0 0,1-1 1 0 0,0 0 0 0 0,-1 1 0 0 0,1 0 0 0 0,-1-1-1 0 0,1 1 1 0 0,-1-1 0 0 0,1 1 0 0 0,-1 0 0 0 0,1-1-1 0 0,-1 1 1 0 0,1 0 0 0 0,-1-1 0 0 0,1 1 0 0 0,-1 0-1 0 0,0 0-166 0 0,-3 0 172 0 0,0 0 0 0 0,0 0 0 0 0,0 1 0 0 0,0 0 0 0 0,0 0 0 0 0,0 0-1 0 0,1 0 1 0 0,-1 1 0 0 0,0-1 0 0 0,0 2-172 0 0,-6 3 159 0 0,1 0-1 0 0,0 1 1 0 0,0 0-1 0 0,1 1 1 0 0,0-1-1 0 0,0 2 1 0 0,1-1-1 0 0,0 1 1 0 0,0 0-1 0 0,1 1 1 0 0,0 0-1 0 0,1 0 0 0 0,0 0 1 0 0,1 0-1 0 0,0 1 1 0 0,0 1-159 0 0,3-9 15 0 0,0-1-1 0 0,1 1 1 0 0,-1 0-1 0 0,1 0 1 0 0,0 0-1 0 0,0 0 1 0 0,0 0-1 0 0,0 0 1 0 0,0 0 0 0 0,0-1-1 0 0,1 1 1 0 0,-1 0-1 0 0,1 0 1 0 0,0 0-1 0 0,0 0 1 0 0,0-1 0 0 0,0 1-1 0 0,1-1 1 0 0,-1 1-1 0 0,1-1 1 0 0,-1 1-1 0 0,1-1 1 0 0,0 0-1 0 0,0 1 1 0 0,0-1 0 0 0,0 0-1 0 0,0-1 1 0 0,1 1-1 0 0,-1 0 1 0 0,1-1-1 0 0,-1 1 1 0 0,1-1-1 0 0,-1 0 1 0 0,1 1 0 0 0,0-1-1 0 0,0-1 1 0 0,-1 1-1 0 0,3 0-14 0 0,9 1 65 0 0,1-1-1 0 0,-1 0 0 0 0,1-1 1 0 0,-1-1-1 0 0,1-1 0 0 0,11-2-64 0 0,5-2-317 0 0,0-2-1 0 0,17-8 318 0 0,-17 3-2832 0 0,-16 5 1145 0 0</inkml:trace>
  <inkml:trace contextRef="#ctx0" brushRef="#br0" timeOffset="14477.763">399 3001 9216 0 0,'0'0'706'0'0,"0"0"-198"0"0,0 0 892 0 0,0 0 435 0 0,2 14 2666 0 0,0 1-3692 0 0,-3-13-702 0 0,1 0 1 0 0,0 0-1 0 0,1 0 1 0 0,-1 0-1 0 0,0 0 1 0 0,1 0-1 0 0,-1 0 1 0 0,1 0-1 0 0,-1 0-107 0 0,4 8 617 0 0,-1-1 0 0 0,-1 1 0 0 0,0 0-1 0 0,0 2-616 0 0,8 32 510 0 0,-5-14-371 0 0,-5-29-210 0 0,0-1-510 0 0,0 0-231 0 0,0 0-844 0 0,0 0-3353 0 0,0 0-1432 0 0</inkml:trace>
  <inkml:trace contextRef="#ctx0" brushRef="#br0" timeOffset="14478.763">420 2911 8288 0 0,'0'-7'260'0'0,"0"3"-158"0"0,1 0 0 0 0,-1 0 1 0 0,-1 0-1 0 0,1 0 1 0 0,-1 0-1 0 0,1 0 0 0 0,-1 0 1 0 0,0 0-1 0 0,-1-1-102 0 0,1 4 1440 0 0,8 7 5651 0 0,2 2-7155 0 0,-2 1 0 0 0,1 0-1 0 0,2 4 65 0 0,5 8-593 0 0,0 0-4080 0 0,-6-7-724 0 0</inkml:trace>
  <inkml:trace contextRef="#ctx0" brushRef="#br0" timeOffset="14891.752">644 3091 3224 0 0,'0'0'143'0'0,"1"0"-3"0"0,10 8 186 0 0,-10-7 582 0 0,0 0-1 0 0,1 0 1 0 0,-1 1 0 0 0,0-1-1 0 0,0 1 1 0 0,1-1 0 0 0,-1 1 0 0 0,0-1-1 0 0,-1 1 1 0 0,1 0 0 0 0,0-1 0 0 0,0 1-1 0 0,-1 0-907 0 0,2 8 2020 0 0,1 3 198 0 0,-3-12-2174 0 0,0 0 0 0 0,1-1 0 0 0,-1 1-1 0 0,0-1 1 0 0,0 1 0 0 0,1 0 0 0 0,-1-1-1 0 0,0 1 1 0 0,0 0 0 0 0,0-1 0 0 0,0 1-1 0 0,0 0 1 0 0,0-1 0 0 0,0 1 0 0 0,0-1-1 0 0,0 1 1 0 0,0 0 0 0 0,-1-1 0 0 0,1 1-1 0 0,0 0 1 0 0,0 0-44 0 0,-1 0 416 0 0,1-1-371 0 0,1 0 0 0 0,-1 1 0 0 0,0-1 0 0 0,0 0 0 0 0,0 1 0 0 0,1-1 0 0 0,-1 0 0 0 0,0 0 0 0 0,0 1 0 0 0,0-1 0 0 0,0 0 0 0 0,0 1 0 0 0,0-1 0 0 0,0 0 0 0 0,0 1 0 0 0,1-1 0 0 0,-1 1 0 0 0,0-1 0 0 0,-1 0 0 0 0,1 1 0 0 0,0-1 0 0 0,0 0 0 0 0,0 1 0 0 0,0-1 0 0 0,0 0 0 0 0,0 1 0 0 0,0-1-45 0 0,-2 3 790 0 0,-1-9-554 0 0,2-3-241 0 0,0 0 0 0 0,1 0 0 0 0,0 0 0 0 0,0 0 0 0 0,1 0 0 0 0,0 0 0 0 0,1 0 0 0 0,0 1 0 0 0,0-1 0 0 0,1 1 0 0 0,3-8 4 0 0,1-5-207 0 0,-4 13-155 0 0,1 1 0 0 0,0-1 0 0 0,1 1-1 0 0,-1 0 1 0 0,1 0 0 0 0,1 0 0 0 0,-1 1 0 0 0,1 0-1 0 0,0 0 1 0 0,1 0 0 0 0,0 1 0 0 0,1-2 363 0 0,-6 6-344 0 0,1-1-1 0 0,-1 1 1 0 0,1 0 0 0 0,-1 0 0 0 0,1-1 0 0 0,-1 2 0 0 0,2-2 344 0 0,12-4-2574 0 0,-4 0 564 0 0</inkml:trace>
  <inkml:trace contextRef="#ctx0" brushRef="#br0" timeOffset="15382.742">1098 2856 3680 0 0,'0'0'284'0'0,"0"0"209"0"0,0 0 1575 0 0,0 0 709 0 0,0 0 139 0 0,0 0-257 0 0,0 0-1187 0 0,0 0-528 0 0,-12 5 1241 0 0,-1 3-1332 0 0,9-6-721 0 0,0 0-1 0 0,1 1 1 0 0,-1-1-1 0 0,0 1 1 0 0,1 0 0 0 0,0 0-1 0 0,-1 0 1 0 0,1 0 0 0 0,0 0-1 0 0,0 2-131 0 0,-9 12 285 0 0,-1 3-25 0 0,1 0-1 0 0,1 1 0 0 0,0 3-259 0 0,8-17 47 0 0,-13 37 176 0 0,15-40-205 0 0,0-1 0 0 0,0 0 0 0 0,1 1 0 0 0,0-1 0 0 0,-1 1 0 0 0,1-1 0 0 0,1 1 0 0 0,-1-1 0 0 0,0 1 0 0 0,1-1 1 0 0,0 1-1 0 0,0-1-18 0 0,-1-2 7 0 0,1 0 0 0 0,-1-1 1 0 0,1 1-1 0 0,-1 0 1 0 0,1-1-1 0 0,0 1 0 0 0,-1 0 1 0 0,1-1-1 0 0,0 1 0 0 0,-1-1 1 0 0,1 1-1 0 0,0-1 1 0 0,0 0-1 0 0,-1 1 0 0 0,1-1 1 0 0,0 0-1 0 0,0 1 1 0 0,0-1-1 0 0,0 0 0 0 0,0 0 1 0 0,-1 0-1 0 0,1 0 0 0 0,0 1 1 0 0,0-1-1 0 0,0-1 1 0 0,0 1-1 0 0,0 0 0 0 0,0 0 1 0 0,-1 0-1 0 0,1 0 1 0 0,0-1-1 0 0,0 1 0 0 0,0 0 1 0 0,0-1-8 0 0,32-11 142 0 0,-32 11-141 0 0,10-5 9 0 0,1-1 0 0 0,-2-1-1 0 0,1 0 1 0 0,7-7-10 0 0,-11 9-33 0 0,10-10 6 0 0,-12 11 13 0 0,0 0 0 0 0,1 0-1 0 0,0 1 1 0 0,0-1-1 0 0,0 1 1 0 0,0 1 0 0 0,1-1-1 0 0,4-1 15 0 0,-2 18-64 0 0,-8-11 61 0 0,0 0 0 0 0,1 1 1 0 0,-2-1-1 0 0,1 0 0 0 0,0 1 0 0 0,0-1 0 0 0,-1 1 0 0 0,1-1 0 0 0,-1 1 0 0 0,0-1 0 0 0,0 1 0 0 0,0 2 3 0 0,0-3-3 0 0,0 1 1 0 0,0 0-1 0 0,0-1 0 0 0,1 1 0 0 0,-1 0 0 0 0,1-1 0 0 0,-1 1 0 0 0,1 0 0 0 0,0-1 0 0 0,1 1 3 0 0,5 19 17 0 0,-6-18-12 0 0,-1-1-1 0 0,1 0 1 0 0,0 1-1 0 0,1-1 0 0 0,-1 0 1 0 0,1 0-1 0 0,-1 0 1 0 0,1 0-1 0 0,0 0 1 0 0,0 0-1 0 0,0-1 1 0 0,0 1-1 0 0,1-1-4 0 0,-3-1 16 0 0,1-1 1 0 0,0 1-1 0 0,0-1 1 0 0,-1 0-1 0 0,1 1 1 0 0,0-1-1 0 0,0 0 0 0 0,-1 0 1 0 0,1 0-1 0 0,0 0 1 0 0,0 0-1 0 0,0 0 1 0 0,0 0-1 0 0,-1 0 0 0 0,1 0 1 0 0,0 0-1 0 0,0 0 1 0 0,0 0-1 0 0,-1 0 1 0 0,2-1-17 0 0,12-5 216 0 0,-10 3-214 0 0,0 0 0 0 0,-1 0 0 0 0,0 0-1 0 0,0-1 1 0 0,0 0 0 0 0,0 0 0 0 0,-1 0 0 0 0,1 0-1 0 0,-1 0 1 0 0,0 0 0 0 0,0 0 0 0 0,1-4-2 0 0,-1 3 0 0 0,0 0-1 0 0,0 0 1 0 0,1 0 0 0 0,-1 0 0 0 0,1 1 0 0 0,0-1 0 0 0,1 1-1 0 0,-1 0 1 0 0,1 0 0 0 0,7-4-14 0 0,-10 8 5 0 0,0 0 0 0 0,1 0 1 0 0,-1 0-1 0 0,0 0 0 0 0,0 0 0 0 0,0 0 1 0 0,1 0-1 0 0,-1 0 0 0 0,0 0 1 0 0,0 1-1 0 0,0-1 0 0 0,0 0 0 0 0,0 1 1 0 0,0-1-1 0 0,0 1 0 0 0,0 0 1 0 0,0-1-1 0 0,0 1 0 0 0,1 0 9 0 0,35 36-52 0 0,-30-28 49 0 0,1-1-1 0 0,1 0 0 0 0,-1 0 0 0 0,1-1 0 0 0,2 1 4 0 0,-8-6 9 0 0,1 0 0 0 0,-1 0-1 0 0,1-1 1 0 0,0 1 0 0 0,-1-1 0 0 0,1 0-1 0 0,0 0 1 0 0,0 0 0 0 0,0 0 0 0 0,0-1-1 0 0,0 1 1 0 0,0-1 0 0 0,0 0-1 0 0,0-1 1 0 0,0 1 0 0 0,-1-1 0 0 0,3 0-9 0 0,3 0 42 0 0,-1-2 1 0 0,1 1 0 0 0,-1-1 0 0 0,0 0 0 0 0,6-3-43 0 0,-10 3-136 0 0,0 1 0 0 0,1-1 1 0 0,-1 0-1 0 0,-1-1 0 0 0,1 1 1 0 0,0 0-1 0 0,-1-1 0 0 0,1 0 1 0 0,-1 0-1 0 0,1-2 136 0 0,1-1-397 0 0,-2 2-107 0 0,0 1-1 0 0,0 0 1 0 0,-1-1 0 0 0,0 1-1 0 0,1-1 1 0 0,-2 0-1 0 0,1 0 505 0 0,1-14-2602 0 0</inkml:trace>
  <inkml:trace contextRef="#ctx0" brushRef="#br0" timeOffset="15774.724">1598 2728 5064 0 0,'0'0'232'0'0,"0"0"468"0"0,0 0 1840 0 0,0 3 4379 0 0,0 8-3911 0 0,0-2-2559 0 0,1-1-1 0 0,0 0 0 0 0,1 0 0 0 0,1 5-448 0 0,5 26 391 0 0,-3-3 59 0 0,2 0 0 0 0,1 0-1 0 0,2-1 1 0 0,9 21-450 0 0,-17-51 25 0 0,1 1 1 0 0,-1-1-1 0 0,1 1 1 0 0,0-1-1 0 0,0 0 1 0 0,0 0-1 0 0,1 0 1 0 0,3 3-26 0 0,-5-6-211 0 0,0 0 1 0 0,0 0-1 0 0,0-1 1 0 0,0 1-1 0 0,1 0 1 0 0,-1-1-1 0 0,1 0 0 0 0,-1 1 1 0 0,1-1-1 0 0,-1 0 1 0 0,1 0-1 0 0,0-1 1 0 0,-1 1-1 0 0,1 0 1 0 0,0-1-1 0 0,-1 0 1 0 0,1 0-1 0 0,0 1 1 0 0,0-2-1 0 0,1 1 211 0 0,8-2-1856 0 0</inkml:trace>
  <inkml:trace contextRef="#ctx0" brushRef="#br0" timeOffset="16225.174">1932 2916 5528 0 0,'-12'-8'600'0'0,"10"7"-462"0"0,0 1-1 0 0,0-1 1 0 0,0 0 0 0 0,0 0-1 0 0,0 1 1 0 0,0-1 0 0 0,0 1-1 0 0,0 0 1 0 0,0 0 0 0 0,0 0 0 0 0,0 0-1 0 0,0 0 1 0 0,0 0 0 0 0,0 0-1 0 0,0 1 1 0 0,0-1 0 0 0,0 1-1 0 0,-1-1-137 0 0,0 2 548 0 0,0-1-1 0 0,0 1 1 0 0,0 0-1 0 0,0 0 1 0 0,0 0-1 0 0,0 0 1 0 0,0 0-1 0 0,0 1 0 0 0,1-1 1 0 0,-1 2-548 0 0,-6 7 2041 0 0,1 1 1 0 0,0 0-1 0 0,1 0 0 0 0,-6 13-2041 0 0,13-24 4 0 0,-2 3 20 0 0,-1 1 0 0 0,2-1 0 0 0,-1 1 0 0 0,0 0 1 0 0,1-1-1 0 0,0 1 0 0 0,0 0 0 0 0,1 0 0 0 0,-1 0 0 0 0,1 0 0 0 0,0 0 0 0 0,0 0 0 0 0,1 2-24 0 0,-1-6 6 0 0,0 0-1 0 0,1 0 0 0 0,-1 0 1 0 0,0 0-1 0 0,0 0 0 0 0,1 0 0 0 0,-1-1 1 0 0,1 1-1 0 0,-1 0 0 0 0,1 0 1 0 0,-1 0-1 0 0,1 0 0 0 0,0-1 1 0 0,-1 1-1 0 0,1 0 0 0 0,0-1 1 0 0,0 1-1 0 0,0 0 0 0 0,-1-1 1 0 0,1 1-1 0 0,0-1 0 0 0,0 1 0 0 0,0-1 1 0 0,0 0-1 0 0,0 1 0 0 0,0-1 1 0 0,0 0-1 0 0,0 0 0 0 0,0 1 1 0 0,0-1-1 0 0,0 0 0 0 0,0 0 1 0 0,0 0-1 0 0,0 0 0 0 0,0 0 0 0 0,0-1 1 0 0,0 1-1 0 0,0 0-5 0 0,3-1-17 0 0,-1 0 1 0 0,0 0-1 0 0,0 0 1 0 0,0 0-1 0 0,0-1 0 0 0,0 1 1 0 0,0-1-1 0 0,0 0 0 0 0,-1 0 1 0 0,1 0-1 0 0,0 0 17 0 0,3-3-175 0 0,-1 0 0 0 0,0 0-1 0 0,0-1 1 0 0,0 0 0 0 0,-1 0 0 0 0,0 0 0 0 0,0 0-1 0 0,-1 0 1 0 0,1-1 0 0 0,0-3 175 0 0,23-47-1565 0 0,-26 55 1510 0 0,-1-1-1 0 0,2 1 1 0 0,-1 0 0 0 0,0 0 0 0 0,0-1 0 0 0,1 1-1 0 0,-1 0 1 0 0,1 0 0 0 0,0 0 0 0 0,1-1 55 0 0,-3 3-2 0 0,0-1 0 0 0,0 1 0 0 0,0 0 0 0 0,1 0 0 0 0,-1-1 0 0 0,0 1 0 0 0,0 0 0 0 0,0 0 0 0 0,0-1 0 0 0,1 1 1 0 0,-1 0-1 0 0,0 0 0 0 0,0 0 0 0 0,1-1 0 0 0,-1 1 0 0 0,0 0 0 0 0,0 0 0 0 0,1 0 0 0 0,-1 0 0 0 0,0 0 0 0 0,0-1 0 0 0,1 1 0 0 0,-1 0 0 0 0,0 0 1 0 0,1 0-1 0 0,-1 0 0 0 0,0 0 0 0 0,0 0 0 0 0,1 0 0 0 0,-1 0 0 0 0,0 0 0 0 0,1 0 0 0 0,-1 0 0 0 0,0 0 0 0 0,1 0 0 0 0,-1 1 0 0 0,0-1 1 0 0,0 0-1 0 0,1 0 0 0 0,-1 0 0 0 0,0 0 0 0 0,0 0 0 0 0,1 1 0 0 0,-1-1 0 0 0,0 0 0 0 0,0 0 0 0 0,1 0 0 0 0,-1 1 0 0 0,0-1 0 0 0,0 0 0 0 0,0 0 1 0 0,1 1-1 0 0,-1-1 0 0 0,0 0 2 0 0,2 12 158 0 0,-2-11-159 0 0,10 28 450 0 0,-9 17 95 0 0,-2-37-480 0 0,0 1 1 0 0,1-1 0 0 0,1 0 0 0 0,0 0-1 0 0,0 1 1 0 0,1-1 0 0 0,0 0 0 0 0,1 2-65 0 0,2-1 105 0 0,-4-10-80 0 0,0 0-1 0 0,1 1 1 0 0,-1-1 0 0 0,0 0 0 0 0,1 0-1 0 0,-1 0 1 0 0,0 0 0 0 0,0 0-1 0 0,1 0 1 0 0,-1 0 0 0 0,0-1 0 0 0,0 1-1 0 0,1 0-24 0 0,3-2 1 0 0,0 0-1 0 0,0 0 0 0 0,0-1 0 0 0,-1 1 0 0 0,1-1 0 0 0,-1 0 1 0 0,0 0-1 0 0,0 0 0 0 0,0-1 0 0 0,4-3 0 0 0,5-9-567 0 0,0 1 0 0 0,3-6 567 0 0,9-12-1198 0 0,-13 19 683 0 0,4-5-1654 0 0,12-11 2169 0 0,-22 25-58 0 0,0 0 0 0 0,0 1-1 0 0,0-1 1 0 0,0 1 0 0 0,1 1-1 0 0,-1-1 1 0 0,5-1 58 0 0,-10 5 55 0 0,0 0 1 0 0,0 0-1 0 0,0 0 1 0 0,0 0-1 0 0,0 0 1 0 0,0 0-1 0 0,0 0 1 0 0,0 1 0 0 0,0-1-1 0 0,0 0 1 0 0,0 0-1 0 0,0 1 1 0 0,0-1-1 0 0,0 1 1 0 0,-1-1-1 0 0,1 1 1 0 0,0-1-1 0 0,0 1 1 0 0,0 0-1 0 0,-1-1 1 0 0,2 1-56 0 0,12 16 648 0 0,14 46 472 0 0,-23-53-872 0 0,-1 1 0 0 0,0 0-1 0 0,-1 0 1 0 0,0 0-1 0 0,0 1 1 0 0,-1 2-248 0 0,-2-12 130 0 0,3 2 44 0 0,-2-3 2592 0 0,1-2-2647 0 0,0-1-1 0 0,-1 1 1 0 0,1-1-1 0 0,-1 0 1 0 0,1 1-1 0 0,-1-1 1 0 0,1 0-1 0 0,-1 0 1 0 0,0 1-1 0 0,0-1 1 0 0,0 0-1 0 0,0 0 1 0 0,0-2-119 0 0,9-33 508 0 0,-4 13-403 0 0,0 9-421 0 0,0 0 1 0 0,0 0-1 0 0,1 0 1 0 0,1 1 0 0 0,1 0-1 0 0,0 0 1 0 0,1 1-1 0 0,0 0 1 0 0,6-4 315 0 0,2-2-1031 0 0</inkml:trace>
  <inkml:trace contextRef="#ctx0" brushRef="#br0" timeOffset="16716.265">2895 2916 12440 0 0,'10'-5'2302'0'0,"-10"5"-2157"0"0,0 0 1 0 0,0 0-1 0 0,1 0 1 0 0,-1 0-1 0 0,0 0 1 0 0,0 0-1 0 0,1 0 1 0 0,-1 0-1 0 0,0 1 1 0 0,0-1-1 0 0,0 0 1 0 0,1 0-1 0 0,-1 0 1 0 0,0 0 0 0 0,0 1-1 0 0,0-1 1 0 0,1 0-1 0 0,-1 0 1 0 0,0 0-1 0 0,0 1 1 0 0,0-1-1 0 0,0 0 1 0 0,0 0-1 0 0,0 0 1 0 0,1 1-1 0 0,-1-1-145 0 0,2 13 3007 0 0,-1-4-3913 0 0,-1-8 630 0 0,0 2 295 0 0,13 134 1571 0 0,1-63-359 0 0,3 2-1231 0 0,-11-52 56 0 0,-4-15-35 0 0,1 5 85 0 0,0-1-1 0 0,2 1 0 0 0,3 9-105 0 0,-5-16 39 0 0,-3-6-128 0 0,0-1-11 0 0,0 0-159 0 0,0 0-710 0 0,4-6-2757 0 0,-1-1-3137 0 0</inkml:trace>
  <inkml:trace contextRef="#ctx0" brushRef="#br0" timeOffset="17128.05">3025 2930 4608 0 0,'1'-1'47'0'0,"0"0"0"0"0,0 0-1 0 0,1 0 1 0 0,-1 0 0 0 0,1 0 0 0 0,-1 0 0 0 0,1 0 0 0 0,-1 1 0 0 0,1-1-1 0 0,-1 1 1 0 0,1-1 0 0 0,-1 1 0 0 0,1 0 0 0 0,0-1 0 0 0,-1 1 0 0 0,1 0-1 0 0,0 0 1 0 0,0 0-47 0 0,36 2 4486 0 0,-30-1-2261 0 0,-5 0-1852 0 0,1 0-1 0 0,0-1 0 0 0,-1 1 0 0 0,1 1 1 0 0,-1-1-1 0 0,0 0 0 0 0,1 1 1 0 0,-1 0-1 0 0,0 0 0 0 0,0 0 1 0 0,0 0-1 0 0,0 0 0 0 0,2 3-372 0 0,4 3 362 0 0,-1 1-1 0 0,0 1 1 0 0,3 3-362 0 0,-8-8 232 0 0,-1-3-113 0 0,0 1-1 0 0,0 0 1 0 0,0 1-1 0 0,0-1 1 0 0,-1 0-1 0 0,1 0 1 0 0,-1 1-1 0 0,0-1 1 0 0,0 1-1 0 0,0-1 1 0 0,0 1-1 0 0,0 0 1 0 0,-1-1-1 0 0,0 4-118 0 0,0-5 82 0 0,0 1 0 0 0,-1 0-1 0 0,1-1 1 0 0,-1 1 0 0 0,0-1 0 0 0,0 1 0 0 0,0-1-1 0 0,0 0 1 0 0,0 1 0 0 0,0-1 0 0 0,-1 0-1 0 0,1 0 1 0 0,-1 0 0 0 0,0 0 0 0 0,1 0-1 0 0,-1 0 1 0 0,0 0 0 0 0,0 0 0 0 0,0-1 0 0 0,0 1-1 0 0,-1-1-81 0 0,-8 6 8 0 0,-1 0-1 0 0,0-1 0 0 0,-1-1 1 0 0,1 0-1 0 0,-1-1 0 0 0,0 0 1 0 0,0-1-1 0 0,0-1 0 0 0,0 0 1 0 0,-1 0-1 0 0,1-2 0 0 0,-1 1 1 0 0,1-2-1 0 0,-3 0-7 0 0,14 1-307 0 0,-1 0 0 0 0,1-1 1 0 0,0 1-1 0 0,0-1 0 0 0,0 1 0 0 0,-1-1 0 0 0,1 0 0 0 0,-2-1 307 0 0,-3-3-2312 0 0</inkml:trace>
  <inkml:trace contextRef="#ctx0" brushRef="#br0" timeOffset="17495.649">3552 2851 15144 0 0,'-11'-1'255'0'0,"9"1"-153"0"0,0 0-1 0 0,0-1 1 0 0,0 1-1 0 0,0 0 1 0 0,0-1-1 0 0,0 1 1 0 0,0-1-1 0 0,0 0 1 0 0,0 1-1 0 0,0-1 0 0 0,-1-1-101 0 0,-5 4 259 0 0,5-1-250 0 0,-29 7 675 0 0,0 2-1 0 0,0 1 0 0 0,-3 3-683 0 0,27-11 179 0 0,1 1 1 0 0,0-1 0 0 0,0 1-1 0 0,0 1 1 0 0,1-1 0 0 0,-1 1-1 0 0,1 0 1 0 0,0 1 0 0 0,1-1-1 0 0,-1 1 1 0 0,1 0-1 0 0,0 1 1 0 0,1-1 0 0 0,0 1-1 0 0,-4 7-179 0 0,-1 2 190 0 0,7-14-172 0 0,1-1 1 0 0,0 1 0 0 0,-1 0 0 0 0,1 0 0 0 0,0-1-1 0 0,0 1 1 0 0,0 0 0 0 0,0 0 0 0 0,1 0 0 0 0,-1 0-1 0 0,1 0 1 0 0,-1 0 0 0 0,1 0 0 0 0,0 1 0 0 0,-1-1-1 0 0,1 0 1 0 0,0 0 0 0 0,0 0 0 0 0,1 0 0 0 0,-1 0-1 0 0,1 2-18 0 0,0-1 40 0 0,0 0 0 0 0,0-1 0 0 0,1 1 0 0 0,0 0 0 0 0,-1 0 0 0 0,3 2-40 0 0,-3-4 11 0 0,0 0 1 0 0,0 0-1 0 0,0-1 1 0 0,0 1-1 0 0,0 0 0 0 0,1 0 1 0 0,-1-1-1 0 0,0 1 0 0 0,0-1 1 0 0,0 1-1 0 0,1-1 1 0 0,-1 1-1 0 0,0-1 0 0 0,1 0 1 0 0,-1 0-1 0 0,0 1 1 0 0,1-1-1 0 0,-1 0 0 0 0,1 0-11 0 0,4-1 39 0 0,1 1 0 0 0,-1-1 0 0 0,0-1-1 0 0,1 1 1 0 0,-1-1 0 0 0,0 0 0 0 0,0 0 0 0 0,0-1-1 0 0,0 0 1 0 0,4-3-39 0 0,3-2 10 0 0,0-1-1 0 0,0 0 0 0 0,9-10-9 0 0,-21 17 0 0 0,1 1 1 0 0,-1 0-1 0 0,0-1 0 0 0,0 0 0 0 0,0 1 0 0 0,0-1 0 0 0,0 1 0 0 0,-1-1 0 0 0,1 0 0 0 0,0-1 0 0 0,8-13-15 0 0,-1 9-25 0 0,-7 5 34 0 0,0 1 1 0 0,1 0-1 0 0,-1-1 0 0 0,0 1 0 0 0,0-1 1 0 0,0 1-1 0 0,0-1 0 0 0,0 0 0 0 0,0 1 1 0 0,0-1-1 0 0,0 0 0 0 0,-1 0 0 0 0,1 0 1 0 0,-1 1-1 0 0,1-1 0 0 0,-1 0 0 0 0,0-2 6 0 0,0 3 4 0 0,0-1-1 0 0,0 1 1 0 0,0 0-1 0 0,0-1 1 0 0,0 1 0 0 0,-1 0-1 0 0,1-1 1 0 0,0 1-1 0 0,-1-1 1 0 0,1 1-1 0 0,-1 0 1 0 0,0 0-1 0 0,1-1 1 0 0,-1 1-1 0 0,0 0 1 0 0,0 0 0 0 0,0-1-4 0 0,-1 0 3 0 0,1-2 8 0 0,1 4-10 0 0,0 0-1 0 0,0 0 1 0 0,0 0 0 0 0,1 0 0 0 0,-1 0 0 0 0,0 0-1 0 0,0 0 1 0 0,0 0 0 0 0,0 0 0 0 0,0-1-1 0 0,0 1 1 0 0,0 0 0 0 0,0 0 0 0 0,0 0-1 0 0,0 0 1 0 0,0 0 0 0 0,0 0 0 0 0,0 0-1 0 0,0 0 1 0 0,0-1 0 0 0,0 1 0 0 0,0 0-1 0 0,0 0 1 0 0,0 0 0 0 0,0 0 0 0 0,0 0 0 0 0,0 0-1 0 0,0 0 1 0 0,0-1 0 0 0,0 1 0 0 0,0 0-1 0 0,0 0 1 0 0,0 0 0 0 0,0 0 0 0 0,0 0-1 0 0,0 0 1 0 0,0 0 0 0 0,0 0 0 0 0,0 0-1 0 0,-1-1 1 0 0,1 1 0 0 0,0 0 0 0 0,0 0-1 0 0,0 0 1 0 0,0 0 0 0 0,0 0 0 0 0,0 0 0 0 0,0 0-1 0 0,0 0 1 0 0,0 0 0 0 0,-1 0 0 0 0,1 0-1 0 0,0 0 1 0 0,0 0 0 0 0,0 0 0 0 0,0 0-1 0 0,0 0 1 0 0,0 0 0 0 0,0 0 0 0 0,0 0-1 0 0,-1 0 1 0 0,1 0 0 0 0,0 0 0 0 0,0 0-1 0 0,0 0 1 0 0,0 0 0 0 0,0 0 0 0 0,0 0 0 0 0,-1 0-1 0 0,-5-2 54 0 0,6 2-40 0 0,0 0 1 0 0,0 0 0 0 0,1 0 0 0 0,-1-1 0 0 0,0 1-1 0 0,0 0 1 0 0,0 0 0 0 0,1 0 0 0 0,-1 0-1 0 0,0-1 1 0 0,0 1 0 0 0,1 0 0 0 0,-1 0 0 0 0,0 0-1 0 0,0 0 1 0 0,1 0 0 0 0,-1 0 0 0 0,0 0-1 0 0,0 0 1 0 0,1 0 0 0 0,-1 0 0 0 0,0 0 0 0 0,0 0-1 0 0,1 0 1 0 0,-1 0 0 0 0,0 0 0 0 0,0 0-1 0 0,1 0 1 0 0,-1 0 0 0 0,0 0 0 0 0,0 0 0 0 0,1 0-1 0 0,-1 0 1 0 0,0 0-15 0 0,7 0-1038 0 0,-4 1-5115 0 0,-3-1-867 0 0</inkml:trace>
  <inkml:trace contextRef="#ctx0" brushRef="#br0" timeOffset="17895.526">3552 2672 13760 0 0,'1'0'34'0'0,"2"-1"188"0"0,1 1 0 0 0,0 0 0 0 0,-1 1 0 0 0,1-1 0 0 0,0 1 0 0 0,3 1-222 0 0,-7-2 88 0 0,1 0 0 0 0,0 1-1 0 0,0-1 1 0 0,0 1 0 0 0,0-1 0 0 0,0 1-1 0 0,-1 0 1 0 0,1-1 0 0 0,0 1 0 0 0,0 0-1 0 0,-1 0 1 0 0,1-1 0 0 0,-1 1 0 0 0,1 0-1 0 0,-1 0 1 0 0,1 0 0 0 0,-1 0 0 0 0,1 0-1 0 0,-1 0 1 0 0,0 0 0 0 0,1 0-1 0 0,-1 0 1 0 0,0 0 0 0 0,0 0 0 0 0,0 0-1 0 0,0 0-87 0 0,1 0 69 0 0,-1 0-1 0 0,0 0 0 0 0,1 0 1 0 0,-1 0-1 0 0,1 1 0 0 0,-1-1 1 0 0,1 0-1 0 0,0 0 0 0 0,-1 0 0 0 0,1-1 1 0 0,0 1-1 0 0,0 0 0 0 0,0 0 1 0 0,-1 0-1 0 0,2 0-68 0 0,-1 0 54 0 0,0-1 0 0 0,0 1-1 0 0,0 0 1 0 0,0 0 0 0 0,-1 0 0 0 0,1 0 0 0 0,0 0 0 0 0,0 0-1 0 0,-1 0 1 0 0,1 1 0 0 0,-1-1 0 0 0,1 0 0 0 0,-1 0 0 0 0,1 0-1 0 0,-1 1-53 0 0,-1 18 742 0 0,0-17-656 0 0,1 1 1 0 0,0-1-1 0 0,0 0 1 0 0,-1 0-1 0 0,2 0 1 0 0,-1 0-1 0 0,0 1-86 0 0,2 9 281 0 0,0 0 0 0 0,-1-1 0 0 0,-1 1 0 0 0,-1 12-281 0 0,1-17 116 0 0,0 0 0 0 0,1-1 1 0 0,0 1-1 0 0,2 6-116 0 0,2 26 295 0 0,-5-32-240 0 0,1-1 0 0 0,0 1 0 0 0,1 0 0 0 0,0 0 0 0 0,1 3-55 0 0,5 20 124 0 0,-7-25-105 0 0,1 0 1 0 0,0 1 0 0 0,0-2 0 0 0,0 1 0 0 0,1 0 0 0 0,-1 0 0 0 0,1-1-1 0 0,1 1 1 0 0,-1-1-20 0 0,3 6 45 0 0,-6-10-45 0 0,0 0-1 0 0,0 0 0 0 0,1 0 0 0 0,-1 0 0 0 0,0 0 0 0 0,1 0 0 0 0,-1-1 0 0 0,1 1 0 0 0,-1 0 0 0 0,1 0 1 0 0,-1-1-1 0 0,1 1 0 0 0,0 0 0 0 0,-1-1 0 0 0,1 1 0 0 0,0 0 0 0 0,-1-1 0 0 0,1 1 0 0 0,0-1 1 0 0,19 8-1081 0 0,-19-7-450 0 0,1-2-3566 0 0,5-4-1525 0 0</inkml:trace>
  <inkml:trace contextRef="#ctx0" brushRef="#br0" timeOffset="18440.658">3920 2802 3224 0 0,'-13'-2'-295'0'0,"-15"-1"2591"0"0,26 4-1468 0 0,-1-1-1 0 0,1 0 0 0 0,0 0 0 0 0,0 1 0 0 0,-1 0 1 0 0,1-1-1 0 0,0 1 0 0 0,0 0 0 0 0,0 0 1 0 0,-1 0-1 0 0,1 1-827 0 0,-24 15 5035 0 0,19-11-4684 0 0,0 1 0 0 0,1-1 0 0 0,-1 1-1 0 0,1 1-350 0 0,-4 4 287 0 0,1 1 0 0 0,0 1 0 0 0,1 0-1 0 0,-1 3-286 0 0,5-9 67 0 0,1 0 0 0 0,0 0-1 0 0,0 0 1 0 0,1 0-1 0 0,0 0 1 0 0,0 0 0 0 0,1 1-1 0 0,0-1 1 0 0,0 1-67 0 0,1 4 67 0 0,-1-11-59 0 0,1-1 0 0 0,0 1 0 0 0,0 0 0 0 0,0-1 0 0 0,0 1 0 0 0,0 0 1 0 0,0 0-1 0 0,0-1 0 0 0,0 1 0 0 0,1 0 0 0 0,-1-1 0 0 0,1 1 0 0 0,-1 0 1 0 0,1-1-1 0 0,0 1 0 0 0,0-1 0 0 0,-1 1 0 0 0,1-1 0 0 0,0 1 0 0 0,1 0-8 0 0,1 1 93 0 0,-3-3-88 0 0,1 1-1 0 0,-1-1 1 0 0,1 1 0 0 0,-1-1 0 0 0,1 1 0 0 0,-1-1 0 0 0,1 1 0 0 0,-1-1 0 0 0,1 1 0 0 0,-1-1 0 0 0,1 0 0 0 0,0 1 0 0 0,-1-1-1 0 0,1 0 1 0 0,-1 0 0 0 0,1 0 0 0 0,0 1 0 0 0,-1-1 0 0 0,1 0 0 0 0,0 0 0 0 0,-1 0 0 0 0,1 0 0 0 0,0 0 0 0 0,-1 0-1 0 0,1 0 1 0 0,0 0 0 0 0,-1-1 0 0 0,1 1 0 0 0,0 0 0 0 0,-1 0 0 0 0,1 0 0 0 0,0-1 0 0 0,-1 1 0 0 0,1 0 0 0 0,-1-1 0 0 0,1 1-1 0 0,-1 0 1 0 0,1-1 0 0 0,0 0-5 0 0,6-3-91 0 0,-1-1 0 0 0,0-1 0 0 0,0 1 0 0 0,0-1 0 0 0,-1 0-1 0 0,1 0 1 0 0,-1-1 0 0 0,0-1 91 0 0,19-21-755 0 0,4-4-277 0 0,-18 21 561 0 0,0 0-1 0 0,1 0 1 0 0,3-1 471 0 0,-12 11-58 0 0,-1 0 0 0 0,1 0 0 0 0,0 1 0 0 0,-1-1 0 0 0,1 0 0 0 0,-1-1 0 0 0,0 1 0 0 0,1-1 58 0 0,10-14-490 0 0,-5 12 419 0 0,-5 4 67 0 0,-1 0 0 0 0,1-1 0 0 0,-1 1 0 0 0,1 0 0 0 0,-1 0 0 0 0,1-1 0 0 0,-1 1 0 0 0,0-1-1 0 0,1 0 5 0 0,-3-3 35 0 0,0 4 148 0 0,2 1-145 0 0,-1 0 0 0 0,0 0 1 0 0,1 1-1 0 0,-1-1 0 0 0,0 0 0 0 0,1 0 1 0 0,-1 1-1 0 0,0-1 0 0 0,1 0 1 0 0,-1 0-1 0 0,0 1 0 0 0,0-1 0 0 0,1 0 1 0 0,-1 1-1 0 0,0-1 0 0 0,0 0 1 0 0,0 1-1 0 0,1-1 0 0 0,-1 1 0 0 0,0-1 1 0 0,0 1-39 0 0,0-1 14 0 0,-1 0 0 0 0,1 1 0 0 0,-1-1 0 0 0,1 0 0 0 0,-1 1 0 0 0,1-1 0 0 0,0 1 0 0 0,-1-1 0 0 0,1 1 0 0 0,0-1 0 0 0,0 1 0 0 0,-1-1 0 0 0,1 1 0 0 0,0-1 0 0 0,0 1 0 0 0,0-1 0 0 0,-1 1 0 0 0,1-1 0 0 0,0 1 0 0 0,0 0 0 0 0,0-1 0 0 0,0 1 0 0 0,0-1 0 0 0,0 1 0 0 0,0-1 0 0 0,0 1 0 0 0,1 0 0 0 0,-1-1 0 0 0,0 1 0 0 0,0-1 0 0 0,0 1 0 0 0,1-1 0 0 0,-1 1 0 0 0,0-1 0 0 0,0 1 0 0 0,1-1 0 0 0,-1 1 0 0 0,1-1-14 0 0,-1 1 21 0 0,1 0-1 0 0,0 1 0 0 0,-1-1 1 0 0,0 0-1 0 0,1 0 0 0 0,-1 0 1 0 0,1 0-1 0 0,-1 0 0 0 0,0 1 1 0 0,0-1-1 0 0,0 0 0 0 0,0 0 1 0 0,0 0-1 0 0,0 1-20 0 0,-2 10 140 0 0,1-10-123 0 0,1-1 0 0 0,-1 1 0 0 0,1 0 0 0 0,0-1 0 0 0,0 1-1 0 0,0 0 1 0 0,0-1 0 0 0,0 1 0 0 0,0 0 0 0 0,0-1-1 0 0,0 1 1 0 0,1 0 0 0 0,-1-1 0 0 0,1 1 0 0 0,-1 0-1 0 0,1 0-16 0 0,8 14 134 0 0,-8-14-126 0 0,1 1 1 0 0,0-1 0 0 0,-1 1 0 0 0,0 0 0 0 0,0 0 0 0 0,0-1 0 0 0,0 1-1 0 0,0 1-8 0 0,-1 3 28 0 0,0-6-26 0 0,0 0 0 0 0,0 0 0 0 0,0 0 0 0 0,0 0 1 0 0,0-1-1 0 0,0 1 0 0 0,0 0 0 0 0,0 0 0 0 0,1 0 0 0 0,-1 0 0 0 0,0-1 0 0 0,0 1 0 0 0,1 0 1 0 0,-1 0-1 0 0,0-1 0 0 0,1 1 0 0 0,-1 0 0 0 0,1 0 0 0 0,-1-1 0 0 0,1 1 0 0 0,0 0-2 0 0,5 5 28 0 0,-4-5-22 0 0,-1 0 0 0 0,1 1 1 0 0,-1-1-1 0 0,1 1 0 0 0,-1-1 0 0 0,0 1 0 0 0,0 0 0 0 0,0-1 0 0 0,0 1 0 0 0,0 0 0 0 0,0 0 0 0 0,0 0 1 0 0,0 0-1 0 0,-1 1-6 0 0,1-2 12 0 0,0 0 0 0 0,-1 0 0 0 0,1 0 1 0 0,0 0-1 0 0,0 0 0 0 0,-1 0 0 0 0,1 0 0 0 0,0 0 1 0 0,0 0-1 0 0,0 0 0 0 0,0 0 0 0 0,0 0 0 0 0,0-1 1 0 0,0 1-1 0 0,1 0-12 0 0,0 0 18 0 0,-1-1 63 0 0,15-2-1 0 0,-12 1-64 0 0,0 0 0 0 0,-1-1 0 0 0,1 1 0 0 0,-1-1-1 0 0,1 0 1 0 0,-1 0 0 0 0,0 0 0 0 0,0-1 0 0 0,0 1 0 0 0,0-1-1 0 0,1-1-15 0 0,5-5-275 0 0,-1-1 0 0 0,6-9 275 0 0,11-14-718 0 0,-3 2 114 0 0,-7 7 324 0 0,15-18 149 0 0,-29 41 231 0 0,-1 1 7 0 0,0 0 73 0 0,0 0 38 0 0,3 9 237 0 0,2 23 417 0 0,-1-8-189 0 0,0-1 1 0 0,5 10-684 0 0,-5-18 158 0 0,-3-9-55 0 0,1 0 1 0 0,0 0-1 0 0,0 0 0 0 0,0-1 0 0 0,3 4-103 0 0,4 13 410 0 0,-8-19-368 0 0,0-1-1 0 0,-1 0 1 0 0,1 0 0 0 0,0 1-1 0 0,0-1 1 0 0,1 0 0 0 0,-1 0 0 0 0,0 0-1 0 0,1 0 1 0 0,-1 0 0 0 0,1 0 0 0 0,0-1-1 0 0,0 1-41 0 0,-1-1 112 0 0,8 8 108 0 0,-6-7-3392 0 0,-3-2-4459 0 0</inkml:trace>
  <inkml:trace contextRef="#ctx0" brushRef="#br0" timeOffset="18856.995">4312 2660 4608 0 0,'-12'-9'1603'0'0,"3"7"5066"0"0,9 2-2322 0 0,0 0-531 0 0,0 0-2397 0 0,0 0-1050 0 0,0 0-213 0 0,0 0-42 0 0,0 0-17 0 0,0 0-8 0 0,0 1-1 0 0,7 9-4 0 0,-7-9-83 0 0,1-1-1 0 0,0 1 0 0 0,-1 0 0 0 0,1-1 0 0 0,-1 1 0 0 0,1 0 1 0 0,-1-1-1 0 0,0 1 0 0 0,1 0 0 0 0,-1 0 0 0 0,0-1 0 0 0,1 1 1 0 0,-1 0-1 0 0,0 0 0 0 0,0 0 0 0 0,0 0 0 0 0,0-1 0 0 0,0 1 0 0 0,0 0 1 0 0,0 0-1 0 0,0 0 0 0 0,0 0 0 0 0,0-1 0 0 0,0 1 0 0 0,0 0-46 0 0,0 0 0 0 0,0-1 0 0 0,0 1-1 0 0,0 0 1 0 0,0-1 0 0 0,0 1 0 0 0,0-1-1 0 0,0 1 1 0 0,1 0 0 0 0,-1-1-1 0 0,0 1 1 0 0,0-1 0 0 0,1 1 0 0 0,-1 0-1 0 0,0-1 1 0 0,1 1 0 0 0,-1-1 0 0 0,1 1-1 0 0,-1-1 1 0 0,0 0 0 0 0,1 1 0 0 0,-1-1-1 0 0,1 1 1 0 0,-1-1 0 0 0,1 0 0 0 0,0 1-1 0 0,0-1 47 0 0,6 7-1272 0 0,-6 1-151 0 0</inkml:trace>
  <inkml:trace contextRef="#ctx0" brushRef="#br0" timeOffset="19252.32">4454 2783 4608 0 0,'0'-1'21'0'0,"1"0"-1"0"0,0 0 1 0 0,-1 0 0 0 0,1 0-1 0 0,-1 1 1 0 0,1-1 0 0 0,0 0 0 0 0,0 1-1 0 0,0-1 1 0 0,-1 0 0 0 0,1 1 0 0 0,0-1-1 0 0,0 1 1 0 0,0-1 0 0 0,0 1-1 0 0,0 0 1 0 0,0-1 0 0 0,0 1 0 0 0,0 0-1 0 0,0 0 1 0 0,0-1 0 0 0,0 1-1 0 0,0 0-20 0 0,8-3 375 0 0,-2-1 1188 0 0,-1 1 0 0 0,1 0 1 0 0,0 0-1 0 0,0 1 0 0 0,3-1-1563 0 0,38-8 3473 0 0,-4 1-2391 0 0,-26 5-548 0 0,0 0-1 0 0,0 1 1 0 0,1 1-1 0 0,-1 0 1 0 0,3 2-534 0 0,-20 1 30 0 0,-1 0 0 0 0,1 0 0 0 0,-1 0 0 0 0,1 0 0 0 0,-1 0 0 0 0,1 0 0 0 0,-1 1 0 0 0,1-1 0 0 0,-1 0 0 0 0,1 0 0 0 0,-1 1 0 0 0,1-1 0 0 0,-1 0 0 0 0,1 1 0 0 0,-1-1 0 0 0,0 0 0 0 0,1 1 0 0 0,-1-1 0 0 0,0 0 0 0 0,1 1 0 0 0,-1-1 0 0 0,0 1 0 0 0,1-1 0 0 0,-1 1-1 0 0,0-1 1 0 0,0 1 0 0 0,0-1 0 0 0,1 1 0 0 0,-1-1 0 0 0,0 1 0 0 0,0-1 0 0 0,0 1 0 0 0,0-1 0 0 0,0 1-30 0 0,0 1 28 0 0,0-1 0 0 0,0 1-1 0 0,0-1 1 0 0,0 1-1 0 0,0 0 1 0 0,0-1 0 0 0,0 1-1 0 0,-1-1 1 0 0,0 2-28 0 0,-3 7 54 0 0,-1 0 1 0 0,-1-1-1 0 0,0 1 1 0 0,0-1-1 0 0,-1-1 0 0 0,-5 7-54 0 0,-13 10 66 0 0,-12 9-66 0 0,-8 7 133 0 0,26-23-122 0 0,13-13 1 0 0,1-1 0 0 0,1 1 0 0 0,-1-1 0 0 0,1 1 0 0 0,-1 1 0 0 0,2-1 0 0 0,-1 1-12 0 0,1-3 10 0 0,1 0 0 0 0,-1 1 1 0 0,1-1-1 0 0,-1 0 0 0 0,-3 2-10 0 0,2-2 84 0 0,1 1-1 0 0,0-1 1 0 0,0 0 0 0 0,0 1-1 0 0,-2 3-83 0 0,0-2 138 0 0,1 0 128 0 0,4-4-239 0 0,1-1 0 0 0,-1 1-1 0 0,1-1 1 0 0,0 1 0 0 0,-1-1 0 0 0,1 0 0 0 0,0 1-1 0 0,-1-1 1 0 0,1 0 0 0 0,0 1 0 0 0,0-1-1 0 0,-1 0 1 0 0,1 0 0 0 0,0 0 0 0 0,0 1-1 0 0,0-1-26 0 0,23 5 109 0 0,1-2 1 0 0,0 0-1 0 0,0-1 0 0 0,14-2-109 0 0,33 3-122 0 0,-21-3-1796 0 0,-18-2-3602 0 0,-30 1 4612 0 0,20 1-5844 0 0</inkml:trace>
  <inkml:trace contextRef="#ctx0" brushRef="#br0" timeOffset="19666.928">5132 2810 6448 0 0,'0'0'297'0'0,"-5"-3"91"0"0,1 1-176 0 0,0-1 0 0 0,0 1 0 0 0,0 1 0 0 0,0-1 0 0 0,-1 1 0 0 0,1-1 0 0 0,-2 1-212 0 0,1 0 672 0 0,0 0 1 0 0,0 1-1 0 0,0 0 0 0 0,0 0 0 0 0,0 0 1 0 0,0 0-1 0 0,0 1 0 0 0,0 0 0 0 0,0 0 1 0 0,-3 1-673 0 0,7-2 89 0 0,0 1 1 0 0,1-1 0 0 0,-1 1-1 0 0,0 0 1 0 0,0-1 0 0 0,0 1-1 0 0,0 0 1 0 0,1-1 0 0 0,-1 1-1 0 0,0 0 1 0 0,1 0 0 0 0,-1 0 0 0 0,1 0-1 0 0,-1-1 1 0 0,1 1 0 0 0,-1 0-1 0 0,1 0 1 0 0,0 0 0 0 0,-1 0-1 0 0,1 0 1 0 0,0 0 0 0 0,0 1-90 0 0,0-2 254 0 0,0 0 2 0 0,0 0-2 0 0,0 0-12 0 0,0 0-2 0 0,0 0 0 0 0,0 0 8 0 0,0 0 35 0 0,0 0 18 0 0,0 0 3 0 0,-18 9 1018 0 0,4-2-746 0 0,11-5-484 0 0,0 0 1 0 0,-1 0-1 0 0,1 0 0 0 0,0 0 0 0 0,0 0 0 0 0,0 1 0 0 0,0 0-92 0 0,-8 8 45 0 0,6-7-23 0 0,1 0 0 0 0,0 1-1 0 0,0-1 1 0 0,0 1 0 0 0,0 0-1 0 0,1 0 1 0 0,0 0 0 0 0,0 1-1 0 0,0-1 1 0 0,1 1 0 0 0,-1-1-1 0 0,0 7-21 0 0,-4 14 26 0 0,6-22-17 0 0,-1 0-1 0 0,1 1 0 0 0,0-1 1 0 0,0 0-1 0 0,1 1 0 0 0,-1-1 0 0 0,1 1 1 0 0,0-1-1 0 0,0 1 0 0 0,1-1 1 0 0,-1 2-9 0 0,1-5 4 0 0,-1-1 0 0 0,0 1 1 0 0,0-1-1 0 0,0 1 0 0 0,0 0 1 0 0,1-1-1 0 0,-1 1 0 0 0,0-1 1 0 0,1 1-1 0 0,-1-1 1 0 0,0 1-1 0 0,1-1 0 0 0,-1 0 1 0 0,1 1-1 0 0,-1-1 0 0 0,0 1 1 0 0,1-1-1 0 0,-1 0 0 0 0,1 1 1 0 0,-1-1-1 0 0,1 0 0 0 0,0 0 1 0 0,-1 1-1 0 0,1-1 1 0 0,-1 0-1 0 0,1 0 0 0 0,-1 0 1 0 0,1 0-1 0 0,0 0 0 0 0,-1 1 1 0 0,1-1-1 0 0,-1 0 0 0 0,1-1-4 0 0,0 2 19 0 0,3-1-6 0 0,0 0-1 0 0,1-1 1 0 0,-1 1-1 0 0,0-1 1 0 0,0 0 0 0 0,0 0-1 0 0,0 0 1 0 0,0 0-1 0 0,0-1 1 0 0,0 1-1 0 0,-1-1 1 0 0,1 0-1 0 0,0 0 1 0 0,-1 0-1 0 0,1-1 1 0 0,1-1-13 0 0,9-8-280 0 0,0-1 1 0 0,0 0-1 0 0,-1-1 280 0 0,-10 11-80 0 0,4-6-94 0 0,-4 6 123 0 0,-1 0 1 0 0,1 1-1 0 0,-1-1 1 0 0,1 0-1 0 0,0 1 0 0 0,0 0 1 0 0,0 0-1 0 0,0 0 0 0 0,0 0 1 0 0,0 0-1 0 0,3 0 51 0 0,-4 1-59 0 0,-1 1 59 0 0,0 0 0 0 0,0 1-1 0 0,0-1 1 0 0,0 0-1 0 0,0 1 1 0 0,-1-1 0 0 0,1 0-1 0 0,0 1 1 0 0,0-1-1 0 0,0 1 1 0 0,-1 0 0 0 0,1-1-1 0 0,0 1 1 0 0,0-1-1 0 0,-1 1 1 0 0,1 0 0 0 0,-1 0-1 0 0,1-1 1 0 0,0 1-1 0 0,-1 0 1 0 0,1 0 0 0 0,-1 0-1 0 0,0 0 1 0 0,1-1 0 0 0,-1 1-1 0 0,0 0 1 0 0,0 0-1 0 0,1 1 1 0 0,0 1-1 0 0,2 5 20 0 0,0 0 0 0 0,0 0 0 0 0,-1 0 0 0 0,0 2-19 0 0,-1-4 9 0 0,0-1 0 0 0,0 0 0 0 0,1 0-1 0 0,0 0 1 0 0,-1 0 0 0 0,2 0 0 0 0,-1 0-1 0 0,0-1 1 0 0,1 1 0 0 0,0-1 0 0 0,0 1 0 0 0,4 2-9 0 0,-7-6-25 0 0,1 0-1 0 0,0 0 1 0 0,0-1 0 0 0,-1 1 0 0 0,1 0 0 0 0,0-1 0 0 0,0 1 0 0 0,0-1 0 0 0,0 1 0 0 0,0-1-1 0 0,0 1 1 0 0,0-1 0 0 0,0 0 0 0 0,0 1 0 0 0,0-1 0 0 0,0 0 0 0 0,0 0 0 0 0,0 0 0 0 0,0 0-1 0 0,0 0 1 0 0,0 0 0 0 0,0 0 0 0 0,1 0 25 0 0,6-5-3881 0 0,-6 4 2204 0 0,4-4-5016 0 0</inkml:trace>
  <inkml:trace contextRef="#ctx0" brushRef="#br0" timeOffset="20071.131">5301 2664 14888 0 0,'0'0'680'0'0,"0"0"-11"0"0,1 1-429 0 0,7 10-263 0 0,-2-3 241 0 0,-1-1 0 0 0,0 1 0 0 0,0 0 0 0 0,-1 0-1 0 0,0 0 1 0 0,0 0 0 0 0,-1 1 0 0 0,1 1-218 0 0,6 40 3247 0 0,2 19-3247 0 0,-11-59 257 0 0,0-4-129 0 0,1 1 39 0 0,-1 1 0 0 0,-1-1 0 0 0,1 0-1 0 0,-1 0 1 0 0,-1 3-167 0 0,0 4 214 0 0,0-2-54 0 0,0 0 1 0 0,-1-1 0 0 0,-1 1-1 0 0,-2 8-160 0 0,3-13 70 0 0,2-7-103 0 0,0 0 1 0 0,0 1 0 0 0,0-1 0 0 0,0 0 0 0 0,0 0-1 0 0,0 0 1 0 0,0 0 0 0 0,0 1 0 0 0,0-1-1 0 0,0 0 1 0 0,0 0 0 0 0,0 0 0 0 0,0 0 0 0 0,0 0-1 0 0,-1 1 1 0 0,1-1 0 0 0,0 0 0 0 0,0 0-1 0 0,0 0 1 0 0,0 0 0 0 0,0 0 0 0 0,0 0 0 0 0,0 1-1 0 0,-1-1 1 0 0,1 0 0 0 0,0 0 0 0 0,0 0 0 0 0,0 0-1 0 0,0 0 1 0 0,0 0 0 0 0,-1 0 0 0 0,1 0-1 0 0,0 0 1 0 0,0 0 0 0 0,0 0 0 0 0,0 0 0 0 0,-1 0-1 0 0,1 0 1 0 0,0 0 0 0 0,0 0 0 0 0,0 0-1 0 0,0 0 1 0 0,-1 0 0 0 0,1 0 0 0 0,0 0 0 0 0,0 0-1 0 0,0 0 1 0 0,0 0 0 0 0,-1 0 0 0 0,1 0 0 0 0,0-1-1 0 0,0 1 1 0 0,0 0 0 0 0,0 0 0 0 0,0 0-1 0 0,0 0 1 0 0,-1 0 0 0 0,1 0 0 0 0,0-1 32 0 0,-5-5-2114 0 0,4 1 1268 0 0,0 0 0 0 0,1 1 0 0 0,0-1-1 0 0,0 0 1 0 0,0 1 0 0 0,0-1 0 0 0,1 0 0 0 0,1-3 846 0 0,11-40-3764 0 0,-6 24 1923 0 0,-4 17 2028 0 0,-1-1 0 0 0,1 0 1 0 0,0 1-1 0 0,1 0 0 0 0,0 0 0 0 0,0-1-187 0 0,-3 6 436 0 0,1 0 1 0 0,0-1-1 0 0,-1 1 0 0 0,1 0 0 0 0,0 0 0 0 0,0 0 0 0 0,1 0 1 0 0,-1 0-1 0 0,0 0 0 0 0,0 1 0 0 0,1-1 0 0 0,-1 1 0 0 0,1-1 1 0 0,0 1-1 0 0,-1 0 0 0 0,1 0 0 0 0,0 0 0 0 0,0 1-436 0 0,0-1 260 0 0,0 1 0 0 0,-1 0 0 0 0,1 1 1 0 0,0-1-1 0 0,-1 0 0 0 0,1 1 0 0 0,0 0 0 0 0,-1-1 0 0 0,1 1 0 0 0,-1 0 0 0 0,1 0 0 0 0,-1 0 0 0 0,0 1 0 0 0,1-1 0 0 0,-1 1 1 0 0,0-1-1 0 0,0 1 0 0 0,0 0 0 0 0,0 0 0 0 0,0 0 0 0 0,1 1-260 0 0,5 7 384 0 0,0 1 1 0 0,0 0-1 0 0,-1 0 1 0 0,-1 1-385 0 0,6 6 305 0 0,3 21 23 0 0,-8-27-339 0 0,-6-9-122 0 0,0-1 0 0 0,1 1 0 0 0,-1 0 0 0 0,1-1 0 0 0,0 1 0 0 0,-1-1 0 0 0,1 1 0 0 0,1-1 0 0 0,-1 0 0 0 0,0 0 0 0 0,0 0 0 0 0,1 0 0 0 0,-1 0 0 0 0,1-1 0 0 0,0 1 133 0 0,4-1-1274 0 0</inkml:trace>
  <inkml:trace contextRef="#ctx0" brushRef="#br0" timeOffset="20598.427">5997 2788 18255 0 0,'0'0'836'0'0,"0"0"-18"0"0,-5 4-496 0 0,-45 21-222 0 0,35-18 43 0 0,0 1 0 0 0,0 0-1 0 0,1 1-142 0 0,-37 23 413 0 0,34-22-327 0 0,1 0 0 0 0,0 0 0 0 0,0 2-1 0 0,1 0 1 0 0,1 1 0 0 0,-9 10-86 0 0,15-14-19 0 0,-22 30 178 0 0,28-36-138 0 0,0 0 0 0 0,1 0 0 0 0,-1 0-1 0 0,0 0 1 0 0,1 1 0 0 0,0-1-1 0 0,0 0 1 0 0,0 1 0 0 0,0-1 0 0 0,1 1-1 0 0,-1 2-20 0 0,1-5-1 0 0,0 0 0 0 0,0 0-1 0 0,0 1 1 0 0,0-1-1 0 0,1 0 1 0 0,-1 0 0 0 0,0 0-1 0 0,0 0 1 0 0,1 0 0 0 0,-1 1-1 0 0,1-1 1 0 0,-1 0-1 0 0,1 0 1 0 0,0 0 0 0 0,-1 0-1 0 0,1 0 1 0 0,0 0-1 0 0,-1-1 1 0 0,1 1 0 0 0,0 0-1 0 0,0 0 1 0 0,1 0 1 0 0,0 0-8 0 0,0 0 0 0 0,0 0-1 0 0,0 0 1 0 0,0 0 0 0 0,0-1 0 0 0,0 1 0 0 0,0-1-1 0 0,1 0 1 0 0,-1 1 0 0 0,0-1 0 0 0,0 0 0 0 0,1 0 8 0 0,5-1-16 0 0,1 0 0 0 0,0 0 1 0 0,0-1-1 0 0,-1 0 1 0 0,7-2 15 0 0,-8 1-62 0 0,0 0 0 0 0,-1 0 0 0 0,1-1 0 0 0,-1 0 0 0 0,0 0 0 0 0,0 0 0 0 0,0 0 0 0 0,0-1 0 0 0,0-2 62 0 0,11-10-240 0 0,-1-1 0 0 0,2-5 240 0 0,-2 2-108 0 0,13-12 108 0 0,-14 17 1 0 0,-12 12 0 0 0,0 0 0 0 0,0 1 0 0 0,0-1 0 0 0,0 1 0 0 0,1 0 0 0 0,-1 0 0 0 0,1 0 0 0 0,0 1 0 0 0,0-1 0 0 0,3-1-1 0 0,2 4 53 0 0,-9 0-51 0 0,1 0 0 0 0,-1 0 0 0 0,1 0 0 0 0,0 0 0 0 0,-1 0-1 0 0,1 0 1 0 0,0 0 0 0 0,-1 1 0 0 0,1-1 0 0 0,-1 0 0 0 0,1 0-1 0 0,-1 1 1 0 0,1-1 0 0 0,0 0 0 0 0,-1 1 0 0 0,1-1 0 0 0,-1 1-1 0 0,0-1 1 0 0,1 0 0 0 0,-1 1 0 0 0,1-1 0 0 0,-1 1 0 0 0,0 0-1 0 0,1-1 1 0 0,-1 1 0 0 0,0-1 0 0 0,1 1 0 0 0,-1-1 0 0 0,0 1-1 0 0,0 0 1 0 0,0-1 0 0 0,0 1 0 0 0,0 0 0 0 0,1-1 0 0 0,-1 1-2 0 0,0 1 14 0 0,4 13 130 0 0,-1-1 0 0 0,-1 1 0 0 0,-1 0 0 0 0,0 0-1 0 0,-1 14-143 0 0,1-9 521 0 0,0 1-1 0 0,2 12-520 0 0,0-12 492 0 0,-3-20-279 0 0,0-1 13 0 0,0 0 4 0 0,0 0-12 0 0,15-3 188 0 0,-4-5-443 0 0,0-1 0 0 0,0-1-1 0 0,-1 0 1 0 0,-1 0 0 0 0,1-1-1 0 0,-2 0 1 0 0,3-3 37 0 0,19-25-371 0 0,-26 35 331 0 0,0 0 0 0 0,0 1 0 0 0,1 0-1 0 0,-1 0 1 0 0,1 0 0 0 0,-1 0 0 0 0,1 1 0 0 0,0 0-1 0 0,0 0 1 0 0,0 0 0 0 0,0 0 0 0 0,0 1 0 0 0,2 0 40 0 0,-6 0-6 0 0,0 1 1 0 0,0 0-1 0 0,0 0 1 0 0,1 0-1 0 0,-1 0 0 0 0,0 0 1 0 0,0 0-1 0 0,0 0 1 0 0,0 0-1 0 0,1 0 1 0 0,-1 1-1 0 0,0-1 1 0 0,0 1-1 0 0,0-1 1 0 0,0 0-1 0 0,0 1 1 0 0,0 0-1 0 0,0-1 1 0 0,0 1-1 0 0,0 0 1 0 0,0 0 5 0 0,1 0-9 0 0,-1 1 0 0 0,1 0 0 0 0,-1 0 0 0 0,0-1-1 0 0,0 1 1 0 0,0 0 0 0 0,0 0 0 0 0,0 0 0 0 0,0 0 0 0 0,-1 1 0 0 0,1-1 9 0 0,1 7-12 0 0,0 0 0 0 0,-1 0-1 0 0,0 0 1 0 0,-1 1-1 0 0,0-1 13 0 0,0 6-73 0 0,-1 0 1 0 0,-1-1-1 0 0,0 1 0 0 0,0-1 0 0 0,-2 0 0 0 0,0 0 0 0 0,0 0 0 0 0,-1 0 0 0 0,-7 12 73 0 0,5-12-856 0 0</inkml:trace>
  <inkml:trace contextRef="#ctx0" brushRef="#br0" timeOffset="33994.011">5999 1191 12728 0 0,'0'0'580'0'0,"0"0"-11"0"0,-1 0-365 0 0,-3 0-160 0 0,1 2 238 0 0,-1-1 0 0 0,1 1 0 0 0,0 0 0 0 0,0 0 0 0 0,0 0 0 0 0,-3 2-282 0 0,6-3 254 0 0,-1-1-1 0 0,0 1 1 0 0,0 0 0 0 0,1-1 0 0 0,-1 1 0 0 0,0 0-1 0 0,1 0 1 0 0,-1-1 0 0 0,0 1 0 0 0,1 0 0 0 0,-1 0-1 0 0,1 0 1 0 0,0 0 0 0 0,-1 0-254 0 0,1-1 87 0 0,0 1 0 0 0,0-1 1 0 0,0 0-1 0 0,0 0 0 0 0,0 0 0 0 0,0 1 1 0 0,0-1-1 0 0,0 0 0 0 0,0 0 0 0 0,0 0 0 0 0,1 1 1 0 0,-1-1-1 0 0,0 0 0 0 0,0 0 0 0 0,0 0 1 0 0,0 1-1 0 0,0-1 0 0 0,0 0 0 0 0,0 0 0 0 0,1 0 1 0 0,-1 0-1 0 0,0 0 0 0 0,0 1 0 0 0,0-1 1 0 0,0 0-1 0 0,1 0 0 0 0,-1 0 0 0 0,0 0 0 0 0,0 0 1 0 0,0 0-1 0 0,1 0 0 0 0,-1 0 0 0 0,0 0 1 0 0,0 1-1 0 0,0-1 0 0 0,1 0-87 0 0,0 0 90 0 0,0 0 1 0 0,0 0-1 0 0,1 0 0 0 0,-1 0 1 0 0,0-1-1 0 0,0 1 0 0 0,0 0 1 0 0,0 0-1 0 0,1-1 0 0 0,-1 1 1 0 0,0 0-1 0 0,0-1 0 0 0,0 0 1 0 0,0 1-1 0 0,0-1 0 0 0,0 1 1 0 0,0-1-1 0 0,0 0 0 0 0,0 0 1 0 0,0 0-91 0 0,3-4 51 0 0,-1 1 1 0 0,0 0 0 0 0,0-1 0 0 0,0 0-1 0 0,-1 1 1 0 0,0-1 0 0 0,0 0 0 0 0,1-4-52 0 0,10-44 199 0 0,-7 24-170 0 0,16-70 46 0 0,-11 41 50 0 0,10-24-125 0 0,-18 71 0 0 0,1 1 0 0 0,0 0 0 0 0,1-1 0 0 0,0 1 0 0 0,1 1 0 0 0,0-1 0 0 0,3-2 0 0 0,-6 9-18 0 0,6-7-46 0 0,-8 9 21 0 0,3 2 37 0 0,-1 0 0 0 0,0-1 0 0 0,0 1 0 0 0,0 0 0 0 0,0 1 0 0 0,0-1-1 0 0,0 0 1 0 0,0 1 0 0 0,-1 0 0 0 0,1 0 0 0 0,0 0 0 0 0,-1 0 0 0 0,1 0 0 0 0,-1 0 0 0 0,0 0 0 0 0,1 2 6 0 0,3 2-38 0 0,17 16-4 0 0,-2 1 0 0 0,3 5 42 0 0,105 135 0 0 0,-123-154 0 0 0,16 20 0 0 0,-2 2 0 0 0,15 27 0 0 0,-27-43 10 0 0,-3-7 7 0 0,0 1 1 0 0,-1 0-1 0 0,0 0 1 0 0,0 0-1 0 0,-1 0 0 0 0,0 1 1 0 0,-1-1-1 0 0,0 1 1 0 0,0-1-1 0 0,-1 2-17 0 0,-1-10-1 0 0,0 0 1 0 0,0 1-1 0 0,0-1 0 0 0,-1 1 0 0 0,1-1 0 0 0,0 0 1 0 0,-1 0-1 0 0,1 1 0 0 0,-1-1 0 0 0,1 0 1 0 0,-1 0-1 0 0,0 1 0 0 0,1-1 0 0 0,-1 0 0 0 0,0 0 1 0 0,0 0-1 0 0,0 0 0 0 0,0 0 0 0 0,0 0 1 0 0,-2 1 5 0 0,1 0-1 0 0,-1-1 0 0 0,1 1 1 0 0,-1-1-1 0 0,1 0 0 0 0,-1 0 1 0 0,0 0-1 0 0,0 0 0 0 0,0 0-4 0 0,-8 1 62 0 0,0 0 0 0 0,1-1 0 0 0,-1 0 0 0 0,-7-1-62 0 0,-359-2 648 0 0,375 2-626 0 0,-3 0 25 0 0,1 0-1 0 0,-1 0 1 0 0,1 0 0 0 0,0 1 0 0 0,-5 1-47 0 0,6 0-56 0 0,3-2-238 0 0,0 0-120 0 0,0 0-30 0 0,13 5-3241 0 0,-1-5 1930 0 0</inkml:trace>
  <inkml:trace contextRef="#ctx0" brushRef="#br0" timeOffset="34582.167">6687 741 11488 0 0,'2'-17'1248'0'0,"-2"16"-1107"0"0,0-1 1 0 0,1 1 0 0 0,-1-1 0 0 0,1 1 0 0 0,0-1-1 0 0,-1 1 1 0 0,1 0 0 0 0,0-1 0 0 0,0 1 0 0 0,0 0-1 0 0,0-1 1 0 0,0 1 0 0 0,0 0 0 0 0,0 0 0 0 0,0 0-142 0 0,6-6 1007 0 0,-7 6-902 0 0,0 1-1 0 0,1-1 0 0 0,-1 1 0 0 0,1 0 1 0 0,-1-1-1 0 0,0 1 0 0 0,1 0 1 0 0,-1-1-1 0 0,1 1 0 0 0,-1 0 1 0 0,1-1-1 0 0,-1 1 0 0 0,1 0 1 0 0,-1 0-1 0 0,1 0 0 0 0,-1-1 1 0 0,1 1-1 0 0,-1 0 0 0 0,1 0 1 0 0,0 0-1 0 0,-1 0 0 0 0,1 0 1 0 0,-1 0-1 0 0,1 0 0 0 0,-1 0 1 0 0,1 0-1 0 0,-1 0 0 0 0,1 1-104 0 0,0-1 71 0 0,-1 0 0 0 0,1 0 1 0 0,-1 0-1 0 0,1 0 0 0 0,-1 0 0 0 0,1 0 0 0 0,-1 0 0 0 0,1 0 0 0 0,-1 0 0 0 0,1 0 0 0 0,-1 0 0 0 0,1 0 0 0 0,-1 0 1 0 0,1-1-1 0 0,-1 1 0 0 0,1 0 0 0 0,-1 0 0 0 0,0 0 0 0 0,1-1-71 0 0,14 9 624 0 0,-11-4-542 0 0,-1-1 0 0 0,0 1 0 0 0,-1 0 0 0 0,1-1 0 0 0,-1 1 0 0 0,1 0-1 0 0,-1 1 1 0 0,0-1 0 0 0,-1 0 0 0 0,1 1 0 0 0,-1 0-82 0 0,6 12 239 0 0,4 11 144 0 0,-1 1 1 0 0,-1 1-1 0 0,-2 0 1 0 0,-1 0-1 0 0,0 3-383 0 0,-4-12 36 0 0,0 1 0 0 0,-1-1 0 0 0,-2 0 0 0 0,0 0 0 0 0,-1 0 0 0 0,-3 9-36 0 0,-34 139 224 0 0,40-163-208 0 0,-1 0-16 0 0,-7 12 11 0 0,8-17-6 0 0,-1-1-1 0 0,0 1 1 0 0,0-1 0 0 0,0 0 0 0 0,0 1-1 0 0,0-1 1 0 0,1 1 0 0 0,-1-1-1 0 0,0 1 1 0 0,0-1 0 0 0,1 0 0 0 0,-1 1-1 0 0,0-1 1 0 0,1 1 0 0 0,-1-1 0 0 0,1 0-1 0 0,-1 0 1 0 0,0 1 0 0 0,1-1 0 0 0,-1 0-1 0 0,1 0 1 0 0,-1 1 0 0 0,1-1-5 0 0,10 6 174 0 0,-3-5 9 0 0,1 0 1 0 0,1 0 0 0 0,-1-1-1 0 0,0 0 1 0 0,0 0 0 0 0,0-1-1 0 0,1-1-183 0 0,30-1 508 0 0,0 1-481 0 0,-30 0-27 0 0,1 2-1 0 0,0-1 1 0 0,-1 1-1 0 0,8 2 1 0 0,38 6-465 0 0,-35-8-4908 0 0,-17 0-2244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47 10136 0 0,'12'-6'769'0'0,"1"-3"-432"0"0,-10 8-170 0 0,0-1 0 0 0,-1 0 0 0 0,1 0 0 0 0,0 0 1 0 0,-1 0-1 0 0,0 0 0 0 0,1 0 0 0 0,-1-1 0 0 0,2-2-167 0 0,-2 2 1104 0 0,0-1 3306 0 0,-10 2-3439 0 0,-1 3-797 0 0,0-1-1 0 0,0 2 0 0 0,0-1 0 0 0,0 1 0 0 0,0 0 0 0 0,0 1 0 0 0,1 0 0 0 0,-6 2-173 0 0,8-2 27 0 0,0 0 1 0 0,0 1-1 0 0,0-1 0 0 0,1 1 1 0 0,-1 0-1 0 0,1 0 0 0 0,0 1 1 0 0,0 0-1 0 0,1-1 0 0 0,-1 2 1 0 0,-2 4-28 0 0,4-1 10 0 0,4-6-10 0 0,0 1 0 0 0,0 0 0 0 0,0 0 0 0 0,1-1 0 0 0,-1 1 0 0 0,1-1 0 0 0,0 1 0 0 0,0-1 0 0 0,1 0 0 0 0,-1 0 0 0 0,0 0 0 0 0,1 0 0 0 0,1 1 0 0 0,6 5 0 0 0,1 0 1 0 0,0-1-1 0 0,4 2 0 0 0,20 15 10 0 0,-11-6 51 0 0,-10-8-36 0 0,0 1 0 0 0,-1 0 0 0 0,5 6-25 0 0,-11-10 32 0 0,0 0 51 0 0,-1 0 0 0 0,1 1 0 0 0,-1-1 0 0 0,0 1-83 0 0,-5-6 63 0 0,0-1 1 0 0,0 0-1 0 0,0 1 1 0 0,0-1-1 0 0,0 1 1 0 0,0 0-1 0 0,-1-1 1 0 0,1 1 0 0 0,-1 0-1 0 0,1-1 1 0 0,-1 1-1 0 0,0 0 1 0 0,0-1-1 0 0,-1 1 1 0 0,1 0-1 0 0,0-1 1 0 0,-1 3-64 0 0,0-3 58 0 0,0 0 0 0 0,0 0 0 0 0,0 0 0 0 0,0 0-1 0 0,-1-1 1 0 0,1 1 0 0 0,0 0 0 0 0,-1 0 0 0 0,1-1 0 0 0,-1 1 0 0 0,0-1 0 0 0,1 1 0 0 0,-1-1-1 0 0,0 0 1 0 0,-2 1-58 0 0,-32 15 741 0 0,23-12-550 0 0,4-2-115 0 0,-1 0 0 0 0,1 0 0 0 0,-1-1-1 0 0,0 0 1 0 0,1-1 0 0 0,-1 0 0 0 0,-3 0-76 0 0,-4-1 48 0 0,1-1 0 0 0,0 0 1 0 0,0-1-1 0 0,-1-1-48 0 0,14 3 9 0 0,1-1 0 0 0,-1 1-1 0 0,0-1 1 0 0,0 0 0 0 0,0 0 0 0 0,1 0 0 0 0,-1 0 0 0 0,0 0-1 0 0,1 0 1 0 0,-1-1 0 0 0,1 0 0 0 0,-1 1 0 0 0,1-1 0 0 0,0 0 0 0 0,0 0-1 0 0,0 0 1 0 0,0 0 0 0 0,0 0 0 0 0,0-1-9 0 0,2 2-82 0 0,-1 0 0 0 0,1 1 1 0 0,0-1-1 0 0,0 0 0 0 0,0 0 0 0 0,0 0 1 0 0,0 1-1 0 0,0-1 0 0 0,0 0 1 0 0,0 0-1 0 0,0 0 0 0 0,0 1 0 0 0,0-1 1 0 0,0 0-1 0 0,0 0 0 0 0,1 1 0 0 0,-1-1 1 0 0,0 0-1 0 0,1 0 0 0 0,-1 1 0 0 0,1-1 1 0 0,-1 0-1 0 0,1 1 0 0 0,-1-1 1 0 0,1 1-1 0 0,-1-1 0 0 0,1 1 0 0 0,-1-1 1 0 0,1 0 81 0 0,1 0-883 0 0,0-1 0 0 0,-1 1 1 0 0,1-1-1 0 0,0 1 0 0 0,0 0 1 0 0,1 0-1 0 0,-1-1 0 0 0,0 2 1 0 0,2-2 882 0 0,11-1-6448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07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279 349 6448 0 0,'0'-14'688'0'0,"1"-17"2576"0"0,0 10-706 0 0,4-4-1520 0 0,1 1-69 0 0,4-20 955 0 0,-9 34-1468 0 0,0 0 0 0 0,1 0 0 0 0,0 1 0 0 0,1-1 0 0 0,0 0 1 0 0,0 1-1 0 0,1-1 0 0 0,0 1 0 0 0,1-1-456 0 0,-4 9 73 0 0,0 0-1 0 0,-1 0 1 0 0,1-1 0 0 0,0 1-1 0 0,-1 0 1 0 0,1 0 0 0 0,-1 0 0 0 0,0 0-1 0 0,1-1 1 0 0,-1 1 0 0 0,0 0-1 0 0,0 0 1 0 0,0-1 0 0 0,0 1-1 0 0,0 0 1 0 0,0-1 0 0 0,0 1 0 0 0,0 0-1 0 0,0 0 1 0 0,0-1 0 0 0,-1 1-1 0 0,1 0 1 0 0,-1-1-73 0 0,0 1 180 0 0,1 1-11 0 0,0 0-13 0 0,0 0-52 0 0,0 0-28 0 0,0 0-4 0 0,-1 18-155 0 0,1 0-1 0 0,0 0 1 0 0,2 12 83 0 0,0-10 106 0 0,-1 0 0 0 0,-2 12-106 0 0,0-10 21 0 0,2 0 0 0 0,1 9-21 0 0,-1-14 16 0 0,0 0-1 0 0,-1 0 1 0 0,0 0 0 0 0,-3 14-16 0 0,1-17 100 0 0,1-1 0 0 0,1 1 0 0 0,0-1-1 0 0,1 1 1 0 0,0-1 0 0 0,2 1-100 0 0,1 46-2 0 0,-3-51 2 0 0,0-2-28 0 0,0-6-126 0 0,-1-1-92 0 0,0 0-30 0 0,0 0-117 0 0,5-17-3824 0 0,-3 7-2716 0 0</inkml:trace>
  <inkml:trace contextRef="#ctx0" brushRef="#br0" timeOffset="353.624">6 256 12440 0 0,'0'0'957'0'0,"-1"-1"-624"0"0,-1-3-169 0 0,1 3 487 0 0,1 1-595 0 0,0 0 0 0 0,0 0 0 0 0,0 0 1 0 0,0 0-1 0 0,-1 0 0 0 0,1-1 0 0 0,0 1 0 0 0,0 0 0 0 0,0 0 0 0 0,0 0 1 0 0,0 0-1 0 0,0-1 0 0 0,0 1 0 0 0,-1 0 0 0 0,1 0 0 0 0,0 0 1 0 0,0 0-1 0 0,0-1 0 0 0,0 1 0 0 0,0 0 0 0 0,0 0 0 0 0,0 0 0 0 0,0-1 1 0 0,0 1-1 0 0,0 0 0 0 0,0 0 0 0 0,0 0 0 0 0,0-1 0 0 0,0 1 1 0 0,0 0-1 0 0,0 0 0 0 0,1 0 0 0 0,-1 0 0 0 0,0-1 0 0 0,0 1 0 0 0,0 0 1 0 0,0 0-1 0 0,0 0 0 0 0,0 0 0 0 0,0-1 0 0 0,1 1 0 0 0,-1 0-56 0 0,5-9 782 0 0,1 3-488 0 0,1 1 0 0 0,0 0-1 0 0,0 0 1 0 0,0 1 0 0 0,0 0 0 0 0,1 0 0 0 0,4-2-294 0 0,15-6 375 0 0,12-8 281 0 0,2 2 1 0 0,41-13-657 0 0,180-44 560 0 0,-187 55-583 0 0,-61 16-346 0 0,40-9-472 0 0,-49 13-560 0 0,-1-1 1 0 0,1 1-1 0 0,0 0 0 0 0,-1 0 1 0 0,1 0-1 0 0,1 1 1401 0 0,0-1-5361 0 0</inkml:trace>
  <inkml:trace contextRef="#ctx0" brushRef="#br0" timeOffset="785.543">487 295 3680 0 0,'0'0'284'0'0,"0"0"192"0"0,0 0 1500 0 0,1 0 1544 0 0,1 7-1612 0 0,5 16 298 0 0,-2-1 1 0 0,0 1 0 0 0,0 12-2207 0 0,7 29 1567 0 0,-11-57-1511 0 0,1-1 0 0 0,0 0-1 0 0,1-1 1 0 0,-1 1 0 0 0,1 0 0 0 0,0-1-1 0 0,1 0 1 0 0,-1 1 0 0 0,1-1-56 0 0,-3-4 39 0 0,0 1-1 0 0,1-1 1 0 0,-1 0 0 0 0,0 1 0 0 0,0-1 0 0 0,1 0-1 0 0,-1 0 1 0 0,1 0 0 0 0,-1 0 0 0 0,1 0 0 0 0,-1 0 0 0 0,1-1-1 0 0,-1 1 1 0 0,1 0 0 0 0,0-1 0 0 0,0 1 0 0 0,-1-1-1 0 0,1 0 1 0 0,0 1 0 0 0,0-1-39 0 0,0 0 42 0 0,1-1 1 0 0,-1 1-1 0 0,0-1 0 0 0,0 1 1 0 0,1-1-1 0 0,-1 0 0 0 0,0 0 1 0 0,0 1-1 0 0,0-2 0 0 0,0 1 1 0 0,0 0-1 0 0,0 0 0 0 0,2-2-42 0 0,4-5 91 0 0,1 0 0 0 0,-1 0 0 0 0,-1-1 0 0 0,0 0-1 0 0,4-7-90 0 0,-8 12 1 0 0,6-10 28 0 0,-1 0 0 0 0,4-10-29 0 0,-6 11-2 0 0,1 0-1 0 0,9-13 3 0 0,-11 22 0 0 0,-5 3-1 0 0,1 0-1 0 0,0 1 1 0 0,0-1-1 0 0,-1 0 1 0 0,1 0 0 0 0,0 0-1 0 0,-1 0 1 0 0,1 0-1 0 0,-1 0 1 0 0,1 0 0 0 0,-1 0-1 0 0,1 0 1 0 0,-1 0-1 0 0,0 0 2 0 0,0 1-3 0 0,0-1-1 0 0,1 1 0 0 0,-1 0 0 0 0,0-1 0 0 0,0 1 1 0 0,0 0-1 0 0,0 0 0 0 0,0-1 0 0 0,0 1 1 0 0,0 0-1 0 0,0-1 0 0 0,1 1 0 0 0,-1 0 0 0 0,0 0 1 0 0,0 0-1 0 0,0-1 0 0 0,1 1 0 0 0,-1 0 0 0 0,0 0 1 0 0,0-1-1 0 0,0 1 0 0 0,1 0 0 0 0,-1 0 1 0 0,0 0-1 0 0,0 0 0 0 0,1 0 0 0 0,-1 0 0 0 0,0-1 1 0 0,1 1-1 0 0,-1 0 0 0 0,0 0 0 0 0,0 0 1 0 0,1 0-1 0 0,-1 0 0 0 0,0 0 0 0 0,1 0 0 0 0,-1 0 1 0 0,0 0-1 0 0,1 0 0 0 0,-1 0 0 0 0,0 0 1 0 0,0 1-1 0 0,1-1 0 0 0,-1 0 0 0 0,0 0 0 0 0,1 0 1 0 0,-1 0-1 0 0,0 0 0 0 0,0 0 0 0 0,1 1 0 0 0,-1-1 1 0 0,0 0-1 0 0,0 0 0 0 0,0 0 0 0 0,1 1 1 0 0,-1-1-1 0 0,0 0 0 0 0,0 0 0 0 0,0 1 0 0 0,0-1 4 0 0,16 20-28 0 0,-11-13 31 0 0,13 9-35 0 0,-13-11-38 0 0,0-1 0 0 0,0 1 0 0 0,0 0 0 0 0,2 4 70 0 0,1 2 53 0 0,0-1 0 0 0,0 0 0 0 0,1 0 0 0 0,0-1 0 0 0,1 0 0 0 0,0-1 0 0 0,0 0 0 0 0,0 0 0 0 0,1-1 0 0 0,1-1 0 0 0,-1 0 0 0 0,1 0-53 0 0,-10-6 65 0 0,1-1 0 0 0,-1 1 0 0 0,0 0 0 0 0,0-1 1 0 0,0 0-1 0 0,0 1 0 0 0,0-1 0 0 0,1 0 0 0 0,-1 0 0 0 0,-1 0 0 0 0,1 0 0 0 0,0-1 0 0 0,0 1 0 0 0,0-1-65 0 0,1-2 108 0 0,-1 1 1 0 0,0-1-1 0 0,0 1 1 0 0,0-1-1 0 0,0 0 1 0 0,-1 0-1 0 0,0 0 0 0 0,0 0 1 0 0,1-3-109 0 0,3-36 204 0 0,-5 42-203 0 0,2-61-27 0 0,-3 41-427 0 0,2 0 0 0 0,0 1 0 0 0,4-19 453 0 0,-4 37-196 0 0,-1 0 0 0 0,1-1 0 0 0,-1 1 0 0 0,1 0 0 0 0,0 1 0 0 0,0-1 0 0 0,0 0 0 0 0,0 0 0 0 0,0 0 0 0 0,1 0 196 0 0,10-9-4201 0 0,-6 9 1620 0 0</inkml:trace>
  <inkml:trace contextRef="#ctx0" brushRef="#br0" timeOffset="1142.096">1273 351 15176 0 0,'0'0'340'0'0,"-2"2"50"0"0,-42 62 606 0 0,35-53-524 0 0,1 1 1 0 0,1 0-1 0 0,0 0 0 0 0,0 0 0 0 0,-1 8-472 0 0,6-17 73 0 0,1 0 0 0 0,0 0 0 0 0,0 0-1 0 0,0 0 1 0 0,0 0 0 0 0,0 0-1 0 0,1 0 1 0 0,-1 0 0 0 0,1 0-1 0 0,0 1 1 0 0,0-1 0 0 0,0 0 0 0 0,0 0-1 0 0,0 0 1 0 0,1 0 0 0 0,0 0-1 0 0,-1 1 1 0 0,1-1 0 0 0,1 1-73 0 0,-1-3 37 0 0,-1 1 0 0 0,1 0 0 0 0,0-1 0 0 0,0 1 0 0 0,0-1 0 0 0,0 1 0 0 0,0-1 1 0 0,0 0-1 0 0,1 1 0 0 0,-1-1 0 0 0,0 0 0 0 0,1 0 0 0 0,-1 0 0 0 0,1 0 0 0 0,-1 0 0 0 0,1 0 0 0 0,-1 0 1 0 0,1-1-1 0 0,0 1 0 0 0,-1 0 0 0 0,1-1 0 0 0,0 0 0 0 0,-1 1 0 0 0,1-1 0 0 0,0 0 0 0 0,0 0 1 0 0,0 0-1 0 0,-1 0 0 0 0,1 0 0 0 0,0 0 0 0 0,0 0 0 0 0,-1-1 0 0 0,1 1 0 0 0,0-1 0 0 0,0 1-37 0 0,14-5 332 0 0,0-1-1 0 0,10-5-331 0 0,-13 4 104 0 0,0-1 0 0 0,-1-1 0 0 0,0 0 0 0 0,-1-1 0 0 0,1 0 0 0 0,6-9-104 0 0,-18 18 1 0 0,8-7 98 0 0,0-1-1 0 0,0 0 1 0 0,-1-1 0 0 0,0 1-1 0 0,-1-1 1 0 0,4-8-99 0 0,-7 11-21 0 0,0 1 1 0 0,-1-1-1 0 0,0 0 0 0 0,0 1 0 0 0,0-1 1 0 0,-1 0-1 0 0,0 0 0 0 0,0 0 1 0 0,-1-1-1 0 0,0 1 0 0 0,-1-5 21 0 0,1 10-1 0 0,0 1 0 0 0,0-1 0 0 0,-1 0-1 0 0,1 1 1 0 0,-1-1 0 0 0,0 0 0 0 0,1 1-1 0 0,-1-1 1 0 0,0 1 0 0 0,0-1 0 0 0,0 1 0 0 0,0-1-1 0 0,0 1 1 0 0,0 0 0 0 0,0-1 0 0 0,-1 1-1 0 0,1 0 1 0 0,-1-1 1 0 0,-1 0 28 0 0,0 1-1 0 0,0-1 1 0 0,0 1-1 0 0,0-1 1 0 0,0 1 0 0 0,0 0-1 0 0,0 0 1 0 0,-1 0-1 0 0,-2 0-27 0 0,0 0 0 0 0,0 1 0 0 0,-1 0 0 0 0,1-1 0 0 0,0 2 0 0 0,0-1 0 0 0,-1 1 0 0 0,1 0 0 0 0,0 0 0 0 0,0 1 0 0 0,-3 1 0 0 0,-86 37-4630 0 0,79-31-2449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3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72 3224 0 0,'2'-16'418'0'0,"5"-18"927"0"0,1 13 9418 0 0,-7 20-9812 0 0,-1 1-752 0 0,0 0 1 0 0,0 0 0 0 0,0 0-1 0 0,0 0 1 0 0,0 0-1 0 0,0 1 1 0 0,0-1 0 0 0,0 0-1 0 0,0 0 1 0 0,0 0-1 0 0,0 0 1 0 0,0 0 0 0 0,0 0-1 0 0,1 0 1 0 0,-1 0-1 0 0,0 0 1 0 0,0 0 0 0 0,0 0-1 0 0,0 0 1 0 0,0 0-1 0 0,0-1 1 0 0,0 1 0 0 0,0 0-1 0 0,0 0 1 0 0,0 0-1 0 0,0 0-199 0 0,2 9 918 0 0,1 13-1175 0 0,-3 36 655 0 0,3 0-1 0 0,3-1 0 0 0,10 42-397 0 0,-14-90 23 0 0,0-1-1 0 0,1 0 1 0 0,0 0-1 0 0,0 0 0 0 0,1-1 1 0 0,3 7-23 0 0,-6-14 71 0 0,-1 0 14 0 0,0 0-5 0 0,0 0 37 0 0,0 0 13 0 0,-2-1 4 0 0,-5-8 5 0 0,1 2-100 0 0,0 0-1 0 0,0 0 1 0 0,0 1-1 0 0,-1 0 0 0 0,0 0 1 0 0,0 0-1 0 0,-7-3-38 0 0,1 2-6 0 0,8 4 0 0 0,1 0 0 0 0,0 1 1 0 0,-1 0-1 0 0,1 0 0 0 0,-1 0 0 0 0,0 1 1 0 0,0-1-1 0 0,0 1 0 0 0,1 0 0 0 0,-5 0 6 0 0,0 0-7 0 0,-1 1 0 0 0,1 0 0 0 0,-1 1-1 0 0,1 0 1 0 0,0 0 0 0 0,0 1 0 0 0,0 1 0 0 0,0-1-1 0 0,0 1 1 0 0,-1 1 7 0 0,3-2 18 0 0,0 1-1 0 0,0 1 1 0 0,0-1 0 0 0,1 1-1 0 0,-1 0 1 0 0,1 1 0 0 0,0-1-1 0 0,0 1 1 0 0,0 1-1 0 0,1-1 1 0 0,-1 1 0 0 0,2 0-1 0 0,-1 0 1 0 0,-1 2-18 0 0,5-7 13 0 0,1 1 0 0 0,-1 0 0 0 0,0-1 0 0 0,0 1 1 0 0,1 0-1 0 0,-1 0 0 0 0,1 0 0 0 0,0-1 0 0 0,-1 1 0 0 0,1 0 0 0 0,0 0 0 0 0,0 0 0 0 0,0 0 1 0 0,0 0-1 0 0,1 0 0 0 0,-1-1 0 0 0,0 1 0 0 0,1 0 0 0 0,0 0 0 0 0,-1 0 0 0 0,1-1 1 0 0,0 1-1 0 0,0 0 0 0 0,0-1 0 0 0,0 1 0 0 0,0 0 0 0 0,0-1 0 0 0,0 1 0 0 0,0-1 1 0 0,1 0-1 0 0,-1 1 0 0 0,0-1 0 0 0,1 0 0 0 0,0 0-13 0 0,3 3 33 0 0,0 0 1 0 0,0-1-1 0 0,0 0 0 0 0,1 0 0 0 0,-1 0 0 0 0,1-1 1 0 0,0 0-1 0 0,0 0 0 0 0,5 1-33 0 0,10 1 77 0 0,1-2 0 0 0,-1 0 0 0 0,0-2 0 0 0,1 0 0 0 0,6-2-77 0 0,23-4-174 0 0,32-8 174 0 0,-58 8-1103 0 0,-3-2-357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 2304 0 0,'0'0'101'0'0,"-3"0"1238"0"0,3 0 2765 0 0,1 1 4216 0 0,16 3-7797 0 0,-1-1 0 0 0,1 0 0 0 0,0-2 1 0 0,-1 1-1 0 0,1-2 0 0 0,2 0-523 0 0,140-5 2276 0 0,13 1-1384 0 0,-121 2-854 0 0,109-3 112 0 0,-133 5-147 0 0,18-1 17 0 0,-1 2 1 0 0,0 3-1 0 0,14 3-20 0 0,9 0 37 0 0,-32-4-10 0 0,-18 0-14 0 0,-12-2-7 0 0,-1 0 0 0 0,1-1-1 0 0,0 1 1 0 0,-1-1 0 0 0,1 0-1 0 0,-1 0 1 0 0,1-1 0 0 0,0 1-1 0 0,2-2-5 0 0,32-8-1136 0 0,-38 9 678 0 0,8-8-2333 0 0,-16 4-191 0 0,1 0-1 0 0,-2 1 0 0 0,1-1 1 0 0,-7-2 2982 0 0,2 2-2900 0 0</inkml:trace>
  <inkml:trace contextRef="#ctx0" brushRef="#br0" timeOffset="356.952">953 52 2304 0 0,'-5'-2'198'0'0,"0"0"0"0"0,1-1 0 0 0,-1 0 0 0 0,1 0 0 0 0,-4-3-198 0 0,-10-11 4790 0 0,4 2 2390 0 0,14 14-6367 0 0,0 1-213 0 0,0 0-96 0 0,0 0-22 0 0,0 0-52 0 0,6 6-94 0 0,11 3-151 0 0,-1-2 0 0 0,1 1 0 0 0,0-2 0 0 0,4 1-185 0 0,14 5 126 0 0,-25-9-66 0 0,-7-2-27 0 0,1 0-1 0 0,0 1 1 0 0,-1-1 0 0 0,1 1-1 0 0,-1 0 1 0 0,0 0-1 0 0,2 1-32 0 0,13 5 161 0 0,1 0 73 0 0,-18-7-210 0 0,-1-1 0 0 0,1 0 1 0 0,-1 1-1 0 0,1-1 1 0 0,0 1-1 0 0,-1-1 1 0 0,1 1-1 0 0,-1-1 0 0 0,0 1 1 0 0,1 0-1 0 0,-1-1 1 0 0,1 1-1 0 0,-1 0 1 0 0,0-1-1 0 0,1 1 0 0 0,-1 0 1 0 0,0-1-1 0 0,0 1 1 0 0,0 0-1 0 0,1-1 1 0 0,-1 1-1 0 0,0 0 0 0 0,0 0-24 0 0,0-1 41 0 0,0 1-1 0 0,0-1 0 0 0,0 1 0 0 0,1-1 1 0 0,-1 1-1 0 0,0-1 0 0 0,0 0 0 0 0,1 1 0 0 0,-1-1 1 0 0,0 1-1 0 0,0-1 0 0 0,1 0 0 0 0,-1 1 1 0 0,1-1-1 0 0,-1 0 0 0 0,0 1 0 0 0,1-1 1 0 0,-1 0-1 0 0,1 1 0 0 0,-1-1 0 0 0,1 0-40 0 0,-1 0 14 0 0,1 0 0 0 0,-1 1 0 0 0,0-1 0 0 0,1 0 0 0 0,-1 0 1 0 0,0 0-1 0 0,1 0 0 0 0,-1 1 0 0 0,0-1 0 0 0,0 0 0 0 0,1 0 0 0 0,-1 1 0 0 0,0-1 0 0 0,0 0 0 0 0,1 0 0 0 0,-1 1 0 0 0,0-1 0 0 0,0 0 0 0 0,0 1 0 0 0,1-1 0 0 0,-1 0 0 0 0,0 1 0 0 0,0-1 0 0 0,0 0 0 0 0,0 1 0 0 0,0-1 0 0 0,0 0 1 0 0,0 1-1 0 0,0-1 0 0 0,0 0 0 0 0,0 1 0 0 0,0-1 0 0 0,0 0 0 0 0,0 1 0 0 0,0-1 0 0 0,0 1 0 0 0,0-1 0 0 0,0 0-14 0 0,-2 3 53 0 0,1-1 1 0 0,-1 0-1 0 0,0 1 1 0 0,0-1-1 0 0,0 0 1 0 0,0 0-1 0 0,0 0 1 0 0,0 0-1 0 0,0-1 0 0 0,0 1 1 0 0,-1-1-1 0 0,-1 2-53 0 0,-35 13 487 0 0,19-8-216 0 0,-47 18 147 0 0,-52 13-418 0 0,114-38-322 0 0,0 1 0 0 0,1-1 0 0 0,-1 1 0 0 0,1 0-1 0 0,0 1 1 0 0,0-1 0 0 0,0 1 0 0 0,-2 1 322 0 0,-5 2-1767 0 0,9-6-3947 0 0,12 0 3397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78 5064 0 0,'3'-13'496'0'0,"-2"10"-16"0"0,0 0 1 0 0,0 0-1 0 0,0-1 1 0 0,0 1 0 0 0,0 0-1 0 0,0-4-480 0 0,-1 7 260 0 0,0-1 0 0 0,0 0 0 0 0,0 0 0 0 0,0 1 0 0 0,0-1-1 0 0,0 0 1 0 0,0 0 0 0 0,1 1 0 0 0,-1-1 0 0 0,0 0 0 0 0,1 1 0 0 0,-1-1 0 0 0,0 0 0 0 0,1 1 0 0 0,-1-1-1 0 0,1 1 1 0 0,-1-1 0 0 0,1 1 0 0 0,-1-1 0 0 0,1 1 0 0 0,-1-1 0 0 0,1 1-260 0 0,0-1 86 0 0,-1 1 1 0 0,0 0-1 0 0,1 0 1 0 0,-1-1-1 0 0,0 1 0 0 0,1 0 1 0 0,-1 0-1 0 0,0-1 1 0 0,0 1-1 0 0,1 0 1 0 0,-1-1-1 0 0,0 1 0 0 0,0 0 1 0 0,0-1-1 0 0,1 1 1 0 0,-1-1-1 0 0,0 1 1 0 0,0 0-1 0 0,0-1 0 0 0,0 1 1 0 0,0-1-1 0 0,0 1 1 0 0,0 0-1 0 0,0-1 1 0 0,0 1-1 0 0,0-1 0 0 0,0 1 1 0 0,0 0-1 0 0,0-1 1 0 0,0 1-1 0 0,0-1 1 0 0,0 1-1 0 0,0 0 0 0 0,-1-1 1 0 0,1 1-1 0 0,0 0 1 0 0,0-1-1 0 0,0 1 0 0 0,-1 0 1 0 0,1-1-1 0 0,0 1 1 0 0,0 0-1 0 0,-1-1 1 0 0,1 1-1 0 0,0 0 0 0 0,-1 0 1 0 0,1-1-1 0 0,0 1 1 0 0,-1 0-1 0 0,1 0 1 0 0,-1 0-1 0 0,1-1-86 0 0,-19-6 1555 0 0,15 8-1462 0 0,0-1 1 0 0,-1 1-1 0 0,1 0 1 0 0,0 0-1 0 0,0 0 0 0 0,0 0 1 0 0,0 1-1 0 0,0 0 1 0 0,0 0-1 0 0,-3 1-93 0 0,3 0 53 0 0,-2 0-20 0 0,0 0 0 0 0,0 1-1 0 0,1-1 1 0 0,-1 1 0 0 0,1 1 0 0 0,0-1 0 0 0,0 1 0 0 0,-3 4-33 0 0,7-8-3 0 0,-1 1 1 0 0,1-1-1 0 0,0 1 0 0 0,0 0 0 0 0,0-1 1 0 0,0 1-1 0 0,0 0 0 0 0,1 0 1 0 0,-1 0-1 0 0,0 0 0 0 0,1 0 0 0 0,-1 0 1 0 0,1 0-1 0 0,0 0 0 0 0,0 0 0 0 0,0 0 1 0 0,0 0-1 0 0,0 0 0 0 0,0 0 0 0 0,0-1 1 0 0,1 1-1 0 0,-1 0 0 0 0,1 0 1 0 0,-1 0-1 0 0,1 0 0 0 0,0 0 0 0 0,0 0 1 0 0,0-1-1 0 0,0 1 0 0 0,0 0 0 0 0,0 0 3 0 0,8 9 1 0 0,0-1-1 0 0,0 0 1 0 0,1-1-1 0 0,0 0 0 0 0,6 4 0 0 0,19 13-16 0 0,4-1 16 0 0,-2-1 289 0 0,0 2-289 0 0,-34-24 39 0 0,-1 0 1 0 0,0 0-1 0 0,1 0 1 0 0,-1 1-1 0 0,0-1 1 0 0,0 0-1 0 0,0 1 1 0 0,-1-1-1 0 0,1 1 1 0 0,-1 0-1 0 0,1 0 1 0 0,-1-1-1 0 0,0 1 1 0 0,0 0-1 0 0,0 0 1 0 0,0 0-1 0 0,0 1-39 0 0,-1-2 29 0 0,0 0-1 0 0,-1 0 0 0 0,1 0 1 0 0,0 0-1 0 0,0 0 1 0 0,-1-1-1 0 0,1 1 0 0 0,-1 0 1 0 0,0 0-1 0 0,1 0 1 0 0,-1-1-1 0 0,0 1 0 0 0,0 0 1 0 0,0-1-1 0 0,0 1 0 0 0,0-1 1 0 0,0 0-1 0 0,-1 1 1 0 0,1-1-1 0 0,0 0 0 0 0,-1 1 1 0 0,1-1-1 0 0,-1 0 1 0 0,0 0-1 0 0,1 0 0 0 0,-1 0 1 0 0,0-1-1 0 0,1 1 1 0 0,-2 0-29 0 0,-22 9 62 0 0,0-1 1 0 0,-1-1-1 0 0,0-1 1 0 0,0-1-1 0 0,-1-1 1 0 0,0-2-1 0 0,0 0 1 0 0,0-2-1 0 0,0-1 1 0 0,-8-2-63 0 0,32 2-212 0 0,1-1 1 0 0,0 1-1 0 0,-1-1 1 0 0,1 1-1 0 0,0-1 1 0 0,0 0-1 0 0,0 0 1 0 0,0 0-1 0 0,-1 0 1 0 0,1-1-1 0 0,0 1 1 0 0,1 0-1 0 0,-1-1 1 0 0,0 0-1 0 0,0 1 1 0 0,1-1-1 0 0,-1-1 212 0 0,0 1-1967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4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 8752 0 0,'1'-1'195'0'0,"-1"-1"0"0"0,1 0 1 0 0,0 1-1 0 0,0-1 0 0 0,-1 0 1 0 0,1 0-1 0 0,-1 0 0 0 0,0 0 1 0 0,1 1-1 0 0,-1-1 0 0 0,0 0 0 0 0,0 0 1 0 0,-1-2-196 0 0,1 4 245 0 0,0-1 0 0 0,0 0 0 0 0,0 0 0 0 0,0 1 0 0 0,0-1 0 0 0,-1 0 1 0 0,1 1-1 0 0,0-1 0 0 0,-1 0 0 0 0,1 1 0 0 0,0-1 0 0 0,-1 0 0 0 0,1 1 0 0 0,-1-1 1 0 0,1 1-1 0 0,-1-1 0 0 0,1 1 0 0 0,-1-1 0 0 0,0 1 0 0 0,1-1 0 0 0,-1 1 0 0 0,1-1 0 0 0,-1 1 1 0 0,0 0-1 0 0,0 0 0 0 0,1-1 0 0 0,-1 1 0 0 0,0 0 0 0 0,1 0 0 0 0,-1 0 0 0 0,0-1 0 0 0,0 1 1 0 0,1 0-1 0 0,-2 0-245 0 0,-1 0 61 0 0,0 0 1 0 0,0 0 0 0 0,0 1-1 0 0,0-1 1 0 0,0 0 0 0 0,0 1-1 0 0,0 0 1 0 0,0 0 0 0 0,0 0-1 0 0,0 0 1 0 0,0 0 0 0 0,0 1-1 0 0,0-1 1 0 0,1 1-1 0 0,-1 0 1 0 0,1 0 0 0 0,-1 0-1 0 0,1 0 1 0 0,0 0 0 0 0,-1 0-1 0 0,1 0 1 0 0,1 1 0 0 0,-1-1-1 0 0,0 1 1 0 0,0 0 0 0 0,1 0-1 0 0,0-1 1 0 0,-1 1 0 0 0,1 0-1 0 0,0 0 1 0 0,0 0 0 0 0,1 0-1 0 0,-1 0 1 0 0,1 0-1 0 0,-1 0 1 0 0,1 1 0 0 0,0-1-1 0 0,0 0 1 0 0,1 0 0 0 0,-1 0-1 0 0,1 0 1 0 0,-1 0 0 0 0,1 0-1 0 0,0 0 1 0 0,0 0 0 0 0,1 2-62 0 0,4 9 0 0 0,2-1 0 0 0,0 1 1 0 0,0-1-1 0 0,1 0 1 0 0,1-1-1 0 0,8 9 0 0 0,17 15 671 0 0,19 12-671 0 0,-39-35 283 0 0,-13-11-185 0 0,0 0-1 0 0,0 1 1 0 0,0-1 0 0 0,0 1 0 0 0,0-1 0 0 0,0 1 0 0 0,-1-1 0 0 0,1 1 0 0 0,-1 0-1 0 0,0 0 1 0 0,0-1 0 0 0,0 2-98 0 0,-1-2 88 0 0,-1 0 0 0 0,0-1-1 0 0,0 0 1 0 0,0 1 0 0 0,0-1 0 0 0,0 0-1 0 0,0 1 1 0 0,-1-1 0 0 0,1 0 0 0 0,-1 1-88 0 0,-1 0 59 0 0,0 0 1 0 0,0 0-1 0 0,0-1 1 0 0,0 1-1 0 0,0-1 1 0 0,0 1-1 0 0,-1-1 1 0 0,1 0 0 0 0,0 0-1 0 0,-1-1-59 0 0,-36 6 249 0 0,27-5-195 0 0,-34 2-527 0 0,0-2 0 0 0,-1-2 0 0 0,-24-5 473 0 0,72 6-7 0 0,-34-3-1711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37 129 11720 0 0,'-1'0'66'0'0,"0"0"-1"0"0,0 0 1 0 0,0 0 0 0 0,0 0 0 0 0,0 0 0 0 0,0 0 0 0 0,0 0 0 0 0,0 0 0 0 0,0 0-1 0 0,0 0 1 0 0,0-1 0 0 0,0 1 0 0 0,0 0 0 0 0,1-1 0 0 0,-1 1 0 0 0,0-1 0 0 0,0 1 0 0 0,0-1-1 0 0,0 0-65 0 0,0 0 109 0 0,-1 0-1 0 0,1 1 1 0 0,0-1-1 0 0,-1 0 1 0 0,1 1-1 0 0,-1-1 0 0 0,1 1 1 0 0,-1-1-1 0 0,1 1 1 0 0,-2 0-109 0 0,66 1 4698 0 0,34 4-2933 0 0,12 0-1173 0 0,194 3 1206 0 0,-149-8-1455 0 0,-84 0-278 0 0,20 6 17 0 0,-78-6-109 0 0,12 0-2674 0 0,-30-6-1616 0 0,-3 0-1869 0 0</inkml:trace>
  <inkml:trace contextRef="#ctx0" brushRef="#br0" timeOffset="362.152">641 1 5984 0 0,'0'0'464'0'0,"1"0"-60"0"0,44 4 6959 0 0,-18 1-6346 0 0,-1 2 0 0 0,0 0 0 0 0,3 3-1017 0 0,-9-1 460 0 0,1 1-1 0 0,-1 0 1 0 0,-1 2-1 0 0,0 0 1 0 0,0 1-1 0 0,3 5-459 0 0,-21-17 43 0 0,1 0-1 0 0,-1 0 0 0 0,0 0 0 0 0,1 1 0 0 0,-1-1 0 0 0,0 0 0 0 0,0 1 0 0 0,0-1 1 0 0,0 1-1 0 0,0-1 0 0 0,-1 1 0 0 0,1 0 0 0 0,0-1 0 0 0,-1 1 0 0 0,1 0 1 0 0,-1-1-1 0 0,1 1 0 0 0,-1 2-42 0 0,0-3 24 0 0,0 0-1 0 0,0 1 1 0 0,0-1 0 0 0,-1 0 0 0 0,1 1-1 0 0,0-1 1 0 0,-1 0 0 0 0,1 1 0 0 0,-1-1 0 0 0,0 0-1 0 0,1 0 1 0 0,-1 1 0 0 0,0-1 0 0 0,0 0-1 0 0,1 0 1 0 0,-1 0 0 0 0,0 0 0 0 0,0 0 0 0 0,0 0-1 0 0,0 0 1 0 0,-1 0 0 0 0,1-1 0 0 0,-1 2-24 0 0,-10 6 182 0 0,-1-1 0 0 0,1 0 0 0 0,-2 0 0 0 0,1-1 0 0 0,-2-1-182 0 0,8-2 55 0 0,-40 12-7 0 0,0-2 0 0 0,-33 5-48 0 0,21-7-1185 0 0,33 0-1473 0 0,25-10 872 0 0,1-1-63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0:4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185 187 5984 0 0,'0'0'464'0'0,"0"0"1"0"0,0 0 1143 0 0,0 0 531 0 0,0 0 107 0 0,0 0-211 0 0,0 0-984 0 0,0 0-436 0 0,0 0-81 0 0,0 0 12 0 0,0 0 132 0 0,0 0 52 0 0,0 0 8 0 0,0 0-38 0 0,-3 10 694 0 0,0 2-892 0 0,-1 7-128 0 0,-2 1 0 0 0,0-1 0 0 0,-1-1 0 0 0,-1 2-374 0 0,4-12 19 0 0,2-4 0 0 0,0 0 0 0 0,1-1 0 0 0,-2 1 0 0 0,1-1 0 0 0,0 1 0 0 0,-1-1 0 0 0,1 0 1 0 0,-4 3-20 0 0,1-1 23 0 0,-1 1-13 0 0,-1-1 0 0 0,1 1 0 0 0,-1-1 1 0 0,0-1-1 0 0,0 1 0 0 0,0-1 0 0 0,-6 2-10 0 0,10-5-59 0 0,-1 1-49 0 0,0 0-1 0 0,0-1 1 0 0,0 0-1 0 0,0 0 1 0 0,-2 0 108 0 0,5-1-102 0 0,0 1 1 0 0,1-1-1 0 0,-1 0 1 0 0,0 0-1 0 0,0 0 1 0 0,1 0 0 0 0,-1-1-1 0 0,0 1 1 0 0,0 0-1 0 0,1 0 1 0 0,-1 0-1 0 0,0 0 1 0 0,1-1-1 0 0,-1 1 1 0 0,0 0-1 0 0,1-1 1 0 0,-1 1 0 0 0,0-1-1 0 0,1 1 1 0 0,-1 0-1 0 0,1-1 1 0 0,-1 0-1 0 0,0 1 1 0 0,1-1-1 0 0,0 1 1 0 0,-1-1 0 0 0,1 1-1 0 0,-1-1 1 0 0,1 0-1 0 0,0 1 1 0 0,-1-1-1 0 0,1 0 102 0 0,-3-7-2185 0 0,-1-1-85 0 0</inkml:trace>
  <inkml:trace contextRef="#ctx0" brushRef="#br0" timeOffset="341.155">43 90 4608 0 0,'4'-28'817'0'0,"-3"23"529"0"0,1 0 1 0 0,-1 1 0 0 0,1-1 0 0 0,0 0 0 0 0,1 1-1 0 0,-1-1 1 0 0,1 1 0 0 0,-1 0 0 0 0,1 0-1 0 0,1 0 1 0 0,-1 0 0 0 0,2-1-1347 0 0,-4 4 532 0 0,16-1 571 0 0,-6 10-1689 0 0,-4-1-3570 0 0,-6-6 2143 0 0,6 8-5069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1:2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67 10080 0 0,'12'-9'982'0'0,"-9"7"-872"0"0,0 0 1 0 0,-1-1-1 0 0,1 1 0 0 0,-1-1 1 0 0,1 0-1 0 0,-1 1 0 0 0,2-4-110 0 0,-4 6 744 0 0,0-7 1315 0 0,0 6-1995 0 0,0 0 1 0 0,0 0 0 0 0,0 0-1 0 0,0 1 1 0 0,0-1-1 0 0,0 0 1 0 0,0 0-1 0 0,0 1 1 0 0,-1-1-1 0 0,1 0 1 0 0,0 0-1 0 0,0 1 1 0 0,-1-1-1 0 0,1 0 1 0 0,-1 1 0 0 0,1-1-1 0 0,-1 0 1 0 0,1 1-1 0 0,-1-1 1 0 0,1 1-1 0 0,-1-1 1 0 0,1 1-1 0 0,-1-1-64 0 0,-20-6 1206 0 0,16 6-1080 0 0,1 0 0 0 0,-1 1 0 0 0,0-1 0 0 0,1 1-1 0 0,-1 0 1 0 0,0 0 0 0 0,1 0 0 0 0,-1 1-1 0 0,0-1 1 0 0,1 1 0 0 0,-1 0 0 0 0,-3 2-126 0 0,-4 1 149 0 0,1 0-70 0 0,0 0-1 0 0,0 1 0 0 0,0 0 0 0 0,1 1 0 0 0,0 0 0 0 0,-9 7-78 0 0,15-10-2 0 0,-1 1-1 0 0,1 0 0 0 0,0 0 0 0 0,0 1 0 0 0,0-1 1 0 0,1 1-1 0 0,0 0 0 0 0,-2 4 3 0 0,4-8-8 0 0,0 1 0 0 0,0 0 0 0 0,0 0 1 0 0,1 0-1 0 0,-1 0 0 0 0,1 0 0 0 0,0 0 0 0 0,-1 0 0 0 0,1 0 0 0 0,0 0 1 0 0,0 0-1 0 0,0 0 0 0 0,1 0 0 0 0,-1 1 0 0 0,0-1 0 0 0,1 0 0 0 0,-1-1 1 0 0,1 1-1 0 0,0 0 0 0 0,0 0 0 0 0,-1 0 0 0 0,1 0 0 0 0,1 0 0 0 0,-1-1 1 0 0,0 1-1 0 0,1 0 8 0 0,4 7-2 0 0,1 0-1 0 0,1-1 1 0 0,0 0 0 0 0,0 0 0 0 0,0-1-1 0 0,3 2 3 0 0,21 18 0 0 0,-7-5 0 0 0,-18-16 139 0 0,-1 0 0 0 0,1 1 0 0 0,-1 0 0 0 0,0 1 0 0 0,5 7-139 0 0,-2-3 552 0 0,-9-11-235 0 0,0-1 31 0 0,0 2 4 0 0,0-1-284 0 0,0 0 0 0 0,0 1 0 0 0,0-1 0 0 0,-1 0 0 0 0,1 1 0 0 0,0-1 0 0 0,-1 0 0 0 0,1 1 0 0 0,-1-1 0 0 0,0 0 0 0 0,1 0 0 0 0,-1 0 0 0 0,0 0 1 0 0,0 0-1 0 0,1 1 0 0 0,-1-1 0 0 0,0-1 0 0 0,0 1-68 0 0,-2 2 140 0 0,0-1 0 0 0,0 0 1 0 0,0 0-1 0 0,0 0 1 0 0,0 0-1 0 0,-1-1 0 0 0,0 1-140 0 0,-10 3 339 0 0,1-1 0 0 0,-1-1-1 0 0,-6 1-338 0 0,15-3 20 0 0,-16 2 64 0 0,0-2 0 0 0,0 0 0 0 0,0-2 0 0 0,-17-2-84 0 0,19 2 16 0 0,-3 0-568 0 0,0-1 0 0 0,0-1 0 0 0,0-1 0 0 0,0-1 0 0 0,-11-4 552 0 0,13 1-2115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1:3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300 360 3224 0 0,'0'0'405'0'0,"5"-20"5404"0"0,-2 10-3259 0 0,-2 9-2455 0 0,-1 1 1 0 0,0-1-1 0 0,0 1 1 0 0,0 0-1 0 0,1-1 1 0 0,-1 1-1 0 0,0-1 0 0 0,0 1 1 0 0,0-1-1 0 0,0 1 1 0 0,0-1-1 0 0,0 1 1 0 0,0 0-1 0 0,0-1 1 0 0,0 1-1 0 0,0-1 1 0 0,0 1-1 0 0,0-1 1 0 0,0 1-1 0 0,0-1 0 0 0,0 1 1 0 0,-1 0-1 0 0,1-1 1 0 0,0 1-1 0 0,0-1 1 0 0,-1 1-1 0 0,1 0 1 0 0,0-1-1 0 0,0 1 1 0 0,-1-1-1 0 0,1 1 1 0 0,0 0-1 0 0,-1 0 0 0 0,1-1 1 0 0,0 1-1 0 0,-1 0 1 0 0,1-1-1 0 0,-1 1 1 0 0,1 0-1 0 0,0 0-95 0 0,-3-2 89 0 0,1 1-1 0 0,-1-1 1 0 0,1 1-1 0 0,-1 0 0 0 0,0 0 1 0 0,1 0-1 0 0,-1 0 1 0 0,0 0-1 0 0,0 1 1 0 0,0-1-1 0 0,1 1 1 0 0,-1 0-1 0 0,0-1 1 0 0,0 1-1 0 0,-1 1-88 0 0,-6-1 196 0 0,0 1-1 0 0,0 1 0 0 0,-8 2-195 0 0,-5 2 210 0 0,0 1-1 0 0,1 1 1 0 0,0 1 0 0 0,0 1-1 0 0,1 1 1 0 0,0 1-1 0 0,-6 5-209 0 0,24-15 9 0 0,1 0-1 0 0,0-1 1 0 0,0 1-1 0 0,0 0 1 0 0,0 0-1 0 0,0 0 1 0 0,0 0-1 0 0,1 1 1 0 0,-1-1-1 0 0,1 0 1 0 0,-1 1-1 0 0,1-1 1 0 0,0 1-1 0 0,0-1 1 0 0,0 1-1 0 0,0 0 1 0 0,1-1-1 0 0,-1 1 1 0 0,1 0-1 0 0,-1 0 1 0 0,1-1 0 0 0,0 1-1 0 0,0 0 1 0 0,0 0-1 0 0,1 0 1 0 0,-1-1-1 0 0,1 1 1 0 0,-1 0-1 0 0,1-1 1 0 0,0 1-1 0 0,0 0 1 0 0,0-1-1 0 0,0 1 1 0 0,1-1-1 0 0,-1 0 1 0 0,1 1-9 0 0,10 18 37 0 0,-11-19-25 0 0,0 0-1 0 0,0 1 1 0 0,0-1-1 0 0,1 0 1 0 0,-1-1 0 0 0,0 1-1 0 0,1 0 1 0 0,-1 0-1 0 0,1 0 1 0 0,0-1-1 0 0,-1 1 1 0 0,1-1-1 0 0,0 0 1 0 0,0 1-1 0 0,0-1 1 0 0,0 0 0 0 0,0 0-1 0 0,1 0-11 0 0,0 0 18 0 0,4 3 61 0 0,0-2-1 0 0,1 1 1 0 0,-1-1 0 0 0,1 0-79 0 0,-5-2 45 0 0,1 1 0 0 0,-1-1 0 0 0,1 0 0 0 0,-1 0 0 0 0,1 0 0 0 0,-1-1 0 0 0,1 1 0 0 0,-1-1 0 0 0,1 0 0 0 0,0-1-45 0 0,4 0 91 0 0,0 0 56 0 0,0-1 0 0 0,-1 0 1 0 0,1 0-1 0 0,2-2-147 0 0,-7 4 30 0 0,-1-1 1 0 0,0 1 0 0 0,0-1-1 0 0,0 0 1 0 0,0 1-1 0 0,0-1 1 0 0,0 0-1 0 0,-1 0 1 0 0,1 0 0 0 0,-1 0-1 0 0,1-1 1 0 0,-1 1-1 0 0,0 0 1 0 0,0-1-1 0 0,0 1 1 0 0,0-1-31 0 0,17-34 160 0 0,-14 29-133 0 0,0-1 0 0 0,0 0 0 0 0,2-7-27 0 0,-1-2 88 0 0,-2 0 0 0 0,1-11-88 0 0,3-15 44 0 0,9-60 108 0 0,-14 87-152 0 0,0 0 0 0 0,-1-12 0 0 0,-1 16 0 0 0,0-1 0 0 0,2 1 0 0 0,-1-1 0 0 0,2 1 0 0 0,1-4 0 0 0,-3 14-10 0 0,0 0 1 0 0,-1 0-1 0 0,1 0 0 0 0,-1 0 0 0 0,1 0 0 0 0,-1 0 0 0 0,0 0 0 0 0,0 0 1 0 0,0 0-1 0 0,-1-1 10 0 0,2-3-72 0 0,-1 7 78 0 0,0 0 0 0 0,1 0 0 0 0,-1-1 0 0 0,0 1 0 0 0,0 0 0 0 0,0-1 0 0 0,0 1-1 0 0,0 0 1 0 0,0-1 0 0 0,0 1 0 0 0,0 0 0 0 0,0-1 0 0 0,0 1 0 0 0,0 0 0 0 0,0 0 0 0 0,0-1 0 0 0,0 1-1 0 0,0 0 1 0 0,0-1 0 0 0,0 1 0 0 0,0 0 0 0 0,0-1 0 0 0,0 1 0 0 0,0 0 0 0 0,-1-1 0 0 0,1 1 0 0 0,0 0-1 0 0,0 0 1 0 0,0-1 0 0 0,-1 1 0 0 0,1 0 0 0 0,0-1-6 0 0,0 1-48 0 0,0 0-44 0 0,0 0-11 0 0,0 0 3 0 0,0 0 16 0 0,0 0 7 0 0,-1 1 21 0 0,0 1 55 0 0,0 0 0 0 0,0 0 0 0 0,0-1 0 0 0,0 1 1 0 0,0 0-1 0 0,0 0 0 0 0,1 0 0 0 0,-1 0 0 0 0,1 0 0 0 0,-1 0 0 0 0,1 1 0 0 0,0 1 1 0 0,-3 8 0 0 0,-4 12 20 0 0,1-1 0 0 0,2 0 0 0 0,0 1 0 0 0,1 0 0 0 0,1 0 0 0 0,1 6-20 0 0,1-3 6 0 0,-1-6 5 0 0,1-1 0 0 0,1 1 0 0 0,1-1 0 0 0,0 0 0 0 0,2 1 0 0 0,3 9-11 0 0,-3-16-387 0 0,0 0-1 0 0,-1 0 1 0 0,-1 0 0 0 0,-1 0-1 0 0,1 12 388 0 0,-2 3-727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1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84 5528 0 0,'1'-1'25'0'0,"-1"0"1"0"0,1 0-1 0 0,0 0 0 0 0,-1-1 1 0 0,1 1-1 0 0,-1 0 0 0 0,1 0 1 0 0,-1 0-1 0 0,1-1 1 0 0,-1 1-1 0 0,0 0 0 0 0,0-1 1 0 0,1 1-1 0 0,-1 0 1 0 0,0 0-1 0 0,0-2-25 0 0,2-13 2910 0 0,-2 16-2543 0 0,0-1 0 0 0,0 0 0 0 0,0 1 0 0 0,0-1 0 0 0,0 0 0 0 0,0 0 0 0 0,0 1 0 0 0,0-1 0 0 0,0 0 0 0 0,0 1 0 0 0,0-1 0 0 0,0 0 0 0 0,-1 1 0 0 0,1-1 0 0 0,0 0 0 0 0,-1 1 0 0 0,1-1 0 0 0,0 0 0 0 0,-1 1-367 0 0,-12-15 3257 0 0,11 13-3117 0 0,-1 0 0 0 0,1 0 0 0 0,-1 0 0 0 0,0 1 0 0 0,0-1 0 0 0,0 1 0 0 0,0-1 0 0 0,0 1 0 0 0,0 0 0 0 0,0 0 0 0 0,0 0-140 0 0,-5 1 96 0 0,0 0 1 0 0,-1 1-1 0 0,1-1 0 0 0,0 2 0 0 0,0-1 0 0 0,0 1 1 0 0,0 0-1 0 0,0 1 0 0 0,-4 2-96 0 0,5-3-2 0 0,1 1-1 0 0,0 0 1 0 0,0 0 0 0 0,0 1-1 0 0,1 0 1 0 0,-1 0-1 0 0,1 0 1 0 0,0 1 0 0 0,0-1-1 0 0,0 1 1 0 0,1 1-1 0 0,0-1 3 0 0,-9 13 125 0 0,9-12-96 0 0,-1 0 0 0 0,1 0 1 0 0,0 0-1 0 0,1 1 0 0 0,-1 0 0 0 0,1 0 1 0 0,1 0-1 0 0,-1 2-29 0 0,-1 7 35 0 0,0 0 0 0 0,2 0 0 0 0,0 1 0 0 0,0-1 1 0 0,2 0-1 0 0,0 10-35 0 0,1-17 35 0 0,0 1 0 0 0,0-1 1 0 0,1 1-1 0 0,0-1 0 0 0,0 1 1 0 0,1-1-1 0 0,1 0 0 0 0,2 5-35 0 0,-2-3 43 0 0,1 1-1 0 0,-2-1 0 0 0,1 2-42 0 0,-2-3 32 0 0,1-1 0 0 0,0 0-1 0 0,1 0 1 0 0,-1-1 0 0 0,3 4-32 0 0,-1-5 18 0 0,-1 1 0 0 0,-1-1 1 0 0,1 1-1 0 0,-1 0 0 0 0,0 0 0 0 0,-1 0 1 0 0,1 6-19 0 0,3 9 47 0 0,-5-20-48 0 0,0 1 0 0 0,0 0 0 0 0,0-1-1 0 0,-1 1 1 0 0,1 0 0 0 0,-1-1 0 0 0,0 1 0 0 0,0 0 0 0 0,0-1-1 0 0,0 1 1 0 0,-1 2 1 0 0,0-3-118 0 0,-6 20-1582 0 0,-1-14-5817 0 0</inkml:trace>
  <inkml:trace contextRef="#ctx0" brushRef="#br0" timeOffset="388.09">0 378 9216 0 0,'7'-1'949'0'0,"7"0"972"0"0,1 0 1 0 0,-1 1-1 0 0,0 1 1 0 0,0 1-1 0 0,1 0-1921 0 0,28 3 519 0 0,145 14-329 0 0,-174-17-937 0 0,2 1-276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2:0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17447 0 0,'0'0'32'0'0,"0"0"0"0"0,-1 0 0 0 0,1 0 0 0 0,-1 0 0 0 0,1 0 0 0 0,0 0 0 0 0,-1 0-1 0 0,1-1 1 0 0,-1 1 0 0 0,1 0 0 0 0,0 0 0 0 0,-1 0 0 0 0,1-1 0 0 0,0 1-1 0 0,-1 0 1 0 0,1 0 0 0 0,0-1 0 0 0,0 1 0 0 0,-1 0 0 0 0,1-1 0 0 0,0 1 0 0 0,0 0-1 0 0,-1-1 1 0 0,1 1 0 0 0,0-1 0 0 0,0 1 0 0 0,0 0 0 0 0,0-1 0 0 0,0 1-1 0 0,-1-1 1 0 0,1 1 0 0 0,0 0 0 0 0,0-1 0 0 0,0 1 0 0 0,0-1 0 0 0,0 1 0 0 0,0-1-1 0 0,1 1 1 0 0,-1 0 0 0 0,0-1 0 0 0,0 1 0 0 0,0-1 0 0 0,0 1 0 0 0,0 0-1 0 0,1-1 1 0 0,-1 1 0 0 0,0 0 0 0 0,0-1 0 0 0,0 1 0 0 0,1 0 0 0 0,-1-1 0 0 0,0 1-1 0 0,1 0 1 0 0,-1-1 0 0 0,0 1 0 0 0,1 0 0 0 0,-1 0 0 0 0,0 0 0 0 0,1-1-1 0 0,-1 1-31 0 0,5-3 4 0 0,1-1 0 0 0,-1 1 0 0 0,1 0 0 0 0,-1 1 0 0 0,1-1-1 0 0,0 1 1 0 0,0 0 0 0 0,0 1 0 0 0,0-1 0 0 0,1 1 0 0 0,0 0-4 0 0,17-1 11 0 0,1 1 1 0 0,4 1-12 0 0,-28 0-2 0 0,6 0 322 0 0,1 0-1 0 0,-1 1 0 0 0,0 0 0 0 0,2 0-319 0 0,-7 0 117 0 0,0-1 0 0 0,0 1 0 0 0,1 0-1 0 0,-1 0 1 0 0,0 0 0 0 0,0 0 0 0 0,0 0 0 0 0,0 0-1 0 0,0 0 1 0 0,0 0 0 0 0,-1 1 0 0 0,1-1 0 0 0,0 1-1 0 0,0 0-116 0 0,-1-1 278 0 0,-5 19 212 0 0,2-15-458 0 0,-1 0 0 0 0,1 0 0 0 0,-1 0 0 0 0,-1 0 0 0 0,1-1 0 0 0,-1 1 0 0 0,1-1 0 0 0,-1 0 0 0 0,-1 0 0 0 0,1 0 0 0 0,0-1 0 0 0,-1 0 0 0 0,-1 1-32 0 0,1 1 0 0 0,5-5 0 0 0,0 1 0 0 0,0-1 0 0 0,0 0 0 0 0,0 1 0 0 0,0-1 0 0 0,0 0 0 0 0,0 0 0 0 0,0 1 0 0 0,0-1 0 0 0,0 0 0 0 0,0 1 0 0 0,0-1 0 0 0,0 0 0 0 0,0 0 0 0 0,0 1 0 0 0,0-1 0 0 0,0 0 0 0 0,0 1 0 0 0,0-1 0 0 0,0 0 0 0 0,0 0 0 0 0,0 1 0 0 0,0-1 0 0 0,1 0 0 0 0,-1 0 0 0 0,0 1 0 0 0,0-1 0 0 0,0 0 0 0 0,0 0 0 0 0,1 1 0 0 0,2 1 0 0 0,6 4 0 0 0,-1 0 0 0 0,2-1 0 0 0,-1 1 0 0 0,0-2 0 0 0,1 1 0 0 0,0-1 0 0 0,5 1 0 0 0,31 14 0 0 0,-37-15-21 0 0,0 1 0 0 0,-1 1 0 0 0,1-1 0 0 0,-1 1 0 0 0,-1 1 0 0 0,6 5 21 0 0,-11-10 15 0 0,0 0 0 0 0,-1 0 0 0 0,1 0 1 0 0,-1 0-1 0 0,0 0 0 0 0,0 0 0 0 0,1 0 0 0 0,-1 0 0 0 0,-1 0 0 0 0,1 1 1 0 0,0-1-1 0 0,-1 0 0 0 0,1 1 0 0 0,-1 0-15 0 0,0-2 62 0 0,0 1-1 0 0,0 0 1 0 0,0-1-1 0 0,-1 1 1 0 0,1-1-1 0 0,0 1 1 0 0,-1 0-1 0 0,0-1 1 0 0,1 1 0 0 0,-1-1-1 0 0,0 1 1 0 0,0-1-1 0 0,0 0 1 0 0,0 1-1 0 0,0-1 1 0 0,0 0-1 0 0,0 0 1 0 0,0 1 0 0 0,0-1-1 0 0,-1 0 1 0 0,1 0-1 0 0,-1 0-61 0 0,-8 6 270 0 0,1-1-1 0 0,-1-1 1 0 0,0 0-1 0 0,-1 0 0 0 0,1-1 1 0 0,-1 0-1 0 0,0-1 1 0 0,0 0-1 0 0,0-1 1 0 0,0 0-1 0 0,0-1 0 0 0,-1 0-269 0 0,-11 0-645 0 0,0 0 0 0 0,-6-3 645 0 0,-47-5-6959 0 0,34 3-1608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1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16 552 3224 0 0,'-3'-2'96'0'0,"-8"0"417"0"0,10 2 1150 0 0,1 0 555 0 0,0 0 101 0 0,0 1-1858 0 0,1-1 1 0 0,-1 1-1 0 0,1-1 0 0 0,-1 1 1 0 0,1-1-1 0 0,-1 1 0 0 0,1-1 0 0 0,0 0 1 0 0,-1 1-1 0 0,1-1 0 0 0,-1 0 1 0 0,1 1-1 0 0,0-1 0 0 0,-1 0 1 0 0,1 0-1 0 0,0 0 0 0 0,0 0-461 0 0,2 2 2616 0 0,-6-2-2517 0 0,4 0-6 0 0,-1 0 0 0 0,1 0 1 0 0,0 0-1 0 0,0 0 0 0 0,0 0 0 0 0,0-1 0 0 0,0 1 0 0 0,0 0 1 0 0,0-1-1 0 0,0 1 0 0 0,0-1 0 0 0,-1 1 0 0 0,1-1 0 0 0,0 1 1 0 0,0-1-1 0 0,0 1 0 0 0,-1-1 0 0 0,1 0 0 0 0,0 1 0 0 0,-1-1 1 0 0,1 0-1 0 0,-1 0 0 0 0,1 0 0 0 0,-1 1 0 0 0,1-2-93 0 0,0 2 37 0 0,-1-1 1 0 0,1 0-1 0 0,-1 0 0 0 0,1 1 0 0 0,0-1 0 0 0,0 0 0 0 0,0 1 0 0 0,-1-1 1 0 0,1 1-1 0 0,0-1 0 0 0,0 1 0 0 0,0-1 0 0 0,0 1 0 0 0,0 0-37 0 0,0-1-15 0 0,0 1-1 0 0,0 0 0 0 0,0-1 1 0 0,0 1-1 0 0,0-1 1 0 0,-1 1-1 0 0,1-1 0 0 0,0 1 1 0 0,0-1-1 0 0,-1 1 1 0 0,1-1-1 0 0,0 0 0 0 0,-1 1 1 0 0,1-1-1 0 0,-1 0 1 0 0,1 0-1 0 0,-1 0 16 0 0,1 1-5 0 0,0-1 0 0 0,-1 0 0 0 0,1 0 0 0 0,-1 1 0 0 0,1-1 0 0 0,0 1 0 0 0,0-1 0 0 0,-1 1 0 0 0,1-1 0 0 0,0 1 0 0 0,0-1 0 0 0,0 1 0 0 0,-1-1 0 0 0,1 1 0 0 0,0 0 0 0 0,0 0 0 0 0,0-1 5 0 0,0 1 9 0 0,0 0-1 0 0,-1 0 1 0 0,1 0 0 0 0,-1 0-1 0 0,1 0 1 0 0,-1 0 0 0 0,1-1 0 0 0,-1 1-1 0 0,1 0 1 0 0,-1 0 0 0 0,1-1 0 0 0,-1 1-1 0 0,1 0 1 0 0,-1-1 0 0 0,1 1-1 0 0,-1 0 1 0 0,0-1 0 0 0,1 1 0 0 0,-1-1-1 0 0,0 1 1 0 0,1-1 0 0 0,-1 1-1 0 0,0-1 1 0 0,0 1 0 0 0,1-1 0 0 0,-1 1-1 0 0,0-1 1 0 0,0 1 0 0 0,0-1-1 0 0,1 1 1 0 0,-1-1 0 0 0,0 1 0 0 0,0-1-9 0 0,0 0 8 0 0,0 0 1 0 0,0 0-1 0 0,0 0 1 0 0,1 0-1 0 0,-1 0 1 0 0,0 0-1 0 0,1 0 1 0 0,-1 0 0 0 0,1 1-1 0 0,-1-1 1 0 0,1 0-1 0 0,-1 0 1 0 0,1 1-1 0 0,-1-1 1 0 0,1 0-1 0 0,0 0 1 0 0,0 1-9 0 0,-1-1 0 0 0,1 1 1 0 0,-1 0-1 0 0,1-1 1 0 0,-1 1-1 0 0,0-1 0 0 0,1 1 1 0 0,-1-1-1 0 0,1 1 1 0 0,-1-1-1 0 0,0 1 0 0 0,0-1 1 0 0,1 1-1 0 0,-1-1 1 0 0,0 0-1 0 0,0 1 1 0 0,1-1-1 0 0,-1 1 0 0 0,0-1 1 0 0,0 0-1 0 0,0 1 1 0 0,0-1-1 0 0,0 0 0 0 0,0 1 1 0 0,0-1-1 0 0,0 1 1 0 0,-1-2-1 0 0,1 2 10 0 0,0-1-1 0 0,-1 1 1 0 0,1-1 0 0 0,0 1 0 0 0,0-1 0 0 0,-1 0 0 0 0,1 1 0 0 0,0-1 0 0 0,0 0 0 0 0,0 1 0 0 0,0-1-1 0 0,0 1 1 0 0,0-1 0 0 0,0 0 0 0 0,0 1 0 0 0,0-1 0 0 0,0 0 0 0 0,0 1 0 0 0,0-1 0 0 0,0 0 0 0 0,0 1-1 0 0,1-1 1 0 0,-1 0 0 0 0,0 1 0 0 0,0-1 0 0 0,1 1 0 0 0,-1-1 0 0 0,0 1 0 0 0,1-1 0 0 0,-1 1 0 0 0,1-1 0 0 0,-1 1-1 0 0,1-1 1 0 0,-1 1 0 0 0,1-1-10 0 0,-1 1 5 0 0,1-1-1 0 0,-1 1 1 0 0,0 0-1 0 0,0-1 1 0 0,1 1-1 0 0,-1-1 1 0 0,0 1-1 0 0,0-1 1 0 0,0 1-1 0 0,0-1 1 0 0,0 1-1 0 0,1-1 1 0 0,-1 1-1 0 0,0-1 1 0 0,0 1-1 0 0,0-1 1 0 0,0 1-1 0 0,0-1 0 0 0,-1 1 1 0 0,1-1-1 0 0,0 1 1 0 0,0-1-1 0 0,0 1 1 0 0,0-1-1 0 0,0 1 1 0 0,-1-1-1 0 0,1 1 1 0 0,0-1-1 0 0,-1 1-4 0 0,1-1 3 0 0,0 0 0 0 0,-1 1 0 0 0,1-1 0 0 0,0 0 0 0 0,0 0 0 0 0,-1 1 0 0 0,1-1-1 0 0,0 0 1 0 0,0 0 0 0 0,0 0 0 0 0,0 0 0 0 0,0 1 0 0 0,0-1 0 0 0,0 0 0 0 0,1-1-3 0 0,7-18 37 0 0,3-9 0 0 0,-10 25-32 0 0,1-1 1 0 0,-1 1-1 0 0,1 0 0 0 0,0 1 0 0 0,0-1 0 0 0,0 0 1 0 0,2-2-6 0 0,-1 2 5 0 0,-1 0 0 0 0,1 0 0 0 0,-1 0 0 0 0,0 0 0 0 0,-1-1 0 0 0,1 1 0 0 0,0-2-5 0 0,-1 4 0 0 0,0-1 0 0 0,0 0 0 0 0,0 1 0 0 0,0-1 0 0 0,1 0 0 0 0,-1 1 0 0 0,1-1 0 0 0,-1 1 0 0 0,3-1 0 0 0,-3 1 0 0 0,1 0 0 0 0,0-1 0 0 0,-1 1 0 0 0,0 0 0 0 0,1 0 0 0 0,-1-1 0 0 0,0 1 0 0 0,0 0 0 0 0,0-1 0 0 0,0 1 0 0 0,-1-1 0 0 0,1 1 0 0 0,-1-1 0 0 0,1 0 0 0 0,0-4 8 0 0,0 0 0 0 0,0 0 0 0 0,1 0 0 0 0,2-5-8 0 0,-1 5 8 0 0,-1 0 0 0 0,0-1 0 0 0,-1 1 0 0 0,1-6-8 0 0,-1 10 5 0 0,-1 1-1 0 0,0-1 1 0 0,1 0 0 0 0,-1 0-1 0 0,1 0 1 0 0,0 1-1 0 0,0-1 1 0 0,0 0-1 0 0,1 1 1 0 0,-1-1 0 0 0,0 1-1 0 0,1-1 1 0 0,0 1-1 0 0,1-2-4 0 0,-2 2 9 0 0,1-1 0 0 0,0 0 0 0 0,-1 0 0 0 0,0 0 0 0 0,0-1 0 0 0,0 1 0 0 0,1-2-9 0 0,-1 1 16 0 0,0 1-1 0 0,0-1 0 0 0,0 0 0 0 0,1 0 0 0 0,2-2-15 0 0,-4 5 1 0 0,2-3 20 0 0,1 0-1 0 0,0-1 1 0 0,0 1-1 0 0,0 1 1 0 0,0-1-1 0 0,0 0 1 0 0,1 1-1 0 0,0-1 1 0 0,-1 1-1 0 0,1 0 1 0 0,3-1-21 0 0,17-12 94 0 0,-23 16-35 0 0,0 0-4 0 0,0 0-53 0 0,-1 0 0 0 0,1 1 0 0 0,0-1 0 0 0,-1 1 0 0 0,1-1 0 0 0,-1 1 0 0 0,1-1 0 0 0,-1 1 0 0 0,1 0 1 0 0,-1-1-1 0 0,1 1 0 0 0,-1-1 0 0 0,0 1 0 0 0,1 0 0 0 0,-1-1 0 0 0,0 1 0 0 0,0 0 0 0 0,1 0 0 0 0,-1-1 1 0 0,0 1-1 0 0,0 0 0 0 0,0 0 0 0 0,0-1 0 0 0,0 2-2 0 0,1 0 14 0 0,14 28-16 0 0,-4-6-24 0 0,0 0 0 0 0,0 2 26 0 0,-6-12 0 0 0,1-1 0 0 0,5 8 0 0 0,-5-10 0 0 0,0 1 0 0 0,-1 0 0 0 0,3 9 0 0 0,-5-12-1 0 0,1-1-1 0 0,0 1 0 0 0,0-1 1 0 0,2 3 1 0 0,-1-4 5 0 0,-1 0-1 0 0,-1 0 1 0 0,1 0 0 0 0,-1 0-1 0 0,0 1 1 0 0,-1 0 0 0 0,0-1-5 0 0,-2-6 2 0 0,1 6 73 0 0,1 1 0 0 0,-1-1 0 0 0,1 0 1 0 0,1 0-1 0 0,-1 0 0 0 0,3 3-75 0 0,-4-7 20 0 0,0 0 0 0 0,0 1 0 0 0,0-1 0 0 0,0 0 0 0 0,-1 0-1 0 0,1 1 1 0 0,-1 2-20 0 0,0-3-18 0 0,1 1-1 0 0,-1-1 0 0 0,1 0 0 0 0,0 1 1 0 0,0-1-1 0 0,0 0 0 0 0,1 2 19 0 0,1 1-31 0 0,-2-4 27 0 0,1 0 0 0 0,-1 0 0 0 0,0 1 0 0 0,-1-1 0 0 0,1 0 0 0 0,0 0-1 0 0,0 1 1 0 0,-1-1 0 0 0,0 0 0 0 0,1 3 4 0 0,-1-4-21 0 0,0 1-1 0 0,0 0 1 0 0,1-1-1 0 0,-1 0 0 0 0,0 1 1 0 0,1-1-1 0 0,0 1 1 0 0,-1-1-1 0 0,1 1 1 0 0,0-1-1 0 0,-1 0 0 0 0,1 0 1 0 0,0 1-1 0 0,0-1 1 0 0,0 0-1 0 0,1 0 22 0 0,-2 0-48 0 0,-9 7-792 0 0,2-4-1349 0 0,1 1 330 0 0,-8-1-76 0 0</inkml:trace>
  <inkml:trace contextRef="#ctx0" brushRef="#br0" timeOffset="362.863">157 379 15720 0 0,'4'0'-15'0'0,"6"-2"519"0"0,-9 0-122 0 0,-6-1-66 0 0,6 3-264 0 0,-1 0-1 0 0,0-1 0 0 0,0 1 1 0 0,0 0-1 0 0,1 0 0 0 0,-1-1 1 0 0,0 1-1 0 0,0 0 0 0 0,1-1 0 0 0,-1 1 1 0 0,0 0-1 0 0,1 0 0 0 0,-1-1 1 0 0,0 1-1 0 0,1 0 0 0 0,-1 0 0 0 0,0 0 1 0 0,1 0-1 0 0,-1 0 0 0 0,0-1 1 0 0,1 1-1 0 0,-1 0 0 0 0,1 0 1 0 0,-1 0-1 0 0,0 0 0 0 0,1 0 0 0 0,-1 0 1 0 0,1 0-52 0 0,21-3 1061 0 0,18 0 387 0 0,25-4-1448 0 0,-51 5 84 0 0,38-6-98 0 0,34-11 14 0 0,-71 15-868 0 0,-1-1-1 0 0,0-1 1 0 0,0 0-1 0 0,0-1 1 0 0,-1-1 868 0 0,0 1-1765 0 0,5-2-3883 0 0</inkml:trace>
  <inkml:trace contextRef="#ctx0" brushRef="#br0" timeOffset="769.065">706 1 6912 0 0,'0'0'314'0'0,"0"0"-6"0"0,0 0 90 0 0,0 0 1107 0 0,0 2 502 0 0,1 25 2564 0 0,0-19-4221 0 0,0 1 1 0 0,1 0-1 0 0,2 6-350 0 0,8 34 1318 0 0,-1 1 0 0 0,-2 6-1318 0 0,15 65 1633 0 0,-16-73-958 0 0,-7-47-367 0 0,-1-1 63 0 0,0 0 11 0 0,0 0-74 0 0,0 0-318 0 0,0 0-140 0 0,2 0 151 0 0,0 0 0 0 0,1 0 0 0 0,-1-1 0 0 0,0 0 0 0 0,0 1-1 0 0,0-1 1 0 0,1 0 0 0 0,-1 0 0 0 0,0 0 0 0 0,0 0 0 0 0,0 0-1 0 0,0-1 1 0 0,0 0-1 0 0,26-23 271 0 0,-16 13-322 0 0,-5 6 42 0 0,0 0-1 0 0,1 0 1 0 0,0 1 0 0 0,0 0 0 0 0,0 1-1 0 0,0-1 1 0 0,1 2 0 0 0,-1-1 0 0 0,1 1 0 0 0,0 0-1 0 0,0 1 1 0 0,0 0 0 0 0,0 1 0 0 0,1 0-1 0 0,2 0 10 0 0,-9 1 8 0 0,0 0-1 0 0,0 1 1 0 0,0-1-1 0 0,0 1 1 0 0,0 0-1 0 0,0 0 0 0 0,-1 0 1 0 0,1 0-1 0 0,0 0 1 0 0,0 0-1 0 0,-1 1 1 0 0,1 0-1 0 0,-1-1 1 0 0,0 1-1 0 0,1 0 0 0 0,-1 0 1 0 0,0 0-1 0 0,0 0 1 0 0,0 1-1 0 0,0-1 1 0 0,-1 1-1 0 0,1-1 1 0 0,-1 1-1 0 0,1-1 0 0 0,-1 1 1 0 0,0 0-1 0 0,0 0 1 0 0,0-1-1 0 0,0 4-7 0 0,5 16 103 0 0,-5-20-78 0 0,0 1 0 0 0,0-1 0 0 0,0 1 1 0 0,-1-1-1 0 0,1 1 0 0 0,-1 0 0 0 0,1-1 0 0 0,-1 1 0 0 0,0-1 0 0 0,0 1 0 0 0,0 0 0 0 0,-1-1 0 0 0,1 1 0 0 0,-1-1 0 0 0,1 1 0 0 0,-2 1-25 0 0,1 1 72 0 0,-1-1-15 0 0,1 0 1 0 0,-1 0 0 0 0,0 0 0 0 0,0-1 0 0 0,0 1 0 0 0,0-1 0 0 0,0 1-1 0 0,-1-1 1 0 0,-2 3-58 0 0,-12 8 120 0 0,-1 0-1 0 0,-1-1 0 0 0,0-1 1 0 0,-1-1-1 0 0,0-1 0 0 0,-20 8-119 0 0,1-7-1834 0 0,39-11 1732 0 0,-1 0 0 0 0,1 0 0 0 0,0 1 0 0 0,-1-1 0 0 0,1 0 0 0 0,-1 0 0 0 0,1 0 0 0 0,-1 0 1 0 0,1 0-1 0 0,0 0 0 0 0,-1 0 0 0 0,1 0 0 0 0,-1-1 0 0 0,1 1 0 0 0,-1 0 0 0 0,1 0 0 0 0,0 0 0 0 0,-1 0 1 0 0,1-1-1 0 0,-1 1 0 0 0,1 0 0 0 0,0 0 0 0 0,-1-1 0 0 0,1 1 0 0 0,0 0 0 0 0,-1 0 0 0 0,1-1 1 0 0,0 1-1 0 0,0 0 0 0 0,-1-1 0 0 0,1 1 0 0 0,0-1 0 0 0,0 1 0 0 0,0 0 0 0 0,-1-1 0 0 0,1 1 102 0 0,0-1-284 0 0,0 0-1 0 0,-1 0 1 0 0,1 0-1 0 0,0 0 1 0 0,0 0-1 0 0,0-1 1 0 0,0 1-1 0 0,0 0 1 0 0,0 0-1 0 0,0 0 1 0 0,0 0-1 0 0,1 0 1 0 0,-1 0-1 0 0,0 0 1 0 0,1 0 284 0 0,8-19-2393 0 0,6-2-7 0 0</inkml:trace>
  <inkml:trace contextRef="#ctx0" brushRef="#br0" timeOffset="1147.199">1510 107 18111 0 0,'13'-1'846'0'0,"-11"0"70"0"0,-9 0-655 0 0,-8 3-75 0 0,1 0 1 0 0,0 1-1 0 0,-1 0 1 0 0,1 2-1 0 0,1-1 1 0 0,-1 2-1 0 0,1 0-186 0 0,12-6 0 0 0,-7 4 12 0 0,1 0-1 0 0,0 0 1 0 0,0 1-1 0 0,0 0 0 0 0,1 0 1 0 0,-1 1-1 0 0,1-1 1 0 0,1 1-1 0 0,-1 1 1 0 0,1-1-1 0 0,0 1 0 0 0,0 0 1 0 0,1 0-1 0 0,-2 5-11 0 0,5-9 0 0 0,0 0 0 0 0,0-1 0 0 0,1 1 0 0 0,-1 0 0 0 0,1 0 0 0 0,-1 0 0 0 0,1 0 0 0 0,0 1 0 0 0,0-1 0 0 0,1 0 0 0 0,-1 0 0 0 0,1 0 0 0 0,-1 0 0 0 0,1-1 0 0 0,0 1 0 0 0,0 0 0 0 0,0 0 0 0 0,1 0 0 0 0,-1-1 0 0 0,1 1 0 0 0,-1 0 0 0 0,1-1 0 0 0,0 0 0 0 0,0 1 0 0 0,0-1 0 0 0,0 0 0 0 0,2 2 0 0 0,2 0 11 0 0,0 1 0 0 0,0 0-1 0 0,0-1 1 0 0,1 0 0 0 0,0-1-1 0 0,1 1-10 0 0,47 29-73 0 0,-28-21 49 0 0,-6-3 209 0 0,-1 1-1 0 0,2 2-184 0 0,-20-11 104 0 0,0 1 115 0 0,1-1 31 0 0,-6 4-55 0 0,-3-1-87 0 0,0 0 1 0 0,0-1-1 0 0,-1 1 0 0 0,1-1 0 0 0,-1-1 0 0 0,0 1 0 0 0,0-1 0 0 0,0-1 1 0 0,0 1-1 0 0,-1-1-108 0 0,-17 5 30 0 0,6-1-261 0 0,-1-1 1 0 0,1-1-1 0 0,-18 1 231 0 0,-4-3-6437 0 0,41-2 4184 0 0,-3-4-60 0 0</inkml:trace>
  <inkml:trace contextRef="#ctx0" brushRef="#br0" timeOffset="1571.959">1786 296 3680 0 0,'0'0'167'0'0,"-13"7"6372"0"0,-9 2-1107 0 0,-16 5-1901 0 0,26-9-3458 0 0,0 1 0 0 0,0 0 0 0 0,0 0 0 0 0,1 1 0 0 0,-11 9-73 0 0,19-13 34 0 0,-1-1-50 0 0,1 0 1 0 0,0 0-1 0 0,0 1 1 0 0,1-1-1 0 0,-1 1 1 0 0,1 0-1 0 0,-1 0 1 0 0,1 0-1 0 0,0 0 1 0 0,0 0-1 0 0,0 0 1 0 0,0 1-1 0 0,1-1 0 0 0,-1 0 1 0 0,1 1-1 0 0,-1 1 16 0 0,2-4 29 0 0,0 1 0 0 0,0-1 0 0 0,0 1 0 0 0,0-1 0 0 0,0 0 0 0 0,0 1-1 0 0,0-1 1 0 0,1 0 0 0 0,-1 1 0 0 0,0-1 0 0 0,1 1 0 0 0,-1-1 0 0 0,1 0-1 0 0,-1 0 1 0 0,1 1 0 0 0,0-1 0 0 0,-1 0 0 0 0,1 0 0 0 0,0 0 0 0 0,0 0 0 0 0,0 0-1 0 0,0 0 1 0 0,0 0 0 0 0,0 0 0 0 0,0 0 0 0 0,0 0 0 0 0,1-1 0 0 0,-1 1-1 0 0,0 0 1 0 0,0-1 0 0 0,1 1-29 0 0,4 1 139 0 0,-1 0-1 0 0,0-1 1 0 0,0 0 0 0 0,0 0-1 0 0,1 0 1 0 0,2-1-139 0 0,-7 1 13 0 0,9-1-2 0 0,0 0 1 0 0,0 0-1 0 0,0 0 0 0 0,0-2 0 0 0,0 1 0 0 0,0-1 0 0 0,0 0 0 0 0,-1-1 0 0 0,1-1 0 0 0,-1 1 1 0 0,0-1-1 0 0,0-1 0 0 0,0 0 0 0 0,0 0 0 0 0,-1 0 0 0 0,0-1 0 0 0,0-1 0 0 0,3-3-11 0 0,-7 7-26 0 0,2-5 97 0 0,1 1-1 0 0,0 0 0 0 0,0 1 0 0 0,1-1 1 0 0,-1 1-1 0 0,1 1 0 0 0,1 0 0 0 0,6-4-70 0 0,-12 8 0 0 0,-1 1 0 0 0,1-1 0 0 0,0 1 0 0 0,0-1 0 0 0,-1 1 0 0 0,1 0 0 0 0,0 0 0 0 0,0 0 0 0 0,-2 0 0 0 0,-1 0 0 0 0,1-1 0 0 0,0 1 0 0 0,0 0 0 0 0,-1 0 0 0 0,1 0 0 0 0,0 0 0 0 0,-1 0 0 0 0,1 0 0 0 0,0 1 0 0 0,0-1 0 0 0,-1 0 0 0 0,1 0 0 0 0,0 0 0 0 0,0 1 0 0 0,-1-1 0 0 0,1 0 0 0 0,-1 1 0 0 0,1-1 0 0 0,0 1 0 0 0,0-1 0 0 0,2 3 0 0 0,0-2-16 0 0,0 0 0 0 0,0 1 0 0 0,1 0 0 0 0,-1 0 0 0 0,0 0 0 0 0,0 0 0 0 0,-1 0 0 0 0,1 1 0 0 0,0-1 0 0 0,-1 1 0 0 0,0 0 0 0 0,1 0 0 0 0,-1 0 0 0 0,0 0 0 0 0,-1 0 0 0 0,1 0 0 0 0,0 0 0 0 0,-1 1 0 0 0,0-1 0 0 0,1 1 0 0 0,-1 0 16 0 0,-1 15-29 0 0,0-17 63 0 0,0 0-1 0 0,0 0 1 0 0,0 0-1 0 0,0 0 0 0 0,0 0 1 0 0,0 0-1 0 0,0 0 1 0 0,1 0-1 0 0,-1 1-33 0 0,3 4 132 0 0,-2-5-100 0 0,0 0 0 0 0,0 0 0 0 0,0 0 0 0 0,-1 0 0 0 0,1 0 0 0 0,-1 1-1 0 0,1-1 1 0 0,-1 0 0 0 0,0 0 0 0 0,0 0 0 0 0,0 0 0 0 0,0 0 0 0 0,-1 2-32 0 0,1 4 78 0 0,0 1-1 0 0,0-1 1 0 0,0 0 0 0 0,1 0-1 0 0,1 4-77 0 0,-1-8 89 0 0,0 8 1194 0 0,-3-26 980 0 0,-1 1-2317 0 0,3 10 84 0 0,0 0-1 0 0,0 0 1 0 0,1 1 0 0 0,-1-1-1 0 0,0 0 1 0 0,1 0 0 0 0,0 1-1 0 0,0-1 1 0 0,0 0-30 0 0,3-16 69 0 0,-2 12-53 0 0,-1 1 1 0 0,1 0-1 0 0,0 0 0 0 0,0 1 0 0 0,1-1 1 0 0,-1 0-1 0 0,4-4-16 0 0,2-3-28 0 0,1 0 0 0 0,6-7 28 0 0,-9 13-107 0 0,0 1 0 0 0,1 0 1 0 0,-1 0-1 0 0,3 0 107 0 0,10-9-443 0 0,-15 11 383 0 0,1 0 0 0 0,0 1 0 0 0,1 0 1 0 0,-1 0-1 0 0,1 0 0 0 0,-1 1 0 0 0,1 0 0 0 0,0 0 0 0 0,-1 0 0 0 0,1 1 0 0 0,6-1 60 0 0,28-2-1656 0 0,-1 3-3334 0 0,-24 1 2632 0 0</inkml:trace>
  <inkml:trace contextRef="#ctx0" brushRef="#br0" timeOffset="7089.018">2446 350 3680 0 0,'5'-17'1886'0'0,"-7"39"10069"0"0,7 26-9514 0 0,-2-27-2980 0 0,1 20 539 0 0,-2 41-12 0 0,1-30 418 0 0,-3 9-406 0 0,-2 11 272 0 0,-1 28-471 0 0,1-69 958 0 0,1-9-529 0 0,-1 0 0 0 0,-2 6-230 0 0,4-28-29 0 0,0 0 0 0 0,0 0 1 0 0,0 1-1 0 0,0-1 1 0 0,0 0-1 0 0,0 0 0 0 0,0 0 1 0 0,0 0-1 0 0,0 1 0 0 0,0-1 1 0 0,0 0-1 0 0,0 0 1 0 0,0 0-1 0 0,0 0 0 0 0,0 1 1 0 0,0-1-1 0 0,0 0 0 0 0,0 0 1 0 0,0 0-1 0 0,0 0 1 0 0,0 0-1 0 0,0 1 0 0 0,0-1 1 0 0,0 0-1 0 0,0 0 0 0 0,0 0 1 0 0,-1 0-1 0 0,1 0 1 0 0,0 0-1 0 0,0 1 0 0 0,0-1 1 0 0,0 0-1 0 0,0 0 0 0 0,0 0 1 0 0,-1 0-1 0 0,1 0 1 0 0,0 0-1 0 0,0 0 0 0 0,0 0 1 0 0,0 0-1 0 0,-1 0 0 0 0,1 0 1 0 0,0 0-1 0 0,0 0 1 0 0,0 0-1 0 0,0 0 0 0 0,0 0 1 0 0,-1 0-1 0 0,1 0 0 0 0,0 0 1 0 0,0 0 28 0 0,-6-10-1905 0 0,-3-21-2617 0 0,1-4 1841 0 0,4 0-20 0 0</inkml:trace>
  <inkml:trace contextRef="#ctx0" brushRef="#br0" timeOffset="7440.95">2351 464 5064 0 0,'0'-13'496'0'0,"-1"11"-163"0"0,1 0 0 0 0,0-1 0 0 0,1 1 0 0 0,-1 0 0 0 0,0 0 0 0 0,1-1 0 0 0,-1 1 0 0 0,1 0 0 0 0,0 0 0 0 0,0 0 0 0 0,-1-1 0 0 0,1 1 0 0 0,1 0 0 0 0,-1 0 0 0 0,0 0 0 0 0,0 1 0 0 0,1-1 0 0 0,-1 0 0 0 0,1 0 0 0 0,0 1 0 0 0,-1-1 0 0 0,1 1 0 0 0,0 0 0 0 0,0-1 0 0 0,0 1 0 0 0,0 0 0 0 0,0 0 0 0 0,0 0 0 0 0,0 0 0 0 0,1 1-333 0 0,1-2 590 0 0,1 1-1 0 0,0 0 0 0 0,0 0 0 0 0,0 0 0 0 0,0 1 1 0 0,1 0-590 0 0,32 2-236 0 0,-9 3 458 0 0,0 0 0 0 0,0 2 0 0 0,0 2 0 0 0,-1 0-1 0 0,2 3-221 0 0,-18-7 230 0 0,-1 1 1 0 0,0 0-1 0 0,1 1-230 0 0,-9-5 39 0 0,0 0 1 0 0,0 1 0 0 0,0 0 0 0 0,0-1 0 0 0,0 1-1 0 0,0 0 1 0 0,0 0 0 0 0,-1 1 0 0 0,0-1 0 0 0,0 0 0 0 0,0 1-1 0 0,0 0-39 0 0,-1-3 18 0 0,-1 0 0 0 0,0 0 0 0 0,1 0-1 0 0,-1 0 1 0 0,0 0 0 0 0,0 1 0 0 0,0-1-1 0 0,0 0 1 0 0,0 0 0 0 0,0 0 0 0 0,0 0-1 0 0,0 1 1 0 0,0-1 0 0 0,-1 0 0 0 0,1 0-1 0 0,0 0 1 0 0,-1 0 0 0 0,1 0 0 0 0,-1 1-18 0 0,0 0 29 0 0,-1 1 1 0 0,0-1-1 0 0,1 1 1 0 0,-1-1-1 0 0,0 0 1 0 0,0 0-1 0 0,-1 0 1 0 0,1 0-30 0 0,-7 5 38 0 0,0-1 1 0 0,0 0 0 0 0,-1 0-1 0 0,0-1-38 0 0,-7 3-245 0 0,0 0 0 0 0,-1-1 0 0 0,0-1 1 0 0,-1 0-1 0 0,-3-1 245 0 0,10-3-826 0 0,0 0 0 0 0,0-1 1 0 0,0 0-1 0 0,-1-1 0 0 0,-4 0 826 0 0,4-3-2134 0 0,-2-2-74 0 0</inkml:trace>
  <inkml:trace contextRef="#ctx0" brushRef="#br0" timeOffset="7828.561">2791 195 14280 0 0,'0'0'322'0'0,"0"0"45"0"0,0 0 21 0 0,0 0-33 0 0,1 1-233 0 0,3 17 486 0 0,0 1 0 0 0,-1-1-1 0 0,-1 0 1 0 0,-1 1 0 0 0,-1 16-608 0 0,2 25 1456 0 0,19 169 1312 0 0,-15-196-2718 0 0,-6-31-270 0 0,0-2-34 0 0,0 0-130 0 0,0 0-58 0 0,-13-1-2099 0 0,8-6 748 0 0,1-2-64 0 0</inkml:trace>
  <inkml:trace contextRef="#ctx0" brushRef="#br0" timeOffset="8258.876">2789 364 4144 0 0,'6'-9'241'0'0,"1"0"1"0"0,0 1-1 0 0,2-2-241 0 0,-6 7 739 0 0,0 1 1 0 0,0-1-1 0 0,1 1 0 0 0,-1-1 0 0 0,1 1 0 0 0,0 0 1 0 0,0 1-1 0 0,-1-1 0 0 0,5-1-739 0 0,-2 2 977 0 0,0-2-450 0 0,0 1 0 0 0,1 0 1 0 0,0 0-1 0 0,-1 1 1 0 0,1 0-1 0 0,0 0 0 0 0,0 0 1 0 0,0 1-1 0 0,-1 0 0 0 0,7 1-527 0 0,-9 0 154 0 0,15 2 576 0 0,0 0 0 0 0,0 2 0 0 0,0 0 0 0 0,-1 1 0 0 0,0 1 0 0 0,4 2-730 0 0,-18-7 82 0 0,0 1 0 0 0,0 0 0 0 0,0 0 1 0 0,-1 0-1 0 0,1 1 0 0 0,-1-1 0 0 0,0 1 0 0 0,0 0 1 0 0,0 0-1 0 0,0 0 0 0 0,-1 0 0 0 0,0 0 0 0 0,0 1 1 0 0,0-1-1 0 0,1 4-82 0 0,-1-2 169 0 0,0 0 1 0 0,0 0-1 0 0,-1 0 1 0 0,0 0-1 0 0,0 0 1 0 0,-1 1-1 0 0,0-1 1 0 0,0 0-1 0 0,0 0 0 0 0,-1 0 1 0 0,-1 6-170 0 0,-12 62-139 0 0,12-67 51 0 0,-3 10 148 0 0,4-16 16 0 0,1-1-5 0 0,0 1 186 0 0,1 4-1365 0 0,2-9-2072 0 0,0-4 1604 0 0</inkml:trace>
  <inkml:trace contextRef="#ctx0" brushRef="#br0" timeOffset="8259.876">3234 219 16008 0 0,'0'0'730'0'0,"0"0"-9"0"0,-13-2 891 0 0,12 2-1611 0 0,1 1-1 0 0,-1-1 1 0 0,0 1-1 0 0,1-1 1 0 0,-1 1-1 0 0,1-1 0 0 0,-1 1 1 0 0,1 0-1 0 0,-1-1 1 0 0,1 1-1 0 0,-1 0 1 0 0,1 0-1 0 0,-1-1 0 0 0,1 1 1 0 0,0 0-1 0 0,0 0 1 0 0,-1 0-1 0 0,1-1 1 0 0,0 1-1 0 0,0 0 0 0 0,0 0 1 0 0,0 0-1 0 0,0 0 1 0 0,0-1-1 0 0,0 1 0 0 0,0 0 1 0 0,0 0-1 0 0,1 1 0 0 0,-1 0-317 0 0,0 0-1 0 0,1 0 1 0 0,-1 0-1 0 0,1 0 1 0 0,-1 0-1 0 0,1 0 0 0 0,0 0 1 0 0,0 0-1 0 0,0 0 1 0 0,0 0-1 0 0,0 0 318 0 0,6 6-5758 0 0</inkml:trace>
  <inkml:trace contextRef="#ctx0" brushRef="#br0" timeOffset="8791.488">3685 314 13304 0 0,'0'0'605'0'0,"-8"3"206"0"0,-49 16-33 0 0,19-7 1347 0 0,-25 12-2125 0 0,-44 27 1214 0 0,96-45-1133 0 0,5-3-40 0 0,0 0 1 0 0,1 0-1 0 0,-1 0 1 0 0,1 1-1 0 0,-1 0 1 0 0,1 0-1 0 0,0 0 0 0 0,1 0 1 0 0,-1 1-1 0 0,1 0 1 0 0,0 0-1 0 0,-3 5-41 0 0,5-7 1 0 0,2-3 0 0 0,-1 1-1 0 0,1-1 0 0 0,0 0 0 0 0,-1 0 0 0 0,1 1 0 0 0,0-1 0 0 0,0 1 0 0 0,-1-1 0 0 0,1 0 0 0 0,0 1 0 0 0,0-1 0 0 0,0 1 0 0 0,-1-1 0 0 0,1 0 0 0 0,0 1 0 0 0,0-1 0 0 0,0 1 0 0 0,0-1 0 0 0,0 1 0 0 0,0-1 0 0 0,0 1 0 0 0,0-1 0 0 0,0 0 0 0 0,0 1 0 0 0,0-1 0 0 0,0 1 0 0 0,1-1 0 0 0,-1 1 0 0 0,0-1 0 0 0,0 0 0 0 0,0 1 0 0 0,1-1 0 0 0,2 7 14 0 0,-3-6-1 0 0,1 0 1 0 0,-1 0-1 0 0,1 0 0 0 0,-1 0 0 0 0,1 0 0 0 0,0-1 0 0 0,-1 1 0 0 0,1 0 0 0 0,0-1 0 0 0,0 1 0 0 0,0 0 0 0 0,0-1 0 0 0,-1 1 0 0 0,1-1 0 0 0,0 0 0 0 0,0 1 0 0 0,0-1 1 0 0,0 0-1 0 0,0 1 0 0 0,0-1-13 0 0,19 3 58 0 0,-12-4-44 0 0,0 1 0 0 0,0-1-1 0 0,0-1 1 0 0,-1 1-1 0 0,1-1 1 0 0,-1-1-1 0 0,1 1 1 0 0,-1-1 0 0 0,0 0-1 0 0,2-2-13 0 0,6-4-68 0 0,-1 0 0 0 0,0-1 0 0 0,0 0 0 0 0,1-3 68 0 0,-6 3-60 0 0,1 0 0 0 0,-1 0 0 0 0,-1-1 0 0 0,0-1 60 0 0,-2 4 7 0 0,0 0 0 0 0,0 1-1 0 0,0-1 1 0 0,1 1 0 0 0,0 0-1 0 0,1 1 1 0 0,-1-1 0 0 0,6-2-7 0 0,-8 6 42 0 0,1 0 0 0 0,0 0 0 0 0,0 0 0 0 0,0 1 0 0 0,0 0 0 0 0,0 0 0 0 0,1 0-42 0 0,-4 2 23 0 0,0-1 0 0 0,0 1 0 0 0,0 0 0 0 0,0 0 0 0 0,0 1 0 0 0,0-1 0 0 0,0 1 0 0 0,0-1 0 0 0,0 1 0 0 0,0 0-1 0 0,0 0 1 0 0,0 0 0 0 0,0 1 0 0 0,-1-1 0 0 0,1 1 0 0 0,1 0-23 0 0,7 7 22 0 0,0 0 1 0 0,0 0-1 0 0,-1 1 1 0 0,0 1-1 0 0,-1 0 0 0 0,0 0 1 0 0,-1 0-1 0 0,0 1 0 0 0,2 6-22 0 0,-8-13 18 0 0,0 0-1 0 0,0 0 0 0 0,0 1 1 0 0,-1-1-1 0 0,0 0 0 0 0,1 6-17 0 0,5 21 82 0 0,-7-31-71 0 0,1 1 0 0 0,-1 0-1 0 0,1 0 1 0 0,-1 0 0 0 0,1-1 0 0 0,-1 1 0 0 0,0 0 0 0 0,0 0 0 0 0,0 0 0 0 0,0 0 0 0 0,0 0 0 0 0,0 0 0 0 0,-1-1 0 0 0,1 1-1 0 0,-1 0 1 0 0,1 0-11 0 0,-1-1 91 0 0,1-1-10 0 0,0 0 7 0 0,0 0 35 0 0,0 0 18 0 0,0 0 3 0 0,0 0 10 0 0,0 0 39 0 0,0 0-152 0 0,0-1 0 0 0,0 0 0 0 0,0 1-1 0 0,0-1 1 0 0,0 0 0 0 0,0 1 0 0 0,0-1 0 0 0,1 1 0 0 0,-1-1 0 0 0,0 0 0 0 0,0 1-1 0 0,1-1 1 0 0,-1 0 0 0 0,0 1 0 0 0,1-1 0 0 0,-1 1 0 0 0,0-1 0 0 0,1 1-1 0 0,-1-1 1 0 0,1 0-41 0 0,0 0 19 0 0,0 0 0 0 0,0-1 0 0 0,0 1 0 0 0,-1 0-1 0 0,1-1 1 0 0,0 1 0 0 0,-1-1 0 0 0,1 0 0 0 0,-1 1-1 0 0,1-1-18 0 0,-1-5 18 0 0,1-1-1 0 0,0 1 1 0 0,0-1-1 0 0,0 1 0 0 0,1 0 1 0 0,1-1-1 0 0,-1 1 1 0 0,1 0-1 0 0,0 0 0 0 0,1 1 1 0 0,-1-1-1 0 0,1 1 1 0 0,1 0-1 0 0,-1 0 0 0 0,1 0 1 0 0,0 0-1 0 0,1 1 1 0 0,1-2-18 0 0,0 0-57 0 0,-2 2 22 0 0,0 0 0 0 0,0 1 1 0 0,1-1-1 0 0,-1 1 0 0 0,1 0 0 0 0,1 0 35 0 0,1 0-17 0 0,4-3-38 0 0,1 1 0 0 0,0 1 0 0 0,4-2 55 0 0,-12 6-5 0 0,0 0 0 0 0,0 0 1 0 0,0 0-1 0 0,0 1 0 0 0,1-1 1 0 0,-1 1-1 0 0,0 0 0 0 0,0 1 1 0 0,0-1-1 0 0,4 2 5 0 0,-5-2 62 0 0,0 1 0 0 0,0 0 1 0 0,0 0-1 0 0,0 0 0 0 0,-1 1 0 0 0,1-1 1 0 0,0 1-1 0 0,-1 0 0 0 0,1 0 0 0 0,-1 0 0 0 0,0 0 1 0 0,1 1-1 0 0,-1-1 0 0 0,0 1 0 0 0,2 2-62 0 0,5 5-72 0 0,-6-6-15 0 0,0-1 0 0 0,-1 1 0 0 0,0-1-1 0 0,0 1 1 0 0,0 0 0 0 0,0 0 0 0 0,0 2 87 0 0,7 13 347 0 0,17 38-261 0 0,-25-51-140 0 0,1 1 1 0 0,-1 0-1 0 0,0 0 1 0 0,-1 0-1 0 0,0 0 1 0 0,0 0-1 0 0,0 4 54 0 0,4 29-225 0 0,-5-39 90 0 0,0-1-115 0 0,0 0-482 0 0,0 0-210 0 0,0 0-764 0 0,0 0-3055 0 0,0 0-1303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1:5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269 189 15664 0 0,'0'-8'761'0'0,"0"5"-655"0"0,-1 1 1 0 0,1-1-1 0 0,0 1 1 0 0,-1-1-1 0 0,0 1 1 0 0,1-1-1 0 0,-1 1 1 0 0,0 0-1 0 0,-1-1-106 0 0,-1-2 0 0 0,1 3 70 0 0,0 1-1 0 0,0-1 1 0 0,0 1 0 0 0,0 0-1 0 0,-1-1 1 0 0,1 1-1 0 0,0 0 1 0 0,-1 0-1 0 0,1 0 1 0 0,-1 1-1 0 0,1-1 1 0 0,-1 1-1 0 0,0-1 1 0 0,1 1-1 0 0,-1 0 1 0 0,1 0-1 0 0,-1 0-69 0 0,-2 0-41 0 0,-1 1-1 0 0,1 0 1 0 0,0 0 0 0 0,0 1-1 0 0,0-1 1 0 0,-3 2 41 0 0,7-2 31 0 0,0-1 1 0 0,-1 1 0 0 0,1 0-1 0 0,0 0 1 0 0,0-1-1 0 0,0 1 1 0 0,-1 0 0 0 0,1 0-1 0 0,0 0 1 0 0,0 0 0 0 0,0 0-1 0 0,1 1 1 0 0,-1-1-1 0 0,0 0 1 0 0,0 0 0 0 0,1 1-1 0 0,-1-1 1 0 0,0 0 0 0 0,1 1-1 0 0,0-1 1 0 0,-1 0-1 0 0,1 1 1 0 0,0-1 0 0 0,-1 1-1 0 0,1-1 1 0 0,0 1-1 0 0,0-1 1 0 0,0 1 0 0 0,0-1-1 0 0,1 0 1 0 0,-1 1 0 0 0,0-1-1 0 0,1 1 1 0 0,-1-1-1 0 0,1 2-31 0 0,6 5 0 0 0,-1 1 0 0 0,2-1 0 0 0,-1-1 0 0 0,1 1 0 0 0,0-1 0 0 0,9 5 0 0 0,7 5 0 0 0,26 12 0 0 0,-38-22 0 0 0,0-1 0 0 0,0 0 0 0 0,9 8 0 0 0,-19-12 0 0 0,1-1 0 0 0,-1 1 0 0 0,0 0 0 0 0,0 0 0 0 0,0 1 0 0 0,0-1 0 0 0,0 0 0 0 0,0 1 0 0 0,0-1 0 0 0,-1 1 0 0 0,0-1 0 0 0,1 1 0 0 0,-1 0 0 0 0,0 0 0 0 0,0 0 0 0 0,-1-1 53 0 0,0 0-1 0 0,0 0 0 0 0,0-1 1 0 0,-1 1-1 0 0,1 0 0 0 0,-1 0 1 0 0,1 0-1 0 0,-1-1 0 0 0,1 1 1 0 0,-1 0-1 0 0,0-1 0 0 0,0 1 1 0 0,0-1-1 0 0,0 1 0 0 0,0-1 1 0 0,0 1-1 0 0,-1-1 0 0 0,0 1-52 0 0,-3 4 381 0 0,0-1-1 0 0,0-1 1 0 0,-1 1-1 0 0,-1 1-380 0 0,-4 0 291 0 0,0 0 0 0 0,0 0 0 0 0,-1-1 0 0 0,1 0 0 0 0,-1-1 0 0 0,-10 2-291 0 0,-18 3-188 0 0,-17 0 188 0 0,35-5 146 0 0,13-3 45 0 0,-1 0 1 0 0,1-1-1 0 0,-1 0 0 0 0,1 0 0 0 0,-1-1 0 0 0,1 0 1 0 0,-1-1-1 0 0,1 0 0 0 0,0 0 0 0 0,-7-3-191 0 0,16 5-40 0 0,-1-1-1 0 0,1 1 0 0 0,0 0 1 0 0,-1 0-1 0 0,1 0 0 0 0,0 0 1 0 0,-1 0-1 0 0,1 0 0 0 0,-1 0 0 0 0,1 0 1 0 0,0-1-1 0 0,-1 1 0 0 0,1 0 1 0 0,0 0-1 0 0,0 0 0 0 0,-1-1 1 0 0,1 1-1 0 0,0 0 0 0 0,-1-1 1 0 0,1 1-1 0 0,0 0 0 0 0,0 0 1 0 0,0-1-1 0 0,-1 1 0 0 0,1 0 1 0 0,0-1-1 0 0,0 1 0 0 0,0 0 1 0 0,0-1-1 0 0,0 1 0 0 0,-1-1 1 0 0,1 1-1 0 0,0 0 0 0 0,0-1 1 0 0,0 1-1 0 0,0 0 0 0 0,0-1 1 0 0,0 1-1 0 0,0-1 0 0 0,0 1 1 0 0,1 0-1 0 0,-1-1 0 0 0,0 1 1 0 0,0 0-1 0 0,0-1 0 0 0,0 1 1 0 0,0 0-1 0 0,1-1 0 0 0,-1 1 1 0 0,0 0-1 0 0,0-1 0 0 0,1 1 1 0 0,-1 0-1 0 0,0-1 0 0 0,0 1 1 0 0,1 0 40 0 0,20-15-3921 0 0,-16 12 2526 0 0,7-4-651 0 0</inkml:trace>
  <inkml:trace contextRef="#ctx0" brushRef="#br0" timeOffset="1299.384">928 197 11976 0 0,'0'0'546'0'0,"0"0"-10"0"0,0 0-270 0 0,0 0 131 0 0,0 0 92 0 0,0 0 21 0 0,-3 8 514 0 0,-12 84 2281 0 0,9-51-2398 0 0,-2 1 0 0 0,-6 16-907 0 0,8-34 152 0 0,1 1 0 0 0,1 0 0 0 0,1 0 0 0 0,1 0-152 0 0,0-9 0 0 0,2 1 0 0 0,0 0 0 0 0,1-1 0 0 0,0 1 0 0 0,4 12 0 0 0,-5-18-64 0 0,0-10-273 0 0,1-2 245 0 0,-1 0 0 0 0,1 0 0 0 0,-1 0 0 0 0,0 0 0 0 0,1 0 0 0 0,-1 0 0 0 0,0 0 0 0 0,1 0 0 0 0,-1 0 0 0 0,0 0 0 0 0,0 0 0 0 0,0 0 0 0 0,0 0 0 0 0,0 0 0 0 0,0 0 92 0 0,0 0-183 0 0,1-22-1942 0 0,-1 1-1 0 0,-1-1 0 0 0,-3-19 2126 0 0,-1-15-2214 0 0,4 38 1775 0 0,0 5 134 0 0,0 1 0 0 0,1-1 0 0 0,1 1 0 0 0,0-1 305 0 0,2-11-207 0 0,-2 15 501 0 0,0 1 1 0 0,1-1-1 0 0,0 1 0 0 0,0-1 0 0 0,1 1 0 0 0,1-2-294 0 0,-3 8 144 0 0,1 1 0 0 0,0-1 0 0 0,-1 0 0 0 0,1 0 0 0 0,0 1 0 0 0,0-1 0 0 0,1 1 0 0 0,-1-1 0 0 0,1 1 0 0 0,-1 0 0 0 0,1 0 0 0 0,-1 0 0 0 0,1 0 0 0 0,0 1 0 0 0,0-1 0 0 0,0 1 1 0 0,0 0-1 0 0,0 0 0 0 0,0 0 0 0 0,3-1-144 0 0,5 0 403 0 0,1 0 1 0 0,-1 0 0 0 0,1 1-1 0 0,-1 1 1 0 0,1 0 0 0 0,0 0-1 0 0,-1 1 1 0 0,1 1 0 0 0,8 2-404 0 0,-11-2 368 0 0,1 1 0 0 0,-1 0-1 0 0,1 0 1 0 0,-1 1 0 0 0,0 0 0 0 0,0 1 0 0 0,-1 0 0 0 0,0 0 0 0 0,0 1-1 0 0,0 0 1 0 0,5 6-368 0 0,-12-12 67 0 0,0 1-1 0 0,0 0 0 0 0,0 0 1 0 0,0 0-1 0 0,0 0 0 0 0,-1 0 0 0 0,1 0 1 0 0,0 0-1 0 0,0 0 0 0 0,-1 0 1 0 0,1 0-1 0 0,-1 0 0 0 0,1 1 0 0 0,-1-1 1 0 0,0 0-1 0 0,1 0 0 0 0,-1 1 1 0 0,0-1-1 0 0,0 0 0 0 0,0 0 0 0 0,0 1 1 0 0,0-1-1 0 0,0 0 0 0 0,0 0 1 0 0,0 1-1 0 0,0-1 0 0 0,-1 0 0 0 0,1 0 1 0 0,0 1-1 0 0,-1 0-66 0 0,-1 0 46 0 0,1 0 0 0 0,-1 0 0 0 0,0 0 0 0 0,0 0 0 0 0,0 0 0 0 0,0 0 0 0 0,0-1 0 0 0,0 1 0 0 0,-1 0 0 0 0,1-1 0 0 0,-1 0 0 0 0,1 0 0 0 0,-2 1-46 0 0,-19 8 193 0 0,-1-1-1 0 0,0-1 1 0 0,0-1 0 0 0,-1-1-1 0 0,0-1 1 0 0,0-1 0 0 0,0-1-1 0 0,-12-1-192 0 0,-9-2-1379 0 0,27 0-5722 0 0,19 0 622 0 0</inkml:trace>
  <inkml:trace contextRef="#ctx0" brushRef="#br0" timeOffset="1854.937">2045 131 3224 0 0,'-17'-8'296'0'0,"14"6"-242"0"0,0 0 0 0 0,0 0 1 0 0,0 1-1 0 0,-1-1 0 0 0,1 1 0 0 0,-2 0-54 0 0,-59-11 8012 0 0,48 11-6495 0 0,0 0 0 0 0,-16 1-1517 0 0,20 1 290 0 0,0 0 0 0 0,0 1 0 0 0,0 1 0 0 0,1-1 0 0 0,-1 2 0 0 0,1 0-1 0 0,0 0 1 0 0,0 1 0 0 0,1 0 0 0 0,-2 2-290 0 0,-7 4 685 0 0,1 1 0 0 0,1 1 0 0 0,0 0-1 0 0,-4 6-684 0 0,13-12 105 0 0,1 1 0 0 0,-1 0-1 0 0,2 1 1 0 0,-1 0 0 0 0,1 0-1 0 0,1 0 1 0 0,-1 1 0 0 0,2 0-1 0 0,-3 5-104 0 0,6-13 14 0 0,0 1-1 0 0,0-1 0 0 0,1 1 1 0 0,-1-1-1 0 0,0 1 0 0 0,1 0 1 0 0,-1 0-1 0 0,1-1 0 0 0,0 1 1 0 0,0 0-1 0 0,0 0 1 0 0,1-1-1 0 0,-1 1 0 0 0,1 0 1 0 0,-1-1-1 0 0,1 1 0 0 0,0 0 1 0 0,0-1-1 0 0,0 1 0 0 0,0-1 1 0 0,0 1-1 0 0,1-1 0 0 0,-1 0 1 0 0,1 0-1 0 0,-1 1 0 0 0,1-1 1 0 0,0 0-1 0 0,0 0 0 0 0,0-1 1 0 0,0 1-1 0 0,0 0 1 0 0,1-1-1 0 0,-1 1 0 0 0,0-1 1 0 0,1 0-1 0 0,-1 0 0 0 0,1 1-13 0 0,1-1 62 0 0,-1 0 0 0 0,1 0-1 0 0,0 0 1 0 0,0 0 0 0 0,0 0 0 0 0,0-1-1 0 0,0 0 1 0 0,0 1 0 0 0,-1-2 0 0 0,1 1-1 0 0,0 0 1 0 0,0-1 0 0 0,0 0 0 0 0,0 1-1 0 0,0-2 1 0 0,-1 1 0 0 0,1 0-1 0 0,0-1 1 0 0,-1 0 0 0 0,1 1 0 0 0,-1-1-1 0 0,0-1 1 0 0,1 1 0 0 0,-1 0 0 0 0,1-2-62 0 0,9-10-63 0 0,0-1 0 0 0,0 0-1 0 0,-2 0 1 0 0,0-2 0 0 0,-1 1 0 0 0,0-1 0 0 0,0-5 63 0 0,8-20-117 0 0,0-7 117 0 0,1-4-23 0 0,-7 7 24 0 0,-4 16-12 0 0,-7 18 73 0 0,0 9 272 0 0,-1 9-161 0 0,3 63-304 0 0,-3-58 154 0 0,0-1 1 0 0,-1 0-1 0 0,0 1 0 0 0,-1 3-23 0 0,-2 17 31 0 0,1 2-8 0 0,0 0-1 0 0,-3 0 0 0 0,-7 28-22 0 0,9-47 2 0 0,1 1 0 0 0,1-1 0 0 0,0 1 0 0 0,1-1-1 0 0,0 1 1 0 0,2-1 0 0 0,-1 2-2 0 0,1-11 16 0 0,-1-1 0 0 0,1 1 0 0 0,0-1 0 0 0,0 1 0 0 0,1-1 0 0 0,-1 0 0 0 0,1 1 0 0 0,0-1 0 0 0,0 1-16 0 0,-1-4-194 0 0,0 1 0 0 0,0-1 0 0 0,0 0 0 0 0,0 1 1 0 0,1-1-1 0 0,-1 0 0 0 0,0 0 0 0 0,0 0 0 0 0,1 0 1 0 0,-1 0-1 0 0,2 1 194 0 0,-2-2-519 0 0,1 1 0 0 0,-1-1 0 0 0,0 1 1 0 0,1-1-1 0 0,-1 1 0 0 0,1-1 0 0 0,-1 0 0 0 0,1 0 1 0 0,-1 0-1 0 0,1 0 0 0 0,-1 0 0 0 0,1 0 0 0 0,-1 0 1 0 0,2-1 518 0 0,9-3-6196 0 0</inkml:trace>
  <inkml:trace contextRef="#ctx0" brushRef="#br0" timeOffset="-373391.126">245 1520 2760 0 0,'1'-4'54'0'0,"-1"-1"1"0"0,2 1-1 0 0,-1 0 1 0 0,0 0-1 0 0,2-3-54 0 0,-2 2-356 0 0,0 2-352 0 0,0 1 2998 0 0,-1 1 2490 0 0,0 1 3471 0 0,-4 72-5324 0 0,-3-1 0 0 0,-14 61-2927 0 0,21-131 16 0 0,-5 48 340 0 0,3-33-346 0 0,1 1 0 0 0,-4 11-10 0 0,-23 118 444 0 0,19-100-248 0 0,-1 27-196 0 0,5-38-72 0 0,5-34-296 0 0,0-1-104 0 0,0 0-9 0 0,0 0-236 0 0,0 0-970 0 0,0-1-422 0 0,0-6-88 0 0</inkml:trace>
  <inkml:trace contextRef="#ctx0" brushRef="#br0" timeOffset="-372977.725">220 1565 3680 0 0,'0'-1'190'0'0,"0"0"0"0"0,0 0 0 0 0,0 0 1 0 0,0-1-1 0 0,0 1 0 0 0,0 0 0 0 0,0 0 0 0 0,1 0 0 0 0,-1 0 1 0 0,1 0-1 0 0,-1 0 0 0 0,0 0 0 0 0,1 0 0 0 0,0 0 0 0 0,-1 0 1 0 0,1 0-1 0 0,0 0 0 0 0,-1 0 0 0 0,1 0 0 0 0,0 0 0 0 0,0 0 1 0 0,0 1-1 0 0,0-1-190 0 0,0 0 396 0 0,1 0-1 0 0,0 1 1 0 0,-1-1 0 0 0,1 1 0 0 0,0-1 0 0 0,0 1 0 0 0,-1 0 0 0 0,1-1 0 0 0,0 1-1 0 0,0 0 1 0 0,0 0 0 0 0,-1 0 0 0 0,3 1-396 0 0,6 1 967 0 0,-1 0 0 0 0,1 1-1 0 0,-1 0 1 0 0,1 0 0 0 0,0 2-967 0 0,-10-5-67 0 0,100 46 3974 0 0,-92-42-3606 0 0,0 0 1 0 0,0 1-1 0 0,0-1 1 0 0,0 1-1 0 0,6 7-301 0 0,-11-10 10 0 0,0 1 0 0 0,0-1 0 0 0,0 1-1 0 0,-1 0 1 0 0,1 1 0 0 0,-1-1 0 0 0,0 0 0 0 0,0 0 0 0 0,0 1 0 0 0,0 0 0 0 0,-1-1 0 0 0,1 1-1 0 0,-1 0 1 0 0,1 1-10 0 0,-3 5 32 0 0,0-7 47 0 0,-1 0-1 0 0,0 1 0 0 0,1-1 1 0 0,-1 0-1 0 0,-1 0 0 0 0,1 0 0 0 0,0 0 1 0 0,-1 0-1 0 0,1-1 0 0 0,-1 1 1 0 0,0-1-1 0 0,0 1 0 0 0,0-1 1 0 0,0 0-1 0 0,0 0 0 0 0,-1-1 1 0 0,-2 2-79 0 0,-8 3 160 0 0,-1 0 0 0 0,1-1 0 0 0,-12 2-160 0 0,9-3-283 0 0,-2 0 0 0 0,1-1-1 0 0,0-1 1 0 0,0-1 0 0 0,-1-1-1 0 0,-14-1 284 0 0,31 1-10 0 0,0 0-1 0 0,0-1 1 0 0,-1 1 0 0 0,1 0-1 0 0,0-1 1 0 0,0 0-1 0 0,0 1 1 0 0,0-1-1 0 0,0 0 1 0 0,0 0-1 0 0,0 0 1 0 0,0-1 10 0 0,1 1-393 0 0,-1-1-1254 0 0,5-2 672 0 0,6-3-666 0 0,-1 1-772 0 0,1-2-3760 0 0</inkml:trace>
  <inkml:trace contextRef="#ctx0" brushRef="#br0" timeOffset="-372554.83">693 1565 14312 0 0,'0'0'654'0'0,"0"-1"-11"0"0,0 1-627 0 0,0 0 1 0 0,0 0-1 0 0,0 0 0 0 0,0 0 1 0 0,0-1-1 0 0,0 1 0 0 0,0 0 1 0 0,-1 0-1 0 0,1 0 0 0 0,0 0 1 0 0,0 0-1 0 0,0-1 1 0 0,0 1-1 0 0,0 0 0 0 0,0 0 1 0 0,0 0-1 0 0,0 0 0 0 0,0 0 1 0 0,0 0-1 0 0,0-1 0 0 0,-1 1 1 0 0,1 0-1 0 0,0 0 1 0 0,0 0-1 0 0,0 0 0 0 0,0 0 1 0 0,0 0-1 0 0,0 0 0 0 0,-1 0 1 0 0,1 0-1 0 0,0 0 0 0 0,0-1 1 0 0,0 1-1 0 0,0 0 1 0 0,0 0-1 0 0,-1 0 0 0 0,1 0 1 0 0,0 0-1 0 0,0 0 0 0 0,0 0 1 0 0,0 0-1 0 0,0 0 0 0 0,-1 0 1 0 0,1 0-1 0 0,0 0 1 0 0,0 1-1 0 0,0-1 0 0 0,0 0 1 0 0,0 0-1 0 0,-1 0 0 0 0,1 0 1 0 0,0 0-1 0 0,0 0 0 0 0,0 0-16 0 0,-7 4 582 0 0,6-4-502 0 0,-9 9 652 0 0,0 1 0 0 0,0 0-1 0 0,1 0 1 0 0,1 1 0 0 0,-1 0 0 0 0,2 1-1 0 0,-1 0-731 0 0,6-10 114 0 0,-2 6-39 0 0,1-1 1 0 0,-1 1-1 0 0,1 0 0 0 0,1 0 0 0 0,0 0 1 0 0,0 0-1 0 0,0 0 0 0 0,1 1 1 0 0,0-1-1 0 0,1 0 0 0 0,-1 1 0 0 0,2-1 1 0 0,-1 1-1 0 0,1-1 0 0 0,1 4-75 0 0,-1-9 0 0 0,-1-1 0 0 0,1 1 0 0 0,0-1 0 0 0,0 0 0 0 0,0 0 0 0 0,0 1 0 0 0,0-1 0 0 0,0 0 0 0 0,1 0 0 0 0,-1 0 0 0 0,1 0 0 0 0,-1 0 0 0 0,1-1 0 0 0,0 1 0 0 0,0 0 0 0 0,2 1 0 0 0,-3-2 0 0 0,0 0 0 0 0,1-1 0 0 0,-1 1 0 0 0,0 0 0 0 0,1-1 0 0 0,-1 1 0 0 0,1-1 0 0 0,-1 1 0 0 0,1-1 0 0 0,-1 1 0 0 0,1-1 0 0 0,-1 0 0 0 0,1 0 0 0 0,0 0 0 0 0,-1 0 0 0 0,1 0 0 0 0,-1 0 0 0 0,1 0 0 0 0,-1-1 0 0 0,1 1 0 0 0,-1-1 0 0 0,1 1 0 0 0,-1-1 0 0 0,1 1 0 0 0,-1-1 0 0 0,1 0 0 0 0,6-3 0 0 0,-1 0 0 0 0,0-1 0 0 0,-1 0 0 0 0,1 0 0 0 0,-1 0 0 0 0,0-1 0 0 0,0 0 0 0 0,-1 0 0 0 0,0 0 0 0 0,0-1 0 0 0,4-5 0 0 0,9-18 0 0 0,-13 21 0 0 0,0 1 0 0 0,0-1 0 0 0,0 0 0 0 0,-1 0 0 0 0,0-2 0 0 0,-1 6 0 0 0,-2 4-1 0 0,-1 0 0 0 0,1 0 0 0 0,-1 0 0 0 0,1 0 0 0 0,0 0 0 0 0,-1 0 0 0 0,0 0 0 0 0,1 0 0 0 0,-1 0 0 0 0,0 0 0 0 0,1 0 0 0 0,-1 0 0 0 0,0-1 1 0 0,0 1-43 0 0,0 1 87 0 0,0 0 42 0 0,3 10 88 0 0,0 14-275 0 0,-2-13 88 0 0,1 1 1 0 0,0 0 0 0 0,0-1 0 0 0,1 1-1 0 0,1-1 1 0 0,0 0 0 0 0,0 0-1 0 0,5 7 13 0 0,-5-11 0 0 0,1 0 0 0 0,0-1 0 0 0,0 1 0 0 0,0-1 0 0 0,1 0 0 0 0,0-1 0 0 0,-5-4 3 0 0,0-1-1 0 0,0 1 1 0 0,-1-1-1 0 0,1 1 0 0 0,0-1 1 0 0,0 0-1 0 0,0 1 1 0 0,0-1-1 0 0,-1 0 1 0 0,1 0-1 0 0,0 0 0 0 0,0 1 1 0 0,0-1-1 0 0,0 0 1 0 0,0 0-1 0 0,0 0 0 0 0,0-1 1 0 0,0 1-1 0 0,-1 0 1 0 0,1 0-1 0 0,0 0 1 0 0,0-1-1 0 0,0 1 0 0 0,0 0 1 0 0,-1-1-1 0 0,1 1 1 0 0,0-1-1 0 0,0 1-2 0 0,22-18-949 0 0,-21 16 545 0 0,19-23-3617 0 0,-9 10-2800 0 0</inkml:trace>
  <inkml:trace contextRef="#ctx0" brushRef="#br0" timeOffset="-372155.025">1101 1285 8752 0 0,'0'0'673'0'0,"0"0"-108"0"0,0 16 5863 0 0,-3 12-2315 0 0,-9 12-2765 0 0,8-29-883 0 0,2 0-1 0 0,-1 0 0 0 0,1 5-464 0 0,-3 8 230 0 0,3-12-215 0 0,1-1 1 0 0,0 1-1 0 0,1 4-15 0 0,-1-5 225 0 0,1-1 1 0 0,-1 0-1 0 0,-1 0 1 0 0,-1 8-226 0 0,1-12 130 0 0,-2 7 160 0 0,1 0 1 0 0,0-1-1 0 0,0 9-290 0 0,-1 5-159 0 0,2-21 143 0 0,1-1-1 0 0,0 0 0 0 0,1 1 0 0 0,-1-1 1 0 0,1 1-1 0 0,0-1 0 0 0,0 5 17 0 0,1-6 33 0 0,-1 0-1 0 0,0 0 0 0 0,-1 0 0 0 0,1 0 1 0 0,-1 0-1 0 0,1 0 0 0 0,-1 0 1 0 0,-1 2-33 0 0,2-3-104 0 0,-1 0-1 0 0,0 1 1 0 0,1-1 0 0 0,-1 0 0 0 0,1 0 0 0 0,0 1-1 0 0,0-1 1 0 0,0 0 0 0 0,0 1 0 0 0,0-1-1 0 0,0 0 1 0 0,1 1 104 0 0,-1-2-580 0 0,0 0 467 0 0,0-1-1 0 0,1 1 0 0 0,-1-1 0 0 0,0 0 0 0 0,0 1 1 0 0,1-1-1 0 0,-1 1 0 0 0,0-1 0 0 0,0 0 1 0 0,1 1-1 0 0,-1-1 0 0 0,0 1 0 0 0,1-1 1 0 0,-1 0-1 0 0,1 0 0 0 0,-1 1 0 0 0,0-1 1 0 0,1 0-1 0 0,-1 0 0 0 0,1 1 0 0 0,-1-1 1 0 0,1 0-1 0 0,-1 0 0 0 0,1 0 0 0 0,-1 0 1 0 0,1 0-1 0 0,-1 0 0 0 0,1 0 0 0 0,-1 0 1 0 0,1 0-1 0 0,-1 0 114 0 0,17 0-4227 0 0,-5-3 2191 0 0,3-2-10 0 0</inkml:trace>
  <inkml:trace contextRef="#ctx0" brushRef="#br0" timeOffset="-371736.256">1345 1524 3224 0 0,'-12'-5'6449'0'0,"10"5"-5741"0"0,0-1 0 0 0,0 1-1 0 0,0 0 1 0 0,1 0 0 0 0,-1 0 0 0 0,0 0-1 0 0,0 0 1 0 0,0 0 0 0 0,0 1 0 0 0,0-1-1 0 0,0 1 1 0 0,0-1 0 0 0,-1 1-708 0 0,-1 1 439 0 0,1 0 0 0 0,-1 0 0 0 0,1 0 0 0 0,0 0 0 0 0,-1 1 0 0 0,-2 2-439 0 0,1-1-5 0 0,0 1 0 0 0,1 0-1 0 0,-1 1 1 0 0,1-1 0 0 0,0 1 0 0 0,1 0-1 0 0,-4 6 6 0 0,6-8 18 0 0,-1-1-1 0 0,1 1 0 0 0,0-1 1 0 0,0 1-1 0 0,0 0 0 0 0,0 0 1 0 0,1-1-1 0 0,0 1 0 0 0,0 0 1 0 0,0 0-1 0 0,0 0 0 0 0,0-1 1 0 0,1 1-1 0 0,-1 0 0 0 0,1-1 1 0 0,0 1-1 0 0,0 0 0 0 0,1-1 1 0 0,-1 1-1 0 0,1-1 0 0 0,0 1 1 0 0,0-1-1 0 0,0 0 0 0 0,0 0 1 0 0,2 2-18 0 0,9 9 7 0 0,0-2 0 0 0,1 1-1 0 0,0-2 1 0 0,1 0 0 0 0,7 4-7 0 0,-1-3 781 0 0,-15-8-733 0 0,1 0-1 0 0,-1 0 1 0 0,1 1-1 0 0,4 4-47 0 0,-11-8-168 0 0,0-1 247 0 0,0 0 50 0 0,-18 13 216 0 0,14-11-317 0 0,0 0-1 0 0,-1 0 1 0 0,1 0 0 0 0,-1 0-1 0 0,1-1 1 0 0,-1 0-1 0 0,1 0 1 0 0,-1 0 0 0 0,-3-1-28 0 0,-46 0-98 0 0,28 0-45 0 0,11 0-289 0 0,0-1 0 0 0,1 0 0 0 0,-9-3 432 0 0,17 3-816 0 0,1 0-1 0 0,-1-1 1 0 0,1 0-1 0 0,-5-2 817 0 0,7 3-883 0 0,1-1 0 0 0,-1 0-1 0 0,0 0 1 0 0,1 1-1 0 0,-1-1 1 0 0,1-1 0 0 0,0 1-1 0 0,-2-2 884 0 0,-2-10-4762 0 0</inkml:trace>
  <inkml:trace contextRef="#ctx0" brushRef="#br0" timeOffset="-371356.65">1520 1661 7832 0 0,'0'0'356'0'0,"4"11"136"0"0,-2-8-81 0 0,-1-1 0 0 0,1 1 0 0 0,-1 0 0 0 0,1 0 0 0 0,0-1 0 0 0,0 1 0 0 0,0-1 0 0 0,0 0 0 0 0,1 1 0 0 0,-1-1 0 0 0,0 0 0 0 0,1 0 0 0 0,0-1 0 0 0,1 2-411 0 0,0-1 661 0 0,1-1 0 0 0,-1 0-1 0 0,1 1 1 0 0,0-2 0 0 0,0 1 0 0 0,0 0-1 0 0,-1-1 1 0 0,1 0 0 0 0,2 0-661 0 0,-3 0 66 0 0,1 0 0 0 0,-1 0 1 0 0,0 0-1 0 0,1-1 0 0 0,-1 1 1 0 0,0-1-1 0 0,1 0 0 0 0,-1 0 0 0 0,0-1 1 0 0,0 1-1 0 0,0-1 0 0 0,0 0 1 0 0,0 0-1 0 0,-1 0 0 0 0,1-1 1 0 0,0 1-1 0 0,-1-1 0 0 0,0 0 0 0 0,0 0 1 0 0,0 0-1 0 0,0 0 0 0 0,2-3-66 0 0,-2 1 50 0 0,1 0 0 0 0,-2 1-1 0 0,1-1 1 0 0,0 0 0 0 0,-1 0 0 0 0,0-1-1 0 0,0 1 1 0 0,0 0 0 0 0,-1-1-1 0 0,0 1 1 0 0,1-5-50 0 0,-2 8 25 0 0,0-1 0 0 0,0 1 1 0 0,0-1-1 0 0,0 1 0 0 0,0 0 0 0 0,0-1 0 0 0,0 1 1 0 0,-1 0-1 0 0,1-1 0 0 0,-1 1 0 0 0,0 0 0 0 0,0-1 1 0 0,1 1-1 0 0,-2 0 0 0 0,1 0 0 0 0,0 0 0 0 0,0 0 1 0 0,-1 0-1 0 0,1 0 0 0 0,-1 0 0 0 0,1 1 0 0 0,-1-1 0 0 0,0 0 1 0 0,0 1-1 0 0,1-1 0 0 0,-1 1 0 0 0,0 0 0 0 0,-1 0 1 0 0,1-1-26 0 0,0 2 39 0 0,0-1 0 0 0,0 1 1 0 0,1 0-1 0 0,-1-1 0 0 0,0 1 1 0 0,0 0-1 0 0,0 0 1 0 0,1 0-1 0 0,-1 1 0 0 0,0-1 1 0 0,0 0-1 0 0,0 1 0 0 0,1-1 1 0 0,-1 1-1 0 0,0-1 1 0 0,1 1-1 0 0,-1 0 0 0 0,0 0 1 0 0,1 0-40 0 0,-34 22 322 0 0,25-15-242 0 0,2-3-70 0 0,0 0 0 0 0,1 1 0 0 0,-1 1 0 0 0,1-1 0 0 0,1 1-1 0 0,-1 0 1 0 0,1 0 0 0 0,0 1 0 0 0,1 0 0 0 0,0 0 0 0 0,0 1 0 0 0,1-1 0 0 0,0 1-1 0 0,0 0 1 0 0,-1 4-10 0 0,3-2-1 0 0,0-5-5 0 0,0 1-1 0 0,1-1 1 0 0,0 1 0 0 0,0-1 0 0 0,1 4 6 0 0,0-8-4 0 0,0-1 1 0 0,0 1 0 0 0,1 0 0 0 0,-1 0 0 0 0,0-1 0 0 0,1 1-1 0 0,-1 0 1 0 0,1-1 0 0 0,0 1 0 0 0,-1-1 0 0 0,1 1-1 0 0,0-1 1 0 0,0 1 0 0 0,0-1 0 0 0,0 1 0 0 0,0-1 0 0 0,0 0-1 0 0,1 1 1 0 0,-1-1 0 0 0,0 0 0 0 0,1 0 0 0 0,0 0 3 0 0,4 2-303 0 0,0 0 1 0 0,-1-1 0 0 0,1 0-1 0 0,0 0 1 0 0,1 0 0 0 0,-1-1-1 0 0,0 0 1 0 0,0 0 0 0 0,0 0 0 0 0,1-1-1 0 0,-1 0 1 0 0,0-1 0 0 0,1 1-1 0 0,-1-1 1 0 0,2-1 302 0 0,15-2-2092 0 0,0-2-1 0 0,-1-1 1 0 0,5-2 2092 0 0,-25 8-45 0 0,36-13-2195 0 0</inkml:trace>
  <inkml:trace contextRef="#ctx0" brushRef="#br0" timeOffset="-370983.031">2122 1520 17503 0 0,'-7'-3'858'0'0,"0"1"-738"0"0,0 0 1 0 0,1 1-1 0 0,-1-1 0 0 0,0 2 1 0 0,0-1-1 0 0,0 1 0 0 0,0 0 1 0 0,1 0-1 0 0,-1 1 0 0 0,0 0 1 0 0,0 0-1 0 0,0 1 1 0 0,1 0-1 0 0,-1 0 0 0 0,-2 1-120 0 0,-13 7 793 0 0,1 1-1 0 0,-1 0 1 0 0,-12 11-793 0 0,34-22 10 0 0,-18 13 207 0 0,1 1 0 0 0,0 0 0 0 0,2 2 0 0 0,0 0 0 0 0,-1 2-217 0 0,13-15 19 0 0,1 0 0 0 0,0 0-1 0 0,0 0 1 0 0,0 0 0 0 0,0 0-1 0 0,1 1 1 0 0,0-1 0 0 0,-1 1-1 0 0,1-1 1 0 0,0 1 0 0 0,1-1-1 0 0,-1 4-18 0 0,0-5-9 0 0,1 0-1 0 0,0 0 0 0 0,0-1 1 0 0,0 1-1 0 0,0 0 0 0 0,1-1 1 0 0,-1 1-1 0 0,0 0 0 0 0,1 0 1 0 0,-1-1-1 0 0,1 1 1 0 0,-1-1-1 0 0,1 1 0 0 0,0 0 1 0 0,0-1-1 0 0,0 0 0 0 0,0 1 1 0 0,0-1-1 0 0,0 1 0 0 0,0-1 1 0 0,0 0-1 0 0,0 0 1 0 0,1 0-1 0 0,-1 0 0 0 0,1 0 1 0 0,0 1 9 0 0,2 0 25 0 0,0-1 1 0 0,0 0-1 0 0,0 0 1 0 0,0 0-1 0 0,0-1 1 0 0,0 1-1 0 0,0-1 1 0 0,0 0-1 0 0,0 0 0 0 0,1 0 1 0 0,-1-1-1 0 0,0 0 1 0 0,1 0-26 0 0,7-1 82 0 0,0-1 0 0 0,-1-1-1 0 0,1 0 1 0 0,-1 0-82 0 0,0-2-26 0 0,1 1 0 0 0,-1-2-1 0 0,0 0 1 0 0,0 0 0 0 0,-1-1-1 0 0,0 0 1 0 0,0-1 0 0 0,-1 0-1 0 0,0-1 1 0 0,-1 0 0 0 0,0 0-1 0 0,2-5 27 0 0,3-7-63 0 0,0 0 0 0 0,-2-1 0 0 0,-1 0-1 0 0,-1 0 1 0 0,5-22 63 0 0,19-50-207 0 0,-15 45-1464 0 0,1-10 1671 0 0,-13 36 221 0 0,-2 8 291 0 0,0 0 1 0 0,1 0-1 0 0,7-13-512 0 0,-12 30 9 0 0,0-1-1 0 0,0 0 0 0 0,0 0 0 0 0,0 0 1 0 0,0 0-1 0 0,0 0 0 0 0,0 0 1 0 0,0 1-1 0 0,0-1 0 0 0,0 0 0 0 0,0 0 1 0 0,0 0-1 0 0,0 0 0 0 0,0 0 1 0 0,0 0-1 0 0,0 1 0 0 0,0-1 1 0 0,0 0-1 0 0,0 0 0 0 0,0 0 0 0 0,0 0 1 0 0,0 0-1 0 0,1 0 0 0 0,-1 0 1 0 0,0 0-1 0 0,0 1 0 0 0,0-1 0 0 0,0 0 1 0 0,0 0-1 0 0,0 0 0 0 0,0 0 1 0 0,1 0-1 0 0,-1 0 0 0 0,0 0 0 0 0,0 0 1 0 0,0 0-1 0 0,0 0 0 0 0,0 0 1 0 0,0 0-1 0 0,1 0 0 0 0,-1 0 1 0 0,0 0-1 0 0,0 0 0 0 0,0 0 0 0 0,0 0 1 0 0,0 0-1 0 0,1 0 0 0 0,-1 0 1 0 0,0 0-1 0 0,0 0 0 0 0,0 0 0 0 0,0 0 1 0 0,0 0-1 0 0,0 0 0 0 0,0 0 1 0 0,1-1-1 0 0,-1 1 0 0 0,0 0 0 0 0,0 0 1 0 0,0 0-1 0 0,0 0 0 0 0,0 0 1 0 0,0 0-1 0 0,0 0 0 0 0,0 0 0 0 0,0-1 1 0 0,0 1-9 0 0,3 10 375 0 0,-4 1-2 0 0,0 0 0 0 0,-1 0 0 0 0,-2 8-373 0 0,-2 16-2 0 0,-5 22 2 0 0,-2 1 0 0 0,-6 13 0 0 0,-16 63 0 0 0,28-98 0 0 0,-16 87 0 0 0,20-112-55 0 0,3-10-47 0 0,-1 1 0 0 0,1-1 0 0 0,0 1-1 0 0,0-1 1 0 0,-1 0 0 0 0,1 1 0 0 0,0-1-1 0 0,0 1 1 0 0,0-1 0 0 0,0 1 0 0 0,1-1-1 0 0,-1 1 1 0 0,0-1 102 0 0,1 1-762 0 0,-1-2-1056 0 0,13 4-2844 0 0,-10-3 2265 0 0</inkml:trace>
  <inkml:trace contextRef="#ctx0" brushRef="#br0" timeOffset="2987.927">100 878 15664 0 0,'0'0'356'0'0,"-6"4"475"0"0,-2 2-690 0 0,0 0-1 0 0,0 0 0 0 0,1 0 1 0 0,0 1-1 0 0,1 0 0 0 0,0 1 0 0 0,0-1 1 0 0,0 1-1 0 0,1 1 0 0 0,0-1 1 0 0,0 1-1 0 0,1-1 0 0 0,1 1 0 0 0,-1 1-140 0 0,3-6 67 0 0,0 0 0 0 0,0-1 0 0 0,0 1 0 0 0,1 0 0 0 0,-1 0 0 0 0,1 0 0 0 0,0 0-1 0 0,0 0 1 0 0,0 0 0 0 0,1 0 0 0 0,-1 0 0 0 0,1-1 0 0 0,0 1 0 0 0,1 2-67 0 0,-1-4 69 0 0,0 0-1 0 0,0 0 1 0 0,0 0 0 0 0,0 0 0 0 0,0 0-1 0 0,1 0 1 0 0,-1-1 0 0 0,1 1 0 0 0,-1 0 0 0 0,1-1-1 0 0,-1 1 1 0 0,1-1 0 0 0,0 0 0 0 0,0 1 0 0 0,0-1-1 0 0,0 0 1 0 0,0 0 0 0 0,0 0 0 0 0,0 0-1 0 0,0-1 1 0 0,0 1 0 0 0,1-1 0 0 0,-1 1 0 0 0,0-1-1 0 0,2 0-68 0 0,4 1 22 0 0,-1-2-1 0 0,1 1 0 0 0,-1-1 1 0 0,1 0-1 0 0,-1 0 0 0 0,1-1 0 0 0,-1 0 1 0 0,0-1-1 0 0,0 0 0 0 0,0 0 1 0 0,6-3-22 0 0,-4 0 224 0 0,1 1 1 0 0,-1-1 0 0 0,-1-1-1 0 0,1 0 1 0 0,-1 0 0 0 0,0 0 0 0 0,-1-1-1 0 0,2-2-224 0 0,-7 7 1 0 0,1-1 0 0 0,0 0 0 0 0,-1 1 0 0 0,0-1 0 0 0,0 0 0 0 0,0 0 0 0 0,-1 0 0 0 0,1-1 0 0 0,-1 1-1 0 0,0 0 1 0 0,0 0 0 0 0,-1-1 0 0 0,1 1 0 0 0,-1-1 0 0 0,0 1 0 0 0,0 0 0 0 0,0-1 0 0 0,-1 1 0 0 0,0-2-1 0 0,1 3 0 0 0,-1 0 0 0 0,-1-1 0 0 0,1 1-1 0 0,0 0 1 0 0,-1 0 0 0 0,0 0 0 0 0,1 0 0 0 0,-1 0 0 0 0,0 0 0 0 0,-1 0 0 0 0,1 1 0 0 0,0-1 0 0 0,-1 1 0 0 0,0-1 0 0 0,1 1 0 0 0,-1 0 0 0 0,0 0 0 0 0,0 0 0 0 0,0 1 0 0 0,0-1-1 0 0,0 1 1 0 0,-1 0 0 0 0,1 0 0 0 0,-2-1 0 0 0,-2 0 24 0 0,-1 0-1 0 0,0 1 0 0 0,0-1 1 0 0,0 2-1 0 0,0-1 1 0 0,0 1-1 0 0,-2 0-23 0 0,6 1-328 0 0,-1-1 1 0 0,1 1-1 0 0,-1 0 0 0 0,1 0 1 0 0,0 0-1 0 0,0 1 0 0 0,0-1 1 0 0,0 1-1 0 0,0 0 0 0 0,0 0 1 0 0,0 1-1 0 0,0-1 0 0 0,-1 2 328 0 0,4-3-2434 0 0,1 1-102 0 0,0 10-21 0 0</inkml:trace>
  <inkml:trace contextRef="#ctx0" brushRef="#br0" timeOffset="3956.004">966 775 10136 0 0,'0'0'230'0'0,"0"0"30"0"0,0 0 19 0 0,0 0 105 0 0,0 0 411 0 0,0 0 182 0 0,0 0 42 0 0,0 0-65 0 0,0 0-288 0 0,0 0-544 0 0,1 1 1 0 0,-1-1-1 0 0,0 0 1 0 0,1 1-1 0 0,-1-1 1 0 0,1 1 0 0 0,-1-1-1 0 0,0 1 1 0 0,1-1-1 0 0,-1 1 1 0 0,0-1 0 0 0,0 0-1 0 0,1 1 1 0 0,-1 0-1 0 0,0-1 1 0 0,0 1-1 0 0,0-1-122 0 0,-1 23 934 0 0,-2-1-1 0 0,0 0 1 0 0,-2 0-1 0 0,0 0 0 0 0,-5 10-933 0 0,-1 4 1069 0 0,0 11-1069 0 0,6-24 0 0 0,3-17 0 0 0,1-1 0 0 0,-1 1 0 0 0,2-1 0 0 0,-1 1 0 0 0,0 4 0 0 0,0 9-209 0 0,1-15-64 0 0,-1 0 1 0 0,1-1-1 0 0,0 1 1 0 0,0-1 0 0 0,0 1-1 0 0,1 0 1 0 0,-1-1 0 0 0,1 1-1 0 0,-1 0 1 0 0,1-1 0 0 0,1 1-1 0 0,-1-1 1 0 0,0 0 0 0 0,1 1-1 0 0,0-1 1 0 0,-1 0-1 0 0,2 1 273 0 0,2 0-1024 0 0</inkml:trace>
  <inkml:trace contextRef="#ctx0" brushRef="#br0" timeOffset="4809.015">1671 794 15664 0 0,'0'0'356'0'0,"0"0"49"0"0,0 0 21 0 0,0-1-42 0 0,0 0-363 0 0,0 0 0 0 0,0 0 0 0 0,0-1 0 0 0,0 1 0 0 0,1 0 0 0 0,-1 0-1 0 0,0-1 1 0 0,1 1 0 0 0,-1 0 0 0 0,1 0 0 0 0,0 0 0 0 0,-1-1 0 0 0,1 1-1 0 0,0 0 1 0 0,-1 0 0 0 0,1 0 0 0 0,0 0 0 0 0,0 0 0 0 0,0 1 0 0 0,0-1-1 0 0,0 0 1 0 0,0 0 0 0 0,0 1 0 0 0,0-1 0 0 0,1 0 0 0 0,-1 1 0 0 0,0-1-1 0 0,1 1-20 0 0,2-2 227 0 0,0 1 0 0 0,0 0 0 0 0,0 0 0 0 0,1 1 0 0 0,-1 0 0 0 0,0-1-1 0 0,1 1-226 0 0,6 0 5 0 0,0 1-1 0 0,1 0 0 0 0,-1 0 1 0 0,9 3-5 0 0,-18-4 0 0 0,0 1 0 0 0,1-1 0 0 0,-1 1 0 0 0,0 0 0 0 0,0 0-1 0 0,1 0 1 0 0,-1 0 0 0 0,0 0 0 0 0,0 0 0 0 0,0 0 0 0 0,0 1 0 0 0,0-1 0 0 0,-1 1 0 0 0,1 0 0 0 0,0-1 0 0 0,-1 1 0 0 0,1 0 0 0 0,-1 0 0 0 0,0 0 0 0 0,1 0 0 0 0,-1 0 0 0 0,0 0 0 0 0,0 1-1 0 0,0-1 1 0 0,0 1 0 0 0,-1-1-1 0 0,0 1-1 0 0,-1 0 1 0 0,1-1-1 0 0,0 1 1 0 0,-1-1-1 0 0,1 1 1 0 0,-1-1-1 0 0,0 1 1 0 0,0-1-1 0 0,0 1 1 0 0,0-1-1 0 0,0 0 1 0 0,-1 0-1 0 0,1 0 1 0 0,-1 1-1 0 0,1-1 0 0 0,-2 1 2 0 0,-5 6 157 0 0,0-1-1 0 0,0 0 0 0 0,-3 2-156 0 0,-50 36 1422 0 0,41-32-734 0 0,1 0 1 0 0,1 2 0 0 0,-15 14-689 0 0,27-19 165 0 0,6-10-165 0 0,0-1 0 0 0,0 1 0 0 0,0 0 0 0 0,0-1 0 0 0,0 1 0 0 0,0-1 0 0 0,0 1 0 0 0,0-1 0 0 0,0 1 0 0 0,1 0 0 0 0,-1-1 0 0 0,0 1 0 0 0,0-1 0 0 0,1 1 0 0 0,-1-1 0 0 0,0 1 0 0 0,1-1 0 0 0,-1 1 0 0 0,0-1 0 0 0,1 0 0 0 0,-1 1 0 0 0,1-1 0 0 0,-1 1 0 0 0,1-1 0 0 0,-1 0 0 0 0,0 1 0 0 0,1-1 0 0 0,0 0 0 0 0,-1 1 0 0 0,15 5 0 0 0,5-3 0 0 0,-1-1 0 0 0,1-1 0 0 0,-1-1 0 0 0,1-1 0 0 0,11-1 0 0 0,2-1 0 0 0,65 0-1384 0 0,-65 1-201 0 0,-2-3-86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1:2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2738 2304 0 0,'0'0'101'0'0,"0"0"158"0"0,-22 0 5746 0 0,15 2-3192 0 0,6-2-2751 0 0,1 0 1 0 0,0 0-1 0 0,0 0 0 0 0,-1 0 1 0 0,1 0-1 0 0,0 0 1 0 0,0 0-1 0 0,-1 1 0 0 0,1-1 1 0 0,0 0-1 0 0,0 0 1 0 0,-1 0-1 0 0,1 0 0 0 0,0 0 1 0 0,0-1-1 0 0,0 1 1 0 0,-1 0-1 0 0,1 0 0 0 0,0 0 1 0 0,0 0-1 0 0,-1 0 1 0 0,1 0-1 0 0,0 0 0 0 0,0 0 1 0 0,-1 0-1 0 0,1-1 1 0 0,0 1-1 0 0,0 0 0 0 0,0 0 1 0 0,0 0-1 0 0,-1 0 1 0 0,1-1-1 0 0,0 1-62 0 0,-10 1 1644 0 0,9-2-1197 0 0,1 1 1 0 0,0 0-31 0 0,0 0-128 0 0,-2 2 20 0 0,2-2-280 0 0,0 0 0 0 0,0 0-1 0 0,0 0 1 0 0,0 0 0 0 0,0 1 0 0 0,0-1-1 0 0,0 0 1 0 0,0 0 0 0 0,0 0 0 0 0,0 0-1 0 0,0 1 1 0 0,0-1 0 0 0,0 0 0 0 0,0 0-1 0 0,0 0 1 0 0,0 0 0 0 0,-1 0 0 0 0,1 1 0 0 0,0-1-1 0 0,0 0 1 0 0,0 0 0 0 0,0 0 0 0 0,0 0-1 0 0,0 0 1 0 0,-1 0 0 0 0,1 0 0 0 0,0 1-1 0 0,0-1 1 0 0,0 0 0 0 0,0 0 0 0 0,0 0-1 0 0,-1 0 1 0 0,1 0 0 0 0,0 0 0 0 0,0 0-1 0 0,0 0 1 0 0,0 0 0 0 0,-1 0 0 0 0,1 0 0 0 0,0 0-1 0 0,0 0 1 0 0,0 0 0 0 0,0 0 0 0 0,-1 0-1 0 0,1 0 1 0 0,0 0-29 0 0,8 10 523 0 0,-6-9-488 0 0,0 1 0 0 0,0-1-1 0 0,0 0 1 0 0,0 0 0 0 0,0-1 0 0 0,0 1 0 0 0,0 0 0 0 0,1-1 0 0 0,-1 1 0 0 0,0-1 0 0 0,1 1-35 0 0,6 0 126 0 0,-1 1-46 0 0,0-1-1 0 0,0 0 1 0 0,0 0-1 0 0,0-1 1 0 0,1 0-1 0 0,-1-1 1 0 0,0 0-1 0 0,6-1-79 0 0,-8 1 31 0 0,0 1-1 0 0,-1 0 0 0 0,1 0 1 0 0,-1 1-1 0 0,1 0-30 0 0,16 1 91 0 0,146-2 66 0 0,-127-2-160 0 0,-23 1 46 0 0,-1 1-1 0 0,1 0 0 0 0,5 2-42 0 0,-15-1 29 0 0,0-1 0 0 0,0 0 0 0 0,-1-1 0 0 0,2 0-29 0 0,19-1 40 0 0,31 0 96 0 0,1-3-136 0 0,-50 4 39 0 0,26-3 96 0 0,-13 1 81 0 0,22 0-216 0 0,-11 2 193 0 0,13-4-193 0 0,-13 2 183 0 0,13 1-183 0 0,13-4 325 0 0,-41 4-220 0 0,7 2 57 0 0,-14 0-3746 0 0,-12 0 1802 0 0</inkml:trace>
  <inkml:trace contextRef="#ctx0" brushRef="#br0" timeOffset="1226.674">290 1 2760 0 0,'0'0'405'0'0,"-14"3"6067"0"0,1 1-2564 0 0,11 0-398 0 0,10 2-3118 0 0,5-2-112 0 0,0 1-1 0 0,0-2 0 0 0,1 0 0 0 0,-1 0 0 0 0,1-2 0 0 0,-1 1 0 0 0,3-2-279 0 0,12 1 341 0 0,-17 0-199 0 0,0-1-1 0 0,0 0 1 0 0,5-1-142 0 0,2-1 122 0 0,0 1 0 0 0,8 1-122 0 0,-9 0 310 0 0,0 0-1 0 0,13-3-309 0 0,-9 1 445 0 0,1 0 0 0 0,5 2-445 0 0,-4 0-33 0 0,22-4 33 0 0,6 2 279 0 0,-13 2-142 0 0,3-2 76 0 0,24 4-213 0 0,-3 0 586 0 0,-3-5-201 0 0,-44 1-385 0 0,-13 1-8 0 0,-1 0 3 0 0,0 1 1 0 0,0 0-1 0 0,-1 0 0 0 0,1 0 1 0 0,0 0-1 0 0,0 0 1 0 0,0 0-1 0 0,0 0 1 0 0,-1 0-1 0 0,1 0 1 0 0,0 0-1 0 0,0 0 0 0 0,0 0 1 0 0,-1 1-1 0 0,1-1 1 0 0,0 0-1 0 0,0 0 1 0 0,-1 1-1 0 0,1-1 1 0 0,0 1-1 0 0,-1-1 1 0 0,1 1-1 0 0,0-1 5 0 0,2 2-860 0 0,-3-1-327 0 0</inkml:trace>
  <inkml:trace contextRef="#ctx0" brushRef="#br0" timeOffset="45283.074">488 2749 5640 0 0,'0'0'257'0'0,"0"0"-2"0"0,0 0-26 0 0,0 0 487 0 0,0 0 232 0 0,0 0 48 0 0,0 0-71 0 0,0 0-339 0 0,0 0-149 0 0,0 0-28 0 0,0 0-15 0 0,0 0-34 0 0,0 0-10 0 0,0 0-4 0 0,0 0-1 0 0,0 0 7 0 0,10-2 1047 0 0,-7-2-1160 0 0,0 1 1 0 0,0-1 0 0 0,-1 0-1 0 0,1 0 1 0 0,-1 0 0 0 0,0 0 0 0 0,0 0-1 0 0,-1 0 1 0 0,1-1 0 0 0,-1 1 0 0 0,0 0-1 0 0,0-1 1 0 0,0-4-240 0 0,0-10 519 0 0,0 0 0 0 0,-2-17-519 0 0,1 7 357 0 0,0-368 603 0 0,-7 162-896 0 0,5 160-47 0 0,1 24 132 0 0,1 1 0 0 0,3-5-149 0 0,7-23 229 0 0,1 36-53 0 0,-7 29-45 0 0,-1-5-22 0 0,1 5 37 0 0,-4-5 519 0 0,-13 18-492 0 0,10 2-165 0 0,0-1 0 0 0,0 1 0 0 0,0 0 0 0 0,0 0 0 0 0,0 0 0 0 0,1 1 0 0 0,-1-1 1 0 0,1 1-1 0 0,-1 0 0 0 0,1-1 0 0 0,0 2-8 0 0,-6 5-9 0 0,-70 65 9 0 0,64-61 0 0 0,8-8 0 0 0,3-4 0 0 0,3-6 0 0 0,3-4 0 0 0,77-159 0 0 0,-47 106 160 0 0,-33 62-161 0 0,0-1 0 0 0,1 1 0 0 0,-1 0 0 0 0,0 0 0 0 0,0-1 0 0 0,0 1 0 0 0,0 0-1 0 0,1 0 1 0 0,-1-1 0 0 0,0 1 0 0 0,0 0 0 0 0,0 0 0 0 0,1 0 0 0 0,-1 0 0 0 0,0-1 0 0 0,0 1-1 0 0,1 0 1 0 0,-1 0 0 0 0,0 0 0 0 0,1 0 0 0 0,-1 0 0 0 0,0 0 0 0 0,0 0 0 0 0,1 0 0 0 0,-1 0 0 0 0,0 0-1 0 0,1 0 1 0 0,-1 0 0 0 0,0 0 0 0 0,0 0 0 0 0,1 0 0 0 0,-1 0 0 0 0,0 0 0 0 0,0 0 0 0 0,1 0 1 0 0,8 9-86 0 0,4 12-38 0 0,-3 3 196 0 0,-1 1 0 0 0,0 1-72 0 0,-1-1 41 0 0,0-1 1 0 0,3 1-42 0 0,-6-11 52 0 0,-3-9-50 0 0,0 0 0 0 0,0-1 0 0 0,0 1 0 0 0,1 0 0 0 0,-1-1 0 0 0,1 0-2 0 0,-2-3 27 0 0,-1-1-107 0 0,0 0-72 0 0,0 0-22 0 0,0 0-246 0 0,0-1-1025 0 0,0-6-442 0 0</inkml:trace>
  <inkml:trace contextRef="#ctx0" brushRef="#br0" timeOffset="46203.144">504 1405 2760 0 0,'0'0'319'0'0,"0"0"295"0"0,0 0 128 0 0,0 0 24 0 0,0 0 26 0 0,0 0 73 0 0,0 0 30 0 0,0 0 8 0 0,0 0-33 0 0,0 0-140 0 0,0 0-68 0 0,0 0-12 0 0,0 0-13 0 0,0 0-44 0 0,0 0-17 0 0,7-6 1007 0 0,-6 4-1455 0 0,1 1 0 0 0,-1-1 0 0 0,0 1 0 0 0,1-1 0 0 0,-1 0 0 0 0,0 0 0 0 0,0 1 0 0 0,-1-1 0 0 0,1 0 0 0 0,0 0 0 0 0,0 0 1 0 0,-1 0-1 0 0,1 0 0 0 0,-1-1-128 0 0,5-34 984 0 0,-4 32-863 0 0,1-11 180 0 0,1-9 105 0 0,-1-1 1 0 0,-2 0-1 0 0,0-10-406 0 0,-5-48 531 0 0,2 24-58 0 0,-5-24-473 0 0,5 47 251 0 0,0-25-251 0 0,1 8 29 0 0,1 32 2 0 0,2-1-1 0 0,1-4-30 0 0,0-10-1 0 0,5-18 6 0 0,-4 37 25 0 0,-1-1-1 0 0,-1-8-29 0 0,0 5 62 0 0,2 0-1 0 0,0 1 0 0 0,1-3-61 0 0,5-35 120 0 0,-6 41-96 0 0,0-1 0 0 0,2-3-24 0 0,5-23 16 0 0,-5 23-17 0 0,-3 16 15 0 0,-1 0-1 0 0,0-1 1 0 0,0 1 0 0 0,0-6-14 0 0,-3-26 86 0 0,2 36-27 0 0,-3-2 9 0 0,3 3 12 0 0,0 1 9 0 0,0 0-13 0 0,-1 1-16 0 0,-2 0-59 0 0,0 1 0 0 0,0 0 0 0 0,0 0 0 0 0,0 0 0 0 0,1 0 0 0 0,-1 0 0 0 0,1 1 0 0 0,0-1 0 0 0,0 1 0 0 0,-1-1 0 0 0,2 1 0 0 0,-3 2-1 0 0,-4 7 0 0 0,-19 25 0 0 0,19-26 0 0 0,0 0 0 0 0,0 0 0 0 0,-1-1 0 0 0,-9 8 0 0 0,3-1 0 0 0,12-14 0 0 0,1 1 0 0 0,-1-1 0 0 0,0 0 0 0 0,0-1 0 0 0,-3 4 0 0 0,6-6 4 0 0,-1 0-1 0 0,1 0 0 0 0,0 0 1 0 0,0 0-1 0 0,0 1 1 0 0,0-1-1 0 0,-1 0 0 0 0,1 0 1 0 0,0 0-1 0 0,0 0 1 0 0,0 0-1 0 0,-1 0 0 0 0,1 0 1 0 0,0 1-1 0 0,0-1 0 0 0,0 0 1 0 0,-1 0-1 0 0,1 0 1 0 0,0 0-1 0 0,0 0 0 0 0,-1 0 1 0 0,1 0-1 0 0,0 0 1 0 0,0 0-1 0 0,0 0 0 0 0,-1 0 1 0 0,1 0-1 0 0,0-1 0 0 0,0 1 1 0 0,-1 0-1 0 0,1 0 1 0 0,0 0-1 0 0,0 0 0 0 0,0 0 1 0 0,-1 0-1 0 0,1-1-3 0 0,0-8 69 0 0,9-17-11 0 0,-7 20-40 0 0,10-24-6 0 0,1 0 0 0 0,1 1 0 0 0,2 1 1 0 0,5-7-13 0 0,-5 8 4 0 0,-13 21-5 0 0,16-24 4 0 0,-17 28-5 0 0,-1 0 1 0 0,1 0 0 0 0,-1 1 0 0 0,1-1 0 0 0,0 0 0 0 0,-1 1 0 0 0,1-1 0 0 0,0 1 0 0 0,0 0 0 0 0,0 0 0 0 0,0 0 0 0 0,0 0 0 0 0,2-1 1 0 0,-3 2-2 0 0,0 0 0 0 0,0 0 0 0 0,0 0 0 0 0,-1 0 0 0 0,1 0 0 0 0,0 0 0 0 0,0 0-1 0 0,0 1 1 0 0,0-1 0 0 0,0 0 0 0 0,0 1 0 0 0,0-1 0 0 0,0 0 0 0 0,0 1 0 0 0,-1-1-1 0 0,1 1 1 0 0,0-1 0 0 0,0 1 0 0 0,-1-1 0 0 0,1 1 0 0 0,0 0 0 0 0,-1-1 0 0 0,1 1 0 0 0,0 0-1 0 0,-1 0 1 0 0,1 0 2 0 0,1 1-5 0 0,2 3 5 0 0,-1-1 0 0 0,0 0 0 0 0,0 1 0 0 0,0 0 0 0 0,-1 0 0 0 0,1 0 0 0 0,-1 0 0 0 0,1 4 0 0 0,8 15 0 0 0,-11-23 2 0 0,6 12 66 0 0,1-1 0 0 0,0 0 0 0 0,0 0 0 0 0,1-1 0 0 0,1 0 0 0 0,0 0 0 0 0,7 6-68 0 0,-9-9 28 0 0,-6-6-5 0 0,0 0 1 0 0,1 0 0 0 0,-1 0 0 0 0,0-1 0 0 0,1 1 0 0 0,0 0 0 0 0,-1-1 0 0 0,1 1-1 0 0,0-1 1 0 0,1 1-24 0 0,-3-1-143 0 0,0 0 0 0 0,0 0-1 0 0,1-1 1 0 0,-1 1 0 0 0,0 0-1 0 0,0 0 1 0 0,0 0-1 0 0,0 0 1 0 0,-1-1 0 0 0,1 1-1 0 0,0 0 1 0 0,0 0 0 0 0,0 0-1 0 0,-1 0 1 0 0,1-1 0 0 0,0 1-1 0 0,-1 0 1 0 0,1 0-1 0 0,0-1 1 0 0,-1 1 0 0 0,0 0 143 0 0,0 1-1134 0 0</inkml:trace>
  <inkml:trace contextRef="#ctx0" brushRef="#br0" timeOffset="53255.186">1169 1727 1376 0 0,'0'0'389'0'0,"0"0"1099"0"0,0 0 486 0 0,0 0 97 0 0,0 0-248 0 0,0 0-1135 0 0,0 0-500 0 0,0 0-100 0 0,0 0 100 0 0,0 0 505 0 0,0 0 218 0 0,0 0 45 0 0,0 0-19 0 0,0 0-122 0 0,0 0-58 0 0,-15-6 1684 0 0,6 4-2164 0 0,1-1 0 0 0,-1 1 0 0 0,1 1 0 0 0,-1-1 0 0 0,0 1 0 0 0,1 1 0 0 0,-1 0 0 0 0,0 0 0 0 0,-1 1-277 0 0,-8-1 6 0 0,2 1 28 0 0,0 0 0 0 0,1 1 0 0 0,0 1 1 0 0,-1 0-1 0 0,1 1 0 0 0,0 0 0 0 0,1 2 0 0 0,-1 0 0 0 0,1 0 0 0 0,-11 7-34 0 0,17-8 0 0 0,-2 1 0 0 0,0 0 0 0 0,0 0 0 0 0,0 1 0 0 0,-3 4 0 0 0,8-7 0 0 0,1 0 0 0 0,0 0 0 0 0,0 0 0 0 0,0 0 0 0 0,0 0 0 0 0,1 1 0 0 0,0 0 0 0 0,0 0 0 0 0,0 0 0 0 0,1 0 0 0 0,-1 0 0 0 0,1 0 0 0 0,0 1 0 0 0,1-1 0 0 0,-1 1 0 0 0,1 0 0 0 0,0-1 0 0 0,1 1 0 0 0,-1 0 0 0 0,1 1 0 0 0,0 22 0 0 0,1 35 0 0 0,0-58 1 0 0,1-1 0 0 0,0 1 0 0 0,0 0 0 0 0,1-1 0 0 0,0 0 0 0 0,0 1 0 0 0,0-1 0 0 0,2 1-1 0 0,-3-2 6 0 0,1 0 48 0 0,0 0 1 0 0,0-1-1 0 0,0 1 1 0 0,0-1 0 0 0,0 0-1 0 0,1 1 1 0 0,-1-2-1 0 0,1 1 1 0 0,0 0-1 0 0,0-1 1 0 0,0 0-1 0 0,1 1 1 0 0,-1-2 0 0 0,0 1-1 0 0,1 0 1 0 0,-1-1-1 0 0,1 0 1 0 0,-1 0-1 0 0,1 0 1 0 0,0-1-1 0 0,-1 0 1 0 0,1 0 0 0 0,0 0-1 0 0,-1 0 1 0 0,1 0-1 0 0,0-1 1 0 0,-1 0-1 0 0,1 0 1 0 0,-1-1-1 0 0,1 1 1 0 0,-1-1 0 0 0,0 0-1 0 0,1 0 1 0 0,-1 0-1 0 0,0-1 1 0 0,0 1-1 0 0,-1-1 1 0 0,3-2-55 0 0,-4 3 61 0 0,1 0-1 0 0,-1-1 1 0 0,0 1 0 0 0,-1-1 0 0 0,1 0-1 0 0,0 1 1 0 0,-1-1 0 0 0,1 0 0 0 0,-1 0-1 0 0,0 0 1 0 0,0 0 0 0 0,0 0-1 0 0,0-1 1 0 0,-1 1 0 0 0,1 0 0 0 0,-1 0-1 0 0,0 0 1 0 0,0-1 0 0 0,0 1 0 0 0,0-1-61 0 0,-1-2 56 0 0,0 0 0 0 0,0 0 0 0 0,0-1 1 0 0,-1 1-1 0 0,0 0 0 0 0,0 0 1 0 0,0 0-1 0 0,-1 0 0 0 0,-1-2-56 0 0,0 2 27 0 0,0 1-1 0 0,-1 0 1 0 0,0 0-1 0 0,1 0 1 0 0,-1 0-1 0 0,-1 1 0 0 0,1 0 1 0 0,-1 0-1 0 0,0 0 1 0 0,0 1-1 0 0,0 0 1 0 0,0 0-1 0 0,-6-1-26 0 0,9 2-58 0 0,-1 1 1 0 0,0 0-1 0 0,0 0 0 0 0,0 0 0 0 0,-1 1 1 0 0,0 0 57 0 0,4 0-270 0 0,1 0-67 0 0,0 0-14 0 0,0 0-193 0 0,0 0-805 0 0,0 0-351 0 0,0 0-76 0 0,0 0-14 0 0</inkml:trace>
  <inkml:trace contextRef="#ctx0" brushRef="#br0" timeOffset="53636.455">1207 1708 4608 0 0,'0'0'208'0'0,"0"0"365"0"0,0 0 1410 0 0,16-3 6663 0 0,21 5-6544 0 0,-1 2 0 0 0,22 5-2102 0 0,-44-7 81 0 0,4 0-90 0 0,-1 0 0 0 0,12-1 9 0 0,-22-3-5763 0 0,0-2-479 0 0</inkml:trace>
  <inkml:trace contextRef="#ctx0" brushRef="#br0" timeOffset="53637.455">1347 1601 4144 0 0,'-5'1'871'0'0,"5"-2"1364"0"0,0 1 780 0 0,0 0 154 0 0,-1 2-382 0 0,0 4-2569 0 0,0 0 0 0 0,1 0 1 0 0,-1 1-1 0 0,1-1 0 0 0,1 0 0 0 0,-1 0 1 0 0,1 0-1 0 0,0 1-218 0 0,2 26 448 0 0,-2-12 44 0 0,1 0-1 0 0,1-1 0 0 0,2 5-491 0 0,3 19-210 0 0,-6-23-888 0 0,-4-12 452 0 0</inkml:trace>
  <inkml:trace contextRef="#ctx0" brushRef="#br0" timeOffset="54499.109">1308 751 2760 0 0,'14'-11'4186'0'0,"-14"10"-3829"0"0,1 1-1 0 0,0-1 1 0 0,0 0 0 0 0,-1 0-1 0 0,1 0 1 0 0,-1 0-1 0 0,1-1 1 0 0,-1 1-1 0 0,1 0 1 0 0,-1 0-1 0 0,1 0 1 0 0,-1 0-1 0 0,0 0 1 0 0,0-1-1 0 0,0 1 1 0 0,0 0-1 0 0,0 0 1 0 0,0 0-1 0 0,0 0 1 0 0,0-1-1 0 0,0 1 1 0 0,0 0-1 0 0,-1 0-356 0 0,0-1 144 0 0,0 1-1 0 0,0 0 0 0 0,0-1 0 0 0,0 1 1 0 0,0 0-1 0 0,0 0 0 0 0,-1 0 0 0 0,1 0 1 0 0,0 0-1 0 0,-1 0 0 0 0,1 0 0 0 0,-1 0 0 0 0,1 0 1 0 0,-1 1-1 0 0,0-1 0 0 0,0 0-143 0 0,-4-1 142 0 0,-1 0-1 0 0,1 1 1 0 0,0 0 0 0 0,-1 0-1 0 0,1 0 1 0 0,-1 0 0 0 0,1 1-1 0 0,-1 0 1 0 0,1 1-1 0 0,-3-1-141 0 0,-10 4 94 0 0,0 0-1 0 0,-14 5-93 0 0,2-1 133 0 0,24-6-91 0 0,0 0 0 0 0,1 1 0 0 0,-1 0 0 0 0,1 0 0 0 0,-1 0 1 0 0,1 1-1 0 0,0 0 0 0 0,-3 3-42 0 0,-7 7 152 0 0,0 1 0 0 0,-2 2-152 0 0,6-4 48 0 0,6-7-14 0 0,1 1 0 0 0,0 0 0 0 0,1-1 0 0 0,-1 2-1 0 0,2-1 1 0 0,-1 0 0 0 0,1 1 0 0 0,0 0 0 0 0,0 0-1 0 0,-1 5-33 0 0,3-7-3 0 0,-1 1-1 0 0,1-1 0 0 0,0 1 1 0 0,0 0-1 0 0,1 0 0 0 0,0 0 1 0 0,0 0-1 0 0,1-1 1 0 0,-1 1-1 0 0,2 0 0 0 0,-1 0 1 0 0,1-1-1 0 0,0 1 4 0 0,5 12 48 0 0,-6-14-47 0 0,0-1-1 0 0,1 0 1 0 0,0 1-1 0 0,0-1 0 0 0,0 0 1 0 0,0 0-1 0 0,0-1 0 0 0,1 1 1 0 0,0 0-1 0 0,0-1 1 0 0,0 1-1 0 0,0-1 0 0 0,2 1 0 0 0,-1-1 3 0 0,0 0 0 0 0,1-1-1 0 0,-1 1 1 0 0,1-1 0 0 0,0 0-1 0 0,-1 0 1 0 0,1-1-1 0 0,0 0 1 0 0,0 0 0 0 0,0 0-1 0 0,1 0 1 0 0,-1-1 0 0 0,0 1-1 0 0,1-1-2 0 0,1-1 17 0 0,-1 1 0 0 0,1-1-1 0 0,0 0 1 0 0,-1 0 0 0 0,1-1-1 0 0,-1 0 1 0 0,1 0 0 0 0,-1 0 0 0 0,0-1-1 0 0,5-2-16 0 0,-8 3 18 0 0,0-1 0 0 0,0 1-1 0 0,0-1 1 0 0,-1 1-1 0 0,1-1 1 0 0,-1 0-1 0 0,1 0 1 0 0,-1 0 0 0 0,0-1-1 0 0,2-2-17 0 0,-3 4 22 0 0,0-1 0 0 0,0 1 0 0 0,0 0 0 0 0,0-1 0 0 0,0 1 0 0 0,0 0 0 0 0,-1-1 0 0 0,1 1 0 0 0,-1-1-1 0 0,0 0 1 0 0,0 1 0 0 0,0-1 0 0 0,0 1 0 0 0,0-1 0 0 0,0 1 0 0 0,-1-2-22 0 0,-1-3 82 0 0,1 4-23 0 0,0-1 1 0 0,0 1-1 0 0,-1-1 0 0 0,1 1 0 0 0,-1-1 0 0 0,1 1 1 0 0,-1 0-1 0 0,0-1 0 0 0,-1 1 0 0 0,1 0 0 0 0,-3-2-59 0 0,0-1 19 0 0,0 1-1 0 0,-1 0 1 0 0,0 0-1 0 0,0 0 1 0 0,0 0-1 0 0,0 1 1 0 0,-1 0-1 0 0,0 1 0 0 0,1-1 1 0 0,-2 1-1 0 0,1 1 1 0 0,0-1-1 0 0,-3 1-18 0 0,-3-2-50 0 0,8 3-45 0 0,0-1 1 0 0,0 1-1 0 0,0 0 0 0 0,0 0 0 0 0,0 1 0 0 0,-1 0 0 0 0,1 0 0 0 0,0 0 0 0 0,-3 0 95 0 0,7 1-300 0 0,-3-1 259 0 0,3 0-7983 0 0,1 0 2558 0 0</inkml:trace>
  <inkml:trace contextRef="#ctx0" brushRef="#br0" timeOffset="54891.983">1372 617 13360 0 0,'0'0'612'0'0,"0"0"-15"0"0,0 0-348 0 0,8-2 397 0 0,1-1-244 0 0,1 1 1 0 0,0 0 0 0 0,0 1 0 0 0,0 0 0 0 0,1 1 0 0 0,-1 0 0 0 0,9 2-403 0 0,-5-1 87 0 0,0-1 0 0 0,0 0 0 0 0,0-1-1 0 0,2-1-86 0 0,15-1 50 0 0,-24 3-139 0 0,0 0 0 0 0,0-1 1 0 0,-1 0-1 0 0,1 0 0 0 0,1-1 89 0 0,5-3-1439 0 0,2 2-4615 0 0</inkml:trace>
  <inkml:trace contextRef="#ctx0" brushRef="#br0" timeOffset="55302.207">1553 497 7832 0 0,'-12'0'833'0'0,"11"0"-361"0"0,-1 0-1 0 0,1 1 0 0 0,0-1 1 0 0,-1 0-1 0 0,1 1 1 0 0,0-1-1 0 0,0 1 1 0 0,0 0-1 0 0,-1-1 0 0 0,1 1 1 0 0,0 0-1 0 0,0 0 1 0 0,0 0-1 0 0,0 0 1 0 0,0 0-1 0 0,0 0 1 0 0,0 0-472 0 0,0 1 198 0 0,0-1 1 0 0,0 1 0 0 0,1-1 0 0 0,-1 1 0 0 0,1 0 0 0 0,-1-1-1 0 0,1 1 1 0 0,-1 0 0 0 0,1 0 0 0 0,0-1 0 0 0,0 1 0 0 0,0 0-199 0 0,0 5-6 0 0,0 0 0 0 0,1 0 1 0 0,1 0-1 0 0,-1-1 0 0 0,3 7 6 0 0,-3-9 434 0 0,22 61 49 0 0,-4-13-430 0 0,-12-33-53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3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2942 3224 0 0,'-2'0'173'0'0,"1"-1"0"0"0,-1 1 0 0 0,1-1 0 0 0,-1 1 1 0 0,0-1-1 0 0,1 1 0 0 0,-1 0 0 0 0,1 0 0 0 0,-1 0 0 0 0,0 0 0 0 0,1 0 0 0 0,-1 0 1 0 0,0 0-1 0 0,1 0 0 0 0,-1 1-173 0 0,-2-1 579 0 0,3 0-434 0 0,0 0 43 0 0,0 1 0 0 0,0-1 0 0 0,1 0 0 0 0,-1 0-1 0 0,0 0 1 0 0,0 0 0 0 0,0 0 0 0 0,1-1 0 0 0,-1 1 0 0 0,0 0 0 0 0,0 0 0 0 0,0 0-1 0 0,1-1 1 0 0,-1 1 0 0 0,0 0 0 0 0,1-1 0 0 0,-1 1 0 0 0,0 0 0 0 0,1-1 0 0 0,-1 1-1 0 0,0-1 1 0 0,1 0-188 0 0,-1 1 347 0 0,1 0 137 0 0,0-1-390 0 0,0 1 0 0 0,0 0-1 0 0,0 0 1 0 0,0 0 0 0 0,0 0 0 0 0,0 0-1 0 0,0 0 1 0 0,0 0 0 0 0,0 0 0 0 0,0 0-1 0 0,0 0 1 0 0,0 0 0 0 0,0 0 0 0 0,0 0 0 0 0,0 0-1 0 0,0 0 1 0 0,0-1 0 0 0,0 1 0 0 0,0 0-1 0 0,0 0 1 0 0,0 0 0 0 0,0 0 0 0 0,0 0-1 0 0,0 0 1 0 0,0 0 0 0 0,0 0 0 0 0,0 0 0 0 0,0 0-1 0 0,0 0 1 0 0,0 0 0 0 0,0 0 0 0 0,0 0-1 0 0,0 0 1 0 0,0 0 0 0 0,0 0 0 0 0,0-1-1 0 0,0 1 1 0 0,0 0 0 0 0,0 0 0 0 0,0 0 0 0 0,-1 0-1 0 0,1 0 1 0 0,0 0 0 0 0,0 0 0 0 0,0 0-1 0 0,0 0 1 0 0,0 0 0 0 0,0 0 0 0 0,0 0 0 0 0,0 0-1 0 0,0 0 1 0 0,0 0 0 0 0,0 0 0 0 0,0 0-1 0 0,0 0-93 0 0,9-3 1038 0 0,14-2-1177 0 0,31 0 1321 0 0,21 1-1182 0 0,-5 1 380 0 0,265-33 1436 0 0,-84 6-792 0 0,-90 10-732 0 0,-110 10-289 0 0,-34 7-1403 0 0,0 0-1 0 0,6 0 1401 0 0,-7 2-7069 0 0</inkml:trace>
  <inkml:trace contextRef="#ctx0" brushRef="#br0" timeOffset="1218.479">828 178 3680 0 0,'0'0'167'0'0,"-15"9"7354"0"0,29 4-6529 0 0,3-6-436 0 0,0-1-1 0 0,1 0 1 0 0,0-2 0 0 0,0 0 0 0 0,0-1 0 0 0,0-1 0 0 0,15-1-556 0 0,27-1 2236 0 0,43-6-2236 0 0,-9-3 831 0 0,-20 2 426 0 0,34 1-1257 0 0,119-4 819 0 0,-170 7-710 0 0,-55 3-349 0 0,-2 0-688 0 0,0 0-293 0 0,0 0-1051 0 0,0 0-3994 0 0</inkml:trace>
  <inkml:trace contextRef="#ctx0" brushRef="#br0" timeOffset="2122.782">926 2913 2760 0 0,'-21'-1'274'0'0,"16"1"643"0"0,0 0 1 0 0,0-1-1 0 0,0 0 1 0 0,0 0 0 0 0,0 0-1 0 0,0-1 1 0 0,0 0-1 0 0,0 0-917 0 0,3 2 580 0 0,2 0 10 0 0,0 0 2 0 0,-7-3 2888 0 0,33 1-2877 0 0,12 1 85 0 0,-18 1-93 0 0,0 0-1 0 0,11-2-594 0 0,-7 0 61 0 0,43-4 1253 0 0,0-3-1314 0 0,32-2 1791 0 0,16 4-1791 0 0,-65 4 353 0 0,114 1 670 0 0,-89 3-691 0 0,29 5-88 0 0,1 2 268 0 0,-123-16-4117 0 0,8 7 915 0 0,-2 0-3877 0 0</inkml:trace>
  <inkml:trace contextRef="#ctx0" brushRef="#br0" timeOffset="2642.135">365 2719 3680 0 0,'-18'-17'-20'0'0,"16"16"832"0"0,-1-1 0 0 0,0 0 0 0 0,0 1 0 0 0,0-1 0 0 0,0 1-1 0 0,-1 0 1 0 0,1 0 0 0 0,-2 0-812 0 0,1 0 1070 0 0,-1 0-1 0 0,1 1 1 0 0,-1 0-1 0 0,0 0 1 0 0,1 0 0 0 0,-2 0-1070 0 0,-17 5-157 0 0,-15 5 292 0 0,0 2 1 0 0,-7 6-136 0 0,30-11 230 0 0,0 0-1 0 0,1 1 0 0 0,-9 7-229 0 0,8-5 250 0 0,13-10-228 0 0,1 1 1 0 0,0 0-1 0 0,-1 0 1 0 0,1 0-1 0 0,0 0 0 0 0,-1 0 1 0 0,1 0-1 0 0,0 0 1 0 0,0 0-1 0 0,0 0 1 0 0,0 1-1 0 0,0-1 0 0 0,0 0 1 0 0,1 1-1 0 0,-1-1 1 0 0,0 1-1 0 0,1-1 1 0 0,-1 1-1 0 0,1-1 0 0 0,-1 1 1 0 0,1-1-1 0 0,0 1 1 0 0,-1 0-1 0 0,1-1 1 0 0,0 1-1 0 0,0-1 0 0 0,0 1 1 0 0,1 0-1 0 0,-1-1 1 0 0,0 1-1 0 0,1-1-22 0 0,0 2 5 0 0,0 0 0 0 0,0 0-1 0 0,1 0 1 0 0,0 0 0 0 0,-1 0-1 0 0,1-1 1 0 0,0 1 0 0 0,0-1 0 0 0,1 0-1 0 0,-1 1 1 0 0,0-1 0 0 0,1 0-1 0 0,0 0 1 0 0,2 1-5 0 0,9 6 40 0 0,-4-2 2 0 0,0-1 0 0 0,0 0-1 0 0,1-1-41 0 0,56 30 568 0 0,-62-33-403 0 0,0 1-1 0 0,-1-1 1 0 0,0 1-1 0 0,1 0 1 0 0,-1 0-1 0 0,0 1 1 0 0,0-1-1 0 0,-1 1 0 0 0,1 0-164 0 0,-3-2 288 0 0,-1-2-5 0 0,-8 12 513 0 0,7-11-760 0 0,0 0-1 0 0,1 1 0 0 0,-1-1 0 0 0,0 0 0 0 0,0 1 0 0 0,0-1 0 0 0,0 0 0 0 0,0 0 0 0 0,0 0 0 0 0,-1 0 0 0 0,1 0 0 0 0,0 0-35 0 0,-5 2 67 0 0,0 0 0 0 0,0 0 0 0 0,0-1 0 0 0,-1 1 0 0 0,1-1 0 0 0,0-1 0 0 0,-1 1 0 0 0,1-1 0 0 0,-4 0-67 0 0,-9 0-57 0 0,0-1-1 0 0,-12-1 58 0 0,26 1-128 0 0,0-1-1 0 0,1 0 1 0 0,-1 0-1 0 0,1 0 1 0 0,-5-2 128 0 0,-12-5-4024 0 0,15 5 2023 0 0,-15-6-4975 0 0</inkml:trace>
  <inkml:trace contextRef="#ctx0" brushRef="#br0" timeOffset="5112.206">1196 2847 2760 0 0,'0'0'463'0'0,"0"0"902"0"0,-18-1 14109 0 0,18-17-14426 0 0,9-23-79 0 0,-1 5-426 0 0,-3 10-208 0 0,-2 11-187 0 0,0 0 1 0 0,0 1-1 0 0,-2-1 0 0 0,1-1 1 0 0,-2 1-1 0 0,0-5-148 0 0,-1-4 141 0 0,1-1 0 0 0,3-11-141 0 0,1-29-70 0 0,-2-39 56 0 0,0-50 16 0 0,-3-15 278 0 0,1 162-318 0 0,0 1 0 0 0,0 0 0 0 0,-1-1 0 0 0,0 1 0 0 0,0-1 0 0 0,0 1 0 0 0,-1-1 38 0 0,-1 1-14 0 0,0 1 4 0 0,2 4-33 0 0,-1 0 43 0 0,-11 9 53 0 0,9-5-88 0 0,0 1 0 0 0,0-1 0 0 0,1 1-1 0 0,-1 0 1 0 0,1 0 0 0 0,0 0 0 0 0,0 1-1 0 0,0-1 1 0 0,0 3 35 0 0,-18 24-179 0 0,-39 31 179 0 0,57-56-1 0 0,2-5 1 0 0,1-1 1 0 0,-1 1-1 0 0,1 0 1 0 0,-1 0-1 0 0,1 0 1 0 0,-1-1 0 0 0,1 1-1 0 0,-1 0 1 0 0,1-1-1 0 0,-1 1 1 0 0,0 0-1 0 0,1-1 1 0 0,-1 1-1 0 0,0-1 1 0 0,0 1 0 0 0,0-1-1 0 0,1 1 1 0 0,-1-1-1 0 0,0 0 1 0 0,0 1-1 0 0,0-1 1 0 0,0 0-1 0 0,1 0 3 0 0,0 0 1 0 0,-1 0-1 0 0,1 0 1 0 0,0 0-1 0 0,-1 0 1 0 0,1 0-1 0 0,0 0 0 0 0,0 0 1 0 0,-1 0-1 0 0,1 0 1 0 0,0-1-1 0 0,-1 1 1 0 0,1 0-1 0 0,0 0 0 0 0,0 0 1 0 0,0 0-1 0 0,-1-1 1 0 0,1 1-1 0 0,0 0 1 0 0,0 0-1 0 0,0 0 0 0 0,-1-1 1 0 0,1 1-1 0 0,0 0 1 0 0,0 0-1 0 0,0-1 1 0 0,0 1-1 0 0,0 0 1 0 0,-1 0-1 0 0,1-1 0 0 0,0 1 1 0 0,0 0-1 0 0,0-1 1 0 0,0 1-1 0 0,0 0 1 0 0,0 0-1 0 0,0-1 0 0 0,0 1 1 0 0,0 0-1 0 0,0-1-3 0 0,2-10 8 0 0,-1 0 0 0 0,1 0-1 0 0,1 0 1 0 0,0 0 0 0 0,1 1-1 0 0,0-1 1 0 0,2-3-8 0 0,3-7-4 0 0,-8 17-3 0 0,7-16-29 0 0,0-1-1 0 0,0 1 0 0 0,2 1 1 0 0,1 0-1 0 0,10-15 37 0 0,-19 33-6 0 0,-1-1 1 0 0,0 0-1 0 0,1 1 0 0 0,-1-1 0 0 0,1 1 0 0 0,0 0 0 0 0,-1-1 1 0 0,1 1-1 0 0,0 0 0 0 0,0 0 0 0 0,0 0 0 0 0,0 0 0 0 0,0 1 0 0 0,0-1 1 0 0,0 1-1 0 0,0-1 0 0 0,0 1 0 0 0,0-1 0 0 0,0 1 0 0 0,0 0 1 0 0,0 0-1 0 0,1 0 0 0 0,-1 0 0 0 0,0 0 0 0 0,0 1 0 0 0,1 0 6 0 0,2 1-2 0 0,-1 0 0 0 0,0 1 0 0 0,0-1 0 0 0,0 1 0 0 0,0 0 0 0 0,-1 0 0 0 0,1 1 0 0 0,-1-1 0 0 0,0 1 0 0 0,1 0 2 0 0,5 10-19 0 0,1 0 1 0 0,1 5 18 0 0,12 18-15 0 0,-2-3-36 0 0,-16-26 41 0 0,-1 0 0 0 0,1-1 0 0 0,0 1 1 0 0,7 5 9 0 0,-6-2 124 0 0,-5-7-3340 0 0,-1-4 1622 0 0</inkml:trace>
  <inkml:trace contextRef="#ctx0" brushRef="#br0" timeOffset="5940.681">1175 1819 3224 0 0,'0'0'143'0'0,"0"0"266"0"0,0 0 1015 0 0,0 0 441 0 0,0 0 88 0 0,0 0-127 0 0,9 6 5367 0 0,-8-6-7120 0 0,0 0 0 0 0,0-1 1 0 0,0 1-1 0 0,0 0 0 0 0,0-1 0 0 0,0 1 1 0 0,0 0-1 0 0,0-1 0 0 0,0 0 1 0 0,0 1-1 0 0,0-1 0 0 0,0 1 0 0 0,0-1 1 0 0,-1 0-1 0 0,1 0 0 0 0,0 1 0 0 0,0-1 1 0 0,-1 0-1 0 0,1 0 0 0 0,0 0 1 0 0,-1 0-1 0 0,1 0 0 0 0,-1 0 0 0 0,0 0 1 0 0,1 0-1 0 0,-1 0 0 0 0,0 0-73 0 0,9-33 822 0 0,-8 26-710 0 0,2-16 112 0 0,-1-1 0 0 0,-1 0 0 0 0,-1-13-224 0 0,1-34 429 0 0,0-16-615 0 0,-1 45 383 0 0,3-25-197 0 0,-1 47-153 0 0,-2 0 1 0 0,-1-1 152 0 0,1-7-13 0 0,-6-26 335 0 0,3 22-636 0 0,2 31 330 0 0,1 0 0 0 0,-1 0 0 0 0,1 0-1 0 0,-1 0 1 0 0,0 0 0 0 0,0 0 0 0 0,0 0 0 0 0,0 1-1 0 0,0-1 1 0 0,-1 0 0 0 0,1 1 0 0 0,0-1-1 0 0,-1 0 1 0 0,1 1 0 0 0,-1 0 0 0 0,0-1 0 0 0,1 1-1 0 0,-1 0-15 0 0,0-1-58 0 0,1 1-40 0 0,1 1 2 0 0,-2 0 75 0 0,0 1 0 0 0,0-1 0 0 0,0 1 0 0 0,0-1 0 0 0,0 1 0 0 0,0 0 0 0 0,0-1 0 0 0,0 2 21 0 0,-9 4 0 0 0,0 0 0 0 0,1 1 0 0 0,0 0 0 0 0,0 1 0 0 0,0 0 0 0 0,1 1 0 0 0,-2 3 0 0 0,-15 12 0 0 0,-4-3 22 0 0,29-20 82 0 0,1-1 10 0 0,0 0-2 0 0,1-4-101 0 0,0 1-1 0 0,0 0 0 0 0,0 0 1 0 0,0 0-1 0 0,1-1 1 0 0,-1 1-1 0 0,1 1 0 0 0,0-1 1 0 0,0 0-1 0 0,1-1-10 0 0,5-10-72 0 0,32-57 56 0 0,-33 60 16 0 0,0-1 0 0 0,0 1 0 0 0,1 1 0 0 0,0 0 0 0 0,1 0 0 0 0,6-5 0 0 0,-14 14 0 0 0,-1 0 0 0 0,1 1 0 0 0,0-1 0 0 0,0 0 0 0 0,-1 1 0 0 0,1-1 0 0 0,0 1 0 0 0,0-1 0 0 0,0 1 0 0 0,0-1 0 0 0,0 1 0 0 0,0 0 0 0 0,0-1 0 0 0,0 1 0 0 0,0 0 0 0 0,0 0 0 0 0,0 0 0 0 0,0 0 0 0 0,0-1 0 0 0,0 2 0 0 0,0-1 0 0 0,1 0 0 0 0,-1 0-3 0 0,0 0 1 0 0,0 0-1 0 0,0 1 0 0 0,0-1 0 0 0,-1 0 0 0 0,1 1 0 0 0,0-1 0 0 0,0 1 0 0 0,0-1 0 0 0,0 1 1 0 0,-1-1-1 0 0,1 1 0 0 0,0-1 0 0 0,0 1 0 0 0,-1 0 0 0 0,1-1 0 0 0,0 1 0 0 0,-1 0 0 0 0,1 0 1 0 0,-1-1-1 0 0,1 1 0 0 0,-1 0 3 0 0,2 3-1 0 0,6 4 19 0 0,0 0 0 0 0,-1 1 0 0 0,0 0 0 0 0,-1 0 0 0 0,0 1 0 0 0,-1 0 0 0 0,0 0 0 0 0,0 1-18 0 0,2 3-10 0 0,-1 0-1 0 0,2 0 0 0 0,-1 0 1 0 0,2-1-1 0 0,0 0 0 0 0,1 0 11 0 0,-10-13-64 0 0,0 0-132 0 0,0 0-553 0 0,0 0-239 0 0,0 0-1156 0 0,0 0-4442 0 0</inkml:trace>
  <inkml:trace contextRef="#ctx0" brushRef="#br0" timeOffset="6634.539">1166 1070 3224 0 0,'0'0'477'0'0,"0"0"797"0"0,0 0 349 0 0,2 8 2838 0 0,1-5 8 0 0,-2-3-4349 0 0,0 0 0 0 0,0 0 0 0 0,0 1 1 0 0,0-1-1 0 0,0 0 0 0 0,0 0 1 0 0,0-1-1 0 0,0 1 0 0 0,1 0 1 0 0,-1 0-1 0 0,0 0 0 0 0,0-1 1 0 0,0 1-1 0 0,0-1 0 0 0,0 1 0 0 0,0 0 1 0 0,0-1-1 0 0,0 0 0 0 0,0 1 1 0 0,0-1-1 0 0,0 0 0 0 0,-1 1 1 0 0,1-1-1 0 0,0 0 0 0 0,0 0 1 0 0,-1 0-1 0 0,1 0 0 0 0,0 0 0 0 0,-1 0 1 0 0,1 1-1 0 0,-1-2 0 0 0,1 1 1 0 0,-1 0-1 0 0,0 0-120 0 0,2-3 60 0 0,0 0 1 0 0,0 0-1 0 0,-1 0 0 0 0,0-1 1 0 0,0 1-1 0 0,0 0 0 0 0,-1-1 1 0 0,1-3-61 0 0,0-11 49 0 0,1-1 1 0 0,1 1-1 0 0,0 0-49 0 0,6-39 17 0 0,-6 5 40 0 0,-2 20-59 0 0,2 1 0 0 0,3-10 2 0 0,-2 8 13 0 0,-1 0 0 0 0,-2 0 0 0 0,-1-1 0 0 0,-2 1-1 0 0,-1-2-12 0 0,0-7 0 0 0,1 11 0 0 0,-6-32 0 0 0,6 28 0 0 0,2 28 0 0 0,0 1 0 0 0,-1-1 0 0 0,0 1 0 0 0,-1-3 0 0 0,2-1-10 0 0,0 10-49 0 0,-1 2 49 0 0,0-1 1 0 0,0 1-1 0 0,0-1 1 0 0,0 1-1 0 0,0-1 0 0 0,0 1 1 0 0,0-1-1 0 0,0 1 0 0 0,0 0 1 0 0,0-1-1 0 0,0 1 0 0 0,0 0 1 0 0,1 0-1 0 0,-1 0 1 0 0,0 0-1 0 0,1 0 0 0 0,-1-1 1 0 0,0 2 9 0 0,-11 19-81 0 0,11-19 71 0 0,-22 47-34 0 0,17-34 40 0 0,-1-1-1 0 0,0 0 1 0 0,-1 0-1 0 0,0 0 0 0 0,-7 7 5 0 0,-46 58 0 0 0,54-71 2 0 0,6-5 6 0 0,-1-1-1 0 0,0 0 0 0 0,0 0 0 0 0,0 0 1 0 0,0 0-1 0 0,0 0 0 0 0,0 0 1 0 0,0-1-1 0 0,-1 1 0 0 0,0 0-7 0 0,2-2 53 0 0,2-5-40 0 0,-1 0-1 0 0,2 0 1 0 0,-1 0-1 0 0,1 0 0 0 0,0 1 1 0 0,0-1-1 0 0,0 0 1 0 0,0 1-1 0 0,1-1 1 0 0,1-1-13 0 0,6-12 3 0 0,3-5-12 0 0,1 0 0 0 0,1 1 0 0 0,1 1 0 0 0,1 0 0 0 0,1 2 0 0 0,0-1-1 0 0,18-12 10 0 0,-31 28 0 0 0,0 0 0 0 0,0 0 0 0 0,1 0 0 0 0,0 1 0 0 0,0-1 0 0 0,0 2 0 0 0,0-1 0 0 0,0 0 0 0 0,1 1 0 0 0,2 0 0 0 0,-6 1 0 0 0,0 1 0 0 0,0-1 0 0 0,-1 1 0 0 0,1 0 0 0 0,0 0 0 0 0,0 0 0 0 0,-1 0 0 0 0,1 1 0 0 0,0-1 0 0 0,0 1 0 0 0,-1 0 0 0 0,1-1 0 0 0,0 1 0 0 0,-1 0 0 0 0,1 1 0 0 0,-1-1 0 0 0,1 0 0 0 0,-1 1 0 0 0,0-1 0 0 0,0 1 0 0 0,1 0 0 0 0,-1 0 0 0 0,0 0 0 0 0,-1 0 0 0 0,1 0 0 0 0,0 0 0 0 0,14 20-1 0 0,-1 1 0 0 0,-1 0-1 0 0,-1 1 1 0 0,-1 0 0 0 0,-1 1-1 0 0,4 13 2 0 0,19 47-2422 0 0,-29-73 989 0 0</inkml:trace>
  <inkml:trace contextRef="#ctx0" brushRef="#br0" timeOffset="8265.149">1914 2100 3224 0 0,'0'0'284'0'0,"0"0"-16"0"0,0 0-4 0 0,8 3 1442 0 0,23 5 1261 0 0,-29-7-2467 0 0,19 4 2880 0 0,-11-1-1636 0 0,-9-3-1379 0 0,5 1 154 0 0,-3 0 2605 0 0,-2-2-3587 0 0,3 1 2291 0 0,-14 0-443 0 0,-52-1-1310 0 0,43-2-7 0 0,1 0 0 0 0,0 0 0 0 0,-1-2 0 0 0,1 0-68 0 0,-6-2 117 0 0,-22-1-117 0 0,24 5 0 0 0,-18-2 0 0 0,-14 1 0 0 0,44 4 0 0 0,3 0 0 0 0,-4 0 0 0 0,9 0 4 0 0,-5 6 56 0 0,3-4-60 0 0,1-1 0 0 0,0 2 0 0 0,0-1 0 0 0,1 0 0 0 0,-1 0 0 0 0,1 1 0 0 0,-1 0 0 0 0,1-1 0 0 0,0 1 0 0 0,1 0 0 0 0,-1 0 0 0 0,1 0 0 0 0,-1 2 0 0 0,1-2 0 0 0,-6 16 0 0 0,1 0 0 0 0,2 0 0 0 0,-1 6 0 0 0,4-18 0 0 0,0 0 0 0 0,1 0 0 0 0,0 0 0 0 0,0 0 0 0 0,0 1 0 0 0,1-1 0 0 0,1 0 0 0 0,0 0 0 0 0,2 6 0 0 0,-2-8 0 0 0,0 0 0 0 0,1 0 0 0 0,-1 0 0 0 0,1-1 0 0 0,2 2 0 0 0,-4-5 0 0 0,1 0 0 0 0,-1 0 0 0 0,1 0 0 0 0,0 0 0 0 0,0-1 0 0 0,0 1 0 0 0,0 0 0 0 0,0-1 0 0 0,0 0 0 0 0,0 1 0 0 0,1-1 0 0 0,-1 0 0 0 0,1 0 0 0 0,3 1 26 0 0,33 10 72 0 0,-37-11-88 0 0,1-1-1 0 0,-1 0 0 0 0,0 1 0 0 0,0-1 0 0 0,1 0 0 0 0,-1-1 0 0 0,0 1 1 0 0,1 0-1 0 0,-1-1 0 0 0,0 1 0 0 0,0-1 0 0 0,1 1 0 0 0,-1-1 1 0 0,0 0-1 0 0,2-1-9 0 0,0 0 34 0 0,0-1 0 0 0,-1 1 0 0 0,1-1 0 0 0,-1 0 0 0 0,0 0 1 0 0,1 0-1 0 0,-1-1 0 0 0,-1 1 0 0 0,1-1-34 0 0,-1 2 30 0 0,-1-1 0 0 0,0 1 0 0 0,0-1 0 0 0,0 1 0 0 0,-1 0 0 0 0,1-1 0 0 0,0 1 0 0 0,-1-1 0 0 0,0 0 0 0 0,0 1 0 0 0,1-1-1 0 0,-1 1 1 0 0,-1-1 0 0 0,1 1 0 0 0,0-1 0 0 0,-1-1-30 0 0,0-2 24 0 0,-1 0 0 0 0,0 1 0 0 0,0-1 0 0 0,0 0 0 0 0,-1 1 0 0 0,0-1 0 0 0,0 1 0 0 0,0 0 0 0 0,-1 0 0 0 0,0 0 0 0 0,0 0 0 0 0,0 1 0 0 0,0 0 0 0 0,-1 0 0 0 0,1 0 0 0 0,-1 0 0 0 0,0 1 0 0 0,0-1 0 0 0,-1 1 0 0 0,1 1 0 0 0,-1-1 0 0 0,1 1 0 0 0,-1 0 0 0 0,-4-1-24 0 0,6 1-26 0 0,4 2-109 0 0,-1-5-1870 0 0,1 4-2440 0 0,5-1 1538 0 0,3-2-3038 0 0</inkml:trace>
  <inkml:trace contextRef="#ctx0" brushRef="#br0" timeOffset="8658.952">2131 2038 4144 0 0,'0'0'319'0'0,"2"-1"-210"0"0,7-1 2316 0 0,1-1-1 0 0,0 2 1 0 0,-1-1 0 0 0,8 1-2425 0 0,43 0 4541 0 0,-44 1-4414 0 0,70 5 769 0 0,-48-5-1064 0 0,-36 0-1136 0 0,-6-12-2254 0 0,-1 3 1721 0 0</inkml:trace>
  <inkml:trace contextRef="#ctx0" brushRef="#br0" timeOffset="9049.273">2251 1893 5528 0 0,'0'0'422'0'0,"0"0"-30"0"0,1 7 4428 0 0,2 9-3441 0 0,-1 0-1 0 0,0 0 0 0 0,-2-1 0 0 0,0 1 0 0 0,0 0 0 0 0,-2 8-1378 0 0,-10 46 264 0 0,8-49-69 0 0,3-18-186 0 0,1-1 0 0 0,-1 1 1 0 0,1 0-1 0 0,-1 0 0 0 0,1-1 0 0 0,0 1 0 0 0,0 0 0 0 0,0 0 0 0 0,0 0 1 0 0,1-1-1 0 0,-1 1 0 0 0,1 0 0 0 0,0-1 0 0 0,0 2-9 0 0,0-1 11 0 0,-1 0 0 0 0,1 0 0 0 0,-1 0 0 0 0,1 0 1 0 0,-1 0-1 0 0,0 0 0 0 0,0 0 0 0 0,0 0 0 0 0,-1 0 0 0 0,1 2-11 0 0,-2 12-5807 0 0,2-8-347 0 0</inkml:trace>
  <inkml:trace contextRef="#ctx0" brushRef="#br0" timeOffset="10106.46">1960 1233 4376 0 0,'0'0'199'0'0,"0"0"78"0"0,0 0 224 0 0,14-4 3703 0 0,-11 4 2185 0 0,-5 2-6276 0 0,-1-1-1 0 0,0 1 0 0 0,1 0 1 0 0,-1 0-1 0 0,0-1 0 0 0,0 0 1 0 0,0 0-1 0 0,0 0 1 0 0,-1 0-1 0 0,1 0 0 0 0,0 0 1 0 0,0-1-1 0 0,-3 1-112 0 0,-48 0 190 0 0,37-1-121 0 0,-219 0 496 0 0,234 0-518 0 0,0 0-1 0 0,-1 1 1 0 0,1-1-1 0 0,-1 1 1 0 0,1-1-1 0 0,0 1 1 0 0,-1 0-1 0 0,1 0 0 0 0,0 0 1 0 0,0 0-1 0 0,0 1 1 0 0,0-1-1 0 0,0 0 1 0 0,0 1-1 0 0,0 0 1 0 0,0-1-1 0 0,1 1 1 0 0,-1 0-1 0 0,0 0 0 0 0,0 2-46 0 0,-2 1 32 0 0,1 0-1 0 0,0 0 0 0 0,1 0 0 0 0,-1 0 0 0 0,1 1 1 0 0,0-1-1 0 0,1 1 0 0 0,-1 0-31 0 0,-12 65 267 0 0,12-59-266 0 0,0 3 61 0 0,1 1 0 0 0,0 5-62 0 0,1-16 16 0 0,0-1 0 0 0,1 1 1 0 0,-1-1-1 0 0,1 0 0 0 0,0 0 1 0 0,0 1-1 0 0,0-1 0 0 0,1 0 0 0 0,0 0 1 0 0,1 2-17 0 0,-3-4 10 0 0,1 0 0 0 0,0-1 0 0 0,0 1 0 0 0,0-1 0 0 0,0 1 0 0 0,0-1 1 0 0,0 0-1 0 0,1 1 0 0 0,-1-1 0 0 0,0 0 0 0 0,1 0 0 0 0,-1 0 0 0 0,0 0 0 0 0,1 0 0 0 0,-1 0 1 0 0,1 0-1 0 0,0-1 0 0 0,-1 1 0 0 0,1 0 0 0 0,0-1 0 0 0,-1 1 0 0 0,1-1 0 0 0,0 0 0 0 0,0 1 1 0 0,0-1-1 0 0,-1 0 0 0 0,1 0 0 0 0,0 0 0 0 0,1-1-10 0 0,6 1 45 0 0,0-1 1 0 0,1 0-1 0 0,-1 0 1 0 0,0-1-1 0 0,0 0 0 0 0,0-1 1 0 0,3-1-46 0 0,-6 1 22 0 0,0 1 1 0 0,-1-1-1 0 0,1 0 1 0 0,-1 0-1 0 0,0 0 1 0 0,0-1-1 0 0,0 0 1 0 0,0 0-1 0 0,-1 0 1 0 0,0 0-1 0 0,3-5-22 0 0,-4 6 25 0 0,-1-1-1 0 0,1 0 0 0 0,-1 0 1 0 0,0 0-1 0 0,-1 0 1 0 0,1 0-1 0 0,-1-1 0 0 0,0 1 1 0 0,1-1-25 0 0,-2 2 10 0 0,0 1 1 0 0,1 0 0 0 0,-1 0 0 0 0,0-1 0 0 0,0 1-1 0 0,0 0 1 0 0,-1-1 0 0 0,1 1 0 0 0,0 0-1 0 0,-1 0 1 0 0,1-1 0 0 0,-1 1 0 0 0,0 0 0 0 0,0 0-1 0 0,0 0 1 0 0,0 0 0 0 0,0 0 0 0 0,-1-1-11 0 0,-1-1 16 0 0,-1-1 1 0 0,1 1 0 0 0,-1-1-1 0 0,0 1 1 0 0,-1 0 0 0 0,1 1-1 0 0,0-1 1 0 0,-1 1 0 0 0,0 0-1 0 0,0 0 1 0 0,0 0 0 0 0,-3 0-17 0 0,-2-2 1 0 0,6 4-14 0 0,0-1 1 0 0,1 1 0 0 0,-1-1-1 0 0,0 1 1 0 0,0 1-1 0 0,0-1 1 0 0,0 0 0 0 0,0 1-1 0 0,0 0 1 0 0,-3 0 12 0 0,6 0-121 0 0,1 0-150 0 0,0 0-660 0 0,0 0-291 0 0,0 0-1033 0 0,0 0-3899 0 0</inkml:trace>
  <inkml:trace contextRef="#ctx0" brushRef="#br0" timeOffset="10457.218">2122 1228 5064 0 0,'0'0'389'0'0,"9"-8"-101"0"0,-6 6 3776 0 0,-2 1-1723 0 0,0 1-2052 0 0,-1-1-1 0 0,1 0 0 0 0,0 1 0 0 0,0-1 1 0 0,0 1-1 0 0,0 0 0 0 0,0-1 0 0 0,0 1 1 0 0,0 0-1 0 0,0-1 0 0 0,0 1 1 0 0,0 0-1 0 0,0 0 0 0 0,1 0 0 0 0,-1 0 1 0 0,0 0-1 0 0,0 0-288 0 0,22 3 1776 0 0,-6-1-381 0 0,-10-1-1026 0 0,-1 0 0 0 0,1 0 0 0 0,-1 0 0 0 0,4 1-369 0 0,12 3 593 0 0,8-1-427 0 0,0-2 0 0 0,0-1 0 0 0,0-1 0 0 0,11-2-166 0 0,-21-3-2020 0 0,-14 2-152 0 0</inkml:trace>
  <inkml:trace contextRef="#ctx0" brushRef="#br0" timeOffset="11435.313">1944 609 7256 0 0,'0'0'330'0'0,"1"0"-7"0"0,4 0-55 0 0,-4 0 527 0 0,-1 0 254 0 0,0 0 51 0 0,0 0-25 0 0,0 0-149 0 0,0 0-59 0 0,0 0-16 0 0,0 0-70 0 0,-12-1-101 0 0,-1 0 1 0 0,1-1-1 0 0,-5-1-680 0 0,5 0 86 0 0,0 2 0 0 0,-1-1-1 0 0,-4 1-85 0 0,-200-7-240 0 0,209 8 218 0 0,0 0 44 0 0,0 0 1 0 0,0 0 0 0 0,0 1 0 0 0,-3 1-23 0 0,9-2 9 0 0,1 0 1 0 0,-1 1-1 0 0,1-1 0 0 0,-1 0 1 0 0,1 1-1 0 0,-1 0 1 0 0,1-1-1 0 0,-1 1 1 0 0,1 0-1 0 0,-1 0 0 0 0,1 0 1 0 0,0-1-1 0 0,0 1 1 0 0,-1 1-1 0 0,1-1 1 0 0,0 0-1 0 0,0 0 0 0 0,0 0 1 0 0,0 1-1 0 0,0-1 1 0 0,0 0-1 0 0,1 1 1 0 0,-1-1-1 0 0,0 1 0 0 0,1 0-9 0 0,-2 8 8 0 0,1 0-1 0 0,0 1 0 0 0,1-1 0 0 0,1 1 0 0 0,-1-1 0 0 0,2 0 0 0 0,-1 1 0 0 0,3 5-7 0 0,1 13 61 0 0,-4-20-38 0 0,1-1 0 0 0,1 0 0 0 0,-1 0 1 0 0,1 1-1 0 0,1-2 0 0 0,0 1 0 0 0,0 0 0 0 0,0-1 1 0 0,1 0-1 0 0,2 3-23 0 0,-6-8 21 0 0,1-1 1 0 0,-1 0 0 0 0,0 1-1 0 0,1-1 1 0 0,-1 0-1 0 0,1 0 1 0 0,-1 0 0 0 0,1 0-1 0 0,0 0 1 0 0,0 0 0 0 0,-1-1-1 0 0,1 1 1 0 0,0 0-1 0 0,0-1 1 0 0,0 0 0 0 0,-1 1-1 0 0,2-1-21 0 0,2 0 67 0 0,-1 0 0 0 0,0-1 1 0 0,0 0-1 0 0,1 1 0 0 0,-1-1 0 0 0,1-1-67 0 0,25-3 528 0 0,-22-11-72 0 0,-7 12-399 0 0,1 1-1 0 0,-1-1 0 0 0,0 1 1 0 0,0-1-1 0 0,0 0 0 0 0,-1 1 0 0 0,1-1 1 0 0,-1 0-1 0 0,0 0 0 0 0,0 1 1 0 0,0-1-1 0 0,-1 0 0 0 0,1 0 0 0 0,-1 1 1 0 0,-1-4-57 0 0,0 1 41 0 0,1 0-1 0 0,-1 1 1 0 0,-1-1 0 0 0,1 0 0 0 0,-1 1 0 0 0,0 0 0 0 0,0 0 0 0 0,0 0-1 0 0,-4-4-40 0 0,4 6-8 0 0,-1-1 0 0 0,1 1 0 0 0,-1 1 0 0 0,1-1 0 0 0,-1 0-1 0 0,0 1 1 0 0,0 0 0 0 0,0-1 0 0 0,-2 1 8 0 0,5 1-292 0 0,-2 0-268 0 0,2 0-3309 0 0,1 1 2076 0 0</inkml:trace>
  <inkml:trace contextRef="#ctx0" brushRef="#br0" timeOffset="11845.579">2113 568 14912 0 0,'1'-1'105'0'0,"0"0"1"0"0,0 0-1 0 0,0 0 1 0 0,0 0-1 0 0,1 0 1 0 0,-1 0-1 0 0,0 0 1 0 0,0 1-1 0 0,1-1 1 0 0,-1 0-1 0 0,0 1 1 0 0,1-1-1 0 0,-1 1 1 0 0,1 0-1 0 0,-1-1 1 0 0,1 1-1 0 0,0 0-105 0 0,33-3 222 0 0,-14 1 342 0 0,77-8 1480 0 0,-43 10-1620 0 0,-37 0-102 0 0,-7 0-1877 0 0,-3-1-3209 0 0,-5-1-1246 0 0</inkml:trace>
  <inkml:trace contextRef="#ctx0" brushRef="#br0" timeOffset="11846.579">2221 424 13992 0 0,'-1'0'46'0'0,"1"0"1"0"0,0-1-1 0 0,-1 1 1 0 0,1 0-1 0 0,-1 0 1 0 0,1 0-1 0 0,-1 0 1 0 0,1 0-1 0 0,-1 0 1 0 0,1 0 0 0 0,-1 0-1 0 0,1 0 1 0 0,-1 0-1 0 0,1 0 1 0 0,0 0-1 0 0,-1 0 1 0 0,1 0-1 0 0,-1 1 1 0 0,1-1-1 0 0,-1 0 1 0 0,1 0 0 0 0,0 0-1 0 0,-1 1 1 0 0,1-1-1 0 0,-1 0 1 0 0,1 1-1 0 0,0-1 1 0 0,-1 0-1 0 0,1 1-46 0 0,-1 0 51 0 0,0 0 0 0 0,1 0-1 0 0,-1 1 1 0 0,0-1 0 0 0,1 0 0 0 0,-1 1-1 0 0,1-1 1 0 0,-1 1 0 0 0,1-1-1 0 0,0 1-50 0 0,-2 7 271 0 0,2 0 0 0 0,-1 0 0 0 0,1 4-271 0 0,0-9 385 0 0,1 8 115 0 0,1-1 0 0 0,-1 0 0 0 0,2 0 0 0 0,0 0 0 0 0,0 0 0 0 0,2 4-500 0 0,7 21-663 0 0,-6 2-4236 0 0,-5-19-1321 0 0</inkml:trace>
  <inkml:trace contextRef="#ctx0" brushRef="#br0" timeOffset="19408.656">304 31 15032 0 0,'0'0'686'0'0,"0"0"-15"0"0,-8 11-222 0 0,5-7-422 0 0,1 0-1 0 0,0 0 1 0 0,0 1-1 0 0,1-1 1 0 0,0 0 0 0 0,-2 5-27 0 0,0 3 1 0 0,-3 13 43 0 0,0 0-1 0 0,2-1 1 0 0,1 1-1 0 0,1 10-43 0 0,-1-2 193 0 0,0-4-84 0 0,2 2 0 0 0,1-1 0 0 0,1 10-109 0 0,5-5 149 0 0,-6-29-94 0 0,3-1 17 0 0,-3-4-50 0 0,0-1-239 0 0,0 0-130 0 0,0 0-735 0 0,0 0-2955 0 0,0 0-1263 0 0</inkml:trace>
  <inkml:trace contextRef="#ctx0" brushRef="#br0" timeOffset="19830.585">252 110 8696 0 0,'3'-7'198'0'0,"0"1"-1"0"0,1-1 1 0 0,0 1 0 0 0,0-1 0 0 0,0 1-1 0 0,1 1 1 0 0,0-1 0 0 0,0 1 0 0 0,1 0 0 0 0,-1 0-1 0 0,1 0 1 0 0,0 1 0 0 0,0 0 0 0 0,1 0-1 0 0,-1 0 1 0 0,1 1-198 0 0,2-1 375 0 0,0 1 0 0 0,0 0 0 0 0,0 0 0 0 0,0 1-1 0 0,1 0 1 0 0,-1 1 0 0 0,0 0 0 0 0,1 0 0 0 0,-1 1 0 0 0,1 0-1 0 0,-1 1 1 0 0,5 1-375 0 0,-5-1 151 0 0,0 0 0 0 0,1 1 0 0 0,-1 0 0 0 0,-1 0 0 0 0,1 1-1 0 0,0 1 1 0 0,-1-1 0 0 0,1 1 0 0 0,-1 1 0 0 0,0-1 0 0 0,0 2 0 0 0,-1-1-1 0 0,2 2-150 0 0,-8-6 22 0 0,-1-1-1 0 0,1 0 1 0 0,-1 1-1 0 0,1 0 0 0 0,-1-1 1 0 0,0 1-1 0 0,1-1 0 0 0,-1 1 1 0 0,1-1-1 0 0,-1 1 0 0 0,0 0 1 0 0,0-1-1 0 0,1 1 0 0 0,-1 0 1 0 0,0-1-1 0 0,0 1 1 0 0,0 0-1 0 0,0-1 0 0 0,1 1 1 0 0,-1 0-1 0 0,0-1 0 0 0,0 1 1 0 0,-1 0-1 0 0,1 0 0 0 0,0-1 1 0 0,0 1-22 0 0,-1 1 53 0 0,1-1-1 0 0,-1 1 1 0 0,0-1 0 0 0,0 0 0 0 0,1 1-1 0 0,-1-1 1 0 0,0 0 0 0 0,0 0 0 0 0,-1 0-1 0 0,1 1 1 0 0,-1 0-53 0 0,-2 1 159 0 0,-1 0 0 0 0,0 0-1 0 0,1 0 1 0 0,-1 0 0 0 0,0-1-1 0 0,-4 2-158 0 0,-32 7 101 0 0,0-2 1 0 0,-1-1-1 0 0,0-2 0 0 0,0-2 0 0 0,-2-2-101 0 0,18-2-808 0 0,0-3-58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2:2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3028 2304 0 0,'-13'5'224'0'0,"4"-7"163"0"0,-4-1 3686 0 0,12 3-3727 0 0,1 0-8 0 0,0 0-10 0 0,0 0-35 0 0,0 0-18 0 0,0 0-3 0 0,0 0-3 0 0,0 0-10 0 0,0 0-3 0 0,0 0 0 0 0,0 0 4 0 0,0 0 16 0 0,0 0 4 0 0,0 0 0 0 0,0 0 4 0 0,0 0 17 0 0,-19 3 2146 0 0,19-3-2411 0 0,0 0 1 0 0,0 0 0 0 0,0 0 0 0 0,-1 0 0 0 0,1 0 0 0 0,0 0 0 0 0,0 1 0 0 0,0-1-1 0 0,0 0 1 0 0,0 0 0 0 0,0 0 0 0 0,0 0 0 0 0,0 0 0 0 0,0 0 0 0 0,0 0 0 0 0,0 0-1 0 0,0 0 1 0 0,0 0 0 0 0,0 1 0 0 0,0-1 0 0 0,0 0 0 0 0,0 0 0 0 0,0 0 0 0 0,0 0-1 0 0,0 0 1 0 0,0 0 0 0 0,0 0 0 0 0,0 0 0 0 0,0 0 0 0 0,0 1 0 0 0,0-1 0 0 0,0 0-1 0 0,0 0 1 0 0,0 0 0 0 0,0 0 0 0 0,0 0 0 0 0,1 0 0 0 0,-1 0 0 0 0,0 0 0 0 0,0 0-1 0 0,0 0 1 0 0,0 0 0 0 0,0 0 0 0 0,0 0 0 0 0,0 1 0 0 0,0-1 0 0 0,0 0 0 0 0,0 0-1 0 0,0 0 1 0 0,1 0 0 0 0,-1 0 0 0 0,0 0 0 0 0,0 0 0 0 0,0 0 0 0 0,0 0 0 0 0,0 0-1 0 0,0 0 1 0 0,0 0 0 0 0,0 0 0 0 0,0 0 0 0 0,0 0 0 0 0,1 0 0 0 0,-1 0 0 0 0,0 0 0 0 0,0 0-1 0 0,0 0 1 0 0,0 0 0 0 0,0-1-37 0 0,14 5 548 0 0,20 0-612 0 0,12-4 469 0 0,0-2 0 0 0,-1-1 0 0 0,2-3-405 0 0,9-2 382 0 0,30 2-382 0 0,-11 1 118 0 0,-27 3-20 0 0,-29 1-37 0 0,1 0 0 0 0,-1-1 0 0 0,1-1-61 0 0,12-1 142 0 0,1 0-1 0 0,11 2-141 0 0,-7 0 248 0 0,23-5-248 0 0,-3 3 131 0 0,-9 1-133 0 0,12-5 146 0 0,-5 2 128 0 0,-47 5-261 0 0,-4 1 32 0 0,3-2-33 0 0,-2-1-175 0 0,-4 3-700 0 0,-1 0-330 0 0,0 0-76 0 0</inkml:trace>
  <inkml:trace contextRef="#ctx0" brushRef="#br0" timeOffset="1631.677">1077 2924 2304 0 0,'0'0'317'0'0,"0"0"494"0"0,0 0 217 0 0,0 0 41 0 0,2 4 230 0 0,-1-3 1809 0 0,0-1 3478 0 0,1 0-6542 0 0,-1-1 0 0 0,0 0 0 0 0,1 0 0 0 0,-1 1 0 0 0,0-1 0 0 0,0 0-1 0 0,0 0 1 0 0,0 0 0 0 0,0 0 0 0 0,0 0 0 0 0,0 0 0 0 0,0-1 0 0 0,-1 1 0 0 0,1 0 0 0 0,0 0 0 0 0,-1-1-1 0 0,1 1 1 0 0,0 0 0 0 0,-1-1 0 0 0,0 1 0 0 0,1 0 0 0 0,-1-1 0 0 0,0 1 0 0 0,0-2-44 0 0,1-3 105 0 0,0 0 1 0 0,-1 0-1 0 0,0 0 1 0 0,0 0-1 0 0,-1-4-105 0 0,0-45 512 0 0,-4-18 690 0 0,5-31-1202 0 0,0 66 228 0 0,-6-94-18 0 0,-4-69-2 0 0,1 75-69 0 0,3 28-86 0 0,5 81-53 0 0,1 13 0 0 0,-1 0 0 0 0,1 0 0 0 0,0 1 0 0 0,0-1 0 0 0,1 0 0 0 0,0-2 0 0 0,-1 3-1 0 0,1 1-1 0 0,-1-1 1 0 0,0 1-1 0 0,0-1 1 0 0,0 1-1 0 0,0-1 1 0 0,0 1-1 0 0,0-1 1 0 0,-1 1-1 0 0,1-1 1 0 0,-2-2 1 0 0,0-1 52 0 0,-1-1 0 0 0,0 1 0 0 0,0-1 0 0 0,-3-1-52 0 0,5 6 7 0 0,-1 1 0 0 0,0 0-1 0 0,0 0 1 0 0,0 0 0 0 0,0 0-1 0 0,0 0 1 0 0,0 1 0 0 0,-1-1-7 0 0,1 1-4 0 0,0-1 1 0 0,1 1-1 0 0,-1 0 1 0 0,0 0-1 0 0,0 0 1 0 0,1 0-1 0 0,-1 1 1 0 0,0-1-1 0 0,0 0 1 0 0,0 1-1 0 0,1-1 0 0 0,-1 1 1 0 0,0 0-1 0 0,1 0 1 0 0,-2 0 3 0 0,-8 3-1 0 0,-9 2 55 0 0,-12 13-108 0 0,27-18 65 0 0,4-1 44 0 0,1 0 14 0 0,2-6-36 0 0,0-2-27 0 0,0-1 1 0 0,0 1-1 0 0,1 0 1 0 0,0 0-1 0 0,4-7-6 0 0,11-8 48 0 0,-12 17-44 0 0,-1 0 0 0 0,-1-1 0 0 0,1 0 0 0 0,1-3-4 0 0,-4 7 0 0 0,1 0 0 0 0,0 0 0 0 0,-1 0 0 0 0,1 0 0 0 0,0 0 0 0 0,1 1 0 0 0,-1-1 0 0 0,0 1 0 0 0,1 0 0 0 0,-1 0 0 0 0,-2 2 0 0 0,-1-1 0 0 0,1 1 0 0 0,-1-1 0 0 0,0 1 0 0 0,1 0 0 0 0,-1 0 0 0 0,1-1 0 0 0,-1 1 0 0 0,1 0 0 0 0,0 0 0 0 0,-1-1 0 0 0,1 1 0 0 0,-1 0 0 0 0,1 0 0 0 0,-1 0 0 0 0,1 0 0 0 0,-1 0 0 0 0,1 0 0 0 0,0 0 0 0 0,-1 0 0 0 0,1 0 0 0 0,-1 0 0 0 0,1 0 0 0 0,1 1 0 0 0,-1-1 0 0 0,-1-1 0 0 0,1 1 0 0 0,-1 0 0 0 0,1 0 0 0 0,0 0 0 0 0,-1 0 0 0 0,1 0 0 0 0,-1 0 0 0 0,1 0 0 0 0,0 0 0 0 0,-1 0 0 0 0,1 1 0 0 0,-1-1 0 0 0,1 0 0 0 0,-1 0 0 0 0,1 0 0 0 0,0 1 0 0 0,-1-1 0 0 0,1 1 0 0 0,10 5 0 0 0,-8-1 0 0 0,1-1 0 0 0,0 1 0 0 0,-1-1 0 0 0,0 1 0 0 0,0 0 0 0 0,-1 0 0 0 0,1 1 0 0 0,-1-1 0 0 0,1 3 0 0 0,-1 1 3 0 0,-1 0 0 0 0,1 0 0 0 0,-1 0 0 0 0,-1 1-1 0 0,0-1 1 0 0,0 6-3 0 0,-1 1 74 0 0,4 0-434 0 0,-1-7-3585 0 0,-1-7 1929 0 0,-1-1-4385 0 0</inkml:trace>
  <inkml:trace contextRef="#ctx0" brushRef="#br0" timeOffset="2346.338">1589 2002 2760 0 0,'9'-2'1811'0'0,"-1"-3"1670"0"0,8-3-8 0 0,-15 8-3017 0 0,-1 0 221 0 0,-1-1 6402 0 0,-1 2-7538 0 0,-27 7 675 0 0,0 0 0 0 0,-1-2-1 0 0,0-1 1 0 0,-22 0-216 0 0,1 1 26 0 0,-32 1 38 0 0,70-6-64 0 0,6 2-12 0 0,0 2-36 0 0,3 1 36 0 0,3-3 12 0 0,0 0 0 0 0,0 0 0 0 0,0 0 0 0 0,0 0 0 0 0,0 1 0 0 0,1-1 0 0 0,-1 0 0 0 0,1 0 0 0 0,0 2 0 0 0,-1 8 0 0 0,1-8 0 0 0,0 0 0 0 0,1-1 0 0 0,0 1 0 0 0,0-1 0 0 0,0 1 0 0 0,0 0 0 0 0,2 3 0 0 0,0 0 0 0 0,0 0 0 0 0,1 0 0 0 0,0 0 0 0 0,0 0 0 0 0,0 0 0 0 0,4 2 0 0 0,-5-6 0 0 0,0 0 0 0 0,0-1 0 0 0,1 0 0 0 0,0 0 0 0 0,-1 0 0 0 0,1 0 0 0 0,0-1 0 0 0,0 1 0 0 0,1-1 0 0 0,-1 0 0 0 0,0 0 0 0 0,4 1 0 0 0,-1-1 5 0 0,1 0-1 0 0,0 0 0 0 0,-1-1 1 0 0,1 0-1 0 0,0 0 0 0 0,0 0 1 0 0,0-1-1 0 0,-1 0 0 0 0,1-1 1 0 0,0 0-1 0 0,0 0 0 0 0,-1-1 0 0 0,1 0 1 0 0,0 0-1 0 0,-1-1 0 0 0,0 0 1 0 0,7-3-5 0 0,-12 5 31 0 0,-1-1 1 0 0,1 1 0 0 0,0-1-1 0 0,-1 1 1 0 0,1-1 0 0 0,-1 1-1 0 0,0-1 1 0 0,1 0-1 0 0,-1 0 1 0 0,0 0 0 0 0,0 0-1 0 0,0 0 1 0 0,0 0 0 0 0,-1 0-1 0 0,1 0 1 0 0,0 0 0 0 0,-1 0-1 0 0,1-2-31 0 0,-1 3 24 0 0,0-1 17 0 0,0 1 0 0 0,-1-1 0 0 0,1 1 0 0 0,0-1 0 0 0,-1 1 0 0 0,1 0 0 0 0,-1-1 0 0 0,1 1 0 0 0,-1-1 0 0 0,1 1 0 0 0,-1 0 1 0 0,0 0-1 0 0,-1-1-41 0 0,-11-17 374 0 0,9 15-301 0 0,1 1-1 0 0,-1-1 1 0 0,0 1-1 0 0,0 0 1 0 0,0 0 0 0 0,-1 0-1 0 0,-3-2-72 0 0,-43-14 98 0 0,28 12-121 0 0,22 6-117 0 0,-1 1 223 0 0,-3 0-3001 0 0,8-1-1967 0 0,0 0 3421 0 0,5-2-4161 0 0</inkml:trace>
  <inkml:trace contextRef="#ctx0" brushRef="#br0" timeOffset="2759.985">1691 1946 9216 0 0,'2'-14'2160'0'0,"-1"13"-1746"0"0,1-1 1 0 0,-1 1 0 0 0,1 0-1 0 0,-1-1 1 0 0,1 1 0 0 0,0 0-1 0 0,-1 0 1 0 0,1 0 0 0 0,0 0-1 0 0,0 1 1 0 0,1-2-415 0 0,9-3 579 0 0,-10 4-477 0 0,0 0 0 0 0,0 0 0 0 0,0 0 0 0 0,0 1 0 0 0,1-1 0 0 0,-1 1 0 0 0,0-1-1 0 0,0 1-101 0 0,31-5 1235 0 0,-20 3-926 0 0,0 1-1 0 0,12-1-308 0 0,106-4 159 0 0,-95 3-2080 0 0,-35 3 500 0 0,-1 0-810 0 0,0 0-2978 0 0</inkml:trace>
  <inkml:trace contextRef="#ctx0" brushRef="#br0" timeOffset="2760.985">1813 1820 11664 0 0,'0'0'530'0'0,"0"0"-7"0"0,0 0-250 0 0,0 1 181 0 0,-1 2-296 0 0,0-1 0 0 0,1 0 0 0 0,-1 1 0 0 0,1-1 1 0 0,0 0-1 0 0,0 1 0 0 0,0-1 0 0 0,0 0 0 0 0,0 1 1 0 0,0-1-1 0 0,1 0 0 0 0,-1 0 0 0 0,1 1 0 0 0,0 0-158 0 0,16 33 1297 0 0,-13-29-1057 0 0,-1 0 0 0 0,0 0-1 0 0,0 0 1 0 0,1 4-240 0 0,-3-8 26 0 0,0-1-1 0 0,0 1 0 0 0,0 0 1 0 0,1-1-1 0 0,-1 1 1 0 0,1-1-1 0 0,-1 0 1 0 0,1 0-1 0 0,0 1-25 0 0,0-1-104 0 0,0 1-1 0 0,0-1 1 0 0,0 1 0 0 0,-1 0 0 0 0,1-1-1 0 0,-1 1 1 0 0,0 0 0 0 0,0 0 104 0 0,4 8-942 0 0</inkml:trace>
  <inkml:trace contextRef="#ctx0" brushRef="#br0" timeOffset="6769.304">246 2813 9216 0 0,'1'-2'148'0'0,"1"0"0"0"0,-1 1 0 0 0,1-1 0 0 0,-1 0 0 0 0,0 0 0 0 0,0 0 0 0 0,0 0 0 0 0,0 0 0 0 0,0 0 0 0 0,0-1 0 0 0,-1 1 0 0 0,1 0 0 0 0,-1 0 0 0 0,1-2-148 0 0,-1 2 227 0 0,0 1-1 0 0,0-1 0 0 0,0 0 1 0 0,0 1-1 0 0,0-1 0 0 0,0 1 1 0 0,0-1-1 0 0,0 0 0 0 0,-1 1 0 0 0,1-1 1 0 0,-1 1-1 0 0,1-1 0 0 0,-1 1 1 0 0,1-1-1 0 0,-1 1 0 0 0,0-1 1 0 0,0 1-1 0 0,0-1 0 0 0,0 1 1 0 0,0 0-1 0 0,0 0-226 0 0,0 0 45 0 0,-1 0-1 0 0,1 0 1 0 0,0 1 0 0 0,-1-1 0 0 0,1 1 0 0 0,-1-1-1 0 0,1 1 1 0 0,-1-1 0 0 0,1 1 0 0 0,-1 0 0 0 0,1 0-1 0 0,-1 0 1 0 0,1 0 0 0 0,-1 0 0 0 0,1 0 0 0 0,-2 0-45 0 0,-25 5 591 0 0,27-4-565 0 0,-25 5 484 0 0,-1 2 0 0 0,-1 2-510 0 0,18-6 122 0 0,0 0 0 0 0,0 1 0 0 0,1 0 0 0 0,0 1 1 0 0,0 0-1 0 0,0 0 0 0 0,0 2-122 0 0,7-7 20 0 0,0 1 0 0 0,0 0-1 0 0,1 0 1 0 0,-1 0 0 0 0,0 0 0 0 0,1 0-1 0 0,0 0 1 0 0,-1 0 0 0 0,1 0 0 0 0,0 1 0 0 0,0-1-1 0 0,0 1 1 0 0,0-1 0 0 0,1 1 0 0 0,-1-1-1 0 0,1 1 1 0 0,-1-1 0 0 0,1 1 0 0 0,0-1 0 0 0,0 1-1 0 0,0-1 1 0 0,0 1 0 0 0,1-1 0 0 0,-1 1-1 0 0,1-1 1 0 0,0 2-20 0 0,1 1 7 0 0,0 0-1 0 0,0-1 0 0 0,0 1 1 0 0,1-1-1 0 0,0 1 1 0 0,0-1-1 0 0,0 0 0 0 0,0 0 1 0 0,1 0-1 0 0,-1-1 1 0 0,1 1-1 0 0,0-1 0 0 0,2 1-6 0 0,86 70 695 0 0,-70-57-318 0 0,-21-15-311 0 0,1-1 0 0 0,-1 1-1 0 0,1-1 1 0 0,-1 1 0 0 0,0-1-1 0 0,1 1 1 0 0,-1 0 0 0 0,0 0-1 0 0,0 0 1 0 0,-1 0 0 0 0,1 0-1 0 0,0 0 1 0 0,0 0 0 0 0,-1 0-1 0 0,1 0-65 0 0,-1-1 35 0 0,0 0-1 0 0,0-1 0 0 0,0 1 0 0 0,0 0 0 0 0,0 0 0 0 0,0 0 1 0 0,0 0-1 0 0,0 0 0 0 0,-1-1 0 0 0,1 1 0 0 0,0 0 1 0 0,0 0-1 0 0,-1 0 0 0 0,1-1 0 0 0,0 1 0 0 0,-1 0 1 0 0,1 0-1 0 0,-1-1 0 0 0,1 1 0 0 0,-1 0 0 0 0,0-1 1 0 0,1 1-1 0 0,-1-1 0 0 0,1 1 0 0 0,-1-1 0 0 0,0 1 1 0 0,1-1-1 0 0,-1 1 0 0 0,0-1 0 0 0,0 1 0 0 0,0-1 1 0 0,1 0-1 0 0,-1 1 0 0 0,0-1 0 0 0,0 0 0 0 0,0 0-34 0 0,-22 4 55 0 0,0-1 0 0 0,-1-1-1 0 0,1-1 1 0 0,0-2 0 0 0,-6 0-55 0 0,-4-2-922 0 0</inkml:trace>
  <inkml:trace contextRef="#ctx0" brushRef="#br0" timeOffset="4009.913">1107 1684 3224 0 0,'0'0'512'0'0,"0"0"943"0"0,0 0 418 0 0,0 0 81 0 0,0 0-202 0 0,0 0-926 0 0,0 0-406 0 0,0 0-79 0 0,0 0 55 0 0,0 0 304 0 0,0 0 131 0 0,0 0 29 0 0,0 0-23 0 0,0 0-111 0 0,0 0-43 0 0,0 0-10 0 0,1-17 1135 0 0,3 3-1326 0 0,3-18-49 0 0,-2 5-231 0 0,0-17 9 0 0,0-47-5 0 0,0-3 132 0 0,-3-47-30 0 0,-10-47-470 0 0,4 135 344 0 0,-6-119-182 0 0,6 126 0 0 0,0-33 0 0 0,3 56 0 0 0,1 6 0 0 0,0-1 0 0 0,1 1 0 0 0,1-6 0 0 0,2-23 0 0 0,-10 5 0 0 0,5 37 0 0 0,1 0 0 0 0,-1 0 0 0 0,0 0 0 0 0,0 0 0 0 0,-2-4 0 0 0,3 7 0 0 0,0 0 0 0 0,0 0 0 0 0,0 1 0 0 0,-1-1 0 0 0,1 0 0 0 0,0 0 0 0 0,-1 0 0 0 0,1 1 0 0 0,0-1 0 0 0,-1 0 0 0 0,1 0 0 0 0,-1 1 0 0 0,1-1 0 0 0,-1 0 0 0 0,0 1 0 0 0,1-1 0 0 0,-1 1 0 0 0,0-1 0 0 0,1 0 0 0 0,-1 1 0 0 0,0 0 0 0 0,0-1 0 0 0,1 1 0 0 0,-1-1 0 0 0,0 1 0 0 0,0 0 0 0 0,0 0 0 0 0,0-1 0 0 0,-4 2 0 0 0,1 0 0 0 0,-1 0 0 0 0,1 0 0 0 0,-1 1 0 0 0,1-1 0 0 0,0 1 0 0 0,-1 0 0 0 0,1 0 0 0 0,0 1 0 0 0,0-1 0 0 0,0 1 0 0 0,0 1 0 0 0,-11 7 0 0 0,1 1 0 0 0,-7 8 0 0 0,-98 90-104 0 0,118-109 198 0 0,1-1-94 0 0,-1 0 0 0 0,1 0 1 0 0,0 0-1 0 0,0 0 0 0 0,0 0 1 0 0,0 0-1 0 0,0 0 1 0 0,-1 0-1 0 0,1 0 0 0 0,0 0 1 0 0,0 0-1 0 0,0 0 0 0 0,0-1 1 0 0,0 1-1 0 0,0 0 0 0 0,0 0 1 0 0,-1 0-1 0 0,1 0 0 0 0,0 0 1 0 0,0 0-1 0 0,0-1 0 0 0,0 1 1 0 0,0 0-1 0 0,0 0 1 0 0,0 0-1 0 0,0 0 0 0 0,0 0 1 0 0,0-1-1 0 0,0 1 0 0 0,0 0 1 0 0,0 0-1 0 0,0 0 0 0 0,0 0 1 0 0,0-1-1 0 0,0 1 0 0 0,0 0 1 0 0,0 0-1 0 0,0 0 1 0 0,0 0-1 0 0,0 0 0 0 0,0-1 1 0 0,0 1-1 0 0,0 0 0 0 0,0 0 1 0 0,0 0-1 0 0,1 0 0 0 0,-1 0 1 0 0,0 0-1 0 0,0-1 0 0 0,0 1 1 0 0,0 0-1 0 0,0 0 1 0 0,0 0-1 0 0,0 0 0 0 0,1 0 1 0 0,-1 0-1 0 0,0 0 0 0 0,5-7-2 0 0,40-46-17 0 0,-27 31-190 0 0,11-10 209 0 0,-15 19 50 0 0,22-24 136 0 0,33-24-186 0 0,-67 59 0 0 0,1 1 0 0 0,-1 0 0 0 0,1-1 0 0 0,0 1 0 0 0,-1 0 0 0 0,1 0 0 0 0,0 1 0 0 0,-1-1 0 0 0,1 1 0 0 0,0-1 0 0 0,0 1 0 0 0,0 0 0 0 0,2 0 0 0 0,-5 0 0 0 0,0 0 0 0 0,1 0 0 0 0,-1 0 0 0 0,1 0 0 0 0,-1 0 0 0 0,1 0 0 0 0,-1 0 0 0 0,1 0 0 0 0,-1 0 0 0 0,0 0 0 0 0,1 0 0 0 0,-1 0 0 0 0,1 0 0 0 0,-1 0 0 0 0,1 1 0 0 0,-1-1 0 0 0,0 0 0 0 0,1 0 0 0 0,-1 1 0 0 0,0-1 0 0 0,1 0 0 0 0,-1 0 0 0 0,0 1 0 0 0,1-1 0 0 0,-1 0 0 0 0,0 1 0 0 0,0-1 0 0 0,1 1 0 0 0,-1-1 0 0 0,0 0 0 0 0,0 1 0 0 0,1 1 0 0 0,3 1-24 0 0,-1 1-1 0 0,0 0 0 0 0,-1-1 1 0 0,1 1-1 0 0,-1 1 0 0 0,0-1 1 0 0,0 0-1 0 0,0 0 0 0 0,0 1 1 0 0,-1-1-1 0 0,1 3 25 0 0,1 9 107 0 0,0 0 0 0 0,-1 13-107 0 0,2 9-43 0 0,-1 12-66 0 0,-3-37 246 0 0,0 1-1 0 0,3 12-136 0 0,2 10-92 0 0,-4-34 143 0 0,3 7-6716 0 0,2-3 20 0 0</inkml:trace>
  <inkml:trace contextRef="#ctx0" brushRef="#br0" timeOffset="4678.527">1754 935 4608 0 0,'0'0'353'0'0,"2"0"-231"0"0,8 1 36 0 0,20 0 7280 0 0,-30-1-7459 0 0,1 0 571 0 0,-1 0-6 0 0,0 0 1 0 0,0 0 6 0 0,0 0 1 0 0,0 0-18 0 0,0 0-71 0 0,0 0-30 0 0,0 0-8 0 0,0 0-6 0 0,-6 0 362 0 0,-24 0-376 0 0,0-2-1 0 0,0-1 0 0 0,0-1 1 0 0,-18-6-405 0 0,28 6 60 0 0,0 1 0 0 0,0 1 0 0 0,-3 0-60 0 0,-10 0 128 0 0,24 1-44 0 0,0 1 0 0 0,0 1 0 0 0,0 0 0 0 0,0 0 1 0 0,1 0-1 0 0,-1 1 0 0 0,0 1 0 0 0,-6 2-84 0 0,13-4 10 0 0,-1 0-1 0 0,1 0 1 0 0,0 0 0 0 0,0 1 0 0 0,1-1-1 0 0,-1 0 1 0 0,0 1 0 0 0,0-1 0 0 0,1 1-1 0 0,-1 0 1 0 0,1 0 0 0 0,-1 0-1 0 0,1 0 1 0 0,0 0 0 0 0,0 0 0 0 0,0 0-1 0 0,0 0 1 0 0,0 0 0 0 0,0 0 0 0 0,0 0-1 0 0,1 1 1 0 0,-1-1 0 0 0,1 0-1 0 0,0 1 1 0 0,0-1 0 0 0,0 0 0 0 0,0 3-10 0 0,0 3-12 0 0,0 1 1 0 0,1 0-1 0 0,1-1 0 0 0,-1 1 1 0 0,1-1-1 0 0,3 7 12 0 0,1 5 0 0 0,-5-15 0 0 0,0 0 0 0 0,1 0 0 0 0,0 1 0 0 0,0-1 0 0 0,0 0 0 0 0,0-1 0 0 0,1 1 0 0 0,0 0 0 0 0,0-1 0 0 0,0 0 0 0 0,0 1 0 0 0,1-1 0 0 0,1 1 0 0 0,-1-2 10 0 0,0 0 0 0 0,0 0 0 0 0,0 0-1 0 0,0-1 1 0 0,0 0 0 0 0,0 0 0 0 0,1 0 0 0 0,0 0-1 0 0,-1 0 1 0 0,1-1 0 0 0,1 1-10 0 0,-3-2 33 0 0,0 0-1 0 0,-1 0 1 0 0,1 0 0 0 0,-1 0-1 0 0,1 0 1 0 0,0 0 0 0 0,-1 0-1 0 0,1-1 1 0 0,-1 0-1 0 0,1 1 1 0 0,-1-1 0 0 0,1 0-1 0 0,-1 0 1 0 0,1 0 0 0 0,-1 0-1 0 0,0-1 1 0 0,0 1 0 0 0,0-1-1 0 0,0 1 1 0 0,0-1 0 0 0,1-1-33 0 0,4-17 290 0 0,-8 17-269 0 0,1-1 1 0 0,-1 1-1 0 0,0 0 0 0 0,0 0 0 0 0,0 0 0 0 0,-1 0 0 0 0,1 0 0 0 0,-1 0 1 0 0,1 0-1 0 0,-1 0 0 0 0,0 1 0 0 0,0-1 0 0 0,0 1 0 0 0,-2-2-21 0 0,-5-5 83 0 0,0 0-1 0 0,-1 1 0 0 0,-3-2-82 0 0,-26-20 24 0 0,35 27 19 0 0,-1 2-63 0 0,3 1-138 0 0,2 0-47 0 0,0 0-10 0 0,0 0-177 0 0,3 5-2192 0 0,-2-4 1064 0 0</inkml:trace>
  <inkml:trace contextRef="#ctx0" brushRef="#br0" timeOffset="5089.316">1810 877 3680 0 0,'0'0'284'0'0,"5"-2"896"0"0,-1 1 5260 0 0,0 0-5872 0 0,1-1 0 0 0,0 1 0 0 0,-1 0 0 0 0,1 1 0 0 0,0-1 0 0 0,0 1 0 0 0,0 0 0 0 0,0 0-1 0 0,2 0-567 0 0,33 6 1640 0 0,0-3 0 0 0,14-1-1640 0 0,-21 0 67 0 0,4-1-254 0 0,-11-4-5124 0 0,-11 1-937 0 0</inkml:trace>
  <inkml:trace contextRef="#ctx0" brushRef="#br0" timeOffset="5603.799">887 264 2760 0 0,'-15'2'272'0'0,"10"-2"260"0"0,0 0 1 0 0,1 0-1 0 0,-1 0 1 0 0,1 0-1 0 0,-1-1 1 0 0,-1 0-533 0 0,-16-2 5387 0 0,22 3-4772 0 0,0 0 21 0 0,0 0 11 0 0,0 0 1 0 0,0 0-27 0 0,0 0-112 0 0,0 0-49 0 0,0 0-10 0 0,0 0-24 0 0,0 0-89 0 0,13 0 517 0 0,13-3-559 0 0,0 1 1 0 0,-1 2 0 0 0,1 0-1 0 0,22 4-295 0 0,10 0 216 0 0,131 2 819 0 0,26-9-1035 0 0,-26-1 293 0 0,-166 4-274 0 0,-5-1-4 0 0,0 0 1 0 0,4-2-16 0 0,-16 1-2159 0 0,-6 2 1052 0 0</inkml:trace>
  <inkml:trace contextRef="#ctx0" brushRef="#br0" timeOffset="6058.636">627 155 8752 0 0,'1'-2'673'0'0,"25"-23"1474"0"0,-26 24-2045 0 0,1 1 1 0 0,-1-1-1 0 0,1 1 1 0 0,-1-1-1 0 0,1 1 1 0 0,-1-1-1 0 0,1 1 1 0 0,-1-1-1 0 0,1 0 1 0 0,-1 1 0 0 0,0-1-1 0 0,1 1 1 0 0,-1-1-1 0 0,0 0 1 0 0,0 0-1 0 0,1 1 1 0 0,-1-1-1 0 0,0 0 1 0 0,0 1-1 0 0,0-1 1 0 0,0 0-1 0 0,0 0 1 0 0,0 1 0 0 0,0-1-1 0 0,0 0 1 0 0,0 1-1 0 0,-1-1 1 0 0,1 0-1 0 0,0 0 1 0 0,0 1-1 0 0,-1-1 1 0 0,1 0-1 0 0,0 1 1 0 0,-1-1-1 0 0,1 1 1 0 0,0-1 0 0 0,-1 0-1 0 0,1 1 1 0 0,-1-1-1 0 0,1 1 1 0 0,-1-1-103 0 0,0 0 114 0 0,-1 0 1 0 0,1 0 0 0 0,-1 0 0 0 0,1 0 0 0 0,-1 1 0 0 0,0-1-1 0 0,1 0 1 0 0,-1 1 0 0 0,0-1 0 0 0,1 1 0 0 0,-1-1-1 0 0,0 1 1 0 0,1 0 0 0 0,-1 0 0 0 0,0 0 0 0 0,0 0-1 0 0,0 0-114 0 0,-7 2 264 0 0,0-1 0 0 0,0 2 0 0 0,0-1 0 0 0,0 1 0 0 0,-7 4-264 0 0,-43 24 478 0 0,34-18-325 0 0,8-4-39 0 0,1 1 1 0 0,0 0-1 0 0,-3 3-114 0 0,15-10 27 0 0,1 0-1 0 0,-1 0 1 0 0,1 0 0 0 0,-1 0 0 0 0,1 1 0 0 0,0-1 0 0 0,0 1 0 0 0,1 0-1 0 0,-1 0 1 0 0,1 0 0 0 0,0 0 0 0 0,0 1 0 0 0,0-1 0 0 0,1 0-1 0 0,-1 3-26 0 0,1-5 5 0 0,1 0 1 0 0,0 0-1 0 0,0 0 0 0 0,1 0 0 0 0,-1 0 0 0 0,0 0 0 0 0,1 0 0 0 0,-1 0 0 0 0,1 1 0 0 0,-1-1 0 0 0,1 0 0 0 0,0-1 0 0 0,0 1 0 0 0,0 0 0 0 0,0 0 0 0 0,0 0 1 0 0,1-1-1 0 0,-1 1 0 0 0,0 0 0 0 0,1-1 0 0 0,0 1-5 0 0,5 5 39 0 0,1-1 0 0 0,0 0 0 0 0,0 0 0 0 0,2 0-39 0 0,3 3 105 0 0,10 7 138 0 0,-22-15-148 0 0,-1-1 7 0 0,0 0 2 0 0,1 1-76 0 0,-1 0 0 0 0,0 1 0 0 0,0-1 0 0 0,0 0 0 0 0,0 1 0 0 0,0-1 0 0 0,-1 0-1 0 0,1 1 1 0 0,0-1 0 0 0,-1 0 0 0 0,1 0 0 0 0,-1 1 0 0 0,1-1 0 0 0,-1 0 0 0 0,1 0 0 0 0,-1 0-1 0 0,0 0 1 0 0,0 0 0 0 0,1 0 0 0 0,-1 0 0 0 0,0 0 0 0 0,0 0 0 0 0,0 0 0 0 0,0 0-1 0 0,0 0 1 0 0,0-1 0 0 0,0 1 0 0 0,-1 0 0 0 0,1-1 0 0 0,0 1 0 0 0,0-1 0 0 0,-1 1 0 0 0,1-1-1 0 0,0 0 1 0 0,-1 1-28 0 0,-25 7 113 0 0,-1-1 0 0 0,0-2 0 0 0,-20 2-113 0 0,22-5-464 0 0,9-2-3254 0 0,11 0 1362 0 0,-10 0-4572 0 0</inkml:trace>
  <inkml:trace contextRef="#ctx0" brushRef="#br0" timeOffset="19693.173">2666 2984 2760 0 0,'0'0'125'0'0,"0"0"245"0"0,0 0 940 0 0,0 0 413 0 0,0 0 79 0 0,2 0-183 0 0,6 0-847 0 0,-6 0-367 0 0,-2 0-75 0 0,0 0-26 0 0,0 0-66 0 0,0 0-22 0 0,0 0-6 0 0,0 0 7 0 0,0 0 40 0 0,2 1 21 0 0,3 2-58 0 0,0 0 0 0 0,1-1 0 0 0,0 1 0 0 0,0-1 0 0 0,0 0 0 0 0,0-1 1 0 0,0 1-1 0 0,5-1-220 0 0,9 1 475 0 0,0-1 1 0 0,3-1-476 0 0,-5 0 200 0 0,-1 0 0 0 0,1 2 0 0 0,4 0-200 0 0,-4 0 224 0 0,1 0 0 0 0,-1-2 0 0 0,0 0 1 0 0,11-3-225 0 0,-5 2 310 0 0,318-14 1770 0 0,-124 7-1192 0 0,-28-3-154 0 0,-60 3-668 0 0,-82 5 3 0 0,78-6-2 0 0,-103 10-67 0 0,3-2 0 0 0,-10 2 598 0 0,-6 1-1632 0 0,4-2-5188 0 0,-14 0-103 0 0</inkml:trace>
  <inkml:trace contextRef="#ctx0" brushRef="#br0" timeOffset="20232.604">2684 2832 4608 0 0,'-8'-2'-206'0'0,"3"1"953"0"0,0-1 1 0 0,0 1-1 0 0,0 0 1 0 0,0 0 0 0 0,0 1-1 0 0,0-1 1 0 0,0 1-1 0 0,0 1 1 0 0,0-1 0 0 0,0 0-1 0 0,0 1 1 0 0,-3 1-748 0 0,-40 13 1627 0 0,28-5-445 0 0,1 1 0 0 0,-9 7-1182 0 0,19-12 142 0 0,1 0 0 0 0,0 0 0 0 0,0 1 0 0 0,0 1 0 0 0,1-1-1 0 0,-1 3-141 0 0,7-8 5 0 0,0-1-1 0 0,0 0 1 0 0,0 1-1 0 0,1-1 0 0 0,-1 0 1 0 0,1 1-1 0 0,-1-1 1 0 0,1 1-1 0 0,-1-1 0 0 0,1 1 1 0 0,0-1-1 0 0,0 1 1 0 0,-1-1-1 0 0,1 1 0 0 0,0-1 1 0 0,1 1-1 0 0,-1-1 1 0 0,0 1-1 0 0,0-1 0 0 0,1 1 1 0 0,-1-1-1 0 0,0 1 1 0 0,1-1-1 0 0,0 1 0 0 0,-1-1 1 0 0,1 0-1 0 0,0 1 1 0 0,0-1-1 0 0,0 0 0 0 0,0 0 1 0 0,0 0-1 0 0,0 1 1 0 0,0-1-5 0 0,5 5 18 0 0,1 0-1 0 0,-1-1 1 0 0,1 1 0 0 0,0-2 0 0 0,4 3-18 0 0,-8-5 25 0 0,6 3 24 0 0,1 0-1 0 0,-1-1 1 0 0,7 2-49 0 0,-8-3 93 0 0,-1 0 1 0 0,1 0-1 0 0,-1 1 0 0 0,0-1 0 0 0,0 2 1 0 0,3 1-94 0 0,-9-5 86 0 0,-1-1 0 0 0,0 0 0 0 0,1 1 0 0 0,-1-1 0 0 0,1 0 1 0 0,-1 1-1 0 0,0-1 0 0 0,1 1 0 0 0,-1-1 0 0 0,0 1 0 0 0,1-1 0 0 0,-1 1 1 0 0,0-1-1 0 0,0 1 0 0 0,1-1 0 0 0,-1 1 0 0 0,0-1 0 0 0,0 1 0 0 0,0-1 0 0 0,0 1 1 0 0,0-1-1 0 0,0 1 0 0 0,0 0 0 0 0,0-1 0 0 0,0 1 0 0 0,0-1 0 0 0,0 1 1 0 0,0-1-1 0 0,0 1 0 0 0,0 0-86 0 0,-1 0 95 0 0,0 0 0 0 0,0 1 0 0 0,0-1 0 0 0,0 0 0 0 0,0 0 0 0 0,0 0 1 0 0,0 0-1 0 0,0 0 0 0 0,0 0 0 0 0,0 0 0 0 0,-1 0 0 0 0,1 0-95 0 0,-6 3 316 0 0,-1 0 0 0 0,0 0-1 0 0,-7 2-315 0 0,15-6 21 0 0,-22 7 162 0 0,0-1-1 0 0,0-1 1 0 0,0-1 0 0 0,-21 1-183 0 0,36-5-148 0 0,-38 2 12 0 0,41-2-218 0 0,1 0 0 0 0,-1-1 0 0 0,0 1 0 0 0,1-1 0 0 0,-1 0 0 0 0,1 0 0 0 0,-1 0 0 0 0,1 0 0 0 0,0-1 0 0 0,-2 0 354 0 0,-6-6-1878 0 0</inkml:trace>
  <inkml:trace contextRef="#ctx0" brushRef="#br0" timeOffset="21083.536">3058 329 6912 0 0,'-6'0'732'0'0,"1"-2"-491"0"0,4 1 948 0 0,-1 1 1467 0 0,3 1 1567 0 0,8 1-3895 0 0,0 0 1 0 0,1 0 0 0 0,-1-1-1 0 0,1 0 1 0 0,-1-1-1 0 0,1 0 1 0 0,5-1-329 0 0,32 2 345 0 0,22 2 836 0 0,64-5-1181 0 0,69-14 884 0 0,-49 3-580 0 0,-122 12-396 0 0,-12 0-906 0 0,0 0 0 0 0,0-1 0 0 0,8-3 998 0 0,-25 5-1929 0 0,-2 0-2226 0 0,0 0-954 0 0</inkml:trace>
  <inkml:trace contextRef="#ctx0" brushRef="#br0" timeOffset="21515.986">2926 91 3224 0 0,'12'-7'278'0'0,"-12"2"-271"0"0,-8 1 286 0 0,8 4-148 0 0,-6-7 3523 0 0,5 6-3223 0 0,0 0-1 0 0,1 0 1 0 0,-1 0 0 0 0,0 1-1 0 0,0-1 1 0 0,1 0 0 0 0,-1 0-1 0 0,0 1 1 0 0,0-1 0 0 0,0 0-1 0 0,0 1 1 0 0,0-1 0 0 0,0 1-1 0 0,0 0 1 0 0,0-1 0 0 0,0 1-1 0 0,-1 0-444 0 0,-3-1 246 0 0,0 0 0 0 0,0 1 0 0 0,0 0 0 0 0,0 0 0 0 0,0 0-1 0 0,0 1 1 0 0,0 0 0 0 0,0 0 0 0 0,0 0 0 0 0,0 0 0 0 0,0 1 0 0 0,-4 1-246 0 0,-9 6 434 0 0,0 0 1 0 0,-11 8-435 0 0,14-8 316 0 0,-11 8 225 0 0,1 1 0 0 0,-15 15-541 0 0,21-18 167 0 0,14-10-69 0 0,0-1 0 0 0,0 1 0 0 0,0 1 0 0 0,1-1-1 0 0,-1 1 1 0 0,0 2-98 0 0,3-6 15 0 0,1 0 0 0 0,0 0 0 0 0,0 0 0 0 0,0 0 1 0 0,0 0-1 0 0,0 1 0 0 0,0-1 0 0 0,1 0 0 0 0,-1 0 0 0 0,1 1 0 0 0,-1-1 0 0 0,1 0 0 0 0,0 1 0 0 0,0-1 0 0 0,0 0 0 0 0,0 1 0 0 0,1-1 0 0 0,-1 0 0 0 0,0 1 0 0 0,1 0-15 0 0,0-1 0 0 0,1 0 0 0 0,-1 0 0 0 0,0-1 0 0 0,0 1 0 0 0,1-1 0 0 0,-1 1 0 0 0,1-1 0 0 0,1 2 0 0 0,8 8 0 0 0,-10-9 0 0 0,-1-1 0 0 0,1 0 0 0 0,0 0-1 0 0,0 0 1 0 0,1 0 0 0 0,-1-1 0 0 0,0 1-1 0 0,0 0 1 0 0,0 0 0 0 0,0-1 0 0 0,1 1 0 0 0,-1 0-1 0 0,0-1 1 0 0,1 1 0 0 0,0-1 0 0 0,24 12 161 0 0,-24-11-154 0 0,7 7 432 0 0,-15-4 25 0 0,-3 0-502 0 0,-4 1-114 0 0,-1 0-1 0 0,1 0 1 0 0,-1-1 0 0 0,0-1 0 0 0,-7 1 152 0 0,-19 0-6840 0 0,20-4 428 0 0</inkml:trace>
  <inkml:trace contextRef="#ctx0" brushRef="#br0" timeOffset="22952.274">3386 2993 2760 0 0,'0'17'3128'0'0,"0"-10"-3239"0"0,0 9 5127 0 0,0-10-189 0 0,0-17-3388 0 0,-1-8-1118 0 0,0 0 0 0 0,-2 1 0 0 0,-1-1-321 0 0,0-4 489 0 0,0-18-489 0 0,-4-163 792 0 0,11-71-792 0 0,-2 228 0 0 0,-3-4 0 0 0,1-15 0 0 0,0 13 356 0 0,-1-1 0 0 0,-10-52-356 0 0,9 90 143 0 0,1 0-1 0 0,0 0 0 0 0,1 0 0 0 0,1-1 0 0 0,1 1 1 0 0,2-15-143 0 0,6-13 130 0 0,0-3-130 0 0,-6 29-1 0 0,-3 16 9 0 0,0-1 0 0 0,1 0 0 0 0,-1 0 1 0 0,1 0-1 0 0,0 0 0 0 0,0 0 0 0 0,0 0 0 0 0,1-1-8 0 0,0-2 11 0 0,0 1 0 0 0,0-1 0 0 0,-1 0-1 0 0,0 1 1 0 0,0-1 0 0 0,0 0-1 0 0,-1 0-10 0 0,2-6-11 0 0,-1 2 11 0 0,-1 1 0 0 0,0-1 0 0 0,0 0 0 0 0,-1 0 0 0 0,0 0 0 0 0,0 1 0 0 0,-2-4 0 0 0,-5-33 139 0 0,1 36-62 0 0,6 9-64 0 0,0 1 0 0 0,1-1 1 0 0,-1 1-1 0 0,1-1 1 0 0,-1 1-1 0 0,1-1 0 0 0,-1 0 1 0 0,1 1-1 0 0,0-1 0 0 0,-1 0 1 0 0,1 1-1 0 0,0-1 1 0 0,-1 0-1 0 0,1 1 0 0 0,0-1-13 0 0,-1 1 18 0 0,0 0 0 0 0,0 1 0 0 0,-1-1-1 0 0,1 1 1 0 0,0-1 0 0 0,0 1-1 0 0,0-1 1 0 0,0 1 0 0 0,0-1 0 0 0,0 1-1 0 0,1 0 1 0 0,-1 0 0 0 0,0 0 0 0 0,0-1-1 0 0,0 1 1 0 0,1 0 0 0 0,-1 0 0 0 0,0 0-1 0 0,1 0 1 0 0,-1 0 0 0 0,0 1-18 0 0,-10 23-21 0 0,-2 13 165 0 0,-21 61-312 0 0,29-83 265 0 0,-1 1 0 0 0,-1-1 0 0 0,0-1 0 0 0,-10 15-97 0 0,16-28 48 0 0,-3 2-25 0 0,3-3 30 0 0,-2-13 65 0 0,3 5-106 0 0,1 0 0 0 0,0 1 0 0 0,0-1 0 0 0,1 0 0 0 0,0 0 0 0 0,2-5-12 0 0,19-38-14 0 0,-5 10-70 0 0,-10 20 31 0 0,2 0 0 0 0,0 1 0 0 0,2 0 0 0 0,3-5 53 0 0,-7 16-21 0 0,-1 0 0 0 0,1 0-1 0 0,5-3 22 0 0,-11 9-4 0 0,1 0 0 0 0,-1 1-1 0 0,0-1 1 0 0,1 1 0 0 0,-1 0 0 0 0,1 0-1 0 0,2-1 5 0 0,-1 1-36 0 0,5 0 22 0 0,-5 1 35 0 0,-1 0 0 0 0,1 1 1 0 0,-1 0-1 0 0,1 0 0 0 0,-1 0 0 0 0,1 0 0 0 0,-1 0 0 0 0,0 1 0 0 0,0-1 0 0 0,1 1 0 0 0,-1 0 0 0 0,0 0 0 0 0,-1 0 0 0 0,1 0 0 0 0,0 1 0 0 0,-1-1 0 0 0,1 1 0 0 0,-1 0 1 0 0,0 0-1 0 0,2 2-21 0 0,5 9 99 0 0,0 0 1 0 0,-1 1-1 0 0,-1-1 1 0 0,0 2-100 0 0,1 1 44 0 0,14 37 103 0 0,-13-41-234 0 0,-7-10 11 0 0,-1-2-214 0 0,10 4-4820 0 0,-10-4-1465 0 0</inkml:trace>
  <inkml:trace contextRef="#ctx0" brushRef="#br0" timeOffset="23330.94">3859 2041 3224 0 0,'-2'-7'259'0'0,"1"-3"-230"0"0,1-6 3276 0 0,0 7 1871 0 0,0 6-529 0 0,1 4-610 0 0,1 5-2524 0 0,-4 29-736 0 0,-2 0 0 0 0,-1-1 1 0 0,-9 31-778 0 0,-3 24-53 0 0,17-77-1391 0 0,0-12 1250 0 0,0 0 0 0 0,1 0 1 0 0,-1 0-1 0 0,0 0 1 0 0,1 0-1 0 0,-1 0 0 0 0,0 0 1 0 0,0 0-1 0 0,1 0 0 0 0,-1 0 1 0 0,0 0-1 0 0,1 0 1 0 0,-1 0-1 0 0,0 0 0 0 0,1-1 1 0 0,-1 1-1 0 0,0 0 1 0 0,1 0-1 0 0,-1 0 0 0 0,0 0 1 0 0,0-1-1 0 0,1 1 1 0 0,-1 0-1 0 0,0 0 0 0 0,0 0 1 0 0,1-1-1 0 0,-1 1 0 0 0,0 0 194 0 0,9-8-6611 0 0</inkml:trace>
  <inkml:trace contextRef="#ctx0" brushRef="#br0" timeOffset="23701.92">3960 1962 3680 0 0,'0'0'167'0'0,"0"0"549"0"0,0 0 2202 0 0,1 2 965 0 0,8 26 4846 0 0,-1-3-7227 0 0,-1-3-328 0 0,-1 1-1 0 0,3 21-1173 0 0,6 24 545 0 0,-6-41-567 0 0,-8-26-189 0 0,-1-1-110 0 0,0 0-30 0 0,0 0-109 0 0,-8-22-8256 0 0,3 11 2494 0 0</inkml:trace>
  <inkml:trace contextRef="#ctx0" brushRef="#br0" timeOffset="23702.92">3764 1984 11520 0 0,'0'0'886'0'0,"0"0"-307"0"0,0 0 876 0 0,0 0 442 0 0,0 0 88 0 0,0 0-205 0 0,6 0-523 0 0,157 11 663 0 0,-138-12-2288 0 0,-1-1 0 0 0,1 0 0 0 0,0-2-1 0 0,-1-1 1 0 0,18-6 368 0 0,-21 0-4641 0 0,-15 6-1740 0 0</inkml:trace>
  <inkml:trace contextRef="#ctx0" brushRef="#br0" timeOffset="24685.101">3433 1488 12496 0 0,'0'0'572'0'0,"0"0"-11"0"0,0-21 1020 0 0,0-19 2526 0 0,1-8-2528 0 0,-2 1-1 0 0,-3 0 1 0 0,-2-6-1579 0 0,-1 3 84 0 0,2-1 1 0 0,2 1 0 0 0,3 0-1 0 0,3-22-84 0 0,-1 39-21 0 0,-2 0 0 0 0,-1-1 0 0 0,-1 1 0 0 0,-4-16 21 0 0,2 29-66 0 0,-1 0 0 0 0,-4-9 66 0 0,-2 3 0 0 0,8 20 0 0 0,0 0 0 0 0,0 0 0 0 0,1-1 0 0 0,0 1 0 0 0,0 0 0 0 0,1-1 0 0 0,-1 1 0 0 0,1-1 0 0 0,1 0 0 0 0,0 5-1 0 0,0-5-39 0 0,0 0-1 0 0,0 0 0 0 0,1 0 0 0 0,0 0 1 0 0,0 0-1 0 0,2-4 41 0 0,-2 7-10 0 0,0 0 0 0 0,-1 0 0 0 0,1 0 0 0 0,-1 0 1 0 0,0 0-1 0 0,0-1 0 0 0,0 1 10 0 0,0-5 114 0 0,-1 3-60 0 0,-1-2-87 0 0,0 8 0 0 0,2 0 17 0 0,-1-1-60 0 0,1 1 4 0 0,0 0 0 0 0,-12 4-73 0 0,8-2 134 0 0,0 0 0 0 0,1 0 1 0 0,-1 1-1 0 0,1 0 0 0 0,0 0 0 0 0,0 0 1 0 0,0 0-1 0 0,0 0 0 0 0,0 1 0 0 0,0 0 11 0 0,-24 40-110 0 0,23-36 105 0 0,-13 21 77 0 0,11-23-72 0 0,1-1 0 0 0,2-3-14 0 0,2-1-61 0 0,-1-18-305 0 0,4 11 333 0 0,0-1 1 0 0,0 1-1 0 0,0-1 0 0 0,1 1 0 0 0,2-3 47 0 0,-2 2-40 0 0,0 0 0 0 0,0-1 0 0 0,0 1-1 0 0,-1-2 41 0 0,2-3-21 0 0,1 1 0 0 0,-1 0-1 0 0,2 0 1 0 0,-1 0 0 0 0,2 0 21 0 0,8-16-30 0 0,-12 19 30 0 0,1 1 0 0 0,0 0 0 0 0,0 0 0 0 0,0 1 0 0 0,1-1 0 0 0,0 1 0 0 0,1 0 0 0 0,-1 0 0 0 0,1 1 0 0 0,0-1 0 0 0,-5 6 0 0 0,0-1 0 0 0,-1 1 0 0 0,1-1 0 0 0,0 1 0 0 0,0-1 0 0 0,0 1 0 0 0,-1 0 0 0 0,1 0 0 0 0,0-1 0 0 0,0 1 0 0 0,0 0 0 0 0,0 0 0 0 0,0 0 0 0 0,0 0 0 0 0,-1 0 0 0 0,1 0 0 0 0,0 0 0 0 0,0 0 0 0 0,0 0 0 0 0,0 0 0 0 0,0 1 0 0 0,-1-1 0 0 0,1 0 0 0 0,0 1 0 0 0,0-1 0 0 0,0 0 0 0 0,-1 1 0 0 0,1-1 0 0 0,0 1 0 0 0,0-1 0 0 0,-1 1 0 0 0,1 0 0 0 0,0-1 0 0 0,4 5 16 0 0,0-1 0 0 0,0 1-1 0 0,0 0 1 0 0,0 0-1 0 0,-1 0 1 0 0,0 1 0 0 0,0 0-1 0 0,3 4-15 0 0,4 11 325 0 0,7 21-325 0 0,3 5 81 0 0,17 29 47 0 0,-33-65-130 0 0,0-1 1 0 0,1 0-1 0 0,2 3 2 0 0,-5-9-748 0 0,0 0-1 0 0,1 1 1 0 0,-1-2 0 0 0,1 1-1 0 0,0 0 749 0 0,3 2-2880 0 0</inkml:trace>
  <inkml:trace contextRef="#ctx0" brushRef="#br0" timeOffset="25089.465">3892 735 6448 0 0,'0'0'498'0'0,"0"17"5196"0"0,-1 37 1943 0 0,0-20-6456 0 0,-2 0 0 0 0,-7 27-1181 0 0,-2 20 296 0 0,9-69-643 0 0,-5 20 923 0 0,6-11-5813 0 0,2-21 2654 0 0</inkml:trace>
  <inkml:trace contextRef="#ctx0" brushRef="#br0" timeOffset="25470.807">3996 790 12896 0 0,'0'0'594'0'0,"0"0"-16"0"0,0 8 587 0 0,4 47 3672 0 0,9 29-2409 0 0,7-2-1895 0 0,-19-72-86 0 0,-2-5-1304 0 0,-3-4-4121 0 0,-4-4 2583 0 0</inkml:trace>
  <inkml:trace contextRef="#ctx0" brushRef="#br0" timeOffset="25471.807">3779 793 4144 0 0,'0'0'319'0'0,"7"-14"287"0"0,-5 11 672 0 0,0 1-1 0 0,0 0 0 0 0,0 1 1 0 0,1-1-1 0 0,-1 0 1 0 0,1 1-1 0 0,0-1-1277 0 0,22-8 4407 0 0,28 1-2324 0 0,-43 7-1793 0 0,82-6 1462 0 0,1 3 0 0 0,19 5-1752 0 0,-112 0 0 0 0,61 2-921 0 0,-30-1-198 0 0</inkml:trace>
  <inkml:trace contextRef="#ctx0" brushRef="#br0" timeOffset="91447.951">2218 62 4608 0 0,'0'0'208'0'0,"-2"0"-9"0"0,-4-2 19 0 0,5 2 697 0 0,3-6 2461 0 0,-1 5-3246 0 0,-1 0-1 0 0,0 1 0 0 0,1-1 1 0 0,-1 0-1 0 0,0 1 0 0 0,0-1 0 0 0,1 0 1 0 0,-1 1-1 0 0,0-1 0 0 0,0 0 1 0 0,0 0-1 0 0,0 1 0 0 0,0-1 0 0 0,0 0 1 0 0,0 0-1 0 0,0 0-129 0 0,0 1 57 0 0,0-1 0 0 0,0 0 0 0 0,-1 0 0 0 0,1 1 0 0 0,0-1 0 0 0,0 0 1 0 0,0 0-1 0 0,0 0 0 0 0,0 1 0 0 0,0-1 0 0 0,1 0 0 0 0,-1 0 0 0 0,0 0 0 0 0,0 1 0 0 0,1-1 0 0 0,-1 0 0 0 0,0 1 0 0 0,1-1 1 0 0,-1 0-1 0 0,0 1 0 0 0,1-1 0 0 0,-1 0 0 0 0,1 0-57 0 0,1 0 109 0 0,-1-1 0 0 0,1 1 0 0 0,0 0 0 0 0,0 0 0 0 0,-1 0 0 0 0,1 0 0 0 0,0 0 0 0 0,0 0 0 0 0,1 0-109 0 0,7-2 350 0 0,-1 1 1 0 0,0 0 0 0 0,10 0-351 0 0,-17 1 29 0 0,8 0 217 0 0,0 1 0 0 0,0 0 0 0 0,9 1-246 0 0,-15-1 31 0 0,-1 1-1 0 0,1-1 1 0 0,-1 1-1 0 0,1 0 1 0 0,-1 0-1 0 0,0 0 1 0 0,1 0 0 0 0,-1 0-1 0 0,0 1 1 0 0,0 0-1 0 0,0-1 1 0 0,0 1-31 0 0,0 0 25 0 0,-1-1-1 0 0,0 1 1 0 0,0 0 0 0 0,-1-1 0 0 0,1 1-1 0 0,0 0 1 0 0,-1 0 0 0 0,1 0-1 0 0,-1 0 1 0 0,1 1 0 0 0,-1-1 0 0 0,0 0-1 0 0,0 0 1 0 0,0 1 0 0 0,0-1 0 0 0,0 1-1 0 0,-1-1 1 0 0,1 1 0 0 0,-1-1-1 0 0,0 2-24 0 0,1-1 42 0 0,0 1-1 0 0,-1-1 0 0 0,0 0 0 0 0,0 1 0 0 0,0-1 0 0 0,0 1 0 0 0,-1 1-41 0 0,1-3 28 0 0,-1 0 0 0 0,0 0 1 0 0,0-1-1 0 0,1 1 1 0 0,-1 0-1 0 0,-1-1 0 0 0,1 1 1 0 0,0 0-1 0 0,0-1 0 0 0,0 1 1 0 0,-1-1-1 0 0,1 0 0 0 0,-2 1-28 0 0,2 0 24 0 0,0-1-1 0 0,0 1 0 0 0,-1-1 1 0 0,1 1-1 0 0,0-1 0 0 0,0 1 1 0 0,1 0-1 0 0,-1 0 0 0 0,0-1 1 0 0,0 2-24 0 0,1-1 18 0 0,-1 0-1 0 0,0 0 1 0 0,0 0 0 0 0,0 0 0 0 0,0 0 0 0 0,0 0 0 0 0,0-1-1 0 0,-1 2-17 0 0,-10 8 95 0 0,0-1 0 0 0,-1-1-1 0 0,0 1 1 0 0,-1-2 0 0 0,1 0-1 0 0,-7 2-94 0 0,7-4-4 0 0,13-6-4 0 0,0 0 0 0 0,0 0 0 0 0,0 0-1 0 0,0 0 1 0 0,0 0 0 0 0,0 0 0 0 0,0 0 0 0 0,0 0 0 0 0,0 0 0 0 0,0 0-1 0 0,0 1 1 0 0,1-1 0 0 0,-1 0 0 0 0,0 0 0 0 0,0 0 0 0 0,0 0 0 0 0,0 0-1 0 0,0 0 1 0 0,0 0 0 0 0,0 0 0 0 0,0 0 0 0 0,0 0 0 0 0,0 1 0 0 0,0-1-1 0 0,0 0 1 0 0,0 0 0 0 0,0 0 0 0 0,-1 0 0 0 0,1 0 0 0 0,0 0 0 0 0,0 0-1 0 0,0 0 1 0 0,0 0 0 0 0,0 0 0 0 0,0 0 0 0 0,0 1 0 0 0,0-1 0 0 0,0 0-1 0 0,0 0 1 0 0,0 0 0 0 0,0 0 0 0 0,0 0 0 0 0,0 0 0 0 0,0 0 0 0 0,0 0-1 0 0,-1 0 1 0 0,1 0 8 0 0,8 4 23 0 0,11 6-122 0 0,-15-8 118 0 0,-1-1-1 0 0,1 1 1 0 0,-1-1 0 0 0,0 1 0 0 0,0 1 0 0 0,1-1-1 0 0,-2 0 1 0 0,2 1-19 0 0,7 5 133 0 0,-10-7-95 0 0,0-1-1 0 0,0 1 1 0 0,-1-1 0 0 0,1 1 0 0 0,0-1 0 0 0,0 1 0 0 0,0 0 0 0 0,0-1-1 0 0,0 1 1 0 0,-1 0 0 0 0,1 0 0 0 0,0 0 0 0 0,0 0 0 0 0,-1-1-1 0 0,1 1 1 0 0,-1 0 0 0 0,1 0 0 0 0,-1 0 0 0 0,1 0 0 0 0,-1 0 0 0 0,0 0-1 0 0,1 0 1 0 0,-1 1 0 0 0,0-1 0 0 0,0 0 0 0 0,0 0 0 0 0,0 1-38 0 0,0 0 88 0 0,-1-1-36 0 0,1 0 0 0 0,0 1 0 0 0,0-1 0 0 0,0 0 0 0 0,-1 0 0 0 0,1 0 0 0 0,-1 0-1 0 0,1 0 1 0 0,-1 1 0 0 0,1-1 0 0 0,-1 0 0 0 0,0 0 0 0 0,1 0 0 0 0,-1 0 0 0 0,0-1 0 0 0,0 1 0 0 0,0 0 0 0 0,0 0 0 0 0,0 0 0 0 0,0-1-1 0 0,0 1 1 0 0,0 0-52 0 0,-11 9 622 0 0,11-9-572 0 0,0 0 1 0 0,0 0 0 0 0,0 0 0 0 0,-1 0 0 0 0,1 0 0 0 0,0 0 0 0 0,0-1 0 0 0,-1 1 0 0 0,1 0-1 0 0,0-1 1 0 0,-1 1 0 0 0,1 0 0 0 0,-2-1-51 0 0,-9 3 229 0 0,7-1-194 0 0,1-1 1 0 0,0 1 0 0 0,0-1-1 0 0,0-1 1 0 0,-1 1-1 0 0,1-1 1 0 0,0 1-1 0 0,-1-1 1 0 0,1-1-1 0 0,0 1 1 0 0,-1 0 0 0 0,1-1-1 0 0,0 0 1 0 0,0 0-1 0 0,-1 0 1 0 0,1-1-1 0 0,0 0-35 0 0,-1 0-87 0 0,0-1 0 0 0,0 0 0 0 0,1 0 0 0 0,0 0 0 0 0,-4-3 87 0 0,-8-14-3073 0 0,8 10-3830 0 0</inkml:trace>
  <inkml:trace contextRef="#ctx0" brushRef="#br0" timeOffset="92415.252">2049 2834 2760 0 0,'-21'-3'1420'0'0,"18"1"-60"0"0,3-1 30 0 0,0 3-1303 0 0,0 0-1 0 0,0 0 0 0 0,0-1 0 0 0,-1 1 1 0 0,1 0-1 0 0,0 0 0 0 0,0 0 0 0 0,0 0 0 0 0,0 0 1 0 0,0-1-1 0 0,0 1 0 0 0,0 0 0 0 0,0 0 1 0 0,0 0-1 0 0,0 0 0 0 0,0-1 0 0 0,0 1 1 0 0,0 0-1 0 0,0 0 0 0 0,0 0 0 0 0,0 0 0 0 0,0-1 1 0 0,0 1-1 0 0,0 0 0 0 0,0 0 0 0 0,0 0 1 0 0,0 0-1 0 0,0 0 0 0 0,0-1 0 0 0,0 1 0 0 0,0 0 1 0 0,0 0-1 0 0,0 0 0 0 0,0 0 0 0 0,0-1 1 0 0,0 1-1 0 0,1 0 0 0 0,-1 0 0 0 0,0 0 1 0 0,0 0-1 0 0,0 0 0 0 0,0 0 0 0 0,0 0 0 0 0,0 0 1 0 0,1-1-1 0 0,-1 1 0 0 0,0 0 0 0 0,0 0 1 0 0,0 0-1 0 0,0 0 0 0 0,1 0 0 0 0,-1 0 0 0 0,0 0 1 0 0,0 0-1 0 0,0 0 0 0 0,0 0 0 0 0,1 0 1 0 0,-1 0-1 0 0,0 0 0 0 0,0 0 0 0 0,0 0 1 0 0,0 0-87 0 0,1 0-260 0 0,-1-1 373 0 0,0 0 0 0 0,0 1-1 0 0,1-1 1 0 0,-1 0 0 0 0,0 1 0 0 0,0-1 0 0 0,0 0 0 0 0,1 1-1 0 0,-1-1 1 0 0,0 0 0 0 0,1 1 0 0 0,-1-1 0 0 0,0 0 0 0 0,1 1-1 0 0,-1-1 1 0 0,1 0-113 0 0,10-10 1251 0 0,-9 9-1119 0 0,-1 0-1 0 0,1 0 0 0 0,0 0 1 0 0,0 0-1 0 0,0 0 0 0 0,0 1 1 0 0,1-1-1 0 0,-1 1 1 0 0,1-1-132 0 0,-2 2 227 0 0,11-1 161 0 0,-11 1-333 0 0,1 0 0 0 0,-1 0 0 0 0,0 0 0 0 0,0 0 0 0 0,1 0 0 0 0,-1 0 0 0 0,0 0 0 0 0,0 0 0 0 0,1 1 0 0 0,-1-1 0 0 0,0 0 0 0 0,0 1 0 0 0,1-1 0 0 0,-1 1 0 0 0,0-1 0 0 0,0 1 0 0 0,0 0 0 0 0,0 0-1 0 0,1 0-54 0 0,10 6 259 0 0,-12-7-236 0 0,1 1-1 0 0,-1-1 1 0 0,1 1-1 0 0,-1-1 1 0 0,0 1 0 0 0,1 0-1 0 0,-1-1 1 0 0,1 1-1 0 0,-1 0 1 0 0,0-1 0 0 0,0 1-1 0 0,1 0 1 0 0,-1-1-1 0 0,0 1 1 0 0,0 0-23 0 0,3 5 106 0 0,-2-5-77 0 0,-1 0-1 0 0,1 1 0 0 0,0-1 1 0 0,0 0-1 0 0,0 0 0 0 0,-1 1 0 0 0,1-1 1 0 0,-1 0-1 0 0,1 1 0 0 0,-1-1 0 0 0,0 1 1 0 0,1-1-1 0 0,-1 1 0 0 0,0-1 1 0 0,0 1-1 0 0,0-1 0 0 0,0 0 0 0 0,0 1 1 0 0,0-1-1 0 0,-1 1 0 0 0,1 0-28 0 0,-1 8 97 0 0,0-4-34 0 0,1 0 0 0 0,-1-1 0 0 0,0 1 0 0 0,-1-1 0 0 0,0 1 0 0 0,0-1 0 0 0,0 1 0 0 0,0-1 0 0 0,-1 0 0 0 0,0 0 0 0 0,0 0-1 0 0,0 0 1 0 0,-1 0 0 0 0,1-1-63 0 0,-5 5 88 0 0,-1 0 0 0 0,0 0 0 0 0,-8 5-88 0 0,-14 13 128 0 0,22-18-90 0 0,-1-1 0 0 0,-10 6-38 0 0,-13 12 76 0 0,21-17 12 0 0,8-6-53 0 0,1-1 0 0 0,0 1 1 0 0,1-1-1 0 0,-1 1 0 0 0,0 0 0 0 0,-1 2-35 0 0,4-4 85 0 0,-6 1 86 0 0,10 2-92 0 0,10 4-53 0 0,-8-6 4 0 0,0-1-1 0 0,0 1 0 0 0,0-1 0 0 0,0 0 0 0 0,1 0 0 0 0,-1-1 1 0 0,5 0-31 0 0,45-5 144 0 0,-21 1-83 0 0,79-9-200 0 0,-79 10-3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50 16208 0 0,'0'0'365'0'0,"0"-6"1037"0"0,-1 5-1386 0 0,1 0 0 0 0,0 1 0 0 0,0-1 0 0 0,0 1 0 0 0,-1-1 0 0 0,1 0 0 0 0,0 1 0 0 0,-1-1 0 0 0,1 1 0 0 0,-1-1 0 0 0,1 1 0 0 0,-1-1 0 0 0,1 1 0 0 0,-1-1 0 0 0,1 1-1 0 0,-1 0 1 0 0,1-1 0 0 0,-1 1 0 0 0,1 0 0 0 0,-1-1 0 0 0,1 1 0 0 0,-1 0 0 0 0,0 0 0 0 0,1-1 0 0 0,-1 1-16 0 0,0 0 44 0 0,-2-1 134 0 0,0 0-1 0 0,-1 1 1 0 0,1-1-1 0 0,-1 1 1 0 0,1 0-1 0 0,-1 0 1 0 0,1 0-1 0 0,-1 0 1 0 0,-2 1-178 0 0,-33 8 485 0 0,27-6-337 0 0,-29 7 1241 0 0,-7 5-1389 0 0,34-11 100 0 0,1 2-1 0 0,0 0 0 0 0,0 0 1 0 0,1 1-1 0 0,-6 4-99 0 0,17-10 2 0 0,0 0 0 0 0,0 0 0 0 0,0 1 0 0 0,0-1 0 0 0,0 0 0 0 0,0 0 0 0 0,0 0 0 0 0,0 1 0 0 0,1-1 0 0 0,-1 0 0 0 0,0 1 0 0 0,1-1 0 0 0,-1 1 0 0 0,1-1 0 0 0,0 1 0 0 0,-1-1 0 0 0,1 1-1 0 0,0-1 1 0 0,0 1 0 0 0,0-1 0 0 0,0 1 0 0 0,0-1 0 0 0,0 1 0 0 0,1-1 0 0 0,-1 1 0 0 0,0-1 0 0 0,1 1 0 0 0,-1-1 0 0 0,1 0 0 0 0,-1 1 0 0 0,1-1 0 0 0,0 1 0 0 0,0-1 0 0 0,-1 0 0 0 0,1 0 0 0 0,0 0 0 0 0,0 1 0 0 0,0-1-1 0 0,0 0 1 0 0,1 0 0 0 0,-1 0 0 0 0,0 0 0 0 0,0-1-2 0 0,16 12-124 0 0,-10-7 112 0 0,1 0 0 0 0,0-1 0 0 0,0 1 0 0 0,3 0 12 0 0,62 27 21 0 0,38 24-21 0 0,-75-38 57 0 0,-27-12 153 0 0,0 0 1 0 0,-1 0-1 0 0,1 0 1 0 0,-1 1-1 0 0,0 0 0 0 0,-1 1 1 0 0,5 5-211 0 0,-12-12 20 0 0,0-1 0 0 0,1 0 0 0 0,-1 1 0 0 0,0-1 0 0 0,0 0 0 0 0,0 1 0 0 0,0-1 0 0 0,0 0 0 0 0,0 1 0 0 0,1-1 0 0 0,-1 1 0 0 0,0-1 0 0 0,0 0 0 0 0,0 1 0 0 0,0-1 0 0 0,0 1 0 0 0,0-1 0 0 0,-1 0 0 0 0,1 1 0 0 0,0-1 0 0 0,0 1 0 0 0,0-1 0 0 0,0 0 0 0 0,0 1 0 0 0,0-1 0 0 0,-1 0 0 0 0,1 1 0 0 0,0-1 0 0 0,0 0 0 0 0,-1 1-20 0 0,-8 9 379 0 0,7-9-281 0 0,-5 5-20 0 0,0-1-1 0 0,0 0 1 0 0,-1-1 0 0 0,1 0-1 0 0,-1 0 1 0 0,0-1 0 0 0,0 1-1 0 0,-1-2 1 0 0,1 1 0 0 0,0-1-1 0 0,-1-1 1 0 0,0 0-1 0 0,1 0 1 0 0,-1 0 0 0 0,0-1-1 0 0,-4-1-77 0 0,-13 0-11 0 0,1-2 1 0 0,-1-1-1 0 0,1-1 0 0 0,0-1 0 0 0,0-1 11 0 0,19 5-131 0 0,0 0-1 0 0,0-1 0 0 0,0 0 0 0 0,0 0 1 0 0,0 0-1 0 0,0-1 0 0 0,1 0 1 0 0,0 0-1 0 0,0 0 0 0 0,0-1 1 0 0,0 1-1 0 0,0-1 0 0 0,1-1 132 0 0,3 5-126 0 0,1 0-1 0 0,-1 0 1 0 0,1 0-1 0 0,-1 0 1 0 0,1 0 0 0 0,0-1-1 0 0,0 1 1 0 0,-1 0-1 0 0,1 0 1 0 0,0-1-1 0 0,0 1 1 0 0,0 0-1 0 0,0 0 1 0 0,0-1 0 0 0,0 1-1 0 0,1 0 1 0 0,-1 0-1 0 0,0-1 1 0 0,1 1-1 0 0,-1 0 1 0 0,0 0-1 0 0,1 0 1 0 0,0 0-1 0 0,-1 0 1 0 0,1 0 0 0 0,0 0-1 0 0,-1 0 1 0 0,1-1 126 0 0,2-1-866 0 0,0 0 0 0 0,1 0 1 0 0,-1 0-1 0 0,1 0 1 0 0,-1 0-1 0 0,1 1 1 0 0,1-1 865 0 0,18-9-2546 0 0,5 2-12 0 0</inkml:trace>
  <inkml:trace contextRef="#ctx0" brushRef="#br0" timeOffset="469.877">651 271 11976 0 0,'0'0'546'0'0,"0"0"-10"0"0,-3-13-229 0 0,0 9-35 0 0,0 2 0 0 0,0-1 0 0 0,0 0 1 0 0,-1 0-1 0 0,1 1 0 0 0,-1 0 0 0 0,1 0 0 0 0,-1 0 0 0 0,0 0 0 0 0,0 0 1 0 0,0 1-1 0 0,0 0 0 0 0,0 0 0 0 0,0 0 0 0 0,0 0 0 0 0,-1 1 0 0 0,-2-1-272 0 0,-7 0 448 0 0,1 1-1 0 0,0 1 0 0 0,0 0 0 0 0,0 0 0 0 0,0 1 0 0 0,1 1 0 0 0,-1 0 0 0 0,-1 1-447 0 0,7-1 125 0 0,0-1 1 0 0,1 1-1 0 0,-1 1 0 0 0,1-1 0 0 0,0 1 0 0 0,0 0 0 0 0,0 1 0 0 0,1-1 0 0 0,-1 1 0 0 0,1 0 0 0 0,0 0 0 0 0,1 1 0 0 0,-1 0 1 0 0,1 0-1 0 0,-1 2-125 0 0,3-5-7 0 0,1 0 1 0 0,0-1 0 0 0,0 1-1 0 0,0 0 1 0 0,0 0 0 0 0,0 0 0 0 0,1 0-1 0 0,-1 0 1 0 0,1 0 0 0 0,0 0-1 0 0,0 0 1 0 0,0 0 0 0 0,0 0-1 0 0,1 0 1 0 0,-1 0 0 0 0,1 0 0 0 0,-1-1-1 0 0,1 1 1 0 0,0 0 0 0 0,0 0-1 0 0,1 0 1 0 0,-1-1 0 0 0,0 1 0 0 0,1 0-1 0 0,1 0 7 0 0,0 2 67 0 0,1-1-1 0 0,-1 1 1 0 0,1-1-1 0 0,0 0 0 0 0,1 0 1 0 0,-1 0-1 0 0,1-1 1 0 0,-1 0-1 0 0,1 0 1 0 0,0 0-1 0 0,0 0 1 0 0,6 1-67 0 0,-6-2-25 0 0,1 0 0 0 0,0-1 1 0 0,-1 0-1 0 0,1 0 0 0 0,0 0 0 0 0,0-1 1 0 0,-1 0-1 0 0,1 0 0 0 0,0 0 1 0 0,0-1-1 0 0,-1 0 0 0 0,1 0 1 0 0,0 0-1 0 0,-1-1 0 0 0,1 0 1 0 0,-1 0-1 0 0,1 0 0 0 0,-1-1 0 0 0,0 0 1 0 0,0 0-1 0 0,0 0 0 0 0,-1-1 1 0 0,1 1-1 0 0,-1-1 0 0 0,0 0 1 0 0,0 0-1 0 0,0-1 25 0 0,2-2-75 0 0,0-1-1 0 0,-1 1 1 0 0,0-1-1 0 0,-1 0 1 0 0,0-1-1 0 0,0 1 1 0 0,2-8 75 0 0,-3 10 9 0 0,-1 0-1 0 0,0 0 1 0 0,-1 0 0 0 0,1 0 0 0 0,-1-1 0 0 0,0 1-1 0 0,-1-1-8 0 0,0 6 106 0 0,0 1 12 0 0,0 0 28 0 0,0 0 106 0 0,0 0 48 0 0,0 0 10 0 0,0 1-240 0 0,-1 1 0 0 0,0-1 0 0 0,1 1 0 0 0,-1-1 0 0 0,1 1 0 0 0,0 0 0 0 0,-1-1 0 0 0,1 1 0 0 0,0-1 0 0 0,0 1-1 0 0,0 0 1 0 0,0-1 0 0 0,0 1 0 0 0,1 0-70 0 0,-1 1 109 0 0,4 41-46 0 0,-2-30-172 0 0,-1-7 103 0 0,9 47-7 0 0,-9-49 13 0 0,1 1 0 0 0,0 0 0 0 0,0-1 1 0 0,1 0-1 0 0,-1 1 0 0 0,1-1 0 0 0,0 0 0 0 0,2 2 0 0 0,-4-7-53 0 0,-1 1 0 0 0,1 0-1 0 0,-1 0 1 0 0,1-1 0 0 0,0 1-1 0 0,-1 0 1 0 0,1-1 0 0 0,0 1 0 0 0,0-1-1 0 0,-1 1 1 0 0,1-1 0 0 0,0 1-1 0 0,0-1 1 0 0,0 1 0 0 0,-1-1 0 0 0,1 0-1 0 0,0 1 1 0 0,0-1 0 0 0,0 0-1 0 0,0 0 1 0 0,0 0 0 0 0,0 0 0 0 0,0 0-1 0 0,0 0 1 0 0,0 0 0 0 0,0 0-1 0 0,-1 0 1 0 0,1 0 0 0 0,0 0 0 0 0,0-1-1 0 0,0 1 1 0 0,0 0 0 0 0,0-1-1 0 0,0 1 1 0 0,-1-1 0 0 0,2 1 53 0 0,0-2-361 0 0,0 1 0 0 0,-1-1 0 0 0,1 1 0 0 0,0-1 0 0 0,-1 0 0 0 0,1 0 0 0 0,-1 0 0 0 0,1 0 0 0 0,-1 0 0 0 0,1-2 361 0 0,4-11-1944 0 0,0-2-7 0 0</inkml:trace>
  <inkml:trace contextRef="#ctx0" brushRef="#br0" timeOffset="882.511">765 0 3680 0 0,'0'0'284'0'0,"2"7"3350"0"0,1 21 6614 0 0,-2-7-6438 0 0,2 1-3512 0 0,3 1 427 0 0,0 1 1 0 0,1-1-1 0 0,1 0 0 0 0,2 0-725 0 0,-7-17 79 0 0,4 10-56 0 0,0 1-1 0 0,0-1 1 0 0,-2 2 0 0 0,3 8-23 0 0,-8-24-187 0 0,0 1 0 0 0,1-1 0 0 0,-1 0 0 0 0,0 1 1 0 0,0-1-1 0 0,-1 0 0 0 0,1 0 0 0 0,0 0 0 0 0,-1 1 1 0 0,1-1-1 0 0,-1 0 0 0 0,0 0 0 0 0,1 0 0 0 0,-1 0 187 0 0,0 0-440 0 0,0-1 0 0 0,0 0 0 0 0,1 0-1 0 0,-1 0 1 0 0,0 0 0 0 0,0 0-1 0 0,0 0 1 0 0,0 0 0 0 0,-1 0-1 0 0,1 0 1 0 0,0 0 0 0 0,0 0-1 0 0,0-1 1 0 0,-1 1 0 0 0,0 0 440 0 0,-6 2-2357 0 0</inkml:trace>
  <inkml:trace contextRef="#ctx0" brushRef="#br0" timeOffset="1265.157">633 295 15408 0 0,'0'0'704'0'0,"0"0"-15"0"0,9 3-419 0 0,-3-3-122 0 0,1 0 0 0 0,0 0 0 0 0,-1-1 0 0 0,1 0 0 0 0,0 0 0 0 0,3-1-148 0 0,46-9 818 0 0,-38 9-642 0 0,0-1-1 0 0,0-2 1 0 0,-1 0-1 0 0,7-2-175 0 0,-1-2 231 0 0,19-2-231 0 0,-19 5 13 0 0,0-1 1 0 0,6-4-14 0 0,44-18-1187 0 0,-65 26 858 0 0,-7 5 350 0 0,-12 9 552 0 0,1-2-158 0 0,3 0-36 0 0,0 0 0 0 0,1 1-1 0 0,0 0 1 0 0,0 0 0 0 0,-2 6-379 0 0,6-10 223 0 0,0 1 0 0 0,0-1 0 0 0,0 0 0 0 0,1 0 0 0 0,0 1 0 0 0,0-1 0 0 0,0 1 0 0 0,1-1 0 0 0,0 1 0 0 0,1 3-223 0 0,-1-6 23 0 0,1 0 0 0 0,-1-1-1 0 0,1 1 1 0 0,0 0 0 0 0,0-1 0 0 0,1 1 0 0 0,-1-1 0 0 0,1 0 0 0 0,0 0-1 0 0,0 1 1 0 0,0-1 0 0 0,0 0 0 0 0,1 0-23 0 0,-2-2 1 0 0,-1 0 0 0 0,1-1 1 0 0,0 1-1 0 0,0 0 0 0 0,0-1 0 0 0,0 1 1 0 0,0-1-1 0 0,0 1 0 0 0,0-1 0 0 0,0 1 1 0 0,0-1-1 0 0,0 0 0 0 0,0 1 0 0 0,0-1 1 0 0,0 0-1 0 0,0 0 0 0 0,0 0 0 0 0,0 0 0 0 0,0 0-1 0 0,1 0-7 0 0,0-1 0 0 0,0 1 0 0 0,-1-1 0 0 0,1 1 0 0 0,-1-1 0 0 0,1 0-1 0 0,-1 1 1 0 0,1-1 0 0 0,-1 0 0 0 0,1 0 0 0 0,-1 0 0 0 0,0 0 0 0 0,1-1-1 0 0,-1 1 1 0 0,1-1 7 0 0,9-12 45 0 0,0 0 1 0 0,-1 0-1 0 0,-1-1 0 0 0,0 0 0 0 0,-1-1 0 0 0,1-6-45 0 0,-5 14-160 0 0,13-26-373 0 0,-17 33 617 0 0,1 2 5 0 0,3 4-54 0 0,-1-1-1 0 0,0 1 1 0 0,-1 0 0 0 0,3 5-35 0 0,8 15 209 0 0,5 10 203 0 0,-5-16-621 0 0,-9-12 298 0 0,1-1 1 0 0,0 1 0 0 0,0-1 0 0 0,0 0-1 0 0,1-1 1 0 0,1 2-90 0 0,-6-6 25 0 0,1 1 0 0 0,0-1 0 0 0,0 1-1 0 0,0-1 1 0 0,0 0 0 0 0,0 0 0 0 0,0 0 0 0 0,0 0-1 0 0,0 0 1 0 0,0 0 0 0 0,0 0 0 0 0,1-1 0 0 0,-1 1-1 0 0,0-1 1 0 0,1 0 0 0 0,-1 0 0 0 0,0 0 0 0 0,1 0-1 0 0,-1 0 1 0 0,0 0 0 0 0,1 0 0 0 0,-1-1 0 0 0,0 1-1 0 0,0-1 1 0 0,1 0 0 0 0,-1 0 0 0 0,0 1 0 0 0,0-1-1 0 0,0-1 1 0 0,1 1-25 0 0,10-8-420 0 0,-1-1 0 0 0,0-1 0 0 0,0 1 0 0 0,-1-2-1 0 0,-1 0 1 0 0,0 0 0 0 0,4-7 420 0 0,-4 0-2555 0 0</inkml:trace>
  <inkml:trace contextRef="#ctx0" brushRef="#br0" timeOffset="1748.299">1440 173 3224 0 0,'-6'1'3209'0'0,"12"2"5706"0"0,3 1-4101 0 0,-4-1-7117 0 0,1 3 2648 0 0,-1 1-1 0 0,1-1 0 0 0,-1 1 1 0 0,0 0-1 0 0,0 0 0 0 0,-1 0 1 0 0,0 1-1 0 0,-1-1 0 0 0,1 1 0 0 0,-1 0 1 0 0,-1 0-1 0 0,0 0 0 0 0,1 3-344 0 0,-1 3 301 0 0,-1-9-240 0 0,0-1 0 0 0,-1 0 0 0 0,1 1 0 0 0,-1-1 0 0 0,0 0 0 0 0,0 1-1 0 0,0-1 1 0 0,-1 1 0 0 0,1-1 0 0 0,-1 0 0 0 0,0 0 0 0 0,-2 4-61 0 0,2-5 17 0 0,0 0 0 0 0,0-1 0 0 0,-1 1 0 0 0,1-1 0 0 0,-1 0-1 0 0,0 1 1 0 0,0-1 0 0 0,1 0 0 0 0,-1 0 0 0 0,-1 0 0 0 0,1 0 0 0 0,-2 1-17 0 0,3-2 43 0 0,-1 0 1 0 0,1-1 0 0 0,0 1-1 0 0,-1-1 1 0 0,1 1 0 0 0,0-1-1 0 0,-1 1 1 0 0,1-1 0 0 0,-1 0-1 0 0,1 1 1 0 0,-1-1-1 0 0,1 0 1 0 0,-1 0 0 0 0,1 0-1 0 0,-1 0 1 0 0,1-1 0 0 0,0 1-1 0 0,-1 0 1 0 0,1-1 0 0 0,-1 1-1 0 0,1 0 1 0 0,0-1 0 0 0,-1 0-1 0 0,1 1 1 0 0,0-1 0 0 0,-1 0-44 0 0,1 0 28 0 0,-1 1 0 0 0,0-1 1 0 0,1 0-1 0 0,-1 0 0 0 0,1 0 1 0 0,-1 0-1 0 0,1 0 0 0 0,0 0 0 0 0,-1-1 1 0 0,1 1-1 0 0,0 0 0 0 0,0-1 1 0 0,0 1-1 0 0,0-1 0 0 0,0 1 1 0 0,0-1-1 0 0,0 1 0 0 0,1-1 1 0 0,-1 0-1 0 0,0 1 0 0 0,1-1 1 0 0,0 0-1 0 0,-1 0 0 0 0,1 1 1 0 0,0-2-29 0 0,0-5-108 0 0,-1 3 20 0 0,1 0-1 0 0,0-1 1 0 0,1 1 0 0 0,-1 0 0 0 0,1 0-1 0 0,0 0 1 0 0,0 0 0 0 0,0 0-1 0 0,1 0 1 0 0,0 0 0 0 0,1-1 88 0 0,1-3-388 0 0,1 0 0 0 0,0 0 0 0 0,0 1 0 0 0,1 0 1 0 0,0 0-1 0 0,1 1 0 0 0,-1 0 0 0 0,1 0 0 0 0,1 0 0 0 0,-1 1 0 0 0,1 0 0 0 0,1 0 0 0 0,3-1 388 0 0,-4 3-361 0 0,7-4-2911 0 0,1 0 0 0 0,16-5 3272 0 0,-13 8-2314 0 0</inkml:trace>
  <inkml:trace contextRef="#ctx0" brushRef="#br0" timeOffset="2137.111">1817 151 11976 0 0,'0'0'266'0'0,"-7"6"369"0"0,-30 15-189 0 0,22-13 957 0 0,0 1 0 0 0,-9 7-1403 0 0,12-6 910 0 0,0 0 1 0 0,1 0-1 0 0,1 1 1 0 0,0 0-1 0 0,-8 11-910 0 0,13-15 215 0 0,1 1 0 0 0,-1-1 0 0 0,1 1 0 0 0,1 0 0 0 0,-1 0 0 0 0,1 0 0 0 0,1 1 0 0 0,-1-1 0 0 0,1 1 0 0 0,0 5-215 0 0,2-12 14 0 0,0-1 1 0 0,0 1-1 0 0,0-1 0 0 0,0 1 0 0 0,0-1 0 0 0,0 1 0 0 0,0-1 0 0 0,1 1 1 0 0,-1-1-1 0 0,1 1 0 0 0,-1-1 0 0 0,1 1 0 0 0,-1-1 0 0 0,1 0 0 0 0,0 1 0 0 0,-1-1 1 0 0,2 1-15 0 0,-1-1 7 0 0,-1-1 0 0 0,1 1 1 0 0,-1-1-1 0 0,1 0 1 0 0,0 1-1 0 0,-1-1 1 0 0,1 1-1 0 0,0-1 0 0 0,-1 0 1 0 0,1 0-1 0 0,0 1 1 0 0,-1-1-1 0 0,1 0 1 0 0,0 0-1 0 0,0 0 0 0 0,-1 0 1 0 0,1 0-1 0 0,0 0 1 0 0,0 0-1 0 0,-1 0 1 0 0,1 0-1 0 0,0 0 0 0 0,-1 0 1 0 0,1 0-1 0 0,0-1 1 0 0,0 1-1 0 0,-1 0 0 0 0,1 0 1 0 0,0-1-1 0 0,-1 1 1 0 0,1-1-1 0 0,-1 1 1 0 0,1-1-8 0 0,10-5-78 0 0,-2-1 1 0 0,1 0 0 0 0,-1 0 0 0 0,0-1 0 0 0,0-1 0 0 0,-1 1 0 0 0,4-6 77 0 0,9-15-1390 0 0,5-11 1390 0 0,-19 28 12 0 0,2-5-86 0 0,4-6-164 0 0,-12 22 273 0 0,-1 1-1 0 0,0-1 1 0 0,1 0-1 0 0,-1 1 0 0 0,0-1 1 0 0,1 1-1 0 0,-1 0 1 0 0,1-1-1 0 0,-1 1 0 0 0,0-1 1 0 0,1 1-1 0 0,-1 0 1 0 0,1-1-1 0 0,-1 1 0 0 0,1 0 1 0 0,0-1-1 0 0,-1 1 1 0 0,1 0-1 0 0,-1 0 0 0 0,1 0 1 0 0,-1 0-1 0 0,1-1 1 0 0,0 1-35 0 0,0 1 87 0 0,0 0 0 0 0,0 0 1 0 0,-1-1-1 0 0,1 1 0 0 0,0 0 1 0 0,0 0-1 0 0,-1 0 1 0 0,1 0-1 0 0,-1 0 0 0 0,1 0 1 0 0,-1 0-1 0 0,1 0-87 0 0,0 2-49 0 0,9 16 355 0 0,-1 1-1 0 0,-1 1 1 0 0,0 3-306 0 0,19 43 556 0 0,-27-65-566 0 0,1 0 0 0 0,0-1 0 0 0,0 1 0 0 0,0 0 0 0 0,0-1 0 0 0,1 1-1 0 0,-1-1 1 0 0,0 1 0 0 0,1-1 0 0 0,-1 1 0 0 0,0-1 0 0 0,1 0 0 0 0,0 0 0 0 0,-1 0 0 0 0,1 0-1 0 0,0 0 1 0 0,0 0 0 0 0,-1 0 0 0 0,1 0 0 0 0,0-1 0 0 0,0 1 0 0 0,0-1 0 0 0,0 1-1 0 0,0-1 1 0 0,0 0 0 0 0,0 0 0 0 0,0 0 0 0 0,0 0 0 0 0,2 0 10 0 0,-1-1-51 0 0,0 0 0 0 0,1 0 0 0 0,-1 0 1 0 0,1 0-1 0 0,-1-1 0 0 0,0 1 0 0 0,0-1 0 0 0,0 0 0 0 0,0 0 1 0 0,0 0-1 0 0,0 0 0 0 0,0 0 0 0 0,-1-1 0 0 0,1 1 0 0 0,-1-1 1 0 0,1-1 50 0 0,2-3-1686 0 0,0-1 0 0 0,-1 0 0 0 0,1 0 0 0 0,0-5 1686 0 0,2-5-2557 0 0</inkml:trace>
  <inkml:trace contextRef="#ctx0" brushRef="#br0" timeOffset="2517.132">2053 39 5064 0 0,'0'0'232'0'0,"3"14"2933"0"0,3 21 6561 0 0,-2 0-6652 0 0,0-7-1776 0 0,6 27-1298 0 0,-3-20 644 0 0,-1 0-1 0 0,-1 0 0 0 0,-2 1 1 0 0,-2 24-644 0 0,-1-59-97 0 0,0 0 1 0 0,-1 1 0 0 0,1-1-1 0 0,0 0 1 0 0,0 1 0 0 0,-1-1-1 0 0,1 0 1 0 0,-1 0 0 0 0,1 0 0 0 0,-1 1-1 0 0,0 0 97 0 0,1-2-108 0 0,0 0-1 0 0,-1 1 0 0 0,1-1 0 0 0,0 0 1 0 0,0 1-1 0 0,-1-1 0 0 0,1 0 1 0 0,0 0-1 0 0,-1 1 0 0 0,1-1 0 0 0,0 0 1 0 0,0 0-1 0 0,-1 1 0 0 0,1-1 1 0 0,0 0-1 0 0,-1 0 0 0 0,1 0 0 0 0,-1 0 1 0 0,1 0-1 0 0,0 0 0 0 0,-1 1 1 0 0,1-1-1 0 0,0 0 0 0 0,-1 0 0 0 0,1 0 1 0 0,-1 0-1 0 0,1 0 0 0 0,0 0 0 0 0,-1-1 1 0 0,1 1-1 0 0,-1 0 0 0 0,1 0 1 0 0,0 0-1 0 0,-1 0 0 0 0,1 0 0 0 0,0 0 1 0 0,-1-1-1 0 0,1 1 109 0 0,-6-5-2031 0 0</inkml:trace>
  <inkml:trace contextRef="#ctx0" brushRef="#br0" timeOffset="2968.097">2105 157 9672 0 0,'13'5'1030'0'0,"1"0"117"0"0,-1 0 0 0 0,0 1 0 0 0,0 1 0 0 0,-1 0 0 0 0,1 1 0 0 0,-2 0 0 0 0,1 1 0 0 0,-1 0 0 0 0,0 1 0 0 0,-1 0 0 0 0,1 2-1147 0 0,-6-6 221 0 0,0 0-1 0 0,0 1 1 0 0,0-1-1 0 0,-1 1 1 0 0,0 1-1 0 0,-1-1 1 0 0,1 0-1 0 0,-1 1 1 0 0,-1 0-1 0 0,1-1 1 0 0,-1 1-1 0 0,-1 0 1 0 0,1 9-221 0 0,2-8 623 0 0,-2-7-1673 0 0,-1-7-346 0 0,2-8-2200 0 0,-1 4-1854 0 0,-1-1-1187 0 0</inkml:trace>
  <inkml:trace contextRef="#ctx0" brushRef="#br0" timeOffset="2969.097">2360 93 15664 0 0,'0'0'696'0'0,"-3"-2"135"0"0,-1 4-663 0 0,-1-2-168 0 0,-2 0 0 0 0,5 4 0 0 0,-2-4 352 0 0,4 0 32 0 0,-3 2 0 0 0,1 4 8 0 0,2-6-216 0 0,0 5-48 0 0,-4 3 0 0 0,4 0-8 0 0,-3-2-2104 0 0,6 2-415 0 0,3 3-81 0 0,6-3-16 0 0</inkml:trace>
  <inkml:trace contextRef="#ctx0" brushRef="#br0" timeOffset="3383.369">2657 146 3680 0 0,'-34'3'-406'0'0,"22"0"3113"0"0,0 0 1 0 0,1 1-1 0 0,-6 2-2707 0 0,-33 19 8712 0 0,22-7-8071 0 0,14-7-237 0 0,0 1 1 0 0,1 1-1 0 0,1 0 1 0 0,0 0 0 0 0,-1 4-405 0 0,11-15 26 0 0,0 0 0 0 0,1 0 0 0 0,0 0 0 0 0,0-1 0 0 0,0 1 0 0 0,0 0 0 0 0,0 0-1 0 0,0 0 1 0 0,1 0 0 0 0,-1 0 0 0 0,1 0 0 0 0,-1 1 0 0 0,1-1 0 0 0,0 0 0 0 0,-1 0 0 0 0,1 0 0 0 0,1 0 0 0 0,-1 0 0 0 0,0 1 0 0 0,0-1-1 0 0,1 0 1 0 0,-1 0 0 0 0,1 0 0 0 0,0 0 0 0 0,-1 0 0 0 0,1 0 0 0 0,0 0 0 0 0,1 1-26 0 0,-2-2 1 0 0,1 0 0 0 0,0 0-1 0 0,-1 0 1 0 0,1 0 0 0 0,0 0 0 0 0,0 0-1 0 0,0 0 1 0 0,-1 0 0 0 0,1 0 0 0 0,0 0 0 0 0,0 0-1 0 0,0 0 1 0 0,0-1 0 0 0,1 1 0 0 0,-1 0-1 0 0,0-1 1 0 0,0 1 0 0 0,0-1 0 0 0,0 0 0 0 0,1 1-1 0 0,-1-1 1 0 0,0 0 0 0 0,0 0 0 0 0,1 1-1 0 0,-1-1 1 0 0,0 0 0 0 0,0 0 0 0 0,1 0 0 0 0,-1-1-1 0 0,0 1 0 0 0,5-1 0 0 0,0-1-1 0 0,-1 1 0 0 0,1-1 1 0 0,-1 0-1 0 0,0-1 0 0 0,1 0 1 0 0,6-2 2 0 0,-7 3 2 0 0,-1-1 0 0 0,1 0 0 0 0,0 1 0 0 0,-1-2 0 0 0,1 1 0 0 0,-1 0 0 0 0,0-1 0 0 0,3-3-4 0 0,27-37-966 0 0,-27 34 704 0 0,1-1-1 0 0,0 1 1 0 0,1 0-1 0 0,4-3 263 0 0,-8 9 0 0 0,0-1 0 0 0,0 1 0 0 0,0 0 0 0 0,1 1 0 0 0,0 0 0 0 0,-1 0 0 0 0,1 0 0 0 0,0 0 0 0 0,4 0 0 0 0,-8 2 0 0 0,-1 0 0 0 0,1 1 0 0 0,0-1 0 0 0,0 1 0 0 0,0 0 0 0 0,0-1 0 0 0,0 1 0 0 0,-1 0 0 0 0,1 0 0 0 0,0 0 0 0 0,0 0 0 0 0,0 1 0 0 0,0-1 0 0 0,0 0 0 0 0,0 1 0 0 0,5 1 0 0 0,-1 0 67 0 0,1 1 0 0 0,0 0 0 0 0,-1 0 0 0 0,1 0 0 0 0,-1 1 0 0 0,0 0-1 0 0,0 1 1 0 0,-1-1 0 0 0,1 1 0 0 0,-1 0 0 0 0,0 0 0 0 0,0 1 0 0 0,3 4-67 0 0,-5-4 157 0 0,0-1 0 0 0,1 0-1 0 0,0 1 1 0 0,0-2 0 0 0,0 1 0 0 0,0 0 0 0 0,3 1-157 0 0,-5-3 1 0 0,0-1 1 0 0,0 1-1 0 0,0 0 0 0 0,-1 0 0 0 0,1 0 0 0 0,-1 0 0 0 0,1 0 1 0 0,-1 0-1 0 0,0 0 0 0 0,-1 0 0 0 0,1 0 0 0 0,0 1 0 0 0,-1-1 0 0 0,0 1-1 0 0,7 23 0 0 0,-7-26 38 0 0,1 0 0 0 0,-1 0 1 0 0,0 1-1 0 0,0-1 0 0 0,0 0 0 0 0,0 0 0 0 0,0 1 0 0 0,0-1 0 0 0,0 0 0 0 0,0 0 0 0 0,-1 1 0 0 0,1-1 0 0 0,0 0 0 0 0,-1 0 0 0 0,1 0 1 0 0,-1 1-1 0 0,1-1 0 0 0,-1 0 0 0 0,1 0 0 0 0,-1 0 0 0 0,0 0 0 0 0,0 0 0 0 0,1 0 0 0 0,-1 0 0 0 0,-1 0-38 0 0,-6-2 467 0 0,-3 2-18 0 0,10-1-447 0 0,1 0 0 0 0,-1 0 0 0 0,1 0 0 0 0,-1-1 1 0 0,1 1-1 0 0,-1 0 0 0 0,1 0 0 0 0,-1 0 0 0 0,1 0 0 0 0,0-1 0 0 0,-1 1 0 0 0,1 0 0 0 0,-1 0 0 0 0,1-1 0 0 0,0 1 0 0 0,-1 0 0 0 0,1-1 0 0 0,0 1 0 0 0,-1 0 0 0 0,1-1 0 0 0,0 1 1 0 0,0 0-1 0 0,-1-1 0 0 0,1 1 0 0 0,0-1 0 0 0,0 1 0 0 0,0-1 0 0 0,-1 1 0 0 0,1 0 0 0 0,0-1 0 0 0,0 0-2 0 0,5-13 55 0 0,-4 13-52 0 0,-1-1 0 0 0,1 0 0 0 0,0 1 0 0 0,-1-1 0 0 0,1 0-1 0 0,-1 1 1 0 0,1-1 0 0 0,-1 0 0 0 0,0 0 0 0 0,1-1-3 0 0,-3-3 0 0 0,2 5 0 0 0,0-1 0 0 0,-1 1 0 0 0,1 0 0 0 0,0 0 0 0 0,0 0 0 0 0,0 0 0 0 0,0 0 0 0 0,0 0 0 0 0,0 0 0 0 0,0 0 0 0 0,0 0 0 0 0,0 0 0 0 0,0-1 0 0 0,1 1 0 0 0,-1 0 0 0 0,0 0 0 0 0,1 0 0 0 0,-1 0 0 0 0,1 0 0 0 0,7-11-33 0 0,13-24-158 0 0,-18 31 155 0 0,0 0-1 0 0,0 1 1 0 0,0-1-1 0 0,1 1 0 0 0,-1-1 1 0 0,1 1-1 0 0,1 0 1 0 0,0 0 36 0 0,16-18-192 0 0,-19 20 181 0 0,0 0 0 0 0,-1 0-1 0 0,1 1 1 0 0,0-1 0 0 0,0 1 0 0 0,0-1-1 0 0,0 1 1 0 0,0-1 0 0 0,1 1 0 0 0,-1 0-1 0 0,0 0 1 0 0,1 0 0 0 0,-1 1-1 0 0,0-1 1 0 0,1 0 0 0 0,-1 1 0 0 0,1 0-1 0 0,-1-1 1 0 0,1 1 0 0 0,-1 0-1 0 0,1 0 1 0 0,-1 1 0 0 0,3-1 11 0 0,0 1-61 0 0,-1 0 0 0 0,0 1 1 0 0,1-1-1 0 0,-1 1 0 0 0,0 0 1 0 0,0 0-1 0 0,0 0 0 0 0,0 0 0 0 0,-1 1 1 0 0,1-1-1 0 0,-1 1 0 0 0,4 3 61 0 0,2 3 17 0 0,6 5 86 0 0,-1 1 0 0 0,-1-1-1 0 0,0 2 1 0 0,-1 0 0 0 0,6 11-103 0 0,-8-2-1753 0 0,-7-8 679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2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84 130 4232 0 0,'0'0'191'0'0,"-7"4"26"0"0,-1-3 702 0 0,0 0 0 0 0,-1 0 1 0 0,1 0-1 0 0,0-1 0 0 0,-3 0-919 0 0,1 0 2760 0 0,3-2-2221 0 0,3 1 1244 0 0,0 0 3522 0 0,4 1-5075 0 0,10 5 117 0 0,-9-5-335 0 0,0 1 0 0 0,-1-1 0 0 0,1 1 0 0 0,0-1-1 0 0,0 0 1 0 0,-1 1 0 0 0,1-1 0 0 0,0 0 0 0 0,0 1 0 0 0,0-1-1 0 0,0 0 1 0 0,0 0 0 0 0,0 0-12 0 0,103 6 933 0 0,-98-6-871 0 0,50 0 269 0 0,-1 2 0 0 0,0 2 0 0 0,1 3-331 0 0,43 8 447 0 0,21-3-447 0 0,-36-15 141 0 0,-22 2-87 0 0,-23 0-44 0 0,-26 1 22 0 0,0-1 0 0 0,0-1 0 0 0,0 0 0 0 0,3-1-32 0 0,9-2 21 0 0,-14 1-79 0 0,-7 0 3 0 0,-4 4-34 0 0,0-1 1 0 0,0 0-1 0 0,0 1 1 0 0,0-1-1 0 0,0 0 1 0 0,0 1-1 0 0,0-1 1 0 0,0 0-1 0 0,0 1 1 0 0,0-1-1 0 0,0 0 1 0 0,0 1-1 0 0,-1-1 0 0 0,1 1 1 0 0,0-1-1 0 0,0 0 1 0 0,-1 1-1 0 0,1-1 1 0 0,-1 1-1 0 0,1-1 1 0 0,0 0-1 0 0,-1 1 1 0 0,1-1-1 0 0,-1 1 1 0 0,1 0-1 0 0,-1-1 0 0 0,1 1 1 0 0,-1-1-1 0 0,1 1 1 0 0,-1 0-1 0 0,0-1 89 0 0,-19-11-4477 0 0,8 8 271 0 0,-2-1-836 0 0</inkml:trace>
  <inkml:trace contextRef="#ctx0" brushRef="#br0" timeOffset="453.038">626 29 3224 0 0,'0'0'143'0'0,"0"-1"-3"0"0,0 0 263 0 0,0 0 1 0 0,0 0 0 0 0,0-1 0 0 0,0 1 0 0 0,0 0 0 0 0,1 0 0 0 0,-1 0 0 0 0,0 0 0 0 0,0 0 0 0 0,1 0-1 0 0,-1 0 1 0 0,1 0 0 0 0,-1 0 0 0 0,1 0 0 0 0,0 0 0 0 0,-1 0 0 0 0,1 0 0 0 0,0 0 0 0 0,0 0-404 0 0,0 0 224 0 0,0 0 0 0 0,1 1 0 0 0,-1-1 0 0 0,0 0 0 0 0,0 1 0 0 0,1-1 0 0 0,-1 1 0 0 0,0 0 0 0 0,1-1 0 0 0,-1 1 0 0 0,1 0 0 0 0,-1 0 0 0 0,2 0-224 0 0,3 0 299 0 0,0 0 0 0 0,1 1 0 0 0,-1 0-1 0 0,1 1 1 0 0,4 1-299 0 0,-6-2 815 0 0,10 5-272 0 0,0 0-1 0 0,-1 1 1 0 0,0 0-1 0 0,-1 1 0 0 0,0 1 1 0 0,0 0-1 0 0,11 10-542 0 0,-18-13 281 0 0,0-1 0 0 0,0 1 0 0 0,0 0-1 0 0,3 6-280 0 0,-7-10 121 0 0,0 1 1 0 0,0 0-1 0 0,0 0 0 0 0,0 0 0 0 0,-1 0 0 0 0,0 0 0 0 0,1 0 0 0 0,-1 0 0 0 0,0 0 0 0 0,0 0 0 0 0,-1 1 0 0 0,1 2-121 0 0,-1-3 91 0 0,-1 0 0 0 0,0-1-1 0 0,0 1 1 0 0,0 0 0 0 0,0-1-1 0 0,-1 1 1 0 0,1-1 0 0 0,0 1-1 0 0,-1-1 1 0 0,-1 2-91 0 0,-4 7 317 0 0,4-7-240 0 0,0 1 0 0 0,0 0-1 0 0,-1-1 1 0 0,0 0 0 0 0,1 0-1 0 0,-1 0 1 0 0,-1-1 0 0 0,1 1 0 0 0,-2 0-77 0 0,-45 26 250 0 0,34-20-177 0 0,-5 1-1 0 0,1-1 1 0 0,-11 2-73 0 0,-3 2 44 0 0,3-2-241 0 0,-28 6 197 0 0,24-7-762 0 0,11-1-2234 0 0,18-7-4755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3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261 192 2760 0 0,'0'-12'579'0'0,"-7"-2"5581"0"0,5 8-4741 0 0,-1 0 0 0 0,0 0-1 0 0,0 0 1 0 0,-1 1 0 0 0,-2-4-1419 0 0,4 7 166 0 0,1 1 0 0 0,-1-1-1 0 0,0 1 1 0 0,1 0 0 0 0,-1-1 0 0 0,0 1 0 0 0,0 0-1 0 0,0 0 1 0 0,0 0 0 0 0,0 0 0 0 0,0 0 0 0 0,0 1 0 0 0,0-1-1 0 0,0 1 1 0 0,0-1 0 0 0,0 1 0 0 0,0 0 0 0 0,-1 0-1 0 0,0 0-165 0 0,-6 0 442 0 0,-1 1 0 0 0,1 1 0 0 0,0 0 0 0 0,-6 2-442 0 0,7-2 115 0 0,-33 17 424 0 0,37-18-572 0 0,1 0 0 0 0,-1 0 0 0 0,1 0 0 0 0,0 1 0 0 0,0-1 0 0 0,-1 1-1 0 0,1 0 1 0 0,1 0 0 0 0,-1 0 0 0 0,0 1 0 0 0,0-1 0 0 0,1 1 0 0 0,-1 0 33 0 0,0 0 27 0 0,0-1 0 0 0,1 1 0 0 0,-1-1 0 0 0,0 1 0 0 0,0-1 0 0 0,-1 0-27 0 0,1 0 153 0 0,1 0-1 0 0,0-1 1 0 0,-1 1-1 0 0,1 0 1 0 0,0 0-1 0 0,-2 3-152 0 0,3-4 21 0 0,1-1-1 0 0,-1 1 1 0 0,1 0-1 0 0,0 0 1 0 0,-1 0-1 0 0,1 0 1 0 0,0 0-1 0 0,-1 0 1 0 0,1 0-1 0 0,0 0 1 0 0,0 0-1 0 0,0 0 1 0 0,0 0-1 0 0,0 0 0 0 0,0 0 1 0 0,0 0-1 0 0,0 0 1 0 0,0-1-1 0 0,1 1 1 0 0,-1 0-1 0 0,0 0 1 0 0,1 0-1 0 0,-1 1-20 0 0,0-2-15 0 0,0 1 1 0 0,1-1-1 0 0,-1 1 0 0 0,0-1 0 0 0,0 1 0 0 0,0-1 0 0 0,0 1 0 0 0,-1-1 0 0 0,1 1 0 0 0,0-1 1 0 0,0 1-1 0 0,0 0 0 0 0,0-1 0 0 0,0 1 0 0 0,-1-1 0 0 0,1 0 0 0 0,0 1 0 0 0,-1-1 0 0 0,1 1 1 0 0,0-1-1 0 0,-1 1 0 0 0,1-1 0 0 0,-1 1 15 0 0,1-1-9 0 0,0 0 0 0 0,0 0 0 0 0,-1 1 0 0 0,1-1 0 0 0,0 0 0 0 0,0 0 0 0 0,-1 1 0 0 0,1-1 0 0 0,0 0 0 0 0,0 0 0 0 0,0 1 0 0 0,0-1 0 0 0,-1 0 0 0 0,1 1 0 0 0,0-1 0 0 0,0 0 0 0 0,0 0 0 0 0,0 1 0 0 0,0-1 0 0 0,0 0 0 0 0,0 1 0 0 0,0-1 0 0 0,0 0 0 0 0,0 1 0 0 0,0-1 0 0 0,0 0 0 0 0,0 1 0 0 0,0-1 0 0 0,0 0 0 0 0,0 1 0 0 0,0-1 0 0 0,1 0 0 0 0,-1 1 0 0 0,0-1 0 0 0,0 0 0 0 0,0 0 0 0 0,0 1 0 0 0,1-1 9 0 0,4 4 24 0 0,-4-4-8 0 0,-1 0 0 0 0,1 0 0 0 0,-1 0 0 0 0,1 0-1 0 0,-1 0 1 0 0,1 1 0 0 0,-1-1 0 0 0,1 0 0 0 0,-1 0-1 0 0,1 1 1 0 0,-1-1 0 0 0,1 0 0 0 0,-1 1 0 0 0,1-1 0 0 0,-1 1-1 0 0,0-1 1 0 0,1 0 0 0 0,-1 1 0 0 0,0-1 0 0 0,1 1-1 0 0,-1-1 1 0 0,0 1 0 0 0,0-1 0 0 0,1 1 0 0 0,-1-1 0 0 0,0 1-1 0 0,0-1 1 0 0,0 1 0 0 0,0-1 0 0 0,0 1 0 0 0,0 0 0 0 0,0-1-1 0 0,0 1 1 0 0,0-1 0 0 0,0 1 0 0 0,0-1 0 0 0,0 1-16 0 0,12 7 113 0 0,17 9-753 0 0,-28-17 654 0 0,-1 0-1 0 0,1 1 1 0 0,0-1-1 0 0,-1 0 1 0 0,1 0-1 0 0,-1 0 1 0 0,1 1-1 0 0,-1-1 1 0 0,1 0 0 0 0,-1 0-1 0 0,1 0 1 0 0,0 0-1 0 0,-1 0 1 0 0,1 0-1 0 0,-1 0 1 0 0,1 0 0 0 0,0 0-1 0 0,-1-1-13 0 0,3 1 69 0 0,10 2 148 0 0,-10-2-220 0 0,2 1 0 0 0,-1-1-1 0 0,0 0 1 0 0,0 0 0 0 0,0 0 0 0 0,0 0 0 0 0,1-1 3 0 0,13-2-287 0 0,-12 2 278 0 0,0 0-1 0 0,-1 0 1 0 0,1 0-1 0 0,0-1 1 0 0,-1 0-1 0 0,1 0 1 0 0,-1 0 0 0 0,0-1-1 0 0,0 0 1 0 0,0 0-1 0 0,3-3 10 0 0,-4 3 30 0 0,0-1-1 0 0,0 0 0 0 0,-1 0 0 0 0,1 0 1 0 0,-1 0-1 0 0,0 0 0 0 0,-1-1 0 0 0,1 0 0 0 0,-1 1 1 0 0,0-1-1 0 0,0 0 0 0 0,0 0 0 0 0,-1 0 1 0 0,1-1-1 0 0,-1 0-29 0 0,1-2-5 0 0,0 0 0 0 0,0 1 0 0 0,1-1 0 0 0,0 0 5 0 0,-2 5-8 0 0,1 0 1 0 0,-1 0-1 0 0,1 1 1 0 0,-1-1-1 0 0,1 1 0 0 0,0-1 1 0 0,0 1-1 0 0,0-1 1 0 0,1 1-1 0 0,-1 0 1 0 0,0 0-1 0 0,1 0 8 0 0,7-4-5 0 0,-7 4-2 0 0,0-1-1 0 0,0 1 1 0 0,0 1 0 0 0,1-1 0 0 0,-1 0-1 0 0,1 1 1 0 0,-1 0 0 0 0,1-1 0 0 0,0 2-1 0 0,-1-1 1 0 0,2 0 7 0 0,-1 1-16 0 0,1 0 1 0 0,-1 0-1 0 0,1 0 1 0 0,-1 0-1 0 0,1 1 1 0 0,0 0-1 0 0,-1 0 0 0 0,0 0 1 0 0,1 1-1 0 0,-1-1 1 0 0,0 1-1 0 0,0 0 1 0 0,2 1 15 0 0,-1 0-16 0 0,0 0 0 0 0,0 1 1 0 0,0-1-1 0 0,-1 1 1 0 0,1 0-1 0 0,-1 0 1 0 0,0 0-1 0 0,0 1 0 0 0,3 4 16 0 0,-5-6-9 0 0,0 1 0 0 0,0-1-1 0 0,0 1 1 0 0,-1 0 0 0 0,1-1-1 0 0,-1 1 1 0 0,0 0 0 0 0,0 0-1 0 0,0 3 10 0 0,3 11-1 0 0,-3-15 1 0 0,0 0-1 0 0,0 0 1 0 0,-1 1-1 0 0,1-1 1 0 0,-1 0-1 0 0,0 1 1 0 0,0-1-1 0 0,0 1 1 0 0,0-1 0 0 0,0 0-1 0 0,-1 1 1 0 0,1-1-1 0 0,-1 0 1 0 0,0 0-1 0 0,-1 2 1 0 0,2-4 6 0 0,0-1 0 0 0,-1 1-1 0 0,1 0 1 0 0,0 0-1 0 0,-1-1 1 0 0,1 1 0 0 0,-1 0-1 0 0,1-1 1 0 0,-1 1-1 0 0,1 0 1 0 0,-1-1 0 0 0,1 1-1 0 0,-1-1 1 0 0,0 1-1 0 0,1-1 1 0 0,-1 1 0 0 0,0-1-1 0 0,1 0 1 0 0,-1 1 0 0 0,0-1-1 0 0,0 0 1 0 0,1 1-1 0 0,-1-1 1 0 0,0 0 0 0 0,0 0-1 0 0,1 0 1 0 0,-1 0-1 0 0,0 0 1 0 0,0 0 0 0 0,0 0-1 0 0,0 0-5 0 0,0 0 18 0 0,0 0-5 0 0,0 0-1 0 0,1 0 1 0 0,-1 0-1 0 0,1 0 0 0 0,-1 0 1 0 0,1 0-1 0 0,-1 0 1 0 0,0-1-1 0 0,1 1 0 0 0,-1 0 1 0 0,1 0-1 0 0,-1-1 1 0 0,1 1-1 0 0,-1 0 0 0 0,1-1 1 0 0,-1 1-1 0 0,1 0 1 0 0,-1-1-1 0 0,1 1 0 0 0,0-1 1 0 0,-1 1-1 0 0,1-1 1 0 0,0 1-1 0 0,-1-1 0 0 0,1 1 1 0 0,-1-1-13 0 0,1-1 17 0 0,-1 0 1 0 0,1 0-1 0 0,-1 1 0 0 0,1-1 1 0 0,0 0-1 0 0,0 0 1 0 0,-1 0-1 0 0,1 0 0 0 0,1-1-17 0 0,-1-4 47 0 0,1-1-1 0 0,1 0 0 0 0,-1 1 0 0 0,2-3-46 0 0,2-5 20 0 0,1 1 0 0 0,0 1-1 0 0,1-1 1 0 0,0 1 0 0 0,1 0 0 0 0,1 1-1 0 0,0 0 1 0 0,0 0 0 0 0,4-1-20 0 0,-4 4-10 0 0,0 0 1 0 0,0 1 0 0 0,1 0 0 0 0,0 0 0 0 0,0 1 0 0 0,1 1-1 0 0,0 0 1 0 0,1 0 9 0 0,-5 3 65 0 0,-1 1-1 0 0,1 0 0 0 0,-1 1 0 0 0,3-1-64 0 0,-7 2-259 0 0,0 0-1 0 0,0-1 1 0 0,0 1-1 0 0,0 0 1 0 0,0 1-1 0 0,1-1 1 0 0,-1 0-1 0 0,0 0 1 0 0,0 1-1 0 0,0 0 1 0 0,0-1-1 0 0,0 1 0 0 0,-1 0 1 0 0,1 0-1 0 0,2 1 260 0 0,1 2-2020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162 251 11256 0 0,'9'-11'573'0'0,"1"-1"-1"0"0,7-4-572 0 0,5-7 2028 0 0,-17 19 3094 0 0,-3 4-2228 0 0,-5 11-1565 0 0,3-9-1361 0 0,-1 0 0 0 0,0 0 0 0 0,1 0 0 0 0,-1 0 1 0 0,1 0-1 0 0,0 0 0 0 0,-1 0 0 0 0,1 0 0 0 0,0 1 0 0 0,0-1 0 0 0,1 1 32 0 0,0-1-19 0 0,1 4-34 0 0,1 0 0 0 0,0 0 0 0 0,1-1 0 0 0,0 1 1 0 0,-1-1-1 0 0,2 0 0 0 0,3 5 53 0 0,54 47 213 0 0,-57-52-207 0 0,-1 0 1 0 0,1 1-1 0 0,-1 0 0 0 0,0 0 0 0 0,0 0-6 0 0,-3-5 3 0 0,-1 0-1 0 0,1 0 0 0 0,-1 0 1 0 0,1 0-1 0 0,-1 0 0 0 0,1 0 0 0 0,-1 0 1 0 0,0 0-1 0 0,1 0 0 0 0,-1 0 1 0 0,0 0-1 0 0,0 1 0 0 0,0-1 1 0 0,0 0-1 0 0,0 0 0 0 0,0 0 1 0 0,0 0-1 0 0,0 0 0 0 0,0 1 1 0 0,0-1-1 0 0,-1 0 0 0 0,1 0 1 0 0,0 0-1 0 0,-1 0 0 0 0,1 0 0 0 0,-1 0 1 0 0,0 0-1 0 0,1 0 0 0 0,-1 0 1 0 0,0 0-1 0 0,1 0 0 0 0,-1-1 1 0 0,0 1-1 0 0,0 0 0 0 0,0 0-2 0 0,-10 6 54 0 0,1-1 0 0 0,-1-1 1 0 0,0 0-1 0 0,-1 0 0 0 0,1-1 0 0 0,-2 0-54 0 0,-14 3 364 0 0,-1-1 1 0 0,-3-1-365 0 0,-74 4-806 0 0,100-9 693 0 0,1 0 0 0 0,0 0 0 0 0,-1 0-1 0 0,1 0 1 0 0,-1-1 0 0 0,1 1 0 0 0,0-1-1 0 0,-1-1 1 0 0,1 1 0 0 0,0 0 0 0 0,0-1 0 0 0,0 0-1 0 0,-4-2 114 0 0,8 4-77 0 0,0-1 0 0 0,0 1-1 0 0,-1 0 1 0 0,1-1-1 0 0,0 1 1 0 0,0 0-1 0 0,-1-1 1 0 0,1 1 0 0 0,0-1-1 0 0,0 1 1 0 0,0-1-1 0 0,0 1 1 0 0,0-1 0 0 0,0 1-1 0 0,0-1 1 0 0,0 1-1 0 0,0 0 1 0 0,0-1 0 0 0,0 1-1 0 0,0-1 1 0 0,0 1-1 0 0,0-1 1 0 0,0 1 0 0 0,0-1-1 0 0,1 1 1 0 0,-1 0-1 0 0,0-1 1 0 0,0 1 0 0 0,0-1-1 0 0,1 1 78 0 0,8-14-4160 0 0,0 3-1789 0 0</inkml:trace>
  <inkml:trace contextRef="#ctx0" brushRef="#br0" timeOffset="412.093">429 189 17503 0 0,'0'0'399'0'0,"0"0"60"0"0,0 0 21 0 0,0 0-59 0 0,3 8-260 0 0,-1 7-122 0 0,-1 1 0 0 0,-1-1-1 0 0,-1 12-38 0 0,0 6 783 0 0,6 114 812 0 0,-1-67-1337 0 0,-1-53-195 0 0,1 1-1 0 0,1-1 0 0 0,4 10-62 0 0,0-1 255 0 0,-7-27-390 0 0,1 0 0 0 0,0 0 0 0 0,1 0 0 0 0,0 0 0 0 0,0 0 0 0 0,1-1 0 0 0,0 0 0 0 0,1 0 0 0 0,-1 0 0 0 0,8 6 135 0 0,-12-13-338 0 0,-1-1-860 0 0,0 0-3644 0 0,0 0-1567 0 0</inkml:trace>
  <inkml:trace contextRef="#ctx0" brushRef="#br0" timeOffset="847.23">411 290 5064 0 0,'3'-8'450'0'0,"-1"3"-228"0"0,1 1 0 0 0,-1-1 0 0 0,1 1-1 0 0,0 0 1 0 0,1 0 0 0 0,1-3-222 0 0,-2 5 979 0 0,-1 0 1 0 0,0 0 0 0 0,1 1 0 0 0,-1-1-1 0 0,1 1 1 0 0,0-1 0 0 0,0 1-1 0 0,0 0-979 0 0,6-2 651 0 0,0 0-1 0 0,1 1 0 0 0,-1 0 1 0 0,0 1-1 0 0,0 0 0 0 0,1 1 1 0 0,-1 0-1 0 0,1 0 1 0 0,8 2-651 0 0,-7-1 210 0 0,0 1 0 0 0,0 1 0 0 0,-1 0 0 0 0,0 0 0 0 0,1 1 0 0 0,-1 1 0 0 0,0-1 0 0 0,-1 2 0 0 0,1-1 0 0 0,-1 1 0 0 0,0 1 0 0 0,-1 0 0 0 0,2 1-210 0 0,-8-6 36 0 0,1 1-1 0 0,-1-1 1 0 0,-1 0 0 0 0,1 1 0 0 0,0-1 0 0 0,0 1-1 0 0,-1 0 1 0 0,0-1 0 0 0,1 1 0 0 0,-1 0-1 0 0,0 0 1 0 0,0 0-36 0 0,-1-1 63 0 0,0 0 1 0 0,1-1-1 0 0,-1 1 0 0 0,0 0 0 0 0,0-1 0 0 0,0 1 1 0 0,0 0-1 0 0,0-1 0 0 0,-1 1 0 0 0,1 0 0 0 0,0-1 1 0 0,-1 1-1 0 0,1-1 0 0 0,-1 1 0 0 0,0-1 0 0 0,1 1 1 0 0,-1-1-1 0 0,0 1 0 0 0,0-1 0 0 0,-1 2-63 0 0,-4 3 77 0 0,0 0 0 0 0,-1 0-1 0 0,0-1 1 0 0,1 1 0 0 0,-2-1-1 0 0,1-1 1 0 0,-1 0 0 0 0,-5 3-77 0 0,-14 4-966 0 0,-26 8 966 0 0,44-17-136 0 0,-60 17-3544 0 0,50-14 898 0 0,1-4-4003 0 0</inkml:trace>
  <inkml:trace contextRef="#ctx0" brushRef="#br0" timeOffset="1233.216">730 387 3680 0 0,'45'2'441'0'0,"-25"-1"2374"0"0,0-1-1 0 0,0 0 1 0 0,10-3-2815 0 0,-16 1 851 0 0,8 0 679 0 0,-1-2 0 0 0,0 0 0 0 0,0-1-1 0 0,17-8-1529 0 0,-29 10 322 0 0,-1-1 0 0 0,1 0 0 0 0,-1-1-1 0 0,0 0 1 0 0,3-2-322 0 0,-9 5 13 0 0,-1 1 0 0 0,1-1 0 0 0,0 1-1 0 0,0-1 1 0 0,-1 0 0 0 0,1 0 0 0 0,-1 0 0 0 0,1 0 0 0 0,-1 0-1 0 0,0 0 1 0 0,0 0 0 0 0,0 0 0 0 0,0 0 0 0 0,0 0 0 0 0,-1-1-1 0 0,1 1 1 0 0,0 0 0 0 0,-1-1 0 0 0,0 1 0 0 0,0-1 0 0 0,0 1-1 0 0,0 0 1 0 0,0-1-13 0 0,0 1 0 0 0,-1 0 0 0 0,1 0 0 0 0,-1 0 0 0 0,0-1-1 0 0,0 1 1 0 0,0 0 0 0 0,0 1 0 0 0,0-1-1 0 0,-1 0 1 0 0,1 0 0 0 0,-1 0 0 0 0,1 1 0 0 0,-1-1-1 0 0,1 1 1 0 0,-1-1 0 0 0,0 1 0 0 0,0 0 0 0 0,0-1 0 0 0,-1 0 5 0 0,0 0 0 0 0,-1 0 0 0 0,1 1 0 0 0,-1-1 0 0 0,1 1 1 0 0,-1-1-1 0 0,0 1 0 0 0,0 0 0 0 0,-3 0-5 0 0,1 1 86 0 0,-1 0 0 0 0,1 0 0 0 0,-1 0 0 0 0,1 1 0 0 0,0 0 0 0 0,0 0 0 0 0,-1 1 0 0 0,1 0 0 0 0,0 0 0 0 0,0 0 0 0 0,0 1 1 0 0,1 0-1 0 0,-2 1-86 0 0,-2 1 21 0 0,2 0 1 0 0,-1 1-1 0 0,1 0 1 0 0,-1 0-1 0 0,2 1 1 0 0,-1 0-1 0 0,1 0 1 0 0,-2 4-22 0 0,2-4 45 0 0,2 0 1 0 0,-1 0 0 0 0,1 1 0 0 0,0 0 0 0 0,1 0 0 0 0,-1 0-1 0 0,2 0 1 0 0,-1 0 0 0 0,1 1 0 0 0,0-1 0 0 0,1 2-46 0 0,1-7-7 0 0,0 0 0 0 0,0 0 1 0 0,0 0-1 0 0,0 0 0 0 0,0 0 1 0 0,1 0-1 0 0,0 0 1 0 0,0 0-1 0 0,-1 0 0 0 0,2 0 1 0 0,-1-1-1 0 0,0 1 0 0 0,0 0 1 0 0,1 0-1 0 0,0-1 1 0 0,-1 1-1 0 0,1-1 0 0 0,0 0 1 0 0,0 1-1 0 0,1-1 0 0 0,-1 0 1 0 0,0 0-1 0 0,1 0 0 0 0,1 1 7 0 0,1 0-53 0 0,0 0-1 0 0,0 0 0 0 0,0-1 1 0 0,1 0-1 0 0,-1 0 0 0 0,1 0 0 0 0,-1 0 1 0 0,1-1-1 0 0,0 0 0 0 0,0 0 0 0 0,0 0 1 0 0,2-1 53 0 0,11 0-1552 0 0,0-1 0 0 0,0-1 1 0 0,0-1-1 0 0,6-2 1552 0 0,3-3-2602 0 0</inkml:trace>
  <inkml:trace contextRef="#ctx0" brushRef="#br0" timeOffset="1234.216">1496 226 3680 0 0,'-10'-7'360'0'0,"7"6"44"0"0,0-1-1 0 0,0 1 1 0 0,-1 0 0 0 0,1 0-1 0 0,0 0 1 0 0,0 1 0 0 0,0-1 0 0 0,-1 1-1 0 0,1-1 1 0 0,0 1 0 0 0,-1 0-1 0 0,1 1 1 0 0,0-1 0 0 0,-1 1 0 0 0,1-1-1 0 0,0 1 1 0 0,0 0 0 0 0,-3 1-404 0 0,-9 4 3167 0 0,0 0 0 0 0,0 1 1 0 0,-4 3-3168 0 0,7-4 558 0 0,0 0-165 0 0,1 1-1 0 0,0 0 1 0 0,0 0 0 0 0,1 1-1 0 0,-9 8-392 0 0,15-12 26 0 0,1-1-1 0 0,0 1 1 0 0,0 0 0 0 0,0 0 0 0 0,0 0-1 0 0,0 0 1 0 0,1 0 0 0 0,0 1 0 0 0,0-1-1 0 0,0 1 1 0 0,0-1 0 0 0,1 1-1 0 0,0 0 1 0 0,0 0 0 0 0,0 0 0 0 0,1 0-1 0 0,-1 2-25 0 0,1-4 13 0 0,1-1 0 0 0,-1 1-1 0 0,1-1 1 0 0,0 1 0 0 0,0-1 0 0 0,0 1-1 0 0,0-1 1 0 0,0 1 0 0 0,0-1 0 0 0,0 0-1 0 0,1 0 1 0 0,-1 1 0 0 0,1-1-1 0 0,0 0 1 0 0,0-1 0 0 0,0 1 0 0 0,0 0-1 0 0,0 0 1 0 0,0-1 0 0 0,0 1-1 0 0,0-1 1 0 0,1 0 0 0 0,-1 0 0 0 0,1 1-13 0 0,3 1-17 0 0,1-1 0 0 0,-1 1-1 0 0,0-1 1 0 0,1 0 0 0 0,-1-1 0 0 0,1 1 0 0 0,0-1 0 0 0,-1-1 0 0 0,3 1 17 0 0,6-1-385 0 0,1-1-1 0 0,-1-1 0 0 0,9-2 386 0 0,23-9-7517 0 0,-23 6 944 0 0</inkml:trace>
  <inkml:trace contextRef="#ctx0" brushRef="#br0" timeOffset="1623.028">1695 1 17015 0 0,'0'0'779'0'0,"0"0"-15"0"0,3 6-459 0 0,20 78-157 0 0,-14-48-218 0 0,3 9 1409 0 0,-2 0-1 0 0,2 23-1338 0 0,-10-53 135 0 0,-1 0 0 0 0,-1-1 0 0 0,0 1 0 0 0,-1 0 0 0 0,-1-1 0 0 0,0 1 0 0 0,-1-1 0 0 0,0 1 0 0 0,-6 13-135 0 0,8-26-54 0 0,0 0 0 0 0,0 0 1 0 0,0 0-1 0 0,0 0 0 0 0,0 0 0 0 0,0 0 1 0 0,-1 0-1 0 0,1 0 0 0 0,-1 0 1 0 0,0-1-1 0 0,1 1 0 0 0,-2 0 54 0 0,2-1-307 0 0,-1 0 1 0 0,1 0-1 0 0,-1 0 0 0 0,0-1 0 0 0,0 1 0 0 0,1 0 0 0 0,-1-1 0 0 0,0 0 0 0 0,0 1 1 0 0,1-1-1 0 0,-1 0 0 0 0,0 0 0 0 0,0 0 0 0 0,0 0 0 0 0,0 0 0 0 0,1 0 0 0 0,-1-1 1 0 0,0 1-1 0 0,-1-1 307 0 0,-2 0-1012 0 0,0-1 0 0 0,0 0 0 0 0,0 0 1 0 0,1-1-1 0 0,-1 1 0 0 0,-3-3 1012 0 0,-12-10-1071 0 0,3 0-569 0 0</inkml:trace>
  <inkml:trace contextRef="#ctx0" brushRef="#br0" timeOffset="1985.878">1625 309 11376 0 0,'4'-1'118'0'0,"0"-1"0"0"0,0 0 0 0 0,0 0 1 0 0,0 0-1 0 0,-1 0 0 0 0,1-1-118 0 0,15-8 424 0 0,-7 6-208 0 0,0 0 0 0 0,0 1-1 0 0,0 0 1 0 0,1 1 0 0 0,-1 0 0 0 0,6 1-216 0 0,-12 1 247 0 0,0 1 1 0 0,0 0 0 0 0,-1 0-1 0 0,1 0 1 0 0,0 1-1 0 0,0 0 1 0 0,0 0 0 0 0,0 1-1 0 0,-1-1 1 0 0,1 1-1 0 0,-1 1 1 0 0,1-1 0 0 0,-1 1-1 0 0,5 2-247 0 0,-1 2 283 0 0,0 0 0 0 0,0 1 0 0 0,-1 0 0 0 0,0 0 0 0 0,0 0-1 0 0,-1 1 1 0 0,0 0 0 0 0,-1 1 0 0 0,1 1-283 0 0,2 6 626 0 0,0 1 0 0 0,0 1 1 0 0,-2-1-1 0 0,4 16-626 0 0,-10-26 141 0 0,-1-7-95 0 0,0 0 0 0 0,0 0 0 0 0,0 0 0 0 0,0-1 0 0 0,1 1 0 0 0,-1 0 0 0 0,0 0 0 0 0,0 0 0 0 0,1 0-1 0 0,-1 0 1 0 0,0 0 0 0 0,1 0 0 0 0,-1-1 0 0 0,1 1 0 0 0,0 1-46 0 0,-6-3 246 0 0,5 1-240 0 0,-1 0 0 0 0,1 0-1 0 0,0 0 1 0 0,-1 0-1 0 0,1 0 1 0 0,0 0 0 0 0,0 0-1 0 0,-1 0 1 0 0,1 0-1 0 0,0 0 1 0 0,0 0 0 0 0,-1 0-1 0 0,1 0 1 0 0,0-1-1 0 0,0 1 1 0 0,0 0 0 0 0,-1 0-1 0 0,1 0 1 0 0,0 0 0 0 0,0 0-1 0 0,-1-1 1 0 0,1 1-1 0 0,0 0 1 0 0,0 0 0 0 0,0 0-1 0 0,0-1 1 0 0,-1 1-1 0 0,1 0 1 0 0,0 0 0 0 0,0 0-1 0 0,0-1 1 0 0,0 1-1 0 0,0 0 1 0 0,0 0 0 0 0,0-1-1 0 0,0 1-5 0 0,-1-2 21 0 0,0 0-65 0 0,-1 0 0 0 0,1 0 0 0 0,0 0 0 0 0,1 0 0 0 0,-1 0 0 0 0,0 0 0 0 0,1 0 0 0 0,-1 0 0 0 0,1 0 0 0 0,0-1 0 0 0,-1 1-1 0 0,1 0 1 0 0,0 0 0 0 0,0 0 0 0 0,1-1 0 0 0,-1 1 44 0 0,3-8-418 0 0,0 0 0 0 0,0 1 0 0 0,1 0 0 0 0,1-1 0 0 0,-1 2 0 0 0,2-1 0 0 0,-1 0 0 0 0,1 1 0 0 0,0 0 0 0 0,4-3 418 0 0,23-21-1848 0 0,-17 18 799 0 0,-6 6 532 0 0,0 1-1 0 0,0 1 1 0 0,0-1-1 0 0,1 2 1 0 0,0 0 0 0 0,0 0-1 0 0,1 1 1 0 0,-1 0-1 0 0,1 1 1 0 0,0 0-1 0 0,12-1 518 0 0,7 1-740 0 0,0 2-1 0 0,1 1 0 0 0,-1 1 1 0 0,8 3 740 0 0,11 4 878 0 0,-49-8-777 0 0,-1 0 0 0 0,1 0 0 0 0,-1 0 0 0 0,1 0 0 0 0,0 1 0 0 0,-1-1 0 0 0,1 0 0 0 0,-1 0 0 0 0,1 0 0 0 0,-1 0 0 0 0,0 0 0 0 0,1 1 0 0 0,-1-1 0 0 0,1 0 0 0 0,-1 1 0 0 0,1-1 0 0 0,-1 0 0 0 0,1 0 0 0 0,-1 1 0 0 0,0-1 0 0 0,1 1 0 0 0,-1-1 0 0 0,0 1-101 0 0,0-1 152 0 0,0 0 1 0 0,0 1-1 0 0,0-1 0 0 0,0 1 0 0 0,0-1 1 0 0,0 0-1 0 0,0 1 0 0 0,-1-1 0 0 0,1 1 1 0 0,0-1-1 0 0,0 0 0 0 0,-1 1 0 0 0,1-1 1 0 0,0 0-1 0 0,0 1 0 0 0,-1-1 0 0 0,1 0 1 0 0,0 0-1 0 0,-1 1 0 0 0,1-1 0 0 0,0 0 1 0 0,-1 0-153 0 0,-25 15 4459 0 0,22-13-4766 0 0,-44 20 1608 0 0,13-5-925 0 0,0 1 0 0 0,-4 4-376 0 0,30-16 26 0 0,-1 0 0 0 0,1 1 1 0 0,1 0-1 0 0,-1 1 0 0 0,2 0 1 0 0,-1 0-1 0 0,1 1 0 0 0,0 0 1 0 0,-4 6-27 0 0,10-13 24 0 0,0 0 1 0 0,0-1-1 0 0,0 1 1 0 0,0 0 0 0 0,0 0-1 0 0,0 0 1 0 0,0 0-1 0 0,1 0 1 0 0,-1-1-1 0 0,1 1 1 0 0,0 0 0 0 0,-1 0-1 0 0,1 1 1 0 0,0-1-1 0 0,0 0 1 0 0,0 0-1 0 0,0 0 1 0 0,1 0-1 0 0,-1 0 1 0 0,0 0 0 0 0,1 0-1 0 0,0-1 1 0 0,-1 1-1 0 0,1 0 1 0 0,0 0-1 0 0,0 0 1 0 0,0 0 0 0 0,0-1-1 0 0,0 1 1 0 0,1 0-1 0 0,-1-1 1 0 0,0 1-1 0 0,1 0-24 0 0,2 0 21 0 0,-1 1 1 0 0,1-1-1 0 0,0 0 0 0 0,0 0 0 0 0,0 0 0 0 0,0 0 0 0 0,0-1 0 0 0,0 1 0 0 0,0-1 0 0 0,0 0 0 0 0,1 0 0 0 0,-1-1 0 0 0,0 1 0 0 0,1-1 0 0 0,0 0-21 0 0,4 0-23 0 0,0 0 0 0 0,0-1-1 0 0,0 1 1 0 0,0-2 0 0 0,0 1 0 0 0,0-1-1 0 0,0-1 1 0 0,-1 0 0 0 0,1 0-1 0 0,-1-1 1 0 0,0 1 0 0 0,0-2 0 0 0,0 1-1 0 0,0-1 1 0 0,-1-1 0 0 0,0 1-1 0 0,6-6 24 0 0,-9 6-110 0 0,0 1-1 0 0,1-1 0 0 0,-1 0 1 0 0,-1-1-1 0 0,1 1 0 0 0,-1-1 1 0 0,0 0-1 0 0,0 1 0 0 0,-1-1 1 0 0,0 0-1 0 0,0-1 0 0 0,0 1 0 0 0,0-2 111 0 0,-2 4-126 0 0,1 0 0 0 0,-1-1 0 0 0,0 1 0 0 0,0 0 0 0 0,0 0 0 0 0,-1 0 0 0 0,0 0 0 0 0,1 0 0 0 0,-1 0 0 0 0,-1 0 0 0 0,1 0 0 0 0,0 1 0 0 0,-1-1 0 0 0,0 0 0 0 0,0 1 0 0 0,0-1 0 0 0,-1 1 0 0 0,1 0 0 0 0,-1-1 0 0 0,1 1 0 0 0,-2 0 126 0 0,-10-11-5110 0 0,6 8 54 0 0</inkml:trace>
  <inkml:trace contextRef="#ctx0" brushRef="#br0" timeOffset="2416.73">2842 222 17503 0 0,'-1'-1'92'0'0,"0"0"-1"0"0,1 0 0 0 0,-2 0 0 0 0,1 0 0 0 0,0 1 0 0 0,0-1 0 0 0,0 0 1 0 0,0 1-1 0 0,0-1 0 0 0,-1 1 0 0 0,1-1 0 0 0,0 1 0 0 0,0-1 0 0 0,-1 1 1 0 0,1 0-1 0 0,-1 0-91 0 0,-24 4 461 0 0,12 0-461 0 0,1 0 0 0 0,-1 1 0 0 0,1 0 0 0 0,-13 8 0 0 0,21-11 0 0 0,1 1 0 0 0,-1 0 0 0 0,1 0 0 0 0,0 1 0 0 0,0-1 0 0 0,0 1 0 0 0,0 0 0 0 0,0 0 0 0 0,1 0 0 0 0,0 1 0 0 0,0-1 0 0 0,0 1 0 0 0,0-1 0 0 0,-1 6 0 0 0,3-7-1 0 0,0 1-1 0 0,0-1 0 0 0,0 1 1 0 0,1 0-1 0 0,-1-1 0 0 0,1 1 0 0 0,0 0 1 0 0,0-1-1 0 0,0 1 0 0 0,1 0 1 0 0,-1 0-1 0 0,1-1 0 0 0,0 1 0 0 0,0-1 1 0 0,0 1-1 0 0,1-1 0 0 0,-1 1 0 0 0,1-1 1 0 0,0 2 1 0 0,6 7 89 0 0,0-1 0 0 0,0 1 1 0 0,1-1-1 0 0,6 4-89 0 0,-2 0 387 0 0,-4-5-194 0 0,-6-8-189 0 0,-1 0 1 0 0,0 0 0 0 0,0 0-1 0 0,0 0 1 0 0,0 0-1 0 0,0 1 1 0 0,-1-1 0 0 0,1 1-1 0 0,-1-1 1 0 0,1 1 0 0 0,-1 0-1 0 0,0 0-4 0 0,-1-2 1 0 0,1-1-1 0 0,-1 1 0 0 0,0-1 0 0 0,0 1 1 0 0,0-1-1 0 0,0 1 0 0 0,0-1 1 0 0,0 0-1 0 0,0 1 0 0 0,0-1 0 0 0,0 1 1 0 0,0-1-1 0 0,0 1 0 0 0,0-1 0 0 0,0 1 1 0 0,0-1-1 0 0,0 1 0 0 0,0-1 0 0 0,0 0 1 0 0,-1 1-1 0 0,1-1 0 0 0,0 1 0 0 0,0-1 1 0 0,-1 1-1 0 0,1-1 0 0 0,0 0 1 0 0,0 1-1 0 0,-1-1 0 0 0,1 0 0 0 0,0 1 1 0 0,-1-1-1 0 0,1 0 0 0 0,-1 0 0 0 0,1 1 1 0 0,0-1-1 0 0,-1 0 0 0 0,1 0 0 0 0,-1 0 1 0 0,1 1-1 0 0,-1-1 0 0 0,1 0 1 0 0,-1 0-1 0 0,0 0 11 0 0,-1 1 17 0 0,0 0-1 0 0,0-1 1 0 0,1 1 0 0 0,-1-1-1 0 0,0 0 1 0 0,0 0 0 0 0,0 0-1 0 0,0 1 1 0 0,0-2 0 0 0,0 1 0 0 0,0 0-1 0 0,-1 0-27 0 0,-28-8-52 0 0,9 3-380 0 0,-14-3-5445 0 0,20 3-316 0 0</inkml:trace>
  <inkml:trace contextRef="#ctx0" brushRef="#br0" timeOffset="2830.743">3165 191 18111 0 0,'-59'22'2287'0'0,"58"-22"-2261"0"0,-31 16 516 0 0,0 2 0 0 0,-12 10-542 0 0,35-22 18 0 0,0 0 1 0 0,1 1-1 0 0,0 0 1 0 0,1 1-1 0 0,-1-1 1 0 0,1 2-1 0 0,1-1 1 0 0,0 1-1 0 0,0 0 1 0 0,-3 6-19 0 0,7-10-14 0 0,0 0 1 0 0,0-1 0 0 0,1 1-1 0 0,-1 1 1 0 0,1-1 0 0 0,0 0-1 0 0,0 0 1 0 0,1 0-1 0 0,0 5 14 0 0,0-8-1 0 0,0 0-1 0 0,0 1 0 0 0,0-1 0 0 0,1 0 0 0 0,-1 0 0 0 0,1 0 0 0 0,-1 0 0 0 0,1 0 1 0 0,0 0-1 0 0,0 0 0 0 0,0 0 0 0 0,0 0 0 0 0,0 0 0 0 0,0-1 0 0 0,1 1 0 0 0,-1 0 1 0 0,0-1-1 0 0,1 1 0 0 0,0-1 0 0 0,-1 1 0 0 0,1-1 0 0 0,0 0 0 0 0,-1 0 0 0 0,3 1 2 0 0,8 3-3 0 0,-1 0-1 0 0,1-2 1 0 0,0 1-1 0 0,1-1 0 0 0,-1-1 1 0 0,0 0-1 0 0,1-1 1 0 0,9 0 3 0 0,20-2-1486 0 0,-1-2 0 0 0,1-1 1486 0 0,-12 0-1513 0 0,-3-1-851 0 0,0-1 1 0 0,-1-1-1 0 0,1-2 0 0 0,-2-1 1 0 0,8-4 2363 0 0,-31 13-29 0 0,25-10-531 0 0,0-2 0 0 0,0-1 1 0 0,-1-2 559 0 0,-25 16 185 0 0,0-1 1 0 0,-1 1-1 0 0,1 0 1 0 0,-1 0-1 0 0,1-1 0 0 0,-1 1 1 0 0,1 0-1 0 0,-1-1 1 0 0,1 1-1 0 0,-1-1 1 0 0,0 1-1 0 0,1 0 0 0 0,-1-1 1 0 0,1 1-1 0 0,-1-1 1 0 0,0 1-1 0 0,1-1 0 0 0,-1 1 1 0 0,0-1-1 0 0,0 0 1 0 0,0 1-1 0 0,1-1 1 0 0,-1 1-1 0 0,0-1 0 0 0,0 0 1 0 0,0 1-1 0 0,0-1-185 0 0,0 1 216 0 0,-1-1 1 0 0,1 1-1 0 0,0-1 0 0 0,-1 1 0 0 0,1-1 1 0 0,-1 1-1 0 0,1-1 0 0 0,-1 1 0 0 0,0-1 0 0 0,1 1 1 0 0,-1 0-1 0 0,1-1 0 0 0,-1 1 0 0 0,0 0 1 0 0,1 0-1 0 0,-1-1 0 0 0,0 1 0 0 0,1 0 0 0 0,-1 0-216 0 0,-5-1 704 0 0,1 0-1 0 0,-1 0 0 0 0,1 0 0 0 0,-1 1 0 0 0,-1 0-703 0 0,-5 1 194 0 0,1 1 1 0 0,-1 0-1 0 0,1 1 0 0 0,-1 0 0 0 0,1 1 0 0 0,0 0 1 0 0,1 1-1 0 0,-1 0 0 0 0,1 0 0 0 0,0 1 1 0 0,0 1-1 0 0,0 0 0 0 0,1 0 0 0 0,0 1 0 0 0,-4 4-194 0 0,2-1 81 0 0,8-10-77 0 0,1 1-1 0 0,0-1 1 0 0,0 1 0 0 0,0 0 0 0 0,0 0 0 0 0,0 0 0 0 0,0 0 0 0 0,1 0 0 0 0,-1 1 0 0 0,1-1 0 0 0,0 0 0 0 0,-1 1 0 0 0,1-1-1 0 0,0 1 1 0 0,0-1 0 0 0,0 1 0 0 0,1-1 0 0 0,-1 1 0 0 0,1 0-4 0 0,-1 6 44 0 0,1-7-35 0 0,-1 0 0 0 0,1-1 0 0 0,0 1-1 0 0,0 0 1 0 0,0 0 0 0 0,0-1 0 0 0,1 1 0 0 0,-1 0 0 0 0,0 0-9 0 0,1-1 4 0 0,-1 0-1 0 0,1 0 1 0 0,-1-1 0 0 0,1 1 0 0 0,-1 0-1 0 0,1-1 1 0 0,-1 1 0 0 0,1 0 0 0 0,0-1-1 0 0,-1 1 1 0 0,1-1 0 0 0,0 1-1 0 0,0-1 1 0 0,-1 1 0 0 0,1-1 0 0 0,0 0-1 0 0,0 1 1 0 0,-1-1 0 0 0,1 0 0 0 0,0 0-1 0 0,0 1 1 0 0,0-1 0 0 0,0 0-1 0 0,0 0-3 0 0,5 1 0 0 0,1 0 0 0 0,0 0 0 0 0,0-1 0 0 0,0 1 0 0 0,-1-2 0 0 0,1 1 0 0 0,0-1 0 0 0,0 0 0 0 0,0 0 0 0 0,-1-1 0 0 0,1 0 0 0 0,-1 0 0 0 0,1 0 0 0 0,2-2 0 0 0,2-1 11 0 0,0-1 0 0 0,0 0-1 0 0,-1 0 1 0 0,1-1 0 0 0,-1-1-1 0 0,-1 0 1 0 0,9-8-11 0 0,-15 12 61 0 0,0 1 1 0 0,0 0-1 0 0,-1-1 0 0 0,1 0 0 0 0,-1 1 1 0 0,0-1-1 0 0,0 0 0 0 0,0 0 0 0 0,-1 0 0 0 0,1 0 1 0 0,-1-1-1 0 0,0 1 0 0 0,0 0 0 0 0,-1 0 1 0 0,1-1-1 0 0,-1 1 0 0 0,0 0 0 0 0,0-1 1 0 0,-1 1-1 0 0,1-1 0 0 0,-1 1 0 0 0,0 0 1 0 0,0 0-1 0 0,0-1 0 0 0,0 1 0 0 0,-1 0 1 0 0,0 0-1 0 0,0 0 0 0 0,0 1 0 0 0,-3-5-61 0 0,3 5 16 0 0,-1-1 0 0 0,0 0 0 0 0,0 0 0 0 0,0 1 0 0 0,0-1 0 0 0,0 1 0 0 0,-1 0 0 0 0,-2-1-16 0 0,-6-5-306 0 0,9 7 46 0 0,0 0 0 0 0,0 0 0 0 0,0 0 1 0 0,0 1-1 0 0,0-1 0 0 0,-1 1 260 0 0,3 0-511 0 0,1 1-1 0 0,0 0 0 0 0,0 0-197 0 0,0 0-828 0 0,13-9-4132 0 0,-4 6 4663 0 0,0-2 344 0 0</inkml:trace>
  <inkml:trace contextRef="#ctx0" brushRef="#br0" timeOffset="3820.244">3655 257 3224 0 0,'4'1'374'0'0,"0"1"1"0"0,-1 0-1 0 0,1-1 0 0 0,0 1 1 0 0,-1 1-1 0 0,3 1-374 0 0,-5-3 484 0 0,1 0 0 0 0,-1 0-1 0 0,0 0 1 0 0,0 0 0 0 0,0 0 0 0 0,0 0 0 0 0,0 0-1 0 0,0 0 1 0 0,-1 1 0 0 0,1-1 0 0 0,0 0 0 0 0,-1 1-1 0 0,1-1 1 0 0,-1 0 0 0 0,1 1 0 0 0,-1-1 0 0 0,1 1-1 0 0,-1-1 1 0 0,0 2-484 0 0,0-1 229 0 0,1 1 1 0 0,-1 0-1 0 0,1-1 0 0 0,0 1 0 0 0,0-1 1 0 0,0 1-1 0 0,0-1 0 0 0,0 0 0 0 0,0 1-229 0 0,7 15 1084 0 0,4 40 1045 0 0,-11-54-1989 0 0,0 1 1 0 0,-1 0-1 0 0,1 0 0 0 0,-1 0 1 0 0,0 3-141 0 0,1 17 386 0 0,2 3 153 0 0,-1 23-539 0 0,2 22 189 0 0,-4-62-169 0 0,1-1 1 0 0,-1 1-1 0 0,-2 8-20 0 0,1-10 19 0 0,1 1 0 0 0,0 0 0 0 0,0 0 0 0 0,2 5-19 0 0,-2-8 37 0 0,1 0 1 0 0,-1 1-1 0 0,0-1 0 0 0,-1 4-37 0 0,0 27 246 0 0,3-19-63 0 0,-2-14-90 0 0,0 0 0 0 0,0 0 0 0 0,1 0 0 0 0,0 1 0 0 0,2 3-93 0 0,-1 20 425 0 0,-1-27-355 0 0,-1-2-67 0 0,-1 0 0 0 0,1 0 0 0 0,0-1 1 0 0,-1 1-1 0 0,1 0 0 0 0,0 0 0 0 0,-1 0 1 0 0,1 0-1 0 0,0-1 0 0 0,0 1 0 0 0,-1 0 1 0 0,1 0-1 0 0,0-1 0 0 0,0 1 0 0 0,-1 0 1 0 0,1 0-1 0 0,0-1 0 0 0,0 1 0 0 0,0 0 1 0 0,0-1-1 0 0,-1 1 0 0 0,1 0 1 0 0,0-1-1 0 0,0 1 0 0 0,0 0 0 0 0,0-1 1 0 0,0 1-1 0 0,0 0 0 0 0,0-1 0 0 0,0 1-3 0 0,-1-14-2 0 0,1 11 41 0 0,-7-53 915 0 0,2 18-1049 0 0,1-1 0 0 0,2-3 95 0 0,-2-82-1076 0 0,5 70 747 0 0,-1 17 111 0 0,2 1 0 0 0,4-23 218 0 0,-2 27-65 0 0,-4 24 86 0 0,1 1 0 0 0,-1-1 0 0 0,2 1 0 0 0,-1 0 0 0 0,1-1-1 0 0,0 1 1 0 0,3-4-21 0 0,-4 8 11 0 0,4-9 58 0 0,1 1 1 0 0,0 0 0 0 0,0 0 0 0 0,1 0 0 0 0,2 0-70 0 0,-7 8 18 0 0,1 0 0 0 0,0 1 0 0 0,-1-1 0 0 0,1 1 1 0 0,0-1-1 0 0,0 1 0 0 0,1 0 0 0 0,-1 0 0 0 0,0 0 0 0 0,1 1 0 0 0,-1-1 0 0 0,1 1 1 0 0,-1 0-1 0 0,1 0 0 0 0,0 0 0 0 0,-1 0 0 0 0,1 1 0 0 0,0-1 0 0 0,3 1-18 0 0,1 0 5 0 0,0 1-1 0 0,0-1 0 0 0,0 1 1 0 0,0 1-1 0 0,-1-1 0 0 0,1 2 1 0 0,0-1-1 0 0,-1 1 0 0 0,1 0 1 0 0,-1 0-1 0 0,0 1 0 0 0,0 0 1 0 0,0 0-1 0 0,0 1 0 0 0,-1 0 1 0 0,0 0-1 0 0,0 1 0 0 0,0-1 1 0 0,-1 1-1 0 0,1 1-4 0 0,-2-2-6 0 0,2 2-3 0 0,-1 1 0 0 0,1-1 0 0 0,-1 1 0 0 0,-1 0 0 0 0,1 0-1 0 0,-1 1 1 0 0,-1-1 0 0 0,2 5 9 0 0,-4-8 10 0 0,1 0-1 0 0,-1 0 1 0 0,0 1 0 0 0,-1-1-1 0 0,1 5-9 0 0,-1-8 6 0 0,-1 0 1 0 0,1 1-1 0 0,-1-1 0 0 0,1 0 0 0 0,-1 1 0 0 0,0-1 0 0 0,0 0 1 0 0,0 0-1 0 0,0 0 0 0 0,0 0 0 0 0,0 0 0 0 0,-1 0 0 0 0,0 2-6 0 0,-4 3 35 0 0,4-4-33 0 0,0 0 1 0 0,0 0-1 0 0,0 0 1 0 0,0-1-1 0 0,-1 1 1 0 0,1-1-1 0 0,-1 1 1 0 0,0-1-1 0 0,0 0 1 0 0,0 0-1 0 0,0 0 1 0 0,0-1-1 0 0,0 1 1 0 0,0-1-1 0 0,0 1 1 0 0,-2-1-3 0 0,-18 6 10 0 0,-1-2 1 0 0,0 0-1 0 0,0-2 0 0 0,0 0 1 0 0,-1-2-1 0 0,1-1 0 0 0,0 0 1 0 0,-1-2-11 0 0,4-6-287 0 0,20 8 184 0 0,1 0-1 0 0,13-8-368 0 0,-9 6 404 0 0,0 1 0 0 0,0-1 0 0 0,0 1-1 0 0,1 0 1 0 0,-1 0 0 0 0,0 0 0 0 0,1 0-1 0 0,-1 1 1 0 0,4-1 68 0 0,20-2-274 0 0,72-14-26 0 0,-49 10 288 0 0,24-9 12 0 0,-39 7 0 0 0,13-4 0 0 0,22-9 0 0 0,137-54 80 0 0,-186 62 843 0 0,-21 14-414 0 0,-1 0-63 0 0,-10 3-257 0 0,-1 1-176 0 0,-1 1-1 0 0,2 0 1 0 0,-1 1 0 0 0,1 0-1 0 0,-1 1 1 0 0,2 0 0 0 0,-1 1-1 0 0,1 0 1 0 0,0 0 0 0 0,1 1-1 0 0,0 0 1 0 0,0 0 0 0 0,1 1-1 0 0,0 0 1 0 0,1 0 0 0 0,-3 7-13 0 0,7-15 1 0 0,2-2-4 0 0,0 1 0 0 0,-1 0-1 0 0,1-1 1 0 0,0 1 0 0 0,0-1 0 0 0,-1 1-1 0 0,1-1 1 0 0,0 1 0 0 0,0 0 0 0 0,0-1-1 0 0,0 1 1 0 0,0-1 0 0 0,0 1 0 0 0,0 0-1 0 0,0-1 1 0 0,0 1 0 0 0,0 0 0 0 0,0-1-1 0 0,0 1 1 0 0,0-1 0 0 0,0 1 0 0 0,1 0-1 0 0,-1 0 4 0 0,0 0 0 0 0,0 0 0 0 0,0 1 0 0 0,0-1 0 0 0,1 0-1 0 0,-1 1 1 0 0,0-1 0 0 0,1 0 0 0 0,-1 1 0 0 0,1-1-1 0 0,-1 0 1 0 0,1 0 0 0 0,0 1 0 0 0,-1-1 0 0 0,1 0 0 0 0,0 0-1 0 0,0 0 1 0 0,0 0 0 0 0,0 0 0 0 0,0 0 0 0 0,0 0 0 0 0,0 0-1 0 0,0 0 1 0 0,0-1 0 0 0,0 1 0 0 0,1 0 0 0 0,-1-1-1 0 0,0 1 1 0 0,0-1 0 0 0,1 1 0 0 0,-1-1 0 0 0,0 0 0 0 0,1 1-1 0 0,-1-1 1 0 0,1 0 0 0 0,-1 0 0 0 0,0 0 0 0 0,1 0 0 0 0,5 0-4 0 0,1 0 0 0 0,-1-1-1 0 0,0 0 1 0 0,1 0 0 0 0,-1-1 0 0 0,0 0 0 0 0,0 0 0 0 0,0-1 0 0 0,0 0 0 0 0,-1 0 0 0 0,4-2 4 0 0,13-8-194 0 0,-1-1 1 0 0,12-10 193 0 0,10-11 149 0 0,-26 19-995 0 0,1 1-1 0 0,5-1 847 0 0,-18 11-28 0 0,0 1 1 0 0,1 1-1 0 0,0-1 0 0 0,0 1 1 0 0,0 0-1 0 0,4-1 28 0 0,-10 4 9 0 0,0 1-1 0 0,0-1 1 0 0,0 0-1 0 0,0 1 0 0 0,0-1 1 0 0,0 0-1 0 0,0 1 1 0 0,0-1-1 0 0,0 1 1 0 0,0 0-1 0 0,0-1 0 0 0,-1 1 1 0 0,1 0-1 0 0,0-1 1 0 0,0 1-1 0 0,-1 0 1 0 0,1 0-1 0 0,0 0 0 0 0,-1 0 1 0 0,1-1-1 0 0,-1 1 1 0 0,1 0-9 0 0,1 6-20 0 0,0 0-1 0 0,0 0 1 0 0,-1-1 0 0 0,1 1 0 0 0,-2 0 0 0 0,1 0 0 0 0,-1 0-1 0 0,0 0 1 0 0,-1 6 20 0 0,1 2-4 0 0,-9 265 74 0 0,18-144-140 0 0,-9-133 105 0 0,0 0-1 0 0,0 0 0 0 0,-1-1 0 0 0,1 1 1 0 0,-1 0-1 0 0,1-1 0 0 0,-1 1 1 0 0,0 0-1 0 0,0-1 0 0 0,0 1 0 0 0,-1-1 1 0 0,1 1-1 0 0,0-1 0 0 0,-1 0 1 0 0,0 0-1 0 0,1 0 0 0 0,-1 0 0 0 0,0 0 1 0 0,-1 1-35 0 0,0-1 73 0 0,-1 1 0 0 0,1-1 0 0 0,-1 1 0 0 0,0-1 0 0 0,0-1 1 0 0,0 1-1 0 0,0 0 0 0 0,0-1 0 0 0,-1 0 0 0 0,1 0 0 0 0,-4 0-73 0 0,-20 4 73 0 0,-1-2 1 0 0,0-1-1 0 0,0-2 0 0 0,0-1 0 0 0,0 0 0 0 0,1-3 0 0 0,-16-3-73 0 0,14 2-48 0 0,23 4-380 0 0,-1 0-1 0 0,1 0 1 0 0,0-1-1 0 0,0 0 1 0 0,0 0 0 0 0,-3-2 428 0 0,1-5-3246 0 0,5 4 1583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1304 249 2760 0 0,'0'0'120'0'0,"-9"2"32"0"0,3 1-152 0 0,-7-3 0 0 0,1 3 0 0 0,0-1 0 0 0,2 1 1256 0 0,-2-3 224 0 0,-6 0 48 0 0,3 3 8 0 0,8 0-1232 0 0,7-3-240 0 0,0 0-64 0 0,-5 0 0 0 0,-8 2-808 0 0,8-2-176 0 0</inkml:trace>
  <inkml:trace contextRef="#ctx0" brushRef="#br0" timeOffset="4699.96">0 229 13360 0 0,'0'0'1026'0'0,"0"0"-550"0"0,0 0 174 0 0,7 6 973 0 0,0 0-687 0 0,-5-4-739 0 0,0 0-1 0 0,0-1 1 0 0,0 1 0 0 0,0 0-1 0 0,-1 0 1 0 0,1 0-1 0 0,0 1-196 0 0,26 39 1864 0 0,-13-23-1227 0 0,-2 1 0 0 0,-1 1 0 0 0,0 0 0 0 0,-1 1 1 0 0,4 15-638 0 0,-4-4 117 0 0,-1 0 1 0 0,-2 0 0 0 0,-1 1-1 0 0,1 27-117 0 0,-6-37 50 0 0,-2 0 0 0 0,0 1 0 0 0,-2 14-50 0 0,2-22 92 0 0,-1-3-856 0 0,-1-14 124 0 0,-2-10-136 0 0,-2-14-3250 0 0,0-1 0 0 0,2 0-1 0 0,-2-23 4027 0 0,5 35-341 0 0,-2-24-2123 0 0,2 1 0 0 0,4-30 2464 0 0,3 12-1093 0 0,4 1 4026 0 0,-6 40-960 0 0,1-1 0 0 0,1 1 0 0 0,0-1-1973 0 0,-4 10 276 0 0,0 1 1 0 0,1 0 0 0 0,-1 0 0 0 0,1 0-1 0 0,-1 0 1 0 0,1 0 0 0 0,0 0 0 0 0,0 1 0 0 0,0-1-1 0 0,0 1 1 0 0,1 0 0 0 0,-1 0 0 0 0,1 0-1 0 0,-1 0 1 0 0,1 1 0 0 0,0-1 0 0 0,-1 1-1 0 0,1 0 1 0 0,0 0 0 0 0,1 0-277 0 0,1 0 175 0 0,0 0 1 0 0,1 0-1 0 0,-1 1 0 0 0,1 0 1 0 0,-1 0-1 0 0,1 1 0 0 0,-1-1 0 0 0,1 1 1 0 0,-1 1-1 0 0,0-1 0 0 0,6 3-175 0 0,0 1 450 0 0,0 0 0 0 0,0 1-1 0 0,-1 0 1 0 0,0 1 0 0 0,1 0-450 0 0,-9-4 22 0 0,1 0-1 0 0,-1-1 1 0 0,0 1-1 0 0,0 0 1 0 0,0 1 0 0 0,0-1-1 0 0,-1 0 1 0 0,1 1-1 0 0,-1 0 1 0 0,0-1 0 0 0,0 1-1 0 0,0 0 1 0 0,-1 0-1 0 0,1 0 1 0 0,-1 0 0 0 0,0 0-1 0 0,0 1-21 0 0,-1-3 0 0 0,0 0 0 0 0,0 1 1 0 0,0-1-1 0 0,-1 0 0 0 0,1 0 0 0 0,0 0 0 0 0,-1-1 0 0 0,0 1 0 0 0,1 0 0 0 0,-1 0 0 0 0,0 0 1 0 0,0 0-1 0 0,0-1 0 0 0,0 1 0 0 0,0 0 0 0 0,-1-1 0 0 0,1 1 0 0 0,0-1 0 0 0,-1 1 0 0 0,1-1 0 0 0,-1 0 1 0 0,1 1-1 0 0,-1-1 0 0 0,0 0 0 0 0,-1 0 0 0 0,-5 4 232 0 0,-1 0 0 0 0,0-1 0 0 0,0 0 0 0 0,-7 2-232 0 0,2-2 202 0 0,0 0-1 0 0,0-2 1 0 0,0 1 0 0 0,0-2-1 0 0,-1 0 1 0 0,-5 0-202 0 0,-5-2-492 0 0,-1-1 0 0 0,1-1-1 0 0,-4-1 493 0 0,12 0-165 0 0,0 0 0 0 0,1-1-1 0 0,0-1 1 0 0,-11-5 165 0 0,25 9-83 0 0,0 1 0 0 0,-1-1 1 0 0,1 0-1 0 0,0 1 0 0 0,0-1 0 0 0,0 0 1 0 0,1 0-1 0 0,-1-1 0 0 0,0 1 0 0 0,1 0 0 0 0,-1-1 1 0 0,0 0 82 0 0,3 2-155 0 0,-1 1 0 0 0,0-1 1 0 0,1 0-1 0 0,-1 1 1 0 0,1-1-1 0 0,-1 0 0 0 0,1 0 1 0 0,-1 1-1 0 0,1-1 1 0 0,0 1-1 0 0,-1-1 0 0 0,1 1 1 0 0,0-1-1 0 0,-1 1 0 0 0,1-1 1 0 0,0 1-1 0 0,0-1 155 0 0,0 1-417 0 0,2-3-187 0 0,0 1-1 0 0,1 0 0 0 0,-1 1 1 0 0,1-1-1 0 0,0 1 1 0 0,-1-1-1 0 0,1 1 0 0 0,0 0 1 0 0,-1 0-1 0 0,2 1 605 0 0,7-3-1031 0 0,13-5-1527 0 0</inkml:trace>
  <inkml:trace contextRef="#ctx0" brushRef="#br0" timeOffset="5063.474">694 328 9216 0 0,'11'-3'706'0'0,"-13"1"-226"0"0,0 1 0 0 0,0 0 0 0 0,0 0 0 0 0,0 0-1 0 0,0 0 1 0 0,0 0 0 0 0,0 0 0 0 0,-2 0-480 0 0,-5 0 990 0 0,-1 1 0 0 0,1 0-1 0 0,0 0 1 0 0,0 1 0 0 0,-7 1-990 0 0,-2 2 948 0 0,0 1 0 0 0,0 0 0 0 0,-16 8-948 0 0,27-9 105 0 0,0-1 0 0 0,0 1 0 0 0,0 0 0 0 0,1 1 0 0 0,0-1 0 0 0,0 1 0 0 0,0 1 0 0 0,0-1 0 0 0,1 1 0 0 0,0 0 0 0 0,0 0 0 0 0,1 0 0 0 0,-2 4-105 0 0,5-9 2 0 0,1 0 0 0 0,-1 0 0 0 0,1 1 1 0 0,-1-1-1 0 0,1 1 0 0 0,0-1 0 0 0,-1 0 0 0 0,1 1 0 0 0,0-1 0 0 0,0 0 0 0 0,0 1 0 0 0,0-1 0 0 0,0 1 0 0 0,1-1 0 0 0,-1 0 0 0 0,0 1 0 0 0,0-1 0 0 0,1 1 1 0 0,-1-1-1 0 0,1 0 0 0 0,0 0 0 0 0,-1 1 0 0 0,1-1 0 0 0,0 0 0 0 0,0 0 0 0 0,-1 0 0 0 0,1 0 0 0 0,0 0 0 0 0,0 0 0 0 0,0 0 0 0 0,1 1-2 0 0,1 0 7 0 0,0 1-1 0 0,0-1 0 0 0,0 1 1 0 0,0-1-1 0 0,0 0 1 0 0,1 0-1 0 0,-1 0 1 0 0,1 0-1 0 0,0-1 0 0 0,2 1-6 0 0,1 0 3 0 0,-1-2 1 0 0,0 1-1 0 0,1-1 0 0 0,-1 0 0 0 0,0 0 0 0 0,1-1 1 0 0,-1 1-1 0 0,0-1 0 0 0,0-1 0 0 0,1 0-3 0 0,10-3 16 0 0,0-1 0 0 0,14-7-16 0 0,-26 10 4 0 0,0 0 0 0 0,0-1 0 0 0,-1 1 0 0 0,1-1-1 0 0,-1-1 1 0 0,0 1 0 0 0,0 0 0 0 0,0-1 0 0 0,-1 0-1 0 0,1 0 1 0 0,-1 0 0 0 0,-1 0 0 0 0,1-1 0 0 0,0 0-4 0 0,-3 4 5 0 0,0 1 1 0 0,1 0-1 0 0,-1-1 1 0 0,0 1 0 0 0,0 0-1 0 0,0-1 1 0 0,0 1-1 0 0,0 0 1 0 0,0-1-1 0 0,0 1 1 0 0,0 0 0 0 0,0-1-1 0 0,-1 1 1 0 0,1 0-1 0 0,-1 0 1 0 0,1-1-1 0 0,-1 1 1 0 0,1 0 0 0 0,-1-1-6 0 0,-1 0 9 0 0,0-1 0 0 0,0 0 0 0 0,0 1 0 0 0,-1-1 0 0 0,1 1 0 0 0,-1-1 0 0 0,1 1 0 0 0,-2 0-9 0 0,-2-3-19 0 0,-1 1 1 0 0,-1 0-1 0 0,1 0 0 0 0,0 1 1 0 0,-1-1-1 0 0,-3 1 19 0 0,-44-10-821 0 0,19 9-3170 0 0,35 4 1657 0 0,1 0-98 0 0,0 0-21 0 0</inkml:trace>
  <inkml:trace contextRef="#ctx0" brushRef="#br0" timeOffset="5438.266">854 1 16615 0 0,'0'0'374'0'0,"0"0"54"0"0,0 0 24 0 0,0 0-42 0 0,0 1-266 0 0,-6 156 2782 0 0,2-82-1853 0 0,3 1 0 0 0,9 72-1073 0 0,-7-140 51 0 0,1 0-1 0 0,0 0 0 0 0,0 0 0 0 0,3 6-50 0 0,-4-12-170 0 0,0 0-1 0 0,-1 0 0 0 0,1 0 1 0 0,0 0-1 0 0,0 0 0 0 0,0 0 1 0 0,1 0-1 0 0,-1 0 1 0 0,0-1-1 0 0,1 1 0 0 0,-1-1 1 0 0,1 1-1 0 0,0-1 0 0 0,-1 1 1 0 0,1-1-1 0 0,0 0 0 0 0,0 0 1 0 0,0 0-1 0 0,0 0 0 0 0,0 0 171 0 0,0-1-473 0 0,-1 0 0 0 0,1 0 0 0 0,-1 0-1 0 0,0 0 1 0 0,1 0 0 0 0,-1 0 0 0 0,0-1 0 0 0,1 1-1 0 0,-1 0 1 0 0,0-1 0 0 0,1 1 0 0 0,-1-1-1 0 0,0 0 1 0 0,0 1 0 0 0,1-1 473 0 0,10-7-5721 0 0</inkml:trace>
  <inkml:trace contextRef="#ctx0" brushRef="#br0" timeOffset="6064.549">1295 208 16416 0 0,'-2'-1'110'0'0,"0"-1"1"0"0,0 1-1 0 0,1 0 1 0 0,-1 0 0 0 0,0 0-1 0 0,0 0 1 0 0,0 0 0 0 0,0 0-1 0 0,0 0 1 0 0,0 1 0 0 0,0-1-1 0 0,-1 1 1 0 0,1-1 0 0 0,0 1-1 0 0,0 0 1 0 0,0 0 0 0 0,0 0-1 0 0,-1 0 1 0 0,1 1 0 0 0,0-1-1 0 0,0 0 1 0 0,0 1 0 0 0,0-1-1 0 0,-1 1-110 0 0,-6 3 323 0 0,1 0-1 0 0,0 0 1 0 0,0 1-1 0 0,0 0 1 0 0,-2 2-323 0 0,-7 4 427 0 0,-46 35 1373 0 0,55-40-1717 0 0,1 1-1 0 0,0-1 1 0 0,1 1-1 0 0,-1 1 0 0 0,1-1 1 0 0,1 1-1 0 0,-1 0 1 0 0,0 2-83 0 0,4-7-3 0 0,1 0 1 0 0,-1 0 0 0 0,1 0 0 0 0,0 0 0 0 0,-1 1 0 0 0,1-1 0 0 0,1 0 0 0 0,-1 1-1 0 0,0-1 1 0 0,1 0 0 0 0,0 1 0 0 0,0-1 0 0 0,0 1 0 0 0,0-1 0 0 0,0 1-1 0 0,1-1 1 0 0,-1 0 0 0 0,1 1 0 0 0,0-1 0 0 0,0 0 0 0 0,0 0 0 0 0,1 1-1 0 0,-1-1 1 0 0,1 0 2 0 0,0 0 0 0 0,0-1 0 0 0,0 0 0 0 0,-1 0 0 0 0,2 0 0 0 0,-1 0 0 0 0,0 0 0 0 0,0-1 0 0 0,0 1 0 0 0,1-1 0 0 0,-1 1 0 0 0,1-1 0 0 0,-1 0 0 0 0,1 0 0 0 0,0 0 0 0 0,-1 0 0 0 0,1 0 0 0 0,0-1 0 0 0,0 1 0 0 0,0-1 0 0 0,0 0 0 0 0,4 0 0 0 0,-1 0 0 0 0,0 0 0 0 0,0 0 0 0 0,1-1 0 0 0,-1 0 0 0 0,0-1 0 0 0,0 1 0 0 0,4-3 0 0 0,-3 2 6 0 0,-1-1-1 0 0,1 0 1 0 0,-1-1-1 0 0,0 1 1 0 0,0-1-1 0 0,0-1 1 0 0,-1 1-1 0 0,1-1 1 0 0,-1 0-1 0 0,0 0 0 0 0,0-1 1 0 0,3-4-6 0 0,-5 6 6 0 0,-1 0-1 0 0,1 0 1 0 0,-1-1 0 0 0,0 1-1 0 0,0 0 1 0 0,-1-1 0 0 0,1 1-1 0 0,-1-1 1 0 0,0 0 0 0 0,0 1-1 0 0,-1-1 1 0 0,1 0 0 0 0,-1 0-1 0 0,0 0 1 0 0,0 1 0 0 0,-1-1-1 0 0,1 0 1 0 0,-1 0 0 0 0,-1-4-6 0 0,2 9 7 0 0,0 0 0 0 0,0 0 0 0 0,0 0 0 0 0,0-1 0 0 0,-1 1 0 0 0,1 0 0 0 0,0 0 0 0 0,0 0 0 0 0,0-1 0 0 0,0 1 0 0 0,0 0 0 0 0,0 0 0 0 0,0 0 1 0 0,-1 0-1 0 0,1-1 0 0 0,0 1 0 0 0,0 0 0 0 0,0 0 0 0 0,0 0 0 0 0,-1 0 0 0 0,1 0 0 0 0,0-1 0 0 0,0 1 0 0 0,0 0 0 0 0,0 0 0 0 0,-1 0 0 0 0,1 0 1 0 0,0 0-1 0 0,0 0 0 0 0,-1 0 0 0 0,1 0 0 0 0,0 0 0 0 0,0 0 0 0 0,0 0-7 0 0,-8 4-34 0 0,7-2 0 0 0,-1-1 0 0 0,1 1 0 0 0,0 0 1 0 0,0-1-1 0 0,0 1 0 0 0,0 0 0 0 0,0 0 0 0 0,0 0 0 0 0,0 0 34 0 0,0 2 31 0 0,0 1 0 0 0,0 0-1 0 0,0 0 1 0 0,1-1 0 0 0,-1 1 0 0 0,1 0 0 0 0,0 0 0 0 0,1-1-1 0 0,-1 1 1 0 0,1 1-31 0 0,0-3-14 0 0,0 0-1 0 0,0 0 1 0 0,1-1-1 0 0,-1 1 1 0 0,0 0-1 0 0,1-1 1 0 0,0 1-1 0 0,-1-1 1 0 0,1 0-1 0 0,0 1 0 0 0,0-1 1 0 0,1 0-1 0 0,-1 0 1 0 0,0 0-1 0 0,1-1 1 0 0,-1 1-1 0 0,1 0 15 0 0,1 0-15 0 0,0 0 1 0 0,1 0-1 0 0,-1 0 0 0 0,0 0 0 0 0,1-1 0 0 0,-1 0 0 0 0,1 0 1 0 0,0 0-1 0 0,-1 0 0 0 0,1-1 0 0 0,0 0 0 0 0,0 0 0 0 0,-1 0 0 0 0,1 0 1 0 0,0-1-1 0 0,-1 0 0 0 0,1 0 0 0 0,0 0 0 0 0,-1-1 0 0 0,1 1 1 0 0,-1-1-1 0 0,0 0 0 0 0,0 0 0 0 0,1-1 0 0 0,-2 1 0 0 0,3-2 15 0 0,3-2-349 0 0,-1-1 0 0 0,-1 1 0 0 0,1-1-1 0 0,-1-1 1 0 0,0 1 0 0 0,-1-1-1 0 0,0 0 1 0 0,0-1 0 0 0,-1 0 0 0 0,0 0-1 0 0,0 0 1 0 0,-1-1 349 0 0,2-3-567 0 0,1-1 0 0 0,0 1 0 0 0,0 0 0 0 0,6-6 567 0 0,-12 18 168 0 0,-1 1 21 0 0,0 0 37 0 0,0 0 140 0 0,3 3 514 0 0,7 10-618 0 0,-1 0-1 0 0,-1 0 0 0 0,0 0 0 0 0,5 14-261 0 0,-5-10 311 0 0,1-1 0 0 0,1-1 0 0 0,7 10-311 0 0,0 3 1140 0 0,-13-22-704 0 0,0 1-1 0 0,0-1 1 0 0,0 0-1 0 0,3 2-435 0 0,-2-1 20 0 0,-5-7-11 0 0,0 0-1 0 0,0 1 0 0 0,1-1 0 0 0,-1 0 1 0 0,0 0-1 0 0,0 0 0 0 0,0 0 1 0 0,0 1-1 0 0,0-1 0 0 0,0 0 0 0 0,1 0 1 0 0,-1 0-1 0 0,0 0 0 0 0,0 0 0 0 0,0 0 1 0 0,1 1-1 0 0,-1-1 0 0 0,0 0 1 0 0,0 0-1 0 0,0 0 0 0 0,1 0 0 0 0,-1 0 1 0 0,0 0-1 0 0,0 0 0 0 0,0 0 0 0 0,1 0 1 0 0,-1 0-1 0 0,0 0 0 0 0,0 0 1 0 0,0 0-1 0 0,1 0 0 0 0,-1 0 0 0 0,0 0 1 0 0,0 0-1 0 0,0 0 0 0 0,1-1 1 0 0,-1 1-1 0 0,0 0 0 0 0,0 0 0 0 0,0 0 1 0 0,0 0-1 0 0,1 0 0 0 0,-1 0 0 0 0,0-1 1 0 0,0 1-1 0 0,0 0 0 0 0,0 0 1 0 0,0 0-1 0 0,1 0 0 0 0,-1-1 0 0 0,0 1 1 0 0,0 0-1 0 0,0 0 0 0 0,0 0 1 0 0,0-1-1 0 0,0 1 0 0 0,0 0-8 0 0,5-11 568 0 0,-1-9-193 0 0,-2 4-627 0 0,2 1 0 0 0,0-1 0 0 0,1 1 0 0 0,0 0 0 0 0,4-7 252 0 0,-8 21-58 0 0,0 0 0 0 0,-1-1 0 0 0,1 1-1 0 0,0 0 1 0 0,0 0 0 0 0,0 0 0 0 0,0 0 0 0 0,0 0 0 0 0,0 0 0 0 0,0 0-1 0 0,0 0 1 0 0,0 0 0 0 0,0 1 0 0 0,1-1 0 0 0,-1 0 0 0 0,0 1 0 0 0,0-1 0 0 0,1 1-1 0 0,-1-1 1 0 0,1 1 58 0 0,0 0 15 0 0,0 0-1 0 0,-1 0 1 0 0,1 0 0 0 0,0 1-1 0 0,0-1 1 0 0,0 1-1 0 0,-1-1 1 0 0,1 1-1 0 0,0 0 1 0 0,-1-1-1 0 0,1 1 1 0 0,-1 0 0 0 0,1 0-1 0 0,-1 0 1 0 0,1 0-1 0 0,-1 1 1 0 0,1-1-1 0 0,-1 0 1 0 0,0 1-1 0 0,0-1 1 0 0,1 1-15 0 0,1 1 121 0 0,5 8 21 0 0,0 0 1 0 0,0 0-1 0 0,-1 0 1 0 0,-1 1-1 0 0,1 2-142 0 0,13 22-23 0 0,-7-14 605 0 0,14 21 311 0 0,-27-42-978 0 0,0-1-13 0 0,10-12-2595 0 0,-7 2 1258 0 0</inkml:trace>
  <inkml:trace contextRef="#ctx0" brushRef="#br0" timeOffset="6425.233">1746 140 19663 0 0,'-4'-1'181'0'0,"3"1"-65"0"0,0-1 0 0 0,0 1 0 0 0,0 0 1 0 0,0-1-1 0 0,1 1 0 0 0,-1 0 0 0 0,0-1 0 0 0,0 1 1 0 0,1-1-1 0 0,-1 0 0 0 0,0 1 0 0 0,0-1 0 0 0,1 1 1 0 0,-1-1-1 0 0,1 0 0 0 0,-1 0 0 0 0,1 1-116 0 0,-1-1 91 0 0,1 1-10 0 0,0 0-1 0 0,0 0-1 0 0,3 5 66 0 0,64 69-954 0 0,-61-68-1205 0 0,2-4-2926 0 0,-1 0 2320 0 0</inkml:trace>
  <inkml:trace contextRef="#ctx0" brushRef="#br0" timeOffset="6802.837">1963 175 5064 0 0,'6'-1'354'0'0,"-1"-1"1"0"0,0 0-1 0 0,1 0 1 0 0,-1 0 0 0 0,1-2-355 0 0,-1 2 1465 0 0,0-1 0 0 0,1 1 0 0 0,-1 0 0 0 0,5-1-1465 0 0,51-5 6299 0 0,28 6-3815 0 0,-85 2-2349 0 0,2 0 64 0 0,0 1-1 0 0,-1-1 0 0 0,1 1 1 0 0,0 1-1 0 0,0-1 0 0 0,4 2-198 0 0,-8-2 31 0 0,-1-1-1 0 0,1 1 0 0 0,0 0 1 0 0,0 0-1 0 0,0 0 0 0 0,-1 0 1 0 0,1 0-1 0 0,0 0 0 0 0,-1 0 0 0 0,1 0 1 0 0,-1 1-1 0 0,1-1 0 0 0,-1 1 1 0 0,0-1-1 0 0,0 1 0 0 0,0-1 1 0 0,0 1-1 0 0,0 0 0 0 0,0-1 1 0 0,0 1-1 0 0,0 2-30 0 0,0-3 8 0 0,-1 0-1 0 0,-1 0 1 0 0,1 0 0 0 0,0 0 0 0 0,0 0-1 0 0,0 0 1 0 0,0 1 0 0 0,-1-1-1 0 0,1 0 1 0 0,-1 0 0 0 0,1 0 0 0 0,-1 0-1 0 0,1 0 1 0 0,-1 0 0 0 0,1 0-1 0 0,-1 0 1 0 0,0 0 0 0 0,0 0-8 0 0,-18 18 234 0 0,11-12-130 0 0,1 0-47 0 0,0-2 0 0 0,0 1 0 0 0,-1-1 0 0 0,-3 2-57 0 0,-23 15 60 0 0,-30 24 48 0 0,32-25-449 0 0,-9 9 341 0 0,26-19-207 0 0,11-8 182 0 0,-1 1 0 0 0,1-1 0 0 0,-1 1 0 0 0,1 0 0 0 0,0 0-1 0 0,1 0 1 0 0,-2 2 25 0 0,5-6 0 0 0,0 0 0 0 0,-1 1 0 0 0,1-1 0 0 0,0 0 0 0 0,0 1 0 0 0,0-1 0 0 0,0 0 0 0 0,-1 1 0 0 0,1-1 0 0 0,0 0 0 0 0,0 1 0 0 0,0-1 0 0 0,0 0 0 0 0,0 1 0 0 0,0-1 0 0 0,0 1 0 0 0,0-1 0 0 0,0 0 0 0 0,0 1 0 0 0,0-1 0 0 0,1 0 0 0 0,-1 1 0 0 0,0-1 0 0 0,0 0 0 0 0,0 1 0 0 0,0-1 0 0 0,0 0 0 0 0,1 1 0 0 0,-1-1 0 0 0,0 0 0 0 0,0 0 0 0 0,1 1 0 0 0,-1-1 0 0 0,0 0 0 0 0,0 0 0 0 0,1 1 0 0 0,-1-1 0 0 0,0 0 0 0 0,1 0 0 0 0,-1 0 0 0 0,0 1 0 0 0,1-1 0 0 0,-1 0 0 0 0,0 0 0 0 0,1 0 0 0 0,-1 0 0 0 0,0 0 0 0 0,1 0 0 0 0,-1 0 0 0 0,0 0 0 0 0,1 0 0 0 0,-1 0 0 0 0,1 0 0 0 0,-1 0 0 0 0,0 0 0 0 0,1 0 0 0 0,0 0 0 0 0,16 5 349 0 0,1-1 0 0 0,-1-1 0 0 0,1 0 0 0 0,0-2 0 0 0,0 0 0 0 0,3-1-349 0 0,17 2-118 0 0,21 0 118 0 0,44-4 0 0 0,-20 2-1218 0 0,-66 0-159 0 0,-3 0-1016 0 0,-5-2-2782 0 0,-5-1-1493 0 0</inkml:trace>
  <inkml:trace contextRef="#ctx0" brushRef="#br0" timeOffset="7229.118">2586 227 15664 0 0,'-3'-1'268'0'0,"1"1"0"0"0,-1-1 0 0 0,1 1 0 0 0,0 0 0 0 0,-1-1 0 0 0,1 1 1 0 0,-1 0-1 0 0,1 0 0 0 0,-1 1 0 0 0,1-1 0 0 0,-1 0 0 0 0,1 1 1 0 0,0-1-1 0 0,-1 1 0 0 0,1 0 0 0 0,0 0 0 0 0,-1 0 0 0 0,1 0 0 0 0,0 0 1 0 0,0 1-1 0 0,0-1 0 0 0,-1 2-268 0 0,-6 4 156 0 0,0 1 0 0 0,1 0 0 0 0,0 0 0 0 0,-3 5-156 0 0,-5 6 884 0 0,11-13-849 0 0,0 0 0 0 0,0 0 1 0 0,1 1-1 0 0,0 0 0 0 0,0-1 0 0 0,1 1 0 0 0,-1 1 0 0 0,2-1 0 0 0,-1 0 0 0 0,1 1 0 0 0,0-1 0 0 0,1 1 0 0 0,-1 2-35 0 0,1-7 0 0 0,-1 9 0 0 0,5-5 0 0 0,-1-6-3 0 0,-1 0 0 0 0,0-1-1 0 0,0 1 1 0 0,1 0 0 0 0,-1 0-1 0 0,0-1 1 0 0,1 1 0 0 0,-1-1-1 0 0,0 0 1 0 0,1 1 0 0 0,-1-1-1 0 0,1 0 1 0 0,-1 0 0 0 0,1 0-1 0 0,-1 0 1 0 0,0 0 0 0 0,1 0 0 0 0,-1 0-1 0 0,1 0 1 0 0,-1 0 0 0 0,1-1-1 0 0,-1 1 1 0 0,0-1 0 0 0,1 1 3 0 0,6-3-88 0 0,0 0-1 0 0,0-1 1 0 0,4-2 88 0 0,-8 4-64 0 0,1-2-150 0 0,0 1-1 0 0,0-1 1 0 0,0 0 0 0 0,0 0-1 0 0,-1 0 1 0 0,0 0-1 0 0,1-3 215 0 0,15-13-45 0 0,-8 9 106 0 0,-11 9-61 0 0,1-1 1 0 0,0 1-1 0 0,1 0 1 0 0,-1 0-1 0 0,0 1 1 0 0,0-1-1 0 0,1 0 1 0 0,0 0-1 0 0,0 1-5 0 0,-1 0 0 0 0,0 1 0 0 0,0-1 0 0 0,0 1 0 0 0,0-1 0 0 0,1 1 0 0 0,-1 0 0 0 0,0-1 0 0 0,1 1 5 0 0,-1 1 68 0 0,0 0 0 0 0,0 0 1 0 0,0 0-1 0 0,-1 0 0 0 0,1 0 1 0 0,-1 1-1 0 0,1-1 0 0 0,-1 0 0 0 0,1 1 1 0 0,-1-1-1 0 0,1 2-68 0 0,1 0 119 0 0,6 6 86 0 0,-1-1 0 0 0,-1 1 0 0 0,1 0-1 0 0,-2 1 1 0 0,5 6-205 0 0,-7-8 0 0 0,1 0 0 0 0,0-1 0 0 0,1 0 0 0 0,0 0 0 0 0,5 4 0 0 0,-10-10-53 0 0,1 1 1 0 0,-1-1-1 0 0,1 0 0 0 0,-1 0 0 0 0,1 0 0 0 0,-1 0 0 0 0,1-1 0 0 0,0 1 0 0 0,-1 0 1 0 0,1-1-1 0 0,0 1 0 0 0,0-1 0 0 0,-1 0 0 0 0,1 1 0 0 0,0-1 0 0 0,0 0 1 0 0,0 0-1 0 0,0 0 0 0 0,-1 0 0 0 0,1-1 0 0 0,0 1 0 0 0,0 0 53 0 0,17-9-7415 0 0,-10 2 978 0 0</inkml:trace>
  <inkml:trace contextRef="#ctx0" brushRef="#br0" timeOffset="7590.528">2866 76 3680 0 0,'0'-2'118'0'0,"0"2"-83"0"0,0-1 1 0 0,0 0 0 0 0,0 1 0 0 0,0-1-1 0 0,0 1 1 0 0,0-1 0 0 0,0 1 0 0 0,0-1-1 0 0,0 0 1 0 0,0 1 0 0 0,0-1 0 0 0,0 1-1 0 0,0-1 1 0 0,-1 1 0 0 0,1-1-1 0 0,0 1 1 0 0,0-1 0 0 0,-1 1 0 0 0,1-1-1 0 0,0 1 1 0 0,-1-1 0 0 0,1 1-36 0 0,-1-1 2726 0 0,3 3 3436 0 0,3 5-3096 0 0,-3-3-1369 0 0,0-3-1540 0 0,-1 1 0 0 0,0 0-1 0 0,0-1 1 0 0,0 1 0 0 0,0 0-1 0 0,-1 0 1 0 0,1 0 0 0 0,0 0-1 0 0,-1 0 1 0 0,1 0 0 0 0,-1-1-1 0 0,0 2-156 0 0,6 17 206 0 0,-2-11-5 0 0,0 1-1 0 0,-1 0 1 0 0,-1 0 0 0 0,1 0 0 0 0,-1 6-201 0 0,3 12 577 0 0,1 10 363 0 0,-6-28-663 0 0,1-1 1 0 0,1 0 0 0 0,0 0 0 0 0,0 0 0 0 0,2 5-278 0 0,-3-13 26 0 0,1 4 66 0 0,0-1 1 0 0,-1 0 0 0 0,1 1-1 0 0,-1-1 1 0 0,0 1 0 0 0,0 0-1 0 0,0-1 1 0 0,-1 1 0 0 0,1 0-1 0 0,-1 3-92 0 0,1 46 384 0 0,1-43-492 0 0,-2-10 91 0 0,0-1 1 0 0,1 0-1 0 0,-1 0 0 0 0,0 0 0 0 0,0 0 0 0 0,0 0 0 0 0,0 0 0 0 0,0 0 0 0 0,1 0 0 0 0,-1 1 0 0 0,0-1 0 0 0,0 0 0 0 0,0 0 0 0 0,0 0 0 0 0,1 0 0 0 0,-1 0 0 0 0,0 0 0 0 0,0 0 0 0 0,0 0 0 0 0,0 0 0 0 0,1 0 0 0 0,-1 0 1 0 0,0 0-1 0 0,0 0 0 0 0,0-1 0 0 0,0 1 0 0 0,1 0 0 0 0,-1 0 0 0 0,0 0 0 0 0,0 0 0 0 0,0 0 0 0 0,0 0 0 0 0,1 0 17 0 0,7-10-710 0 0,-6-4-185 0 0,-2 13 764 0 0,0 0 0 0 0,0-1 0 0 0,0 1 0 0 0,0 0 0 0 0,0-1-1 0 0,0 1 1 0 0,1 0 0 0 0,-1 0 0 0 0,0 0 0 0 0,1-1 0 0 0,0 0 131 0 0,2-5-633 0 0,0 0 0 0 0,-1 0 0 0 0,1 0 1 0 0,-2-1-1 0 0,2-2 633 0 0,-2 4-427 0 0,2-1-1 0 0,-1 1 1 0 0,1 0 0 0 0,0 0 0 0 0,0 1 0 0 0,1-2 427 0 0,13-27-718 0 0,-16 32 832 0 0,1-1 1 0 0,-1 0 0 0 0,1 0 0 0 0,-1 1 0 0 0,1-1 0 0 0,0 0 0 0 0,0 1 0 0 0,0 0 0 0 0,0-1 0 0 0,1 1-1 0 0,-1 0 1 0 0,0 0 0 0 0,1 1 0 0 0,0-1 0 0 0,-1 0 0 0 0,1 1 0 0 0,0-1 0 0 0,0 1 0 0 0,0 0 0 0 0,0 0-1 0 0,0 0 1 0 0,0 1 0 0 0,0-1 0 0 0,0 1 0 0 0,0-1 0 0 0,0 1 0 0 0,0 0 0 0 0,3 1-115 0 0,-4-1 135 0 0,-1 0 0 0 0,0 1 0 0 0,1-1 0 0 0,-1 1 0 0 0,0 0 0 0 0,0 0 0 0 0,0-1 0 0 0,0 1 0 0 0,1 0 0 0 0,-1 0 0 0 0,0 0 0 0 0,0 1-135 0 0,3 1 234 0 0,-2-2-145 0 0,-1 1 0 0 0,1-1 0 0 0,0 1 0 0 0,-1 0 0 0 0,1 0 0 0 0,-1 0-1 0 0,0 0 1 0 0,1 0 0 0 0,-1 0 0 0 0,0 0 0 0 0,0 0 0 0 0,0 0 0 0 0,-1 1-1 0 0,1-1 1 0 0,0 0 0 0 0,-1 2-89 0 0,1-1 100 0 0,0 1 0 0 0,0-1-1 0 0,1 1 1 0 0,-1-1 0 0 0,1 1 0 0 0,0-1-1 0 0,0 1-99 0 0,3 3 255 0 0,0 1-1 0 0,-1 1 0 0 0,0-1 1 0 0,0 1-1 0 0,-1 0-254 0 0,14 28 848 0 0,-9-18-629 0 0,-7-17-192 0 0,0 1 0 0 0,0 0 0 0 0,0-1 0 0 0,0 1 0 0 0,0-1-1 0 0,1 1 1 0 0,-1-1 0 0 0,1 0 0 0 0,0 1 0 0 0,-1-1 0 0 0,1 0-1 0 0,0 0 1 0 0,2 1-27 0 0,-1-1-106 0 0,12 5-3060 0 0,-14-7 2956 0 0,0 0-1 0 0,-1 0 1 0 0,1 0-1 0 0,0 0 0 0 0,-1 0 1 0 0,1 0-1 0 0,0 0 1 0 0,-1 0-1 0 0,1 0 1 0 0,0-1-1 0 0,-1 1 1 0 0,1 0-1 0 0,-1 0 0 0 0,1-1 1 0 0,0 1-1 0 0,-1-1 1 0 0,1 1-1 0 0,-1 0 1 0 0,1-1-1 0 0,-1 1 1 0 0,1-1-1 0 0,-1 1 0 0 0,0-1 1 0 0,1 1-1 0 0,-1-1 1 0 0,0 1-1 0 0,1-1 211 0 0,3-7-7042 0 0</inkml:trace>
  <inkml:trace contextRef="#ctx0" brushRef="#br0" timeOffset="7591.528">3430 175 12440 0 0,'-19'0'1104'0'0,"16"0"-880"0"0,0 0-224 0 0,-3 0 0 0 0,3 2 1088 0 0,0 2 168 0 0,-1 1 39 0 0,2 0 9 0 0,-1-2-1072 0 0,-3 3-232 0 0,2-1 0 0 0,1 0 0 0 0,3 1-136 0 0,-3 2 0 0 0,3 0 0 0 0,-3 1-4823 0 0,6-1-969 0 0</inkml:trace>
  <inkml:trace contextRef="#ctx0" brushRef="#br0" timeOffset="8057.868">3628 227 15264 0 0,'-6'0'745'0'0,"-10"1"-564"0"0,-1 1 0 0 0,1 0-1 0 0,0 2 1 0 0,0-1 0 0 0,-15 7-181 0 0,12-4 128 0 0,3 0-72 0 0,0 1-1 0 0,1 1 1 0 0,1 1 0 0 0,-1 0 0 0 0,1 0-1 0 0,-6 7-55 0 0,15-12 131 0 0,1 0 0 0 0,0 0 0 0 0,0 0 0 0 0,-3 4-131 0 0,6-6 104 0 0,-1 0-1 0 0,1 0 1 0 0,-1 0 0 0 0,1 0-1 0 0,0 0 1 0 0,0 1 0 0 0,0-1 0 0 0,0 0-1 0 0,1 0 1 0 0,-1 1 0 0 0,0-1-1 0 0,1 1-103 0 0,-1 3 226 0 0,1-6-224 0 0,0 1 0 0 0,0-1 1 0 0,0 0-1 0 0,0 0 0 0 0,0 0 0 0 0,0 1 0 0 0,0-1 0 0 0,0 0 0 0 0,0 0 0 0 0,0 0 0 0 0,0 1 0 0 0,0-1 1 0 0,0 0-1 0 0,0 0 0 0 0,0 0 0 0 0,0 1 0 0 0,0-1 0 0 0,1 0 0 0 0,-1 0 0 0 0,0 0 0 0 0,0 1 0 0 0,0-1 1 0 0,0 0-1 0 0,0 0 0 0 0,0 0 0 0 0,1 0 0 0 0,-1 0 0 0 0,0 1 0 0 0,0-1 0 0 0,0 0 0 0 0,0 0 0 0 0,1 0 1 0 0,-1 0-1 0 0,0 0 0 0 0,0 0 0 0 0,0 0 0 0 0,1 0 0 0 0,-1 0 0 0 0,0 0 0 0 0,0 0 0 0 0,1 0-2 0 0,7 3 0 0 0,-1-4-13 0 0,0 0 0 0 0,-1 0 1 0 0,1-1-1 0 0,-1 0 0 0 0,1 0 0 0 0,-1-1 0 0 0,0 0 0 0 0,0 0 0 0 0,1-1 13 0 0,21-9-220 0 0,42-19-760 0 0,-34 15 156 0 0,36-12 824 0 0,-61 25-51 0 0,0 1 0 0 0,0 1 0 0 0,1-1 0 0 0,-1 2 0 0 0,1-1-1 0 0,-1 2 1 0 0,1 0 0 0 0,9 1 51 0 0,-16-1 108 0 0,1 2 0 0 0,-1-1 0 0 0,0 1 0 0 0,0-1 0 0 0,0 1 0 0 0,0 1 0 0 0,0-1-1 0 0,-1 1 1 0 0,1 0 0 0 0,-1 0 0 0 0,0 0 0 0 0,0 0 0 0 0,1 2-108 0 0,9 9 454 0 0,-1 0 1 0 0,0 1-1 0 0,-1 0-454 0 0,-5-6 118 0 0,2 4 202 0 0,0 0 0 0 0,0 1 0 0 0,-1 1 0 0 0,-1-1 0 0 0,0 2-320 0 0,-6-13 105 0 0,0 0 98 0 0,0-1 1 0 0,0 0-1 0 0,0 1 1 0 0,-1-1-1 0 0,1 0 0 0 0,-1 1 1 0 0,1-1-1 0 0,-1 1-203 0 0,0-3 26 0 0,-1 0 0 0 0,1 1 0 0 0,0-1 0 0 0,-1 0 0 0 0,1 0 0 0 0,0 0 0 0 0,-1 1 0 0 0,1-1-1 0 0,0 0 1 0 0,-1 0 0 0 0,1 0 0 0 0,0 0 0 0 0,-1 0 0 0 0,1 0 0 0 0,-1 0 0 0 0,1 0 0 0 0,0 0 0 0 0,-1 0 0 0 0,1 0 0 0 0,0 0 0 0 0,-1 0 0 0 0,1 0 0 0 0,-1 0 0 0 0,1 0 0 0 0,0 0-1 0 0,-1 0 1 0 0,1 0-26 0 0,-11-3 224 0 0,7 1-257 0 0,1-1 0 0 0,0 1 0 0 0,0-1 0 0 0,0 0 0 0 0,0 0 0 0 0,0-1 0 0 0,1 1 0 0 0,-1 0 0 0 0,1-1-1 0 0,0 0 1 0 0,0 1 0 0 0,0-1 0 0 0,1 0 0 0 0,-1-1 33 0 0,0-2-110 0 0,1 0-1 0 0,0 1 1 0 0,1-1-1 0 0,-1 0 1 0 0,1 0-1 0 0,1 0 1 0 0,-1 0-1 0 0,1 0 1 0 0,0 0 0 0 0,1 0-1 0 0,0 0 1 0 0,0 1-1 0 0,0-1 1 0 0,1 0 110 0 0,-1 1-105 0 0,1 1 1 0 0,0-1 0 0 0,0 0 0 0 0,0 1 0 0 0,1-1 0 0 0,0 1-1 0 0,0 0 1 0 0,0 1 0 0 0,0-1 0 0 0,1 1 0 0 0,0-1 0 0 0,0 1-1 0 0,0 1 1 0 0,0-1 0 0 0,3-1 104 0 0,-5 4 25 0 0,0 0 0 0 0,0 0 0 0 0,0 0 0 0 0,1 0 0 0 0,-1 0 0 0 0,0 0 0 0 0,0 1 0 0 0,0 0 0 0 0,1 0 0 0 0,-1 0 0 0 0,0 0 0 0 0,1 0 0 0 0,-1 0 0 0 0,0 1 0 0 0,0 0-1 0 0,0 0 1 0 0,0 0 0 0 0,0 0 0 0 0,0 0 0 0 0,0 0 0 0 0,2 2-25 0 0,6 3 73 0 0,-1 1 1 0 0,-1 1-1 0 0,0 0 0 0 0,0 0 0 0 0,2 3-73 0 0,22 19 19 0 0,-15-15-3 0 0,-1 0 0 0 0,-1 2 0 0 0,-1 0 0 0 0,11 15-16 0 0,-7-10-2721 0 0,-13-14 1178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307 295 2760 0 0,'18'-9'207'0'0,"-18"8"-187"0"0,0 1 0 0 0,1-1 0 0 0,-1 1 0 0 0,0-1 0 0 0,0 1 0 0 0,0-1 0 0 0,1 0 0 0 0,-1 1 0 0 0,0-1 0 0 0,0 0 0 0 0,0 1 0 0 0,0-1 0 0 0,0 1 0 0 0,0-1 0 0 0,0 0 0 0 0,0 1 0 0 0,0-1 0 0 0,-1 0 0 0 0,1 1 0 0 0,0-1 0 0 0,0 1 0 0 0,0-1 0 0 0,-1 0-20 0 0,-5-13 5059 0 0,4 13-4368 0 0,1-1-1 0 0,-1 1 1 0 0,0-1-1 0 0,0 1 1 0 0,0 0-1 0 0,0 0 1 0 0,0 0-1 0 0,0 0 1 0 0,0 0-1 0 0,-2 0-690 0 0,1 0 223 0 0,1 0 0 0 0,-1 0 0 0 0,1 0 0 0 0,0 0 0 0 0,0-1-1 0 0,-1 1 1 0 0,1-1 0 0 0,0 1-223 0 0,0-1 105 0 0,0 1 0 0 0,0-1 0 0 0,-1 1 0 0 0,1 0-1 0 0,-1 0 1 0 0,1 0 0 0 0,-1 0 0 0 0,1 0 0 0 0,-1 1 0 0 0,1-1-1 0 0,-1 1 1 0 0,0 0 0 0 0,1 0 0 0 0,-1 0 0 0 0,1 0 0 0 0,-1 0-1 0 0,0 0 1 0 0,1 1 0 0 0,-2-1-105 0 0,-5 2 380 0 0,0 0 1 0 0,0 1-1 0 0,0 0 0 0 0,-7 4-380 0 0,3 0 159 0 0,-1 0-1 0 0,1 1 0 0 0,1 1 1 0 0,0 0-1 0 0,0 1 0 0 0,1 0 0 0 0,0 1 1 0 0,0 0-1 0 0,1 1 0 0 0,1 0 0 0 0,0 0 1 0 0,1 1-1 0 0,0 0 0 0 0,-4 11-158 0 0,11-22 1 0 0,0 1 1 0 0,0-1-1 0 0,0 1 0 0 0,0 0 0 0 0,1-1 0 0 0,-1 1 1 0 0,1 0-1 0 0,0-1 0 0 0,0 2-1 0 0,0-2 10 0 0,0 0 1 0 0,0-1-1 0 0,0 1 1 0 0,1-1-1 0 0,-1 1 0 0 0,1-1 1 0 0,-1 1-1 0 0,1-1 0 0 0,-1 1 1 0 0,1-1-1 0 0,0 0 1 0 0,0 1-1 0 0,0-1 0 0 0,0 0 1 0 0,0 0-1 0 0,0 1 1 0 0,0-1-1 0 0,0 0 0 0 0,0 0 1 0 0,0 0-1 0 0,1 0 1 0 0,-1-1-1 0 0,0 1 0 0 0,1 0-10 0 0,-1 0 12 0 0,1 0 2 0 0,-1-1-1 0 0,1 1 0 0 0,0 0 0 0 0,0-1 0 0 0,0 1 1 0 0,-1-1-1 0 0,1 1 0 0 0,0-1 0 0 0,0 0 1 0 0,0 0-1 0 0,0 0 0 0 0,-1 0 0 0 0,1 0 0 0 0,0 0 1 0 0,0-1-1 0 0,0 1 0 0 0,0-1 0 0 0,-1 1 1 0 0,2-1-14 0 0,5-2 77 0 0,-1 0 0 0 0,1-1 1 0 0,5-4-78 0 0,-4 3 99 0 0,-1 0-72 0 0,0 0 0 0 0,-1-1 0 0 0,1 0 0 0 0,1-3-27 0 0,9-7-171 0 0,27-25 40 0 0,-35 30 136 0 0,0 1-1 0 0,1 1 1 0 0,0 0 0 0 0,1 0-1 0 0,6-3-4 0 0,-9 8 1 0 0,-1 0-1 0 0,1 0 1 0 0,0 1-1 0 0,0 0 0 0 0,0 1 1 0 0,0 0-1 0 0,7-1 0 0 0,-13 3 0 0 0,1-1-1 0 0,-1 1 0 0 0,0 0 1 0 0,1 0-1 0 0,-1 0 0 0 0,0 0 1 0 0,1 1-1 0 0,-1-1 0 0 0,0 1 1 0 0,0 0-1 0 0,1 0 0 0 0,-1 0 1 0 0,0 0-1 0 0,0 0 1 0 0,0 1-1 0 0,0 0 0 0 0,0-1 1 0 0,-1 1-1 0 0,1 0 0 0 0,-1 0 1 0 0,1 1-1 0 0,-1-1 0 0 0,1 1 1 0 0,0 2-5 0 0,-1-1-1 0 0,0 1 1 0 0,0 0-1 0 0,0-1 1 0 0,-1 1-1 0 0,1 0 1 0 0,-1 0-1 0 0,-1 0 0 0 0,1 0 1 0 0,-1 1-1 0 0,1-1 1 0 0,-1 0-1 0 0,-1 0 6 0 0,3 22-16 0 0,-2-22 16 0 0,0 1 0 0 0,-1-1 0 0 0,1 1 0 0 0,-1-1 0 0 0,0 1 0 0 0,-1-1 0 0 0,-1 4 0 0 0,-2 10 0 0 0,4-17 0 0 0,0 1 0 0 0,0-1 0 0 0,0 1 0 0 0,0-1 0 0 0,0 0 0 0 0,-1 1 0 0 0,1-1 0 0 0,-1 0 0 0 0,0 0 0 0 0,0 0 0 0 0,0 0 0 0 0,0 0 0 0 0,0-1 0 0 0,0 1 0 0 0,0 0 0 0 0,-1-1 0 0 0,2 0 0 0 0,0 0 0 0 0,0-1 0 0 0,0 1 0 0 0,0-1 0 0 0,0 1 0 0 0,0-1 0 0 0,0 1 0 0 0,0-1 0 0 0,0 0 0 0 0,0 0 0 0 0,0 1 0 0 0,0-1 0 0 0,-1 0 0 0 0,1 0 0 0 0,0 0 0 0 0,0 0 0 0 0,0 0 0 0 0,0-1 0 0 0,0 1 0 0 0,-1 0 0 0 0,1 0 0 0 0,0-1 0 0 0,0 1 0 0 0,0-1 0 0 0,0 1 0 0 0,0-1 0 0 0,0 1 0 0 0,0-1 0 0 0,0 0 0 0 0,0 1 0 0 0,0-1 0 0 0,1 0 0 0 0,-1 0 0 0 0,0 1 0 0 0,0-1 0 0 0,1 0 0 0 0,-1-1 0 0 0,0 1 0 0 0,0-1 0 0 0,1 1 0 0 0,-1-1 0 0 0,1 0 0 0 0,-1 1 0 0 0,1-1 0 0 0,0 0 0 0 0,-1 0 0 0 0,1 1 0 0 0,0-1 0 0 0,0 0 0 0 0,0 0 0 0 0,1 0 0 0 0,-1 1 0 0 0,0-1 0 0 0,1 0 0 0 0,-1 1 0 0 0,1-2 0 0 0,14-33 0 0 0,-10 26 0 0 0,3-4 0 0 0,0 1 0 0 0,1-1 0 0 0,0 1 0 0 0,1 0 0 0 0,0 1 0 0 0,1 0 0 0 0,7-4 0 0 0,-14 12 0 0 0,0 0 0 0 0,0 1 0 0 0,1-1 0 0 0,-1 1 0 0 0,1 0 0 0 0,0 1 0 0 0,0-1 0 0 0,0 1 0 0 0,0 0 0 0 0,-3 1 0 0 0,0 1 0 0 0,-1-1 0 0 0,1 1 0 0 0,0 0 0 0 0,0 0 0 0 0,0-1 0 0 0,0 1 0 0 0,0 0 0 0 0,0 1 0 0 0,-1-1 0 0 0,1 0 0 0 0,0 1 0 0 0,0-1 0 0 0,0 1 0 0 0,0-1 0 0 0,-1 1 0 0 0,1 0 0 0 0,0 0 0 0 0,0-1 0 0 0,-1 1 0 0 0,1 1 0 0 0,-1-1 0 0 0,1 0 0 0 0,-1 0 0 0 0,0 0 0 0 0,2 2 0 0 0,5 15 0 0 0,0-9 0 0 0,-4-6 0 0 0,-1 0 0 0 0,-1 1 0 0 0,1-1 0 0 0,-1 1 0 0 0,2 2 0 0 0,5 10 0 0 0,-6-9 0 0 0,1-1 0 0 0,-1 1 0 0 0,0 0 0 0 0,-1 0 0 0 0,0 0 0 0 0,0 0 0 0 0,1 7 0 0 0,-2-9 0 0 0,1 1 0 0 0,-1-1 0 0 0,1 0 0 0 0,2 5 0 0 0,4 15 0 0 0,-7-23 0 0 0,0-1 0 0 0,-1 1 0 0 0,1-1 0 0 0,0 0 0 0 0,0 1 0 0 0,-1-1 0 0 0,1 0 0 0 0,0 1 0 0 0,0-1 0 0 0,1 0 0 0 0,-1 0 0 0 0,0 0 0 0 0,0 0 0 0 0,1 0 0 0 0,-1 0 0 0 0,0 0 0 0 0,1 0 0 0 0,-1-1 0 0 0,1 1 0 0 0,-1-1 0 0 0,1 1 0 0 0,-1-1 0 0 0,1 1 0 0 0,-1-1 0 0 0,1 0 0 0 0,-1 0 0 0 0,1 0 0 0 0,0 0 0 0 0,0 0 0 0 0,7 1 0 0 0,0-1 0 0 0,0-1 0 0 0,0 0 0 0 0,6-1 0 0 0,-1-1 0 0 0,-1-1 0 0 0,0-1 0 0 0,1 0 0 0 0,-2 0 0 0 0,1-2 0 0 0,-1 1 0 0 0,0-2 0 0 0,0 1 0 0 0,0-2 0 0 0,0-1 0 0 0,0 0 0 0 0,-1 0 0 0 0,0-1 0 0 0,0-1 0 0 0,-1 0 0 0 0,-1 0 0 0 0,0-1 0 0 0,0 0 0 0 0,0-5 0 0 0,5-8 0 0 0,-2-2 0 0 0,-1 1 0 0 0,-1-2 0 0 0,2-10 0 0 0,-8 22 0 0 0,0 1 0 0 0,-1-1 0 0 0,-1-2 0 0 0,-1 12 0 0 0,-1 0 0 0 0,0 0 0 0 0,0 0 0 0 0,-1 1 0 0 0,0-1 0 0 0,0 0 0 0 0,0 0 0 0 0,-3-5 0 0 0,4 10 51 0 0,-1 1-1 0 0,1-1 1 0 0,-1 1-1 0 0,0-1 1 0 0,0 1 0 0 0,0-1-1 0 0,1 1 1 0 0,-1-1-1 0 0,0 1 1 0 0,-1 0-1 0 0,1 0 1 0 0,0-1-1 0 0,0 1 1 0 0,0 0-1 0 0,-1 0 1 0 0,1 0 0 0 0,-1 0-51 0 0,1 1 35 0 0,0 0 1 0 0,0-1 0 0 0,-1 1-1 0 0,1 0 1 0 0,0 0 0 0 0,0 0 0 0 0,-1 0-1 0 0,1 0 1 0 0,0 0 0 0 0,-1 0 0 0 0,1 0-1 0 0,0 0 1 0 0,0 1 0 0 0,-1-1-1 0 0,1 0 1 0 0,0 1 0 0 0,0-1 0 0 0,0 1-1 0 0,-1 0 1 0 0,1-1 0 0 0,0 1 0 0 0,0 0-36 0 0,-6 4-87 0 0,1-1 0 0 0,1 1 0 0 0,-1 1 0 0 0,1-1 0 0 0,0 1 0 0 0,0 0 0 0 0,0 0 0 0 0,1 1 0 0 0,0-1 0 0 0,0 1 0 0 0,1 0 0 0 0,-1 0 0 0 0,0 4 87 0 0,-4 13-122 0 0,1 0 0 0 0,1 0 1 0 0,-1 14 121 0 0,5-25-6 0 0,1 0 1 0 0,0 0 0 0 0,0 0 0 0 0,2 0 0 0 0,0 0 0 0 0,0-1-1 0 0,1 1 1 0 0,0 0 0 0 0,2 3 5 0 0,-1-7 1 0 0,0-1-1 0 0,0 1 1 0 0,1-1 0 0 0,0 0 0 0 0,0 0-1 0 0,1 0 1 0 0,0 0 0 0 0,0-1-1 0 0,1 0 1 0 0,0 0 0 0 0,0 0 0 0 0,1-1-1 0 0,2 2 0 0 0,-5-5 44 0 0,0 0-1 0 0,1-1 1 0 0,-1 1 0 0 0,1-1-1 0 0,-1 0 1 0 0,1 0-1 0 0,0 0 1 0 0,0 0-1 0 0,0-1 1 0 0,0 0 0 0 0,2 0-44 0 0,8 0 261 0 0,-1 0 0 0 0,0-1 0 0 0,6-1-261 0 0,-9 0 97 0 0,0 0-11 0 0,0 0-1 0 0,0-1 1 0 0,-1 0 0 0 0,1-1-1 0 0,-1 0 1 0 0,0-1-1 0 0,9-4-85 0 0,-12 5-86 0 0,0-1 0 0 0,0 0 0 0 0,0 0 0 0 0,-1 0 0 0 0,0-1 0 0 0,0 0 0 0 0,0-1 0 0 0,0 1-1 0 0,-1-1 1 0 0,0 0 0 0 0,1-2 86 0 0,-2 3-35 0 0,-1 0-1 0 0,0-1 0 0 0,0 1 1 0 0,0-1-1 0 0,-1 1 1 0 0,0-1-1 0 0,0 0 0 0 0,0 0 1 0 0,-1 0-1 0 0,1-5 36 0 0,-2 11-145 0 0,0 0-23 0 0,0 0-7 0 0,0 0 42 0 0,-3 8 242 0 0,1-3-106 0 0,0 1-1 0 0,1 0 0 0 0,0 0 1 0 0,0 0-1 0 0,1 0 0 0 0,0 0 1 0 0,0 0-1 0 0,0 1 0 0 0,1-1 0 0 0,-1 0 1 0 0,1 0-1 0 0,1-1 0 0 0,-1 1 1 0 0,1 0-1 0 0,0 0 0 0 0,1-1 1 0 0,-1 1-1 0 0,1-1 0 0 0,0 0 1 0 0,1 1-1 0 0,3 3-2 0 0,-4-5-7 0 0,0 0-1 0 0,0-1 1 0 0,1 1-1 0 0,-1-1 1 0 0,1 0 0 0 0,0 0-1 0 0,-1 0 1 0 0,1-1 0 0 0,1 0-1 0 0,-1 1 1 0 0,0-1-1 0 0,1-1 1 0 0,-1 1 0 0 0,1 0-1 0 0,-1-1 1 0 0,1 0-1 0 0,0 0 1 0 0,-1-1 0 0 0,1 1-1 0 0,0-1 1 0 0,0 0 0 0 0,-1 0-1 0 0,1-1 1 0 0,0 1-1 0 0,-1-1 1 0 0,1 0 0 0 0,3-2 7 0 0,17-6-6 0 0,0-1 0 0 0,-1-1 0 0 0,16-10 6 0 0,12-16-30 0 0,-47 34-35 0 0,23-10-432 0 0,-27 13 476 0 0,0-1 0 0 0,0 1 1 0 0,0 0-1 0 0,0 0 0 0 0,1 0 1 0 0,-1-1-1 0 0,0 1 0 0 0,0 0 0 0 0,0 0 1 0 0,1 1-1 0 0,-1-1 0 0 0,0 0 1 0 0,0 0-1 0 0,0 1 0 0 0,0-1 1 0 0,1 0-1 0 0,-1 1 0 0 0,0-1 0 0 0,0 1 1 0 0,0 0-1 0 0,0-1 0 0 0,1 1 21 0 0,2 3-51 0 0,-3-3 38 0 0,1 0 0 0 0,-1 1 0 0 0,1-1 0 0 0,-1 0 0 0 0,1 1 0 0 0,-1-1 0 0 0,0 1 0 0 0,0 0 0 0 0,0-1 0 0 0,0 1 0 0 0,0 0 0 0 0,0 0 0 0 0,0-1 0 0 0,-1 1 0 0 0,1 0 0 0 0,0 0 0 0 0,-1 1 13 0 0,16 48-10 0 0,-11-17 345 0 0,-1 1 0 0 0,-2 1-335 0 0,-2-20 111 0 0,0 0 1 0 0,-2-1-1 0 0,1 1 0 0 0,-2 0 0 0 0,-3 10-111 0 0,1-6 31 0 0,-3 10 349 0 0,-1-1-1 0 0,-1 1 0 0 0,-9 16-379 0 0,15-38 68 0 0,0-1-1 0 0,0 1 0 0 0,-1-1 1 0 0,0 1-1 0 0,0-2 0 0 0,-1 1 1 0 0,0 0-1 0 0,0-1 1 0 0,-1 0-1 0 0,0-1 0 0 0,0 1 1 0 0,0-1-1 0 0,0-1 0 0 0,-9 4-67 0 0,13-6-134 0 0,0-2 0 0 0,0 1 0 0 0,-1 0 0 0 0,1-1 0 0 0,0 1 0 0 0,-1-1-1 0 0,1 0 1 0 0,0 0 0 0 0,-1 0 0 0 0,1-1 0 0 0,-1 1 0 0 0,1-1 0 0 0,0 0 0 0 0,0 0 0 0 0,-1 0-1 0 0,1 0 1 0 0,-2-1 134 0 0,-6-4-1946 0 0,-1 0-1 0 0,1 0 0 0 0,-10-9 1947 0 0,6 5-7519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2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12464 0 0,'0'0'572'0'0,"0"0"-11"0"0,3-5-342 0 0,0 2-111 0 0,-3 3 449 0 0,0 0 180 0 0,0 0 30 0 0,0 0 3 0 0,0 0-15 0 0,0 0-10 0 0,0 0-1 0 0,0 0-32 0 0,0 0-134 0 0,0 0-60 0 0,0 0-7 0 0,0 0-40 0 0,4 14 370 0 0,-5 16 848 0 0,-5 29-1689 0 0,-4 24 628 0 0,2 77-628 0 0,12-140-631 0 0,1-2-3300 0 0,-4-18 1925 0 0,4 0-317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4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231 227 9672 0 0,'-2'-1'440'0'0,"-4"0"-116"0"0,0 0-1 0 0,0 0 1 0 0,0 0 0 0 0,0 0 0 0 0,0 1 0 0 0,-1 0 0 0 0,1 1 0 0 0,0-1-1 0 0,0 1 1 0 0,0 0 0 0 0,0 1 0 0 0,-4 1-324 0 0,1-1 622 0 0,1 1 0 0 0,-1 0 0 0 0,1 1 1 0 0,0-1-1 0 0,0 2 0 0 0,1-1 0 0 0,-1 1 0 0 0,-5 5-622 0 0,10-8 44 0 0,0 1 0 0 0,1 0 0 0 0,-1 0 0 0 0,0 0 0 0 0,1 0-1 0 0,0 0 1 0 0,0 0 0 0 0,0 1 0 0 0,0-1 0 0 0,0 1-1 0 0,0-1-43 0 0,2-1-1 0 0,0 0 0 0 0,-1-1 0 0 0,1 1 0 0 0,0 0 0 0 0,0-1 0 0 0,0 1 0 0 0,0 0 0 0 0,0 0 0 0 0,1-1 0 0 0,-1 1 0 0 0,0 0 0 0 0,1-1 0 0 0,-1 1 0 0 0,1-1 0 0 0,0 1 0 0 0,-1 0 0 0 0,1-1 0 0 0,0 1 0 0 0,0-1 0 0 0,0 0 0 0 0,0 1 0 0 0,0-1-1 0 0,0 0 1 0 0,1 0 0 0 0,0 1 1 0 0,6 5 2 0 0,0-1 0 0 0,1 0-1 0 0,0-1 1 0 0,1 0 0 0 0,-1 0 0 0 0,1-1-1 0 0,0 0 1 0 0,0 0 0 0 0,6 0-2 0 0,22 9 420 0 0,-6-1 441 0 0,-18-7-699 0 0,0 0-1 0 0,0 1 0 0 0,0 0 0 0 0,-1 1 0 0 0,1 1 0 0 0,5 5-161 0 0,-18-12 112 0 0,-1-1 39 0 0,0 0 161 0 0,-4 8 465 0 0,2-7-705 0 0,1 1 0 0 0,-1-1 0 0 0,0 0-1 0 0,0 0 1 0 0,0 1 0 0 0,0-1 0 0 0,1 0-1 0 0,-1-1 1 0 0,-1 1 0 0 0,1 0 0 0 0,0-1-1 0 0,0 1 1 0 0,0-1-72 0 0,-35 6 623 0 0,22-4-388 0 0,-59 7 318 0 0,60-7-483 0 0,-1-1 0 0 0,-9-1-70 0 0,-18 2-218 0 0,36-1 142 0 0,0-1 1 0 0,1-1 0 0 0,-1 1-1 0 0,0-1 1 0 0,-5-2 75 0 0,-21-1-1263 0 0,32 4 1239 0 0,0 0 1 0 0,0 0 0 0 0,-1 0 0 0 0,1 0-1 0 0,0 0 1 0 0,0-1 0 0 0,0 1-1 0 0,0 0 1 0 0,0 0 0 0 0,0 0 0 0 0,0 0-1 0 0,0 0 1 0 0,0 0 0 0 0,0 0 0 0 0,0 0-1 0 0,0-1 1 0 0,0 1 0 0 0,0 0 0 0 0,0 0-1 0 0,-1 0 1 0 0,1 0 0 0 0,0 0-1 0 0,0 0 1 0 0,0 0 0 0 0,0-1 0 0 0,0 1-1 0 0,0 0 1 0 0,1 0 0 0 0,-1 0 0 0 0,0 0-1 0 0,0 0 1 0 0,0 0 0 0 0,0 0 0 0 0,0-1-1 0 0,0 1 1 0 0,0 0 0 0 0,0 0-1 0 0,0 0 1 0 0,0 0 0 0 0,0 0 0 0 0,0 0-1 0 0,0 0 1 0 0,0 0 0 0 0,0 0 0 0 0,1-1-1 0 0,-1 1 1 0 0,0 0 0 0 0,0 0 0 0 0,0 0-1 0 0,0 0 1 0 0,0 0 0 0 0,0 0 23 0 0,5-5-681 0 0,29-12-5873 0 0,-13 9 694 0 0</inkml:trace>
  <inkml:trace contextRef="#ctx0" brushRef="#br0" timeOffset="544.435">433 235 5064 0 0,'0'0'389'0'0,"0"0"-64"0"0,11-8 6503 0 0,28-9 1896 0 0,-40 34-7943 0 0,-8 23-77 0 0,1-20-459 0 0,2-4-90 0 0,3-4-57 0 0,1 1-1 0 0,0-1 0 0 0,1 0 1 0 0,0 1-1 0 0,1-1 0 0 0,1 9-97 0 0,0-16-43 0 0,0 1-1 0 0,0-1 0 0 0,0 0 0 0 0,1 0 1 0 0,1 3 43 0 0,-2-5 2 0 0,0-1-1 0 0,1 0 1 0 0,-1 0 0 0 0,1 0 0 0 0,-1 0 0 0 0,1 0 0 0 0,0 0 0 0 0,0 0 0 0 0,0-1 0 0 0,0 1 0 0 0,0-1 0 0 0,0 1 0 0 0,1-1-2 0 0,1 1 102 0 0,1 0 1 0 0,0 0 0 0 0,-1 0-1 0 0,1-1 1 0 0,0 0-1 0 0,0 0 1 0 0,0 0-1 0 0,0-1 1 0 0,0 1-1 0 0,-1-1 1 0 0,1 0-1 0 0,0-1 1 0 0,0 1-1 0 0,0-1 1 0 0,1 0-103 0 0,14-1 121 0 0,-13 1-78 0 0,0 0 0 0 0,0 0 0 0 0,0-1 0 0 0,0 0 0 0 0,0 0 0 0 0,0-1 0 0 0,-1 0 0 0 0,1 0 0 0 0,-1-1 0 0 0,0 1 1 0 0,0-1-1 0 0,4-4-43 0 0,-5 4 24 0 0,-1 1 0 0 0,0-1 0 0 0,0 0 0 0 0,-1-1 0 0 0,1 1 0 0 0,-1-1 0 0 0,0 1 0 0 0,0-1 1 0 0,0 0-1 0 0,-1 0 0 0 0,0 0 0 0 0,0-1 0 0 0,0 1 0 0 0,0 0 0 0 0,-1-1 0 0 0,0-2-24 0 0,0 3-28 0 0,-1 1-1 0 0,0-1 1 0 0,0 1 0 0 0,0-1-1 0 0,-1 1 1 0 0,0-1-1 0 0,0 1 1 0 0,0-1-1 0 0,0 1 1 0 0,0 0 0 0 0,-1 0-1 0 0,0-1 1 0 0,0 1-1 0 0,0 0 1 0 0,-1 1 0 0 0,-1-4 28 0 0,-12-6 354 0 0,16 13-357 0 0,0 0-1 0 0,0 0 1 0 0,-1 0-1 0 0,1 0 1 0 0,0 0-1 0 0,-1 0 1 0 0,1 0-1 0 0,0 0 1 0 0,-1 0-1 0 0,1 0 1 0 0,0 0-1 0 0,-1 0 1 0 0,1 0-1 0 0,0 0 1 0 0,-1 0-1 0 0,1 0 1 0 0,0 0-1 0 0,-1 0 1 0 0,1 0-1 0 0,0 0 1 0 0,-1 1-1 0 0,1-1 1 0 0,0 0-1 0 0,0 0 1 0 0,-1 0-1 0 0,1 0 1 0 0,0 1-1 0 0,0-1 1 0 0,-1 0-1 0 0,1 0 1 0 0,0 1-1 0 0,0-1 4 0 0,-7 8-61 0 0,6-3 51 0 0,0-1 1 0 0,0 1-1 0 0,0-1 1 0 0,0 1-1 0 0,1 0 1 0 0,0-1-1 0 0,0 1 1 0 0,0 0-1 0 0,0-1 1 0 0,1 1-1 0 0,0 0 1 0 0,0-1-1 0 0,0 1 1 0 0,1-1-1 0 0,-1 1 1 0 0,2 1 9 0 0,1 3-18 0 0,0 0-1 0 0,1 0 1 0 0,0 0 0 0 0,1-1 0 0 0,0 0 0 0 0,0 0 0 0 0,2 1 18 0 0,-3-4 0 0 0,-1-1 1 0 0,2 0-1 0 0,-1 0 0 0 0,0-1 1 0 0,1 0-1 0 0,1 1 0 0 0,7 4-44 0 0,-12-7-160 0 0,1 0 1 0 0,-1-1 0 0 0,0 1-1 0 0,1 0 1 0 0,-1-1 0 0 0,1 0 0 0 0,-1 0-1 0 0,1 0 1 0 0,-1 0 0 0 0,1 0-1 0 0,-1 0 1 0 0,1-1 0 0 0,-1 1 0 0 0,0-1-1 0 0,1 0 1 0 0,-1 1 0 0 0,1-1 203 0 0,6-4-2606 0 0</inkml:trace>
  <inkml:trace contextRef="#ctx0" brushRef="#br0" timeOffset="982.031">909 0 2304 0 0,'0'0'637'0'0,"0"0"1838"0"0,1 2 2709 0 0,7 8-588 0 0,1 11-3205 0 0,-1 0 0 0 0,-1 1 0 0 0,2 13-1391 0 0,6 18 1045 0 0,19 67 1132 0 0,-29-99-1944 0 0,-1 1 0 0 0,-1 0 0 0 0,0 0 1 0 0,-2 0-1 0 0,-1 11-233 0 0,2-21 75 0 0,-2-12-67 0 0,0 0-1 0 0,0 0 1 0 0,0 0 0 0 0,0 0 0 0 0,0 0 0 0 0,0 0 0 0 0,0 0 0 0 0,0 1 0 0 0,1-1 0 0 0,-1 0 0 0 0,0 0 0 0 0,0 0 0 0 0,0 0 0 0 0,0 0-1 0 0,0 0 1 0 0,0 0 0 0 0,0 0 0 0 0,0 0 0 0 0,0 0 0 0 0,1 0 0 0 0,-1 0 0 0 0,0 0 0 0 0,0 0 0 0 0,0 0 0 0 0,0 0 0 0 0,0 0-1 0 0,0 0 1 0 0,0 0 0 0 0,0 0 0 0 0,1 0 0 0 0,-1 0 0 0 0,0 0 0 0 0,0 0 0 0 0,0 0 0 0 0,0 0 0 0 0,0 0 0 0 0,0 0 0 0 0,0 0 0 0 0,1 0-1 0 0,-1 0 1 0 0,0 0 0 0 0,0 0 0 0 0,0 0 0 0 0,0 0 0 0 0,0 0-8 0 0,12-17 480 0 0,-2 4-1422 0 0,-4 7 901 0 0,0 0 1 0 0,1 0-1 0 0,0 0 0 0 0,0 1 1 0 0,0 0-1 0 0,1 1 0 0 0,0 0 1 0 0,0 0-1 0 0,0 0 0 0 0,4 0 41 0 0,3-1 137 0 0,-11 3-244 0 0,-1 1 0 0 0,1-1 0 0 0,-1 1-1 0 0,1 0 1 0 0,0 1 0 0 0,-1-1 0 0 0,1 1 0 0 0,3-1 107 0 0,-4 2-19 0 0,1-1 0 0 0,-1 0 0 0 0,0 1 0 0 0,1 0-1 0 0,-1-1 1 0 0,1 1 0 0 0,-1 1 0 0 0,0-1 0 0 0,0 0-1 0 0,1 1 1 0 0,-1 0 0 0 0,0-1 0 0 0,0 1 0 0 0,-1 1-1 0 0,1-1 1 0 0,0 0 0 0 0,-1 1 0 0 0,1-1 0 0 0,-1 1-1 0 0,0-1 1 0 0,0 1 0 0 0,0 0 0 0 0,0 0 0 0 0,0 2 19 0 0,0-2 114 0 0,0 1 1 0 0,-1 0-1 0 0,1 0 1 0 0,-1 0 0 0 0,0 0-1 0 0,0 0 1 0 0,0 0 0 0 0,-1 1-1 0 0,0-1 1 0 0,1 0 0 0 0,-2 0-1 0 0,1 0 1 0 0,0 1-1 0 0,-1-1 1 0 0,0 0 0 0 0,0 0-1 0 0,0 0 1 0 0,0 0 0 0 0,0 0-1 0 0,-2 2-114 0 0,3-6 28 0 0,-6 13 445 0 0,-1-1 1 0 0,-7 10-474 0 0,11-17-34 0 0,-1-1 0 0 0,1 0 0 0 0,-1-1-1 0 0,0 1 1 0 0,0-1 0 0 0,0 1 0 0 0,-1-1 0 0 0,1 0 0 0 0,-2 0 34 0 0,-8 4-539 0 0,-1-1 1 0 0,-1 0-1 0 0,-11 2 539 0 0,20-6-797 0 0,7-1 577 0 0,-1-1 0 0 0,1 0 0 0 0,-1 0-1 0 0,0 0 1 0 0,1 0 0 0 0,-1 1 0 0 0,0-1 0 0 0,1 0 0 0 0,-1 0 0 0 0,1 0 0 0 0,-1 0 0 0 0,0 0-1 0 0,1-1 1 0 0,-1 1 0 0 0,0 0 0 0 0,1 0 0 0 0,-1 0 0 0 0,1-1 0 0 0,-1 1 0 0 0,0 0-1 0 0,1 0 1 0 0,-1-1 0 0 0,1 1 0 0 0,-1 0 0 0 0,1-1 0 0 0,-1 1 0 0 0,1-1 0 0 0,-1 1-1 0 0,1-1 1 0 0,0 1 0 0 0,-1-1 220 0 0,1 1-2046 0 0</inkml:trace>
  <inkml:trace contextRef="#ctx0" brushRef="#br0" timeOffset="3047.924">1838 284 16272 0 0,'-9'-16'1759'0'0,"7"13"-1697"0"0,0 1 0 0 0,1 0-1 0 0,-1 1 1 0 0,-1-1 0 0 0,1 0-1 0 0,0 1 1 0 0,0-1-1 0 0,-1 1 1 0 0,1-1 0 0 0,0 1-1 0 0,-1 0 1 0 0,1 0 0 0 0,-1 0-1 0 0,0 0 1 0 0,1 1-1 0 0,-1-1 1 0 0,0 1 0 0 0,1 0-1 0 0,-1-1 1 0 0,0 1 0 0 0,-1 0-62 0 0,-7 0 384 0 0,0 1 0 0 0,0-1 1 0 0,0 2-1 0 0,-8 1-384 0 0,0 1 266 0 0,0 1 0 0 0,0 1-1 0 0,1 1 1 0 0,0 1-1 0 0,0 0 1 0 0,0 1 0 0 0,1 1-1 0 0,1 1 1 0 0,0 0-1 0 0,-11 10-265 0 0,25-19 0 0 0,1-1 0 0 0,-1 1 0 0 0,1 0 0 0 0,-1 0 0 0 0,1-1 0 0 0,0 1 0 0 0,-1 0 0 0 0,1 0 0 0 0,0 0 0 0 0,0 0 0 0 0,0 0 0 0 0,1 1 0 0 0,-1-1 0 0 0,0 0 0 0 0,1 0 0 0 0,0 1 0 0 0,0 4 0 0 0,1-6 8 0 0,-1 0 0 0 0,1 0-1 0 0,0 0 1 0 0,0 0 0 0 0,-1 0-1 0 0,1 0 1 0 0,0 0 0 0 0,0 0-1 0 0,0-1 1 0 0,0 1 0 0 0,0 0-1 0 0,0-1 1 0 0,0 1 0 0 0,0 0-1 0 0,0-1 1 0 0,1 1 0 0 0,-1-1-1 0 0,1 0-7 0 0,1 1 59 0 0,0 0-1 0 0,0-1 0 0 0,1 0 0 0 0,-1 1 0 0 0,0-1 0 0 0,0 0 1 0 0,3-1-59 0 0,6-1-52 0 0,0 0 1 0 0,0-1-1 0 0,7-3 52 0 0,-17 5-87 0 0,45-18 321 0 0,-36 14-304 0 0,1 0-1 0 0,0 0 1 0 0,0 2 0 0 0,0-1 0 0 0,10 0 70 0 0,-19 3-1 0 0,0 1 0 0 0,0 0 0 0 0,0 0 0 0 0,0 0 0 0 0,1 0 0 0 0,-1 1 0 0 0,0-1 0 0 0,0 1 0 0 0,0 0-1 0 0,0 0 1 0 0,0 0 0 0 0,0 0 0 0 0,0 0 0 0 0,-1 1 0 0 0,1-1 0 0 0,0 1 0 0 0,-1 0 0 0 0,1 0 0 0 0,-1 0 0 0 0,0 0 0 0 0,1 0 0 0 0,-1 1 0 0 0,0-1 0 0 0,0 1 0 0 0,-1-1 0 0 0,1 1 0 0 0,0-1 0 0 0,-1 1 0 0 0,1 2 1 0 0,4 9-20 0 0,-1 0 0 0 0,-1 0 0 0 0,0 0 0 0 0,-1 1 0 0 0,0 10 20 0 0,-1-18-1 0 0,2 34 132 0 0,-1 1 0 0 0,-2 0-1 0 0,-2 0 1 0 0,-2 14-131 0 0,0-29-82 0 0,-1 1 0 0 0,-2 1 82 0 0,6-28-14 0 0,-1 4 134 0 0,0 1 1 0 0,-1-1 0 0 0,1 0 0 0 0,-1 1-1 0 0,-3 3-120 0 0,4-7 45 0 0,1-1-1 0 0,-1 0 1 0 0,0 0-1 0 0,0 1 1 0 0,0-1-1 0 0,0 0 1 0 0,0 0-1 0 0,0 0 1 0 0,0 0-1 0 0,-1-1 1 0 0,1 1-1 0 0,0 0 1 0 0,0 0-1 0 0,-1-1 1 0 0,1 1-1 0 0,-1-1 1 0 0,1 1-1 0 0,0-1 1 0 0,-1 0-1 0 0,1 1 1 0 0,-1-1-1 0 0,1 0 1 0 0,-1 0-1 0 0,0 0-44 0 0,-4 0 81 0 0,-1-1-1 0 0,1 1 1 0 0,0-1 0 0 0,0 0-1 0 0,0-1 1 0 0,0 0 0 0 0,0 0-1 0 0,0 0 1 0 0,0-1-1 0 0,0 0 1 0 0,1 0 0 0 0,-1 0-1 0 0,-3-3-80 0 0,7 4 38 0 0,-1 0 0 0 0,0-1 0 0 0,1 1 0 0 0,0 0-1 0 0,0-1 1 0 0,0 0 0 0 0,0 1 0 0 0,0-1 0 0 0,0 0 0 0 0,1 0-1 0 0,-1 0 1 0 0,1 0 0 0 0,0 0 0 0 0,0 0 0 0 0,0 0 0 0 0,0-1 0 0 0,0 1-1 0 0,1 0 1 0 0,0-1 0 0 0,-1 1 0 0 0,1 0 0 0 0,0-1 0 0 0,1 1 0 0 0,-1 0-1 0 0,1-1 1 0 0,0-1-38 0 0,6-16-14 0 0,1 0 0 0 0,1 1-1 0 0,1 0 1 0 0,0 1 0 0 0,13-17 14 0 0,0-1-30 0 0,-1-1-62 0 0,2 2 0 0 0,9-11 92 0 0,-23 35-88 0 0,1-1 1 0 0,1 1-1 0 0,0 1 0 0 0,0 0 1 0 0,1 1-1 0 0,0 0 1 0 0,11-6 87 0 0,-18 13-13 0 0,-1 1-1 0 0,1-1 1 0 0,-1 1 0 0 0,1 0 0 0 0,0 0 0 0 0,0 1 0 0 0,0 0 0 0 0,0 0 0 0 0,0 0 0 0 0,1 0 0 0 0,-1 1 0 0 0,4 1 13 0 0,-6-1-10 0 0,0 0-1 0 0,-1 1 0 0 0,1 0 0 0 0,0 0 1 0 0,0 0-1 0 0,-1 0 0 0 0,1 1 1 0 0,-1-1-1 0 0,1 1 0 0 0,-1 0 0 0 0,0 0 1 0 0,0 0-1 0 0,0 1 0 0 0,0-1 0 0 0,0 1 1 0 0,0-1-1 0 0,-1 1 0 0 0,1 0 1 0 0,-1 0-1 0 0,2 2 11 0 0,0 3-35 0 0,1 0-1 0 0,-1 1 1 0 0,-1-1 0 0 0,0 1 0 0 0,0-1 0 0 0,0 1-1 0 0,-1 0 1 0 0,0 5 35 0 0,1 11-96 0 0,-1 0 1 0 0,-2 13 95 0 0,0-35 32 0 0,0 2 12 0 0,0 0 0 0 0,-1 0 1 0 0,1 0-1 0 0,-1 0 0 0 0,-1 1 1 0 0,1-1-1 0 0,-1 0 0 0 0,1 0-44 0 0,0-3 82 0 0,1-2-8 0 0,0 0-66 0 0,-1 0-1 0 0,1 0 0 0 0,0 0 1 0 0,-1 0-1 0 0,1 1 1 0 0,0-1-1 0 0,-1 0 1 0 0,1 0-1 0 0,0 0 0 0 0,-1 0 1 0 0,1 0-1 0 0,0 0 1 0 0,-1 0-1 0 0,1 0 0 0 0,0 0 1 0 0,-1 0-1 0 0,1 0 1 0 0,0 0-1 0 0,-1 0 1 0 0,1 0-1 0 0,0-1 0 0 0,0 1 1 0 0,-1 0-1 0 0,1 0 1 0 0,0 0-1 0 0,-1 0 0 0 0,1-1 1 0 0,0 1-1 0 0,0 0 1 0 0,-1 0-1 0 0,1 0 1 0 0,0-1-1 0 0,0 1 0 0 0,-1 0 1 0 0,1-1-1 0 0,0 1 1 0 0,0 0-8 0 0,-7-11 245 0 0,7 5-197 0 0,1 0 0 0 0,-1 0 1 0 0,1 0-1 0 0,0 0 0 0 0,0 0 0 0 0,1 0 0 0 0,0 0 0 0 0,0 0 0 0 0,1 0 0 0 0,-1 1 0 0 0,3-4-48 0 0,-1 0 71 0 0,5-8-311 0 0,1 2 0 0 0,0-1 0 0 0,1 1 0 0 0,1 1 0 0 0,0 0 0 0 0,1 1 0 0 0,0 0 0 0 0,1 0 240 0 0,1 1-252 0 0,1-1 0 0 0,0 2 0 0 0,0 0 0 0 0,1 1 0 0 0,14-6 252 0 0,-19 11-94 0 0,1 0 1 0 0,-1 0-1 0 0,1 1 1 0 0,0 1 0 0 0,1 0-1 0 0,-1 1 1 0 0,0 0-1 0 0,12 1 94 0 0,-23 1 0 0 0,0 0 0 0 0,1 0 0 0 0,-1 0 0 0 0,1 1 0 0 0,-1-1 0 0 0,0 1 0 0 0,1 0 0 0 0,-1-1 0 0 0,1 2 0 0 0,-2-2 2 0 0,-1 0 0 0 0,1 0 0 0 0,-1 0 0 0 0,0 0 0 0 0,1 1 0 0 0,-1-1 0 0 0,0 0 0 0 0,1 0 0 0 0,-1 0 0 0 0,0 0 0 0 0,0 1 0 0 0,1-1 0 0 0,-1 0 0 0 0,0 0 0 0 0,1 1 0 0 0,-1-1 0 0 0,0 0 0 0 0,0 1 0 0 0,0-1 0 0 0,1 0 0 0 0,-1 1 0 0 0,0-1 0 0 0,0 0 0 0 0,0 1 0 0 0,0-1 0 0 0,0 0 0 0 0,1 1 0 0 0,-1-1 0 0 0,0 1 0 0 0,0-1 0 0 0,0 0 0 0 0,0 1 0 0 0,0-1 0 0 0,0 0 0 0 0,0 1 0 0 0,0-1 0 0 0,-1 0 0 0 0,1 1 0 0 0,0-1 0 0 0,0 1 0 0 0,0-1 0 0 0,0 0 0 0 0,0 1 0 0 0,-1-1-2 0 0,1 3 30 0 0,-1 1-1 0 0,0-1 0 0 0,-1 0 0 0 0,1 0 1 0 0,0 0-1 0 0,-1 0 0 0 0,0 0 1 0 0,0 0-1 0 0,0 0 0 0 0,0 0 0 0 0,0-1 1 0 0,0 1-1 0 0,-2 1-29 0 0,-8 6 218 0 0,0 1 1 0 0,-7 3-219 0 0,2-1 360 0 0,3-2-371 0 0,0 0 0 0 0,1 1 0 0 0,0 1 0 0 0,1 0 0 0 0,0 1 0 0 0,-9 14 11 0 0,14-7 0 0 0,6-17 0 0 0,0-3 0 0 0,1-1 0 0 0,0 1 0 0 0,0-1 0 0 0,0 0 0 0 0,0 1 0 0 0,0-1 0 0 0,0 1 0 0 0,0-1 0 0 0,0 1 0 0 0,0-1 0 0 0,0 1 0 0 0,0-1 0 0 0,0 0 0 0 0,0 1 0 0 0,0-1 0 0 0,0 1 0 0 0,0-1 0 0 0,1 1 0 0 0,-1-1 0 0 0,0 0 0 0 0,0 1 0 0 0,0-1 0 0 0,1 1 0 0 0,-1-1 0 0 0,0 0 0 0 0,1 1 0 0 0,-1-1 0 0 0,0 0 0 0 0,1 1 0 0 0,-1-1 0 0 0,0 0 0 0 0,1 0 0 0 0,-1 1 0 0 0,1-1 0 0 0,1 2 16 0 0,1 0-1 0 0,0 0 1 0 0,0 0-1 0 0,0-1 1 0 0,0 1-1 0 0,0-1 0 0 0,0 1 1 0 0,0-1-1 0 0,1 0 1 0 0,-1-1-1 0 0,0 1 1 0 0,1 0-1 0 0,-1-1 1 0 0,1 0-1 0 0,-1 0 1 0 0,0 0-1 0 0,2 0-15 0 0,14 1 65 0 0,-10-1-42 0 0,0-1 0 0 0,0 0 1 0 0,0 0-1 0 0,0-1 0 0 0,-1 0 0 0 0,1 0 0 0 0,0-1 0 0 0,0 0-23 0 0,9-3 34 0 0,-12 3-8 0 0,1 1 0 0 0,-1-1 0 0 0,0 0 0 0 0,0-1 0 0 0,0 1 0 0 0,0-1 0 0 0,0-1 0 0 0,-1 1 1 0 0,0-1-1 0 0,0 0 0 0 0,0 0 0 0 0,-1 0 0 0 0,1-1 0 0 0,-1 0 0 0 0,-1 1 0 0 0,1-1 0 0 0,-1-1 0 0 0,3-5-26 0 0,-6 9-4 0 0,1 1 1 0 0,-1-1-1 0 0,0 0 0 0 0,1 0 0 0 0,-1 1 0 0 0,0-1 1 0 0,-1 0-1 0 0,1 0 0 0 0,-1 1 0 0 0,1-1 0 0 0,-1 0 1 0 0,0 1-1 0 0,0-1 0 0 0,0 0 0 0 0,0 1 0 0 0,0 0 1 0 0,0-1-1 0 0,-1 1 0 0 0,1 0 0 0 0,-1-1 0 0 0,0 1 1 0 0,0 0-1 0 0,0 0 0 0 0,0 0 0 0 0,-1 0 4 0 0,-3-4 21 0 0,0 1-1 0 0,-1 0 1 0 0,0 1 0 0 0,0-1-1 0 0,0 1 1 0 0,-1 1 0 0 0,-7-4-21 0 0,-7 2-86 0 0,22 5 84 0 0,0 0-1 0 0,0 0 1 0 0,0 0 0 0 0,0 0-1 0 0,0 0 1 0 0,0 0 0 0 0,1-1-1 0 0,-1 1 1 0 0,0 0 0 0 0,0 0-1 0 0,0 0 1 0 0,0 0-1 0 0,0 0 1 0 0,0 0 0 0 0,0 0-1 0 0,0-1 1 0 0,0 1 0 0 0,0 0-1 0 0,0 0 1 0 0,0 0 0 0 0,0 0-1 0 0,0 0 1 0 0,0 0-1 0 0,0-1 1 0 0,0 1 0 0 0,0 0-1 0 0,0 0 1 0 0,0 0 0 0 0,0 0-1 0 0,0 0 1 0 0,0-1-1 0 0,0 1 1 0 0,0 0 0 0 0,0 0-1 0 0,0 0 1 0 0,0 0 0 0 0,0 0-1 0 0,0 0 1 0 0,0 0 0 0 0,0-1-1 0 0,0 1 1 0 0,0 0-1 0 0,-1 0 1 0 0,1 0 0 0 0,0 0-1 0 0,0 0 1 0 0,0 0 0 0 0,0 0-1 0 0,0 0 1 0 0,0 0-1 0 0,0 0 1 0 0,-1-1 0 0 0,1 1-1 0 0,0 0 1 0 0,0 0 0 0 0,0 0-1 0 0,0 0 1 0 0,0 0 0 0 0,0 0-1 0 0,-1 0 3 0 0,10-2-16 0 0,38 0-98 0 0,-17 1 57 0 0,108 1 126 0 0,-103-3-81 0 0,21-2 11 0 0,-55 5-1 0 0,-1 0-1 0 0,0 0 1 0 0,1 0 0 0 0,-1 0-1 0 0,0 0 1 0 0,1 0 0 0 0,-1 0 0 0 0,1 0-1 0 0,-1 0 1 0 0,0 0 0 0 0,1 0 0 0 0,-1 0-1 0 0,0 1 1 0 0,1-1 0 0 0,-1 0-1 0 0,0 0 1 0 0,1 0 0 0 0,-1 0 0 0 0,0 1-1 0 0,1-1 1 0 0,-1 0 0 0 0,0 0-1 0 0,0 1 1 0 0,1-1 0 0 0,-1 0 0 0 0,0 1-1 0 0,0-1 1 0 0,1 0 0 0 0,-1 1-1 0 0,0-1 1 0 0,0 0 0 0 0,0 1 0 0 0,0-1-1 0 0,0 0 1 0 0,0 1 0 0 0,1-1-1 0 0,-1 1 1 0 0,0-1 0 0 0,0 0 0 0 0,0 1-1 0 0,0-1 1 0 0,0 0 0 0 0,0 1 0 0 0,-1-1-1 0 0,1 1 1 0 0,0-1 0 0 0,0 0-1 0 0,0 1 1 0 0,0-1 0 0 0,0 0 0 0 0,0 1-1 0 0,-1-1 1 0 0,1 0 0 0 0,0 1-1 0 0,0-1 1 0 0,0 0 0 0 0,-1 0 0 0 0,1 1-1 0 0,0-1 1 0 0,-1 0 0 0 0,1 1 2 0 0,0-1-8 0 0,-6 11 61 0 0,0 0 1 0 0,0 0-1 0 0,-6 6-53 0 0,6-9 7 0 0,0 0-1 0 0,1 1 1 0 0,0 0 0 0 0,1-1-1 0 0,0 1 1 0 0,-1 4-7 0 0,3-7 0 0 0,8 1 0 0 0,-4-5 0 0 0,1-1 0 0 0,0 0 0 0 0,-1 0 0 0 0,1 0 0 0 0,0 0 0 0 0,0 0 0 0 0,0 0 0 0 0,0-1 0 0 0,0 0 0 0 0,0 1 0 0 0,0-1 0 0 0,0 0 0 0 0,36-3 0 0 0,-27 0 0 0 0,0 1 0 0 0,0-2 0 0 0,0 0 0 0 0,0 0 0 0 0,-1-1 0 0 0,1 0 0 0 0,-1-1 0 0 0,0 0 0 0 0,1-2 0 0 0,-3 2 0 0 0,0 1 0 0 0,1 0 0 0 0,0 0 0 0 0,6-1 0 0 0,-14 6 0 0 0,-1 0 0 0 0,1 0 0 0 0,-1 0 0 0 0,1 0 0 0 0,-1 0 0 0 0,1 0 0 0 0,-1 0 0 0 0,1 1 0 0 0,-1-1 0 0 0,0 1 0 0 0,1-1 0 0 0,-1 1 0 0 0,1-1 0 0 0,-1 1 0 0 0,0 0 0 0 0,0 0 0 0 0,1-1 0 0 0,-1 1 0 0 0,0 0 0 0 0,0 0 0 0 0,0 0 0 0 0,0 1 0 0 0,0-1 0 0 0,0 0 0 0 0,0 0 0 0 0,2 5 7 0 0,1 0-1 0 0,0 0 0 0 0,0-1 1 0 0,1 1-1 0 0,0-1 1 0 0,0 0-1 0 0,0-1 0 0 0,0 1 1 0 0,1-1-1 0 0,-1 0 1 0 0,1 0-1 0 0,0-1 0 0 0,0 0 1 0 0,1 0-1 0 0,1 1-6 0 0,-2-2 0 0 0,1 0 0 0 0,0 0 0 0 0,-1-1 0 0 0,1 1 0 0 0,0-2 0 0 0,0 1 0 0 0,0 0 0 0 0,14-1 0 0 0,-15 1 0 0 0,-1 0 0 0 0,1-1 0 0 0,-1 0 0 0 0,1-1 0 0 0,-1 1 0 0 0,1-1 0 0 0,-1 0 0 0 0,1 0 0 0 0,-1-1 0 0 0,3 0 0 0 0,1-3 71 0 0,-1 2-244 0 0,-1-1 0 0 0,0 0 0 0 0,1 0 0 0 0,-1-1 173 0 0,-4 3-210 0 0,-1-1 0 0 0,1 1 0 0 0,-1-1-1 0 0,1 1 1 0 0,-1-1 0 0 0,0 0 0 0 0,0 0 0 0 0,0 0-1 0 0,-1 0 1 0 0,1 0 0 0 0,0-2 210 0 0,3-9-1373 0 0,-1 0 0 0 0,-1-1 1 0 0,0 1 1372 0 0,1-5-819 0 0,-2-19-357 0 0,-3 24 1846 0 0,1 22 3289 0 0,1 14-3830 0 0,0-17-25 0 0,0 0 0 0 0,-1 0 0 0 0,0 1 0 0 0,0-1 0 0 0,-1 2-104 0 0,4 36 1451 0 0,-4-26-1361 0 0,1-1 1 0 0,1 12-91 0 0,1-15-5 0 0,-2 1-1 0 0,0 0 1 0 0,-2 12 5 0 0,-6 58 206 0 0,4-31 148 0 0,-5 110 198 0 0,9-109 336 0 0,-9-69-757 0 0,0-8-227 0 0,-8-29-391 0 0,7 18 57 0 0,7 23 195 0 0,-1-1 0 0 0,2 1-1 0 0,-2-11 236 0 0,1-1-332 0 0,1 0 0 0 0,2-1-1 0 0,0 1 1 0 0,1-1-1 0 0,2 1 1 0 0,0 0 0 0 0,4-10 332 0 0,-5 24-37 0 0,1 1 1 0 0,0-1-1 0 0,1 1 1 0 0,-1 0-1 0 0,2 0 1 0 0,-1 0 0 0 0,1 1-1 0 0,0-1 1 0 0,1 1-1 0 0,-1 0 1 0 0,2 1-1 0 0,5-6 37 0 0,0 0-7 0 0,-9 9-1 0 0,0 0 0 0 0,0 0 0 0 0,0 0 0 0 0,1 0 0 0 0,-1 1 0 0 0,1-1-1 0 0,0 1 1 0 0,1-1 8 0 0,5-1 56 0 0,-1 0 0 0 0,1 0 0 0 0,0 1 0 0 0,0 1 0 0 0,0 0 0 0 0,0 0 0 0 0,1 1 0 0 0,-1 0 0 0 0,0 0 0 0 0,1 2 0 0 0,-1-1 0 0 0,0 1 0 0 0,1 1 0 0 0,-1-1 0 0 0,0 2 0 0 0,0 0 0 0 0,0 0 0 0 0,4 2-56 0 0,-4 0 147 0 0,-1 0-1 0 0,1 0 0 0 0,-1 1 0 0 0,-1 0 1 0 0,1 1-1 0 0,-1-1 0 0 0,5 6-146 0 0,-10-9 86 0 0,0 1-1 0 0,0-1 1 0 0,0 1-1 0 0,-1 0 1 0 0,0 0-1 0 0,1 0 1 0 0,-1 0 0 0 0,-1 0-1 0 0,1 0 1 0 0,0 0-1 0 0,-1 1 1 0 0,0-1-1 0 0,0 1 1 0 0,0-1-1 0 0,-1 1 1 0 0,0-1 0 0 0,0 1-1 0 0,0-1 1 0 0,0 2-86 0 0,0-4 48 0 0,-1 1 0 0 0,1-1 0 0 0,-1 0 0 0 0,1 0 1 0 0,-1 0-1 0 0,0 0 0 0 0,0 0 0 0 0,0 0 1 0 0,0 0-1 0 0,0-1 0 0 0,0 1 0 0 0,0 0 0 0 0,-1 0 1 0 0,1-1-1 0 0,-1 1 0 0 0,0-1-48 0 0,-1 2 13 0 0,0-1-1 0 0,0 1 1 0 0,-1-1 0 0 0,1 0-1 0 0,-1-1 1 0 0,1 1 0 0 0,-1 0 0 0 0,-3 0-14 0 0,-4 1 176 0 0,-1-1 0 0 0,1 0 0 0 0,-1-1-1 0 0,0 0 1 0 0,-8 0-175 0 0,-53-3 490 0 0,0-5-4546 0 0,39 2-4365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15 429 11520 0 0,'5'-5'754'0'0,"-4"5"7613"0"0,-5 10-8030 0 0,0 1 0 0 0,1-1 0 0 0,0 0 1 0 0,1 1-1 0 0,0-1 0 0 0,1 1 0 0 0,0 8-337 0 0,1-14 42 0 0,0-1-1 0 0,0 0 0 0 0,0 0 1 0 0,0 1-1 0 0,1-1 1 0 0,0 0-1 0 0,0 0 0 0 0,0 0 1 0 0,1 0-1 0 0,-1 0 0 0 0,1 0 1 0 0,0 0-1 0 0,0-1 0 0 0,0 1 1 0 0,1 0-1 0 0,-1-1 0 0 0,1 0 1 0 0,0 0-1 0 0,0 1 1 0 0,0-2-1 0 0,0 2-41 0 0,-1-4 0 0 0,0 1-1 0 0,0 0 1 0 0,0-1-1 0 0,0 1 1 0 0,-1-1-1 0 0,1 0 1 0 0,0 1 0 0 0,0-1-1 0 0,0 0 1 0 0,0 0-1 0 0,0 0 1 0 0,0-1 0 0 0,0 1-1 0 0,0 0 1 0 0,-1-1-1 0 0,1 1 1 0 0,0-1 0 0 0,0 0-1 0 0,0 1 1 0 0,-1-1-1 0 0,1 0 1 0 0,0 0-1 0 0,-1 0 1 0 0,2-1 0 0 0,3-2 175 0 0,0 0 1 0 0,0-1-1 0 0,0 1 0 0 0,0-1 1 0 0,4-6-176 0 0,63-83 678 0 0,-64 75-534 0 0,-9 19-144 0 0,0 0 1 0 0,0-1-1 0 0,0 1 0 0 0,1 0 0 0 0,-1 0 1 0 0,0-1-1 0 0,0 1 0 0 0,0 0 1 0 0,0 0-1 0 0,0 0 0 0 0,0 0 0 0 0,1-1 1 0 0,-1 1-1 0 0,0 0 0 0 0,0 0 0 0 0,0 0 1 0 0,0 0-1 0 0,1-1 0 0 0,-1 1 0 0 0,0 0 1 0 0,0 0-1 0 0,0 0 0 0 0,1 0 0 0 0,-1 0 1 0 0,0 0-1 0 0,0 0 0 0 0,1 0 0 0 0,-1 0 1 0 0,0 0-1 0 0,0 0 0 0 0,1 0 0 0 0,-1 0 1 0 0,0 0-1 0 0,0 0 0 0 0,0 0 0 0 0,1 0 1 0 0,-1 0-1 0 0,0 0 0 0 0,0 0 0 0 0,1 0 1 0 0,-1 0-1 0 0,0 0 0 0 0,4 3-53 0 0,-1 1-94 0 0,1 0 0 0 0,-1 0 1 0 0,1 1-1 0 0,-1-1 0 0 0,0 1 0 0 0,-1-1 1 0 0,1 1-1 0 0,-1 0 0 0 0,0 1 147 0 0,13 22-37 0 0,-5-12-115 0 0,-1-2 51 0 0,0-1 0 0 0,1 0 0 0 0,0 0 0 0 0,5 3 101 0 0,-13-13 0 0 0,1-1 1 0 0,0 1 0 0 0,0-1 0 0 0,1 1 0 0 0,-1-1-1 0 0,0 0 1 0 0,1 0 0 0 0,0 0 0 0 0,-1-1 0 0 0,1 1-1 0 0,0-1 1 0 0,0 0 0 0 0,-1 0 0 0 0,1 0 0 0 0,0-1 0 0 0,0 1-1 0 0,0-1 1 0 0,0 0 0 0 0,4 0-1 0 0,-6-1 54 0 0,-1 1 0 0 0,1 0 0 0 0,0-1 0 0 0,0 1-1 0 0,-1-1 1 0 0,1 1 0 0 0,0-1 0 0 0,-1 0 0 0 0,1 0 0 0 0,-1 0 0 0 0,1 0 0 0 0,-1 0 0 0 0,1 0-1 0 0,-1 0 1 0 0,0-1 0 0 0,1 1 0 0 0,0-2-54 0 0,0 1 56 0 0,-1-1-1 0 0,1 0 1 0 0,0 0 0 0 0,-1 0-1 0 0,0 0 1 0 0,0 0-1 0 0,0-1 1 0 0,0 1 0 0 0,0-2-56 0 0,0-4 75 0 0,0 0 1 0 0,0-1-1 0 0,-1 1 0 0 0,0 0 1 0 0,-1 0-1 0 0,-1-6-75 0 0,-5-21-232 0 0,-3 1 0 0 0,-5-14 232 0 0,5 17-1061 0 0,0-2 0 0 0,-2-23 1061 0 0,9 40-670 0 0,2 13 70 0 0,0 0 0 0 0,0 0 0 0 0,1 1 0 0 0,-1-1-1 0 0,1 0 1 0 0,0 0 0 0 0,0 0 0 0 0,0 0 0 0 0,1-3 600 0 0,2 1-1694 0 0</inkml:trace>
  <inkml:trace contextRef="#ctx0" brushRef="#br0" timeOffset="376.768">638 336 14744 0 0,'0'0'1136'0'0,"0"8"-523"0"0,-2 2 1022 0 0,0 0 0 0 0,1 0 0 0 0,1 4-1635 0 0,4 54 2752 0 0,-1-6-1296 0 0,-3-53-1413 0 0,0-1 0 0 0,1 0-1 0 0,-1 0 1 0 0,1 0 0 0 0,1 0 0 0 0,0 0 0 0 0,0 0 0 0 0,2 6-43 0 0,-3-13-158 0 0,-1-1-116 0 0,15-1-3333 0 0,-8-4-1910 0 0,1-3-1564 0 0</inkml:trace>
  <inkml:trace contextRef="#ctx0" brushRef="#br0" timeOffset="763.515">890 80 19439 0 0,'0'0'892'0'0,"0"0"-25"0"0,0 0-532 0 0,0 16 75 0 0,1-3 116 0 0,0 1 0 0 0,2 0 0 0 0,-1 0 0 0 0,2-1 0 0 0,0 1 1 0 0,0-1-1 0 0,4 5-526 0 0,5 18-59 0 0,6 7 66 0 0,-15-36-50 0 0,-1 0 0 0 0,1 1 0 0 0,-1-1 0 0 0,-1 1-1 0 0,1-1 1 0 0,-1 1 0 0 0,-1 0 0 0 0,1 3 43 0 0,4 16-2497 0 0,-1-6-1198 0 0,-2-5-3486 0 0</inkml:trace>
  <inkml:trace contextRef="#ctx0" brushRef="#br0" timeOffset="1143.929">739 377 13704 0 0,'0'0'629'0'0,"0"0"-13"0"0,15-6 887 0 0,-7 3-920 0 0,0 0 0 0 0,0 1 1 0 0,1 0-1 0 0,-1 0 1 0 0,6 0-584 0 0,32-4 1306 0 0,-26 3-944 0 0,0 1 0 0 0,11 0-362 0 0,77 0-266 0 0,-86-1-3264 0 0,-17 3 1067 0 0,7-1-4045 0 0</inkml:trace>
  <inkml:trace contextRef="#ctx0" brushRef="#br0" timeOffset="1600.76">1088 0 9528 0 0,'0'0'432'0'0,"0"0"-4"0"0,12 6 320 0 0,-8-3 2138 0 0,-2-1-2559 0 0,0 1 0 0 0,0 0 0 0 0,-1 0 1 0 0,1 0-1 0 0,-1 0 0 0 0,0 0 0 0 0,0 0 0 0 0,0 0 0 0 0,0 0 0 0 0,0 2-327 0 0,4 35 1489 0 0,-4-24-942 0 0,8 90 1903 0 0,1 70-364 0 0,-5-137-1746 0 0,-3-27-166 0 0,-1-1 0 0 0,0 1 0 0 0,0 0 0 0 0,-1-1 0 0 0,-2 13-174 0 0,2-24 22 0 0,0 1 0 0 0,0-1 1 0 0,0 0-1 0 0,0 1 0 0 0,0-1 0 0 0,0 1 0 0 0,0-1 0 0 0,0 0 0 0 0,0 1 0 0 0,0-1 1 0 0,-1 1-1 0 0,1-1 0 0 0,0 0 0 0 0,0 1 0 0 0,0-1 0 0 0,-1 0 0 0 0,1 1 0 0 0,0-1 1 0 0,-1 0-1 0 0,1 1 0 0 0,0-1 0 0 0,-1 0 0 0 0,1 0 0 0 0,0 1 0 0 0,-1-1-22 0 0,1 0 20 0 0,-1 0 0 0 0,1 0 0 0 0,-1 0 0 0 0,1 0 0 0 0,0 0 0 0 0,-1-1 0 0 0,1 1 0 0 0,0 0 0 0 0,-1 0 0 0 0,1 0-1 0 0,-1 0 1 0 0,1-1 0 0 0,0 1 0 0 0,-1 0 0 0 0,1 0 0 0 0,0-1 0 0 0,0 1 0 0 0,-1 0 0 0 0,1-1 0 0 0,0 1 0 0 0,-1 0-20 0 0,0-2 30 0 0,0 1 1 0 0,0-1-1 0 0,0 1 0 0 0,0-1 1 0 0,0 0-1 0 0,1 1 0 0 0,-1-1 1 0 0,0 0-1 0 0,1 1 0 0 0,-1-1 1 0 0,1 0-1 0 0,0 0-30 0 0,0-10-29 0 0,1 1 0 0 0,1-1 0 0 0,0 1-1 0 0,0 0 1 0 0,1 0 0 0 0,4-11 29 0 0,-4 13-42 0 0,1 1-1 0 0,0 0 1 0 0,0 0 0 0 0,1 0-1 0 0,-1 1 1 0 0,2 0 0 0 0,-1 0-1 0 0,1 0 1 0 0,2-2 42 0 0,-7 8-12 0 0,1 0 0 0 0,-1 0 0 0 0,0 1 1 0 0,0-1-1 0 0,1 0 0 0 0,-1 1 0 0 0,0-1 0 0 0,1 1 0 0 0,-1 0 0 0 0,0-1 0 0 0,1 1 0 0 0,-1 0 0 0 0,1 0 0 0 0,-1 0 1 0 0,1 0 11 0 0,1 1-7 0 0,1 1 0 0 0,-1 0 0 0 0,0 0 0 0 0,0 0 1 0 0,0 0-1 0 0,0 1 0 0 0,0-1 0 0 0,0 1 1 0 0,0 0-1 0 0,-1-1 0 0 0,0 1 0 0 0,1 1 1 0 0,-1-1-1 0 0,0 0 0 0 0,-1 0 0 0 0,2 3 7 0 0,3 9 49 0 0,-1-1-1 0 0,0 1 0 0 0,1 10-48 0 0,3 6 222 0 0,-5-8-94 0 0,4 8 72 0 0,-6-25-163 0 0,-1 0 0 0 0,0 0 0 0 0,0 1 0 0 0,0-1 0 0 0,-1 0 0 0 0,0 5-37 0 0,0-10 5 0 0,-3 9 174 0 0,2-9-4882 0 0,1-1 2688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15864 0 0,'0'0'362'0'0,"0"0"47"0"0,0 0 29 0 0,0 0-52 0 0,3 4 41 0 0,3 5-118 0 0,-1-1 0 0 0,1 1 0 0 0,-1 0 0 0 0,-1 0-1 0 0,0 0 1 0 0,0 0 0 0 0,-1 1 0 0 0,0 0 0 0 0,0 3-309 0 0,-1-7 145 0 0,0 5 205 0 0,0 0 0 0 0,0 1 0 0 0,-1-1 0 0 0,0 2-350 0 0,0 7 276 0 0,0 7 168 0 0,-1 1 0 0 0,-2-1-1 0 0,0 1 1 0 0,-6 24-444 0 0,4-41 145 0 0,4-11-140 0 0,0 1-1 0 0,0-1 0 0 0,0 0 1 0 0,0 0-1 0 0,0 0 0 0 0,0 0 0 0 0,0 0 1 0 0,0 0-1 0 0,0 0 0 0 0,0 0 1 0 0,0 0-1 0 0,0 0 0 0 0,0 0 0 0 0,0 0 1 0 0,0 1-1 0 0,0-1 0 0 0,-1 0 0 0 0,1 0 1 0 0,0 0-1 0 0,0 0 0 0 0,0 0 1 0 0,0 0-1 0 0,0 0 0 0 0,0 0 0 0 0,0 0 1 0 0,0 0-1 0 0,0 0 0 0 0,0 0 1 0 0,0 0-1 0 0,-1 0 0 0 0,1 0 0 0 0,0 0 1 0 0,0 0-1 0 0,0 0 0 0 0,0 0 1 0 0,0 0-1 0 0,0 0 0 0 0,0 0 0 0 0,0 0 1 0 0,0 0-1 0 0,0 0 0 0 0,-1 0 0 0 0,1 0 1 0 0,0 0-1 0 0,0 0 0 0 0,0 0 1 0 0,0 0-1 0 0,0-1 0 0 0,0 1 0 0 0,0 0-4 0 0,-6-17 266 0 0,6 11-263 0 0,0 1 0 0 0,0 0-1 0 0,0-1 1 0 0,0 1 0 0 0,1 0-1 0 0,1-4-2 0 0,2-15 0 0 0,-3 15-24 0 0,1 1-1 0 0,-1 0 1 0 0,2-1 0 0 0,-1 1-1 0 0,1 0 1 0 0,1 1-1 0 0,3-8 25 0 0,5-6-113 0 0,1 0 0 0 0,3-2 113 0 0,-13 18-17 0 0,0 0-1 0 0,1 1 1 0 0,0 0 0 0 0,0-1-1 0 0,0 1 1 0 0,0 0 0 0 0,1 1-1 0 0,0-1 1 0 0,-1 1 0 0 0,4-1 17 0 0,-6 3-8 0 0,1 0 1 0 0,0 0 0 0 0,-1 0 0 0 0,1 0 0 0 0,0 1 0 0 0,0-1 0 0 0,0 1-1 0 0,-1 0 1 0 0,1 0 0 0 0,0 0 0 0 0,0 0 0 0 0,0 0 0 0 0,0 1-1 0 0,-1-1 1 0 0,1 1 0 0 0,0 0 0 0 0,-1 0 0 0 0,1 0 0 0 0,0 0 0 0 0,-1 0-1 0 0,1 0 1 0 0,-1 1 7 0 0,6 3 15 0 0,0 0-1 0 0,-1 0 0 0 0,0 1 0 0 0,0 0 1 0 0,0 0-1 0 0,-1 1 0 0 0,5 6-14 0 0,-7-8 15 0 0,0 1 0 0 0,0 0 0 0 0,-1 0-1 0 0,1 0 1 0 0,-1 0 0 0 0,-1 0 0 0 0,1 0 0 0 0,-1 1-1 0 0,0 0 1 0 0,1 5-15 0 0,-3-6 50 0 0,0 0-1 0 0,-1-1 1 0 0,1 1-1 0 0,-1 0 1 0 0,0-1-1 0 0,-1 1 0 0 0,1-1 1 0 0,-1 0-1 0 0,0 1 1 0 0,0-1-1 0 0,-2 1-49 0 0,4-5 15 0 0,0-1-1 0 0,0 1 0 0 0,0-1 1 0 0,0 1-1 0 0,-1-1 0 0 0,1 1 1 0 0,0 0-1 0 0,-1-1 0 0 0,1 1 1 0 0,0-1-1 0 0,-1 1 0 0 0,1-1 1 0 0,-1 0-1 0 0,1 1 0 0 0,0-1 1 0 0,-1 1-1 0 0,1-1 0 0 0,-1 0 1 0 0,1 1-1 0 0,-1-1 0 0 0,1 0 1 0 0,-1 0-1 0 0,0 1 0 0 0,1-1 1 0 0,-1 0-1 0 0,1 0 0 0 0,-1 0 1 0 0,0 0-1 0 0,1 0 0 0 0,-1 0 1 0 0,1 0-1 0 0,-1 0 0 0 0,0 0 1 0 0,1 0-1 0 0,-1 0 0 0 0,1 0 1 0 0,-1 0-1 0 0,1 0 0 0 0,-1-1 1 0 0,0 1-1 0 0,1 0 0 0 0,-1 0 0 0 0,1-1 1 0 0,-1 1-1 0 0,1 0 0 0 0,-1-1 1 0 0,1 1-1 0 0,-1 0 0 0 0,1-1 1 0 0,0 1-1 0 0,-1-1 0 0 0,1 1 1 0 0,-1-1-1 0 0,1 1 0 0 0,0-1 1 0 0,-1 0-15 0 0,-1-2-35 0 0,0 0 1 0 0,0 0 0 0 0,1 0-1 0 0,-1 0 1 0 0,1-1 0 0 0,0 1 0 0 0,-1-1-1 0 0,1-2 35 0 0,0-4-94 0 0,0-1-1 0 0,1 0 0 0 0,1 0 1 0 0,-1 0-1 0 0,2 1 0 0 0,-1-1 1 0 0,2 0-1 0 0,-1 1 0 0 0,1-1 1 0 0,1 1-1 0 0,0 0 0 0 0,1 0 1 0 0,-1 1-1 0 0,3-3 95 0 0,-5 9-3 0 0,1-1 0 0 0,-1 1 0 0 0,1 0 0 0 0,0 0-1 0 0,0 0 1 0 0,0 0 0 0 0,0 0 0 0 0,0 0 0 0 0,1 1 0 0 0,-1 0 0 0 0,1 0 0 0 0,-1 0 0 0 0,1 0 0 0 0,3-1 3 0 0,-4 2-2 0 0,-1 0 1 0 0,1 1 0 0 0,0-1 0 0 0,-1 1 0 0 0,1-1 0 0 0,0 1 0 0 0,0 0 0 0 0,0 0 0 0 0,0 0-1 0 0,-1 0 1 0 0,1 1 0 0 0,0-1 0 0 0,0 1 0 0 0,-1-1 0 0 0,1 1 0 0 0,0 0 0 0 0,-1 0 0 0 0,1 1-1 0 0,0-1 1 0 0,-1 0 0 0 0,2 2 1 0 0,3 2 35 0 0,-1 1-1 0 0,1 0 1 0 0,-1 1-1 0 0,0-1 0 0 0,-1 1 1 0 0,0 0-1 0 0,0 0 1 0 0,2 5-35 0 0,6 13 188 0 0,-1 0 0 0 0,-1 3-188 0 0,-3-8 31 0 0,-4-9-43 0 0,-1-1-1 0 0,0 1 1 0 0,0 0-1 0 0,-1 0 1 0 0,0 0 0 0 0,-1 1-1 0 0,-1 4 13 0 0,0-14-1064 0 0,3 3-3062 0 0,-2-4-3143 0 0</inkml:trace>
  <inkml:trace contextRef="#ctx0" brushRef="#br0" timeOffset="411.047">763 334 14280 0 0,'-3'3'1297'0'0,"-1"2"-907"0"0,-1 1 0 0 0,1-1 1 0 0,0 1-1 0 0,1 0 0 0 0,-1 0 0 0 0,1 1 0 0 0,0-1 1 0 0,1 1-1 0 0,0-1 0 0 0,-2 6-390 0 0,-3 8 1208 0 0,5-11-993 0 0,-1-1 0 0 0,2 1 0 0 0,-1-1 0 0 0,1 1-1 0 0,0 0 1 0 0,1-1 0 0 0,0 1 0 0 0,0 0 0 0 0,1 3-215 0 0,0-10 44 0 0,-1 1 0 0 0,1 0 1 0 0,0 0-1 0 0,0-1 0 0 0,0 1 1 0 0,0 0-1 0 0,0-1 0 0 0,1 1-44 0 0,-1-2 4 0 0,-1 0-1 0 0,0-1 0 0 0,0 1 1 0 0,1-1-1 0 0,-1 1 0 0 0,0-1 0 0 0,1 1 1 0 0,-1-1-1 0 0,1 1 0 0 0,-1-1 1 0 0,0 1-1 0 0,1-1 0 0 0,-1 1 1 0 0,1-1-1 0 0,-1 0 0 0 0,1 1 1 0 0,0-1-1 0 0,-1 0 0 0 0,1 0 1 0 0,-1 1-1 0 0,1-1 0 0 0,-1 0 0 0 0,1 0 1 0 0,0 0-1 0 0,-1 0 0 0 0,1 0 1 0 0,0 0-4 0 0,1 0 6 0 0,1 1 16 0 0,0-1 1 0 0,1 0-1 0 0,-1 1 0 0 0,0-2 0 0 0,1 1 0 0 0,-1 0 0 0 0,0-1 0 0 0,0 1 1 0 0,1-1-1 0 0,-1 0 0 0 0,0 0 0 0 0,0 0 0 0 0,0 0 0 0 0,0-1 0 0 0,0 0 1 0 0,2-1-24 0 0,6-4 270 0 0,0-1 0 0 0,-1 0-1 0 0,6-6-268 0 0,-12 10 31 0 0,0 0 0 0 0,0-1-1 0 0,-1 0 1 0 0,1 0 0 0 0,-1 0-1 0 0,0 0 1 0 0,0-1 0 0 0,-1 1-1 0 0,0-1-30 0 0,0 2 17 0 0,0-1 0 0 0,-1 1 0 0 0,0 0 0 0 0,0-1 0 0 0,0 1 0 0 0,0-1 0 0 0,-1 1 0 0 0,0-1 0 0 0,0 1 0 0 0,0-1 0 0 0,-1 1 0 0 0,1-3-17 0 0,-3-6 47 0 0,2 10-39 0 0,1 0 0 0 0,-1 0 0 0 0,0 0 0 0 0,1 1 0 0 0,-1-1-1 0 0,0 0 1 0 0,-1 0 0 0 0,1 1 0 0 0,0-1 0 0 0,-1 1 0 0 0,1-1 0 0 0,-1 1 0 0 0,0 0 0 0 0,0 0 0 0 0,0-1 0 0 0,0 1 0 0 0,-2-1-8 0 0,-1-1 10 0 0,-1 1 1 0 0,1-1 0 0 0,-1 1-1 0 0,0 0 1 0 0,1 1 0 0 0,-1-1 0 0 0,-1 1-1 0 0,1 1 1 0 0,0-1 0 0 0,0 1-1 0 0,-1 0 1 0 0,1 0 0 0 0,-1 1 0 0 0,-2 0-11 0 0,-4 0-169 0 0,0 1 0 0 0,1 1 0 0 0,-1 0 0 0 0,1 1 0 0 0,0 0 0 0 0,-12 5 169 0 0,22-7 205 0 0,1 0-1421 0 0,0-1-4029 0 0,1 0-1416 0 0</inkml:trace>
  <inkml:trace contextRef="#ctx0" brushRef="#br0" timeOffset="828.866">1028 72 2760 0 0,'0'0'207'0'0,"0"-2"387"0"0,0 1 2275 0 0,0 1 985 0 0,0 0 186 0 0,-1 7 335 0 0,-1 1-3409 0 0,-1 8-1240 0 0,9 152 4527 0 0,0-2-2802 0 0,-6-61-1708 0 0,0-104 66 0 0,0-1-218 0 0,0 0-914 0 0,0 0-401 0 0,1 0-1097 0 0,4-2-4093 0 0</inkml:trace>
  <inkml:trace contextRef="#ctx0" brushRef="#br0" timeOffset="1204.271">1184 353 13992 0 0,'12'1'318'0'0,"1"0"1"0"0,-1 0 0 0 0,0 1-1 0 0,0 0 1 0 0,1 2-319 0 0,0-1 576 0 0,0 0 1 0 0,0 0-1 0 0,0-1 1 0 0,0-1-1 0 0,0 0 0 0 0,0-1 1 0 0,0-1-1 0 0,1 0 1 0 0,11-2-577 0 0,-22 2 129 0 0,0 0 1 0 0,0 0 0 0 0,0-1 0 0 0,0 1-1 0 0,0-1 1 0 0,0 1 0 0 0,0-1 0 0 0,-1 0-1 0 0,1 0 1 0 0,0 0 0 0 0,-1-1 0 0 0,0 1-1 0 0,0 0 1 0 0,2-2-130 0 0,-3 2 16 0 0,0 1 0 0 0,-1-1-1 0 0,1 1 1 0 0,0-1 0 0 0,0 1 0 0 0,-1-1-1 0 0,1 0 1 0 0,0 1 0 0 0,-1-1-1 0 0,0 0 1 0 0,1 1 0 0 0,-1-1 0 0 0,0 0-1 0 0,0 0 1 0 0,0 1 0 0 0,0-1-1 0 0,0 0 1 0 0,-1 0 0 0 0,1 1 0 0 0,0-1-1 0 0,-1 0 1 0 0,1 1 0 0 0,-1-1 0 0 0,0 0-1 0 0,1 1 1 0 0,-2-2-16 0 0,0 0-46 0 0,0-1 1 0 0,-1 1-1 0 0,0 0 1 0 0,0 0-1 0 0,0 0 1 0 0,0 0-1 0 0,0 1 1 0 0,0-1-1 0 0,-1 1 0 0 0,1 0 1 0 0,-1 0-1 0 0,0 0 1 0 0,1 0-1 0 0,-1 1 1 0 0,0-1-1 0 0,0 1 1 0 0,0 0-1 0 0,0 0 1 0 0,0 1-1 0 0,-1-1 0 0 0,1 1 1 0 0,-1 0 45 0 0,0 0-28 0 0,-1 0 1 0 0,1 0-1 0 0,0 1 1 0 0,-1 0-1 0 0,1 0 1 0 0,0 0-1 0 0,0 1 0 0 0,-1-1 1 0 0,1 1-1 0 0,1 1 1 0 0,-1-1-1 0 0,0 1 1 0 0,0 0-1 0 0,1 0 0 0 0,0 0 1 0 0,0 0-1 0 0,-2 2 28 0 0,1 1 68 0 0,0-1 0 0 0,1 1-1 0 0,0 0 1 0 0,0 0 0 0 0,0 1-1 0 0,0 0 1 0 0,1-1 0 0 0,0 1 0 0 0,1 0-1 0 0,0 0 1 0 0,0 0 0 0 0,-1 6-68 0 0,2-7 25 0 0,0 1 1 0 0,1-1-1 0 0,0 0 1 0 0,0 1 0 0 0,0-1-1 0 0,1 0 1 0 0,0 0-1 0 0,0 1 1 0 0,1 3-26 0 0,1 0 24 0 0,-2-7-13 0 0,0 1 1 0 0,0-1 0 0 0,0 0-1 0 0,0 0 1 0 0,1 1-1 0 0,-1-1 1 0 0,1 0-1 0 0,0 0 1 0 0,0 0 0 0 0,0 0-1 0 0,0-1 1 0 0,3 3-12 0 0,1 0-28 0 0,0 0-1 0 0,0-1 1 0 0,0 0 0 0 0,1 0 0 0 0,0 0 0 0 0,0-1 0 0 0,0 0 0 0 0,0-1 0 0 0,0 1-1 0 0,1-1 1 0 0,-1-1 0 0 0,1 1 0 0 0,-1-1 0 0 0,1-1 0 0 0,-1 1 0 0 0,1-1 0 0 0,0-1-1 0 0,-1 1 1 0 0,1-1 0 0 0,-1-1 0 0 0,4 0 28 0 0,27-8-2792 0 0,-1-1-1 0 0,0-2 1 0 0,10-7 2792 0 0,-1-2-5397 0 0</inkml:trace>
  <inkml:trace contextRef="#ctx0" brushRef="#br0" timeOffset="1586.215">1795 255 10136 0 0,'-8'4'186'0'0,"1"0"0"0"0,0 1 1 0 0,0 0-1 0 0,0 0 0 0 0,1 1 0 0 0,0 0 1 0 0,-2 2-187 0 0,2-2 780 0 0,1 0 1 0 0,0 1 0 0 0,1-1 0 0 0,-1 1-1 0 0,1 0 1 0 0,1 0 0 0 0,-2 2-781 0 0,-3 10 1182 0 0,-11 30 750 0 0,18-44-1806 0 0,0 0 0 0 0,0 0 0 0 0,0 0-1 0 0,1 0 1 0 0,-1 0 0 0 0,1 1 0 0 0,1-1 0 0 0,-1 0-1 0 0,1 1-125 0 0,-1-4 25 0 0,1-1-1 0 0,-1 1 1 0 0,1-1-1 0 0,0 0 1 0 0,0 1-1 0 0,-1-1 0 0 0,1 0 1 0 0,0 1-1 0 0,0-1 1 0 0,0 0-1 0 0,0 0 1 0 0,0 0-1 0 0,1 1 0 0 0,-1-1 1 0 0,0-1-1 0 0,0 1 1 0 0,1 0-1 0 0,-1 0 1 0 0,1 0-1 0 0,-1-1 0 0 0,0 1 1 0 0,1-1-1 0 0,-1 1 1 0 0,1-1-1 0 0,0 1 1 0 0,0-1-25 0 0,1 1 44 0 0,0-1 0 0 0,1 0 0 0 0,-1 1 0 0 0,0-1 0 0 0,0-1 0 0 0,0 1 1 0 0,0 0-1 0 0,0-1 0 0 0,0 1 0 0 0,0-1 0 0 0,0 0 0 0 0,0 0 1 0 0,0 0-1 0 0,1-1-44 0 0,-2 1 136 0 0,18-10-183 0 0,0-1 0 0 0,0-1 47 0 0,-13 7-188 0 0,0 1-1 0 0,0-1 0 0 0,-1 0 1 0 0,0-1-1 0 0,0 0 1 0 0,0 0-1 0 0,0-2 189 0 0,35-52-1252 0 0,-40 60 1154 0 0,-1 1 8 0 0,0 0 6 0 0,0 0 16 0 0,0 0 47 0 0,4 39 1193 0 0,-5-31-1056 0 0,1 0-1 0 0,0 0 1 0 0,1 0 0 0 0,0 1 0 0 0,0-1-1 0 0,1-1 1 0 0,0 1 0 0 0,1 3-116 0 0,-2-7 82 0 0,0-1 0 0 0,0 0 0 0 0,1 0 0 0 0,-1 1 1 0 0,1-1-1 0 0,0 0 0 0 0,0 0 0 0 0,0-1 0 0 0,0 1 1 0 0,0 0-1 0 0,1-1 0 0 0,-1 1 0 0 0,1-1 0 0 0,0 0 0 0 0,-1 0 1 0 0,1 0-1 0 0,0 0 0 0 0,0 0 0 0 0,1-1 0 0 0,0 1-82 0 0,0-1 60 0 0,1-1-1 0 0,-1 0 0 0 0,0 0 0 0 0,1 0 1 0 0,-1 0-1 0 0,0 0 0 0 0,0-1 0 0 0,1 0 1 0 0,-1 0-1 0 0,0 0 0 0 0,0-1 0 0 0,0 1 1 0 0,0-1-1 0 0,0 0 0 0 0,2-1-59 0 0,17-7 815 0 0,-5 3-952 0 0,-2-1-1 0 0,1-1 1 0 0,11-8 137 0 0,-10 6-649 0 0,-16 10 518 0 0,0-1 1 0 0,-1 1 0 0 0,1 0-1 0 0,-1-1 1 0 0,1 1-1 0 0,-1-1 1 0 0,0 1-1 0 0,1-1 1 0 0,-1 0 0 0 0,0 0 130 0 0,0 0-224 0 0,0 1 1 0 0,1-1 0 0 0,-1 0 0 0 0,0 0 0 0 0,1 1 0 0 0,0-1 0 0 0,-1 1 0 0 0,2-1 223 0 0,12-7-1860 0 0,-3-2-306 0 0</inkml:trace>
  <inkml:trace contextRef="#ctx0" brushRef="#br0" timeOffset="2661.073">2147 325 2304 0 0,'19'-1'865'0'0,"-19"1"-858"0"0,0 0-1 0 0,0 0 1 0 0,0 0-1 0 0,0 0 1 0 0,0 0 0 0 0,0 0-1 0 0,0 0 1 0 0,0 0-1 0 0,-1 0 1 0 0,1 0-1 0 0,0 0 1 0 0,0 0-1 0 0,0 0 1 0 0,0 0 0 0 0,0 0-1 0 0,0 0 1 0 0,0 0-1 0 0,0 0 1 0 0,0 0-1 0 0,0 0 1 0 0,0 0-1 0 0,0 0 1 0 0,0 0-1 0 0,0 0 1 0 0,0 0 0 0 0,0 0-1 0 0,0 0 1 0 0,0 0-1 0 0,0 0 1 0 0,0 0-1 0 0,0 0 1 0 0,0 0-1 0 0,0 0 1 0 0,0-1 0 0 0,0 1-1 0 0,0 0 1 0 0,0 0-1 0 0,0 0 1 0 0,0 0-1 0 0,0 0 1 0 0,0 0-1 0 0,0 0 1 0 0,0 0 0 0 0,0 0-1 0 0,0 0 1 0 0,0 0-1 0 0,0 0 1 0 0,0 0-1 0 0,0 0 1 0 0,0 0-1 0 0,0 0 1 0 0,0 0-1 0 0,0 0 1 0 0,0 0 0 0 0,0 0-1 0 0,0-1 1 0 0,0 1-1 0 0,0 0 1 0 0,0 0-1 0 0,0 0 1 0 0,0 0-1 0 0,0 0-6 0 0,-2-2 2522 0 0,2 1-2395 0 0,0 1 1 0 0,0 0-1 0 0,0 0 1 0 0,0-1-1 0 0,0 1 0 0 0,0 0 1 0 0,0 0-1 0 0,0-1 0 0 0,0 1 1 0 0,0 0-1 0 0,0-1 0 0 0,0 1 1 0 0,0 0-1 0 0,0 0 0 0 0,0-1 1 0 0,0 1-1 0 0,0 0 0 0 0,0 0 1 0 0,0-1-1 0 0,0 1 1 0 0,-1 0-1 0 0,1 0 0 0 0,0-1 1 0 0,0 1-1 0 0,0 0 0 0 0,0 0 1 0 0,-1 0-1 0 0,1-1 0 0 0,0 1 1 0 0,0 0-1 0 0,0 0 0 0 0,-1 0 1 0 0,1 0-1 0 0,0-1 0 0 0,0 1 1 0 0,-1 0-1 0 0,1 0 0 0 0,0 0 1 0 0,0 0-1 0 0,-1 0 1 0 0,1 0-1 0 0,0 0 0 0 0,-1 0-127 0 0,-3-3 581 0 0,9-3 335 0 0,-5 6-344 0 0,0 0-522 0 0,0 0 0 0 0,-1 0-1 0 0,1 0 1 0 0,0 0 0 0 0,0 0 0 0 0,0-1 0 0 0,0 1-1 0 0,0 0 1 0 0,0 0 0 0 0,0 0 0 0 0,-1 0 0 0 0,1 0-1 0 0,0 0 1 0 0,0 0 0 0 0,0 0 0 0 0,0-1 0 0 0,0 1-1 0 0,0 0 1 0 0,0 0 0 0 0,0 0 0 0 0,0 0 0 0 0,0 0-1 0 0,0-1 1 0 0,0 1 0 0 0,0 0 0 0 0,0 0 0 0 0,0 0 0 0 0,0 0-1 0 0,0 0 1 0 0,0-1 0 0 0,0 1 0 0 0,0 0 0 0 0,0 0-1 0 0,0 0 1 0 0,0 0 0 0 0,0 0 0 0 0,0 0 0 0 0,0-1-1 0 0,0 1 1 0 0,0 0 0 0 0,0 0 0 0 0,0 0 0 0 0,0 0-1 0 0,0 0 1 0 0,1 0 0 0 0,-1-1 0 0 0,0 1 0 0 0,0 0-1 0 0,0 0 1 0 0,0 0 0 0 0,0 0 0 0 0,0 0 0 0 0,0 0 0 0 0,1 0-1 0 0,-1 0 1 0 0,0 0 0 0 0,0 0 0 0 0,0 0 0 0 0,0 0-1 0 0,0 0 1 0 0,1 0 0 0 0,-1 0 0 0 0,0 0 0 0 0,0 0-1 0 0,0 0 1 0 0,0 0 0 0 0,0 0 0 0 0,1 0-50 0 0,11-3 2017 0 0,-8 6-661 0 0,-4-1-1226 0 0,0-1 0 0 0,0 1 0 0 0,0 0 0 0 0,-1-1-1 0 0,1 1 1 0 0,-1-1 0 0 0,1 1 0 0 0,-1-1 0 0 0,0 1-1 0 0,1-1-129 0 0,-1 1 36 0 0,0-1 0 0 0,0 1 0 0 0,1 0 0 0 0,-1-1 0 0 0,1 1 1 0 0,-1 0-1 0 0,1-1 0 0 0,0 1 0 0 0,0 0 0 0 0,-1-1 0 0 0,1 2-36 0 0,1-2 31 0 0,-1 1-1 0 0,1-1 1 0 0,-1 0 0 0 0,0 0 0 0 0,0 0 0 0 0,0 0 0 0 0,0 1 0 0 0,0-1-1 0 0,0 0 1 0 0,0 0 0 0 0,0 0 0 0 0,0 0 0 0 0,0 1 0 0 0,-1-1-1 0 0,1 0 1 0 0,0 0 0 0 0,-1 0 0 0 0,1 0 0 0 0,-1 0 0 0 0,1 0 0 0 0,-1 0-1 0 0,0 0 1 0 0,0 1-31 0 0,0 0 25 0 0,0-1 12 0 0,1 1 0 0 0,-1-1 0 0 0,1 1 0 0 0,0-1 0 0 0,0 0 0 0 0,0 1 0 0 0,-1-1 0 0 0,1 1-1 0 0,0-1 1 0 0,1 1 0 0 0,-1-1 0 0 0,0 1 0 0 0,0-1 0 0 0,1 1 0 0 0,0 1-37 0 0,1 16 358 0 0,-2-18-333 0 0,0 0 0 0 0,0 1 0 0 0,0-1 1 0 0,0 1-1 0 0,0-1 0 0 0,1 0 0 0 0,-1 1 0 0 0,0-1 0 0 0,1 0 0 0 0,-1 1 0 0 0,1-1 0 0 0,0 0 0 0 0,-1 0 0 0 0,1 1 0 0 0,0-1 0 0 0,0 0 0 0 0,0 0 0 0 0,0 1-25 0 0,23 20 466 0 0,-10-9 81 0 0,-11-11-505 0 0,1 1-1 0 0,-1 0 1 0 0,1-1 0 0 0,0 0-1 0 0,-1 0 1 0 0,1 0-1 0 0,0-1 1 0 0,2 1-42 0 0,10 6 43 0 0,-12-7-43 0 0,0 0 0 0 0,0 1 0 0 0,0-1 0 0 0,1-1 0 0 0,-1 1 0 0 0,0 0 0 0 0,0-1 0 0 0,0 0 0 0 0,1 0 0 0 0,-1-1 0 0 0,2 1 0 0 0,7-2 0 0 0,-1 0 0 0 0,1-1 0 0 0,1-1 0 0 0,-7 2 0 0 0,-1-1 0 0 0,1 0 0 0 0,-1 0 0 0 0,0 0 0 0 0,0-1 0 0 0,0 0 0 0 0,0 0 0 0 0,0 0 0 0 0,-1-1 0 0 0,3-3 0 0 0,7-8 0 0 0,-2 0 0 0 0,11-16 0 0 0,-23 29 0 0 0,3-2 3 0 0,-1-1 0 0 0,0 1 0 0 0,-1-1 0 0 0,2-3-3 0 0,9-20-60 0 0,-8 22 11 0 0,-1 1-44 0 0,-1 1 1 0 0,1-1-1 0 0,-1 0 0 0 0,-1 0 1 0 0,1-1-1 0 0,-1 1 0 0 0,0 0 1 0 0,0-1-1 0 0,-1 0 0 0 0,1 0 93 0 0,6-41-341 0 0,-6 38 261 0 0,0-1 1 0 0,0 1 0 0 0,-1-1-1 0 0,-1 1 1 0 0,1-1 0 0 0,-2 1 0 0 0,1-1-1 0 0,-3-7 80 0 0,3-4 0 0 0,1 20 0 0 0,-1 0 0 0 0,0-1 0 0 0,0 1 0 0 0,0-1 0 0 0,0 1 0 0 0,-1 0 0 0 0,1-1 0 0 0,0 1 0 0 0,-1 0 0 0 0,0-2 0 0 0,-4-4 0 0 0,5 8 0 0 0,-1-1 0 0 0,1 0 0 0 0,-1 1 0 0 0,1-1 0 0 0,-1 0 0 0 0,1 1 0 0 0,-1-1 0 0 0,1 0 0 0 0,0 0 0 0 0,-1 1 0 0 0,1-1 0 0 0,0 0 0 0 0,0 0 0 0 0,0 0 0 0 0,0 0 0 0 0,-1 1 0 0 0,1-1 0 0 0,0 0 0 0 0,0 0 0 0 0,1 0 0 0 0,-1 0 0 0 0,0 1 0 0 0,0-1 0 0 0,0 0 0 0 0,0 0 0 0 0,1 0 0 0 0,-1 1 0 0 0,0-1 0 0 0,1 0 0 0 0,0 0 0 0 0,2-5 0 0 0,-4 1 0 0 0,-5 3 0 0 0,6 2 0 0 0,-1 0 0 0 0,1 0 0 0 0,0 0 0 0 0,-1 1 0 0 0,1-1 0 0 0,-1 0 0 0 0,1 0 0 0 0,0 0 0 0 0,-1 1 0 0 0,1-1 0 0 0,-1 0 0 0 0,1 1 0 0 0,0-1 0 0 0,-1 0 0 0 0,1 0 0 0 0,0 1 0 0 0,0-1 0 0 0,-1 1 0 0 0,1-1 0 0 0,0 0 0 0 0,0 1 0 0 0,-1-1 0 0 0,1 1 0 0 0,0-1 0 0 0,0 0 0 0 0,0 1 0 0 0,0-1 0 0 0,0 1 0 0 0,0 15 0 0 0,0-14 0 0 0,0 0 0 0 0,1 1 0 0 0,-1-1 0 0 0,-1 0 0 0 0,1 1 0 0 0,0-1 0 0 0,-1 2 0 0 0,-2 6 42 0 0,0 1-1 0 0,1-1 0 0 0,0 1 1 0 0,1 0-1 0 0,0 5-41 0 0,0-7 21 0 0,-1 1 0 0 0,0-1 0 0 0,-2 7-21 0 0,2-7-39 0 0,0-1-1 0 0,0 1 1 0 0,0 0 0 0 0,2 0 0 0 0,-1 0 39 0 0,-5 138 325 0 0,6-143-319 0 0,0 3-2 0 0,0 0 0 0 0,0 0 0 0 0,1 0 0 0 0,-1 0 0 0 0,1 0 0 0 0,1 0 0 0 0,0 0 1 0 0,0 0-1 0 0,1 3-4 0 0,4 10-175 0 0,-7-18 170 0 0,1 0 0 0 0,-1 0-1 0 0,1 0 1 0 0,-1 0-1 0 0,1-1 1 0 0,0 1-1 0 0,-1 0 1 0 0,1 0 0 0 0,0-1-1 0 0,0 1 1 0 0,1 0-1 0 0,-1-1 1 0 0,0 1-1 0 0,0-1 1 0 0,1 0-1 0 0,-1 1 1 0 0,1-1 0 0 0,0 0 5 0 0,1 2 77 0 0,1 0 0 0 0,0-1 0 0 0,0 0 0 0 0,0 0 0 0 0,0 0 1 0 0,1 0-1 0 0,-1-1 0 0 0,1 0 0 0 0,-1 1 0 0 0,0-2 0 0 0,1 1 0 0 0,0 0 1 0 0,-1-1-1 0 0,1 0 0 0 0,-1 0 0 0 0,1 0 0 0 0,0-1 0 0 0,-1 1 1 0 0,1-1-1 0 0,-1 0 0 0 0,1-1 0 0 0,-1 1 0 0 0,1-1-77 0 0,1 0-7 0 0,6-2-5 0 0,1 0 0 0 0,-1-1 0 0 0,0-1 0 0 0,0 0-1 0 0,-1 0 1 0 0,3-3 12 0 0,-2 1 16 0 0,0-1 0 0 0,0 0 0 0 0,-1-1 0 0 0,0 0 0 0 0,-1-1 0 0 0,4-4-16 0 0,-8 7 0 0 0,-1 0 0 0 0,1 0 0 0 0,-2 0 0 0 0,1-1 0 0 0,-1 1 0 0 0,0-1 0 0 0,0 0 0 0 0,-1-1 0 0 0,-2 7 0 0 0,4-19 0 0 0,-5 21 0 0 0,0-1 0 0 0,0 1 0 0 0,0 0 0 0 0,-1 0 0 0 0,1 0 0 0 0,0 0 0 0 0,-1 0 0 0 0,1 0 0 0 0,0 0 0 0 0,-1 0 0 0 0,1 0 0 0 0,-1 0 0 0 0,0 0 0 0 0,1 0 0 0 0,-1 0 0 0 0,0 0 0 0 0,1 1 0 0 0,-1-1 0 0 0,-1-1 0 0 0,2 2 0 0 0,-1-1 0 0 0,0 1 0 0 0,1 0 0 0 0,-1-1 0 0 0,0 1 0 0 0,0 0 0 0 0,1 0 0 0 0,-1-1 0 0 0,0 1 0 0 0,1 0 0 0 0,-1 0 0 0 0,0 0 0 0 0,0 0 0 0 0,0 0 0 0 0,1 0 0 0 0,-1 0 0 0 0,0 0 0 0 0,0 0 0 0 0,1 0 0 0 0,-1 0 0 0 0,0 1 0 0 0,0-1 0 0 0,1 0 0 0 0,-1 0 0 0 0,0 1 0 0 0,0-1 0 0 0,0 1 0 0 0,-3 1 6 0 0,1 0 0 0 0,0 0 0 0 0,-1 0 0 0 0,1 1 0 0 0,0 0-1 0 0,1-1 1 0 0,-1 1 0 0 0,0 0 0 0 0,1 0 0 0 0,-1 0 0 0 0,1 1 0 0 0,0-1-1 0 0,0 1 1 0 0,0-1 0 0 0,0 4-6 0 0,-15 48 0 0 0,16-53 0 0 0,1-1 0 0 0,0 1 0 0 0,0-1 0 0 0,0 1 0 0 0,0-1 0 0 0,0 1 0 0 0,0-1 0 0 0,0 1 0 0 0,0-1 0 0 0,1 1 0 0 0,-1 0 0 0 0,0-1 0 0 0,1 0 0 0 0,0 2 0 0 0,3 14 0 0 0,-4-8 0 0 0,0-6 0 0 0,0 0 0 0 0,0 0 0 0 0,0 0 0 0 0,0 0 0 0 0,0 0 0 0 0,1 1 0 0 0,0-1 0 0 0,0-1 0 0 0,-1 1 0 0 0,2 0 0 0 0,-1 2 0 0 0,1-3-13 0 0,-1 1 0 0 0,1-1 0 0 0,0 0-1 0 0,0 1 1 0 0,0-1 0 0 0,0 0 0 0 0,0 0 0 0 0,0 0-1 0 0,0 0 1 0 0,1-1 0 0 0,-1 1 0 0 0,1-1 0 0 0,-1 1-1 0 0,1-1 1 0 0,0 0 0 0 0,0 0 0 0 0,-1 0 0 0 0,1 0-1 0 0,0-1 1 0 0,0 1 0 0 0,0-1 0 0 0,0 1 0 0 0,0-1-1 0 0,0 0 1 0 0,0 0 0 0 0,2-1 13 0 0,5 1-85 0 0,0-2 0 0 0,0 1 0 0 0,0-2 0 0 0,1 1 0 0 0,-2-1 0 0 0,1 0 0 0 0,3-3 85 0 0,34-12-1119 0 0,-21 8-841 0 0,-1 0 0 0 0,12-9 1960 0 0,20-12-3878 0 0,-28 14 1286 0 0</inkml:trace>
  <inkml:trace contextRef="#ctx0" brushRef="#br0" timeOffset="3059.176">3343 156 10136 0 0,'-9'0'1049'0'0,"4"-1"-560"0"0,0 1 0 0 0,-1-1-1 0 0,1 1 1 0 0,0 1 0 0 0,-1-1 0 0 0,1 1 0 0 0,0 0 0 0 0,0 0-1 0 0,-1 0 1 0 0,1 1 0 0 0,0 0 0 0 0,0 0 0 0 0,1 0-1 0 0,-1 0 1 0 0,0 1 0 0 0,1 0 0 0 0,-1 0 0 0 0,-2 2-489 0 0,3-1 130 0 0,0 0-1 0 0,0 0 1 0 0,1 1 0 0 0,-1-1 0 0 0,1 1 0 0 0,0 0 0 0 0,0 1-130 0 0,-13 17 212 0 0,14-20-195 0 0,0-1 0 0 0,0 1 0 0 0,0-1 0 0 0,0 1 0 0 0,1 0-1 0 0,-1 0 1 0 0,1 0 0 0 0,0 0 0 0 0,0 0 0 0 0,0 0 0 0 0,0 1-1 0 0,0-1 1 0 0,1 0 0 0 0,-1 0 0 0 0,1 3-17 0 0,0 2 32 0 0,0-4-30 0 0,-1-1 0 0 0,1 1 1 0 0,0 0-1 0 0,0-1 0 0 0,1 1 1 0 0,-1 0-1 0 0,1-1 0 0 0,0 1 1 0 0,-1-1-1 0 0,2 1 0 0 0,-1-1 1 0 0,0 1-1 0 0,1-1 0 0 0,0 0 0 0 0,-1 0 1 0 0,1 1-1 0 0,0-1 0 0 0,1 0-2 0 0,6 8 0 0 0,1-1 0 0 0,0-1 0 0 0,1 0 0 0 0,0 0 0 0 0,5 2 0 0 0,14 10-31 0 0,-18-13 520 0 0,0 1-1 0 0,1-2 1 0 0,0 0-1 0 0,1 1-488 0 0,-14-8 4 0 0,0 0 0 0 0,1 0 0 0 0,-1 0 0 0 0,0 0-1 0 0,0 0 1 0 0,0 1 0 0 0,0-1 0 0 0,0 0 0 0 0,0 0 0 0 0,0 0 0 0 0,0 0 0 0 0,0 0 0 0 0,0 1 0 0 0,0-1-1 0 0,0 0 1 0 0,0 0 0 0 0,0 0 0 0 0,0 0 0 0 0,0 0 0 0 0,0 1 0 0 0,0-1 0 0 0,0 0 0 0 0,0 0 0 0 0,-1 0-1 0 0,1 0 1 0 0,0 0 0 0 0,0 0 0 0 0,0 1 0 0 0,0-1 0 0 0,0 0 0 0 0,0 0 0 0 0,0 0 0 0 0,0 0-1 0 0,0 0 1 0 0,-1 0 0 0 0,1 0 0 0 0,0 0 0 0 0,0 0 0 0 0,0 1 0 0 0,0-1 0 0 0,0 0 0 0 0,0 0 0 0 0,-1 0-1 0 0,1 0 1 0 0,0 0 0 0 0,0 0-4 0 0,-6 4-14 0 0,-10 0 14 0 0,-1 0 0 0 0,1-2 0 0 0,-1 0 0 0 0,0-1 0 0 0,1 0 0 0 0,-5-1 0 0 0,-8 0 0 0 0,-12 1-120 0 0,-100 5-1856 0 0,125-4 559 0 0,-1-2 1 0 0,1-1-1 0 0,-9 0 1417 0 0,7-1-1389 0 0,-16 1-4747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4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22 377 5840 0 0,'0'0'266'0'0,"0"0"1"0"0,0 0-92 0 0,0 0 242 0 0,0 0 126 0 0,0 0 29 0 0,0 0-14 0 0,0 0-72 0 0,0 0-34 0 0,0 0-4 0 0,0 0 17 0 0,0 0 74 0 0,0 0 33 0 0,0 0 4 0 0,0 0 24 0 0,0 0 101 0 0,0 0 47 0 0,0 0 11 0 0,0 0-53 0 0,0 0-223 0 0,0 0-99 0 0,0 0-22 0 0,0 0-11 0 0,-1 2-40 0 0,-3 4 175 0 0,0 1 0 0 0,1-1 0 0 0,0 1 0 0 0,-1 4-486 0 0,2-7 98 0 0,2 0 4 0 0,0 0-1 0 0,0 0 0 0 0,0 0 1 0 0,1 0-1 0 0,-1 0 0 0 0,1 1-101 0 0,0-4 16 0 0,-1 1-1 0 0,1 0 1 0 0,0 0 0 0 0,0 0-1 0 0,0 0 1 0 0,0 0-1 0 0,0-1 1 0 0,0 1-1 0 0,0 0 1 0 0,0-1-1 0 0,1 1 1 0 0,-1-1-1 0 0,0 1 1 0 0,1-1-1 0 0,-1 0 1 0 0,1 0 0 0 0,0 1-1 0 0,0-1 1 0 0,-1 0-1 0 0,1-1 1 0 0,0 1-1 0 0,0 0 1 0 0,0 0-1 0 0,0-1 1 0 0,0 1-1 0 0,0-1 1 0 0,0 0 0 0 0,0 1-1 0 0,0-1 1 0 0,0 0-1 0 0,0 0 1 0 0,0 0-1 0 0,0-1-15 0 0,5 0 69 0 0,0 0-1 0 0,0 0 0 0 0,0-1 1 0 0,0 0-1 0 0,-1-1 1 0 0,1 0-1 0 0,-1 0 0 0 0,1 0-68 0 0,2-2 200 0 0,-4 3-95 0 0,1-1-1 0 0,-1 0 1 0 0,1-1-1 0 0,-1 0 1 0 0,0 1 0 0 0,0-1-1 0 0,3-4-104 0 0,-1 1 53 0 0,-6 6-48 0 0,0 1-1 0 0,0-1 1 0 0,0 0 0 0 0,0 1 0 0 0,0-1 0 0 0,-1 0-1 0 0,1 0 1 0 0,0 1 0 0 0,-1-1 0 0 0,1 0 0 0 0,0 0-1 0 0,-1 0 1 0 0,1 0 0 0 0,-1 0 0 0 0,0 0-1 0 0,1 0 1 0 0,-1 0 0 0 0,0 0 0 0 0,0 0 0 0 0,1 0-1 0 0,-1 0 1 0 0,0-1 0 0 0,0 1-5 0 0,0-3 20 0 0,0 1 1 0 0,-1-1-1 0 0,1 1 1 0 0,-1 0-1 0 0,0-1 0 0 0,0 1 1 0 0,0 0-1 0 0,0-1 1 0 0,0 1-1 0 0,-1 0 0 0 0,0 0 1 0 0,1 0-1 0 0,-1 0 1 0 0,0 1-1 0 0,0-1 0 0 0,-1 0 1 0 0,1 1-1 0 0,-1-1 1 0 0,1 1-1 0 0,-1 0 1 0 0,0 0-1 0 0,1 0 0 0 0,-2 0-20 0 0,-1-1 15 0 0,0-1-1 0 0,-1 2 0 0 0,1-1 0 0 0,-1 0 0 0 0,0 1 1 0 0,0 0-1 0 0,0 0 0 0 0,0 1 0 0 0,0 0 1 0 0,0 0-1 0 0,0 0 0 0 0,0 1 0 0 0,0 0 0 0 0,0 0 1 0 0,-1 1-1 0 0,1-1 0 0 0,0 1 0 0 0,-1 1-14 0 0,-3 3 0 0 0,6-2 0 0 0,6 2 0 0 0,1-3 0 0 0,-1-1 0 0 0,0 0 0 0 0,1 1 0 0 0,-1-1 0 0 0,1 0 0 0 0,-1 0 0 0 0,1 0 0 0 0,0 0 0 0 0,-1-1 0 0 0,1 1 0 0 0,0-1 0 0 0,-1 1 0 0 0,1-1 0 0 0,0 0 0 0 0,2 0 0 0 0,9-1 0 0 0,0-1 0 0 0,10-2 0 0 0,-6 1 0 0 0,16-4 6 0 0,0-1-1 0 0,7-5-5 0 0,76-31 181 0 0,-102 39-190 0 0,-1-1 0 0 0,1 0 0 0 0,-2-2 0 0 0,1 1 0 0 0,-1-2 0 0 0,0 0 0 0 0,-1 0 0 0 0,0-1 0 0 0,0-1 0 0 0,-1 0 0 0 0,0 0 0 0 0,5-9 9 0 0,-13 15 39 0 0,0 0 0 0 0,-1 0 0 0 0,1-1-1 0 0,-1 1 1 0 0,0-1 0 0 0,0 1 0 0 0,-1-1-1 0 0,1 0 1 0 0,-1 0 0 0 0,-1 0 0 0 0,1 1-1 0 0,-1-2-38 0 0,0 5 13 0 0,0 0 1 0 0,0-1-1 0 0,0 1 0 0 0,0 0 0 0 0,0 0 0 0 0,0 0 1 0 0,-1 0-1 0 0,1 0 0 0 0,-1 0 0 0 0,0 0 0 0 0,1 0 0 0 0,-1 0 1 0 0,0 0-1 0 0,0 0 0 0 0,0 0 0 0 0,-1 0 0 0 0,1 0 1 0 0,0 1-1 0 0,-1-1 0 0 0,1 1 0 0 0,-1-1 0 0 0,1 1 0 0 0,-1-1 1 0 0,0 1-1 0 0,0 0 0 0 0,0 0 0 0 0,1 0 0 0 0,-1 0 1 0 0,0 0-1 0 0,0 0 0 0 0,0 0 0 0 0,-1 1 0 0 0,1-1-13 0 0,-4 0 19 0 0,0 0 0 0 0,0 0 0 0 0,1 1 0 0 0,-1 0-1 0 0,0 0 1 0 0,0 0 0 0 0,0 1 0 0 0,1 0 0 0 0,-1 0 0 0 0,0 0 0 0 0,1 1-1 0 0,-1-1 1 0 0,1 2 0 0 0,-1-1 0 0 0,-4 3-19 0 0,4-2 16 0 0,0 1 0 0 0,0 0 0 0 0,1 0 0 0 0,-1 0 0 0 0,1 1 0 0 0,0 0 0 0 0,0 0 1 0 0,0 0-1 0 0,1 1 0 0 0,-1 2-16 0 0,-1 1 19 0 0,0 0 1 0 0,1 1 0 0 0,0 0-1 0 0,1 0 1 0 0,0 1-1 0 0,0 3-19 0 0,-3 16 30 0 0,1 1 0 0 0,2 0 0 0 0,1 0-1 0 0,1 6-29 0 0,-1 127 256 0 0,10 75-256 0 0,-5-183 15 0 0,3 35 128 0 0,-4-80-117 0 0,0-7-92 0 0,-1-1 1 0 0,1 1-1 0 0,-1 0 0 0 0,0-1 1 0 0,0 1-1 0 0,0 0 0 0 0,-1 0 0 0 0,1-1 1 0 0,-1 1-1 0 0,0 1 66 0 0,0-4-121 0 0,1-1-1 0 0,0 1 1 0 0,0-1 0 0 0,-1 1-1 0 0,1-1 1 0 0,0 1 0 0 0,-1-1 0 0 0,1 1-1 0 0,-1-1 1 0 0,1 0 0 0 0,0 1-1 0 0,-1-1 1 0 0,1 0 0 0 0,-1 1 0 0 0,1-1-1 0 0,-1 0 1 0 0,1 0 0 0 0,-1 0-1 0 0,1 1 1 0 0,-1-1 0 0 0,1 0 0 0 0,-1 0-1 0 0,1 0 1 0 0,-1 0 0 0 0,0 0-1 0 0,1 0 1 0 0,-1 0 0 0 0,1 0-1 0 0,-1 0 1 0 0,1 0 0 0 0,-1 0 0 0 0,1 0-1 0 0,-1 0 1 0 0,1 0 0 0 0,-1-1-1 0 0,1 1 1 0 0,-1 0 0 0 0,1 0 0 0 0,-1-1-1 0 0,0 1 122 0 0,-16-13-3341 0 0,-3-9-2738 0 0,9 7 1601 0 0</inkml:trace>
  <inkml:trace contextRef="#ctx0" brushRef="#br0" timeOffset="389.123">172 705 2760 0 0,'-11'-25'341'0'0,"9"16"2336"0"0,2 8 441 0 0,0 1 148 0 0,0 0-299 0 0,0 0-1371 0 0,2-2-212 0 0,-2 2-1248 0 0,1-1 1 0 0,-1 1-1 0 0,0-1 0 0 0,1 1 1 0 0,-1-1-1 0 0,1 1 1 0 0,-1-1-1 0 0,1 1 1 0 0,-1 0-1 0 0,1-1 1 0 0,0 1-1 0 0,-1 0 0 0 0,1 0 1 0 0,-1-1-1 0 0,1 1-136 0 0,39-3 1834 0 0,30 1-1834 0 0,-29 2-11 0 0,29-5 11 0 0,-8-2-660 0 0,-20 1-4682 0 0,-3 1-1514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0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5528 0 0,'0'0'422'0'0,"0"0"33"0"0,0 0 1166 0 0,0 0 541 0 0,0 0 108 0 0,0 0-214 0 0,3 0-993 0 0,107-5 4470 0 0,129-7-3607 0 0,-54 0-1000 0 0,-82 11 679 0 0,32 6-1605 0 0,-100-4 14 0 0,-24-1-463 0 0,0 1 0 0 0,0-1 0 0 0,0 2 0 0 0,4 0 449 0 0,-1-1-4744 0 0,-12-1 2096 0 0,0 0-4433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0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13824 0 0,'0'0'629'0'0,"0"0"-12"0"0,4 14-367 0 0,-1-2 83 0 0,3 17 1829 0 0,-1 0 0 0 0,-1 4-2162 0 0,-3-18 605 0 0,1 3 292 0 0,-1 1-1 0 0,-1 16-896 0 0,-1-25 178 0 0,-14 135 1436 0 0,12-131-1494 0 0,-1-1 0 0 0,0 0 0 0 0,-1 0 0 0 0,-1 0 0 0 0,0 0 0 0 0,-6 9-120 0 0,7-12 317 0 0,12-19 120 0 0,3-5-407 0 0,36-47-287 0 0,-22 27 42 0 0,-19 27 182 0 0,11-14-543 0 0,1 0 1 0 0,18-18 575 0 0,-6 8-457 0 0,-23 23 404 0 0,1 0-1 0 0,0 1 1 0 0,1 0 0 0 0,-1 0-1 0 0,7-4 54 0 0,9-2-6 0 0,1 0-1 0 0,17-6 7 0 0,-40 18-151 0 0,-1 1 41 0 0,0 0 171 0 0,0 0 71 0 0,0 0 17 0 0,-24 9 3 0 0,-10 3 142 0 0,0 3 0 0 0,-24 14-294 0 0,51-25-98 0 0,0 0 0 0 0,0 0 0 0 0,1 1 0 0 0,0 1 0 0 0,0-1 98 0 0,3-3 8 0 0,1 1 1 0 0,-1-1 0 0 0,1 1 0 0 0,0-1 0 0 0,0 1-1 0 0,0 0 1 0 0,0 0 0 0 0,1 0 0 0 0,-1 0-1 0 0,1 0 1 0 0,0 0 0 0 0,-1 4-9 0 0,0 0 193 0 0,2-5-200 0 0,-1-1 0 0 0,1 0 0 0 0,0 1 0 0 0,-1-1 0 0 0,1 0 0 0 0,0 1 0 0 0,0-1 0 0 0,0 1 0 0 0,0-1 0 0 0,0 0 0 0 0,0 1 0 0 0,0-1 0 0 0,1 0 0 0 0,-1 1 0 0 0,0-1 0 0 0,1 0 0 0 0,-1 1 0 0 0,1-1 0 0 0,0 0 0 0 0,-1 0 0 0 0,1 0 0 0 0,0 1 0 0 0,0-1 0 0 0,-1 0 0 0 0,1 0 0 0 0,0 0 0 0 0,0 0 0 0 0,0 0 0 0 0,0 0 0 0 0,1-1 0 0 0,-1 1 0 0 0,0 0 7 0 0,11 10 308 0 0,1-1 0 0 0,0 0-1 0 0,1-1 1 0 0,-1-1 0 0 0,14 6-308 0 0,-18-9-27 0 0,1 1-1 0 0,0 0 1 0 0,3 3 27 0 0,24 15 186 0 0,67 38 391 0 0,-89-60-342 0 0,-11-1-6384 0 0,-7-4 4231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0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19 221 13824 0 0,'-2'-3'360'0'0,"-1"0"1"0"0,1 0-1 0 0,0-1 1 0 0,1 1-1 0 0,-1 0 1 0 0,1-1 0 0 0,-1 1-1 0 0,1-1 1 0 0,0 1-1 0 0,0-3-360 0 0,1 4 73 0 0,0 1 0 0 0,0-1 0 0 0,0 1-1 0 0,0 0 1 0 0,0-1 0 0 0,0 1 0 0 0,0-1 0 0 0,1 1-1 0 0,-1-1 1 0 0,1 1 0 0 0,-1 0 0 0 0,1-1 0 0 0,-1 1-1 0 0,1 0 1 0 0,0 0 0 0 0,0-1 0 0 0,0 1-1 0 0,0 0 1 0 0,0 0 0 0 0,0 0 0 0 0,0 0 0 0 0,0 0-1 0 0,0 0 1 0 0,0 0 0 0 0,0 1 0 0 0,1-1 0 0 0,-1 0-1 0 0,1 0-72 0 0,12-7 542 0 0,-11 6-326 0 0,1-1 0 0 0,1 1 1 0 0,-1 0-1 0 0,0 0 0 0 0,0 1 0 0 0,2-1-216 0 0,3 0 107 0 0,-1 0 0 0 0,1 0 1 0 0,0 1-1 0 0,0 1 0 0 0,0-1 0 0 0,0 1 0 0 0,0 1 0 0 0,0 0 1 0 0,-1 0-1 0 0,1 1 0 0 0,0 0 0 0 0,0 0 0 0 0,5 3-107 0 0,-1-1 109 0 0,-4-1-47 0 0,-1 0 0 0 0,1 0 1 0 0,-1 1-1 0 0,0 0 0 0 0,4 3-62 0 0,20 14 23 0 0,0 1 0 0 0,21 22-23 0 0,-47-38-3 0 0,25 23-10 0 0,9 11 13 0 0,-31-28 3 0 0,1-1 1 0 0,-1 1-1 0 0,-1 1 1 0 0,-1 0-1 0 0,5 9-3 0 0,3 8 76 0 0,-9-19-29 0 0,0 0 1 0 0,-1 0 0 0 0,0 1-1 0 0,-1-1 1 0 0,0 1-1 0 0,1 9-47 0 0,-5-18 0 0 0,0 0 0 0 0,0 0 0 0 0,0 0 0 0 0,-1 0 0 0 0,1 0 0 0 0,-1 0 0 0 0,0 0 0 0 0,0 0 0 0 0,0 0 0 0 0,0 0 0 0 0,0 0 0 0 0,-1 0 0 0 0,1-1 0 0 0,-1 1 0 0 0,0-1 0 0 0,0 1 0 0 0,0-1 0 0 0,0 0 0 0 0,0 1 0 0 0,0-1 0 0 0,-1 0 0 0 0,1-1 0 0 0,-1 1 0 0 0,1 0 0 0 0,-1-1 0 0 0,0 1 0 0 0,1-1 0 0 0,-1 0 0 0 0,0 0 0 0 0,0 0 0 0 0,0 0 0 0 0,-3 0 0 0 0,1 0 60 0 0,0 1 0 0 0,0-2 0 0 0,0 1-1 0 0,0 0 1 0 0,0-1 0 0 0,0 0 0 0 0,0 0-1 0 0,-1-1 1 0 0,1 0 0 0 0,0 0 0 0 0,0 0-1 0 0,0 0 1 0 0,0-1 0 0 0,1 1 0 0 0,-1-1 0 0 0,0 0-1 0 0,0-1 1 0 0,1 1 0 0 0,0-1 0 0 0,-1 0-1 0 0,1 0 1 0 0,0-1 0 0 0,1 1 0 0 0,-1-1-1 0 0,0 0 1 0 0,1 0 0 0 0,0 0 0 0 0,0 0-1 0 0,0 0 1 0 0,1-1 0 0 0,-1 1 0 0 0,1-1-1 0 0,0 0 1 0 0,0 0-60 0 0,0-5 112 0 0,0 1 0 0 0,0-1-1 0 0,1 0 1 0 0,0 1 0 0 0,0-1-1 0 0,1 0 1 0 0,1-4-112 0 0,2-16 1131 0 0,7-23-1131 0 0,-5 22 143 0 0,0 9-143 0 0,1 1 0 0 0,0 0 0 0 0,1 0 0 0 0,3-3 0 0 0,39-79 0 0 0,-37 78 0 0 0,-7 17 0 0 0,0 0 0 0 0,0 0 0 0 0,1 1 0 0 0,0-1 0 0 0,0 1 0 0 0,1 1 0 0 0,-1-1 0 0 0,2 1 0 0 0,0 0 0 0 0,6-10-64 0 0,-13 16-273 0 0,0 0 174 0 0,-1 0 0 0 0,1 1 0 0 0,0-1 0 0 0,0 0 0 0 0,-1 1 0 0 0,1-1 0 0 0,0 1 0 0 0,0-1 0 0 0,-1 1 0 0 0,1-1 0 0 0,-1 1 0 0 0,1-1 0 0 0,-1 1 0 0 0,1 0 0 0 0,-1-1 0 0 0,1 1 0 0 0,-1 0 0 0 0,1 0 0 0 0,-1-1 0 0 0,0 1 0 0 0,1 0 0 0 0,-1 0 163 0 0,1 0-923 0 0,0 1-1 0 0,-1 0 1 0 0,1 0-1 0 0,-1-1 1 0 0,1 1-1 0 0,-1 0 1 0 0,0 0-1 0 0,1 0 1 0 0,-1 1 923 0 0,-2 5-6637 0 0</inkml:trace>
  <inkml:trace contextRef="#ctx0" brushRef="#br0" timeOffset="487.496">884 210 15664 0 0,'0'0'718'0'0,"0"0"-19"0"0,0 0-374 0 0,0 0 84 0 0,0 0 82 0 0,-8 8 1042 0 0,-28 22 490 0 0,26-23-1816 0 0,0 1 0 0 0,1 0 0 0 0,0 0 0 0 0,0 1 1 0 0,1 0-1 0 0,0 1 0 0 0,1 0 0 0 0,-5 8-207 0 0,10-15 0 0 0,1 1 0 0 0,0-1 0 0 0,0 1 0 0 0,0 0 0 0 0,0 0 0 0 0,0 0 0 0 0,1-1 0 0 0,0 1 0 0 0,0 0 0 0 0,0 0 0 0 0,0 0 0 0 0,1 0 0 0 0,-1-1 0 0 0,1 1 0 0 0,0 0 0 0 0,0 0 0 0 0,0-1 0 0 0,1 1 0 0 0,-1-1 0 0 0,1 1 0 0 0,0-1 0 0 0,0 0 0 0 0,0 1 0 0 0,1-1 0 0 0,1 2 0 0 0,36 36 0 0 0,-37-36 0 0 0,-3-5 0 0 0,0 1 0 0 0,1-1 0 0 0,-1 1 0 0 0,0-1 0 0 0,0 0 0 0 0,0 1 0 0 0,1-1 0 0 0,-1 1 0 0 0,0-1 0 0 0,0 1 0 0 0,0-1 0 0 0,0 1 0 0 0,0-1 0 0 0,0 0 0 0 0,0 1 0 0 0,0-1 0 0 0,0 1 0 0 0,0-1 0 0 0,0 1 0 0 0,-1-1 0 0 0,1 1 0 0 0,0-1 0 0 0,0 1 0 0 0,0-1 0 0 0,-1 0 0 0 0,1 1 0 0 0,0-1 0 0 0,0 1 0 0 0,-1-1 0 0 0,1 0 0 0 0,0 1 0 0 0,-1-1 0 0 0,1 0 0 0 0,0 1 0 0 0,-1-1 0 0 0,1 0 0 0 0,0 0 0 0 0,-1 1 0 0 0,1-1 0 0 0,-1 0 0 0 0,1 0 0 0 0,0 0 0 0 0,-1 0 0 0 0,1 0 0 0 0,-1 1 0 0 0,1-1 0 0 0,-1 0 0 0 0,1 0 0 0 0,-1 0 0 0 0,1 0 0 0 0,-22 4-1021 0 0,-1-1 0 0 0,1 0-1 0 0,-9-2 1022 0 0,-2 1-2546 0 0,4 1 501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0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12 215 15664 0 0,'36'-8'356'0'0,"-35"8"-330"0"0,-1 0-1 0 0,0 0 1 0 0,0 0 0 0 0,1 0 0 0 0,-1-1 0 0 0,0 1 0 0 0,0 0 0 0 0,0 0 0 0 0,1 0 0 0 0,-1 0 0 0 0,0 0 0 0 0,0-1 0 0 0,0 1 0 0 0,0 0 0 0 0,1 0 0 0 0,-1 0 0 0 0,0-1 0 0 0,0 1 0 0 0,0 0 0 0 0,0 0 0 0 0,0-1 0 0 0,0 1 0 0 0,1 0 0 0 0,-1 0 0 0 0,0-1 0 0 0,0 1 0 0 0,0 0 0 0 0,0 0 0 0 0,0-1 0 0 0,0 1 0 0 0,0 0 0 0 0,0 0 0 0 0,0-1 0 0 0,0 1 0 0 0,0 0 0 0 0,-1 0 0 0 0,1-1-26 0 0,-3-8 314 0 0,2 7-240 0 0,1 1-57 0 0,-1 0 0 0 0,0 0 0 0 0,0-1 0 0 0,0 1-1 0 0,0 0 1 0 0,0 0 0 0 0,0 0 0 0 0,0 0 0 0 0,-1 0 0 0 0,1 0 0 0 0,0 0 0 0 0,-1 0 0 0 0,1 1 0 0 0,0-1 0 0 0,-1 0-17 0 0,-1 0 390 0 0,0 0-1 0 0,1 0 1 0 0,-1 0 0 0 0,0 0 0 0 0,0 0 0 0 0,0 0-1 0 0,-1 0-389 0 0,4 2 88 0 0,-1 0 0 0 0,0 0 0 0 0,1-1 0 0 0,-1 1 0 0 0,1 0-1 0 0,-1 0 1 0 0,1 0 0 0 0,0 0 0 0 0,-1 0 0 0 0,1 0 0 0 0,0 0-1 0 0,-1 0 1 0 0,1-1 0 0 0,0 1 0 0 0,0 0 0 0 0,0 0 0 0 0,0 1-88 0 0,1 8 120 0 0,1 0 0 0 0,0 0 0 0 0,1 0 0 0 0,0 0 1 0 0,0-1-1 0 0,1 1 0 0 0,3 3-120 0 0,1 8 104 0 0,12 23 104 0 0,1-1 1 0 0,2 0-1 0 0,21 26-208 0 0,-41-64 11 0 0,1 0-1 0 0,0-1 0 0 0,0 0 0 0 0,0 1 1 0 0,0-1-1 0 0,0-1 0 0 0,1 1 1 0 0,0-1-1 0 0,-1 0 0 0 0,1 0 0 0 0,1 0 1 0 0,-1 0-1 0 0,0-1 0 0 0,1 0 1 0 0,0 0-11 0 0,-3-1 66 0 0,0 0 0 0 0,0-1 0 0 0,0 0 0 0 0,-1 1 0 0 0,1-1 0 0 0,0 0 0 0 0,0 0 0 0 0,0 0 0 0 0,0-1 0 0 0,0 1 0 0 0,0-1 0 0 0,0 0 0 0 0,-1 0 0 0 0,1 1 0 0 0,0-2 0 0 0,0 1 0 0 0,-1 0 1 0 0,1-1-1 0 0,-1 1 0 0 0,1-1 0 0 0,-1 0 0 0 0,0 1 0 0 0,0-1 0 0 0,0 0 0 0 0,0-1 0 0 0,0 1 0 0 0,0 0 0 0 0,0-1 0 0 0,-1 1 0 0 0,2-3-66 0 0,7-14 38 0 0,-1 0-1 0 0,-1-1 0 0 0,-1 0 1 0 0,-1 0-1 0 0,3-16-37 0 0,-1-10 317 0 0,-2 0-1 0 0,-2-8-316 0 0,6-41-525 0 0,-7 75 397 0 0,0-1 337 0 0,-1 0 1 0 0,0-10-210 0 0,9 36-642 0 0,-4-1-89 0 0,9 7-1939 0 0,-7-1-3037 0 0,0 1-1360 0 0</inkml:trace>
  <inkml:trace contextRef="#ctx0" brushRef="#br0" timeOffset="407.186">500 357 14944 0 0,'16'-13'1626'0'0,"-11"8"-1245"0"0,1 0 0 0 0,0 1 0 0 0,0 0 0 0 0,0 0-1 0 0,0 0 1 0 0,0 1 0 0 0,1 0 0 0 0,-1 0 0 0 0,1 0 0 0 0,0 1-1 0 0,0 0 1 0 0,0 1 0 0 0,0 0 0 0 0,4-1-381 0 0,-5 2 276 0 0,5 0 139 0 0,0 0 0 0 0,-1 1 0 0 0,1 0 0 0 0,4 1-415 0 0,-13-1 36 0 0,0 0 0 0 0,-1 0 0 0 0,1 0 0 0 0,0 1 1 0 0,0-1-1 0 0,-1 0 0 0 0,1 1 0 0 0,0-1 0 0 0,-1 1 0 0 0,0-1 0 0 0,1 1 0 0 0,-1 0 1 0 0,0-1-1 0 0,0 1 0 0 0,0 0 0 0 0,0 0 0 0 0,1 1-36 0 0,2 5 97 0 0,-3-6-83 0 0,0-1 0 0 0,-1 1 1 0 0,1-1-1 0 0,-1 1 0 0 0,1-1 0 0 0,-1 1 1 0 0,1 0-1 0 0,-1-1 0 0 0,0 1 1 0 0,0 0-1 0 0,0-1 0 0 0,0 1 1 0 0,0 0-1 0 0,0-1 0 0 0,0 1 0 0 0,-1 0-14 0 0,-8 27 181 0 0,8-25-140 0 0,-7 13 53 0 0,-1 0-1 0 0,0-1 1 0 0,-1 0-1 0 0,0 0 1 0 0,-4 1-94 0 0,-12 20 24 0 0,-68 91 176 0 0,90-121-193 0 0,-1 0 0 0 0,1 0-1 0 0,0 1 1 0 0,1-1 0 0 0,-1 1-1 0 0,1 0 1 0 0,1 0 0 0 0,0 0-1 0 0,-1 3-6 0 0,3-9 2 0 0,0-1-1 0 0,0 0 0 0 0,0 0 1 0 0,0 1-1 0 0,0-1 0 0 0,0 0 1 0 0,0 0-1 0 0,0 1 0 0 0,1-1 1 0 0,-1 0-1 0 0,0 0 1 0 0,1 1-1 0 0,-1-1 0 0 0,1 0 1 0 0,-1 0-1 0 0,1 0 0 0 0,0 0 1 0 0,0 0-1 0 0,-1 0 0 0 0,1 0 1 0 0,0 0-1 0 0,0 0 1 0 0,0 0-1 0 0,0 0 0 0 0,0-1 1 0 0,0 1-1 0 0,0 0 0 0 0,0-1 1 0 0,0 1-1 0 0,0 0 0 0 0,0-1 1 0 0,1 1-1 0 0,-1-1 1 0 0,0 0-1 0 0,0 0 0 0 0,1 1 1 0 0,-1-1-2 0 0,8 1 19 0 0,0 1 0 0 0,-1-2 0 0 0,1 1 0 0 0,0-1 1 0 0,2-1-20 0 0,0 1-19 0 0,32-2-13 0 0,-1-2 0 0 0,39-9 32 0 0,-63 10-168 0 0,-18 3 165 0 0,24-6-485 0 0,-23 6 346 0 0,-1-1-1 0 0,1 1 1 0 0,0 0-1 0 0,0-1 1 0 0,-1 1-1 0 0,1-1 1 0 0,0 1-1 0 0,-1-1 0 0 0,1 1 1 0 0,0-1-1 0 0,-1 0 1 0 0,1 1-1 0 0,-1-1 1 0 0,1 0-1 0 0,-1 1 1 0 0,0-1-1 0 0,1 0 0 0 0,-1 0 1 0 0,0 1-1 0 0,1-1 1 0 0,-1 0-1 0 0,0 0 1 0 0,0 0-1 0 0,0 0 1 0 0,1 1-1 0 0,-1-2 143 0 0,0-3-2371 0 0</inkml:trace>
  <inkml:trace contextRef="#ctx0" brushRef="#br0" timeOffset="786.255">349 638 4144 0 0,'0'-1'295'0'0,"0"1"1"0"0,1-1 0 0 0,-1 0-1 0 0,0 0 1 0 0,1 1-1 0 0,-1-1 1 0 0,0 0 0 0 0,1 0-1 0 0,-1 1 1 0 0,1-1-1 0 0,-1 0 1 0 0,1 1 0 0 0,-1-1-1 0 0,1 1 1 0 0,0-1-1 0 0,-1 1 1 0 0,1-1 0 0 0,0 1-1 0 0,-1-1 1 0 0,1 1-1 0 0,0 0 1 0 0,0-1 0 0 0,-1 1-1 0 0,1 0 1 0 0,0 0-1 0 0,0-1 1 0 0,0 1-296 0 0,27-5 5662 0 0,-22 4-6219 0 0,68-5 1648 0 0,-44 1-522 0 0,-1 2 0 0 0,16 1-569 0 0,13-1 3 0 0,58-8 250 0 0,-39 2-3131 0 0,-53 7-3271 0 0</inkml:trace>
  <inkml:trace contextRef="#ctx0" brushRef="#br0" timeOffset="1131.937">1021 293 5984 0 0,'0'0'464'0'0,"0"0"89"0"0,0 0 1512 0 0,0 0 691 0 0,0 0 136 0 0,1-1 328 0 0,5-2-2388 0 0,4 0-30 0 0,0 1 0 0 0,0-1 0 0 0,1 2 0 0 0,-1-1 0 0 0,0 1 0 0 0,1 1-802 0 0,66 2 1504 0 0,-21 0-964 0 0,106 6-373 0 0,-159-8-320 0 0,0 0 0 0 0,-1 0 1 0 0,1 1-1 0 0,-1-1 0 0 0,1 1 1 0 0,-1-1-1 0 0,1 1 0 0 0,-1 0 1 0 0,1 0-1 0 0,-1 0 0 0 0,0 0 1 0 0,1 1 152 0 0,-2-2-1696 0 0,-1 1-1183 0 0,-3 3-4399 0 0</inkml:trace>
  <inkml:trace contextRef="#ctx0" brushRef="#br0" timeOffset="1534.421">1052 440 5984 0 0,'0'0'273'0'0,"-1"0"-5"0"0,-3 0 196 0 0,3 0 1456 0 0,1 0 651 0 0,2 0 134 0 0,35 5 2139 0 0,22-8-2999 0 0,-9 1-860 0 0,115-3 295 0 0,1 1-4788 0 0,-98-1-1631 0 0,-29 2-489 0 0</inkml:trace>
  <inkml:trace contextRef="#ctx0" brushRef="#br0" timeOffset="1882.068">2046 147 4608 0 0,'-9'0'475'0'0,"-2"-1"-739"0"0,4-1 2365 0 0,1 2 0 0 0,-1-1-1 0 0,0 1 1 0 0,0 0-1 0 0,0 0 1 0 0,-2 1-2101 0 0,-13 6 2051 0 0,12-1-1811 0 0,0-1 1 0 0,1 2-1 0 0,-1-1 0 0 0,1 1 0 0 0,1 1 1 0 0,-1 0-1 0 0,1 0 0 0 0,0 0 0 0 0,1 1 1 0 0,0 0-1 0 0,1 1 0 0 0,-1 0 0 0 0,2 0 0 0 0,-1 0 1 0 0,2 0-1 0 0,-3 7-240 0 0,1 0 99 0 0,1 0 1 0 0,0 1-1 0 0,1-1 1 0 0,0 5-100 0 0,3-15 166 0 0,1 1 1 0 0,-1-1 0 0 0,1 1 0 0 0,1-1 0 0 0,0 1 0 0 0,0-1 0 0 0,0 1 0 0 0,1-1-1 0 0,0 0 1 0 0,0 0 0 0 0,3 5-167 0 0,-3-7 1 0 0,1 0 0 0 0,0-1 0 0 0,0 1-1 0 0,0-1 1 0 0,0 0 0 0 0,1 1 0 0 0,-1-2-1 0 0,1 1 1 0 0,0 0 0 0 0,0-1 0 0 0,1 0-1 0 0,-1 0 1 0 0,1 0 0 0 0,0 0 0 0 0,-1-1-1 0 0,1 0 1 0 0,0 0 0 0 0,0 0 0 0 0,1 0-1 0 0,-1-1 1 0 0,2 0-1 0 0,4 0 24 0 0,0 0 1 0 0,0-1-1 0 0,1 0 0 0 0,-1-1 1 0 0,0-1-1 0 0,9-1-24 0 0,5-4 410 0 0,0 0 1 0 0,8-4-411 0 0,-23 7 67 0 0,-1 0-1 0 0,-1 0 1 0 0,1-1 0 0 0,-1 0 0 0 0,1 0-1 0 0,-1-1 1 0 0,-1 0 0 0 0,1 0 0 0 0,0-2-67 0 0,-6 6 10 0 0,1-1 0 0 0,-1 0 1 0 0,1 0-1 0 0,-1 0 0 0 0,0 0 1 0 0,0-1-1 0 0,0 1 1 0 0,0 0-1 0 0,-1-1 0 0 0,1 0 1 0 0,-1 1-1 0 0,0-1 0 0 0,0 0 1 0 0,0 0-1 0 0,-1 1 0 0 0,1-1 1 0 0,-1 0-1 0 0,0 0 0 0 0,0 0 1 0 0,0 0-1 0 0,-1 1 0 0 0,1-1 1 0 0,-1 0-1 0 0,-1-1-10 0 0,1 0-96 0 0,0 0 0 0 0,-1 1 0 0 0,0-1 0 0 0,0 1 0 0 0,0-1 0 0 0,-1 1 0 0 0,1 0 0 0 0,-1 0 0 0 0,0 0 0 0 0,0 0 0 0 0,-1 0 0 0 0,1 1 0 0 0,-1-1 0 0 0,1 1 0 0 0,-1 0 0 0 0,0 0 0 0 0,0 1 0 0 0,-1-1 0 0 0,-1 0 96 0 0,-1-1-234 0 0,-1 1 0 0 0,1 0 0 0 0,-1 0 0 0 0,0 0 0 0 0,0 1 0 0 0,-1 0 234 0 0,4 2-693 0 0,0-1 0 0 0,1 1 0 0 0,-1 0 0 0 0,1 0 1 0 0,-1 0-1 0 0,0 1 0 0 0,-2 0 693 0 0,1 0-1870 0 0,-1 0 1 0 0,1 1 0 0 0,0 0 0 0 0,-3 2 1869 0 0,6-3-4708 0 0</inkml:trace>
  <inkml:trace contextRef="#ctx0" brushRef="#br0" timeOffset="1883.068">2598 101 13824 0 0,'0'0'629'0'0,"0"0"-12"0"0,7-2-367 0 0,14-2 1568 0 0,1 2 0 0 0,-1 0 0 0 0,1 1 0 0 0,7 2-1818 0 0,-11-1 126 0 0,145 5 2691 0 0,21 8-2817 0 0,-129-12-4337 0 0,-34-1 602 0 0,-20 0-3784 0 0</inkml:trace>
  <inkml:trace contextRef="#ctx0" brushRef="#br0" timeOffset="2258.661">2776 0 7832 0 0,'-1'0'299'0'0,"1"0"1"0"0,-1 1-1 0 0,1-1 1 0 0,-1 0-1 0 0,1 0 1 0 0,-1 1-1 0 0,0-1 1 0 0,1 0-1 0 0,0 1 1 0 0,-1-1-1 0 0,1 0 1 0 0,-1 1-1 0 0,1-1 1 0 0,-1 1-1 0 0,1-1 1 0 0,0 1-1 0 0,-1-1 1 0 0,1 1-1 0 0,0-1 1 0 0,0 1-1 0 0,-1-1 1 0 0,1 1-1 0 0,0 0 1 0 0,0-1-1 0 0,0 1 1 0 0,0-1-1 0 0,0 1 1 0 0,-1-1-1 0 0,1 1 1 0 0,0 0-1 0 0,0-1 1 0 0,1 1-1 0 0,-1-1 1 0 0,0 1-1 0 0,0 0 1 0 0,0-1 0 0 0,0 1-301 0 0,5 31 2753 0 0,-3-22-2052 0 0,8 43 1489 0 0,-5-33-1945 0 0,-1 1-1 0 0,-1-1 1 0 0,-1 1-1 0 0,-1-1 0 0 0,-1 19-243 0 0,-10 13-204 0 0,0-33-937 0 0,1-3-2200 0 0,6-9-2036 0 0,-5-2-1411 0 0</inkml:trace>
  <inkml:trace contextRef="#ctx0" brushRef="#br0" timeOffset="2633.927">2540 368 16871 0 0,'7'0'1802'0'0,"241"-2"3272"0"0,-206 1-4645 0 0,39 2 10 0 0,61 1-1416 0 0,-139-2 802 0 0,23 0-5519 0 0,-1-2-1939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189 242 13824 0 0,'1'-6'674'0'0,"1"2"-534"0"0,0 0-1 0 0,-1 1 0 0 0,1-1 0 0 0,-1 0 1 0 0,0 0-1 0 0,0-1-139 0 0,4-12 138 0 0,-5 16 76 0 0,0-1 0 0 0,1 1 1 0 0,-1 0-1 0 0,0 0 0 0 0,1-1 1 0 0,-1 1-1 0 0,0 0 0 0 0,0-1 1 0 0,0 1-1 0 0,0 0 0 0 0,0 0 1 0 0,0-1-1 0 0,-1 1 0 0 0,1 0 1 0 0,0-1-1 0 0,-1 1 0 0 0,1 0 1 0 0,-1 0-1 0 0,1 0 0 0 0,-1-1 1 0 0,0 1-1 0 0,1 0 0 0 0,-1 0 1 0 0,0 0-1 0 0,0 0-214 0 0,0 0 516 0 0,1 1-465 0 0,-1-1 0 0 0,1 1 0 0 0,0-1-1 0 0,-1 1 1 0 0,1-1 0 0 0,0 1 0 0 0,-1 0 0 0 0,1-1 0 0 0,-1 1 0 0 0,1 0-1 0 0,0-1 1 0 0,-1 1 0 0 0,1 0 0 0 0,-1 0 0 0 0,1-1 0 0 0,-1 1 0 0 0,1 0-1 0 0,-1 0 1 0 0,1 0 0 0 0,-1 0 0 0 0,1 0 0 0 0,-1-1 0 0 0,0 1 0 0 0,1 0 0 0 0,-1 0-1 0 0,0 1-50 0 0,-13-1 479 0 0,8 1-445 0 0,0 0-1 0 0,0 0 0 0 0,0 0 0 0 0,0 1 0 0 0,1 0 1 0 0,-1 0-1 0 0,0 1 0 0 0,1 0 0 0 0,0 0 1 0 0,0 0-1 0 0,0 0 0 0 0,0 1 0 0 0,-1 1-33 0 0,-8 7-10 0 0,8-7 15 0 0,0 1 0 0 0,0-1 1 0 0,1 1-1 0 0,0 0 0 0 0,-1 2-5 0 0,0 1 52 0 0,0-1 0 0 0,1 1 0 0 0,0 1 0 0 0,1-1 0 0 0,-1 1-1 0 0,2 0 1 0 0,0 0 0 0 0,0 0 0 0 0,0 3-52 0 0,2-7-39 0 0,1-1 1 0 0,0 0 0 0 0,0 0-1 0 0,0 0 1 0 0,0 1-1 0 0,1-1 1 0 0,0 0-1 0 0,0 0 1 0 0,1 0-1 0 0,0 2 39 0 0,4 18-70 0 0,-5-21 71 0 0,0-1 0 0 0,0 0 0 0 0,0 1 0 0 0,0-1 1 0 0,1 0-1 0 0,-1 0 0 0 0,1 0 0 0 0,0 0 0 0 0,0 0 0 0 0,0 0 0 0 0,1 0 0 0 0,-1 0 0 0 0,0-1 0 0 0,1 0 0 0 0,0 1 0 0 0,0-1 0 0 0,-1 0 0 0 0,1 0 0 0 0,0 0 0 0 0,1-1 0 0 0,-1 1-1 0 0,5 1-13 0 0,0 0-1 0 0,0 0 0 0 0,0-1 0 0 0,1 0 1 0 0,-1 0-1 0 0,0-1 0 0 0,1 0 0 0 0,0-1 14 0 0,24 0-859 0 0,0-1-1 0 0,-1-1 1 0 0,1-3 0 0 0,-1 0-1 0 0,0-2 1 0 0,0-1-1 0 0,8-5 860 0 0,-26 9-335 0 0,-1-2-1 0 0,1 1 1 0 0,-1-2-1 0 0,-1 0 0 0 0,1 0 1 0 0,-1-1-1 0 0,1-2 336 0 0,-11 8-2 0 0,0 0-1 0 0,0 0 1 0 0,0-1-1 0 0,0 1 1 0 0,0-1-1 0 0,-1 0 1 0 0,1 1 0 0 0,-1-1-1 0 0,0 0 1 0 0,1-2 2 0 0,-1 4-15 0 0,-1 0 1 0 0,0 0 0 0 0,1 0 0 0 0,-1 0-1 0 0,0 0 1 0 0,0 0 0 0 0,0 0 0 0 0,0 0-1 0 0,0 0 1 0 0,0 0 0 0 0,0 0 0 0 0,0 0-1 0 0,0 0 1 0 0,0 0 0 0 0,0 0 0 0 0,0 1-1 0 0,-1-1 1 0 0,1 0 0 0 0,0 0 0 0 0,-1 0-1 0 0,1 0 1 0 0,-1 0 0 0 0,1 0 0 0 0,-1 0 0 0 0,0 1-1 0 0,1-1 1 0 0,-1 0 0 0 0,0 0 0 0 0,1 1-1 0 0,-1-1 1 0 0,0 0 0 0 0,0 1 0 0 0,0-1 14 0 0,-3-1 121 0 0,-1 0 1 0 0,0 1-1 0 0,1-1 0 0 0,-1 1 1 0 0,0 0-1 0 0,0 0 1 0 0,0 1-1 0 0,0 0 1 0 0,0-1-1 0 0,0 2 1 0 0,0-1-1 0 0,-3 1-121 0 0,-2 0 302 0 0,0 1 0 0 0,0 1 0 0 0,0-1-1 0 0,1 2 1 0 0,-8 2-302 0 0,11-3 89 0 0,-9 3 187 0 0,1 1 1 0 0,0 1-1 0 0,0 0 1 0 0,0 1-277 0 0,0 1 224 0 0,7-6-27 0 0,1 0 0 0 0,0 1 0 0 0,1-1 1 0 0,-1 1-1 0 0,1 0 0 0 0,0 1 0 0 0,-3 2-197 0 0,1 2 446 0 0,5-8-453 0 0,0 0 1 0 0,0 0 0 0 0,1 0-1 0 0,-1 1 1 0 0,0-1 0 0 0,1 1-1 0 0,0-1 1 0 0,0 1 0 0 0,-1 0-1 0 0,2-1 1 0 0,-1 1-1 0 0,0 0 1 0 0,0 0 0 0 0,1 0-1 0 0,-1 0 7 0 0,1-2 83 0 0,21 5 472 0 0,-14-6-561 0 0,-1 0 0 0 0,1 0 1 0 0,0 0-1 0 0,-1-1 0 0 0,1 0 1 0 0,-1 0-1 0 0,0 0 0 0 0,1-1 0 0 0,-1 0 1 0 0,2-1 5 0 0,-1 1 3 0 0,5-2 7 0 0,0 0 0 0 0,0-1 0 0 0,0 0 0 0 0,0-1 0 0 0,-1 0 0 0 0,0 0 0 0 0,0-2 0 0 0,8-6-10 0 0,30-23 252 0 0,-11 9-24 0 0,-34 25-244 0 0,20-16-313 0 0,21-13 329 0 0,-37 27 3 0 0,0 1 1 0 0,1-1-1 0 0,0 1 1 0 0,0 1-1 0 0,0 0 1 0 0,0 0-1 0 0,9-1-3 0 0,-15 3 24 0 0,1 1 0 0 0,-1 0 0 0 0,0 0 0 0 0,1 0 0 0 0,-1 0 0 0 0,0 1 0 0 0,0-1 0 0 0,1 1 0 0 0,-1 0 0 0 0,0 0 0 0 0,0 0 0 0 0,0 0 0 0 0,0 0 0 0 0,0 1 0 0 0,0-1 0 0 0,1 2-24 0 0,5 3 108 0 0,-1 1 1 0 0,0 0-1 0 0,0 1 0 0 0,2 2-108 0 0,-1-2 135 0 0,-6-3-42 0 0,-1-1 1 0 0,1 1-1 0 0,-1 0 1 0 0,1-1-1 0 0,-1 1 1 0 0,-1 0-1 0 0,1 0 1 0 0,-1 1-1 0 0,0-1 1 0 0,0 0-94 0 0,2 6 40 0 0,-3-5-65 0 0,1 1 1 0 0,-1-1-1 0 0,0 1 1 0 0,0-1 0 0 0,-1 1-1 0 0,0-1 1 0 0,0 1-1 0 0,0-1 1 0 0,-1 0-1 0 0,0 1 1 0 0,-1-1 0 0 0,1 0 24 0 0,-1 3-129 0 0,1-6 126 0 0,1-1-1 0 0,0 0 1 0 0,0 1-1 0 0,-1-1 1 0 0,0 0-1 0 0,1 0 1 0 0,-1 0-1 0 0,0 0 1 0 0,0 0-1 0 0,0 0 1 0 0,-1 0 3 0 0,-10 11 286 0 0,12-12-271 0 0,0 0-1 0 0,0 0 1 0 0,-1 0-1 0 0,1-1 1 0 0,0 1 0 0 0,0 0-1 0 0,-1 0 1 0 0,1-1-1 0 0,0 1 1 0 0,-1-1-1 0 0,0 1-14 0 0,-5-1 0 0 0,6-1 0 0 0,0 1 0 0 0,1-1 0 0 0,-1 1 0 0 0,1-1 0 0 0,-1 1-1 0 0,1-1 1 0 0,-1 1 0 0 0,1-1 0 0 0,0 1 0 0 0,-1-1 0 0 0,1 0 0 0 0,0 1-1 0 0,-1-1 1 0 0,1 1 0 0 0,0-1 0 0 0,0 0 0 0 0,0 1 0 0 0,-1-1 0 0 0,1 0-1 0 0,0 1 1 0 0,0-1 0 0 0,0 0 0 0 0,0 0 0 0 0,0 1 0 0 0,0-1 0 0 0,0 0-1 0 0,1 0 1 0 0,7-18-123 0 0,-2 6-80 0 0,-5 8 95 0 0,2-1 1 0 0,-1 1 0 0 0,0-1-1 0 0,1 1 1 0 0,0 0 0 0 0,1 0-1 0 0,-1 0 1 0 0,3-2 107 0 0,8-13-403 0 0,-6 8 209 0 0,0 0-1 0 0,1 1 1 0 0,0 0-1 0 0,1 1 1 0 0,0 0-1 0 0,7-5 195 0 0,-12 11-61 0 0,1 0 0 0 0,0 0 0 0 0,-1 0 0 0 0,2 1 0 0 0,-1-1 0 0 0,0 2 0 0 0,1-1 0 0 0,-1 1 0 0 0,1 0 0 0 0,0 0 0 0 0,-1 0 0 0 0,1 1 0 0 0,0 0 0 0 0,2 1 61 0 0,-3 0 103 0 0,-1 0-1 0 0,1 1 1 0 0,-1-1 0 0 0,1 2 0 0 0,-1-1-1 0 0,0 0 1 0 0,1 1 0 0 0,-1 0-1 0 0,0 0 1 0 0,0 1 0 0 0,0-1 0 0 0,-1 1-1 0 0,1 0 1 0 0,1 2-103 0 0,0-1 167 0 0,-1 1 0 0 0,0 0 0 0 0,0 1 1 0 0,0-1-1 0 0,-1 1 0 0 0,1 0 0 0 0,-2 0 0 0 0,1 1 0 0 0,-1-1 0 0 0,3 6-167 0 0,6 14 19 0 0,1-1 0 0 0,4 2-19 0 0,-15-26-2055 0 0,5-1-800 0 0</inkml:trace>
  <inkml:trace contextRef="#ctx0" brushRef="#br0" timeOffset="367.359">1394 48 5064 0 0,'0'0'389'0'0,"3"14"130"0"0,-2-13-198 0 0,21 57 9257 0 0,-12-31-7319 0 0,-2 0 0 0 0,1 8-2259 0 0,15 71 3357 0 0,-24-104-3352 0 0,3 17-34 0 0,0 0 1 0 0,-2 4 28 0 0,-1-18-12 0 0,1 0 0 0 0,-2 0 0 0 0,1 1 0 0 0,-1-1 1 0 0,0 0-1 0 0,0 0 0 0 0,0 0 0 0 0,-1 0 0 0 0,0 0 0 0 0,-1 3 12 0 0,0 1-280 0 0,3-8 114 0 0,0 0 0 0 0,-1-1 0 0 0,1 1-1 0 0,0 0 1 0 0,0 0 0 0 0,-1 0 0 0 0,1 0-1 0 0,0-1 1 0 0,-1 1 0 0 0,1 0 0 0 0,-1 0-1 0 0,1-1 1 0 0,-1 1 0 0 0,0 0 0 0 0,1-1-1 0 0,-1 1 1 0 0,0-1 0 0 0,1 1 0 0 0,-1 0 0 0 0,0-1-1 0 0,0 0 1 0 0,0 1 166 0 0,-5 1-7206 0 0</inkml:trace>
  <inkml:trace contextRef="#ctx0" brushRef="#br0" timeOffset="706.06">1370 267 5528 0 0,'22'-5'1665'0'0,"0"2"1"0"0,0 0 0 0 0,9 2-1666 0 0,-15 0 1692 0 0,-5 0-1050 0 0,1 1 1 0 0,0 1 0 0 0,-1 0-1 0 0,1 0 1 0 0,0 1-643 0 0,-7-1 235 0 0,1 1 0 0 0,0-1 1 0 0,-1 1-1 0 0,1 0 1 0 0,-1 0-1 0 0,0 1 0 0 0,0 0 1 0 0,0 0-1 0 0,0 0 0 0 0,3 3-235 0 0,23 17 1325 0 0,-25-20-1075 0 0,0 1-1 0 0,-1 0 1 0 0,1 0 0 0 0,-1 1-1 0 0,0-1 1 0 0,0 1-1 0 0,2 4-249 0 0,7 7 660 0 0,-11-14-527 0 0,-1 1 0 0 0,0-1 0 0 0,0 0 0 0 0,0 1 0 0 0,0-1 0 0 0,0 1 0 0 0,-1-1 0 0 0,1 1 0 0 0,-1 0 0 0 0,0 0 0 0 0,1-1 0 0 0,-1 1 0 0 0,-1 0 0 0 0,2 3-133 0 0,-2-2 28 0 0,1 0 1 0 0,-1 0-1 0 0,1 0 1 0 0,-1 0-1 0 0,-1 0 1 0 0,1 2-29 0 0,0-5 13 0 0,-1 1 0 0 0,1-1-1 0 0,-1 1 1 0 0,0-1 0 0 0,1 1 0 0 0,-1-1 0 0 0,0 0-1 0 0,0 1 1 0 0,0-1 0 0 0,0 0 0 0 0,0 0 0 0 0,0 0 0 0 0,0 0-1 0 0,0 0 1 0 0,0 0 0 0 0,-1 0 0 0 0,1 0-13 0 0,-9 9 301 0 0,9-8-254 0 0,1-1 0 0 0,-1 0-1 0 0,0 0 1 0 0,0 0 0 0 0,-1 0-1 0 0,1 0 1 0 0,0 0 0 0 0,0 0-1 0 0,0 0 1 0 0,-2 0-47 0 0,-2 1 160 0 0,0 1 1 0 0,0-2-1 0 0,0 1 0 0 0,0 0 1 0 0,-4 0-161 0 0,7-2 0 0 0,1 0 0 0 0,0 0 0 0 0,0 1 0 0 0,0-1 0 0 0,-1 0 0 0 0,1 0 1 0 0,0-1-1 0 0,0 1 0 0 0,-1 0 0 0 0,1 0 0 0 0,0-1 0 0 0,0 1 0 0 0,0 0 1 0 0,-1-1-1 0 0,1 1 0 0 0,0-1 0 0 0,0 0 0 0 0,0 1 0 0 0,0-1 0 0 0,0 0 1 0 0,0 0-1 0 0,0 1 0 0 0,0-1 0 0 0,1 0 0 0 0,-1 0 0 0 0,0 0 0 0 0,-5-7-54 0 0,5 7 38 0 0,1 0-1 0 0,-1 1 1 0 0,0-1 0 0 0,0 0 0 0 0,1 0-1 0 0,-1 0 1 0 0,1 0 0 0 0,-1 0 0 0 0,1 0-1 0 0,-1 0 1 0 0,1 0 0 0 0,-1 0 0 0 0,1 0 0 0 0,0 0-1 0 0,0 0 1 0 0,0 0 0 0 0,-1 0 0 0 0,1 0-1 0 0,0 0 1 0 0,0 0 0 0 0,0 0 0 0 0,1 0-1 0 0,-1-1 1 0 0,0 1 0 0 0,0 0 0 0 0,1 0 0 0 0,-1 0-1 0 0,0 0 1 0 0,1 0 0 0 0,0 0 16 0 0,10-30-967 0 0,-9 24 883 0 0,0 0 0 0 0,1 0 0 0 0,0 1 0 0 0,0-1 0 0 0,1 1 0 0 0,0-2 84 0 0,5-7-110 0 0,-8 13 80 0 0,0-1 0 0 0,0 1 0 0 0,1 0 0 0 0,-1 0 0 0 0,0 0 0 0 0,1 0 0 0 0,-1 1 0 0 0,1-1 0 0 0,0 0 0 0 0,-1 1 0 0 0,2-1 30 0 0,-1 0-31 0 0,5-3-83 0 0,-1 1 0 0 0,0-1 0 0 0,0 0 1 0 0,2-4 113 0 0,-6 8-3 0 0,0-1 1 0 0,0 0-1 0 0,1 1 1 0 0,-1 0-1 0 0,0-1 1 0 0,0 1 0 0 0,1 0-1 0 0,-1 0 1 0 0,1 0-1 0 0,-1 0 1 0 0,1 1-1 0 0,0-1 1 0 0,-1 1 0 0 0,1-1-1 0 0,-1 1 1 0 0,1 0-1 0 0,0 0 1 0 0,-1 0-1 0 0,1 1 1 0 0,0-1 0 0 0,-1 0-1 0 0,1 1 1 0 0,-1 0-1 0 0,1 0 3 0 0,1 0 64 0 0,0 0 0 0 0,0 0 0 0 0,0 1 1 0 0,0 0-1 0 0,0 0 0 0 0,-1 0 0 0 0,1 0 0 0 0,-1 1 0 0 0,1-1 0 0 0,-1 1 0 0 0,0 0 0 0 0,0 0 0 0 0,0 0 0 0 0,2 3-64 0 0,13 19 253 0 0,-13-18-239 0 0,1 1 0 0 0,-1 0 1 0 0,-1-1-1 0 0,1 1 0 0 0,1 6-14 0 0,40 106 2032 0 0,-43-113-1974 0 0,-2-7-33 0 0,-1 1 0 0 0,1 0 0 0 0,-1 0 0 0 0,0 0 0 0 0,1 0 0 0 0,-1 0 0 0 0,0 0 0 0 0,1 0 0 0 0,-1 0 0 0 0,0 0 0 0 0,0 0 0 0 0,0 0 0 0 0,0 0 0 0 0,0 0 0 0 0,0 0 0 0 0,0 0 0 0 0,0 0 0 0 0,-1 1-25 0 0,1-1 135 0 0,0-1-207 0 0,0 0-89 0 0,0 0-21 0 0,0 0-124 0 0,0 0-516 0 0,0 0-223 0 0,0-1-1386 0 0,3-6-5364 0 0</inkml:trace>
  <inkml:trace contextRef="#ctx0" brushRef="#br0" timeOffset="1088.916">1958 21 17479 0 0,'-3'-5'1580'0'0,"-2"1"-2607"0"0,-8-5 6121 0 0,12 6-2617 0 0,8 5-2291 0 0,10 5-231 0 0,-1 0-1967 0 0,-1-2-3282 0 0,-14-5 2704 0 0</inkml:trace>
  <inkml:trace contextRef="#ctx0" brushRef="#br0" timeOffset="1486.68">2118 5 13824 0 0,'0'0'629'0'0,"0"0"-12"0"0,3 8-367 0 0,10 50 2055 0 0,-10-47-1624 0 0,0 0-1 0 0,-1 0 1 0 0,-1 0 0 0 0,1 12-681 0 0,2 7 931 0 0,9 86 819 0 0,-12-95-1268 0 0,0-1 1 0 0,-2 1 0 0 0,-1-1-1 0 0,-2 15-482 0 0,3-30 190 0 0,0 0-117 0 0,0 0 0 0 0,0-1 0 0 0,0 0-1 0 0,-1 1 1 0 0,0-1 0 0 0,-2 4-73 0 0,2-4 96 0 0,3-5-46 0 0,6-10-140 0 0,47-54-355 0 0,-29 38-550 0 0,-20 21 719 0 0,0 0 0 0 0,1 0 0 0 0,0 0 1 0 0,0 1-1 0 0,0 0 0 0 0,0 0 0 0 0,1 1 0 0 0,-1 0 0 0 0,5-2 276 0 0,-8 4 13 0 0,1 1-1 0 0,0-1 0 0 0,0 1 1 0 0,0 0-1 0 0,0 0 0 0 0,0 0 0 0 0,0 0 1 0 0,0 0-1 0 0,3 1-12 0 0,-6 0 15 0 0,-1 1 0 0 0,1-1 0 0 0,0 0 0 0 0,0 1 0 0 0,0-1 0 0 0,0 1 0 0 0,-1-1-1 0 0,1 1 1 0 0,0-1 0 0 0,0 1 0 0 0,-1-1 0 0 0,1 1 0 0 0,0 0 0 0 0,-1-1 0 0 0,1 1 0 0 0,-1 0 0 0 0,1 0 0 0 0,0 0-15 0 0,7 16 378 0 0,-6-11-293 0 0,0-1 1 0 0,-1 1 0 0 0,0 0 0 0 0,0-1 0 0 0,-1 1-1 0 0,1 0 1 0 0,-1 0 0 0 0,-1 0 0 0 0,1-1 0 0 0,-1 1-1 0 0,0 0 1 0 0,0-1 0 0 0,0 1 0 0 0,-1 0 0 0 0,0-1-1 0 0,0 0 1 0 0,-1 1 0 0 0,1-1 0 0 0,-1 0 0 0 0,0 0-1 0 0,0 0 1 0 0,-1-1 0 0 0,-2 4-86 0 0,0-1 212 0 0,-1-1-1 0 0,0 1 1 0 0,0-1 0 0 0,0 0-1 0 0,-1-1 1 0 0,0 1 0 0 0,-3 0-212 0 0,-17 9 496 0 0,-17 5-496 0 0,5-1 115 0 0,29-15-272 0 0,0 0 1 0 0,1-1-1 0 0,-8 1 157 0 0,6 0-347 0 0,11-4 211 0 0,0 0 1 0 0,-1 0-1 0 0,1 0 0 0 0,0 0 0 0 0,0 0 1 0 0,0 0-1 0 0,0 0 0 0 0,0 0 1 0 0,0 0-1 0 0,0-1 0 0 0,0 1 1 0 0,0 0-1 0 0,0 0 0 0 0,0-1 1 0 0,0 1-1 0 0,0-1 0 0 0,0 1 1 0 0,0-1 135 0 0,-3-6-8140 0 0,3-1 1580 0 0</inkml:trace>
  <inkml:trace contextRef="#ctx0" brushRef="#br0" timeOffset="1894.937">2510 337 5528 0 0,'-3'15'584'0'0,"3"-14"-565"0"0,-1 7 2113 0 0,-1 0 0 0 0,-1-1 1 0 0,1 1-1 0 0,-1-1-2132 0 0,-8 26 5208 0 0,0-3-3883 0 0,2 2-603 0 0,9-30-235 0 0,0-2 22 0 0,0 0-66 0 0,15 1-273 0 0,-14 0-170 0 0,0-1-1 0 0,1 0 1 0 0,-1 1 0 0 0,0-1 0 0 0,0 0 0 0 0,0 0-1 0 0,1 0 1 0 0,-1 0 0 0 0,0 0 0 0 0,0-1 0 0 0,0 1 0 0 0,1 0-1 0 0,-1 0 1 0 0,0-1 0 0 0,0 1 0 0 0,0-1 0 0 0,0 1-1 0 0,0-1 1 0 0,0 0 0 0 0,0 1 0 0 0,0-1 0 0 0,0 0-1 0 0,0 1 1 0 0,0-1 0 0 0,9-8-80 0 0,1 1-280 0 0,-2-1-1 0 0,1-1 1 0 0,2-3 360 0 0,-5 5-158 0 0,0 1 0 0 0,0 0 0 0 0,0 0-1 0 0,1 1 1 0 0,2-1 158 0 0,-10 7-12 0 0,1-1 0 0 0,-1 1 0 0 0,1 0 0 0 0,0-1 0 0 0,-1 1 0 0 0,1 0 0 0 0,0 0 0 0 0,-1-1 0 0 0,1 1 0 0 0,0 0 0 0 0,-1 0 0 0 0,1 0 0 0 0,0 0 0 0 0,-1 0 0 0 0,1 0 0 0 0,0 0 0 0 0,0 0 0 0 0,-1 0 0 0 0,1 0 0 0 0,0 0 0 0 0,-1 1 0 0 0,1-1 0 0 0,0 0 0 0 0,-1 0 0 0 0,1 1 12 0 0,1 0 9 0 0,-1 0 1 0 0,0 0 0 0 0,1 0 0 0 0,-1 0-1 0 0,0 1 1 0 0,0-1 0 0 0,0 0 0 0 0,0 1-1 0 0,0-1 1 0 0,0 0 0 0 0,0 1-10 0 0,2 6 366 0 0,0-1 0 0 0,0 1 0 0 0,0 0 1 0 0,0 2-367 0 0,-3-10 72 0 0,3 11-56 0 0,-1 0 355 0 0,2 1 1 0 0,0-1 0 0 0,0 0 0 0 0,3 4-372 0 0,-6-12 58 0 0,0-1-1 0 0,1 1 1 0 0,-1-1 0 0 0,1 0-1 0 0,0 1 1 0 0,0-1 0 0 0,0 0-1 0 0,0 0 1 0 0,0 0 0 0 0,0 0-1 0 0,1 0 1 0 0,-1-1 0 0 0,1 1-1 0 0,-1-1 1 0 0,1 0 0 0 0,0 1-1 0 0,-1-1 1 0 0,1 0 0 0 0,0-1-1 0 0,0 1-57 0 0,0 0-1 0 0,-1-1 1 0 0,1 0-1 0 0,-1 0 0 0 0,1-1 0 0 0,-1 1 1 0 0,1 0-1 0 0,-1-1 0 0 0,1 0 0 0 0,-1 1 1 0 0,1-1-1 0 0,-1 0 0 0 0,0 0 0 0 0,1-1 1 0 0,2 0 137 0 0,-1-1 0 0 0,1 0 0 0 0,-1 0 0 0 0,1 0 0 0 0,2-3-137 0 0,0-2-34 0 0,0 0 0 0 0,0 0-1 0 0,-1-1 1 0 0,0 0 0 0 0,0 0 0 0 0,-1 0 0 0 0,2-4 34 0 0,8-22-4069 0 0,4-17 4069 0 0,-6 16-1965 0 0,37-104-954 0 0,-38 103 2761 0 0,-2 0-1 0 0,3-32 159 0 0,-22 152 6942 0 0,-5 135-5042 0 0,13-180-782 0 0,2 25-1118 0 0,0-50 155 0 0,1 1 0 0 0,0-1 0 0 0,1 1 0 0 0,0-1 0 0 0,1 0 0 0 0,2 3-155 0 0,-3-11 0 0 0,-3-4-31 0 0,1-1 0 0 0,-1 1-1 0 0,0-1 1 0 0,1 0 0 0 0,-1 1 0 0 0,1-1-1 0 0,-1 0 1 0 0,0 1 0 0 0,1-1 0 0 0,-1 0-1 0 0,1 1 1 0 0,-1-1 0 0 0,1 0-1 0 0,-1 0 1 0 0,1 0 0 0 0,-1 1 0 0 0,1-1-1 0 0,-1 0 1 0 0,1 0 0 0 0,-1 0 0 0 0,1 0-1 0 0,0 0 1 0 0,-1 0 0 0 0,1 0 0 0 0,-1 0-1 0 0,1 0 1 0 0,-1 0 0 0 0,1 0-1 0 0,-1 0 1 0 0,1-1 0 0 0,-1 1 0 0 0,1 0-1 0 0,-1 0 1 0 0,1-1 0 0 0,-1 1 0 0 0,1 0-1 0 0,-1 0 1 0 0,1-1 0 0 0,-1 1 0 0 0,0 0-1 0 0,1-1 1 0 0,-1 1 0 0 0,0-1 0 0 0,1 1 31 0 0,5-17-2306 0 0,-6-7-1678 0 0,-3 10 1937 0 0</inkml:trace>
  <inkml:trace contextRef="#ctx0" brushRef="#br0" timeOffset="2310.84">2729 324 17503 0 0,'23'3'1691'0'0,"1"0"0"0"0,-1-2-1 0 0,0 0 1 0 0,18-3-1691 0 0,5 1 693 0 0,3 0 1572 0 0,48-7-2265 0 0,-34-2-1657 0 0,-23 5-2872 0 0,-28 4 2874 0 0</inkml:trace>
  <inkml:trace contextRef="#ctx0" brushRef="#br0" timeOffset="2687.02">3177 428 13824 0 0,'79'8'2286'0'0,"-38"-9"1967"0"0,13-2-4253 0 0,-40 2 533 0 0,0-2 1 0 0,0 1-1 0 0,0-2 1 0 0,0 0-1 0 0,8-3-533 0 0,-19 5 28 0 0,0 1-1 0 0,0-1 1 0 0,1 1-1 0 0,-1-1 1 0 0,0 0 0 0 0,0-1-1 0 0,-1 1 1 0 0,1 0 0 0 0,0-1-1 0 0,-1 1 1 0 0,1-1 0 0 0,-1 0-1 0 0,0 0 1 0 0,0 0-1 0 0,0 0 1 0 0,-1 0 0 0 0,1 0-1 0 0,-1-1-27 0 0,0 1 0 0 0,1-1 0 0 0,-1 0 0 0 0,0 1 0 0 0,-1-1 0 0 0,1 1 0 0 0,-1-1 0 0 0,1 0 0 0 0,-1-1 0 0 0,0 3 0 0 0,-1-1 0 0 0,1 1 0 0 0,-1 1 0 0 0,1-1 0 0 0,-1 0 0 0 0,0 0 0 0 0,1 0 0 0 0,-1 0 0 0 0,0 0 0 0 0,-1 0 0 0 0,-4-2 0 0 0,1 3 0 0 0,-4 2 0 0 0,-14 4 0 0 0,23-4 0 0 0,-14 3 0 0 0,-1 2 0 0 0,2 0 0 0 0,-1 0 0 0 0,1 2 0 0 0,0-1 0 0 0,0 2 0 0 0,-3 3 0 0 0,7-5 0 0 0,0 1 0 0 0,1 0 0 0 0,0 1 0 0 0,1 0 0 0 0,0 0 0 0 0,-2 3 0 0 0,7-9 0 0 0,1-1 0 0 0,-1 1 0 0 0,1-1 0 0 0,0 1 0 0 0,0 0 0 0 0,0 0 0 0 0,0 0 0 0 0,0-1 0 0 0,1 1 0 0 0,-1 0 0 0 0,1 0 0 0 0,0 0 0 0 0,0 0 0 0 0,0 2 0 0 0,0-4 0 0 0,0 1 0 0 0,1 0 0 0 0,-1-1 0 0 0,1 1 0 0 0,-1-1 0 0 0,1 1 0 0 0,0-1 0 0 0,-1 1 0 0 0,1-1 0 0 0,0 1 0 0 0,0-1 0 0 0,0 1 0 0 0,0-1 0 0 0,0 0 0 0 0,1 0 0 0 0,-1 0 0 0 0,0 0 0 0 0,1 0 0 0 0,-1 0 0 0 0,0 0 0 0 0,1 0 0 0 0,-1 0 0 0 0,1 0 0 0 0,-1-1 0 0 0,2 1 0 0 0,25 8-41 0 0,1-2 0 0 0,0-1-1 0 0,1-2 1 0 0,-1 0 0 0 0,15-2 41 0 0,3 2-1362 0 0,-16-1-6477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2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1641 2760 0 0,'0'0'125'0'0,"0"0"167"0"0,0 0 618 0 0,0 0 272 0 0,0 0 54 0 0,0 0-112 0 0,0 0-515 0 0,0 0-227 0 0,0 0-44 0 0,0 0-23 0 0,0 0-63 0 0,0 0-27 0 0,6-13 475 0 0,15-15 394 0 0,1 0-1 0 0,1 2 0 0 0,14-11-1093 0 0,-6 2 332 0 0,-2 0 0 0 0,-1-2 0 0 0,5-11-332 0 0,22-30 651 0 0,82-88 172 0 0,-22 24-749 0 0,-107 131-38 0 0,22-26-320 0 0,1 2-1 0 0,1 0 1 0 0,7-3 284 0 0,35-34 123 0 0,-32 33-287 0 0,5-10 164 0 0,1 0 605 0 0,1 1 0 0 0,19-9-605 0 0,-56 48 129 0 0,1 1 1 0 0,11-6-130 0 0,-4 3 117 0 0,-8 4-45 0 0,-7 4-23 0 0,0 1 0 0 0,0-2 0 0 0,0 1 0 0 0,0 0-1 0 0,-1-1 1 0 0,3-2-49 0 0,11-11 6 0 0,0 0 0 0 0,1 2-1 0 0,11-6-5 0 0,33-27-1 0 0,-59 44 13 0 0,19-17-6 0 0,0 2-1 0 0,2 0 1 0 0,0 1 0 0 0,1 1-1 0 0,8-2-5 0 0,-13 9 2 0 0,9-4 60 0 0,18-11-62 0 0,-29 11-1 0 0,-13 10-7 0 0,-1 1-1 0 0,0-1 0 0 0,1 1 0 0 0,-1 0 1 0 0,1 0-1 0 0,6-1 9 0 0,20-9 87 0 0,-25 9-54 0 0,-1 1 0 0 0,1 1 1 0 0,0-1-1 0 0,0 1 0 0 0,0 0 0 0 0,0 1 0 0 0,0-1 0 0 0,2 1-33 0 0,-7 2 12 0 0,7-5 85 0 0,-8 4-82 0 0,0 0 0 0 0,0-1-1 0 0,0 1 1 0 0,0 0 0 0 0,0-1-1 0 0,0 1 1 0 0,0 0-1 0 0,-1 0 1 0 0,1 0 0 0 0,0 0-1 0 0,0 0 1 0 0,0 0 0 0 0,0 0-1 0 0,0 0 1 0 0,0 0-1 0 0,0 0 1 0 0,0 1 0 0 0,0-1-1 0 0,0 0 1 0 0,-1 1 0 0 0,1-1-1 0 0,0 0 1 0 0,0 1-1 0 0,0-1 1 0 0,0 1 0 0 0,-1 0-1 0 0,1-1 1 0 0,0 1 0 0 0,-1-1-1 0 0,1 1 1 0 0,0 0-1 0 0,-1 0 1 0 0,1-1 0 0 0,0 2-15 0 0,1 2 15 0 0,1 0 1 0 0,0 0 0 0 0,-1 0 0 0 0,0 0-1 0 0,1 2-15 0 0,1 8 23 0 0,0-1 0 0 0,0 1 0 0 0,-1 0 1 0 0,-1 0-1 0 0,0 8-23 0 0,-2-22 2 0 0,0 2 4 0 0,3 22 422 0 0,-1 20-428 0 0,-1-28 25 0 0,1-1 0 0 0,0 0 0 0 0,1 1-25 0 0,0-1 5 0 0,-1 0 0 0 0,-1 1 0 0 0,0-1-5 0 0,0-3 62 0 0,0-1 0 0 0,1 0 0 0 0,0 1 0 0 0,1-1 0 0 0,1 1-62 0 0,6 35-166 0 0,-2-2 248 0 0,-7-45-80 0 0,-1 0 0 0 0,0 1-1 0 0,0-1 1 0 0,0 0 0 0 0,0 1-1 0 0,0-1 1 0 0,1 0-1 0 0,-1 1 1 0 0,0-1 0 0 0,0 0-1 0 0,0 1 1 0 0,0-1 0 0 0,0 1-1 0 0,0-1 1 0 0,0 0-1 0 0,0 1 1 0 0,0-1 0 0 0,0 0-1 0 0,0 1 1 0 0,-1-1 0 0 0,1 0-1 0 0,0 1 1 0 0,0-1 0 0 0,0 0-1 0 0,0 1 1 0 0,0-1-1 0 0,-1 0 1 0 0,1 1-2 0 0,-3 7 41 0 0,3-7 18 0 0,1 6 750 0 0,0-12-768 0 0,1 0 1 0 0,-2-1-1 0 0,1 1 1 0 0,-1-1-1 0 0,1 1 1 0 0,-1 0-1 0 0,-1-1 1 0 0,0-1-42 0 0,1 0 128 0 0,-1 0 0 0 0,1 0 0 0 0,1 0 0 0 0,-1 1 0 0 0,1-1 0 0 0,0-1-128 0 0,12-72-567 0 0,-8 51 556 0 0,-4 19 163 0 0,1 1 0 0 0,0 0-1 0 0,1 0 1 0 0,0-1-152 0 0,12-31 30 0 0,18-43-817 0 0,-27 72 773 0 0,1 1-1 0 0,0 0 0 0 0,1 0 1 0 0,3-4 14 0 0,2-1-17 0 0,-1-5-310 0 0,-11 18 317 0 0,1 0 0 0 0,0-1 1 0 0,0 1-1 0 0,0 0 0 0 0,0 0 1 0 0,0 0-1 0 0,1 0 0 0 0,-1 1 1 0 0,2-2 9 0 0,-2 3 4 0 0,-1 0 0 0 0,0 0 0 0 0,0 0 0 0 0,0 0 0 0 0,1 0 1 0 0,-1 0-1 0 0,0-1 0 0 0,0 1 0 0 0,0 0 0 0 0,0-2-4 0 0,-1 2-27 0 0,1 1 0 0 0,-1-1 0 0 0,0 1 0 0 0,1-1 0 0 0,-1 1 0 0 0,1-1 0 0 0,-1 1 0 0 0,1-1 0 0 0,-1 1 0 0 0,0-1 0 0 0,1 1 0 0 0,0 0 0 0 0,-1-1 0 0 0,1 1 0 0 0,-1 0 0 0 0,1-1 0 0 0,0 1 27 0 0,4-2-271 0 0,-3 1 373 0 0,0 0 1 0 0,0 0 0 0 0,0 0-1 0 0,0 0 1 0 0,0 0-1 0 0,0 0 1 0 0,-1-1 0 0 0,2 0-103 0 0,-3 1-43 0 0,-1-2 32 0 0,1 2 11 0 0,0 1 0 0 0,0 0 0 0 0,0 0 0 0 0,0 0 0 0 0,0-1 0 0 0,0 1 0 0 0,0 0 0 0 0,0 0 0 0 0,0-1 0 0 0,0 1 0 0 0,0 0 0 0 0,0 0 0 0 0,0-1 0 0 0,0 1 0 0 0,0 0 0 0 0,0 0 0 0 0,0-1 0 0 0,1 1 0 0 0,-1 0 0 0 0,0 0 0 0 0,0-1 0 0 0,0 1 0 0 0,0 0 0 0 0,0 0 0 0 0,1 0 0 0 0,-1 0 0 0 0,0-1 0 0 0,0 1 0 0 0,0 0 0 0 0,1 0 0 0 0,-1 0 0 0 0,0 0 0 0 0,0 0 0 0 0,1 0 0 0 0,-1-1 0 0 0,0 1 0 0 0,0 0 0 0 0,0 0 0 0 0,1 0 0 0 0,-1 0 0 0 0,0 0 0 0 0,0 0 0 0 0,1 0 0 0 0,-1 0 0 0 0,36-12-64 0 0,-30 11 25 0 0,1 0-1 0 0,-1 0 1 0 0,1 0-1 0 0,-1 1 0 0 0,1 0 1 0 0,0 0-1 0 0,-1 1 1 0 0,7 0 39 0 0,4 1-361 0 0,-8-1 263 0 0,-1 0 258 0 0,1 1 0 0 0,-1 0 0 0 0,0 0-1 0 0,6 2-159 0 0,-7-3 1 0 0,-5-1-3 0 0,-1 0 0 0 0,0 0 0 0 0,1 0 1 0 0,-1 0-1 0 0,1 0 0 0 0,-1 0 0 0 0,0 1 0 0 0,1-1 1 0 0,-1 1-1 0 0,0-1 0 0 0,1 1 0 0 0,-1-1 1 0 0,1 1 1 0 0,1 1-132 0 0,1 0 88 0 0,-1 0 0 0 0,1-1 0 0 0,0 0 0 0 0,-1 1 0 0 0,5 0 44 0 0,92 27 53 0 0,-74-23-267 0 0,-20-5 240 0 0,0 0 0 0 0,0 0-1 0 0,0 1 1 0 0,0 0 0 0 0,-1 0-1 0 0,1 0 1 0 0,-1 0 0 0 0,1 1-1 0 0,-1 0-25 0 0,1 1-44 0 0,0-1-1 0 0,1 0 0 0 0,-1-1 1 0 0,0 1-1 0 0,1-1 0 0 0,1 0 45 0 0,19 7 4 0 0,-12-4 46 0 0,-1 2-1 0 0,0 0 1 0 0,-1 0-1 0 0,0 2 1 0 0,0-1 0 0 0,-1 2-1 0 0,2 1-49 0 0,13 9 498 0 0,-21-16-486 0 0,-1-1-1 0 0,0 1 1 0 0,0 0 0 0 0,0 0 0 0 0,0 1-12 0 0,26 26 106 0 0,-17-17-91 0 0,-1-1 0 0 0,5 8-15 0 0,3 3 67 0 0,0 0-1 0 0,21 16-66 0 0,-3-3 59 0 0,17 19 176 0 0,122 125 282 0 0,-141-142-517 0 0,-20-23 0 0 0,-2 0 0 0 0,0 2 0 0 0,0-1 0 0 0,8 17 0 0 0,-6-6-13 0 0,24 44 231 0 0,4-2 0 0 0,48 56-218 0 0,-66-93-252 0 0,-13-14 195 0 0,2-1-1 0 0,4 4 58 0 0,-11-13 0 0 0,-1 1 0 0 0,0 0 0 0 0,0 2 0 0 0,6 6 0 0 0,15 23 762 0 0,3 8-762 0 0,-10-16 150 0 0,-10-11 90 0 0,0 0 0 0 0,1 6-240 0 0,17 31 423 0 0,-8-14-264 0 0,-16-30 24 0 0,2 0 0 0 0,7 13-183 0 0,-7-15-104 0 0,-8-11 113 0 0,1-1 1 0 0,0 1-1 0 0,0 0 1 0 0,0 0-1 0 0,1-1 1 0 0,-1 1-1 0 0,0 0 1 0 0,1-1-1 0 0,-1 1 1 0 0,2 0-10 0 0,0 0-1587 0 0,-8-6-159 0 0,4 2 196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700 431 2304 0 0,'0'0'273'0'0,"0"0"310"0"0,0 0 138 0 0,0 0 23 0 0,0 0 27 0 0,0 0 85 0 0,0 0 37 0 0,0 0 10 0 0,0 0-73 0 0,0 0-307 0 0,0 0-136 0 0,0 0-31 0 0,-6 4 3021 0 0,6-3 2105 0 0,14 4-4763 0 0,-12-4-655 0 0,0 1 1 0 0,1-1-1 0 0,-1 0 0 0 0,0-1 0 0 0,1 1 1 0 0,-1 0-1 0 0,1-1 0 0 0,-1 1 1 0 0,3-1-65 0 0,1 0 78 0 0,71 1 964 0 0,14 4-1042 0 0,-41-4 9 0 0,-34-1 70 0 0,1 0-1 0 0,7 2-78 0 0,-17-2 88 0 0,0 0-1 0 0,0 0 1 0 0,0-1-1 0 0,3 0-87 0 0,3 0-42 0 0,70-5 552 0 0,93 4-96 0 0,-100-3 240 0 0,17-1-1088 0 0,-50 1 434 0 0,-31 3 0 0 0,-1 0 0 0 0,12 1 0 0 0,1 0 36 0 0,20-4-36 0 0,-19 2 36 0 0,20 0-36 0 0,-18 4 37 0 0,0-1 60 0 0,0-1-1 0 0,0-1 1 0 0,2-1-97 0 0,-12 1 17 0 0,0 1 1 0 0,13 1-18 0 0,-17 0 6 0 0,-7 0-6 0 0,6 0-2229 0 0,-12 0 1138 0 0</inkml:trace>
  <inkml:trace contextRef="#ctx0" brushRef="#br0" timeOffset="730.244">42 389 9184 0 0,'0'0'421'0'0,"0"0"-12"0"0,-11 3-135 0 0,6-3 9235 0 0,-1-15-8457 0 0,1 3-735 0 0,4 10-260 0 0,1 0 1 0 0,-1 1-1 0 0,0-1 0 0 0,1 0 1 0 0,0 0-1 0 0,-1 0 0 0 0,1 0 1 0 0,0 0-1 0 0,0 0 0 0 0,0 0 0 0 0,0 0 1 0 0,0 0-1 0 0,1 0 0 0 0,-1-1-57 0 0,12-30 89 0 0,-3 6 68 0 0,-7 20-131 0 0,1 0 0 0 0,-1 1 0 0 0,1 0 1 0 0,1 0-1 0 0,2-4-26 0 0,5-13 9 0 0,-8 18 9 0 0,0 0 1 0 0,0 1-1 0 0,0-1 0 0 0,0 0 0 0 0,1 1 1 0 0,0 0-1 0 0,0-1-18 0 0,-2 3 59 0 0,2 1 31 0 0,-3 0 1 0 0,3 5 85 0 0,-3-3-169 0 0,0-1 0 0 0,0 1 0 0 0,0-1 0 0 0,0 1-1 0 0,-1-1 1 0 0,1 1 0 0 0,0 0 0 0 0,-1-1 0 0 0,1 1 0 0 0,0 0-1 0 0,-1 0 1 0 0,1-1 0 0 0,-1 1 0 0 0,1 0-7 0 0,0 4 32 0 0,-1 0 1 0 0,0 0-1 0 0,0 0 1 0 0,0-1-1 0 0,-1 1 1 0 0,1 0-1 0 0,-1 0 1 0 0,0-1-1 0 0,-1 1 1 0 0,1 0-1 0 0,-1-1 0 0 0,-1 2-32 0 0,-5 23 259 0 0,4-17-202 0 0,0 0 0 0 0,0-1 1 0 0,-1 1-1 0 0,-2 2-57 0 0,3-6 31 0 0,0 0 0 0 0,1 0 0 0 0,0 0 0 0 0,0 0 0 0 0,0 1 0 0 0,1-1 0 0 0,1 1 0 0 0,-1 8-31 0 0,0-1 25 0 0,2-14-17 0 0,0 0-1 0 0,-1 0 1 0 0,1-1-1 0 0,0 1 0 0 0,0 0 1 0 0,0 0-1 0 0,0 0 1 0 0,1 0-1 0 0,-1-1 1 0 0,0 1-1 0 0,1 0 1 0 0,-1 0-1 0 0,1-1 0 0 0,0 1 1 0 0,-1 0-1 0 0,1 0-7 0 0,1 0 27 0 0,-1 0-19 0 0,-1-1 1 0 0,1 1-1 0 0,0-1 1 0 0,0 1-1 0 0,0-1 1 0 0,0 0-1 0 0,0 0 0 0 0,0 1 1 0 0,0-1-1 0 0,1 0 1 0 0,-1 0-1 0 0,1 1-8 0 0,0-2-11 0 0,0 1 0 0 0,1 0 0 0 0,-1-1 0 0 0,0 1 0 0 0,0-1 0 0 0,1 0 0 0 0,-1 0 0 0 0,0 0 0 0 0,1 0 0 0 0,-1 0 1 0 0,0 0-1 0 0,1-1 0 0 0,-1 1 0 0 0,0-1 0 0 0,0 1 0 0 0,1-1 11 0 0,2-1-68 0 0,0 0 1 0 0,0-1-1 0 0,0 1 0 0 0,-1-1 1 0 0,5-2 67 0 0,-7 3-410 0 0,1-1 1 0 0,-1 1-1 0 0,0 0 0 0 0,0-1 0 0 0,0 0 1 0 0,0 1-1 0 0,0-1 0 0 0,0 0 1 0 0,-1 0-1 0 0,1 0 0 0 0,-1 0 1 0 0,0 0-1 0 0,0 0 0 0 0,0 0 1 0 0,0-1-1 0 0,0-2 410 0 0,1 0-310 0 0,3-17-1911 0 0</inkml:trace>
  <inkml:trace contextRef="#ctx0" brushRef="#br0" timeOffset="1072.755">9 22 16527 0 0,'-6'-6'1658'0'0,"6"6"-1469"0"0,0 0 0 0 0,-1 0 0 0 0,1-1 1 0 0,0 1-1 0 0,0 0 0 0 0,0 0 0 0 0,-1-1 0 0 0,1 1 1 0 0,0 0-1 0 0,0-1 0 0 0,0 1 0 0 0,0-1 0 0 0,-1 1 1 0 0,1 0-1 0 0,0-1 0 0 0,0 1 0 0 0,0 0 1 0 0,0-1-1 0 0,0 1 0 0 0,0-1 0 0 0,0 1 0 0 0,0 0 1 0 0,0-1-1 0 0,0 1 0 0 0,0 0 0 0 0,1-1 0 0 0,-1 1 1 0 0,0 0-1 0 0,0-1 0 0 0,0 1 0 0 0,0 0 0 0 0,0-1 1 0 0,1 1-190 0 0,2-1-180 0 0,18-3-155 0 0,-20 4-137 0 0,0 0 0 0 0,0 0-1 0 0,0 0 1 0 0,0 1-1 0 0,-1-1 1 0 0,1 0 0 0 0,0 0-1 0 0,0 1 1 0 0,0-1-1 0 0,-1 0 1 0 0,1 1 0 0 0,0-1-1 0 0,0 0 1 0 0,0 1 472 0 0,0 0-2093 0 0</inkml:trace>
  <inkml:trace contextRef="#ctx0" brushRef="#br0" timeOffset="2010.946">334 106 2760 0 0,'0'0'456'0'0,"0"0"873"0"0,0 0 382 0 0,0 0 75 0 0,13 6 4485 0 0,-7-6-5129 0 0,1 1 0 0 0,-1 0 1 0 0,1 0-1 0 0,0 1 0 0 0,3 1-1142 0 0,6 2 501 0 0,-15-5-339 0 0,-1 0-2 0 0,3 1-15 0 0,-1 0 0 0 0,0 0 0 0 0,0 0 0 0 0,1 0 0 0 0,-1 0 0 0 0,0 0 0 0 0,0 1 0 0 0,0-1 0 0 0,2 2-145 0 0,9 5 213 0 0,-13-7-193 0 0,1-1 0 0 0,0 1 0 0 0,-1-1 0 0 0,1 1 0 0 0,0 0 0 0 0,-1-1 0 0 0,1 1 0 0 0,0-1 0 0 0,-1 1 0 0 0,1 0 0 0 0,-1 0 0 0 0,0-1 0 0 0,1 1 0 0 0,-1 0 0 0 0,1 0-20 0 0,9 16 41 0 0,21 25 306 0 0,-13-11-337 0 0,-15-24-10 0 0,0 0 0 0 0,1-1 0 0 0,1 0 0 0 0,-1 0 0 0 0,-2 1 0 0 0,1-1 0 0 0,-3 2 0 0 0,0-8 0 0 0,0 1 0 0 0,0-1 0 0 0,0 1 0 0 0,0-1 0 0 0,0 0 0 0 0,0 1 0 0 0,0-1 0 0 0,0 1 0 0 0,0-1 0 0 0,0 1 0 0 0,0-1 0 0 0,0 1 0 0 0,0-1 0 0 0,0 0 0 0 0,1 1 0 0 0,-1-1 0 0 0,0 1 0 0 0,0-1 0 0 0,0 0 0 0 0,1 1 0 0 0,-1-1 0 0 0,0 1 0 0 0,0-1 0 0 0,1 0 0 0 0,-1 1 0 0 0,1-1 0 0 0,-1 0 0 0 0,0 1 0 0 0,0-1 0 0 0,0 0 0 0 0,0 0 0 0 0,1 1 0 0 0,-1-1 0 0 0,0 0 0 0 0,0 1 0 0 0,0-1 0 0 0,0 0 0 0 0,0 1 0 0 0,0-1 0 0 0,0 0 0 0 0,0 1 0 0 0,0-1 0 0 0,0 0 0 0 0,0 1 0 0 0,0-1 0 0 0,0 0 0 0 0,0 1 0 0 0,0-1 0 0 0,0 0 0 0 0,0 1 0 0 0,0-1 0 0 0,-1 0 0 0 0,1 1 0 0 0,0-1 0 0 0,0 0 0 0 0,0 0 0 0 0,-1 1 0 0 0,1-1 0 0 0,-1 3 34 0 0,0 1-1 0 0,-1-1 1 0 0,1 1-1 0 0,-1-1 1 0 0,0 0-1 0 0,0 0 1 0 0,0 0-1 0 0,0 0 1 0 0,0 0-1 0 0,-1 0 0 0 0,-1 1-33 0 0,-34 26 563 0 0,20-16-462 0 0,-24 18-127 0 0,3 2-1 0 0,1 2 0 0 0,-26 33 27 0 0,8-3-2977 0 0,47-56 1274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111 152 6072 0 0,'-56'-4'3449'0'0,"2"0"2763"0"0,53 4-5681 0 0,7 2 4055 0 0,15 1-3739 0 0,0 1-711 0 0,13 0 165 0 0,-1 0 0 0 0,0-3 0 0 0,1 0 1 0 0,6-3-302 0 0,18 1 257 0 0,335-1 1183 0 0,-241-6-952 0 0,-67 2-198 0 0,-100-2-1050 0 0,-23-1-4592 0 0,0-2 0 0 0,1-2 0 0 0,-27-13 5352 0 0,38 12-1639 0 0,-19-11 1639 0 0,36 19 2103 0 0,0 0 0 0 0,0-1 0 0 0,1 1 0 0 0,-5-6-2103 0 0,13 11 955 0 0,0 1-131 0 0,0 0-59 0 0,0 0-12 0 0,0 0-63 0 0,0 0-265 0 0,0 0-117 0 0,6 2 243 0 0,39 7 780 0 0,20 8-1331 0 0,-4-1 343 0 0,0-1 113 0 0,19 11-456 0 0,-73-24 67 0 0,0 2-1 0 0,1-1 1 0 0,-1 1-1 0 0,0 0 1 0 0,-1 0-1 0 0,1 1 1 0 0,0 1-67 0 0,-5-5 58 0 0,0 0 1 0 0,0 1-1 0 0,0 0 1 0 0,0-1 0 0 0,-1 1-1 0 0,1 0 1 0 0,-1 0 0 0 0,1 0-1 0 0,-1 0 1 0 0,0 0-1 0 0,0 0 1 0 0,0 1 0 0 0,0-1-1 0 0,0 0 1 0 0,0 1-1 0 0,0-1 1 0 0,-1 0 0 0 0,0 1-1 0 0,1-1 1 0 0,-1 1-1 0 0,0-1 1 0 0,0 0 0 0 0,0 1-1 0 0,-1 2-58 0 0,0-2 56 0 0,0 0 0 0 0,0 0 0 0 0,-1-1 0 0 0,1 1 0 0 0,-1 0 0 0 0,0 0 0 0 0,0-1 0 0 0,0 1 0 0 0,0-1 0 0 0,-1 0 0 0 0,0 2-56 0 0,-31 23 610 0 0,31-25-540 0 0,-14 8-256 0 0,1 0 1 0 0,-1-1-1 0 0,-1-1 0 0 0,-12 3 186 0 0,-28 15-22 0 0,24-11 1110 0 0,0-1 0 0 0,-34 9-1088 0 0,-3-4-1236 0 0,0-1-5910 0 0,68-17 6503 0 0,-13 2-7286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85 573 2760 0 0,'-3'0'1170'0'0,"-9"0"7794"0"0,3 4-2871 0 0,0 6-4518 0 0,-4 12-1039 0 0,7-8-192 0 0,-1 0 1 0 0,0-1-1 0 0,-2 2-344 0 0,7-12 43 0 0,2-2 46 0 0,0-1-1 0 0,0 0 7 0 0,0 0 29 0 0,0 0 17 0 0,0 0 3 0 0,0 0 19 0 0,0 0 77 0 0,-7-25 680 0 0,7 16-884 0 0,-1 0 1 0 0,2 1-1 0 0,-1-1 1 0 0,1 0-1 0 0,0-1-36 0 0,2-15 23 0 0,0-5-69 0 0,1 0-1 0 0,7-20 47 0 0,1-14-245 0 0,10-48-321 0 0,-18 92 434 0 0,1 0-1 0 0,2 0 1 0 0,7-18 132 0 0,-13 33 7 0 0,2 1-1 0 0,-1 0 1 0 0,0-1 0 0 0,1 1-1 0 0,0 0 1 0 0,0 0 0 0 0,0 1-1 0 0,2-3-6 0 0,-5 6 0 0 0,1 0 0 0 0,0 0 0 0 0,0-1 0 0 0,-1 1 0 0 0,1 0 0 0 0,0 0 0 0 0,0 0 0 0 0,-1 0 0 0 0,1 0-1 0 0,0 0 1 0 0,0 0 0 0 0,-1 0 0 0 0,1 0 0 0 0,0 0 0 0 0,0 0 0 0 0,-1 0 0 0 0,1 1 0 0 0,0-1 0 0 0,-1 0 0 0 0,1 0 0 0 0,0 1 0 0 0,-1-1-1 0 0,1 1 1 0 0,0-1 0 0 0,-1 1 0 0 0,1-1 0 0 0,-1 1 0 0 0,1-1 0 0 0,-1 1 0 0 0,1-1 0 0 0,-1 1 0 0 0,1-1 0 0 0,-1 1 0 0 0,17 20 13 0 0,-10-10-4 0 0,-2 0-1 0 0,1 1 1 0 0,-1 0-1 0 0,-1 0 1 0 0,2 9-9 0 0,4 9-70 0 0,1 7 578 0 0,-1 0 1 0 0,3 35-509 0 0,-10-55-49 0 0,-2-12 44 0 0,2 12 124 0 0,0-1-1 0 0,6 14-118 0 0,-9-30 4 0 0,0 1-1 0 0,0-1 0 0 0,0 0 0 0 0,0 0 1 0 0,0 0-1 0 0,0 0 0 0 0,0 0 0 0 0,0 1 1 0 0,0-1-1 0 0,0 0 0 0 0,0 0 0 0 0,0 0 1 0 0,0 0-1 0 0,0 1 0 0 0,0-1 0 0 0,0 0 1 0 0,0 0-1 0 0,0 0 0 0 0,1 0 0 0 0,-1 0 1 0 0,0 0-1 0 0,0 1 0 0 0,0-1 0 0 0,0 0 1 0 0,0 0-1 0 0,0 0 0 0 0,0 0 1 0 0,1 0-1 0 0,-1 0 0 0 0,0 0 0 0 0,0 0 1 0 0,0 0-1 0 0,0 0 0 0 0,0 0 0 0 0,1 0 1 0 0,-1 0-1 0 0,0 0 0 0 0,0 0 0 0 0,0 0 1 0 0,0 0-1 0 0,1 0 0 0 0,-1 0 0 0 0,0 0 1 0 0,0 0-1 0 0,0 0 0 0 0,0 0 0 0 0,0 0 1 0 0,1 0-1 0 0,-1 0 0 0 0,0 0 0 0 0,0 0 1 0 0,0 0-1 0 0,0 0 0 0 0,0 0 1 0 0,1 0-1 0 0,-1 0 0 0 0,0-1 0 0 0,0 1 1 0 0,0 0-1 0 0,0 0 0 0 0,0 0-3 0 0,5-8 48 0 0,-4 7-28 0 0,9-22 84 0 0,0-1 0 0 0,-1 1 0 0 0,4-20-104 0 0,5-15 93 0 0,-7 26-129 0 0,-1 5-114 0 0,0-1-1 0 0,14-24 151 0 0,-12 23-131 0 0,-11 24 111 0 0,1 1 0 0 0,-1 0 0 0 0,1-1 0 0 0,0 1 0 0 0,0 0 0 0 0,0 0 0 0 0,1 1 0 0 0,-1-1 0 0 0,4-3 20 0 0,5-5-27 0 0,-10 9 19 0 0,1 1 1 0 0,0 0-1 0 0,0 0 1 0 0,0 0-1 0 0,0 0 1 0 0,0 0-1 0 0,2-1 8 0 0,-4 3 1 0 0,1 0-1 0 0,-1-1 0 0 0,1 1 0 0 0,-1 0 1 0 0,1-1-1 0 0,-1 1 0 0 0,1 0 1 0 0,-1 0-1 0 0,1-1 0 0 0,0 1 1 0 0,-1 0-1 0 0,1 0 0 0 0,-1 0 0 0 0,1 0 1 0 0,0 0-1 0 0,-1 0 0 0 0,1 0 1 0 0,-1 0-1 0 0,1 0 0 0 0,-1 0 0 0 0,1 0 0 0 0,2 3 44 0 0,0 0 50 0 0,0 0 1 0 0,0 0 0 0 0,-1 0 0 0 0,1 0-1 0 0,-1 0 1 0 0,0 0 0 0 0,1 1 0 0 0,-1-1-1 0 0,-1 1 1 0 0,1 0 0 0 0,-1-1 0 0 0,1 1-1 0 0,-1 0-94 0 0,4 13 23 0 0,-1 0-1 0 0,0 8-22 0 0,-1-7 93 0 0,11 68 402 0 0,-1 27-495 0 0,-12-87 247 0 0,-1 0 0 0 0,-1-1 1 0 0,-1 1-1 0 0,-2 6-247 0 0,-1-17 10 0 0,1 4-499 0 0,4-18 151 0 0,1 1-1205 0 0,3 2-505 0 0,-1-4 1492 0 0,-1 0 0 0 0,1 1 0 0 0,0-1 0 0 0,0-1 0 0 0,0 1 0 0 0,-1 0 0 0 0,1-1 0 0 0,0 0 0 0 0,0 1 0 0 0,-1-1 0 0 0,1 0 0 0 0,0 0 0 0 0,-1-1 0 0 0,1 1 0 0 0,-1 0 0 0 0,2-2 556 0 0,18-10-2622 0 0</inkml:trace>
  <inkml:trace contextRef="#ctx0" brushRef="#br0" timeOffset="398.399">750 349 3680 0 0,'0'0'284'0'0,"0"0"252"0"0,0 0 1753 0 0,0 0 787 0 0,0 0 157 0 0,0 0-310 0 0,0 0-1421 0 0,3 14 825 0 0,-7 5-1921 0 0,1 0 0 0 0,1 0 0 0 0,1 0 0 0 0,1 0 0 0 0,0 0 0 0 0,1 1 0 0 0,1-1 0 0 0,2 5-406 0 0,-3-20 1 0 0,0 1 0 0 0,1-1-1 0 0,-1 0 1 0 0,1 0 0 0 0,0-1 0 0 0,0 1 0 0 0,0 0 0 0 0,0-1-1 0 0,1 1 1 0 0,-1-1 0 0 0,1 1 0 0 0,0-1 0 0 0,0 0 0 0 0,0-1-1 0 0,1 1 1 0 0,0 0-1 0 0,-3-2 15 0 0,0-1 0 0 0,0 1 0 0 0,0-1 0 0 0,0 0 0 0 0,0 1 0 0 0,0-1-1 0 0,0 0 1 0 0,0 0 0 0 0,0 0 0 0 0,0 0 0 0 0,0 0 0 0 0,0 0 0 0 0,0 0 0 0 0,0 0-1 0 0,0 0 1 0 0,0 0 0 0 0,0 0 0 0 0,0-1 0 0 0,0 1 0 0 0,0-1 0 0 0,0 1-1 0 0,-1 0 1 0 0,1-1 0 0 0,0 1 0 0 0,1-1-15 0 0,21-19 537 0 0,-16 13-470 0 0,-2 2-109 0 0,-1-1 0 0 0,1 1-1 0 0,-1-1 1 0 0,0-1-1 0 0,0 1 1 0 0,-1 0 0 0 0,0-1-1 0 0,0 0 1 0 0,1-6 42 0 0,11-21-123 0 0,-11 25 137 0 0,-1 0 0 0 0,1 0 0 0 0,0-8-14 0 0,6-14 9 0 0,0 52-40 0 0,-2 3 327 0 0,0 0-1 0 0,2-1 1 0 0,1-1-1 0 0,11 17-295 0 0,-17-30-10 0 0,-4-7-2 0 0,0-1-1 0 0,0 1 0 0 0,0 0 0 0 0,0-1 1 0 0,1 1-1 0 0,-1-1 0 0 0,1 1 1 0 0,-1-1-1 0 0,1 1 0 0 0,0-1 1 0 0,-1 0-1 0 0,1 0 0 0 0,0 0 0 0 0,0 0 1 0 0,0 0-1 0 0,0-1 0 0 0,0 1 1 0 0,0 0-1 0 0,0-1 0 0 0,0 1 1 0 0,0-1-1 0 0,0 0 0 0 0,0 0 0 0 0,0 0 1 0 0,0 0-1 0 0,0 0 0 0 0,1 0 1 0 0,-1-1-1 0 0,0 1 0 0 0,0-1 1 0 0,0 1-1 0 0,0-1 0 0 0,0 0 0 0 0,-1 1 1 0 0,1-1-1 0 0,0 0 0 0 0,0-1 1 0 0,0 1-1 0 0,-1 0 0 0 0,1 0 1 0 0,0-1-1 0 0,-1 0 13 0 0,7-6-1676 0 0,0-1-1 0 0,-1 0 1 0 0,2-3 1676 0 0,2-7-7149 0 0</inkml:trace>
  <inkml:trace contextRef="#ctx0" brushRef="#br0" timeOffset="829.771">1228 0 7368 0 0,'-2'3'301'0'0,"1"0"-1"0"0,-1 0 1 0 0,0 0 0 0 0,1 0 0 0 0,-1 1 0 0 0,1-1 0 0 0,0 0 0 0 0,0 1-1 0 0,0-1 1 0 0,1 1 0 0 0,-1-1 0 0 0,1 4-301 0 0,0 7 4020 0 0,0 0 0 0 0,2 10-4020 0 0,0 10 1065 0 0,-2 15 785 0 0,2 1 0 0 0,7 35-1850 0 0,13 89 2294 0 0,-19-155-2230 0 0,-2-4-50 0 0,2-1 0 0 0,0 1 0 0 0,3 7-14 0 0,2-8-41 0 0,-7-13-163 0 0,-1-1-31 0 0,0 0 3 0 0,0 0-164 0 0,0 0-688 0 0,1-2-297 0 0,3-5-1250 0 0,0-4-4788 0 0</inkml:trace>
  <inkml:trace contextRef="#ctx0" brushRef="#br0" timeOffset="1237.764">1600 112 15520 0 0,'0'0'712'0'0,"0"0"-17"0"0,-3 17 1913 0 0,0 0-816 0 0,1 0-1 0 0,-1 17-1791 0 0,2-15 551 0 0,-3 53 1074 0 0,-1 5-965 0 0,-8 35-660 0 0,10-84 157 0 0,2-19-147 0 0,0 0 0 0 0,0 0-1 0 0,-1 0 1 0 0,0-1-1 0 0,-1 1 1 0 0,-2 5-10 0 0,5-13-91 0 0,-1 0 1 0 0,1 0-1 0 0,-1 0 1 0 0,1 0-1 0 0,-1 0 1 0 0,0 0-1 0 0,1-1 1 0 0,-1 1-1 0 0,0 0 1 0 0,1 0-1 0 0,-1-1 1 0 0,0 1-1 0 0,0 0 1 0 0,0-1-1 0 0,0 1 1 0 0,1-1-1 0 0,-2 1 91 0 0,1-1-446 0 0,1 0-1 0 0,-1 0 1 0 0,0 0-1 0 0,1 0 1 0 0,-1 0-1 0 0,0 0 1 0 0,1 0-1 0 0,-1 0 1 0 0,0 0-1 0 0,1 0 1 0 0,-1 0-1 0 0,0-1 1 0 0,1 1-1 0 0,-1 0 1 0 0,0 0-1 0 0,1-1 0 0 0,-1 1 447 0 0,-8-6-7343 0 0</inkml:trace>
  <inkml:trace contextRef="#ctx0" brushRef="#br0" timeOffset="1238.764">1370 330 10592 0 0,'0'0'112'0'0,"0"0"-91"0"0,0 0 0 0 0,0 0 1 0 0,0 0-1 0 0,1 0 0 0 0,-1 0 0 0 0,0 0 0 0 0,0 0 0 0 0,0 0 0 0 0,0 0 0 0 0,0 0 0 0 0,1 0 0 0 0,-1 0 0 0 0,0 0 0 0 0,0 0 0 0 0,0 0 0 0 0,0 0 0 0 0,0 0 0 0 0,0 0 0 0 0,1 1 1 0 0,-1-1-1 0 0,0 0 0 0 0,0 0 0 0 0,0 0 0 0 0,0 0 0 0 0,0 0 0 0 0,0 0 0 0 0,0 0 0 0 0,0 0 0 0 0,1 1 0 0 0,-1-1 0 0 0,0 0 0 0 0,0 0 0 0 0,0 0 0 0 0,0 0 0 0 0,0 0 0 0 0,0 0 1 0 0,0 1-1 0 0,0-1 0 0 0,0 0 0 0 0,0 0 0 0 0,0 0 0 0 0,0 0 0 0 0,0 0 0 0 0,0 1 0 0 0,0-1 0 0 0,0 0 0 0 0,0 0 0 0 0,0 0 0 0 0,0 0 0 0 0,0 0 0 0 0,0 0 0 0 0,0 1 0 0 0,0-1 1 0 0,0 0-1 0 0,0 0 0 0 0,-1 0 0 0 0,1 0 0 0 0,0 0 0 0 0,0 0 0 0 0,0 1 0 0 0,0-1-21 0 0,0 0 1355 0 0,22 5 4020 0 0,-10-2-4966 0 0,12 1 196 0 0,0 0 0 0 0,11-1-605 0 0,-1 0 726 0 0,-13-1-630 0 0,-1-1 0 0 0,1-1 0 0 0,-1-1-1 0 0,10-2-95 0 0,-11 0 229 0 0,15-2-1818 0 0,-28 3 168 0 0,0 0 0 0 0,-1 0 0 0 0,1 0 1 0 0,5-4 1420 0 0,1-1-2516 0 0</inkml:trace>
  <inkml:trace contextRef="#ctx0" brushRef="#br0" timeOffset="1692.017">1848 240 3680 0 0,'1'1'213'0'0,"0"0"0"0"0,-1 0 0 0 0,0 0 0 0 0,1 0-1 0 0,-1-1 1 0 0,1 1 0 0 0,-1 0 0 0 0,0 0 0 0 0,0 0 0 0 0,1 0 0 0 0,-1 0 0 0 0,0 0 0 0 0,0 0 0 0 0,0 0 0 0 0,0 0-1 0 0,0 0 1 0 0,0 0 0 0 0,0 0 0 0 0,-1 0 0 0 0,1 0 0 0 0,0 0 0 0 0,0-1 0 0 0,-1 1 0 0 0,1 0 0 0 0,-1 0-213 0 0,0 3 1434 0 0,0 0 0 0 0,-1-1-1 0 0,1 1 1 0 0,-1-1 0 0 0,0 1 0 0 0,0-1-1434 0 0,-2 3 585 0 0,1 1 0 0 0,0-1 0 0 0,0 1 0 0 0,0 0 0 0 0,1 0 0 0 0,0 0 0 0 0,1 0 0 0 0,-1 0-1 0 0,1 0 1 0 0,0 5-585 0 0,-4 23 1050 0 0,2-14-500 0 0,0 0 0 0 0,2 0 0 0 0,1 17-550 0 0,0-28 168 0 0,0-9-350 0 0,0-1-98 0 0,0 0-22 0 0,0 0-202 0 0,0 0-838 0 0,0-1-365 0 0,3-4-76 0 0</inkml:trace>
  <inkml:trace contextRef="#ctx0" brushRef="#br0" timeOffset="1693.017">1867 74 10592 0 0,'-10'0'944'0'0,"7"0"-752"0"0,1-2-192 0 0,-2 2 0 0 0,4 0 1984 0 0,-3 0 352 0 0,1 0 79 0 0,2 0 17 0 0,0 0-2112 0 0,0 0-416 0 0,0 0-80 0 0,5 8-16 0 0,1-3 64 0 0,4 3 8 0 0,-7 0 8 0 0,0 1-8055 0 0</inkml:trace>
  <inkml:trace contextRef="#ctx0" brushRef="#br0" timeOffset="1694.017">2097 240 5064 0 0,'0'0'389'0'0,"0"2"-250"0"0,3 55 7843 0 0,-1-33-4871 0 0,-1 0 1 0 0,-1 12-3112 0 0,-1 10 3420 0 0,4 43-3420 0 0,1 4 300 0 0,-4-55-413 0 0,1-7 396 0 0,-1 0 0 0 0,-1 1-1 0 0,-2-1 1 0 0,-2 0 0 0 0,-2 9-283 0 0,4-31 24 0 0,2-4-30 0 0,0 0 0 0 0,-1 1 0 0 0,0-1 0 0 0,0 0 0 0 0,-1 0 0 0 0,-1 4 6 0 0,3-9-331 0 0,-5-16-1163 0 0,4 8 68 0 0,0 0 1 0 0,0-1 0 0 0,1 1 0 0 0,0-3 1425 0 0,0 6-491 0 0,-2-19-1810 0 0</inkml:trace>
  <inkml:trace contextRef="#ctx0" brushRef="#br0" timeOffset="2105.521">2131 308 2760 0 0,'2'-3'-26'0'0,"0"0"0"0"0,0 0 0 0 0,0 0-1 0 0,1 0 1 0 0,0 0 0 0 0,-1 0 0 0 0,1 0 0 0 0,1 0 26 0 0,1 0 891 0 0,-1 0 1 0 0,1 1 0 0 0,-1-1-1 0 0,1 1 1 0 0,0 0-1 0 0,0 0 1 0 0,0 0 0 0 0,0 1-1 0 0,3-1-891 0 0,-1 1 1196 0 0,-1 0 0 0 0,0 1 0 0 0,1-1 0 0 0,-1 1 0 0 0,1 1-1 0 0,-1-1 1 0 0,6 2-1196 0 0,-7-1 82 0 0,0 1-1 0 0,0-1 1 0 0,0 1 0 0 0,0 0-1 0 0,4 2-81 0 0,3 3 729 0 0,-1-1 0 0 0,0 1-1 0 0,0 1 1 0 0,-1 0 0 0 0,8 8-729 0 0,-15-13 101 0 0,0 0 1 0 0,0 0-1 0 0,-1 0 1 0 0,0 0-1 0 0,1 0 0 0 0,-1 1 1 0 0,-1-1-1 0 0,1 1 1 0 0,0-1-1 0 0,-1 1 0 0 0,0 0 1 0 0,0 0-1 0 0,0 0 0 0 0,0 0 1 0 0,0-1-1 0 0,-1 1 1 0 0,0 0-1 0 0,0 0 0 0 0,0 0 1 0 0,0 0-1 0 0,-1 2-101 0 0,0 1 56 0 0,-1-1 0 0 0,0 1 0 0 0,0-1 0 0 0,-1 0 0 0 0,0 1 0 0 0,0-1-1 0 0,0-1 1 0 0,-1 1 0 0 0,0 0 0 0 0,0-1 0 0 0,0 0 0 0 0,-1 0 0 0 0,0 0 0 0 0,0 0 0 0 0,0-1 0 0 0,-4 3-56 0 0,-11 7-120 0 0,-1-2 1 0 0,0 0 0 0 0,-1-1-1 0 0,-1-1 120 0 0,-7 4 34 0 0,24-11-245 0 0,1-1 0 0 0,-1 0 1 0 0,0 0-1 0 0,0 0 0 0 0,0-1 0 0 0,0 0 0 0 0,0 0 1 0 0,-2-1 210 0 0,5 1-1019 0 0,-1-1 1 0 0,1-1 0 0 0,-1 1-1 0 0,0 0 1 0 0,1-1 0 0 0,-1 0-1 0 0,1 0 1 0 0,-4-1 1018 0 0,-5-4-6809 0 0</inkml:trace>
  <inkml:trace contextRef="#ctx0" brushRef="#br0" timeOffset="2550.351">2465 115 17503 0 0,'4'2'152'0'0,"-1"1"0"0"0,0 0 0 0 0,1 0 0 0 0,-1 0-1 0 0,0 1 1 0 0,-1-1 0 0 0,1 1 0 0 0,-1 0 0 0 0,1-1-1 0 0,-1 1 1 0 0,0 0 0 0 0,0 0 0 0 0,-1 1 0 0 0,1-1-1 0 0,-1 0 1 0 0,0 0 0 0 0,0 5-152 0 0,2 10 535 0 0,-1-1 1 0 0,0 0-1 0 0,-2 13-535 0 0,-4 34 599 0 0,-2 0 0 0 0,-3 0 0 0 0,-12 42-599 0 0,8-58 0 0 0,12-47 0 0 0,-2-6 0 0 0,0-6 0 0 0,4-3 0 0 0,1 0 0 0 0,0 0 0 0 0,1 1 0 0 0,0-1 0 0 0,3-4 0 0 0,10-28 0 0 0,1 0 0 0 0,14-23 0 0 0,-28 63 0 0 0,1 0 0 0 0,-1-1 0 0 0,1 1 0 0 0,0 1 0 0 0,0-1 0 0 0,5-3 0 0 0,-7 6 0 0 0,0 0 0 0 0,-1 0 0 0 0,1 1 0 0 0,0 0 0 0 0,1-1 0 0 0,-1 1 0 0 0,0 0 0 0 0,0 0 0 0 0,0 0 0 0 0,1 0 0 0 0,-1 0 0 0 0,1 0 0 0 0,-1 1 0 0 0,0-1 0 0 0,1 1 0 0 0,-1 0 0 0 0,1 0 0 0 0,0 0 0 0 0,-2 0 19 0 0,1 1-1 0 0,-1-1 1 0 0,1 1-1 0 0,-1 0 1 0 0,0 0-1 0 0,1 0 1 0 0,-1 0 0 0 0,0 0-1 0 0,1 0 1 0 0,-1 0-1 0 0,0 0 1 0 0,0 0-1 0 0,0 1 1 0 0,0-1-1 0 0,0 0 1 0 0,0 1-1 0 0,0-1 1 0 0,-1 1-1 0 0,1-1 1 0 0,0 1-1 0 0,0 0-18 0 0,9 34 482 0 0,-7-19-255 0 0,-1 0 0 0 0,0 0 0 0 0,-1 12-227 0 0,-4 101 471 0 0,3-129-814 0 0,0 0 297 0 0,0-1 0 0 0,0 0 0 0 0,0 0 1 0 0,1 0-1 0 0,-1 1 0 0 0,0-1 0 0 0,0 0 0 0 0,1 0 0 0 0,-1 0 0 0 0,0 0 0 0 0,0 1 0 0 0,1-1 0 0 0,-1 0 0 0 0,0 0 0 0 0,1 0 0 0 0,-1 0 1 0 0,0 0-1 0 0,0 0 0 0 0,1 0 0 0 0,-1 0 0 0 0,0 0 0 0 0,1 0 0 0 0,-1 0 0 0 0,0 0 0 0 0,1 0 0 0 0,-1 0 0 0 0,0 0 0 0 0,0 0 0 0 0,1 0 1 0 0,-1 0-1 0 0,0-1 46 0 0,12-1-1115 0 0,0-4-233 0 0,0 0 1 0 0,-1 0-1 0 0,0-2 1 0 0,0 1 0 0 0,0-1-1 0 0,-1-1 1 0 0,0 0-1 0 0,-1 0 1 0 0,1-1-1 0 0,6-10 1348 0 0,3-6-4250 0 0,15-13 4250 0 0,-19 27-950 0 0,-14 12 1032 0 0,1-1 0 0 0,-1 0 1 0 0,0 0-1 0 0,1 0 0 0 0,-1 0 0 0 0,0 0 0 0 0,0 0 1 0 0,0 0-1 0 0,0-1 0 0 0,0 1 0 0 0,0 0 0 0 0,0 0 1 0 0,0-1-83 0 0,-1 1 2175 0 0,-1 1-1634 0 0,0 0-1 0 0,0 0 1 0 0,0 1-1 0 0,-1-1 1 0 0,1 0-1 0 0,0 1 1 0 0,0-1-1 0 0,0 1 1 0 0,0-1-1 0 0,0 1 1 0 0,0-1-1 0 0,-1 2-540 0 0,-19 17 3323 0 0,11-9-1763 0 0,1-1-1153 0 0,1 1-1 0 0,0 0 0 0 0,1 0 0 0 0,0 1 0 0 0,0 0 1 0 0,1 0-1 0 0,1 1 0 0 0,0-1 0 0 0,-1 4-406 0 0,4-9 52 0 0,0 1-1 0 0,0-1 1 0 0,1 1-1 0 0,0-1 1 0 0,0 1-1 0 0,1 0 1 0 0,0-1-1 0 0,0 1 1 0 0,0 3-52 0 0,1-8 9 0 0,-1 1 1 0 0,0 0-1 0 0,1 0 0 0 0,0-1 0 0 0,0 1 1 0 0,0 0-1 0 0,0-1 0 0 0,0 1 1 0 0,0-1-1 0 0,1 1 0 0 0,-1-1 0 0 0,1 0 1 0 0,0 1-1 0 0,-1-1 0 0 0,1 0 1 0 0,0 0-1 0 0,0 0 0 0 0,1-1 0 0 0,-1 1 1 0 0,0 0-1 0 0,1-1 0 0 0,-1 1 1 0 0,1-1-10 0 0,3 1 31 0 0,-1 0 1 0 0,1 0-1 0 0,0-1 1 0 0,0 0 0 0 0,-1 0-1 0 0,1 0 1 0 0,0-1-1 0 0,0 0 1 0 0,0 0 0 0 0,0-1-1 0 0,0 1 1 0 0,-1-1-1 0 0,1-1 1 0 0,0 1 0 0 0,-1-1-1 0 0,1 0 1 0 0,-1 0-1 0 0,1 0 1 0 0,-1-1-1 0 0,0 0 1 0 0,3-2-32 0 0,-1 1-3 0 0,-1 0 0 0 0,-1-1 0 0 0,1 1 0 0 0,0-1 0 0 0,-1-1-1 0 0,0 1 1 0 0,0-1 0 0 0,-1 1 0 0 0,0-1 0 0 0,0 0 0 0 0,0-1 0 0 0,-1 1 0 0 0,0-1 0 0 0,0 0-1 0 0,0 0 1 0 0,-1 0 0 0 0,0-2 3 0 0,-1 3 11 0 0,0 0 0 0 0,-1 0 0 0 0,1 0 0 0 0,-2 0 0 0 0,1-1 0 0 0,-1 1 0 0 0,0 0 0 0 0,0 0-1 0 0,0 0 1 0 0,-1 0 0 0 0,0 0 0 0 0,0 1 0 0 0,-1-1 0 0 0,0 0 0 0 0,0 1-11 0 0,-1-3-392 0 0,-1 1 0 0 0,0 0 0 0 0,-1 0 1 0 0,1 0-1 0 0,-1 1 0 0 0,0 0 0 0 0,-1 0 0 0 0,0 0 1 0 0,0 1-1 0 0,-3-1 392 0 0,1 0-2038 0 0</inkml:trace>
  <inkml:trace contextRef="#ctx0" brushRef="#br0" timeOffset="2950.519">3125 175 17423 0 0,'0'0'795'0'0,"-1"1"-704"0"0,1 0 0 0 0,-1 0 0 0 0,1 0 1 0 0,0 0-1 0 0,-1 0 0 0 0,1 0 0 0 0,0 0 0 0 0,0 1 0 0 0,0-1 0 0 0,0 0 0 0 0,0 0 0 0 0,0 0-91 0 0,1 3 60 0 0,1-1-1 0 0,-1 1 0 0 0,-1-1 0 0 0,1 1 0 0 0,0-1 0 0 0,-1 1 1 0 0,0-1-1 0 0,0 2-59 0 0,1 1 221 0 0,-1 0 0 0 0,1-1 0 0 0,0 1 0 0 0,1-1 0 0 0,0 2-221 0 0,5 26 1089 0 0,-5-12-392 0 0,-1-4 73 0 0,1 0-1 0 0,2 7-769 0 0,-2-17 113 0 0,-2 0 0 0 0,1 1 0 0 0,-1-1 0 0 0,0 0-1 0 0,-1 0 1 0 0,0 1-113 0 0,0 30 333 0 0,1-25-282 0 0,0-1 1 0 0,-2 1-1 0 0,1-1 1 0 0,-2 1 0 0 0,-1 3-52 0 0,0 6 8 0 0,2-14 7 0 0,0 0 0 0 0,-1-1-1 0 0,0 1 1 0 0,-2 4-15 0 0,-3 5 1 0 0,8-16-67 0 0,0 0 1 0 0,-1 0-1 0 0,1 0 0 0 0,0 0 0 0 0,-1-1 1 0 0,1 1-1 0 0,-1 0 0 0 0,0 0 0 0 0,1-1 0 0 0,-1 1 1 0 0,1 0-1 0 0,-1-1 0 0 0,-1 1 66 0 0,2 0-245 0 0,-1-1 0 0 0,1 0 0 0 0,-1 0 0 0 0,1 0 1 0 0,-1 0-1 0 0,1 0 0 0 0,-1 0 0 0 0,1 1 0 0 0,-1-1 0 0 0,1 0 0 0 0,-1 0 0 0 0,1-1 0 0 0,-1 1 1 0 0,1 0-1 0 0,-1 0 0 0 0,1 0 0 0 0,-1 0 0 0 0,1 0 0 0 0,-1-1 0 0 0,1 1 0 0 0,-1 0 0 0 0,1 0 1 0 0,-1-1-1 0 0,1 1 0 0 0,-1 0 0 0 0,1-1 0 0 0,0 1 245 0 0,-12-15-6478 0 0,7 5 5861 0 0,4-11-2444 0 0</inkml:trace>
  <inkml:trace contextRef="#ctx0" brushRef="#br0" timeOffset="3450.139">3231 353 7400 0 0,'31'-5'381'0'0,"85"-8"952"0"0,-72 12 996 0 0,-22 1-763 0 0,1-1-1 0 0,2-1-1565 0 0,-24 1 73 0 0,1 1-1 0 0,-1 0 1 0 0,1 0-1 0 0,-1 0 1 0 0,1 1-1 0 0,-1-1 1 0 0,0 0-1 0 0,1 0 1 0 0,-1 1-1 0 0,0-1 1 0 0,1 1-1 0 0,-1-1 1 0 0,1 1-73 0 0,15 4 2734 0 0,-16-4-2602 0 0,-1 0-1 0 0,1 0 0 0 0,-1 0 0 0 0,0 0 0 0 0,1 0 0 0 0,-1 0 0 0 0,0 0 1 0 0,0 0-1 0 0,0 0 0 0 0,0 0 0 0 0,0 0 0 0 0,0 0 0 0 0,0 0 0 0 0,0 1-131 0 0,-1 0 118 0 0,0 1-1 0 0,0-1 1 0 0,-1 0-1 0 0,1 0 1 0 0,-1 0-1 0 0,0 0 1 0 0,1 0-1 0 0,-1 0 0 0 0,0 0 1 0 0,0-1-1 0 0,0 1 1 0 0,0 0-1 0 0,-1 0-117 0 0,-10 8 601 0 0,6-4-400 0 0,1-1-1 0 0,-1 0 1 0 0,0 0-1 0 0,-4 1-200 0 0,-21 17 262 0 0,-44 36 50 0 0,74-57-310 0 0,1-1 0 0 0,-1 1 0 0 0,0 0 0 0 0,1-1-1 0 0,0 1 1 0 0,-1 0 0 0 0,1 0 0 0 0,0 0 0 0 0,0 0-1 0 0,0 0 1 0 0,0 1-2 0 0,0-1 0 0 0,0 0-1 0 0,-1 1 1 0 0,1-1-1 0 0,0 0 1 0 0,-1 0-1 0 0,1 0 1 0 0,-1 0-1 0 0,-1 1 1 0 0,-6 4 0 0 0,7-6 0 0 0,1 0 0 0 0,-1 0 0 0 0,1 0 0 0 0,0 0 0 0 0,-1 0 0 0 0,1 1 0 0 0,0-1 0 0 0,0 0 0 0 0,0 1 0 0 0,0-1 0 0 0,0 1 0 0 0,0-1 0 0 0,0 1 0 0 0,0-1 0 0 0,0 1 0 0 0,1 0 0 0 0,-1-1 0 0 0,1 2 0 0 0,-1-1 11 0 0,0 1-1 0 0,0-1 1 0 0,0 0 0 0 0,0 0-1 0 0,0 0 1 0 0,-1 1-1 0 0,1-1 1 0 0,-1 0-1 0 0,1 0 1 0 0,-2 1-11 0 0,-6 9 69 0 0,8-11-4 0 0,-2 0 9 0 0,3-1-78 0 0,0 0 0 0 0,0 0-1 0 0,0 0 1 0 0,0 0 0 0 0,0 0 0 0 0,0 0-1 0 0,0 0 1 0 0,0 0 0 0 0,0 0 0 0 0,0 0-1 0 0,0 0 1 0 0,0 0 0 0 0,0 0 0 0 0,0 0-1 0 0,0 0 1 0 0,0 0 0 0 0,0 0 0 0 0,0 1-1 0 0,0-1 1 0 0,0 0 0 0 0,0 0-1 0 0,0 0 1 0 0,0 0 0 0 0,0 0 0 0 0,0 0-1 0 0,0 0 1 0 0,0 0 0 0 0,0 0 0 0 0,0 0-1 0 0,0 0 1 0 0,0 0 0 0 0,0 0 0 0 0,0 0 4 0 0,9 0 23 0 0,0-1 1 0 0,0-1 0 0 0,0 1 0 0 0,0-1 0 0 0,0-1 0 0 0,-1 0 0 0 0,1 0-1 0 0,-1-1 1 0 0,0 0 0 0 0,0 0 0 0 0,0 0 0 0 0,0-1 0 0 0,-1-1-1 0 0,6-4-23 0 0,13-13-41 0 0,-2-1-1 0 0,-1-1 1 0 0,7-11 41 0 0,-21 25-53 0 0,-3 5 2 0 0,0 1 1 0 0,1 0-1 0 0,-1 0 1 0 0,1 0 0 0 0,0 1 50 0 0,-5 3-5 0 0,0 0 0 0 0,-1 1 0 0 0,1-1 0 0 0,0 1 1 0 0,0-1-1 0 0,-1 1 0 0 0,1 0 0 0 0,0 0 1 0 0,0 0-1 0 0,0 0 0 0 0,0 0 0 0 0,-1 0 0 0 0,1 0 1 0 0,0 1-1 0 0,0-1 0 0 0,0 1 0 0 0,-1-1 0 0 0,1 1 1 0 0,0 0-1 0 0,-1-1 0 0 0,1 1 0 0 0,0 0 1 0 0,0 1 3 0 0,5 2 0 0 0,0 1-1 0 0,0 0 0 0 0,-1 0 0 0 0,5 5 2 0 0,-5-3 3 0 0,-1 0 0 0 0,1 0 0 0 0,2 5-3 0 0,6 8 86 0 0,-12-15-50 0 0,1 0 0 0 0,-1 0-1 0 0,1 0 1 0 0,-1 0 0 0 0,-1 1 0 0 0,1-1 0 0 0,-1 1-1 0 0,0-1 1 0 0,0 1 0 0 0,-1 0 0 0 0,1-1-1 0 0,-1 1 1 0 0,-1 4-36 0 0,1-8 16 0 0,-1-1 0 0 0,1 1 0 0 0,-1-1 0 0 0,1 1 0 0 0,-1-1 0 0 0,1 1 0 0 0,-1-1 1 0 0,0 1-1 0 0,0-1 0 0 0,0 1 0 0 0,0-1-16 0 0,-3 5 111 0 0,4-5 1 0 0,-11 4 96 0 0,11-5-197 0 0,0 0-1 0 0,0 1 0 0 0,-1-1 1 0 0,1 0-1 0 0,0 0 0 0 0,0 0 1 0 0,-1 0-1 0 0,1 0 0 0 0,0 0 1 0 0,-1 1-1 0 0,1-1 1 0 0,0 0-1 0 0,0 0 0 0 0,-1 0 1 0 0,1 0-1 0 0,0 0 0 0 0,-1 0 1 0 0,1 0-1 0 0,0 0 0 0 0,0 0 1 0 0,-1 0-1 0 0,1 0 0 0 0,0-1 1 0 0,-1 1-1 0 0,1 0 1 0 0,0 0-1 0 0,0 0 0 0 0,-1 0 1 0 0,1 0-1 0 0,0 0 0 0 0,0-1 1 0 0,-1 1-1 0 0,1 0 0 0 0,0 0 1 0 0,0 0-1 0 0,0-1 0 0 0,-1 1 1 0 0,1 0-1 0 0,0 0 1 0 0,0-1-1 0 0,0 1 0 0 0,0 0 1 0 0,0 0-1 0 0,-1-1 0 0 0,1 1 1 0 0,0 0-1 0 0,0 0 0 0 0,0-1 1 0 0,0 1-1 0 0,0 0 0 0 0,0-1 1 0 0,0 1-1 0 0,0 0 1 0 0,0 0-1 0 0,0-1 0 0 0,0 1 1 0 0,0 0-1 0 0,0-1 0 0 0,0 1 1 0 0,0 0-1 0 0,1 0 0 0 0,-1-1 1 0 0,0 1-1 0 0,0 0 0 0 0,0 0 1 0 0,0-1-1 0 0,0 1-10 0 0,8-22 27 0 0,-7 20-62 0 0,-1 1 13 0 0,1 0 1 0 0,-1 0-1 0 0,0 0 0 0 0,0-1 1 0 0,1 1-1 0 0,-1 0 1 0 0,0-1-1 0 0,0 1 1 0 0,0 0-1 0 0,-1 0 1 0 0,1-1-1 0 0,0 1 1 0 0,0-1 21 0 0,-1 1-16 0 0,1 0 1 0 0,0 0-1 0 0,0 0 1 0 0,0 0-1 0 0,0 0 1 0 0,0 0-1 0 0,0 0 0 0 0,0 0 1 0 0,0 0-1 0 0,0-1 1 0 0,0 1-1 0 0,1 0 1 0 0,-1 0-1 0 0,0 0 1 0 0,1 0-1 0 0,-1 0 1 0 0,1 0-1 0 0,-1 0 0 0 0,1 0 1 0 0,0 0 15 0 0,7-10-143 0 0,-5 9 90 0 0,-1 0 0 0 0,-1 0 0 0 0,1-1 1 0 0,0 1-1 0 0,0-1 0 0 0,-1 0 0 0 0,0 1 1 0 0,1-1-1 0 0,-1 0 0 0 0,0 0 0 0 0,0 0 1 0 0,-1 1-1 0 0,1-1 0 0 0,-1 0 0 0 0,1-2 53 0 0,0-2-145 0 0,0-1 0 0 0,1 1 0 0 0,0-1 0 0 0,0 1 0 0 0,1 0 0 0 0,0 0 0 0 0,3-6 145 0 0,6-9-1018 0 0,12-15 1018 0 0,-21 34-35 0 0,-1 0-1 0 0,1 0 1 0 0,0 0-1 0 0,1 1 1 0 0,-1-1-1 0 0,0 1 1 0 0,1 0-1 0 0,-1-1 1 0 0,2 1 35 0 0,6-4-81 0 0,-9 5 86 0 0,-1 0 0 0 0,1 0 0 0 0,0 0 0 0 0,0 0 0 0 0,0 0 0 0 0,1 1 0 0 0,-1-1 0 0 0,0 1 0 0 0,0 0 0 0 0,0 0 0 0 0,0-1-1 0 0,0 1 1 0 0,1 0 0 0 0,-1 1 0 0 0,0-1 0 0 0,0 0 0 0 0,0 1 0 0 0,0-1 0 0 0,0 1 0 0 0,0 0 0 0 0,0-1 0 0 0,0 1 0 0 0,0 0 0 0 0,1 1-5 0 0,1 0 84 0 0,0 1 0 0 0,0 0 0 0 0,0 0 0 0 0,-1 0 0 0 0,1 0 0 0 0,-1 1 0 0 0,1-1 0 0 0,-1 1 0 0 0,2 3-84 0 0,31 42 823 0 0,8 13 68 0 0,-38-52-616 0 0,-1-1 1 0 0,0 1-1 0 0,-1 0 0 0 0,0 0 0 0 0,3 10-275 0 0,5 9 499 0 0,-11-27-484 0 0,0 0-1 0 0,0-1 0 0 0,0 1 0 0 0,0 0 0 0 0,1 0 1 0 0,-1 0-1 0 0,1-1 0 0 0,-1 1 0 0 0,1-1 0 0 0,0 1 0 0 0,-1-1 1 0 0,3 1-15 0 0,-3-1-147 0 0,0 0-82 0 0,0 1 263 0 0,11 2-1300 0 0,-10-4-4672 0 0,-2 0-2037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189 270 4144 0 0,'1'0'19'0'0,"-1"0"0"0"0,1 0 0 0 0,-1-1 1 0 0,1 1-1 0 0,-1 0 0 0 0,1 0 0 0 0,-1-1 0 0 0,1 1 0 0 0,-1-1 1 0 0,1 1-1 0 0,-1-1 0 0 0,0 1 0 0 0,1 0 0 0 0,-1-1 0 0 0,0 1 1 0 0,1-1-1 0 0,-1 0 0 0 0,0 1 0 0 0,1-1 0 0 0,-1 1 0 0 0,0-1 1 0 0,0 1-1 0 0,0-1 0 0 0,0 0 0 0 0,0 1 0 0 0,0-1 0 0 0,0 1 1 0 0,0-1-1 0 0,0 0 0 0 0,0 1 0 0 0,0-1-19 0 0,0-4 385 0 0,0 4 2414 0 0,-2 0 3156 0 0,-9-4-646 0 0,9 5-5155 0 0,0-1-1 0 0,1 1 1 0 0,-1-1 0 0 0,0 1 0 0 0,0 0-1 0 0,0 0 1 0 0,0 0 0 0 0,0 0-1 0 0,0 1 1 0 0,0-1 0 0 0,1 0-1 0 0,-1 1 1 0 0,0-1 0 0 0,0 1 0 0 0,-1 0-154 0 0,-29 16 784 0 0,16-8-149 0 0,7-4-534 0 0,1 1-1 0 0,0 0 1 0 0,0 1 0 0 0,0-1-1 0 0,1 1 1 0 0,0 1-1 0 0,0 0 1 0 0,1-1-1 0 0,0 2 1 0 0,1-1 0 0 0,-1 1-1 0 0,2 0 1 0 0,-1 0-1 0 0,1 1-100 0 0,3-7 12 0 0,-1-1 1 0 0,1 0-1 0 0,1 1 0 0 0,-1-1 0 0 0,0 1 0 0 0,1-1 0 0 0,-1 1 1 0 0,1-1-1 0 0,-1 1 0 0 0,1-1 0 0 0,0 1 0 0 0,0-1 0 0 0,1 1 1 0 0,-1-1-1 0 0,0 1 0 0 0,1-1 0 0 0,0 1 0 0 0,-1-1 0 0 0,1 1 1 0 0,0-1-1 0 0,0 0 0 0 0,0 1 0 0 0,1-1 0 0 0,-1 0 0 0 0,1 0 1 0 0,-1 0-1 0 0,1 0 0 0 0,-1 0 0 0 0,1 0 0 0 0,0 0 0 0 0,0-1 1 0 0,0 1-1 0 0,0-1 0 0 0,0 1 0 0 0,1-1 0 0 0,-1 0 0 0 0,0 0 1 0 0,0 0-1 0 0,1 0 0 0 0,-1 0 0 0 0,1 0 0 0 0,-1-1 0 0 0,1 1 1 0 0,-1-1-1 0 0,1 0 0 0 0,-1 0 0 0 0,1 0 0 0 0,1 0-12 0 0,4 0 8 0 0,0 0 0 0 0,0-1 0 0 0,0 0 0 0 0,0-1 0 0 0,0 1-1 0 0,0-2 1 0 0,0 1 0 0 0,-1-1 0 0 0,1 0 0 0 0,-1-1 0 0 0,0 1 0 0 0,0-1 0 0 0,0-1-1 0 0,0 0 1 0 0,-1 0 0 0 0,0 0 0 0 0,0 0 0 0 0,0-1 0 0 0,0 0 0 0 0,1-3-8 0 0,-2 2-10 0 0,0-1 0 0 0,-1 1 0 0 0,0 0 1 0 0,0-1-1 0 0,-1 0 0 0 0,0 0 1 0 0,0 0-1 0 0,-1 0 0 0 0,0-1 1 0 0,-1 1-1 0 0,1-2 10 0 0,-2 6 27 0 0,-1 21 0 0 0,2 0 1 0 0,0 0 0 0 0,2 0-1 0 0,2 12-27 0 0,-4-24 0 0 0,0 0-1 0 0,1 0 1 0 0,-1-1-1 0 0,1 1 0 0 0,0 0 1 0 0,1-1-1 0 0,-1 0 1 0 0,1 1-1 0 0,0-1 0 0 0,0 0 1 0 0,0 0-1 0 0,0-1 1 0 0,1 1-1 0 0,-1-1 0 0 0,1 1 1 0 0,0-1-1 0 0,0 0 1 0 0,3 1 0 0 0,-4-3 27 0 0,1 1 0 0 0,0-1 0 0 0,1 1 0 0 0,-1-1 0 0 0,0 0 1 0 0,0-1-1 0 0,0 1 0 0 0,1-1 0 0 0,-1 0 0 0 0,0 0 1 0 0,2 0-28 0 0,2-1-41 0 0,1 0 0 0 0,-1-1 0 0 0,0 1 0 0 0,-1-2 0 0 0,4 0 41 0 0,-3 0 15 0 0,1-1-1 0 0,-1 0 1 0 0,0 0-1 0 0,0 0 1 0 0,-1-1-1 0 0,1 0 0 0 0,-1-1 1 0 0,0 1-1 0 0,-1-2 1 0 0,1 1-1 0 0,-1-1 1 0 0,0 0-1 0 0,-1 0 1 0 0,0 0-1 0 0,0-1 1 0 0,0 1-1 0 0,-1-1 0 0 0,0-1 1 0 0,1-3-15 0 0,8-31-255 0 0,-2 1 0 0 0,-1-1 0 0 0,-3-1 0 0 0,-1 1 0 0 0,-2-1 1 0 0,-3-43 254 0 0,-1 87 98 0 0,0 0-150 0 0,-3 4 70 0 0,0 0 0 0 0,-1 0 0 0 0,1 0-1 0 0,1 1 1 0 0,-1-1 0 0 0,1 1 0 0 0,0 0 0 0 0,0 0-1 0 0,0 0 1 0 0,0 3-18 0 0,-3 12 170 0 0,1 0-1 0 0,1 3-169 0 0,-2 5 59 0 0,2-2-47 0 0,1 0 1 0 0,1 0-1 0 0,2 3-12 0 0,-2 38 37 0 0,1-56-17 0 0,0 0 0 0 0,1 0 0 0 0,0 0 0 0 0,1 0 0 0 0,0 0 1 0 0,3 9-21 0 0,4 5 154 0 0,0-1 0 0 0,4 7-154 0 0,-12-29 14 0 0,-1-1-1 0 0,1 1 1 0 0,0-1 0 0 0,-1 1-1 0 0,1-1 1 0 0,0 1 0 0 0,0-1-1 0 0,0 0 1 0 0,0 0 0 0 0,0 1-1 0 0,0-1 1 0 0,0 0 0 0 0,1 0 0 0 0,-1 0-1 0 0,0 0 1 0 0,1 0 0 0 0,-1-1-1 0 0,0 1 1 0 0,1 0 0 0 0,-1-1-1 0 0,1 1 1 0 0,-1-1 0 0 0,1 1-1 0 0,-1-1 1 0 0,1 0 0 0 0,0 1-1 0 0,-1-1 1 0 0,1 0 0 0 0,-1 0-1 0 0,1 0 1 0 0,0 0 0 0 0,-1-1 0 0 0,1 1-1 0 0,-1 0 1 0 0,1-1 0 0 0,-1 1-1 0 0,1-1 1 0 0,-1 1 0 0 0,1-1-1 0 0,-1 0 1 0 0,1 1 0 0 0,0-2-14 0 0,4-2 39 0 0,0 0 0 0 0,0 0 1 0 0,0-1-1 0 0,-1 0 0 0 0,1 0 1 0 0,-1 0-1 0 0,0-1 0 0 0,3-5-39 0 0,2-7-118 0 0,0 0 0 0 0,-1 0 0 0 0,-1-1-1 0 0,-1 0 1 0 0,-1 0 0 0 0,1-4 118 0 0,13-40-429 0 0,5-9-301 0 0,10-24-168 0 0,-30 83 776 0 0,-4 9 164 0 0,0 1 1 0 0,0-1-1 0 0,0 1 1 0 0,1 0-1 0 0,0-1 0 0 0,0 1 1 0 0,0 0-1 0 0,0 0 1 0 0,0 0-1 0 0,2-2-42 0 0,-3 4 227 0 0,-1 1 44 0 0,0 0 17 0 0,6 46 686 0 0,-12 272 974 0 0,6-302-1853 0 0,1 1 0 0 0,1-1 0 0 0,0 4-95 0 0,0-13 25 0 0,-1 0 0 0 0,1-1 0 0 0,0 0-1 0 0,1 1 1 0 0,-1-1 0 0 0,1 0 0 0 0,1 0-1 0 0,-1-1 1 0 0,1 2-25 0 0,-3-6-43 0 0,0 0 0 0 0,0 0 0 0 0,0 0 0 0 0,1 0 0 0 0,-1 0 1 0 0,0 0-1 0 0,0 0 0 0 0,1 0 0 0 0,-1-1 0 0 0,0 1 0 0 0,1 0 0 0 0,-1-1 0 0 0,1 1 0 0 0,-1-1 0 0 0,1 1 0 0 0,-1-1 0 0 0,1 0 0 0 0,0 0 0 0 0,-1 0 0 0 0,1 0 1 0 0,1 0 42 0 0,1 0-524 0 0,0-1 0 0 0,0 1 0 0 0,1-1 0 0 0,-1 0 0 0 0,0 0 0 0 0,0-1 0 0 0,2 0 524 0 0,6-3-8478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5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229 161 3224 0 0,'-9'0'283'0'0,"-11"-4"-268"0"0,-21 0 2879 0 0,22 4 692 0 0,1 1 1 0 0,0 1-1 0 0,-5 1-3586 0 0,18-2 245 0 0,-1 0 1 0 0,1 0-1 0 0,-1 1 1 0 0,1 0-1 0 0,-1 0 0 0 0,1 0 1 0 0,0 1-1 0 0,0 0 0 0 0,0 0 1 0 0,0 0-1 0 0,1 0 0 0 0,-3 3-245 0 0,7-6 18 0 0,-1 0 0 0 0,1 1 0 0 0,0-1 0 0 0,-1 1 0 0 0,1-1 0 0 0,-1 1 0 0 0,1-1 0 0 0,0 1 0 0 0,0-1-1 0 0,-1 1 1 0 0,1-1 0 0 0,0 1 0 0 0,0 0 0 0 0,0-1 0 0 0,0 1 0 0 0,-1-1 0 0 0,1 1 0 0 0,0 0 0 0 0,0-1-1 0 0,0 1 1 0 0,0-1 0 0 0,0 1 0 0 0,0 0 0 0 0,1-1 0 0 0,-1 1 0 0 0,0-1-18 0 0,0 2 16 0 0,1-1 1 0 0,0 0-1 0 0,0 0 1 0 0,-1 1 0 0 0,1-1-1 0 0,0 0 1 0 0,0 0-1 0 0,0 0 1 0 0,0 0-1 0 0,0 0 1 0 0,1 0-17 0 0,2 2 64 0 0,1 1 0 0 0,0-1 0 0 0,0-1 0 0 0,0 1 0 0 0,2 0-64 0 0,38 13 271 0 0,11 1-271 0 0,-26-9-48 0 0,-1 1 0 0 0,-1 1 1 0 0,0 2-1 0 0,15 9 48 0 0,-40-19-3 0 0,1 0 0 0 0,-1 0 0 0 0,0 0 0 0 0,0 1 0 0 0,0 0 0 0 0,-1-1 0 0 0,1 1 0 0 0,0 0 0 0 0,0 1 3 0 0,-2-3 20 0 0,-1 0 0 0 0,1 0-1 0 0,-1 1 1 0 0,1-1 0 0 0,-1 0 0 0 0,1 0-1 0 0,-1 0 1 0 0,0 0 0 0 0,1 0 0 0 0,-1 1-1 0 0,0-1 1 0 0,0 0 0 0 0,0 0 0 0 0,0 0 0 0 0,0 1-1 0 0,0-1 1 0 0,0 0 0 0 0,0 0 0 0 0,0 1-1 0 0,-1-1 1 0 0,1 0 0 0 0,-1 0 0 0 0,1 0-1 0 0,-1 0 1 0 0,1 0 0 0 0,-1 0 0 0 0,1 0-1 0 0,-1 0 1 0 0,0 0 0 0 0,0 0 0 0 0,0 0-20 0 0,-5 6 158 0 0,0-2 0 0 0,-1 1 1 0 0,0-1-1 0 0,0 0 0 0 0,0 0 0 0 0,0-1 1 0 0,-1 0-1 0 0,0 0 0 0 0,0-1 1 0 0,-2 1-159 0 0,-20 6 171 0 0,-2-1-1 0 0,-1-1-170 0 0,29-7-6 0 0,-19 3-52 0 0,0 0-1 0 0,0-1 0 0 0,-1-2 1 0 0,-8 0 58 0 0,30-1-58 0 0,1 0 1 0 0,-1 0 0 0 0,1 0-1 0 0,-1 0 1 0 0,0 0 0 0 0,1-1 0 0 0,-1 1-1 0 0,1 0 1 0 0,0-1 0 0 0,-1 1 0 0 0,1-1-1 0 0,-1 0 1 0 0,1 1 0 0 0,0-1-1 0 0,-1 0 1 0 0,1 0 0 0 0,0 0 57 0 0,0 0-162 0 0,0 0 0 0 0,1 1 1 0 0,0-1-1 0 0,-1 0 0 0 0,1 0 0 0 0,-1 0 1 0 0,1 0-1 0 0,0 0 0 0 0,0 0 0 0 0,-1 1 1 0 0,1-1-1 0 0,0 0 0 0 0,0 0 0 0 0,0 0 0 0 0,0 0 1 0 0,0 0-1 0 0,0 0 0 0 0,0 0 0 0 0,1 0 1 0 0,-1 0-1 0 0,0 0 0 0 0,0 1 0 0 0,1-1 1 0 0,-1 0-1 0 0,1 0 0 0 0,-1 0 0 0 0,1 0 162 0 0,7-12-6743 0 0</inkml:trace>
  <inkml:trace contextRef="#ctx0" brushRef="#br0" timeOffset="345.148">515 207 4144 0 0,'-3'4'428'0'0,"-3"24"6821"0"0,1-1 0 0 0,0 12-7249 0 0,2 2 1405 0 0,-6 52 711 0 0,9-62-1668 0 0,0 13 199 0 0,2 0 1 0 0,2 11-648 0 0,-1-36 122 0 0,-1 5 19 0 0,2 1-1 0 0,1-1 1 0 0,6 17-141 0 0,-8-33 44 0 0,-3-7-103 0 0,0-1-29 0 0,0 0-118 0 0,0 0-501 0 0,0-1 486 0 0,-1 0 0 0 0,1-1 0 0 0,-1 1-1 0 0,1 0 1 0 0,-1 0 0 0 0,1-1 0 0 0,0 1 0 0 0,0 0 0 0 0,0-1 0 0 0,-1 1-1 0 0,1 0 222 0 0,0-4-682 0 0,-26-69-6753 0 0,13 32 4747 0 0</inkml:trace>
  <inkml:trace contextRef="#ctx0" brushRef="#br0" timeOffset="732.666">459 270 6912 0 0,'8'-14'736'0'0,"-6"12"-456"0"0,0 0 0 0 0,0-1 0 0 0,0 1 1 0 0,1 0-1 0 0,-1 1 0 0 0,1-1 0 0 0,-1 0 1 0 0,1 1-1 0 0,0-1 0 0 0,0 1 0 0 0,0 0 0 0 0,0 0 1 0 0,0 0-1 0 0,0 0 0 0 0,0 0 0 0 0,0 1 1 0 0,0 0-1 0 0,0-1 0 0 0,0 1-280 0 0,8 0 1400 0 0,1 1 1 0 0,-1 0 0 0 0,0 1-1 0 0,8 1-1400 0 0,-10 0 317 0 0,1 0 0 0 0,-1 0 0 0 0,1 1 0 0 0,-1 0 0 0 0,0 1 0 0 0,3 2-317 0 0,7 4 786 0 0,-2 1-1 0 0,8 8-785 0 0,-18-15 208 0 0,-1 0-1 0 0,0 1 0 0 0,0 0 0 0 0,-1 0 1 0 0,0 0-1 0 0,0 1 0 0 0,0 1-207 0 0,-3-6 45 0 0,-1 0 0 0 0,0 0 0 0 0,0 0 0 0 0,0 0 0 0 0,0 0 0 0 0,-1 0 0 0 0,1 1 0 0 0,-1-1 0 0 0,1 0 0 0 0,-1 0 0 0 0,0 1 0 0 0,0-1 0 0 0,0 0 0 0 0,0 0 0 0 0,0 1 0 0 0,0-1 0 0 0,-1 0 0 0 0,1 1 0 0 0,-1-1 0 0 0,1 0 0 0 0,-1 0 0 0 0,0 0 0 0 0,0 0 0 0 0,0 0 0 0 0,0 0 0 0 0,0 0 0 0 0,-2 2-45 0 0,-3 3 14 0 0,-1 1 0 0 0,0-1 1 0 0,0-1-1 0 0,-1 0 1 0 0,0 0-1 0 0,0 0 1 0 0,0-1-1 0 0,-1 0 1 0 0,0 0-1 0 0,-1-1-14 0 0,-8 4-552 0 0,-1-1-1 0 0,0-1 1 0 0,0-1-1 0 0,-12 1 553 0 0,9-3-1487 0 0,1-3-3688 0 0,3-2-1706 0 0</inkml:trace>
  <inkml:trace contextRef="#ctx0" brushRef="#br0" timeOffset="1084.359">990 308 15408 0 0,'108'-11'2427'0'0,"-91"7"-930"0"0,0 0-1 0 0,0-2 1 0 0,-1 0-1497 0 0,-4 2 922 0 0,-11 3-912 0 0,1 1-1 0 0,0-1 1 0 0,0 0-1 0 0,0 0 1 0 0,0 0-1 0 0,-1 0 1 0 0,1 0-1 0 0,0 0 1 0 0,-1 0-1 0 0,1-1 1 0 0,-1 1-1 0 0,1-1 1 0 0,-1 1-1 0 0,0-1 1 0 0,1 1-1 0 0,-1-1 1 0 0,0 0-1 0 0,0 0 1 0 0,0 1-1 0 0,-1-1 1 0 0,1 0-1 0 0,0 0 1 0 0,-1 0-1 0 0,1 0 1 0 0,-1 0-1 0 0,0 0 1 0 0,1 0 0 0 0,-1 0-1 0 0,0 0 1 0 0,0 0-1 0 0,0 0 1 0 0,-1 0-1 0 0,1 0 1 0 0,0 0-1 0 0,-1 0 1 0 0,1 0-1 0 0,-1 0 1 0 0,0 0-1 0 0,0 0 1 0 0,1 0-1 0 0,-1 1 1 0 0,-1-1-1 0 0,1 0 1 0 0,0 1-1 0 0,0-1 1 0 0,-1 0-10 0 0,0 0 12 0 0,-1 0 0 0 0,1 0 0 0 0,-1 0 0 0 0,1 0 0 0 0,-1 0 1 0 0,0 1-1 0 0,1-1 0 0 0,-1 1 0 0 0,0 0 0 0 0,0-1 0 0 0,0 2 1 0 0,0-1-1 0 0,0 0 0 0 0,-1 0 0 0 0,1 1 0 0 0,0 0 0 0 0,0 0 1 0 0,0 0-1 0 0,0 0 0 0 0,-1 0 0 0 0,1 1 0 0 0,0-1 0 0 0,0 1 1 0 0,-3 0-13 0 0,-9 4 52 0 0,-1-1 0 0 0,1 2 1 0 0,0 0-1 0 0,0 1 1 0 0,0 1-1 0 0,1 0 1 0 0,0 1-1 0 0,1 0 0 0 0,0 1 1 0 0,1 0-1 0 0,0 1 1 0 0,0 1-1 0 0,1 0 0 0 0,0 0 1 0 0,1 1-1 0 0,0 3-52 0 0,8-14 5 0 0,1 1 0 0 0,0-1 1 0 0,-1 1-1 0 0,1-1 0 0 0,0 1 0 0 0,1 0 0 0 0,-1-1 0 0 0,0 1 0 0 0,1 0 0 0 0,0 0 0 0 0,0 0 1 0 0,-1-1-1 0 0,1 1 0 0 0,1 0 0 0 0,-1 0 0 0 0,0-1 0 0 0,1 1 0 0 0,0 0 0 0 0,-1 0 0 0 0,1-1 1 0 0,0 1-1 0 0,0-1 0 0 0,1 1 0 0 0,0 2-5 0 0,1-2 10 0 0,-1 1 1 0 0,1-1-1 0 0,-1 1 0 0 0,1-1 0 0 0,0 0 1 0 0,1 0-1 0 0,-1 0 0 0 0,0-1 1 0 0,1 1-1 0 0,0-1 0 0 0,-1 0 1 0 0,1 0-1 0 0,0 0 0 0 0,0 0 1 0 0,2 0-11 0 0,7 1-56 0 0,1 0 0 0 0,-1 0 0 0 0,1-2 0 0 0,-1 0 0 0 0,1 0 0 0 0,-1-1 0 0 0,4-1 56 0 0,5-1-1697 0 0,0-1 0 0 0,0-1 0 0 0,0-1 0 0 0,0-1 1697 0 0,0-1-2361 0 0</inkml:trace>
  <inkml:trace contextRef="#ctx0" brushRef="#br0" timeOffset="1085.359">1502 248 17935 0 0,'0'0'407'0'0,"-13"-5"989"0"0,7 5-1283 0 0,0 1-1 0 0,0 0 1 0 0,0 0-1 0 0,1 1 1 0 0,-1 0-1 0 0,0 0 1 0 0,1 0-1 0 0,-2 1-112 0 0,-44 24 1799 0 0,33-16-1468 0 0,0 0 0 0 0,0 1 1 0 0,2 1-1 0 0,-1 1 0 0 0,2 0 1 0 0,0 1-1 0 0,0 1 0 0 0,-5 9-331 0 0,19-24 13 0 0,0 0 0 0 0,0 1 0 0 0,0-1-1 0 0,0 0 1 0 0,0 1 0 0 0,0-1 0 0 0,0 1 0 0 0,1 0-1 0 0,-1-1 1 0 0,1 1 0 0 0,-1 0 0 0 0,1-1-1 0 0,0 1 1 0 0,-1 0 0 0 0,1-1 0 0 0,0 1 0 0 0,0 0-1 0 0,0-1 1 0 0,0 1 0 0 0,1 0 0 0 0,-1 0 0 0 0,0-1-1 0 0,1 1 1 0 0,-1 0 0 0 0,1-1 0 0 0,0 1-1 0 0,-1-1 1 0 0,1 1 0 0 0,0-1 0 0 0,0 1 0 0 0,0-1-1 0 0,0 1 1 0 0,0-1 0 0 0,0 0 0 0 0,1 1-13 0 0,2 1 3 0 0,-1-1 0 0 0,1 1 0 0 0,0-1 0 0 0,0 0 0 0 0,0 0 0 0 0,0-1 1 0 0,0 1-1 0 0,0-1 0 0 0,0 0 0 0 0,0 0 0 0 0,1 0 0 0 0,-1-1 0 0 0,3 1-3 0 0,18-1-508 0 0,0 0 0 0 0,-1-2 0 0 0,1-1 0 0 0,-1-1-1 0 0,1-1 1 0 0,-1-1 0 0 0,4-2 508 0 0,-14 3-1442 0 0,1-1 1 0 0,-1 0-1 0 0,13-9 1442 0 0,-24 14-159 0 0,31-20-2143 0 0</inkml:trace>
  <inkml:trace contextRef="#ctx0" brushRef="#br0" timeOffset="1832.334">1775 0 3680 0 0,'0'0'284'0'0,"0"0"328"0"0,3 14 9473 0 0,5 14-6037 0 0,7 15-2563 0 0,6 17-304 0 0,-11-24-317 0 0,-1 0-1 0 0,-1 1 1 0 0,1 25-864 0 0,-9-44 223 0 0,-1 0-1 0 0,-2 13-222 0 0,1-2 204 0 0,1-20-96 0 0,0 0 0 0 0,-1 0-1 0 0,0 0 1 0 0,0-1-1 0 0,-1 1 1 0 0,-3 6-108 0 0,4-10 10 0 0,0 0-1 0 0,-1 0 1 0 0,1-1-1 0 0,-1 1 1 0 0,0-1-1 0 0,-1 0 1 0 0,1 0-1 0 0,-1 0 1 0 0,1-1-1 0 0,-1 1 1 0 0,0-1-1 0 0,-3 2-9 0 0,5-4-96 0 0,-1 1 1 0 0,0 0-1 0 0,0-1 0 0 0,0 1 0 0 0,0-1 0 0 0,0 0 1 0 0,0 0-1 0 0,0 0 0 0 0,0 0 0 0 0,-1-1 96 0 0,2 0-53 0 0,0 0 0 0 0,-1 0 0 0 0,1 0 0 0 0,0-1 0 0 0,0 1-1 0 0,0-1 1 0 0,0 1 0 0 0,0-1 0 0 0,0 0 0 0 0,0 0 0 0 0,0 0 0 0 0,0 0 0 0 0,0 0 0 0 0,0 0-1 0 0,0-1 1 0 0,0 1 53 0 0,0-1-95 0 0,1 1 0 0 0,-1-1 0 0 0,0 0 1 0 0,1 0-1 0 0,-1 0 0 0 0,1 0 0 0 0,0 0 0 0 0,0 0 0 0 0,-1 0 0 0 0,1 0 0 0 0,1-1 0 0 0,-1 1 0 0 0,0 0 0 0 0,0-1 0 0 0,1 1 0 0 0,0 0 0 0 0,-1-1 0 0 0,1 1 0 0 0,0-1 1 0 0,0 1-1 0 0,0 0 0 0 0,0-1 0 0 0,1 1 0 0 0,-1-1 0 0 0,1-1 95 0 0,2-7-649 0 0,1-1-1 0 0,-1 0 1 0 0,2 1 0 0 0,3-7 649 0 0,-4 9 20 0 0,0 1-75 0 0,0 0 1 0 0,1 0-1 0 0,0 0 1 0 0,0 1-1 0 0,1-1 1 0 0,0 1 0 0 0,0 1-1 0 0,0-1 1 0 0,1 1-1 0 0,0 0 1 0 0,0 1-1 0 0,1 0 1 0 0,2-2 54 0 0,15-8 124 0 0,-19 11-65 0 0,0 0-1 0 0,0 1 1 0 0,0-1-1 0 0,0 2 1 0 0,1-1-1 0 0,-1 0 1 0 0,1 1-1 0 0,0 0 0 0 0,3 0-58 0 0,-3 1 97 0 0,1 0 0 0 0,-1 0 0 0 0,0 1 0 0 0,1 0 0 0 0,-1 0 0 0 0,1 0 0 0 0,-1 1 0 0 0,0 0 0 0 0,0 1 0 0 0,1 0 0 0 0,-1 0 0 0 0,0 0 0 0 0,-1 1 0 0 0,1 0 0 0 0,0 0 0 0 0,5 4-97 0 0,-3-1 141 0 0,-3-2-33 0 0,-1-1 1 0 0,0 1 0 0 0,0 0 0 0 0,0 0-1 0 0,0 1 1 0 0,-1 0 0 0 0,3 2-109 0 0,8 13 270 0 0,-9-13-145 0 0,0 1 0 0 0,0 0 0 0 0,-1 1 0 0 0,0 0-125 0 0,-2-4 70 0 0,-1 0 0 0 0,0 0-1 0 0,0 0 1 0 0,0 0 0 0 0,-1 1 0 0 0,1-1-1 0 0,-1 1-69 0 0,1 3 145 0 0,-2-8-130 0 0,0-1 1 0 0,0 1-1 0 0,1 0 1 0 0,-1 0 0 0 0,0-1-1 0 0,0 1 1 0 0,0 0-1 0 0,0 0 1 0 0,0-1 0 0 0,0 1-1 0 0,0 0 1 0 0,0 0-1 0 0,0-1 1 0 0,0 1 0 0 0,-1 0-1 0 0,1 0 1 0 0,0-1-1 0 0,0 1 1 0 0,-1 0 0 0 0,1-1-1 0 0,0 1-15 0 0,-1 0 94 0 0,1-1 54 0 0,-1 0-142 0 0,1 0 0 0 0,-1 0-1 0 0,0 0 1 0 0,0 0 0 0 0,1 0 0 0 0,-1 0 0 0 0,0 0 0 0 0,1-1 0 0 0,-1 1 0 0 0,0 0 0 0 0,1 0 0 0 0,-1-1 0 0 0,0 1 0 0 0,1 0 0 0 0,-1-1 0 0 0,0 1 0 0 0,1-1 0 0 0,-1 1 0 0 0,1 0 0 0 0,-1-1 0 0 0,1 1 0 0 0,-1-1-1 0 0,1 0 1 0 0,-1 1 0 0 0,1-1 0 0 0,-1 0-6 0 0,1 0-19 0 0,-1-1 0 0 0,1 1 0 0 0,0-1-1 0 0,-1 1 1 0 0,1-1 0 0 0,0 0-1 0 0,0 1 1 0 0,0-1 0 0 0,0 1 0 0 0,0-1-1 0 0,1 1 1 0 0,-1-2 19 0 0,2-5-172 0 0,1 0 0 0 0,-1 0 0 0 0,1 0-1 0 0,3-4 173 0 0,-2 4-190 0 0,0 1-1 0 0,1-1 1 0 0,0 1-1 0 0,0 0 0 0 0,1 0 1 0 0,0 0-1 0 0,0 1 1 0 0,6-5 190 0 0,1 1-204 0 0,0 0 0 0 0,1 1 0 0 0,0 0 0 0 0,5-1 204 0 0,-11 6-32 0 0,-1 1 0 0 0,0 0 0 0 0,1 0 0 0 0,0 1 0 0 0,-1 0 0 0 0,1 1 0 0 0,0 0-1 0 0,0 0 1 0 0,0 0 0 0 0,0 1 0 0 0,0 0 0 0 0,0 1 0 0 0,0 0 32 0 0,-1 0-6 0 0,-1 0 0 0 0,0 1 1 0 0,1-1-1 0 0,-1 1 0 0 0,0 1 0 0 0,0-1 1 0 0,0 1-1 0 0,0 0 0 0 0,0 1 0 0 0,-1-1 0 0 0,0 1 1 0 0,1 0-1 0 0,-1 1 0 0 0,-1-1 0 0 0,5 5 6 0 0,-2 0 244 0 0,1 1-1 0 0,-1 0 1 0 0,-1 0-1 0 0,2 5-243 0 0,-5-10 230 0 0,-1 0 1 0 0,1 1-1 0 0,-2-1 0 0 0,1 1 1 0 0,0 0-1 0 0,-1-1 0 0 0,0 1 1 0 0,-1 0-1 0 0,1 5-230 0 0,-1-10 45 0 0,0 0 0 0 0,0 1-1 0 0,0-1 1 0 0,0 1 0 0 0,0-1 0 0 0,-1 0 0 0 0,1 1-1 0 0,0-1 1 0 0,-1 0 0 0 0,1 1 0 0 0,-1-1-1 0 0,1 0 1 0 0,-1 0 0 0 0,0 1 0 0 0,1-1 0 0 0,-1 0-1 0 0,0 0 1 0 0,0 0 0 0 0,0 0 0 0 0,0 0 0 0 0,0 0-1 0 0,0 0 1 0 0,0 0 0 0 0,0-1 0 0 0,0 1 0 0 0,-1 0-1 0 0,1 0-44 0 0,-5 3 207 0 0,5-4-180 0 0,1 1 0 0 0,-1-1 0 0 0,1 1 0 0 0,-1-1 1 0 0,1 0-1 0 0,-1 1 0 0 0,1-1 0 0 0,-1 0 0 0 0,0 1 0 0 0,1-1 0 0 0,-1 0 0 0 0,0 0 0 0 0,1 0 0 0 0,-1 0 0 0 0,0 1 0 0 0,0-1-27 0 0,0 0 116 0 0,1 0 119 0 0,-5-8 602 0 0,4 8-829 0 0,1-1 0 0 0,0 1 0 0 0,-1 0-1 0 0,1 0 1 0 0,0-1 0 0 0,-1 1 0 0 0,1-1-1 0 0,0 1 1 0 0,-1 0 0 0 0,1-1 0 0 0,0 1-1 0 0,0-1 1 0 0,0 1 0 0 0,-1 0 0 0 0,1-1-1 0 0,0 1 1 0 0,0-1 0 0 0,0 1 0 0 0,0-1-1 0 0,0 1 1 0 0,0-1 0 0 0,0 1 0 0 0,0-1-1 0 0,0 1 1 0 0,0-1 0 0 0,0 1 0 0 0,0-1-8 0 0,2-6 39 0 0,0 0 1 0 0,1 0 0 0 0,0 0-1 0 0,0 0 1 0 0,1 0 0 0 0,0 1 0 0 0,0-1-1 0 0,0 1 1 0 0,1 0 0 0 0,1-1-40 0 0,0 1 21 0 0,3-3-17 0 0,0 0 1 0 0,0 0 0 0 0,1 1-1 0 0,0 0 1 0 0,1 1 0 0 0,-1 0-1 0 0,8-3-4 0 0,9-4-59 0 0,-15 9-854 0 0,-1-1 0 0 0,0 1 0 0 0,1 1-1 0 0,1 0 914 0 0,-4 1-1520 0 0</inkml:trace>
  <inkml:trace contextRef="#ctx0" brushRef="#br0" timeOffset="2280.091">3045 182 3680 0 0,'-12'0'392'0'0,"-12"-1"2522"0"0,7 3 3377 0 0,-1 0 0 0 0,-5 3-6291 0 0,17-4 333 0 0,-2 1-123 0 0,0 0 0 0 0,0 0 1 0 0,1 1-1 0 0,0 0 1 0 0,-1 1-1 0 0,1-1 0 0 0,0 1 1 0 0,1 1-1 0 0,-7 4-210 0 0,-4 5 776 0 0,1 2-1 0 0,-12 14-775 0 0,20-21 50 0 0,5-6-31 0 0,0 1 0 0 0,1-1 0 0 0,-1 1 0 0 0,1-1 0 0 0,0 1-1 0 0,0 0 1 0 0,1 0 0 0 0,-1 0 0 0 0,1 0 0 0 0,0 0 0 0 0,0 1 0 0 0,0-1-1 0 0,0 0 1 0 0,1 0 0 0 0,0 1 0 0 0,0-1 0 0 0,0 0 0 0 0,0 1 0 0 0,1-1-1 0 0,0 0 1 0 0,0 3-19 0 0,0-4 32 0 0,0 1-1 0 0,1-1 1 0 0,-1 1-1 0 0,1-1 1 0 0,0 0-1 0 0,1 3-31 0 0,-1-5 18 0 0,-1 1-1 0 0,1-1 1 0 0,-1 0-1 0 0,1 1 1 0 0,0-1 0 0 0,0 0-1 0 0,0 0 1 0 0,0 0-1 0 0,0 0 1 0 0,0 0 0 0 0,0-1-1 0 0,1 1-17 0 0,5 2 20 0 0,-1-2 0 0 0,0 1-1 0 0,1-1 1 0 0,-1 0 0 0 0,1 0-1 0 0,-1-1 1 0 0,1 0 0 0 0,-1 0-1 0 0,1-1 1 0 0,-1 0 0 0 0,1 0-1 0 0,3-2-19 0 0,-1 1-156 0 0,-1-1 0 0 0,1 0-1 0 0,-1 0 1 0 0,4-3 156 0 0,-10 5 42 0 0,-1-1-1 0 0,1 1 1 0 0,-1 0 0 0 0,0-1-1 0 0,1 0 1 0 0,-1 0 0 0 0,0 0-1 0 0,0 0 1 0 0,0 0-1 0 0,0 0 1 0 0,-1 0 0 0 0,1 0-1 0 0,-1-1 1 0 0,1 1 0 0 0,-1-1-1 0 0,0 1 1 0 0,1-3-42 0 0,-1 2 26 0 0,0 0 1 0 0,0 1-1 0 0,0-1 1 0 0,0 0-1 0 0,-1 1 1 0 0,0-1-1 0 0,1 0 0 0 0,-1 0 1 0 0,0 0-1 0 0,0 0 1 0 0,0 1-1 0 0,-1-1 1 0 0,1 0-1 0 0,-1 0 0 0 0,0 1 1 0 0,1-1-1 0 0,-2-2-26 0 0,0 2 24 0 0,1 0 5 0 0,0 0 1 0 0,0 0-1 0 0,0 1 1 0 0,-1-1-1 0 0,1 0 1 0 0,-1 1-1 0 0,1-1 1 0 0,-1 1-1 0 0,0 0 1 0 0,0-1-1 0 0,-1 1 1 0 0,-1-1-30 0 0,-7-10 176 0 0,9 11-156 0 0,1 0 0 0 0,0 1 0 0 0,0-1 0 0 0,-1 1 1 0 0,1 0-1 0 0,0-1 0 0 0,-1 1 0 0 0,0 0 1 0 0,1 0-1 0 0,-1-1 0 0 0,0 2 0 0 0,-1-2-20 0 0,-6-1-15 0 0,-1 1 0 0 0,1 0 0 0 0,0 0-1 0 0,-1 1 1 0 0,-2 0 15 0 0,8 1-4 0 0,1 0-1 0 0,0 0 1 0 0,0 0 0 0 0,0 0-1 0 0,0 1 1 0 0,0-1 0 0 0,-1 1-1 0 0,1 0 1 0 0,0 0-1 0 0,0 0 5 0 0,-6 3 2 0 0,5-3-381 0 0,0 0 1 0 0,0 0 0 0 0,1 0 0 0 0,-1 1 0 0 0,0 0-1 0 0,1 0 1 0 0,-1 0 0 0 0,1 0 0 0 0,-3 3 378 0 0,5-5-2567 0 0,1 0-4731 0 0</inkml:trace>
  <inkml:trace contextRef="#ctx0" brushRef="#br0" timeOffset="2882.185">3395 188 12784 0 0,'-7'-5'1157'0'0,"4"3"-1070"0"0,0 1 1 0 0,0-1-1 0 0,0 1 1 0 0,-1 0-1 0 0,1 0 1 0 0,0 0-1 0 0,-1 0 1 0 0,1 0-1 0 0,0 1 1 0 0,-1 0-1 0 0,1-1 1 0 0,-1 1-1 0 0,-2 1-87 0 0,-7-1 1459 0 0,5 1-1048 0 0,0 0 1 0 0,0 0-1 0 0,0 1 1 0 0,0-1-1 0 0,1 2 1 0 0,-1-1-1 0 0,1 1 1 0 0,-1 1-1 0 0,1-1 1 0 0,0 1-1 0 0,-5 4-411 0 0,10-7 46 0 0,1 1-1 0 0,-1-1 1 0 0,0 1-1 0 0,1-1 1 0 0,0 1-1 0 0,-1 0 0 0 0,1 0 1 0 0,0-1-1 0 0,0 1 1 0 0,0 0-1 0 0,0 0 1 0 0,0 0-1 0 0,0 1 1 0 0,1-1-1 0 0,-1 0 0 0 0,1 0 1 0 0,-1 0-1 0 0,1 2-45 0 0,0-1 20 0 0,0 0 0 0 0,-1 0 0 0 0,2 1 0 0 0,-1-1 0 0 0,0 0 0 0 0,1 0 0 0 0,-1 1 0 0 0,1-1 0 0 0,0 0 0 0 0,0 0 0 0 0,0 0 0 0 0,1 1-20 0 0,2 6 24 0 0,-3-8-7 0 0,0 0 1 0 0,-1 0 0 0 0,1 0 0 0 0,0-1 0 0 0,0 1-1 0 0,0 0 1 0 0,0-1 0 0 0,1 1 0 0 0,-1 0-1 0 0,0-1 1 0 0,1 1 0 0 0,0 0-18 0 0,4 2 32 0 0,-5-3-18 0 0,1 0 0 0 0,-1 0 0 0 0,1 0 0 0 0,-1 0 0 0 0,0 0 0 0 0,1 1 0 0 0,-1-1 0 0 0,0 0 0 0 0,0 1-1 0 0,0-1 1 0 0,0 1 0 0 0,0 0 0 0 0,0-1 0 0 0,0 1 0 0 0,0 1-14 0 0,0-1 9 0 0,0-1-1 0 0,-1 0 0 0 0,1 1 1 0 0,0-1-1 0 0,0 1 1 0 0,0-1-1 0 0,0 0 0 0 0,0 0 1 0 0,1 1-1 0 0,-1-1 0 0 0,0 0 1 0 0,1 0-1 0 0,-1 0 0 0 0,1 0-8 0 0,26 14 68 0 0,-5-3-61 0 0,14 14 79 0 0,-37-26-78 0 0,0 1 1 0 0,0-1 0 0 0,1 0-1 0 0,-1 0 1 0 0,0 1-1 0 0,0-1 1 0 0,0 0 0 0 0,0 0-1 0 0,0 1 1 0 0,0-1-1 0 0,1 0 1 0 0,-1 1 0 0 0,0-1-1 0 0,0 0 1 0 0,0 0 0 0 0,0 1-1 0 0,0-1 1 0 0,0 0-1 0 0,0 1 1 0 0,0-1 0 0 0,0 0-1 0 0,0 1 1 0 0,0-1 0 0 0,-1 0-1 0 0,1 0 1 0 0,0 1-1 0 0,0-1 1 0 0,0 0 0 0 0,0 0-1 0 0,0 1 1 0 0,-1-1 0 0 0,1 0-1 0 0,0 0 1 0 0,0 1-1 0 0,0-1 1 0 0,-1 0 0 0 0,1 0-1 0 0,0 0 1 0 0,0 1 0 0 0,-1-1-9 0 0,-8 6 153 0 0,-2-2 27 0 0,-1 0 1 0 0,1-1-1 0 0,-1 0 0 0 0,0-1 0 0 0,0-1 0 0 0,0 0 0 0 0,-7 0-180 0 0,-25 2-53 0 0,22-1-676 0 0,0-1 0 0 0,-8-1 729 0 0,7 0-2296 0 0,14-1 56 0 0,0-4-93 0 0</inkml:trace>
  <inkml:trace contextRef="#ctx0" brushRef="#br0" timeOffset="3601.831">3701 175 4608 0 0,'0'0'208'0'0,"-6"2"32"0"0,-9 8 1845 0 0,-5 8 5293 0 0,-1 1-1714 0 0,-15 11-3852 0 0,1 2 0 0 0,-9 11-1812 0 0,34-31 134 0 0,1 0-1 0 0,0 1 0 0 0,-3 6-133 0 0,10-16 12 0 0,1 1-1 0 0,-1 0 1 0 0,1 0 0 0 0,0 0-1 0 0,0-1 1 0 0,0 1-1 0 0,0 4-11 0 0,-1 4-1 0 0,1-11 2 0 0,1 0 1 0 0,0 0-1 0 0,1 0 0 0 0,-1 0 0 0 0,0 0 1 0 0,0 1-1 0 0,0-1 0 0 0,1 0 0 0 0,-1 0 1 0 0,0 0-1 0 0,1 0 0 0 0,-1 0 0 0 0,1 0 0 0 0,-1 0 1 0 0,1 0-1 0 0,0 0 0 0 0,-1 0 0 0 0,1-1 1 0 0,0 1-1 0 0,0 0 0 0 0,0 0 0 0 0,-1 0 1 0 0,1-1-1 0 0,0 1 0 0 0,0-1 0 0 0,0 1-1 0 0,3 1 5 0 0,-1 0-1 0 0,0 0 1 0 0,1 0 0 0 0,0-1-1 0 0,-1 1 1 0 0,1-1-1 0 0,0 0-4 0 0,6 1-26 0 0,0-1 0 0 0,0 0 0 0 0,0 0 0 0 0,0-1 0 0 0,0 0 0 0 0,0-1 0 0 0,3-1 26 0 0,21-4-309 0 0,15-5 309 0 0,-30 7-53 0 0,41-13 165 0 0,6-4-112 0 0,-58 19-29 0 0,-7 1 82 0 0,-8-1 206 0 0,-5 3-66 0 0,1 1 1 0 0,0 0-1 0 0,0 1 1 0 0,0 0-194 0 0,6-1 5 0 0,-5 2 28 0 0,-1 0 0 0 0,1 1 1 0 0,-8 4-34 0 0,10-4 6 0 0,2 2-3 0 0,5-6-4 0 0,1 0 0 0 0,-1 0 1 0 0,1-1-1 0 0,0 1 0 0 0,-1 0 1 0 0,1-1-1 0 0,-1 1 0 0 0,1-1 1 0 0,-1 1-1 0 0,0 0 0 0 0,1-1 0 0 0,-1 1 1 0 0,0-1-1 0 0,1 1 0 0 0,-1-1 1 0 0,0 0-1 0 0,1 1 0 0 0,-1-1 1 0 0,0 0 0 0 0,12 12-54 0 0,-7-11 53 0 0,1 1-1 0 0,-1-1 1 0 0,0 1 0 0 0,1-1-1 0 0,0-1 1 0 0,-1 1-1 0 0,1-1 1 0 0,0 1 0 0 0,3-2 1 0 0,46-4-53 0 0,-35 2 54 0 0,-5 2 30 0 0,0-1 1 0 0,-1 0-1 0 0,0-2 0 0 0,0 1 0 0 0,0-1 0 0 0,0-1 0 0 0,0 0 1 0 0,0-2-32 0 0,-12 7-1 0 0,1-1 0 0 0,-1 0 1 0 0,0 0-1 0 0,1 0 1 0 0,-1 0-1 0 0,0-1 1 0 0,0 1-1 0 0,0 0 0 0 0,0 0 1 0 0,0-1-1 0 0,0 1 1 0 0,0-1-1 0 0,0 1 1 0 0,0-1-1 0 0,-1 1 1 0 0,1-1-1 0 0,-1 1 0 0 0,1-1 1 0 0,-1 1-1 0 0,0-1 1 0 0,1 0-1 0 0,-1 1 1 0 0,0-1-1 0 0,0 0 0 0 0,0 1 1 0 0,0-1-1 0 0,0 0 1 0 0,-1-1 18 0 0,1 1-1 0 0,-1-1 1 0 0,0 0-1 0 0,0 0 1 0 0,0 1-1 0 0,0-1 1 0 0,-1 1-1 0 0,1-1 0 0 0,0 1 1 0 0,-1-1-1 0 0,0 1 1 0 0,0 0-1 0 0,1 0 1 0 0,-1 0-1 0 0,-1 0-17 0 0,-2-3 15 0 0,1 1 0 0 0,-1 0-1 0 0,0 1 1 0 0,0-1 0 0 0,-1 1-1 0 0,-3-2-14 0 0,0 0-346 0 0,7 4 315 0 0,2 1 87 0 0,0 0 51 0 0,0 0 11 0 0,0 0-51 0 0,0 0-224 0 0,0 0-99 0 0,2-1-367 0 0,-1 0 1 0 0,1 0-1 0 0,-1 1 1 0 0,1-1-1 0 0,-1 0 1 0 0,1 1-1 0 0,0-1 1 0 0,-1 1-1 0 0,1 0 1 0 0,0-1 0 0 0,0 1 622 0 0,5-1-6345 0 0,1-1 1156 0 0</inkml:trace>
  <inkml:trace contextRef="#ctx0" brushRef="#br0" timeOffset="3992.849">4014 283 7712 0 0,'0'0'168'0'0,"0"0"40"0"0,0 0 8 0 0,0 0 0 0 0,0 0-216 0 0,0 0 0 0 0,0 0 0 0 0,0 0 0 0 0,0 0-240 0 0,0 0-88 0 0,0 0-24 0 0,0 0 0 0 0</inkml:trace>
  <inkml:trace contextRef="#ctx0" brushRef="#br0" timeOffset="4806.106">4226 243 10048 0 0,'0'0'462'0'0,"-1"-1"-12"0"0,-1 0-142 0 0,1 0 482 0 0,1 1 245 0 0,0 0 49 0 0,1-1 2343 0 0,-1 0-498 0 0,3 6-3064 0 0,2 9 457 0 0,-1 1 0 0 0,-1 0 0 0 0,0 0 0 0 0,-1 0 0 0 0,-1 0 0 0 0,0 3-322 0 0,1 3 229 0 0,0 35 775 0 0,-2 33-1004 0 0,-2-19-28 0 0,2-54 513 0 0,1-1-1 0 0,0 1 0 0 0,1 0 0 0 0,0-1 1 0 0,4 11-485 0 0,-6-26 15 0 0,0 0 0 0 0,0 1 1 0 0,0-1-1 0 0,1 0 0 0 0,-1 0 1 0 0,0 0-1 0 0,0 0 0 0 0,0 1 1 0 0,0-1-1 0 0,0 0 1 0 0,0 0-1 0 0,-1 0 0 0 0,1 0 1 0 0,0 1-1 0 0,0-1 0 0 0,0 0 1 0 0,0 0-1 0 0,0 0 1 0 0,0 0-1 0 0,0 1 0 0 0,0-1 1 0 0,0 0-1 0 0,0 0 0 0 0,0 0 1 0 0,-1 0-1 0 0,1 0 0 0 0,0 1 1 0 0,0-1-1 0 0,0 0 1 0 0,0 0-1 0 0,0 0 0 0 0,0 0 1 0 0,-1 0-1 0 0,1 0 0 0 0,0 0 1 0 0,0 0-1 0 0,0 0 0 0 0,0 0 1 0 0,-1 0-1 0 0,1 0 1 0 0,0 0-1 0 0,0 0 0 0 0,0 0 1 0 0,0 0-1 0 0,-1 0 0 0 0,1 0 1 0 0,0 0-1 0 0,0 0 1 0 0,0 0-1 0 0,0 0 0 0 0,-1 0 1 0 0,1 0-1 0 0,0 0 0 0 0,0 0 1 0 0,0 0-1 0 0,0 0 0 0 0,-1 0 1 0 0,1 0-16 0 0,-11-6 791 0 0,7 0-795 0 0,0 0 0 0 0,0-1 0 0 0,1 1 0 0 0,-1-1 0 0 0,2 0 0 0 0,-1 0 0 0 0,1 0 0 0 0,0 0 0 0 0,0 0 0 0 0,1-1 0 0 0,0 1 0 0 0,0 0 0 0 0,1-1 0 0 0,0 1 0 0 0,0-1 0 0 0,1 1 0 0 0,0-1 4 0 0,1-11-318 0 0,1 0-1 0 0,1 0 1 0 0,0 1 0 0 0,2 0-1 0 0,0 0 1 0 0,1 0 0 0 0,6-10 318 0 0,-6 13-221 0 0,2 0 1 0 0,0 0 0 0 0,0 1 0 0 0,2 1-1 0 0,-1-1 1 0 0,2 2 0 0 0,0-1 0 0 0,8-5 220 0 0,-15 14-1 0 0,1 0-1 0 0,-1 0 1 0 0,1 1 0 0 0,0-1 0 0 0,0 1 0 0 0,0 1 0 0 0,0-1 0 0 0,0 1 0 0 0,1 0-1 0 0,-1 1 1 0 0,1-1 0 0 0,0 1 0 0 0,5 0 1 0 0,-7 1 0 0 0,-1 0 0 0 0,0 1 0 0 0,0-1 0 0 0,0 1 0 0 0,0-1 0 0 0,0 1 0 0 0,0 1 1 0 0,0-1-1 0 0,0 0 0 0 0,-1 1 0 0 0,1 0 0 0 0,0 0 0 0 0,-1 0 0 0 0,1 0 0 0 0,-1 1 0 0 0,0-1 0 0 0,0 1 0 0 0,0 0 0 0 0,0 0 0 0 0,0 0 0 0 0,-1 0 0 0 0,3 3 0 0 0,-2 1 124 0 0,1-1 0 0 0,-1 0 0 0 0,0 1 0 0 0,0 0 0 0 0,-1-1 0 0 0,1 1 0 0 0,-2 0 0 0 0,1 0 0 0 0,-1 0 0 0 0,0 1 0 0 0,-1-1 0 0 0,1 0 0 0 0,-1 0 0 0 0,-1 1 0 0 0,1-1 0 0 0,-2 3-124 0 0,1-7 17 0 0,0 0 0 0 0,0 0 1 0 0,0 0-1 0 0,-1 0 0 0 0,1 0 0 0 0,-1 0 0 0 0,0 0 0 0 0,1-1 0 0 0,-1 1 0 0 0,-1 0 1 0 0,1-1-1 0 0,0 0 0 0 0,-1 0 0 0 0,1 1 0 0 0,-1-1 0 0 0,1-1 0 0 0,-1 1 0 0 0,0 0 1 0 0,0-1-1 0 0,-3 2-17 0 0,-2 1 97 0 0,-2 0 1 0 0,1-1-1 0 0,0 0 1 0 0,-1 0 0 0 0,1-1-1 0 0,-6 0-97 0 0,-12 5 175 0 0,23-6-133 0 0,0 1 0 0 0,1-1 1 0 0,-1 0-1 0 0,0-1 0 0 0,0 1 0 0 0,0 0 1 0 0,1-1-1 0 0,-1 0 0 0 0,0 0 0 0 0,0 0 1 0 0,0-1-1 0 0,0 1 0 0 0,-1-1-42 0 0,4 1-465 0 0,10-17-650 0 0,-5 13 1093 0 0,0 1-1 0 0,0 1 0 0 0,1-1 1 0 0,-1 1-1 0 0,1-1 0 0 0,-1 1 1 0 0,1 1-1 0 0,0-1 0 0 0,5-1 23 0 0,47-6-64 0 0,-39 6 203 0 0,13-2-89 0 0,27-10-50 0 0,-27 6-202 0 0,4 0 82 0 0,28-11 120 0 0,-62 19-101 0 0,-11 15 142 0 0,-17 16 66 0 0,24-26-83 0 0,3-3 41 0 0,0-1 8 0 0,0 0-1 0 0,22 3 0 0 0,-4-7-86 0 0,-1 0 1 0 0,1-1-1 0 0,-1-1 0 0 0,9-4 14 0 0,65-34-79 0 0,-58 27 69 0 0,-27 15 11 0 0,0-1-1 0 0,0 1 1 0 0,0 0 0 0 0,2 0-1 0 0,12-3-15 0 0,-20 5 14 0 0,1-1 0 0 0,-1 1 0 0 0,1 0 0 0 0,-1 0 0 0 0,1 0-1 0 0,0 0 1 0 0,-1 0 0 0 0,1 0 0 0 0,-1 0 0 0 0,1 0 0 0 0,-1 0-1 0 0,1 0 1 0 0,-1 0 0 0 0,1 0 0 0 0,-1 0 0 0 0,1 0 0 0 0,-1 1 0 0 0,1-1-1 0 0,-1 0 1 0 0,1 0 0 0 0,-1 1 0 0 0,1-1 0 0 0,-1 0 0 0 0,1 0 0 0 0,-1 1-1 0 0,1-1 1 0 0,-1 1 0 0 0,0-1 0 0 0,1 0 0 0 0,-1 1 0 0 0,0-1 0 0 0,1 1-1 0 0,-1-1 1 0 0,0 1 1 0 0,5 12-21 0 0,-4 8 71 0 0,-1 0-1 0 0,-1 0 1 0 0,-1 0-1 0 0,-2 13-49 0 0,-2 14 50 0 0,-12 132-50 0 0,17-170 38 0 0,1-6 61 0 0,-1 0-1 0 0,1 0 1 0 0,-1 0 0 0 0,0 0-1 0 0,0 0 1 0 0,-2 3-99 0 0,2-5 33 0 0,0-1-1 0 0,0 1 1 0 0,0-1 0 0 0,0 1-1 0 0,0-1 1 0 0,-1 0 0 0 0,1 1-1 0 0,-1-1 1 0 0,1 0 0 0 0,-1 0-1 0 0,1 0 1 0 0,-1 0 0 0 0,1 0-1 0 0,-1 0 1 0 0,0 0 0 0 0,0-1 0 0 0,0 1-33 0 0,-8 2 110 0 0,1-1 0 0 0,-1 0 0 0 0,0 0 1 0 0,-2-1-111 0 0,-27 5-162 0 0,11-5-2296 0 0,26-1 1330 0 0,2 0-1151 0 0,2-3-507 0 0,8-12-102 0 0,9-2-21 0 0</inkml:trace>
  <inkml:trace contextRef="#ctx0" brushRef="#br0" timeOffset="5187.202">5456 452 21191 0 0,'0'0'480'0'0,"0"0"67"0"0,0 0 32 0 0,-1 2-58 0 0,-2 7-491 0 0,0 0-1 0 0,0-1 1 0 0,-1 1 0 0 0,-1-1-1 0 0,1 0 1 0 0,-5 6-30 0 0,-3 2 413 0 0,0 0 0 0 0,-12 11-413 0 0,12-16 329 0 0,0-1 1 0 0,0 0-1 0 0,-1-1 1 0 0,-10 7-330 0 0,-58 28-2161 0 0,69-38 1175 0 0,-7 3-7163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6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17503 0 0,'0'0'803'0'0,"0"0"-18"0"0,-1 16-13 0 0,-14 79 3034 0 0,14-78-3436 0 0,-1-2 10 0 0,1 1 1 0 0,0 0-1 0 0,2-1 1 0 0,1 12-381 0 0,9 68 1 0 0,-8-53-5 0 0,-3-39-71 0 0,0 0 0 0 0,-1 0 1 0 0,1 0-1 0 0,-1 0 0 0 0,1 0 1 0 0,-1 0-1 0 0,0 0 0 0 0,0 0 1 0 0,0 0-1 0 0,0 0 1 0 0,-2 2 74 0 0,3-5-160 0 0,-1 0 1 0 0,1 1-1 0 0,0-1 1 0 0,-1 0-1 0 0,1 0 1 0 0,-1 0-1 0 0,1 1 1 0 0,-1-1-1 0 0,1 0 1 0 0,-1 0-1 0 0,1 0 1 0 0,-1 0-1 0 0,1 0 1 0 0,0 0-1 0 0,-1 0 1 0 0,1 0-1 0 0,-1 0 1 0 0,1 0-1 0 0,-1 0 1 0 0,1 0-1 0 0,-1 0 160 0 0,-6-2-7843 0 0</inkml:trace>
  <inkml:trace contextRef="#ctx0" brushRef="#br0" timeOffset="437.738">0 212 8288 0 0,'9'0'862'0'0,"-1"1"-165"0"0,-1-1-1 0 0,0 2 0 0 0,1-1 0 0 0,-1 1 0 0 0,3 1-696 0 0,21 5 3918 0 0,57 12-448 0 0,4 1-866 0 0,-78-19-2199 0 0,0-1 1 0 0,0 0-1 0 0,0-1 0 0 0,-1-1 0 0 0,1 0 0 0 0,0-1 0 0 0,5-1-405 0 0,-3 2 20 0 0,-19 3-13 0 0,1-1-1 0 0,-1 1 1 0 0,0-1-1 0 0,1 1 1 0 0,-1 0-1 0 0,1 0 1 0 0,-1 0-1 0 0,1 0 1 0 0,-2 2-7 0 0,1-1 5 0 0,-6 6-5 0 0,-1 0 0 0 0,1 0 0 0 0,0 0 0 0 0,0 1 0 0 0,1 0 0 0 0,-3 6 0 0 0,4-4 0 0 0,3-8 0 0 0,1 1 0 0 0,1 0 0 0 0,-1 0 0 0 0,1 0 0 0 0,0 0 0 0 0,0 0 0 0 0,0 2 0 0 0,1-5 0 0 0,1 0 0 0 0,0-1 0 0 0,0 1 0 0 0,0 0 0 0 0,0-1 0 0 0,0 1 0 0 0,0 0 0 0 0,1-1 0 0 0,-1 1 0 0 0,1-1 0 0 0,-1 1 0 0 0,1 0 0 0 0,-1-1 0 0 0,1 1 0 0 0,0-1 0 0 0,0 0 0 0 0,0 1 0 0 0,0-1 0 0 0,0 1 0 0 0,0-1 0 0 0,0 0 0 0 0,0 0 0 0 0,0 0 0 0 0,1 0 0 0 0,-1 0 0 0 0,0 0 0 0 0,1 1 0 0 0,1-1 0 0 0,-1 0 0 0 0,1 0 0 0 0,-1 0 0 0 0,1 0 0 0 0,0-1 0 0 0,-1 1 0 0 0,1-1 0 0 0,0 1 0 0 0,-1-1 0 0 0,1 0 0 0 0,0 0 0 0 0,-1 0 0 0 0,1-1 0 0 0,0 1 0 0 0,0 0 0 0 0,42-11 0 0 0,-42 10 0 0 0,2 0 0 0 0,0-1 0 0 0,0 0 0 0 0,-1 0 0 0 0,1 0 0 0 0,-1-1 0 0 0,0 0 0 0 0,1 0 0 0 0,-1 0 0 0 0,0 0 0 0 0,-1 0 0 0 0,1-1 0 0 0,-1 0 0 0 0,1 0 0 0 0,-1 0 0 0 0,0 0 0 0 0,-1 0 0 0 0,1-1 0 0 0,2-3 0 0 0,-1-1 0 0 0,-1 0 0 0 0,1 0 0 0 0,-1 0 0 0 0,-1 0 0 0 0,0-1 0 0 0,0 1 0 0 0,0-4 0 0 0,-2 9-29 0 0,1 0 0 0 0,-1-1-1 0 0,0 1 1 0 0,0 0 0 0 0,0 0-1 0 0,0 0 1 0 0,-1 0 0 0 0,0 0-1 0 0,0 0 1 0 0,0 0 0 0 0,0 0-1 0 0,-1 0 1 0 0,1 0 0 0 0,-1 0-1 0 0,0 0 1 0 0,0 1 0 0 0,-2-2 29 0 0,4 4-102 0 0,-1 0 0 0 0,0 0 0 0 0,0 0 1 0 0,0 1-1 0 0,0-1 0 0 0,0 0 1 0 0,0 1-1 0 0,0-1 0 0 0,0 1 1 0 0,0-1-1 0 0,0 1 0 0 0,0-1 0 0 0,-1 1 1 0 0,1 0-1 0 0,0-1 102 0 0,-11 0-4450 0 0,10 1 2874 0 0,-11-1-5949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6:0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293 308 4608 0 0,'1'-13'488'0'0,"-1"11"-83"0"0,1 0 0 0 0,-1 0-1 0 0,1 0 1 0 0,-1-1 0 0 0,0 1 0 0 0,0 0 0 0 0,0 0 0 0 0,0 0-1 0 0,0 0 1 0 0,-1 0 0 0 0,1 0 0 0 0,0 0 0 0 0,-1 0 0 0 0,0 0 0 0 0,1 0-1 0 0,-1 0 1 0 0,-1-1-405 0 0,1 1 497 0 0,-1 0 0 0 0,0 1-1 0 0,0-1 1 0 0,0 0 0 0 0,0 1-1 0 0,0 0 1 0 0,0-1 0 0 0,0 1 0 0 0,0 0-1 0 0,0 0 1 0 0,-1 0 0 0 0,1 1-1 0 0,0-1 1 0 0,-1 0 0 0 0,0 1-497 0 0,-2-1 265 0 0,0 0 1 0 0,0 1-1 0 0,0 0 1 0 0,0 0-1 0 0,0 0 1 0 0,-1 0-1 0 0,1 1 1 0 0,0 0-1 0 0,0 0 0 0 0,0 1 1 0 0,1-1-1 0 0,-1 1 1 0 0,0 0-1 0 0,0 0 1 0 0,0 1-266 0 0,-9 5 218 0 0,0 0 1 0 0,1 1-1 0 0,-1 1 1 0 0,-1 2-219 0 0,4-2 78 0 0,1 0 0 0 0,-1 1 0 0 0,2 1 0 0 0,0-1 0 0 0,0 2 0 0 0,1-1 0 0 0,0 1 0 0 0,2 0 0 0 0,-1 1 0 0 0,1 0 0 0 0,0 5-78 0 0,4-16 23 0 0,2 0 0 0 0,-1 0 0 0 0,0 1 0 0 0,1-1 0 0 0,-1 0 0 0 0,1 0 0 0 0,0 1 0 0 0,0-1 0 0 0,0 0 0 0 0,1 1 0 0 0,-1-1 0 0 0,1 0 0 0 0,-1 0 0 0 0,1 0 0 0 0,0 1 0 0 0,1-1 0 0 0,-1 0 0 0 0,0 0 0 0 0,1 0 0 0 0,0-1 1 0 0,0 1-1 0 0,0 1-23 0 0,1-1-54 0 0,0 0 1 0 0,-1-1 0 0 0,1 1-1 0 0,1 0 1 0 0,-1-1 0 0 0,0 0-1 0 0,1 0 1 0 0,-1 0 0 0 0,1 0-1 0 0,-1 0 1 0 0,1-1 0 0 0,0 1-1 0 0,0-1 1 0 0,0 0 0 0 0,0 0 0 0 0,0-1-1 0 0,0 1 1 0 0,1-1 53 0 0,12 0-217 0 0,0 0 0 0 0,0-1 0 0 0,-1-1-1 0 0,1 0 1 0 0,0-2 0 0 0,-1 0 0 0 0,0 0 0 0 0,2-2 217 0 0,10-5-356 0 0,-1-2-1 0 0,0 0 1 0 0,0-2-1 0 0,1-2 357 0 0,-22 13 36 0 0,-1 1-1 0 0,0-1 1 0 0,0-1-1 0 0,3-3-35 0 0,-7 7 17 0 0,0 0 0 0 0,0 0-1 0 0,0 0 1 0 0,0 1 0 0 0,0-1-1 0 0,-1 0 1 0 0,1 0 0 0 0,0-1-1 0 0,-1 1 1 0 0,1 0 0 0 0,-1 0-1 0 0,1 0 1 0 0,-1 0 0 0 0,1 0-1 0 0,-1-1 1 0 0,0 1 0 0 0,0 0-1 0 0,1 0 1 0 0,-1-1 0 0 0,0 1-1 0 0,0 0 1 0 0,0 0 0 0 0,-1-1-1 0 0,1 1 1 0 0,0 0 0 0 0,0 0-1 0 0,-1-1-16 0 0,0 1 16 0 0,1 0 0 0 0,-1 0 0 0 0,0 0 0 0 0,0 1 0 0 0,1-1 0 0 0,-1 0 0 0 0,0 1 0 0 0,0-1 0 0 0,0 1 0 0 0,0-1 0 0 0,0 1 0 0 0,0-1 0 0 0,0 1 0 0 0,0 0 0 0 0,0-1 0 0 0,0 1 0 0 0,0 0 0 0 0,0 0 0 0 0,0 0 0 0 0,0 0 0 0 0,0 0 0 0 0,-1 0 0 0 0,1 0-16 0 0,-27 4 403 0 0,21-2-332 0 0,-4 1-57 0 0,-1 0 1 0 0,0 1 0 0 0,1 0-1 0 0,-1 1 1 0 0,1 1 0 0 0,1 0-1 0 0,-10 7-14 0 0,15-10 0 0 0,1 0 0 0 0,0 1 0 0 0,1-1 0 0 0,-1 1 0 0 0,1 0 0 0 0,0 0 0 0 0,-1 2 0 0 0,-10 11 0 0 0,12-15-1 0 0,1-1 2 0 0,0-1-1 0 0,1 1 1 0 0,-1 0 0 0 0,0-1-1 0 0,1 1 1 0 0,-1-1-1 0 0,1 1 1 0 0,0 0 0 0 0,-1 0-1 0 0,1-1 1 0 0,-1 1-1 0 0,1 0 1 0 0,0 0 0 0 0,0-1-1 0 0,-1 1 1 0 0,1 0-1 0 0,0 0 1 0 0,0 0 0 0 0,0 0-1 0 0,0-1 1 0 0,0 1-1 0 0,0 0 1 0 0,0 0 0 0 0,0 0-1 0 0,0 0 9 0 0,1 0 1 0 0,-1 0 0 0 0,0 0-1 0 0,1 0 1 0 0,-1-1 0 0 0,0 1 0 0 0,1 0-1 0 0,-1 0 1 0 0,1-1 0 0 0,-1 1-1 0 0,1 0 1 0 0,0-1 0 0 0,-1 1-1 0 0,1-1 1 0 0,-1 1 0 0 0,1-1 0 0 0,0 1-1 0 0,0-1 1 0 0,-1 1 0 0 0,1-1-1 0 0,0 0 1 0 0,0 1 0 0 0,0-1-1 0 0,-1 0 1 0 0,1 0 0 0 0,0 1 0 0 0,0-1-1 0 0,0 0 1 0 0,0 0 0 0 0,-1 0-1 0 0,1 0 1 0 0,1 0-10 0 0,3 0-65 0 0,-1 0 0 0 0,1 0 0 0 0,0 0 0 0 0,0 0 0 0 0,2-1 65 0 0,3-2 15 0 0,1 0 0 0 0,-1 0 0 0 0,0-1 0 0 0,0 0 0 0 0,-1-1 0 0 0,7-3-15 0 0,10-9 221 0 0,14-12-221 0 0,-18 13 77 0 0,0 1 0 0 0,12-6-77 0 0,-22 15 59 0 0,0 1 1 0 0,0 0-1 0 0,0 1 0 0 0,1 1 0 0 0,4-1-59 0 0,-14 3 72 0 0,-1 1-1 0 0,0 0 0 0 0,1-1 0 0 0,-1 1 0 0 0,0 0 1 0 0,1 1-1 0 0,-1-1 0 0 0,1 0 0 0 0,-1 1 1 0 0,0-1-1 0 0,1 1 0 0 0,-1 0 0 0 0,0-1 0 0 0,0 1 1 0 0,0 0-1 0 0,0 1 0 0 0,0-1 0 0 0,1 1-71 0 0,0 0 40 0 0,0 1 0 0 0,-1-1 0 0 0,1 1 0 0 0,-1-1 0 0 0,0 1 0 0 0,0 0 0 0 0,0 0 0 0 0,0 0 0 0 0,0 1 0 0 0,-1-1-1 0 0,2 3-39 0 0,-1 1 1 0 0,0 0 0 0 0,0 0-1 0 0,0 1 1 0 0,-1-1 0 0 0,0 1-1 0 0,-1-1 1 0 0,1 1-1 0 0,-1-1 1 0 0,-1 1 0 0 0,0 0-1 0 0,0 2 0 0 0,0-5 0 0 0,-1 3 0 0 0,0-1 0 0 0,0 1 0 0 0,0-1 0 0 0,-1 0 0 0 0,-4 6 0 0 0,7-13 0 0 0,0 0 0 0 0,0 1 0 0 0,0-1 0 0 0,0 0 0 0 0,0 0 0 0 0,0 1 0 0 0,-1-1 0 0 0,1 0 0 0 0,0 0 0 0 0,0 0 0 0 0,0 1 0 0 0,-1-1 0 0 0,1 0 0 0 0,0 0 0 0 0,0 0 0 0 0,0 0 0 0 0,-1 0 0 0 0,1 0 0 0 0,0 1 0 0 0,0-1 0 0 0,-1 0 0 0 0,1 0 0 0 0,0 0 0 0 0,-1 0 0 0 0,1 0 0 0 0,0 0 0 0 0,0 0 0 0 0,-1 0 0 0 0,1 0 0 0 0,0 0 0 0 0,0 0 0 0 0,-1 0 0 0 0,1 0 0 0 0,0 0 0 0 0,0-1 0 0 0,-1 1 0 0 0,1 0 0 0 0,0 0 0 0 0,0 0 0 0 0,-1 0 0 0 0,1 0 0 0 0,0 0 0 0 0,0-1 0 0 0,0 1 0 0 0,-1 0 0 0 0,-6-8 0 0 0,6 8 0 0 0,0-2-12 0 0,0 0 1 0 0,0 0-1 0 0,0 0 0 0 0,0 0 1 0 0,0 0-1 0 0,0 0 0 0 0,0 0 0 0 0,1 0 1 0 0,-1 0-1 0 0,1-1 0 0 0,-1 1 0 0 0,1 0 1 0 0,0 0-1 0 0,0-1 0 0 0,0 1 1 0 0,0 0-1 0 0,0 0 0 0 0,1-3 12 0 0,1-6-151 0 0,1 0 0 0 0,0 0-1 0 0,2-3 152 0 0,-3 6-55 0 0,2-3 1 0 0,0 0 0 0 0,1 1 0 0 0,0-1 0 0 0,1 1 0 0 0,0 0 0 0 0,1 0 0 0 0,-1 1 0 0 0,9-8 54 0 0,-10 12-25 0 0,0 0 0 0 0,0 0 0 0 0,1 0 0 0 0,0 0 0 0 0,0 1-1 0 0,0 0 1 0 0,0 0 0 0 0,1 1 0 0 0,0 0 0 0 0,0 0 0 0 0,0 1 0 0 0,0-1-1 0 0,0 2 1 0 0,4-2 25 0 0,-5 3 5 0 0,0-1 1 0 0,1 1-1 0 0,-1 0 0 0 0,1 1 0 0 0,-1 0 1 0 0,0 0-1 0 0,1 0 0 0 0,-1 1 0 0 0,0-1 1 0 0,0 1-1 0 0,0 1 0 0 0,0-1 0 0 0,0 1 1 0 0,1 1-6 0 0,-1 0 8 0 0,1 0 0 0 0,-1 1 0 0 0,0 0 0 0 0,-1-1 0 0 0,1 2 0 0 0,-1-1 0 0 0,0 1 1 0 0,0-1-1 0 0,-1 1 0 0 0,0 1 0 0 0,3 5-8 0 0,6 12 71 0 0,-6-13-174 0 0,-1 0 0 0 0,-1 0-1 0 0,0 0 1 0 0,-1 1-1 0 0,0 0 1 0 0,2 10 103 0 0,-2 2 594 0 0,-3-22-534 0 0,-1-2-822 0 0,0 0-358 0 0,1-1-838 0 0,6-5-3248 0 0,4-1-1391 0 0</inkml:trace>
  <inkml:trace contextRef="#ctx0" brushRef="#br0" timeOffset="410.232">1213 41 13536 0 0,'0'0'306'0'0,"0"0"46"0"0,0 19 470 0 0,-2-6 56 0 0,1-1 0 0 0,1 1 1 0 0,-1-1-1 0 0,2 1 1 0 0,0-1-1 0 0,2 8-878 0 0,1 3 1227 0 0,0 20 201 0 0,-1 4-477 0 0,-2-27-621 0 0,0 0-1 0 0,-2 5-329 0 0,2 18 260 0 0,-1-30-226 0 0,1-1-1 0 0,-2 0 0 0 0,0 6-33 0 0,-11 54 382 0 0,-4 27-298 0 0,16-94-99 0 0,-1 1 0 0 0,0-1 0 0 0,0 0 0 0 0,-1 0 0 0 0,1-1 1 0 0,-1 1-1 0 0,0 0 0 0 0,-3 4 15 0 0,5-8-195 0 0,0-1-71 0 0,0 0-20 0 0,-10-16-3948 0 0,2 4 1180 0 0,-1-3-3529 0 0</inkml:trace>
  <inkml:trace contextRef="#ctx0" brushRef="#br0" timeOffset="779.82">1084 333 3224 0 0,'4'-11'288'0'0,"-3"10"398"0"0,0-1 0 0 0,0 1 1 0 0,1 0-1 0 0,-1 0 0 0 0,0 0 0 0 0,0 1 0 0 0,1-1 1 0 0,-1 0-1 0 0,1 0 0 0 0,-1 1 0 0 0,0-1 1 0 0,1 1-1 0 0,-1-1 0 0 0,1 1 0 0 0,0 0-686 0 0,0-1 468 0 0,0 1-1 0 0,1 0 0 0 0,-1 0 1 0 0,0 1-1 0 0,1-1 1 0 0,-1 0-1 0 0,0 1 0 0 0,0-1 1 0 0,0 1-1 0 0,1 0-467 0 0,5 3 324 0 0,1 0-1 0 0,-1 0 0 0 0,1 1 0 0 0,6 6-323 0 0,6 3 1089 0 0,14 8-269 0 0,-24-15-351 0 0,0 1-1 0 0,1-2 1 0 0,10 5-469 0 0,10 5 759 0 0,-24-12-510 0 0,0 0 0 0 0,0 0-1 0 0,0-1 1 0 0,1 0 0 0 0,5 1-249 0 0,-1-1 266 0 0,0-1-1 0 0,0 0 1 0 0,4 0-266 0 0,-14-2 96 0 0,-2 0-90 0 0,-1 0-1 0 0,1 1 0 0 0,0-1 0 0 0,0 0 1 0 0,0 1-1 0 0,0-1 0 0 0,0 1 1 0 0,-1-1-1 0 0,1 1 0 0 0,0 0 0 0 0,-1-1 1 0 0,1 1-1 0 0,0 0 0 0 0,-1-1 1 0 0,1 1-1 0 0,0 0 0 0 0,-1 0 1 0 0,1-1-1 0 0,-1 1 0 0 0,0 0 0 0 0,1 0 1 0 0,-1 0-1 0 0,0 0 0 0 0,1 0 1 0 0,-1 0-1 0 0,0-1 0 0 0,0 1 1 0 0,0 0-1 0 0,0 0 0 0 0,0 1-5 0 0,1 1 1 0 0,-1-1 4 0 0,0-1-1 0 0,0 1 1 0 0,1 0 0 0 0,-1 0-1 0 0,-1 0 1 0 0,1-1-1 0 0,0 1 1 0 0,0 0 0 0 0,-1 0-1 0 0,1 0 1 0 0,-1-1-1 0 0,1 1 1 0 0,-2 1-5 0 0,-12 23 37 0 0,11-21-34 0 0,0 0 0 0 0,0 0-1 0 0,1 0 1 0 0,-3 6-3 0 0,-3 14-413 0 0,-10 22 413 0 0,16-43 115 0 0,-3 4 46 0 0,1 3 79 0 0,4-10-185 0 0,0-1 17 0 0,4-6 262 0 0,1-3-235 0 0,1-1-1 0 0,-1 0 1 0 0,1-4-99 0 0,11-33-3582 0 0,-14 31 1172 0 0</inkml:trace>
  <inkml:trace contextRef="#ctx0" brushRef="#br0" timeOffset="2076.158">1521 13 2760 0 0,'0'0'125'0'0,"-7"-7"22"0"0,6 4 12676 0 0,4 1-5546 0 0,10 2-4060 0 0,6 3-6718 0 0,-10-1 5188 0 0,-5 1-1687 0 0,1-1 0 0 0,-1 0 0 0 0,0 1 0 0 0,0 0 0 0 0,0 0 0 0 0,2 2 0 0 0,2 1 0 0 0,-5-2-87 0 0,0-1 0 0 0,-1 1 0 0 0,1 0 0 0 0,-1 0 0 0 0,0 0 0 0 0,0 0 0 0 0,0 0-1 0 0,0 0 1 0 0,0 3 87 0 0,0 0-101 0 0,7 19 274 0 0,-1 0 1 0 0,-1 1-1 0 0,-2 0 1 0 0,1 11-174 0 0,-1-5 71 0 0,-1-5 202 0 0,-1 29-273 0 0,-2-26 287 0 0,3 14-287 0 0,-4-43 23 0 0,0 0-1 0 0,1 0 1 0 0,-1 0-1 0 0,-1 1 0 0 0,1-1 1 0 0,0 0-1 0 0,0 0 1 0 0,-1 0-1 0 0,0 0-22 0 0,-2 27 289 0 0,3-28-201 0 0,0-1 67 0 0,0 0 7 0 0,0 0-2 0 0,0 0-5 0 0,-3-13 226 0 0,2 6-372 0 0,0 0-1 0 0,1 1 0 0 0,0-1 1 0 0,0 0-1 0 0,1 0 0 0 0,-1 0 1 0 0,2 1-1 0 0,-1-1 0 0 0,1 0 1 0 0,1-4-9 0 0,1 2-61 0 0,-1-1 1 0 0,2 1-1 0 0,-1 0 0 0 0,2 0 1 0 0,-1 0-1 0 0,6-7 61 0 0,-8 13-16 0 0,-1 0 0 0 0,1 0 0 0 0,-1 0 1 0 0,1 0-1 0 0,0 1 0 0 0,0-1 0 0 0,1 1 0 0 0,-1 0 0 0 0,0 0 0 0 0,1 0 0 0 0,-1 0 0 0 0,1 0 0 0 0,-1 1 1 0 0,1 0-1 0 0,0-1 0 0 0,0 2 0 0 0,0-1 0 0 0,-1 0 0 0 0,1 1 0 0 0,0-1 0 0 0,0 1 0 0 0,0 0 0 0 0,0 1 1 0 0,0-1-1 0 0,0 1 0 0 0,0-1 0 0 0,0 1 0 0 0,-1 0 0 0 0,1 1 0 0 0,0-1 0 0 0,0 1 0 0 0,-1-1 0 0 0,1 1 1 0 0,-1 0-1 0 0,0 0 0 0 0,0 1 0 0 0,0-1 0 0 0,0 1 0 0 0,0 0 0 0 0,0-1 0 0 0,0 2 16 0 0,6 8-8 0 0,0 1 0 0 0,-1 0 0 0 0,-1 0 1 0 0,0 1-1 0 0,-1-1 0 0 0,0 1 0 0 0,2 10 8 0 0,-4-12-5 0 0,-3-8 14 0 0,0 0 0 0 0,0 0 0 0 0,0 0 0 0 0,-1 0-1 0 0,0 0 1 0 0,0 1 0 0 0,0-1 0 0 0,0 0 0 0 0,-1 0 0 0 0,1 0-1 0 0,-1 0 1 0 0,0 0 0 0 0,0 0 0 0 0,0 0 0 0 0,-1 1-9 0 0,1-3 15 0 0,-1 1 1 0 0,1 0-1 0 0,0 0 1 0 0,-1 0-1 0 0,0-1 1 0 0,0 1-1 0 0,1-1 1 0 0,-1 1-1 0 0,-1-1 1 0 0,1 0-1 0 0,0 0 1 0 0,-1 0-1 0 0,1 0 1 0 0,-1 0-1 0 0,1 0 1 0 0,-1-1-1 0 0,0 1 1 0 0,0-1-1 0 0,0 0 1 0 0,0 0-16 0 0,-8 2 79 0 0,5-1-14 0 0,-1 0 1 0 0,1 0-1 0 0,-1-1 0 0 0,0 0 1 0 0,1 0-1 0 0,-1 0 1 0 0,0-1-1 0 0,0 0 1 0 0,1-1-1 0 0,-2 0-65 0 0,2 0-44 0 0,-2-1-363 0 0,13 0-92 0 0,8-2 308 0 0,43-11 179 0 0,34-4 12 0 0,-28 6 1 0 0,18-7-1 0 0,-54 11 0 0 0,0 0 0 0 0,-1-2 0 0 0,7-4 0 0 0,-18 7 0 0 0,-1 0 0 0 0,0 0 0 0 0,0-1 0 0 0,-1-1 0 0 0,0 0 0 0 0,7-8 0 0 0,-7 2 0 0 0,-19 20-5 0 0,-5 5-43 0 0,4 1 16 0 0,1 0-1 0 0,0 0 1 0 0,-4 8 32 0 0,9-13 1 0 0,0 0 0 0 0,-1 0-1 0 0,2 0 1 0 0,-1 0 0 0 0,0 0-1 0 0,1 0 1 0 0,0 0 0 0 0,0 1-1 0 0,1 4 0 0 0,-1-8 1 0 0,1 0-1 0 0,0-1 0 0 0,0 1 0 0 0,1 0 1 0 0,-1-1-1 0 0,0 1 0 0 0,0-1 0 0 0,1 1 1 0 0,-1 0-1 0 0,1-1 0 0 0,-1 1 1 0 0,1-1-1 0 0,0 1 0 0 0,0-1 0 0 0,0 1 1 0 0,0-1-1 0 0,0 0 0 0 0,0 1 1 0 0,0-1-1 0 0,0 0 0 0 0,0 0 0 0 0,1 0 1 0 0,-1 0-1 0 0,0 0 0 0 0,1 0 1 0 0,-1 0-1 0 0,1 0 0 0 0,-1 0 0 0 0,1-1 1 0 0,-1 1-1 0 0,1 0 0 0 0,4 0 22 0 0,-1 0 1 0 0,0-1-1 0 0,1 1 0 0 0,-1-1 0 0 0,0 0 0 0 0,1-1 1 0 0,-1 1-1 0 0,2-1-22 0 0,-1-1 29 0 0,1 0 1 0 0,0 0-1 0 0,-1 0 0 0 0,1-1 1 0 0,-1 0-1 0 0,0 0 0 0 0,0-1 1 0 0,0 1-1 0 0,2-3-29 0 0,0 1-3 0 0,0 0 1 0 0,1 0-1 0 0,-1 1 0 0 0,3-1 3 0 0,-10 5-4 0 0,1-1 0 0 0,-1 1 0 0 0,0 0 1 0 0,1 0-1 0 0,-1 0 0 0 0,0 0 0 0 0,1 0 0 0 0,-1 0 0 0 0,0 0 0 0 0,1 0 0 0 0,-1 0 0 0 0,0 0 0 0 0,0 1 0 0 0,1-1 1 0 0,-1 1-1 0 0,0-1 0 0 0,0 1 0 0 0,1-1 0 0 0,-1 1 0 0 0,0 0 0 0 0,0 0 0 0 0,0-1 0 0 0,0 1 0 0 0,0 0 0 0 0,0 0 0 0 0,0 0 1 0 0,0 0-1 0 0,-1 0 0 0 0,1 0 0 0 0,0 0 0 0 0,0 1 4 0 0,2 2-27 0 0,1 0 25 0 0,9 10-23 0 0,0 0-1 0 0,14 10 26 0 0,-21-20-3 0 0,0 1 0 0 0,0-2-1 0 0,0 1 1 0 0,1-1-1 0 0,0 0 1 0 0,0 0-1 0 0,0 0 1 0 0,0-1-1 0 0,1 0 4 0 0,1 0 97 0 0,1 0 0 0 0,-1-1 1 0 0,0 0-1 0 0,1-1 0 0 0,-1 0 0 0 0,0 0 0 0 0,1-1 0 0 0,-1 0 0 0 0,0-1-97 0 0,-3 1 52 0 0,-1 0-1 0 0,0-1 0 0 0,0 0 1 0 0,0 0-1 0 0,0 0 0 0 0,0-1 1 0 0,0 1-1 0 0,-1-1 1 0 0,1 0-1 0 0,-1 0 0 0 0,0-1 1 0 0,0 1-1 0 0,0-1 0 0 0,0 0 1 0 0,-1 0-1 0 0,2-2-51 0 0,-2 1-37 0 0,0 2 19 0 0,0-1-1 0 0,-1 0 0 0 0,0 0 0 0 0,1 0 1 0 0,-1 0-1 0 0,-1 0 0 0 0,1-1 1 0 0,-1 1-1 0 0,2-4 19 0 0,2-14-135 0 0,-3 14 26 0 0,0 0 0 0 0,-1 1 0 0 0,0-1 0 0 0,0-7 109 0 0,5-181-1000 0 0,-9 169 1015 0 0,3 26 54 0 0,0 1-1 0 0,0 0-2 0 0,0 19 4 0 0,0-7-70 0 0,2 0 0 0 0,0 0-1 0 0,0 0 1 0 0,2 4 0 0 0,5 24 13 0 0,-6-18 17 0 0,12 103 420 0 0,-14-117-430 0 0,0-1 0 0 0,1 0 0 0 0,-1 0 0 0 0,1 0 1 0 0,1 0-1 0 0,-1-1 0 0 0,1 1 0 0 0,3 4-20 0 0,-4-7 60 0 0,0 0 0 0 0,1 0 0 0 0,-1-1 1 0 0,1 1-1 0 0,0-1 0 0 0,0 0 0 0 0,0 0 1 0 0,0 0-1 0 0,0 0 0 0 0,1 0 0 0 0,0-1 1 0 0,-1 1-1 0 0,1-1 0 0 0,4 2-60 0 0,-4-3 5 0 0,-1-1 0 0 0,1 1 0 0 0,0 0 0 0 0,0-1 0 0 0,0 0 0 0 0,0 0 0 0 0,0 0-1 0 0,0 0 1 0 0,0-1 0 0 0,-1 0 0 0 0,1 0 0 0 0,0 0 0 0 0,0 0 0 0 0,-1 0 0 0 0,1-1 0 0 0,0 1-5 0 0,3-3 22 0 0,-1 1 1 0 0,1-1 0 0 0,-1 0-1 0 0,0 0 1 0 0,0 0 0 0 0,0-1-1 0 0,5-5-22 0 0,-4 2-65 0 0,1 0-1 0 0,-1 0 0 0 0,0-1 0 0 0,-1 0 0 0 0,0 0 0 0 0,0 0 0 0 0,-1-1 0 0 0,-1 0 0 0 0,1 0 0 0 0,-1 0 0 0 0,0-5 66 0 0,-3 8-64 0 0,-1 7 64 0 0,0 0-1 0 0,0 0 1 0 0,0-1-1 0 0,0 1 1 0 0,0 0 0 0 0,0 0-1 0 0,0 0 1 0 0,0 0-1 0 0,0 0 1 0 0,0 0-1 0 0,-1-1 1 0 0,1 1 0 0 0,0 0-1 0 0,0 0 1 0 0,0 0-1 0 0,0 0 1 0 0,0 0-1 0 0,0 0 1 0 0,0 0-1 0 0,0-1 1 0 0,0 1 0 0 0,0 0-1 0 0,0 0 1 0 0,-1 0-1 0 0,1 0 1 0 0,0 0-1 0 0,0 0 1 0 0,0 0 0 0 0,0 0-1 0 0,0 0 1 0 0,0 0-1 0 0,0 0 1 0 0,-1 0-1 0 0,1 0 1 0 0,0 0 0 0 0,0 0-1 0 0,0 0 1 0 0,0 0-1 0 0,0 0 1 0 0,0 0-1 0 0,-1 0 1 0 0,1 0-1 0 0,0 0 1 0 0,0 0 0 0 0,0 0-1 0 0,0 0 1 0 0,0 0-1 0 0,0 0 1 0 0,-1 0-1 0 0,1 0 1 0 0,0 0 0 0 0,0 0-1 0 0,0 0 1 0 0,0 0-1 0 0,0 0 1 0 0,0 1-1 0 0,0-1 1 0 0,0 0-1 0 0,-1 0 1 0 0,1 0 0 0 0,0 0-1 0 0,0 0 1 0 0,0 0-1 0 0,0 0 1 0 0,0 0-1 0 0,0 1 1 0 0,0-1 0 0 0,0 0 0 0 0,-6 7-47 0 0,4-4 25 0 0,0 1-1 0 0,0 0 0 0 0,0-1 1 0 0,1 1-1 0 0,0 0 1 0 0,-1 0-1 0 0,2 0 1 0 0,-1 0-1 0 0,0 1 0 0 0,1-1 1 0 0,0 0-1 0 0,0 0 1 0 0,0 0-1 0 0,0 0 1 0 0,1 1 22 0 0,4 15-418 0 0,-4-15 384 0 0,0-1 0 0 0,0 1 0 0 0,1 0 0 0 0,-1-1 0 0 0,3 5 34 0 0,-1-3 97 0 0,1-1 1 0 0,-1 0 0 0 0,1 1 0 0 0,1-1 0 0 0,-1 0 0 0 0,1-1 0 0 0,-1 1 0 0 0,1-1 0 0 0,0 0 0 0 0,1 0 0 0 0,-1-1 0 0 0,1 0 0 0 0,0 1-1 0 0,0-2 1 0 0,0 1 0 0 0,0-1 0 0 0,0 0 0 0 0,1 0-98 0 0,6 2-107 0 0,-5-2 152 0 0,0 0 1 0 0,-1-1-1 0 0,1 0 0 0 0,0 0 1 0 0,0 0-46 0 0,-6-1-59 0 0,0 0 1 0 0,0 0-1 0 0,0 0 1 0 0,0-1 0 0 0,0 1-1 0 0,0-1 1 0 0,0 1-1 0 0,0-1 1 0 0,-1 1 0 0 0,1-1-1 0 0,0 0 1 0 0,0 0-1 0 0,-1 0 1 0 0,1 0 0 0 0,0 0-1 0 0,-1 0 1 0 0,1 0-1 0 0,-1-1 1 0 0,0 1-1 0 0,1-1 1 0 0,-1 1 0 0 0,0-1-1 0 0,0 1 59 0 0,2-8-1425 0 0,-5-2-86 0 0</inkml:trace>
  <inkml:trace contextRef="#ctx0" brushRef="#br0" timeOffset="2453.442">2711 242 17071 0 0,'0'0'786'0'0,"-1"0"-21"0"0,-1-3-420 0 0,1 2 49 0 0,8 1 0 0 0,0 1 0 0 0,0 0 0 0 0,0 1 0 0 0,0-1 0 0 0,1 2-394 0 0,27 5 756 0 0,106 2 1098 0 0,-69-5-2838 0 0,-2 1-5146 0 0,-29-2-1097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6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39 229 2760 0 0,'-7'-5'2649'0'0,"3"1"7109"0"0,6 5-3023 0 0,-1 3-9462 0 0,2 20 3151 0 0,-1 0 0 0 0,-1 0 0 0 0,-1 0-1 0 0,-1 0 1 0 0,-1 0 0 0 0,-5 19-424 0 0,-6 45 1592 0 0,9-79-1708 0 0,4-9 123 0 0,0 0 1 0 0,-1 0-1 0 0,1 1 0 0 0,0-1 1 0 0,0 0-1 0 0,0 0 1 0 0,0 0-1 0 0,-1 0 1 0 0,1-1-1 0 0,0 1 1 0 0,0 0-1 0 0,0 0 1 0 0,0 0-1 0 0,-1 0 0 0 0,1 0 1 0 0,0 0-1 0 0,0 0 1 0 0,0 0-1 0 0,0 0 1 0 0,-1 0-1 0 0,1 0 1 0 0,0 0-1 0 0,0-1 1 0 0,0 1-1 0 0,0 0 0 0 0,0 0 1 0 0,0 0-1 0 0,-1 0 1 0 0,1 0-1 0 0,0-1 1 0 0,0 1-1 0 0,0 0 1 0 0,0 0-8 0 0,-1-1 35 0 0,1-1 0 0 0,-1 1 0 0 0,0-1 0 0 0,1 1 0 0 0,-1 0 1 0 0,1-1-1 0 0,0 1 0 0 0,0-1 0 0 0,-1 1 0 0 0,1-1 0 0 0,0 1 0 0 0,0-1 1 0 0,0 0-36 0 0,2-7 35 0 0,0 1 1 0 0,0 0-1 0 0,1 0 1 0 0,0 0-1 0 0,1 0 0 0 0,0 1 1 0 0,3-6-36 0 0,3-3 75 0 0,1 0 0 0 0,11-11-75 0 0,-15 19-7 0 0,0 1-1 0 0,0 1 0 0 0,0-1 1 0 0,1 1-1 0 0,0 0 0 0 0,0 1 1 0 0,1 0-1 0 0,0 0 0 0 0,0 1 1 0 0,0 0-1 0 0,0 0 0 0 0,4 0 8 0 0,-8 3-4 0 0,-1 1 0 0 0,1 0 0 0 0,-1-1 0 0 0,0 1 0 0 0,1 1 0 0 0,-1-1-1 0 0,1 1 1 0 0,-1 0 0 0 0,0 0 0 0 0,1 0 0 0 0,-1 0 0 0 0,0 1 0 0 0,0 0 0 0 0,0 0 0 0 0,0 0-1 0 0,0 0 1 0 0,2 2 4 0 0,-1 0 6 0 0,0 0-1 0 0,0 0 0 0 0,-1 0 0 0 0,0 1 1 0 0,0-1-1 0 0,0 1 0 0 0,0 0 1 0 0,-1 0-1 0 0,0 0 0 0 0,0 1 0 0 0,0-1 1 0 0,1 4-6 0 0,-2-4 37 0 0,-1 1 0 0 0,1 0 1 0 0,-1-1-1 0 0,0 1 0 0 0,-1 0 1 0 0,1 0-1 0 0,-1 0 0 0 0,0 0 1 0 0,0-1-1 0 0,-1 2-37 0 0,0-2 57 0 0,0-1 0 0 0,0 0 0 0 0,0 0 1 0 0,0 0-1 0 0,0 0 0 0 0,-1 0 0 0 0,0-1 0 0 0,0 1 0 0 0,0 0 0 0 0,0-1 1 0 0,0 1-1 0 0,-1-1 0 0 0,0 0 0 0 0,-2 3-57 0 0,4-5 2 0 0,0 0 0 0 0,-1-1 1 0 0,1 1-1 0 0,0 0 0 0 0,0 0 0 0 0,-1-1 1 0 0,1 1-1 0 0,0-1 0 0 0,-1 1 0 0 0,1-1 0 0 0,0 1 1 0 0,-1-1-1 0 0,1 0 0 0 0,-1 0 0 0 0,1 0 1 0 0,-1 0-1 0 0,1 0 0 0 0,-1 0 0 0 0,1 0 1 0 0,-1 0-3 0 0,1 0 3 0 0,0-1 1 0 0,0 1 0 0 0,1 0 0 0 0,-1-1-1 0 0,0 1 1 0 0,0 0 0 0 0,0-1 0 0 0,1 1-1 0 0,-1-1 1 0 0,0 1 0 0 0,0-1 0 0 0,1 1 0 0 0,-1-1-1 0 0,1 0 1 0 0,-1 1 0 0 0,0-1 0 0 0,1 0-1 0 0,-1 0 1 0 0,1 1 0 0 0,0-1 0 0 0,-1 0 0 0 0,1 0-1 0 0,-1 0 1 0 0,1 0 0 0 0,0 1 0 0 0,0-1-1 0 0,0 0 1 0 0,-1 0 0 0 0,1 0 0 0 0,0 0-1 0 0,0 0 1 0 0,0 0-4 0 0,1-7-16 0 0,0 0 0 0 0,0 0-1 0 0,1 0 1 0 0,0 0-1 0 0,1 0 1 0 0,-1 0 0 0 0,1 0-1 0 0,1 1 1 0 0,0-1 0 0 0,0 1-1 0 0,0 0 1 0 0,1 0 0 0 0,0 1-1 0 0,0-1 1 0 0,3-1 16 0 0,-1 0-24 0 0,1 0 0 0 0,0 1 1 0 0,0 0-1 0 0,0 1 0 0 0,1 0 0 0 0,0 0 1 0 0,0 0-1 0 0,1 2 0 0 0,-1-1 0 0 0,1 1 1 0 0,9-3 23 0 0,-15 6 16 0 0,1 0 1 0 0,-1 1 0 0 0,0-1 0 0 0,1 1 0 0 0,-1 0 0 0 0,0 0-1 0 0,1 0 1 0 0,-1 1 0 0 0,0-1 0 0 0,1 1 0 0 0,-1 0 0 0 0,0 0-1 0 0,0 1 1 0 0,0-1 0 0 0,0 1 0 0 0,0 0 0 0 0,0 0-1 0 0,-1 0 1 0 0,1 0 0 0 0,0 1 0 0 0,-1 0 0 0 0,0 0 0 0 0,0 0-1 0 0,3 3-16 0 0,-2-2 32 0 0,-1 0 0 0 0,1 1 0 0 0,-1 0 0 0 0,-1 0 0 0 0,1 0 0 0 0,-1 0 0 0 0,1 0 0 0 0,-1 0 0 0 0,-1 1 0 0 0,1-1 0 0 0,-1 1 0 0 0,0-1 0 0 0,0 1-1 0 0,-1-1 1 0 0,0 1 0 0 0,0 0 0 0 0,0-1 0 0 0,-1 5-32 0 0,-6 39-476 0 0,7-47-188 0 0,0-2-185 0 0,0 0-42 0 0,0 0-130 0 0,13-9-4135 0 0,-9 5 4303 0 0,1 0-1 0 0,-1 0 0 0 0,0-1 1 0 0,0 1-1 0 0,0-1 1 0 0,-1 0-1 0 0,0 0 0 0 0,0 0 1 0 0,0 0-1 0 0,-1 0 0 0 0,1-1 1 0 0,0-4 853 0 0,0 3-436 0 0,1-1 0 0 0,-1 0 0 0 0,1 0 1 0 0,1 1-1 0 0,4-6 436 0 0,-5 7-277 0 0,0 0-1 0 0,-1 0 1 0 0,1-1 0 0 0,-1-1 277 0 0,7-10 58 0 0,-8 10 1560 0 0,1 0 3403 0 0,-2 8-2643 0 0,-1 0-740 0 0,0 0-328 0 0,0 0-59 0 0,5 6 745 0 0,-4-4-1801 0 0,1 1 0 0 0,-2-1 0 0 0,1 0 0 0 0,0 1 0 0 0,0-1 0 0 0,-1 1 0 0 0,1-1 0 0 0,-1 1 0 0 0,0-1 0 0 0,0 1 0 0 0,0 0-195 0 0,-2 29 1092 0 0,1-26-1000 0 0,0-1 0 0 0,1 1 0 0 0,0 0-1 0 0,0-1 1 0 0,0 1 0 0 0,1-1 0 0 0,0 1 0 0 0,0 0 0 0 0,0-1-1 0 0,1 0 1 0 0,0 1 0 0 0,0-1 0 0 0,0 0 0 0 0,0 0 0 0 0,1 0 0 0 0,0 0-1 0 0,0-1 1 0 0,3 4-92 0 0,-4-6 30 0 0,1 1 1 0 0,-1-1-1 0 0,1 0 0 0 0,0 0 0 0 0,0 0 0 0 0,0 0 0 0 0,0 0 1 0 0,1-1-1 0 0,-1 1 0 0 0,0-1 0 0 0,1 0 0 0 0,-1 0 0 0 0,1 0 1 0 0,-1-1-1 0 0,1 1 0 0 0,-1-1 0 0 0,1 0 0 0 0,0 0 0 0 0,-1 0 1 0 0,1 0-1 0 0,-1-1 0 0 0,1 1 0 0 0,-1-1 0 0 0,3 0-30 0 0,9-2 114 0 0,-13 3-95 0 0,0 0 0 0 0,0 0 0 0 0,0 0 0 0 0,0-1-1 0 0,0 1 1 0 0,0-1 0 0 0,0 1 0 0 0,0-1 0 0 0,0 0 0 0 0,0 1 0 0 0,0-1-1 0 0,0 0 1 0 0,0 0 0 0 0,0-1 0 0 0,-1 1 0 0 0,1 0 0 0 0,0-1-1 0 0,-1 1 1 0 0,2-2-19 0 0,7-12 153 0 0,-7 12-134 0 0,-1 0 0 0 0,1 0 0 0 0,-1 0 0 0 0,0 0 0 0 0,0 0 0 0 0,-1-1 0 0 0,1 1 0 0 0,-1-1 0 0 0,1 1 0 0 0,-1-1 0 0 0,0 0 0 0 0,0 1 0 0 0,0-4-19 0 0,-1-5 54 0 0,1 10-47 0 0,-1 1-1 0 0,0-1 0 0 0,0 0 0 0 0,0 1 0 0 0,0-1 1 0 0,0 0-1 0 0,0 1 0 0 0,0-1 0 0 0,-1 0 1 0 0,1 1-1 0 0,0-1 0 0 0,-1 1 0 0 0,0-1 1 0 0,1 0-1 0 0,-1 1 0 0 0,0 0 0 0 0,0-1-6 0 0,-4-5 14 0 0,3 4-13 0 0,0 0 1 0 0,0 0-1 0 0,0 1 1 0 0,0-1-1 0 0,1 0 0 0 0,-1-1 1 0 0,1 1-1 0 0,0 0 1 0 0,0-1-2 0 0,0 1 5 0 0,0 0 0 0 0,0 0 0 0 0,-1 1 0 0 0,1-1 0 0 0,-1 0 0 0 0,1 1 0 0 0,-1-1 0 0 0,0 1 1 0 0,0-1-1 0 0,0 1 0 0 0,0 0 0 0 0,0 0 0 0 0,-1 0 0 0 0,1 0 0 0 0,-1 0 0 0 0,1 1 0 0 0,-1-1 0 0 0,0 1 0 0 0,1-1 0 0 0,-3 0-5 0 0,-8-2 14 0 0,0 0-1 0 0,0 0 1 0 0,0 1-1 0 0,-2 0-13 0 0,-1 0 24 0 0,8 2-581 0 0,7 2-2473 0 0,10 2-4608 0 0,-7-3 1434 0 0</inkml:trace>
  <inkml:trace contextRef="#ctx0" brushRef="#br0" timeOffset="371.636">1036 3 9672 0 0,'-1'-1'157'0'0,"1"1"0"0"0,0 0 0 0 0,0 0 0 0 0,-1 0 0 0 0,1-1 0 0 0,0 1 0 0 0,-1 0-1 0 0,1 0 1 0 0,0 0 0 0 0,-1 0 0 0 0,1 0 0 0 0,-1 0 0 0 0,1 0 0 0 0,0-1 0 0 0,-1 1 0 0 0,1 0 0 0 0,0 0 0 0 0,-1 0 0 0 0,1 0 0 0 0,0 1 0 0 0,-1-1 0 0 0,1 0 0 0 0,-1 0 0 0 0,1 0 0 0 0,0 0 0 0 0,-1 0 0 0 0,1 0 0 0 0,0 1 0 0 0,-1-1 0 0 0,1 0 0 0 0,0 0 0 0 0,-1 0 0 0 0,1 1 0 0 0,0-1 0 0 0,0 0 0 0 0,-1 0 0 0 0,1 1 0 0 0,0-1 0 0 0,0 0 0 0 0,0 1 0 0 0,-1-1 0 0 0,1 0-1 0 0,0 1 1 0 0,0-1 0 0 0,0 0 0 0 0,0 1-157 0 0,1 21 2090 0 0,0-7-1875 0 0,5 130 3851 0 0,-6-61-2370 0 0,0-66-1347 0 0,0 1 0 0 0,-2 6-349 0 0,0-5 30 0 0,-3 12 51 0 0,4-27-91 0 0,0 0-1 0 0,0 0 0 0 0,0 0 0 0 0,1 0 0 0 0,-1 0 1 0 0,1 0-1 0 0,0 0 0 0 0,1 0 0 0 0,0 2 11 0 0,-1-5 0 0 0,1 0 0 0 0,-1 0 0 0 0,1 0 0 0 0,-1-1 0 0 0,0 1 0 0 0,0 0 0 0 0,0 0 0 0 0,0 0 0 0 0,0 0 0 0 0,0 0 0 0 0,-1 0 0 0 0,1 0 0 0 0,-1-1 0 0 0,1 1 0 0 0,-1 0 0 0 0,0 2 0 0 0,-2 5-103 0 0,2-3-4400 0 0,1-6-3250 0 0</inkml:trace>
  <inkml:trace contextRef="#ctx0" brushRef="#br0" timeOffset="738.475">1202 273 6912 0 0,'0'0'528'0'0,"11"6"2"0"0,-6-3 1052 0 0,-1 1-1 0 0,1-1 1 0 0,0 0-1 0 0,0 0 1 0 0,1 0-1 0 0,-1-1 1 0 0,2 1-1582 0 0,2 0 998 0 0,0-1 1 0 0,1 1 0 0 0,-1-1 0 0 0,4-1-999 0 0,1 1 407 0 0,0-2 1 0 0,1 1-1 0 0,-1-2 0 0 0,0 0 0 0 0,0-1 0 0 0,4-1-407 0 0,-11 1-14 0 0,-1 0-1 0 0,1 0 0 0 0,-1-1 1 0 0,1 0-1 0 0,-1 0 0 0 0,0-1 1 0 0,0 0-1 0 0,3-2 15 0 0,-7 3 6 0 0,0 0 0 0 0,0 0 0 0 0,-1-1 0 0 0,1 1 0 0 0,-1 0 0 0 0,0-1 0 0 0,1 1-1 0 0,-1-1 1 0 0,-1 0 0 0 0,1 1 0 0 0,0-1 0 0 0,-1 0 0 0 0,0 0-6 0 0,-6-14 0 0 0,6 18 0 0 0,0-1 0 0 0,-1 1 0 0 0,1-1 0 0 0,0 1 0 0 0,0-1 0 0 0,0 1 0 0 0,0-1 0 0 0,-1 1 0 0 0,1 0 0 0 0,0-1 0 0 0,-1 1 0 0 0,1-1 0 0 0,0 1 0 0 0,-1 0 0 0 0,1-1 0 0 0,0 1 0 0 0,-1 0 0 0 0,1-1 0 0 0,-1 1 0 0 0,1 0 0 0 0,-1 0 0 0 0,1-1 0 0 0,0 1 0 0 0,-1 0 0 0 0,1 0 0 0 0,-1 0 0 0 0,1 0 0 0 0,-1-1 0 0 0,1 1 0 0 0,-1 0 0 0 0,-1 0 0 0 0,-3-2 4 0 0,0 1 0 0 0,-1 0 0 0 0,1 0 0 0 0,0 0 0 0 0,-1 0-1 0 0,1 1 1 0 0,0 0 0 0 0,-1 0 0 0 0,1 0 0 0 0,0 1 0 0 0,-1 0 0 0 0,1 0 0 0 0,0 0-1 0 0,0 1 1 0 0,0-1 0 0 0,-1 2-4 0 0,-13 5 24 0 0,-1 1 1 0 0,1 1-1 0 0,-7 5-24 0 0,17-10 1 0 0,-2 3-1 0 0,0 0-1 0 0,0 1 1 0 0,-9 9 0 0 0,5-4-20 0 0,11-10 15 0 0,1 0 1 0 0,0 0-1 0 0,0 1 1 0 0,0-1-1 0 0,1 1 1 0 0,-1-1-1 0 0,1 1 1 0 0,0 0-1 0 0,0 0 1 0 0,1 0-1 0 0,0 0 0 0 0,0 1 1 0 0,0-1-1 0 0,0 0 1 0 0,1 3 4 0 0,0-6-8 0 0,0 1 0 0 0,1-1 0 0 0,-1 0 1 0 0,1 0-1 0 0,0 0 0 0 0,0 0 0 0 0,0 0 0 0 0,0 0 1 0 0,0 0-1 0 0,0 0 0 0 0,1 0 0 0 0,-1 0 0 0 0,0 0 1 0 0,1-1-1 0 0,0 1 0 0 0,-1-1 0 0 0,1 1 8 0 0,2 1-19 0 0,-1 0 1 0 0,1 0-1 0 0,0 0 0 0 0,0-1 0 0 0,1 1 1 0 0,-1-1-1 0 0,2 1 19 0 0,7 1 76 0 0,-1-1 0 0 0,1 0 0 0 0,-1-1 1 0 0,1 0-1 0 0,12 0-76 0 0,12-1-570 0 0,14-4 570 0 0,-30 2-322 0 0,-7-1-1272 0 0,0 0 0 0 0,0-1-1 0 0,0-1 1 0 0,0 0-1 0 0,1-2 1595 0 0,14-4-2747 0 0</inkml:trace>
  <inkml:trace contextRef="#ctx0" brushRef="#br0" timeOffset="1741.821">1861 175 17503 0 0,'-2'-1'99'0'0,"1"-1"-1"0"0,-1 1 0 0 0,0 0 1 0 0,1 0-1 0 0,-1 0 0 0 0,0 0 1 0 0,0 1-1 0 0,0-1 0 0 0,0 0 1 0 0,0 1-1 0 0,0-1 0 0 0,0 1 1 0 0,0 0-1 0 0,0 0 0 0 0,0 0 1 0 0,0 0-1 0 0,0 0 0 0 0,0 0 1 0 0,0 0-1 0 0,0 0 0 0 0,0 1 1 0 0,0-1-1 0 0,0 1 0 0 0,0 0-98 0 0,-8 1 474 0 0,5-1-300 0 0,-1 0 0 0 0,0 1 0 0 0,1 0 0 0 0,-1 0 0 0 0,1 0 0 0 0,-1 0 0 0 0,1 1 0 0 0,0 0 0 0 0,0 0 0 0 0,0 0 0 0 0,0 1 0 0 0,1-1 0 0 0,-5 5-174 0 0,-13 17 542 0 0,13-16-418 0 0,1 0 1 0 0,0 1 0 0 0,1 0 0 0 0,0 0 0 0 0,0 1 0 0 0,1 0-125 0 0,4-7-7 0 0,-4 7-55 0 0,1 0 1 0 0,0 1-1 0 0,1 0 1 0 0,0 1-1 0 0,0 3 62 0 0,3-12 34 0 0,0 1 0 0 0,1-1 0 0 0,-1 0-1 0 0,1 1 1 0 0,0-1 0 0 0,1 0 0 0 0,-1 1 0 0 0,1-1-1 0 0,-1 0 1 0 0,2 4-34 0 0,-1-6 22 0 0,0 0-1 0 0,0 0 1 0 0,0 0-1 0 0,0-1 1 0 0,0 1-1 0 0,0 0 1 0 0,1-1-1 0 0,-1 1 1 0 0,0-1-1 0 0,1 1 1 0 0,-1-1-1 0 0,1 1 0 0 0,0-1 1 0 0,-1 0-1 0 0,1 0 1 0 0,0 0-1 0 0,0 0 1 0 0,0 0-1 0 0,-1-1 1 0 0,1 1-1 0 0,0 0 1 0 0,0-1-1 0 0,2 1-21 0 0,3 0 76 0 0,0 0-1 0 0,1-1 1 0 0,-1 0 0 0 0,0 0-1 0 0,1-1 1 0 0,-1 0-1 0 0,0 0 1 0 0,0-1 0 0 0,0 1-1 0 0,0-2 1 0 0,0 1-1 0 0,1-1-75 0 0,22-7 149 0 0,-16 5-163 0 0,0 0 0 0 0,0-1 0 0 0,0-1 0 0 0,-1 0-1 0 0,0-1 1 0 0,-1-1 0 0 0,0 0 0 0 0,7-6 14 0 0,-7 4-91 0 0,-1 0-1 0 0,0-1 1 0 0,-1 0 91 0 0,7-9-122 0 0,-19 27 131 0 0,1-1 0 0 0,0 0 0 0 0,0 1-1 0 0,1-1 1 0 0,-1 1 0 0 0,1 4-9 0 0,-1 17 78 0 0,0-15 69 0 0,0 1 0 0 0,2 9-147 0 0,-1-18 15 0 0,1-1 0 0 0,-1 1 0 0 0,1-1 0 0 0,0 0 0 0 0,0 1 0 0 0,0-1 0 0 0,0 0 0 0 0,1 0 0 0 0,-1 0 0 0 0,1 0 0 0 0,0 0 0 0 0,0 1-15 0 0,-1-3 0 0 0,0 0 1 0 0,0 0-1 0 0,0 0 0 0 0,1 0 0 0 0,-1 0 0 0 0,0-1 0 0 0,0 1 0 0 0,0 0 0 0 0,1-1 1 0 0,-1 1-1 0 0,0-1 0 0 0,0 1 0 0 0,1-1 0 0 0,-1 0 0 0 0,1 1 0 0 0,-1-1 1 0 0,0 0-1 0 0,1 0 0 0 0,-1 0 0 0 0,1 0 0 0 0,-1 0 0 0 0,0 0 0 0 0,1-1 1 0 0,-1 1-1 0 0,0 0 0 0 0,1-1 0 0 0,-1 1 0 0 0,0-1 0 0 0,1 0 0 0 0,2 0 1 0 0,-1-1-1 0 0,1 0 1 0 0,-1 0-1 0 0,1 0 0 0 0,-1 0 1 0 0,0-1-1 0 0,0 1 1 0 0,0-1-1 0 0,2-2 0 0 0,10-7 0 0 0,-14 11 0 0 0,1-1 0 0 0,0 1 0 0 0,0 0 0 0 0,0-1 0 0 0,-1 0 0 0 0,1 1 0 0 0,-1-1 0 0 0,1 0 0 0 0,-1 0 0 0 0,0 1 0 0 0,1-2 0 0 0,1-3-2 0 0,0 1-1 0 0,1-1 0 0 0,0 1 1 0 0,0-1-1 0 0,1 1 0 0 0,0 1 1 0 0,-1-1-1 0 0,1 1 0 0 0,1-1 1 0 0,-1 1 2 0 0,-4 4-7 0 0,1-1 1 0 0,-1 1 0 0 0,0 0 0 0 0,1 0 0 0 0,-1-1 0 0 0,0 1 0 0 0,1 0 0 0 0,-1 0-1 0 0,0 0 1 0 0,1 0 0 0 0,-1 0 0 0 0,0 1 0 0 0,0-1 0 0 0,1 0 0 0 0,-1 1 0 0 0,0-1-1 0 0,0 1 1 0 0,1-1 0 0 0,-1 1 0 0 0,0-1 0 0 0,0 1 0 0 0,0 0 0 0 0,0 0 0 0 0,0-1-1 0 0,0 1 1 0 0,0 0 0 0 0,1 1 6 0 0,10 6 19 0 0,0-1 0 0 0,0 0-1 0 0,1 0 1 0 0,1-1 0 0 0,-1-1-1 0 0,1 0 1 0 0,0-1 0 0 0,0 0-1 0 0,0-1 1 0 0,1-1-19 0 0,-8-1 1 0 0,0 0-1 0 0,0-1 1 0 0,-1 0-1 0 0,1 0 1 0 0,0-1 0 0 0,0 0-1 0 0,0 0 1 0 0,-1-1-1 0 0,1 1 1 0 0,-1-1 0 0 0,1-1-1 0 0,-1 1 1 0 0,0-1-1 0 0,0 0 1 0 0,0-1 0 0 0,0 0-1 0 0,0 1 1 0 0,-1-2-1 0 0,0 1 1 0 0,0-1 0 0 0,0 1-1 0 0,1-3 0 0 0,-1 1-6 0 0,-1 1 1 0 0,0-1-1 0 0,0 0 0 0 0,0 0 0 0 0,-1 0 1 0 0,0 0-1 0 0,0 0 0 0 0,-1-1 1 0 0,0 1-1 0 0,0-1 0 0 0,0 0 0 0 0,-1 0 1 0 0,0-3 5 0 0,2-16-637 0 0,-1-1 1 0 0,-2 1-1 0 0,-1-17 637 0 0,0 9-18 0 0,1 19 19 0 0,-1 0-1 0 0,0 0 1 0 0,-2-6-1 0 0,-4-11 498 0 0,7 31-210 0 0,0 1-22 0 0,0 0-116 0 0,-1 1-57 0 0,-1 3-94 0 0,0 0 1 0 0,0 1-1 0 0,0-1 1 0 0,0 0-1 0 0,1 1 1 0 0,0-1-1 0 0,0 1 0 0 0,0 0 1 0 0,0 4 0 0 0,-1 45-50 0 0,2-52 50 0 0,-1 28 68 0 0,2 0 0 0 0,1 0 0 0 0,1 0 0 0 0,6 21-68 0 0,-2-16 185 0 0,-6-24-86 0 0,1 0-1 0 0,1 0 0 0 0,3 9-98 0 0,-2-10 0 0 0,-4-7 0 0 0,1 1 0 0 0,1-1 0 0 0,-1 0 0 0 0,0 1 0 0 0,1-1 0 0 0,0 0 0 0 0,0 0 0 0 0,0 0 0 0 0,0-1 0 0 0,0 1 0 0 0,0 0 0 0 0,1-1 0 0 0,-1 1 0 0 0,1-1 0 0 0,0 0 0 0 0,0 0 0 0 0,0 0 0 0 0,2 1 0 0 0,-5-3 0 0 0,4 2 0 0 0,0 0 0 0 0,0 0 0 0 0,1-1 0 0 0,-1 1 0 0 0,2-1 0 0 0,4-1 18 0 0,0 0 0 0 0,0-1 0 0 0,0 0 0 0 0,6-2-18 0 0,-11 2 43 0 0,0 0 150 0 0,1-1 1 0 0,-1 1-1 0 0,0-1 0 0 0,1 0 1 0 0,-1 0-1 0 0,0-1 0 0 0,0 1 1 0 0,0-1-1 0 0,-1 0 0 0 0,3-2-193 0 0,0-1-113 0 0,-1-1-1 0 0,0 0 0 0 0,0 0 1 0 0,0-1-1 0 0,3-6 114 0 0,8-11-227 0 0,-10 16 230 0 0,-1 0 0 0 0,0 0-1 0 0,0-1 1 0 0,1-4-3 0 0,3-5 148 0 0,-8 16-104 0 0,0 0 0 0 0,0 0-1 0 0,-1 0 1 0 0,1-1 0 0 0,-1 1-1 0 0,1-1 1 0 0,-1 1 0 0 0,0-1 0 0 0,0 0-1 0 0,-1 1 1 0 0,1-1 0 0 0,-1 0-1 0 0,0 0 1 0 0,0 0-44 0 0,0 4 0 0 0,0 0 0 0 0,0-1 0 0 0,0 1 0 0 0,0-1 0 0 0,0 1 0 0 0,0 0 0 0 0,-1-1 0 0 0,1 1 0 0 0,0 0 0 0 0,0-1 0 0 0,-1 1 0 0 0,1 0 0 0 0,0-1 0 0 0,-1 1 0 0 0,1 0 0 0 0,0 0 0 0 0,0-1 0 0 0,-1 1 0 0 0,1 0 0 0 0,-1 0 0 0 0,1 0 0 0 0,0-1 0 0 0,-1 1 0 0 0,1 0 0 0 0,0 0 0 0 0,-1 0 0 0 0,1 0 0 0 0,-1 0 0 0 0,-14 1 0 0 0,-13 9 0 0 0,24-8-11 0 0,0 1 0 0 0,0 0 0 0 0,0 0 0 0 0,0 1 0 0 0,0-1 0 0 0,-1 3 11 0 0,-9 7-105 0 0,5-5 7 0 0,1 1 0 0 0,1 0 0 0 0,-1 0 0 0 0,1 0 0 0 0,-2 6 98 0 0,5-8 161 0 0,-1 1-79 0 0,1 0 0 0 0,0 1 0 0 0,0 0 0 0 0,1-1 0 0 0,0 1 0 0 0,-1 8-82 0 0,4-13 0 0 0,0 0 0 0 0,1 1 0 0 0,-1-1 0 0 0,1 0 0 0 0,0 0 0 0 0,0 1 0 0 0,1-1 0 0 0,1 4 0 0 0,-2-6 0 0 0,0 0-32 0 0,0 0-1 0 0,0-1 1 0 0,0 1 0 0 0,0 0-1 0 0,1 0 1 0 0,-1 0 0 0 0,1-1-1 0 0,0 1 1 0 0,-1-1-1 0 0,1 1 1 0 0,0-1 0 0 0,0 0-1 0 0,0 0 1 0 0,0 0 0 0 0,0 0-1 0 0,0 0 1 0 0,0 0 0 0 0,2 0 31 0 0,5 2 26 0 0,1 0 0 0 0,-1-1 0 0 0,8 1-25 0 0,4-1-188 0 0,0-1 0 0 0,0 0 0 0 0,0-2 0 0 0,-1 0 0 0 0,12-3 188 0 0,-4-1-4605 0 0,0-1 0 0 0,4-3 4605 0 0,-10 3-7301 0 0</inkml:trace>
  <inkml:trace contextRef="#ctx0" brushRef="#br0" timeOffset="2501.637">3275 208 14368 0 0,'0'0'330'0'0,"4"-4"782"0"0,-4 3-1037 0 0,-1 0 0 0 0,1 0 0 0 0,0 0 0 0 0,0 0 0 0 0,-1 0-1 0 0,1 0 1 0 0,0 1 0 0 0,-1-1 0 0 0,1 0 0 0 0,-1 0 0 0 0,0 0 0 0 0,1 1 0 0 0,-1-1-1 0 0,1 0 1 0 0,-1 1 0 0 0,0-1 0 0 0,0 0 0 0 0,1 1 0 0 0,-1-1 0 0 0,0 1 0 0 0,0 0-1 0 0,0-1 1 0 0,1 1 0 0 0,-1-1 0 0 0,0 1 0 0 0,0 0 0 0 0,0 0 0 0 0,0 0-1 0 0,0-1 1 0 0,0 1 0 0 0,0 0 0 0 0,0 0-75 0 0,-7 1 670 0 0,0-1 0 0 0,-1 1 0 0 0,1 1-1 0 0,0-1 1 0 0,0 1 0 0 0,0 1 0 0 0,-2 0-670 0 0,-1 2 376 0 0,0 0 0 0 0,0 1 0 0 0,0 0-1 0 0,1 1 1 0 0,-1 0 0 0 0,2 0 0 0 0,-3 4-376 0 0,10-10 1 0 0,0 1 0 0 0,0 0-1 0 0,0-1 1 0 0,1 1 0 0 0,-1 0 0 0 0,1 0 0 0 0,-1 1 0 0 0,1-1 0 0 0,0 0-1 0 0,0 0 1 0 0,0 1 0 0 0,0-1 0 0 0,0 0 0 0 0,0 1 0 0 0,1-1 0 0 0,-1 1-1 0 0,1-1 1 0 0,0 1 0 0 0,0-1 0 0 0,0 1 0 0 0,0-1 0 0 0,0 2-1 0 0,1-1 0 0 0,0 0 0 0 0,0 0-1 0 0,0 0 1 0 0,0 0 0 0 0,0 0 0 0 0,1-1 0 0 0,-1 1 0 0 0,1 0 0 0 0,0-1 0 0 0,-1 1 0 0 0,1-1 0 0 0,1 0 0 0 0,-1 0 0 0 0,0 1-1 0 0,0-2 1 0 0,1 1 0 0 0,-1 0 0 0 0,2 0 0 0 0,16 10 0 0 0,0-2 0 0 0,1-1 0 0 0,22 7 0 0 0,-22-8 0 0 0,-2-2 0 0 0,-13-4 0 0 0,0 0 0 0 0,0 0 0 0 0,0 1 0 0 0,0-1 0 0 0,-1 1 0 0 0,5 4 0 0 0,-9-7 1 0 0,-1 0 0 0 0,0 0 0 0 0,0 0 0 0 0,0 0 0 0 0,0 0 0 0 0,0 1 0 0 0,0-1 0 0 0,1 0 0 0 0,-1 0 0 0 0,0 0 0 0 0,0 0 0 0 0,0 1 0 0 0,0-1 0 0 0,0 0 0 0 0,0 0 0 0 0,0 0 0 0 0,0 0 0 0 0,0 1 0 0 0,0-1 0 0 0,0 0 0 0 0,0 0 0 0 0,0 0 0 0 0,0 1 0 0 0,0-1 0 0 0,0 0 0 0 0,0 0 0 0 0,0 0 0 0 0,0 0 0 0 0,0 1 0 0 0,0-1 0 0 0,0 0 0 0 0,-1 0 0 0 0,1 0 0 0 0,0 0 0 0 0,0 1 0 0 0,0-1 0 0 0,0 0 0 0 0,0 0 0 0 0,0 0 0 0 0,-1 0 0 0 0,1 0 0 0 0,0 0 0 0 0,0 0 0 0 0,0 1 0 0 0,0-1 0 0 0,0 0 0 0 0,-1 0 0 0 0,1 0 0 0 0,0 0 0 0 0,0 0 0 0 0,0 0 0 0 0,-1 0 0 0 0,1 0 0 0 0,0 0 0 0 0,0 0-1 0 0,-11 4 210 0 0,11-4-208 0 0,-34 8 28 0 0,-1-2 1 0 0,0-1-1 0 0,-18-1-30 0 0,24-1-343 0 0,-84 3-4414 0 0,83-5 249 0 0,-8 0-2529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6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182 102 3224 0 0,'13'-7'283'0'0,"-9"3"-254"0"0,-3-3 512 0 0,-1 5 2268 0 0,-1 1 3509 0 0,-5-8-1335 0 0,4 8-4811 0 0,1 0 0 0 0,-1 0 0 0 0,0 0 0 0 0,0 0 1 0 0,1 0-1 0 0,-1 1 0 0 0,0-1 0 0 0,0 1 0 0 0,0-1 0 0 0,0 1 0 0 0,0 0 0 0 0,0 0 0 0 0,0-1 0 0 0,0 1 0 0 0,1 1 0 0 0,-1-1 0 0 0,0 0 0 0 0,0 0 0 0 0,0 1 0 0 0,0-1 0 0 0,0 1 0 0 0,-1 0-172 0 0,-6 2 206 0 0,-1 1 0 0 0,1-1 0 0 0,-8 6-206 0 0,10-5 65 0 0,-6 2-5 0 0,1 2 0 0 0,-1 0 0 0 0,0 1-60 0 0,10-7 0 0 0,1 0 0 0 0,-1 0 1 0 0,0 1-1 0 0,1-1 0 0 0,0 1 0 0 0,-1-1 1 0 0,1 1-1 0 0,0 0 0 0 0,0 0 1 0 0,1 0-1 0 0,-1 0 0 0 0,1 0 0 0 0,-1 0 1 0 0,1 1-1 0 0,0-1 0 0 0,0 0 0 0 0,1-1-1 0 0,0 0 1 0 0,0 0-1 0 0,0 0 0 0 0,0 0 0 0 0,1 0 0 0 0,-1 0 0 0 0,1 0 0 0 0,-1 0 1 0 0,1 0-1 0 0,-1 0 0 0 0,1 0 0 0 0,0-1 0 0 0,0 1 0 0 0,0 0 0 0 0,0 0 1 0 0,0-1-1 0 0,1 1 0 0 0,-1-1 0 0 0,0 1 0 0 0,1-1 0 0 0,-1 0 0 0 0,1 1 0 0 0,-1-1 1 0 0,1 0-1 0 0,0 0 1 0 0,7 5-14 0 0,1 0 0 0 0,-1-1 1 0 0,1-1-1 0 0,3 2 14 0 0,-1-1 4 0 0,33 16 112 0 0,-2 2 0 0 0,15 12-116 0 0,-55-34 35 0 0,-1 1-1 0 0,0 0 0 0 0,1 0 1 0 0,-1 0-1 0 0,0 1 0 0 0,0-1 1 0 0,0 0-1 0 0,0 1 0 0 0,-1 0 1 0 0,1-1-1 0 0,-1 1 0 0 0,1 0 1 0 0,-1 0-1 0 0,0 0 1 0 0,1 2-35 0 0,-2-3 41 0 0,1-1 1 0 0,-1 1 0 0 0,0-1 0 0 0,0 1 0 0 0,0 0 0 0 0,0-1 0 0 0,0 1-1 0 0,0 0 1 0 0,0-1 0 0 0,0 1 0 0 0,-1 0 0 0 0,1-1 0 0 0,0 1 0 0 0,-1 0-1 0 0,0-1 1 0 0,1 1 0 0 0,-1-1 0 0 0,0 1 0 0 0,0-1 0 0 0,0 0 0 0 0,0 1 0 0 0,0-1-1 0 0,0 0 1 0 0,0 0 0 0 0,0 1 0 0 0,0-1 0 0 0,-1 0 0 0 0,1 0 0 0 0,-1 0-42 0 0,-8 4 99 0 0,0 1 0 0 0,-1-2 0 0 0,1 0 1 0 0,-1 0-1 0 0,0-1 0 0 0,0 0 1 0 0,0-1-1 0 0,0 0 0 0 0,-3 0-99 0 0,-13 0 78 0 0,0-1 0 0 0,1-2 1 0 0,-11-1-79 0 0,35 2-59 0 0,1 0 0 0 0,-1 0 0 0 0,0-1 0 0 0,0 1 0 0 0,0-1 1 0 0,0 1-1 0 0,1-1 0 0 0,-1 1 0 0 0,0-1 0 0 0,1 0 1 0 0,-1 0-1 0 0,0 0 0 0 0,1 0 0 0 0,-1-1 59 0 0,1 2-97 0 0,1-1 0 0 0,-1 1 0 0 0,1-1 0 0 0,0 0-1 0 0,-1 1 1 0 0,1-1 0 0 0,0 0 0 0 0,0 1 0 0 0,-1-1 0 0 0,1 0 0 0 0,0 1 0 0 0,0-1-1 0 0,0 0 1 0 0,0 0 0 0 0,0 1 0 0 0,0-1 0 0 0,0 0 0 0 0,0 0 0 0 0,0 1 0 0 0,0-1-1 0 0,0 0 1 0 0,1 1 0 0 0,-1-1 0 0 0,0 0 0 0 0,0 1 0 0 0,1-1 0 0 0,-1 0 0 0 0,0 1 0 0 0,1-1-1 0 0,-1 0 1 0 0,1 1 0 0 0,-1-1 0 0 0,1 1 0 0 0,-1-1 0 0 0,1 1 0 0 0,-1-1 97 0 0,22-18-4728 0 0,-8 6-1665 0 0</inkml:trace>
  <inkml:trace contextRef="#ctx0" brushRef="#br0" timeOffset="375.511">369 235 15664 0 0,'0'0'718'0'0,"8"12"259"0"0,-3-6-421 0 0,-1 0 0 0 0,0 0 0 0 0,-1 0 0 0 0,1 1 0 0 0,-1 0 0 0 0,0 0 0 0 0,-1 0 0 0 0,0 0 0 0 0,0 0 0 0 0,0 2-556 0 0,-2 8 1135 0 0,1-2-592 0 0,8 19 520 0 0,6 15-401 0 0,-12-43-649 0 0,-3-6-100 0 0,0 1-1 0 0,0-1 0 0 0,1 1 1 0 0,-1-1-1 0 0,0 1 0 0 0,0-1 1 0 0,1 0-1 0 0,-1 1 1 0 0,0-1-1 0 0,0 1 0 0 0,1-1 1 0 0,-1 0-1 0 0,1 1 0 0 0,-1-1 1 0 0,0 0-1 0 0,1 1 1 0 0,-1-1-1 0 0,1 0 0 0 0,-1 0 1 0 0,1 1-1 0 0,-1-1 0 0 0,1 0 1 0 0,-1 0-1 0 0,1 0 0 0 0,-1 0 1 0 0,1 0-1 0 0,-1 0 1 0 0,1 0-1 0 0,-1 0 0 0 0,1 0 1 0 0,-1 0-1 0 0,1 0 0 0 0,-1 0 1 0 0,1 0-1 0 0,-1 0 1 0 0,1 0-1 0 0,-1 0 0 0 0,1 0 1 0 0,-1-1-1 0 0,1 1 0 0 0,-1 0 1 0 0,0 0-1 0 0,1-1 1 0 0,-1 1-1 0 0,1 0 0 0 0,-1-1 1 0 0,0 1-1 0 0,1 0 0 0 0,-1-1 1 0 0,1 1-1 0 0,-1 0 1 0 0,0-1 87 0 0,1 0-692 0 0,5-4-7115 0 0</inkml:trace>
  <inkml:trace contextRef="#ctx0" brushRef="#br0" timeOffset="376.511">488 105 11520 0 0,'0'0'528'0'0,"0"0"-16"0"0,0 0-136 0 0,0 0 626 0 0,4 18 3289 0 0,-4-16-4289 0 0,1-1 0 0 0,-1 0 1 0 0,1 0-1 0 0,0 0 0 0 0,0 1 1 0 0,0-1-1 0 0,0 0 0 0 0,0 0 1 0 0,0 0-1 0 0,0 0 0 0 0,0 0 1 0 0,0-1-1 0 0,0 1 0 0 0,0 0 1 0 0,2 0-3 0 0,21 10-104 0 0,-9-6 25 0 0,55 27-2433 0 0,-52-26 1215 0 0</inkml:trace>
  <inkml:trace contextRef="#ctx0" brushRef="#br0" timeOffset="788.649">791 189 11864 0 0,'0'0'540'0'0,"0"0"-6"0"0,-1 0-342 0 0,-7 0 199 0 0,0 1-1 0 0,0-1 0 0 0,0 2 0 0 0,0-1 1 0 0,0 1-1 0 0,0 0 0 0 0,1 1 0 0 0,-1 0 1 0 0,1 0-1 0 0,-1 1 0 0 0,1 0 0 0 0,-2 2-390 0 0,3-2 251 0 0,1-1-1 0 0,0 2 1 0 0,0-1-1 0 0,0 1 1 0 0,1-1-1 0 0,-1 1 0 0 0,1 1 1 0 0,1-1-1 0 0,-1 0 1 0 0,1 1-1 0 0,0 0 1 0 0,0 0-1 0 0,0 0 1 0 0,1 0-1 0 0,-1 4-250 0 0,2-8 28 0 0,0 0 1 0 0,1 0-1 0 0,-1 0 0 0 0,1 0 1 0 0,0 0-1 0 0,-1 0 0 0 0,1 0 0 0 0,0 0 1 0 0,0 0-1 0 0,1 0 0 0 0,-1 0 1 0 0,0 0-1 0 0,1 0 0 0 0,-1 0 1 0 0,1 0-1 0 0,-1 0 0 0 0,1 0 0 0 0,0 0 1 0 0,0-1-1 0 0,0 1 0 0 0,0 0 1 0 0,0-1-1 0 0,0 1 0 0 0,1 0 1 0 0,-1-1-1 0 0,1 0 0 0 0,-1 1 0 0 0,1-1 1 0 0,-1 0-1 0 0,1 0 0 0 0,0 1-28 0 0,17 6 163 0 0,1-1 0 0 0,-1-1-1 0 0,1 0 1 0 0,0-2 0 0 0,1 0-1 0 0,16 0-162 0 0,-28-3 17 0 0,-1 0 0 0 0,1 0 0 0 0,-1 1-1 0 0,1 0 1 0 0,-1 1 0 0 0,0 0 0 0 0,1 0-17 0 0,-8-2 0 0 0,1-1 0 0 0,-1 1 1 0 0,0 0-1 0 0,1-1 1 0 0,-1 1-1 0 0,0 0 0 0 0,0 0 1 0 0,0 0-1 0 0,0 0 1 0 0,1 0-1 0 0,-1 0 0 0 0,-1 0 1 0 0,1 1-1 0 0,0-1 0 0 0,0 0 1 0 0,0 0-1 0 0,-1 1 1 0 0,1-1-1 0 0,0 0 0 0 0,-1 1 1 0 0,1-1-1 0 0,-1 1 1 0 0,0-1-1 0 0,1 1 0 0 0,-1-1 1 0 0,0 1-1 0 0,0-1 0 0 0,0 1 1 0 0,0-1-1 0 0,0 1 1 0 0,-1 0-1 0 0,2 14-2 0 0,-1-10 78 0 0,0 1-1 0 0,0-1 1 0 0,0 0 0 0 0,-1 1-1 0 0,0-1 1 0 0,0 0-1 0 0,0 1 1 0 0,-1-1-1 0 0,0 0 1 0 0,-2 3-76 0 0,1 0 140 0 0,-2 0-1 0 0,1 0 1 0 0,-1 0-1 0 0,-1-1 1 0 0,0 0 0 0 0,-3 5-140 0 0,2-6 67 0 0,-1 0 1 0 0,1 0 0 0 0,-1-1 0 0 0,0 0-1 0 0,-1 0 1 0 0,1-1 0 0 0,-1 0 0 0 0,0-1 0 0 0,0 0-1 0 0,-1 0 1 0 0,1-1 0 0 0,-1 0 0 0 0,0-1-1 0 0,0 0 1 0 0,1 0 0 0 0,-2-1 0 0 0,1 0 0 0 0,-1-1-68 0 0,4-1 32 0 0,0 0 1 0 0,0 0-1 0 0,1-1 1 0 0,-1 1 0 0 0,-2-2-33 0 0,7 2 10 0 0,-1 0 1 0 0,1 0 0 0 0,0 0-1 0 0,0 0 1 0 0,0 0 0 0 0,-1-1-1 0 0,1 1 1 0 0,0-1-1 0 0,1 1 1 0 0,-1-1 0 0 0,0 0-1 0 0,0 0 1 0 0,1 0 0 0 0,-1 0-1 0 0,1 0 1 0 0,-1 0-11 0 0,1 0-51 0 0,1-1 0 0 0,-1 1 0 0 0,1 0 0 0 0,-1 0 0 0 0,1 0 0 0 0,0 0 0 0 0,0 0 0 0 0,0 0 0 0 0,0 0 0 0 0,0 0 0 0 0,0-1 0 0 0,1 1 0 0 0,-1 0 0 0 0,1 0 0 0 0,-1 0 0 0 0,2-2 51 0 0,6-14-1928 0 0,2 0-3484 0 0,-8 14 3417 0 0,8-11-5152 0 0</inkml:trace>
  <inkml:trace contextRef="#ctx0" brushRef="#br0" timeOffset="1511.341">1034 6 8752 0 0,'7'-4'2062'0'0,"-6"2"3686"0"0,-8 3-414 0 0,0 2-6377 0 0,6-1 1183 0 0,1 0-1 0 0,-1 0 1 0 0,1 0 0 0 0,-1 0 0 0 0,1 1 0 0 0,0-1 0 0 0,0 0 0 0 0,0 0 0 0 0,0 0-1 0 0,0 0 1 0 0,0 3-140 0 0,12 49 1289 0 0,-3-16-962 0 0,-4-19-84 0 0,0 0 1 0 0,1 0-1 0 0,1-1 0 0 0,6 12-243 0 0,41 69 799 0 0,-12-37-917 0 0,-23-37 72 0 0,-13-16 223 0 0,1 0 0 0 0,0 0 0 0 0,1-1-1 0 0,0-1 1 0 0,8 8-177 0 0,-14-14 21 0 0,0 1 1 0 0,0-1-1 0 0,0 1 0 0 0,0-1 1 0 0,0 0-1 0 0,0 0 0 0 0,1 0 1 0 0,-1 0-1 0 0,0-1 0 0 0,1 1 0 0 0,-1 0 1 0 0,0-1-1 0 0,1 0 0 0 0,-1 0 1 0 0,1 1-1 0 0,-1-1 0 0 0,0-1 0 0 0,1 1 1 0 0,-1 0-1 0 0,1 0 0 0 0,-1-1 1 0 0,0 0-1 0 0,1 1 0 0 0,-1-1 0 0 0,0 0 1 0 0,0 0-1 0 0,1 0 0 0 0,-1-1 1 0 0,0 1-1 0 0,0 0 0 0 0,2-2-21 0 0,3-5-42 0 0,-1 0-1 0 0,1 0 1 0 0,-1-1-1 0 0,-1 1 1 0 0,1-1-1 0 0,-2 0 0 0 0,1-1 1 0 0,-1 1-1 0 0,-1-1 1 0 0,1-2 42 0 0,-3 9-34 0 0,0 0 1 0 0,-1 0 0 0 0,0 0-1 0 0,1 1 1 0 0,-1-1-1 0 0,0 0 1 0 0,0-2 33 0 0,1-13-333 0 0,0 15 366 0 0,-1 0-1 0 0,0 0 1 0 0,1 1 0 0 0,-1-1-1 0 0,0 0 1 0 0,-1 0 0 0 0,1 0-1 0 0,0 1 1 0 0,-1-1-1 0 0,1 0 1 0 0,-1 0 0 0 0,0 1-1 0 0,0-1 1 0 0,0 0-33 0 0,0 2 28 0 0,1 0 1 0 0,-1 0-1 0 0,1 0 1 0 0,-1 0-1 0 0,0 0 1 0 0,1 0-1 0 0,-1 1 1 0 0,0-1-1 0 0,0 0 1 0 0,0 0-1 0 0,0 1 1 0 0,1-1-1 0 0,-1 0 1 0 0,0 1-1 0 0,0-1 1 0 0,0 1-1 0 0,0-1 1 0 0,0 1-1 0 0,0 0 1 0 0,-1-1-1 0 0,1 1 1 0 0,0 0-1 0 0,0 0 1 0 0,0 0-1 0 0,0 0 1 0 0,0 0-1 0 0,0 0 1 0 0,0 0-1 0 0,-1 0 1 0 0,1 0-1 0 0,0 0 1 0 0,0 1-1 0 0,0-1 1 0 0,0 1-30 0 0,-3 0-24 0 0,0 1 0 0 0,0 0 0 0 0,0 0 0 0 0,1 0-1 0 0,-1 0 1 0 0,1 1 0 0 0,-1 0 0 0 0,1-1 0 0 0,0 1-1 0 0,0 0 1 0 0,0 1 0 0 0,1-1 0 0 0,-1 0 0 0 0,0 2 25 0 0,1-2 13 0 0,0 1 0 0 0,0-1 0 0 0,1 0 1 0 0,-1 1-1 0 0,1-1 0 0 0,0 1 1 0 0,0-1-1 0 0,0 1 0 0 0,0 0 1 0 0,0-1-1 0 0,1 1 0 0 0,0 0 1 0 0,0 0-1 0 0,0-1 0 0 0,0 1 1 0 0,1 2-15 0 0,-1-4-26 0 0,1 0 0 0 0,0 0 0 0 0,0-1 0 0 0,-1 1 0 0 0,1 0 0 0 0,1 0 0 0 0,-1-1 0 0 0,0 1 0 0 0,0-1-1 0 0,1 1 1 0 0,-1-1 0 0 0,0 0 0 0 0,1 1 0 0 0,-1-1 0 0 0,1 0 0 0 0,0 0 0 0 0,0 0 0 0 0,-1 0 0 0 0,1 0-1 0 0,0 0 1 0 0,1 0 27 0 0,6 2 30 0 0,0 0-1 0 0,0-1 0 0 0,0 0 0 0 0,0-1-29 0 0,-2 1 23 0 0,24 1 26 0 0,1-1 0 0 0,-1-1 0 0 0,1-2 0 0 0,18-2-49 0 0,-20 1-158 0 0,-10 0-1240 0 0,0-1 1 0 0,0-1 0 0 0,12-4 1397 0 0,-1 0-1582 0 0</inkml:trace>
  <inkml:trace contextRef="#ctx0" brushRef="#br0" timeOffset="1890.107">1896 311 23063 0 0,'0'0'512'0'0,"0"0"96"0"0,0 0 32 0 0,0 0 0 0 0,0 0-512 0 0,9 4-128 0 0,-3-2 0 0 0,3-2 0 0 0,-2 3 256 0 0,2-3 32 0 0,4 0 0 0 0,-2 0 0 0 0,5 3-288 0 0,-1-3 0 0 0,6 2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6:1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14 6912 0 0,'0'0'528'0'0,"0"0"34"0"0,0 0 1412 0 0,0 0 1522 0 0,0 6-1606 0 0,-2 38 1996 0 0,-9 23-2539 0 0,5-29-79 0 0,5-29-898 0 0,1 0 0 0 0,0 0 0 0 0,1 8-370 0 0,0 18 504 0 0,-2-24-420 0 0,1 1 1 0 0,1 0 0 0 0,1 10-85 0 0,2 20-138 0 0,-1-10-513 0 0,-3-31-54 0 0,0-1-30 0 0,0 0-180 0 0,-4-1-2678 0 0,-4-4 1583 0 0</inkml:trace>
  <inkml:trace contextRef="#ctx0" brushRef="#br0" timeOffset="716.98">12 188 2304 0 0,'-11'-5'167'0'0,"13"4"12778"0"0,9-1-6608 0 0,7-1-4631 0 0,30-3-4579 0 0,-35 4 4638 0 0,19-2-1243 0 0,0-1 0 0 0,23-8-522 0 0,-29 6-140 0 0,-6 2-31 0 0,0-1 1 0 0,0-1-1 0 0,11-5 171 0 0,16-12-3128 0 0,0-1 1 0 0,33-24 3126 0 0,-59 38-1021 0 0,-20 10 1069 0 0,-1 1 81 0 0,0 0 49 0 0,0 0 207 0 0,0 7 582 0 0,-1 16 574 0 0,-2 0-1 0 0,0 2-1539 0 0,-3 31 1385 0 0,2-18-466 0 0,-2 0-1 0 0,-5 15-918 0 0,2-8 761 0 0,7-37-453 0 0,0 1 1 0 0,-1-1 0 0 0,0 0-1 0 0,-2 3-308 0 0,-4 10-186 0 0,9-20 255 0 0,0-1 20 0 0,0 0-14 0 0,0 0-10 0 0,-1 0-62 0 0,1-1 0 0 0,-1 0-1 0 0,1 0 1 0 0,-1 1-1 0 0,1-1 1 0 0,0 0 0 0 0,-1 0-1 0 0,1 0 1 0 0,0 0 0 0 0,0 1-1 0 0,0-1 1 0 0,0 0 0 0 0,-1 0-1 0 0,1 0 1 0 0,0 0 0 0 0,0 0-1 0 0,1 1 1 0 0,-1-1-3 0 0,1-16-88 0 0,11-6-191 0 0,-3 4 73 0 0,-7 15 170 0 0,1 0 0 0 0,-1 1 0 0 0,1-1 1 0 0,0 0-1 0 0,0 1 0 0 0,0 0 0 0 0,0-1 0 0 0,0 1 0 0 0,1 1 1 0 0,-1-1-1 0 0,1 0 0 0 0,0 1 0 0 0,0 0 0 0 0,0 0 0 0 0,0 0 1 0 0,4-1 35 0 0,-7 2 1 0 0,0 1-1 0 0,0 0 1 0 0,0-1 0 0 0,0 1 0 0 0,0 0 0 0 0,0 0 0 0 0,0 0 0 0 0,0 0 0 0 0,0 0 0 0 0,0 0 0 0 0,0 0 0 0 0,0 0 0 0 0,0 0 0 0 0,1 0 0 0 0,-1 0 0 0 0,0 1 0 0 0,0-1 0 0 0,0 0 0 0 0,-1 1 0 0 0,1-1-1 0 0,0 1 1 0 0,1 0-1 0 0,18 17 517 0 0,-7-6-52 0 0,10 8-603 0 0,-16-14 50 0 0,-1 0 0 0 0,1-1 1 0 0,7 5 87 0 0,13 10 291 0 0,-23-16-194 0 0,1 0 1 0 0,0 0-1 0 0,0-1 0 0 0,0 1 0 0 0,3 0-97 0 0,1 0 160 0 0,-1 0 0 0 0,1-1 0 0 0,0 0 0 0 0,9 2-160 0 0,-14-4 36 0 0,1-1-1 0 0,-1 1 1 0 0,0-1-1 0 0,1 0 1 0 0,-1-1-1 0 0,0 1 1 0 0,1-1-1 0 0,-1 1 1 0 0,0-1-1 0 0,1-1 1 0 0,1 0-36 0 0,-2 1 16 0 0,0-1-1 0 0,0 0 1 0 0,0 0 0 0 0,0 0 0 0 0,-1 0-1 0 0,1-1 1 0 0,-1 1 0 0 0,0-1 0 0 0,0 0-1 0 0,0 0 1 0 0,0 0 0 0 0,0-1 0 0 0,-1 1-1 0 0,1 0 1 0 0,-1-1 0 0 0,0 0 0 0 0,0 0-1 0 0,0 1 1 0 0,1-5-16 0 0,-1 1-22 0 0,0 0 1 0 0,-1 0 0 0 0,0 0-1 0 0,0 0 1 0 0,-1 0-1 0 0,1-1 1 0 0,-2 1-1 0 0,1 0 1 0 0,-1 0-1 0 0,0-1 1 0 0,-1-2 21 0 0,2 9-2 0 0,0 0 1 0 0,-1-1 0 0 0,1 1 0 0 0,0 0 0 0 0,0 0 0 0 0,-1 0 0 0 0,1 0 0 0 0,-1 0 0 0 0,1 0 0 0 0,-1 0-1 0 0,1 0 1 0 0,-1 0 0 0 0,0 0 0 0 0,1 0 0 0 0,-1 1 0 0 0,0-1 0 0 0,0 0 0 0 0,0 0 0 0 0,0 1 0 0 0,1-1 0 0 0,-1 0-1 0 0,-1 0 2 0 0,1 1-3 0 0,0 0 0 0 0,0 0 0 0 0,0 0 0 0 0,-1 0 0 0 0,1 0-1 0 0,0 0 1 0 0,0 0 0 0 0,0 0 0 0 0,0 0 0 0 0,0 1-1 0 0,0-1 1 0 0,0 0 0 0 0,0 1 0 0 0,0-1 0 0 0,0 0 0 0 0,0 1-1 0 0,0-1 1 0 0,-1 1 3 0 0,-2 2-9 0 0,0 0 0 0 0,0 0 1 0 0,1 1-1 0 0,-1-1 0 0 0,1 1 0 0 0,-1-1 0 0 0,1 1 0 0 0,0 0 0 0 0,0 1 9 0 0,2-2-5 0 0,-1 0-1 0 0,1 0 0 0 0,0-1 1 0 0,0 1-1 0 0,1 0 1 0 0,-1 0-1 0 0,1 0 1 0 0,-1 0-1 0 0,1 0 0 0 0,0 0 1 0 0,0 3 5 0 0,-1 12-59 0 0,1-15 58 0 0,1 0 1 0 0,-1 0-1 0 0,0 0 0 0 0,1 0 0 0 0,-1 0 1 0 0,1 0-1 0 0,0 0 0 0 0,0 0 0 0 0,0-1 1 0 0,0 1-1 0 0,1 0 0 0 0,-1 0 0 0 0,1-1 1 0 0,0 1-1 0 0,-1-1 0 0 0,1 1 0 0 0,0-1 1 0 0,1 0-1 0 0,-1 0 0 0 0,1 1 1 0 0,2 1 1 0 0,0 0-1 0 0,0 0 0 0 0,0-1 1 0 0,1 1-1 0 0,-1-1 0 0 0,1 0 1 0 0,0-1-1 0 0,0 1 0 0 0,1-1 0 0 0,6 1-355 0 0,-1 0 0 0 0,1-1 1 0 0,0 0-1 0 0,-1-1 0 0 0,2-1 355 0 0,3 0-1204 0 0,-1-1 1 0 0,1 0 0 0 0,0-2-1 0 0,-1 0 1 0 0,1-1 0 0 0,-1 0 1203 0 0,8-5-7621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2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47 10136 0 0,'-16'-20'1571'0'0,"15"18"-1133"0"0,1 0 1 0 0,-1 1-1 0 0,0-1 0 0 0,0 0 0 0 0,-1 1 0 0 0,1-1 0 0 0,0 1 0 0 0,0 0 0 0 0,-1-1 0 0 0,1 1 0 0 0,0 0 0 0 0,-1 0 0 0 0,0 0 0 0 0,1 0 0 0 0,-1 0 0 0 0,1 0 0 0 0,-1 0 0 0 0,0 1 0 0 0,0-1 0 0 0,0 0 0 0 0,1 1 1 0 0,-1 0-1 0 0,0-1 0 0 0,-1 1-438 0 0,-6 1 228 0 0,-1-1 0 0 0,1 2 0 0 0,-1-1 0 0 0,1 2 0 0 0,0-1 1 0 0,0 1-1 0 0,0 0 0 0 0,0 1 0 0 0,0 0 0 0 0,-4 3-228 0 0,-2 2 111 0 0,1 0 0 0 0,1 1 0 0 0,-1 1 0 0 0,2 0 0 0 0,-8 8-111 0 0,14-12 36 0 0,-1 0 1 0 0,1 1 0 0 0,1 0 0 0 0,0 0 0 0 0,0 0-1 0 0,0 1 1 0 0,1-1 0 0 0,0 1 0 0 0,1 0 0 0 0,0 0 0 0 0,0 1-1 0 0,1-1 1 0 0,-1 9-37 0 0,-2 15-80 0 0,3-28 88 0 0,1 0-1 0 0,0 1 1 0 0,1-1-1 0 0,-1 1 0 0 0,1-1 1 0 0,0 1-1 0 0,0-1 1 0 0,1 1-1 0 0,-1 1-7 0 0,16 55 85 0 0,-8-35-53 0 0,2-1 0 0 0,5 10-32 0 0,-12-28 0 0 0,-1-1 0 0 0,1 0 0 0 0,-1 1 0 0 0,-1 0 0 0 0,0 0 0 0 0,8 29 0 0 0,-8-33 2 0 0,1 1 0 0 0,-2-1-1 0 0,1 1 1 0 0,0 0-1 0 0,-1-1 1 0 0,0 1 0 0 0,0-1-1 0 0,0 1 1 0 0,-1-1 0 0 0,1 1-1 0 0,-1-1 1 0 0,0 1 0 0 0,-2 2-2 0 0,2-4-16 0 0,0 1 0 0 0,0-1 1 0 0,-1 0-1 0 0,0 1 0 0 0,1-1 1 0 0,-1 0-1 0 0,0 0 0 0 0,-1 0 0 0 0,1-1 1 0 0,-1 1-1 0 0,1 0 0 0 0,-1-1 1 0 0,0 0-1 0 0,0 1 0 0 0,1-1 1 0 0,-2 0-1 0 0,-1 0 16 0 0,-5 3-369 0 0,0-1 0 0 0,0 0 0 0 0,0-1 1 0 0,-1 0-1 0 0,0-1 0 0 0,1 0 0 0 0,-6-1 369 0 0,7 0-1743 0 0,0-1 0 0 0,0 0 1 0 0,0-1-1 0 0,-1 0 0 0 0,-6-2 1743 0 0,-9-3-6130 0 0</inkml:trace>
  <inkml:trace contextRef="#ctx0" brushRef="#br0" timeOffset="507.453">0 489 11976 0 0,'20'-9'896'0'0,"-1"1"0"0"0,1 0 0 0 0,0 2 0 0 0,0 0-1 0 0,0 2 1 0 0,20-2-896 0 0,109-15 1464 0 0,-92 15 675 0 0,45 2-2139 0 0,-47 2 259 0 0,1-2-1 0 0,4-3-258 0 0,-22 2 0 0 0,0 2 0 0 0,28 1 0 0 0,-77 4 155 0 0,0 1 1 0 0,1 0-1 0 0,0 1 0 0 0,-8 4-155 0 0,-9 2 819 0 0,7-2-731 0 0,1 1 0 0 0,0 2 0 0 0,0-1 0 0 0,1 2 0 0 0,-9 8-88 0 0,24-17-22 0 0,0-1 0 0 0,1 1 0 0 0,-1-1-1 0 0,1 1 1 0 0,0 0 0 0 0,0 0 0 0 0,-2 3 22 0 0,4-4-10 0 0,0-2 8 0 0,0 0 0 0 0,0 1 0 0 0,0-1 1 0 0,0 0-1 0 0,0 1 0 0 0,0-1 0 0 0,1 0 0 0 0,-1 1 0 0 0,0-1 0 0 0,0 0 0 0 0,0 0 1 0 0,1 1-1 0 0,-1-1 0 0 0,0 0 0 0 0,0 0 0 0 0,1 0 0 0 0,-1 1 0 0 0,0-1 1 0 0,0 0-1 0 0,1 0 0 0 0,-1 0 0 0 0,0 0 0 0 0,1 0 0 0 0,-1 1 0 0 0,0-1 1 0 0,0 0-1 0 0,1 0 0 0 0,-1 0 0 0 0,0 0 0 0 0,1 0 2 0 0,9 3 66 0 0,-10-3-65 0 0,5 1 27 0 0,-1-1 1 0 0,0 1-1 0 0,0-1 0 0 0,1 0 1 0 0,-1 0-1 0 0,0 0 1 0 0,0-1-1 0 0,1 1 1 0 0,-1-1-1 0 0,0 0 1 0 0,0-1-1 0 0,3 0-28 0 0,7-4-10 0 0,-1-1 1 0 0,1 0-1 0 0,0-1 10 0 0,30-16 25 0 0,-41 23-24 0 0,30-13 46 0 0,23-7-47 0 0,-45 18 4 0 0,0 1-1 0 0,0-1 1 0 0,-1 2 0 0 0,1-1-1 0 0,0 2 1 0 0,0-1-1 0 0,8 2-3 0 0,-12-1 0 0 0,0 1 0 0 0,0 0 0 0 0,1 0 0 0 0,-1 1 0 0 0,0 0 0 0 0,-1 0 0 0 0,1 0 0 0 0,0 1 0 0 0,-1 0 0 0 0,1 1 0 0 0,-1-1 0 0 0,0 1 0 0 0,1 1 0 0 0,3 2 0 0 0,-1 1 0 0 0,9 9 0 0 0,-15-14 0 0 0,0 1 0 0 0,0 0 0 0 0,-1-1 0 0 0,0 1 0 0 0,1 0 0 0 0,-1 0 0 0 0,0 0 0 0 0,-1 0 0 0 0,2 4 0 0 0,-1 0 75 0 0,0 1 1 0 0,0 0-1 0 0,-1 0 0 0 0,0 0 0 0 0,-1 3-75 0 0,1-8 43 0 0,-1 0-1 0 0,-1 0 1 0 0,1-1-1 0 0,-1 1 1 0 0,1 0-1 0 0,-1 0 1 0 0,0-1 0 0 0,0 1-1 0 0,-1 0 1 0 0,1-1-1 0 0,-1 1 1 0 0,0-1 0 0 0,0 1-43 0 0,2-4 31 0 0,-1 1-1 0 0,1-1 1 0 0,-1 1 0 0 0,1-1 0 0 0,-1 1 0 0 0,1-1 0 0 0,-1 1 0 0 0,0-1 0 0 0,1 0 0 0 0,-1 1 0 0 0,0-1 0 0 0,1 0 0 0 0,-1 1 0 0 0,0-1 0 0 0,1 0 0 0 0,-1 0 0 0 0,0 0 0 0 0,0 0 0 0 0,1 0 0 0 0,-1 0 0 0 0,0 0-1 0 0,0 0 1 0 0,1 0 0 0 0,-1 0 0 0 0,0 0 0 0 0,0 0 0 0 0,1 0 0 0 0,-1-1 0 0 0,0 1 0 0 0,1 0 0 0 0,-1-1 0 0 0,0 1 0 0 0,1 0 0 0 0,-1-1 0 0 0,0 1 0 0 0,1-1 0 0 0,-1 1 0 0 0,1-1 0 0 0,-1 1 0 0 0,1-1 0 0 0,-1 0-31 0 0,-2-2 240 0 0,-1 0 0 0 0,1 0 1 0 0,0-1-1 0 0,0 0 0 0 0,-1-1-240 0 0,0-1 15 0 0,0 1 0 0 0,1-1 0 0 0,0 1 0 0 0,-1-1 0 0 0,2 0-1 0 0,-1 0 1 0 0,1 0 0 0 0,0-1 0 0 0,0 1 0 0 0,1 0 0 0 0,0-1 0 0 0,0 1-1 0 0,0-7-13 0 0,2 0-109 0 0,0-1 0 0 0,0 1 1 0 0,2-1-1 0 0,0 1 1 0 0,0 0-1 0 0,1 0 0 0 0,1 0 1 0 0,0 0-1 0 0,4-6 108 0 0,-1 4-607 0 0,1 0 0 0 0,0 1-1 0 0,0 1 1 0 0,2-1-1 0 0,0 1 1 0 0,0 1 0 0 0,9-7 607 0 0,1 3-2024 0 0,1 4-22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 3888 0 0,'0'0'175'0'0,"-17"-4"1886"0"0,-2-3 585 0 0,17 7-2090 0 0,-1-1 510 0 0,-1-1-340 0 0,0 0 0 0 0,-1 1 1 0 0,1-1-1 0 0,0 1 1 0 0,-4 0-727 0 0,6 1 489 0 0,2 0-62 0 0,0 0-31 0 0,0 0-4 0 0,0 0-20 0 0,0 0-84 0 0,0 0-38 0 0,0 0-9 0 0,3-1 21 0 0,-1 1-1 0 0,0 0 0 0 0,1 0 1 0 0,-1 0-1 0 0,0 0 0 0 0,1 0 1 0 0,-1 0-1 0 0,0 1 0 0 0,2 0-261 0 0,30 5 480 0 0,-17-3-90 0 0,1-1 0 0 0,-1 0 0 0 0,5-1-390 0 0,21 1 294 0 0,3 1 704 0 0,27-2-998 0 0,-47-1-126 0 0,148 6 382 0 0,-36 4 836 0 0,-111-9-1670 0 0,-18 0 520 0 0,0 0 0 0 0,-1-1 0 0 0,1-1 0 0 0,0 1 0 0 0,-1-1 58 0 0,9 1 0 0 0,-15 0 0 0 0,0 1 0 0 0,0-1 0 0 0,0 0 0 0 0,0 0 0 0 0,0 0 0 0 0,-1 0 0 0 0,1-1 0 0 0,0 1 0 0 0,2-1 0 0 0,1 0 0 0 0,1 0 0 0 0,0 1 0 0 0,0 0 0 0 0,0 0 0 0 0,0 0 0 0 0,4 1 0 0 0,12 0 72 0 0,39-7 56 0 0,-59 6-132 0 0,0-1 44 0 0,13 0-774 0 0,-15-3-96 0 0,0 2-5267 0 0,0-3-405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11488 0 0,'0'0'528'0'0,"0"0"-16"0"0,0 0-167 0 0,0 0 498 0 0,0 0 254 0 0,10 12 2252 0 0,-3-1-2543 0 0,-1 0 0 0 0,0 0 0 0 0,0 1 1 0 0,-1 0-1 0 0,-1 0 0 0 0,0 0 0 0 0,2 10-806 0 0,4 14 818 0 0,-1-2-582 0 0,-1 0 0 0 0,-2 0 0 0 0,-1 1 0 0 0,-1 17-236 0 0,-2-29 0 0 0,-2-5 0 0 0,0 0 0 0 0,-1 0 0 0 0,-3 12 0 0 0,3-23 0 0 0,0 0-132 0 0,0 1 0 0 0,-1-1 0 0 0,1 1-1 0 0,-2-1 1 0 0,1 0 0 0 0,-3 5 132 0 0,5-12-205 0 0,0 0-1 0 0,0 0 1 0 0,0 0 0 0 0,-1 1-1 0 0,1-1 1 0 0,0 0 0 0 0,0 0-1 0 0,0 0 1 0 0,-1 0 0 0 0,1 1-1 0 0,0-1 1 0 0,0 0 0 0 0,-1 0-1 0 0,1 0 1 0 0,0 0 0 0 0,0 0-1 0 0,-1 0 1 0 0,1 0 0 0 0,0 0-1 0 0,0 0 1 0 0,-1 0-1 0 0,1 0 1 0 0,0 0 0 0 0,0 0-1 0 0,-1 0 1 0 0,1 0 0 0 0,0 0-1 0 0,0 0 1 0 0,-1 0 0 0 0,1 0-1 0 0,0 0 1 0 0,0 0 0 0 0,-1 0-1 0 0,1-1 1 0 0,0 1 0 0 0,0 0-1 0 0,-1 0 206 0 0,1 0-1395 0 0,-6-3-5434 0 0</inkml:trace>
  <inkml:trace contextRef="#ctx0" brushRef="#br0" timeOffset="454.179">99 278 3224 0 0,'25'-22'823'0'0,"-5"8"7906"0"0,3 7-3301 0 0,-17 6-4926 0 0,-1 0 1 0 0,0 1 0 0 0,0 0 0 0 0,0 0-1 0 0,1 1 1 0 0,-1-1 0 0 0,0 1-1 0 0,3 1-502 0 0,-1 0 171 0 0,0 0-1 0 0,-1 0 0 0 0,1 1 1 0 0,0 0-1 0 0,-1 1 0 0 0,0-1 1 0 0,0 1-1 0 0,0 0 0 0 0,0 1 0 0 0,-1-1 1 0 0,0 1-1 0 0,1 0 0 0 0,-1 2-170 0 0,0-2 200 0 0,-1 0-1 0 0,0 1 0 0 0,-1-1 1 0 0,1 1-1 0 0,-1 0 0 0 0,0 0 1 0 0,0 2-200 0 0,-2-6 35 0 0,0 1 0 0 0,-1 0 1 0 0,1 0-1 0 0,-1-1 0 0 0,0 1 1 0 0,1 0-1 0 0,-1 0 0 0 0,-1 0 1 0 0,1 0-1 0 0,0 0 1 0 0,-1-1-1 0 0,1 1 0 0 0,-1 0 1 0 0,0 0-1 0 0,0-1 0 0 0,0 1 1 0 0,0 0-1 0 0,-1 0-35 0 0,-2 3 60 0 0,0 0 0 0 0,0 0 1 0 0,0-1-1 0 0,-1 1 0 0 0,0-1 0 0 0,0 0 0 0 0,0 0 0 0 0,-1-1 1 0 0,0 1-1 0 0,1-1 0 0 0,-2-1 0 0 0,1 1 0 0 0,0-1 0 0 0,-1 0-60 0 0,-11 5-109 0 0,0-2 1 0 0,0 0-1 0 0,-1-1 0 0 0,-13 1 109 0 0,-3-3-1155 0 0,33-3 984 0 0,0 0 0 0 0,-1 0 0 0 0,1 0 0 0 0,0 0 0 0 0,-1 0 0 0 0,1-1 0 0 0,0 0 0 0 0,0 1 0 0 0,0-1 0 0 0,0 0 0 0 0,0 0 1 0 0,0 0-1 0 0,-2-1 171 0 0,3 2-209 0 0,1-1 0 0 0,-1 1 0 0 0,1-1 0 0 0,0 0 0 0 0,-1 1 0 0 0,1-1 0 0 0,-1 0 0 0 0,1 1 0 0 0,0-1 0 0 0,0 0 0 0 0,-1 1 0 0 0,1-1 0 0 0,0 0 0 0 0,0 1 1 0 0,0-1-1 0 0,0 0 0 0 0,0 0 0 0 0,0 1 0 0 0,0-1 0 0 0,0 0 0 0 0,0 0 0 0 0,0 1 0 0 0,0-1 0 0 0,0 0 0 0 0,0 0 0 0 0,1 1 0 0 0,-1-1 0 0 0,0 0 0 0 0,0 1 0 0 0,1-1 0 0 0,-1 0 209 0 0,6-8-6479 0 0</inkml:trace>
  <inkml:trace contextRef="#ctx0" brushRef="#br0" timeOffset="836.816">495 265 15664 0 0,'11'5'605'0'0,"-1"0"1"0"0,1 2 0 0 0,7 5-606 0 0,-15-9 161 0 0,1 0 1 0 0,-1 0-1 0 0,0 0 0 0 0,0 1 1 0 0,0-1-1 0 0,-1 1 0 0 0,1 0 0 0 0,-1 0 1 0 0,0 0-1 0 0,0 0 0 0 0,1 3-161 0 0,2 5 544 0 0,-3-8-365 0 0,-1 1 0 0 0,1-1 0 0 0,-1 1 0 0 0,1-1 0 0 0,-2 1 0 0 0,1-1 0 0 0,0 1 0 0 0,-1 3-179 0 0,1 14 539 0 0,-1-4 92 0 0,0 1 0 0 0,-2 0 0 0 0,-1 6-631 0 0,-8-1 639 0 0,10-23-590 0 0,0 0 1 0 0,-1 0-1 0 0,1 0 0 0 0,-1-1 1 0 0,1 1-1 0 0,-1 0 0 0 0,1-1 1 0 0,-1 1-1 0 0,1 0 0 0 0,-1-1 1 0 0,1 0-1 0 0,-1 1 0 0 0,-1-1-49 0 0,2 0 25 0 0,-1 0-1 0 0,1 0 1 0 0,0-1-1 0 0,-1 1 1 0 0,1 0 0 0 0,0-1-1 0 0,-1 1 1 0 0,1-1-1 0 0,0 1 1 0 0,0-1-1 0 0,-1 0 1 0 0,1 0-1 0 0,0 1 1 0 0,0-1-1 0 0,0 0 1 0 0,0 0 0 0 0,0 0-1 0 0,0 0 1 0 0,0 0-1 0 0,1 0 1 0 0,-1-1-1 0 0,0 1 1 0 0,0 0-1 0 0,1 0 1 0 0,-1 0-1 0 0,1-1-24 0 0,-1 0 3 0 0,0 0 0 0 0,0 0-1 0 0,1 0 1 0 0,-1 0 0 0 0,1 0-1 0 0,-1-1 1 0 0,1 1-1 0 0,0 0 1 0 0,0 0 0 0 0,0 0-1 0 0,0 0 1 0 0,1-1-1 0 0,-1 1 1 0 0,0 0 0 0 0,1 0-1 0 0,0-1-2 0 0,12-34-61 0 0,-10 27 10 0 0,0 0-1 0 0,1 0 1 0 0,0 1-1 0 0,0 0 1 0 0,1-1 0 0 0,0 2-1 0 0,1-1 1 0 0,0 1-1 0 0,4-5 52 0 0,6-5-412 0 0,-11 13 240 0 0,0-1 0 0 0,0 1-1 0 0,0 0 1 0 0,1 0 0 0 0,0 1 172 0 0,-5 3 21 0 0,1 0 0 0 0,0 0 1 0 0,0 0-1 0 0,0 0 0 0 0,0 0 0 0 0,0 0 0 0 0,0 1 0 0 0,0-1 1 0 0,0 1-1 0 0,0-1 0 0 0,0 1 0 0 0,0 0 0 0 0,0 0 1 0 0,0 0-1 0 0,0 0 0 0 0,1 0 0 0 0,-1 1 0 0 0,0-1 1 0 0,0 1-22 0 0,-1-1-14 0 0,0 1 0 0 0,0-1 0 0 0,0 1 0 0 0,0 0 0 0 0,0 0 0 0 0,0-1 0 0 0,0 1 0 0 0,0 0 1 0 0,0 0-1 0 0,-1 0 0 0 0,1 0 0 0 0,0 0 0 0 0,-1 0 0 0 0,1 0 0 0 0,0 0 0 0 0,-1 0 0 0 0,1 1 14 0 0,7 20-274 0 0,-8-21 251 0 0,1 3 23 0 0,1 1 0 0 0,-1-1 0 0 0,-1 1 0 0 0,1-1 0 0 0,-1 1 0 0 0,0-1 0 0 0,0 1 0 0 0,0-1 0 0 0,0 1 0 0 0,-1-1 0 0 0,0 0 0 0 0,0 1 0 0 0,0-1 0 0 0,0 0 0 0 0,-1 1 0 0 0,-17 62 555 0 0,15-34-499 0 0,2-8-59 0 0,2-23-8 0 0,0-1 0 0 0,0 1 1 0 0,0 0-1 0 0,0-1 0 0 0,0 1 0 0 0,0 0 0 0 0,0-1 0 0 0,0 1 0 0 0,1 0 0 0 0,-1-1 0 0 0,1 1 0 0 0,-1 0 0 0 0,1-1 0 0 0,0 1 0 0 0,-1-1 1 0 0,1 1-1 0 0,0-1 0 0 0,0 1 0 0 0,0-1 0 0 0,0 0 0 0 0,0 0 0 0 0,1 1 0 0 0,-1-1 0 0 0,0 0 0 0 0,0 0 0 0 0,1 0 0 0 0,-1 0 0 0 0,1 0 1 0 0,-1-1-1 0 0,2 2 11 0 0,0-1 44 0 0,0 0 1 0 0,0 0-1 0 0,0 0 1 0 0,0-1-1 0 0,0 1 0 0 0,0-1 1 0 0,0 1-1 0 0,0-1 1 0 0,0 0-1 0 0,1 0 1 0 0,-1-1-1 0 0,0 1 1 0 0,0-1-1 0 0,0 1 1 0 0,0-1-1 0 0,1 0-44 0 0,3-3 30 0 0,0 1-1 0 0,-1-1 0 0 0,1 0 1 0 0,-1-1-1 0 0,0 1 0 0 0,0-1 1 0 0,-1 0-1 0 0,3-3-29 0 0,-2 2 101 0 0,-3 3-71 0 0,-1 0-1 0 0,0 1 1 0 0,0-1 0 0 0,0 0-1 0 0,-1-1 1 0 0,1 1-1 0 0,0 0 1 0 0,-1 0 0 0 0,0-1-1 0 0,0 1 1 0 0,0 0 0 0 0,0-1-1 0 0,-1 1 1 0 0,1-1-1 0 0,-1-1-29 0 0,0 0-14 0 0,0 1-1 0 0,0-1 1 0 0,0 0 0 0 0,0 0-1 0 0,-1 1 1 0 0,0-1-1 0 0,0 0 1 0 0,0 1-1 0 0,-1-1 1 0 0,0 1 0 0 0,0-2 14 0 0,-3-4-1 0 0,1 2 37 0 0,0 0 1 0 0,-1 0-1 0 0,0 1 1 0 0,0 0-1 0 0,-2-3-36 0 0,5 8-33 0 0,0 0 0 0 0,0 1 1 0 0,0-1-1 0 0,-1 0 0 0 0,1 1 0 0 0,0-1 1 0 0,-1 1-1 0 0,1-1 0 0 0,-1 1 1 0 0,0 0-1 0 0,1 0 0 0 0,-1 1 0 0 0,0-1 1 0 0,0 0-1 0 0,1 1 0 0 0,-1 0 0 0 0,0-1 1 0 0,-2 1 32 0 0,-9 0-1109 0 0,8 0-5824 0 0,6 0 4330 0 0</inkml:trace>
  <inkml:trace contextRef="#ctx0" brushRef="#br0" timeOffset="1234.722">937 82 3680 0 0,'-15'-5'167'0'0,"14"5"-40"0"0,1 0 1 0 0,-1 0 0 0 0,1 0 0 0 0,0 0-1 0 0,-1 0 1 0 0,1 0 0 0 0,-1 0 0 0 0,1 0 0 0 0,-1 1-1 0 0,1-1 1 0 0,0 0 0 0 0,-1 0 0 0 0,1 0 0 0 0,0 0-1 0 0,-1 1 1 0 0,1-1 0 0 0,-1 0 0 0 0,1 0-1 0 0,0 0 1 0 0,-1 1 0 0 0,1-1 0 0 0,0 0 0 0 0,0 1-1 0 0,-1-1 1 0 0,1 0 0 0 0,0 1 0 0 0,0-1 0 0 0,-1 0-1 0 0,1 1 1 0 0,0-1 0 0 0,0 1 0 0 0,0-1-128 0 0,-4 13 5602 0 0,3-5-4709 0 0,1 0 0 0 0,0 1 0 0 0,0-1 0 0 0,1 0 0 0 0,0 0-1 0 0,2 6-892 0 0,15 50 328 0 0,-14-52-24 0 0,2 0 0 0 0,0 0 0 0 0,3 4-304 0 0,8 16 728 0 0,4 4 59 0 0,-16-28-562 0 0,0 0 1 0 0,-1 0-1 0 0,1 0 0 0 0,0 6-225 0 0,13 23 627 0 0,-14-29-550 0 0,0 0 1 0 0,0 0-1 0 0,-1 0 0 0 0,1 5-77 0 0,-4-17 3 0 0,1 1 0 0 0,0 0 0 0 0,-1 0 0 0 0,1 0 0 0 0,0 0 0 0 0,1 0 0 0 0,-1 0 0 0 0,0 1-1 0 0,1-1 1 0 0,-1 0 0 0 0,2 0-3 0 0,23-34 32 0 0,-22 32-110 0 0,0 0 0 0 0,0 1 0 0 0,1 0 0 0 0,0 0 0 0 0,0 0-1 0 0,0 1 1 0 0,0 0 0 0 0,0 0 0 0 0,1 0 0 0 0,0 0 0 0 0,-1 1-1 0 0,1 0 1 0 0,4-1 78 0 0,-7 3-44 0 0,1-1 0 0 0,-1 1 0 0 0,1-1 0 0 0,-1 1-1 0 0,1 0 1 0 0,-1 0 0 0 0,1 1 0 0 0,-1-1 0 0 0,1 1 0 0 0,-1 0-1 0 0,0 0 1 0 0,1 0 0 0 0,-1 0 0 0 0,0 0 0 0 0,1 1 0 0 0,-1 0-1 0 0,0-1 1 0 0,0 1 0 0 0,-1 0 0 0 0,1 1 0 0 0,0-1 0 0 0,-1 0-1 0 0,2 2 45 0 0,4 4 103 0 0,0 0 234 0 0,0 1 1 0 0,-1 0-1 0 0,3 4-337 0 0,-8-9 75 0 0,0-1 0 0 0,0 0 0 0 0,-1 1 0 0 0,1-1-1 0 0,-1 1 1 0 0,0 0 0 0 0,0-1 0 0 0,0 1 0 0 0,0 0 0 0 0,-1 0 0 0 0,1 0 0 0 0,-1 1-75 0 0,0-3 82 0 0,0 1 0 0 0,0-1 0 0 0,-1 1 1 0 0,1-1-1 0 0,0 1 0 0 0,-1-1 0 0 0,0 0 1 0 0,1 1-1 0 0,-1-1 0 0 0,0 0 0 0 0,0 0 1 0 0,0 0-1 0 0,-1 1-82 0 0,-2 2 161 0 0,0-1 0 0 0,0 0 1 0 0,0 0-1 0 0,0 0 0 0 0,-1 0-161 0 0,2-2 14 0 0,-2 3-154 0 0,-1 0-1 0 0,1-1 1 0 0,-1 1 0 0 0,0-2-1 0 0,0 1 1 0 0,-1-1 0 0 0,1 1 0 0 0,-1-2-1 0 0,0 1 1 0 0,1-1 0 0 0,-1 0 0 0 0,0 0-1 0 0,0-1 1 0 0,-6 1 140 0 0,10-8-3635 0 0,2 0 1547 0 0</inkml:trace>
  <inkml:trace contextRef="#ctx0" brushRef="#br0" timeOffset="1646.216">1660 265 4144 0 0,'0'0'319'0'0,"-12"-2"299"0"0,6 3 1359 0 0,1 1-1 0 0,-1 0 1 0 0,1 0-1 0 0,0 0 1 0 0,0 1-1 0 0,-3 2-1976 0 0,-16 7 2481 0 0,5-3-2079 0 0,0 0 0 0 0,0 2 1 0 0,1 0-1 0 0,-11 9-402 0 0,14-8 255 0 0,1 1 0 0 0,0 0 0 0 0,1 0-1 0 0,0 2 1 0 0,1 0 0 0 0,1 0 0 0 0,-1 3-255 0 0,10-16 37 0 0,0 1 16 0 0,0 0 0 0 0,0 0 0 0 0,0 0 0 0 0,1 1 0 0 0,-1-1 0 0 0,1 0 0 0 0,-1 1 0 0 0,1-1 0 0 0,0 1 0 0 0,1-1 0 0 0,-1 1 0 0 0,0 3-53 0 0,1-7 0 0 0,0 1 0 0 0,0 0 0 0 0,0-1 0 0 0,0 1 0 0 0,0-1 0 0 0,1 1 0 0 0,-1 0 0 0 0,0-1 0 0 0,0 1 0 0 0,1-1 0 0 0,-1 1 0 0 0,0 0 0 0 0,0-1 0 0 0,1 1 0 0 0,-1-1 0 0 0,1 1 0 0 0,-1-1 0 0 0,0 1 0 0 0,1-1 0 0 0,-1 1 0 0 0,1-1 0 0 0,-1 0 0 0 0,1 1 0 0 0,-1-1 0 0 0,1 0 0 0 0,0 1 0 0 0,-1-1 0 0 0,1 0 0 0 0,-1 0 0 0 0,1 0 0 0 0,0 1 0 0 0,-1-1 0 0 0,1 0 0 0 0,-1 0 0 0 0,1 0 0 0 0,17-1 0 0 0,-13-1-36 0 0,1 0-1 0 0,0 0 0 0 0,-1 0 1 0 0,1-1-1 0 0,-1 0 0 0 0,0 0 1 0 0,0 0-1 0 0,0-1 0 0 0,0 0 1 0 0,-1 0-1 0 0,0 0 0 0 0,1 0 1 0 0,-1-1-1 0 0,0 0 37 0 0,96-96-3737 0 0,-93 95 3437 0 0,0 1 0 0 0,0 0 1 0 0,0 1-1 0 0,7-4 300 0 0,-13 8 82 0 0,-1 0 1 0 0,1 0-1 0 0,0 0 0 0 0,-1 0 1 0 0,1 0-1 0 0,0 0 0 0 0,-1 0 1 0 0,1 0-1 0 0,0 1 0 0 0,-1-1 1 0 0,1 0-1 0 0,-1 0 0 0 0,1 0 0 0 0,0 1 1 0 0,-1-1-1 0 0,1 0 0 0 0,-1 1 1 0 0,1-1-1 0 0,-1 0 0 0 0,1 1 1 0 0,-1-1-1 0 0,1 1 0 0 0,-1-1 1 0 0,1 1-1 0 0,-1-1 0 0 0,1 1-82 0 0,9 14 1136 0 0,-7-5-695 0 0,-1 1 0 0 0,1 0 0 0 0,-2 0 0 0 0,1 0 0 0 0,-1 7-441 0 0,-1-9 40 0 0,0 1 0 0 0,1-1-1 0 0,1 0 1 0 0,-1 0-1 0 0,1 0 1 0 0,1 0 0 0 0,0 0-40 0 0,-3-8 300 0 0,0 0-299 0 0,0-1 0 0 0,0 0 1 0 0,0 1-1 0 0,0-1 1 0 0,0 1-1 0 0,0-1 1 0 0,0 0-1 0 0,0 1 0 0 0,0-1 1 0 0,1 0-1 0 0,-1 1 1 0 0,0-1-1 0 0,0 0 0 0 0,0 0 1 0 0,0 1-1 0 0,0-1 1 0 0,1 0-1 0 0,-1 1 1 0 0,0-1-1 0 0,0 0 0 0 0,1 0 1 0 0,-1 1-1 0 0,0-1 1 0 0,0 0-1 0 0,1 0 0 0 0,-1 0 1 0 0,0 1-1 0 0,1-1 1 0 0,-1 0-1 0 0,0 0 1 0 0,0 0-1 0 0,1 0 0 0 0,-1 0 1 0 0,0 1-1 0 0,1-1 1 0 0,-1 0-1 0 0,1 0 0 0 0,-1 0 1 0 0,0 0-1 0 0,1 0 1 0 0,-1 0-1 0 0,0 0 1 0 0,1 0-1 0 0,-1-1 0 0 0,0 1 1 0 0,1 0-1 0 0,-1 0 1 0 0,0 0-1 0 0,1 0 0 0 0,-1 0-1 0 0,15-9-2522 0 0,-7 1-2885 0 0,0-1-1591 0 0</inkml:trace>
  <inkml:trace contextRef="#ctx0" brushRef="#br0" timeOffset="2091.242">1845 68 19319 0 0,'0'0'886'0'0,"0"0"-21"0"0,-1 9-520 0 0,-2-4-328 0 0,2 1 0 0 0,-1 0-1 0 0,1-1 1 0 0,0 1-1 0 0,0 0 1 0 0,0 0 0 0 0,1 0-1 0 0,0 0 1 0 0,0-1-1 0 0,0 1 1 0 0,1 3-17 0 0,2 18 239 0 0,-3-18-69 0 0,1 0 0 0 0,1 0 0 0 0,-1-1 0 0 0,3 8-170 0 0,-1-4 308 0 0,0-1 0 0 0,-1 1 0 0 0,-1 2-308 0 0,7 29 665 0 0,-4-25-288 0 0,-1 0 1 0 0,-1 6-378 0 0,0-9 187 0 0,0 0 1 0 0,1 0-1 0 0,2 5-187 0 0,-2-7 68 0 0,-3-12-63 0 0,1 1 0 0 0,-1 0-1 0 0,0-1 1 0 0,1 1 0 0 0,-1-1 0 0 0,1 1 0 0 0,0-1 0 0 0,0 1 0 0 0,-1-1 0 0 0,1 1 0 0 0,0-1-1 0 0,0 1 1 0 0,0-1 0 0 0,1 1-5 0 0,-1-1-1 0 0,0-1 2 0 0,-1 0-1 0 0,0 0 0 0 0,1 1 1 0 0,-1-1-1 0 0,0 0 1 0 0,0 1-1 0 0,1-1 1 0 0,-1 0-1 0 0,0 1 1 0 0,0-1-1 0 0,0 0 1 0 0,0 1-1 0 0,1-1 0 0 0,-1 0 1 0 0,0 1-1 0 0,0-1 1 0 0,0 1-1 0 0,0-1 1 0 0,0 0-1 0 0,0 1 1 0 0,0-1-1 0 0,0 1 1 0 0,0-1-1 0 0,0 0 0 0 0,0 1 1 0 0,0-1-1 0 0,0 0 1 0 0,0 1-1 0 0,-1-1 0 0 0,1 1 2 0 0,0-1-1 0 0,0 0 1 0 0,0 1-1 0 0,0-1 0 0 0,0 0 1 0 0,0 0-1 0 0,1 1 1 0 0,-1-1-1 0 0,0 0 1 0 0,0 1-1 0 0,0-1 1 0 0,0 0-1 0 0,0 1 0 0 0,0-1 1 0 0,0 0-1 0 0,1 0 1 0 0,-1 1-1 0 0,0-1 1 0 0,0 0-1 0 0,0 0 1 0 0,1 1-1 0 0,-1-1 0 0 0,0 0 1 0 0,0 0-1 0 0,1 0 1 0 0,-1 1-1 0 0,0-1-1 0 0,1 0 1 0 0,0 0 1 0 0,-1 0-1 0 0,1 0 0 0 0,0 0 0 0 0,0 0 1 0 0,-1 0-1 0 0,1 0 0 0 0,0 0 0 0 0,-1 0 1 0 0,1 0-1 0 0,0-1 0 0 0,-1 1 0 0 0,1 0 1 0 0,0 0-1 0 0,-1-1 0 0 0,1 1 0 0 0,0-1-1 0 0,3-2-39 0 0,1 0-1 0 0,-1 0 1 0 0,0 0-1 0 0,0-1 1 0 0,0 0 0 0 0,-1 1-1 0 0,1-2 1 0 0,-1 1-1 0 0,1-2 40 0 0,17-19-325 0 0,3 0-516 0 0,9-10 286 0 0,-30 32 555 0 0,0 1 1 0 0,0 0-1 0 0,0 0 0 0 0,1 0 1 0 0,-1 0-1 0 0,1 0 1 0 0,-1 1-1 0 0,1-1 0 0 0,-1 1 1 0 0,1 0-1 0 0,0 0 0 0 0,-2 1 1 0 0,0 0 0 0 0,-1 1 0 0 0,1-1 1 0 0,0 0-1 0 0,-1 1 0 0 0,1-1 0 0 0,0 1 0 0 0,-1 0 0 0 0,1-1 0 0 0,-1 1 0 0 0,1 0 0 0 0,-1 0 0 0 0,1 0 0 0 0,-1 0 0 0 0,1 0 0 0 0,-1 0 0 0 0,0 0 0 0 0,0 1 0 0 0,0-1 1 0 0,0 0-1 0 0,0 1 0 0 0,0-1 0 0 0,0 1-1 0 0,2 1 67 0 0,-1 0 0 0 0,0 1 0 0 0,0-1 0 0 0,0 1 0 0 0,-1-1 1 0 0,1 1-1 0 0,-1 0 0 0 0,0 0 0 0 0,0-1 0 0 0,0 1-67 0 0,1 16 365 0 0,-1-15-248 0 0,0 0 0 0 0,0 0 0 0 0,-1 0 1 0 0,0 1-1 0 0,0-1 0 0 0,0 0 0 0 0,-1 0 0 0 0,0 0 0 0 0,0 0 0 0 0,-1 5-117 0 0,-1-4 105 0 0,0-1-1 0 0,0 1 1 0 0,0-1 0 0 0,-1 0-1 0 0,1 0 1 0 0,-1 0 0 0 0,0 0-1 0 0,-1-1 1 0 0,1 0-1 0 0,-1 0 1 0 0,0 0 0 0 0,0 0-1 0 0,0-1 1 0 0,-1 0-1 0 0,1 0 1 0 0,-1 0 0 0 0,0-1-1 0 0,-3 2-104 0 0,-1-1-6 0 0,1 0 0 0 0,-1 0 0 0 0,0-1-1 0 0,0-1 1 0 0,0 1 0 0 0,0-2 0 0 0,0 1-1 0 0,0-1 1 0 0,0-1 0 0 0,0 0 0 0 0,-2 0 6 0 0,8 0-263 0 0,1 0-1 0 0,-1 0 1 0 0,0 0 0 0 0,0 0-1 0 0,1 0 1 0 0,-4-2 263 0 0,6 2-359 0 0,0 0 0 0 0,-1 0 0 0 0,1-1-1 0 0,0 1 1 0 0,0 0 0 0 0,0-1 0 0 0,0 1-1 0 0,0 0 1 0 0,0-1 0 0 0,0 1 0 0 0,1-1 0 0 0,-1 1-1 0 0,0-1 1 0 0,1 0 0 0 0,-1 1 359 0 0,1-7-5321 0 0,2 0-1316 0 0</inkml:trace>
  <inkml:trace contextRef="#ctx0" brushRef="#br0" timeOffset="2495.583">2258 338 18599 0 0,'0'0'422'0'0,"7"3"567"0"0,-6-2-952 0 0,0 0 0 0 0,1 0 0 0 0,-1 0-1 0 0,0 0 1 0 0,0 0 0 0 0,0 0 0 0 0,0 0 0 0 0,0 0 0 0 0,0 1-1 0 0,-1-1 1 0 0,1 0 0 0 0,0 1 0 0 0,-1-1 0 0 0,1 1 0 0 0,-1-1-1 0 0,1 0 1 0 0,-1 1 0 0 0,0-1 0 0 0,1 1-37 0 0,2 34 1112 0 0,-2-21 91 0 0,-1-10-775 0 0,0 1-1 0 0,0-1 1 0 0,0 0 0 0 0,-1 1 0 0 0,0 0-428 0 0,0-2 160 0 0,0-1-1 0 0,1 0 0 0 0,-1 1 1 0 0,1-1-1 0 0,0 1 0 0 0,0-1 1 0 0,0 0-1 0 0,1 1 0 0 0,-1-1 1 0 0,1 1-160 0 0,-1-3 38 0 0,1 1 1 0 0,-1-1-1 0 0,0 1 0 0 0,0-1 1 0 0,0 1-1 0 0,0-1 0 0 0,0 0 1 0 0,0 1-1 0 0,-1-1 0 0 0,1 1 1 0 0,0-1-1 0 0,-1 0 0 0 0,1 1-38 0 0,-1-1 36 0 0,1 0 0 0 0,0 1 0 0 0,-1-1 0 0 0,1 0 0 0 0,0 1 0 0 0,0-1 0 0 0,-1 0 0 0 0,1 1 0 0 0,0-1 0 0 0,1 0 0 0 0,-1 1 0 0 0,0-1 0 0 0,0 0 0 0 0,1 0 0 0 0,-1 1-36 0 0,3 10 386 0 0,-3-12-400 0 0,0 1 0 0 0,0-1 0 0 0,0 0 0 0 0,1 0 0 0 0,-1 1 0 0 0,0-1 0 0 0,0 0 0 0 0,0 1 0 0 0,0-1-1 0 0,0 0 1 0 0,0 1 0 0 0,0-1 0 0 0,0 0 0 0 0,0 1 0 0 0,0-1 0 0 0,0 0 0 0 0,0 1 0 0 0,-1-1 0 0 0,1 0-1 0 0,0 1 1 0 0,0-1 0 0 0,0 0 0 0 0,0 1 0 0 0,0-1 0 0 0,-1 0 0 0 0,1 0 0 0 0,0 1 0 0 0,0-1 0 0 0,0 0 0 0 0,-1 0-1 0 0,1 1 1 0 0,0-1 0 0 0,-1 0 0 0 0,1 0 14 0 0,-3-6-2777 0 0,3-5 1082 0 0</inkml:trace>
  <inkml:trace contextRef="#ctx0" brushRef="#br0" timeOffset="2496.583">2271 74 21191 0 0,'-3'-2'321'0'0,"3"2"-230"0"0,-1 0-1 0 0,1-1 1 0 0,-1 1 0 0 0,1-1 0 0 0,0 1-1 0 0,-1-1 1 0 0,1 1 0 0 0,-1-1-1 0 0,1 0 1 0 0,0 1 0 0 0,-1-1-1 0 0,1 1 1 0 0,0-1 0 0 0,0 0-1 0 0,0 1 1 0 0,-1-1 0 0 0,1 0 0 0 0,0 1-1 0 0,0-1 1 0 0,0 0 0 0 0,0 1-1 0 0,0-1-90 0 0,0-1 96 0 0,-8-5 860 0 0,9 8-1264 0 0,1 0-1 0 0,-1 0 0 0 0,1-1 1 0 0,0 1-1 0 0,-1 0 0 0 0,1-1 1 0 0,0 1-1 0 0,-1-1 0 0 0,1 0 1 0 0,0 0-1 0 0,0 1 0 0 0,-1-1 1 0 0,1 0-1 0 0,1-1 309 0 0,6 0-2159 0 0</inkml:trace>
  <inkml:trace contextRef="#ctx0" brushRef="#br0" timeOffset="2869.923">2525 0 8288 0 0,'0'0'381'0'0,"0"0"-6"0"0,10 11-227 0 0,-6-4 387 0 0,0-1 0 0 0,-1 1 1 0 0,0 0-1 0 0,0-1 0 0 0,-1 1 0 0 0,0 0 1 0 0,0 1-1 0 0,0 1-535 0 0,1 15 7535 0 0,1 22-7535 0 0,0 8 3014 0 0,0-14-1850 0 0,-2 0 0 0 0,-3 25-1164 0 0,2 36 854 0 0,-2-54-674 0 0,0-30-98 0 0,1 0-1 0 0,2 10-81 0 0,-2-11-1785 0 0,6-11-6131 0 0,0-4 213 0 0</inkml:trace>
  <inkml:trace contextRef="#ctx0" brushRef="#br0" timeOffset="3220.453">2857 93 18831 0 0,'0'0'862'0'0,"0"0"-18"0"0,-1 9-510 0 0,-5 24 531 0 0,1 2 0 0 0,2-1-1 0 0,2 0 1 0 0,0 0 0 0 0,3 1-1 0 0,4 23-864 0 0,-3-34 398 0 0,-2-11-148 0 0,1 0-1 0 0,1 1 1 0 0,0-1-1 0 0,2 6-249 0 0,-2-12 40 0 0,-2 0-1 0 0,1 0 1 0 0,-1 1-1 0 0,0 2-39 0 0,4 18-6 0 0,-5-23-121 0 0,0-4-535 0 0,0-1-251 0 0,0 0-1025 0 0,0 0-4070 0 0,0 0-1735 0 0</inkml:trace>
  <inkml:trace contextRef="#ctx0" brushRef="#br0" timeOffset="3623.135">2568 363 15664 0 0,'0'0'718'0'0,"0"0"-19"0"0,1 0-449 0 0,34-12 508 0 0,1 3-1 0 0,14-2-757 0 0,13-3 1953 0 0,-15 4-821 0 0,28-2-1132 0 0,-22 5 500 0 0,7-5-500 0 0,-32 4-2 0 0,16-7 2 0 0,-16 5-166 0 0,-28 10 94 0 0,1 14-150 0 0,-3-6 295 0 0,-1 1-1 0 0,1 0 1 0 0,-1 0 0 0 0,0-1 0 0 0,-4 8-73 0 0,-4 17 1021 0 0,7-20-919 0 0,1-6 87 0 0,1 1 0 0 0,-1-1 1 0 0,1 1-1 0 0,0-1 0 0 0,1 1 1 0 0,-1-1-1 0 0,2 1 0 0 0,-1 0 0 0 0,1-1 1 0 0,0 1-1 0 0,1 2-189 0 0,-1-10 8 0 0,-1 1 0 0 0,0 0 0 0 0,1-1 0 0 0,-1 1 1 0 0,1 0-1 0 0,-1-1 0 0 0,1 1 0 0 0,-1-1 0 0 0,1 1 0 0 0,-1-1 0 0 0,1 1 1 0 0,-1-1-1 0 0,1 1 0 0 0,0-1 0 0 0,-1 0 0 0 0,1 1 0 0 0,0-1 0 0 0,0 0 1 0 0,-1 1-1 0 0,1-1 0 0 0,0 0 0 0 0,0 0 0 0 0,-1 0 0 0 0,1 0 0 0 0,0 0 1 0 0,0 0-1 0 0,-1 0 0 0 0,1 0 0 0 0,0 0 0 0 0,0 0 0 0 0,-1 0 0 0 0,1 0 1 0 0,0 0-1 0 0,0-1 0 0 0,-1 1 0 0 0,1 0 0 0 0,0-1-8 0 0,3-1 1 0 0,-1 1 0 0 0,1-2 0 0 0,-1 1 0 0 0,1 0 0 0 0,-1 0 0 0 0,0-1 0 0 0,0 0 0 0 0,0 0 0 0 0,0 0-1 0 0,-1 0 1 0 0,2-2-1 0 0,6-9 108 0 0,-2 0 0 0 0,3-5-108 0 0,7-11-407 0 0,-9 16 387 0 0,-3 4 19 0 0,0 1 0 0 0,0 0 0 0 0,1 0 0 0 0,1 0 0 0 0,-1 1 0 0 0,1 0 0 0 0,1 0 1 0 0,-8 7-10 0 0,0 0 1 0 0,1 1-1 0 0,-1-1 0 0 0,0 0 0 0 0,0 1 0 0 0,0-1 1 0 0,1 0-1 0 0,-1 1 0 0 0,0-1 0 0 0,1 1 0 0 0,-1 0 0 0 0,1 0 1 0 0,-1-1-1 0 0,0 1 0 0 0,1 0 0 0 0,-1 0 0 0 0,1 0 1 0 0,-1 0-1 0 0,0 0 0 0 0,1 1 0 0 0,-1-1 0 0 0,0 0 1 0 0,1 1-1 0 0,-1-1 0 0 0,0 1 0 0 0,1-1 0 0 0,-1 1 10 0 0,2 1-20 0 0,-1 0 0 0 0,0-1 0 0 0,0 1-1 0 0,0 0 1 0 0,-1 0 0 0 0,1 1 0 0 0,0-1 0 0 0,-1 0-1 0 0,1 0 1 0 0,-1 1 0 0 0,0-1 0 0 0,0 1-1 0 0,0-1 1 0 0,0 3 20 0 0,7 20 5 0 0,-2 0 0 0 0,-1 0 0 0 0,-2 0 0 0 0,0 1 0 0 0,-1 11-5 0 0,-5 131 250 0 0,1-126-139 0 0,1 34 1 0 0,2-46 8 0 0,-1 1 0 0 0,-2-1 1 0 0,-1 0-1 0 0,-3 9-120 0 0,5-36 11 0 0,0-1 0 0 0,1 1 1 0 0,-1-1-1 0 0,0 0 0 0 0,-1 1 0 0 0,1-1 0 0 0,0 0 1 0 0,-1 0-1 0 0,1 1 0 0 0,-1-1 0 0 0,0-1 0 0 0,0 1 1 0 0,1 0-1 0 0,-1 0 0 0 0,0-1 0 0 0,-1 1 1 0 0,1-1-1 0 0,0 1 0 0 0,0-1 0 0 0,-1 0 0 0 0,1 0 1 0 0,0 0-1 0 0,-1 0 0 0 0,1 0 0 0 0,-1-1-11 0 0,-9 3 211 0 0,1-2-1 0 0,0 1 0 0 0,-1-1 0 0 0,1-1 1 0 0,-3 0-211 0 0,13 0-11 0 0,-18-2 56 0 0,1 0-1 0 0,-1-1 0 0 0,1-1 1 0 0,0-1-1 0 0,-11-4-44 0 0,-14-4 34 0 0,28 9-832 0 0,0-1 1 0 0,-12-6 797 0 0,22 9-250 0 0,1 0 1 0 0,-1 0-1 0 0,1-1 1 0 0,-1 0 0 0 0,1 0-1 0 0,0 0 1 0 0,0 0 0 0 0,0-1-1 0 0,1 0 1 0 0,-2-1 249 0 0,-2-7-1815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2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95 2760 0 0,'7'-6'4346'0'0,"-5"-8"1368"0"0,-2 13-4694 0 0,0 1-70 0 0,0 0-14 0 0,0 0-8 0 0,0 0-7 0 0,0 0-1 0 0,0 0-56 0 0,0 0-234 0 0,0 0-101 0 0,4 8 484 0 0,-3-1-842 0 0,1 0-1 0 0,-1 0 1 0 0,0 0-1 0 0,-1 0 1 0 0,0 1-1 0 0,0-1 0 0 0,0 0 1 0 0,-1 0-1 0 0,0 0 1 0 0,-1 4-171 0 0,-2 17 291 0 0,0 4-87 0 0,-2-1-1 0 0,-1 4-203 0 0,-1 0 204 0 0,-8 20 606 0 0,4-17-383 0 0,9-29-606 0 0,-1 0-1 0 0,0 0 0 0 0,-1 0 1 0 0,-2 3 179 0 0,-9 21-2924 0 0,15-33 2696 0 0,1 1 1 0 0,-1 0-1 0 0,1 0 1 0 0,-1-1-1 0 0,1 1 1 0 0,-1 0 0 0 0,1-1-1 0 0,-1 1 1 0 0,0 0-1 0 0,1-1 1 0 0,-1 1-1 0 0,0-1 1 0 0,1 1 0 0 0,-1-1-1 0 0,0 1 1 0 0,0-1-1 0 0,0 0 1 0 0,1 0-1 0 0,-1 1 1 0 0,0-1 0 0 0,0 0-1 0 0,0 0 1 0 0,0 0-1 0 0,0 0 1 0 0,0 0-1 0 0,1 0 1 0 0,-1 0-1 0 0,0 0 1 0 0,0 0 0 0 0,0 0-1 0 0,0 0 1 0 0,0 0-1 0 0,0-1 1 0 0,1 1-1 0 0,-1 0 1 0 0,0-1 0 0 0,0 1-1 0 0,1-1 1 0 0,-1 1-1 0 0,0-1 1 0 0,0 1-1 0 0,1-1 1 0 0,-1 0 227 0 0,-10-9-4769 0 0</inkml:trace>
  <inkml:trace contextRef="#ctx0" brushRef="#br0" timeOffset="406.327">0 254 11976 0 0,'1'-1'188'0'0,"-1"0"0"0"0,1-1 1 0 0,0 1-1 0 0,-1 0 1 0 0,1 0-1 0 0,0 0 0 0 0,0 0 1 0 0,0 0-1 0 0,0 0 1 0 0,0 0-1 0 0,0 0 0 0 0,0 0 1 0 0,1 0-1 0 0,-1 0 0 0 0,0 1 1 0 0,0-1-1 0 0,1 1 1 0 0,-1-1-1 0 0,0 1 0 0 0,1-1 1 0 0,0 1-189 0 0,1 0 359 0 0,1 0 1 0 0,-1 1-1 0 0,1-1 1 0 0,-1 1-1 0 0,1 0 1 0 0,-1 0-1 0 0,0 0 0 0 0,2 2-359 0 0,3-1 266 0 0,-1 0-1 0 0,1-1 0 0 0,-1 0 0 0 0,1 0 0 0 0,0 0 0 0 0,2-1-265 0 0,48-3 701 0 0,-53 3-665 0 0,15-2-33 0 0,0 0 0 0 0,0-2 0 0 0,0 0 0 0 0,0-1-1 0 0,-1-2 1 0 0,0 0 0 0 0,0-1-3 0 0,29-16-2777 0 0,-2-6-3823 0 0,-30 17 1486 0 0</inkml:trace>
  <inkml:trace contextRef="#ctx0" brushRef="#br0" timeOffset="407.327">562 0 3224 0 0,'-7'15'2594'0'0,"-10"17"5058"0"0,2 3-4002 0 0,10-21-3271 0 0,0 1 0 0 0,1-1 0 0 0,0 1 0 0 0,1 0 0 0 0,1 1 0 0 0,0 5-379 0 0,1-3 397 0 0,-1-1-1 0 0,-1 1 0 0 0,0-1 1 0 0,-1 0-1 0 0,-1 0 1 0 0,-2 4-397 0 0,-5 16 595 0 0,9-23-355 0 0,-1-1 0 0 0,-1 0 1 0 0,-2 4-241 0 0,-3 3 230 0 0,4-6-187 0 0,-2 0 1 0 0,1-1 0 0 0,-5 5-44 0 0,10-15 55 0 0,-1 1-1 0 0,0-1 1 0 0,0 1 0 0 0,0-1-1 0 0,-1 0 1 0 0,1 0 0 0 0,-1 0-1 0 0,0-1 1 0 0,0 1 0 0 0,0-1-1 0 0,0 0 1 0 0,0 0 0 0 0,-2 0-55 0 0,5-1-67 0 0,0-2 45 0 0,1 1 1 0 0,0-1-1 0 0,-1 1 0 0 0,1 0 1 0 0,-1-1-1 0 0,1 1 0 0 0,-1-1 1 0 0,1 1-1 0 0,0-1 0 0 0,0 0 1 0 0,-1 1-1 0 0,1-1 0 0 0,0 1 1 0 0,0-1-1 0 0,-1 1 0 0 0,1-1 0 0 0,0 0 1 0 0,0 1-1 0 0,0-1 0 0 0,0 0 22 0 0,-2-12-69 0 0,3 0 69 0 0,0 1 0 0 0,1-1 0 0 0,2-4 0 0 0,-3 12 0 0 0,2-3 0 0 0,0 0 0 0 0,0 1 0 0 0,1-1 0 0 0,0 1 0 0 0,0 0 0 0 0,1 0 0 0 0,0 1 0 0 0,0-1 0 0 0,0 1 0 0 0,1 0 0 0 0,5-4 0 0 0,-9 8-20 0 0,1 0 0 0 0,-1 0 0 0 0,1 0 0 0 0,0 0 0 0 0,0 0 0 0 0,-1 1 0 0 0,1 0 0 0 0,0-1 0 0 0,0 1 0 0 0,0 0 0 0 0,0 0 0 0 0,1 1 0 0 0,-1-1 0 0 0,0 1 0 0 0,0-1 0 0 0,0 1 0 0 0,1 0 0 0 0,-1 0 0 0 0,0 1-1 0 0,0-1 1 0 0,0 1 0 0 0,0-1 0 0 0,1 1 0 0 0,-1 0 0 0 0,1 1 20 0 0,8 3-11 0 0,-1 1-1 0 0,0 0 1 0 0,0 0-1 0 0,-1 2 1 0 0,9 6 11 0 0,-1 0-354 0 0,-10-7 417 0 0,1 0 1 0 0,-2 1-1 0 0,1 0 0 0 0,-1 0 0 0 0,1 4-63 0 0,0-3 172 0 0,-1 0 0 0 0,1 0 0 0 0,7 5-172 0 0,-10-9 78 0 0,4 2-15 0 0,-8-7-53 0 0,0 0 1 0 0,1 0-1 0 0,-1 0 1 0 0,1 0-1 0 0,-1 0 1 0 0,1 0-1 0 0,-1 0 1 0 0,0-1-1 0 0,1 1 1 0 0,-1-1-1 0 0,0 1 1 0 0,1-1-11 0 0,3-1 14 0 0,0 0 0 0 0,0-1 0 0 0,-1 0 0 0 0,1 0 0 0 0,-1 0 1 0 0,1 0-1 0 0,-1-1 0 0 0,0 1 0 0 0,0-1 0 0 0,0-2-14 0 0,8-9-38 0 0,0 0 0 0 0,1-4 38 0 0,-8 12-33 0 0,2-6-126 0 0,0 0-1 0 0,0 0 1 0 0,4-14 159 0 0,0 0-269 0 0,-8 20 190 0 0,-1 0 0 0 0,0 1 0 0 0,-1-1 0 0 0,0 0 0 0 0,1-2 79 0 0,0-2-33 0 0,-2 10 35 0 0,0 0-1 0 0,0 1 0 0 0,0-1 0 0 0,0 0 1 0 0,0 1-1 0 0,0-1 0 0 0,0 0 1 0 0,0 1-1 0 0,-1-1 0 0 0,1 0 0 0 0,0 1 1 0 0,0-1-1 0 0,-1 0 0 0 0,1 1 1 0 0,0-1-1 0 0,0 0 0 0 0,-1 1 0 0 0,1-1 1 0 0,-1 1-1 0 0,1-1 0 0 0,-1 1 1 0 0,1-1-1 0 0,-1 1 0 0 0,1-1 0 0 0,-1 1 1 0 0,1 0-1 0 0,-1-1 0 0 0,1 1 0 0 0,-1 0 1 0 0,0-1-1 0 0,1 1 0 0 0,-1 0 1 0 0,0 0-1 0 0,0-1-1 0 0,-1 0 32 0 0,-6 6 152 0 0,4-1-117 0 0,-1-1 0 0 0,0 1 0 0 0,1-1 0 0 0,0 1 0 0 0,0 1 0 0 0,0-1 0 0 0,0 0 0 0 0,1 1-1 0 0,-1 0 1 0 0,1 0 0 0 0,0 1-67 0 0,-14 22 246 0 0,11-19-153 0 0,0 0 1 0 0,1 0 0 0 0,-4 11-94 0 0,-3 9 54 0 0,3-7 129 0 0,1 0 0 0 0,1 0 0 0 0,0 5-183 0 0,6-24 23 0 0,0 1 1 0 0,1 0 0 0 0,0 0 0 0 0,0-1 0 0 0,0 1 0 0 0,1 0-1 0 0,-1 0 1 0 0,1-1 0 0 0,1 4-24 0 0,-2-5 8 0 0,1 0 0 0 0,-1 0 0 0 0,1-1 0 0 0,0 1 0 0 0,0 0 0 0 0,0-1 0 0 0,0 1 0 0 0,0-1 0 0 0,0 1 0 0 0,0-1 0 0 0,0 1 0 0 0,1-1 0 0 0,-1 0 0 0 0,0 1 0 0 0,1-1 0 0 0,-1 0 0 0 0,1 0 0 0 0,-1 0 0 0 0,1 0 0 0 0,0 0 0 0 0,0 0-8 0 0,9 1 34 0 0,0 1-1 0 0,0-1 0 0 0,0-1 1 0 0,0 0-1 0 0,0 0 0 0 0,0-1 1 0 0,0-1-1 0 0,0 0 0 0 0,5-1-33 0 0,21-5-127 0 0,-1-2 0 0 0,6-3 127 0 0,4-2-771 0 0,-26 9-1116 0 0,-1-1 1 0 0,15-7 1886 0 0,-3-1-7629 0 0</inkml:trace>
  <inkml:trace contextRef="#ctx0" brushRef="#br0" timeOffset="408.327">1669 47 10136 0 0,'0'-1'158'0'0,"1"1"1"0"0,-1 0 0 0 0,1 0 0 0 0,-1-1-1 0 0,1 1 1 0 0,-1 0 0 0 0,1 0 0 0 0,-1 0 0 0 0,1-1-1 0 0,-1 1 1 0 0,1 0 0 0 0,0 0 0 0 0,-1 0-1 0 0,1 0 1 0 0,-1 0 0 0 0,1 0 0 0 0,-1 0-1 0 0,1 0 1 0 0,0 1 0 0 0,-1-1 0 0 0,1 0-1 0 0,-1 0 1 0 0,1 0 0 0 0,-1 1 0 0 0,1-1-1 0 0,0 0-157 0 0,-1 1 273 0 0,1 0 1 0 0,0 0 0 0 0,0 0-1 0 0,0 0 1 0 0,0 0-1 0 0,-1 0 1 0 0,1 0 0 0 0,0 0-1 0 0,-1 0 1 0 0,1 1 0 0 0,-1-1-1 0 0,1 1-274 0 0,1 7 1096 0 0,0 0-1 0 0,0 0 0 0 0,0 8-1095 0 0,0-3-232 0 0,0 14 754 0 0,0 0 0 0 0,-2 1 0 0 0,-1-1 0 0 0,-1 0 0 0 0,-3 5-522 0 0,-14 67 1736 0 0,16-86-1584 0 0,0 0 0 0 0,-1-1-1 0 0,0 1 1 0 0,-1 0-152 0 0,-2 6 1 0 0,3-10-405 0 0,0-1 0 0 0,0 0 0 0 0,-1 0 0 0 0,0 0-1 0 0,-1-1 1 0 0,0 0 0 0 0,-3 4 404 0 0,7-10-351 0 0,0 0 1 0 0,0-1 0 0 0,0 0-1 0 0,0 1 1 0 0,0-1-1 0 0,0 0 1 0 0,-1 0-1 0 0,1 0 1 0 0,0 0-1 0 0,-1-1 1 0 0,1 1-1 0 0,0-1 1 0 0,-1 1-1 0 0,1-1 1 0 0,-1 0-1 0 0,1 0 1 0 0,-1 0-1 0 0,1 0 1 0 0,-1 0-1 0 0,1-1 1 0 0,0 1-1 0 0,-1-1 1 0 0,1 1-1 0 0,-1-1 351 0 0,-10-5-1862 0 0</inkml:trace>
  <inkml:trace contextRef="#ctx0" brushRef="#br0" timeOffset="409.327">1445 401 2760 0 0,'-2'-14'466'0'0,"-2"8"2320"0"0,3 5 580 0 0,1 1 170 0 0,0 0-373 0 0,16-6-381 0 0,6 1-1562 0 0,0 0 1 0 0,18-1-1221 0 0,-16 3 737 0 0,0-1 1 0 0,14-6-738 0 0,-20 5 209 0 0,14-5 5 0 0,0 1 0 0 0,0 2 0 0 0,27-3-214 0 0,-48 9 118 0 0,2 0-92 0 0,0 0 0 0 0,1 0-1 0 0,-1 2 1 0 0,0-1-1 0 0,1 2-25 0 0,-9-1-1 0 0,-1-1 0 0 0,0 1-1 0 0,0 1 1 0 0,0-1-1 0 0,-1 1 1 0 0,1 0 0 0 0,0-1-1 0 0,-1 2 1 0 0,1-1-1 0 0,-1 0 1 0 0,1 1 0 0 0,-1-1-1 0 0,0 1 1 0 0,0 0-1 0 0,0 0 1 0 0,-1 0 0 0 0,1 1-1 0 0,0 0 2 0 0,2 4 35 0 0,-1-1 0 0 0,0 1 0 0 0,-1 0 0 0 0,0-1-1 0 0,0 2 1 0 0,-1-1 0 0 0,0 0 0 0 0,0 0 0 0 0,-1 1 0 0 0,0-1-1 0 0,0 1 1 0 0,-1-1 0 0 0,0 1 0 0 0,-1 2-35 0 0,0 0-35 0 0,-1 1 0 0 0,0-1 1 0 0,0 0-1 0 0,-2 0 0 0 0,1 0 0 0 0,-1-1 1 0 0,-1 1-1 0 0,0-1 0 0 0,0 0 0 0 0,-5 5 35 0 0,6-9 226 0 0,0 0 0 0 0,-1 0-1 0 0,0-1 1 0 0,0 1 0 0 0,-1-1 0 0 0,1 0-1 0 0,-6 3-225 0 0,11-8 0 0 0,0 0 0 0 0,0 0 0 0 0,0 0 0 0 0,0 0 0 0 0,0 0 0 0 0,0 0 0 0 0,0 0 0 0 0,-1 0 0 0 0,1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0,-1 0 0 0 0,1 0 0 0 0,0 0 0 0 0,0 0 0 0 0,0-1 0 0 0,0 1 0 0 0,0 0 0 0 0,0 0 0 0 0,0 0 0 0 0,0 0 0 0 0,0 0 0 0 0,0 0 0 0 0,0 0 0 0 0,0 0 0 0 0,0 0 0 0 0,0 0 0 0 0,0-1 0 0 0,0 1 0 0 0,0 0 0 0 0,0 0 0 0 0,0 0 0 0 0,0 0 0 0 0,1-5 0 0 0,-1 5 0 0 0,4-12-24 0 0,0 2 0 0 0,1-1 0 0 0,1 0 0 0 0,-1 1 0 0 0,2 0-1 0 0,-1 0 1 0 0,1 1 0 0 0,1-1 24 0 0,21-22-613 0 0,19-16 613 0 0,-24 25-202 0 0,17-13-335 0 0,-27 26 120 0 0,-1-2 1 0 0,9-9 416 0 0,-12 11-323 0 0,1 1 0 0 0,-1 0 1 0 0,2 1-1 0 0,-1 0 0 0 0,1 1 1 0 0,0 0-1 0 0,0 1 0 0 0,1 1 1 0 0,0 0-1 0 0,0 0 0 0 0,0 1 1 0 0,0 1-1 0 0,8-1 323 0 0,-13 3-472 0 0,0 1 1 0 0,0 0-1 0 0,0 1 1 0 0,-1-1-1 0 0,1 1 0 0 0,4 2 472 0 0,24 6-5012 0 0,-24-4 668 0 0</inkml:trace>
  <inkml:trace contextRef="#ctx0" brushRef="#br0" timeOffset="845.807">2485 303 10136 0 0,'0'0'464'0'0,"0"0"-10"0"0,-13-3-136 0 0,1 1 725 0 0,0 0-1 0 0,0 0 1 0 0,0 1 0 0 0,0 1 0 0 0,0 0 0 0 0,0 1 0 0 0,-2 0-1043 0 0,6 1 295 0 0,0-1 0 0 0,1 1 1 0 0,-1 0-1 0 0,0 1 0 0 0,1 0 0 0 0,-1 0 0 0 0,1 1 1 0 0,0 0-1 0 0,0 0 0 0 0,0 1 0 0 0,0 0-295 0 0,4-3 84 0 0,-5 4 147 0 0,0 1-1 0 0,0-1 0 0 0,0 2 0 0 0,1-1 1 0 0,0 1-1 0 0,1 0 0 0 0,-6 8-230 0 0,4-3 162 0 0,0 1-19 0 0,0 0 1 0 0,-6 15-144 0 0,12-24 8 0 0,0 0-1 0 0,1 0 1 0 0,0 0 0 0 0,0 0-1 0 0,0 0 1 0 0,0 0 0 0 0,1 0 0 0 0,0 0-1 0 0,0 0 1 0 0,0 0 0 0 0,1 4-8 0 0,-1-8 22 0 0,1 1 1 0 0,-1-1 0 0 0,0 1-1 0 0,1 0 1 0 0,-1-1 0 0 0,1 1-1 0 0,-1-1 1 0 0,1 1 0 0 0,0-1 0 0 0,0 0-1 0 0,-1 1 1 0 0,1-1 0 0 0,0 0-1 0 0,0 1 1 0 0,0-1 0 0 0,1 0-1 0 0,-1 0 1 0 0,0 0 0 0 0,0 0 0 0 0,0 0-1 0 0,1 0 1 0 0,-1 0 0 0 0,1-1-1 0 0,-1 1 1 0 0,1 0 0 0 0,-1-1-1 0 0,1 1 1 0 0,-1-1 0 0 0,1 1-1 0 0,-1-1 1 0 0,1 0 0 0 0,0 0 0 0 0,-1 0-1 0 0,1 0 1 0 0,-1 0 0 0 0,1 0-1 0 0,0 0 1 0 0,-1 0 0 0 0,1-1-1 0 0,-1 1 1 0 0,1-1 0 0 0,-1 1-1 0 0,1-1 1 0 0,-1 1 0 0 0,1-1 0 0 0,-1 0-1 0 0,2-1-22 0 0,8-5-55 0 0,0-1 0 0 0,-1 0-1 0 0,0-1 1 0 0,0 0 0 0 0,0-1-1 0 0,6-10 56 0 0,9-13-380 0 0,12-21 380 0 0,-29 41-63 0 0,-3 6 2 0 0,-1-1-1 0 0,2 1 1 0 0,-1 0-1 0 0,1 0 1 0 0,6-6 61 0 0,-11 12-120 0 0,-1 1-22 0 0,1-1-2 0 0,0 1 145 0 0,-1 0-1 0 0,0-1 0 0 0,1 1 0 0 0,-1 0 1 0 0,1 0-1 0 0,-1-1 0 0 0,1 1 1 0 0,-1 0-1 0 0,1 0 0 0 0,-1 0 0 0 0,1-1 1 0 0,-1 1-1 0 0,1 0 0 0 0,-1 0 1 0 0,1 0-1 0 0,-1 0 0 0 0,1 0 0 0 0,-1 0 1 0 0,1 0-1 0 0,-1 0 0 0 0,1 0 1 0 0,-1 0-1 0 0,1 0 0 0 0,-1 0 0 0 0,1 1 1 0 0,-1-1-1 0 0,1 0 0 0 0,-1 0 1 0 0,1 0-1 0 0,-1 1 0 0 0,1-1 0 0 0,-1 0 1 0 0,0 1-1 0 0,1-1 0 0 0,-1 0 1 0 0,0 1-1 0 0,1-1 0 0 0,-1 1 0 0 0,0-1 1 0 0,1 0-1 0 0,-1 1 0 0 0,0-1 0 0 0,1 1 4 0 0,1 2 2 0 0,0-1-1 0 0,-1 1 1 0 0,1-1-1 0 0,-1 1 0 0 0,0-1 1 0 0,1 1-1 0 0,-1 0 1 0 0,0-1-1 0 0,-1 1 0 0 0,1 0 1 0 0,0 1-6 0 0,3 36-73 0 0,-1-10 81 0 0,17 77 325 0 0,-16-86-669 0 0,-4-20 274 0 0,0-1 372 0 0,0 0 160 0 0,0 0 36 0 0,0-2-107 0 0,14-43-928 0 0,2 1 1 0 0,2 0-1 0 0,2 1 1 0 0,2 1-1 0 0,8-10 529 0 0,-29 51-7 0 0,0-1-1 0 0,1 1 1 0 0,-1-1-1 0 0,1 1 0 0 0,-1 0 1 0 0,1 0-1 0 0,0 0 1 0 0,-1 0-1 0 0,1 0 0 0 0,1-1 8 0 0,-1 3 9 0 0,0-1 0 0 0,0 1-1 0 0,0-1 1 0 0,0 1 0 0 0,-1 0 0 0 0,1 0-1 0 0,0 0 1 0 0,-1 0 0 0 0,1 0-1 0 0,0 0 1 0 0,-1 0 0 0 0,1 0 0 0 0,-1 1-1 0 0,0-1 1 0 0,1 0 0 0 0,-1 1-1 0 0,0 0-8 0 0,24 33 252 0 0,-18-24-186 0 0,4 7 173 0 0,-1 0 0 0 0,-1 1 1 0 0,0 0-1 0 0,4 16-239 0 0,8 37 961 0 0,-20-70-849 0 0,-1-2-6 0 0,0 0-29 0 0,0 0-12 0 0,0 0-1 0 0,0 0 14 0 0,0 0 55 0 0,0 0 24 0 0,0 0 3 0 0,-2-22 10 0 0,1-11-568 0 0,2 25 305 0 0,0-1 0 0 0,1 1-1 0 0,0-1 1 0 0,1 1 0 0 0,0 0 0 0 0,0 0 0 0 0,0 0-1 0 0,1 1 1 0 0,0-1 0 0 0,1 1 0 0 0,0 0-1 0 0,0 0 1 0 0,0 0 0 0 0,1 1 0 0 0,1-1 93 0 0,-6 6-9 0 0,1 0 1 0 0,-1 0-1 0 0,1-1 1 0 0,-1 1-1 0 0,1 1 0 0 0,0-1 1 0 0,0 0-1 0 0,-1 0 1 0 0,1 1-1 0 0,0-1 1 0 0,0 1-1 0 0,0-1 1 0 0,0 1-1 0 0,0 0 1 0 0,0 0-1 0 0,-1 0 1 0 0,1 0-1 0 0,1 0 9 0 0,0 1-26 0 0,1-1 0 0 0,-1 1 0 0 0,0 0 1 0 0,0 0-1 0 0,1 1 0 0 0,-1-1 0 0 0,0 1 0 0 0,0-1 0 0 0,0 1 0 0 0,0 0 26 0 0,4 4-50 0 0,0-1-1 0 0,-1 1 1 0 0,0 0-1 0 0,0 1 1 0 0,0-1 0 0 0,-1 1-1 0 0,4 6 51 0 0,6 12 415 0 0,-1 0 0 0 0,-1 0-1 0 0,-1 1 1 0 0,8 27-415 0 0,-17-46 191 0 0,-3-6-447 0 0,0-1-1 0 0,0 0 0 0 0,0 0 1 0 0,0 1-1 0 0,1-1 0 0 0,-1 0 1 0 0,0 0-1 0 0,0 1 0 0 0,1-1 1 0 0,-1 0-1 0 0,0 0 0 0 0,0 0 1 0 0,1 1-1 0 0,-1-1 0 0 0,0 0 1 0 0,0 0-1 0 0,1 0 0 0 0,-1 0 1 0 0,0 0-1 0 0,1 0 0 0 0,-1 0 1 0 0,0 0-1 0 0,1 0 0 0 0,-1 0 1 0 0,0 0 256 0 0,6-1-7129 0 0</inkml:trace>
  <inkml:trace contextRef="#ctx0" brushRef="#br0" timeOffset="1200.625">3356 241 9152 0 0,'0'0'421'0'0,"0"0"-12"0"0,-9 5-82 0 0,-44 13 6719 0 0,41-13-6026 0 0,1 0-1 0 0,0 2 1 0 0,-3 1-1020 0 0,6-3 298 0 0,0 2 0 0 0,0-1 0 0 0,0 1 0 0 0,1 0 0 0 0,0 0 0 0 0,1 1-1 0 0,0 0 1 0 0,0 0 0 0 0,-5 9-298 0 0,10-16 11 0 0,0 0-1 0 0,1 1 1 0 0,-1-1-1 0 0,0 1 0 0 0,1-1 1 0 0,-1 1-1 0 0,1-1 1 0 0,0 1-1 0 0,0-1 1 0 0,-1 1-1 0 0,1 0 0 0 0,0-1 1 0 0,0 1-1 0 0,0-1 1 0 0,0 1-1 0 0,1 0 1 0 0,-1-1-1 0 0,0 1 0 0 0,1-1 1 0 0,0 2-11 0 0,0-1-7 0 0,0 0-1 0 0,0 1 1 0 0,1-1 0 0 0,-1 0 0 0 0,1 0 0 0 0,0 0-1 0 0,0 0 1 0 0,0 0 0 0 0,0 0 0 0 0,0 0 0 0 0,2 0 7 0 0,6 5-23 0 0,1-1 1 0 0,1 0-1 0 0,-1-1 1 0 0,13 3 22 0 0,-19-5 56 0 0,19 4-1 0 0,-16-4-15 0 0,0-1 1 0 0,0 1-1 0 0,0 1 0 0 0,0-1 0 0 0,0 1 0 0 0,-1 1 0 0 0,3 1-40 0 0,-10-6 9 0 0,1 1-1 0 0,-1-1 0 0 0,1 0 1 0 0,-1 0-1 0 0,0 0 0 0 0,1 1 1 0 0,-1-1-1 0 0,1 0 0 0 0,-1 1 1 0 0,0-1-1 0 0,1 0 0 0 0,-1 1 1 0 0,0-1-1 0 0,0 0 0 0 0,1 1 1 0 0,-1-1-1 0 0,0 1 0 0 0,0-1 1 0 0,0 1-1 0 0,1-1 1 0 0,-1 0-1 0 0,0 1 0 0 0,0-1 1 0 0,0 1-1 0 0,0-1 0 0 0,0 1 1 0 0,0-1-1 0 0,0 1 0 0 0,0-1 1 0 0,0 1-1 0 0,0-1 0 0 0,0 1 1 0 0,0-1-1 0 0,0 1 0 0 0,0-1 1 0 0,-1 0-1 0 0,1 1 0 0 0,0-1 1 0 0,0 1-1 0 0,0-1 0 0 0,-1 1 1 0 0,1-1-1 0 0,0 0 0 0 0,-1 1 1 0 0,1-1-1 0 0,0 0 0 0 0,-1 1 1 0 0,1-1-1 0 0,0 0 0 0 0,-1 1 1 0 0,1-1-1 0 0,0 0 0 0 0,-1 0 1 0 0,0 1-9 0 0,-3 1 131 0 0,0-1 0 0 0,0 1 0 0 0,0-1 0 0 0,-1 1 0 0 0,-1-1-131 0 0,2 0 56 0 0,-29 8 407 0 0,11-2-803 0 0,0-1-1 0 0,-1-2 1 0 0,0 0 0 0 0,1-1 0 0 0,-4-1 340 0 0,25-2-231 0 0,0 0 1 0 0,1 0-1 0 0,-1 0 0 0 0,0 0 0 0 0,0 0 0 0 0,0 0 0 0 0,1 0 0 0 0,-1 0 0 0 0,0-1 0 0 0,0 1 1 0 0,1 0-1 0 0,-1 0 0 0 0,0-1 0 0 0,0 1 0 0 0,1 0 0 0 0,-1-1 0 0 0,0 1 0 0 0,1-1 1 0 0,-1 1-1 0 0,1-1 0 0 0,-1 1 0 0 0,0-1 0 0 0,1 0 0 0 0,-1 1 231 0 0,1-1-2046 0 0</inkml:trace>
  <inkml:trace contextRef="#ctx0" brushRef="#br0" timeOffset="1201.625">3586 366 4608 0 0,'0'0'353'0'0,"-3"14"3110"0"0,-8 18 8333 0 0,3 19-8209 0 0,0 1-1953 0 0,2-25 25 0 0,-1 9-3620 0 0,9-37-4229 0 0,5-6-1967 0 0</inkml:trace>
  <inkml:trace contextRef="#ctx0" brushRef="#br0" timeOffset="1618.087">3662 9 19639 0 0,'0'0'896'0'0,"0"0"-13"0"0,0-1-568 0 0,-2-2-231 0 0,2 2 166 0 0,0 1 66 0 0,0 0 4 0 0,0 0 15 0 0,0 0 61 0 0,0 0 27 0 0,0 0 7 0 0,0 0-39 0 0,0 0-175 0 0,0 0-79 0 0,0 0-10 0 0,0 0-12 0 0,21 10-190 0 0,19 4-6332 0 0,-32-12 4568 0 0,0 0-1 0 0,-1 1 0 0 0,1 0 0 0 0,-1 0 0 0 0,5 4 1840 0 0,-9-5-223 0 0,0 0 0 0 0,-1 0-1 0 0,0 0 1 0 0,1 0 0 0 0,-1 1 0 0 0,0-1-1 0 0,1 2 224 0 0,-1-1 340 0 0,0 0-1 0 0,0 1 1 0 0,-1-1-1 0 0,1 1 0 0 0,-1-1 1 0 0,0 1-1 0 0,1 1-339 0 0,1 11 1658 0 0,0 1 1 0 0,-1-1-1 0 0,-1 1 0 0 0,-1 13-1658 0 0,-5 45 3319 0 0,3-47-1980 0 0,0-1 0 0 0,2 17-1339 0 0,6 11 1070 0 0,-3-37-642 0 0,-1-1 0 0 0,-1 0 0 0 0,0 1 0 0 0,-2-1 0 0 0,-1 15-428 0 0,-3-19 116 0 0,0-4-156 0 0,5-9-107 0 0,-1 1-94 0 0,0-1-1 0 0,0 0 1 0 0,0 0 0 0 0,0 0 0 0 0,0 0 0 0 0,0 0-1 0 0,0 0 1 0 0,0 0 0 0 0,0 0 0 0 0,1 0 0 0 0,-1-1-1 0 0,-1 1 242 0 0,1-1-330 0 0,-1 0-1 0 0,1 0 0 0 0,0 0 1 0 0,0 0-1 0 0,0 0 1 0 0,0 0-1 0 0,0-1 0 0 0,0 1 1 0 0,0 0-1 0 0,-1-2 331 0 0,-3-5-2428 0 0,-4-2-629 0 0</inkml:trace>
  <inkml:trace contextRef="#ctx0" brushRef="#br0" timeOffset="1978.364">3705 357 3224 0 0,'2'0'240'0'0,"37"-6"11343"0"0,2 7-6774 0 0,-3 4-4325 0 0,7 2-484 0 0,-7 0 1131 0 0,-9-3-657 0 0,21 1-474 0 0,-40-5 262 0 0,0 0 0 0 0,0 0 0 0 0,0-1 0 0 0,0-1 0 0 0,0 1 0 0 0,8-4-262 0 0,5-3-1824 0 0,-21 9 1674 0 0,-1 0 202 0 0,0 0 0 0 0,0 1 0 0 0,0-1 0 0 0,0 0 0 0 0,0 1 0 0 0,-1-1 0 0 0,1 0 0 0 0,0 1 0 0 0,-1-1 0 0 0,1 1 0 0 0,-1 0 0 0 0,1-1 0 0 0,-1 1 0 0 0,0-1 0 0 0,1 1 0 0 0,-1 0 0 0 0,0-1 0 0 0,0 1 0 0 0,0 0 0 0 0,-1-1 0 0 0,1 1 0 0 0,0-1 0 0 0,-1 1 0 0 0,1 0 0 0 0,0-1 0 0 0,-1 1 0 0 0,0-1-52 0 0,0 5 180 0 0,-16 109 2629 0 0,15-106-2868 0 0,2-6 17 0 0,0 1 1 0 0,0-1 0 0 0,1 1-1 0 0,-1-1 1 0 0,1 1 0 0 0,0 1 41 0 0,-1-4 2 0 0,1 0 0 0 0,-1 0 0 0 0,0 0 1 0 0,1 0-1 0 0,-1 0 0 0 0,1-1 0 0 0,-1 1 1 0 0,1 0-1 0 0,0 0 0 0 0,-1 0 0 0 0,1-1 1 0 0,0 1-1 0 0,0 0 0 0 0,-1-1 1 0 0,1 1-1 0 0,0 0 0 0 0,0-1 0 0 0,0 1 1 0 0,0-1-1 0 0,0 0 0 0 0,0 1 0 0 0,-1-1 1 0 0,1 0-1 0 0,0 1 0 0 0,0-1 1 0 0,0 0-1 0 0,0 0 0 0 0,0 0 0 0 0,0 0 1 0 0,0 0-1 0 0,0 0 0 0 0,0 0 0 0 0,0 0 1 0 0,0-1-1 0 0,0 1 0 0 0,0 0 0 0 0,0 0 1 0 0,0-1-1 0 0,0 1 0 0 0,1-1-2 0 0,14-6-2218 0 0,-5 1-3673 0 0,1 0-1695 0 0</inkml:trace>
  <inkml:trace contextRef="#ctx0" brushRef="#br0" timeOffset="2301.152">4396 180 19351 0 0,'-1'0'64'0'0,"1"0"1"0"0,0 0-1 0 0,0-1 0 0 0,0 1 0 0 0,0 0 0 0 0,-1-1 0 0 0,1 1 0 0 0,0 0 0 0 0,0 0 0 0 0,-1-1 0 0 0,1 1 0 0 0,0 0 0 0 0,0 0 0 0 0,-1-1 0 0 0,1 1 0 0 0,0 0 0 0 0,-1 0 0 0 0,1 0 0 0 0,0 0 1 0 0,-1 0-1 0 0,1 0 0 0 0,0-1 0 0 0,-1 1-64 0 0,-9 0 336 0 0,0-1 0 0 0,-1 1 1 0 0,1 1-1 0 0,0 0 0 0 0,0 0 0 0 0,0 1 1 0 0,0 0-1 0 0,-6 3-336 0 0,-9 1 932 0 0,23-6-831 0 0,0 0-1 0 0,0 1 0 0 0,0 0 1 0 0,0-1-1 0 0,0 1 0 0 0,0 0 1 0 0,0 0-1 0 0,0 0 0 0 0,1 0 1 0 0,-1 0-1 0 0,-1 2-100 0 0,3-3 1 0 0,-1 0-1 0 0,1 0 1 0 0,0 1-1 0 0,-1-1 0 0 0,1 0 1 0 0,0 0-1 0 0,-1 1 1 0 0,1-1-1 0 0,0 0 1 0 0,0 1-1 0 0,-1-1 1 0 0,1 1-1 0 0,0-1 0 0 0,0 0 1 0 0,0 1-1 0 0,-1-1 1 0 0,1 1-1 0 0,0-1 1 0 0,0 0-1 0 0,0 1 1 0 0,0-1-1 0 0,0 1 0 0 0,0-1 1 0 0,0 1-1 0 0,0-1 1 0 0,0 0-1 0 0,0 1 1 0 0,0-1-1 0 0,0 1 1 0 0,0-1-1 0 0,1 0 0 0 0,-1 1 1 0 0,0-1-1 0 0,0 1 1 0 0,-1 13 248 0 0,1-13-411 0 0,0 0 0 0 0,0 1 1 0 0,-1-1-1 0 0,1 0 0 0 0,0 1 0 0 0,0-1 0 0 0,0 0 0 0 0,0 1 1 0 0,0-1-1 0 0,0 1 0 0 0,1-1 0 0 0,-1 0 0 0 0,0 1 1 0 0,1-1-1 0 0,-1 0 0 0 0,1 0 0 0 0,0 1 0 0 0,-1-1 1 0 0,1 0-1 0 0,0 0 0 0 0,-1 0 0 0 0,1 0 0 0 0,0 0 1 0 0,0 0-1 0 0,0 0 0 0 0,0 0 0 0 0,0 0 0 0 0,0 0 0 0 0,1 0 1 0 0,-1-1-1 0 0,0 1 0 0 0,0 0 162 0 0,1 0-498 0 0,1 0 0 0 0,-1 0-1 0 0,0-1 1 0 0,1 1 0 0 0,-1 0 0 0 0,0-1 0 0 0,1 0-1 0 0,-1 1 1 0 0,1-1 498 0 0,13 2-2810 0 0</inkml:trace>
  <inkml:trace contextRef="#ctx0" brushRef="#br0" timeOffset="2674.83">4460 252 3224 0 0,'-4'7'3256'0'0,"2"-5"-2564"0"0,1-1-1 0 0,-1 0 1 0 0,0 1 0 0 0,0-1-1 0 0,0 0 1 0 0,0 0 0 0 0,0 0-1 0 0,0-1 1 0 0,0 1 0 0 0,0 0-692 0 0,-13 5 3098 0 0,-14 9-569 0 0,10-5-1634 0 0,0 0 1 0 0,1 2 0 0 0,0 0-1 0 0,1 0 1 0 0,-10 11-896 0 0,16-11 8 0 0,0 1 0 0 0,-2 5-8 0 0,2-4 1 0 0,11-13-1 0 0,-1-1 0 0 0,1 1 0 0 0,-1 0 0 0 0,1-1 0 0 0,-1 1 0 0 0,1 0 0 0 0,-1-1 0 0 0,1 1 0 0 0,0 0 0 0 0,-1 0 0 0 0,1 0 0 0 0,0 0 0 0 0,-1-1 0 0 0,1 1 0 0 0,0 0 0 0 0,0 1 0 0 0,0-1 0 0 0,1 1 0 0 0,-1-1 0 0 0,1 0 0 0 0,-1 1 0 0 0,1-1 0 0 0,0 1 0 0 0,0-1 0 0 0,0 0 0 0 0,-1 0 0 0 0,1 1 0 0 0,0-1 0 0 0,0 0 0 0 0,1 0 0 0 0,0 1 0 0 0,0-1 0 0 0,-1 1 0 0 0,1-1 0 0 0,0 0 0 0 0,0 0 0 0 0,0 0-1 0 0,0 0 1 0 0,0 0 0 0 0,0 0 0 0 0,0-1 0 0 0,0 1 0 0 0,0-1 0 0 0,0 0 0 0 0,1 1-1 0 0,-1-1 1 0 0,0 0 0 0 0,0 0 0 0 0,0 0 0 0 0,1 0 0 0 0,-1-1 0 0 0,8 0 8 0 0,0-1 0 0 0,0-1 0 0 0,6-1-8 0 0,-10 2 14 0 0,2-1 59 0 0,0 0 0 0 0,-1 0 0 0 0,0 0 1 0 0,0-1-1 0 0,0 0 0 0 0,0-1 0 0 0,0 0 0 0 0,-1 0 0 0 0,1 0-73 0 0,11-13-412 0 0,-1 0 1 0 0,4-6 411 0 0,3-4-263 0 0,-18 22 295 0 0,0 0-1 0 0,1 0 1 0 0,-1 0-1 0 0,1 1 0 0 0,2-1-31 0 0,-8 5-28 0 0,1 0-1 0 0,0 0 0 0 0,0 0 1 0 0,0 0-1 0 0,0 0 0 0 0,0 0 0 0 0,0 0 1 0 0,0 1-1 0 0,0-1 0 0 0,0 1 1 0 0,0 0-1 0 0,0-1 0 0 0,0 1 0 0 0,0 0 1 0 0,0 0-1 0 0,0 1 0 0 0,1-1 1 0 0,-1 0-1 0 0,0 1 0 0 0,0-1 0 0 0,0 1 1 0 0,2 0 28 0 0,-3 0 46 0 0,1 1 0 0 0,-1-1 1 0 0,0 1-1 0 0,1-1 0 0 0,-1 1 0 0 0,0 0 1 0 0,0-1-1 0 0,0 1 0 0 0,0 0 1 0 0,0 0-47 0 0,1 2 115 0 0,2 3-88 0 0,-1-1 0 0 0,0 1 0 0 0,0 0 0 0 0,-1 0 0 0 0,1 0 0 0 0,-1 1-1 0 0,0 2-26 0 0,6 52 267 0 0,-7-57-178 0 0,0 16 1356 0 0,-1 21-1445 0 0,-1-14 298 0 0,2-31-296 0 0,-1 0-1 0 0,1 0 1 0 0,-1 0-1 0 0,1 0 1 0 0,0 0 0 0 0,0 1-1 0 0,1-1 1 0 0,-1 0 0 0 0,0 1-1 0 0,1-1 1 0 0,0 0 0 0 0,-1 1-1 0 0,3-2-1 0 0,30-32 40 0 0,-21 23-20 0 0,31-31-284 0 0,16-10 264 0 0,-29 34-160 0 0,-7 5 111 0 0,-19 11 54 0 0,0 1 0 0 0,0 1 0 0 0,-1-1 0 0 0,2 1 0 0 0,-1 0 0 0 0,0 0 0 0 0,0 0 0 0 0,1 1 0 0 0,-1-1 0 0 0,1 1 1 0 0,0 1-6 0 0,-4-1 2 0 0,0 1 1 0 0,0 0 0 0 0,0 0 0 0 0,1 0 0 0 0,-1 0-1 0 0,0 1 1 0 0,0-1 0 0 0,0 0 0 0 0,0 1 0 0 0,0 0 0 0 0,0-1-1 0 0,0 1 1 0 0,0 0 0 0 0,0 0 0 0 0,0 0 0 0 0,0 0-1 0 0,0 1 1 0 0,0-1 0 0 0,-1 0 0 0 0,1 1 0 0 0,0-1 0 0 0,-1 1-1 0 0,0-1 1 0 0,1 1 0 0 0,-1 0 0 0 0,0 0 0 0 0,0 0-1 0 0,0 0 1 0 0,1 1-3 0 0,5 12 15 0 0,-4-9 0 0 0,-1-1 1 0 0,1 1-1 0 0,-1 0 1 0 0,0 0-1 0 0,-1 0 1 0 0,1 0-1 0 0,-1 0 1 0 0,0 4-16 0 0,1 29 84 0 0,0-29-194 0 0,-2 0 0 0 0,1 0 1 0 0,-2-1-1 0 0,1 1 0 0 0,-1 0 0 0 0,-2 7 110 0 0,2-12-225 0 0,-1 5-1854 0 0,-1-3-2855 0 0,0 1-2639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146 221 6912 0 0,'7'-12'322'0'0,"3"-6"76"0"0,-4 3 2071 0 0,-5 14 300 0 0,4 1 2357 0 0,-4-1-4996 0 0,-1 1 0 0 0,1 0-1 0 0,0 0 1 0 0,-1 0 0 0 0,1 0 0 0 0,0 0 0 0 0,-1 0-1 0 0,1 0 1 0 0,-1 0 0 0 0,1 1 0 0 0,0-1 0 0 0,-1 0-1 0 0,1 0 1 0 0,0 0 0 0 0,-1 1 0 0 0,1-1-1 0 0,-1 0 1 0 0,1 1 0 0 0,-1-1 0 0 0,1 0 0 0 0,-1 1-1 0 0,1-1-129 0 0,1 3 178 0 0,0-1 0 0 0,0 1 1 0 0,0 0-1 0 0,0 0 0 0 0,0 0 0 0 0,-1 0 0 0 0,0 0 0 0 0,1 0 0 0 0,0 4-178 0 0,2 4 449 0 0,1 3-36 0 0,0 1-1 0 0,-1 0 0 0 0,-1 0 0 0 0,0 0 0 0 0,-1 0 1 0 0,0 1-413 0 0,0 37 213 0 0,-1 5-213 0 0,-1-49-23 0 0,-1 40 23 0 0,-2 3 0 0 0,3-51-37 0 0,-5 35 189 0 0,5-33-266 0 0,-1-1 0 0 0,1 1 0 0 0,-1-1 0 0 0,1 0 0 0 0,-1 1 0 0 0,0-1 1 0 0,0 0-1 0 0,0 0 0 0 0,0 1 0 0 0,-1-1 0 0 0,1 0 0 0 0,-1 0 114 0 0,1-1-1436 0 0,0-1-1273 0 0,-7 0-4797 0 0</inkml:trace>
  <inkml:trace contextRef="#ctx0" brushRef="#br0" timeOffset="1237.95">1 352 17503 0 0,'0'0'803'0'0,"0"0"-18"0"0,2 0-501 0 0,1 1-174 0 0,25 6 497 0 0,0-2 1 0 0,-1-1-1 0 0,2-1 0 0 0,-1-2-607 0 0,-9 0 273 0 0,1-2 0 0 0,0 0-1 0 0,-1-1 1 0 0,0-1 0 0 0,1-1 0 0 0,-1 0 0 0 0,-1-2 0 0 0,3-1-273 0 0,1-1 402 0 0,1 1 1 0 0,0 1-1 0 0,21-2-402 0 0,-40 7-82 0 0,-2 1 74 0 0,-1-1 0 0 0,0 1 0 0 0,0 0 0 0 0,0 0 0 0 0,0 0 0 0 0,1 0 0 0 0,-1 0 1 0 0,0 0-1 0 0,0 0 0 0 0,0 0 0 0 0,1 0 0 0 0,-1 1 0 0 0,0-1 0 0 0,0 0 0 0 0,0 1 0 0 0,0-1 0 0 0,0 1 0 0 0,0-1 0 0 0,0 1 1 0 0,0-1-1 0 0,0 1 0 0 0,0 0 0 0 0,0 0 0 0 0,1 0 8 0 0,2 2 3 0 0,-3-2 17 0 0,0 0-1 0 0,-1 0 0 0 0,1-1 1 0 0,0 1-1 0 0,0 0 1 0 0,0 0-1 0 0,-1 0 0 0 0,1 0 1 0 0,-1 0-1 0 0,1 1 1 0 0,-1-1-1 0 0,1 0 1 0 0,-1 0-1 0 0,1 0 0 0 0,-1 0 1 0 0,0 1-1 0 0,0-1 1 0 0,0 0-1 0 0,1 0 0 0 0,-1 0 1 0 0,-1 2-20 0 0,2 4 76 0 0,2 4-109 0 0,-1-7-20 0 0,-1 0 1 0 0,0 0-1 0 0,-1 0 0 0 0,1 0 0 0 0,0 3 53 0 0,-1 11-5 0 0,0-8 54 0 0,0-1 0 0 0,0 1 0 0 0,-1-1 0 0 0,0 1-1 0 0,-1-1 1 0 0,0 1 0 0 0,-1 3-49 0 0,0-5-58 0 0,0 0-1 0 0,0-1 1 0 0,-1 1-1 0 0,1 0 1 0 0,-2-1-1 0 0,1 0 1 0 0,-5 5 58 0 0,9-12 2 0 0,0 1 0 0 0,0-1 0 0 0,0 0 0 0 0,0 0 0 0 0,-1 0 0 0 0,1 0 0 0 0,0 0 0 0 0,0 1 0 0 0,0-1 0 0 0,0 0 0 0 0,0 0 1 0 0,0 0-1 0 0,0 0 0 0 0,0 0 0 0 0,0 0 0 0 0,-1 0 0 0 0,1 0 0 0 0,0 1 0 0 0,0-1 0 0 0,0 0 0 0 0,0 0 0 0 0,0 0 0 0 0,-1 0 0 0 0,1 0 0 0 0,0 0 0 0 0,0 0 0 0 0,0 0 0 0 0,0 0 0 0 0,0 0 0 0 0,-1 0 0 0 0,1 0 1 0 0,0 0-1 0 0,0 0 0 0 0,0 0 0 0 0,0 0 0 0 0,-1 0 0 0 0,1 0 0 0 0,0 0 0 0 0,0 0 0 0 0,0 0 0 0 0,0 0 0 0 0,0 0 0 0 0,-1-1 0 0 0,1 1 0 0 0,0 0 0 0 0,0 0-2 0 0,-2-9 138 0 0,4-15 39 0 0,2 15-225 0 0,0 0 1 0 0,1-1-1 0 0,0 2 0 0 0,0-1 1 0 0,1 0-1 0 0,2-1 48 0 0,43-47-453 0 0,-39 43 384 0 0,2 0-149 0 0,1 1-1 0 0,0 1 1 0 0,1 1-1 0 0,0 0 0 0 0,0 0 1 0 0,1 2-1 0 0,1 0 1 0 0,0 1-1 0 0,0 1 1 0 0,0 1-1 0 0,1 0 0 0 0,0 2 1 0 0,0 0-1 0 0,0 1 1 0 0,10 0 218 0 0,-22 2-325 0 0,1 1 1 0 0,0 0-1 0 0,-1 0 0 0 0,1 1 1 0 0,-1 0-1 0 0,1 0 1 0 0,-1 1-1 0 0,1-1 0 0 0,-1 2 325 0 0,-6-3-512 0 0,-1 0 0 0 0,0 0 0 0 0,0 0 0 0 0,0 0 1 0 0,0 0 68 0 0,0 0 358 0 0,-13 13 1388 0 0,5-6-651 0 0,-1-1 0 0 0,0 0 0 0 0,-2 1-652 0 0,-6 3 864 0 0,-10 13 559 0 0,8-5-982 0 0,8-8-205 0 0,0 0 0 0 0,0 1 0 0 0,1 0 0 0 0,1 1 0 0 0,0 0 0 0 0,0 1 0 0 0,1-1 0 0 0,0 3-236 0 0,7-13 2 0 0,0 0 0 0 0,0 0 0 0 0,1-1 0 0 0,-1 1 0 0 0,1 0-1 0 0,-1 0 1 0 0,1 0 0 0 0,0 0 0 0 0,-1 0 0 0 0,1 0 0 0 0,0 0-1 0 0,0 0 1 0 0,0 0 0 0 0,1 0 0 0 0,-1 0 0 0 0,0 0 0 0 0,1-1 0 0 0,0 1-1 0 0,-1 0 1 0 0,1 0 0 0 0,0 0 0 0 0,0 0 0 0 0,0-1 0 0 0,0 1-2 0 0,0-1 4 0 0,0 1 0 0 0,0-1 0 0 0,0 0 1 0 0,0 0-1 0 0,0 0 0 0 0,0 0 0 0 0,0 0 1 0 0,0-1-1 0 0,1 1 0 0 0,-1 0 0 0 0,0 0 1 0 0,1-1-1 0 0,-1 1 0 0 0,1-1 0 0 0,-1 1 0 0 0,0-1 1 0 0,1 0-1 0 0,-1 0 0 0 0,1 1 0 0 0,-1-1 1 0 0,1 0-1 0 0,-1 0 0 0 0,1 0 0 0 0,-1-1 1 0 0,1 1-1 0 0,-1 0 0 0 0,1 0 0 0 0,-1-1 1 0 0,0 1-1 0 0,1-1 0 0 0,-1 1 0 0 0,1-1-4 0 0,1-1 0 0 0,2 1 0 0 0,-1-1 0 0 0,1 0 0 0 0,-1 0 0 0 0,1-1 0 0 0,-1 1 0 0 0,0-1 0 0 0,0 0 0 0 0,0 0 0 0 0,0 0 0 0 0,-1-1 0 0 0,1 1 0 0 0,-1-1 0 0 0,2-3 0 0 0,2-3 119 0 0,-1 0 0 0 0,0-1-1 0 0,-1 0 1 0 0,0 0 0 0 0,-1 0-1 0 0,0-2-118 0 0,12-22 254 0 0,-4 8-260 0 0,2 5-16 0 0,-2 2-32 0 0,-11 14-6 0 0,14 17-24 0 0,-11-6 76 0 0,0 1 0 0 0,0-1-1 0 0,-1 1 1 0 0,0 0 0 0 0,0 0 0 0 0,2 6 8 0 0,6 11-11 0 0,2 1 121 0 0,-1 0 0 0 0,-2 0 0 0 0,0 1 0 0 0,1 7-110 0 0,-6-22 166 0 0,-4-9-105 0 0,0 0 0 0 0,0 0 0 0 0,-1 0-1 0 0,1 0 1 0 0,0 0 0 0 0,-1 1 0 0 0,1-1 0 0 0,-1 0 0 0 0,1 0 0 0 0,-1 1-1 0 0,0-1 1 0 0,0 0-61 0 0,2-14-21 0 0,0 0 0 0 0,0-1 0 0 0,1 1-1 0 0,1 0 1 0 0,0 1 0 0 0,1-1 0 0 0,0 1 0 0 0,1 0-1 0 0,0 0 1 0 0,1 0 0 0 0,2-2 21 0 0,-8 13-31 0 0,0 0 0 0 0,1-1 0 0 0,-1 1 0 0 0,0 0 0 0 0,1 0 0 0 0,-1 0 0 0 0,0 0 1 0 0,1 0-1 0 0,1 0 31 0 0,-2 1 18 0 0,0-1 0 0 0,0 0 0 0 0,0 1 0 0 0,0-1 0 0 0,0 0 1 0 0,0 0-1 0 0,0 0 0 0 0,0 0 0 0 0,0 0 0 0 0,0 0 0 0 0,1 0-18 0 0,-2 1 11 0 0,0-1-1 0 0,0 1 1 0 0,0 0 0 0 0,1 0-1 0 0,-1 0 1 0 0,0 0-1 0 0,0 0 1 0 0,1-1 0 0 0,-1 1-1 0 0,0 0 1 0 0,1 0-1 0 0,-1 0 1 0 0,0 0 0 0 0,0 0-1 0 0,1 0 1 0 0,-1 0-1 0 0,0 0 1 0 0,1 0 0 0 0,-1 0-1 0 0,0 0 1 0 0,0 0-1 0 0,1 0 1 0 0,-1 0 0 0 0,0 1-1 0 0,1-1 1 0 0,-1 0-1 0 0,0 0 1 0 0,0 0 0 0 0,1 0-1 0 0,-1 0-10 0 0,11 6 0 0 0,-8-4 10 0 0,0 0-49 0 0,0 1-1 0 0,0-1 1 0 0,0 0-1 0 0,-1 1 1 0 0,1-1-1 0 0,-1 1 1 0 0,1 0-1 0 0,-1 0 1 0 0,0 0-1 0 0,0 0 1 0 0,0 1 0 0 0,-1-1-1 0 0,1 0 1 0 0,-1 1-1 0 0,1 2 40 0 0,7 13-404 0 0,-3-5 108 0 0,0-1 0 0 0,2 13 296 0 0,1 0 998 0 0,-8-22-931 0 0,0 0 1 0 0,0 0 0 0 0,0 0 0 0 0,0 1 0 0 0,-1-1-1 0 0,0 0 1 0 0,1 1 0 0 0,-2-1 0 0 0,1 1-68 0 0,0 11 68 0 0,0-15 303 0 0,4-14 1001 0 0,22-42-3019 0 0,-9 21 1877 0 0,-12 21-274 0 0,1 0 0 0 0,1 1 0 0 0,1-1 44 0 0,-5 9-17 0 0,0 0 1 0 0,0-1-1 0 0,0 1 1 0 0,1 1-1 0 0,0-1 1 0 0,-1 0-1 0 0,1 1 1 0 0,4-2 16 0 0,-7 4-3 0 0,0 0 0 0 0,1 1 1 0 0,-1-1-1 0 0,1 0 0 0 0,-1 1 0 0 0,1 0 1 0 0,-1-1-1 0 0,1 1 0 0 0,-1 0 0 0 0,1 0 1 0 0,-1 0-1 0 0,1 0 0 0 0,-1 0 0 0 0,1 0 0 0 0,-1 0 1 0 0,1 0-1 0 0,-1 1 0 0 0,1-1 0 0 0,-1 1 1 0 0,1-1-1 0 0,-1 1 0 0 0,1-1 0 0 0,-1 1 1 0 0,0 0-1 0 0,1 0 0 0 0,-1 0 0 0 0,0 0 1 0 0,0 0-1 0 0,0 0 0 0 0,0 0 0 0 0,1 1 3 0 0,6 6 28 0 0,0 1 0 0 0,-1 0 0 0 0,-1 1 0 0 0,1 0 0 0 0,-1 0 0 0 0,-1 0 0 0 0,3 8-28 0 0,8 13 67 0 0,3 5-238 0 0,2 11 171 0 0,-20-44 53 0 0,0-1 1 0 0,1 1-1 0 0,-1-1 0 0 0,0 0 0 0 0,1 1 0 0 0,-1-1 1 0 0,1 0-1 0 0,0 0 0 0 0,0 0 0 0 0,0 0 1 0 0,0 0-1 0 0,0 0 0 0 0,0-1 0 0 0,0 1 0 0 0,1-1 1 0 0,-1 1-1 0 0,1-1 0 0 0,-1 0 0 0 0,1 0 0 0 0,-1 0-53 0 0,1 0-265 0 0,0-1-1 0 0,0 1 1 0 0,0-1-1 0 0,0 0 0 0 0,0 0 1 0 0,0 0-1 0 0,0 0 0 0 0,1-1 1 0 0,-1 1-1 0 0,-1-1 0 0 0,1 0 1 0 0,0 0-1 0 0,0 0 0 0 0,0 0 1 0 0,0 0-1 0 0,-1-1 0 0 0,3 0 266 0 0,7-6-1880 0 0</inkml:trace>
  <inkml:trace contextRef="#ctx0" brushRef="#br0" timeOffset="1652.917">1845 289 18631 0 0,'-9'-2'535'0'0,"5"0"-397"0"0,-1 0 0 0 0,0 1-1 0 0,0-1 1 0 0,0 1 0 0 0,0 0-1 0 0,0 1 1 0 0,0-1 0 0 0,0 1-1 0 0,0 0 1 0 0,0 1 0 0 0,-2-1-138 0 0,-26 7 398 0 0,20-5-32 0 0,-1 0 0 0 0,1 2 0 0 0,-13 4-366 0 0,23-7 76 0 0,0 0-1 0 0,0 1 1 0 0,0-1-1 0 0,0 1 1 0 0,0 0-1 0 0,1 0 1 0 0,-1 0-1 0 0,0 0 1 0 0,1 0-1 0 0,0 1 1 0 0,-1-1-1 0 0,1 1 1 0 0,0-1-1 0 0,0 1 1 0 0,0 0-1 0 0,1 0 1 0 0,-2 3-76 0 0,2-5 1 0 0,1 0 1 0 0,0 0-1 0 0,-1 0 1 0 0,1 0-1 0 0,0 0 1 0 0,0 0 0 0 0,0 1-1 0 0,0-1 1 0 0,0 0-1 0 0,0 0 1 0 0,0 0-1 0 0,0 0 1 0 0,0 0 0 0 0,1 0-1 0 0,-1 0 1 0 0,0 0-1 0 0,1 0 1 0 0,-1 0-1 0 0,0 0 1 0 0,1 0-1 0 0,-1 0 1 0 0,1 0 0 0 0,0 0-1 0 0,0 1-1 0 0,2 1-1 0 0,0 0 0 0 0,0 0 0 0 0,1 0 0 0 0,-1-1 0 0 0,3 2 1 0 0,7 6 2 0 0,-2-1-2 0 0,0 0 0 0 0,0-2 0 0 0,1 1 0 0 0,5 1 0 0 0,-2 0 0 0 0,-1 0 0 0 0,9 7 0 0 0,-10-6 0 0 0,-7-7 0 0 0,-1 1 0 0 0,0 0 0 0 0,0 0 0 0 0,0 1 0 0 0,2 2 0 0 0,-6-7 0 0 0,-1 1 0 0 0,1 0 0 0 0,0 0 0 0 0,-1 0 0 0 0,1 0 0 0 0,-1 0 0 0 0,1 0 0 0 0,-1 0 0 0 0,1 1 0 0 0,-1-1 0 0 0,1 0 0 0 0,-1 0 0 0 0,0 0 0 0 0,0 0 0 0 0,0 0 0 0 0,0 1 0 0 0,0-1 0 0 0,0 0 0 0 0,0 0 0 0 0,0 0 0 0 0,0 1 0 0 0,0-1 0 0 0,-1 0 0 0 0,1 0 0 0 0,0 0 0 0 0,-1 0 0 0 0,1 0 0 0 0,-1 0 0 0 0,1 0 0 0 0,-2 1 0 0 0,1 0 62 0 0,-1-1-1 0 0,1 1 0 0 0,-1-1 0 0 0,0 0 0 0 0,1 0 1 0 0,-1 0-1 0 0,0 0 0 0 0,0 0 0 0 0,0 0 1 0 0,1 0-1 0 0,-1 0 0 0 0,0-1 0 0 0,0 1 0 0 0,-2-1-61 0 0,-29 5 1050 0 0,-9-1-1271 0 0,7 0 1053 0 0,-9-2-832 0 0,33-2-896 0 0,-1 0 0 0 0,1-1 0 0 0,0-1 0 0 0,0 0 0 0 0,1 0 0 0 0,-2-1 896 0 0,4-1-5320 0 0,7-1-1317 0 0</inkml:trace>
  <inkml:trace contextRef="#ctx0" brushRef="#br0" timeOffset="2025.31">1986 357 2760 0 0,'1'2'799'0'0,"0"-1"186"0"0,0 1 1 0 0,0-1-1 0 0,-1 1 1 0 0,1-1 0 0 0,0 1-1 0 0,-1-1 1 0 0,1 1-1 0 0,0 0 1 0 0,-1-1 0 0 0,0 1-1 0 0,1 0 1 0 0,-1-1-986 0 0,1 26 5213 0 0,-2-22-4977 0 0,2 1 0 0 0,-1 0 0 0 0,0-1 0 0 0,2 6-236 0 0,0-3 566 0 0,-1 0 0 0 0,-1 0 0 0 0,1 0 0 0 0,-1 0 0 0 0,-1 0 0 0 0,1 0 0 0 0,-3 8-566 0 0,0 24 378 0 0,0 8 1214 0 0,3-47-2282 0 0,0-1-262 0 0,0 0-58 0 0</inkml:trace>
  <inkml:trace contextRef="#ctx0" brushRef="#br0" timeOffset="2026.31">2149 0 19351 0 0,'0'0'439'0'0,"0"0"62"0"0,0 0 33 0 0,0 0-65 0 0,1 1-309 0 0,3 0-58 0 0,0 1-1 0 0,0 0 1 0 0,0 0 0 0 0,0 1-1 0 0,-1-1 1 0 0,1 1 0 0 0,-1 0-1 0 0,1 0 1 0 0,-1 0 0 0 0,0 0-1 0 0,0 0 1 0 0,0 1 0 0 0,-1-1-1 0 0,1 1 1 0 0,-1 0 0 0 0,0 0-1 0 0,0 0 1 0 0,0 0 0 0 0,0 0-1 0 0,0 2-101 0 0,9 14-548 0 0,-2-2-5429 0 0,-8-17-481 0 0</inkml:trace>
  <inkml:trace contextRef="#ctx0" brushRef="#br0" timeOffset="2434.104">2342 156 5064 0 0,'0'0'23'0'0,"1"1"1"0"0,0-1-1 0 0,-1 1 0 0 0,1-1 1 0 0,-1 1-1 0 0,1-1 1 0 0,-1 1-1 0 0,1 0 0 0 0,-1-1 1 0 0,1 1-1 0 0,-1 0 0 0 0,1-1 1 0 0,-1 1-1 0 0,0 0 1 0 0,1-1-1 0 0,-1 1 0 0 0,0 0 1 0 0,0 0-1 0 0,1 0 0 0 0,-1-1 1 0 0,0 1-1 0 0,0 1-23 0 0,2 24 1199 0 0,-2-11 2141 0 0,1-5-1907 0 0,-1-1 0 0 0,0 1 0 0 0,-1-1 0 0 0,0 1 0 0 0,-1 5-1433 0 0,-3 31 1812 0 0,3-8 587 0 0,-4 24-2399 0 0,3-36 861 0 0,0 0-1 0 0,2 0 1 0 0,1 1-1 0 0,2 7-860 0 0,-2-32 83 0 0,1 9 90 0 0,0-1 0 0 0,0 1-1 0 0,-2 8-172 0 0,1-17-8 0 0,0 0 0 0 0,0 0 0 0 0,0 0 0 0 0,-1 0-1 0 0,1 0 1 0 0,-1 0 0 0 0,1 0 0 0 0,-1-1-1 0 0,1 1 1 0 0,-1 0 0 0 0,0 0 0 0 0,0-1 0 0 0,0 1-1 0 0,0-1 1 0 0,0 1 0 0 0,-1-1 0 0 0,1 1 0 0 0,0-1-1 0 0,-1 1 1 0 0,1-1 0 0 0,-1 0 0 0 0,1 0-1 0 0,-1 0 1 0 0,0 0 8 0 0,0 0-76 0 0,1-1-1 0 0,-1 0 0 0 0,1 1 1 0 0,-1-1-1 0 0,1 0 1 0 0,-1 0-1 0 0,1 0 0 0 0,-1 0 1 0 0,1-1-1 0 0,-1 1 0 0 0,1 0 1 0 0,-1-1-1 0 0,1 1 1 0 0,0-1-1 0 0,-1 1 77 0 0,-20-12-3416 0 0,10 4 1289 0 0</inkml:trace>
  <inkml:trace contextRef="#ctx0" brushRef="#br0" timeOffset="2844.481">2151 441 13760 0 0,'15'-2'1470'0'0,"16"-4"-1321"0"0,-14 3 622 0 0,1 0 0 0 0,3 1-771 0 0,135-6 2494 0 0,-50-2-2029 0 0,-44 4 1214 0 0,31 1-1679 0 0,-103 23 14 0 0,-1-3 191 0 0,-2-2 1 0 0,1 0-1 0 0,-5 2-205 0 0,5-3 316 0 0,0-1 0 0 0,1 1 0 0 0,0 1 0 0 0,-3 7-316 0 0,4-6 210 0 0,0 2 0 0 0,2-1 0 0 0,0 1 0 0 0,0 0 0 0 0,1 4-210 0 0,6 6 536 0 0,1-25-376 0 0,0-1-6 0 0,0 0-30 0 0,0 0-18 0 0,21 6 198 0 0,-18-6-356 0 0,1 0-1 0 0,0 0 0 0 0,0 0 1 0 0,0-1-1 0 0,-1 0 0 0 0,1 1 1 0 0,0-1-1 0 0,-1 0 1 0 0,1-1-1 0 0,-1 1 0 0 0,1-1 1 0 0,-1 1-1 0 0,0-1 1 0 0,1 0-1 0 0,1-2 53 0 0,13-14-7373 0 0,-9 5-264 0 0</inkml:trace>
  <inkml:trace contextRef="#ctx0" brushRef="#br0" timeOffset="2845.481">2685 218 14744 0 0,'0'0'672'0'0,"0"1"-10"0"0,-1 0-586 0 0,1-1 0 0 0,0 1 0 0 0,0 0 0 0 0,-1-1 1 0 0,1 1-1 0 0,0 0 0 0 0,-1-1 0 0 0,1 1 0 0 0,-1-1 0 0 0,1 1 0 0 0,-1 0 0 0 0,1-1 0 0 0,-1 1 0 0 0,1-1 0 0 0,-1 0 0 0 0,1 1 0 0 0,-1-1 0 0 0,0 1 1 0 0,0-1-77 0 0,1 0 71 0 0,0 0 0 0 0,0 0 0 0 0,-1 1 0 0 0,1-1 0 0 0,0 0 0 0 0,0 0 0 0 0,-1 0 0 0 0,1 1 0 0 0,0-1 0 0 0,0 0 0 0 0,-1 0 0 0 0,1 0 0 0 0,0 1 0 0 0,0-1 0 0 0,0 0 0 0 0,-1 1 0 0 0,1-1 0 0 0,0 0 0 0 0,0 0 0 0 0,0 1 0 0 0,0-1 0 0 0,0 0 0 0 0,0 1 0 0 0,0-1 0 0 0,0 0 0 0 0,0 1 0 0 0,0-1-71 0 0,-1 3 82 0 0,1-1 0 0 0,0 1 0 0 0,0-1 0 0 0,0 1 0 0 0,0-1 0 0 0,1 1 0 0 0,-1 0 0 0 0,1-1 0 0 0,-1 1 0 0 0,1-1 0 0 0,0 1 0 0 0,0-1 0 0 0,0 0 0 0 0,0 1 0 0 0,0-1 0 0 0,1 0 0 0 0,-1 0 0 0 0,1 0 0 0 0,0 1-82 0 0,4 4-364 0 0,1-1 1 0 0,0 0-1 0 0,0 0 1 0 0,6 4 363 0 0,-1-1-1338 0 0,1-1-94 0 0,2-2-7 0 0</inkml:trace>
  <inkml:trace contextRef="#ctx0" brushRef="#br0" timeOffset="3227.216">2983 393 9672 0 0,'-8'3'1004'0'0,"-28"10"7958"0"0,-30 14-8962 0 0,13-5 2753 0 0,-19 13-1579 0 0,68-33-1185 0 0,0 0 0 0 0,1 1 1 0 0,-1-1-1 0 0,1 1 0 0 0,-1 0 0 0 0,1 0 11 0 0,2-2 60 0 0,0 0-1 0 0,-1 0 1 0 0,1 0-1 0 0,0 0 1 0 0,0 1-1 0 0,1-1 0 0 0,-1 0 1 0 0,0 1-1 0 0,0-1 1 0 0,1 0-1 0 0,-1 1 1 0 0,0-1-1 0 0,1 1 0 0 0,0-1 1 0 0,-1 1-1 0 0,1 0-59 0 0,0-1 49 0 0,0 0 0 0 0,1 0-1 0 0,-1-1 1 0 0,0 1-1 0 0,1 0 1 0 0,-1 0 0 0 0,1 0-1 0 0,-1-1 1 0 0,1 1 0 0 0,-1 0-1 0 0,1-1 1 0 0,-1 1 0 0 0,1 0-1 0 0,0-1 1 0 0,-1 1 0 0 0,1-1-1 0 0,0 1 1 0 0,0-1 0 0 0,-1 1-1 0 0,1-1 1 0 0,0 1-1 0 0,0-1 1 0 0,0 0 0 0 0,0 1-49 0 0,20 5-52 0 0,-12-5 31 0 0,-1 0 0 0 0,1-1 0 0 0,-1 0-1 0 0,1 0 1 0 0,-1-1 0 0 0,0 0 0 0 0,1-1-1 0 0,-1 1 1 0 0,0-2 0 0 0,4-1 21 0 0,-1 1-133 0 0,0-2 0 0 0,-1 0 0 0 0,0 0 0 0 0,0-1-1 0 0,0 0 1 0 0,-1 0 0 0 0,6-6 133 0 0,-4 2-236 0 0,-1-1-1 0 0,0-1 1 0 0,6-9 236 0 0,10-12-571 0 0,-21 28 486 0 0,2-4-160 0 0,1 0 0 0 0,0 1 1 0 0,1-1-1 0 0,0 2 0 0 0,9-7 245 0 0,1 3-43 0 0,-10 11 43 0 0,-8 1 11 0 0,1 0-1 0 0,-1 0 0 0 0,1-1 0 0 0,-1 1 1 0 0,1 0-1 0 0,-1 1 0 0 0,1-1 0 0 0,-1 0 1 0 0,0 0-1 0 0,0 1 0 0 0,0-1 1 0 0,0 0-1 0 0,0 1 0 0 0,0-1 0 0 0,0 1 1 0 0,0 0-1 0 0,0-1 0 0 0,-1 1 0 0 0,1 0 1 0 0,0 1-11 0 0,1 6 104 0 0,0 0 1 0 0,-1 0 0 0 0,0 7-105 0 0,3 12 283 0 0,-2-16-146 0 0,-1 0-1 0 0,-1 0 1 0 0,1 0-1 0 0,-2 0 1 0 0,0 0 0 0 0,0-1-1 0 0,-3 8-136 0 0,0 15 236 0 0,-1-7 1203 0 0,17-37-1146 0 0,16-23-1756 0 0,24-21 1463 0 0,-32 34-313 0 0,8-9 114 0 0,7-3 199 0 0,-26 24 4 0 0,1 0 0 0 0,0 1 0 0 0,1 1 0 0 0,-1 0 0 0 0,1 0 0 0 0,0 1-4 0 0,-9 4 3 0 0,-1 0-1 0 0,1 0 1 0 0,-1 1-1 0 0,1-1 1 0 0,0 1-1 0 0,-1 0 1 0 0,1-1-1 0 0,-1 1 1 0 0,1 0 0 0 0,0 0-1 0 0,-1 0 1 0 0,1 0-1 0 0,0 0 1 0 0,-1 0-1 0 0,1 1 1 0 0,0-1-1 0 0,-1 0 1 0 0,1 1-1 0 0,-1-1 1 0 0,2 1-3 0 0,-2 1 31 0 0,1-1-1 0 0,0 0 1 0 0,-1 1 0 0 0,1-1 0 0 0,-1 1-1 0 0,0-1 1 0 0,0 1 0 0 0,1 0 0 0 0,-1-1-1 0 0,0 1 1 0 0,0 0 0 0 0,-1 0 0 0 0,1 0 0 0 0,0 0-1 0 0,0 1-30 0 0,3 11 176 0 0,-1 0-1 0 0,0 0 1 0 0,-1 0 0 0 0,0 1-1 0 0,-1 5-175 0 0,-1 26 709 0 0,-2 2-709 0 0,0 17 253 0 0,2-60-225 0 0,0-3-8 0 0,0 1 0 0 0,0-1 0 0 0,0 1 0 0 0,1-1 1 0 0,-1 1-1 0 0,0-1 0 0 0,1 1 0 0 0,0-1 0 0 0,-1 0 0 0 0,1 1 1 0 0,1 0-21 0 0,-2-2-220 0 0,7-2-1759 0 0,2-1 800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2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55 15664 0 0,'-1'1'83'0'0,"0"-1"1"0"0,1 1 0 0 0,-1 0 0 0 0,1-1 0 0 0,-1 1 0 0 0,1-1 0 0 0,-1 1 0 0 0,1 0 0 0 0,0 0 0 0 0,-1-1 0 0 0,1 1-1 0 0,0 0 1 0 0,-1 0 0 0 0,1-1 0 0 0,0 1 0 0 0,0 0 0 0 0,0 0 0 0 0,0 0 0 0 0,0-1 0 0 0,0 1 0 0 0,0 0-84 0 0,4 19-14 0 0,0-9 684 0 0,-3-8-354 0 0,0 1 0 0 0,1 0-1 0 0,-1-1 1 0 0,1 1 0 0 0,2 2-316 0 0,-3-4 134 0 0,1 1 1 0 0,-1-1-1 0 0,0 0 1 0 0,0 1-1 0 0,0-1 1 0 0,0 1 0 0 0,0-1-1 0 0,0 1 1 0 0,-1-1-1 0 0,1 1 1 0 0,-1 0-1 0 0,0 0-134 0 0,1 5 414 0 0,0 1-1 0 0,0-1 1 0 0,0 1-1 0 0,2 1-413 0 0,2 22 986 0 0,-3-18-577 0 0,0 0 0 0 0,1-1-1 0 0,0 1 1 0 0,5 10-409 0 0,-7-18 2 0 0,0-1 0 0 0,0 1 0 0 0,0-1 0 0 0,-1 1 0 0 0,0 0 0 0 0,0-1 0 0 0,-1 1 0 0 0,0 4-2 0 0,0 4 1 0 0,0-10 5 0 0,0 1-1 0 0,0 0 1 0 0,0 0-1 0 0,-1-1 1 0 0,1 1-1 0 0,-1-1 1 0 0,0 0-1 0 0,-1 1 1 0 0,-1 2-6 0 0,-9 21 486 0 0,12-27-589 0 0,1 0 0 0 0,-1 0 0 0 0,0 0 0 0 0,1 0 0 0 0,-1 0 0 0 0,0 0 0 0 0,0 0 0 0 0,1 0 0 0 0,-1-1 0 0 0,0 1 0 0 0,0 0 0 0 0,0 0 0 0 0,0-1 0 0 0,0 1 0 0 0,0-1 0 0 0,0 1 0 0 0,0 0 0 0 0,0-1-1 0 0,0 0 1 0 0,0 1 0 0 0,-1-1 0 0 0,1 0 0 0 0,0 0 0 0 0,0 0 0 0 0,0 1 0 0 0,-1-1 103 0 0,0 0-404 0 0,0 0 1 0 0,0 0-1 0 0,0-1 0 0 0,0 1 0 0 0,0 0 1 0 0,0-1-1 0 0,0 1 0 0 0,0-1 0 0 0,0 1 0 0 0,1-1 1 0 0,-1 0-1 0 0,0 0 0 0 0,0 0 0 0 0,1 0 0 0 0,-2-1 404 0 0,-4-5-2015 0 0</inkml:trace>
  <inkml:trace contextRef="#ctx0" brushRef="#br0" timeOffset="722.508">0 268 17335 0 0,'0'0'396'0'0,"17"2"1088"0"0,-11-3-1415 0 0,-1-1-1 0 0,1 1 0 0 0,0 1 0 0 0,0-1 0 0 0,0 1 0 0 0,0 0 0 0 0,0 0-68 0 0,21 0 1109 0 0,38-3 571 0 0,-35 3-1161 0 0,-1-1 0 0 0,8-3-519 0 0,13 0 618 0 0,-37 4-429 0 0,0-1 0 0 0,0-1 0 0 0,0 0 0 0 0,7-2-189 0 0,-11 2 75 0 0,-1 0 1 0 0,1 0 0 0 0,0 1 0 0 0,1 0-1 0 0,5 0-75 0 0,-14 1 144 0 0,0 1-145 0 0,-1-1 0 0 0,0 0-1 0 0,0 0 1 0 0,1 0 0 0 0,-1 0-1 0 0,0 1 1 0 0,1-1 0 0 0,-1 0-1 0 0,0 0 1 0 0,0 0 0 0 0,1 1 0 0 0,-1-1-1 0 0,0 0 1 0 0,0 1 0 0 0,0-1-1 0 0,0 0 1 0 0,1 0 0 0 0,-1 1-1 0 0,0-1 1 0 0,0 0 0 0 0,0 1-1 0 0,0-1 1 0 0,0 0 0 0 0,0 1-1 0 0,0-1 1 0 0,0 0 0 0 0,0 1 0 0 0,0-1-1 0 0,0 0 1 0 0,0 1 0 0 0,0-1-1 0 0,0 0 1 0 0,0 1 0 0 0,0-1-1 0 0,0 0 1 0 0,0 1 0 0 0,0-1 1 0 0,-3 22-176 0 0,1-13 128 0 0,-4 12 80 0 0,5-19-23 0 0,0 1-1 0 0,0 0 0 0 0,0 0 1 0 0,0 0-1 0 0,1 0 1 0 0,-1 0-1 0 0,1 2-8 0 0,-4 10 27 0 0,4-13-25 0 0,-1 1 0 0 0,0-1 0 0 0,1 0 0 0 0,-1 0 0 0 0,1 0 0 0 0,-1 1 0 0 0,1-1 0 0 0,0 0 0 0 0,0 0 0 0 0,0 1 0 0 0,1-1 0 0 0,-1 0 0 0 0,1 2-2 0 0,-1-3 4 0 0,0 1 0 0 0,0-1 0 0 0,1 0-1 0 0,-1 0 1 0 0,1 1 0 0 0,-1-1 0 0 0,1 0-1 0 0,-1 0 1 0 0,1 0 0 0 0,0 0 0 0 0,-1 0 0 0 0,1 0-1 0 0,0 0 1 0 0,0 0 0 0 0,0 0 0 0 0,0 0-1 0 0,0 0 1 0 0,0-1 0 0 0,0 1 0 0 0,0 0 0 0 0,0-1-1 0 0,0 1 1 0 0,0 0 0 0 0,1-1 0 0 0,-1 0-1 0 0,0 1 1 0 0,1-1-4 0 0,0 1 16 0 0,1-1-1 0 0,0 0 0 0 0,-1 1 1 0 0,1-1-1 0 0,-1 0 0 0 0,1 0 1 0 0,0-1-1 0 0,-1 1 0 0 0,3-1-15 0 0,-1-1 23 0 0,0 0 0 0 0,0-1 1 0 0,0 1-1 0 0,0-1 0 0 0,-1 0 0 0 0,0 0 0 0 0,1 0 0 0 0,-1-1 0 0 0,0 1-23 0 0,-1 1 11 0 0,32-45 28 0 0,-32 44-69 0 0,1-1 0 0 0,-1 1 0 0 0,1-1 0 0 0,-1 0 1 0 0,0 0-1 0 0,0 0 30 0 0,-1 0-45 0 0,1 0 0 0 0,0 0 0 0 0,0 1-1 0 0,1-1 1 0 0,-1 1 0 0 0,3-3 45 0 0,12-13-193 0 0,-16 16 176 0 0,1 0 0 0 0,0 1-1 0 0,0-1 1 0 0,0 1 0 0 0,0 0-1 0 0,1-1 1 0 0,-1 1-1 0 0,1 0 1 0 0,-1 1 0 0 0,1-1-1 0 0,0 0 1 0 0,-1 1 0 0 0,1-1-1 0 0,3 0 18 0 0,-6 2-3 0 0,1 0-1 0 0,0 0 1 0 0,-1 0-1 0 0,1 1 0 0 0,0-1 1 0 0,-1 0-1 0 0,1 0 1 0 0,0 0-1 0 0,-1 1 1 0 0,1-1-1 0 0,0 0 0 0 0,-1 0 1 0 0,1 1-1 0 0,0-1 1 0 0,-1 1-1 0 0,1-1 1 0 0,-1 1-1 0 0,1-1 0 0 0,-1 0 1 0 0,1 1-1 0 0,-1 0 4 0 0,9 11-57 0 0,13 39 57 0 0,21 15 0 0 0,-36-56 29 0 0,4 6 332 0 0,0-2 0 0 0,8 7-361 0 0,-16-17 64 0 0,1 0 0 0 0,1-1 0 0 0,-1 1 1 0 0,1-1-1 0 0,-1 0 0 0 0,1 0 0 0 0,0 0 0 0 0,0-1 0 0 0,0 0 0 0 0,3 1-64 0 0,-7-2 19 0 0,0-1-1 0 0,1 0 0 0 0,-1 1 1 0 0,1-1-1 0 0,-1 0 0 0 0,1 0 1 0 0,-1 0-1 0 0,1 0 0 0 0,-1 0 1 0 0,0 0-1 0 0,1 0 1 0 0,-1-1-1 0 0,1 1 0 0 0,-1-1 1 0 0,1 1-1 0 0,-1-1 0 0 0,0 1 1 0 0,1-1-1 0 0,-1 0 0 0 0,0 1 1 0 0,0-1-1 0 0,0 0 1 0 0,1 0-1 0 0,-1 0 0 0 0,0 0 1 0 0,0 0-1 0 0,0-1-18 0 0,-1 2 0 0 0,2-2 20 0 0,1 0 0 0 0,-1-1 0 0 0,-1 1 1 0 0,1 0-1 0 0,0-1 0 0 0,-1 1 0 0 0,1-1 0 0 0,-1 0 0 0 0,0 0 0 0 0,0 1 0 0 0,1-4-20 0 0,7-35 247 0 0,-7 30-227 0 0,2-21 40 0 0,1-24-60 0 0,-3 25 28 0 0,0 8 111 0 0,-2 6-245 0 0,2 0 1 0 0,2-8 105 0 0,-4 22-158 0 0,1-1 1 0 0,0 1-1 0 0,0-1 0 0 0,1 1 0 0 0,-1-1 1 0 0,2-1 157 0 0,-2 3-328 0 0,0 1 0 0 0,-1 0 0 0 0,1 0 0 0 0,0 0 0 0 0,0 0 0 0 0,1 0 0 0 0,-1 0 0 0 0,0 0 0 0 0,0 0 0 0 0,0 1 1 0 0,0-1-1 0 0,1 0 0 0 0,-1 1 0 0 0,0-1 0 0 0,1 1 0 0 0,-1-1 0 0 0,1 1 328 0 0,3-3-5321 0 0,-1-2-1316 0 0</inkml:trace>
  <inkml:trace contextRef="#ctx0" brushRef="#br0" timeOffset="1132.276">1218 146 6912 0 0,'-2'0'621'0'0,"-1"0"0"0"0,0 0 0 0 0,0 1 0 0 0,0-1 0 0 0,0 1 0 0 0,0 0 0 0 0,0 0 0 0 0,0 0 0 0 0,1 0 0 0 0,-1 0 0 0 0,0 1 0 0 0,1-1 0 0 0,-1 1 0 0 0,1-1 0 0 0,-1 1 0 0 0,1 0 0 0 0,0 0 0 0 0,0 0-621 0 0,-3 5 821 0 0,0-1 0 0 0,0 1-1 0 0,0-1 1 0 0,1 1-1 0 0,-1 3-820 0 0,-1 2-34 0 0,5-10 99 0 0,0-1-1 0 0,1 1 1 0 0,-1 0-1 0 0,1-1 0 0 0,0 1 1 0 0,-1 0-1 0 0,1 0 1 0 0,0-1-1 0 0,0 1 0 0 0,0 0 1 0 0,0 0-1 0 0,1 1-64 0 0,-1 11 291 0 0,-1-10-217 0 0,1 1-1 0 0,0-1 1 0 0,0 0-1 0 0,0 0 1 0 0,2 4-74 0 0,-2-4 36 0 0,1 0-1 0 0,-1 1 1 0 0,0-1 0 0 0,0 0 0 0 0,0 3-36 0 0,0-4 9 0 0,0 1 0 0 0,1-1 0 0 0,-1 1 0 0 0,1-1-1 0 0,0 0 1 0 0,0 0 0 0 0,0 1 0 0 0,1-1 0 0 0,-1 0 0 0 0,1 0 0 0 0,-1 0 0 0 0,1 0-1 0 0,0-1 1 0 0,0 1 0 0 0,1 0 0 0 0,-1-1 0 0 0,0 0 0 0 0,2 2-9 0 0,2 0 41 0 0,0 0-1 0 0,0-1 1 0 0,1 0-1 0 0,-1 0 1 0 0,1 0 0 0 0,-1-1-1 0 0,1 0 1 0 0,0 0 0 0 0,0 0-1 0 0,0-1 1 0 0,0 0 0 0 0,0-1-1 0 0,1 1 1 0 0,-1-1-1 0 0,0-1 1 0 0,0 1 0 0 0,0-1-1 0 0,0-1 1 0 0,0 1 0 0 0,0-1-1 0 0,2-1-40 0 0,-7 2 28 0 0,0 0 0 0 0,-1 0 1 0 0,1 0-1 0 0,0 0 0 0 0,-1 0 0 0 0,1 0 0 0 0,0-1 0 0 0,-1 1 0 0 0,1 0 0 0 0,-1-1 0 0 0,0 0 1 0 0,1 1-1 0 0,-1-1 0 0 0,0 0 0 0 0,0 1 0 0 0,0-1 0 0 0,0 0 0 0 0,-1 0 0 0 0,1 0 0 0 0,0 0 0 0 0,-1 0 1 0 0,1 0-1 0 0,-1 0 0 0 0,0-1-28 0 0,1-4 134 0 0,-1-1-1 0 0,-1 1 1 0 0,1-1 0 0 0,-1 1 0 0 0,-2-7-134 0 0,3 13 8 0 0,-2-6 55 0 0,0 1 0 0 0,-1 0 0 0 0,0-1 0 0 0,0 1-1 0 0,0 0 1 0 0,-3-4-63 0 0,-6-10 111 0 0,9 14-45 0 0,-1 0 0 0 0,0 0 0 0 0,0 0 0 0 0,-1 0 0 0 0,1 1 0 0 0,-1 0 0 0 0,-1 0-1 0 0,1 0 1 0 0,-1 1 0 0 0,1 0 0 0 0,-5-2-66 0 0,1 0-57 0 0,0 2 1 0 0,0-1-1 0 0,-1 1 0 0 0,0 0 1 0 0,0 1-1 0 0,0 0 0 0 0,-5 0 57 0 0,15 3-13 0 0,-8-2 15 0 0,-1 1-1 0 0,1 0 0 0 0,-1 0 0 0 0,1 1 0 0 0,-8 0-1 0 0,14 0-93 0 0,0 1 0 0 0,1-1 0 0 0,-1 0 0 0 0,1 1 0 0 0,-1-1 0 0 0,1 1 0 0 0,-1 0 0 0 0,1-1 0 0 0,0 1 0 0 0,-1 0 0 0 0,1 0 0 0 0,0 0 0 0 0,-1 0 0 0 0,1 0 0 0 0,0 0 93 0 0,0 0-285 0 0,0 0 0 0 0,1 0 0 0 0,-1 1 0 0 0,0-1 0 0 0,1 0 0 0 0,-1 0 0 0 0,1 1 0 0 0,-1-1 0 0 0,1 0 0 0 0,0 1-1 0 0,0-1 1 0 0,-1 1 0 0 0,1-1 0 0 0,0 1 0 0 0,0-1 0 0 0,0 0 0 0 0,0 1 0 0 0,1-1 0 0 0,-1 1 285 0 0,0 6-7501 0 0</inkml:trace>
  <inkml:trace contextRef="#ctx0" brushRef="#br0" timeOffset="1516.295">1488 328 20215 0 0,'0'-6'3187'0'0,"2"4"-3042"0"0,-1 0-1 0 0,1 1 1 0 0,0-1-1 0 0,-1 0 1 0 0,1 1-1 0 0,0-1 1 0 0,0 1 0 0 0,0 0-1 0 0,0 0 1 0 0,0 0-1 0 0,1 0 1 0 0,-1 0 0 0 0,0 0-1 0 0,0 0 1 0 0,2 0-145 0 0,5 0 254 0 0,0-1 1 0 0,0 1 0 0 0,5 0-255 0 0,8 0 287 0 0,26-3 352 0 0,4 2-639 0 0,45-3 226 0 0,-70 4-173 0 0,-1 0-1 0 0,0 2 0 0 0,1 1-52 0 0,5 0-2502 0 0,0-1-3857 0 0,-14-1-1728 0 0</inkml:trace>
  <inkml:trace contextRef="#ctx0" brushRef="#br0" timeOffset="1941.03">2188 170 6448 0 0,'10'-14'3183'0'0,"-9"7"2782"0"0,-1 6-3176 0 0,0 1-1133 0 0,0 0-500 0 0,0 0-100 0 0,4 11 152 0 0,3 8-960 0 0,-1 0 1 0 0,-1 0-1 0 0,0 0 1 0 0,-2 0-1 0 0,0 4-248 0 0,-2-18 80 0 0,5 51 657 0 0,0 50-737 0 0,-3-19 7 0 0,-1-60 63 0 0,6 73 436 0 0,-5-89-1995 0 0,-1-1-1875 0 0,-7-18 919 0 0,1-14-4007 0 0,1 9 1091 0 0</inkml:trace>
  <inkml:trace contextRef="#ctx0" brushRef="#br0" timeOffset="7552.431">2245 249 11976 0 0,'-12'-6'1296'0'0,"9"5"-1223"0"0,3 0 303 0 0,0 0-105 0 0,1-1 0 0 0,-1 1 1 0 0,1-1-1 0 0,0 1 0 0 0,0 0 0 0 0,0-1 1 0 0,0 1-1 0 0,0 0 0 0 0,0 0 0 0 0,0 0 1 0 0,0 0-1 0 0,0-1 0 0 0,0 2 0 0 0,1-1 1 0 0,-1 0-1 0 0,0 0 0 0 0,1 0 0 0 0,-1 1 1 0 0,1-1-1 0 0,-1 0 0 0 0,2 1-271 0 0,5-4 19 0 0,-1 2 0 0 0,1-1 0 0 0,8-1-19 0 0,5 0 584 0 0,1-1 11 0 0,-1 2-1 0 0,1 0 0 0 0,12 1-594 0 0,-29 2 63 0 0,1 0-1 0 0,-1 0 1 0 0,0 1-1 0 0,0 0 1 0 0,0-1-1 0 0,1 2 1 0 0,-1-1-1 0 0,0 1 1 0 0,0 0-1 0 0,-1 0 1 0 0,1 0-1 0 0,0 0 0 0 0,-1 1 1 0 0,1 0-1 0 0,-1 0 1 0 0,0 0-1 0 0,1 1-62 0 0,-3-2 17 0 0,0 0 0 0 0,0 1 0 0 0,-1-1-1 0 0,1 0 1 0 0,-1 1 0 0 0,1-1 0 0 0,-1 1-1 0 0,0-1 1 0 0,0 1 0 0 0,0 0 0 0 0,0 0-1 0 0,0-1 1 0 0,-1 1 0 0 0,1 0 0 0 0,-1 0-1 0 0,0 0 1 0 0,1 0 0 0 0,-1 0 0 0 0,-1 0-1 0 0,1-1 1 0 0,0 1 0 0 0,-1 0 0 0 0,0 0-1 0 0,1 0 1 0 0,-1-1 0 0 0,0 2-17 0 0,-2 1 42 0 0,1 0-1 0 0,0 0 1 0 0,-1 0 0 0 0,0 0 0 0 0,-1 0 0 0 0,1-1 0 0 0,-1 1-1 0 0,1-1 1 0 0,-1 0 0 0 0,-1 0 0 0 0,1 0 0 0 0,-3 1-42 0 0,-12 8 96 0 0,-1-1 0 0 0,0 0 1 0 0,-19 6-97 0 0,26-12-1147 0 0,-1-1 0 0 0,0-1 0 0 0,0-1 0 0 0,-1 1 1147 0 0,14-4-294 0 0,-1 0-1 0 0,1-1 1 0 0,0 1-1 0 0,-1 0 1 0 0,1 0-1 0 0,0-1 1 0 0,0 1-1 0 0,0-1 1 0 0,-1 1 0 0 0,1-1-1 0 0,0 1 1 0 0,0-1-1 0 0,0 0 1 0 0,0 1-1 0 0,0-1 1 0 0,0 0-1 0 0,0 0 1 0 0,0 0-1 0 0,0 0 1 0 0,1 0 0 0 0,-1 0-1 0 0,0 0 1 0 0,0 0-1 0 0,1 0 1 0 0,-1 0-1 0 0,1-1 295 0 0,-2-12-4750 0 0</inkml:trace>
  <inkml:trace contextRef="#ctx0" brushRef="#br0" timeOffset="8011.857">2614 36 11056 0 0,'0'0'505'0'0,"0"0"-9"0"0,-6 14 781 0 0,4-10-709 0 0,1 1-1 0 0,0-1 1 0 0,-1 0-1 0 0,0 0 1 0 0,0-1-1 0 0,0 1 1 0 0,0 0-568 0 0,-13 25 1852 0 0,13-23-1628 0 0,-7 19 650 0 0,1 1-1 0 0,2 0 1 0 0,0 0 0 0 0,-2 25-874 0 0,1 36 601 0 0,2-26-201 0 0,4-59-300 0 0,-3 0-109 0 0,12-15-562 0 0,20-32-645 0 0,-8 22 717 0 0,-11 10 463 0 0,2 1 1 0 0,0 0 0 0 0,0 0-1 0 0,1 1 1 0 0,0 1-1 0 0,11-7 36 0 0,-21 16 12 0 0,0 0 0 0 0,-1 0-1 0 0,1 0 1 0 0,0 0 0 0 0,0 0-1 0 0,-1 1 1 0 0,1-1-1 0 0,0 1 1 0 0,0-1 0 0 0,0 1-1 0 0,0 0 1 0 0,0 0 0 0 0,0 0-1 0 0,0 0 1 0 0,0 0 0 0 0,0 0-1 0 0,-1 0 1 0 0,1 1-1 0 0,0-1 1 0 0,0 1 0 0 0,0-1-1 0 0,0 1 1 0 0,0 0 0 0 0,-1 0-1 0 0,1 0 1 0 0,0 0 0 0 0,-1 0-1 0 0,1 0 1 0 0,-1 0-1 0 0,1 0 1 0 0,-1 1 0 0 0,0-1-1 0 0,1 1 1 0 0,-1-1 0 0 0,0 1-1 0 0,1 1-11 0 0,1 1 101 0 0,0 1 0 0 0,0 0 0 0 0,-1 0-1 0 0,0 0 1 0 0,0 0 0 0 0,0 1 0 0 0,-1-1-1 0 0,1 1 1 0 0,-1-1 0 0 0,-1 1 0 0 0,1-1-1 0 0,-1 3-100 0 0,-5 92 247 0 0,6-100-671 0 0,0 0 0 0 0,0 0 1 0 0,0 0-1 0 0,0 0 0 0 0,0 0 0 0 0,0 0 1 0 0,1 0-1 0 0,-1-1 0 0 0,0 1 0 0 0,0 0 1 0 0,0 0-1 0 0,1-1 424 0 0,10-4-6821 0 0</inkml:trace>
  <inkml:trace contextRef="#ctx0" brushRef="#br0" timeOffset="8368.15">2954 205 9672 0 0,'-9'9'1030'0'0,"-4"18"-763"0"0,8-20 820 0 0,1 0-1 0 0,0 0 1 0 0,0 1 0 0 0,1-1-1 0 0,0 1 1 0 0,1 0-1 0 0,-2 7-1086 0 0,-3 5 319 0 0,6-16-167 0 0,1-1-1 0 0,-1 1 0 0 0,0-1 1 0 0,1 0-1 0 0,0 1 1 0 0,0-1-1 0 0,0 1 1 0 0,0-1-1 0 0,1 4-151 0 0,-1-5 75 0 0,1 0-1 0 0,-1 0 1 0 0,1 0 0 0 0,-1 0 0 0 0,1 0-1 0 0,0 0 1 0 0,0 0 0 0 0,0 0 0 0 0,0-1-1 0 0,0 1 1 0 0,0 0 0 0 0,0-1-1 0 0,0 1 1 0 0,1-1 0 0 0,-1 1 0 0 0,1-1-75 0 0,7 6 17 0 0,-7-5-6 0 0,-1 0 1 0 0,1-1 0 0 0,0 1 0 0 0,0-1 0 0 0,1 0-1 0 0,-1 0 1 0 0,0 1 0 0 0,0-1 0 0 0,1-1 0 0 0,-1 1-1 0 0,1 0-11 0 0,4 0 77 0 0,-1 0 0 0 0,1 0 0 0 0,0-1 0 0 0,0 0 0 0 0,0-1 0 0 0,0 1 0 0 0,0-1 0 0 0,0-1-1 0 0,0 1 1 0 0,-1-1 0 0 0,4-1-77 0 0,-7 2 31 0 0,0-1 1 0 0,-1 1-1 0 0,1 0 0 0 0,0-1 0 0 0,-1 1 0 0 0,1-1 1 0 0,-1 0-1 0 0,0 0 0 0 0,0 0 0 0 0,0 0 0 0 0,0 0 0 0 0,0-1 1 0 0,0 1-1 0 0,0 0 0 0 0,-1-1 0 0 0,1 0 0 0 0,-1 1 1 0 0,1-1-1 0 0,-1 0 0 0 0,0 1 0 0 0,0-1 0 0 0,-1 0 1 0 0,1 0-1 0 0,-1 0 0 0 0,1 0 0 0 0,-1 0 0 0 0,0-3-31 0 0,0 2-55 0 0,0-1-1 0 0,-1 0 1 0 0,0 0-1 0 0,1 1 1 0 0,-2-1-1 0 0,1 0 0 0 0,-1 1 1 0 0,1-1-1 0 0,-1 1 1 0 0,0 0-1 0 0,-1 0 1 0 0,1 0-1 0 0,-1 0 1 0 0,0 0-1 0 0,0 0 0 0 0,0 0 1 0 0,0 1-1 0 0,-2-1 56 0 0,1-1-93 0 0,-1 1-1 0 0,1 1 0 0 0,-1-1 1 0 0,0 1-1 0 0,-1-1 0 0 0,1 1 1 0 0,0 1-1 0 0,-1-1 0 0 0,-2 0 94 0 0,-11-3-1007 0 0,0 1-1 0 0,-5-1 1008 0 0,-7-1-3097 0 0,22 5 293 0 0</inkml:trace>
  <inkml:trace contextRef="#ctx0" brushRef="#br0" timeOffset="8753.308">3245 1 3680 0 0,'0'0'284'0'0,"0"0"283"0"0,0 0 1880 0 0,0 0 1925 0 0,3 8-2006 0 0,-3-3-1396 0 0,1 0 1 0 0,-1-1-1 0 0,0 1 1 0 0,0-1 0 0 0,-1 5-971 0 0,-10 41 872 0 0,5-26-64 0 0,-20 80 1790 0 0,9-44-2036 0 0,3-14-793 0 0,0-10 325 0 0,1-4 44 0 0,13-31-134 0 0,0-1 0 0 0,0 1 1 0 0,-1 0-1 0 0,1 0 0 0 0,-1 0 0 0 0,1-1 0 0 0,0 1 1 0 0,-1 0-1 0 0,0-1 0 0 0,1 1 0 0 0,-1 0 0 0 0,1-1 1 0 0,-1 1-1 0 0,0-1 0 0 0,1 1 0 0 0,-1-1 0 0 0,0 1-4 0 0,-5 3-303 0 0,6-3-1450 0 0,-8-7-2299 0 0,4 4 3179 0 0,-2-9-1683 0 0</inkml:trace>
  <inkml:trace contextRef="#ctx0" brushRef="#br0" timeOffset="9192.341">3270 167 3680 0 0,'16'0'391'0'0,"-6"0"86"0"0,0 0 0 0 0,0 1 0 0 0,-1-1-1 0 0,2 2-476 0 0,97 9 9790 0 0,9 10-3845 0 0,-117-21-5932 0 0,0 0 1 0 0,0 0 0 0 0,0 0 0 0 0,0 0 0 0 0,0 0-1 0 0,0 0 1 0 0,0 0 0 0 0,-1 0 0 0 0,1 0 0 0 0,0 0-1 0 0,0 0 1 0 0,0 0 0 0 0,0 0 0 0 0,0 1-1 0 0,0-1 1 0 0,0 0 0 0 0,0 0 0 0 0,0 0 0 0 0,0 0-1 0 0,0 0 1 0 0,0 0 0 0 0,0 0 0 0 0,0 0 0 0 0,0 0-1 0 0,0 0 1 0 0,0 0 0 0 0,0 0 0 0 0,-1 0-1 0 0,1 0 1 0 0,0 0 0 0 0,0 0 0 0 0,0 1 0 0 0,0-1-1 0 0,0 0 1 0 0,0 0 0 0 0,0 0 0 0 0,0 0-1 0 0,0 0 1 0 0,0 0 0 0 0,0 0 0 0 0,0 0 0 0 0,0 0-1 0 0,0 0 1 0 0,0 0 0 0 0,0 0 0 0 0,0 0 0 0 0,1 1-1 0 0,-1-1 1 0 0,0 0 0 0 0,0 0 0 0 0,0 0-1 0 0,0 0 1 0 0,0 0 0 0 0,0 0 0 0 0,0 0 0 0 0,0 0-1 0 0,0 0 1 0 0,0 0 0 0 0,0 0 0 0 0,0 0 0 0 0,0 0-1 0 0,0 0 1 0 0,0 0 0 0 0,0 0 0 0 0,0 0-1 0 0,1 0 1 0 0,-1 0 0 0 0,0 0 0 0 0,0 0 0 0 0,0 0-14 0 0,-10 6 379 0 0,-14 5-7 0 0,-30 13-266 0 0,-8 6-106 0 0,34-14 24 0 0,-1 0-1 0 0,-9 10-23 0 0,28-19-76 0 0,1 0 0 0 0,0 0 1 0 0,1 1-1 0 0,0 1 0 0 0,0 0 0 0 0,0 0 0 0 0,1 0 0 0 0,-2 5 76 0 0,9-13-14 0 0,-1 0-1 0 0,0 0 0 0 0,1 0 1 0 0,-1 0-1 0 0,1 0 0 0 0,-1 0 1 0 0,1 1-1 0 0,0-1 1 0 0,-1 0-1 0 0,1 0 0 0 0,0 1 1 0 0,0-1-1 0 0,0 0 0 0 0,0 0 1 0 0,0 1-1 0 0,0-1 0 0 0,0 1 15 0 0,0-2-2 0 0,1 1 0 0 0,-1 0 0 0 0,1-1 0 0 0,-1 1-1 0 0,0 0 1 0 0,1-1 0 0 0,-1 1 0 0 0,1 0 0 0 0,-1-1 0 0 0,1 1-1 0 0,0-1 1 0 0,-1 1 0 0 0,1-1 0 0 0,-1 1 0 0 0,1-1-1 0 0,0 1 1 0 0,-1-1 0 0 0,1 0 0 0 0,0 1 0 0 0,0-1 2 0 0,3 1 2 0 0,-1 0 0 0 0,1-1 0 0 0,0 1 0 0 0,-1-1 0 0 0,1 0 0 0 0,0 0 0 0 0,0 0 0 0 0,-1 0 0 0 0,1 0 0 0 0,1-1-2 0 0,10-2 43 0 0,-1-1 0 0 0,1 0-1 0 0,-1-1 1 0 0,0 0 0 0 0,0-1-1 0 0,-1-1 1 0 0,4-3-43 0 0,0 0 43 0 0,-1 0 1 0 0,0-2-1 0 0,-1 0 0 0 0,9-9-43 0 0,28-27 0 0 0,29-18 0 0 0,-77 63 0 0 0,-1 0 0 0 0,1 0 0 0 0,0 1 0 0 0,0 0 0 0 0,0 0 0 0 0,0 0 0 0 0,1 0 0 0 0,-1 1 0 0 0,1-1 0 0 0,3 0 0 0 0,-6 2 0 0 0,0 0 0 0 0,-1 0 0 0 0,1 0 0 0 0,0 0 0 0 0,-1 0 0 0 0,1 1 0 0 0,0-1 0 0 0,-1 0 0 0 0,1 1 0 0 0,0-1 0 0 0,-1 1 0 0 0,1 0 0 0 0,-1 0 0 0 0,1-1 0 0 0,-1 1 0 0 0,1 0 0 0 0,-1 0 0 0 0,0 0 0 0 0,1 1 0 0 0,-1-1 0 0 0,0 0 0 0 0,0 0 0 0 0,0 1 0 0 0,0-1 0 0 0,0 0 0 0 0,0 1 0 0 0,0-1 0 0 0,-1 1 0 0 0,1 0 0 0 0,0 0 0 0 0,2 7 13 0 0,0-1 0 0 0,0 1 0 0 0,-1 0 0 0 0,0 0 0 0 0,-1 0 0 0 0,0 0 0 0 0,0 0 0 0 0,-1 0 0 0 0,0 1 0 0 0,-1 0-13 0 0,-1 8 177 0 0,0 0 0 0 0,-2 0 1 0 0,0-1-1 0 0,-5 13-177 0 0,3-15 120 0 0,5-14-97 0 0,1-1-1 0 0,0 1 0 0 0,-1-1 0 0 0,1 1 1 0 0,0 0-1 0 0,-1-1 0 0 0,1 1 0 0 0,-1-1 0 0 0,1 0 1 0 0,-1 1-1 0 0,1-1 0 0 0,-1 1 0 0 0,1-1 1 0 0,-1 0-1 0 0,1 1 0 0 0,-1-1 0 0 0,0 0 0 0 0,1 0 1 0 0,-1 1-1 0 0,1-1 0 0 0,-1 0 0 0 0,0 0-22 0 0,0 0 18 0 0,1 0-1 0 0,-1 0 1 0 0,1-1 0 0 0,0 1-1 0 0,-1 0 1 0 0,1 0 0 0 0,-1-1-1 0 0,1 1 1 0 0,0 0-1 0 0,-1-1 1 0 0,1 1 0 0 0,-1 0-1 0 0,1-1 1 0 0,0 1 0 0 0,0 0-1 0 0,-1-1 1 0 0,1 1-1 0 0,0-1 1 0 0,0 1 0 0 0,-1-1-1 0 0,1 1 1 0 0,0-1 0 0 0,0 1-1 0 0,0-1 1 0 0,0 1-18 0 0,-4-15 74 0 0,4 12-61 0 0,-1-1-56 0 0,1 0-1 0 0,0 1 0 0 0,0-1 1 0 0,0 0-1 0 0,1 0 0 0 0,-1 1 1 0 0,1-1-1 0 0,0 0 0 0 0,0 1 1 0 0,0-1-1 0 0,1 1 1 0 0,-1-1-1 0 0,1 1 0 0 0,0-1 44 0 0,6-10-525 0 0,0 0-1 0 0,7-8 526 0 0,-11 18-36 0 0,-2 0 17 0 0,10-13-294 0 0,2-1 0 0 0,13-13 313 0 0,-22 26 21 0 0,1 0 0 0 0,0 0-1 0 0,0 0 1 0 0,1 1-1 0 0,-1-1 1 0 0,1 2 0 0 0,0-1-1 0 0,0 1 1 0 0,7-2-21 0 0,-11 3 3 0 0,0 1 1 0 0,-1 0-1 0 0,1 1 1 0 0,0-1-1 0 0,0 0 0 0 0,0 1 1 0 0,0 0-1 0 0,0 0 1 0 0,0 0-1 0 0,0 0 0 0 0,0 0 1 0 0,0 0-1 0 0,0 1 1 0 0,0 0-1 0 0,0-1 0 0 0,0 1 1 0 0,0 0-1 0 0,0 0 1 0 0,0 1-1 0 0,-1-1-3 0 0,4 2 23 0 0,-1 0 0 0 0,0 1 1 0 0,0-1-1 0 0,0 1 0 0 0,-1 0 0 0 0,1 0 0 0 0,-1 1 0 0 0,0-1 1 0 0,0 1-1 0 0,0 0 0 0 0,-1 0 0 0 0,0 1 0 0 0,2 3-23 0 0,1 4 196 0 0,0 0 0 0 0,-1 1 0 0 0,0-1 0 0 0,-2 1 0 0 0,2 6-196 0 0,-5-14 83 0 0,1-1 1 0 0,-1 1-1 0 0,0 0 0 0 0,-1 0 0 0 0,1 0 0 0 0,-1 0 1 0 0,0 0-1 0 0,-1 0 0 0 0,1-1 0 0 0,-1 1 0 0 0,0-1 1 0 0,-1 1-1 0 0,1-1 0 0 0,-1 0 0 0 0,-1 2-83 0 0,-2 8-120 0 0,5-14-114 0 0,1-1-20 0 0,0 0-282 0 0,0 0-1176 0 0,0 0-504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4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215 129 11056 0 0,'-6'-2'1144'0'0,"0"2"-606"0"0,0 0 0 0 0,0 0 0 0 0,0 0 0 0 0,0 1 0 0 0,1 0 0 0 0,-1 0 1 0 0,0 0-1 0 0,0 1 0 0 0,1 0 0 0 0,-1 0 0 0 0,1 0 0 0 0,0 1 0 0 0,-1-1 1 0 0,1 1-1 0 0,0 1-538 0 0,-6 3 349 0 0,1 1 1 0 0,-1 0-1 0 0,1 1 1 0 0,0 0-1 0 0,-7 11-349 0 0,12-15 40 0 0,1 1 0 0 0,0 0 0 0 0,0 0 0 0 0,0 0-1 0 0,1 0 1 0 0,0 1 0 0 0,0-1 0 0 0,0 1-1 0 0,1 0 1 0 0,-1 3-40 0 0,3-8 12 0 0,0 0 0 0 0,0 1-1 0 0,-1-1 1 0 0,1 0-1 0 0,0 0 1 0 0,0 0 0 0 0,1 0-1 0 0,-1 0 1 0 0,0 0 0 0 0,1 0-1 0 0,-1 0 1 0 0,1 0-1 0 0,0 0 1 0 0,-1-1 0 0 0,1 1-1 0 0,0 0 1 0 0,0 0-1 0 0,0-1 1 0 0,1 1 0 0 0,-1 0-1 0 0,0-1 1 0 0,1 1 0 0 0,-1-1-1 0 0,1 1 1 0 0,-1-1-1 0 0,1 0 1 0 0,-1 0 0 0 0,1 0-1 0 0,0 0 1 0 0,0 0 0 0 0,0 0-1 0 0,0 0 1 0 0,-1 0-1 0 0,1-1 1 0 0,0 1 0 0 0,0-1-1 0 0,2 1-11 0 0,47 10 356 0 0,-16-4-64 0 0,22 9-292 0 0,-47-13 7 0 0,-1 0 0 0 0,1 1 1 0 0,-1 1-1 0 0,0 0 0 0 0,0 0 1 0 0,0 1-1 0 0,7 5-7 0 0,-15-10 18 0 0,-1 0 0 0 0,1-1 0 0 0,0 1 0 0 0,0-1 1 0 0,0 1-1 0 0,-1 0 0 0 0,1 0 0 0 0,0 0 0 0 0,-1-1 0 0 0,1 1 0 0 0,-1 0 0 0 0,1 0 1 0 0,-1 0-1 0 0,1 0 0 0 0,-1 0 0 0 0,0 0 0 0 0,1 0 0 0 0,-1 0 0 0 0,0 0 0 0 0,0 0 0 0 0,0 0 1 0 0,0 0-1 0 0,0 0 0 0 0,0 0 0 0 0,0 0 0 0 0,0 0 0 0 0,0 0-18 0 0,-1 1 48 0 0,0-1-1 0 0,1 1 0 0 0,-1-1 1 0 0,0 0-1 0 0,0 1 0 0 0,0-1 1 0 0,-1 0-1 0 0,1 0 1 0 0,0 0-1 0 0,0 0 0 0 0,-1 0 1 0 0,1 0-1 0 0,0 0 0 0 0,-1 0 1 0 0,0 0-48 0 0,-7 3 143 0 0,0-1 1 0 0,0 1-1 0 0,0-2 1 0 0,0 1-1 0 0,-6 0-143 0 0,-28 5-9 0 0,-32 5 168 0 0,65-12-335 0 0,-1 0 0 0 0,1-1 0 0 0,0-1 1 0 0,-1 1-1 0 0,1-1 0 0 0,-2-1 176 0 0,11 1-732 0 0,-10-1 575 0 0,7-2-7555 0 0,4-3 811 0 0</inkml:trace>
  <inkml:trace contextRef="#ctx0" brushRef="#br0" timeOffset="495.668">430 259 9216 0 0,'0'0'706'0'0,"0"2"-180"0"0,2 26 4383 0 0,-1-17-3640 0 0,-1 0-1 0 0,0-1 1 0 0,0 1-1 0 0,-3 10-1268 0 0,-4 17 1160 0 0,-7 30-33 0 0,11-55-968 0 0,-1-1-1 0 0,-1 1 1 0 0,0-1 0 0 0,-1 0-1 0 0,-2 2-158 0 0,3-5-14 0 0,3-6 204 0 0,0 1 1 0 0,0-1 0 0 0,0 1-1 0 0,0-1 1 0 0,-3 3-191 0 0,4-5 509 0 0,1-1-66 0 0,-4-14-330 0 0,5 9-302 0 0,-1 0-1 0 0,1 0 1 0 0,0 0-1 0 0,0 0 1 0 0,0 0-1 0 0,1 1 1 0 0,-1-1-1 0 0,1 0 1 0 0,1 0 189 0 0,23-40-959 0 0,-12 23 534 0 0,38-53-583 0 0,-45 66 887 0 0,0-1 1 0 0,0 1-1 0 0,0 1 1 0 0,2-1-1 0 0,6-5 121 0 0,-11 11 44 0 0,0 1-1 0 0,0 0 0 0 0,0-1 1 0 0,0 2-1 0 0,0-1 0 0 0,1 0 1 0 0,-1 1-1 0 0,0 0 1 0 0,1 0-1 0 0,-1 0 0 0 0,1 0 1 0 0,-1 1-1 0 0,1 0 0 0 0,-1 0 1 0 0,1 0-1 0 0,0 0 0 0 0,-1 1 1 0 0,1 0-1 0 0,-1 0 0 0 0,0 0 1 0 0,1 0-1 0 0,-1 1 1 0 0,0-1-1 0 0,0 1 0 0 0,0 0 1 0 0,0 1-1 0 0,0-1 0 0 0,0 1 1 0 0,3 2-44 0 0,7 19 637 0 0,-7-16-497 0 0,-5-7-115 0 0,-1 1-1 0 0,1-1 0 0 0,-1 0 0 0 0,0 1 1 0 0,0-1-1 0 0,0 1 0 0 0,0-1 0 0 0,0 1 1 0 0,0 0-1 0 0,0-1 0 0 0,-1 1 0 0 0,1 0 0 0 0,0 0 1 0 0,-1-1-1 0 0,0 1 0 0 0,1 0 0 0 0,-1 0 1 0 0,0 0-1 0 0,0 0 0 0 0,0-1 0 0 0,0 2-24 0 0,-1 23 475 0 0,2-21-318 0 0,-1 0 0 0 0,0 0 0 0 0,0 0 0 0 0,-1-1 0 0 0,0 1 0 0 0,1 0 0 0 0,-2 0 0 0 0,1 0 1 0 0,0 0-1 0 0,-3 3-157 0 0,-2 1 113 0 0,4-6-108 0 0,1 0 0 0 0,-1-1 0 0 0,0 1-1 0 0,1 0 1 0 0,-1 0 0 0 0,1 0 0 0 0,0 0 0 0 0,0 0 0 0 0,1 0 0 0 0,-1 3-5 0 0,0-5 0 0 0,1 0 0 0 0,0 0 0 0 0,-1 0 0 0 0,1 0 0 0 0,-1 1 0 0 0,1-1 0 0 0,-1 0 0 0 0,0 0 0 0 0,1 0 0 0 0,-1 0 0 0 0,0 0 0 0 0,0-1 0 0 0,1 1 0 0 0,-1 0 0 0 0,0 0 0 0 0,0 0 0 0 0,0-1 0 0 0,0 1 0 0 0,-1 0 0 0 0,2-1 0 0 0,-7 7 0 0 0,7-7 0 0 0,0 0 0 0 0,0 0 0 0 0,0 0 0 0 0,0 1 0 0 0,0-1 0 0 0,0 0 0 0 0,0 0 0 0 0,0 0 0 0 0,0 1 0 0 0,0-1 0 0 0,0 0 0 0 0,0 0 0 0 0,0 0 0 0 0,1 1 0 0 0,-1-1 0 0 0,0 0 0 0 0,0 0 0 0 0,0 0 0 0 0,0 0 0 0 0,0 0 0 0 0,1 1 0 0 0,-1-1 0 0 0,0 0 0 0 0,0 0 0 0 0,0 0 0 0 0,0 0 0 0 0,1 0 0 0 0,-1 0 0 0 0,0 0 0 0 0,0 0 0 0 0,0 0 0 0 0,1 0 0 0 0,-1 1 0 0 0,0-1 0 0 0,0 0 0 0 0,1 0 0 0 0,-1 0 0 0 0,0 0 0 0 0,0 0 0 0 0,1 0 0 0 0,-1 0 0 0 0,0 0 0 0 0,1 0 0 0 0,-1 0 0 0 0,0 0 0 0 0,1 0 0 0 0,-1 0 0 0 0,0-1 0 0 0,0 1 0 0 0,1 0 0 0 0,-1 0 0 0 0,0 0 0 0 0,1 0 0 0 0,-1 0 0 0 0,0 0 0 0 0,0-1 0 0 0,0 1 0 0 0,1 0 0 0 0,-1 0 0 0 0,0 0 0 0 0,0-1 0 0 0,1 1 0 0 0,-1 0 0 0 0,0 0 0 0 0,0-1 0 0 0,0 1 0 0 0,0 0 0 0 0,0-1 0 0 0,-1-8 0 0 0,1 8 0 0 0,0 1 0 0 0,-1-1 0 0 0,1 1 0 0 0,0-1 0 0 0,0 0 0 0 0,0 1 0 0 0,0-1 0 0 0,0 0 0 0 0,0 1 0 0 0,0-1 0 0 0,0 0 0 0 0,0 1 0 0 0,0-1 0 0 0,0 0 0 0 0,0 1 0 0 0,1-2 0 0 0,7-9-1 0 0,-6 8-1 0 0,0 0 0 0 0,0 1 1 0 0,0-1-1 0 0,0 0 0 0 0,0-1 0 0 0,-1 1 0 0 0,1 0 0 0 0,-1 0 0 0 0,0-1 0 0 0,0 0 2 0 0,0-1-51 0 0,1 0 0 0 0,0 0 0 0 0,0 0 0 0 0,0 0 0 0 0,1 1 0 0 0,-1-1-1 0 0,1 1 1 0 0,3-4 51 0 0,13-23-269 0 0,-16 27 211 0 0,0 0 0 0 0,0-1 0 0 0,1 1 0 0 0,0 1 0 0 0,0-1 0 0 0,0 0 0 0 0,0 1 0 0 0,1 0 1 0 0,-1 0-1 0 0,1 0 0 0 0,0 1 0 0 0,0-1 58 0 0,-3 2 31 0 0,0 1 0 0 0,0-1 1 0 0,1 0-1 0 0,-1 1 0 0 0,0-1 1 0 0,0 1-1 0 0,1 0 0 0 0,-1 0 0 0 0,0 0 1 0 0,0 0-1 0 0,1 0 0 0 0,-1 0 0 0 0,0 1 1 0 0,0-1-1 0 0,0 1 0 0 0,1 0 0 0 0,-1-1 1 0 0,0 1-1 0 0,0 0 0 0 0,0 0 0 0 0,0 0 1 0 0,0 1-1 0 0,0-1 0 0 0,0 0 1 0 0,0 1-33 0 0,2 2-13 0 0,0-1 0 0 0,-1 1-1 0 0,1 0 1 0 0,-1 1-1 0 0,0-1 1 0 0,0 1 0 0 0,0-1-1 0 0,0 1 1 0 0,-1 0-1 0 0,0 0 15 0 0,7 15 366 0 0,-2 0 0 0 0,4 13-366 0 0,-7-19 0 0 0,-3-9 0 0 0,0 0 0 0 0,1 0 0 0 0,-1 0 0 0 0,-1 0 0 0 0,1 5 0 0 0,0-7-52 0 0,-1 0-1 0 0,1-1 1 0 0,0 1 0 0 0,0-1-1 0 0,0 0 1 0 0,0 1 0 0 0,1-1-1 0 0,-1 0 1 0 0,1 0-1 0 0,-1 0 1 0 0,1 0 0 0 0,0 0-1 0 0,-1 0 1 0 0,1 0 0 0 0,1 0 52 0 0,-1 0-424 0 0,-1-1-1 0 0,1 1 1 0 0,0-1 0 0 0,-1 0 0 0 0,1 0 0 0 0,0 0 0 0 0,0 0 0 0 0,0 0 0 0 0,0 0 0 0 0,0 0 0 0 0,2 0 424 0 0,10-1-7485 0 0</inkml:trace>
  <inkml:trace contextRef="#ctx0" brushRef="#br0" timeOffset="879.787">1320 273 6448 0 0,'-3'-1'604'0'0,"-1"0"1"0"0,0 1 0 0 0,0-1-1 0 0,1 1 1 0 0,-1 0 0 0 0,0 0-1 0 0,0 0 1 0 0,1 0 0 0 0,-1 1-1 0 0,0-1 1 0 0,1 1 0 0 0,-1 0-1 0 0,0 0 1 0 0,1 1-1 0 0,-1-1 1 0 0,0 1-605 0 0,-7 4 1900 0 0,1 1 0 0 0,0 0 0 0 0,0 0 0 0 0,-3 4-1900 0 0,-24 16-567 0 0,21-16 669 0 0,0 1-1 0 0,0 0 1 0 0,-9 10-102 0 0,17-14 8 0 0,0 1 1 0 0,1-1-1 0 0,0 1 1 0 0,0 0-1 0 0,1 1 1 0 0,0-1-1 0 0,0 3-8 0 0,2 6 0 0 0,4-17 0 0 0,0-1 0 0 0,0 1 0 0 0,0-1 0 0 0,0 1 0 0 0,0 0 0 0 0,0-1 0 0 0,0 1 0 0 0,0-1 0 0 0,0 1 0 0 0,0-1 0 0 0,0 1 0 0 0,0 0 0 0 0,1-1 0 0 0,-1 1 0 0 0,0-1 0 0 0,0 1 0 0 0,1-1 0 0 0,-1 1 0 0 0,0-1 0 0 0,1 1 0 0 0,-1-1 0 0 0,0 0 0 0 0,1 1 0 0 0,-1-1 0 0 0,1 1 0 0 0,-1-1 0 0 0,0 0 0 0 0,1 0 0 0 0,-1 1 0 0 0,1-1 0 0 0,-1 0 0 0 0,1 0 0 0 0,0 1 0 0 0,-1-1 0 0 0,1 0 0 0 0,-1 0 0 0 0,2 1 0 0 0,-1-1 0 0 0,1 0 0 0 0,-1 1 0 0 0,1-1 0 0 0,-1 0 0 0 0,1 0 0 0 0,-1 0 0 0 0,1 0 0 0 0,-1 0 0 0 0,1-1 0 0 0,0 1 0 0 0,4-2 1 0 0,1-1-1 0 0,-1 0 1 0 0,0-1 0 0 0,0 1-1 0 0,0-1 1 0 0,0 0-1 0 0,-1-1 1 0 0,0 1-1 0 0,0-1 1 0 0,0 0-1 0 0,0 0 1 0 0,-1-1 0 0 0,0 0-1 0 0,0 0 0 0 0,10-16-326 0 0,-1-1 0 0 0,-1-1 0 0 0,0-2 326 0 0,-5 10-176 0 0,-6 12 137 0 0,0 0 0 0 0,1 1 0 0 0,0-1 0 0 0,0 0 0 0 0,0 1 0 0 0,0-1 0 0 0,1 1 0 0 0,2-3 39 0 0,-4 5 102 0 0,-1 1 5 0 0,0 0 12 0 0,0 1-62 0 0,1 0 1 0 0,-1 0-1 0 0,1 0 1 0 0,-1 0-1 0 0,0 1 1 0 0,1-1 0 0 0,-1 0-1 0 0,0 0 1 0 0,0 0-1 0 0,0 0 1 0 0,0 1-1 0 0,0 0-57 0 0,6 72 794 0 0,-3 16-832 0 0,-2-81 299 0 0,-1-1-1 0 0,2 1 0 0 0,0 5-260 0 0,3 11 303 0 0,-5-23-292 0 0,0 0-1 0 0,1 0 1 0 0,0 0-1 0 0,-1 0 1 0 0,1 0-1 0 0,0 0 1 0 0,0 0-1 0 0,0-1 1 0 0,0 1-1 0 0,0 0 0 0 0,0 0 1 0 0,1-1-1 0 0,-1 1 1 0 0,0-1-1 0 0,1 0 1 0 0,-1 1-1 0 0,1-1 1 0 0,0 0-1 0 0,-1 0 1 0 0,1 0-1 0 0,0 0-10 0 0,-1-1 3 0 0,0 0 0 0 0,0 0 0 0 0,-1 0 0 0 0,1 0 0 0 0,0 0 0 0 0,0 0-1 0 0,-1 0 1 0 0,1 0 0 0 0,0-1 0 0 0,-1 1 0 0 0,1 0 0 0 0,0-1 0 0 0,-1 1 0 0 0,2-1-3 0 0,1 0-26 0 0,0 0-73 0 0,1 0 0 0 0,-1-1 0 0 0,0 1 1 0 0,1-1-1 0 0,-1 1 0 0 0,0-1 0 0 0,0 0 0 0 0,0-1 0 0 0,0 1 1 0 0,-1 0-1 0 0,1-1 0 0 0,0 1 0 0 0,-1-1 0 0 0,0 0 0 0 0,0 0 1 0 0,1 0 98 0 0,2-3-469 0 0,16-24-2606 0 0,-11 8 1005 0 0</inkml:trace>
  <inkml:trace contextRef="#ctx0" brushRef="#br0" timeOffset="1290.157">1553 1 4144 0 0,'9'-1'246'0'0,"-7"1"-99"0"0,-6 3 480 0 0,3-2-184 0 0,0-1 1 0 0,1 1-1 0 0,-1-1 1 0 0,1 1-1 0 0,-1 0 0 0 0,1-1 1 0 0,-1 1-1 0 0,1 0 1 0 0,0-1-1 0 0,-1 1 1 0 0,1 0-1 0 0,0-1 0 0 0,-1 1 1 0 0,1 0-1 0 0,0 0 1 0 0,0-1-1 0 0,-1 1 1 0 0,1 0-1 0 0,0 0 0 0 0,0-1 1 0 0,0 2-444 0 0,2 19 5559 0 0,0-7-3883 0 0,4 75-664 0 0,-6-48-630 0 0,0 32 490 0 0,-8 28 1941 0 0,-12 39-2813 0 0,16-118 75 0 0,1-13-24 0 0,1 1 0 0 0,1-1 0 0 0,0 1 0 0 0,0-1 1 0 0,1 2-52 0 0,0-10-55 0 0,2-2-12 0 0,-1 1 0 0 0,1-1-1 0 0,-1 0 1 0 0,1 0 0 0 0,-1 0 0 0 0,1 0 0 0 0,-1 0 0 0 0,0 0 0 0 0,1-1-1 0 0,-1 1 1 0 0,0 0 0 0 0,0-1 0 0 0,0 1 0 0 0,0-1 0 0 0,0 1 0 0 0,0-1 67 0 0,3-3-218 0 0,3-5-1421 0 0,0-1 0 0 0,-1 1-1 0 0,0-1 1 0 0,-1 0 0 0 0,3-7 1639 0 0,1-6-6762 0 0</inkml:trace>
  <inkml:trace contextRef="#ctx0" brushRef="#br0" timeOffset="1746.554">1718 127 17591 0 0,'0'0'399'0'0,"0"0"60"0"0,0 0 22 0 0,0 0-54 0 0,-6 9 161 0 0,3-2-279 0 0,0 0 1 0 0,1 1 0 0 0,0-1 0 0 0,0 0 0 0 0,1 1-1 0 0,-1 6-309 0 0,-2 50 1172 0 0,2-22-492 0 0,-1-1 192 0 0,2 0-1 0 0,1 0 1 0 0,3 10-872 0 0,-1-35 156 0 0,-2-10-119 0 0,0-1 0 0 0,1 0 0 0 0,0 1 0 0 0,0-1 0 0 0,0 0 0 0 0,1 0 0 0 0,0 1-37 0 0,-2-5-59 0 0,1 0 0 0 0,-1 0 0 0 0,1-1 0 0 0,-1 1 0 0 0,1 0 0 0 0,0 0 0 0 0,-1 0 0 0 0,1 0 1 0 0,0 0-1 0 0,-1-1 0 0 0,1 1 0 0 0,0 0 0 0 0,0-1 0 0 0,0 1 0 0 0,0 0 0 0 0,0-1 0 0 0,0 1 1 0 0,0-1-1 0 0,0 0 0 0 0,0 1 0 0 0,0-1 0 0 0,0 0 0 0 0,0 1 0 0 0,0-1 0 0 0,0 0 0 0 0,0 0 1 0 0,0 0-1 0 0,0 0 0 0 0,0 0 0 0 0,1 0 59 0 0,14-5-7485 0 0,-7-1-36 0 0</inkml:trace>
  <inkml:trace contextRef="#ctx0" brushRef="#br0" timeOffset="2126.379">1887 465 3224 0 0,'0'0'143'0'0,"0"0"395"0"0,0 0 1558 0 0,0 0 677 0 0,0 0 137 0 0,0 0-262 0 0,0 0-1222 0 0,0 0-533 0 0,1-1-106 0 0,78-39 3392 0 0,-70 35-4110 0 0,6-3 37 0 0,0-1-1 0 0,-1-1 1 0 0,7-6-106 0 0,-16 12 20 0 0,-1 0 1 0 0,0 0-1 0 0,0 0 0 0 0,-1-1 0 0 0,1 1 1 0 0,-1-1-1 0 0,0 0 0 0 0,0 0 0 0 0,-1 0 1 0 0,1-1-1 0 0,-1 1 0 0 0,0-3-20 0 0,-1 6 8 0 0,-1 1 1 0 0,1-1-1 0 0,-1 0 1 0 0,0 0-1 0 0,0 1 0 0 0,0-1 1 0 0,0 0-1 0 0,0 0 1 0 0,0 0-1 0 0,0 1 0 0 0,0-1 1 0 0,-1 0-1 0 0,1 0 1 0 0,-1 1-1 0 0,1-1 0 0 0,-1 0 1 0 0,0 1-1 0 0,0-1 1 0 0,0 1-1 0 0,0-1 0 0 0,0 1 1 0 0,0-1-1 0 0,0 1 1 0 0,0 0-1 0 0,0-1 0 0 0,-1 1 1 0 0,1 0-1 0 0,0 0 1 0 0,-1 0-1 0 0,1 0 0 0 0,-1 0 1 0 0,0 0-1 0 0,1 1 1 0 0,-2-2-9 0 0,0 1 17 0 0,0 0 0 0 0,0 0 0 0 0,0 0 0 0 0,0 1 1 0 0,0-1-1 0 0,0 1 0 0 0,0 0 0 0 0,0-1 0 0 0,0 1 0 0 0,0 1 1 0 0,0-1-1 0 0,0 0 0 0 0,0 1 0 0 0,0-1 0 0 0,0 1 1 0 0,0 0-1 0 0,0 0 0 0 0,0 0 0 0 0,0 1 0 0 0,0 0-17 0 0,-4 3 11 0 0,0 0-1 0 0,1 1 0 0 0,-1 0 1 0 0,2 0-1 0 0,-1 0 1 0 0,1 1-1 0 0,0 0 0 0 0,0 0 1 0 0,0 0-1 0 0,1 1 1 0 0,1 0-1 0 0,-1 0 0 0 0,1 1-10 0 0,-1 1 13 0 0,0 0 0 0 0,1 1 0 0 0,1 0 0 0 0,0 0 0 0 0,0-1 0 0 0,1 1 0 0 0,1 0 0 0 0,-1 0 0 0 0,3 11-13 0 0,-2-19 9 0 0,0-1-1 0 0,1 1 0 0 0,-1 0 1 0 0,1-1-1 0 0,-1 1 1 0 0,1 0-1 0 0,0-1 0 0 0,0 1 1 0 0,1-1-1 0 0,-1 1 0 0 0,0-1 1 0 0,1 0-1 0 0,0 0 1 0 0,-1 0-1 0 0,1 1 0 0 0,0-2 1 0 0,0 1-1 0 0,0 0 0 0 0,0 0 1 0 0,0-1-1 0 0,1 1 1 0 0,-1-1-1 0 0,0 1 0 0 0,1-1 1 0 0,-1 0-1 0 0,1 0 0 0 0,-1 0 1 0 0,1 0-1 0 0,0-1 1 0 0,-1 1-1 0 0,1-1 0 0 0,0 0 1 0 0,-1 1-1 0 0,1-1 0 0 0,0 0 1 0 0,0-1-1 0 0,-1 1 1 0 0,1 0-1 0 0,1-1-8 0 0,8-2 10 0 0,0 0 0 0 0,0-1 0 0 0,-1-1 0 0 0,1 0 0 0 0,-1 0-1 0 0,0-1 1 0 0,3-2-10 0 0,17-13-655 0 0,21-20 655 0 0,8-5-981 0 0,-51 40 792 0 0,0 0-1 0 0,-1 1 0 0 0,7-2 190 0 0,-12 5-40 0 0,1 1 0 0 0,-1 0 0 0 0,0 0 1 0 0,1 0-1 0 0,-1 0 0 0 0,1 1 0 0 0,0-1 0 0 0,-1 1 0 0 0,1 0 0 0 0,-1 0 0 0 0,4 0 40 0 0,-6 1-3 0 0,1-1-1 0 0,-1 1 0 0 0,1 0 0 0 0,-1-1 1 0 0,1 1-1 0 0,-1 0 0 0 0,0 0 0 0 0,1 0 0 0 0,-1 0 1 0 0,0 0-1 0 0,0 0 0 0 0,0 1 0 0 0,0-1 1 0 0,0 0-1 0 0,0 1 0 0 0,0-1 0 0 0,0 0 0 0 0,-1 1 1 0 0,1-1-1 0 0,0 1 0 0 0,-1-1 0 0 0,1 2 4 0 0,8 35 214 0 0,-6-19 389 0 0,-2 1 0 0 0,0 16-603 0 0,-2-17 895 0 0,2 0 1 0 0,3 18-896 0 0,-3-36 944 0 0,1-5-411 0 0,5-11-307 0 0,5-23-333 0 0,-4 16 212 0 0,1-1-1 0 0,1 1 0 0 0,1 0 1 0 0,4-3-105 0 0,-1 3-1231 0 0,2 1-4821 0 0,-16 21 6008 0 0,15-22-7994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231 465 16783 0 0,'0'-7'483'0'0,"0"6"-399"0"0,0-1 0 0 0,-1 0 0 0 0,1 1-1 0 0,0-1 1 0 0,1 1 0 0 0,-1-1 0 0 0,0 0 0 0 0,0 1 0 0 0,1-1-1 0 0,-1 1 1 0 0,1-1 0 0 0,-1 1 0 0 0,1-1 0 0 0,0 1 0 0 0,-1-1-1 0 0,2 0-83 0 0,3-8 93 0 0,-5 9-76 0 0,0 1 1 0 0,0-1-1 0 0,1 0 0 0 0,-1 0 0 0 0,0 0 1 0 0,1 1-1 0 0,-1-1 0 0 0,1 0 1 0 0,-1 0-1 0 0,1 1 0 0 0,-1-1 1 0 0,1 0-1 0 0,-1 1 0 0 0,1-1 0 0 0,0 1-17 0 0,-1 0 3 0 0,0-1 0 0 0,1 1 1 0 0,-1 0-1 0 0,0 0 0 0 0,0 0 0 0 0,1 0 0 0 0,-1 0 0 0 0,0 0 0 0 0,0-1 0 0 0,0 1 0 0 0,1 0 0 0 0,-1 0 0 0 0,0 0 0 0 0,0-1 0 0 0,0 1 0 0 0,1 0 0 0 0,-1 0 0 0 0,0-1 0 0 0,0 1 0 0 0,0 0 0 0 0,0 0 0 0 0,0-1 0 0 0,0 1 0 0 0,1 0 0 0 0,-1 0 0 0 0,0-1 0 0 0,0 1 0 0 0,0 0 0 0 0,0-1 0 0 0,0 1 1 0 0,0 0-1 0 0,0 0 0 0 0,0-1 0 0 0,0 1 0 0 0,0 0 0 0 0,0 0-3 0 0,-1-8 25 0 0,1 7 84 0 0,0 0-38 0 0,-1 0 0 0 0,1 1 0 0 0,0-1 0 0 0,0 0 0 0 0,-1 0-1 0 0,1 0 1 0 0,-1 0 0 0 0,1 1 0 0 0,0-1 0 0 0,-1 0 0 0 0,0 1-1 0 0,1-1 1 0 0,-1 0 0 0 0,1 1 0 0 0,-1-1 0 0 0,0 0 0 0 0,1 1 0 0 0,-1-1-1 0 0,0 1 1 0 0,0-1 0 0 0,1 1 0 0 0,-1-1-71 0 0,-19-1 2323 0 0,1 1-1771 0 0,16 1-535 0 0,0-1 0 0 0,-1 1 0 0 0,1 0 0 0 0,0 1 0 0 0,-1-1 0 0 0,1 1 0 0 0,0-1 0 0 0,0 1 0 0 0,-1 0 0 0 0,1 0 0 0 0,0 0 0 0 0,0 0 0 0 0,0 1 0 0 0,0 0 0 0 0,0-1 0 0 0,0 1 0 0 0,1 0-17 0 0,-12 7 97 0 0,2 1-1 0 0,-12 10-96 0 0,15-10 0 0 0,0 0 0 0 0,0 0 0 0 0,1 0 0 0 0,0 1 0 0 0,1 0 0 0 0,0 1 0 0 0,1-1 0 0 0,-3 10 0 0 0,4-10 0 0 0,1 0 0 0 0,1 0 0 0 0,0 0 0 0 0,0 0 0 0 0,1 0 0 0 0,0 1 0 0 0,1-1 0 0 0,1 1 0 0 0,0-1 0 0 0,0 3 0 0 0,1-11 5 0 0,0 0 1 0 0,-1 0-1 0 0,1 0 0 0 0,0 0 0 0 0,1 0 0 0 0,-1 0 0 0 0,0-1 1 0 0,1 1-1 0 0,0 0 0 0 0,-1-1 0 0 0,1 1 0 0 0,0-1 1 0 0,0 0-1 0 0,0 0 0 0 0,1 0 0 0 0,-1 0 0 0 0,1 1-5 0 0,-1-2 5 0 0,-1 0 1 0 0,1 1-1 0 0,0-1 0 0 0,0 0 0 0 0,0 0 1 0 0,0 0-1 0 0,0-1 0 0 0,0 1 0 0 0,0 0 0 0 0,1-1 1 0 0,-1 1-1 0 0,0-1 0 0 0,0 0 0 0 0,0 1 1 0 0,1-1-1 0 0,-1 0 0 0 0,0-1 0 0 0,0 1 0 0 0,1 0 1 0 0,-1-1-1 0 0,0 1 0 0 0,0-1 0 0 0,2 0-5 0 0,7-4 72 0 0,0-1-1 0 0,0 0 1 0 0,0 0-1 0 0,-1-2 1 0 0,0 1 0 0 0,4-5-72 0 0,-7 7 35 0 0,-1-2 0 0 0,1 1 0 0 0,-1-1 0 0 0,-1 0 0 0 0,1 0 0 0 0,3-7-35 0 0,5-10 107 0 0,-7 13-93 0 0,-1 0-1 0 0,0-1 1 0 0,0 0 0 0 0,-1 0 0 0 0,-1-1-1 0 0,0 1 1 0 0,0-2-14 0 0,0-5 47 0 0,-2 11-19 0 0,0 1-1 0 0,-1-1 0 0 0,0 0 1 0 0,0 1-1 0 0,-1-6-27 0 0,0 12 77 0 0,0 1 15 0 0,0 0 50 0 0,-3 5 184 0 0,-1 1-342 0 0,0 1 1 0 0,1 0-1 0 0,0 0 0 0 0,0 1 0 0 0,1-1 1 0 0,-1 1-1 0 0,2-1 0 0 0,-1 1 0 0 0,0 7 16 0 0,2-12 54 0 0,-5 25 78 0 0,1 0 0 0 0,1 27-132 0 0,3-46 0 0 0,0 0 0 0 0,0 1 0 0 0,1-1 0 0 0,1 6 0 0 0,-2-12 0 0 0,1 0 0 0 0,0 0 0 0 0,-1 0 0 0 0,1-1 0 0 0,1 1 0 0 0,-1 0 0 0 0,0-1 0 0 0,1 1 0 0 0,-1-1 0 0 0,1 1 0 0 0,0-1 0 0 0,-1 0 0 0 0,1 0 0 0 0,1 0 0 0 0,7 5-30 0 0,-7-8 4 0 0,-2 1 10 0 0,7-2-16 0 0,0 0-1 0 0,1 0 1 0 0,-2-1-1 0 0,1 0 1 0 0,0-1-1 0 0,0 1 1 0 0,-1-1-1 0 0,0-1 1 0 0,0 0-1 0 0,4-3 33 0 0,10-10 147 0 0,-1 0-1 0 0,10-14-146 0 0,-16 16-59 0 0,0-1-1 0 0,-2-1 0 0 0,0 0 1 0 0,-1 0-1 0 0,0-1 0 0 0,1-6 60 0 0,15-41-227 0 0,3-17 227 0 0,-17 47-127 0 0,21-68-21 0 0,-32 98 147 0 0,-1-1 0 0 0,1 0 0 0 0,-1 0 0 0 0,-1 0 0 0 0,1 0 0 0 0,-1 0 0 0 0,0 1 0 0 0,-1-1 0 0 0,0-4 1 0 0,-1-20 507 0 0,1 34-461 0 0,1 0 0 0 0,-1 1 0 0 0,0-1 0 0 0,0 0 0 0 0,0 0 0 0 0,0 1 0 0 0,-1-1 0 0 0,-1 2-46 0 0,-4 13 77 0 0,1 3-238 0 0,1 1-1 0 0,0 4 162 0 0,-4 23-33 0 0,-11 65 268 0 0,18-101-315 0 0,0-1 0 0 0,1 1 1 0 0,1 12 79 0 0,-2 27-131 0 0,0-41 131 0 0,1 0 0 0 0,0 0 0 0 0,1 0 0 0 0,1 0 0 0 0,0 0 0 0 0,0 0 0 0 0,2 7 0 0 0,-2-13 0 0 0,-1 0 0 0 0,1 0 0 0 0,-1 0 0 0 0,0 0 0 0 0,-1 0 0 0 0,1 0 0 0 0,-2 2 0 0 0,1 0 0 0 0,1-1 0 0 0,-1 1 0 0 0,1-1 0 0 0,0 5 0 0 0,0-5 30 0 0,0 0 1 0 0,0 1-1 0 0,-1-1 0 0 0,0 0 0 0 0,0 1-30 0 0,0-2 33 0 0,0 0 1 0 0,0 0-1 0 0,1 0 0 0 0,-1 0 1 0 0,1 0-1 0 0,1 0 0 0 0,-1 3-33 0 0,-1 3-1259 0 0,1-10-905 0 0,2-4 321 0 0,-1 2 1479 0 0,7-8-2383 0 0,1-3-3915 0 0</inkml:trace>
  <inkml:trace contextRef="#ctx0" brushRef="#br0" timeOffset="374.409">838 203 17191 0 0,'0'0'388'0'0,"0"0"52"0"0,0 0 31 0 0,0 0-51 0 0,2 8 35 0 0,-1-2-290 0 0,-2 0 0 0 0,1-1 0 0 0,0 1 0 0 0,-1 0 1 0 0,0-1-1 0 0,-1 1 0 0 0,0 2-165 0 0,-3 15 366 0 0,0 3 772 0 0,-6 17-1138 0 0,2-8 710 0 0,-5 11 338 0 0,-10 24-1048 0 0,-9 28-216 0 0,30-88-42 0 0,0 1 99 0 0,0 1 0 0 0,-1-1 0 0 0,-1 1 159 0 0,3-8-1164 0 0,1-1 1 0 0,-1 0 0 0 0,0-1 0 0 0,0 1 0 0 0,0 0 0 0 0,0-1 0 0 0,-3 3 1163 0 0,-1-2-6346 0 0</inkml:trace>
  <inkml:trace contextRef="#ctx0" brushRef="#br0" timeOffset="795.842">593 459 15664 0 0,'0'0'356'0'0,"9"0"475"0"0,61 1-299 0 0,1 3-532 0 0,-56-3 0 0 0,-1-2 0 0 0,14-1 0 0 0,-5 1 0 0 0,-13-1-337 0 0,1 1 0 0 0,-1-2 1 0 0,0 1-1 0 0,0-1 0 0 0,0-1 0 0 0,0 0 0 0 0,-1 0 0 0 0,2-2 337 0 0,5-2-1512 0 0</inkml:trace>
  <inkml:trace contextRef="#ctx0" brushRef="#br0" timeOffset="796.842">1053 121 9672 0 0,'0'0'748'0'0,"-1"8"-238"0"0,-3 1 935 0 0,0 0 0 0 0,1 0 0 0 0,0 0 0 0 0,0 0-1445 0 0,0 4 329 0 0,1-1-1 0 0,-1 11-328 0 0,-2 15 220 0 0,2-26 18 0 0,2 1 1 0 0,-1 0 0 0 0,1 1-239 0 0,0 31 863 0 0,-4 11-863 0 0,0 3 840 0 0,3-46-270 0 0,0-1-1 0 0,-1 1 1 0 0,-4 10-570 0 0,-1 9 550 0 0,4-19-410 0 0,0 0 0 0 0,-1 0 0 0 0,-2 5-140 0 0,-6 14 117 0 0,12-30-94 0 0,0 0 0 0 0,0 0 0 0 0,0-1 0 0 0,0 1 0 0 0,0-1 0 0 0,0 1 0 0 0,-1-1 0 0 0,1 1 0 0 0,0-1 0 0 0,-1 0 0 0 0,0 1-23 0 0,1-1 104 0 0,0-1-17 0 0,0 0-82 0 0,1-2-47 0 0,0-1-1 0 0,0 1 0 0 0,0-1 1 0 0,0 1-1 0 0,0-1 0 0 0,1 1 1 0 0,0-3 42 0 0,11-22-273 0 0,0-5-153 0 0,-7 15 158 0 0,1 0 0 0 0,1 1 0 0 0,0 0 0 0 0,1 0 0 0 0,8-12 268 0 0,-12 24 1 0 0,0-1 0 0 0,-1 1-1 0 0,1-1 1 0 0,1 1 0 0 0,-1 0 0 0 0,1 1 0 0 0,-1-1 0 0 0,1 1-1 0 0,0 0 1 0 0,0 0 0 0 0,1 0 0 0 0,-1 1 0 0 0,4-1-1 0 0,-8 2 37 0 0,1 1 0 0 0,-1 0 0 0 0,0 0 0 0 0,1 0 0 0 0,-1 0 1 0 0,1 0-1 0 0,-1 0 0 0 0,1 0 0 0 0,-1 1 0 0 0,0-1 0 0 0,1 0 0 0 0,-1 1 0 0 0,0-1 1 0 0,1 1-1 0 0,-1-1 0 0 0,0 1 0 0 0,0 0 0 0 0,1 0 0 0 0,-1-1 0 0 0,0 1 1 0 0,0 0-1 0 0,0 0 0 0 0,0 0 0 0 0,0 0 0 0 0,0 0 0 0 0,0 1 0 0 0,-1-1 0 0 0,1 0 1 0 0,0 1-38 0 0,2 2 88 0 0,0 0 1 0 0,0 1 0 0 0,-1 0 0 0 0,0-1 0 0 0,0 1 0 0 0,0 0-1 0 0,0 2-88 0 0,0 0 49 0 0,0 0 0 0 0,-1 0-1 0 0,0 0 1 0 0,0 0 0 0 0,-1 0 0 0 0,0 0-1 0 0,0 0 1 0 0,0 0 0 0 0,-1 0 0 0 0,0 0-1 0 0,-1 1-48 0 0,-7 27 551 0 0,-8 13-551 0 0,-2 11-5219 0 0,19-58-1632 0 0</inkml:trace>
  <inkml:trace contextRef="#ctx0" brushRef="#br0" timeOffset="1566.41">1362 445 18255 0 0,'-6'15'1944'0'0,"-48"68"-1865"0"0,4-7-630 0 0,49-73 624 0 0,-6 8 316 0 0,1 0 0 0 0,-4 11-389 0 0,8-18 16 0 0,1 0-1 0 0,0 0 1 0 0,0 0-1 0 0,0 0 1 0 0,1-1-1 0 0,-1 1 1 0 0,1 0-1 0 0,0 0 1 0 0,0 0-1 0 0,0 0 1 0 0,1 2-16 0 0,-1-6 4 0 0,0 1-1 0 0,0 0 1 0 0,0-1 0 0 0,0 1 0 0 0,1-1 0 0 0,-1 1 0 0 0,0 0 0 0 0,0-1 0 0 0,0 1-1 0 0,1-1 1 0 0,-1 1 0 0 0,0-1 0 0 0,1 1 0 0 0,-1 0 0 0 0,0-1 0 0 0,1 1 0 0 0,-1-1-1 0 0,1 0 1 0 0,-1 1 0 0 0,1-1 0 0 0,-1 1 0 0 0,1-1 0 0 0,-1 0 0 0 0,1 1-1 0 0,-1-1 1 0 0,1 0 0 0 0,-1 0 0 0 0,1 1 0 0 0,0-1 0 0 0,-1 0 0 0 0,1 0 0 0 0,-1 0-1 0 0,1 0 1 0 0,0 0 0 0 0,-1 0-4 0 0,3 0 19 0 0,-1 0 0 0 0,0 0-1 0 0,0-1 1 0 0,0 0-1 0 0,0 1 1 0 0,0-1 0 0 0,0 0-1 0 0,0 0-18 0 0,2 0 20 0 0,6-3-13 0 0,0-1 1 0 0,0 0 0 0 0,-1 0 0 0 0,1 0 0 0 0,-1-1-1 0 0,0-1 1 0 0,-1 0 0 0 0,0 0 0 0 0,0 0-1 0 0,-1-1 1 0 0,1 0 0 0 0,2-5-8 0 0,1-3 60 0 0,-6 10-49 0 0,0 0 0 0 0,-1-1 0 0 0,1 0 0 0 0,-2 0 0 0 0,3-6-11 0 0,-5 12 18 0 0,0-1 0 0 0,-1 1 1 0 0,1-1-1 0 0,-1 1 0 0 0,0-1 0 0 0,0 1 0 0 0,1-1 0 0 0,-1 1 0 0 0,0-1 1 0 0,0 1-1 0 0,0-1 0 0 0,-1 0 0 0 0,1 1 0 0 0,0-1 0 0 0,-1 1 0 0 0,1-1 0 0 0,-1 1 1 0 0,1-1-1 0 0,-1 1 0 0 0,0 0 0 0 0,1-1 0 0 0,-1 1 0 0 0,0 0 0 0 0,0-1 1 0 0,0 1-1 0 0,0 0 0 0 0,0 0 0 0 0,0 0 0 0 0,0 0 0 0 0,-1 0 0 0 0,1 0-18 0 0,-2-1 48 0 0,-1-1 1 0 0,1 1-1 0 0,-1 1 0 0 0,0-1 0 0 0,1 0 0 0 0,-1 1 0 0 0,0 0 0 0 0,0 0 0 0 0,0 0 0 0 0,0 0 1 0 0,0 1-1 0 0,0-1 0 0 0,0 1 0 0 0,0 0-48 0 0,-4 1 38 0 0,0-1 1 0 0,1 1-1 0 0,-1 1 1 0 0,1-1-1 0 0,0 1 0 0 0,-7 3-38 0 0,-27 9-14 0 0,39-14-56 0 0,20 4-62 0 0,-7-3 128 0 0,0-2 0 0 0,0 0-1 0 0,0 0 1 0 0,0-1 0 0 0,0 0-1 0 0,-1-1 1 0 0,1 0 0 0 0,-1 0 0 0 0,4-3 4 0 0,14-4-15 0 0,14-5-70 0 0,7-5 85 0 0,-9 3 74 0 0,15-2-74 0 0,-55 18 3 0 0,1 1-1 0 0,-1 0 1 0 0,0 0-1 0 0,0 0 0 0 0,1 0 1 0 0,-1 0-1 0 0,0 0 1 0 0,1 0-1 0 0,-1 0 1 0 0,0 0-1 0 0,0 0 0 0 0,1 0 1 0 0,-1 0-1 0 0,0 0 1 0 0,0 0-1 0 0,1 0 1 0 0,-1 0-1 0 0,0 0 0 0 0,1 0 1 0 0,-1 0-1 0 0,0 0 1 0 0,0 1-1 0 0,1-1 1 0 0,-1 0-1 0 0,0 0 0 0 0,0 0 1 0 0,0 0-1 0 0,1 1 1 0 0,-1-1-1 0 0,0 0 1 0 0,0 0-1 0 0,0 0 0 0 0,1 1 1 0 0,-1-1-1 0 0,0 0 1 0 0,0 0-1 0 0,0 1 1 0 0,0-1-1 0 0,0 0 0 0 0,0 0 1 0 0,0 1-1 0 0,1-1 1 0 0,-1 0-1 0 0,0 0 1 0 0,0 1-1 0 0,0-1 0 0 0,0 0 1 0 0,0 1-3 0 0,-1 9 91 0 0,-5 4 2 0 0,0-1 0 0 0,0 1 0 0 0,-1-1-1 0 0,-4 4-92 0 0,3-4 21 0 0,1 0 0 0 0,0 1 0 0 0,-5 13-21 0 0,5-11 95 0 0,6-14-86 0 0,0 0 0 0 0,1 0 0 0 0,-1 0 0 0 0,0-1 0 0 0,0 1 0 0 0,1 0 0 0 0,-1 0 0 0 0,1 0 0 0 0,0 0 0 0 0,0 0 0 0 0,0 0-1 0 0,0 0 1 0 0,0 0 0 0 0,0 0 0 0 0,0 0 0 0 0,0 0 0 0 0,1 0 0 0 0,-1 0 0 0 0,1 0 0 0 0,0 1-9 0 0,0-2 18 0 0,0 0 0 0 0,0 0 0 0 0,0-1 0 0 0,0 1-1 0 0,0 0 1 0 0,0 0 0 0 0,0-1 0 0 0,1 1 0 0 0,-1-1 0 0 0,0 1-1 0 0,0-1 1 0 0,1 1 0 0 0,-1-1 0 0 0,0 0 0 0 0,1 0 0 0 0,-1 1-1 0 0,0-1 1 0 0,1 0 0 0 0,-1 0 0 0 0,0 0 0 0 0,1-1 0 0 0,-1 1-1 0 0,0 0 1 0 0,1-1-18 0 0,9-3 49 0 0,0-1 0 0 0,0 0-1 0 0,-1-1 1 0 0,0 0 0 0 0,0-1 0 0 0,0 0-1 0 0,-1 0 1 0 0,0-1 0 0 0,-1-1 0 0 0,0 1-1 0 0,5-7-48 0 0,1-5-42 0 0,11-12-65 0 0,-14 20 95 0 0,-8 9 13 0 0,-1 0-1 0 0,0 0 0 0 0,1 1 0 0 0,0-1 0 0 0,-1 1 0 0 0,4-2 0 0 0,-6 4-1 0 0,0 0 0 0 0,0 0 0 0 0,0-1 0 0 0,1 1 1 0 0,-1 0-1 0 0,0 0 0 0 0,0 0 0 0 0,0 0 0 0 0,1 0 0 0 0,-1 0 0 0 0,0 0 0 0 0,0 0 0 0 0,1 0 0 0 0,-1 0 0 0 0,0 0 0 0 0,0 0 0 0 0,1 0 0 0 0,-1 0 0 0 0,0 0 0 0 0,0 0 0 0 0,1 0 0 0 0,-1 0 0 0 0,0 0 0 0 0,0 0 0 0 0,1 0 0 0 0,-1 0 1 0 0,0 0-1 0 0,0 1 0 0 0,0-1 0 0 0,1 0 0 0 0,-1 0 0 0 0,0 0 0 0 0,0 0 0 0 0,0 0 0 0 0,0 1 0 0 0,1-1 0 0 0,-1 0 0 0 0,0 0 0 0 0,0 0 0 0 0,0 1 0 0 0,0-1 0 0 0,0 0 0 0 0,0 0 0 0 0,1 1 0 0 0,-1-1 0 0 0,0 0 0 0 0,0 0 1 0 0,0 1-1 0 0,0-1 0 0 0,0 0 0 0 0,0 0 0 0 0,0 1 0 0 0,0-1 0 0 0,0 0 0 0 0,0 0 0 0 0,0 1 1 0 0,2 11 17 0 0,0 1 1 0 0,0-1 0 0 0,-1 1-1 0 0,0 0 1 0 0,-2 9-18 0 0,1-4 112 0 0,1 0 1 0 0,1 7-113 0 0,-1-19 24 0 0,0 0 1 0 0,0 0-1 0 0,1 0 1 0 0,0 0-1 0 0,0-1 1 0 0,0 1-1 0 0,1-1 1 0 0,0 1-1 0 0,0 0-24 0 0,-1-4 9 0 0,-1 0 0 0 0,1 0-1 0 0,0-1 1 0 0,-1 1 0 0 0,1 0-1 0 0,0 0 1 0 0,0-1 0 0 0,0 0-1 0 0,1 1 1 0 0,-1-1 0 0 0,0 0-1 0 0,0 0 1 0 0,1 0 0 0 0,-1 0-1 0 0,1 0 1 0 0,-1-1 0 0 0,0 1-1 0 0,1-1 1 0 0,-1 1 0 0 0,1-1-1 0 0,0 0 1 0 0,-1 0 0 0 0,1 0 0 0 0,-1-1-1 0 0,1 1 1 0 0,-1 0 0 0 0,1-1-1 0 0,0 0-8 0 0,6-2-259 0 0,1 0-1 0 0,-1 0 0 0 0,0-1 1 0 0,0 0-1 0 0,-1 0 1 0 0,8-6 259 0 0,7-4-1638 0 0,-4 2-814 0 0,0 0 0 0 0,-1-1-1 0 0,10-10 2453 0 0,9-13-2516 0 0,-4 2-10 0 0</inkml:trace>
  <inkml:trace contextRef="#ctx0" brushRef="#br0" timeOffset="1977.365">2265 374 3224 0 0,'0'0'143'0'0,"-7"-8"26"0"0,4 8 378 0 0,0 0 1 0 0,0-1-1 0 0,0 1 1 0 0,0 1 0 0 0,0-1-1 0 0,0 0 1 0 0,-1 1-1 0 0,1-1 1 0 0,0 1-1 0 0,0 0 1 0 0,0 0-1 0 0,0 0 1 0 0,0 1-548 0 0,-39 20 9868 0 0,32-16-8948 0 0,-43 24 100 0 0,9-6 508 0 0,-24 18-1528 0 0,28-7 616 0 0,35-32-541 0 0,1 1 0 0 0,-1-1-1 0 0,1 1 1 0 0,0 0 0 0 0,0 0 0 0 0,-2 4-75 0 0,-6 5 80 0 0,8-7-80 0 0,6 0 0 0 0,0-5 0 0 0,0 0-1 0 0,0 1 1 0 0,-1-1-1 0 0,1 0 1 0 0,0 0-1 0 0,0-1 1 0 0,0 1 0 0 0,0 0-1 0 0,0-1 1 0 0,0 1-1 0 0,1-1 1 0 0,-1 0-1 0 0,0 1 1 0 0,0-1-1 0 0,0 0 1 0 0,0 0-1 0 0,0-1 1 0 0,0 1-1 0 0,1 0 1 0 0,-1-1 0 0 0,9-2-9 0 0,0 0 0 0 0,0 0-1 0 0,6-4 10 0 0,12-3-27 0 0,-11 4-61 0 0,21-4-10 0 0,-37 10 78 0 0,1 0 0 0 0,0 0 0 0 0,-1 0 0 0 0,1 0-1 0 0,-1 0 1 0 0,1 1 0 0 0,0-1 0 0 0,-1 1 0 0 0,1-1 0 0 0,-1 1 0 0 0,1 0-1 0 0,-1 0 1 0 0,2 1 20 0 0,-3-1-3 0 0,-1-1-1 0 0,1 1 1 0 0,-1 0-1 0 0,1-1 1 0 0,-1 1-1 0 0,1 0 1 0 0,-1 0-1 0 0,1 0 1 0 0,-1-1-1 0 0,1 1 1 0 0,-1 0-1 0 0,0 0 1 0 0,0 0-1 0 0,0 0 1 0 0,1 0-1 0 0,-1 0 1 0 0,0 0 3 0 0,0 2-5 0 0,4 10 0 0 0,-2 0-1 0 0,1 0 1 0 0,-2 0 0 0 0,0 1-1 0 0,0-1 1 0 0,-2 1 0 0 0,1-1-1 0 0,-2 0 1 0 0,0 1 5 0 0,-4 20 100 0 0,-1 0 0 0 0,-12 30-100 0 0,10-35 84 0 0,-3-1-1 0 0,0 0 1 0 0,-2 0-1 0 0,0-1 0 0 0,-2-1 1 0 0,-1 0-1 0 0,-2-1-83 0 0,15-20 69 0 0,-1 0 0 0 0,1 0 0 0 0,-1 0 0 0 0,0-1-1 0 0,0 1 1 0 0,-1-1 0 0 0,1-1 0 0 0,-6 4-69 0 0,8-5 31 0 0,-1-1 1 0 0,1 1 0 0 0,-1-1-1 0 0,0 0 1 0 0,1 0-1 0 0,-1 0 1 0 0,0 0 0 0 0,0 0-1 0 0,0-1 1 0 0,0 0-1 0 0,1 0 1 0 0,-1 0-1 0 0,0 0 1 0 0,0 0 0 0 0,0-1-1 0 0,0 0-31 0 0,1 0-27 0 0,-1 0-1 0 0,1 0 1 0 0,0 0-1 0 0,0-1 1 0 0,0 1-1 0 0,0-1 0 0 0,0 0 1 0 0,0 0-1 0 0,0 0 1 0 0,0 0-1 0 0,1 0 1 0 0,-1-1-1 0 0,1 1 1 0 0,0-1-1 0 0,0 1 1 0 0,0-1-1 0 0,0 0 1 0 0,0 0-1 0 0,0 0 1 0 0,1 0-1 0 0,-1-1 1 0 0,1 1-1 0 0,0 0 1 0 0,0 0-1 0 0,0-1 0 0 0,1 1 1 0 0,-1-1-1 0 0,1 1 1 0 0,0-1-1 0 0,0 1 1 0 0,0 0-1 0 0,0-1 1 0 0,0 1-1 0 0,1-2 28 0 0,0-5-684 0 0,1 0 0 0 0,1 1 0 0 0,-1-1 0 0 0,1 0 0 0 0,3-4 684 0 0,12-26-5148 0 0,-14 31 3207 0 0,12-26-4509 0 0</inkml:trace>
  <inkml:trace contextRef="#ctx0" brushRef="#br0" timeOffset="2438.92">2470 1 6448 0 0,'0'0'498'0'0,"0"0"121"0"0,-7 15 8162 0 0,6-11-7945 0 0,-1 1-1 0 0,1 0 1 0 0,0-1 0 0 0,0 1-1 0 0,1 4-835 0 0,-6 20 193 0 0,-11 38 737 0 0,-1 16-930 0 0,-6 26 1079 0 0,6-22-390 0 0,10-42-33 0 0,-4 8-656 0 0,10-47 0 0 0,-1 4 3 0 0,0 0 1 0 0,1 0-1 0 0,0 0 1 0 0,0 6-4 0 0,2-15 65 0 0,0-1 8 0 0,0 0 9 0 0,0 0 36 0 0,3-8 146 0 0,1-7-277 0 0,1 1 0 0 0,1 0 1 0 0,0 0-1 0 0,0 0 0 0 0,1 1 0 0 0,1 0 0 0 0,0 1 0 0 0,1-1 0 0 0,1 1 13 0 0,-7 8-22 0 0,1 0 0 0 0,1-1 0 0 0,-1 1 0 0 0,0 1 0 0 0,1-1 0 0 0,0 1 0 0 0,0-1 0 0 0,3 0 22 0 0,-6 3-7 0 0,0 0 1 0 0,0 0 0 0 0,0 0 0 0 0,0 0-1 0 0,0 0 1 0 0,0 1 0 0 0,0-1 0 0 0,1 1 0 0 0,-1-1-1 0 0,0 1 1 0 0,0 0 0 0 0,1 0 0 0 0,-1 0-1 0 0,0 0 1 0 0,0 0 0 0 0,1 1 0 0 0,-1-1-1 0 0,0 1 1 0 0,0-1 0 0 0,0 1 0 0 0,0 0-1 0 0,0 0 1 0 0,1 0 6 0 0,2 3 6 0 0,0 0 0 0 0,0 1 1 0 0,0-1-1 0 0,-1 1 0 0 0,1 0 0 0 0,-1 0 0 0 0,0 1 0 0 0,-1-1 0 0 0,1 1 0 0 0,-1 0 0 0 0,0 0 0 0 0,-1 0 0 0 0,1 0 0 0 0,-1 1 1 0 0,0-1-1 0 0,0 3-6 0 0,2 12 353 0 0,-1 0 1 0 0,0 1 0 0 0,-2 0 0 0 0,0-1 0 0 0,-3 20-354 0 0,1 4 83 0 0,0-34 467 0 0,-1-5-1226 0 0,2-1-3801 0 0,0-5 2470 0 0</inkml:trace>
  <inkml:trace contextRef="#ctx0" brushRef="#br0" timeOffset="29554.76">145 1402 4144 0 0,'-2'-2'97'0'0,"1"-9"715"0"0,1 10 1789 0 0,0 1 898 0 0,0 0 169 0 0,0 1-3446 0 0,0-1 0 0 0,1 0 0 0 0,-1 0 0 0 0,0 1 0 0 0,0-1 0 0 0,1 0 0 0 0,-1 1 0 0 0,0-1 0 0 0,0 1 1 0 0,0-1-1 0 0,1 0 0 0 0,-1 1 0 0 0,0-1 0 0 0,0 0 0 0 0,0 1 0 0 0,0-1 0 0 0,0 1 0 0 0,0-1 0 0 0,0 1 0 0 0,0-1 0 0 0,0 0 0 0 0,0 1 0 0 0,0-1 0 0 0,0 1 1 0 0,0-1-223 0 0,-1 12 478 0 0,-14 32 1270 0 0,13-37-1562 0 0,0 0 1 0 0,-1 0-1 0 0,1 0 0 0 0,-2-1 0 0 0,1 1-186 0 0,-1 0 103 0 0,1 0 1 0 0,0 0-1 0 0,0 0 0 0 0,-1 5-103 0 0,-7 19-217 0 0,8-27-81 0 0,1 1 1 0 0,0 0-1 0 0,1 0 1 0 0,-1 0-1 0 0,1-1 1 0 0,0 1-1 0 0,0 1 1 0 0,0 1 297 0 0,1-7-2027 0 0</inkml:trace>
  <inkml:trace contextRef="#ctx0" brushRef="#br0" timeOffset="29940.18">163 1285 4608 0 0,'-1'0'56'0'0,"-1"0"0"0"0,1-1 0 0 0,-1 1 0 0 0,1-1 0 0 0,-1 1 0 0 0,1-1 0 0 0,-1 1 0 0 0,1-1 0 0 0,0 0 0 0 0,-1 0 0 0 0,1 0 0 0 0,0 0 0 0 0,-1 0-56 0 0,-8-6 4468 0 0,-1 4 7819 0 0,11 3-12268 0 0,0 0 0 0 0,0 0 0 0 0,0 0 0 0 0,0 0 0 0 0,-1 0 0 0 0,1 0 0 0 0,0 0 0 0 0,0 0 0 0 0,0 0 0 0 0,-1 0 0 0 0,1 0 0 0 0,0 0 0 0 0,0 0 0 0 0,0 0 0 0 0,0 0 0 0 0,0 0 0 0 0,-1 0 0 0 0,1 0 0 0 0,0 0 0 0 0,0 0-1 0 0,0 1 1 0 0,0-1 0 0 0,0 0 0 0 0,-1 0 0 0 0,1 0 0 0 0,0 0 0 0 0,0 0 0 0 0,0 0 0 0 0,0 1 0 0 0,0-1 0 0 0,0 0 0 0 0,0 0 0 0 0,0 0 0 0 0,0 0 0 0 0,-1 0 0 0 0,1 1 0 0 0,0-1-19 0 0,3 7-265 0 0,12 8-2043 0 0,-14-13 1793 0 0,8 6-1079 0 0</inkml:trace>
  <inkml:trace contextRef="#ctx0" brushRef="#br0" timeOffset="30331.175">464 1342 13360 0 0,'0'0'1026'0'0,"-7"3"-628"0"0,-5 5 724 0 0,1 1 1 0 0,-1-1 0 0 0,1 2 0 0 0,-4 4-1123 0 0,-6 5 720 0 0,10-9-300 0 0,1 0 0 0 0,0 0 0 0 0,-5 7-420 0 0,11-4 194 0 0,4-10-196 0 0,0-2 2 0 0,0 0 0 0 0,-1 0 0 0 0,1 0 0 0 0,0 0 0 0 0,0 0 0 0 0,1 0 0 0 0,-1 1 0 0 0,0-1 0 0 0,0 0 0 0 0,1 0 0 0 0,-1 0 0 0 0,0 0 0 0 0,1 0 0 0 0,-1 0 0 0 0,1 0 0 0 0,-1 0 0 0 0,1 0 0 0 0,0 0 0 0 0,-1 0 0 0 0,1 0 0 0 0,0-1 0 0 0,0 1 0 0 0,-1 0 0 0 0,1 0 0 0 0,0-1 0 0 0,0 1 0 0 0,0 0 0 0 0,1 0 0 0 0,1 1 0 0 0,16 9 314 0 0,1 0-1 0 0,0-1 0 0 0,0-1 1 0 0,1-1-1 0 0,5 1-313 0 0,-6-2 41 0 0,-4 5 110 0 0,-7-5-22 0 0,-10-5-101 0 0,0 1-1 0 0,0 0 1 0 0,0-1-1 0 0,-1 1 0 0 0,1-1 1 0 0,0 1-1 0 0,-2 0-27 0 0,0 0 0 0 0,-1-1 0 0 0,1 1 0 0 0,-1-1 0 0 0,0 0 0 0 0,0 0 0 0 0,0 0 0 0 0,0-1 0 0 0,0 0 0 0 0,-1 1 0 0 0,-3-1 0 0 0,-14 6 0 0 0,-12 4-790 0 0,0-1-1 0 0,0-2 0 0 0,-2-1 791 0 0,18-3-740 0 0,-10 0-4375 0 0,0-2-1481 0 0</inkml:trace>
  <inkml:trace contextRef="#ctx0" brushRef="#br0" timeOffset="31141.706">1154 1437 2760 0 0,'0'-20'272'0'0,"3"5"-313"0"0,0 8 4052 0 0,-2 0 10152 0 0,4 46-12785 0 0,-1 20-582 0 0,-8-21-498 0 0,1-1 454 0 0,9-44-643 0 0,21-55 96 0 0,-22 51-200 0 0,-1 0 15 0 0,1 0-1 0 0,1 0 1 0 0,2-3-20 0 0,0-2 0 0 0,-7 13 0 0 0,1 0 0 0 0,-1-1 0 0 0,1 1 0 0 0,0 0 0 0 0,0 0 0 0 0,2-2 0 0 0,6-8 0 0 0,-8 11 0 0 0,-1-1 0 0 0,1 0 0 0 0,1 1 0 0 0,-1 0 0 0 0,0-1 0 0 0,0 1 0 0 0,2-1 0 0 0,11-8 0 0 0,-15 11 0 0 0,0 0 0 0 0,0 0 0 0 0,1-1 0 0 0,-1 1 0 0 0,0 0 0 0 0,0 0 0 0 0,1-1 0 0 0,-1 1 0 0 0,0 0 0 0 0,0 0 0 0 0,1 0 0 0 0,-1 0 0 0 0,0-1 0 0 0,1 1 0 0 0,-1 0 0 0 0,0 0 0 0 0,0 0 0 0 0,1 0 0 0 0,-1 0 0 0 0,0 0 0 0 0,1 0 0 0 0,-1 0 0 0 0,0 0 0 0 0,1 0 0 0 0,-1 0 0 0 0,0 0 0 0 0,1 0 0 0 0,-1 0 0 0 0,0 0 0 0 0,1 0 0 0 0,-1 0 0 0 0,0 1 0 0 0,0-1 0 0 0,1 0 0 0 0,-1 0 0 0 0,0 0 0 0 0,1 0 0 0 0,-1 1 0 0 0,0-1 0 0 0,0 0 0 0 0,1 0 0 0 0,-1 1 0 0 0,0-1 0 0 0,0 0 0 0 0,1 0 0 0 0,-1 0 0 0 0,1 0 0 0 0,-1 1 0 0 0,0-1 0 0 0,1 0 0 0 0,-1 0 0 0 0,1 0 0 0 0,-1 1 0 0 0,1-1 0 0 0,-1 0 0 0 0,0 1 0 0 0,1-1 0 0 0,-1 0 0 0 0,0 1 0 0 0,1-1 0 0 0,-1 0 0 0 0,0 1 0 0 0,1-1 0 0 0,-1 1 0 0 0,0-1 0 0 0,0 1 0 0 0,1-1 0 0 0,-1 1 0 0 0,0-1 0 0 0,0 0 0 0 0,0 1 0 0 0,0-1 0 0 0,1 3 0 0 0,2 3 4 0 0,-1 0 0 0 0,0 0 1 0 0,0 0-1 0 0,0 0 0 0 0,0 1 0 0 0,-1-1 0 0 0,0 1 0 0 0,-1-1 0 0 0,1 3-4 0 0,-2 13 33 0 0,0 0-1 0 0,-1 3-32 0 0,-2 30 26 0 0,4-51-24 0 0,0-2 7 0 0,0 0-1 0 0,0 0 0 0 0,0 0 1 0 0,0 1-1 0 0,0-1 0 0 0,-1 0 1 0 0,1 0-1 0 0,-1 0 0 0 0,1 0 1 0 0,-1 0-1 0 0,0 0 0 0 0,0 0 1 0 0,0-1-1 0 0,0 1 1 0 0,0 0-1 0 0,0 0 0 0 0,-2 1-8 0 0,3-3 79 0 0,0 0-7 0 0,-2-8-7 0 0,3 1-142 0 0,0-1 0 0 0,1 0 0 0 0,0 1 0 0 0,0-1-1 0 0,1 1 1 0 0,0-1 0 0 0,0 1 0 0 0,1 0 0 0 0,0-1 77 0 0,7-15-242 0 0,-6 13 150 0 0,-1-1 0 0 0,2 1 0 0 0,-1 1 0 0 0,1-1 0 0 0,1 1 0 0 0,-1 0 0 0 0,2 0 0 0 0,-1 1 0 0 0,8-6 92 0 0,0 0-39 0 0,-13 12 23 0 0,0 0 0 0 0,0 0-1 0 0,0 0 1 0 0,0 0 0 0 0,0 0 0 0 0,1 0-1 0 0,-1 1 1 0 0,2-1 16 0 0,-2 1-3 0 0,0 0 0 0 0,0 0 0 0 0,0 0 0 0 0,0 0 0 0 0,0 0 1 0 0,0 0-1 0 0,1 1 0 0 0,-1-1 0 0 0,0 1 0 0 0,0 0 0 0 0,1 0 0 0 0,-1 0 0 0 0,0 0 0 0 0,1 0 0 0 0,-1 0 1 0 0,0 0-1 0 0,0 1 0 0 0,0-1 0 0 0,1 1 0 0 0,-1 0 0 0 0,0 0 0 0 0,0-1 0 0 0,0 2 3 0 0,15 6 91 0 0,-5-2 19 0 0,0 1 1 0 0,10 7-111 0 0,-18-10 65 0 0,0 0 0 0 0,0 1 0 0 0,0 0 0 0 0,0-1 1 0 0,-1 1-1 0 0,3 5-65 0 0,9 12 265 0 0,-10-14-135 0 0,0-1 0 0 0,-1 1 0 0 0,0 0 0 0 0,2 3-130 0 0,-4-5 41 0 0,0 0 0 0 0,1-1 0 0 0,0 0 0 0 0,0 0-1 0 0,1 0 1 0 0,-1 0 0 0 0,1 0 0 0 0,0 0 0 0 0,1-1-41 0 0,-2-1 15 0 0,-1-1 5 0 0,1 0 0 0 0,-1 1 1 0 0,1-1-1 0 0,-1 1 0 0 0,0 0 0 0 0,0-1 0 0 0,0 1 0 0 0,0 1-20 0 0,3 1-40 0 0,-4-4-170 0 0,-1-1-86 0 0,14 0-1762 0 0,-6-5 21 0 0,-5 1-190 0 0,5 0-4680 0 0</inkml:trace>
  <inkml:trace contextRef="#ctx0" brushRef="#br0" timeOffset="31666.266">1832 1328 14368 0 0,'0'0'661'0'0,"1"0"-17"0"0,-1 0-624 0 0,1 0 0 0 0,0 0 0 0 0,-1 0 1 0 0,1 0-1 0 0,-1 1 0 0 0,1-1 0 0 0,-1 0 0 0 0,1 0 1 0 0,0 0-1 0 0,-1 1 0 0 0,1-1 0 0 0,-1 0 1 0 0,1 0-1 0 0,-1 1 0 0 0,1-1 0 0 0,-1 1 0 0 0,1-1 1 0 0,-1 0-1 0 0,0 1 0 0 0,1-1 0 0 0,-1 1 0 0 0,1-1 1 0 0,-1 1-1 0 0,0-1 0 0 0,0 1 0 0 0,1-1 0 0 0,-1 1 1 0 0,0-1-1 0 0,0 1-20 0 0,1 0 92 0 0,0 1 3 0 0,0-1 0 0 0,-1 1-1 0 0,1-1 1 0 0,0 1 0 0 0,-1 0-1 0 0,1 0 1 0 0,-1-1 0 0 0,0 1-1 0 0,1 0 1 0 0,-1 0-1 0 0,0-1 1 0 0,0 2-95 0 0,3 15 826 0 0,-3-16-727 0 0,1 0 0 0 0,-1-1 1 0 0,0 1-1 0 0,0 0 0 0 0,0 0 1 0 0,0 0-1 0 0,0-1 0 0 0,0 1 1 0 0,0 0-1 0 0,-1 0 1 0 0,1-1-1 0 0,-1 1 0 0 0,1 0 1 0 0,-1 0-1 0 0,0 0-99 0 0,0-1 86 0 0,1 1 1 0 0,-1 0 0 0 0,0 0-1 0 0,1 0 1 0 0,0 0 0 0 0,-1 0-1 0 0,1 0 1 0 0,0 0-1 0 0,0 0 1 0 0,0 0 0 0 0,0 0-1 0 0,0 1 1 0 0,1-1-1 0 0,-1 1-86 0 0,2 1 164 0 0,-1-1-1 0 0,0 1 1 0 0,0 0 0 0 0,-1 0-1 0 0,1 0 1 0 0,-1 0-1 0 0,0 0 1 0 0,0-1-1 0 0,0 1 1 0 0,-1 0-1 0 0,1 0 1 0 0,-1 0-1 0 0,0 0-163 0 0,1-1 82 0 0,-1 1-26 0 0,0 0-1 0 0,1 0 0 0 0,0 0 0 0 0,0 0 1 0 0,0-1-1 0 0,1 1 0 0 0,0 2-55 0 0,-1-4 20 0 0,0-1 0 0 0,1 1 0 0 0,-1-1 0 0 0,1 1 0 0 0,-1-1-1 0 0,1 0 1 0 0,0 1 0 0 0,0-1 0 0 0,0 0 0 0 0,0 1 0 0 0,-1-1-1 0 0,2 0 1 0 0,-1 0 0 0 0,0 0 0 0 0,0 0 0 0 0,0 0 0 0 0,0 0-1 0 0,1 0 1 0 0,0 0-20 0 0,8 6 778 0 0,-5-4-618 0 0,-1 0 1 0 0,1-1-1 0 0,-1 1 1 0 0,1-1-1 0 0,4 2-160 0 0,-7-4 0 0 0,-1 1 0 0 0,0-1 0 0 0,0 1 0 0 0,1-1 0 0 0,-1 0 0 0 0,0 1 0 0 0,1-1 0 0 0,-1 0 0 0 0,0 0 0 0 0,1 0 0 0 0,-1 0 0 0 0,0 0 0 0 0,1 0 0 0 0,8-4 0 0 0,0-1 0 0 0,-5 2 0 0 0,0 0 0 0 0,1 0 0 0 0,-1 0 0 0 0,-1-1 0 0 0,1 0 0 0 0,0 0 0 0 0,-1 0 0 0 0,0 0 0 0 0,0-1 0 0 0,0 1 0 0 0,0-1 0 0 0,-1 0 0 0 0,7-14 26 0 0,7-19-26 0 0,8-14-311 0 0,-17 28-237 0 0,-7 20 472 0 0,0 1-1 0 0,0-1 1 0 0,0 1-1 0 0,1 0 1 0 0,-1 0-1 0 0,1-1 0 0 0,0 1 1 0 0,0 0 76 0 0,-2 2-6 0 0,1 1 3 0 0,-1-1 0 0 0,0 1 0 0 0,1 0-1 0 0,-1-1 1 0 0,0 1 0 0 0,1 0 0 0 0,-1-1 0 0 0,0 1-1 0 0,0-1 1 0 0,0 1 0 0 0,1 0 0 0 0,-1-1 0 0 0,0 1-1 0 0,0-1 1 0 0,0 1 0 0 0,0-1 0 0 0,0 1 0 0 0,0-1-1 0 0,0 1 1 0 0,0 0 0 0 0,0-1 0 0 0,0 1 0 0 0,0-1-1 0 0,0 1 1 0 0,0-1 0 0 0,0 1 0 0 0,0-1-1 0 0,0 1 1 0 0,-1-1 3 0 0,2 3 5 0 0,0-1 0 0 0,-1 1 0 0 0,1-1 0 0 0,-1 1 0 0 0,0-1 0 0 0,1 1-1 0 0,-1 0 1 0 0,0-1 0 0 0,0 1 0 0 0,0-1 0 0 0,0 1 0 0 0,-1 0-5 0 0,1 3 15 0 0,0-1-1 0 0,0 0 1 0 0,0 0-1 0 0,1 1 1 0 0,-1-1-1 0 0,1 0 1 0 0,0 0 0 0 0,0 0-1 0 0,1 0 1 0 0,-1 1-1 0 0,2 0-14 0 0,6 23 112 0 0,0-3 163 0 0,-7-21-173 0 0,0 0-1 0 0,-1-1 1 0 0,0 1 0 0 0,1 0-1 0 0,-1 0 1 0 0,0 3-102 0 0,14 41 288 0 0,-14-41-288 0 0,1 0 0 0 0,1-1 0 0 0,-1 1 0 0 0,1-1 0 0 0,1 2 0 0 0,0-2 0 0 0,-4-6-8 0 0,0 1-1 0 0,1 0 1 0 0,-1-1-1 0 0,0 1 1 0 0,1-1-1 0 0,-1 1 1 0 0,1-1-1 0 0,-1 1 1 0 0,1-1-1 0 0,-1 0 1 0 0,1 1 0 0 0,-1-1-1 0 0,1 1 1 0 0,-1-1-1 0 0,1 0 1 0 0,0 0-1 0 0,-1 1 1 0 0,1-1-1 0 0,0 0 1 0 0,-1 0-1 0 0,1 0 1 0 0,0 1-1 0 0,-1-1 1 0 0,1 0-1 0 0,0 0 1 0 0,-1 0-1 0 0,1 0 1 0 0,0 0-1 0 0,-1-1 1 0 0,1 1-1 0 0,0 0 1 0 0,0 0 8 0 0,1-1-102 0 0,1 1-338 0 0,1-1 1 0 0,-1 0 0 0 0,1 0-1 0 0,-1 0 1 0 0,1-1-1 0 0,-1 1 1 0 0,0-1 0 0 0,0 0-1 0 0,0 0 1 0 0,0 0-1 0 0,1-1 440 0 0,9-6-2410 0 0,1 2 364 0 0</inkml:trace>
  <inkml:trace contextRef="#ctx0" brushRef="#br0" timeOffset="32046.149">2552 1386 13824 0 0,'16'0'314'0'0,"-13"0"46"0"0,-3 0 22 0 0,0 0-50 0 0,0 0-82 0 0,-3 0 291 0 0,1-1 0 0 0,0 0 0 0 0,0 0 1 0 0,-1 0-1 0 0,1 0 0 0 0,0 0 0 0 0,-2-1-541 0 0,-7-4 1089 0 0,5 5-832 0 0,0 0-1 0 0,0 0 1 0 0,-1 1-1 0 0,1 0 0 0 0,0 0 1 0 0,0 0-1 0 0,0 1 1 0 0,0 0-1 0 0,0 0 0 0 0,-6 2-256 0 0,11-2 44 0 0,0-1-1 0 0,0 0 0 0 0,0 1 0 0 0,0-1 1 0 0,0 1-1 0 0,0 0 0 0 0,0-1 0 0 0,0 1 1 0 0,0 0-1 0 0,0 0 0 0 0,0-1 0 0 0,0 1 1 0 0,0 1-44 0 0,-11 7 53 0 0,1-3-53 0 0,7-4 0 0 0,-1 0 0 0 0,1 1 0 0 0,0-1 0 0 0,0 1 0 0 0,0 0 0 0 0,1 0 0 0 0,-1 0 0 0 0,-2 3 0 0 0,-23 21 0 0 0,23-23 0 0 0,1 0 0 0 0,0 1 0 0 0,0-1 0 0 0,0 1 0 0 0,-3 5 0 0 0,3-4 0 0 0,1 0 0 0 0,1 0 0 0 0,-1 0 0 0 0,1 0 0 0 0,0 0 0 0 0,-1 7 0 0 0,3-10 0 0 0,0-1 0 0 0,1 1 0 0 0,0-1 0 0 0,0 1 0 0 0,-1-1 0 0 0,2 1 0 0 0,-1-1 0 0 0,0 1 0 0 0,0-1 0 0 0,1 0 0 0 0,-1 1 0 0 0,1-1 0 0 0,0 1 0 0 0,0-1 0 0 0,0 0 0 0 0,0 1 0 0 0,0-1 0 0 0,0 0 0 0 0,1 0 0 0 0,-1 0 0 0 0,1 0 0 0 0,0 1 0 0 0,1 0 0 0 0,0-1 0 0 0,0 0 0 0 0,0 1 0 0 0,0-1 0 0 0,0 0 0 0 0,0 0 0 0 0,0-1 0 0 0,1 1 0 0 0,-1-1 0 0 0,1 0 0 0 0,-1 0 0 0 0,1 0 0 0 0,-1 0 0 0 0,1 0 0 0 0,2-1 0 0 0,10 2 0 0 0,1-1 0 0 0,-1-1 0 0 0,4-1 0 0 0,-16 1 0 0 0,18-1-94 0 0,1-2 0 0 0,-1 0-1 0 0,0-1 1 0 0,0-1 0 0 0,3-3 94 0 0,-9 3-3532 0 0,0-1 1 0 0,7-5 3531 0 0,-1 1-6881 0 0</inkml:trace>
  <inkml:trace contextRef="#ctx0" brushRef="#br0" timeOffset="32426.938">2838 1138 17503 0 0,'0'0'399'0'0,"0"0"60"0"0,0 6 442 0 0,-1 14-731 0 0,1-13-172 0 0,-1 0 0 0 0,1 0 0 0 0,1 0-1 0 0,0 4 3 0 0,35 172 3368 0 0,-32-162-3008 0 0,-1 1 0 0 0,0 0-360 0 0,-1 2 8 0 0,-1-10-5 0 0,-2-13 25 0 0,1 1-1 0 0,0-1 1 0 0,0 1-1 0 0,0-1 1 0 0,0 1-1 0 0,0-1 1 0 0,1 1-1 0 0,-1-1 1 0 0,0 0-1 0 0,1 1 1 0 0,-1-1-1 0 0,1 1 1 0 0,-1-1-1 0 0,1 0 0 0 0,0 1 1 0 0,0-1-28 0 0,-1 0 488 0 0,0-1 21 0 0,0 0-134 0 0,1-1-478 0 0,0 0-1 0 0,0-1 1 0 0,0 1 0 0 0,-1-1 0 0 0,1 1-1 0 0,-1 0 1 0 0,1-1 0 0 0,-1 1 0 0 0,1-1 0 0 0,-1 0 103 0 0,0 1-120 0 0,8-18-264 0 0,0 0-1 0 0,1 1 1 0 0,1 0 0 0 0,1-1 384 0 0,0-2-693 0 0,-6 13 623 0 0,-1-1-1 0 0,1 1 0 0 0,1 0 0 0 0,0 0 0 0 0,0 0 0 0 0,6-6 71 0 0,-3 7 0 0 0,1 4 0 0 0,-8 4 32 0 0,-1-1 0 0 0,1 1 0 0 0,0-1 0 0 0,-1 1 0 0 0,1-1 0 0 0,-1 1 0 0 0,1 0-1 0 0,0 0 1 0 0,-1 0 0 0 0,0 0 0 0 0,1 0 0 0 0,-1 0 0 0 0,0 0 0 0 0,1 0 0 0 0,-1 1 0 0 0,0-1-1 0 0,0 1 1 0 0,0-1 0 0 0,0 0 0 0 0,0 1 0 0 0,0 1-32 0 0,3 4 345 0 0,-1 1 0 0 0,0 0 0 0 0,0 0 0 0 0,-1 1-345 0 0,3 5-58 0 0,0 1 58 0 0,-1 0 0 0 0,0 0 0 0 0,0 0 0 0 0,-2 1 0 0 0,0-1 0 0 0,0 3 0 0 0,3 18 90 0 0,-1-14-1225 0 0,-3-13-4300 0 0,5-2-1876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17503 0 0,'0'0'399'0'0,"0"0"60"0"0,1 2 21 0 0,26 32 205 0 0,10 14 628 0 0,-30-37-928 0 0,35 54 2856 0 0,2 10-3241 0 0,-33-54 211 0 0,-1 0 1 0 0,-1 1-1 0 0,0 1 1 0 0,-2 0-1 0 0,3 18-211 0 0,-5-25 13 0 0,-4-11-23 0 0,0 0 1 0 0,1 0-1 0 0,-2 0 1 0 0,1 0 0 0 0,-1 0-1 0 0,1 0 1 0 0,-1 1 9 0 0,-13-18-1359 0 0,8 4-92 0 0,1 0 0 0 0,0 0 0 0 0,0-1 0 0 0,1 1 0 0 0,-1-3 1451 0 0,-2-7-4109 0 0,-1-3-1429 0 0</inkml:trace>
  <inkml:trace contextRef="#ctx0" brushRef="#br0" timeOffset="402.006">147 167 17591 0 0,'3'-13'1339'0'0,"-3"12"-1300"0"0,1 0 0 0 0,-1-1 0 0 0,0 1 0 0 0,0 0 0 0 0,1 0 0 0 0,-1 0 0 0 0,1-1 0 0 0,-1 1 0 0 0,1 0 0 0 0,-1 0 0 0 0,1 0 0 0 0,0 0 0 0 0,0 0 0 0 0,-1 0 0 0 0,1 0 0 0 0,0 0 0 0 0,0 0 0 0 0,0 1 0 0 0,0-1 0 0 0,0 0 0 0 0,0 0 0 0 0,0 1 0 0 0,0-1 0 0 0,1 1 0 0 0,-1-1 0 0 0,0 1 0 0 0,0-1 0 0 0,0 1 0 0 0,1 0 0 0 0,-1-1 0 0 0,0 1 0 0 0,0 0 0 0 0,1 0 0 0 0,-1 0 0 0 0,0 0 0 0 0,0 0 0 0 0,1 0 0 0 0,-1 1 0 0 0,0-1 0 0 0,0 0 0 0 0,1 1 0 0 0,-1-1 0 0 0,0 1-39 0 0,10 2 221 0 0,-1 0-1 0 0,0 1 0 0 0,0 0 1 0 0,-1 0-1 0 0,1 1 0 0 0,-1 1 1 0 0,0 0-1 0 0,5 4-220 0 0,-7-5 233 0 0,-1 1 0 0 0,1 0 1 0 0,-1 0-1 0 0,-1 0 0 0 0,1 1 0 0 0,-1-1 0 0 0,-1 1 1 0 0,1 1-1 0 0,-1-1 0 0 0,0 1 0 0 0,0 2-233 0 0,-3-7 14 0 0,0-1 0 0 0,0 1 0 0 0,0 0 0 0 0,0 0 0 0 0,-1 0-1 0 0,0 0 1 0 0,1 0 0 0 0,-1 0 0 0 0,0 0 0 0 0,-1-1 0 0 0,1 1 0 0 0,0 0 0 0 0,-1 0-1 0 0,0 0 1 0 0,1 0 0 0 0,-1 0 0 0 0,0-1 0 0 0,-1 2-14 0 0,-1 0 21 0 0,1 0-1 0 0,-1 0 1 0 0,0 0-1 0 0,0 0 1 0 0,0-1 0 0 0,0 1-1 0 0,-1-1 1 0 0,0 0 0 0 0,1 0-1 0 0,-5 2-20 0 0,-8 4 39 0 0,0-1-1 0 0,-1 0 0 0 0,0-1 1 0 0,0-1-1 0 0,-5 1-38 0 0,14-4-675 0 0,0-1-1 0 0,0 0 0 0 0,1-1 0 0 0,-1 0 1 0 0,0 0-1 0 0,0-1 0 0 0,0 0 1 0 0,0 0-1 0 0,0-1 0 0 0,-5-1 676 0 0,10 2-263 0 0,0-1 0 0 0,1 0 0 0 0,-1 1 0 0 0,0-1-1 0 0,1-1 1 0 0,-1 1 0 0 0,1 0 0 0 0,0 0 0 0 0,-1-1 0 0 0,1 0 0 0 0,0 1 0 0 0,0-1-1 0 0,0 0 1 0 0,0 0 0 0 0,0 0 0 0 0,0 0 0 0 0,1 0 0 0 0,-1 0 0 0 0,1-1-1 0 0,-1 1 1 0 0,1-1 0 0 0,0 1 0 0 0,0-1 0 0 0,0 1 0 0 0,0-1 0 0 0,1 0 0 0 0,-1 1-1 0 0,1-1 1 0 0,-1 0 0 0 0,1 1 0 0 0,0-2 263 0 0,0-16-2805 0 0</inkml:trace>
  <inkml:trace contextRef="#ctx0" brushRef="#br0" timeOffset="782.017">408 12 12840 0 0,'6'-2'172'0'0,"-1"0"-1"0"0,1 0 1 0 0,-1 0 0 0 0,1 1 0 0 0,0 0 0 0 0,-1 0 0 0 0,1 0 0 0 0,0 1 0 0 0,0 0 0 0 0,0 0 0 0 0,1 1-172 0 0,-4-1 241 0 0,0 1 1 0 0,0 0-1 0 0,0 0 1 0 0,1 0-1 0 0,-1 0 1 0 0,-1 0-1 0 0,1 1 1 0 0,0-1 0 0 0,0 1-1 0 0,0 0 1 0 0,-1-1-1 0 0,1 1 1 0 0,-1 1-1 0 0,0-1 1 0 0,1 0 0 0 0,-1 0-1 0 0,0 1 1 0 0,0 0-1 0 0,-1-1 1 0 0,1 1-1 0 0,0 0-241 0 0,2 6 346 0 0,-1 0-1 0 0,0 0 1 0 0,0 0-1 0 0,-1 1 1 0 0,0-1-1 0 0,-1 1 0 0 0,0-1 1 0 0,0 5-346 0 0,0 1 254 0 0,-1-2-36 0 0,0 0 1 0 0,-1 1 0 0 0,0-1-1 0 0,-1 1-218 0 0,-2 22 352 0 0,2-16 412 0 0,-1 1 0 0 0,-6 17-764 0 0,7-33-16 0 0,2-4 2 0 0,-1-1-1 0 0,1 1 0 0 0,-1 0 0 0 0,1 0 1 0 0,-1 0-1 0 0,0-1 0 0 0,1 1 1 0 0,-1 0-1 0 0,0-1 0 0 0,1 1 1 0 0,-1 0-1 0 0,0-1 0 0 0,0 1 1 0 0,0-1-1 0 0,0 0 0 0 0,1 1 1 0 0,-1-1 14 0 0,0 0-5 0 0,1 0 1 0 0,-1 0-1 0 0,1 0 1 0 0,-1 0-1 0 0,1 0 1 0 0,-1 0-1 0 0,1 0 1 0 0,-1 0-1 0 0,1 0 1 0 0,-1 0-1 0 0,1 0 1 0 0,0 0-1 0 0,-1-1 1 0 0,1 1-1 0 0,-1 0 1 0 0,1 0-1 0 0,-1 0 1 0 0,1-1-1 0 0,0 1 1 0 0,-1 0-1 0 0,1-1 1 0 0,0 1-1 0 0,-1-1 5 0 0,0 0-80 0 0,0 0-1 0 0,0-1 1 0 0,1 1-1 0 0,-1 0 1 0 0,0-1-1 0 0,1 1 1 0 0,-1-1-1 0 0,0 1 1 0 0,1-1-1 0 0,0 1 0 0 0,-1-1 1 0 0,1 0-1 0 0,0 1 1 0 0,0-1-1 0 0,0 1 1 0 0,0-1-1 0 0,0 0 1 0 0,1 1 80 0 0,1-11-4 0 0,2 1 0 0 0,-1 0 0 0 0,2 1 0 0 0,-1-1 0 0 0,5-5 4 0 0,6-17-270 0 0,-13 28 253 0 0,1 0 0 0 0,-1 0 0 0 0,1 0 0 0 0,0 1 0 0 0,1 0 0 0 0,-1-1 0 0 0,1 1 0 0 0,2-2 17 0 0,-4 4 6 0 0,1 0 0 0 0,-1 0-1 0 0,1 0 1 0 0,-1 0 0 0 0,1 1 0 0 0,0-1 0 0 0,-1 1-1 0 0,1-1 1 0 0,0 1 0 0 0,0 0 0 0 0,0 0 0 0 0,0 1-1 0 0,0-1 1 0 0,0 1 0 0 0,3-1-6 0 0,-4 1 24 0 0,0 1-1 0 0,0-1 1 0 0,-1 0-1 0 0,1 1 1 0 0,0 0-1 0 0,0-1 1 0 0,-1 1 0 0 0,1 0-1 0 0,0 0 1 0 0,-1 0-1 0 0,1 0 1 0 0,-1 0-1 0 0,1 0 1 0 0,-1 0 0 0 0,1 1-1 0 0,-1-1 1 0 0,0 1-1 0 0,0-1 1 0 0,0 1-1 0 0,0-1 1 0 0,0 1 0 0 0,0 0-24 0 0,4 7 133 0 0,0 0 0 0 0,-1 0 1 0 0,2 7-134 0 0,-4-11 45 0 0,3 11 127 0 0,-1 0 1 0 0,0 0-1 0 0,-1 0 0 0 0,-1 1 1 0 0,-1-1-1 0 0,0 1 1 0 0,-1 8-173 0 0,-2 32-196 0 0,3-56-132 0 0,0-1 0 0 0,0 0 1 0 0,0 1-1 0 0,0-1 0 0 0,0 0 1 0 0,0 1-1 0 0,0-1 0 0 0,0 0 1 0 0,0 0-1 0 0,0 0 0 0 0,0 0 1 0 0,0 0-1 0 0,0 0 0 0 0,0 0 1 0 0,0 0-1 0 0,1-1 328 0 0,7-3-7502 0 0</inkml:trace>
  <inkml:trace contextRef="#ctx0" brushRef="#br0" timeOffset="1194.404">896 263 17015 0 0,'0'0'779'0'0,"-4"2"260"0"0,1 3-950 0 0,-1-1 1 0 0,0 0-1 0 0,1 1 1 0 0,0 0-1 0 0,0 0 1 0 0,0 0-1 0 0,1 0 1 0 0,-2 4-90 0 0,-15 44 1026 0 0,17-45-859 0 0,0 0 0 0 0,1 0-1 0 0,-1-1 1 0 0,1 1 0 0 0,1 0 0 0 0,0 0-1 0 0,0 0 1 0 0,1 0 0 0 0,-1 0-1 0 0,2 2-166 0 0,-2-7 30 0 0,1-1 1 0 0,0 1-1 0 0,-1-1 0 0 0,1 1 0 0 0,0-1 0 0 0,0 0 1 0 0,0 1-1 0 0,0-1 0 0 0,1 0 0 0 0,-1 0 0 0 0,0 0 1 0 0,1 0-1 0 0,0 0 0 0 0,-1 0 0 0 0,1 0 0 0 0,0-1 1 0 0,0 1-1 0 0,0 0 0 0 0,0-1 0 0 0,0 0 0 0 0,1 1 1 0 0,-1-1-1 0 0,0 0 0 0 0,1 0 0 0 0,-1-1 0 0 0,0 1 1 0 0,1 0-1 0 0,-1-1 0 0 0,1 1 0 0 0,-1-1 0 0 0,1 0 1 0 0,1 0-31 0 0,3 0 28 0 0,0 0 0 0 0,-1-1-1 0 0,1 0 1 0 0,-1 0 0 0 0,1-1 0 0 0,-1 1 0 0 0,0-1 0 0 0,0-1 0 0 0,0 1 0 0 0,0-1 0 0 0,0 0 0 0 0,0-1 0 0 0,-1 1 0 0 0,1-1 0 0 0,0-1-28 0 0,-2 2 15 0 0,-1-1 1 0 0,1 0-1 0 0,-1 0 1 0 0,1 0 0 0 0,-1 0-1 0 0,0 0 1 0 0,-1-1-1 0 0,1 1 1 0 0,-1-1-1 0 0,0 0 1 0 0,0 0-1 0 0,0 0 1 0 0,-1 0 0 0 0,1 0-1 0 0,-1 0 1 0 0,-1 0-1 0 0,1-1 1 0 0,-1 1-1 0 0,0-1-15 0 0,0-2 3 0 0,0 1 0 0 0,-1-1 0 0 0,0 1 0 0 0,0-1 0 0 0,-1 1 0 0 0,0 0 0 0 0,-1-1 0 0 0,1 1 0 0 0,-1 0 0 0 0,-1 0 0 0 0,1 1 0 0 0,-1-1 0 0 0,0 1 0 0 0,-1-1-3 0 0,2 3-102 0 0,-1 0 0 0 0,1 0 0 0 0,-1 1 0 0 0,0-1 0 0 0,0 1 0 0 0,-1-1 0 0 0,1 1 0 0 0,-1 1 0 0 0,1-1 0 0 0,-1 1 0 0 0,0-1 0 0 0,0 2 0 0 0,0-1 0 0 0,0 0 0 0 0,0 1 0 0 0,-1 0 0 0 0,1 0 0 0 0,0 0 0 0 0,-1 1 0 0 0,0 0 102 0 0,-6 0-3830 0 0,11 0-2913 0 0</inkml:trace>
  <inkml:trace contextRef="#ctx0" brushRef="#br0" timeOffset="1195.404">1178 47 3680 0 0,'0'0'284'0'0,"3"8"317"0"0,-1-2 1235 0 0,-1-1-1 0 0,1 1 1 0 0,-1-1-1 0 0,-1 1 1 0 0,1 0-1 0 0,-1 0 1 0 0,0 3-1836 0 0,2 21 2120 0 0,3-2-1130 0 0,-2-1 1 0 0,-1 1-1 0 0,-1 0 0 0 0,-3 27-990 0 0,1-38 2 0 0,-1 1 0 0 0,-1-1 0 0 0,0-1-1 0 0,-2 1 1 0 0,1 0 0 0 0,-6 10-2 0 0,9-25-110 0 0,0 0-1 0 0,-1 1 1 0 0,1-1 0 0 0,-1 0 0 0 0,1 0-1 0 0,-1 0 1 0 0,0 0 0 0 0,0 0 0 0 0,0 0-1 0 0,0 0 1 0 0,0-1 0 0 0,0 1 0 0 0,0-1-1 0 0,0 0 1 0 0,-1 1 0 0 0,-2 0 110 0 0,-6 1-2079 0 0</inkml:trace>
  <inkml:trace contextRef="#ctx0" brushRef="#br0" timeOffset="1621.29">1120 241 8176 0 0,'14'1'302'0'0,"0"0"1"0"0,0 1-1 0 0,5 2-302 0 0,33 4 307 0 0,0-5 694 0 0,-9 0 1673 0 0,1-2 0 0 0,0-1 0 0 0,0-2 0 0 0,18-5-2674 0 0,-59 7 175 0 0,-3 0-88 0 0,0 0-21 0 0,0 0 34 0 0,0 0 151 0 0,-2 0-144 0 0,0 0 1 0 0,1 1-1 0 0,-1-1 0 0 0,0 0 1 0 0,1 1-1 0 0,-1 0 0 0 0,1-1 0 0 0,-1 1 1 0 0,1 0-1 0 0,-1 0 0 0 0,0 0-107 0 0,-10 5 156 0 0,-14 4-34 0 0,1 0 0 0 0,-23 14-122 0 0,39-19 15 0 0,2-1 1 0 0,-1 1 0 0 0,1 1 0 0 0,-1 0-1 0 0,1 0 1 0 0,1 0 0 0 0,-1 1 0 0 0,1-1 0 0 0,1 2-1 0 0,-6 6-15 0 0,11-13 0 0 0,-1 1 0 0 0,0-1 0 0 0,0 0 0 0 0,1 1 0 0 0,-1-1 0 0 0,1 1 0 0 0,0-1 0 0 0,-1 1 0 0 0,1-1 0 0 0,0 1 0 0 0,0-1 0 0 0,0 1 0 0 0,0-1 0 0 0,0 1 0 0 0,0 0 0 0 0,0-1 0 0 0,0 1 0 0 0,1-1 0 0 0,-1 1 0 0 0,1-1 0 0 0,-1 1 0 0 0,5 3 0 0 0,0-3 2 0 0,1 0 0 0 0,-1-1 0 0 0,1 0 0 0 0,0 0 0 0 0,-1 0 0 0 0,1-1-1 0 0,0 1 1 0 0,0-1 0 0 0,-1-1 0 0 0,1 1 0 0 0,0-1 0 0 0,0 0 0 0 0,-1 0 0 0 0,1-1 0 0 0,-1 0-1 0 0,1 0 1 0 0,1-1-2 0 0,6-3 6 0 0,-1 0-1 0 0,0-1 0 0 0,0 0 1 0 0,0-1-1 0 0,-1 0 0 0 0,8-9-5 0 0,-15 13-9 0 0,1-1 0 0 0,-1 0 1 0 0,0 0-1 0 0,0 0 0 0 0,-1-1 0 0 0,0 0 0 0 0,0 1 0 0 0,0-1 0 0 0,0 0 0 0 0,-1 0 0 0 0,0-1 0 0 0,0 1 0 0 0,-1 0 9 0 0,0 1-7 0 0,0 0 1 0 0,0 0-1 0 0,-1 0 0 0 0,0 0 0 0 0,0 0 0 0 0,0 0 1 0 0,0 0-1 0 0,-1 0 0 0 0,0 0 0 0 0,0 0 0 0 0,0 1 0 0 0,-1-1 1 0 0,1 0-1 0 0,-1 1 0 0 0,0-1 0 0 0,0 1 0 0 0,-1-1 7 0 0,1 3-45 0 0,1 0-1 0 0,-1 0 1 0 0,1 1-1 0 0,-1-1 0 0 0,0 1 1 0 0,0-1-1 0 0,0 1 1 0 0,0-1-1 0 0,0 1 0 0 0,0 0 1 0 0,-1 0-1 0 0,1 0 1 0 0,0 0-1 0 0,0 1 0 0 0,-1-1 1 0 0,1 0-1 0 0,0 1 1 0 0,-1 0-1 0 0,1-1 0 0 0,-1 1 1 0 0,1 0-1 0 0,-1 0 1 0 0,1 1-1 0 0,0-1 0 0 0,-1 0 1 0 0,1 1-1 0 0,0-1 1 0 0,-1 1-1 0 0,1 0 0 0 0,-2 1 46 0 0,-18 11-1997 0 0,21-13 536 0 0,1 0-385 0 0</inkml:trace>
  <inkml:trace contextRef="#ctx0" brushRef="#br0" timeOffset="2237.942">1611 156 9672 0 0,'2'-2'400'0'0,"0"-1"0"0"0,0 1 0 0 0,1 0 1 0 0,-1 0-1 0 0,1 0 0 0 0,0 0 1 0 0,-1 0-1 0 0,1 1 0 0 0,0-1 0 0 0,0 1 1 0 0,0 0-1 0 0,0 0 0 0 0,0 0 0 0 0,0 0 1 0 0,0 0-1 0 0,1 1 0 0 0,-1-1 0 0 0,0 1 1 0 0,0 0-1 0 0,1 0 0 0 0,-1 0 0 0 0,0 1 1 0 0,0-1-1 0 0,1 1-400 0 0,9 1 546 0 0,-1 1 0 0 0,1 0 0 0 0,-1 1-1 0 0,0 0 1 0 0,6 3-546 0 0,-11-3 155 0 0,1 0 1 0 0,-1 0-1 0 0,0 1 0 0 0,0 0 0 0 0,0 1 0 0 0,-1-1 0 0 0,1 1 0 0 0,-1 0 0 0 0,-1 1 1 0 0,1-1-1 0 0,-1 1 0 0 0,-1 0 0 0 0,1 1 0 0 0,-1-1 0 0 0,0 1 0 0 0,-1-1 0 0 0,0 1 1 0 0,0 0-1 0 0,0 1 0 0 0,-1-1 0 0 0,-1 0 0 0 0,1 1 0 0 0,-1 4-155 0 0,-1-7 0 0 0,0-1 0 0 0,-1 1 0 0 0,0-1 0 0 0,0 1 0 0 0,0-1 0 0 0,0 1 0 0 0,0-4 0 0 0,1-1 0 0 0,-1 1 0 0 0,1-1 0 0 0,-1 1 0 0 0,0-1 0 0 0,1 0 0 0 0,-1 1 0 0 0,0-1 0 0 0,0 0 0 0 0,0 0 0 0 0,0 1 0 0 0,0-1 0 0 0,0 0 0 0 0,0 0 0 0 0,0 0 0 0 0,-1 0 0 0 0,1-1 0 0 0,0 1 0 0 0,-1 0 0 0 0,1 0 0 0 0,0-1 0 0 0,-1 1 0 0 0,-1 0 0 0 0,2-1 2 0 0,0 0-1 0 0,0 0 0 0 0,0 1 1 0 0,0-1-1 0 0,-1 0 1 0 0,1 0-1 0 0,0 0 1 0 0,0 0-1 0 0,0-1 0 0 0,-1 1 1 0 0,1 0-1 0 0,0 0 1 0 0,0-1-1 0 0,0 1 0 0 0,0-1 1 0 0,0 1-1 0 0,-1-1 1 0 0,1 1-1 0 0,0-1 1 0 0,0 0-1 0 0,1 0 0 0 0,-1 1 1 0 0,0-1-1 0 0,0 0 1 0 0,0 0-1 0 0,0 0 1 0 0,1 0-1 0 0,-1 0 0 0 0,0 0 1 0 0,1 0-1 0 0,-1 0 1 0 0,1 0-1 0 0,-1 0 0 0 0,1 0 1 0 0,-1 0-1 0 0,1-1 1 0 0,0 1-1 0 0,0 0 1 0 0,0 0-1 0 0,-1-1-1 0 0,1-2 57 0 0,0 0 0 0 0,-1 1 0 0 0,1-1-1 0 0,1 1 1 0 0,-1-1 0 0 0,0 0 0 0 0,1 1 0 0 0,0-1 0 0 0,0 1 0 0 0,0-1-1 0 0,0 1 1 0 0,0 0 0 0 0,1-1-57 0 0,4-4-23 0 0,-1 0-1 0 0,2 0 1 0 0,-1 1 0 0 0,1-1-1 0 0,0 1 1 0 0,1 1-1 0 0,0 0 1 0 0,0 0-1 0 0,0 0 1 0 0,0 1 0 0 0,1 0-1 0 0,0 1 1 0 0,0 0-1 0 0,0 1 1 0 0,1-1 0 0 0,3 1 23 0 0,-9 2 1 0 0,-1 1 0 0 0,0 0 0 0 0,0 0 0 0 0,1 0 0 0 0,-1 0 0 0 0,0 0 1 0 0,1 1-1 0 0,-1 0 0 0 0,0 0 0 0 0,0 0 0 0 0,0 0 0 0 0,0 0 1 0 0,0 0-1 0 0,0 1 0 0 0,0 0 0 0 0,0-1 0 0 0,0 1 0 0 0,-1 0 0 0 0,1 0 1 0 0,-1 1-1 0 0,1-1 0 0 0,-1 0 0 0 0,1 2-1 0 0,6 7-16 0 0,-1-1 1 0 0,-1 1-1 0 0,0 1 0 0 0,0-1 1 0 0,0 5 15 0 0,-4-8-92 0 0,0 1 0 0 0,-1 0 0 0 0,0 0 0 0 0,0 0 0 0 0,-1 1 1 0 0,-1-1-1 0 0,1 0 0 0 0,-1 1 0 0 0,-1 2 92 0 0,1 3-935 0 0,0-14 82 0 0,0-1-1434 0 0,2 0-626 0 0,8 0-125 0 0,3 0-30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27 13824 0 0,'-19'-2'837'0'0,"17"1"-785"0"0,-1 1 0 0 0,1 0 0 0 0,0-1 0 0 0,-1 1-1 0 0,1 0 1 0 0,0 0 0 0 0,-1 0 0 0 0,1 1 0 0 0,0-1 0 0 0,-1 0 0 0 0,1 1 0 0 0,0 0 0 0 0,-2 0-52 0 0,-11 5 750 0 0,-1 0 1 0 0,1 1-1 0 0,1 1 1 0 0,-1 1 0 0 0,1 0-1 0 0,-7 7-750 0 0,10-7 335 0 0,0 1-1 0 0,1 1 1 0 0,0 0 0 0 0,0 0-1 0 0,2 1 1 0 0,-1 0-1 0 0,2 0 1 0 0,-1 1-1 0 0,2 0 1 0 0,0 1-1 0 0,-2 5-334 0 0,7-14 0 0 0,0 0 0 0 0,1 0 0 0 0,-1 0 0 0 0,1 0 0 0 0,0 0 0 0 0,0 0 0 0 0,1 0 0 0 0,0 0 0 0 0,0 4 0 0 0,6-1 0 0 0,-6-7 59 0 0,1 0 0 0 0,0 1 0 0 0,0-1 0 0 0,-1 0-1 0 0,1 0 1 0 0,0 0 0 0 0,0 0 0 0 0,0-1 0 0 0,0 1 0 0 0,1 0-1 0 0,-1-1 1 0 0,0 1 0 0 0,0-1 0 0 0,0 0 0 0 0,0 0-1 0 0,1 0 1 0 0,-1 0 0 0 0,1 0-59 0 0,1-1 62 0 0,1 0-1 0 0,-1 0 1 0 0,0 0-1 0 0,0-1 1 0 0,0 1-1 0 0,0-1 1 0 0,-1 0-1 0 0,1 0 1 0 0,2-2-62 0 0,4-4 33 0 0,1 0 1 0 0,-1-1-1 0 0,-1-1 1 0 0,0 1-1 0 0,7-10-33 0 0,2-4 87 0 0,1 2 0 0 0,11-9-87 0 0,-20 20 5 0 0,0 2 0 0 0,1 0-1 0 0,0 0 1 0 0,0 1 0 0 0,1 0 0 0 0,4-1-5 0 0,-14 6 2 0 0,1 1 0 0 0,0 0 0 0 0,-1 0 1 0 0,1 0-1 0 0,0 1 0 0 0,0-1 0 0 0,-1 1 0 0 0,1-1 0 0 0,0 1 1 0 0,0 0-1 0 0,0 0 0 0 0,0 0 0 0 0,-1 1 0 0 0,1-1 0 0 0,0 1 1 0 0,0-1-1 0 0,0 1 0 0 0,-1 0 0 0 0,1 0 0 0 0,0 0 0 0 0,-1 0 1 0 0,3 2-3 0 0,-1 0 0 0 0,0 0 1 0 0,0 1 0 0 0,0 0 0 0 0,0 0 0 0 0,-1 0 0 0 0,1 0 0 0 0,-1 0 0 0 0,0 1-1 0 0,0-1 1 0 0,-1 1 0 0 0,2 1-1 0 0,-1 1-34 0 0,1 0 0 0 0,-1 0 0 0 0,0 0 0 0 0,-1 0 0 0 0,1 1 0 0 0,-2-1 0 0 0,1 1 0 0 0,-1-1 0 0 0,0 1 0 0 0,0 0 0 0 0,-1-1 0 0 0,0 1 0 0 0,-1 0 0 0 0,1-1 0 0 0,-2 6 34 0 0,1-11 13 0 0,1-1 0 0 0,0 1 0 0 0,-1-1 0 0 0,1 1 0 0 0,-1-1 0 0 0,0 0 0 0 0,1 1 1 0 0,-1-1-1 0 0,0 0 0 0 0,0 1 0 0 0,0-1 0 0 0,0 0 0 0 0,0 0 0 0 0,0 0 1 0 0,0 0-1 0 0,0 0 0 0 0,-1 0 0 0 0,0 1-13 0 0,1-2 8 0 0,1 1 1 0 0,-1-1 0 0 0,0 0-1 0 0,0 1 1 0 0,0-1-1 0 0,1 0 1 0 0,-1 1-1 0 0,0-1 1 0 0,0 0 0 0 0,0 0-1 0 0,0 0 1 0 0,1 0-1 0 0,-1 0 1 0 0,0 0-1 0 0,0 0 1 0 0,0 0 0 0 0,0 0-1 0 0,0 0 1 0 0,1 0-1 0 0,-1-1 1 0 0,0 1-1 0 0,0 0 1 0 0,0-1 0 0 0,1 1-1 0 0,-1 0 1 0 0,0-1-1 0 0,0 1 1 0 0,1-1-1 0 0,-1 1 1 0 0,0-1 0 0 0,1 0-1 0 0,-1 1-8 0 0,-1-4-34 0 0,-1 1-1 0 0,1 0 0 0 0,0-1 1 0 0,0 1-1 0 0,0-1 1 0 0,0 1-1 0 0,1-1 0 0 0,0 0 1 0 0,0 0-1 0 0,0 0 0 0 0,0 0 1 0 0,0 0-1 0 0,1 0 1 0 0,0 0-1 0 0,-1 0 0 0 0,2 0 1 0 0,-1 0-1 0 0,0 0 1 0 0,1 0-1 0 0,0 0 0 0 0,0 0 1 0 0,0 0-1 0 0,0 1 1 0 0,1-1-1 0 0,0-2 35 0 0,5-7-178 0 0,-1 1 0 0 0,2 0 0 0 0,-1 1 0 0 0,2-1 0 0 0,0 2 0 0 0,8-9 178 0 0,-14 16 10 0 0,0 0-1 0 0,0 1 0 0 0,0-1 0 0 0,0 1 0 0 0,1 0 0 0 0,-1 0 1 0 0,1 1-1 0 0,-1-1 0 0 0,1 1 0 0 0,0-1 0 0 0,0 1 0 0 0,0 0-9 0 0,-1 1 10 0 0,0 0 0 0 0,0 0 0 0 0,-1 0 1 0 0,1 0-1 0 0,0 0 0 0 0,-1 0 0 0 0,1 1 0 0 0,0 0 0 0 0,-1-1 0 0 0,1 1 0 0 0,0 0 0 0 0,-1 0 0 0 0,1 1 0 0 0,-1-1 0 0 0,0 0 0 0 0,1 1 0 0 0,-1-1 0 0 0,0 1 0 0 0,0 0-10 0 0,7 4 54 0 0,-1 1-1 0 0,0 0 0 0 0,-1 1 1 0 0,0-1-1 0 0,0 2 0 0 0,0-1 1 0 0,-1 1-1 0 0,-1-1 0 0 0,5 10-53 0 0,-1 0 385 0 0,7 18 166 0 0,-8-15-360 0 0,-3-7-186 0 0,-1 0-1 0 0,3 14-4 0 0,-6-21-129 0 0,-1-6-551 0 0,0-1-269 0 0,0 0-926 0 0,0 0-3642 0 0,0 0-1564 0 0</inkml:trace>
  <inkml:trace contextRef="#ctx0" brushRef="#br0" timeOffset="399.143">804 198 16096 0 0,'0'0'737'0'0,"0"0"-15"0"0,3 9-180 0 0,-2-7-415 0 0,1 0 0 0 0,-1 0 0 0 0,1 0 0 0 0,0 0-1 0 0,0 0 1 0 0,0 0 0 0 0,0 0 0 0 0,0-1 0 0 0,0 1 0 0 0,1-1 0 0 0,-1 1 0 0 0,1-1 0 0 0,-1 0 0 0 0,1 0 0 0 0,-1 0 0 0 0,1 0 0 0 0,-1 0 0 0 0,1-1-1 0 0,0 1 1 0 0,1-1-127 0 0,1 0 242 0 0,0 0-1 0 0,1 0 0 0 0,-1-1 0 0 0,0 0 0 0 0,0 0 1 0 0,0 0-1 0 0,0-1 0 0 0,0 1 0 0 0,0-1 0 0 0,3-2-241 0 0,-2 1 53 0 0,1 0 1 0 0,-1-1-1 0 0,1 0 0 0 0,-1 0 0 0 0,0-1 0 0 0,-1 1 0 0 0,1-1 0 0 0,-1-1 0 0 0,0 1 1 0 0,1-2-54 0 0,-2 2-12 0 0,-1 1 1 0 0,-1-1 0 0 0,1 0 0 0 0,0 0 0 0 0,-1 0-1 0 0,0 0 1 0 0,0 0 0 0 0,-1 0 0 0 0,0-1 0 0 0,0 1 0 0 0,0-1-1 0 0,0 1 1 0 0,-1-1 0 0 0,0 0 11 0 0,0 1-9 0 0,0-1-1 0 0,0 0 1 0 0,-1 1-1 0 0,0-1 1 0 0,0 1 0 0 0,-1-1-1 0 0,1 1 1 0 0,-1-1 0 0 0,-1 1-1 0 0,1 0 1 0 0,-3-3 9 0 0,4 6 16 0 0,0 0-1 0 0,-1 0 1 0 0,1 0 0 0 0,-1 0 0 0 0,1 1-1 0 0,-1-1 1 0 0,0 0 0 0 0,0 1-1 0 0,0 0 1 0 0,0-1 0 0 0,0 1 0 0 0,0 0-1 0 0,0 0 1 0 0,0 0 0 0 0,0 0 0 0 0,0 1-1 0 0,-1-1 1 0 0,1 0 0 0 0,0 1 0 0 0,-1 0-1 0 0,1-1 1 0 0,0 1 0 0 0,-1 0 0 0 0,1 0-1 0 0,0 1 1 0 0,-1-1 0 0 0,1 0 0 0 0,0 1-1 0 0,-1-1-15 0 0,-3 2 35 0 0,0 1 0 0 0,1-1-1 0 0,-1 1 1 0 0,1 0-1 0 0,0 0 1 0 0,-1 0 0 0 0,1 1-1 0 0,1 0 1 0 0,-1 0 0 0 0,0 0-1 0 0,1 1 1 0 0,0-1-1 0 0,-3 5-34 0 0,-3 5-12 0 0,0 0-1 0 0,1 1 1 0 0,0 0-1 0 0,-1 6 13 0 0,6-13-29 0 0,1 0-1 0 0,-1 0 1 0 0,2 0-1 0 0,-1 1 1 0 0,2-1-1 0 0,-1 1 0 0 0,1-1 1 0 0,0 9 29 0 0,0-13-6 0 0,2-1 0 0 0,-1 1 1 0 0,0-1-1 0 0,1 1 0 0 0,-1-1 0 0 0,1 0 0 0 0,0 1 1 0 0,0-1-1 0 0,1 0 0 0 0,-1 0 0 0 0,0 0 1 0 0,1 0-1 0 0,0 0 0 0 0,0 0 0 0 0,0 0 0 0 0,0 0 1 0 0,0-1-1 0 0,1 1 0 0 0,-1-1 0 0 0,1 0 1 0 0,-1 0-1 0 0,1 0 0 0 0,2 1 6 0 0,4 2 73 0 0,0 0 0 0 0,0-1 1 0 0,1-1-1 0 0,-1 1 0 0 0,1-2 0 0 0,0 1 0 0 0,0-1 1 0 0,0-1-1 0 0,0 0 0 0 0,9 0-73 0 0,2-1-795 0 0,-1-1 1 0 0,0-1 794 0 0,40-6-6845 0 0,-30 3-99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234 123 6448 0 0,'-16'-24'297'0'0,"15"23"-273"0"0,1-1 0 0 0,-1 1-1 0 0,0-1 1 0 0,1 1 0 0 0,-1-1 0 0 0,1 1-1 0 0,-1-1 1 0 0,1 1 0 0 0,0-1 0 0 0,0 0 0 0 0,0 1-1 0 0,0-1 1 0 0,0 1 0 0 0,0-2-24 0 0,0-8 66 0 0,1-2 2989 0 0,1 1 2092 0 0,-2 12-5070 0 0,0 0 0 0 0,0-1 0 0 0,0 1 0 0 0,0 0 0 0 0,0 0 0 0 0,0-1 0 0 0,0 1 0 0 0,0 0-1 0 0,0 0 1 0 0,-1 0 0 0 0,1-1 0 0 0,0 1 0 0 0,0 0 0 0 0,0 0 0 0 0,0-1 0 0 0,0 1 0 0 0,-1 0 0 0 0,1 0 0 0 0,0 0-1 0 0,0 0 1 0 0,0-1 0 0 0,-1 1 0 0 0,1 0 0 0 0,0 0 0 0 0,0 0 0 0 0,-1 0 0 0 0,1 0 0 0 0,0 0 0 0 0,0 0-1 0 0,-1 0 1 0 0,1 0 0 0 0,0 0 0 0 0,0-1 0 0 0,-1 1 0 0 0,1 0 0 0 0,0 0 0 0 0,0 1 0 0 0,-1-1-77 0 0,1 0 536 0 0,0 0 16 0 0,0 0 154 0 0,0 0 72 0 0,0 3-506 0 0,0 1 1 0 0,0-1 0 0 0,-1 1 0 0 0,1 0 0 0 0,-1-1-1 0 0,0 1 1 0 0,0-1 0 0 0,-1 4-273 0 0,-1 3 232 0 0,-3 24-11 0 0,2-1 0 0 0,0 6-221 0 0,-1 14 622 0 0,0-11-280 0 0,2 0-1 0 0,2 1 0 0 0,2 1-341 0 0,2-16 63 0 0,0 1-842 0 0,-4-9-4387 0 0,1-20-2063 0 0</inkml:trace>
  <inkml:trace contextRef="#ctx0" brushRef="#br0" timeOffset="400.581">4 205 15664 0 0,'0'0'718'0'0,"0"0"-19"0"0,-1-1-449 0 0,-1-2-128 0 0,1 2 358 0 0,1 1 148 0 0,0 0 20 0 0,4-4 418 0 0,-4 3-1022 0 0,0 1 1 0 0,0 0 0 0 0,0-1-1 0 0,0 1 1 0 0,0 0 0 0 0,1-1-1 0 0,-1 1 1 0 0,0 0 0 0 0,0-1-1 0 0,1 1 1 0 0,-1 0-1 0 0,0-1 1 0 0,0 1 0 0 0,1 0-1 0 0,-1-1 1 0 0,0 1 0 0 0,1 0-1 0 0,-1 0 1 0 0,0 0-1 0 0,1-1 1 0 0,-1 1 0 0 0,0 0-1 0 0,1 0 1 0 0,-1 0-45 0 0,30-2-304 0 0,0-2 0 0 0,-1-1 0 0 0,0-1-1 0 0,8-3 305 0 0,-21 5-548 0 0,7-3-1258 0 0,-1-1 0 0 0,0-1-1 0 0,0-1 1 0 0,-1-1 0 0 0,3-3 1806 0 0,5-4-2654 0 0</inkml:trace>
  <inkml:trace contextRef="#ctx0" brushRef="#br0" timeOffset="806.609">455 1 3680 0 0,'0'0'284'0'0,"0"0"235"0"0,0 0 1678 0 0,0 0 748 0 0,-1 1 1180 0 0,-2 5-900 0 0,1-1-2806 0 0,1 1 0 0 0,0-1 0 0 0,0 1-1 0 0,0-1 1 0 0,1 1 0 0 0,0-1-1 0 0,0 4-418 0 0,-2 26 949 0 0,0-24-645 0 0,1-1 0 0 0,1 1 0 0 0,0 9-304 0 0,-1 21 432 0 0,-1 14-7 0 0,1-3-178 0 0,-4 19 419 0 0,4 30-666 0 0,1-85-26 0 0,2-6 164 0 0,0-9-24 0 0,-1-1-90 0 0,-1 0 270 0 0,0 0 8 0 0,2-1-79 0 0,2-6-424 0 0,0 0-1 0 0,-1-1 1 0 0,0 1-1 0 0,0-1 1 0 0,0 0 0 0 0,-1 1-1 0 0,0-2 202 0 0,10-27-529 0 0,0 3-309 0 0,3 1 0 0 0,7-11 838 0 0,-17 35-117 0 0,-4 8 114 0 0,-1 0 0 0 0,0 0 1 0 0,0 0-1 0 0,1 0 0 0 0,-1 0 0 0 0,0 0 0 0 0,1-1 1 0 0,-1 1-1 0 0,0 0 0 0 0,1 0 0 0 0,-1 0 0 0 0,0 1 1 0 0,1-1-1 0 0,-1 0 0 0 0,0 0 0 0 0,0 0 0 0 0,1 0 1 0 0,-1 0-1 0 0,0 0 0 0 0,1 0 0 0 0,-1 0 0 0 0,0 1 1 0 0,0-1-1 0 0,1 0 0 0 0,-1 0 0 0 0,0 0 0 0 0,0 0 1 0 0,1 1-1 0 0,-1-1 3 0 0,6 6 29 0 0,-1 1 79 0 0,-1 1 0 0 0,1 0 0 0 0,-2 0 1 0 0,1 1-1 0 0,-1-1 0 0 0,-1 1 0 0 0,2 5-108 0 0,4 14 320 0 0,7 16 78 0 0,-6-15-23 0 0,2-1-1 0 0,0 0 1 0 0,8 10-375 0 0,-18-35 27 0 0,1 0 1 0 0,0 0 0 0 0,0-1 0 0 0,0 1-1 0 0,0-1 1 0 0,1 1 0 0 0,-1-1 0 0 0,1 0-1 0 0,-1 0 1 0 0,1 0 0 0 0,0 0 0 0 0,-1-1-1 0 0,1 1 1 0 0,0-1 0 0 0,0 1-1 0 0,1-1 1 0 0,-1 0 0 0 0,0 0 0 0 0,0 0-1 0 0,0-1 1 0 0,1 1 0 0 0,-1-1 0 0 0,0 0-1 0 0,1 0-27 0 0,1 0-220 0 0,0 0-1 0 0,-1-1 0 0 0,1 0 0 0 0,0 0 0 0 0,0 0 0 0 0,0 0 1 0 0,-1-1-1 0 0,1 0 0 0 0,-1 0 0 0 0,1 0 0 0 0,-1-1 1 0 0,0 1-1 0 0,0-1 0 0 0,0 0 0 0 0,3-3 221 0 0,5-7-1591 0 0</inkml:trace>
  <inkml:trace contextRef="#ctx0" brushRef="#br0" timeOffset="1475.786">1009 344 2304 0 0,'10'-17'224'0'0,"-10"16"159"0"0,1-1-1 0 0,-1 0 1 0 0,0 0-1 0 0,1 0 1 0 0,-1 1 0 0 0,0-1-1 0 0,0 0 1 0 0,0 0 0 0 0,0 0-1 0 0,0 0 1 0 0,-1 0-1 0 0,1 0 1 0 0,-1 1 0 0 0,1-1-1 0 0,-1 0 1 0 0,0 0-1 0 0,1 1 1 0 0,-1-1 0 0 0,0 0-1 0 0,0 1 1 0 0,0-1 0 0 0,0 1-1 0 0,0-1 1 0 0,-1 1-1 0 0,1 0 1 0 0,0-1 0 0 0,-1 1-1 0 0,1 0 1 0 0,-1 0 0 0 0,1 0-1 0 0,-1 0 1 0 0,0 0-1 0 0,1 0 1 0 0,-1 0 0 0 0,0 1-1 0 0,0-1 1 0 0,0 1-1 0 0,0-1-382 0 0,-3 0 373 0 0,-1 0-1 0 0,1 0 0 0 0,0 0 0 0 0,0 1 0 0 0,-1 0 1 0 0,1 0-1 0 0,0 0 0 0 0,-1 1 0 0 0,1 0 0 0 0,0 0 1 0 0,0 0-1 0 0,-1 0 0 0 0,1 1-372 0 0,-7 4 225 0 0,1 0 1 0 0,1 1-1 0 0,-1 0 1 0 0,1 1-1 0 0,0 0 1 0 0,0 0-1 0 0,1 1 1 0 0,1 1-1 0 0,-1-1 1 0 0,-4 8-226 0 0,9-11-60 0 0,1-1 1 0 0,0 0-1 0 0,0 1 1 0 0,0 0-1 0 0,0-1 1 0 0,1 1 0 0 0,0 0-1 0 0,1 0 1 0 0,-1 1-1 0 0,0 3 60 0 0,2-7 44 0 0,-1 1 0 0 0,1-1-1 0 0,0 0 1 0 0,0 1 0 0 0,0-1-1 0 0,0 0 1 0 0,1 0 0 0 0,-1 1-1 0 0,1-1 1 0 0,0 0 0 0 0,0 0-1 0 0,0 0 1 0 0,1 0 0 0 0,-1 0-1 0 0,1 0 1 0 0,-1 0 0 0 0,1 0-1 0 0,0 0 1 0 0,0-1 0 0 0,0 1-1 0 0,1 0-43 0 0,-1-2 11 0 0,-1 0 0 0 0,1 0 1 0 0,0 0-1 0 0,0 0 0 0 0,0 0 0 0 0,0 0 0 0 0,0-1 0 0 0,0 1 0 0 0,0-1 0 0 0,0 1 0 0 0,0-1 0 0 0,0 0 1 0 0,0 0-1 0 0,1 0 0 0 0,-1 0 0 0 0,0 0 0 0 0,0 0 0 0 0,0-1 0 0 0,0 1 0 0 0,0-1 0 0 0,0 1 0 0 0,0-1 1 0 0,0 0-1 0 0,0 0 0 0 0,0 0 0 0 0,0 0-11 0 0,8-4-62 0 0,0-1 0 0 0,-1 1 0 0 0,1-2 1 0 0,1-2 61 0 0,0 1-160 0 0,-1-2 1 0 0,0 1 0 0 0,0-1-1 0 0,-1-1 1 0 0,-1 0 0 0 0,2-2 159 0 0,13-23-105 0 0,6-14 105 0 0,-23 39-77 0 0,-4 7 81 0 0,-3 6 19 0 0,0 1 0 0 0,-1 0 0 0 0,1 0 0 0 0,0-1 0 0 0,0 1-1 0 0,1 0 1 0 0,-1 0 0 0 0,1 0 0 0 0,-1 0 0 0 0,1 0 0 0 0,0 2-23 0 0,-4 21 10 0 0,3-22-12 0 0,1 1 0 0 0,-1-1 0 0 0,1 1 0 0 0,-1 0 0 0 0,1-1 0 0 0,1 1 0 0 0,-1-1 0 0 0,1 1 0 0 0,-1-1 1 0 0,1 1-1 0 0,1-1 0 0 0,-1 1 0 0 0,0-1 0 0 0,1 0 0 0 0,0 0 0 0 0,0 0 0 0 0,0 0 0 0 0,1 0 0 0 0,0 0 1 0 0,-1 0-1 0 0,1-1 0 0 0,0 1 0 0 0,1-1 0 0 0,-1 0 0 0 0,0 0 0 0 0,1 0 0 0 0,0-1 0 0 0,2 2 2 0 0,-4-3-48 0 0,1 0 0 0 0,0-1 0 0 0,0 1-1 0 0,-1-1 1 0 0,1 1 0 0 0,0-1 0 0 0,0 0 0 0 0,0 0-1 0 0,-1 0 1 0 0,1-1 0 0 0,0 1 0 0 0,0-1 0 0 0,-1 1-1 0 0,1-1 1 0 0,0 0 0 0 0,-1 0 0 0 0,1 0 0 0 0,-1 0-1 0 0,1-1 1 0 0,-1 1 0 0 0,1-1 0 0 0,-1 1 0 0 0,0-1 48 0 0,8-5-343 0 0,0-1 1 0 0,-1 0 0 0 0,0 0 0 0 0,5-7 342 0 0,12-17-1837 0 0,-1 0 1 0 0,0-4 1836 0 0,-19 28-18 0 0,4 1 154 0 0,-7 8-24 0 0,-2-1-68 0 0,0 0 300 0 0,11 8 831 0 0,-7 1-840 0 0,-1 0 0 0 0,-1 0 1 0 0,0 0-1 0 0,0 1 0 0 0,0-1 0 0 0,-1 1 0 0 0,-1-1 0 0 0,0 2-335 0 0,5 21 659 0 0,-3-10-261 0 0,-3-18-296 0 0,1 0 0 0 0,-1 0 0 0 0,1 0 1 0 0,0 0-1 0 0,-1 0 0 0 0,2 0 0 0 0,-1-1 1 0 0,0 1-1 0 0,1 0 0 0 0,0 0 0 0 0,0-1 0 0 0,0 1 1 0 0,1 0-103 0 0,-2-3 145 0 0,-1-1-8 0 0,0 0-7 0 0,0 0-28 0 0,0 0-7 0 0,0 0-6 0 0,12-8 215 0 0,-6 1-279 0 0,0 0-1 0 0,0 0 0 0 0,-1-1 0 0 0,0 1 1 0 0,-1-1-1 0 0,1 0 0 0 0,-1 0 0 0 0,0-4-24 0 0,10-15-114 0 0,-10 19 50 0 0,1 0 0 0 0,0 0 0 0 0,0 0 0 0 0,1 1 0 0 0,0 0 0 0 0,1 0 0 0 0,0 1 0 0 0,0-1 0 0 0,0 1 0 0 0,5-2 64 0 0,-11 7-3 0 0,0 1-1 0 0,0-1 0 0 0,0 1 1 0 0,-1 0-1 0 0,1 0 0 0 0,0-1 1 0 0,0 1-1 0 0,0 0 0 0 0,0 0 1 0 0,0 0-1 0 0,0 0 0 0 0,0 0 1 0 0,0 0-1 0 0,0 0 0 0 0,0 1 1 0 0,0-1-1 0 0,0 0 0 0 0,-1 0 1 0 0,1 1-1 0 0,0-1 0 0 0,0 1 1 0 0,0-1-1 0 0,0 0 1 0 0,-1 1-1 0 0,1 0 0 0 0,0-1 1 0 0,0 1-1 0 0,-1-1 0 0 0,1 1 1 0 0,0 0-1 0 0,-1 0 0 0 0,1-1 1 0 0,-1 1-1 0 0,1 0 0 0 0,-1 0 4 0 0,3 3 1 0 0,0 1-1 0 0,0-1 1 0 0,0 1-1 0 0,-1 0 1 0 0,0 0-1 0 0,9 26 173 0 0,-1 0 1 0 0,0 7-174 0 0,-7-30 48 0 0,-1 1-70 0 0,1 0 1 0 0,1-1-1 0 0,3 8 22 0 0,8 7-3682 0 0,-7-17-4096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7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17503 0 0,'0'0'803'0'0,"3"15"298"0"0,13 23-408 0 0,1 0 0 0 0,2-2 0 0 0,9 11-693 0 0,-2-5 2033 0 0,18 42-2033 0 0,-40-77 0 0 0,2 4 0 0 0,-1 0 0 0 0,-1 1 0 0 0,2 5 0 0 0,-5-14 0 0 0,0-1 0 0 0,-1 1 0 0 0,1 0 0 0 0,-1 0 0 0 0,0 0 0 0 0,1 0 0 0 0,-1 0 0 0 0,-1 0 0 0 0,1 0 0 0 0,0-1 0 0 0,-1 1 0 0 0,1 0 0 0 0,-1 0 0 0 0,0 0 0 0 0,0-1 0 0 0,0 1 0 0 0,0 0 0 0 0,-6 5-1355 0 0,-2-2-3758 0 0,-2-1-2202 0 0</inkml:trace>
  <inkml:trace contextRef="#ctx0" brushRef="#br0" timeOffset="428.028">1 230 10592 0 0,'1'-9'1133'0'0,"2"6"-693"0"0,0 1 0 0 0,0-1 0 0 0,0 1 0 0 0,1 0 1 0 0,-1 0-1 0 0,1 0 0 0 0,-1 0 0 0 0,1 1 0 0 0,0-1 0 0 0,0 1 0 0 0,-1 0 0 0 0,1 0 1 0 0,1 0-441 0 0,15-2 1997 0 0,-1 0 1 0 0,5 1-1998 0 0,-7 0-613 0 0,40-3 1209 0 0,129-17 1797 0 0,-93 9-2068 0 0,-74 11-256 0 0,0 1 1 0 0,-1 1-1 0 0,19 2-69 0 0,-33-1-11 0 0,0-1-1 0 0,-1 1 0 0 0,1 0 0 0 0,-1 0 1 0 0,0 1-1 0 0,1-1 0 0 0,-1 1 1 0 0,0-1-1 0 0,0 1 0 0 0,0 0 1 0 0,0 0-1 0 0,0 1 0 0 0,0-1 1 0 0,0 0-1 0 0,-1 1 0 0 0,1 0 0 0 0,-1 0 1 0 0,0-1-1 0 0,0 1 0 0 0,0 1 1 0 0,0-1-1 0 0,0 0 0 0 0,-1 0 1 0 0,0 1-1 0 0,1-1 0 0 0,-1 1 1 0 0,0-1-1 0 0,-1 1 12 0 0,4 13-82 0 0,-1 0 0 0 0,-2 1 1 0 0,1-1-1 0 0,-2 0 0 0 0,-1 7 82 0 0,1-6-16 0 0,0 1 16 0 0,1 19 0 0 0,0-33 62 0 0,0-4 263 0 0,-1-1 142 0 0,-3-13 551 0 0,4 4-1049 0 0,0-1-1 0 0,0 1 0 0 0,1 1 1 0 0,0-1-1 0 0,1 0 0 0 0,0 0 1 0 0,2-5 31 0 0,5-7-98 0 0,0 1 0 0 0,7-10 98 0 0,-10 19-41 0 0,1-1 1 0 0,0 1 0 0 0,1 0-1 0 0,0 1 1 0 0,0 0-1 0 0,1 1 1 0 0,4-3 40 0 0,-6 6-30 0 0,-1 1-1 0 0,1 0 1 0 0,0 0 0 0 0,1 1-1 0 0,-1 0 1 0 0,1 0 0 0 0,0 1 0 0 0,0 0-1 0 0,0 1 1 0 0,0 0 0 0 0,2 0 30 0 0,-4 2-276 0 0,1-1 0 0 0,0 1 1 0 0,-1 0-1 0 0,1 1 0 0 0,0-1 0 0 0,-1 2 1 0 0,1-1 275 0 0,17 7-8510 0 0,-18-4 2448 0 0</inkml:trace>
  <inkml:trace contextRef="#ctx0" brushRef="#br0" timeOffset="1025.698">1043 170 12552 0 0,'0'0'572'0'0,"-6"-12"216"0"0,2 8-235 0 0,-1-1 1 0 0,1 1-1 0 0,-1-1 1 0 0,0 1 0 0 0,0 0-1 0 0,0 1 1 0 0,-1-1-554 0 0,4 3 194 0 0,0 0 0 0 0,0 0-1 0 0,0 0 1 0 0,-1 1 0 0 0,1-1 0 0 0,0 0 0 0 0,0 1 0 0 0,0 0 0 0 0,-1-1-1 0 0,1 1 1 0 0,0 0 0 0 0,-1 0 0 0 0,1 0 0 0 0,0 1 0 0 0,0-1 0 0 0,-1 0 0 0 0,1 1-1 0 0,0-1 1 0 0,0 1 0 0 0,0 0 0 0 0,-2 1-194 0 0,-3 2 143 0 0,0 0 0 0 0,0 1 0 0 0,1 0 0 0 0,0 1 1 0 0,0-1-1 0 0,0 1 0 0 0,1 0 0 0 0,-1 1 0 0 0,2-1 0 0 0,-1 1 0 0 0,1 0 0 0 0,-4 7-143 0 0,1 0 90 0 0,1 0-1 0 0,1 0 0 0 0,0 0 1 0 0,1 0-1 0 0,0 1 0 0 0,0 11-89 0 0,3-21 28 0 0,1-1 0 0 0,0 1-1 0 0,0-1 1 0 0,0 1 0 0 0,0-1 0 0 0,1 0-1 0 0,0 1 1 0 0,0-1 0 0 0,0 0 0 0 0,1 1-1 0 0,-1-1 1 0 0,1 0 0 0 0,0 0-1 0 0,0 0 1 0 0,1 0-28 0 0,-2-2 32 0 0,0 0 0 0 0,0-1 0 0 0,1 1 0 0 0,-1-1 1 0 0,1 1-1 0 0,-1-1 0 0 0,1 1 0 0 0,0-1 0 0 0,0 0 0 0 0,-1 0 0 0 0,1 0 0 0 0,0 0 0 0 0,0 0 0 0 0,0 0 0 0 0,0 0 1 0 0,0-1-1 0 0,0 1 0 0 0,0-1 0 0 0,1 1 0 0 0,-1-1 0 0 0,0 0 0 0 0,0 0 0 0 0,0 0 0 0 0,0 0 0 0 0,0 0 0 0 0,1-1 1 0 0,-1 1-1 0 0,0 0 0 0 0,0-1 0 0 0,0 0 0 0 0,2 0-32 0 0,3-3-22 0 0,1 1-1 0 0,-1-2 1 0 0,0 1 0 0 0,0-1 0 0 0,0 0 0 0 0,-1 0-1 0 0,0-1 1 0 0,0 0 0 0 0,0 0 0 0 0,0 0 0 0 0,-1-1-1 0 0,0 1 1 0 0,1-5 22 0 0,1 0-96 0 0,0-1 1 0 0,-2 1-1 0 0,1-1 0 0 0,-2 0 0 0 0,1-1 1 0 0,-2 1-1 0 0,1-1 0 0 0,-1-6 96 0 0,-2-20-282 0 0,-13 54 512 0 0,10-11-230 0 0,1 0 0 0 0,0 0 0 0 0,0 0 0 0 0,1 1 0 0 0,-1-1 0 0 0,1 0 0 0 0,0 1 0 0 0,0-1 0 0 0,0 0 0 0 0,1 4 0 0 0,1 4 0 0 0,0-1 0 0 0,0 0 0 0 0,3 5 0 0 0,-3-9 43 0 0,1 0 0 0 0,0 0 0 0 0,1-1 0 0 0,0 1 0 0 0,0-1-1 0 0,0 0 1 0 0,4 4-43 0 0,6 6 348 0 0,16 13-348 0 0,-24-24 59 0 0,-1-1 0 0 0,1 0-1 0 0,0-1 1 0 0,0 1 0 0 0,0-1 0 0 0,5 2-59 0 0,16 8-227 0 0,-26-13-1033 0 0,-1 0-4567 0 0,0 0-1955 0 0</inkml:trace>
  <inkml:trace contextRef="#ctx0" brushRef="#br0" timeOffset="11941.683">1191 175 13824 0 0,'0'0'314'0'0,"0"0"46"0"0,0 0 22 0 0,0 0-50 0 0,-9 7-208 0 0,7-5 45 0 0,0 1 0 0 0,0 0 1 0 0,0-1-1 0 0,1 1 1 0 0,-1 0-1 0 0,1 0 1 0 0,0 0-1 0 0,0 0 0 0 0,0 0 1 0 0,0 1-1 0 0,0-1 1 0 0,1 0-1 0 0,-1 0 1 0 0,1 1-1 0 0,0-1 1 0 0,0 1-170 0 0,1 12 746 0 0,0-1-1 0 0,3 15-745 0 0,-2-14-115 0 0,0 0 525 0 0,2 0 0 0 0,-1-1-1 0 0,2 0 1 0 0,0 0-1 0 0,1 1-409 0 0,-3-10 0 0 0,-2-6 0 0 0,-1 1 0 0 0,0-1 0 0 0,1 1 0 0 0,-1-1 0 0 0,0 0 0 0 0,1 1 0 0 0,-1-1 0 0 0,0 0 0 0 0,1 1 0 0 0,-1-1 0 0 0,1 0 0 0 0,-1 0 0 0 0,1 1 0 0 0,-1-1 0 0 0,0 0 0 0 0,1 0 0 0 0,-1 0 0 0 0,1 1 0 0 0,-1-1 0 0 0,1 0 0 0 0,-1 0 0 0 0,1 0 0 0 0,-1 0 0 0 0,1 0 0 0 0,-1 0 0 0 0,1 0 0 0 0,-1 0 0 0 0,6-6 0 0 0,-6 6 0 0 0,6-9 0 0 0,0 1 0 0 0,0-1 0 0 0,-1 0 0 0 0,-1 0 0 0 0,1 0 0 0 0,2-9 0 0 0,10-20 0 0 0,-2 6 0 0 0,-6 12 0 0 0,12-18 0 0 0,-18 33 0 0 0,1-1 0 0 0,0 1 0 0 0,1-1 0 0 0,-1 1 0 0 0,1 1 0 0 0,0-1 0 0 0,0 1 0 0 0,3-2 0 0 0,8-2 0 0 0,-9 9 0 0 0,-5 0 0 0 0,-1-1 10 0 0,0 0 0 0 0,0 1 0 0 0,0-1 0 0 0,0 1 0 0 0,0-1 0 0 0,-1 1 0 0 0,1-1 0 0 0,0 1 0 0 0,0-1 0 0 0,0 1 0 0 0,-1 0 0 0 0,1-1 0 0 0,0 1 0 0 0,-1 0 0 0 0,1 0 0 0 0,0 0 0 0 0,-1-1 0 0 0,1 1 0 0 0,-1 0 0 0 0,0 0 0 0 0,1 0-1 0 0,-1 0 1 0 0,0 0 0 0 0,1 0 0 0 0,-1 0 0 0 0,0 0 0 0 0,0 0 0 0 0,0 0-10 0 0,5 13 652 0 0,-3-13-594 0 0,-1 1 0 0 0,0-1 0 0 0,0 1 0 0 0,-1 0 0 0 0,1-1 0 0 0,0 1 0 0 0,0 0 0 0 0,-1-1 0 0 0,1 1 0 0 0,-1 0 0 0 0,0 0 0 0 0,1 0 0 0 0,-1 0-1 0 0,0-1 1 0 0,0 1 0 0 0,0 0 0 0 0,0 0 0 0 0,0 0 0 0 0,-1 0-58 0 0,1 2 3 0 0,0 1 0 0 0,0-1 0 0 0,0 0 0 0 0,1 0 0 0 0,0 0 0 0 0,0 1-3 0 0,0-1-1 0 0,0 0 1 0 0,-1 0 0 0 0,1 0 0 0 0,-1 0-1 0 0,0 4 1 0 0,0-8 0 0 0,-1 6 0 0 0,0 0 0 0 0,1-1 0 0 0,0 1 0 0 0,0-1 0 0 0,0 1 0 0 0,1 0 0 0 0,0-1 0 0 0,0 1 0 0 0,0 0 0 0 0,0-3-1 0 0,0 1 0 0 0,-1-1 0 0 0,0 0-1 0 0,1 0 1 0 0,-1 0 0 0 0,0 1 0 0 0,-1 0 1 0 0,1-1 75 0 0,0 0 0 0 0,0 0 0 0 0,0 0 1 0 0,0 1-1 0 0,1-1 0 0 0,0 2-75 0 0,-1-3 73 0 0,1-1 1 0 0,-1 0 0 0 0,0 0-1 0 0,0 1 1 0 0,0-1-1 0 0,0 0 1 0 0,0 1-1 0 0,0-1 1 0 0,0 0-1 0 0,0 0 1 0 0,0 1 0 0 0,-1-1-1 0 0,1 0 1 0 0,0 0-1 0 0,-1 1-73 0 0,-1 10 68 0 0,2-11-140 0 0,0-1-1 0 0,0 0 1 0 0,0 1 0 0 0,0-1 0 0 0,0 0 0 0 0,0 1 0 0 0,0-1 0 0 0,0 0 0 0 0,0 1 0 0 0,1-1 0 0 0,-1 0 0 0 0,0 1 0 0 0,0-1 0 0 0,0 0 0 0 0,1 0 0 0 0,-1 1 0 0 0,0-1 0 0 0,0 0 0 0 0,1 0 0 0 0,-1 1 0 0 0,0-1 0 0 0,0 0 0 0 0,1 0 0 0 0,-1 0-1 0 0,0 1 1 0 0,1-1 0 0 0,-1 0 0 0 0,0 0 0 0 0,1 0 0 0 0,-1 0 0 0 0,1 0 72 0 0,11 1-2055 0 0,-11-1 2053 0 0,18-1-1522 0 0,-3-4-11 0 0</inkml:trace>
  <inkml:trace contextRef="#ctx0" brushRef="#br0" timeOffset="12374.07">1826 131 19351 0 0,'15'-4'886'0'0,"-18"3"-747"0"0,1 0 0 0 0,-1 0 0 0 0,1 1 0 0 0,-1-1 0 0 0,1 1 0 0 0,-1 0 0 0 0,1 0 0 0 0,-1 0 0 0 0,1 0 0 0 0,-1 0 0 0 0,1 0 0 0 0,-2 1-139 0 0,-8 3 146 0 0,1 1 1 0 0,0 1 0 0 0,0 0 0 0 0,0 1 0 0 0,1 0-1 0 0,0 0 1 0 0,0 1 0 0 0,1 0 0 0 0,0 1-1 0 0,0 0 1 0 0,0 2-147 0 0,5-7 0 0 0,3-2 0 0 0,-1-1 0 0 0,0 1 0 0 0,1 0 0 0 0,0 0 0 0 0,-1 0 0 0 0,1 0 0 0 0,0 0 0 0 0,0 0 0 0 0,0 0 0 0 0,0 0 0 0 0,0 0 0 0 0,0 0 0 0 0,1 1 0 0 0,-1-1 0 0 0,1 0 0 0 0,0 1 0 0 0,0-1 0 0 0,-1 1 0 0 0,1 7 0 0 0,-1-9 0 0 0,1 0 0 0 0,0 0 0 0 0,0 0 0 0 0,0 1 0 0 0,0-1 0 0 0,0 0 0 0 0,0 0 0 0 0,0 1 0 0 0,0-1 0 0 0,0 0 0 0 0,0 0 0 0 0,1 0 0 0 0,-1 1 0 0 0,0-1 0 0 0,1 0 0 0 0,-1 0 0 0 0,1 0 0 0 0,0 0 0 0 0,0 1 0 0 0,2 2 0 0 0,0 0 0 0 0,1-1 0 0 0,-1 1 0 0 0,1-1 0 0 0,0 0 0 0 0,0 0 0 0 0,0 0 0 0 0,1 0 0 0 0,-1-1 0 0 0,0 0 0 0 0,1 0 0 0 0,0 0 0 0 0,-1 0 0 0 0,4 0 0 0 0,73 12 0 0 0,-73-12 0 0 0,-2 1 0 0 0,-8 0 0 0 0,-6 0 0 0 0,8-3 0 0 0,-95 27 0 0 0,55-18 0 0 0,30-7 0 0 0,0 0 0 0 0,0 1 0 0 0,0 0 0 0 0,-2 1 0 0 0,-4 2-201 0 0,14-6-850 0 0,2 0-385 0 0,0 0-714 0 0,2-1-2691 0 0,9-3-1151 0 0</inkml:trace>
  <inkml:trace contextRef="#ctx0" brushRef="#br0" timeOffset="12788.987">2000 257 17503 0 0,'0'0'803'0'0,"2"0"-18"0"0,8-2-501 0 0,0 3-177 0 0,-9 0 58 0 0,1 0-1 0 0,-1 0 0 0 0,1 0 1 0 0,-1 0-1 0 0,0 0 1 0 0,0 0-1 0 0,1 0 1 0 0,-1 1-1 0 0,0-1 0 0 0,0 0 1 0 0,0 1-1 0 0,0-1 1 0 0,0 1-1 0 0,-1 0 1 0 0,1-1-1 0 0,0 1 1 0 0,-1-1-1 0 0,1 2-164 0 0,7 13 1877 0 0,-8-14-1786 0 0,1-1 0 0 0,0 0 0 0 0,-1 1 0 0 0,1-1 0 0 0,-1 0 0 0 0,0 1 0 0 0,0-1 1 0 0,1 1-1 0 0,-1-1 0 0 0,0 0 0 0 0,0 1 0 0 0,0-1 0 0 0,0 1-91 0 0,2 17 40 0 0,0-9 473 0 0,0 1 0 0 0,-1-1 0 0 0,1 6-513 0 0,-1 2 517 0 0,-1-17-516 0 0,0 0 1 0 0,0 0-1 0 0,0 1 0 0 0,0-1 1 0 0,0 0-1 0 0,0 0 1 0 0,-1 0-1 0 0,1 0 0 0 0,0 0 1 0 0,-1 0-1 0 0,1 0 0 0 0,-1 0 1 0 0,1 0-1 0 0,-1 0 0 0 0,0 0-1 0 0,0 0 0 0 0,0 0-1 0 0,0 1 1 0 0,1-1 0 0 0,-1 0-1 0 0,1 0 1 0 0,-1 1 0 0 0,1-1 0 0 0,-1 0-1 0 0,1 1 1 0 0,0-1 0 0 0,-1 0-1 0 0,1 2 1 0 0,0-2-2 0 0,0 0-1 0 0,0-1 0 0 0,0 1 1 0 0,0 0-1 0 0,0-1 1 0 0,0 1-1 0 0,0 0 1 0 0,-1-1-1 0 0,1 1 1 0 0,0 0-1 0 0,0-1 0 0 0,-1 1 1 0 0,1 0-1 0 0,0-1 1 0 0,-1 1-1 0 0,1-1 1 0 0,-1 1-1 0 0,1-1 1 0 0,-1 1-1 0 0,1-1 0 0 0,-1 1 1 0 0,1-1-1 0 0,-1 1 1 0 0,1-1-1 0 0,-1 1 3 0 0,0-1-337 0 0,1 0-138 0 0,-17-3-2322 0 0,17 3 2695 0 0,0 0 0 0 0,-1 0-1 0 0,1 0 1 0 0,0 0 0 0 0,-1-1 0 0 0,1 1 0 0 0,0 0 0 0 0,-1 0 0 0 0,1 0-1 0 0,0-1 1 0 0,0 1 0 0 0,-1 0 0 0 0,1 0 0 0 0,0-1 0 0 0,0 1 0 0 0,0 0-1 0 0,-1-1 1 0 0,1 1 0 0 0,0 0 0 0 0,0-1 0 0 0,0 1 0 0 0,0 0-1 0 0,0-1 1 0 0,0 1 0 0 0,0 0 0 0 0,-1-1 0 0 0,1 1 0 0 0,0 0 0 0 0,0-1-1 0 0,0 1 1 0 0,0 0 0 0 0,1-1 0 0 0,-1 1 0 0 0,0 0 0 0 0,0-1-1 0 0,0 1 1 0 0,0 0 0 0 0,0-1 0 0 0,0 1 102 0 0,1-8-2047 0 0</inkml:trace>
  <inkml:trace contextRef="#ctx0" brushRef="#br0" timeOffset="12789.987">2038 53 20127 0 0,'-14'-8'463'0'0,"11"4"575"0"0,3 4-967 0 0,0-1-1 0 0,0 0 0 0 0,-1 0 1 0 0,1 1-1 0 0,0-1 0 0 0,0 0 1 0 0,0 1-1 0 0,-1-1 0 0 0,1 1 0 0 0,0-1 1 0 0,-1 0-1 0 0,1 1 0 0 0,-1-1 1 0 0,1 1-1 0 0,-1-1 0 0 0,1 1 1 0 0,-1-1-1 0 0,1 1 0 0 0,-1-1 1 0 0,1 1-1 0 0,-1-1 0 0 0,1 1-70 0 0,1 0 258 0 0,0-1-282 0 0,-1 1 0 0 0,1 0 0 0 0,0 0 0 0 0,0 0 0 0 0,0-1 0 0 0,0 1 0 0 0,0 0 0 0 0,0 0 0 0 0,0 1 0 0 0,0-1 0 0 0,-1 0 0 0 0,1 0 0 0 0,0 0 0 0 0,0 0 0 0 0,0 1 0 0 0,0-1 0 0 0,0 0 0 0 0,-1 1 0 0 0,1-1 0 0 0,0 1 0 0 0,0-1 0 0 0,-1 1 0 0 0,2 0 24 0 0,-1 0-238 0 0,7 7-1515 0 0,-8-7 1627 0 0,0-1 1 0 0,0 0-1 0 0,1 1 0 0 0,-1-1 0 0 0,0 1 0 0 0,0-1 0 0 0,1 1 0 0 0,-1-1 1 0 0,1 0-1 0 0,-1 1 0 0 0,0-1 0 0 0,1 1 0 0 0,-1-1 0 0 0,1 0 0 0 0,-1 0 1 0 0,1 1-1 0 0,-1-1 0 0 0,1 0 0 0 0,-1 0 0 0 0,1 0 0 0 0,-1 1 0 0 0,1-1 1 0 0,-1 0-1 0 0,1 0 0 0 0,-1 0 0 0 0,1 0 0 0 0,-1 0 0 0 0,1 0 1 0 0,-1 0-1 0 0,1 0 0 0 0,0 0 126 0 0,15-1-2536 0 0,-13 0-21 0 0</inkml:trace>
  <inkml:trace contextRef="#ctx0" brushRef="#br0" timeOffset="13161.177">2200 86 17503 0 0,'2'5'858'0'0,"-4"10"-197"0"0,2-12-604 0 0,-1 0 0 0 0,1 1 1 0 0,0-1-1 0 0,0 0 1 0 0,0 1-1 0 0,0-1 0 0 0,1 2-57 0 0,-1-1 47 0 0,1 0 0 0 0,-1 0-1 0 0,0-1 1 0 0,0 1 0 0 0,0 0 0 0 0,-1 4-47 0 0,1-5 222 0 0,0 1 0 0 0,-1-1 0 0 0,1 0 1 0 0,0 1-1 0 0,1-1 0 0 0,-1 1 0 0 0,1 1-222 0 0,4 12 746 0 0,-2 1-1 0 0,1-1 0 0 0,-2 1-745 0 0,-1-6-49 0 0,1 9 806 0 0,-1-1-1 0 0,-1 18-756 0 0,1-18 495 0 0,-1-17-486 0 0,1 0 1 0 0,-1-1-1 0 0,0 1 1 0 0,0 0-1 0 0,0-1 0 0 0,-1 1 1 0 0,1 0-1 0 0,-1-1 1 0 0,1 1-1 0 0,-1 0 1 0 0,0-1-1 0 0,0 1-9 0 0,-3 5-107 0 0,3-5-74 0 0,0-1-1 0 0,0 1 0 0 0,-1-1 0 0 0,1 1 0 0 0,-1-1 0 0 0,0 1 1 0 0,1-1-1 0 0,-3 1 182 0 0,3-2-216 0 0,0 0 0 0 0,0-1 0 0 0,0 1 0 0 0,0 0 0 0 0,0-1-1 0 0,0 0 1 0 0,-1 1 0 0 0,1-1 0 0 0,0 0 0 0 0,0 1 0 0 0,0-1 0 0 0,-1 0 0 0 0,1 0 0 0 0,0 0 0 0 0,0 0 0 0 0,-1 0 0 0 0,1 0 0 0 0,0-1 0 0 0,0 1 0 0 0,-1 0 0 0 0,1-1 0 0 0,0 1 0 0 0,-1-1 216 0 0,-15-6-2536 0 0,1-1-21 0 0</inkml:trace>
  <inkml:trace contextRef="#ctx0" brushRef="#br0" timeOffset="13162.177">2160 216 15664 0 0,'9'-2'308'0'0,"1"0"0"0"0,0 0-1 0 0,-1 1 1 0 0,1 0 0 0 0,0 1 0 0 0,0 0 0 0 0,5 1-308 0 0,24 2 1657 0 0,-1 2 0 0 0,0 2 0 0 0,0 2 0 0 0,15 6-1657 0 0,-51-14 75 0 0,-1 0 0 0 0,1 1-1 0 0,0-1 1 0 0,0 0 0 0 0,-1 1-1 0 0,1-1 1 0 0,-1 1 0 0 0,1 0-1 0 0,-1-1 1 0 0,0 1 0 0 0,0 0-1 0 0,0 0 1 0 0,0 0 0 0 0,0 0-1 0 0,1 2-74 0 0,-2-3 0 0 0,0 0 0 0 0,0 0 0 0 0,0 1 0 0 0,1-1 0 0 0,-1 0 0 0 0,-1 0 0 0 0,1 0 0 0 0,0 1 0 0 0,0-1 0 0 0,0 0 0 0 0,-1 0 0 0 0,1 0 0 0 0,-1 2 0 0 0,-2 12 0 0 0,4-13 0 0 0,-1-1 0 0 0,0 0 0 0 0,1 0 0 0 0,-1 0 0 0 0,0 0 0 0 0,0 1 0 0 0,0-1 0 0 0,0 0 0 0 0,0 0 0 0 0,-1 0 0 0 0,1 1 0 0 0,0-1 0 0 0,0 0 0 0 0,-1 0 0 0 0,1 0 0 0 0,-1 0 0 0 0,1 0 0 0 0,-1 0 0 0 0,1 0 0 0 0,-1 0 0 0 0,0 0 0 0 0,1 0 0 0 0,-1 0 0 0 0,0 0 0 0 0,0 0 0 0 0,0 0 0 0 0,0 0 1 0 0,0 0 0 0 0,1 0-1 0 0,-1 0 1 0 0,1 0 0 0 0,-1 1-1 0 0,1-1 1 0 0,-1 0 0 0 0,1 0 0 0 0,0 0-1 0 0,-1 0 1 0 0,1 1 0 0 0,0-1-1 0 0,0 0 1 0 0,0 0 0 0 0,0 1-1 0 0,0 0 0 0 0,-2 15 432 0 0,-3-7-41 0 0,4-9-325 0 0,1 0 1 0 0,-1 0-1 0 0,1 0 1 0 0,-1 1 0 0 0,1-1-1 0 0,-1 0 1 0 0,1 0-1 0 0,0 0 1 0 0,-1 1 0 0 0,1-1-1 0 0,0 0 1 0 0,0 0-1 0 0,0 1 1 0 0,0-1-1 0 0,0 0 1 0 0,0 0 0 0 0,0 1-1 0 0,1-1-66 0 0,-1-1 1 0 0,0 1 0 0 0,0 0 0 0 0,0-1 0 0 0,0 1 0 0 0,0-1 0 0 0,0 1 0 0 0,0-1-1 0 0,-1 1 1 0 0,1 0 0 0 0,0-1 0 0 0,0 1 0 0 0,0-1 0 0 0,-1 1 0 0 0,1-1 0 0 0,0 1 0 0 0,0-1 0 0 0,-1 1 0 0 0,1-1-1 0 0,0 0 1 0 0,-1 1 0 0 0,1-1 0 0 0,-1 1-1 0 0,1-1 0 0 0,0 0 0 0 0,-1 1 0 0 0,1-1 0 0 0,0 0-1 0 0,-1 1 1 0 0,1-1 0 0 0,0 0 0 0 0,0 1 0 0 0,-1-1 0 0 0,1 1 0 0 0,0-1-1 0 0,0 0 1 0 0,0 1 0 0 0,0-1 0 0 0,0 1 0 0 0,0-1 0 0 0,-1 1 0 0 0,1-1-1 0 0,0 0 1 0 0,0 1 0 0 0,0-1 0 0 0,0 1 0 0 0,0-1 0 0 0,1 1 0 0 0,-1-1-1 0 0,0 0 1 0 0,0 1 0 0 0,0-1 0 0 0,0 1 0 0 0,0 0 0 0 0,1 0 0 0 0,-1 0 0 0 0,0 0 0 0 0,0 0 0 0 0,0 0 0 0 0,0 0 0 0 0,0 0 0 0 0,0 0 0 0 0,-1 0 0 0 0,1 0 0 0 0,0 0 0 0 0,0 0 0 0 0,-1-1 0 0 0,1 1 0 0 0,-1 0 0 0 0,1 0 0 0 0,-1 0 0 0 0,1 0 0 0 0,-1-1 0 0 0,1 1 0 0 0,-1 0 0 0 0,0 0 0 0 0,1-1 0 0 0,-1 1 0 0 0,0 0 0 0 0,-5 5 0 0 0,9-3-133 0 0,-2-2-563 0 0,-1-1-257 0 0,9-3-7001 0 0,0 0 243 0 0</inkml:trace>
  <inkml:trace contextRef="#ctx0" brushRef="#br0" timeOffset="13538.885">2574 140 19351 0 0,'0'0'886'0'0,"0"0"-21"0"0,-12-8-520 0 0,11 7-346 0 0,0 0-1 0 0,0 1 0 0 0,0-1 1 0 0,0 0-1 0 0,0 1 0 0 0,0-1 1 0 0,0 1-1 0 0,0 0 0 0 0,0-1 1 0 0,0 1-1 0 0,0 0 0 0 0,0 0 1 0 0,-1-1-1 0 0,1 1 0 0 0,0 0 1 0 0,0 0-1 0 0,0 0 0 0 0,0 1 1 0 0,-1-1-1 0 0,1 0 0 0 0,0 0 2 0 0,-9 1 989 0 0,10-1-938 0 0,0 1 0 0 0,0-1 0 0 0,0 1 0 0 0,-1-1 0 0 0,1 1 0 0 0,0-1 0 0 0,0 1 0 0 0,-1-1 0 0 0,1 1 0 0 0,0-1 0 0 0,-1 1 0 0 0,1-1 0 0 0,-1 1 0 0 0,1-1 0 0 0,-1 0 1 0 0,1 1-1 0 0,-1-1 0 0 0,1 0 0 0 0,-1 1 0 0 0,1-1 0 0 0,-1 0-51 0 0,1 0 2 0 0,-1 1 0 0 0,0-1 0 0 0,1 0 0 0 0,-1 1 0 0 0,1-1 0 0 0,-1 1 1 0 0,1-1-1 0 0,-1 1 0 0 0,1-1 0 0 0,-1 1 0 0 0,1-1 0 0 0,-1 1 0 0 0,1-1 0 0 0,0 1 0 0 0,-1-1 1 0 0,1 1-1 0 0,0 0 0 0 0,0-1 0 0 0,-1 1 0 0 0,1 0 0 0 0,0-1 0 0 0,0 1-2 0 0,0 2-126 0 0,0-1-1 0 0,1 1 1 0 0,-1-1-1 0 0,1 1 0 0 0,-1 0 1 0 0,1-1-1 0 0,1 2 127 0 0,-1-2-397 0 0,-1 0-1 0 0,1-1 0 0 0,0 1 1 0 0,0-1-1 0 0,0 1 1 0 0,0 0-1 0 0,0-1 0 0 0,1 0 1 0 0,-1 1-1 0 0,0-1 0 0 0,1 1 398 0 0,10 4-6819 0 0</inkml:trace>
  <inkml:trace contextRef="#ctx0" brushRef="#br0" timeOffset="13953.272">2866 195 17503 0 0,'-4'-1'175'0'0,"1"0"-1"0"0,-1 0 1 0 0,0 1-1 0 0,0 0 1 0 0,1-1-1 0 0,-1 1 0 0 0,0 1 1 0 0,0-1-1 0 0,0 1 1 0 0,1-1-1 0 0,-1 1 1 0 0,-3 1-175 0 0,-7 3 217 0 0,-1 1 0 0 0,-7 4-217 0 0,0 0 832 0 0,3-1-377 0 0,0 0 0 0 0,1 1-1 0 0,0 0 1 0 0,0 2 0 0 0,1 0-1 0 0,-14 14-454 0 0,30-24 116 0 0,-1-1-1 0 0,0 1 0 0 0,0 0 0 0 0,1 0 1 0 0,-1 0-1 0 0,1 0 0 0 0,0 0 1 0 0,0 1-1 0 0,0-1 0 0 0,0 0 0 0 0,0 1 1 0 0,0-1-1 0 0,0 0 0 0 0,1 1 1 0 0,-1-1-1 0 0,1 1 0 0 0,0 1-115 0 0,2 3 16 0 0,13 7-16 0 0,-3-7 0 0 0,-8-8 0 0 0,-2 1 0 0 0,14-2-218 0 0,-1 0-1 0 0,0 0 1 0 0,0-2-1 0 0,0 0 0 0 0,0 0 1 0 0,-1-1-1 0 0,0-1 1 0 0,7-4 218 0 0,17-6-244 0 0,-10 4 244 0 0,-12 5 0 0 0,0 0 0 0 0,15-3 0 0 0,-26 9 0 0 0,-1 0 0 0 0,1 0 0 0 0,-1 0 0 0 0,1 1 0 0 0,0-1 0 0 0,-1 1 0 0 0,1 0 0 0 0,0 1 0 0 0,0-1 0 0 0,-1 1 0 0 0,1 0 0 0 0,4 2 0 0 0,-5-1 26 0 0,1 0 0 0 0,0 1 1 0 0,-1-1-1 0 0,0 1 0 0 0,1 1 0 0 0,-1-1 0 0 0,0 0 0 0 0,0 1 0 0 0,-1 0 0 0 0,1 0 0 0 0,-1 0 0 0 0,3 4-26 0 0,-1 1 113 0 0,1 0-1 0 0,-1 0 1 0 0,-1 1 0 0 0,0 0-1 0 0,3 9-112 0 0,-5-11 112 0 0,0 0-1 0 0,0 0 1 0 0,-1 0 0 0 0,0 1-1 0 0,0-1 1 0 0,-1 0-1 0 0,0 1 1 0 0,0-1 0 0 0,-1 1-1 0 0,-1-1-111 0 0,2-5 0 0 0,0-2 0 0 0,0-1 0 0 0,0 1 0 0 0,-1 0 0 0 0,1-1 0 0 0,0 1 0 0 0,0-1 0 0 0,-1 1 0 0 0,1 0 0 0 0,0-1 0 0 0,-1 1 0 0 0,1-1 0 0 0,-1 1 0 0 0,1-1 0 0 0,-1 1 0 0 0,1-1 0 0 0,-1 1 0 0 0,1-1 0 0 0,-1 0 0 0 0,1 1 0 0 0,-1-1 0 0 0,1 0 0 0 0,-1 1 0 0 0,0-1 0 0 0,1 0 0 0 0,-1 0 0 0 0,0 1 0 0 0,-1 0 0 0 0,1-1 0 0 0,1 1 0 0 0,-1-1 0 0 0,1 0 0 0 0,-1 0 0 0 0,1 0 0 0 0,0 0 0 0 0,-1 0 0 0 0,1 0 0 0 0,-1 0 0 0 0,1 0 0 0 0,0 0 0 0 0,-1 0 0 0 0,1 0 0 0 0,-1-1 0 0 0,1 1 0 0 0,-1 0 0 0 0,1 0 0 0 0,0 0 0 0 0,-1 0 0 0 0,1-1 0 0 0,0 1 0 0 0,-1 0 0 0 0,1 0 0 0 0,0-1 0 0 0,-1 1 0 0 0,1 0 0 0 0,0-1 0 0 0,-8-7 0 0 0,7 5-50 0 0,0 1-1 0 0,0-1 0 0 0,0 0 1 0 0,0 0-1 0 0,1 0 0 0 0,-1 0 1 0 0,1 0-1 0 0,-1 0 1 0 0,1 0-1 0 0,0 0 0 0 0,0 0 1 0 0,1 1-1 0 0,-1-1 0 0 0,1 0 1 0 0,-1 0-1 0 0,1 0 1 0 0,0 0-1 0 0,0 0 0 0 0,0 0 51 0 0,5-11-342 0 0,0 0 0 0 0,0 0-1 0 0,3-1 343 0 0,-8 13-3 0 0,4-7-111 0 0,0 0-1 0 0,1 0 1 0 0,0 1-1 0 0,5-5 115 0 0,-9 11-12 0 0,1-1 0 0 0,-1 1 0 0 0,0 0 0 0 0,1 0 0 0 0,-1 0 0 0 0,1 0 0 0 0,-1 0 0 0 0,1 1 0 0 0,0-1 0 0 0,0 1 0 0 0,0 0 0 0 0,0-1 0 0 0,0 1 0 0 0,0 1 0 0 0,0-1 0 0 0,0 0 0 0 0,1 1 12 0 0,-2 0 162 0 0,1 1 0 0 0,0-1 1 0 0,-1 1-1 0 0,1-1 1 0 0,0 1-1 0 0,-1 0 0 0 0,1 0 1 0 0,-1 1-1 0 0,0-1 0 0 0,1 0 1 0 0,-1 1-1 0 0,0-1 0 0 0,0 1 1 0 0,2 2-163 0 0,28 29 461 0 0,-28-28-541 0 0,-3-3 80 0 0,6 5 0 0 0,0 1 0 0 0,-1 0 0 0 0,0 0 0 0 0,-1 0 0 0 0,0 1 0 0 0,0 0 0 0 0,-1 0 0 0 0,2 4 0 0 0,-2 1-313 0 0,0 0 0 0 0,1-1 0 0 0,1 0 0 0 0,2 2 313 0 0,1-2-2950 0 0,-8-12 1416 0 0</inkml:trace>
  <inkml:trace contextRef="#ctx0" brushRef="#br0" timeOffset="14312.399">3602 426 21191 0 0,'0'0'970'0'0,"0"8"319"0"0,0 7-756 0 0,-1 0 1 0 0,0 0-1 0 0,-1 0 1 0 0,0 2-534 0 0,0-11 184 0 0,0 0 1 0 0,0 0 0 0 0,0 1 0 0 0,-1-1-1 0 0,0 0 1 0 0,0-1 0 0 0,0 1 0 0 0,-1-1-1 0 0,0 1 1 0 0,-4 3-185 0 0,0-1 81 0 0,0 0 0 0 0,-1 0 0 0 0,0-1-1 0 0,-1 0 1 0 0,-6 4-81 0 0,-55 27-181 0 0,40-22-86 0 0,-17 9-73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1:4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7 116 3680 0 0,'0'0'284'0'0,"0"0"31"0"0,-5-6 3048 0 0,4 3 881 0 0,1 0-4081 0 0,1 0-1 0 0,-1-1 1 0 0,1 1-1 0 0,0 0 1 0 0,0 0-1 0 0,0 0 1 0 0,0 0 0 0 0,0 0-1 0 0,1 0 1 0 0,-1 0-1 0 0,1 1 1 0 0,0-1-1 0 0,0 0 1 0 0,0 1-163 0 0,1-2 172 0 0,0 0 0 0 0,0 1 0 0 0,1 0 0 0 0,0 0 0 0 0,-1 0 0 0 0,1 0 0 0 0,0 1 0 0 0,0-1 0 0 0,4-1-172 0 0,6-2 217 0 0,-5 1-70 0 0,0 2 0 0 0,0-1-1 0 0,0 1 1 0 0,0 0 0 0 0,0 1-1 0 0,9-1-146 0 0,-11 2 85 0 0,-1 1 0 0 0,1 0-1 0 0,0 0 1 0 0,-1 0-1 0 0,1 1 1 0 0,0 0-1 0 0,-1 1 1 0 0,1-1-1 0 0,5 3-84 0 0,-10-3 24 0 0,1 0 0 0 0,-1 1 0 0 0,0-1 0 0 0,0 0 1 0 0,1 1-1 0 0,-1-1 0 0 0,0 1 0 0 0,-1-1 0 0 0,1 1 0 0 0,0 0 0 0 0,0 0 0 0 0,-1 0 0 0 0,1 0 0 0 0,-1 0 0 0 0,0 0 0 0 0,1 1 0 0 0,-1-1 0 0 0,0 0 1 0 0,0 1-1 0 0,-1-1 0 0 0,1 0 0 0 0,0 1 0 0 0,-1-1 0 0 0,0 1 0 0 0,1-1 0 0 0,-1 1 0 0 0,0 1-24 0 0,-1 2 51 0 0,1 0-1 0 0,-1 0 0 0 0,0 0 1 0 0,-1-1-1 0 0,0 1 1 0 0,0-1-1 0 0,0 1 1 0 0,0-1-1 0 0,-1 0 0 0 0,0 0 1 0 0,0 0-1 0 0,0 0 1 0 0,0 0-1 0 0,-1-1 1 0 0,0 1-1 0 0,-1-1-50 0 0,-7 9 115 0 0,-1-2 0 0 0,0 0 0 0 0,-1 0 0 0 0,-12 6-115 0 0,22-13 13 0 0,3-3-9 0 0,1 0 0 0 0,-1 0 0 0 0,0 0 0 0 0,0-1 1 0 0,0 1-1 0 0,1 0 0 0 0,-1-1 0 0 0,0 1 0 0 0,0 0 0 0 0,0-1 0 0 0,0 1 0 0 0,0-1 0 0 0,0 0 0 0 0,0 1 0 0 0,-1-1-4 0 0,12-4-38 0 0,0 1 0 0 0,1 0 0 0 0,-1 1 0 0 0,0 0 0 0 0,1 1 0 0 0,-1 0 0 0 0,1 0 0 0 0,-1 1 0 0 0,1 0 0 0 0,0 1-1 0 0,-1 1 1 0 0,1-1 0 0 0,-1 2 0 0 0,0-1 0 0 0,0 1 0 0 0,9 5 38 0 0,-10-5 68 0 0,-1 1-1 0 0,1 1 1 0 0,-1 0-1 0 0,-1 0 1 0 0,1 0 0 0 0,0 2-68 0 0,-5-5 3 0 0,-1 0 0 0 0,0 1 1 0 0,1-1-1 0 0,-1 1 0 0 0,0 0 1 0 0,0 0-1 0 0,0-1 0 0 0,-1 1 0 0 0,1 0 1 0 0,-1 1-1 0 0,1-1 0 0 0,-1 0 1 0 0,0 0-1 0 0,-1 1 0 0 0,1-1 1 0 0,0 0-1 0 0,-1 1 0 0 0,0 2-3 0 0,0-1 86 0 0,0 0-1 0 0,-1 0 0 0 0,1 0 0 0 0,-2 0 0 0 0,1 0 0 0 0,0 0 0 0 0,-1 0 0 0 0,0 0 1 0 0,0-1-1 0 0,0 1 0 0 0,-1-1 0 0 0,1 1 0 0 0,-1-1 0 0 0,0 0 0 0 0,0 0 0 0 0,-1 0 1 0 0,1-1-1 0 0,-1 1 0 0 0,0-1 0 0 0,0 0 0 0 0,0 0 0 0 0,0 0 0 0 0,-4 2-85 0 0,-6 2 134 0 0,-1 0 0 0 0,0-1 0 0 0,0 0 0 0 0,-1-2 0 0 0,1 1 0 0 0,-1-2 0 0 0,0 0-134 0 0,6-2 55 0 0,0-1-1 0 0,0 0 0 0 0,0 0 0 0 0,0-1 0 0 0,-8-2-54 0 0,15 3 9 0 0,-7-1 116 0 0,0-1-1 0 0,-1 0 0 0 0,1-1 0 0 0,0 0 0 0 0,0-1 0 0 0,0 0 1 0 0,-5-3-125 0 0,-5-6-1286 0 0,12 8-5264 0 0,6 3-179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3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31 188 7832 0 0,'-1'-21'1758'0'0,"-3"10"2438"0"0,3 10-2516 0 0,1 1-692 0 0,0-4 24 0 0,1 5 4312 0 0,1 5-5168 0 0,1 0 0 0 0,-2 1 0 0 0,1-1 0 0 0,-1 1 0 0 0,0 0 0 0 0,0 0 0 0 0,0 4-156 0 0,-5 49 153 0 0,1-8-5 0 0,3-29-108 0 0,-2-1 0 0 0,0 0 0 0 0,-1-1 0 0 0,-1 1 0 0 0,-3 4-40 0 0,3-8 0 0 0,1 0 0 0 0,0 4 0 0 0,1-11 0 0 0,3 13 171 0 0,1-12-2908 0 0,-1-12 2393 0 0,0 0 1 0 0,0 1 0 0 0,1-1 0 0 0,-1 0-1 0 0,0 0 1 0 0,0 0 0 0 0,1 0 0 0 0,-1 0-1 0 0,0 0 1 0 0,0 0 0 0 0,1-1-1 0 0,-1 1 1 0 0,1 0 343 0 0,7-4-2194 0 0</inkml:trace>
  <inkml:trace contextRef="#ctx0" brushRef="#br0" timeOffset="832.96">424 224 1840 0 0,'3'-1'230'0'0,"-1"0"1"0"0,1 0 0 0 0,-1 0-1 0 0,1 0 1 0 0,-1 0-1 0 0,0-1 1 0 0,0 1-1 0 0,1-1 1 0 0,-1 1-1 0 0,0-1 1 0 0,-1 0-1 0 0,1 0 1 0 0,0 0-1 0 0,1-2-230 0 0,6-5 2814 0 0,-4 5-2009 0 0,-1-1 0 0 0,1 0-1 0 0,-1 0 1 0 0,1 0 0 0 0,-1-1 0 0 0,-1 1-1 0 0,3-6-804 0 0,-1 1 688 0 0,-1-1 0 0 0,0 0 0 0 0,0 0 0 0 0,-1 0 0 0 0,-1-1 0 0 0,1-4-688 0 0,-3 13 132 0 0,1 0 0 0 0,-1 0 0 0 0,0 0 0 0 0,0 1 0 0 0,-1-1 0 0 0,1 0 1 0 0,0 0-1 0 0,-1 0 0 0 0,0 0 0 0 0,0 1 0 0 0,0-1 0 0 0,0 0 0 0 0,0 1 0 0 0,0-1 0 0 0,-1 1 0 0 0,1-1 0 0 0,-1 1 0 0 0,0-1-132 0 0,1 2 44 0 0,0 0-1 0 0,0 0 0 0 0,0 0 1 0 0,0 1-1 0 0,0-1 0 0 0,0 0 1 0 0,0 0-1 0 0,0 1 0 0 0,-1-1 1 0 0,1 1-1 0 0,0-1 0 0 0,0 1 1 0 0,-1-1-1 0 0,1 1 0 0 0,0 0 1 0 0,-1 0-1 0 0,1-1 0 0 0,0 1 1 0 0,-1 0-1 0 0,1 0 0 0 0,0 0 1 0 0,-1 1-1 0 0,1-1 0 0 0,0 0 1 0 0,-1 0-1 0 0,1 1 0 0 0,0-1 1 0 0,-1 1-1 0 0,1-1 0 0 0,0 1 1 0 0,0 0-1 0 0,0-1 0 0 0,0 1 1 0 0,-1 0-1 0 0,1 0 0 0 0,0 0 1 0 0,0 0-1 0 0,0 0-43 0 0,-3 3 85 0 0,-1 0 0 0 0,1 1 0 0 0,0-1-1 0 0,0 1 1 0 0,1 0 0 0 0,-1 0 0 0 0,1 0 0 0 0,-2 6-85 0 0,-3 5 1 0 0,2 1 0 0 0,-1 6-1 0 0,-9 22 108 0 0,6-18-57 0 0,1 0-1 0 0,2 1 0 0 0,1 0 0 0 0,1 0 0 0 0,1 0 1 0 0,1 6-51 0 0,2-19 8 0 0,-1 1 11 0 0,0 0 0 0 0,2 0-1 0 0,0 0 1 0 0,1 0-1 0 0,0 1 1 0 0,1-1-1 0 0,2 3-18 0 0,2 24 47 0 0,-6-29-156 0 0,0-12-3013 0 0,-1-2-3313 0 0,-6-4 679 0 0</inkml:trace>
  <inkml:trace contextRef="#ctx0" brushRef="#br0" timeOffset="1188.057">218 387 13760 0 0,'-6'-5'1388'0'0,"4"3"-1196"0"0,1 1 232 0 0,1 1 120 0 0,18-6 925 0 0,4 2-1201 0 0,0 0 0 0 0,-1 1 0 0 0,1 1 0 0 0,0 2 0 0 0,1 0-268 0 0,42-3-794 0 0,-25 2-1712 0 0,-18-1-3295 0 0</inkml:trace>
  <inkml:trace contextRef="#ctx0" brushRef="#br0" timeOffset="1602.288">694 104 15288 0 0,'0'0'348'0'0,"0"0"49"0"0,0 0 20 0 0,0 0-45 0 0,0 0-167 0 0,0 0 197 0 0,0 0 115 0 0,0 0 24 0 0,3 13 690 0 0,-2-10-1146 0 0,1 0-1 0 0,-1 0 1 0 0,1-1 0 0 0,0 1-1 0 0,0 0 1 0 0,0-1 0 0 0,0 0-1 0 0,1 1 1 0 0,-1-1 0 0 0,1 0-1 0 0,-1 0 1 0 0,1 0-1 0 0,0-1 1 0 0,0 1-85 0 0,8 4 48 0 0,0-1 0 0 0,0 0 0 0 0,3-1-48 0 0,13 7 8 0 0,99 38 464 0 0,-121-47-472 0 0,1 0 0 0 0,-1 1 0 0 0,0 0 0 0 0,0 0 0 0 0,0 0 0 0 0,-1 1 0 0 0,4 3 0 0 0,-6-6 17 0 0,0 1 0 0 0,0-1-1 0 0,-1 1 1 0 0,1 0-1 0 0,-1-1 1 0 0,1 1 0 0 0,-1 0-1 0 0,0 0 1 0 0,0 0 0 0 0,0 0-1 0 0,0 0 1 0 0,0 0-1 0 0,0 0 1 0 0,0 0 0 0 0,-1 1-1 0 0,1-1 1 0 0,-1 0 0 0 0,0 0-1 0 0,0 1 1 0 0,1-1-1 0 0,-1 0 1 0 0,-1 1 0 0 0,1-1-1 0 0,0 0 1 0 0,-1 0 0 0 0,1 1-1 0 0,-1-1 1 0 0,1 0-1 0 0,-1 0 1 0 0,0 0 0 0 0,0 0-1 0 0,-1 1-16 0 0,-3 6 194 0 0,-1-1-1 0 0,-1 0 1 0 0,0 0-1 0 0,-7 6-193 0 0,-1 2 121 0 0,-13 11-85 0 0,-1-2 0 0 0,0-1 0 0 0,-9 4-36 0 0,27-20 1 0 0,-38 32-1455 0 0,39-32-220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8:1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362 127 19351 0 0,'0'-2'439'0'0,"-2"-1"-256"0"0,0-1 0 0 0,1 1 1 0 0,-1-1-1 0 0,-1 1 0 0 0,1 0 0 0 0,0-1 0 0 0,-1 1 1 0 0,1 0-1 0 0,-3-1-183 0 0,4 3 1 0 0,-1 0 0 0 0,1 0 0 0 0,0 0 1 0 0,0 0-1 0 0,-1 0 0 0 0,1 0 0 0 0,0 0 0 0 0,-1 1 1 0 0,1-1-1 0 0,-1 1 0 0 0,1-1 0 0 0,-1 1 0 0 0,1 0 1 0 0,-1-1-1 0 0,1 1 0 0 0,-1 0 0 0 0,1 0 0 0 0,-1 0 1 0 0,1 0-1 0 0,-1 0 0 0 0,1 0 0 0 0,-1 1 1 0 0,1-1-1 0 0,-1 0 0 0 0,1 1 0 0 0,-1-1 0 0 0,0 1-1 0 0,-1 1 98 0 0,0-1-1 0 0,0 1 1 0 0,0 0-1 0 0,0 0 1 0 0,1 0-1 0 0,-1 0 1 0 0,1 0 0 0 0,-1 1-1 0 0,1-1 1 0 0,0 1-1 0 0,0 0 1 0 0,0 0-1 0 0,0 0 1 0 0,0 0-1 0 0,1 0 1 0 0,-1 0-1 0 0,1 0 1 0 0,0 0-1 0 0,0 0 1 0 0,0 1-1 0 0,0 0-97 0 0,0 1 0 0 0,0 0 0 0 0,0 0 0 0 0,0 0 0 0 0,1 0 0 0 0,-1 0 0 0 0,1 0 0 0 0,1 0 0 0 0,-1 0 0 0 0,1 0 0 0 0,-1 0 0 0 0,1 0 0 0 0,1 0 0 0 0,-1-1 0 0 0,1 1 0 0 0,0 0 0 0 0,0-1 0 0 0,0 1 0 0 0,1-1 0 0 0,-1 1 0 0 0,3 1 0 0 0,10 12 0 0 0,1 0 0 0 0,16 15 0 0 0,2 0 0 0 0,-27-25 310 0 0,1 0 1 0 0,-2 1-1 0 0,4 4-310 0 0,-10-12 34 0 0,0-1-1 0 0,1 1 1 0 0,-1-1-1 0 0,0 1 1 0 0,0-1 0 0 0,0 0-1 0 0,0 1 1 0 0,0-1 0 0 0,0 1-1 0 0,0-1 1 0 0,0 1 0 0 0,0-1-1 0 0,0 1 1 0 0,0-1-1 0 0,0 1 1 0 0,0-1 0 0 0,0 1-1 0 0,0-1 1 0 0,-1 1 0 0 0,1-1-1 0 0,0 0 1 0 0,0 1-1 0 0,-1-1 1 0 0,1 1 0 0 0,0-1-1 0 0,0 0 1 0 0,-1 1 0 0 0,1-1-1 0 0,0 0 1 0 0,-1 1 0 0 0,1-1-1 0 0,-1 0 1 0 0,1 1-1 0 0,0-1 1 0 0,-1 0 0 0 0,1 0-34 0 0,-17 8-94 0 0,-3-2 94 0 0,-1-2 0 0 0,0 0 0 0 0,0-1 0 0 0,-5-1 0 0 0,-85 1 0 0 0,61-3-1384 0 0,-29-6 1384 0 0,77 6-278 0 0,0 0-1 0 0,0-1 1 0 0,0 1 0 0 0,0-1-1 0 0,0 1 1 0 0,0-1-1 0 0,0 0 1 0 0,0 0-1 0 0,0 0 1 0 0,0 0-1 0 0,0 0 1 0 0,0-1 278 0 0,1 1-2160 0 0,2 0-2682 0 0,3-6-1150 0 0</inkml:trace>
  <inkml:trace contextRef="#ctx0" brushRef="#br0" timeOffset="686.122">535 276 19351 0 0,'0'0'439'0'0,"0"0"62"0"0,0 0 33 0 0,0 0-65 0 0,13 12 1148 0 0,-12-10-1573 0 0,0 0-1 0 0,0-1 1 0 0,0 1-1 0 0,0-1 0 0 0,1 1 1 0 0,-1-1-1 0 0,1 1 1 0 0,-1-1-1 0 0,1 0 1 0 0,-1 0-1 0 0,1 0 0 0 0,-1 0 1 0 0,1 0-1 0 0,0 0-43 0 0,0 0 67 0 0,-1-1 0 0 0,1 0 0 0 0,0 1 0 0 0,-1-1 0 0 0,1 0 1 0 0,-1 0-1 0 0,1 0 0 0 0,-1 0 0 0 0,1 0 0 0 0,-1 0 0 0 0,1-1 0 0 0,0 1 0 0 0,-1 0 0 0 0,1-1 0 0 0,-1 1 0 0 0,0-1 0 0 0,1 0 0 0 0,-1 1 0 0 0,1-1 0 0 0,-1 0 0 0 0,0 0 0 0 0,0 0 0 0 0,1 0 0 0 0,-1 0 0 0 0,0 0 0 0 0,0 0 0 0 0,0-1 0 0 0,0 1 1 0 0,0 0-68 0 0,0-1-96 0 0,1 0 0 0 0,-1 0 0 0 0,1 0 1 0 0,-1 0-1 0 0,0 0 0 0 0,1-1 0 0 0,-1 1 1 0 0,-1 0-1 0 0,1-1 0 0 0,0 1 1 0 0,0-1-1 0 0,-1 1 0 0 0,0 0 0 0 0,1-1 1 0 0,-1 1-1 0 0,0-1 0 0 0,0 0 1 0 0,0 0 95 0 0,-1 0-10 0 0,0 0 0 0 0,0 0 0 0 0,0 1 0 0 0,0-1 0 0 0,0 0 0 0 0,-1 0 0 0 0,1 1 0 0 0,-1-1 0 0 0,0 1 0 0 0,0-1 1 0 0,1 1-1 0 0,-2 0 0 0 0,1 0 0 0 0,0 0 0 0 0,0 0 0 0 0,-3-2 10 0 0,3 3 0 0 0,0 0-1 0 0,0 0 1 0 0,0 0 0 0 0,0 0 0 0 0,0 1-1 0 0,0-1 1 0 0,-1 0 0 0 0,1 1-1 0 0,0 0 1 0 0,0-1 0 0 0,0 1-1 0 0,-1 0 1 0 0,1 0 0 0 0,0 0 0 0 0,0 0-1 0 0,-1 1 1 0 0,1-1 0 0 0,0 1-1 0 0,0-1 1 0 0,0 1 0 0 0,-1 0 0 0 0,1 0-1 0 0,0 0 1 0 0,-1 0 0 0 0,1 1 0 0 0,0-1 0 0 0,0 1 0 0 0,0 0 0 0 0,0-1 0 0 0,1 1 0 0 0,-1 0 0 0 0,0 0 0 0 0,1 0 0 0 0,-1 0 0 0 0,1 1 0 0 0,0-1 0 0 0,0 0 0 0 0,0 0 0 0 0,0 1 0 0 0,0-1 0 0 0,0 1 0 0 0,-2 7 0 0 0,1 1 0 0 0,0-1 0 0 0,0 6 0 0 0,2-12 0 0 0,-1 1 14 0 0,1 0 0 0 0,1 0 0 0 0,-1 1 0 0 0,1-1-1 0 0,0 0 1 0 0,0 0 0 0 0,0 0 0 0 0,1 0 0 0 0,-1-1 0 0 0,1 1 0 0 0,0 0-1 0 0,1-1 1 0 0,-1 1 0 0 0,1-1 0 0 0,0 0 0 0 0,0 0 0 0 0,0 0-1 0 0,1 0 1 0 0,-1 0 0 0 0,1-1 0 0 0,0 1 0 0 0,0-1 0 0 0,0 0-1 0 0,1 0 1 0 0,-1-1 0 0 0,1 1 0 0 0,-1-1 0 0 0,1 0 0 0 0,1 0-14 0 0,-1-1 91 0 0,0 0 0 0 0,0 0 0 0 0,0-1 1 0 0,0 1-1 0 0,0-1 0 0 0,0 0 0 0 0,0-1 1 0 0,0 1-1 0 0,0-1 0 0 0,0 0 0 0 0,0 0 1 0 0,0-1-1 0 0,-1 1 0 0 0,1-1 0 0 0,0 0 1 0 0,-1 0-1 0 0,1-1 0 0 0,-1 1 0 0 0,3-3-91 0 0,4-4-34 0 0,0 0-1 0 0,-1-1 1 0 0,0 0-1 0 0,-1-1 1 0 0,0 0-1 0 0,3-5 35 0 0,2-3-562 0 0,12-17-804 0 0,-26 35 1366 0 0,0 1 0 0 0,0 0 0 0 0,0 0 0 0 0,0-1 0 0 0,0 1 0 0 0,0 0 0 0 0,0 0 0 0 0,0-1 0 0 0,0 1 0 0 0,1 0 0 0 0,-1 0 0 0 0,0 0 0 0 0,0-1 0 0 0,0 1 0 0 0,0 0 0 0 0,1 0 0 0 0,-1 0 0 0 0,0-1 0 0 0,0 1 0 0 0,0 0 0 0 0,1 0 0 0 0,-1 0 0 0 0,0 0 0 0 0,0 0 0 0 0,1 0 0 0 0,-1 0 0 0 0,0-1 0 0 0,0 1 0 0 0,1 0 0 0 0,-1 0 0 0 0,0 0 0 0 0,0 0 0 0 0,1 0 0 0 0,-1 0 0 0 0,0 0 0 0 0,0 0 0 0 0,1 0 0 0 0,-1 0 0 0 0,0 0 0 0 0,0 1 0 0 0,1-1 0 0 0,-1 0 0 0 0,0 0 0 0 0,0 0 0 0 0,0 0 0 0 0,1 0 0 0 0,-1 0 0 0 0,0 1 0 0 0,0-1 0 0 0,1 0 0 0 0,4 9 0 0 0,-5-9 0 0 0,5 12 35 0 0,-1-1 0 0 0,0 1-1 0 0,-1 0 1 0 0,1 4-35 0 0,7 25 263 0 0,-7-23 359 0 0,-3-14-486 0 0,0-1 0 0 0,0 1 0 0 0,0 0 0 0 0,1 0 0 0 0,-1-1 0 0 0,1 1 0 0 0,1 0-136 0 0,12 21 16 0 0,-15-24-16 0 0,0-1 0 0 0,1 0 0 0 0,-1 0 0 0 0,0 1 0 0 0,1-1 0 0 0,-1 0 0 0 0,1 0 0 0 0,-1 0 0 0 0,1 0 0 0 0,-1 0 0 0 0,1 1 0 0 0,-1-1 0 0 0,0 0 0 0 0,1 0 0 0 0,-1 0 0 0 0,1 0 0 0 0,-1 0 0 0 0,1 0 0 0 0,-1-1 0 0 0,1 1 0 0 0,-1 0 0 0 0,0 0 0 0 0,1 0 0 0 0,-1 0 0 0 0,1 0 0 0 0,-1-1 0 0 0,1 1 0 0 0,-1 0 0 0 0,0 0 0 0 0,1-1 0 0 0,-1 1 0 0 0,0 0 0 0 0,1-1 0 0 0,-1 1 0 0 0,0 0 0 0 0,1-1 0 0 0,-1 1 0 0 0,0-1 0 0 0,7-12 1 0 0,0 0-1 0 0,3-10 0 0 0,-1 2-65 0 0,-3 9-256 0 0,0 0 0 0 0,1 0-1 0 0,0 1 1 0 0,1-1 0 0 0,0 2-1 0 0,3-3 322 0 0,-10 12 0 0 0,0 0 0 0 0,0-1 0 0 0,0 1 0 0 0,1 0 0 0 0,-1 0 0 0 0,0 0 0 0 0,0 0 0 0 0,1 0 0 0 0,-1 0 0 0 0,1 0 0 0 0,-1 1 0 0 0,1-1 0 0 0,-1 1 0 0 0,1-1 0 0 0,-1 1 0 0 0,1-1 0 0 0,0 1 0 0 0,-1 0 0 0 0,1 0 0 0 0,0-1 0 0 0,0 2 17 0 0,-1-1-1 0 0,1 1 1 0 0,-1-1-1 0 0,1 1 1 0 0,-1-1-1 0 0,1 1 1 0 0,-1 0-1 0 0,1-1 1 0 0,-1 1-1 0 0,0 0 1 0 0,1 0-1 0 0,-1 0 0 0 0,0 0 1 0 0,0 1-1 0 0,0-1 1 0 0,0 0-1 0 0,0 0 1 0 0,0 1-1 0 0,1 0-16 0 0,14 27 563 0 0,-4-5-35 0 0,0 0-1 0 0,2-2 0 0 0,1 0 1 0 0,0 0-1 0 0,2-2 0 0 0,9 10-527 0 0,-23-27-205 0 0,0-1 0 0 0,0 0 0 0 0,1 0 0 0 0,-1 0 0 0 0,0 0 0 0 0,1-1 0 0 0,0 1 0 0 0,-1-1 0 0 0,1 0 0 0 0,0 0 0 0 0,-1 0 0 0 0,1-1 0 0 0,0 1 0 0 0,0-1 0 0 0,0 0 0 0 0,0 0 0 0 0,-1 0 0 0 0,1 0 0 0 0,0-1 0 0 0,0 0 0 0 0,0 0 0 0 0,-1 0 0 0 0,1 0 0 0 0,1-1 205 0 0,7-3-8335 0 0</inkml:trace>
  <inkml:trace contextRef="#ctx0" brushRef="#br0" timeOffset="1058.701">1442 164 19351 0 0,'0'0'439'0'0,"0"0"62"0"0,0 0 33 0 0,-7 12 112 0 0,1-6-324 0 0,0 0-1 0 0,-1 0 1 0 0,0 0 0 0 0,0-1-1 0 0,-5 3-321 0 0,6-3 196 0 0,0-1 0 0 0,-1 1 0 0 0,1 0-1 0 0,1 0 1 0 0,-1 0 0 0 0,1 1 0 0 0,-3 3-196 0 0,7-7 53 0 0,0-1-1 0 0,0 1 1 0 0,0 0-1 0 0,0-1 1 0 0,0 1 0 0 0,0 0-1 0 0,1-1 1 0 0,-1 1-1 0 0,1 0 1 0 0,-1 0 0 0 0,1 0-1 0 0,0-1 1 0 0,-1 1-1 0 0,1 0 1 0 0,0 0 0 0 0,0 0-1 0 0,0 0 1 0 0,1 0-1 0 0,-1-1 1 0 0,0 1 0 0 0,1 0-1 0 0,-1 0 1 0 0,1 0-53 0 0,0 0-6 0 0,1 0 0 0 0,-1 1 0 0 0,1-1 1 0 0,0 0-1 0 0,-1 0 0 0 0,1 0 0 0 0,0-1 0 0 0,0 1 1 0 0,1 0-1 0 0,-1-1 0 0 0,0 1 0 0 0,0-1 1 0 0,1 0-1 0 0,-1 0 0 0 0,1 0 0 0 0,0 0 6 0 0,35 15-120 0 0,0 1 0 0 0,0 2 0 0 0,-2 1 0 0 0,14 12 120 0 0,-40-23 38 0 0,-10-8-5 0 0,1 0 32 0 0,-1-1 30 0 0,-3 8 404 0 0,1-6-462 0 0,0 0 0 0 0,1 0 0 0 0,-1 0 0 0 0,0 0 0 0 0,0 0 0 0 0,0-1 1 0 0,0 1-1 0 0,0-1 0 0 0,-1 1 0 0 0,1-1 0 0 0,0 0 0 0 0,-1 0 1 0 0,1 0-1 0 0,-1 0 0 0 0,1 0 0 0 0,-2 0-37 0 0,-8 2 369 0 0,-1 0 1 0 0,-12 0-370 0 0,2 0 145 0 0,-9 2-1278 0 0,-1-2 0 0 0,1-2 1 0 0,-5-1 1132 0 0,37 0-46 0 0,-6 0-2024 0 0,2-4-3559 0 0,1-3-1355 0 0</inkml:trace>
  <inkml:trace contextRef="#ctx0" brushRef="#br0" timeOffset="1441.674">1638 325 3224 0 0,'0'0'909'0'0,"0"0"2611"0"0,0 0 1147 0 0,0 0 226 0 0,0 0-563 0 0,5 7-1446 0 0,-2-2-2576 0 0,-1 0 0 0 0,1 0 0 0 0,-1 1 0 0 0,0-1 0 0 0,-1 1 0 0 0,1-1 0 0 0,-1 1 0 0 0,0 0 0 0 0,0 4-308 0 0,7 28 339 0 0,-7-31-693 0 0,1 5 1745 0 0,2-11-3160 0 0,2-4-3783 0 0,5-9 3264 0 0,-1-2-15 0 0</inkml:trace>
  <inkml:trace contextRef="#ctx0" brushRef="#br0" timeOffset="1826.504">1951 26 9672 0 0,'0'-3'166'0'0,"0"3"-108"0"0,-1-1 0 0 0,1 0 0 0 0,0 1 0 0 0,0-1 0 0 0,0 1 0 0 0,0-1-1 0 0,0 1 1 0 0,0-1 0 0 0,0 0 0 0 0,0 1 0 0 0,1-1 0 0 0,-1 1 0 0 0,0-1 0 0 0,0 1 0 0 0,0-1 0 0 0,1 0 0 0 0,-1 1 0 0 0,0-1 0 0 0,0 1 0 0 0,1-1-1 0 0,-1 1 1 0 0,0 0 0 0 0,1-1-58 0 0,11 6 11427 0 0,-5 0-9827 0 0,-7-5-1687 0 0,7 6 406 0 0,-1 0-1 0 0,0 0 1 0 0,0 1-1 0 0,-1 0 1 0 0,1 0 0 0 0,-2 0-1 0 0,1 0 1 0 0,-1 1 0 0 0,2 4-319 0 0,5 8 395 0 0,-3-3-236 0 0,0-1 0 0 0,-1 1 1 0 0,3 15-160 0 0,-2-8 47 0 0,-2-3-31 0 0,-1 0 1 0 0,0 1 0 0 0,-2-1-1 0 0,0 1 1 0 0,-2-1-1 0 0,0 1 1 0 0,-1 0 0 0 0,-2 0-1 0 0,0 1-16 0 0,1-13-47 0 0,-1-1-1 0 0,0 0 0 0 0,-1 0 1 0 0,0 0-1 0 0,-4 8 48 0 0,5-13-468 0 0,-1 1 0 0 0,0-1-1 0 0,0 1 1 0 0,0-1 0 0 0,-1 1 468 0 0,2-3-855 0 0,1 0 0 0 0,-1 0 0 0 0,0 0 1 0 0,-1 0-1 0 0,1-1 0 0 0,0 1 0 0 0,0-1 0 0 0,-1 0 0 0 0,1 1 0 0 0,-1-1 855 0 0,-3 1-7311 0 0</inkml:trace>
  <inkml:trace contextRef="#ctx0" brushRef="#br0" timeOffset="1827.504">1942 329 3224 0 0,'3'-9'288'0'0,"-2"6"286"0"0,0 1 0 0 0,0 0 0 0 0,0 0 0 0 0,0 0 0 0 0,1 0 0 0 0,-1 0 0 0 0,1 0 0 0 0,-1 0 0 0 0,1 0 0 0 0,0 1 0 0 0,0-1 0 0 0,-1 1 0 0 0,1-1-1 0 0,0 1 1 0 0,1 0 0 0 0,-1 0 0 0 0,0-1 0 0 0,0 2 0 0 0,0-1 0 0 0,1 0-574 0 0,8-2 1538 0 0,0 0-1 0 0,0 1 1 0 0,0 0-1 0 0,1 0-1537 0 0,16-2-382 0 0,-8 1 724 0 0,0 0 1 0 0,0 2-1 0 0,12 0-342 0 0,29-1 371 0 0,15-3 591 0 0,39 4-962 0 0,-59 2 139 0 0,-55-1-86 0 0,5 14 323 0 0,-7-10-292 0 0,0-1-1 0 0,0 1 0 0 0,0-1 1 0 0,0 1-1 0 0,-1-1 0 0 0,1 1 1 0 0,-1-1-1 0 0,0 0 0 0 0,0 1-83 0 0,-5 9 274 0 0,-6 14 306 0 0,9-21-466 0 0,1 0 1 0 0,0 0-1 0 0,0 0 1 0 0,1 0-1 0 0,-1 0 1 0 0,2 0-1 0 0,-1 1 1 0 0,1-1-1 0 0,-1 1 1 0 0,2-1-1 0 0,-1 1 1 0 0,1-1-1 0 0,0 1 1 0 0,0 0-115 0 0,1-5 36 0 0,-1 1 0 0 0,1-1 0 0 0,0 0 0 0 0,0 0 0 0 0,0 0 0 0 0,0 0 0 0 0,0 0 1 0 0,0 0-1 0 0,1 0 0 0 0,-1 0 0 0 0,0-1 0 0 0,1 1 0 0 0,0 0 0 0 0,-1-1 0 0 0,1 1 0 0 0,0-1 0 0 0,0 0 0 0 0,0 0 1 0 0,0 1-1 0 0,0-1 0 0 0,0 0-36 0 0,-1-1-130 0 0,1 1 0 0 0,-1 0 0 0 0,1-1 0 0 0,0 1 0 0 0,-1-1 1 0 0,1 1-1 0 0,0-1 0 0 0,-1 0 0 0 0,1 0 0 0 0,0 0 0 0 0,-1 0 0 0 0,1 0 1 0 0,0 0-1 0 0,0 0 0 0 0,-1 0 0 0 0,1-1 0 0 0,0 1 0 0 0,-1-1 1 0 0,1 1-1 0 0,-1-1 0 0 0,1 1 0 0 0,-1-1 0 0 0,1 0 0 0 0,-1 0 0 0 0,1 0 1 0 0,-1 0-1 0 0,0 0 0 0 0,1 0 0 0 0,-1-1 130 0 0,6-6-8694 0 0</inkml:trace>
  <inkml:trace contextRef="#ctx0" brushRef="#br0" timeOffset="2164.898">2550 69 20359 0 0,'0'0'463'0'0,"0"0"61"0"0,0 0 29 0 0,0 0-57 0 0,0 0-281 0 0,3 6 256 0 0,4 4-105 0 0,-3-5-204 0 0,0 0 0 0 0,0 0 0 0 0,1 0 0 0 0,-1-1 0 0 0,1 0 0 0 0,0 1 0 0 0,0-2 0 0 0,5 4-162 0 0,-1 0-1531 0 0,-2-3 2 0 0,0-3-4064 0 0,-1-1-1353 0 0</inkml:trace>
  <inkml:trace contextRef="#ctx0" brushRef="#br0" timeOffset="2583.738">2708 102 12784 0 0,'0'0'586'0'0,"0"12"212"0"0,0 14 926 0 0,2 1 0 0 0,0 0 0 0 0,2-1 1 0 0,4 16-1725 0 0,-4-22 489 0 0,-4-15-358 0 0,1 0 0 0 0,0-1 0 0 0,0 1 0 0 0,1-1 0 0 0,0 1 0 0 0,-1-1 0 0 0,2 2-131 0 0,10 20 651 0 0,-9-19-369 0 0,-1 1 1 0 0,1-1 0 0 0,1 0-1 0 0,-1 0 1 0 0,1 0 0 0 0,0 0 0 0 0,1-1-1 0 0,4 4-282 0 0,-9-9 40 0 0,2 2 178 0 0,2 1 0 0 0,-1-1 0 0 0,0 0-1 0 0,0 0 1 0 0,2 0-218 0 0,-5-3 22 0 0,-1 1 0 0 0,1-1 0 0 0,-1 0 0 0 0,1 1-1 0 0,0-1 1 0 0,-1 0 0 0 0,1 0 0 0 0,0 1 0 0 0,-1-1 0 0 0,1 0-1 0 0,0 0 1 0 0,0 0 0 0 0,-1 0 0 0 0,1 0 0 0 0,0 0-1 0 0,-1 0 1 0 0,1 0 0 0 0,0 0 0 0 0,-1 0 0 0 0,1-1 0 0 0,0 1-1 0 0,-1 0 1 0 0,1 0 0 0 0,0-1 0 0 0,-1 1 0 0 0,1 0 0 0 0,0-1-1 0 0,-1 1 1 0 0,1-1 0 0 0,-1 1 0 0 0,1 0 0 0 0,-1-1 0 0 0,1 1-1 0 0,-1-1 1 0 0,1 0 0 0 0,-1 1 0 0 0,0-1 0 0 0,1 1-1 0 0,-1-1 1 0 0,0 0 0 0 0,1 0-22 0 0,1-7 57 0 0,0 0-1 0 0,0 0 0 0 0,-1 0 1 0 0,0 0-1 0 0,-1 0 1 0 0,0 0-1 0 0,0 0 1 0 0,0-1-1 0 0,-1 1 1 0 0,-1-4-57 0 0,-1-16-196 0 0,1 2 36 0 0,0 14 42 0 0,1 0 0 0 0,0-1 1 0 0,1 1-1 0 0,1 0 0 0 0,0 0 0 0 0,0 0 0 0 0,2-3 118 0 0,-3 14-237 0 0,0 1-191 0 0,1-1 309 0 0,-1 0 0 0 0,0 0 0 0 0,0 0-1 0 0,1 0 1 0 0,-1 0 0 0 0,0 1 0 0 0,1-1 0 0 0,-1 0 0 0 0,1 0 0 0 0,-1 1 0 0 0,1-1 0 0 0,-1 0-1 0 0,1 1 1 0 0,-1-1 0 0 0,1 0 0 0 0,0 1 0 0 0,-1-1 0 0 0,1 1 0 0 0,0-1 119 0 0,16-9-4363 0 0,-12 7 2844 0 0,4-2-814 0 0</inkml:trace>
  <inkml:trace contextRef="#ctx0" brushRef="#br0" timeOffset="2584.738">3129 121 12440 0 0,'0'0'957'0'0,"-6"14"1160"0"0,0-6-413 0 0,2 0 0 0 0,-1 1-1 0 0,1-1 1 0 0,-1 5-1704 0 0,2-3 960 0 0,0 0 0 0 0,1 0 0 0 0,-2 9-960 0 0,3-2 455 0 0,0 1-1 0 0,1-1 1 0 0,0 0-1 0 0,4 17-454 0 0,-2-17 57 0 0,-2-9 8 0 0,1 0-1 0 0,0 0 1 0 0,1-1 0 0 0,0 1-1 0 0,3 7-64 0 0,-3-4-1997 0 0,-2-11 66 0 0</inkml:trace>
  <inkml:trace contextRef="#ctx0" brushRef="#br0" timeOffset="2950.501">3282 3 19031 0 0,'0'0'79'0'0,"0"0"0"0"0,0 0 0 0 0,0 0 0 0 0,0-1 0 0 0,0 1-1 0 0,0 0 1 0 0,0 0 0 0 0,1 0 0 0 0,-1 0 0 0 0,0 0 0 0 0,0-1-1 0 0,0 1 1 0 0,0 0 0 0 0,0 0 0 0 0,0 0 0 0 0,1 0 0 0 0,-1 0-1 0 0,0 0 1 0 0,0 0 0 0 0,0 0 0 0 0,0 0 0 0 0,0-1 0 0 0,1 1-1 0 0,-1 0 1 0 0,0 0 0 0 0,0 0 0 0 0,0 0 0 0 0,0 0 0 0 0,1 0-1 0 0,-1 0 1 0 0,0 0 0 0 0,0 0 0 0 0,0 0 0 0 0,0 0 0 0 0,1 0-1 0 0,-1 0 1 0 0,0 0 0 0 0,0 0 0 0 0,0 1 0 0 0,0-1 0 0 0,1 0-1 0 0,-1 0 1 0 0,0 0 0 0 0,0 0 0 0 0,0 0 0 0 0,0 0 0 0 0,0 0-1 0 0,1 0 1 0 0,-1 1 0 0 0,0-1 0 0 0,0 0-79 0 0,19 8 1579 0 0,20 13-275 0 0,50 37-522 0 0,-87-57-776 0 0,1 1 1 0 0,-1 0 0 0 0,0 1 0 0 0,0-1-1 0 0,0 0 1 0 0,0 0 0 0 0,0 1 0 0 0,-1-1 0 0 0,1 1-1 0 0,-1 0 1 0 0,2 2-7 0 0,-1 18-10 0 0,-1 1-1 0 0,0-1 0 0 0,-3 22 11 0 0,-12 71-32 0 0,9-76 112 0 0,2 1 0 0 0,1 14-80 0 0,0-54-549 0 0,-3-4-335 0 0,-6-6-988 0 0,11 9 1632 0 0,-11-11-1721 0 0,4-2-21 0 0</inkml:trace>
  <inkml:trace contextRef="#ctx0" brushRef="#br0" timeOffset="3374.448">3332 241 9216 0 0,'0'0'706'0'0,"3"5"-436"0"0,8 6 1763 0 0,1 0-1 0 0,0-1 1 0 0,1-1 0 0 0,0 0 0 0 0,0 0 0 0 0,8 3-2033 0 0,-14-9 187 0 0,0 0 1 0 0,0-1-1 0 0,0 0 1 0 0,1 0-1 0 0,-1 0 0 0 0,0-1 1 0 0,1 0-1 0 0,-1 0 1 0 0,1-1-188 0 0,8 0 210 0 0,-1 0 1 0 0,0-1-1 0 0,0-1 1 0 0,1-1-211 0 0,-8 2 3 0 0,0-1 0 0 0,0-1 0 0 0,-1 0 0 0 0,1 0 0 0 0,-1 0 0 0 0,1-1 0 0 0,4-3-3 0 0,-7 4-103 0 0,-1 0 0 0 0,0 0 0 0 0,0-1 0 0 0,0 1 0 0 0,0-1 0 0 0,0 0 0 0 0,-1 0 0 0 0,0 0 0 0 0,0 0 0 0 0,0-1 0 0 0,0 1 0 0 0,0-3 103 0 0,7-12-445 0 0,-9 16 392 0 0,1 0 1 0 0,-1 0-1 0 0,1 1 1 0 0,-1-1-1 0 0,0 0 1 0 0,0 0 0 0 0,0-1-1 0 0,0 1 1 0 0,-1 0-1 0 0,1 0 1 0 0,-1-3 52 0 0,0-2-26 0 0,0 8 31 0 0,0-1-1 0 0,0 1 0 0 0,0 0 1 0 0,0-1-1 0 0,0 1 0 0 0,0 0 1 0 0,0-1-1 0 0,0 1 0 0 0,0 0 1 0 0,0 0-1 0 0,0-1 0 0 0,0 1 1 0 0,-1 0-1 0 0,1-1 0 0 0,0 1 1 0 0,0 0-1 0 0,0 0 0 0 0,0-1 1 0 0,0 1-1 0 0,-1 0 0 0 0,1 0 1 0 0,0 0-1 0 0,0-1 0 0 0,-1 1 1 0 0,1 0-1 0 0,0 0 0 0 0,0 0 1 0 0,0 0-1 0 0,-1-1 0 0 0,1 1 1 0 0,0 0-1 0 0,-1 0 0 0 0,1 0 1 0 0,0 0-1 0 0,0 0 0 0 0,-1 0 1 0 0,1 0-1 0 0,0 0 0 0 0,-1 0 1 0 0,1 0-1 0 0,0 0 0 0 0,-1 0 1 0 0,1 0-1 0 0,0 0 0 0 0,0 0 1 0 0,-1 0-1 0 0,1 0 0 0 0,0 0-4 0 0,-12 5 225 0 0,12-5-242 0 0,-2 2 43 0 0,1 0-1 0 0,0-1 0 0 0,-1 1 0 0 0,1 0 1 0 0,0 0-1 0 0,0-1 0 0 0,0 1 0 0 0,0 0 1 0 0,1 0-1 0 0,-1 0 0 0 0,0 0 0 0 0,1 1 1 0 0,0-1-1 0 0,-1 0 0 0 0,1 0 1 0 0,0 2-26 0 0,-2 7 147 0 0,1-6-79 0 0,1 0-1 0 0,0 0 0 0 0,0 0 1 0 0,0-1-1 0 0,1 1 0 0 0,0 0 1 0 0,0 0-1 0 0,0-1 1 0 0,0 1-1 0 0,1-1 0 0 0,0 1 1 0 0,0-1-1 0 0,0 0 0 0 0,0 1 1 0 0,1-1-1 0 0,-1 0 1 0 0,1 0-1 0 0,0-1 0 0 0,2 2-67 0 0,-2-1 68 0 0,1-1 0 0 0,-1 0 0 0 0,1 1-1 0 0,0-1 1 0 0,0-1 0 0 0,0 1 0 0 0,0-1-1 0 0,1 1 1 0 0,-1-1 0 0 0,1-1 0 0 0,-1 1-1 0 0,1-1 1 0 0,0 1 0 0 0,-1-1 0 0 0,1-1-1 0 0,0 1 1 0 0,0-1 0 0 0,0 1 0 0 0,0-1-1 0 0,0-1 1 0 0,-1 1 0 0 0,5-1-68 0 0,7-3-56 0 0,0 0-1 0 0,-1-1 1 0 0,1 0 0 0 0,7-5 56 0 0,-9 3-121 0 0,2 1 1 0 0,-1 1-1 0 0,7-1 121 0 0,-17 5-10 0 0,-4 1 6 0 0,0 0 0 0 0,0 1 0 0 0,-1-1 1 0 0,1 0-1 0 0,0 0 0 0 0,-1 1 1 0 0,1-1-1 0 0,0 0 0 0 0,-1 1 1 0 0,1-1-1 0 0,0 0 0 0 0,-1 1 0 0 0,1-1 1 0 0,-1 1-1 0 0,1-1 0 0 0,0 1 1 0 0,-1 0-1 0 0,0-1 0 0 0,1 1 1 0 0,-1-1-1 0 0,1 1 0 0 0,-1 0 0 0 0,0 0 1 0 0,1-1-1 0 0,-1 1 0 0 0,0 0 1 0 0,0-1-1 0 0,1 1 0 0 0,-1 0 1 0 0,0 0-1 0 0,0-1 0 0 0,0 1 4 0 0,1 25-7 0 0,-6 1 133 0 0,0-1-1 0 0,-2 0 1 0 0,-1 0 0 0 0,-3 6-126 0 0,-46 100 255 0 0,50-117-169 0 0,0-1 1 0 0,-1 0-1 0 0,-1 0 1 0 0,0-1-1 0 0,-8 8-86 0 0,10-13-340 0 0,1-1-1 0 0,-2 0 1 0 0,1-1-1 0 0,-1 0 1 0 0,0 0-1 0 0,0-1 1 0 0,-1 1-1 0 0,1-2 1 0 0,-10 4 340 0 0,-3-1-8605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8:1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46 19351 0 0,'0'0'439'0'0,"0"0"62"0"0,-1-7 502 0 0,-1 2-771 0 0,1 4 156 0 0,1 1 100 0 0,0 0 21 0 0,0 0-66 0 0,-3 11-1 0 0,1-2-3 0 0,-1 1 0 0 0,2-1-1 0 0,-1 1 1 0 0,1 9-439 0 0,6 123 15 0 0,-3-105-14 0 0,1-4-1 0 0,-1-24 0 0 0,-1 1 0 0 0,-1-1 0 0 0,0 1 0 0 0,0 2 0 0 0,-1 6-32 0 0,-1 15-294 0 0,2-30-94 0 0,0-1 0 0 0,-1 0 0 0 0,0 0 0 0 0,1 1 0 0 0,-1-1 1 0 0,0 0-1 0 0,0 0 0 0 0,0 0 0 0 0,0 0 0 0 0,0 0 0 0 0,-1 0 0 0 0,1 0 420 0 0,-7 6-7506 0 0</inkml:trace>
  <inkml:trace contextRef="#ctx0" brushRef="#br0" timeOffset="728.17">0 218 17503 0 0,'0'0'399'0'0,"0"0"60"0"0,0 0 21 0 0,0 0-59 0 0,7 2-188 0 0,48 4 2159 0 0,-28-2-1997 0 0,-1-2-1 0 0,1-1 0 0 0,0-1 0 0 0,15-3-394 0 0,-10 2 55 0 0,6-2-61 0 0,10-2 6 0 0,-29 2-1220 0 0,0-1 1 0 0,-1 0-1 0 0,9-5 1220 0 0,-17 6-687 0 0,0-1-1 0 0,-1 0 0 0 0,0-1 1 0 0,0 0-1 0 0,0 0 0 0 0,0-1 1 0 0,-1 0-1 0 0,0 0 0 0 0,0-1 1 0 0,0 0-1 0 0,-1-1 1 0 0,0 0-1 0 0,-1 0 0 0 0,0 0 1 0 0,2-5 687 0 0,-2 3-610 0 0,0-1 0 0 0,-2 0 0 0 0,4-9 610 0 0,2-17 2275 0 0,-9 29 1212 0 0,-2 10 2064 0 0,-1 8-1247 0 0,1-4-5752 0 0,-4 175 3088 0 0,-2-87 243 0 0,1-51-1718 0 0,10-54-436 0 0,1 1 0 0 0,-1 0 0 0 0,2-1 271 0 0,9-20-1013 0 0,-7 11 957 0 0,1 2 1 0 0,0-1 0 0 0,4-2 55 0 0,-13 21 0 0 0,0-1 0 0 0,1 1 0 0 0,-1-1 0 0 0,0 1 0 0 0,1-1 0 0 0,-1 1 0 0 0,1-1 0 0 0,-1 1 0 0 0,0 0 0 0 0,1-1 0 0 0,-1 1 0 0 0,1 0 0 0 0,-1-1 0 0 0,1 1 0 0 0,0 0 0 0 0,-1 0 0 0 0,1-1 0 0 0,-1 1 0 0 0,1 0 0 0 0,-1 0 0 0 0,1 0 0 0 0,0 0 0 0 0,-1 0 0 0 0,1 0 0 0 0,-1 0 0 0 0,1 0 0 0 0,0 0 0 0 0,-1 0 0 0 0,1 0 0 0 0,-1 0 0 0 0,1 0 0 0 0,-1 0 0 0 0,1 1 0 0 0,0-1 0 0 0,-1 0 0 0 0,13 10 0 0 0,-12-9 0 0 0,41 56 876 0 0,-17-29 47 0 0,-18-18-899 0 0,1-1 0 0 0,0 0 0 0 0,1 0 1 0 0,0-1-1 0 0,1 0 0 0 0,-1-1 0 0 0,1 0 0 0 0,9 5-24 0 0,-11-9 92 0 0,0 1 0 0 0,0-1-1 0 0,0-1 1 0 0,0 1 0 0 0,1-1 0 0 0,-1-1-1 0 0,1 1 1 0 0,-1-1 0 0 0,1-1 0 0 0,-1 0-1 0 0,1 0 1 0 0,0-1 0 0 0,4 0-92 0 0,-8 0-22 0 0,0 0 0 0 0,-1-1 0 0 0,1 1 0 0 0,0-1 0 0 0,-1 0 0 0 0,0 0 0 0 0,1 0 0 0 0,-1 0 0 0 0,0-1 0 0 0,0 0 0 0 0,-1 0 0 0 0,1 0 0 0 0,0 0-1 0 0,-1-1 1 0 0,0 1 0 0 0,0-1 0 0 0,0 0 0 0 0,0 0 0 0 0,-1 0 0 0 0,1 0 0 0 0,-1 0 0 0 0,0-1 0 0 0,0 1 0 0 0,1-5 22 0 0,-1 1-82 0 0,0 0-1 0 0,-1-1 1 0 0,0 1-1 0 0,0-1 1 0 0,-1 1-1 0 0,0-1 1 0 0,0 1-1 0 0,-2-8 83 0 0,1 12 2 0 0,1 0 1 0 0,-1 1-1 0 0,0-1 1 0 0,0 0-1 0 0,0 1 1 0 0,0-1-1 0 0,-1 1 1 0 0,1-1-1 0 0,-1 1 1 0 0,0 0-1 0 0,0 0 1 0 0,0 0-1 0 0,0 0 1 0 0,-1 0-1 0 0,1 0 1 0 0,-1 1-1 0 0,0-1 1 0 0,0 1-1 0 0,0-1 1 0 0,0 1-1 0 0,0 0-2 0 0,1 1 0 0 0,0 0 0 0 0,1 1 0 0 0,-1-1 0 0 0,0 0 0 0 0,0 1 0 0 0,0-1 0 0 0,1 1 0 0 0,-1 0 0 0 0,0-1 0 0 0,0 1 0 0 0,0 0 0 0 0,0 0 0 0 0,0 0 0 0 0,0 0 0 0 0,1 1 0 0 0,-1-1 0 0 0,0 1 0 0 0,0-1 0 0 0,0 1 0 0 0,1-1 0 0 0,-1 1 0 0 0,0 0 0 0 0,1 0 0 0 0,-1 0 0 0 0,0 0 0 0 0,1 0 0 0 0,-1 0 0 0 0,1 0 0 0 0,0 1 0 0 0,-1-1 0 0 0,1 0 0 0 0,0 1 0 0 0,0-1 0 0 0,0 1 0 0 0,0-1 0 0 0,0 1 0 0 0,0 0 0 0 0,0-1 0 0 0,0 3 0 0 0,-1 1 0 0 0,0 1 0 0 0,0 0 0 0 0,0 0 0 0 0,1-1 0 0 0,0 1 0 0 0,0 0 0 0 0,0 0 0 0 0,1 0 0 0 0,0 0 0 0 0,0 1 0 0 0,1-1 0 0 0,-1 0 0 0 0,2 3 0 0 0,0 0 0 0 0,0 0 0 0 0,1-1 0 0 0,0 1 0 0 0,1-1 0 0 0,0 0 0 0 0,4 7 0 0 0,-4-9 0 0 0,0-1 0 0 0,0 1 0 0 0,0-1 0 0 0,1-1 0 0 0,0 1 0 0 0,0 0 0 0 0,0-1 0 0 0,1 0 0 0 0,-1 0 0 0 0,1-1 0 0 0,0 0 0 0 0,11 5-4 0 0,0 0-1 0 0,1-2 0 0 0,-1 0 1 0 0,1-1-1 0 0,0 0 0 0 0,1-2 1 0 0,5 0 4 0 0,5 0-1056 0 0,1-1-1 0 0,-1-2 1 0 0,1-1 0 0 0,7-2 1056 0 0,0-1-1535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8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12805 159 18399 0 0,'-9'0'900'0'0,"-1"-2"-736"0"0,0 1-1 0 0,-1 1 0 0 0,1 0 0 0 0,0 0 0 0 0,0 1 1 0 0,0 0-1 0 0,0 1 0 0 0,0 0 0 0 0,-1 1-163 0 0,-19 6 960 0 0,1 1-1 0 0,-9 6-959 0 0,31-13 78 0 0,1 0 0 0 0,0 1 0 0 0,1 0 0 0 0,-1 0 1 0 0,1 0-1 0 0,0 0 0 0 0,0 1 0 0 0,0 0 0 0 0,0 0 0 0 0,1 0 0 0 0,0 1 0 0 0,0-1 0 0 0,0 1 0 0 0,1 0 0 0 0,-1 1-78 0 0,3-4 8 0 0,-1 0-1 0 0,1 0 1 0 0,0 1 0 0 0,0-1-1 0 0,0 0 1 0 0,0 1-1 0 0,1-1 1 0 0,-1 0 0 0 0,1 1-1 0 0,0-1 1 0 0,0 1 0 0 0,0-1-1 0 0,0 1 1 0 0,1-1 0 0 0,-1 0-1 0 0,1 1 1 0 0,0-1 0 0 0,0 0-1 0 0,0 1 1 0 0,1-1-1 0 0,-1 0 1 0 0,1 0 0 0 0,0 0-1 0 0,-1 0 1 0 0,1 0 0 0 0,1-1-1 0 0,-1 1 1 0 0,0 0 0 0 0,1-1-1 0 0,1 2-7 0 0,3 2-8 0 0,1-1 0 0 0,0 1 0 0 0,1-1 0 0 0,-1 0-1 0 0,1-1 1 0 0,0 0 0 0 0,0 0 0 0 0,0-1 0 0 0,1-1 0 0 0,4 2 8 0 0,3-1-203 0 0,0-1 0 0 0,-1 0 1 0 0,1-2-1 0 0,0 0 1 0 0,12-1 202 0 0,-20-1-164 0 0,0 1 0 0 0,-1-1 1 0 0,0-1-1 0 0,1 1 0 0 0,-1-1 1 0 0,0-1-1 0 0,0 1 0 0 0,-1-1 0 0 0,1-1 1 0 0,-1 0-1 0 0,0 0 0 0 0,0 0 1 0 0,4-5 163 0 0,-9 8-10 0 0,-1 1-1 0 0,0 0 1 0 0,1-1 0 0 0,-1 1 0 0 0,0-1 0 0 0,0 0 0 0 0,0 1 0 0 0,0-1 0 0 0,-1 0 0 0 0,1 0-1 0 0,0 1 1 0 0,-1-1 0 0 0,1 0 0 0 0,-1 0 0 0 0,0 0 0 0 0,1-1 10 0 0,-1 2 5 0 0,0 0 1 0 0,0 1 0 0 0,0-1-1 0 0,0 0 1 0 0,0 0 0 0 0,0 1 0 0 0,-1-1-1 0 0,1 0 1 0 0,0 0 0 0 0,0 0-1 0 0,-1 1 1 0 0,1-1 0 0 0,0 0-1 0 0,-1 1 1 0 0,1-1 0 0 0,-1 0-1 0 0,1 1 1 0 0,0-1 0 0 0,-1 0-1 0 0,0 1 1 0 0,1-1 0 0 0,-1 1-1 0 0,1-1 1 0 0,-1 1 0 0 0,0-1-1 0 0,1 1 1 0 0,-1 0 0 0 0,0-1-1 0 0,1 1 1 0 0,-1 0 0 0 0,0-1-1 0 0,0 1 1 0 0,1 0 0 0 0,-1 0-1 0 0,0 0 1 0 0,0 0 0 0 0,0 0-1 0 0,1 0 1 0 0,-1 0 0 0 0,0 0-1 0 0,0 0-5 0 0,-6 0 96 0 0,1 1 0 0 0,-1 0 0 0 0,0 0 0 0 0,1 1 0 0 0,-1-1 0 0 0,1 1 0 0 0,0 1 0 0 0,0-1 0 0 0,-1 1 0 0 0,2 1 0 0 0,-1-1 0 0 0,0 1 0 0 0,1-1 0 0 0,-5 5-96 0 0,-12 18 236 0 0,17-19-168 0 0,3-5-47 0 0,-1 4 24 0 0,4 11-31 0 0,-1-15-8 0 0,1 0 0 0 0,0 0 0 0 0,0-1 0 0 0,-1 1 0 0 0,1 0 0 0 0,0-1 0 0 0,0 1 0 0 0,1 0 0 0 0,-1-1 0 0 0,0 1-1 0 0,0-1 1 0 0,1 0 0 0 0,-1 1 0 0 0,1-1 0 0 0,-1 0 0 0 0,1 0 0 0 0,0 0 0 0 0,-1 0 0 0 0,1 0 0 0 0,0 0 0 0 0,0-1 0 0 0,0 1 0 0 0,0-1 0 0 0,-1 1-1 0 0,1-1 1 0 0,0 1 0 0 0,2-1-6 0 0,4 1 32 0 0,1 0 0 0 0,-1-1 0 0 0,0 0 0 0 0,1-1 0 0 0,6 0-32 0 0,-11 0-3 0 0,0 0 0 0 0,1 0 0 0 0,-1 0 1 0 0,0 0-1 0 0,0-1 0 0 0,0 0 0 0 0,0 1 0 0 0,0-2 0 0 0,0 1 0 0 0,-1 0 0 0 0,1-1 0 0 0,-1 1 0 0 0,1-1 0 0 0,-1 0 0 0 0,1-2 3 0 0,4-5-11 0 0,0 0 0 0 0,-1 0 0 0 0,-1-1 0 0 0,4-8 11 0 0,-1 3-33 0 0,0 0 0 0 0,1 1-1 0 0,7-7 34 0 0,-13 16-9 0 0,1 1 0 0 0,0 1 0 0 0,-1-1 0 0 0,2 1 0 0 0,-1 0 0 0 0,0 0 0 0 0,1 0 0 0 0,0 1-1 0 0,-1 0 1 0 0,2 0 0 0 0,0-1 9 0 0,-2 3-10 0 0,-1-1 1 0 0,1 1-1 0 0,-1 0 0 0 0,1 0 0 0 0,0 0 0 0 0,-1 1 1 0 0,3-1 9 0 0,-4 2-1 0 0,0-1 1 0 0,0 0 0 0 0,-1 1 0 0 0,1-1-1 0 0,0 1 1 0 0,-1 0 0 0 0,1 0 0 0 0,-1 0-1 0 0,1 0 1 0 0,-1 1 0 0 0,1-1 0 0 0,-1 0-1 0 0,2 2 1 0 0,5 6 49 0 0,0 0 0 0 0,-1 0 0 0 0,0 1 0 0 0,0 0-1 0 0,-1 0 1 0 0,0 1 0 0 0,-1 0 0 0 0,5 10-49 0 0,-6-9 358 0 0,-1-1-1 0 0,0 1 1 0 0,2 8-358 0 0,-5-15 20 0 0,-1-4 75 0 0,0-1-83 0 0,0 0-1 0 0,0 1 1 0 0,-1-1 0 0 0,1 0-1 0 0,0 1 1 0 0,0-1-1 0 0,0 0 1 0 0,0 0 0 0 0,0 1-1 0 0,0-1 1 0 0,-1 0 0 0 0,1 0-1 0 0,0 1 1 0 0,0-1 0 0 0,0 0-1 0 0,-1 0 1 0 0,1 0 0 0 0,0 1-1 0 0,0-1 1 0 0,0 0-1 0 0,-1 0 1 0 0,1 0 0 0 0,0 0-1 0 0,-1 0 1 0 0,1 1 0 0 0,0-1-1 0 0,0 0 1 0 0,-1 0 0 0 0,1 0-1 0 0,0 0 1 0 0,-1 0 0 0 0,1 0-1 0 0,0 0 1 0 0,0 0-1 0 0,-1 0 1 0 0,1 0 0 0 0,0 0-1 0 0,-1 0 1 0 0,1 0 0 0 0,0 0-1 0 0,0 0 1 0 0,-1-1 0 0 0,1 1-1 0 0,0 0 1 0 0,0 0 0 0 0,-1 0-1 0 0,1 0 1 0 0,0-1-12 0 0,-14-6-70 0 0,12 6 14 0 0,1 0 1 0 0,0-1-1 0 0,0 1 0 0 0,0-1 0 0 0,1 1 0 0 0,-1-1 1 0 0,0 1-1 0 0,1-1 0 0 0,-1 0 0 0 0,1 1 0 0 0,-1-1 0 0 0,1 0 1 0 0,0 1-1 0 0,-1-1 0 0 0,1 0 0 0 0,0 0 0 0 0,0 1 1 0 0,0-1-1 0 0,1 0 0 0 0,-1 0 0 0 0,0 1 0 0 0,1-1 1 0 0,-1 0-1 0 0,1 1 0 0 0,-1-1 0 0 0,1 0 0 0 0,0 1 0 0 0,0-1 56 0 0,2-4-169 0 0,-1 1 1 0 0,1-1-1 0 0,0 1 0 0 0,1 0 0 0 0,-1 0 0 0 0,1 1 0 0 0,4-5 169 0 0,0 1-168 0 0,1 0 0 0 0,0 1 1 0 0,0 0-1 0 0,1 0 0 0 0,6-2 168 0 0,-12 7 24 0 0,1 0 0 0 0,0 0-1 0 0,-1 0 1 0 0,1 1 0 0 0,0-1 0 0 0,0 1 0 0 0,0 1 0 0 0,0-1-1 0 0,1 1 1 0 0,-1 0 0 0 0,0 0 0 0 0,0 0 0 0 0,4 1-24 0 0,-6 0 85 0 0,-1 0-1 0 0,1 0 1 0 0,0-1 0 0 0,-1 1 0 0 0,1 1 0 0 0,-1-1 0 0 0,0 0 0 0 0,1 1 0 0 0,-1-1 0 0 0,0 1 0 0 0,0 0 0 0 0,0 0-1 0 0,0-1 1 0 0,2 3-85 0 0,2 4 305 0 0,0 0-1 0 0,0 1 0 0 0,1 3-304 0 0,2 2 353 0 0,-4-6-159 0 0,2 3 342 0 0,0 1 0 0 0,4 8-536 0 0,-11-18 240 0 0,0-2 14 0 0,0 0 2 0 0,0 0-32 0 0,-1-9-119 0 0,1 8-119 0 0,-1 0-1 0 0,1 0 1 0 0,0 0-1 0 0,0 1 1 0 0,0-1-1 0 0,0 0 1 0 0,0 0-1 0 0,0 0 1 0 0,0 0-1 0 0,0 1 1 0 0,0-1-1 0 0,0 0 1 0 0,0 0-1 0 0,0 0 0 0 0,1 1 1 0 0,-1-1-1 0 0,0 0 1 0 0,1 0-1 0 0,-1 0 1 0 0,0 1-1 0 0,1-1 15 0 0,5-8-161 0 0,0 0 0 0 0,0 0 1 0 0,1 1-1 0 0,0 0 0 0 0,1 0 0 0 0,0 1 0 0 0,0 0 0 0 0,0 0 0 0 0,6-3 161 0 0,-10 8 0 0 0,0 0 0 0 0,-1 0 0 0 0,1 0 0 0 0,0 0 0 0 0,0 1 0 0 0,0-1 0 0 0,1 1 0 0 0,-1 0 0 0 0,0 0 0 0 0,0 1 0 0 0,1-1 0 0 0,-1 1 0 0 0,0 0 0 0 0,1 0 0 0 0,-1 1 0 0 0,0-1 0 0 0,0 1 0 0 0,1 0 0 0 0,-1 0 0 0 0,3 1 0 0 0,0 1 0 0 0,0 0 0 0 0,0 1 0 0 0,-1-1 0 0 0,0 1 0 0 0,1 1 0 0 0,-1-1 0 0 0,-1 1 0 0 0,1 0 0 0 0,2 3 0 0 0,34 30 521 0 0,-30-27-2482 0 0,1 0-3356 0 0,-7-7-2293 0 0</inkml:trace>
  <inkml:trace contextRef="#ctx0" brushRef="#br0" timeOffset="392.168">13860 183 15864 0 0,'0'0'727'0'0,"7"6"237"0"0,-3-1-849 0 0,1 0 0 0 0,-1 0 0 0 0,0 1 0 0 0,0 0 0 0 0,-1-1 0 0 0,1 1 0 0 0,-1 0 0 0 0,-1 1 0 0 0,1-1 0 0 0,0 5-115 0 0,9 28 1170 0 0,-10-31-765 0 0,1 0-1 0 0,-1 0 1 0 0,0 0-1 0 0,0 0 1 0 0,-1 4-405 0 0,0 0 469 0 0,1 0 0 0 0,1 0 1 0 0,1 5-470 0 0,-1-5 296 0 0,0 0 1 0 0,-1-1-1 0 0,0 10-296 0 0,0-5 92 0 0,0 0 1 0 0,1 0-1 0 0,2 5-92 0 0,7 35 175 0 0,-10-41-124 0 0,2-1 0 0 0,-1 0 0 0 0,5 8-51 0 0,3 16 69 0 0,-5-22-62 0 0,0 0 1 0 0,1-1-1 0 0,1 1 1 0 0,0-1-1 0 0,3 2-7 0 0,-9-14-49 0 0,-1-2-267 0 0,-1-1-916 0 0,0 0-398 0 0,0 0-74 0 0</inkml:trace>
  <inkml:trace contextRef="#ctx0" brushRef="#br0" timeOffset="787.975">14008 348 7832 0 0,'-1'-1'11'0'0,"1"1"0"0"0,-1 0 0 0 0,1-1-1 0 0,0 1 1 0 0,-1-1 0 0 0,1 1 0 0 0,0-1 0 0 0,0 1 0 0 0,-1 0 0 0 0,1-1 0 0 0,0 1 0 0 0,0-1 0 0 0,0 1 0 0 0,-1-1-1 0 0,1 1 1 0 0,0-1 0 0 0,0 1 0 0 0,0-1 0 0 0,0 1 0 0 0,0-1 0 0 0,0 1 0 0 0,0-1 0 0 0,0 1 0 0 0,0-1 0 0 0,0 1 0 0 0,1-1-1 0 0,-1 1 1 0 0,0-1 0 0 0,0 1 0 0 0,0-1 0 0 0,1 1 0 0 0,-1-1 0 0 0,0 1 0 0 0,0-1 0 0 0,1 1 0 0 0,-1 0 0 0 0,0-1 0 0 0,1 1-1 0 0,-1 0 1 0 0,1-1-11 0 0,13-5 1133 0 0,-2 4 2399 0 0,-6 1-2730 0 0,0 1 0 0 0,1 0 0 0 0,-1 0 0 0 0,0 1 0 0 0,1 0 1 0 0,-1 0-1 0 0,0 0-802 0 0,2 2 411 0 0,0-1 0 0 0,0 1 0 0 0,-1 0 0 0 0,1 1 0 0 0,0 0-411 0 0,4 4 288 0 0,-1 0 1 0 0,1 0-1 0 0,-1 1 1 0 0,-1 0-1 0 0,1 1 1 0 0,0 3-289 0 0,-2-3 313 0 0,-1 1 1 0 0,-1 0-1 0 0,0 1 1 0 0,3 6-314 0 0,-4-7 203 0 0,-4-7-152 0 0,0 1 1 0 0,0-1-1 0 0,0 1 0 0 0,0 0 0 0 0,-1-1 1 0 0,0 1-1 0 0,0 0 0 0 0,0 0 0 0 0,0 3-51 0 0,-1-6 19 0 0,0 0 1 0 0,0 0-1 0 0,0 0 0 0 0,-1 0 0 0 0,1-1 0 0 0,0 1 0 0 0,-1 0 1 0 0,1 0-1 0 0,-1-1 0 0 0,1 1 0 0 0,-1 0 0 0 0,0 0 0 0 0,0-1 1 0 0,0 1-1 0 0,0-1 0 0 0,0 1 0 0 0,0-1 0 0 0,0 1 1 0 0,-1-1-1 0 0,1 0 0 0 0,0 0 0 0 0,-1 1 0 0 0,1-1 0 0 0,-1 0 1 0 0,0 0-1 0 0,1-1 0 0 0,-1 1-19 0 0,-6 2 79 0 0,1 0 1 0 0,-1 0-1 0 0,0-1 0 0 0,-1 0 0 0 0,1-1 1 0 0,-8 1-80 0 0,-5-1-3 0 0,0 0 1 0 0,-5-2 2 0 0,-16-2-1367 0 0,-40-8 1367 0 0,58 6-4155 0 0,0-1 0 0 0,-9-4 4155 0 0,2-1-6724 0 0</inkml:trace>
  <inkml:trace contextRef="#ctx0" brushRef="#br0" timeOffset="1210.251">14507 210 17503 0 0,'9'-1'303'0'0,"-8"1"93"0"0,-4 1 852 0 0,-2 2-1015 0 0,0 0-1 0 0,0 0 1 0 0,0 0-1 0 0,0 1 1 0 0,1 0-1 0 0,-1 0 1 0 0,1 0 0 0 0,0 0-1 0 0,0 2-232 0 0,-3 1 344 0 0,-63 58 2216 0 0,62-56-2272 0 0,0 0 1 0 0,0 1-1 0 0,1 0 0 0 0,-3 4-288 0 0,1-1-33 0 0,2-4 33 0 0,6-7 0 0 0,0-1 0 0 0,-1 1 0 0 0,1 0 0 0 0,0-1 0 0 0,0 1 0 0 0,0 0 0 0 0,0 0 0 0 0,0 0 0 0 0,0-1 0 0 0,1 1 0 0 0,-1 0 0 0 0,1 0 0 0 0,-1 0 0 0 0,1 0 0 0 0,0 0 0 0 0,-1 2 0 0 0,1-4 0 0 0,0 1 0 0 0,1-1 0 0 0,-1 1 0 0 0,0-1 0 0 0,0 1 0 0 0,0 0 0 0 0,0-1 0 0 0,1 1 0 0 0,-1-1 0 0 0,0 1 0 0 0,1-1 0 0 0,-1 1 0 0 0,0-1 0 0 0,1 1 0 0 0,-1-1 0 0 0,1 1 0 0 0,-1-1 0 0 0,0 0 0 0 0,1 1 0 0 0,-1-1 0 0 0,1 0 0 0 0,-1 1 0 0 0,1-1 0 0 0,0 0 0 0 0,-1 0 0 0 0,1 1 0 0 0,-1-1 0 0 0,1 0 0 0 0,-1 0 0 0 0,1 0 0 0 0,0 0 0 0 0,-1 0 0 0 0,1 0 0 0 0,-1 0 0 0 0,1 0 0 0 0,0 0 0 0 0,-1 0 0 0 0,1 0 0 0 0,-1 0 0 0 0,1 0 0 0 0,10 0-76 0 0,-1 0 1 0 0,0-1-1 0 0,0-1 0 0 0,0 0 0 0 0,-1 0 0 0 0,1 0 1 0 0,0-1-1 0 0,-1-1 0 0 0,4-1 76 0 0,-6 2-103 0 0,6-2-388 0 0,0-1 1 0 0,-1-1-1 0 0,0 0 1 0 0,0-1-1 0 0,-1 0 1 0 0,0-1 0 0 0,0 0-1 0 0,6-8 491 0 0,7-10-352 0 0,-23 26 509 0 0,0 1-139 0 0,-1 0 0 0 0,0 0 0 0 0,0 0 1 0 0,0 0-1 0 0,0 0 0 0 0,0 0 0 0 0,1-1 0 0 0,-1 1 0 0 0,0 0 0 0 0,0 0 0 0 0,0 0 0 0 0,0 0 0 0 0,0 0 0 0 0,1 0 0 0 0,-1 0 0 0 0,0 0 0 0 0,0 0 0 0 0,0 0 0 0 0,0 0 0 0 0,1 0 0 0 0,-1 0 0 0 0,0 0 0 0 0,0 0 0 0 0,0 0 0 0 0,0 0 0 0 0,1 0 1 0 0,-1 0-1 0 0,0 0 0 0 0,0 1 0 0 0,0-1 0 0 0,0 0 0 0 0,1 0 0 0 0,-1 0 0 0 0,0 0 0 0 0,0 0 0 0 0,0 0 0 0 0,0 0 0 0 0,0 0 0 0 0,0 1 0 0 0,0-1 0 0 0,1 0 0 0 0,-1 0 0 0 0,0 0 0 0 0,0 0 0 0 0,0 1 0 0 0,0-1 0 0 0,0 0 0 0 0,0 0 0 0 0,0 0 0 0 0,0 0 1 0 0,0 0-1 0 0,0 1 0 0 0,0-1-18 0 0,3 10 471 0 0,-3-9-483 0 0,2 9 255 0 0,2 19 322 0 0,-3-27-549 0 0,-1 1 0 0 0,0-1-1 0 0,1 0 1 0 0,-1 0 0 0 0,1 1-1 0 0,0-1 1 0 0,0 0 0 0 0,0 0 0 0 0,0 1-16 0 0,1-1 5 0 0,-1 0 1 0 0,0 1-1 0 0,0-1 1 0 0,-1 1 0 0 0,1-1-1 0 0,0 1 1 0 0,-1-1 0 0 0,1 1-1 0 0,-1 1-5 0 0,0-1 29 0 0,0 1 0 0 0,1 0 0 0 0,-1-1 0 0 0,1 1-1 0 0,0-1 1 0 0,0 1 0 0 0,0-1 0 0 0,1 1 0 0 0,-1-1 0 0 0,1 0-1 0 0,0 1 1 0 0,0-1 0 0 0,0 0 0 0 0,0 0 0 0 0,0 0 0 0 0,2 1-29 0 0,-2-3-42 0 0,-1 1-1 0 0,1-1 1 0 0,0 1 0 0 0,-1-1 0 0 0,1 0 0 0 0,0 0 0 0 0,0 0 0 0 0,0 0 0 0 0,0 0 0 0 0,0 0 0 0 0,0-1 0 0 0,0 1-1 0 0,0-1 1 0 0,0 1 0 0 0,0-1 0 0 0,0 0 0 0 0,0 0 0 0 0,1 0 0 0 0,-1 0 0 0 0,0 0 0 0 0,0 0 0 0 0,0 0-1 0 0,0-1 1 0 0,0 1 0 0 0,0-1 0 0 0,0 0 0 0 0,0 0 0 0 0,1 0 42 0 0,7-4-5473 0 0,2-1-1792 0 0</inkml:trace>
  <inkml:trace contextRef="#ctx0" brushRef="#br0" timeOffset="1595.24">14756 159 3224 0 0,'2'8'288'0'0,"-7"33"5042"0"0,5-36-4566 0 0,1 1-1 0 0,-1-1 0 0 0,1 0 0 0 0,0 0 0 0 0,0 1 1 0 0,1-1-1 0 0,0 0 0 0 0,0 0 0 0 0,0-1 1 0 0,0 1-1 0 0,1 0 0 0 0,-1-1 0 0 0,1 1 0 0 0,3 2-763 0 0,36 50 3424 0 0,4 5-2165 0 0,-43-58-1224 0 0,-1 0 0 0 0,1 1-1 0 0,-1-1 1 0 0,0 0 0 0 0,0 1 0 0 0,0-1-1 0 0,-1 2-34 0 0,0-4 15 0 0,0 0 0 0 0,-1 0-1 0 0,1 0 1 0 0,-1 0-1 0 0,0 0 1 0 0,1 0-1 0 0,-1 0 1 0 0,0 0-1 0 0,0 0 1 0 0,-1 0-1 0 0,1 0 1 0 0,0 0-1 0 0,-1 0 1 0 0,1 0-1 0 0,-1 0 1 0 0,1 0 0 0 0,-2 2-15 0 0,-1 0 46 0 0,3-3-31 0 0,0 0-1 0 0,-1 0 1 0 0,1 0 0 0 0,-1 0 0 0 0,1-1 0 0 0,-1 1 0 0 0,1 0 0 0 0,-1 0 0 0 0,0 0-1 0 0,0 0 1 0 0,1-1 0 0 0,-1 1 0 0 0,0 0 0 0 0,0-1 0 0 0,0 1 0 0 0,0-1-1 0 0,0 1 1 0 0,1-1 0 0 0,-1 1 0 0 0,0-1 0 0 0,0 1 0 0 0,0-1 0 0 0,0 0-1 0 0,-1 0 1 0 0,1 0 0 0 0,0 1 0 0 0,0-1 0 0 0,0 0 0 0 0,0 0 0 0 0,0 0 0 0 0,0-1-1 0 0,0 1 1 0 0,0 0 0 0 0,0 0 0 0 0,0 0 0 0 0,0-1-15 0 0,-1 0 13 0 0,-1 0 0 0 0,1 0 0 0 0,0 0 0 0 0,0 0 0 0 0,0 0 1 0 0,0-1-1 0 0,0 1 0 0 0,0-1 0 0 0,0 1 0 0 0,0-1 0 0 0,1 0 0 0 0,-1 0 0 0 0,1 0 1 0 0,-1 0-1 0 0,1 0 0 0 0,0 0 0 0 0,0 0 0 0 0,0 0 0 0 0,0-1 0 0 0,0 1 0 0 0,0 0 0 0 0,0-2-13 0 0,-1-4-53 0 0,0 0 0 0 0,1 0 0 0 0,-1-1 0 0 0,2 1 0 0 0,-1-8 53 0 0,1 13-40 0 0,1-1 1 0 0,-1 1-1 0 0,1 0 1 0 0,0-1 0 0 0,0 1-1 0 0,0 0 1 0 0,0 0 0 0 0,1 0-1 0 0,-1 0 1 0 0,1 0-1 0 0,0-1 40 0 0,23-31-791 0 0,-18 27 270 0 0,-2 3 154 0 0,0 0 0 0 0,0 1 0 0 0,0 0 0 0 0,0 0 0 0 0,0 0 0 0 0,1 0 0 0 0,0 1 0 0 0,1-1 367 0 0,13-7-2392 0 0,-13 6 1553 0 0,1 1 0 0 0,0 0 0 0 0,0 0-1 0 0,1 1 1 0 0,4-1 839 0 0,-2 0-707 0 0,30-7-1789 0 0</inkml:trace>
  <inkml:trace contextRef="#ctx0" brushRef="#br0" timeOffset="2029.639">15250 233 18023 0 0,'0'0'407'0'0,"0"0"60"0"0,-13 6 618 0 0,-21 10-619 0 0,6-3 1832 0 0,-11 8-2298 0 0,32-17 244 0 0,0 1-1 0 0,0 0 1 0 0,0 0-1 0 0,0 1 1 0 0,1-1 0 0 0,0 2-1 0 0,-2 1-243 0 0,-9 12 181 0 0,12-15-125 0 0,0 1 0 0 0,0 0 0 0 0,1 0 0 0 0,0 1-1 0 0,0-1 1 0 0,0 2-56 0 0,0 0 57 0 0,3-7-57 0 0,0 0-1 0 0,0 1 1 0 0,1-1 0 0 0,-1 0 0 0 0,1 1 0 0 0,-1-1-1 0 0,1 0 1 0 0,-1 1 0 0 0,1-1 0 0 0,0 2 0 0 0,0-3 5 0 0,0 1 1 0 0,0 0-1 0 0,1-1 1 0 0,-1 1-1 0 0,0 0 1 0 0,1-1-1 0 0,-1 1 1 0 0,0 0-1 0 0,1-1 1 0 0,-1 1-1 0 0,1-1 1 0 0,-1 1-1 0 0,1-1 1 0 0,-1 1-1 0 0,1-1 1 0 0,-1 1-1 0 0,1-1 1 0 0,0 1-1 0 0,-1-1 1 0 0,1 0-1 0 0,0 1 1 0 0,-1-1-1 0 0,1 0 1 0 0,0 0-1 0 0,-1 1-5 0 0,5 0-14 0 0,0 0 0 0 0,0 0 0 0 0,0 0 0 0 0,0-1 0 0 0,0 0 0 0 0,1 0 0 0 0,-1 0 0 0 0,0 0 0 0 0,0-1 0 0 0,0 0 0 0 0,1 0 14 0 0,5-1-131 0 0,-6 1 16 0 0,-1 0 0 0 0,1 0 1 0 0,-1 0-1 0 0,0-1 0 0 0,3-1 115 0 0,11-5-418 0 0,20-7-491 0 0,-29 11 852 0 0,1 0 0 0 0,0 0 0 0 0,0 1-1 0 0,0 0 1 0 0,7 0 57 0 0,-15 3 9 0 0,-1 0-1 0 0,1 0 0 0 0,0 0 0 0 0,0 0 1 0 0,0 0-1 0 0,-1 1 0 0 0,1-1 1 0 0,0 1-1 0 0,-1-1 0 0 0,1 1 0 0 0,0 0 1 0 0,-1-1-1 0 0,1 1 0 0 0,-1 0 1 0 0,1 0-1 0 0,-1 0 0 0 0,1 0 0 0 0,-1 0 1 0 0,0 1-1 0 0,1-1 0 0 0,-1 1-8 0 0,5 5 214 0 0,-1-1 0 0 0,-1 1-1 0 0,1 0 1 0 0,0 3-214 0 0,2 3 243 0 0,-4-8-123 0 0,-2-3-82 0 0,0 0 0 0 0,0 0 0 0 0,0-1 0 0 0,0 1-1 0 0,1 0 1 0 0,-1-1 0 0 0,0 1 0 0 0,1-1 0 0 0,-1 0-1 0 0,1 1 1 0 0,0-1-38 0 0,-1 0-103 0 0,0-1 1 0 0,0 1-1 0 0,-1 0 0 0 0,1-1 0 0 0,1 1 0 0 0,-1 0 1 0 0,0-1-1 0 0,0 0 0 0 0,0 1 0 0 0,0-1 0 0 0,0 0 1 0 0,0 1-1 0 0,0-1 0 0 0,1 0 0 0 0,-1 0 0 0 0,0 0 1 0 0,0 0-1 0 0,0 0 0 0 0,0 0 0 0 0,1 0 0 0 0,-1 0 1 0 0,0-1-1 0 0,0 1 0 0 0,0 0 0 0 0,0-1 1 0 0,0 1-1 0 0,0-1 0 0 0,0 1 0 0 0,0-1 0 0 0,1 0 103 0 0,4-3-7763 0 0</inkml:trace>
  <inkml:trace contextRef="#ctx0" brushRef="#br0" timeOffset="2431.613">15495 165 4144 0 0,'1'-1'-7'0'0,"1"1"1"0"0,-1-1-1 0 0,1 0 1 0 0,-1 1-1 0 0,1-1 0 0 0,-1 1 1 0 0,1 0-1 0 0,0 0 1 0 0,-1-1-1 0 0,1 1 0 0 0,-1 0 1 0 0,1 0-1 0 0,0 1 1 0 0,0-1 6 0 0,0 1 398 0 0,0-1 0 0 0,0 1 0 0 0,0 0 0 0 0,0 0 0 0 0,0 0 0 0 0,-1 0 0 0 0,1 0 0 0 0,0 0 0 0 0,-1 0 0 0 0,1 1 0 0 0,-1-1 0 0 0,1 1 0 0 0,-1-1 0 0 0,0 1 0 0 0,0 0 0 0 0,1-1-398 0 0,1 5 1747 0 0,1 0 0 0 0,-1 0 0 0 0,0 0 0 0 0,1 5-1747 0 0,4 10 1011 0 0,-8-20-1113 0 0,22 58 2839 0 0,-11-30-1088 0 0,-1 0-1 0 0,5 25-1648 0 0,-15-53 12 0 0,0-1-1 0 0,0 1 1 0 0,0 0-1 0 0,0-1 0 0 0,0 1 1 0 0,-1 0-1 0 0,1-1 1 0 0,0 1-1 0 0,0 0 0 0 0,0-1 1 0 0,-1 1-1 0 0,1 0 1 0 0,0-1-1 0 0,-1 1 1 0 0,1-1-1 0 0,-1 1 0 0 0,1-1 1 0 0,-1 1-1 0 0,1-1 1 0 0,-1 1-1 0 0,1-1 0 0 0,-1 1 1 0 0,1-1-1 0 0,-1 0 1 0 0,0 1-1 0 0,1-1 1 0 0,-1 0-1 0 0,1 0 0 0 0,-1 1 1 0 0,0-1-1 0 0,1 0 1 0 0,-1 0-1 0 0,0 0 0 0 0,0 0 1 0 0,1 0-1 0 0,-1 0 1 0 0,0 0-1 0 0,1 0 1 0 0,-1 0-1 0 0,0 0 0 0 0,1 0 1 0 0,-1 0-1 0 0,0 0 1 0 0,1-1-1 0 0,-1 1 0 0 0,0 0 1 0 0,1-1-1 0 0,-1 1 1 0 0,1 0-1 0 0,-1-1 1 0 0,1 1-1 0 0,-1 0 0 0 0,0-1 1 0 0,1 1-1 0 0,-1-1-11 0 0,0 0-133 0 0,0-1-1 0 0,-1 1 1 0 0,1-1 0 0 0,0 1-1 0 0,0-1 1 0 0,0 0-1 0 0,0 0 1 0 0,0 1-1 0 0,0-1 1 0 0,0 0-1 0 0,0 0 1 0 0,1 0 0 0 0,-1 0-1 0 0,1 0 1 0 0,0 0-1 0 0,-1 0 1 0 0,1 0-1 0 0,0 0 1 0 0,0 0 133 0 0,1-2-277 0 0,-1 0 0 0 0,1-1 0 0 0,0 1 0 0 0,0 0 0 0 0,0 0 0 0 0,0 0 0 0 0,1 0 0 0 0,0 1 0 0 0,1-4 277 0 0,0 1-207 0 0,1 0-1 0 0,0 0 1 0 0,1 0-1 0 0,-1 0 0 0 0,1 1 1 0 0,0-1-1 0 0,1 1 0 0 0,-1 1 1 0 0,1-1-1 0 0,0 1 0 0 0,2-2 208 0 0,-4 4 117 0 0,0 1 0 0 0,0-1 0 0 0,0 1-1 0 0,-1 0 1 0 0,1 0 0 0 0,0 0-1 0 0,1 0 1 0 0,-1 1 0 0 0,0-1 0 0 0,0 1-1 0 0,0 0 1 0 0,0 0 0 0 0,0 1 0 0 0,4 0-118 0 0,-6 0 123 0 0,0-1-1 0 0,1 1 1 0 0,-1 0-1 0 0,0 0 1 0 0,0 0-1 0 0,0 0 1 0 0,1 0-1 0 0,-1 0 1 0 0,0 1-1 0 0,-1-1 1 0 0,1 1-1 0 0,0-1 0 0 0,0 1 1 0 0,-1 0-1 0 0,1 0 1 0 0,0 0-1 0 0,-1-1 1 0 0,0 2-1 0 0,0-1 1 0 0,1 0-1 0 0,-1 0 1 0 0,0 0-1 0 0,-1 0 1 0 0,1 1-1 0 0,0 0-121 0 0,2 11 457 0 0,0-1-1 0 0,-1 1 1 0 0,-1 0 0 0 0,0 0 0 0 0,-1 0-1 0 0,0 0 1 0 0,-2 1-457 0 0,2-12-42 0 0,-1 1 1 0 0,0 0-1 0 0,0 0 0 0 0,0-1 1 0 0,0 1-1 0 0,-1-1 0 0 0,1 1 0 0 0,-1-1 1 0 0,0 1-1 0 0,0-1 0 0 0,-1 0 0 0 0,1 0 1 0 0,-1 0-1 0 0,1 0 0 0 0,-1-1 0 0 0,0 1 1 0 0,0-1-1 0 0,0 1 0 0 0,0-1 0 0 0,0 0 1 0 0,-1 0-1 0 0,1 0 0 0 0,-1-1 42 0 0,-2-3-6601 0 0,5 2 5560 0 0,-2-3-6268 0 0</inkml:trace>
  <inkml:trace contextRef="#ctx0" brushRef="#br0" timeOffset="2812.802">15909 1 11056 0 0,'0'0'852'0'0,"15"11"2446"0"0,-11-5-2175 0 0,0 0 0 0 0,0 0 0 0 0,-1 0 0 0 0,0 1 0 0 0,2 3-1123 0 0,3 12 1048 0 0,-2-1-1 0 0,1 8-1047 0 0,1 2 866 0 0,10 49 107 0 0,-12-50-689 0 0,1 0 0 0 0,2 0 0 0 0,6 16-284 0 0,-11-38 31 0 0,-2-3-11 0 0,-1-1 1 0 0,1 1-1 0 0,1 0 0 0 0,-1-1 0 0 0,1 0 0 0 0,-1 1 0 0 0,1-1 0 0 0,1 0 0 0 0,-1-1 0 0 0,0 1 0 0 0,1 0 0 0 0,1 0-20 0 0,-4-3 8 0 0,1 0 1 0 0,0 1-1 0 0,-1-1 0 0 0,1 0 0 0 0,0 0 0 0 0,0 0 1 0 0,0 0-1 0 0,0 0 0 0 0,0 0 0 0 0,0-1 0 0 0,0 1 1 0 0,0-1-1 0 0,0 1 0 0 0,0-1 0 0 0,0 0 0 0 0,0 0 1 0 0,0 0-1 0 0,0 0 0 0 0,1 0 0 0 0,-1 0 0 0 0,0 0 1 0 0,0-1-1 0 0,0 1 0 0 0,0-1 0 0 0,0 0 0 0 0,0 0 0 0 0,0 1 1 0 0,0-1-1 0 0,0 0 0 0 0,-1-1 0 0 0,1 1 0 0 0,0 0 1 0 0,-1 0-1 0 0,1-1 0 0 0,-1 1 0 0 0,1-1 0 0 0,-1 1 1 0 0,1-1-1 0 0,-1 0 0 0 0,0 0 0 0 0,0 0-8 0 0,14-23-144 0 0,-1 0 0 0 0,-2-1 0 0 0,-1-1 0 0 0,4-14 144 0 0,26-65-493 0 0,-41 102 488 0 0,1 0 0 0 0,0 0 0 0 0,-1 0 0 0 0,1 0 0 0 0,-1 0 0 0 0,0-2 5 0 0,0 1-34 0 0,0 4 34 0 0,0 1-1 0 0,0 0 1 0 0,0 0 0 0 0,0 0 0 0 0,-1-1 0 0 0,1 1-1 0 0,0 0 1 0 0,0 0 0 0 0,0-1 0 0 0,0 1 0 0 0,0 0-1 0 0,0 0 1 0 0,0 0 0 0 0,0-1 0 0 0,0 1 0 0 0,-1 0-1 0 0,1 0 1 0 0,0 0 0 0 0,0-1 0 0 0,0 1 0 0 0,0 0-1 0 0,0 0 1 0 0,-1 0 0 0 0,1 0 0 0 0,0 0 0 0 0,0-1-1 0 0,0 1 1 0 0,-1 0 0 0 0,1 0 0 0 0,0 0 0 0 0,0 0-1 0 0,-1 0 1 0 0,1 0 0 0 0,0 0 0 0 0,0 0 0 0 0,0 0-1 0 0,-1 0 1 0 0,1 0 0 0 0,0 0 0 0 0,0 0 0 0 0,-1 0-1 0 0,1 0 1 0 0,0 0 0 0 0,0 0 0 0 0,-1 0 0 0 0,1 0-1 0 0,0 0 1 0 0,0 0 0 0 0,0 1 0 0 0,-1-1 0 0 0,1 0-1 0 0,0 0 1 0 0,0 0 0 0 0,-10 6-12 0 0,2 1 45 0 0,0 0 0 0 0,1 1 1 0 0,0 0-1 0 0,1 0 0 0 0,0 1 0 0 0,0 0 0 0 0,1 0 0 0 0,0 0 0 0 0,0 1 0 0 0,1-1 0 0 0,-2 8-33 0 0,4-13 32 0 0,1 1 0 0 0,0 0 0 0 0,0 0-1 0 0,0 1 1 0 0,0-1 0 0 0,1 0 0 0 0,0 0-1 0 0,0 0 1 0 0,0 0 0 0 0,1 0 0 0 0,0 1 0 0 0,-1-1-1 0 0,2 0 1 0 0,-1 0 0 0 0,1 0 0 0 0,0-1-1 0 0,0 1 1 0 0,0 0 0 0 0,0-1 0 0 0,1 1 0 0 0,0-1-1 0 0,0 0 1 0 0,0 0 0 0 0,1 0 0 0 0,-1 0-1 0 0,1-1 1 0 0,0 1 0 0 0,0-1 0 0 0,0 0 0 0 0,2 1-32 0 0,12 7 84 0 0,0-2 1 0 0,1 0 0 0 0,0-1 0 0 0,14 3-85 0 0,19 4-15 0 0,9 0 15 0 0,-41-11-531 0 0,62 13-1099 0 0,-27-12-5264 0 0,-18-4-720 0 0</inkml:trace>
  <inkml:trace contextRef="#ctx0" brushRef="#br0" timeOffset="4355.378">18624 165 3680 0 0,'5'-6'-1238'0'0,"0"-11"6619"0"0,-5 17-5082 0 0,1-1-1 0 0,-1 1 0 0 0,0-1 1 0 0,0 0-1 0 0,0 1 0 0 0,0-1 1 0 0,0 1-1 0 0,0-1 0 0 0,0 0 1 0 0,0 1-1 0 0,0-1 0 0 0,0 1 1 0 0,0-1-1 0 0,0 1 0 0 0,0-1 1 0 0,0 0-1 0 0,0 1 0 0 0,-1-1 1 0 0,1 1-1 0 0,0-1 0 0 0,0 1 1 0 0,-1-1-1 0 0,1 1 1 0 0,0-1-1 0 0,-1 1 0 0 0,1-1 1 0 0,-1 1-1 0 0,1-1 0 0 0,-1 1 1 0 0,1 0-1 0 0,0-1 0 0 0,-1 1 1 0 0,1 0-1 0 0,-1-1 0 0 0,0 1 1 0 0,1 0-1 0 0,-1 0 0 0 0,1 0 1 0 0,-1-1-1 0 0,1 1 0 0 0,-1 0-298 0 0,-4 0 160 0 0,0 1 0 0 0,0 0 1 0 0,-1-1-1 0 0,1 2 0 0 0,1-1 0 0 0,-1 0 0 0 0,0 1 0 0 0,0 0 0 0 0,0 0 0 0 0,1 1 0 0 0,-1-1 0 0 0,1 1 0 0 0,0 0 0 0 0,0 0 0 0 0,0 0 0 0 0,0 1 0 0 0,1 0 0 0 0,-3 2-160 0 0,3-2 2 0 0,0-1 0 0 0,0 1 0 0 0,1-1 0 0 0,0 1-1 0 0,0 0 1 0 0,0 0 0 0 0,0 0 0 0 0,0 0 0 0 0,1 1 0 0 0,0-1 0 0 0,0 0 0 0 0,0 1-1 0 0,0-1 1 0 0,1 1 0 0 0,0-1 0 0 0,0 0 0 0 0,0 1 0 0 0,0-1 0 0 0,1 1-1 0 0,-1-1 1 0 0,2 3-2 0 0,0-2 5 0 0,0 1 0 0 0,0-1 0 0 0,0 0-1 0 0,1 0 1 0 0,0 0 0 0 0,0 0 0 0 0,0-1-1 0 0,1 1 1 0 0,0-1 0 0 0,3 4-5 0 0,4 2 9 0 0,0-1 0 0 0,0-1 0 0 0,10 6-9 0 0,-16-10 53 0 0,-5-3-40 0 0,-1 0 0 0 0,0-1-1 0 0,0 1 1 0 0,1 0-1 0 0,-1-1 1 0 0,0 1 0 0 0,0-1-1 0 0,0 1 1 0 0,0-1-1 0 0,0 0 1 0 0,1 1 0 0 0,-1-1-1 0 0,-1 0-12 0 0,-8 2 29 0 0,1-1 0 0 0,-1 0-1 0 0,0 0 1 0 0,0-1 0 0 0,0-1 0 0 0,-2 0-29 0 0,-18 0-119 0 0,7 1-357 0 0,-75-1-1730 0 0,33-3-4516 0 0,49 1 1325 0 0</inkml:trace>
  <inkml:trace contextRef="#ctx0" brushRef="#br0" timeOffset="4769.476">19277 55 18079 0 0,'-7'1'187'0'0,"0"1"-1"0"0,0-1 0 0 0,1 1 0 0 0,-1 1 0 0 0,1-1 0 0 0,-1 1 0 0 0,1 0 0 0 0,0 0 0 0 0,0 1 0 0 0,0 0-186 0 0,-13 7 159 0 0,-29 15 310 0 0,1 2 0 0 0,-3 6-469 0 0,25-16 387 0 0,1 1-1 0 0,0 2 0 0 0,2 1 0 0 0,-9 11-386 0 0,5 0 157 0 0,22-28-98 0 0,61-45-711 0 0,-11 0-123 0 0,-44 38 805 0 0,0 1-1 0 0,0 0 1 0 0,0 0-1 0 0,0 0 1 0 0,0 0-1 0 0,0 1 0 0 0,0-1 1 0 0,0 0-1 0 0,1 1 1 0 0,-1 0-1 0 0,0-1 1 0 0,0 1-1 0 0,0 0 1 0 0,1 0-1 0 0,-1 0 0 0 0,0 0 1 0 0,0 1-1 0 0,0-1 1 0 0,1 0-1 0 0,-1 1 1 0 0,0 0-1 0 0,0-1 1 0 0,0 1-1 0 0,0 0 0 0 0,0 0 1 0 0,0 0-1 0 0,0 1 1 0 0,0-1-1 0 0,-1 0 1 0 0,1 1-1 0 0,0-1 1 0 0,-1 1-1 0 0,1-1 0 0 0,-1 1 1 0 0,0 0-1 0 0,1 0-29 0 0,10 16 959 0 0,-1 1 0 0 0,6 12-959 0 0,-10-16 253 0 0,0-1 0 0 0,1-1 0 0 0,1 1 0 0 0,1-1 0 0 0,4 5-253 0 0,-13-17-109 0 0,4 4 234 0 0,-1 0 0 0 0,1-1 0 0 0,0 1 0 0 0,1-1 0 0 0,-1 0-125 0 0,-4-3-138 0 0,0-1 1 0 0,0 1-1 0 0,0-1 0 0 0,0 1 0 0 0,0-1 0 0 0,0 1 0 0 0,0-1 0 0 0,0 1 1 0 0,0-1-1 0 0,0 0 0 0 0,0 0 0 0 0,0 0 0 0 0,0 1 0 0 0,0-1 0 0 0,1 0 0 0 0,-1 0 1 0 0,0 0-1 0 0,0-1 0 0 0,0 1 0 0 0,0 0 0 0 0,0 0 0 0 0,0 0 0 0 0,0-1 0 0 0,0 1 1 0 0,0-1-1 0 0,0 1 0 0 0,0-1 0 0 0,0 1 0 0 0,0-1 0 0 0,0 0 0 0 0,0 1 1 0 0,0-1-1 0 0,-1 0 138 0 0,11-12-2159 0 0,-5-3-16 0 0</inkml:trace>
  <inkml:trace contextRef="#ctx0" brushRef="#br0" timeOffset="5171.11">19372 64 18975 0 0,'0'0'870'0'0,"0"0"-20"0"0,1 2-547 0 0,6 23 595 0 0,-2 1 1 0 0,2 10-899 0 0,-2-6 1979 0 0,7 20-1979 0 0,-1-12 1721 0 0,1 15-1721 0 0,-9-37 128 0 0,-1-1 0 0 0,-1 1 0 0 0,0 0 0 0 0,-1 14-128 0 0,-1-27-55 0 0,1 0-1 0 0,-1-1 1 0 0,1 1 0 0 0,-1 0-1 0 0,0-1 1 0 0,0 1 0 0 0,0-1-1 0 0,0 1 1 0 0,0-1 0 0 0,-1 0-1 0 0,1 1 1 0 0,-1-1 0 0 0,0 1 55 0 0,0-1-308 0 0,1-1 1 0 0,-1 0 0 0 0,1 1-1 0 0,-1-1 1 0 0,0 0 0 0 0,1 0 0 0 0,-1 0-1 0 0,0 0 1 0 0,0 0 0 0 0,0 0-1 0 0,0 0 308 0 0,-11 2-8363 0 0</inkml:trace>
  <inkml:trace contextRef="#ctx0" brushRef="#br0" timeOffset="5172.11">19200 235 15144 0 0,'2'0'340'0'0,"64"3"1492"0"0,3 3-1832 0 0,-2-1 2746 0 0,6-2-2746 0 0,99 6 2683 0 0,2 0-3609 0 0,-157-11-5768 0 0,-12 0 169 0 0</inkml:trace>
  <inkml:trace contextRef="#ctx0" brushRef="#br0" timeOffset="6123.587">19832 280 5064 0 0,'0'0'389'0'0,"0"0"267"0"0,0 0 3142 0 0,-3 7-1260 0 0,-5 12 2967 0 0,-2 4-1909 0 0,-2 12-2688 0 0,10-30-876 0 0,1 0-1 0 0,0 0 1 0 0,1 1 0 0 0,-1-1-1 0 0,1 0 1 0 0,0 1-1 0 0,0-1 1 0 0,1 0-1 0 0,0 0 1 0 0,0 4-32 0 0,0-7 8 0 0,-1 1 1 0 0,1-1-1 0 0,0 1 1 0 0,0-1 0 0 0,0 0-1 0 0,0 0 1 0 0,0 1-1 0 0,0-1 1 0 0,1 0-1 0 0,-1 0 1 0 0,1 0-1 0 0,0 0 1 0 0,-1-1-1 0 0,1 1 1 0 0,0 0-1 0 0,0-1 1 0 0,0 1-1 0 0,0-1 1 0 0,0 1-1 0 0,0-1 1 0 0,1 0-9 0 0,1 0 11 0 0,-1 0 1 0 0,1 0-1 0 0,-1 0 1 0 0,1-1 0 0 0,-1 0-1 0 0,1 1 1 0 0,-1-1 0 0 0,1 0-1 0 0,0-1 1 0 0,-1 1-1 0 0,1-1 1 0 0,-1 1 0 0 0,1-1-1 0 0,1-1-11 0 0,1 0-67 0 0,1-1 1 0 0,-1 0-1 0 0,1 0 0 0 0,-1-1 0 0 0,0 1 0 0 0,0-1 0 0 0,-1-1 0 0 0,1 1 0 0 0,-1-1 0 0 0,0 0 1 0 0,0 0-1 0 0,2-4 67 0 0,3-5-199 0 0,0 0 0 0 0,0-1 1 0 0,-2 0-1 0 0,4-8 199 0 0,13-33 460 0 0,-19 31-75 0 0,-6 24-235 0 0,0 1 90 0 0,0 0 42 0 0,0 0 6 0 0,7 17 207 0 0,5 9-226 0 0,3 7 191 0 0,-12-29-407 0 0,4 8 85 0 0,0 0-1 0 0,1-1 0 0 0,0 0 1 0 0,0-1-1 0 0,2 0 0 0 0,-1 0 1 0 0,1-1-1 0 0,9 7-137 0 0,-13-12 44 0 0,4 2 56 0 0,0 1 0 0 0,0-2 0 0 0,6 3-100 0 0,-14-7 20 0 0,1 1 0 0 0,0-1 1 0 0,0 0-1 0 0,0-1 0 0 0,1 1 1 0 0,-1-1-1 0 0,0 1 0 0 0,0-1 0 0 0,0 0 1 0 0,0 0-1 0 0,0 0 0 0 0,0 0 1 0 0,1-1-1 0 0,-1 0 0 0 0,1 0-20 0 0,3-1 22 0 0,-6 2-37 0 0,1 0 0 0 0,0-1 0 0 0,0 1 0 0 0,-1-1 0 0 0,1 1 0 0 0,0-1 1 0 0,-1 0-1 0 0,1 0 0 0 0,-1 0 0 0 0,1 0 0 0 0,-1 0 0 0 0,1 0 0 0 0,-1 0 1 0 0,1 0-1 0 0,-1-1 0 0 0,0 1 0 0 0,0 0 0 0 0,0-1 0 0 0,0 1 0 0 0,0-1 1 0 0,1-1 14 0 0,5-12-3806 0 0,-1-1 1 0 0,3-15 3805 0 0,-4 15-2474 0 0</inkml:trace>
  <inkml:trace contextRef="#ctx0" brushRef="#br0" timeOffset="6512.834">20377 268 3224 0 0,'0'0'143'0'0,"0"-3"26"0"0,0 3 161 0 0,0-1 1 0 0,0 0-1 0 0,0 1 0 0 0,0-1 0 0 0,0 0 1 0 0,0 1-1 0 0,1-1 0 0 0,-1 0 1 0 0,0 1-1 0 0,0-1 0 0 0,0 0 1 0 0,0 1-1 0 0,1-1 0 0 0,-1 1 1 0 0,0-1-1 0 0,1 0 0 0 0,-1 1 1 0 0,1-1-1 0 0,-1 1 0 0 0,0-1 0 0 0,1 1 1 0 0,-1-1-1 0 0,1 1 0 0 0,-1-1 1 0 0,1 1-1 0 0,0 0 0 0 0,-1-1 1 0 0,1 1-1 0 0,-1 0 0 0 0,1-1 1 0 0,0 1-1 0 0,-1 0 0 0 0,1 0 0 0 0,-1 0 1 0 0,1 0-331 0 0,1-1 663 0 0,-1 1 268 0 0,14 0 1315 0 0,-14 0-2131 0 0,0 1 0 0 0,0-1 0 0 0,0 1 0 0 0,1 0 0 0 0,-1-1 0 0 0,0 1 0 0 0,0 0 0 0 0,0-1 0 0 0,0 1 0 0 0,0 0 0 0 0,0 0 0 0 0,0 0 0 0 0,-1 0 1 0 0,1 0-1 0 0,0 0 0 0 0,0 0 0 0 0,-1 0 0 0 0,1 0 0 0 0,-1 1 0 0 0,1-1-115 0 0,10 27 894 0 0,-10-23-643 0 0,41 120 2096 0 0,-26-77-1342 0 0,-15-47-869 0 0,-1-1-6 0 0,0 0-30 0 0,0 0-18 0 0,0 0-2 0 0,0 0 3 0 0,0 0 10 0 0,-2 0-89 0 0,1-1 0 0 0,-1 1 0 0 0,1-1 0 0 0,0 0 0 0 0,0 0 0 0 0,-1 1 0 0 0,1-1-1 0 0,0 0 1 0 0,0 0 0 0 0,0 0 0 0 0,0 0 0 0 0,0 0 0 0 0,0-1 0 0 0,-1 0-4 0 0,1-1-187 0 0,0-1 1 0 0,0 1-1 0 0,1-1 1 0 0,-1 1-1 0 0,1-1 1 0 0,0 0-1 0 0,0 1 1 0 0,0-1-1 0 0,0 1 1 0 0,0-1-1 0 0,1 0 1 0 0,0 1 0 0 0,0-1-1 0 0,0 1 1 0 0,0 0-1 0 0,0-1 1 0 0,1 1-1 0 0,-1 0 1 0 0,2-1 186 0 0,5-11-1929 0 0,2 1 1 0 0,-1 0-1 0 0,10-9 1929 0 0,-2 2-2368 0 0,-2 0 417 0 0,4 4-7 0 0</inkml:trace>
  <inkml:trace contextRef="#ctx0" brushRef="#br0" timeOffset="6894.202">20906 165 3224 0 0,'26'0'744'0'0,"-25"0"1618"0"0,-1 0 804 0 0,1 2 4315 0 0,0 6-5887 0 0,-4-3-1268 0 0,0-1 0 0 0,0 0-1 0 0,-1 0 1 0 0,1 0 0 0 0,-1 0-1 0 0,0 0 1 0 0,0-1 0 0 0,0 0-1 0 0,-1 0 1 0 0,1 0 0 0 0,-1 0-326 0 0,-16 11 784 0 0,-20 18 161 0 0,-2-1-1 0 0,-47 23-944 0 0,54-27 76 0 0,36-25-76 0 0,4-1 0 0 0,7-1 0 0 0,-4-3-200 0 0,0 0 1 0 0,0 0-1 0 0,0 0 0 0 0,-1-1 0 0 0,1 0 1 0 0,-1 0-1 0 0,0-1 0 0 0,0 1 0 0 0,4-6 200 0 0,-2 3-159 0 0,0 0 0 0 0,1 1 0 0 0,-1 0 0 0 0,9-4 159 0 0,-13 8-5 0 0,1 0 0 0 0,-1 0 0 0 0,0 1 0 0 0,1-1 0 0 0,0 1 0 0 0,-1 0 0 0 0,1 0 0 0 0,3 0 5 0 0,-6 1 26 0 0,0 0 1 0 0,0 1 0 0 0,1-1-1 0 0,-1 0 1 0 0,0 1 0 0 0,0 0-1 0 0,0-1 1 0 0,0 1 0 0 0,0 0-1 0 0,0 0 1 0 0,0 0 0 0 0,0 0-1 0 0,0 0 1 0 0,0 1 0 0 0,0-1-1 0 0,-1 0 1 0 0,1 1 0 0 0,0 0-1 0 0,-1 0-26 0 0,36 43 1352 0 0,-26-30-922 0 0,0-1 0 0 0,13 12-430 0 0,-13-16 129 0 0,1-1 1 0 0,0 0-1 0 0,0-1 0 0 0,1 0 0 0 0,0-1 0 0 0,0-1 1 0 0,1 0-1 0 0,0-1 0 0 0,0 0 0 0 0,8 1-129 0 0,-20-5-130 0 0,0-1 1 0 0,0 0-1 0 0,0 1 0 0 0,1-1 0 0 0,-1 0 0 0 0,0 0 1 0 0,0 0-1 0 0,1 0 0 0 0,-1-1 0 0 0,0 1 0 0 0,0-1 1 0 0,1 1-1 0 0,-1-1 0 0 0,0 0 0 0 0,0 0 1 0 0,0 0-1 0 0,0 0 0 0 0,0 0 0 0 0,0 0 0 0 0,0 0 1 0 0,-1-1-1 0 0,1 1 0 0 0,1-2 130 0 0,1-5-1079 0 0</inkml:trace>
  <inkml:trace contextRef="#ctx0" brushRef="#br0" timeOffset="7284.877">21212 64 18743 0 0,'0'0'430'0'0,"0"0"55"0"0,0 0 27 0 0,1 1-57 0 0,2 1-418 0 0,0 0 0 0 0,0 0 0 0 0,-1 0 0 0 0,1 0 0 0 0,0 1 0 0 0,-1-1 0 0 0,0 1 0 0 0,0 0 0 0 0,0 0 0 0 0,0-1 0 0 0,0 1 0 0 0,0 1 0 0 0,-1-1-37 0 0,6 12 570 0 0,0 1-1 0 0,0 4-569 0 0,1 1 512 0 0,7 18 482 0 0,-2 0 1 0 0,-2 0 0 0 0,-1 2-1 0 0,2 19-994 0 0,-12-58 16 0 0,0 1 0 0 0,1 0-1 0 0,-1 0 1 0 0,0-1 0 0 0,-1 1-1 0 0,1 0 1 0 0,0 0 0 0 0,-1-1-1 0 0,1 1 1 0 0,-1 0 0 0 0,0-1-1 0 0,0 1 1 0 0,0-1 0 0 0,0 1-1 0 0,-1-1 1 0 0,1 1 0 0 0,-1-1-1 0 0,1 0 1 0 0,-1 0 0 0 0,0 1-1 0 0,0-1-14 0 0,1-1-62 0 0,1 0 0 0 0,-1-1 1 0 0,0 1-1 0 0,1-1 0 0 0,-1 1 1 0 0,0-1-1 0 0,0 1 1 0 0,1-1-1 0 0,-1 1 0 0 0,0-1 1 0 0,0 0-1 0 0,0 1 1 0 0,1-1-1 0 0,-1 0 0 0 0,0 0 1 0 0,0 0-1 0 0,0 1 1 0 0,0-1-1 0 0,0 0 0 0 0,1 0 1 0 0,-1 0-1 0 0,0-1 1 0 0,0 1-1 0 0,0 0 0 0 0,0 0 1 0 0,0 0-1 0 0,1-1 1 0 0,-1 1-1 0 0,0 0 0 0 0,0-1 1 0 0,0 1-1 0 0,1 0 0 0 0,-1-1 1 0 0,0 1-1 0 0,0-1 1 0 0,0 0 60 0 0,0 0-291 0 0,0 0 0 0 0,0 1 1 0 0,0-1-1 0 0,0 0 1 0 0,0 0-1 0 0,0 0 1 0 0,0-1-1 0 0,1 1 0 0 0,-1 0 1 0 0,0 0-1 0 0,1 0 1 0 0,-1 0-1 0 0,0-1 1 0 0,1 1-1 0 0,0 0 0 0 0,-1-1 1 0 0,1 1-1 0 0,0 0 1 0 0,0-1-1 0 0,-1 1 1 0 0,1 0-1 0 0,0-1 0 0 0,0 0 291 0 0,5-19-2884 0 0,1 0-1 0 0,6-14 2885 0 0,-9 27 81 0 0,0 0-1 0 0,1 0 1 0 0,1 0-1 0 0,-1 0 1 0 0,1 1-1 0 0,0 0 1 0 0,1 0-1 0 0,0-1-80 0 0,-4 6 298 0 0,0 1 0 0 0,0-1-1 0 0,-1 0 1 0 0,1 1-1 0 0,0-1 1 0 0,0 1 0 0 0,1 0-1 0 0,-1 0 1 0 0,0 0 0 0 0,0 0-1 0 0,0 0 1 0 0,1 0-1 0 0,-1 0 1 0 0,0 1 0 0 0,1-1-1 0 0,-1 1 1 0 0,1 0 0 0 0,-1 0-1 0 0,1 0 1 0 0,-1 0-1 0 0,1 0 1 0 0,-1 0 0 0 0,0 1-1 0 0,1-1 1 0 0,-1 1 0 0 0,2 0-298 0 0,2 1 445 0 0,-1 1 1 0 0,1 0-1 0 0,0 1 0 0 0,-1-1 1 0 0,0 1-1 0 0,0 0 1 0 0,0 0-1 0 0,0 1 1 0 0,2 3-446 0 0,10 12 1232 0 0,-1 0 0 0 0,11 21-1232 0 0,12 14 1053 0 0,-24-33-961 0 0,-14-21-209 0 0,0 1 0 0 0,0-1 0 0 0,0 0 1 0 0,0 0-1 0 0,0 0 0 0 0,0 0 0 0 0,0 0 0 0 0,0 0 0 0 0,0 0 0 0 0,1 0 0 0 0,-1 0 0 0 0,0-1 0 0 0,1 1 117 0 0,10 1-4828 0 0,-10-3 3239 0 0,5 0-7217 0 0</inkml:trace>
  <inkml:trace contextRef="#ctx0" brushRef="#br0" timeOffset="7698.763">21807 173 20591 0 0,'-1'-3'188'0'0,"1"0"-1"0"0,0 1 0 0 0,-1-1 0 0 0,0 0 1 0 0,0 0-1 0 0,0 1 0 0 0,0-1 1 0 0,0 1-1 0 0,0-1 0 0 0,-1 1 0 0 0,0-1-187 0 0,-1 1 176 0 0,2 2-175 0 0,1 0 0 0 0,-1 0 0 0 0,0 1-1 0 0,1-1 1 0 0,-1 0 0 0 0,0 1-1 0 0,1-1 1 0 0,-1 1 0 0 0,1-1 0 0 0,-1 1-1 0 0,1-1 1 0 0,-1 1 0 0 0,1-1 0 0 0,-1 1-1 0 0,1 0 1 0 0,-1-1 0 0 0,1 1 0 0 0,0 0-1 0 0,-1-1 1 0 0,1 1 0 0 0,0 0 0 0 0,0-1-1 0 0,0 1 1 0 0,-1 0 0 0 0,1-1 0 0 0,0 2-1 0 0,0-2 0 0 0,0 3-8 0 0,-1 0 0 0 0,1 0-1 0 0,0 1 1 0 0,0-1 0 0 0,0 0-1 0 0,1 1 1 0 0,-1-1 0 0 0,1 0-1 0 0,-1 0 1 0 0,1 0 0 0 0,0 0-1 0 0,1 1 1 0 0,-1-1-1 0 0,0-1 1 0 0,1 1 0 0 0,0 0-1 0 0,-1 0 1 0 0,1 0 0 0 0,1 0 8 0 0,1 1-430 0 0,0 1 0 0 0,0-1 1 0 0,1 1-1 0 0,0-1 1 0 0,0 0-1 0 0,0-1 0 0 0,0 0 1 0 0,0 1-1 0 0,4 0 430 0 0,9 3-1471 0 0</inkml:trace>
  <inkml:trace contextRef="#ctx0" brushRef="#br0" timeOffset="8068.408">22098 224 17071 0 0,'-2'0'120'0'0,"1"-1"0"0"0,-1 1 0 0 0,0-1 0 0 0,0 1 0 0 0,1-1-1 0 0,-1 1 1 0 0,1-1 0 0 0,-1 0 0 0 0,1 0 0 0 0,-2-1-120 0 0,-12-5 513 0 0,5 4-339 0 0,0 2 0 0 0,-1-1 0 0 0,0 2 0 0 0,1-1 0 0 0,-1 1 0 0 0,1 1 0 0 0,-1 0 0 0 0,1 0 0 0 0,-1 1 0 0 0,-6 3-174 0 0,7-1 292 0 0,0 0 0 0 0,-1 1 0 0 0,2 0 0 0 0,-1 1-1 0 0,1 1 1 0 0,0-1 0 0 0,0 1 0 0 0,1 1-1 0 0,0-1 1 0 0,0 1 0 0 0,0 1 0 0 0,1 0 0 0 0,-3 6-292 0 0,6-10 37 0 0,1 0 1 0 0,0 0 0 0 0,0 1 0 0 0,1-1 0 0 0,-1 1 0 0 0,1 0 0 0 0,0 0 0 0 0,1-1 0 0 0,0 1 0 0 0,0 0-1 0 0,0 0 1 0 0,0 5-38 0 0,1-9 11 0 0,0 1-1 0 0,1-1 1 0 0,-1 1-1 0 0,0-1 1 0 0,1 1-1 0 0,-1-1 1 0 0,1 0-1 0 0,0 1 0 0 0,0-1 1 0 0,0 0-1 0 0,0 1 1 0 0,0-1-1 0 0,1 0 1 0 0,-1 0-1 0 0,1 0 1 0 0,-1 0-1 0 0,1 0 1 0 0,0-1-1 0 0,-1 1 0 0 0,1 0 1 0 0,0-1-1 0 0,0 1 1 0 0,0-1-1 0 0,1 0 1 0 0,-1 0-1 0 0,0 0 1 0 0,0 0-1 0 0,1 0 1 0 0,-1 0-1 0 0,0 0 0 0 0,1-1 1 0 0,0 1-11 0 0,5 1-38 0 0,-1-1 0 0 0,1 0 0 0 0,-1 0 0 0 0,1 0 0 0 0,0-1 0 0 0,0 0 0 0 0,-1-1 0 0 0,1 0 0 0 0,-1 0 0 0 0,1-1 0 0 0,0 1 0 0 0,-1-2 0 0 0,0 1-1 0 0,0-1 1 0 0,0 0 0 0 0,0 0 0 0 0,0-1 0 0 0,0 0 0 0 0,-1 0 0 0 0,0-1 0 0 0,1 0 38 0 0,17-18-2552 0 0,7-10 2552 0 0,22-21-2634 0 0,-45 46 2272 0 0,0 1 0 0 0,1 1 0 0 0,0-1 0 0 0,1 2 0 0 0,5-4 362 0 0,-12 8 52 0 0,-1 0 0 0 0,0 0 0 0 0,0 0 0 0 0,1 0 0 0 0,-1 0 0 0 0,1 1 0 0 0,-1-1 0 0 0,0 1 0 0 0,1 0 0 0 0,-1 0 0 0 0,1 0 0 0 0,-1 0 0 0 0,1 0 0 0 0,-1 0 0 0 0,1 1 0 0 0,-1-1 0 0 0,0 1 0 0 0,1-1 0 0 0,-1 1 0 0 0,0 0 0 0 0,1 0-1 0 0,-1 0 1 0 0,0 1 0 0 0,0-1 0 0 0,0 0-52 0 0,1 1 105 0 0,-1 1 1 0 0,1-1-1 0 0,-1 1 0 0 0,0-1 0 0 0,0 1 0 0 0,0 0 0 0 0,0 0 0 0 0,-1-1 0 0 0,1 1 0 0 0,-1 1 0 0 0,0-1 0 0 0,0 0 1 0 0,0 0-1 0 0,0 0 0 0 0,0 1 0 0 0,-1-1 0 0 0,1 0 0 0 0,-1 3-105 0 0,1 20 650 0 0,-1 1 0 0 0,-2-1 0 0 0,0 0-1 0 0,-2 1 1 0 0,-3 11-650 0 0,6-33 121 0 0,-1-1 0 0 0,1 1 0 0 0,-1-1-1 0 0,0 0 1 0 0,-3 5-121 0 0,5-8 23 0 0,-1 0 0 0 0,1 0 1 0 0,-1 0-1 0 0,1 0 0 0 0,-1-1 0 0 0,0 1 1 0 0,0 0-1 0 0,1 0 0 0 0,-1 0 0 0 0,0 0 1 0 0,0-1-1 0 0,0 1 0 0 0,0 0 0 0 0,0-1 1 0 0,0 1-1 0 0,0-1 0 0 0,0 1 0 0 0,0-1 1 0 0,0 0-1 0 0,0 1 0 0 0,0-1 0 0 0,0 0 1 0 0,-1 0-1 0 0,1 1 0 0 0,0-1 0 0 0,-1 0-23 0 0,2-1 5 0 0,-1 1 0 0 0,0 0 0 0 0,0-1 0 0 0,0 1 0 0 0,1 0 0 0 0,-1-1 0 0 0,0 1 0 0 0,0-1 0 0 0,1 1 0 0 0,-1-1 0 0 0,0 0 0 0 0,1 1 0 0 0,-1-1 0 0 0,1 0 0 0 0,-1 1 0 0 0,1-1 0 0 0,-1 0 0 0 0,1 1 0 0 0,-1-1 0 0 0,1 0 0 0 0,0 0 0 0 0,-1 0 0 0 0,1 0 0 0 0,0 1 0 0 0,0-1 0 0 0,0 0 0 0 0,0 0 0 0 0,0 0 0 0 0,0 0 0 0 0,0 0-5 0 0,-1-3-82 0 0,1 1 0 0 0,1-1-1 0 0,-1 1 1 0 0,0 0-1 0 0,1-1 1 0 0,0 1 0 0 0,0 0 82 0 0,4-9-407 0 0,0 1 0 0 0,1-1 1 0 0,0 1-1 0 0,1 1 0 0 0,0 0 1 0 0,1 0-1 0 0,0 0 0 0 0,0 1 1 0 0,7-5 406 0 0,-3 2-73 0 0,0 2 1 0 0,1-1 0 0 0,1 2 0 0 0,0 0 0 0 0,0 0-1 0 0,10-3 73 0 0,-15 8 110 0 0,0 0 0 0 0,0 1 0 0 0,1 0 0 0 0,-1 0-1 0 0,1 1 1 0 0,0 0 0 0 0,-1 1 0 0 0,1 0 0 0 0,0 1 0 0 0,0 0-1 0 0,8 1-109 0 0,-15 0 54 0 0,6-1 50 0 0,-1 1-1 0 0,1 1 0 0 0,-1-1 1 0 0,1 2-1 0 0,-1-1 0 0 0,0 1 1 0 0,1 0-1 0 0,-1 1 0 0 0,1 0-103 0 0,1 2 95 0 0,-1 1-1 0 0,0 0 0 0 0,0 0 0 0 0,0 0 1 0 0,-1 1-1 0 0,0 1 0 0 0,-1-1 1 0 0,1 1-1 0 0,-2 1 0 0 0,1-1 0 0 0,-1 1 1 0 0,-1 0-1 0 0,0 0 0 0 0,1 5-94 0 0,0-1-16 0 0,-1 1 1 0 0,0 0-1 0 0,-2 0 0 0 0,0 0 0 0 0,1 9 16 0 0,-3-13-526 0 0,0 1 0 0 0,-1-1-1 0 0,0 0 1 0 0,-1 0 0 0 0,-1 1 0 0 0,1-1 0 0 0,-3 7 526 0 0,-6 4-1438 0 0</inkml:trace>
  <inkml:trace contextRef="#ctx0" brushRef="#br0" timeOffset="3502.834">17326 74 19263 0 0,'1'-6'2054'0'0,"1"3"-1962"0"0,-1 2 198 0 0,-1 1 76 0 0,9 9 638 0 0,-5-1-767 0 0,0 1 0 0 0,-1-1 0 0 0,0 1 0 0 0,0 0 0 0 0,-1 0 0 0 0,1 7-237 0 0,5 58 855 0 0,-7-64-834 0 0,3 24 133 0 0,1 29-27 0 0,-5-56-111 0 0,0-1 1 0 0,0 1-1 0 0,-1-1 0 0 0,0 1 0 0 0,0-1 0 0 0,-1 1 1 0 0,0-1-1 0 0,-1 2-16 0 0,3-6-68 0 0,-18 32-673 0 0,6-20-1510 0 0,-4-4-3618 0 0,1-4-1396 0 0</inkml:trace>
  <inkml:trace contextRef="#ctx0" brushRef="#br0" timeOffset="3916.869">17170 266 6912 0 0,'4'-4'292'0'0,"1"1"1"0"0,0 0-1 0 0,0 0 1 0 0,0 0-1 0 0,0 1 1 0 0,0 0-1 0 0,1 0 1 0 0,-1 0-1 0 0,1 0 1 0 0,-1 1-1 0 0,1 0 1 0 0,0 0-1 0 0,3 1-292 0 0,15-2 3194 0 0,0 2 1 0 0,17 2-3195 0 0,-11 0-66 0 0,50 2 871 0 0,131 0 2120 0 0,-171-5-2016 0 0,-1 1 0 0 0,11 3-909 0 0,-36 0 142 0 0,-13-3-72 0 0,-2 1 4 0 0,-19 5 53 0 0,0 1 0 0 0,1 2 0 0 0,0 0 0 0 0,-8 5-127 0 0,13-6 67 0 0,1 0-1 0 0,1 1 1 0 0,-1 1-1 0 0,1 0 1 0 0,1 0 0 0 0,0 1-1 0 0,1 1 1 0 0,0 0-1 0 0,0 0 1 0 0,2 1-1 0 0,-1 0-66 0 0,8-12 1 0 0,0 1 0 0 0,1-1 0 0 0,-1 1 0 0 0,0-1 0 0 0,1 1 0 0 0,-1 0 0 0 0,1-1 0 0 0,-1 1 0 0 0,1 0 0 0 0,0-1 0 0 0,0 1 0 0 0,-1 0 0 0 0,1 0 0 0 0,1 0-1 0 0,-1-1 11 0 0,0 0-1 0 0,0 0 1 0 0,1 0 0 0 0,-1 0-1 0 0,1 0 1 0 0,-1 0 0 0 0,1 0-1 0 0,-1 0 1 0 0,1 0-1 0 0,-1 0 1 0 0,1 0 0 0 0,0 0-1 0 0,-1-1 1 0 0,1 1 0 0 0,0 0-1 0 0,0 0 1 0 0,1 0-11 0 0,1 0 25 0 0,0 1 0 0 0,0-1 0 0 0,0 0 0 0 0,0 0 0 0 0,0 0 0 0 0,1 0 0 0 0,-1 0 0 0 0,1-1 0 0 0,-1 1 0 0 0,0-1 0 0 0,1 0 0 0 0,-1 0 0 0 0,2 0-25 0 0,5-2 31 0 0,1 1 0 0 0,-1-1 0 0 0,0 0 0 0 0,0-1 0 0 0,0-1 0 0 0,0 1 0 0 0,0-1 0 0 0,-1-1 0 0 0,0 0 0 0 0,0 0-1 0 0,0-1 1 0 0,-1 0 0 0 0,1-1 0 0 0,-1 0 0 0 0,4-4-31 0 0,-8 5-100 0 0,0 1 0 0 0,-1-1-1 0 0,1 0 1 0 0,-1 0-1 0 0,0 0 1 0 0,0 0 0 0 0,-1 0-1 0 0,0-1 1 0 0,0 1 0 0 0,-1-1-1 0 0,1 0 1 0 0,-1 1 0 0 0,-1-5 100 0 0,1 6-109 0 0,-1 0 1 0 0,0 1 0 0 0,0-1 0 0 0,0 0-1 0 0,-1 0 1 0 0,1 0 0 0 0,-1 0 0 0 0,-1 1-1 0 0,1-1 1 0 0,0 0 0 0 0,-1 1 0 0 0,0-1-1 0 0,0 1 1 0 0,-1 0 0 0 0,1-1 0 0 0,-1 1-1 0 0,0 0 1 0 0,-3-3 108 0 0,-3-1-1299 0 0</inkml:trace>
  <inkml:trace contextRef="#ctx0" brushRef="#br0" timeOffset="-1638.985">11262 216 20303 0 0,'1'0'55'0'0,"-1"0"0"0"0,0 0 0 0 0,0 0 0 0 0,0-1-1 0 0,1 1 1 0 0,-1 0 0 0 0,0 0 0 0 0,0 0 0 0 0,0 0 0 0 0,1 0-1 0 0,-1 0 1 0 0,0 0 0 0 0,0 0 0 0 0,1 0 0 0 0,-1 0 0 0 0,0 0-1 0 0,0 0 1 0 0,1 0 0 0 0,-1 0 0 0 0,0 0 0 0 0,0 0-1 0 0,0 0 1 0 0,1 0 0 0 0,-1 1 0 0 0,0-1 0 0 0,0 0 0 0 0,1 0-1 0 0,-1 0 1 0 0,0 0 0 0 0,0 0 0 0 0,0 0 0 0 0,0 1-1 0 0,1-1 1 0 0,-1 0 0 0 0,0 0 0 0 0,0 0-55 0 0,8 13 887 0 0,6 21-203 0 0,-12-28-319 0 0,17 52 845 0 0,-7-18-302 0 0,5 4-908 0 0,-14-38-702 0 0,4 13 1911 0 0,-5-13-3877 0 0,-2-1-3524 0 0,0-5-1554 0 0</inkml:trace>
  <inkml:trace contextRef="#ctx0" brushRef="#br0" timeOffset="-1262.669">11370 53 18975 0 0,'1'-5'2206'0'0,"18"20"-2306"0"0,-15-11-656 0 0,0 0 0 0 0,1-1 0 0 0,-1 1 0 0 0,1-1 0 0 0,4 2 756 0 0,13 4-2120 0 0,0-5-21 0 0</inkml:trace>
  <inkml:trace contextRef="#ctx0" brushRef="#br0" timeOffset="-892.953">11760 154 5064 0 0,'-5'-1'187'0'0,"-1"0"0"0"0,1 0 1 0 0,0 1-1 0 0,-1 0 0 0 0,1 0 1 0 0,-1 0-188 0 0,-6 0 2526 0 0,2 1 775 0 0,0-1 0 0 0,0 2 0 0 0,-5 0-3301 0 0,-28 10 2570 0 0,41-12-2546 0 0,0 1-1 0 0,0-1 0 0 0,0 1 1 0 0,0 0-1 0 0,0 0 0 0 0,0 0 1 0 0,0 0-1 0 0,1 0 1 0 0,-1 0-1 0 0,0 0 0 0 0,1 0 1 0 0,-1 1-1 0 0,1-1 0 0 0,0 1 1 0 0,-1-1-1 0 0,1 1 0 0 0,0-1 1 0 0,0 1-1 0 0,0 0 0 0 0,0 0 1 0 0,0-1-1 0 0,0 1 0 0 0,0 0 1 0 0,1 0-1 0 0,-1 0 0 0 0,1 0 1 0 0,-1 0-1 0 0,1 0 0 0 0,0 0 1 0 0,0 0-1 0 0,0 0 1 0 0,0 0-1 0 0,0 0 0 0 0,0 0 1 0 0,0 0-1 0 0,1 0 0 0 0,-1 0 1 0 0,1 0-1 0 0,0 0 0 0 0,-1 0 1 0 0,1 0-1 0 0,0 0 0 0 0,1 1-23 0 0,6 9 37 0 0,1 0-1 0 0,1 0 1 0 0,0 0 0 0 0,1-1-1 0 0,5 4-36 0 0,3 3 44 0 0,10 7 26 0 0,-21-19-43 0 0,0 1 0 0 0,-1 0 0 0 0,0 0 0 0 0,0 0 0 0 0,0 2-27 0 0,-4-5 19 0 0,-2-4-16 0 0,0 1 1 0 0,-1 0-1 0 0,1 0 1 0 0,0 0-1 0 0,-1 0 1 0 0,1 0-1 0 0,-1 0 1 0 0,1-1-1 0 0,-1 1 1 0 0,0 0-1 0 0,1 0 0 0 0,-1 0 1 0 0,0 1-1 0 0,0-1-3 0 0,0 0 30 0 0,0-1 0 0 0,-1 1 0 0 0,1 0 1 0 0,-1 0-1 0 0,1-1 0 0 0,-1 1 0 0 0,1 0 0 0 0,-1 0 0 0 0,1-1 0 0 0,-1 1 0 0 0,0-1 0 0 0,1 1 0 0 0,-1-1 0 0 0,0 1 0 0 0,0-1 0 0 0,1 1 0 0 0,-1-1 0 0 0,0 0 0 0 0,0 1 0 0 0,0-1 0 0 0,1 0 0 0 0,-1 1-30 0 0,-14 3 145 0 0,1 0-1 0 0,0-1 0 0 0,-1-1 1 0 0,0 0-1 0 0,1-1 0 0 0,-1 0 0 0 0,-2-1-144 0 0,-16 1-466 0 0,-23-3-2303 0 0,32 1-2192 0 0,0-1-2012 0 0</inkml:trace>
  <inkml:trace contextRef="#ctx0" brushRef="#br0" timeOffset="-10115.655">1464 284 3680 0 0,'0'0'167'0'0,"0"0"558"0"0,0 0 2240 0 0,0 0 975 0 0,1 2 195 0 0,10 18 703 0 0,2 14-3356 0 0,4 9-831 0 0,-11-28-320 0 0,0 0 0 0 0,-2 1-1 0 0,0 0 1 0 0,2 14-331 0 0,-1-8 236 0 0,3 21 453 0 0,1 19-689 0 0,-7-46 85 0 0,-1 0 0 0 0,-1 0-1 0 0,-1 0 1 0 0,0 0 0 0 0,-2 8-85 0 0,2-22-56 0 0,1-1 0 0 0,0 0 0 0 0,0 0-1 0 0,0 0 1 0 0,-1 0 0 0 0,1 0 0 0 0,-1 0 0 0 0,1 0-1 0 0,-1 0 1 0 0,1 0 0 0 0,-1 0 0 0 0,1 0-1 0 0,-1 0 1 0 0,0 0 0 0 0,1-1 0 0 0,-1 1 0 0 0,0 0-1 0 0,0 0 1 0 0,0-1 0 0 0,0 1 0 0 0,0-1 0 0 0,0 1-1 0 0,0 0 1 0 0,0-1 0 0 0,0 0 0 0 0,0 1-1 0 0,0-1 1 0 0,0 0 0 0 0,0 1 0 0 0,0-1 0 0 0,0 0-1 0 0,0 0 1 0 0,0 0 0 0 0,0 0 0 0 0,0 0 0 0 0,-1 0 56 0 0,-1-1-433 0 0,0 1 0 0 0,1-1 1 0 0,-1 0-1 0 0,1 0 1 0 0,-1 0-1 0 0,1 0 0 0 0,-1 0 1 0 0,1 0-1 0 0,0-1 1 0 0,0 1-1 0 0,-1-1 1 0 0,1 0-1 0 0,0 0 0 0 0,1 1 1 0 0,-1-1-1 0 0,-1-2 433 0 0,-16-21-2608 0 0,-1 2-14 0 0</inkml:trace>
  <inkml:trace contextRef="#ctx0" brushRef="#br0" timeOffset="-9731.318">1426 260 3224 0 0,'6'-4'641'0'0,"0"-1"-1"0"0,1 1 1 0 0,-1 0 0 0 0,1 1-1 0 0,0 0 1 0 0,0 0 0 0 0,0 0-1 0 0,0 1 1 0 0,0 0 0 0 0,1 0 0 0 0,-1 1-1 0 0,0 0 1 0 0,1 0 0 0 0,-1 0-1 0 0,1 1 1 0 0,0 1 0 0 0,-1-1-1 0 0,4 2-640 0 0,4 0 1199 0 0,0 1 0 0 0,0 0 0 0 0,-1 2-1 0 0,1 0-1198 0 0,7 3 698 0 0,-1 1 0 0 0,3 3-698 0 0,-17-8 227 0 0,-1-1-1 0 0,0 2 0 0 0,0-1 1 0 0,0 1-1 0 0,-1 0 0 0 0,1 0 1 0 0,-1 0-1 0 0,-1 1 0 0 0,1-1 1 0 0,-1 1-1 0 0,0 0 0 0 0,3 6-226 0 0,-7-10 35 0 0,1 0 0 0 0,-1-1 0 0 0,1 1 0 0 0,-1 0 0 0 0,0 0 0 0 0,0 0 1 0 0,0 0-1 0 0,0 0 0 0 0,0 0 0 0 0,0-1 0 0 0,-1 1 0 0 0,1 0 0 0 0,-1 0 0 0 0,1 0 0 0 0,-1 0 0 0 0,0-1 0 0 0,1 1 0 0 0,-1 0 0 0 0,0-1 0 0 0,0 1 0 0 0,0 0 0 0 0,-1-1 0 0 0,1 1 0 0 0,0-1 0 0 0,0 0 0 0 0,-2 2-35 0 0,-4 2 68 0 0,1 1-1 0 0,-1-1 0 0 0,0 0 1 0 0,0-1-1 0 0,-4 2-67 0 0,-6 2-146 0 0,-1 0-1 0 0,0-1 0 0 0,-1-1 1 0 0,1-1-1 0 0,-1 0 0 0 0,0-2 1 0 0,0 0-1 0 0,0-1 0 0 0,-1-1 1 0 0,1-1-1 0 0,0 0 0 0 0,-6-2 147 0 0,16 0-1269 0 0,1 0 0 0 0,0 0 0 0 0,0-1 0 0 0,-4-1 1269 0 0,4 1-982 0 0,-4-3-1255 0 0</inkml:trace>
  <inkml:trace contextRef="#ctx0" brushRef="#br0" timeOffset="-9322.721">1935 293 19895 0 0,'0'0'455'0'0,"-3"5"605"0"0,-12 10-880 0 0,-1-1 0 0 0,-1 0 0 0 0,-1-1-1 0 0,-15 9-179 0 0,-2 1 284 0 0,27-16-140 0 0,-1 1 0 0 0,1-1 1 0 0,1 1-1 0 0,-1 1 0 0 0,1 0 1 0 0,1 0-1 0 0,0 0 0 0 0,-2 4-144 0 0,7-12 14 0 0,1 0-1 0 0,-1 1 1 0 0,1-1-1 0 0,-1 0 1 0 0,1 1-1 0 0,-1-1 1 0 0,1 0-1 0 0,0 1 0 0 0,0-1 1 0 0,-1 0-1 0 0,1 1 1 0 0,0-1-1 0 0,0 0 1 0 0,1 1-1 0 0,-1-1 1 0 0,0 0-1 0 0,0 1 1 0 0,1-1-1 0 0,-1 0 1 0 0,0 1-1 0 0,1-1 1 0 0,-1 0-1 0 0,1 0 0 0 0,0 1 1 0 0,-1-1-1 0 0,1 0 1 0 0,0 0-1 0 0,0 0 1 0 0,0 0-1 0 0,0 0 1 0 0,0 0-1 0 0,0 0 1 0 0,0 0-1 0 0,1 0-13 0 0,0 1-11 0 0,1-1 0 0 0,0 1 0 0 0,-1 0 0 0 0,1-1 0 0 0,0 0 0 0 0,0 0 0 0 0,0 0 0 0 0,0 0 0 0 0,0 0 0 0 0,0-1-1 0 0,0 1 1 0 0,0-1 0 0 0,0 0 0 0 0,0 0 0 0 0,3 0 11 0 0,14-3 76 0 0,0-1 0 0 0,0 0 0 0 0,0-2 0 0 0,2-2-76 0 0,-10 4-38 0 0,-1 0 0 0 0,0-2 0 0 0,0 1 0 0 0,0-1 0 0 0,-1-1 0 0 0,0 0 0 0 0,6-6 38 0 0,-8 7 15 0 0,-1-1 0 0 0,0-1 0 0 0,-1 1 0 0 0,0-1 0 0 0,0 0 0 0 0,2-4-15 0 0,-7 9 7 0 0,1 0-1 0 0,-1 0 1 0 0,1 0 0 0 0,-1 0-1 0 0,0 0 1 0 0,0 0 0 0 0,-1-1-1 0 0,1 1 1 0 0,-1 0 0 0 0,1 0-1 0 0,-1-1 1 0 0,0 1 0 0 0,0 0-1 0 0,0-1 1 0 0,-1 1 0 0 0,1 0 0 0 0,-1 0-1 0 0,0 0 1 0 0,0-1 0 0 0,0 1-1 0 0,0-1-6 0 0,-1 2 7 0 0,1 0-1 0 0,-1 0 1 0 0,0 0 0 0 0,1 0-1 0 0,-1 0 1 0 0,0 0-1 0 0,0 1 1 0 0,0-1 0 0 0,0 1-1 0 0,0-1 1 0 0,0 1-1 0 0,-1 0 1 0 0,1 0 0 0 0,0 0-1 0 0,-1 0 1 0 0,1 0-1 0 0,-1 0 1 0 0,-2 0-7 0 0,-4-1 34 0 0,0 1-1 0 0,0 0 1 0 0,0 0 0 0 0,-5 1-34 0 0,-1 0-173 0 0,0 0 1 0 0,0 1-1 0 0,1 1 1 0 0,-1 1-1 0 0,-12 3 173 0 0,19-3-1132 0 0,1 0 0 0 0,0 0-1 0 0,-1 0 1 0 0,-1 3 1132 0 0,8-6-2006 0 0,1 0-9 0 0</inkml:trace>
  <inkml:trace contextRef="#ctx0" brushRef="#br0" timeOffset="-9321.721">2142 59 3680 0 0,'0'0'284'0'0,"0"0"396"0"0,-1 2 2358 0 0,0 4-88 0 0,-1 1 0 0 0,2-1-1 0 0,-1 1 1 0 0,1 4-2950 0 0,1 6 1757 0 0,-1-6-1604 0 0,0 0 1 0 0,-1-1-1 0 0,0 1 1 0 0,0-1-154 0 0,-2 14 291 0 0,-12 93 1147 0 0,8-68-1119 0 0,2 0-1 0 0,1 19-318 0 0,4-65 13 0 0,0 1 1 0 0,0 0-1 0 0,1-1 0 0 0,-1 1 0 0 0,1-1 1 0 0,0 1-1 0 0,0-1 0 0 0,0 1 1 0 0,1-1-1 0 0,-1 0 0 0 0,1 0 1 0 0,0 1-14 0 0,-1-2-37 0 0,0-1 1 0 0,1 1 0 0 0,-1-1 0 0 0,0 1-1 0 0,0-1 1 0 0,1 0 0 0 0,-1 0-1 0 0,1 0 1 0 0,-1 1 0 0 0,1-2 0 0 0,0 1-1 0 0,-1 0 1 0 0,1 0 0 0 0,0 0 0 0 0,0-1-1 0 0,0 1 1 0 0,-1-1 0 0 0,1 1 0 0 0,0-1-1 0 0,0 0 1 0 0,0 0 0 0 0,0 0 0 0 0,0 0-1 0 0,0 0 37 0 0,18-3-1244 0 0,-1 0-1 0 0,0-1 1 0 0,0-1-1 0 0,0-1 1 0 0,-1 0 0 0 0,0-2-1 0 0,0 0 1 0 0,11-8 1244 0 0,10-6-2496 0 0</inkml:trace>
  <inkml:trace contextRef="#ctx0" brushRef="#br0" timeOffset="-8730.664">2586 252 13824 0 0,'1'-2'149'0'0,"0"0"1"0"0,0 0 0 0 0,0 0-1 0 0,0 0 1 0 0,-1 0 0 0 0,1-1 0 0 0,-1 1-1 0 0,1-2-149 0 0,-1 4 38 0 0,0-1 0 0 0,0 1-1 0 0,-1-1 1 0 0,1 1 0 0 0,0-1-1 0 0,0 1 1 0 0,0-1 0 0 0,0 0-1 0 0,-1 1 1 0 0,1-1 0 0 0,0 1 0 0 0,-1-1-1 0 0,1 1 1 0 0,0 0 0 0 0,-1-1-1 0 0,1 1 1 0 0,-1-1 0 0 0,1 1-1 0 0,0 0 1 0 0,-1-1 0 0 0,1 1-1 0 0,-1 0 1 0 0,1-1 0 0 0,-1 1 0 0 0,1 0-1 0 0,-1 0 1 0 0,0-1 0 0 0,1 1-1 0 0,-1 0 1 0 0,1 0 0 0 0,-1 0-1 0 0,1 0 1 0 0,-1 0 0 0 0,1 0-1 0 0,-1 0 1 0 0,0 0 0 0 0,1 0-1 0 0,-1 0 1 0 0,1 0 0 0 0,-1 0-38 0 0,-8 2 687 0 0,0-1 1 0 0,1 1 0 0 0,0 1-1 0 0,-1-1 1 0 0,1 2-1 0 0,0-1 1 0 0,0 1-1 0 0,-6 4-687 0 0,10-6 41 0 0,-16 10 151 0 0,1 0 0 0 0,0 2-1 0 0,0 0 1 0 0,2 1 0 0 0,-1 1 0 0 0,2 0 0 0 0,0 1 0 0 0,-5 10-192 0 0,6-3 86 0 0,14-23-64 0 0,1 0 0 0 0,-1 1-1 0 0,0-1 1 0 0,1 1 0 0 0,-1-1 0 0 0,1 1-1 0 0,0 0 1 0 0,0-1 0 0 0,-1 1 0 0 0,1-1-1 0 0,0 1 1 0 0,0 0 0 0 0,0-1 0 0 0,1 1 0 0 0,-1-1-1 0 0,0 2-21 0 0,1-2 4 0 0,0 1-1 0 0,0-1 1 0 0,0 0-1 0 0,0 1 1 0 0,0-1-1 0 0,0 0 1 0 0,0 0-1 0 0,0 0 1 0 0,1 0-1 0 0,-1 0 1 0 0,0 0-1 0 0,1 0 1 0 0,-1 0-1 0 0,1 0 0 0 0,-1-1 1 0 0,1 1-1 0 0,-1-1 1 0 0,1 1-1 0 0,-1-1 1 0 0,1 1-1 0 0,0-1 1 0 0,-1 0-1 0 0,1 0 1 0 0,0 0-1 0 0,-1 0 1 0 0,1 0-1 0 0,-1 0 1 0 0,1 0-1 0 0,0-1 1 0 0,1 1-4 0 0,3-2-2 0 0,1 1 1 0 0,0-1-1 0 0,-1 0 1 0 0,1 0 0 0 0,-1-1-1 0 0,6-2 2 0 0,-3-1-102 0 0,0 0 0 0 0,0 0 0 0 0,0-1 0 0 0,-1 0 0 0 0,0 0 0 0 0,4-5 102 0 0,8-12-1299 0 0,10-15 1299 0 0,-13 17-81 0 0,-15 19 92 0 0,-1 2-2 0 0,0-1 0 0 0,0 1 0 0 0,0-1 0 0 0,1 0 0 0 0,-1 1 0 0 0,0 0 0 0 0,1-1 0 0 0,-1 1 0 0 0,1 0 0 0 0,-1 0 0 0 0,1 0-1 0 0,0 0 1 0 0,0 0 0 0 0,1-1-9 0 0,2 18 240 0 0,-2-8-114 0 0,-1 0 0 0 0,0 0 0 0 0,-1 0 0 0 0,0 1 0 0 0,0-1 0 0 0,0 0 0 0 0,-1 3-126 0 0,0 0 228 0 0,1 0 0 0 0,0 0 0 0 0,2 8-228 0 0,-2-15 8 0 0,0 0 0 0 0,0 0 1 0 0,0 0-1 0 0,1-1 1 0 0,0 1-1 0 0,-1-1 0 0 0,3 3-8 0 0,-3-5 8 0 0,0 0 0 0 0,-1 0-1 0 0,1 0 1 0 0,0 0 0 0 0,0 0-1 0 0,0 0 1 0 0,0 0 0 0 0,0-1 0 0 0,0 1-1 0 0,1 0 1 0 0,-1-1 0 0 0,0 1-1 0 0,0-1 1 0 0,0 0 0 0 0,1 1-1 0 0,-1-1 1 0 0,0 0 0 0 0,0 1-1 0 0,1-1 1 0 0,-1 0 0 0 0,0 0-1 0 0,0 0 1 0 0,1 0 0 0 0,-1 0-1 0 0,1-1-7 0 0,7-1-105 0 0,-1 0-1 0 0,1 0 1 0 0,-1-1-1 0 0,0 0 0 0 0,0-1 1 0 0,-1 1-1 0 0,1-2 1 0 0,-1 1-1 0 0,0-1 1 0 0,6-5 105 0 0,1-1-627 0 0,-1-2 1 0 0,-1 0-1 0 0,0 0 1 0 0,7-11 626 0 0,-8 10-236 0 0,28-35-783 0 0,-19 33 658 0 0,-19 15 606 0 0,7 5 313 0 0,-7-2-479 0 0,1-1 0 0 0,-1 1 0 0 0,1-1 0 0 0,-1 1 0 0 0,1 0 0 0 0,-1-1 0 0 0,0 1 1 0 0,0 0-1 0 0,0 0 0 0 0,0 0 0 0 0,0 0 0 0 0,0 0 0 0 0,-1 0 0 0 0,1 1-79 0 0,4 33 749 0 0,-1-10-203 0 0,20 91 1461 0 0,-22-108-1807 0 0,1-8 68 0 0,4-17-743 0 0,27-84-4458 0 0,-30 91 4335 0 0,1 1 0 0 0,0 0 0 0 0,0 0 0 0 0,0 0 598 0 0,1-1 4 0 0,-6 9 21 0 0,1 0 47 0 0,-1 0-1 0 0,1 0 0 0 0,-1 0 0 0 0,0 0 0 0 0,1-1 0 0 0,-1 1 0 0 0,0 0 0 0 0,1 0 0 0 0,-1 1 0 0 0,0-1 0 0 0,1 0 1 0 0,-1 0-1 0 0,0 0 0 0 0,1 0 0 0 0,-1 0 0 0 0,0 0 0 0 0,1 0 0 0 0,-1 1 0 0 0,0-1 0 0 0,1 0 0 0 0,-1 0 0 0 0,0 0-71 0 0,7 11 895 0 0,-3-5-357 0 0,0 0 1 0 0,0 0-1 0 0,-1 1 0 0 0,2 3-538 0 0,16 41 2011 0 0,-5-18-1124 0 0,-1-5-106 0 0,-14-26-711 0 0,1 1 1 0 0,0-1-1 0 0,0 1 1 0 0,0-1-1 0 0,0 1 0 0 0,0-1 1 0 0,0 0-1 0 0,0 0 1 0 0,1 0-1 0 0,-1 0 1 0 0,1-1-1 0 0,0 2-70 0 0,-1-2-15 0 0,0 0 0 0 0,0 0 0 0 0,0 0 0 0 0,0 0 0 0 0,1 0 1 0 0,-1 0-1 0 0,0 0 0 0 0,0-1 0 0 0,1 1 0 0 0,-1-1 0 0 0,0 0 0 0 0,0 0 0 0 0,1 1 0 0 0,-1-1 0 0 0,0-1 1 0 0,2 1 14 0 0,15-7-2702 0 0,-10 0-5721 0 0</inkml:trace>
  <inkml:trace contextRef="#ctx0" brushRef="#br0" timeOffset="-8347.805">3052 216 19207 0 0,'0'0'878'0'0,"-1"0"-20"0"0,0 0-447 0 0,0 0 142 0 0,1 0 119 0 0,0 0 28 0 0,0 0-22 0 0,0 0-112 0 0,0 0-43 0 0,0 0-10 0 0,28-6 458 0 0,6 9-1998 0 0,5-2-6087 0 0,-35-1 4333 0 0</inkml:trace>
  <inkml:trace contextRef="#ctx0" brushRef="#br0" timeOffset="-7925.897">3264 202 10136 0 0,'15'-1'1080'0'0,"25"-7"3092"0"0,-1 2 0 0 0,1 2 1 0 0,9 2-4173 0 0,-18 2 466 0 0,-31 1-412 0 0,1 0-54 0 0,-1 0 0 0 0,1 0 1 0 0,-1 0-1 0 0,1 0 1 0 0,-1 0-1 0 0,0 0 1 0 0,1 0-1 0 0,-1 0 0 0 0,0 0 1 0 0,0 0-1 0 0,0 0 1 0 0,0 0-1 0 0,0 0 1 0 0,0 0-1 0 0,0 0 0 0 0,0 0 1 0 0,-1 0-1 0 0,1 0 1 0 0,0 0-1 0 0,0 0 1 0 0,-1 0-1 0 0,1 0 0 0 0,-1 1 0 0 0,-1 1 1 0 0,-1 4 28 0 0,-1 0 1 0 0,0 0-1 0 0,-1-1 0 0 0,0 0 0 0 0,0 0 0 0 0,0 0 1 0 0,0 0-1 0 0,-1-1 0 0 0,-5 4-29 0 0,-8 9 109 0 0,-58 52-25 0 0,29-18 55 0 0,48-52-137 0 0,0 0 0 0 0,0 0 0 0 0,0 0 0 0 0,0 1 0 0 0,0-1 0 0 0,0 0 0 0 0,0 0 0 0 0,0 0 0 0 0,0 1 0 0 0,0-1 0 0 0,0 0 0 0 0,0 0 0 0 0,0 0 0 0 0,0 1 0 0 0,0-1 0 0 0,0 0 0 0 0,0 0 0 0 0,0 0 0 0 0,0 1 0 0 0,0-1-1 0 0,0 0 1 0 0,0 0 0 0 0,1 0 0 0 0,-1 1 0 0 0,0-1 0 0 0,0 0 0 0 0,0 0 0 0 0,0 0 0 0 0,0 0 0 0 0,0 0 0 0 0,1 1 0 0 0,-1-1 0 0 0,0 0 0 0 0,0 0 0 0 0,0 0 0 0 0,0 0 0 0 0,1 0-2 0 0,5 5 34 0 0,1-3-7 0 0,0 0 1 0 0,1 0 0 0 0,-1-1-1 0 0,1 0 1 0 0,-1 0 0 0 0,1 0-1 0 0,-1-1 1 0 0,1 0 0 0 0,0-1-28 0 0,6 1 25 0 0,160-6 119 0 0,-37 3-817 0 0,-104 4-112 0 0,8-2-2799 0 0,-19-2 1322 0 0</inkml:trace>
  <inkml:trace contextRef="#ctx0" brushRef="#br0" timeOffset="-7578.6">3997 252 4608 0 0,'-4'-3'62'0'0,"-1"1"0"0"0,1-1 0 0 0,-1 0 1 0 0,0 1-1 0 0,0 0-62 0 0,-1 0 1471 0 0,0 0 1 0 0,0 1-1 0 0,-1-1 0 0 0,1 1 0 0 0,0 1 1 0 0,-2-1-1472 0 0,-38 3 8364 0 0,15 2-8878 0 0,22-2 738 0 0,1 0 0 0 0,0 0 0 0 0,-1 1 0 0 0,1 0-1 0 0,0 1 1 0 0,1-1 0 0 0,-1 2 0 0 0,1-1 0 0 0,-1 1 0 0 0,-4 5-224 0 0,4-4 136 0 0,-1 1 0 0 0,2 1 0 0 0,-1 0 0 0 0,1 0 0 0 0,1 0 1 0 0,-1 1-1 0 0,1 0 0 0 0,-1 4-136 0 0,5-9 18 0 0,0 1 0 0 0,0-1 0 0 0,0 1-1 0 0,0 0 1 0 0,1 0 0 0 0,0 0 0 0 0,0 3-18 0 0,1-6 6 0 0,-1-1-1 0 0,1 0 1 0 0,0 0 0 0 0,0 1-1 0 0,0-1 1 0 0,1 0-1 0 0,-1 0 1 0 0,0 1-1 0 0,0-1 1 0 0,1 0-1 0 0,-1 0 1 0 0,0 1-1 0 0,1-1 1 0 0,0 0-1 0 0,-1 0 1 0 0,1 0 0 0 0,0 0-1 0 0,-1 0 1 0 0,1 0-1 0 0,0 0 1 0 0,0 0-1 0 0,0 0 1 0 0,0 0-1 0 0,0 0 1 0 0,0-1-1 0 0,0 1 1 0 0,0 0-1 0 0,0-1 1 0 0,0 1-1 0 0,0-1 1 0 0,0 1 0 0 0,1-1-1 0 0,-1 1 1 0 0,0-1-1 0 0,0 0 1 0 0,1 0-1 0 0,0 1-5 0 0,11-1 64 0 0,-7-2-157 0 0,0 1-1 0 0,0-1 1 0 0,0 0-1 0 0,-1 0 1 0 0,1 0-1 0 0,-1-1 1 0 0,0 0-1 0 0,0 0 1 0 0,0 0-1 0 0,4-3 94 0 0,17-11-1341 0 0,-17 11 716 0 0,-1 0 0 0 0,0 0 0 0 0,-1 0 0 0 0,1-2 625 0 0,-1 2-460 0 0,0 0-1 0 0,0 0 0 0 0,0 1 0 0 0,1 0 0 0 0,1 0 461 0 0,-9 4 35 0 0,1 1-1 0 0,-1 0 1 0 0,0 0-1 0 0,1 0 1 0 0,-1 1-1 0 0,1-1 1 0 0,-1 0 0 0 0,1 0-1 0 0,-1 0 1 0 0,1 0-1 0 0,-1 0 1 0 0,1 0-1 0 0,-1 1 1 0 0,0-1-1 0 0,1 0 1 0 0,-1 0-1 0 0,1 1 1 0 0,-1-1-1 0 0,0 0 1 0 0,1 1-1 0 0,-1-1 1 0 0,0 0-1 0 0,1 1 1 0 0,-1-1-1 0 0,0 0 1 0 0,0 1-1 0 0,1-1 1 0 0,-1 1-1 0 0,0-1 1 0 0,0 1-1 0 0,0-1 1 0 0,1 1-35 0 0,6 15 831 0 0,6 35 1201 0 0,0 2-857 0 0,-11-48-1117 0 0,-1 0-1 0 0,1-1 0 0 0,1 1 0 0 0,-1-1 1 0 0,1 0-1 0 0,-1 1 0 0 0,1-1 1 0 0,0 0-1 0 0,2 1-57 0 0,-4-4 7 0 0,0-1 0 0 0,0 1 1 0 0,0 0-1 0 0,0-1 0 0 0,0 1 0 0 0,0-1 0 0 0,0 1 1 0 0,0-1-1 0 0,1 0 0 0 0,-1 1 0 0 0,0-1 1 0 0,0 0-1 0 0,0 0 0 0 0,1 0 0 0 0,-1 0 0 0 0,0 0 1 0 0,0 0-1 0 0,0 0 0 0 0,1 0-7 0 0,21-6-1453 0 0,-11 1-234 0 0</inkml:trace>
  <inkml:trace contextRef="#ctx0" brushRef="#br0" timeOffset="-7577.6">4218 121 14280 0 0,'10'1'967'0'0,"-8"3"-447"0"0,-2-3-442 0 0,0 0-1 0 0,0 0 1 0 0,1 0-1 0 0,-1 0 1 0 0,0 0-1 0 0,1-1 1 0 0,-1 1 0 0 0,1 0-1 0 0,-1 0 1 0 0,1 0-1 0 0,-1-1 1 0 0,1 1-1 0 0,0 0-77 0 0,0 1 208 0 0,0 0 0 0 0,0 0 0 0 0,-1 1-1 0 0,1-1 1 0 0,-1 0 0 0 0,1 0-1 0 0,-1 0 1 0 0,0 1 0 0 0,1-1 0 0 0,-1 0-1 0 0,0 0 1 0 0,-1 1 0 0 0,1-1-1 0 0,0 0 1 0 0,-1 0 0 0 0,1 1 0 0 0,-1 0-208 0 0,-1 21 632 0 0,2-18-445 0 0,1 1 0 0 0,-1 0 0 0 0,0-1 0 0 0,-1 1 0 0 0,1 0-1 0 0,-1-1 1 0 0,-2 5-187 0 0,1 18 997 0 0,0-1-56 0 0,0-21-711 0 0,1 1 0 0 0,-1-1 1 0 0,2 1-1 0 0,-1 0 1 0 0,1-1-1 0 0,0 5-230 0 0,0-7 93 0 0,0 0 0 0 0,0 1 0 0 0,-1-1-1 0 0,1 0 1 0 0,-1 0 0 0 0,-1 1 0 0 0,1-1 0 0 0,-1 0-93 0 0,-2 9 128 0 0,4-13-119 0 0,0 0 0 0 0,0 0 1 0 0,0 1-1 0 0,0-1 0 0 0,0 0 0 0 0,0 0 0 0 0,0 1 1 0 0,1-1-1 0 0,-1 0 0 0 0,0 0 0 0 0,1 0 0 0 0,-1 0 1 0 0,1 1-10 0 0,-1-2 3 0 0,0 1 0 0 0,1 0 0 0 0,-1-1 0 0 0,0 1 0 0 0,0-1 0 0 0,1 1 1 0 0,-1 0-1 0 0,0-1 0 0 0,0 1 0 0 0,0 0 0 0 0,0-1 0 0 0,0 1 0 0 0,0 0 0 0 0,0-1 0 0 0,0 1 1 0 0,0 0-1 0 0,0-1 0 0 0,0 1 0 0 0,0 0 0 0 0,-1-1 0 0 0,1 1 0 0 0,0 0 0 0 0,0-1 1 0 0,-1 1-1 0 0,1-1 0 0 0,0 1 0 0 0,-1-1 0 0 0,1 1 0 0 0,-1-1 0 0 0,1 1 0 0 0,0-1 0 0 0,-1 1 1 0 0,0-1-4 0 0,1 1-160 0 0,-1 0 1 0 0,1-1 0 0 0,-1 1 0 0 0,1-1 0 0 0,-1 1-1 0 0,0-1 1 0 0,1 1 0 0 0,-1-1 0 0 0,0 1 0 0 0,1-1 0 0 0,-1 0-1 0 0,0 1 1 0 0,0-1 0 0 0,0 0 0 0 0,1 0 0 0 0,-1 0-1 0 0,0 1 1 0 0,0-1 0 0 0,0 0 0 0 0,1 0 0 0 0,-1 0 0 0 0,0 0-1 0 0,0 0 1 0 0,0 0 0 0 0,1-1 0 0 0,-1 1 0 0 0,0 0-1 0 0,0 0 1 0 0,1-1 0 0 0,-1 1 0 0 0,0 0 0 0 0,0-1 0 0 0,1 1-1 0 0,-1-1 1 0 0,0 1 0 0 0,0-1 159 0 0,-6-6-2515 0 0</inkml:trace>
  <inkml:trace contextRef="#ctx0" brushRef="#br0" timeOffset="-7219.076">4267 263 2304 0 0,'31'-1'757'0'0,"-29"1"-20"0"0,0 0 0 0 0,0 0-1 0 0,0 1 1 0 0,0-1 0 0 0,0 1 0 0 0,0-1-1 0 0,-1 1 1 0 0,1 0 0 0 0,0 0 0 0 0,-1 0-1 0 0,1 0 1 0 0,0 0 0 0 0,-1 0 0 0 0,1 0-1 0 0,-1 0 1 0 0,0 1 0 0 0,1-1 0 0 0,0 1-737 0 0,10 17 5017 0 0,-6-9-5098 0 0,-6-9 164 0 0,1 1 0 0 0,-1-1 0 0 0,1 0 0 0 0,-1 1 1 0 0,1-1-1 0 0,-1 1 0 0 0,0-1 0 0 0,1 1 0 0 0,-1-1 0 0 0,0 2-83 0 0,3 12 879 0 0,2-5-359 0 0,-2-5-181 0 0,0 1-1 0 0,0 0 1 0 0,-1-1-1 0 0,1 1 1 0 0,-1 2-339 0 0,14 38 1464 0 0,-4-22-1114 0 0,-9-19-245 0 0,-1-2-237 0 0,-1-2-608 0 0,8-1-2754 0 0,0-2-4833 0 0</inkml:trace>
  <inkml:trace contextRef="#ctx0" brushRef="#br0" timeOffset="-7218.076">4693 195 5984 0 0,'-23'-1'1705'0'0,"4"3"3778"0"0,18-1-1829 0 0,1-1-445 0 0,-1 1-3076 0 0,0 0 0 0 0,-1 0-1 0 0,1 1 1 0 0,0-1-1 0 0,0 0 1 0 0,-1 0-1 0 0,1-1 1 0 0,-1 1 0 0 0,1 0-1 0 0,-1 0 1 0 0,1-1-1 0 0,-2 1-132 0 0,2 0 129 0 0,0-1-91 0 0,0 1 0 0 0,-1 0 0 0 0,1 0 0 0 0,0-1 0 0 0,0 1 0 0 0,0 0 0 0 0,0 0 0 0 0,0 0 0 0 0,0 0 0 0 0,0 0 0 0 0,0 1 0 0 0,0-1-38 0 0,-4 6 124 0 0,4-6-113 0 0,0 0 0 0 0,0-1 0 0 0,0 1 0 0 0,0 0 0 0 0,1 0 0 0 0,-1 0-1 0 0,0-1 1 0 0,1 1 0 0 0,-1 0 0 0 0,0 0 0 0 0,1 0 0 0 0,-1 0 0 0 0,1 0 0 0 0,-1 0-1 0 0,1 0 1 0 0,0 1 0 0 0,0-1 0 0 0,-1 0-11 0 0,1 0-38 0 0,0-1 0 0 0,0 0 0 0 0,0 1-1 0 0,0-1 1 0 0,0 0 0 0 0,0 1 0 0 0,0-1 0 0 0,0 0 0 0 0,0 1-1 0 0,-1-1 1 0 0,1 0 0 0 0,0 0 0 0 0,0 1 0 0 0,0-1 0 0 0,-1 0 0 0 0,1 0-1 0 0,0 1 1 0 0,0-1 0 0 0,0 0 0 0 0,-1 0 0 0 0,1 1 0 0 0,0-1 0 0 0,-1 0-1 0 0,1 0 39 0 0,14 6-1993 0 0,-11-6 1031 0 0,1 1 0 0 0,-1-1 1 0 0,0 1-1 0 0,1-1 0 0 0,-1 0 0 0 0,0 0 0 0 0,4-1 962 0 0,-2 1-19 0 0,10-1-1963 0 0</inkml:trace>
  <inkml:trace contextRef="#ctx0" brushRef="#br0" timeOffset="-6723.628">4776 224 2760 0 0,'-9'-1'2026'0'0,"1"0"0"0"0,0 0 1 0 0,0 1-1 0 0,-1 0 0 0 0,-1 1-2026 0 0,6 0 895 0 0,0-1 0 0 0,1 1 0 0 0,-1 0-1 0 0,0 0 1 0 0,1 1 0 0 0,-1-1 0 0 0,0 1-895 0 0,-13 11-6 0 0,13-10 243 0 0,0 1 0 0 0,0-1 1 0 0,0 0-1 0 0,-1 0 0 0 0,0 0 1 0 0,-2 1-238 0 0,2-2 161 0 0,0 1 1 0 0,0 0-1 0 0,0 0 1 0 0,1 1-1 0 0,-1-1 1 0 0,1 1-1 0 0,0 0-161 0 0,-15 16 709 0 0,13-15-559 0 0,0 1 0 0 0,0 0-1 0 0,1 0 1 0 0,-1 0 0 0 0,2 1 0 0 0,-1 0 0 0 0,1 0 0 0 0,0 0 0 0 0,-1 3-150 0 0,-6 10 160 0 0,10-18-145 0 0,0 0 0 0 0,-1 0 0 0 0,1 0 0 0 0,0-1 0 0 0,0 1 0 0 0,0 0 0 0 0,1 0 0 0 0,-1 0 0 0 0,0 1 0 0 0,1-1 1 0 0,0 0-1 0 0,-1 0 0 0 0,1 1-15 0 0,-4 11 52 0 0,1-6 0 0 0,3-8-41 0 0,0 0 0 0 0,1 1 0 0 0,-1-1 0 0 0,0 0 1 0 0,0 0-1 0 0,0 1 0 0 0,0-1 0 0 0,1 0 0 0 0,-1 0 1 0 0,0 0-1 0 0,0 0 0 0 0,0 1 0 0 0,1-1 0 0 0,-1 0 0 0 0,0 0 1 0 0,0 0-1 0 0,1 0 0 0 0,-1 0 0 0 0,0 0 0 0 0,0 0 0 0 0,1 0 1 0 0,-1 0-1 0 0,0 0 0 0 0,0 0 0 0 0,1 0 0 0 0,-1 0 1 0 0,0 0-1 0 0,1 0 0 0 0,-1 0 0 0 0,0 0 0 0 0,1 0-11 0 0,5-1 2 0 0,0 0 0 0 0,0 0 0 0 0,0-1 0 0 0,0 0 0 0 0,0 0 0 0 0,-1-1 0 0 0,1 1 0 0 0,0-2-2 0 0,17-5-68 0 0,-11 3-146 0 0,-1 1 1 0 0,1-1-1 0 0,8-7 214 0 0,13-7-447 0 0,-25 15 204 0 0,0 0 0 0 0,0-1 0 0 0,3-2 243 0 0,-4 2-189 0 0,0 1 0 0 0,0 0 0 0 0,8-3 189 0 0,0 0-189 0 0,-10 5 111 0 0,1-1 1 0 0,-1 2 0 0 0,1-1 0 0 0,0 1 0 0 0,0 0 0 0 0,0 0 0 0 0,0 0-1 0 0,0 1 1 0 0,3 0 77 0 0,0 3-56 0 0,-7-1 70 0 0,0 0 0 0 0,-1 0 0 0 0,1-1 0 0 0,-1 1 0 0 0,1 0-1 0 0,-1 0 1 0 0,0 0 0 0 0,1 1 0 0 0,-1-1 0 0 0,0 0 0 0 0,0 0-1 0 0,0 1 1 0 0,0-1 0 0 0,0 1 0 0 0,0-1 0 0 0,0 1 0 0 0,0-1-1 0 0,0 1 1 0 0,-1-1 0 0 0,1 1 0 0 0,-1 0 0 0 0,1-1 0 0 0,-1 1-1 0 0,0 0-13 0 0,2 5 167 0 0,0 0 0 0 0,0 0-1 0 0,0 0 1 0 0,2 1-167 0 0,5 21 569 0 0,-3-12-197 0 0,-5-14-277 0 0,0 1 1 0 0,1 0 0 0 0,-1-1-1 0 0,0 1 1 0 0,-1 0 0 0 0,1 0-1 0 0,-1 0 1 0 0,0 0 0 0 0,0 0 0 0 0,0 0-1 0 0,0 2-95 0 0,-2 10 364 0 0,2-15-333 0 0,0 1 0 0 0,0 0 1 0 0,0 0-1 0 0,0 0 0 0 0,0-1 1 0 0,-1 1-1 0 0,1 0 0 0 0,-1 0 1 0 0,1-1-1 0 0,-1 1 0 0 0,0 1-31 0 0,0-2 75 0 0,1-1-10 0 0,-1 0-76 0 0,0 0 0 0 0,0 0 1 0 0,0 0-1 0 0,-1 0 0 0 0,1-1 0 0 0,0 1 0 0 0,0 0 0 0 0,0 0 0 0 0,0-1 0 0 0,0 1 0 0 0,0-1 0 0 0,0 1 1 0 0,0-1-1 0 0,0 1 0 0 0,0-1 0 0 0,0 1 0 0 0,0-1 0 0 0,1 0 0 0 0,-1 0 0 0 0,0 0 0 0 0,0 1 0 0 0,1-1 1 0 0,-1 0-1 0 0,0 0 0 0 0,1 0 0 0 0,-1 0 0 0 0,1 0 0 0 0,-1 0 0 0 0,1 0 0 0 0,0 0 0 0 0,-1 0 0 0 0,1 0 1 0 0,0 0-1 0 0,0 0 0 0 0,0-1 0 0 0,0 1 0 0 0,0 0 0 0 0,0 0 0 0 0,0 0 0 0 0,0 0 0 0 0,0 0 11 0 0,1-5-270 0 0,-1 0-1 0 0,1 1 1 0 0,0-1-1 0 0,1 1 0 0 0,0-1 1 0 0,0 1-1 0 0,1-3 271 0 0,5-13-1045 0 0,-5 14 715 0 0,0 1 0 0 0,0-1-1 0 0,0 1 1 0 0,1 0 0 0 0,-1-1 330 0 0,13-18-838 0 0,-11 17 517 0 0,0 0 1 0 0,0 0 0 0 0,1 1-1 0 0,6-7 321 0 0,-8 10-91 0 0,37-32-359 0 0,-37 33 548 0 0,1 0 0 0 0,-1 0 0 0 0,1 0 0 0 0,0 1 0 0 0,0 0 0 0 0,0 0 0 0 0,0 0 0 0 0,3-1-98 0 0,-6 4 108 0 0,-1-1 1 0 0,1 0 0 0 0,-1 0-1 0 0,1 1 1 0 0,-1-1-1 0 0,1 1 1 0 0,-1 0 0 0 0,0-1-1 0 0,1 1 1 0 0,-1 0-1 0 0,0 0 1 0 0,0-1 0 0 0,1 1-1 0 0,-1 0 1 0 0,0 0-1 0 0,0 1-108 0 0,2 0 277 0 0,5 4-36 0 0,0 1-1 0 0,0 0 1 0 0,0 0-1 0 0,-1 1 0 0 0,0 0 1 0 0,-1 0-1 0 0,0 1 1 0 0,0 0-1 0 0,0 0 0 0 0,-1 0-240 0 0,9 16 352 0 0,-11-22-296 0 0,0 1 0 0 0,-1 0 0 0 0,0 0 0 0 0,0 0 0 0 0,0 0 0 0 0,0 0 0 0 0,1 4-56 0 0,6 23 392 0 0,-5-20-798 0 0,-1 0 0 0 0,0 1 0 0 0,0 5 406 0 0,-3-16-203 0 0,1 1 0 0 0,-1 0 0 0 0,1-1 0 0 0,-1 1 0 0 0,1 0 0 0 0,0-1 0 0 0,0 1 0 0 0,0-1 0 0 0,0 1 0 0 0,0-1 0 0 0,0 0 0 0 0,0 1 0 0 0,0-1 0 0 0,0 0 1 0 0,1 0-1 0 0,-1 0 0 0 0,1 0 0 0 0,-1 0 0 0 0,1 0 203 0 0,13 7-2006 0 0</inkml:trace>
  <inkml:trace contextRef="#ctx0" brushRef="#br0" timeOffset="-10882.067">224 334 14480 0 0,'-2'-1'83'0'0,"0"-1"0"0"0,0 1 0 0 0,0 0 0 0 0,0 0 0 0 0,0 0 0 0 0,0 0 1 0 0,0 1-1 0 0,0-1 0 0 0,0 1 0 0 0,0-1 0 0 0,0 1 0 0 0,0 0 0 0 0,-1-1 0 0 0,1 1 1 0 0,0 0-1 0 0,0 0 0 0 0,0 1 0 0 0,-1-1 0 0 0,1 0 0 0 0,0 1 0 0 0,0 0 1 0 0,0-1-1 0 0,0 1-83 0 0,-11 3 304 0 0,1 1 1 0 0,1 0 0 0 0,-7 3-305 0 0,9-3 467 0 0,-2 0 88 0 0,0 1 0 0 0,0 1 0 0 0,1 0 0 0 0,-6 6-555 0 0,10-9 220 0 0,1 1 1 0 0,-1 1-1 0 0,1-1 1 0 0,1 1-1 0 0,-1-1 1 0 0,1 1-1 0 0,0 0 1 0 0,-2 5-221 0 0,5-8 36 0 0,0 1 0 0 0,0-1 0 0 0,0 1 1 0 0,0 0-1 0 0,0 0 0 0 0,1-1 0 0 0,0 1 1 0 0,0 0-1 0 0,0 0 0 0 0,0-1 0 0 0,0 1 0 0 0,1 0 1 0 0,0 0-1 0 0,0-1 0 0 0,0 1 0 0 0,0 0 1 0 0,0-1-1 0 0,1 1 0 0 0,0-1 0 0 0,0 1-36 0 0,0 0 9 0 0,0-1-1 0 0,0 0 1 0 0,0 0-1 0 0,0 1 1 0 0,1-1-1 0 0,0-1 1 0 0,-1 1-1 0 0,1 0 0 0 0,0-1 1 0 0,0 1-1 0 0,0-1 1 0 0,1 0-1 0 0,-1 0 1 0 0,0 0-1 0 0,1-1 1 0 0,0 1-1 0 0,-1-1 1 0 0,1 0-1 0 0,2 1-8 0 0,0-1-2 0 0,0 0 0 0 0,0 0 1 0 0,1-1-1 0 0,-1 0 0 0 0,0 0 0 0 0,1 0 1 0 0,-1-1-1 0 0,0 0 0 0 0,1 0 0 0 0,-1-1 1 0 0,0 1-1 0 0,0-1 0 0 0,0-1 0 0 0,0 1 1 0 0,-1-1-1 0 0,1 0 2 0 0,0 0-107 0 0,-1 0 0 0 0,0-1 0 0 0,1 0 0 0 0,-1 1 0 0 0,-1-2 1 0 0,1 1-1 0 0,-1 0 0 0 0,1-1 0 0 0,-1 0 0 0 0,-1 0 0 0 0,4-5 107 0 0,-4 5-157 0 0,-1 3 86 0 0,0-1 0 0 0,0 0-1 0 0,-1 0 1 0 0,1 0 0 0 0,0 0 0 0 0,-1 0 0 0 0,0-1 0 0 0,0 1 0 0 0,0 0-1 0 0,0-1 1 0 0,0 1 0 0 0,-1-1 0 0 0,1 1 0 0 0,-1-1 0 0 0,0 1 0 0 0,0 0-1 0 0,-1-3 72 0 0,1 2-13 0 0,-1 0-1 0 0,0 0 1 0 0,0-1 0 0 0,0 2-1 0 0,0-1 1 0 0,-1 0-1 0 0,0 0 1 0 0,0 0-1 0 0,0 1 1 0 0,0-1-1 0 0,0 1 1 0 0,-1-1-1 0 0,1 1 1 0 0,-1 0-1 0 0,0 0 1 0 0,-1-1 13 0 0,0 1-32 0 0,-1 0 1 0 0,0 0-1 0 0,1 0 1 0 0,-1 0-1 0 0,0 1 1 0 0,-1 0-1 0 0,1 0 0 0 0,0 0 1 0 0,-1 1-1 0 0,1-1 1 0 0,-5 1 31 0 0,7 1 2 0 0,-1 0 1 0 0,0 0 0 0 0,0 0-1 0 0,0 1 1 0 0,1-1 0 0 0,-1 1-1 0 0,0 0 1 0 0,1 0 0 0 0,-1 0-1 0 0,-2 2-2 0 0,6-3 0 0 0,0 0 0 0 0,-1 0 0 0 0,1 0-1 0 0,0 0 1 0 0,0 0 0 0 0,0 0-1 0 0,0 1 1 0 0,-1-1 0 0 0,1 0-1 0 0,0 0 1 0 0,0 0 0 0 0,0 0 0 0 0,0 0-1 0 0,-1 0 1 0 0,1 0 0 0 0,0 1-1 0 0,0-1 1 0 0,0 0 0 0 0,0 0 0 0 0,0 0-1 0 0,0 0 1 0 0,0 1 0 0 0,0-1-1 0 0,-1 0 1 0 0,1 0 0 0 0,0 0 0 0 0,0 1-1 0 0,0-1 1 0 0,0 0 0 0 0,0 0-1 0 0,0 0 1 0 0,0 0 0 0 0,0 1 0 0 0,0-1-1 0 0,0 0 1 0 0,0 0 0 0 0,0 0-1 0 0,0 1 1 0 0,0-1 0 0 0,1 0-1 0 0,-1 0 1 0 0,0 0 0 0 0,0 1 0 0 0,0-1-1 0 0,0 0 1 0 0,0 0 0 0 0,0 0-1 0 0,0 0 1 0 0,0 0 0 0 0,1 1 0 0 0,-1-1-1 0 0,0 0 1 0 0,0 0 0 0 0,0 0-1 0 0,0 0 1 0 0,1 0 0 0 0,-1 0 0 0 0,0 0-1 0 0,0 1 1 0 0,0-1 0 0 0,10 5 2 0 0,-10-5-3 0 0,4 2 1 0 0,0 0 0 0 0,1-1 0 0 0,-1 0 0 0 0,1 0 0 0 0,-1 0 0 0 0,1 0 0 0 0,-1-1 0 0 0,1 1 0 0 0,1-1 0 0 0,43-2 0 0 0,-43 1 0 0 0,16-1 0 0 0,0-1 0 0 0,0-1 0 0 0,3-2 0 0 0,-13 2 0 0 0,0 0 0 0 0,0 0 0 0 0,0-1 0 0 0,0 0 0 0 0,-1-1 0 0 0,2-2 0 0 0,12-8 0 0 0,-17 12 0 0 0,0-1 0 0 0,-1 1 0 0 0,0-1 0 0 0,0-1 0 0 0,0 1 0 0 0,-1-1 0 0 0,1-1 0 0 0,-1 1 0 0 0,-1-1 0 0 0,3-4 0 0 0,1-3 0 0 0,-5 8 0 0 0,0-1 0 0 0,0 1 0 0 0,-1-1 0 0 0,0 0 0 0 0,0 0 0 0 0,-1 0 0 0 0,0 0 0 0 0,1-2 0 0 0,-1-2 0 0 0,1 1 0 0 0,-2-1 0 0 0,1-7 0 0 0,-1 16 0 0 0,-1-1 0 0 0,0 1 0 0 0,0-1 0 0 0,-1 1 0 0 0,1 0 0 0 0,0-1 0 0 0,-1 1 0 0 0,1-1 0 0 0,-1 1 0 0 0,0 0 0 0 0,0 0 0 0 0,0-1 0 0 0,0 1 0 0 0,0 0 0 0 0,0 0 0 0 0,-1 0 0 0 0,1 0 0 0 0,-1 0 0 0 0,1 0 0 0 0,0 1 63 0 0,-1 0 0 0 0,1 0-1 0 0,0 0 1 0 0,0 1-1 0 0,-1-1 1 0 0,1 0-1 0 0,0 0 1 0 0,-1 1 0 0 0,1-1-1 0 0,-1 1 1 0 0,1-1-1 0 0,-1 1 1 0 0,1-1 0 0 0,-1 1-1 0 0,1 0 1 0 0,-1 0-1 0 0,1 0 1 0 0,-1 0-1 0 0,0 0 1 0 0,0 0-63 0 0,-1 1 136 0 0,1-1 1 0 0,-1 1-1 0 0,1 0 1 0 0,-1 0-1 0 0,1 0 1 0 0,0 1-1 0 0,-1-1 0 0 0,1 0 1 0 0,0 1-1 0 0,0-1 1 0 0,-2 3-137 0 0,0 0 124 0 0,0 0 1 0 0,0 0 0 0 0,1 1 0 0 0,-1-1-1 0 0,1 1 1 0 0,0 0 0 0 0,0 0 0 0 0,1 0 0 0 0,-1 1-1 0 0,-1 4-124 0 0,-2 17 0 0 0,2-1 0 0 0,0 1 0 0 0,1 0 0 0 0,2 0 0 0 0,1 4 0 0 0,3 37 0 0 0,6 28 0 0 0,13 51 0 0 0,-1-32 392 0 0,-10-65 120 0 0,2 36-512 0 0,-15-65-1650 0 0,1-20 1441 0 0,1 0 1 0 0,0 0-1 0 0,0-1 1 0 0,-1 1 0 0 0,1 0-1 0 0,0-1 1 0 0,-1 1-1 0 0,1 0 1 0 0,0-1-1 0 0,-1 1 1 0 0,1 0 0 0 0,-1-1-1 0 0,1 1 1 0 0,-1-1-1 0 0,1 1 1 0 0,-1-1 0 0 0,0 1-1 0 0,1-1 1 0 0,-1 1-1 0 0,0-1 1 0 0,1 0-1 0 0,-1 1 1 0 0,0-1 0 0 0,1 0-1 0 0,-1 1 209 0 0,-8-1-7546 0 0</inkml:trace>
  <inkml:trace contextRef="#ctx0" brushRef="#br0" timeOffset="-10466.048">313 527 17679 0 0,'0'0'784'0'0,"9"0"160"0"0,4 0-752 0 0,2 0-192 0 0,0 3 0 0 0,7-3 0 0 0,-4 0 0 0 0,7 2 0 0 0,6-2-80 0 0,-1 4 80 0 0,1-4 0 0 0,-1 0 64 0 0,4 2 0 0 0,0-2-5295 0 0,-3-2-1065 0 0</inkml:trace>
  <inkml:trace contextRef="#ctx0" brushRef="#br0" timeOffset="-6161.819">6147 219 12440 0 0,'-4'-1'158'0'0,"0"-1"0"0"0,0 1 1 0 0,0 0-1 0 0,0 0 1 0 0,-1 1-1 0 0,1-1 1 0 0,0 1-1 0 0,0 0 0 0 0,-1 0 1 0 0,1 0-1 0 0,0 1 1 0 0,0-1-1 0 0,-1 1 1 0 0,1 0-1 0 0,0 0 0 0 0,0 1 1 0 0,0-1-1 0 0,-1 1-158 0 0,-2 1 667 0 0,0 1 0 0 0,1 0 0 0 0,-1 0 0 0 0,1 0 0 0 0,-1 1 0 0 0,1-1 0 0 0,1 2 0 0 0,-1-1 0 0 0,-4 6-667 0 0,9-10 6 0 0,0 1 0 0 0,0-1 0 0 0,0 1 0 0 0,0-1 0 0 0,0 1 0 0 0,0-1 0 0 0,0 1 0 0 0,1-1 0 0 0,-1 1 0 0 0,1 0 0 0 0,-1-1 0 0 0,1 1 0 0 0,-1 0 0 0 0,1-1 0 0 0,0 1 1 0 0,0 0-1 0 0,0 0 0 0 0,0-1 0 0 0,0 1 0 0 0,1 1-6 0 0,-1 0-1 0 0,1-1 1 0 0,0 1-1 0 0,0-1 1 0 0,1 1-1 0 0,-1-1 1 0 0,0 0-1 0 0,1 0 1 0 0,0 0-1 0 0,-1 0 1 0 0,1 0-1 0 0,0 0 1 0 0,1 1 0 0 0,7 5 18 0 0,0-1 0 0 0,1 0 0 0 0,-1-1 0 0 0,1 0 0 0 0,5 1-18 0 0,-11-4 48 0 0,54 23 1132 0 0,12 2-1180 0 0,-69-27 242 0 0,-2-1 72 0 0,0 0 36 0 0,-7 2 348 0 0,-22 3-534 0 0,0-1 0 0 0,0-1 0 0 0,-1-2 0 0 0,-14-2-164 0 0,-26 2-654 0 0,-7 0-2734 0 0,65-2 832 0 0,2-1-4305 0 0</inkml:trace>
  <inkml:trace contextRef="#ctx0" brushRef="#br0" timeOffset="-5773.797">6318 230 13360 0 0,'0'0'1026'0'0,"13"6"-415"0"0,-8-3-19 0 0,-1 0 0 0 0,1 0 0 0 0,-1 1 0 0 0,1 0 0 0 0,-1 0-1 0 0,0 0 1 0 0,0 0 0 0 0,-1 1 0 0 0,1-1 0 0 0,-1 1 0 0 0,0 0 0 0 0,0 2-592 0 0,8 14 841 0 0,-1 1 0 0 0,2 9-841 0 0,-7-19 417 0 0,10 32 373 0 0,-2 0 0 0 0,1 12-790 0 0,-4-15 175 0 0,2 11 140 0 0,3 31-315 0 0,-14-74 7 0 0,-1-5-1 0 0,1 0-1 0 0,0-1 0 0 0,-1 1 1 0 0,1-1-1 0 0,1 1 0 0 0,-1-1 1 0 0,1 2-6 0 0,-1-4-641 0 0,-11-7-1990 0 0,-2-2-3129 0 0,0-2-1698 0 0</inkml:trace>
  <inkml:trace contextRef="#ctx0" brushRef="#br0" timeOffset="-5380.914">6451 276 8752 0 0,'6'-1'305'0'0,"-2"-1"96"0"0,1 0 1 0 0,0 1-1 0 0,0 0 1 0 0,0 0 0 0 0,1 0-1 0 0,-1 1 1 0 0,0 0-1 0 0,0 0 1 0 0,0 0 0 0 0,0 0-1 0 0,5 2-401 0 0,-5-1 872 0 0,12 4 1240 0 0,0 1 1 0 0,0 0 0 0 0,12 7-2113 0 0,-24-11 266 0 0,-1 1-1 0 0,1 0 1 0 0,-1 0 0 0 0,0 0 0 0 0,0 0-1 0 0,0 0 1 0 0,0 1 0 0 0,-1 0-1 0 0,0 0 1 0 0,0 0 0 0 0,0 0 0 0 0,0 0-1 0 0,0 0 1 0 0,-1 1 0 0 0,2 4-266 0 0,-3-8 66 0 0,-1 1 1 0 0,1-1-1 0 0,-1 1 0 0 0,0 0 1 0 0,0-1-1 0 0,0 1 1 0 0,1 0-1 0 0,-1 0 0 0 0,-1-1 1 0 0,1 1-1 0 0,0 0 0 0 0,0-1 1 0 0,-1 1-1 0 0,1 0 1 0 0,-1-1-1 0 0,1 1 0 0 0,-1-1 1 0 0,0 1-1 0 0,0-1 0 0 0,1 1 1 0 0,-1-1-1 0 0,0 1 1 0 0,0-1-1 0 0,-1 0 0 0 0,1 1 1 0 0,0-1-1 0 0,0 0 0 0 0,-1 0 1 0 0,0 1-67 0 0,-5 3 74 0 0,-1 0 1 0 0,0 0-1 0 0,0-1 1 0 0,0 0-1 0 0,-2 0-74 0 0,4-1 30 0 0,-35 14 168 0 0,-1-1 1 0 0,-31 6-199 0 0,5-7-2193 0 0,65-14 2025 0 0,-18 0-2583 0 0,14-3 1116 0 0</inkml:trace>
  <inkml:trace contextRef="#ctx0" brushRef="#br0" timeOffset="-5014.415">6773 375 12440 0 0,'0'0'957'0'0,"2"0"-624"0"0,107-4 7731 0 0,-62-1-7101 0 0,-44 5-992 0 0,0 0 0 0 0,0-1 1 0 0,0 1-1 0 0,-1-1 0 0 0,1 0 1 0 0,0 0-1 0 0,0 0 0 0 0,-1 0 0 0 0,1-1 1 0 0,-1 1-1 0 0,1-1 0 0 0,-1 1 1 0 0,1-1-1 0 0,-1 0 0 0 0,0 0 1 0 0,0 0-1 0 0,0 0 0 0 0,0 0 1 0 0,0 0-1 0 0,-1-1 0 0 0,1 1 1 0 0,-1-1-1 0 0,1 1 0 0 0,-1-1 1 0 0,0 0-1 0 0,0 1 0 0 0,0-1 1 0 0,0 0-1 0 0,-1 0 0 0 0,1 0 0 0 0,-1 1 1 0 0,1-1-1 0 0,-1 0 0 0 0,0 0 1 0 0,0 0-1 0 0,0 0 0 0 0,-1 0 1 0 0,1 0-1 0 0,-1 0 0 0 0,0 1 1 0 0,0-1 28 0 0,-2-11-683 0 0,-8-15-472 0 0,11 27 1129 0 0,-1 1-1 0 0,0-1 0 0 0,0 1 0 0 0,0 0 1 0 0,0-1-1 0 0,-1 1 0 0 0,1 0 0 0 0,0 0 1 0 0,0 0-1 0 0,-1 0 0 0 0,1 0 0 0 0,-1 0 1 0 0,1 0-1 0 0,-1 0 0 0 0,1 1 0 0 0,-1-1 1 0 0,0 0 26 0 0,-2 1 81 0 0,0-1 1 0 0,0 1 0 0 0,0-1 0 0 0,0 1-1 0 0,0 0 1 0 0,1 1 0 0 0,-1-1 0 0 0,0 1-1 0 0,0 0 1 0 0,0 0 0 0 0,0 0 0 0 0,1 0-1 0 0,-1 1 1 0 0,0-1 0 0 0,1 1 0 0 0,-1 0-1 0 0,1 0 1 0 0,0 0 0 0 0,0 1 0 0 0,0-1-1 0 0,-3 3-81 0 0,-2 2 277 0 0,1 0 1 0 0,0 1-1 0 0,0 0 0 0 0,1 0 1 0 0,0 0-1 0 0,0 0 0 0 0,1 1 0 0 0,0 1-277 0 0,2-3 94 0 0,0 0-1 0 0,0 0 1 0 0,1 1-1 0 0,0-1 1 0 0,0 0-1 0 0,1 1 0 0 0,0-1 1 0 0,0 1-1 0 0,1 0 1 0 0,0-1-1 0 0,0 1 1 0 0,1-1-1 0 0,1 6-93 0 0,-1-9 6 0 0,0 0 0 0 0,0 0 0 0 0,0-1 0 0 0,0 1 0 0 0,1 0-1 0 0,0-1 1 0 0,0 1 0 0 0,0-1 0 0 0,0 0 0 0 0,1 1 0 0 0,-1-1 0 0 0,1 0 0 0 0,-1 0 0 0 0,1-1-1 0 0,0 1 1 0 0,1-1 0 0 0,-1 1 0 0 0,0-1 0 0 0,1 0 0 0 0,-1 0 0 0 0,1 0 0 0 0,-1-1 0 0 0,1 1-1 0 0,0-1 1 0 0,0 0 0 0 0,2 1-6 0 0,10 0-117 0 0,-1 0-1 0 0,1 0 1 0 0,-1-2 0 0 0,1 0-1 0 0,-1-1 1 0 0,1 0 117 0 0,8-2-4112 0 0,0-1-1 0 0,0-1 4113 0 0,6-3-6758 0 0</inkml:trace>
  <inkml:trace contextRef="#ctx0" brushRef="#br0" timeOffset="-5013.415">7398 247 17279 0 0,'-8'-3'1566'0'0,"2"3"-1478"0"0,0 0 0 0 0,1 0-1 0 0,-1 0 1 0 0,0 1 0 0 0,1 0 0 0 0,-1 0 0 0 0,1 1 0 0 0,-1-1 0 0 0,1 1 0 0 0,0 0 0 0 0,0 1-1 0 0,-2 0-87 0 0,-13 6 596 0 0,7-4-244 0 0,0 0 0 0 0,1 1 0 0 0,0 1 0 0 0,1 0 0 0 0,-1 0 0 0 0,1 1 0 0 0,1 1 0 0 0,0 0 0 0 0,0 0 0 0 0,-2 4-352 0 0,10-11 43 0 0,0 1-1 0 0,-1 1 0 0 0,1-1 0 0 0,1 0 1 0 0,-1 0-1 0 0,0 1 0 0 0,1-1 0 0 0,0 1 1 0 0,-1-1-1 0 0,2 1 0 0 0,-1 0 0 0 0,0-1 1 0 0,1 1-1 0 0,-1 0 0 0 0,1 0 0 0 0,0 2-42 0 0,1-3 22 0 0,-1-1-1 0 0,0 1 0 0 0,1 0 0 0 0,0 0 1 0 0,-1-1-1 0 0,1 1 0 0 0,0-1 0 0 0,0 1 1 0 0,1 0-1 0 0,-1-1 0 0 0,1 0 1 0 0,-1 1-1 0 0,1-1 0 0 0,0 0 0 0 0,-1 0 1 0 0,1 0-1 0 0,0 0 0 0 0,1 0 0 0 0,-1 0 1 0 0,0-1-1 0 0,0 1 0 0 0,2 0-21 0 0,4 2 35 0 0,-1-1 0 0 0,1 0 0 0 0,0-1 0 0 0,0 0 0 0 0,0 0 0 0 0,0 0 0 0 0,0-1 0 0 0,0 0 0 0 0,1-1-35 0 0,16 1 81 0 0,0-2-1 0 0,10-2-80 0 0,8-4-819 0 0,-26 3-661 0 0,-1-1-1 0 0,0 0 1 0 0,-1-1 0 0 0,1-1-1 0 0,0-1 1481 0 0,17-12-2718 0 0</inkml:trace>
  <inkml:trace contextRef="#ctx0" brushRef="#br0" timeOffset="-4256.587">7595 53 14976 0 0,'0'0'686'0'0,"5"6"225"0"0,10 18-836 0 0,-5-8 780 0 0,8 22 2215 0 0,-6-16-1821 0 0,-2 0 0 0 0,0 0 1 0 0,-1 1-1 0 0,5 22-1249 0 0,-10-33 103 0 0,-1 1 0 0 0,0 0 0 0 0,-1 0 1 0 0,-1 1-1 0 0,0-1 0 0 0,-1 0 0 0 0,0 0 0 0 0,-1 5-103 0 0,0-15-4 0 0,1-1-1 0 0,-1 1 0 0 0,0-1 1 0 0,0 1-1 0 0,0-1 1 0 0,0 1-1 0 0,0-1 0 0 0,-1 0 1 0 0,1 0-1 0 0,-1 0 1 0 0,1 1-1 0 0,-1-2 0 0 0,0 1 1 0 0,0 0-1 0 0,0 0 1 0 0,0 0-1 0 0,0-1 0 0 0,0 1 1 0 0,0-1-1 0 0,-2 1 5 0 0,-10 3-624 0 0,13-4 465 0 0,0 0-1 0 0,-1-1 1 0 0,1 1 0 0 0,-1-1 0 0 0,1 1 0 0 0,-1-1 0 0 0,0 1-1 0 0,1-1 1 0 0,-1 0 0 0 0,1 0 0 0 0,-1 0 0 0 0,0 0 0 0 0,1 0-1 0 0,-1 0 1 0 0,1 0 0 0 0,-1-1 0 0 0,0 1 0 0 0,1-1-1 0 0,-1 1 1 0 0,0-1 159 0 0,1 1-91 0 0,-1-1 0 0 0,1 0 0 0 0,-1 1 0 0 0,1-1 0 0 0,0 0 1 0 0,-1 0-1 0 0,1 0 0 0 0,0 0 0 0 0,-1 0 0 0 0,1 0 0 0 0,0 0 0 0 0,0 0 0 0 0,0 0 0 0 0,0-1 0 0 0,0 1 0 0 0,0 0 0 0 0,1-1 0 0 0,-1 1 0 0 0,0-1 0 0 0,1 1 0 0 0,-1-1 0 0 0,1 1 0 0 0,-1-1 0 0 0,1 1 0 0 0,0-1 0 0 0,-1 0 0 0 0,1 1 0 0 0,0-1 0 0 0,0 1 0 0 0,0-1 0 0 0,1 0 0 0 0,-1 1 0 0 0,0-1 0 0 0,0 1 1 0 0,1-1-1 0 0,-1 1 0 0 0,1-1 0 0 0,0 1 0 0 0,0-2 91 0 0,2-5 50 0 0,1 1 1 0 0,0-1 0 0 0,0 1 0 0 0,1 0 0 0 0,0 1 0 0 0,0-1-1 0 0,2-1-50 0 0,3-1 137 0 0,-1 0-1 0 0,2 0 0 0 0,-1 1 0 0 0,1 0 0 0 0,0 1 0 0 0,1 1 0 0 0,0-1 0 0 0,0 2 0 0 0,0 0 0 0 0,1 0 0 0 0,-1 1 1 0 0,1 1-1 0 0,0 0 0 0 0,9-1-136 0 0,-17 3 114 0 0,1 1 0 0 0,-1 0 0 0 0,0 0 0 0 0,0 1 0 0 0,0-1 1 0 0,0 1-1 0 0,0 0 0 0 0,0 0 0 0 0,-1 1 0 0 0,1-1 0 0 0,0 1 0 0 0,-1 0 1 0 0,1 1-1 0 0,-1-1 0 0 0,1 1 0 0 0,-1 0 0 0 0,0 0 0 0 0,0 0 0 0 0,0 0 1 0 0,-1 1-1 0 0,3 1-114 0 0,7 11 352 0 0,0 0-1 0 0,-1 1 1 0 0,-1 0 0 0 0,6 13-352 0 0,-12-21 158 0 0,-3-5-80 0 0,0 0-1 0 0,0 0 0 0 0,-1 0 1 0 0,0 1-1 0 0,1-1 1 0 0,-2 0-1 0 0,1 1 0 0 0,-1-1 1 0 0,1 1-1 0 0,-1-1 0 0 0,0 1 1 0 0,-1-1-1 0 0,1 1 1 0 0,-1-1-1 0 0,0 0 0 0 0,0 1 1 0 0,-1 1-78 0 0,2-4 25 0 0,-1 0 0 0 0,0 0 0 0 0,1 0 0 0 0,-1 0 1 0 0,0 0-1 0 0,0-1 0 0 0,-1 1 0 0 0,1 0 0 0 0,0-1 0 0 0,0 1 1 0 0,-1-1-1 0 0,1 1 0 0 0,-1-1 0 0 0,1 1 0 0 0,-1-1 0 0 0,0 0 1 0 0,0 0-1 0 0,1 0 0 0 0,-1 0 0 0 0,0 0 0 0 0,0 0 0 0 0,0-1 1 0 0,0 1-1 0 0,0-1 0 0 0,0 1 0 0 0,0-1 0 0 0,0 0 1 0 0,0 1-1 0 0,0-1 0 0 0,0 0 0 0 0,0 0 0 0 0,0-1 0 0 0,-1 1 1 0 0,1 0-1 0 0,0-1 0 0 0,0 1 0 0 0,0-1 0 0 0,0 0-25 0 0,1 1 26 0 0,-1-1-1 0 0,1 1 1 0 0,-1-1-1 0 0,1 1 1 0 0,-1-1-1 0 0,1 0 1 0 0,-1 0 0 0 0,1 1-1 0 0,0-1 1 0 0,-1 0-1 0 0,1 0 1 0 0,0 0-1 0 0,0-1 1 0 0,0 1-1 0 0,0 0 1 0 0,0 0 0 0 0,0-1-1 0 0,0 1 1 0 0,0 0-1 0 0,0-1 1 0 0,0 0-26 0 0,1 0-40 0 0,-1 0 1 0 0,1-1 0 0 0,0 1-1 0 0,0 0 1 0 0,0 0 0 0 0,0 0-1 0 0,0 0 1 0 0,0-1 0 0 0,1 1-1 0 0,-1 0 1 0 0,1 0-1 0 0,-1 0 1 0 0,1 0 0 0 0,0-1 39 0 0,3-6-216 0 0,1 0 1 0 0,0 1-1 0 0,0-1 0 0 0,1 1 1 0 0,0 0-1 0 0,4-3 216 0 0,3-4-371 0 0,1 0-1 0 0,1 1 1 0 0,0 0-1 0 0,1 1 1 0 0,0 1-1 0 0,1 1 1 0 0,0 0-1 0 0,1 1 1 0 0,0 1-1 0 0,1 0 1 0 0,0 2-1 0 0,0 0 1 0 0,1 1-1 0 0,14-2 372 0 0,33-3-386 0 0,-58 10 375 0 0,0 1 0 0 0,0 0 0 0 0,1 0 0 0 0,-1 1 0 0 0,0 0 0 0 0,3 1 11 0 0,-12-2 12 0 0,0 0 1 0 0,0 0-1 0 0,1 0 0 0 0,-1 0 0 0 0,0 0 1 0 0,0 0-1 0 0,0 0 0 0 0,0 0 0 0 0,0 0 1 0 0,1 0-1 0 0,-1 0 0 0 0,0 0 0 0 0,0 0 1 0 0,0 0-1 0 0,0 0 0 0 0,0 0 1 0 0,1 0-1 0 0,-1 0 0 0 0,0 1 0 0 0,0-1 1 0 0,0 0-1 0 0,0 0 0 0 0,0 0 0 0 0,0 0 1 0 0,0 0-1 0 0,1 0 0 0 0,-1 0 0 0 0,0 1 1 0 0,0-1-1 0 0,0 0 0 0 0,0 0 0 0 0,0 0 1 0 0,0 0-1 0 0,0 0 0 0 0,0 0 1 0 0,0 1-1 0 0,0-1 0 0 0,0 0 0 0 0,0 0 1 0 0,0 0-1 0 0,0 0 0 0 0,0 1 0 0 0,0-1-12 0 0,-6 5 352 0 0,-12 3 154 0 0,17-8-470 0 0,-54 18 768 0 0,32-11-520 0 0,0 1 1 0 0,1 1 0 0 0,0 0 0 0 0,0 2-1 0 0,1 1 1 0 0,0 0-285 0 0,13-6 53 0 0,0 0 0 0 0,0 1 0 0 0,1-1 1 0 0,-3 4-54 0 0,8-8 5 0 0,0 0 1 0 0,1 0 0 0 0,-1 0-1 0 0,1 0 1 0 0,0 0-1 0 0,-1 0 1 0 0,1 1 0 0 0,0-1-1 0 0,0 0 1 0 0,0 1 0 0 0,1-1-1 0 0,-1 0 1 0 0,0 1 0 0 0,1-1-1 0 0,0 1 1 0 0,0-1 0 0 0,-1 1-1 0 0,2-1 1 0 0,-1 1 0 0 0,0 1-6 0 0,0-2 9 0 0,1-1 1 0 0,0 1-1 0 0,-1 0 1 0 0,1 0 0 0 0,0-1-1 0 0,0 1 1 0 0,0-1 0 0 0,0 1-1 0 0,0-1 1 0 0,0 1-1 0 0,0-1 1 0 0,0 1 0 0 0,1-1-1 0 0,-1 0 1 0 0,1 0-1 0 0,0 1-9 0 0,1 0 33 0 0,0 0-1 0 0,1 0 1 0 0,0 0 0 0 0,0 0-1 0 0,-1-1 1 0 0,1 0-1 0 0,3 1-32 0 0,3 0 29 0 0,0 0 0 0 0,0-1-1 0 0,0 0 1 0 0,0-1 0 0 0,9 0-29 0 0,4-3 219 0 0,0 0 1 0 0,0-1-1 0 0,0-1 0 0 0,17-7-219 0 0,-36 10 2 0 0,0 1-1 0 0,0-1 1 0 0,0 0 0 0 0,-1 0-1 0 0,1 0 1 0 0,0-1 0 0 0,-1 1-1 0 0,0-1 1 0 0,0 0-1 0 0,1 0 1 0 0,-1 0 0 0 0,0-1-2 0 0,2-3-56 0 0,0 0 1 0 0,-1 0 0 0 0,0 0-1 0 0,-1 0 1 0 0,3-8 55 0 0,-5 13-15 0 0,0 1 0 0 0,-1-1 1 0 0,0 0-1 0 0,1 0 0 0 0,-1 0 1 0 0,0 0-1 0 0,0 0 0 0 0,0 0 0 0 0,0 0 1 0 0,-1 0-1 0 0,1 0 0 0 0,0 1 1 0 0,-1-1-1 0 0,0 0 0 0 0,1 0 0 0 0,-1 0 1 0 0,0 1-1 0 0,0-1 0 0 0,0 0 1 0 0,0 1-1 0 0,0-1 0 0 0,0 0 0 0 0,0 1 1 0 0,0 0-1 0 0,-1-1 0 0 0,1 1 1 0 0,-1 0-1 0 0,1-1 0 0 0,-1 1 1 0 0,1 0-1 0 0,-1 0 15 0 0,-3-2-48 0 0,1 0 0 0 0,-1 1 0 0 0,0-1 0 0 0,0 1 0 0 0,0 0 0 0 0,0 0 0 0 0,0 0 0 0 0,0 1 0 0 0,-1 0 0 0 0,-2 0 48 0 0,-1 0-244 0 0,1 0 0 0 0,-1 1 0 0 0,0 0 0 0 0,1 1 0 0 0,-5 0 244 0 0,-11 6-7848 0 0,17-5 998 0 0</inkml:trace>
  <inkml:trace contextRef="#ctx0" brushRef="#br0" timeOffset="-3574.537">8821 167 11976 0 0,'0'0'922'0'0,"0"0"-300"0"0,0 0 967 0 0,-2 1 488 0 0,-27 13 2690 0 0,-5 1-4043 0 0,19-6-623 0 0,1 1 0 0 0,-1 1 0 0 0,2 0 0 0 0,-1 0 0 0 0,2 1 0 0 0,-1 1 0 0 0,2 0 0 0 0,-7 9-101 0 0,16-17 1 0 0,0-1 0 0 0,0 1 0 0 0,0 0 0 0 0,0-1 1 0 0,1 1-1 0 0,-1 0 0 0 0,1 0 0 0 0,1 0 0 0 0,-1 4-1 0 0,1-7 21 0 0,-1-1 0 0 0,1 0 0 0 0,0 1 0 0 0,0-1 0 0 0,0 1 0 0 0,1-1 0 0 0,-1 0 0 0 0,0 1 0 0 0,0-1 0 0 0,1 1 0 0 0,-1-1 0 0 0,1 0 0 0 0,-1 0 0 0 0,1 1 0 0 0,0-1 0 0 0,-1 0 0 0 0,1 0 0 0 0,0 1 0 0 0,0-1 0 0 0,0 0 0 0 0,0 0 0 0 0,0 0-21 0 0,1 1 20 0 0,0-1 0 0 0,-1 1-1 0 0,1 0 1 0 0,-1 0 0 0 0,0 0 0 0 0,1 0 0 0 0,-1 0-1 0 0,0 0 1 0 0,0 1-20 0 0,0-2 80 0 0,-1 1-26 0 0,-1 0 0 0 0,1 0 0 0 0,-1-1 0 0 0,1 1-1 0 0,-1 0 1 0 0,1 0 0 0 0,-1-1 0 0 0,0 1 0 0 0,0 0-1 0 0,0-1 1 0 0,0 1 0 0 0,0-1 0 0 0,0 1 0 0 0,0-1-1 0 0,0 0 1 0 0,-1 1 0 0 0,1-1 0 0 0,0 0 0 0 0,-1 0 0 0 0,1 0-1 0 0,-1 0 1 0 0,0 0 0 0 0,1 0 0 0 0,-1 0 0 0 0,0-1-1 0 0,1 1 1 0 0,-2-1-54 0 0,-7 4 164 0 0,-1-1 0 0 0,0 0-1 0 0,-1-1 1 0 0,-1 0-164 0 0,6-1 28 0 0,-8 2-180 0 0,-27 3-313 0 0,40-5 29 0 0,-1-1 0 0 0,0 0 0 0 0,1-1 0 0 0,-1 1 1 0 0,0 0-1 0 0,1-1 0 0 0,-1 0 0 0 0,0 0 436 0 0,1 1-2773 0 0,-1-2-4509 0 0</inkml:trace>
  <inkml:trace contextRef="#ctx0" brushRef="#br0" timeOffset="-3088.565">9211 173 15664 0 0,'0'0'46'0'0,"0"-1"1"0"0,0 1 0 0 0,0-1 0 0 0,0 1-1 0 0,0-1 1 0 0,0 1 0 0 0,0-1 0 0 0,0 1 0 0 0,0-1-1 0 0,-1 1 1 0 0,1-1 0 0 0,0 1 0 0 0,0-1 0 0 0,0 1-1 0 0,-1-1 1 0 0,1 1 0 0 0,0 0 0 0 0,0-1 0 0 0,-1 1-1 0 0,1-1 1 0 0,0 1 0 0 0,-1 0 0 0 0,1-1-1 0 0,-1 1 1 0 0,1 0 0 0 0,0 0 0 0 0,-1-1 0 0 0,1 1-1 0 0,-1 0 1 0 0,1 0 0 0 0,-1 0 0 0 0,1-1 0 0 0,-1 1-1 0 0,1 0 1 0 0,0 0 0 0 0,-1 0 0 0 0,1 0 0 0 0,-1 0-1 0 0,1 0 1 0 0,-1 0 0 0 0,1 0 0 0 0,-1 0-1 0 0,1 0 1 0 0,-1 0-47 0 0,-27 9 1449 0 0,17-5-91 0 0,-35 10-399 0 0,1 2 0 0 0,0 2-959 0 0,30-11 90 0 0,0 0-1 0 0,1 1 0 0 0,0 0 1 0 0,0 1-1 0 0,1 1 0 0 0,0 0 1 0 0,-9 11-90 0 0,19-18 28 0 0,1 0 1 0 0,-1 0 0 0 0,1 0 0 0 0,0 0 0 0 0,0 1 0 0 0,0-1-1 0 0,0 1 1 0 0,1-1 0 0 0,-1 1 0 0 0,1 0 0 0 0,0 0 0 0 0,0 0-1 0 0,0 2-28 0 0,1-4 2 0 0,0 0 0 0 0,0-1 0 0 0,0 1-1 0 0,0 0 1 0 0,0 0 0 0 0,0 0 0 0 0,1-1-1 0 0,-1 1 1 0 0,1 0 0 0 0,-1-1-1 0 0,1 1 1 0 0,0 0 0 0 0,-1-1 0 0 0,1 1-1 0 0,0 0 1 0 0,0-1 0 0 0,0 0 0 0 0,0 1-1 0 0,1-1 1 0 0,-1 1 0 0 0,0-1-1 0 0,0 0 1 0 0,1 0 0 0 0,-1 0 0 0 0,1 0-1 0 0,-1 0 1 0 0,1 0 0 0 0,-1 0 0 0 0,1-1-1 0 0,0 1-1 0 0,15 6 94 0 0,1-2 0 0 0,-1 0 0 0 0,1-1 0 0 0,0 0 0 0 0,0-2 0 0 0,10 0-94 0 0,-14-2-148 0 0,0 0 0 0 0,-1-1 1 0 0,1-1-1 0 0,-1 0 0 0 0,1-1 0 0 0,-1-1 0 0 0,0 0 0 0 0,0 0 0 0 0,0-2 0 0 0,-1 1 0 0 0,0-2 0 0 0,0 1 0 0 0,0-2 0 0 0,-1 1 1 0 0,0-2-1 0 0,-1 1 0 0 0,3-4 148 0 0,6-10-14 0 0,-19 22 15 0 0,0 0 1 0 0,0 0-1 0 0,1 0 0 0 0,-1 0 0 0 0,0 0 0 0 0,0 0 0 0 0,0-1 0 0 0,0 1 0 0 0,0 0 0 0 0,1 0 1 0 0,-1 0-1 0 0,0 0 0 0 0,0 0 0 0 0,0 0 0 0 0,0-1 0 0 0,0 1 0 0 0,0 0 0 0 0,0 0 0 0 0,0 0 0 0 0,0 0 1 0 0,1 0-1 0 0,-1-1 0 0 0,0 1 0 0 0,0 0 0 0 0,0 0 0 0 0,0 0 0 0 0,0 0 0 0 0,0-1 0 0 0,0 1 1 0 0,0 0-1 0 0,0 0 0 0 0,0 0 0 0 0,0 0 0 0 0,0-1 0 0 0,0 1 0 0 0,0 0 0 0 0,-1 0 0 0 0,1 0 0 0 0,0 0 1 0 0,0-1-1 0 0,0 1 0 0 0,0 0 0 0 0,0 0 0 0 0,0 0 0 0 0,0 0 0 0 0,0 0 0 0 0,0-1 0 0 0,-1 1 1 0 0,1 0-1 0 0,0 0 0 0 0,0 0 0 0 0,0 0 0 0 0,0 0 0 0 0,0 0 0 0 0,-1 0 0 0 0,1 0 0 0 0,0 0 0 0 0,0 0 1 0 0,0 0-1 0 0,0-1 0 0 0,-1 1 0 0 0,1 0 0 0 0,0 0-1 0 0,-8-1 186 0 0,3 1-107 0 0,0-1 1 0 0,0 1-1 0 0,1 0 0 0 0,-1 1 0 0 0,0-1 0 0 0,0 1 0 0 0,0 0 0 0 0,0 0 0 0 0,0 1 0 0 0,0-1 0 0 0,1 1 0 0 0,-1 0 1 0 0,1 0-1 0 0,-1 1 0 0 0,1-1 0 0 0,-2 3-79 0 0,-1-1 40 0 0,2 1 1 0 0,-1 0 0 0 0,0 0-1 0 0,1 0 1 0 0,0 0 0 0 0,0 1-1 0 0,1 0 1 0 0,-1 0 0 0 0,1 0-1 0 0,-3 6-40 0 0,7-10 0 0 0,-1 0 0 0 0,1 0 0 0 0,-1 0 0 0 0,1 0 0 0 0,-1 0 0 0 0,1 0 0 0 0,0 0 0 0 0,0 0 0 0 0,0 0 0 0 0,0 1 0 0 0,0 1 0 0 0,1-2 2 0 0,-1-1 0 0 0,0 0 0 0 0,0 0 0 0 0,0 0 0 0 0,1 0 0 0 0,-1 0 0 0 0,0 0 0 0 0,1 0 0 0 0,-1 0 0 0 0,1 0 0 0 0,-1 0 0 0 0,1 0 0 0 0,0 0 0 0 0,-1 0 0 0 0,1 0 0 0 0,0 0 0 0 0,0-1 0 0 0,0 1 1 0 0,0 0-1 0 0,-1 0 0 0 0,1-1 0 0 0,0 1 0 0 0,0-1 0 0 0,0 1 0 0 0,0-1 0 0 0,0 1-2 0 0,3 0 10 0 0,-1 0 1 0 0,0 0 0 0 0,0 0 0 0 0,1 0 0 0 0,-1 0 0 0 0,3-1-11 0 0,11 1-2 0 0,-1-1 1 0 0,1-1 0 0 0,-1-1-1 0 0,1 0 1 0 0,-1-1 0 0 0,0-1-1 0 0,0-1 1 0 0,0 0 0 0 0,-1-1-1 0 0,11-5 2 0 0,-21 8-29 0 0,0 1-1 0 0,0-1 0 0 0,0 0 1 0 0,-1 0-1 0 0,1-1 0 0 0,-1 1 1 0 0,0-1-1 0 0,0 0 0 0 0,0 0 1 0 0,-1-1-1 0 0,1 1 1 0 0,-1-1-1 0 0,0 1 0 0 0,0-1 1 0 0,0 0-1 0 0,-1 0 0 0 0,2-5 30 0 0,-3 7 0 0 0,-1 0 0 0 0,1 0 0 0 0,0 0 0 0 0,-1 0 0 0 0,0 0 0 0 0,0 0 0 0 0,0 0 0 0 0,0 0 0 0 0,0-2 0 0 0,-1 3 0 0 0,0 0 0 0 0,1 1 0 0 0,-1-1 0 0 0,0 1 0 0 0,0-1 0 0 0,0 1 0 0 0,0-1 0 0 0,0 1 0 0 0,0-1 0 0 0,0 1 0 0 0,-1 0 0 0 0,1 0 0 0 0,-1-1 0 0 0,1 1 0 0 0,0 0 0 0 0,-1 0 0 0 0,0 0 0 0 0,-6-4-1 0 0,7 4-5 0 0,-1-1 0 0 0,0 1 0 0 0,0 0 1 0 0,0 0-1 0 0,0 0 0 0 0,0 0 1 0 0,-1 0-1 0 0,1 1 0 0 0,0-1 0 0 0,0 0 1 0 0,0 1-1 0 0,-1 0 0 0 0,1-1 0 0 0,0 1 1 0 0,-1 0-1 0 0,-1 1 6 0 0,3-1-143 0 0,1 0 5 0 0,0 0 8 0 0,0 0-44 0 0,53-4-3655 0 0,-20-3-3130 0 0,-20 2 1922 0 0</inkml:trace>
  <inkml:trace contextRef="#ctx0" brushRef="#br0" timeOffset="-2019.351">9653 165 8696 0 0,'0'0'397'0'0,"0"0"-8"0"0,-4 15 2874 0 0,5-8-1705 0 0,-1 0 0 0 0,1 0 0 0 0,0 0 0 0 0,2 6-1558 0 0,0-5 713 0 0,-1 0-1 0 0,1-1 1 0 0,1 1-1 0 0,-1 0-712 0 0,1-1 412 0 0,-1 0 0 0 0,-1 1 0 0 0,3 7-412 0 0,0 3 247 0 0,11 44 426 0 0,-4-15-304 0 0,0-1-202 0 0,-1-14-17 0 0,-1 1-1 0 0,-2 0 0 0 0,-2 0 1 0 0,1 13-150 0 0,-8-12 81 0 0,-1-12 72 0 0,3-21-144 0 0,-1-1 0 0 0,0 0-1 0 0,0 1 1 0 0,0-1 0 0 0,0 1-1 0 0,-1-1 1 0 0,1 0 0 0 0,0 1 0 0 0,0-1-1 0 0,0 1 1 0 0,0-1 0 0 0,0 0-1 0 0,0 1 1 0 0,-1-1 0 0 0,1 1-1 0 0,0-1 1 0 0,0 0 0 0 0,0 1 0 0 0,-1-1-1 0 0,1 0 1 0 0,0 0 0 0 0,-1 1-1 0 0,1-1 1 0 0,0 0 0 0 0,0 0 0 0 0,-1 1-1 0 0,1-1 1 0 0,-1 0 0 0 0,1 0-1 0 0,0 0 1 0 0,-1 1 0 0 0,1-1-1 0 0,0 0 1 0 0,-1 0 0 0 0,1 0 0 0 0,-1 0-1 0 0,1 0 1 0 0,0 0 0 0 0,-1 0-1 0 0,1 0 1 0 0,-1 0 0 0 0,1 0-1 0 0,0 0 1 0 0,-1 0 0 0 0,1 0 0 0 0,-1 0-1 0 0,1-1 1 0 0,0 1 0 0 0,-1 0-1 0 0,1 0 1 0 0,0 0 0 0 0,-1 0-1 0 0,1-1 1 0 0,0 1 0 0 0,-1 0 0 0 0,1-1-9 0 0,-21-12 47 0 0,21 13-52 0 0,-6-5-93 0 0,0-1 1 0 0,0 1-1 0 0,1-2 1 0 0,0 1-1 0 0,0 0 1 0 0,0-1-1 0 0,1 0 1 0 0,0 0-1 0 0,0-1 1 0 0,1 1-1 0 0,-1-4 98 0 0,-3-10-499 0 0,0 0-1 0 0,2 0 1 0 0,-2-15 499 0 0,6 26-144 0 0,1-1 0 0 0,-1 1 1 0 0,2 0-1 0 0,-1 0 0 0 0,2-1 0 0 0,-1 1 1 0 0,1 0-1 0 0,2-4 144 0 0,0 0-125 0 0,0 1 0 0 0,1-1 0 0 0,1 2 0 0 0,0-1 0 0 0,8-11 125 0 0,-9 16-27 0 0,1 0 0 0 0,0 1 0 0 0,0 0 0 0 0,1 0 0 0 0,0 1 0 0 0,0 0 0 0 0,1 0 0 0 0,-1 0 0 0 0,1 1 0 0 0,8-4 27 0 0,-3 3 50 0 0,-1 1-1 0 0,1 0 1 0 0,0 1-1 0 0,0 1 0 0 0,1-1 1 0 0,-1 2-1 0 0,5 0-49 0 0,-15 1 86 0 0,0 1-1 0 0,-1 0 1 0 0,1 0-1 0 0,0 0 0 0 0,-1 1 1 0 0,1-1-1 0 0,-1 1 1 0 0,1-1-1 0 0,0 1 0 0 0,-1 0 1 0 0,0 0-1 0 0,1 0 1 0 0,1 1-86 0 0,-3-1 42 0 0,0 0 0 0 0,0-1 0 0 0,0 1 1 0 0,0 0-1 0 0,-1-1 0 0 0,1 1 0 0 0,0 0 0 0 0,-1 0 1 0 0,1 0-1 0 0,0 0 0 0 0,-1-1 0 0 0,1 1 1 0 0,-1 0-1 0 0,0 0 0 0 0,1 0 0 0 0,-1 0 0 0 0,0 0 1 0 0,1 0-1 0 0,-1 0 0 0 0,0 0 0 0 0,0 0 0 0 0,0 1 1 0 0,0-1-1 0 0,0 0 0 0 0,0 0 0 0 0,0 0 1 0 0,0 0-1 0 0,-1 0 0 0 0,1 0 0 0 0,0 0 0 0 0,-1 0 1 0 0,1 0-1 0 0,0 0 0 0 0,-1 0 0 0 0,0 0-42 0 0,-1 3 44 0 0,0 0 0 0 0,0-1 0 0 0,-1 1-1 0 0,0-1 1 0 0,1 0 0 0 0,-1 0 0 0 0,0 0-1 0 0,-1 0 1 0 0,1 0 0 0 0,-3 1-44 0 0,-41 23 460 0 0,20-13-263 0 0,3-1-73 0 0,14-7-90 0 0,0-1 0 0 0,1 1 0 0 0,-1 0 0 0 0,-3 5-34 0 0,12-11 1 0 0,1 0 0 0 0,0 0 0 0 0,-1 0 0 0 0,1 1-1 0 0,0-1 1 0 0,-1 0 0 0 0,1 0 0 0 0,0 1 0 0 0,0-1 0 0 0,-1 0 0 0 0,1 1 0 0 0,0-1 0 0 0,0 0 0 0 0,0 1 0 0 0,0-1 0 0 0,-1 0-1 0 0,1 1 1 0 0,0-1 0 0 0,0 1 0 0 0,0-1 0 0 0,0 0 0 0 0,0 1 0 0 0,0-1 0 0 0,0 0 0 0 0,0 1 0 0 0,0-1 0 0 0,0 1-1 0 0,0-1 1 0 0,0 0 0 0 0,0 1 0 0 0,0-1 0 0 0,1 0 0 0 0,-1 1 0 0 0,0-1 0 0 0,0 0 0 0 0,0 1 0 0 0,0-1 0 0 0,1 0 0 0 0,-1 1-1 0 0,0-1 1 0 0,0 0 0 0 0,1 1 0 0 0,-1-1 0 0 0,0 0 0 0 0,1 0 0 0 0,-1 0 0 0 0,0 1 0 0 0,0-1 0 0 0,1 0 0 0 0,-1 0 0 0 0,0 0-1 0 0,1 0 1 0 0,-1 1 0 0 0,1-1 0 0 0,-1 0 0 0 0,0 0 0 0 0,1 0 0 0 0,-1 0-1 0 0,1 0 0 0 0,7 3 25 0 0,0-1-1 0 0,0 0 0 0 0,1 0 0 0 0,-1-1 1 0 0,1 0-1 0 0,-1 0 0 0 0,1-1 1 0 0,8 0-25 0 0,11-3 58 0 0,0-1 0 0 0,2-1-58 0 0,-16 2-100 0 0,0 0 1 0 0,0 0-1 0 0,-1-2 1 0 0,0 0-1 0 0,1 0 1 0 0,-1-2-1 0 0,-1 1 1 0 0,0-1-1 0 0,0-1 1 0 0,0 0-1 0 0,8-8 100 0 0,0-4-477 0 0,15-18 477 0 0,-14 14-99 0 0,-30 44 206 0 0,1-1 0 0 0,0 1 1 0 0,0 6-108 0 0,8-24 5 0 0,-3 8 66 0 0,2-1-1 0 0,0 1 0 0 0,0 0 0 0 0,0 8-70 0 0,3-17 20 0 0,-1 1-1 0 0,0-1 1 0 0,0 0-1 0 0,1 1 1 0 0,-1-1 0 0 0,1 0-1 0 0,-1 0 1 0 0,1 0-1 0 0,-1 0 1 0 0,1-1-1 0 0,-1 1 1 0 0,2 0-20 0 0,1 0 22 0 0,0-1 1 0 0,0 0 0 0 0,0 0-1 0 0,0 0 1 0 0,0 0-1 0 0,0-1 1 0 0,0 1-1 0 0,0-1 1 0 0,0 0-1 0 0,3-2-22 0 0,4-1-153 0 0,0 0-1 0 0,0-1 0 0 0,0-2 154 0 0,-7 5-114 0 0,0-1 0 0 0,-1 0-1 0 0,0 1 1 0 0,1-2 0 0 0,-1 1 0 0 0,-1 0 0 0 0,2-2 114 0 0,12-13-664 0 0,19-18-651 0 0,-29 28 1165 0 0,1 0-1 0 0,0 1 1 0 0,0 0-1 0 0,1 0 1 0 0,0 0 0 0 0,0 1-1 0 0,1 1 1 0 0,0-1 150 0 0,-7 5 0 0 0,-1 1-1 0 0,1-1 1 0 0,0 0 0 0 0,-1 1 0 0 0,1 0 0 0 0,0-1 0 0 0,0 1 0 0 0,-1 0 0 0 0,1 0-1 0 0,0 0 1 0 0,0 0 0 0 0,-1 0 0 0 0,1 0 0 0 0,0 0 0 0 0,-1 1 0 0 0,1-1-1 0 0,0 1 1 0 0,-1-1 0 0 0,1 1 0 0 0,0 0 0 0 0,-1 0 0 0 0,1-1 0 0 0,-1 1 0 0 0,1 0-1 0 0,-1 0 1 0 0,0 1 0 0 0,1-1 0 0 0,-1 0 0 0 0,0 0 0 0 0,0 1 0 0 0,0-1-1 0 0,1 1 1 0 0,3 6 73 0 0,1 0 0 0 0,-1 1-1 0 0,-1 0 1 0 0,0-1 0 0 0,1 5-73 0 0,-1-3 87 0 0,13 31 440 0 0,-2 0 0 0 0,4 26-527 0 0,15 86 941 0 0,6 19 240 0 0,-33-145-952 0 0,-1 1-1 0 0,0 6-228 0 0,-5-22 56 0 0,0-1 0 0 0,0 1 0 0 0,-1-1 0 0 0,-1 1-1 0 0,0-1 1 0 0,-3 12-56 0 0,4-20 22 0 0,-1 0-1 0 0,0 0 1 0 0,0 0-1 0 0,0-1 1 0 0,0 1-1 0 0,0 0 1 0 0,0-1 0 0 0,-1 1-1 0 0,1-1 1 0 0,-1 0-1 0 0,0 1 1 0 0,0-1-1 0 0,0 0 1 0 0,0 0-1 0 0,0 0 1 0 0,0 0-1 0 0,0 0 1 0 0,-1-1-1 0 0,1 1 1 0 0,-1-1-1 0 0,1 1 1 0 0,-1-1 0 0 0,-1 1-22 0 0,-3-1 53 0 0,1 1 1 0 0,-1-1 0 0 0,1-1 0 0 0,-1 1 0 0 0,1-1-1 0 0,-1 0 1 0 0,0 0 0 0 0,1-1 0 0 0,-1 0 0 0 0,0 0-54 0 0,-40-8 173 0 0,0-1 1 0 0,1-3 0 0 0,-23-10-174 0 0,38 11-32 0 0,1-1 1 0 0,0-2-1 0 0,1-1 1 0 0,1-1 0 0 0,-14-12 31 0 0,37 25-64 0 0,0 0 0 0 0,1 0 0 0 0,-1 0 1 0 0,1-1-1 0 0,0 1 0 0 0,-2-3 64 0 0,-2-13-2096 0 0,7 18 1312 0 0,1 0 0 0 0,0 0 0 0 0,-1 0 0 0 0,1 0 0 0 0,0 0 0 0 0,1 0 0 0 0,-1 0 0 0 0,0 0 0 0 0,1-2 784 0 0,4-10-7398 0 0</inkml:trace>
  <inkml:trace contextRef="#ctx0" brushRef="#br0" timeOffset="9004.384">412 1155 6912 0 0,'-13'-17'780'0'0,"12"15"-318"0"0,0 1 0 0 0,1-1 0 0 0,-1 1 0 0 0,0-1 0 0 0,-1 1 1 0 0,1 0-1 0 0,0-1 0 0 0,0 1 0 0 0,-1 0 0 0 0,1 0 0 0 0,0 0 0 0 0,-1 0 0 0 0,1 0 1 0 0,-1 0-1 0 0,0 0 0 0 0,1 0 0 0 0,-1 0 0 0 0,1 1 0 0 0,-1-1 0 0 0,0 1 0 0 0,0-1 0 0 0,1 1 1 0 0,-1 0-1 0 0,0 0 0 0 0,0 0-462 0 0,-3 0 268 0 0,0 0 0 0 0,0 1-1 0 0,0-1 1 0 0,0 1 0 0 0,0 0 0 0 0,0 1 0 0 0,0-1 0 0 0,0 1 0 0 0,1 0 0 0 0,-1 0 0 0 0,1 1 0 0 0,-1-1-1 0 0,1 1 1 0 0,-2 2-268 0 0,0 0 93 0 0,0 1-1 0 0,0 0 1 0 0,0 0-1 0 0,1 0 1 0 0,0 1-1 0 0,1 0 1 0 0,-1 0-1 0 0,-1 5-92 0 0,5-10 3 0 0,0-1 0 0 0,0 1-1 0 0,0 0 1 0 0,1 0 0 0 0,-1-1 0 0 0,1 1-1 0 0,-1 0 1 0 0,1 0 0 0 0,0 0-1 0 0,0 0 1 0 0,-1 0 0 0 0,1 0-1 0 0,1-1 1 0 0,-1 1 0 0 0,0 0 0 0 0,0 0-1 0 0,1 0 1 0 0,-1 0 0 0 0,1 0-1 0 0,0-1 1 0 0,-1 1 0 0 0,1 0 0 0 0,0 0-1 0 0,0-1 1 0 0,0 1 0 0 0,0-1-1 0 0,0 1 1 0 0,1-1 0 0 0,-1 1-1 0 0,0-1 1 0 0,1 0 0 0 0,-1 1 0 0 0,1-1-1 0 0,1 1-2 0 0,3 2 7 0 0,0 0-1 0 0,1-1 1 0 0,-1 0-1 0 0,1 0 1 0 0,0 0-1 0 0,0-1 1 0 0,0 0-1 0 0,5 1-6 0 0,184 30 147 0 0,-187-32-141 0 0,1 1 1 0 0,-1 1-1 0 0,0 0 0 0 0,0 0 0 0 0,0 1 1 0 0,0 0-1 0 0,0 1-6 0 0,-9-5 4 0 0,1 0 0 0 0,-1 0 0 0 0,0 1 0 0 0,1-1 0 0 0,-1 0 0 0 0,0 1 0 0 0,1-1-1 0 0,-1 0 1 0 0,0 1 0 0 0,0-1 0 0 0,1 1 0 0 0,-1-1 0 0 0,0 0 0 0 0,0 1 0 0 0,0-1 0 0 0,0 1 0 0 0,0-1 0 0 0,1 0 0 0 0,-1 1 0 0 0,0-1 0 0 0,0 1 0 0 0,0-1 0 0 0,0 1 0 0 0,0-1 0 0 0,0 1-1 0 0,0-1 1 0 0,-1 1 0 0 0,1-1 0 0 0,0 0 0 0 0,0 1 0 0 0,0-1 0 0 0,0 1 0 0 0,-1-1 0 0 0,1 0 0 0 0,0 1 0 0 0,0-1 0 0 0,0 1 0 0 0,-1-1 0 0 0,1 0 0 0 0,0 1 0 0 0,-1-1 0 0 0,1 0-1 0 0,0 0 1 0 0,-1 1 0 0 0,1-1 0 0 0,-1 0 0 0 0,1 0 0 0 0,0 1 0 0 0,-1-1 0 0 0,0 0-4 0 0,1 0 12 0 0,-8 7 23 0 0,0-2-1 0 0,0 1 1 0 0,0-1-1 0 0,-1 0 0 0 0,0 0 1 0 0,0-1-1 0 0,-6 1-34 0 0,-19 6 239 0 0,-15 3-239 0 0,35-10 8 0 0,-44 9-1132 0 0,-44 4 1124 0 0,65-15-535 0 0,36-2 219 0 0,-1 0 1 0 0,0 0-1 0 0,1 0 0 0 0,-1-1 1 0 0,0 1-1 0 0,1 0 1 0 0,-1-1-1 0 0,1 1 0 0 0,-1-1 1 0 0,1 1-1 0 0,-1-1 1 0 0,1 0-1 0 0,-1 0 0 0 0,1 0 1 0 0,-1 0-1 0 0,1 0 1 0 0,0 0-1 0 0,0 0 0 0 0,-1 0 316 0 0,1 0-6423 0 0</inkml:trace>
  <inkml:trace contextRef="#ctx0" brushRef="#br0" timeOffset="9381.655">660 1217 4608 0 0,'0'0'208'0'0,"3"6"605"0"0,-1-4 717 0 0,-1 0-1 0 0,1 1 1 0 0,-1-1 0 0 0,1 1-1 0 0,-1-1 1 0 0,0 1 0 0 0,0 0-1530 0 0,4 21 5295 0 0,-5 27-3226 0 0,-1-26-1403 0 0,0 46 261 0 0,2 62-548 0 0,1-73-302 0 0,-1-14 68 0 0,3 0-145 0 0,2-14-110 0 0,-6-30-460 0 0,0-2-176 0 0,0 0-969 0 0,0 0-3956 0 0,0 0-1692 0 0</inkml:trace>
  <inkml:trace contextRef="#ctx0" brushRef="#br0" timeOffset="9785.007">632 1184 16783 0 0,'0'-2'85'0'0,"0"1"-1"0"0,0-1 0 0 0,0 1 1 0 0,0-1-1 0 0,1 1 0 0 0,-1-1 0 0 0,0 1 1 0 0,1-1-1 0 0,0 1 0 0 0,-1 0 1 0 0,1-1-1 0 0,0 1 0 0 0,-1-1 0 0 0,1 1 1 0 0,0 0-1 0 0,0 0 0 0 0,0 0 1 0 0,0 0-1 0 0,0-1 0 0 0,1 1-84 0 0,0-1 101 0 0,1 1-1 0 0,0-1 1 0 0,-1 1-1 0 0,1 0 1 0 0,0 0-1 0 0,-1 0 1 0 0,1 0-1 0 0,0 0 0 0 0,0 0 1 0 0,2 1-101 0 0,4-1 316 0 0,0 0-1 0 0,1 1 1 0 0,-1 0-1 0 0,0 1 1 0 0,0 0-1 0 0,9 2-315 0 0,-5 0 364 0 0,0 1-1 0 0,0 1 1 0 0,0 0-1 0 0,0 0 0 0 0,-1 1 1 0 0,4 3-364 0 0,-9-5 138 0 0,-1 0-1 0 0,0 1 1 0 0,0-1 0 0 0,0 1 0 0 0,0 0-1 0 0,-1 1 1 0 0,0-1 0 0 0,0 1-1 0 0,-1 0 1 0 0,1 0 0 0 0,-1 1 0 0 0,1 2-138 0 0,-4-6 29 0 0,0 0 1 0 0,0 0-1 0 0,0-1 1 0 0,-1 1 0 0 0,1 0-1 0 0,-1 0 1 0 0,0 0 0 0 0,0-1-1 0 0,0 1 1 0 0,0 0-1 0 0,0 0 1 0 0,-1 0 0 0 0,1 0-1 0 0,-1-1 1 0 0,0 1 0 0 0,1 0-1 0 0,-1 0 1 0 0,-1-1-1 0 0,1 1 1 0 0,0-1 0 0 0,-1 1-1 0 0,1-1 1 0 0,-1 0 0 0 0,0 1-1 0 0,1-1 1 0 0,-1 0-1 0 0,0 0 1 0 0,-3 2-30 0 0,-3 3 38 0 0,0-1 0 0 0,-1 1 0 0 0,0-1 0 0 0,0-1-1 0 0,0 1 1 0 0,-1-2 0 0 0,-3 2-38 0 0,-12 5-827 0 0,0-2-1 0 0,-23 6 828 0 0,40-13-856 0 0,-1 0 0 0 0,1-1 0 0 0,-1 0 0 0 0,1 0 0 0 0,-1-1 0 0 0,1 0 0 0 0,-1-1 0 0 0,1 0 0 0 0,-1 0 0 0 0,1 0 0 0 0,0-1 856 0 0,-12-7-2656 0 0</inkml:trace>
  <inkml:trace contextRef="#ctx0" brushRef="#br0" timeOffset="10189.761">1090 1312 4144 0 0,'0'0'319'0'0,"12"-6"263"0"0,10-5 6450 0 0,1-1-923 0 0,-8 3-5617 0 0,7-4 88 0 0,-12 8 7 0 0,-1 0 0 0 0,0-1 1 0 0,2-2-588 0 0,-9 6 64 0 0,1 0 0 0 0,-1-1 1 0 0,1 1-1 0 0,-1-1 0 0 0,0 0 1 0 0,0 1-1 0 0,0-1 0 0 0,0 0 0 0 0,-1 0 1 0 0,1 0-1 0 0,-1-1 0 0 0,1 1-64 0 0,-2 1-11 0 0,1-1 0 0 0,-1 1-1 0 0,1 0 1 0 0,-1 0 0 0 0,0-1 0 0 0,0 1-1 0 0,0 0 1 0 0,0 0 0 0 0,0-1-1 0 0,0 1 1 0 0,-1 0 0 0 0,1-1-1 0 0,-1 1 1 0 0,1 0 0 0 0,-1 0 0 0 0,0 0-1 0 0,0 0 1 0 0,0 0 0 0 0,-1-2 11 0 0,1 3-14 0 0,0 0 1 0 0,0-1-1 0 0,0 1 0 0 0,1 0 1 0 0,-1 0-1 0 0,0 0 1 0 0,-1 0-1 0 0,1 0 1 0 0,0 0-1 0 0,0 1 1 0 0,0-1-1 0 0,0 0 1 0 0,-1 1-1 0 0,1-1 0 0 0,0 0 1 0 0,-1 1-1 0 0,1 0 1 0 0,0-1-1 0 0,-1 1 1 0 0,1 0-1 0 0,-1 0 1 0 0,1-1-1 0 0,-2 1 14 0 0,-4 0 37 0 0,0 1 0 0 0,0-1 0 0 0,0 1 0 0 0,-2 1-37 0 0,1-1 98 0 0,-2 2 80 0 0,-1 1 0 0 0,1-1 0 0 0,0 2 0 0 0,0-1-1 0 0,0 2 1 0 0,1-1 0 0 0,-1 1 0 0 0,-1 2-178 0 0,3-2 135 0 0,0 0-1 0 0,1 1 1 0 0,0-1 0 0 0,0 1-1 0 0,1 1 1 0 0,0-1 0 0 0,0 1 0 0 0,0 0-1 0 0,1 1 1 0 0,0-1 0 0 0,1 1-135 0 0,2-6 19 0 0,1 0 1 0 0,0 1 0 0 0,0-1 0 0 0,0 1 0 0 0,0-1 0 0 0,0 1 0 0 0,0-1-1 0 0,1 1 1 0 0,0-1 0 0 0,0 1 0 0 0,0 0 0 0 0,0-1 0 0 0,0 1 0 0 0,1-1 0 0 0,0 1-1 0 0,0-1 1 0 0,0 1 0 0 0,0-1 0 0 0,0 1 0 0 0,1-1 0 0 0,-1 0 0 0 0,1 0-1 0 0,0 0 1 0 0,0 0 0 0 0,0 0 0 0 0,0 0 0 0 0,1 0 0 0 0,-1-1 0 0 0,1 1-1 0 0,-1-1 1 0 0,2 1-20 0 0,1 1 22 0 0,0-1 0 0 0,1 0 0 0 0,-1 0 0 0 0,1 0 0 0 0,0-1 0 0 0,0 0 0 0 0,-1 0 0 0 0,2 0 0 0 0,-1-1 0 0 0,0 0 0 0 0,2 0-22 0 0,15 1 4 0 0,1 0 1 0 0,8-2-5 0 0,-20 0-28 0 0,13-1-1844 0 0,18-3 1872 0 0,1-3-6725 0 0,-15 2-460 0 0</inkml:trace>
  <inkml:trace contextRef="#ctx0" brushRef="#br0" timeOffset="10190.761">1687 1206 18311 0 0,'-2'-2'126'0'0,"0"1"-1"0"0,-1-1 0 0 0,1 1 1 0 0,0 0-1 0 0,-1 0 1 0 0,1 0-1 0 0,-1 0 0 0 0,1 0 1 0 0,-1 1-1 0 0,1-1 0 0 0,-1 1 1 0 0,0-1-1 0 0,1 1 0 0 0,-1 0 1 0 0,0 0-1 0 0,1 0 0 0 0,-1 1 1 0 0,1-1-126 0 0,-10 2 246 0 0,0 0-1 0 0,0 1 1 0 0,-5 3-246 0 0,10-4 430 0 0,-8 2-68 0 0,1 1 0 0 0,0 0 0 0 0,0 1 0 0 0,0 0 0 0 0,1 1 0 0 0,0 1 0 0 0,0 0 0 0 0,-7 7-362 0 0,17-12 18 0 0,0 0-1 0 0,0 0 0 0 0,0 0 1 0 0,1 0-1 0 0,-1 1 1 0 0,1-1-1 0 0,0 1 0 0 0,0-1 1 0 0,1 1-1 0 0,-2 2-17 0 0,3-5 2 0 0,-1 0-1 0 0,1 1 1 0 0,0-1 0 0 0,0 0-1 0 0,-1 0 1 0 0,1 0-1 0 0,0 0 1 0 0,0 0-1 0 0,0 0 1 0 0,0 1-1 0 0,0-1 1 0 0,0 0 0 0 0,1 0-1 0 0,-1 0 1 0 0,0 0-1 0 0,0 0 1 0 0,1 0-1 0 0,-1 0 1 0 0,1 0 0 0 0,-1 0-1 0 0,1 0 1 0 0,-1 0-1 0 0,1 0 1 0 0,0 0-1 0 0,-1 0 1 0 0,1 0 0 0 0,0 0-1 0 0,0-1 1 0 0,0 1-1 0 0,0 0 1 0 0,0-1-1 0 0,0 1 1 0 0,-1 0 0 0 0,1-1-1 0 0,1 1 1 0 0,-1-1-1 0 0,0 0-1 0 0,10 4-266 0 0,0 0 0 0 0,1-1 1 0 0,-1-1-1 0 0,1 0 0 0 0,0-1 0 0 0,0 0 0 0 0,-1-1 0 0 0,1 0 0 0 0,3-1 266 0 0,13-2-1931 0 0,0-1-1 0 0,0-1 0 0 0,7-3 1932 0 0,-16 2-7179 0 0</inkml:trace>
  <inkml:trace contextRef="#ctx0" brushRef="#br0" timeOffset="10932.618">1926 974 9672 0 0,'0'0'440'0'0,"0"0"-6"0"0,1 8-260 0 0,2 9 348 0 0,5 18 9386 0 0,2 33-9908 0 0,-6-36 1221 0 0,2-1-1 0 0,3 6-1220 0 0,-2-6 776 0 0,-1 0 0 0 0,-1 3-776 0 0,-5-26 149 0 0,0-1-1 0 0,0 1 0 0 0,-1 0 0 0 0,0-1 1 0 0,0 1-1 0 0,-2 5-148 0 0,3-11 26 0 0,-1 1 0 0 0,0 0 0 0 0,0 0 0 0 0,0 0 0 0 0,0-1 0 0 0,0 1 0 0 0,-1 0 0 0 0,1-1 0 0 0,-1 1 0 0 0,0-1 0 0 0,0 0 0 0 0,0 1 0 0 0,0-1 0 0 0,0 0 0 0 0,0 0 0 0 0,0 0 0 0 0,-1-1 0 0 0,0 2-26 0 0,2-3 2 0 0,0 0-1 0 0,0 1 1 0 0,0-1 0 0 0,0 0 0 0 0,0 1 0 0 0,0-1 0 0 0,0 0 0 0 0,0 0 0 0 0,0 0 0 0 0,0 0 0 0 0,0 0 0 0 0,0 0 0 0 0,0 0 0 0 0,0 0 0 0 0,0-1 0 0 0,-1 1 0 0 0,1 0 0 0 0,0-1 0 0 0,1 1 0 0 0,-1 0 0 0 0,0-1 0 0 0,0 1 0 0 0,0-1 0 0 0,0 0 0 0 0,0 1 0 0 0,0-1 0 0 0,1 0 0 0 0,-1 1 0 0 0,0-1 0 0 0,0-1-2 0 0,0 1-40 0 0,0 0-1 0 0,0 0 1 0 0,1 0 0 0 0,-1-1 0 0 0,0 1 0 0 0,1 0 0 0 0,-1-1 0 0 0,1 1-1 0 0,-1-1 1 0 0,1 1 0 0 0,0-1 0 0 0,-1 1 0 0 0,1-1 0 0 0,0 1-1 0 0,0 0 1 0 0,0-1 0 0 0,0 1 0 0 0,0-1 0 0 0,1 1 0 0 0,-1-1 0 0 0,0 1 40 0 0,4-10-460 0 0,1 0 1 0 0,0 1-1 0 0,0 0 1 0 0,1 0-1 0 0,0 0 1 0 0,1 1-1 0 0,7-8 460 0 0,1 0-846 0 0,1 1-1 0 0,1 0 1 0 0,9-5 846 0 0,-21 17-126 0 0,0 0 0 0 0,0 0-1 0 0,1 1 1 0 0,0 0 0 0 0,0 0 0 0 0,0 1 0 0 0,0-1 0 0 0,0 1 0 0 0,0 1 0 0 0,0-1 0 0 0,1 1 0 0 0,3 0 126 0 0,-6 0 71 0 0,1 1 0 0 0,-1 0 0 0 0,1 1 0 0 0,-1-1-1 0 0,0 1 1 0 0,1 0 0 0 0,-1 0 0 0 0,0 0 0 0 0,0 0 0 0 0,0 1 0 0 0,1 0 0 0 0,-2 0 0 0 0,1 0 0 0 0,0 0 0 0 0,0 1 0 0 0,-1-1 0 0 0,1 1 0 0 0,1 1-71 0 0,6 8 392 0 0,0 0 0 0 0,0 1 1 0 0,-1 0-1 0 0,-1 0 0 0 0,0 1 0 0 0,-1 0 1 0 0,-1 1-1 0 0,0 0 0 0 0,-1 0-392 0 0,-5-11 108 0 0,0 0 0 0 0,0 0 0 0 0,0-1 0 0 0,-1 1 0 0 0,0 0 0 0 0,0 0 0 0 0,0 0-108 0 0,0-1 108 0 0,0-2-83 0 0,0-1 0 0 0,-1 1 0 0 0,1-1 0 0 0,0 1-1 0 0,-1-1 1 0 0,1 1 0 0 0,0-1 0 0 0,-1 0 0 0 0,1 1 0 0 0,0-1 0 0 0,-1 1-1 0 0,1-1 1 0 0,0 0 0 0 0,-1 1 0 0 0,1-1 0 0 0,-1 0 0 0 0,1 0-1 0 0,-1 1 1 0 0,1-1 0 0 0,-1 0 0 0 0,1 0 0 0 0,-1 0 0 0 0,1 0-1 0 0,-1 1 1 0 0,1-1 0 0 0,-1 0 0 0 0,0 0-25 0 0,1 0 1 0 0,0 0 0 0 0,0 0 0 0 0,0 0 0 0 0,-1 0 0 0 0,1 0 0 0 0,0 0 0 0 0,0 0 0 0 0,0 0 0 0 0,-1 0 0 0 0,1 0 0 0 0,0 0 0 0 0,0 0 0 0 0,0 0 0 0 0,-1 0 0 0 0,1 0 1 0 0,0 0-1 0 0,0 0 0 0 0,-1 0 0 0 0,1 0 0 0 0,0 0 0 0 0,0 0 0 0 0,0 0 0 0 0,-1 0 0 0 0,1 0 0 0 0,0 0 0 0 0,0-1 0 0 0,0 1 0 0 0,0 0 0 0 0,-1 0 0 0 0,1 0 0 0 0,0 0 0 0 0,0 0 0 0 0,0-1 0 0 0,0 1 0 0 0,0 0-1 0 0,-2-9 26 0 0,3-9-7 0 0,1 12-55 0 0,0 1 0 0 0,0 0 1 0 0,0 0-1 0 0,0 0 0 0 0,1 0 0 0 0,0 1 0 0 0,2-3 36 0 0,24-31-340 0 0,-27 36 330 0 0,8-9-166 0 0,1 0 0 0 0,0 1 0 0 0,0 0 0 0 0,1 1 0 0 0,1 0 0 0 0,2 0 176 0 0,9-5-863 0 0,1 1-1 0 0,24-8 864 0 0,-38 16-102 0 0,1 1 0 0 0,-1 1-1 0 0,1 0 1 0 0,0 1-1 0 0,0 0 1 0 0,0 1 0 0 0,0 0-1 0 0,0 1 1 0 0,0 0-1 0 0,1 1 103 0 0,-6 1 94 0 0,0 0 1 0 0,0 0-1 0 0,-1 1 0 0 0,1 0 0 0 0,-1 0 0 0 0,0 0 0 0 0,0 1 0 0 0,3 2-94 0 0,3 2 481 0 0,-11-8-225 0 0,-1 0 6 0 0,0 0 2 0 0,0 0 2 0 0,0 0 4 0 0,0 0 2 0 0,0 0 0 0 0,-24 8 616 0 0,-9-6-516 0 0,25-2-325 0 0,1 1 0 0 0,0-1 0 0 0,0 1 0 0 0,0 1 0 0 0,0-1 0 0 0,0 1 1 0 0,0 0-1 0 0,0 1 0 0 0,1-1 0 0 0,-5 3-47 0 0,3 0 63 0 0,1 1 1 0 0,-1 0-1 0 0,1 0 1 0 0,0 0 0 0 0,0 1-1 0 0,1 0 1 0 0,-6 7-64 0 0,7-8 42 0 0,1 0 0 0 0,0 1 1 0 0,0-1-1 0 0,1 1 1 0 0,0 0-1 0 0,0 0 1 0 0,0 0-1 0 0,1 0 1 0 0,0 0-1 0 0,0 3-42 0 0,2-7 4 0 0,-1 0 0 0 0,1-1 0 0 0,0 1 0 0 0,0 0 0 0 0,1 0 1 0 0,-1-1-1 0 0,0 1 0 0 0,1 0 0 0 0,0 0 0 0 0,0-1 0 0 0,-1 1 0 0 0,2-1 0 0 0,-1 1 0 0 0,0-1 0 0 0,0 1 0 0 0,1-1 0 0 0,-1 0 0 0 0,1 1 0 0 0,0-1 0 0 0,0 0 0 0 0,0 0 0 0 0,0 0 0 0 0,0-1 0 0 0,0 1 0 0 0,0 0 1 0 0,3 1-5 0 0,-1-1 11 0 0,0 0 1 0 0,1 0-1 0 0,0 0 1 0 0,-1 0-1 0 0,1-1 1 0 0,0 0-1 0 0,0 0 1 0 0,0 0-1 0 0,-1 0 1 0 0,1-1-1 0 0,0 0 1 0 0,0 0-1 0 0,0 0 1 0 0,5-1-12 0 0,11-3 109 0 0,0 0 1 0 0,0-2-1 0 0,5-1-109 0 0,-19 4-50 0 0,0 0-1 0 0,-1 0 1 0 0,1 0-1 0 0,0-1 1 0 0,-1 0-1 0 0,0 0 1 0 0,0-1 0 0 0,0 0-1 0 0,-1 0 1 0 0,1 0-1 0 0,0-2 51 0 0,-5 5-78 0 0,1-1-1 0 0,0 1 1 0 0,-1-1-1 0 0,0 0 1 0 0,1 0-1 0 0,-1 1 1 0 0,0-1-1 0 0,0 0 1 0 0,-1 0-1 0 0,1 0 1 0 0,0-2 78 0 0,0-34-1512 0 0,-1 35 1182 0 0,0 2 154 0 0,0 0 0 0 0,0 0 1 0 0,0 0-1 0 0,-1 1 0 0 0,1-1 0 0 0,0 0 1 0 0,-1 1-1 0 0,0-1 0 0 0,1 0 0 0 0,-1 1 1 0 0,0-1-1 0 0,0 1 0 0 0,0-1 0 0 0,0 1 1 0 0,0-1-1 0 0,0 1 0 0 0,-1 0 176 0 0,-2-3-1264 0 0,0 0 0 0 0,-1 1 0 0 0,1-1 1 0 0,-4-1 1263 0 0,6 4-537 0 0,-7-4-5113 0 0</inkml:trace>
  <inkml:trace contextRef="#ctx0" brushRef="#br0" timeOffset="11322.046">3184 1073 7832 0 0,'-9'-3'865'0'0,"1"1"0"0"0,-1 0 0 0 0,-1 0-1 0 0,1 1 1 0 0,0 0 0 0 0,0 0 0 0 0,0 1 0 0 0,-1 1 0 0 0,1-1 0 0 0,-9 3-865 0 0,11-2 666 0 0,0 1 0 0 0,0 0 0 0 0,0 0 0 0 0,0 1 0 0 0,0 0-1 0 0,1 0 1 0 0,-1 1 0 0 0,0 0-666 0 0,3-1-75 0 0,0 0-1 0 0,0 0 1 0 0,0 1-1 0 0,1-1 0 0 0,-1 1 1 0 0,1-1-1 0 0,-2 4 76 0 0,3-5 22 0 0,1 1-1 0 0,0-1 1 0 0,-1 1-1 0 0,1-1 0 0 0,0 1 1 0 0,0-1-1 0 0,0 1 0 0 0,1-1 1 0 0,-1 1-1 0 0,1 0 1 0 0,-1-1-1 0 0,1 1 0 0 0,0 0 1 0 0,0 0-1 0 0,0-1 1 0 0,0 1-1 0 0,1 0 0 0 0,-1-1 1 0 0,1 1-1 0 0,0 0 0 0 0,-1-1 1 0 0,1 1-1 0 0,0-1 1 0 0,1 1-1 0 0,-1-1 0 0 0,0 1 1 0 0,1-1-1 0 0,-1 0 1 0 0,1 0-1 0 0,0 0 0 0 0,1 2-21 0 0,3 2 16 0 0,-1-1 0 0 0,1 0-1 0 0,1 0 1 0 0,-1 0-1 0 0,1-1 1 0 0,-1 0-1 0 0,1 0 1 0 0,0 0-1 0 0,1-1 1 0 0,2 0-16 0 0,126 50 179 0 0,-135-52-116 0 0,0-1 0 0 0,1 1 0 0 0,-1-1 0 0 0,0 1 0 0 0,1 0 0 0 0,-1-1 0 0 0,0 1 0 0 0,0 0 0 0 0,0 0 1 0 0,1 0-64 0 0,-2 4 1063 0 0,-9 1-475 0 0,-25 4-189 0 0,0-1 0 0 0,0-1 0 0 0,-9-1-399 0 0,-23 5-2571 0 0,53-10 415 0 0,1-1-98 0 0</inkml:trace>
  <inkml:trace contextRef="#ctx0" brushRef="#br0" timeOffset="12782.064">3395 1155 7368 0 0,'-3'1'9002'0'0,"-7"2"-4830"0"0,-26 12-2917 0 0,27-10-1138 0 0,1 1 1 0 0,-1 0-1 0 0,1 0 1 0 0,0 1-1 0 0,0 0 0 0 0,1 0 1 0 0,0 1-1 0 0,-2 3-117 0 0,5-6 85 0 0,1 0 0 0 0,-1 0 0 0 0,1 1 0 0 0,0 0 0 0 0,0-1-1 0 0,0 1 1 0 0,1 0 0 0 0,0 1 0 0 0,0-1 0 0 0,1 0 0 0 0,0 0-1 0 0,0 1 1 0 0,0 5-85 0 0,1-10 3 0 0,0 1-1 0 0,1-1 1 0 0,-1 0-1 0 0,1 0 0 0 0,-1 0 1 0 0,1 0-1 0 0,0 0 1 0 0,0 0-1 0 0,0 0 1 0 0,0 0-1 0 0,0 0 0 0 0,0 0 1 0 0,0-1-1 0 0,1 1 1 0 0,-1 0-1 0 0,1-1 1 0 0,-1 1-1 0 0,1-1 0 0 0,0 0 1 0 0,-1 1-1 0 0,1-1 1 0 0,1 1-3 0 0,3 1 2 0 0,0 0 0 0 0,1 0 0 0 0,-1 0 0 0 0,1 0 0 0 0,0-1 0 0 0,0 0-2 0 0,15 2-187 0 0,-1 0 0 0 0,0-1 0 0 0,1-1-1 0 0,0-1 1 0 0,4-1 187 0 0,26-3-5468 0 0,30-5 5468 0 0,-47 3-1784 0 0,-1-2 0 0 0,5-1 1784 0 0,-26 4-1032 0 0,-1 0-1 0 0,1 0 0 0 0,-1-1 0 0 0,0-1 0 0 0,-1 0 1 0 0,1-1-1 0 0,3-3 1033 0 0,-13 9 83 0 0,1-1 0 0 0,-1-1 1 0 0,0 1-1 0 0,1 0 0 0 0,-1 0 0 0 0,0-1 1 0 0,0 1-1 0 0,-1-1 0 0 0,1 0 0 0 0,-1 0 1 0 0,1 0-84 0 0,-2 3 207 0 0,0-1-1 0 0,0 1 1 0 0,0-1 0 0 0,0 1 0 0 0,0 0 0 0 0,0-1-1 0 0,0 1 1 0 0,0-1 0 0 0,-1 1 0 0 0,1-1-1 0 0,0 1 1 0 0,0-1 0 0 0,0 1 0 0 0,-1 0 0 0 0,1-1-1 0 0,0 1 1 0 0,0-1 0 0 0,-1 1 0 0 0,1 0 0 0 0,0-1-1 0 0,-1 1 1 0 0,1 0 0 0 0,0-1 0 0 0,-1 1 0 0 0,1 0-1 0 0,-1 0 1 0 0,1-1 0 0 0,0 1 0 0 0,-1 0 0 0 0,1 0-1 0 0,-1 0 1 0 0,1 0 0 0 0,-1-1-207 0 0,-14-2 1776 0 0,4 4-1404 0 0,0 0 1 0 0,0 0-1 0 0,0 1 1 0 0,1 0 0 0 0,-1 1-1 0 0,1 1 1 0 0,0-1 0 0 0,0 2-1 0 0,0-1 1 0 0,0 1 0 0 0,1 1-1 0 0,-1 0 1 0 0,1 0 0 0 0,1 1-1 0 0,-1 0 1 0 0,0 1-373 0 0,1 0 150 0 0,5-6-102 0 0,1 0 0 0 0,-1 1 1 0 0,1-1-1 0 0,0 1 0 0 0,0-1 0 0 0,0 1 1 0 0,0 0-1 0 0,0 0 0 0 0,0 0 1 0 0,1 0-1 0 0,-1 0 0 0 0,1 0-48 0 0,1-2 10 0 0,0 0-1 0 0,-1 0 1 0 0,1 0-1 0 0,0 0 1 0 0,0 0 0 0 0,0 0-1 0 0,0 0 1 0 0,0 0-1 0 0,1 0 1 0 0,-1 0-1 0 0,0-1 1 0 0,0 1-1 0 0,0 0 1 0 0,1 0-1 0 0,-1 0 1 0 0,1 0-1 0 0,-1 0 1 0 0,0 0-1 0 0,1-1 1 0 0,0 1 0 0 0,-1 0-1 0 0,1 0 1 0 0,-1-1-1 0 0,1 1 1 0 0,0-1-1 0 0,0 1 1 0 0,-1 0-1 0 0,1-1 1 0 0,0 1-1 0 0,0-1 1 0 0,0 1-1 0 0,-1-1 1 0 0,1 0 0 0 0,0 1-1 0 0,0-1 1 0 0,0 0-1 0 0,1 0-9 0 0,5 2 36 0 0,-1-1 0 0 0,1 1-1 0 0,0-2 1 0 0,0 1 0 0 0,0-1-36 0 0,0 0 35 0 0,11 0-23 0 0,0 0 0 0 0,0-2-1 0 0,0 0 1 0 0,-1-1 0 0 0,1-1 0 0 0,-1 0 0 0 0,17-8-12 0 0,-30 11-28 0 0,-1-1 0 0 0,1 0 1 0 0,-1 0-1 0 0,0 0 1 0 0,1 0-1 0 0,-1 0 0 0 0,-1-1 1 0 0,1 1-1 0 0,0-1 0 0 0,0 0 1 0 0,-1 0-1 0 0,0 0 1 0 0,2-3 27 0 0,-3 4-6 0 0,0 0 0 0 0,0 0 0 0 0,0 0 1 0 0,0 0-1 0 0,0 0 0 0 0,-1 0 0 0 0,1 0 1 0 0,-1 0-1 0 0,1-1 0 0 0,-1 1 0 0 0,0 0 0 0 0,0 0 1 0 0,0-1-1 0 0,0 1 0 0 0,0 0 0 0 0,-1 0 1 0 0,1-1-1 0 0,-1 1 0 0 0,1 0 0 0 0,-1 0 1 0 0,0 0-1 0 0,0 0 0 0 0,0 0 0 0 0,0 0 6 0 0,-4-6-101 0 0,0 1 0 0 0,0 1 1 0 0,0-1-1 0 0,-1 1 0 0 0,0 0 0 0 0,0 0 0 0 0,-1 0 0 0 0,0 1 0 0 0,0 0 0 0 0,0 1 0 0 0,0-1 0 0 0,-1 1 0 0 0,-6-2 101 0 0,13 6-53 0 0,1 0 0 0 0,0 0-1 0 0,-1 0 1 0 0,1 0 0 0 0,0 0 0 0 0,-1 0-1 0 0,1-1 1 0 0,0 1 0 0 0,0 0-1 0 0,-1 0 1 0 0,1 0 0 0 0,0 0 0 0 0,-1-1-1 0 0,1 1 1 0 0,0 0 0 0 0,0 0-1 0 0,0 0 1 0 0,-1-1 0 0 0,1 1 0 0 0,0 0-1 0 0,0 0 1 0 0,0-1 0 0 0,-1 1-1 0 0,1 0 1 0 0,0-1 0 0 0,0 1-1 0 0,0 0 1 0 0,0 0 0 0 0,0-1 0 0 0,0 1-1 0 0,0 0 1 0 0,0-1 0 0 0,0 1-1 0 0,0-1 54 0 0,8-7-1005 0 0,19-4-38 0 0,10 1 117 0 0,10-2 520 0 0,-1 1 0 0 0,25-1 406 0 0,-66 12 355 0 0,0 0 1 0 0,-1 1-1 0 0,1-1 1 0 0,0 1-1 0 0,-1 1 1 0 0,1-1-1 0 0,0 0 0 0 0,0 1 1 0 0,-1 0-1 0 0,3 1-355 0 0,-6-2 100 0 0,-1 1 0 0 0,1 0-1 0 0,0-1 1 0 0,0 1 0 0 0,0-1-1 0 0,-1 1 1 0 0,1 0 0 0 0,0-1-1 0 0,-1 1 1 0 0,1 0 0 0 0,-1 0-1 0 0,1 0 1 0 0,-1 0 0 0 0,1-1-1 0 0,-1 1 1 0 0,0 0 0 0 0,1 0-1 0 0,-1 0 1 0 0,0 0 0 0 0,1 1-100 0 0,1 17 708 0 0,-2-12-445 0 0,1 1 1 0 0,0-1 0 0 0,0 1-1 0 0,2 3-263 0 0,-1-4 188 0 0,-1 0 0 0 0,1 1 0 0 0,-1 0 0 0 0,-1 3-188 0 0,1-5 79 0 0,-1 0 0 0 0,1-1 1 0 0,0 1-1 0 0,1 0 0 0 0,-1 0-79 0 0,1 0 37 0 0,0-1 1 0 0,-1 1 0 0 0,0 0 0 0 0,-1 0-1 0 0,1 1-37 0 0,4 95 366 0 0,-4-90-297 0 0,0 0 0 0 0,1 0 0 0 0,0-1 0 0 0,1 1 1 0 0,4 10-70 0 0,-1 1 43 0 0,-3-14-25 0 0,1-1 0 0 0,-1 1-1 0 0,2-1 1 0 0,-1 0 0 0 0,2 2-18 0 0,7 11 28 0 0,-9-13 30 0 0,1 0-1 0 0,0-1 0 0 0,1 1 1 0 0,0-1-1 0 0,0-1 0 0 0,1 1 1 0 0,-1-1-1 0 0,5 2-57 0 0,-27-5-213 0 0,13-3 165 0 0,1 0 1 0 0,0-1 0 0 0,0 0-1 0 0,0 1 1 0 0,0-1 0 0 0,0 0-1 0 0,0 0 1 0 0,0 0-1 0 0,0 0 1 0 0,1 0 0 0 0,-1-1-1 0 0,0 1 1 0 0,0 0 0 0 0,1-1-1 0 0,-1 0 1 0 0,0-1 47 0 0,-3-3-107 0 0,0-1 1 0 0,0-1-1 0 0,-2-5 107 0 0,-4-6-154 0 0,5 9 19 0 0,1-1 0 0 0,0 0 0 0 0,0 0 0 0 0,1 0 0 0 0,1-1 0 0 0,0 1 0 0 0,1-1 0 0 0,0 0 0 0 0,0 1 0 0 0,1-9 135 0 0,2 11-141 0 0,-1 0 0 0 0,1 0 0 0 0,1 0 0 0 0,0 0 0 0 0,0 1 0 0 0,2-5 141 0 0,6-27-627 0 0,-9 34 526 0 0,1 1-1 0 0,0-1 1 0 0,0 0-1 0 0,0 1 1 0 0,1-1-1 0 0,0 1 1 0 0,0 0 0 0 0,0 0-1 0 0,0 0 1 0 0,1 0-1 0 0,0 1 1 0 0,0-1 101 0 0,2-3-136 0 0,0 1-139 0 0,-1-1 1 0 0,-1 0-1 0 0,4-7 275 0 0,-5 9-131 0 0,0-1 0 0 0,0 1 0 0 0,1 1 0 0 0,0-1 0 0 0,0 0 0 0 0,0 1-1 0 0,2-1 132 0 0,1-1 6 0 0,0 0-1 0 0,1 0 1 0 0,0 1-1 0 0,0 0 1 0 0,1 1-1 0 0,-1 0 1 0 0,1 0-1 0 0,0 1 1 0 0,1 0-1 0 0,-1 1 0 0 0,5-2-5 0 0,-14 5 2 0 0,2 0 108 0 0,0-1 0 0 0,0 0 0 0 0,0 1 0 0 0,0 0 0 0 0,1-1 0 0 0,-1 1-1 0 0,0 0 1 0 0,0 0 0 0 0,0 0 0 0 0,0 1 0 0 0,0-1 0 0 0,1 0 0 0 0,0 1-110 0 0,-2 0 391 0 0,0 6 407 0 0,1 1-462 0 0,-2-8-308 0 0,0 1 0 0 0,0 0 1 0 0,1 0-1 0 0,-1-1 0 0 0,0 1 1 0 0,0 0-1 0 0,0-1 0 0 0,0 1 1 0 0,0 0-1 0 0,0 0 0 0 0,0-1 0 0 0,0 1 1 0 0,0 0-1 0 0,0-1 0 0 0,0 1 1 0 0,0 0-1 0 0,0 0 0 0 0,-1-1 1 0 0,1 1-1 0 0,0 0 0 0 0,-1-1 0 0 0,1 1 1 0 0,0 0-1 0 0,-1-1 0 0 0,1 1 1 0 0,-1-1-1 0 0,1 1 0 0 0,-1 0-28 0 0,-7 9 308 0 0,-1-1-1 0 0,0 0 0 0 0,0 0 0 0 0,-1-1 0 0 0,-1 1-307 0 0,-7 3 332 0 0,1 1 0 0 0,-5 6-332 0 0,4-8 118 0 0,16-10-113 0 0,0 0 1 0 0,0 0 0 0 0,0 0-1 0 0,1 0 1 0 0,-1 0 0 0 0,0 0-1 0 0,1 0 1 0 0,-1 1 0 0 0,1-1-1 0 0,0 0 1 0 0,-1 1 0 0 0,1-1 0 0 0,0 1-1 0 0,0 0 1 0 0,0 0-6 0 0,-4 3 43 0 0,5-5-42 0 0,-1 0 0 0 0,1 0 1 0 0,0 1-1 0 0,0-1 1 0 0,-1 0-1 0 0,1 0 1 0 0,0 0-1 0 0,0 0 0 0 0,-1 0 1 0 0,1 0-1 0 0,0 1 1 0 0,0-1-1 0 0,0 0 1 0 0,-1 0-1 0 0,1 0 1 0 0,0 1-1 0 0,0-1 0 0 0,0 0 1 0 0,0 0-1 0 0,-1 0 1 0 0,1 1-1 0 0,0-1 1 0 0,0 0-1 0 0,0 0 0 0 0,0 1 1 0 0,0-1-1 0 0,0 0 1 0 0,0 0-1 0 0,0 1 1 0 0,0-1-1 0 0,0 0 1 0 0,0 1-1 0 0,0-1 0 0 0,0 0 1 0 0,0 0-1 0 0,0 1 1 0 0,0-1-1 0 0,0 0 1 0 0,0 0-1 0 0,0 1 0 0 0,0-1 1 0 0,0 0-1 0 0,0 0 1 0 0,0 1-1 0 0,1-1 1 0 0,-1 0-1 0 0,0 0 0 0 0,0 0 1 0 0,0 1-1 0 0,0-1 1 0 0,1 0-1 0 0,-1 0 1 0 0,0 0-1 0 0,0 1 1 0 0,1-1-1 0 0,-1 0 0 0 0,0 0 1 0 0,0 0-1 0 0,0 0 1 0 0,1 0-2 0 0,12 5 68 0 0,1-4-50 0 0,1 0 1 0 0,-1-1-1 0 0,0-1 0 0 0,1-1 0 0 0,-1 0 1 0 0,1 0-19 0 0,23-4-12 0 0,-32 6-48 0 0,1-1 0 0 0,-1-1 1 0 0,0 1-1 0 0,0-1 0 0 0,0 0 1 0 0,0 0-1 0 0,0-1 1 0 0,0 0-1 0 0,0 0 0 0 0,-1 0 1 0 0,0-1-1 0 0,1 0 0 0 0,-1 0 1 0 0,0 0-1 0 0,-1-1 1 0 0,1 1-1 0 0,-1-1 0 0 0,2-3 60 0 0,-3 4-86 0 0,0 0 0 0 0,1 0 0 0 0,0 0 0 0 0,-1 0 0 0 0,3 0 86 0 0,-2-1-83 0 0,1 1 1 0 0,0-1-1 0 0,-1 0 1 0 0,0 0-1 0 0,0 0 1 0 0,1-3 82 0 0,-7 11 71 0 0,2-3-58 0 0,-1 1 1 0 0,1 0-1 0 0,-1 0 1 0 0,1 0-1 0 0,0 0 1 0 0,-1 0-1 0 0,1 0 1 0 0,0 0-1 0 0,-1 0 1 0 0,1 0-1 0 0,0 0 1 0 0,0 0-1 0 0,0 0 1 0 0,0 0-1 0 0,0 0-13 0 0,0 2 34 0 0,-1-1 0 0 0,1 1 0 0 0,-1-1-1 0 0,1 0 1 0 0,-1 1 0 0 0,0-1 0 0 0,0 1-1 0 0,0-1 1 0 0,0 1-34 0 0,0-1 30 0 0,-1 1 0 0 0,1-1 0 0 0,0 1-1 0 0,1-1 1 0 0,-1 1 0 0 0,0-1 0 0 0,1 1-1 0 0,0 0 1 0 0,-1 0-30 0 0,0 8 72 0 0,1-11-69 0 0,0 1-1 0 0,0 0 1 0 0,0-1 0 0 0,-1 1 0 0 0,1-1-1 0 0,0 1 1 0 0,0 0 0 0 0,0-1 0 0 0,0 1 0 0 0,0-1-1 0 0,0 1 1 0 0,1 0 0 0 0,-1-1 0 0 0,0 1-1 0 0,0-1 1 0 0,0 1 0 0 0,1 0 0 0 0,-1-1-1 0 0,0 1 1 0 0,0-1 0 0 0,1 1 0 0 0,-1-1 0 0 0,1 1-1 0 0,-1-1 1 0 0,0 1 0 0 0,1-1 0 0 0,-1 0-1 0 0,1 1 1 0 0,-1-1 0 0 0,1 1-3 0 0,3 3 59 0 0,-3-3-50 0 0,0 0 1 0 0,0-1-1 0 0,0 1 1 0 0,0-1-1 0 0,0 1 1 0 0,0-1-1 0 0,0 1 1 0 0,1-1-1 0 0,-1 1 1 0 0,0-1-1 0 0,0 0 0 0 0,1 0 1 0 0,-1 0-1 0 0,0 0 1 0 0,1 0-10 0 0,1 1 28 0 0,3 0-32 0 0,1-1 0 0 0,0 0-1 0 0,-1 0 1 0 0,1 0-1 0 0,-1-1 1 0 0,1 0 0 0 0,-1 0-1 0 0,1-1 1 0 0,-1 0 0 0 0,0 0-1 0 0,4-1 5 0 0,22-17-697 0 0,-31 19 625 0 0,1 1 0 0 0,-1-1 0 0 0,0 0 0 0 0,1 0 0 0 0,-1 0 0 0 0,0-1 0 0 0,1 1 0 0 0,-1 0 1 0 0,0 0-1 0 0,0-1 0 0 0,0 1 0 0 0,0-1 0 0 0,0 1 0 0 0,-1-1 0 0 0,1 1 0 0 0,0-1 0 0 0,-1 1 0 0 0,1-1 0 0 0,-1 0 0 0 0,1 1 72 0 0,-1-1-48 0 0,0 1 1 0 0,0-1-1 0 0,0 1 0 0 0,1-1 0 0 0,-1 1 0 0 0,1-1 0 0 0,-1 1 1 0 0,1-1-1 0 0,-1 1 0 0 0,1-1 0 0 0,0 1 0 0 0,0 0 0 0 0,0 0 1 0 0,0-1-1 0 0,0 1 0 0 0,0 0 0 0 0,0 0 0 0 0,0 0 1 0 0,0 0-1 0 0,1 0 48 0 0,1-2-52 0 0,10-12-291 0 0,-12 13 337 0 0,0 0 0 0 0,0 0 0 0 0,1 0 0 0 0,-1 1 0 0 0,1-1 0 0 0,-1 1-1 0 0,1-1 1 0 0,0 1 0 0 0,0-1 0 0 0,1 0 6 0 0,-1 1 20 0 0,1 0 0 0 0,-1-1 0 0 0,1 1-1 0 0,-1 0 1 0 0,1 0 0 0 0,0 0-1 0 0,-1 1 1 0 0,1-1 0 0 0,0 1 0 0 0,2-1-20 0 0,-3 2 32 0 0,-1-1 1 0 0,1 0 0 0 0,-1 1-1 0 0,0-1 1 0 0,1 1 0 0 0,-1-1 0 0 0,0 1-1 0 0,1-1 1 0 0,-1 1 0 0 0,0 0-1 0 0,0 0 1 0 0,0 0 0 0 0,0 0-1 0 0,0 0 1 0 0,0 0 0 0 0,0 0 0 0 0,0 0-1 0 0,0 0 1 0 0,0 0 0 0 0,0 1-1 0 0,0 0-32 0 0,14 17 349 0 0,-12-15-310 0 0,1 0 1 0 0,-1 0-1 0 0,-1 0 1 0 0,1 0-1 0 0,0 0 0 0 0,-1 0 1 0 0,0 1-1 0 0,0 0-39 0 0,21 46 312 0 0,-15-37-197 0 0,-2 1 0 0 0,1 0-1 0 0,0 7-114 0 0,15 46 511 0 0,-9-28 154 0 0,2 13-665 0 0,0 0 345 0 0,-6-21 270 0 0,1 13-615 0 0,0-3 468 0 0,-7-33-423 0 0,0-1-1 0 0,-1 2 1 0 0,0-1-1 0 0,-1 0 1 0 0,0 0 0 0 0,-1 0-1 0 0,1 1 1 0 0,-2-1 0 0 0,0 6-45 0 0,0-9 22 0 0,0 0 0 0 0,-1-1 0 0 0,1 1 0 0 0,-1-1 0 0 0,-2 4-22 0 0,3-6 25 0 0,-1-1 0 0 0,0 0-1 0 0,1 0 1 0 0,-1 0 0 0 0,0 0 0 0 0,0 0 0 0 0,0 0 0 0 0,0 0-1 0 0,-1-1 1 0 0,1 1 0 0 0,0-1 0 0 0,-1 0 0 0 0,0 1-25 0 0,-4 1 54 0 0,-1 0 0 0 0,0 0 1 0 0,0-1-1 0 0,0 0 0 0 0,0 0 1 0 0,0-1-1 0 0,0 0 0 0 0,-8 0-54 0 0,-13-1 133 0 0,-25-3-133 0 0,43 2 13 0 0,-36-4 3 0 0,0-2 0 0 0,1-2 0 0 0,0-2 0 0 0,-36-15-16 0 0,73 23-97 0 0,1 0-1 0 0,0 0 1 0 0,0-1 0 0 0,0-1 0 0 0,0 1 0 0 0,1-1 0 0 0,0 0-1 0 0,0-1 1 0 0,-5-4 97 0 0,12 9-85 0 0,-1 0-1 0 0,1 1 1 0 0,-1-1-1 0 0,1 0 1 0 0,-1 0 0 0 0,1 1-1 0 0,0-1 1 0 0,-1 0-1 0 0,1 0 1 0 0,0 1-1 0 0,0-1 1 0 0,0 0-1 0 0,-1 0 1 0 0,1 0 0 0 0,0 1-1 0 0,0-1 1 0 0,0 0-1 0 0,0 0 1 0 0,0 0-1 0 0,1 1 1 0 0,-1-1-1 0 0,0 0 1 0 0,0 0 85 0 0,6-11-1875 0 0</inkml:trace>
  <inkml:trace contextRef="#ctx0" brushRef="#br0" timeOffset="13889.758">5344 961 17935 0 0,'0'0'407'0'0,"3"-8"550"0"0,17-11-263 0 0,-20 18-606 0 0,1 0 0 0 0,-1 1 0 0 0,1-1 0 0 0,-1 1 0 0 0,1 0 0 0 0,-1-1 0 0 0,1 1 0 0 0,0-1 0 0 0,-1 1 0 0 0,1 0 0 0 0,0-1 0 0 0,-1 1 1 0 0,1 0-1 0 0,0 0 0 0 0,-1-1 0 0 0,1 1 0 0 0,0 0 0 0 0,-1 0 0 0 0,1 0 0 0 0,0 0 0 0 0,-1 0 0 0 0,1 0 0 0 0,0 0 0 0 0,0 0-88 0 0,1 1 129 0 0,0-1-1 0 0,0 1 1 0 0,-1 0-1 0 0,1-1 1 0 0,0 1-1 0 0,0 0 0 0 0,0 0 1 0 0,-1 0-1 0 0,2 1-128 0 0,2 2 204 0 0,0 0 0 0 0,0 1-1 0 0,-1-1 1 0 0,1 1 0 0 0,1 4-204 0 0,14 20 281 0 0,-1 1 0 0 0,-1 1 0 0 0,-2 0 0 0 0,-2 1 0 0 0,-1 1 0 0 0,9 32-281 0 0,-21-60 26 0 0,0-1-1 0 0,0 0 1 0 0,-1 0-1 0 0,0 1 1 0 0,1-1-1 0 0,-1 0 1 0 0,-1 0-1 0 0,1 1 1 0 0,-1-1-1 0 0,1 0 1 0 0,-1 0-1 0 0,-1 0 1 0 0,1 0-1 0 0,0 1 1 0 0,-1-2-1 0 0,-2 5-25 0 0,4-8-7 0 0,-1 0 0 0 0,1 1 0 0 0,-1-1-1 0 0,1 0 1 0 0,-1 0 0 0 0,0 1 0 0 0,1-1 0 0 0,-1 0 0 0 0,1 0-1 0 0,-1 0 1 0 0,0 0 0 0 0,1 0 0 0 0,-1 0 0 0 0,0 0-1 0 0,1 0 1 0 0,-1 0 0 0 0,1 0 0 0 0,-1-1 0 0 0,0 1 0 0 0,1 0-1 0 0,-1 0 1 0 0,1 0 0 0 0,-1-1 0 0 0,1 1 0 0 0,-1 0-1 0 0,1-1 1 0 0,-1 1 0 0 0,1 0 0 0 0,-1-1 0 0 0,1 1 0 0 0,-1-1 7 0 0,1 0-32 0 0,-1 0 1 0 0,1 0-1 0 0,0 0 1 0 0,-1 0 0 0 0,1 0-1 0 0,0 0 1 0 0,0 0-1 0 0,0 0 1 0 0,-1 0 0 0 0,1 0-1 0 0,0 0 1 0 0,1 0-1 0 0,-1 0 1 0 0,0 0 0 0 0,0 0-1 0 0,0 0 1 0 0,1 0-1 0 0,-1 0 1 0 0,0 0 0 0 0,1 0-1 0 0,-1 0 1 0 0,1 0-1 0 0,-1 0 1 0 0,1 0 31 0 0,15-22-672 0 0,-9 16 511 0 0,1-1 0 0 0,0 2 0 0 0,0-1-1 0 0,0 1 1 0 0,9-5 161 0 0,-12 8-66 0 0,1 0-1 0 0,-1 1 0 0 0,1 0 1 0 0,-1 0-1 0 0,1 0 1 0 0,0 1-1 0 0,0 0 0 0 0,0 0 1 0 0,0 0-1 0 0,5 0 67 0 0,-4 1 28 0 0,1 1-1 0 0,0-1 1 0 0,0 1-1 0 0,-1 1 0 0 0,1-1 1 0 0,0 2-1 0 0,2 0-27 0 0,-7-2 19 0 0,0 0 0 0 0,1 1 0 0 0,-1 0 0 0 0,0-1 0 0 0,0 1 0 0 0,0 0 0 0 0,-1 1 0 0 0,1-1 0 0 0,0 0 0 0 0,-1 1 0 0 0,1 0 0 0 0,-1-1 0 0 0,0 1 0 0 0,0 0 0 0 0,0 0 0 0 0,1 3-19 0 0,-1-2 91 0 0,0 0-1 0 0,0 0 1 0 0,-1 0-1 0 0,1 0 0 0 0,-1 0 1 0 0,0 0-1 0 0,-1 1-90 0 0,1-3 20 0 0,-1-1 1 0 0,-1 1-1 0 0,1-1 0 0 0,0 0 1 0 0,0 1-1 0 0,0-1 0 0 0,-1 1 0 0 0,1-1 1 0 0,-1 0-1 0 0,1 1 0 0 0,-1-1 1 0 0,1 0-1 0 0,-1 0 0 0 0,0 1 1 0 0,0-1-1 0 0,0 0 0 0 0,1 0 0 0 0,-1 0 1 0 0,0 0-1 0 0,0 0 0 0 0,-1 0 1 0 0,1 0-1 0 0,0-1 0 0 0,-1 2-20 0 0,-6 3 83 0 0,0-1 0 0 0,0 1 0 0 0,-1-2 0 0 0,0 1 1 0 0,0-1-1 0 0,0 0 0 0 0,-1-1-83 0 0,-25 6 484 0 0,-9 0-484 0 0,17-4 173 0 0,-3 0-578 0 0,1-2 1 0 0,-28 0 404 0 0,56-2-126 0 0,1 0-2 0 0,0 0 0 0 0,2-2 83 0 0,0 1 0 0 0,1-1-1 0 0,-1 1 1 0 0,1 0-1 0 0,-1 0 1 0 0,1 0 0 0 0,0 0-1 0 0,-1 0 1 0 0,1 0 0 0 0,1 1 45 0 0,1-2-59 0 0,31-6-278 0 0,0 1-1 0 0,0 2 1 0 0,34 0 337 0 0,-3 0-212 0 0,37-8 266 0 0,77-21-54 0 0,-172 32 26 0 0,0 0 0 0 0,0-1 0 0 0,0-1 0 0 0,-1 1 0 0 0,2-2-26 0 0,-6 3 11 0 0,0 0-1 0 0,-1-1 1 0 0,1 1-1 0 0,-1-1 0 0 0,1 0 1 0 0,-1 0-1 0 0,0 0 1 0 0,0 0-1 0 0,0 0 1 0 0,-1-1-1 0 0,3-3-10 0 0,-5 6-9 0 0,1 0-1 0 0,-1 1 1 0 0,0-1 0 0 0,0 0-1 0 0,0 0 1 0 0,1 0-1 0 0,-1 0 1 0 0,0 0 0 0 0,0 0-1 0 0,0 0 1 0 0,-1 0 0 0 0,1 0-1 0 0,0 0 1 0 0,0 0 0 0 0,0 0-1 0 0,-1 0 1 0 0,1 0 0 0 0,0 0-1 0 0,-1 0 1 0 0,1 1 0 0 0,-1-1-1 0 0,1 0 1 0 0,-1 0-1 0 0,0 0 1 0 0,1 1 0 0 0,-1-1-1 0 0,0 0 1 0 0,1 1 0 0 0,-1-1-1 0 0,0 0 1 0 0,0 1 0 0 0,0-1-1 0 0,0 1 10 0 0,-2-2-41 0 0,0-1 0 0 0,0 2 0 0 0,0-1 0 0 0,-1 0 0 0 0,1 1 0 0 0,-1-1 0 0 0,1 1 0 0 0,-3 0 41 0 0,-1 0-29 0 0,1 0 0 0 0,-1 1 0 0 0,0 0 0 0 0,0 0 0 0 0,0 0 0 0 0,-3 2 29 0 0,8-2 5 0 0,0 0 0 0 0,1 0 0 0 0,-1 1 0 0 0,0-1 0 0 0,0 1 0 0 0,0 0 0 0 0,0-1 0 0 0,1 1-1 0 0,-1 0 1 0 0,0 0-5 0 0,-2 2 29 0 0,-2 1 43 0 0,5-3-48 0 0,0 0 1 0 0,1 0 0 0 0,-1 0 0 0 0,1 0 0 0 0,-1 0-1 0 0,1 0 1 0 0,-1 0 0 0 0,1 0 0 0 0,0 0 0 0 0,-1 0-1 0 0,1 1 1 0 0,0-1 0 0 0,0 0 0 0 0,0 0-1 0 0,0 0 1 0 0,0 0 0 0 0,0 1 0 0 0,0-1 0 0 0,1 0-1 0 0,-1 0 1 0 0,0 0 0 0 0,0 0 0 0 0,1 0 0 0 0,-1 0-1 0 0,1 0 1 0 0,-1 0 0 0 0,1 1-25 0 0,16 28 629 0 0,9 0-629 0 0,-25-28 39 0 0,0 0 62 0 0,12 4-25 0 0,11 2 15 0 0,-22-6-48 0 0,4 2-33 0 0,22 17-10 0 0,-26-19 0 0 0,0 0 0 0 0,0 0 0 0 0,0-1 0 0 0,0 1 0 0 0,1-1 0 0 0,-1 0 0 0 0,0 0 0 0 0,1 1 0 0 0,-1-2 0 0 0,1 1 0 0 0,-1 0 0 0 0,1 0 0 0 0,38 9-17 0 0,8-1 17 0 0,-20-5-60 0 0,-20-3-877 0 0,0 0 0 0 0,0-1 0 0 0,0 0 0 0 0,0-1 1 0 0,0 0-1 0 0,3-1 937 0 0,8-2-1950 0 0</inkml:trace>
  <inkml:trace contextRef="#ctx0" brushRef="#br0" timeOffset="15802.263">6610 1187 4608 0 0,'6'-5'475'0'0,"-3"2"-1069"0"0,18-19 6384 0 0,-21 21-5551 0 0,1 1-1 0 0,-1-1 0 0 0,1 1 0 0 0,-1-1 1 0 0,1 0-1 0 0,-1 0 0 0 0,0 1 0 0 0,1-1 1 0 0,-1 0-1 0 0,0 1 0 0 0,1-1 0 0 0,-1 0 1 0 0,0 0-1 0 0,0 0 0 0 0,0 1 1 0 0,0-1-1 0 0,0 0 0 0 0,0 0 0 0 0,0 0 1 0 0,0 1-1 0 0,0-1 0 0 0,0 0 0 0 0,-1 0 1 0 0,1 0-1 0 0,0 1 0 0 0,0-1 1 0 0,-1 0-1 0 0,1 1 0 0 0,-1-1 0 0 0,1 0 1 0 0,0 0-1 0 0,-1 1 0 0 0,0-1-238 0 0,-1 0 304 0 0,-1-1 0 0 0,0 1 0 0 0,0 0-1 0 0,0 0 1 0 0,0 0 0 0 0,0 1 0 0 0,0-1 0 0 0,0 1-1 0 0,0-1 1 0 0,0 1 0 0 0,0 0 0 0 0,-1 0 0 0 0,1 0-1 0 0,0 1 1 0 0,-1 0-304 0 0,-11 2 248 0 0,0 1-1 0 0,0 1 0 0 0,0 0 0 0 0,0 1 1 0 0,1 1-1 0 0,0 0 0 0 0,-7 6-247 0 0,8-6 152 0 0,7-3-84 0 0,0-1 0 0 0,1 1 0 0 0,0 0 0 0 0,0 1-1 0 0,0 0 1 0 0,0-1 0 0 0,1 1 0 0 0,0 1 0 0 0,0-1 0 0 0,0 1 0 0 0,0-1 0 0 0,1 1 0 0 0,0 0 0 0 0,-1 4-68 0 0,4-9 19 0 0,-1 1 1 0 0,1-1-1 0 0,0 1 1 0 0,-1-1 0 0 0,1 1-1 0 0,0 0 1 0 0,0-1 0 0 0,0 1-1 0 0,0-1 1 0 0,0 1 0 0 0,1 0-1 0 0,-1-1 1 0 0,0 1-1 0 0,1-1 1 0 0,-1 1 0 0 0,1-1-1 0 0,0 1 1 0 0,-1-1 0 0 0,1 0-1 0 0,0 1 1 0 0,0-1 0 0 0,0 0-1 0 0,0 1 1 0 0,0-1-1 0 0,0 0 1 0 0,0 0 0 0 0,0 0-1 0 0,1 0 1 0 0,-1 0 0 0 0,0 0-1 0 0,1 0 1 0 0,0 0-20 0 0,5 2-2 0 0,0 1 0 0 0,1-1 1 0 0,-1-1-1 0 0,1 1 0 0 0,7 0 2 0 0,-4 0 15 0 0,12 2-15 0 0,-1-1 0 0 0,1-1 0 0 0,0-1 0 0 0,7-1 0 0 0,24-1 0 0 0,16-5 0 0 0,-55 4-124 0 0,1-1 1 0 0,-1-1-1 0 0,0-1 0 0 0,0 0 0 0 0,-1-1 0 0 0,1-1 0 0 0,-1 0 1 0 0,0-1-1 0 0,-1 0 0 0 0,1-1 0 0 0,-1 0 0 0 0,-1-2 0 0 0,0 1 1 0 0,0-1-1 0 0,-1-1 0 0 0,1-1 124 0 0,-9 8-2 0 0,0 1 0 0 0,0-1 1 0 0,-1 0-1 0 0,1-1 0 0 0,-1 1 0 0 0,1-2 2 0 0,-3 6-1 0 0,0-1-1 0 0,0 1 1 0 0,0 0-1 0 0,0 0 0 0 0,0-1 1 0 0,0 1-1 0 0,-1 0 1 0 0,1-1-1 0 0,0 1 0 0 0,0 0 1 0 0,0 0-1 0 0,0-1 1 0 0,-1 1-1 0 0,1 0 1 0 0,0 0-1 0 0,0-1 0 0 0,0 1 1 0 0,-1 0-1 0 0,1 0 1 0 0,0-1-1 0 0,0 1 0 0 0,-1 0 1 0 0,1 0-1 0 0,0 0 1 0 0,0 0-1 0 0,-1 0 0 0 0,1-1 1 0 0,0 1-1 0 0,-1 0 1 0 0,1 0-1 0 0,0 0 1 0 0,-1 0 1 0 0,-10-1-67 0 0,-3 5 153 0 0,0 1 1 0 0,0 1-1 0 0,1 0 0 0 0,0 1 1 0 0,0 0-1 0 0,1 1 0 0 0,0 0 1 0 0,0 1-1 0 0,1 1 0 0 0,0 0 1 0 0,1 0-1 0 0,-8 11-86 0 0,14-17 68 0 0,1 0 1 0 0,1 0-1 0 0,-1 1 1 0 0,0-1-1 0 0,1 1 1 0 0,0-1-1 0 0,0 1 1 0 0,1 0-1 0 0,-1 0 1 0 0,1 0-1 0 0,0 2-68 0 0,1-6 19 0 0,0-1-1 0 0,1 1 0 0 0,-1-1 1 0 0,0 1-1 0 0,1-1 1 0 0,-1 1-1 0 0,1 0 0 0 0,0-1 1 0 0,-1 0-1 0 0,1 1 1 0 0,-1-1-1 0 0,1 1 0 0 0,-1-1 1 0 0,1 0-1 0 0,0 1 1 0 0,-1-1-1 0 0,1 0 0 0 0,0 1-18 0 0,13 4-11 0 0,-8-4 16 0 0,0 0-1 0 0,-1 0 1 0 0,1 0 0 0 0,0-1-1 0 0,0 1 1 0 0,0-2-1 0 0,-1 1 1 0 0,1 0-1 0 0,0-1 1 0 0,0 0 0 0 0,-1-1-1 0 0,1 1 1 0 0,-1-1-1 0 0,1 0 1 0 0,-1 0-1 0 0,0-1 1 0 0,4-2-5 0 0,4-2 11 0 0,-1-2 0 0 0,0 0 0 0 0,0 0 0 0 0,-1-1 0 0 0,0 0 0 0 0,0-3-11 0 0,19-21-16 0 0,-29 33 94 0 0,-3 19 87 0 0,1-15-123 0 0,0 1-1 0 0,1-1 1 0 0,0 0 0 0 0,0 0-1 0 0,0 0 1 0 0,0 0 0 0 0,0 0-1 0 0,1 0-41 0 0,-1 0 30 0 0,0-1 0 0 0,1 0-1 0 0,-1 1 1 0 0,0-1-1 0 0,0 1 1 0 0,-1-1-1 0 0,1 1 1 0 0,0-1 0 0 0,-1 0-1 0 0,0 2-29 0 0,2-2 19 0 0,0 0-1 0 0,0 0 0 0 0,0 0 1 0 0,1 0-1 0 0,-1-1 0 0 0,0 1 1 0 0,1-1-1 0 0,-1 1 0 0 0,2 1-17 0 0,-1-2 26 0 0,0 1 0 0 0,1-1 0 0 0,-1 1 0 0 0,0-1 0 0 0,0 0 0 0 0,1 0 0 0 0,-1 0 0 0 0,1 0 0 0 0,-1 0 0 0 0,1-1 0 0 0,-1 1 0 0 0,1-1 0 0 0,-1 1 0 0 0,1-1 0 0 0,-1 0 0 0 0,1 0 0 0 0,0 0-27 0 0,1-1 2 0 0,0 0 0 0 0,0 0 0 0 0,0 0 0 0 0,0 0-1 0 0,0 0 1 0 0,0-1 0 0 0,-1 0 0 0 0,1 0 0 0 0,0 0 0 0 0,1-1-2 0 0,2-2-355 0 0,0-1-1 0 0,0 0 1 0 0,-1 0 0 0 0,1 0 0 0 0,-1-1 0 0 0,-1 0 0 0 0,1 0 0 0 0,-1-1 0 0 0,3-6 355 0 0,11-26-1716 0 0,-12 22 818 0 0,2 1 0 0 0,4-7 898 0 0,-11 20 40 0 0,-1 4 171 0 0,-1 0 85 0 0,0 0 21 0 0,0 0-10 0 0,1 1-56 0 0,1 7 64 0 0,0 0 0 0 0,-1 0 0 0 0,0 0 0 0 0,1 7-315 0 0,-2-5 282 0 0,2-1 0 0 0,-1 1 0 0 0,2 3-282 0 0,-2-10 55 0 0,0 0 0 0 0,0 0 0 0 0,0 0 0 0 0,1 0-1 0 0,-1 0 1 0 0,1 0 0 0 0,0-1 0 0 0,0 1 0 0 0,0 0 0 0 0,0-1-1 0 0,0 0 1 0 0,1 1 0 0 0,-1-1 0 0 0,1 0 0 0 0,-1 0 0 0 0,1 0-1 0 0,1 0-54 0 0,0 0 63 0 0,0 0 0 0 0,1-1 0 0 0,-1 1 0 0 0,0-1 0 0 0,0 0 0 0 0,1 0 0 0 0,-1 0 0 0 0,1-1 0 0 0,-1 0 0 0 0,1 0 0 0 0,-1 0 0 0 0,2 0-63 0 0,-1-1 22 0 0,0 1 0 0 0,1-1 0 0 0,-1 0 1 0 0,0-1-1 0 0,0 1 0 0 0,1-1 0 0 0,-1 0 0 0 0,0 0 0 0 0,-1-1 0 0 0,1 1 0 0 0,0-1 0 0 0,-1 0 0 0 0,0-1 1 0 0,1 1-1 0 0,-1-1 0 0 0,0 1 0 0 0,-1-1 0 0 0,1-1 0 0 0,-1 1 0 0 0,0 0 0 0 0,1-2-22 0 0,12-36 0 0 0,-6 11 0 0 0,-5 23-56 0 0,-5 8 52 0 0,0 0 1 0 0,-1 0 0 0 0,1 0-1 0 0,0 0 1 0 0,0 0 0 0 0,0 0-1 0 0,0 0 1 0 0,0 0 0 0 0,0 0-1 0 0,0 1 1 0 0,0-1-1 0 0,0 0 1 0 0,0 0 0 0 0,0 0-1 0 0,0 0 1 0 0,0 0 0 0 0,0 0-1 0 0,0 0 1 0 0,0 0 0 0 0,0 0-1 0 0,0 0 1 0 0,0 0 0 0 0,0 0-1 0 0,0 0 1 0 0,0 1-1 0 0,0-1 1 0 0,0 0 0 0 0,0 0-1 0 0,0 0 1 0 0,0 0 0 0 0,0 0-1 0 0,0 0 1 0 0,0 0 0 0 0,0 0-1 0 0,0 0 1 0 0,0 0-1 0 0,0 0 1 0 0,1 0 0 0 0,-1 0-1 0 0,0 0 1 0 0,0 0 0 0 0,0 1-1 0 0,0-1 1 0 0,0 0 0 0 0,0 0-1 0 0,0 0 1 0 0,0 0 0 0 0,0 0-1 0 0,0 0 1 0 0,0 0-1 0 0,0 0 1 0 0,0 0 0 0 0,0 0-1 0 0,1 0 1 0 0,-1 0 0 0 0,0 0-1 0 0,0 0 1 0 0,0 0 0 0 0,0 0-1 0 0,0 0 1 0 0,0 0 0 0 0,0 0-1 0 0,0 0 1 0 0,0 0-1 0 0,0 0 5 0 0,0 5-3 0 0,0-1 1 0 0,0 1-1 0 0,1 0 1 0 0,-1 0-1 0 0,1 0 1 0 0,0-1-1 0 0,1 1 1 0 0,-1 0-1 0 0,1-1 1 0 0,0 1 0 0 0,0-1-1 0 0,0 1 1 0 0,0-1-1 0 0,1 0 1 0 0,0 0-1 0 0,0 0 1 0 0,0 0-1 0 0,0-1 1 0 0,1 1 0 0 0,-1-1-1 0 0,1 0 1 0 0,0 0-1 0 0,1 0 2 0 0,2 2 36 0 0,0-2 0 0 0,0 1 0 0 0,1-1-1 0 0,-1 0 1 0 0,1 0 0 0 0,0-1 0 0 0,0 0 0 0 0,0-1-1 0 0,0 1 1 0 0,0-2 0 0 0,2 1-36 0 0,3-1 45 0 0,1-1 0 0 0,-1 0 1 0 0,0-1-1 0 0,1 0 0 0 0,-1-1 1 0 0,7-3-46 0 0,-9 3-46 0 0,0 0 1 0 0,-1-1 0 0 0,1 0 0 0 0,-1-1 0 0 0,0 0 0 0 0,0 0 0 0 0,0-1 0 0 0,-1-1 0 0 0,0 0-1 0 0,0 0 1 0 0,-1 0 0 0 0,2-3 45 0 0,70-87-344 0 0,-71 85 344 0 0,7-7 0 0 0,-10 15 0 0 0,-5 4-2 0 0,-1 0 0 0 0,1 0 0 0 0,0 0 0 0 0,-1 0 0 0 0,1-1 0 0 0,0 1 0 0 0,-1 0 1 0 0,1 0-1 0 0,0 0 0 0 0,-1 1 0 0 0,1-1 0 0 0,0 0 0 0 0,-1 0 0 0 0,1 0 0 0 0,-1 0 0 0 0,1 1 0 0 0,0-1 0 0 0,-1 0 0 0 0,1 0 0 0 0,-1 1 0 0 0,1-1 0 0 0,0 0 0 0 0,-1 1 0 0 0,1-1 0 0 0,-1 1 0 0 0,0-1 0 0 0,1 1 0 0 0,-1-1 0 0 0,1 1 0 0 0,-1-1 0 0 0,0 1 1 0 0,1-1-1 0 0,-1 1 0 0 0,0 0 0 0 0,1-1 0 0 0,-1 1 0 0 0,0 0 0 0 0,0-1 0 0 0,0 1 0 0 0,0 0 2 0 0,1 0-2 0 0,0 4 2 0 0,0-1 0 0 0,0 1 0 0 0,0-1 0 0 0,0 1 0 0 0,-1 0 0 0 0,0-1 0 0 0,0 1 0 0 0,0 0 0 0 0,-1-1 0 0 0,0 4 0 0 0,0-2 0 0 0,0-1 0 0 0,1 1 0 0 0,0 0 0 0 0,0 0 0 0 0,0-1 0 0 0,1 1 0 0 0,0 1 0 0 0,4 14 146 0 0,-2 1 0 0 0,-1 0 0 0 0,0 0 0 0 0,-1 14-146 0 0,-2-35 17 0 0,1 1 0 0 0,0 0 0 0 0,-1 0 0 0 0,0 0 0 0 0,1 0 0 0 0,-1-1 0 0 0,0 1 0 0 0,0 0 0 0 0,0 0 0 0 0,0-1 0 0 0,0 1 0 0 0,0-1 0 0 0,0 1-17 0 0,-7 9 131 0 0,6-9-110 0 0,0 0 0 0 0,-1 0-1 0 0,1 0 1 0 0,-1 0 0 0 0,0 0 0 0 0,1-1-1 0 0,-1 1 1 0 0,0-1 0 0 0,0 0-1 0 0,0 0 1 0 0,0 0 0 0 0,0 0 0 0 0,0-1-1 0 0,-2 1-20 0 0,-7 2 78 0 0,-55 14 74 0 0,49-17-77 0 0,19-3-90 0 0,1-1 0 0 0,0 1-1 0 0,0 0 1 0 0,0 0 0 0 0,0 0 0 0 0,1 0 15 0 0,-1 1-12 0 0,0 0 0 0 0,1 0 0 0 0,-1 1 0 0 0,1-1 1 0 0,-1 1-1 0 0,1 0 0 0 0,-1-1 0 0 0,1 1 0 0 0,0 0 0 0 0,-1 1 0 0 0,1-1 0 0 0,0 0 0 0 0,2 1 12 0 0,40-2-232 0 0,-13 2 155 0 0,60-5 6 0 0,-44 3-45 0 0,0-2 1 0 0,33-7 115 0 0,-60 6-139 0 0,1 0 0 0 0,-1-1 0 0 0,0-1 0 0 0,-1-1 0 0 0,10-6 139 0 0,-23 11-55 0 0,-1 0 0 0 0,0-1 1 0 0,-1 1-1 0 0,1-1 0 0 0,-1-1 0 0 0,0 1 0 0 0,1-1 0 0 0,-2 0 0 0 0,1 0 0 0 0,-1 0 0 0 0,0-1 0 0 0,0 1 1 0 0,0-1-1 0 0,-1 0 0 0 0,0 0 0 0 0,0-1 0 0 0,0 1 0 0 0,-1 0 0 0 0,1-5 55 0 0,-2 9 4 0 0,-1 0 0 0 0,0-1-1 0 0,1 1 1 0 0,-1 0-1 0 0,0-1 1 0 0,0 1 0 0 0,-1 0-1 0 0,1-1 1 0 0,0 1 0 0 0,-1 0-1 0 0,1 0 1 0 0,-1-1 0 0 0,0 1-1 0 0,0 0 1 0 0,0 0-1 0 0,0 0 1 0 0,0 0 0 0 0,0 0-1 0 0,0 0 1 0 0,-1 0 0 0 0,1 0-1 0 0,-1 0 1 0 0,1 1 0 0 0,-1-1-1 0 0,0 1 1 0 0,0-1-1 0 0,0 1 1 0 0,0 0 0 0 0,0-1-1 0 0,0 1 1 0 0,0 0 0 0 0,0 0-1 0 0,0 1 1 0 0,0-1 0 0 0,-1 0-1 0 0,1 1 1 0 0,0-1-1 0 0,0 1 1 0 0,-1 0 0 0 0,1 0-1 0 0,0 0 1 0 0,-1 0 0 0 0,1 0-1 0 0,-3 0-3 0 0,-4 2 23 0 0,-1 1 0 0 0,1 0 0 0 0,0 0 0 0 0,-1 0 0 0 0,1 1 0 0 0,1 1 0 0 0,-1-1 0 0 0,1 2 0 0 0,-4 2-23 0 0,-1 2 157 0 0,0 0 1 0 0,1 1-1 0 0,0 1 0 0 0,1 0 1 0 0,-2 4-158 0 0,6-7 121 0 0,0-1 1 0 0,1 2-1 0 0,1-1 1 0 0,-1 1 0 0 0,1 0-122 0 0,3-6 16 0 0,1 0 1 0 0,-1 0 0 0 0,1 0 0 0 0,0 0-1 0 0,0 0 1 0 0,0 1 0 0 0,1-1 0 0 0,-1 0-1 0 0,1 0 1 0 0,0 1 0 0 0,1-1 0 0 0,-1 0-1 0 0,1 0 1 0 0,0 2-17 0 0,0-2 8 0 0,0-1 1 0 0,1 0-1 0 0,0 0 0 0 0,-1 0 1 0 0,1-1-1 0 0,0 1 0 0 0,0 0 0 0 0,1-1 1 0 0,-1 1-1 0 0,1-1 0 0 0,-1 0 1 0 0,1 0-1 0 0,-1 0 0 0 0,1 0 0 0 0,0 0 1 0 0,0-1-1 0 0,2 1-8 0 0,8 5 1 0 0,1-1 1 0 0,0-1-1 0 0,5 1-1 0 0,12 1-1046 0 0,0-1 0 0 0,1-1 0 0 0,0-1 0 0 0,0-2 0 0 0,6-2 1046 0 0,20-2-1855 0 0</inkml:trace>
  <inkml:trace contextRef="#ctx0" brushRef="#br0" timeOffset="16773.421">9110 1145 19951 0 0,'0'0'918'0'0,"0"0"-25"0"0,0 0-545 0 0,0 0-181 0 0,0 0-21 0 0,-1 9 170 0 0,-17 38 1279 0 0,13-29-1109 0 0,2-11-320 0 0,1 0 0 0 0,0 0 0 0 0,1 0 0 0 0,0 1 0 0 0,0 1-166 0 0,1-8 22 0 0,0 0 0 0 0,0 0 0 0 0,0 0 0 0 0,0 0 0 0 0,0 0 0 0 0,1 0 0 0 0,-1-1 0 0 0,0 1 0 0 0,0 0 0 0 0,1 0 0 0 0,-1 0 0 0 0,1 0 1 0 0,-1-1-1 0 0,1 1 0 0 0,-1 0 0 0 0,1 0 0 0 0,-1-1 0 0 0,1 1 0 0 0,0 0 0 0 0,-1-1 0 0 0,1 1 0 0 0,0-1 0 0 0,-1 1 0 0 0,1-1 0 0 0,0 1 0 0 0,0-1 0 0 0,0 0 0 0 0,0 1 0 0 0,-1-1 0 0 0,1 0 0 0 0,0 1 0 0 0,0-1-22 0 0,1 0 18 0 0,-1 0-1 0 0,1 1 0 0 0,0-1 1 0 0,-1 0-1 0 0,1 0 0 0 0,-1 0 1 0 0,1 0-1 0 0,0-1 0 0 0,-1 1 1 0 0,1 0-1 0 0,-1-1 0 0 0,1 1 1 0 0,-1-1-1 0 0,1 1 0 0 0,-1-1-17 0 0,3-1-75 0 0,-1-1 1 0 0,1 1-1 0 0,-1-1 0 0 0,0 0 0 0 0,0 0 0 0 0,0 0 1 0 0,-1 0-1 0 0,1-1 0 0 0,-1 1 0 0 0,0-1 0 0 0,0 1 1 0 0,0-1-1 0 0,0 0 0 0 0,0 0 0 0 0,-1 0 0 0 0,0 0 1 0 0,0 0-1 0 0,0 0 0 0 0,0 0 0 0 0,-1 0 0 0 0,1-4 75 0 0,-1 0-192 0 0,0-1-1 0 0,-1 1 1 0 0,0 0-1 0 0,0 0 1 0 0,-1 0-1 0 0,0 0 1 0 0,-1 0-1 0 0,1 0 1 0 0,-1 0-1 0 0,-3-4 193 0 0,6 12 0 0 0,0-1 0 0 0,-1 1 0 0 0,1 0 0 0 0,0-1 0 0 0,-1 1 0 0 0,1-1 0 0 0,0 1 0 0 0,-1 0 0 0 0,1-1 0 0 0,0 1 0 0 0,-1 0 0 0 0,1-1 0 0 0,-1 1 0 0 0,1 0 0 0 0,-1 0 0 0 0,1 0 0 0 0,-1-1-1 0 0,1 1 1 0 0,-1 0 0 0 0,1 0 0 0 0,-1 0 0 0 0,1 0 0 0 0,-1 0 0 0 0,1 0 0 0 0,-1 0 0 0 0,1 0 0 0 0,-1 0 0 0 0,1 0 0 0 0,-1 0 0 0 0,1 0 0 0 0,-1 0 0 0 0,1 0 0 0 0,0 0 0 0 0,-1 1 0 0 0,-11 5 54 0 0,12-6-53 0 0,-2 1 10 0 0,1 0 1 0 0,0 0 0 0 0,0 1-1 0 0,0-1 1 0 0,0 1-1 0 0,0-1 1 0 0,0 0 0 0 0,0 1-1 0 0,0-1 1 0 0,1 1 0 0 0,-1 0-1 0 0,0-1 1 0 0,1 1 0 0 0,0 0-1 0 0,-1-1 1 0 0,1 1-1 0 0,0 0 1 0 0,0-1 0 0 0,0 1-1 0 0,0 1-11 0 0,0 1 30 0 0,0 0-1 0 0,1 0 1 0 0,-1 0 0 0 0,1 0-1 0 0,0-1 1 0 0,0 1-1 0 0,0 0 1 0 0,1-1-1 0 0,-1 1-29 0 0,2 1 48 0 0,0-1-1 0 0,0 1 1 0 0,0-1 0 0 0,1 0-1 0 0,-1 1 1 0 0,1-2-1 0 0,0 1 1 0 0,0 0-1 0 0,1-1 1 0 0,-1 0-1 0 0,1 0 1 0 0,-1 0 0 0 0,1-1-1 0 0,0 1 1 0 0,0-1-1 0 0,0 0 1 0 0,0-1-1 0 0,0 1 1 0 0,1-1-48 0 0,13 3 142 0 0,0-1 0 0 0,0-1 0 0 0,0-1 0 0 0,15-1-142 0 0,-24 0 46 0 0,-1 0 0 0 0,0-1 0 0 0,0-1 0 0 0,0 0 0 0 0,0 0-1 0 0,0-1 1 0 0,6-2-46 0 0,-9 3 4 0 0,-1-1 0 0 0,0 1 0 0 0,0-1-1 0 0,0 0 1 0 0,0-1 0 0 0,0 1 0 0 0,0-1 0 0 0,-1 0-1 0 0,0 0 1 0 0,0-1 0 0 0,0 1 0 0 0,2-3-4 0 0,0-3-208 0 0,0 1 0 0 0,0-1 0 0 0,-1 0 1 0 0,-1-1-1 0 0,1 0 0 0 0,-2 1 0 0 0,2-7 208 0 0,35-159-912 0 0,-35 160 1271 0 0,-3 13 222 0 0,0 11-414 0 0,1 28 161 0 0,-3 1 0 0 0,-1 9-328 0 0,-1 45 504 0 0,4-60-163 0 0,0-1 0 0 0,2 1 0 0 0,2-1 0 0 0,5 17-341 0 0,-9-41 63 0 0,1 0-1 0 0,0 0 1 0 0,0 0 0 0 0,1 0 0 0 0,-1 0 0 0 0,1-1 0 0 0,0 0-1 0 0,1 0 1 0 0,3 4-63 0 0,-7-9 11 0 0,-1 1 0 0 0,1-1 1 0 0,-1 1-1 0 0,1-1 0 0 0,-1 0 0 0 0,1 1 0 0 0,-1-1 0 0 0,1 0 1 0 0,0 1-1 0 0,-1-1 0 0 0,1 0 0 0 0,0 0 0 0 0,-1 0 0 0 0,1 1 1 0 0,0-1-1 0 0,-1 0 0 0 0,1 0 0 0 0,0 0 0 0 0,-1 0 0 0 0,1 0 1 0 0,0 0-1 0 0,-1 0 0 0 0,1-1 0 0 0,0 1 0 0 0,-1 0 0 0 0,1 0 0 0 0,0 0 1 0 0,-1-1-1 0 0,1 1 0 0 0,-1 0 0 0 0,1-1 0 0 0,0 1 0 0 0,-1 0 1 0 0,1-1-1 0 0,-1 1 0 0 0,1-1 0 0 0,0 0-11 0 0,14-18 280 0 0,-14 17-257 0 0,2-3-19 0 0,0 0-1 0 0,-1 0 1 0 0,1 0-1 0 0,-1-1 0 0 0,-1 1 1 0 0,1-1-1 0 0,-1 0 1 0 0,0 1-1 0 0,1-7-3 0 0,-1-6-296 0 0,-1-1-1 0 0,-1-8 297 0 0,0-10-398 0 0,-1-8-19 0 0,1 12-262 0 0,3-23 679 0 0,-2-10-253 0 0,1 33 266 0 0,-1 32 131 0 0,0 1 16 0 0,0 0 0 0 0,0 0-14 0 0,2 19 39 0 0,6 32 68 0 0,-4-15-122 0 0,3 1 0 0 0,8 27-131 0 0,-10-48 27 0 0,0 0 0 0 0,1 0 0 0 0,0-1 0 0 0,2 0 1 0 0,0 0-1 0 0,0-1 0 0 0,8 10-27 0 0,-10-17-418 0 0,9 12 154 0 0,-3-10-6924 0 0,-3-5-1153 0 0</inkml:trace>
  <inkml:trace contextRef="#ctx0" brushRef="#br0" timeOffset="17733.874">10944 1091 13824 0 0,'-9'-8'1472'0'0,"5"7"-1098"0"0,1 0-1 0 0,0 1 1 0 0,0-1 0 0 0,0 1 0 0 0,-1-1 0 0 0,1 1 0 0 0,0 0 0 0 0,-1 0 0 0 0,1 0 0 0 0,0 1 0 0 0,-2-1-374 0 0,-37 10 2315 0 0,39-9-2341 0 0,-15 4 729 0 0,1 1 1 0 0,-14 7-704 0 0,25-10 159 0 0,-1 1 0 0 0,1-1 0 0 0,0 1 0 0 0,-1 0 0 0 0,2 1 1 0 0,-1 0-1 0 0,1 0 0 0 0,-2 1-159 0 0,-12 14 369 0 0,13-14-271 0 0,0 1 1 0 0,0-1-1 0 0,-2 5-98 0 0,6-8 22 0 0,0-1 1 0 0,1 1-1 0 0,0-1 1 0 0,0 1-1 0 0,0 0 1 0 0,0 0-1 0 0,0-1 0 0 0,0 1 1 0 0,1 0-1 0 0,-1 0 1 0 0,1 0-1 0 0,0 2-22 0 0,0-3 13 0 0,0-1 0 0 0,0 1-1 0 0,1-1 1 0 0,-1 1 0 0 0,0-1-1 0 0,1 0 1 0 0,0 1 0 0 0,-1-1-1 0 0,1 0 1 0 0,0 1 0 0 0,-1-1 0 0 0,1 0-1 0 0,0 0 1 0 0,0 0 0 0 0,0 1-1 0 0,0-1 1 0 0,0 0 0 0 0,1 0-1 0 0,-1-1 1 0 0,0 1 0 0 0,0 0-1 0 0,1 0 1 0 0,-1-1 0 0 0,0 1 0 0 0,1 0-1 0 0,-1-1-12 0 0,5 2 37 0 0,0 0 0 0 0,0 0 0 0 0,-1 0 0 0 0,1-1 0 0 0,3 0-37 0 0,-3-1 18 0 0,0 0 0 0 0,1 0 0 0 0,-1 0 1 0 0,0-1-1 0 0,0 0 0 0 0,0-1 0 0 0,0 1 0 0 0,0-1 1 0 0,0 0-1 0 0,0-1 0 0 0,0 1 0 0 0,-1-1 1 0 0,1 0-1 0 0,-1 0 0 0 0,0-1 0 0 0,0 0 0 0 0,0 0 1 0 0,0 0-1 0 0,-1 0 0 0 0,0-1 0 0 0,0 0 0 0 0,0 0 1 0 0,0 0-19 0 0,1-4 2 0 0,0-1 0 0 0,0 0 0 0 0,-1 0 0 0 0,0 0 0 0 0,1-6-2 0 0,-3 12 11 0 0,-1 3 45 0 0,-1 1-9 0 0,-1 0-115 0 0,-4 2-8 0 0,4-1 21 0 0,-1 4 44 0 0,2 0 22 0 0,-12-4-389 0 0,-3 0-4728 0 0,6-2 3074 0 0,7 0-15 0 0</inkml:trace>
  <inkml:trace contextRef="#ctx0" brushRef="#br0" timeOffset="18271.567">10753 1127 16783 0 0,'0'0'382'0'0,"0"0"54"0"0,0 0 22 0 0,0 0-46 0 0,1 1-397 0 0,-1 0 0 0 0,1 0-1 0 0,-1 0 1 0 0,0 1-1 0 0,1-1 1 0 0,-1 0-1 0 0,0 0 1 0 0,0 0-1 0 0,0 0 1 0 0,0 0-1 0 0,0 1-14 0 0,-2 8 510 0 0,-1 0-1 0 0,-1 0 0 0 0,-1 3-509 0 0,-1 4 726 0 0,1-2-60 0 0,0-1 1 0 0,1 0 0 0 0,1 1-1 0 0,1 0 1 0 0,-1 12-667 0 0,3-25 36 0 0,-1 0-1 0 0,1 1 1 0 0,0-1-1 0 0,-1 0 1 0 0,1 0 0 0 0,-1 0-1 0 0,0 0 1 0 0,0 0 0 0 0,0 0-36 0 0,1 0 32 0 0,-1 0 59 0 0,1-2-10 0 0,0 0-1 0 0,0 0 7 0 0,0 0 28 0 0,0 0 11 0 0,0 0 2 0 0,0 0 6 0 0,0 0 20 0 0,1-2 8 0 0,29-49 460 0 0,0 9-699 0 0,-17 23 49 0 0,1 0 1 0 0,0 1 0 0 0,18-17 27 0 0,-27 31 0 0 0,0 0 0 0 0,0 0 0 0 0,0 0 0 0 0,0 0 0 0 0,1 1-1 0 0,-1 0 1 0 0,1 0 0 0 0,0 0 0 0 0,0 1 0 0 0,0 0 0 0 0,1 0 0 0 0,-1 0 0 0 0,0 1 0 0 0,1 0 0 0 0,-1 0 0 0 0,4 1 0 0 0,-7 0 1 0 0,-1 0-1 0 0,0 0 1 0 0,0 0-1 0 0,1 1 1 0 0,-1-1-1 0 0,0 1 1 0 0,0-1-1 0 0,0 1 1 0 0,0 0 0 0 0,1 0-1 0 0,-1 0 1 0 0,0 0-1 0 0,-1 0 1 0 0,1 1-1 0 0,0-1 1 0 0,0 1-1 0 0,1 0 0 0 0,-1 1-2 0 0,1 0 0 0 0,-1 1 0 0 0,0-1-1 0 0,0 0 1 0 0,0 1 0 0 0,0-1 0 0 0,0 1-1 0 0,-1-1 1 0 0,0 1 0 0 0,0 0 2 0 0,2 7 38 0 0,-1-1 1 0 0,-1 1 0 0 0,1-1-1 0 0,-2 1 1 0 0,0 0 0 0 0,0-1 0 0 0,-1 5-39 0 0,0-10 60 0 0,0 0 0 0 0,0 0 1 0 0,0 0-1 0 0,0 0 1 0 0,-1 0-1 0 0,0 0 1 0 0,0-1-1 0 0,-1 1 1 0 0,1-1-1 0 0,-1 1 1 0 0,0-1-1 0 0,0 0 1 0 0,0 0-1 0 0,-4 4-60 0 0,6-8 22 0 0,1 1-1 0 0,0-1 0 0 0,-1 1 1 0 0,1-1-1 0 0,-1 0 1 0 0,1 1-1 0 0,-1-1 0 0 0,1 0 1 0 0,-1 1-1 0 0,0-1 1 0 0,1 0-1 0 0,-1 0 0 0 0,1 0 1 0 0,-1 1-1 0 0,0-1 1 0 0,1 0-1 0 0,-1 0 0 0 0,1 0 1 0 0,-1 0-1 0 0,0 0-21 0 0,1 0 15 0 0,-1 0 0 0 0,1 0 0 0 0,0-1 0 0 0,0 1 0 0 0,-1 0 0 0 0,1 0 0 0 0,0 0 0 0 0,0-1 0 0 0,-1 1 0 0 0,1 0 0 0 0,0 0 0 0 0,0-1 0 0 0,0 1 0 0 0,-1 0 0 0 0,1-1 0 0 0,0 1 0 0 0,0 0 0 0 0,0-1 0 0 0,0 1 0 0 0,0 0 0 0 0,0 0 0 0 0,0-1 0 0 0,-1 1 0 0 0,1 0 0 0 0,0-1 0 0 0,0 1-15 0 0,0-2-3 0 0,0 1-1 0 0,0-1 0 0 0,0 1 0 0 0,1 0 0 0 0,-1-1 0 0 0,0 1 1 0 0,1 0-1 0 0,-1-1 0 0 0,0 1 0 0 0,1 0 0 0 0,0-1 0 0 0,-1 1 1 0 0,1 0-1 0 0,0 0 0 0 0,-1-1 0 0 0,1 1 0 0 0,0 0 0 0 0,0 0 4 0 0,27-25-343 0 0,1 2 0 0 0,2 1 0 0 0,0 1-1 0 0,27-13 344 0 0,-47 30-14 0 0,-1 1-1 0 0,1 0 1 0 0,0 1 0 0 0,1 0-1 0 0,9-1 15 0 0,-19 4 11 0 0,-1 0 0 0 0,1-1 0 0 0,0 1-1 0 0,0 0 1 0 0,0 0 0 0 0,0 0 0 0 0,-1 0 0 0 0,1 0 0 0 0,0 1-1 0 0,0-1 1 0 0,0 0 0 0 0,-1 1 0 0 0,1 0 0 0 0,0-1 0 0 0,0 1-1 0 0,-1 0 1 0 0,1 0 0 0 0,-1 0 0 0 0,1 0 0 0 0,-1 0-1 0 0,1 0 1 0 0,-1 0 0 0 0,1 0 0 0 0,-1 1 0 0 0,0-1 0 0 0,0 0-1 0 0,0 1 1 0 0,0-1 0 0 0,0 1 0 0 0,0 0 0 0 0,0-1 0 0 0,0 1-1 0 0,-1 0 1 0 0,1 0-11 0 0,1 4 50 0 0,-1 0 0 0 0,0-1 0 0 0,0 1-1 0 0,0 0 1 0 0,-1 0 0 0 0,0 0 0 0 0,0 0-1 0 0,0 0 1 0 0,-2 5-50 0 0,0-2 154 0 0,0 1-1 0 0,0-1 1 0 0,-1 0 0 0 0,0 0-1 0 0,-5 8-153 0 0,7-15 0 0 0,0 0 0 0 0,0 1 0 0 0,1-1 0 0 0,-1 0 0 0 0,1 1 0 0 0,-1-1 0 0 0,1 0 0 0 0,0 2 0 0 0,-1 6 0 0 0,1-10-15 0 0,0 1 0 0 0,0 0 0 0 0,0-1 0 0 0,-1 1 0 0 0,1 0-1 0 0,1-1 1 0 0,-1 1 0 0 0,0 0 0 0 0,0-1 0 0 0,0 1 0 0 0,0 0 0 0 0,0-1-1 0 0,0 1 1 0 0,1-1 0 0 0,-1 1 0 0 0,0 0 0 0 0,1-1 0 0 0,-1 1 0 0 0,0-1 0 0 0,1 1-1 0 0,-1-1 1 0 0,1 1 0 0 0,-1-1 0 0 0,1 1 0 0 0,-1-1 0 0 0,1 1 0 0 0,-1-1 0 0 0,1 0-1 0 0,-1 1 1 0 0,1-1 0 0 0,-1 0 0 0 0,1 1 0 0 0,0-1 15 0 0,1 1-221 0 0,1 1-132 0 0,0 0 0 0 0,0 0-1 0 0,1-1 1 0 0,-1 1 0 0 0,0-1 0 0 0,1 0 0 0 0,-1 0-1 0 0,1 0 1 0 0,-1-1 0 0 0,1 1 0 0 0,0-1-1 0 0,2 1 354 0 0,5-2-1660 0 0,0 1 0 0 0,0-2 0 0 0,4 0 1660 0 0,-6 0-914 0 0,22-2-5728 0 0</inkml:trace>
  <inkml:trace contextRef="#ctx0" brushRef="#br0" timeOffset="18669.55">11582 1168 6912 0 0,'-3'-14'-705'0'0,"2"13"1219"0"0,0 0 1 0 0,0 0-1 0 0,0 0 1 0 0,0 0 0 0 0,1 0-1 0 0,-1 0 1 0 0,0 0 0 0 0,-1 0-1 0 0,1 0 1 0 0,0 0-1 0 0,0 1 1 0 0,0-1 0 0 0,0 1-1 0 0,-1-1 1 0 0,1 1 0 0 0,0-1-1 0 0,0 1 1 0 0,-1-1-1 0 0,1 1 1 0 0,0 0 0 0 0,-1 0-1 0 0,1 0 1 0 0,0 0-1 0 0,-1 0 1 0 0,1 0 0 0 0,0 0-1 0 0,-1 0-514 0 0,0 1 224 0 0,1-1-1 0 0,-1 0 0 0 0,1 1 0 0 0,-1-1 1 0 0,1 1-1 0 0,-1 0 0 0 0,1-1 0 0 0,0 1 1 0 0,-1 0-1 0 0,1 0-223 0 0,-7 5 307 0 0,1 0 1 0 0,0 1-1 0 0,1 0 0 0 0,-1 0 1 0 0,1 0-1 0 0,1 1 0 0 0,-1 0 1 0 0,1 0-1 0 0,0 1-307 0 0,2-3 95 0 0,0 0 0 0 0,1 0 0 0 0,-1 0 0 0 0,1 1 0 0 0,0 0 0 0 0,1-1-1 0 0,0 1 1 0 0,0 0 0 0 0,0 0 0 0 0,1-1 0 0 0,0 1 0 0 0,0 0 0 0 0,1 1-95 0 0,-1-5 14 0 0,1 0 0 0 0,0 0-1 0 0,0 0 1 0 0,0 0 0 0 0,0-1 0 0 0,0 1 0 0 0,1 0 0 0 0,-1 0-1 0 0,1-1 1 0 0,0 1 0 0 0,0-1 0 0 0,0 1 0 0 0,0-1 0 0 0,0 0-1 0 0,0 0 1 0 0,0 0 0 0 0,1 0 0 0 0,-1 0 0 0 0,1-1 0 0 0,0 1 0 0 0,0 0-14 0 0,2 0 23 0 0,1 1 0 0 0,0-1 0 0 0,-1 0 0 0 0,1-1 0 0 0,0 1 0 0 0,0-1 0 0 0,0 0 0 0 0,0 0 0 0 0,0-1 0 0 0,1 0-23 0 0,-3 0 20 0 0,0 0 1 0 0,0 0-1 0 0,0-1 0 0 0,0 0 1 0 0,0 1-1 0 0,0-1 0 0 0,0-1 1 0 0,0 1-1 0 0,0-1 0 0 0,-1 1 1 0 0,3-2-21 0 0,-5 2-6 0 0,1 0 0 0 0,-1 0 0 0 0,0 0 0 0 0,0 0 0 0 0,0 0 0 0 0,1 0 0 0 0,-1-1 0 0 0,0 1 1 0 0,0 0-1 0 0,-1-1 0 0 0,1 1 0 0 0,0 0 0 0 0,0-1 0 0 0,-1 1 0 0 0,1-1 0 0 0,-1 1 0 0 0,1-1 1 0 0,-1 0-1 0 0,0 1 0 0 0,1-1 0 0 0,-1 1 0 0 0,0-1 0 0 0,0 0 0 0 0,0 1 0 0 0,0-1 0 0 0,-1 1 1 0 0,1-1-1 0 0,0 0 0 0 0,-1 1 0 0 0,0-2 6 0 0,-2-12-132 0 0,2 12 71 0 0,1-1 0 0 0,-1 0 0 0 0,-1 0-1 0 0,1 1 1 0 0,0-1 0 0 0,-3-3 61 0 0,-4-7-835 0 0,-1 0 0 0 0,-1 1 0 0 0,0 0 0 0 0,0 0 0 0 0,-2 1 0 0 0,-10-9 835 0 0,12 12-2201 0 0,2 1 0 0 0,-1-2 0 0 0,-6-9 2201 0 0,4 2-2366 0 0</inkml:trace>
  <inkml:trace contextRef="#ctx0" brushRef="#br0" timeOffset="19142.152">11919 917 6912 0 0,'0'0'528'0'0,"0"0"148"0"0,0 1 1885 0 0,-7 20 5869 0 0,1-2-5455 0 0,1 7-2553 0 0,-4 15 1824 0 0,-1 35-2246 0 0,2-13 1112 0 0,3-33-658 0 0,2-1 0 0 0,1 11-454 0 0,2-31-36 0 0,2 50-357 0 0,0-58-13 0 0,0 0 0 0 0,-1 0 0 0 0,1-1 1 0 0,0 1-1 0 0,0 0 0 0 0,-1-1 0 0 0,1 0 1 0 0,0 1-1 0 0,0-1 0 0 0,0 0 406 0 0,2 0-721 0 0,0-1 1 0 0,0 1-1 0 0,0-1 0 0 0,0 0 0 0 0,0 0 0 0 0,0-1 0 0 0,0 1 0 0 0,0-1 0 0 0,-1 0 1 0 0,1 0 720 0 0,37-25-3430 0 0,-28 18 2665 0 0,8-6-276 0 0,17-11 4432 0 0,-34 25-2759 0 0,0-1-1 0 0,0 0 1 0 0,0 1 0 0 0,0 0 0 0 0,0 0-1 0 0,0 0 1 0 0,0 0 0 0 0,0 1 0 0 0,0-1-1 0 0,1 1-631 0 0,35 4 3006 0 0,-20-2-1968 0 0,-14-1-884 0 0,0-1 0 0 0,1 1 0 0 0,-1-1 0 0 0,1-1 0 0 0,-1 1 0 0 0,0-1 0 0 0,6-2-154 0 0,-9 2 24 0 0,-1 1 1 0 0,1-1-1 0 0,-1-1 1 0 0,0 1-1 0 0,1 0 1 0 0,-1 0-1 0 0,0-1 1 0 0,1 1 0 0 0,-1-1-1 0 0,0 0 1 0 0,0 0-1 0 0,-1 0 1 0 0,1 0-1 0 0,0 0 1 0 0,-1 0-1 0 0,1 0 1 0 0,-1 0-1 0 0,1-1 1 0 0,-1 1-1 0 0,0-1-24 0 0,1-2 16 0 0,0 0 0 0 0,-1 0 0 0 0,1 0 0 0 0,-1 0 0 0 0,0 0 0 0 0,0 0 0 0 0,-1-1 0 0 0,0 1 0 0 0,0-3-16 0 0,0 7 4 0 0,0-1-1 0 0,0 1 0 0 0,0-1 0 0 0,0 1 1 0 0,-1-1-1 0 0,1 1 0 0 0,-1-1 1 0 0,1 1-1 0 0,-1-1 0 0 0,1 1 0 0 0,-1 0 1 0 0,0 0-1 0 0,0-1 0 0 0,1 1 1 0 0,-1 0-1 0 0,0 0 0 0 0,0 0 1 0 0,0 0-1 0 0,0 0 0 0 0,-1 0 0 0 0,1 0 1 0 0,0 0-1 0 0,0 0 0 0 0,-1 0 1 0 0,1 1-1 0 0,0-1 0 0 0,-1 0 0 0 0,1 1 1 0 0,-1-1-1 0 0,1 1 0 0 0,-1 0 1 0 0,1-1-1 0 0,0 1 0 0 0,-1 0-3 0 0,-6 0 27 0 0,-1 0-1 0 0,1 0 1 0 0,0 1 0 0 0,0 0-1 0 0,0 1 1 0 0,0-1-1 0 0,0 1 1 0 0,0 1-1 0 0,1 0 1 0 0,-1 0-1 0 0,1 0 1 0 0,-1 1 0 0 0,1 0-1 0 0,-3 3-26 0 0,-5 3 62 0 0,2 1 0 0 0,-1 0 0 0 0,1 1 0 0 0,1 0 0 0 0,0 1 0 0 0,-3 7-62 0 0,6-10 9 0 0,4-4 12 0 0,0 0-1 0 0,0 0 0 0 0,1 0 1 0 0,0 1-1 0 0,0-1 0 0 0,1 1 1 0 0,0 0-1 0 0,0 0 0 0 0,-2 6-20 0 0,5-12 5 0 0,-1 4 8 0 0,0 1 0 0 0,0-1-1 0 0,0 1 1 0 0,1 0 0 0 0,0 4-13 0 0,0-8 0 0 0,1 1-1 0 0,-1-1 1 0 0,1 0 0 0 0,0 1-1 0 0,-1-1 1 0 0,1 0 0 0 0,1 1-1 0 0,-1-1 1 0 0,0 0 0 0 0,0 0-1 0 0,1 0 1 0 0,-1 0 0 0 0,1 0-1 0 0,1 1 1 0 0,1 1-19 0 0,0-1 0 0 0,0 0 1 0 0,0-1-1 0 0,0 1 0 0 0,0-1 0 0 0,0 1 0 0 0,1-1 0 0 0,-1 0 0 0 0,1-1 1 0 0,1 1 18 0 0,48 10-1185 0 0,-23-7-1100 0 0,5 0-6000 0 0</inkml:trace>
  <inkml:trace contextRef="#ctx0" brushRef="#br0" timeOffset="20674.053">12655 1118 5528 0 0,'0'-1'87'0'0,"0"0"0"0"0,0 0-1 0 0,0-1 1 0 0,-1 1 0 0 0,1 0 0 0 0,-1 0 0 0 0,1 0 0 0 0,-1 0 0 0 0,1 0-1 0 0,-1 0 1 0 0,1-1 0 0 0,-1 1 0 0 0,0 0 0 0 0,0 1 0 0 0,1-1 0 0 0,-1 0-1 0 0,0 0 1 0 0,0 0 0 0 0,0 0 0 0 0,0 1 0 0 0,0-1 0 0 0,0 0 0 0 0,0 1 0 0 0,0-1-1 0 0,-1 1 1 0 0,1-1 0 0 0,0 1 0 0 0,-1 0-87 0 0,-1-2 945 0 0,-14-1 7029 0 0,-4 5-4670 0 0,12 0-2708 0 0,1 1 0 0 0,-1-1 0 0 0,-5 4-596 0 0,1 0 224 0 0,0 2-1 0 0,0-1 1 0 0,0 2-1 0 0,1 0 1 0 0,0 0-1 0 0,1 1 1 0 0,0 0-1 0 0,0 1 1 0 0,1 1-1 0 0,1-1 1 0 0,0 1 0 0 0,0 1-1 0 0,2 0 1 0 0,-5 10-224 0 0,10-19 27 0 0,0 0 0 0 0,0 0 1 0 0,1 1-1 0 0,0-1 0 0 0,0 1 1 0 0,0-1-1 0 0,0 1 1 0 0,1 0-1 0 0,0-1 0 0 0,0 1 1 0 0,0 2-28 0 0,0-5 8 0 0,1 0 1 0 0,-1 0-1 0 0,0 0 1 0 0,1 0-1 0 0,0-1 1 0 0,-1 1-1 0 0,1 0 1 0 0,0 0-1 0 0,0 0 1 0 0,0-1-1 0 0,0 1 1 0 0,1 0-1 0 0,-1-1 1 0 0,0 1 0 0 0,1-1-1 0 0,-1 0 1 0 0,1 1-1 0 0,-1-1 1 0 0,1 0-1 0 0,-1 0 1 0 0,1 0-1 0 0,0 0 1 0 0,0 0-1 0 0,-1 0 1 0 0,1-1-1 0 0,1 1-8 0 0,6 1 34 0 0,-1 0 0 0 0,0 0 0 0 0,1-1 0 0 0,-1-1-1 0 0,1 0 1 0 0,-1 0 0 0 0,1 0 0 0 0,-1-1 0 0 0,1 0-1 0 0,-1-1 1 0 0,5-1-34 0 0,10-4-100 0 0,0 0-1 0 0,-1-2 1 0 0,10-6 100 0 0,-19 9-100 0 0,1-1-1 0 0,-2-1 1 0 0,1 0-1 0 0,-1-1 1 0 0,0 0 0 0 0,-1-1-1 0 0,8-9 101 0 0,-18 18-77 0 0,-2 3 21 0 0,-19 23 212 0 0,11-12 103 0 0,9-12-257 0 0,0-1 0 0 0,0 1 0 0 0,0 0 0 0 0,0-1 1 0 0,1 1-1 0 0,-1-1 0 0 0,0 1 0 0 0,1 0 1 0 0,-1-1-1 0 0,0 1 0 0 0,1-1 0 0 0,-1 1 1 0 0,1-1-1 0 0,-1 0 0 0 0,1 1 0 0 0,-1-1 0 0 0,1 1 1 0 0,-1-1-1 0 0,1 0 0 0 0,-1 1 0 0 0,1-1 1 0 0,-1 0-1 0 0,1 0 0 0 0,0 1 0 0 0,-1-1 1 0 0,1 0-1 0 0,-1 0 0 0 0,1 0 0 0 0,0 0 0 0 0,-1 0 1 0 0,1 0-1 0 0,0 0 0 0 0,-1 0 0 0 0,1 0 1 0 0,0 0-3 0 0,0 0 0 0 0,6 0 6 0 0,1 0 0 0 0,-1-1 0 0 0,0 1 0 0 0,0-2 0 0 0,0 1 0 0 0,0-1 0 0 0,0 0 0 0 0,0 0 0 0 0,0-1 0 0 0,1-1-6 0 0,2 0-27 0 0,0 1 0 0 0,1 0 0 0 0,7-2 27 0 0,-12 4-24 0 0,1 0 1 0 0,0 0-1 0 0,0 0 0 0 0,0 1 1 0 0,4 0 23 0 0,-7 0 16 0 0,-1 1 1 0 0,0 0 0 0 0,0-1 0 0 0,0 1 0 0 0,0 0-1 0 0,0 1 1 0 0,0-1 0 0 0,0 0 0 0 0,0 1 0 0 0,0 0 0 0 0,2 1-17 0 0,-2 0 57 0 0,1 0 0 0 0,-1 0 1 0 0,1 1-1 0 0,-1-1 1 0 0,0 0-1 0 0,-1 1 1 0 0,1 0-1 0 0,-1 0 0 0 0,1 0 1 0 0,-1 0-1 0 0,0 0 1 0 0,-1 0-1 0 0,1 1-57 0 0,16 26 471 0 0,-17-29-461 0 0,-1-1 1 0 0,1 0-1 0 0,0 0 0 0 0,0 0 1 0 0,-1 0-1 0 0,1-1 1 0 0,0 1-1 0 0,0 0 0 0 0,0 0 1 0 0,0 0-1 0 0,0-1 0 0 0,0 1 1 0 0,0 0-1 0 0,0-1 1 0 0,0 1-1 0 0,0-1 0 0 0,1 1 1 0 0,-1-1-1 0 0,0 0 1 0 0,0 1-1 0 0,0-1 0 0 0,1 0 1 0 0,-1 0-1 0 0,0 0 1 0 0,0 0-1 0 0,1 0 0 0 0,-1 0 1 0 0,0 0-1 0 0,0-1 0 0 0,0 1 1 0 0,1 0-1 0 0,-1-1 1 0 0,1 1-11 0 0,5-3 75 0 0,0 1 0 0 0,-1-2 0 0 0,1 1 0 0 0,-1 0 0 0 0,2-2-75 0 0,-3 2 14 0 0,5-3-110 0 0,-1 0 0 0 0,0-1 0 0 0,0 0 0 0 0,-1 0 0 0 0,0-1 0 0 0,-1 0 1 0 0,1-1-1 0 0,4-7 96 0 0,-3 3-338 0 0,-1-1 0 0 0,0 0 0 0 0,-1-1 0 0 0,-1 0 0 0 0,4-11 338 0 0,1-14-621 0 0,-2-1 1 0 0,-1 1 0 0 0,-3-1-1 0 0,0-13 621 0 0,0 0 551 0 0,-5 53-195 0 0,0 1 17 0 0,0 0-34 0 0,0 0-158 0 0,0 0-70 0 0,-8 17 97 0 0,1 1-31 0 0,1 1-1 0 0,1 0 1 0 0,0 0 0 0 0,2 1-1 0 0,0-1 1 0 0,1 1 0 0 0,1 0-1 0 0,1 4-176 0 0,1-8 119 0 0,0-1-1 0 0,0 0 1 0 0,1 0-1 0 0,1 0 1 0 0,3 9-119 0 0,-3-15 46 0 0,0-1 0 0 0,0 1 0 0 0,1-1 0 0 0,0 1 0 0 0,1-1 0 0 0,0 0 0 0 0,0 0 0 0 0,1-1 0 0 0,4 6-46 0 0,-4-8 19 0 0,0 0-1 0 0,0-1 1 0 0,0 1 0 0 0,1-1 0 0 0,-1-1-1 0 0,1 1 1 0 0,0-1 0 0 0,0 0 0 0 0,0-1 0 0 0,1 1-1 0 0,-1-1 1 0 0,1-1 0 0 0,0 0-19 0 0,1 0 15 0 0,0 0 1 0 0,-1-2-1 0 0,1 1 0 0 0,0-1 1 0 0,0 0-1 0 0,0-1 0 0 0,0 0 1 0 0,-1 0-1 0 0,9-4-15 0 0,-12 4-13 0 0,0 0-1 0 0,-1 0 1 0 0,1-1 0 0 0,-1 1 0 0 0,0-1 0 0 0,1 0-1 0 0,-1-1 1 0 0,0 1 0 0 0,-1-1 0 0 0,1 1 0 0 0,-1-1-1 0 0,1 0 1 0 0,-1-1 0 0 0,-1 1 0 0 0,1 0-1 0 0,0-1 1 0 0,1-3 13 0 0,-3 3-21 0 0,1 1 0 0 0,-1-1 0 0 0,0 0 0 0 0,0 0 0 0 0,0 1 0 0 0,-1-1 0 0 0,0 0-1 0 0,0 0 1 0 0,0 0 0 0 0,0 1 0 0 0,-1-1 0 0 0,0 0 0 0 0,0 0 0 0 0,0 1 0 0 0,0-1 0 0 0,-2-3 21 0 0,1 5-7 0 0,1 0 1 0 0,-1 0 0 0 0,0 0-1 0 0,0 0 1 0 0,0 0-1 0 0,0 0 1 0 0,-1 0 0 0 0,1 1-1 0 0,-1-1 1 0 0,0 1 0 0 0,1 0-1 0 0,-1 0 1 0 0,0 0 0 0 0,0 0-1 0 0,-1 0 1 0 0,1 0-1 0 0,0 1 1 0 0,0 0 0 0 0,-1 0-1 0 0,1 0 1 0 0,-1 0 0 0 0,1 0-1 0 0,-2 1 7 0 0,3-1-4 0 0,0 1 0 0 0,-1 0-1 0 0,1 1 1 0 0,-1-1 0 0 0,1 0-1 0 0,0 1 1 0 0,-1 0 0 0 0,1-1-1 0 0,0 1 1 0 0,-1 0 0 0 0,1 0 0 0 0,0 0-1 0 0,0 0 1 0 0,0 1 0 0 0,0-1-1 0 0,0 1 1 0 0,0-1 0 0 0,0 1 0 0 0,0-1-1 0 0,1 1 1 0 0,-1 0 0 0 0,1 0-1 0 0,-1 0 1 0 0,1 0 0 0 0,0 0-1 0 0,0 0 1 0 0,0 1 0 0 0,-1-1 4 0 0,-1 5 10 0 0,1-1-1 0 0,-1 1 1 0 0,1 0 0 0 0,0-1-1 0 0,0 1 1 0 0,1 0 0 0 0,0 0-1 0 0,0 0 1 0 0,1 2-10 0 0,0-2 23 0 0,0 0 1 0 0,1 0-1 0 0,0 0 0 0 0,1 0 1 0 0,-1 0-1 0 0,1-1 1 0 0,1 1-1 0 0,-1-1 0 0 0,3 4-23 0 0,-3-5 13 0 0,0-1-1 0 0,1 0 0 0 0,-1 0 0 0 0,1 0 0 0 0,0-1 1 0 0,0 1-1 0 0,1-1 0 0 0,-1 1 0 0 0,1-1 0 0 0,0 0 1 0 0,-1-1-1 0 0,1 1 0 0 0,1 0 0 0 0,0 0-12 0 0,24 8-31 0 0,-1-1-1 0 0,2-2 1 0 0,-1 0-1 0 0,1-2 1 0 0,0-1 0 0 0,1-2-1 0 0,16 0 32 0 0,-38-3-623 0 0,1 0 0 0 0,-1 0 0 0 0,0-1 0 0 0,1-1 623 0 0,12-3-1488 0 0</inkml:trace>
  <inkml:trace contextRef="#ctx0" brushRef="#br0" timeOffset="21021.291">13952 1114 19351 0 0,'0'0'886'0'0,"-2"0"-21"0"0,-5 0-759 0 0,0 0 0 0 0,0 1 0 0 0,-1 0 0 0 0,1 1 0 0 0,0 0-1 0 0,0 0 1 0 0,1 0 0 0 0,-1 1 0 0 0,0 0 0 0 0,1 0 0 0 0,-3 2-106 0 0,7-4 42 0 0,0 0-1 0 0,0 1 1 0 0,0-1 0 0 0,1 1 0 0 0,-1-1 0 0 0,0 1-1 0 0,1-1 1 0 0,-1 1 0 0 0,1 0 0 0 0,0 0 0 0 0,-1 0-1 0 0,1-1 1 0 0,0 1 0 0 0,0 1 0 0 0,0-1 0 0 0,1 0-1 0 0,-1 0 1 0 0,0 0 0 0 0,1 0 0 0 0,-1 0 0 0 0,1 1-1 0 0,0-1 1 0 0,0 0 0 0 0,0 0 0 0 0,0 1 0 0 0,0-1-1 0 0,0 0 1 0 0,1 0 0 0 0,-1 1 0 0 0,1-1 0 0 0,-1 0-1 0 0,1 0 1 0 0,0 0 0 0 0,0 0 0 0 0,0 0 0 0 0,0 0-1 0 0,0 0 1 0 0,1 1-42 0 0,2 2 36 0 0,-1 0 1 0 0,1 0-1 0 0,0 0 0 0 0,1 0 0 0 0,-1-1 0 0 0,1 1 0 0 0,0-1 0 0 0,0-1 1 0 0,2 2-37 0 0,10 5 73 0 0,0 0 1 0 0,6 1-74 0 0,30 17 222 0 0,-29-15-29 0 0,-23-12-129 0 0,-3 0-28 0 0,1 0 0 0 0,-1 0 0 0 0,0 0 0 0 0,0 0 1 0 0,0-1-1 0 0,0 1 0 0 0,0 0 0 0 0,0-1 0 0 0,0 0 0 0 0,0 1 0 0 0,0-1 0 0 0,0 0 0 0 0,0 0 0 0 0,-1 0-36 0 0,1 0 25 0 0,-6 1-155 0 0,-202 13 750 0 0,119-12-8354 0 0,58-2-55 0 0</inkml:trace>
  <inkml:trace contextRef="#ctx0" brushRef="#br0" timeOffset="22216.297">15041 999 4144 0 0,'0'-1'319'0'0,"-1"-1"362"0"0,0-1 1 0 0,0 1-1 0 0,0 0 1 0 0,0 0 0 0 0,0 0-1 0 0,0 0 1 0 0,0 1 0 0 0,-1-1-1 0 0,1 0 1 0 0,-1 0 0 0 0,1 1-1 0 0,-1-1 1 0 0,0 1 0 0 0,0 0-1 0 0,1-1 1 0 0,-1 1-1 0 0,0 0 1 0 0,0 0 0 0 0,-1 0-682 0 0,1 0 431 0 0,1 1-1 0 0,-1-1 1 0 0,0 1 0 0 0,1 0 0 0 0,-1-1-1 0 0,0 1 1 0 0,1 0 0 0 0,-1 0 0 0 0,-1 1-431 0 0,-14 5-140 0 0,-13 7 1156 0 0,23-10-848 0 0,1-1 0 0 0,-1 2 0 0 0,1-1 0 0 0,-1 1 0 0 0,1 0-168 0 0,-7 5 230 0 0,-28 23 343 0 0,36-28-507 0 0,1 0 0 0 0,0 0 0 0 0,0 0 0 0 0,0 1 0 0 0,1-1-1 0 0,0 1 1 0 0,-2 3-66 0 0,-5 10 183 0 0,7-13-140 0 0,0 0 1 0 0,0 0 0 0 0,1 0-1 0 0,0 1 1 0 0,0-1 0 0 0,0 0-1 0 0,1 1-43 0 0,-4 10 89 0 0,5-14-81 0 0,-1 0 0 0 0,0-1-1 0 0,1 1 1 0 0,-1 0 0 0 0,1 0 0 0 0,-1 0-1 0 0,1 0 1 0 0,0 0 0 0 0,0 0-1 0 0,0 0 1 0 0,0-1 0 0 0,0 1-1 0 0,0 0 1 0 0,0 0 0 0 0,1 0 0 0 0,-1 0-1 0 0,1 0 1 0 0,0 0 0 0 0,-1-1-1 0 0,1 1 1 0 0,0 0 0 0 0,1 0-8 0 0,0 2 17 0 0,1-1 0 0 0,0 1 0 0 0,1-1 0 0 0,-1 0 0 0 0,0 0 0 0 0,1-1 0 0 0,0 1 0 0 0,0-1 0 0 0,-1 0 0 0 0,1 0 0 0 0,1 0 0 0 0,-1 0 0 0 0,0-1 0 0 0,0 1 0 0 0,1-1 0 0 0,-1 0 0 0 0,2 0-17 0 0,13 1-49 0 0,0 0 0 0 0,0-1 1 0 0,9-1 48 0 0,-22 0-48 0 0,7 0-445 0 0,1-1 0 0 0,-1 0 0 0 0,1-1 0 0 0,-1-1 0 0 0,7-2 493 0 0,-14 3-536 0 0,0 1-1 0 0,0-2 0 0 0,0 1 0 0 0,-1-1 1 0 0,1 0-1 0 0,-1 0 0 0 0,1 0 0 0 0,-1-1 1 0 0,0 0-1 0 0,-1 0 0 0 0,1 0 0 0 0,3-4 538 0 0,-7 7-72 0 0,0 0 1 0 0,-1 0 0 0 0,1 0 0 0 0,0 0 0 0 0,0 0-1 0 0,0 0 1 0 0,-1-1 0 0 0,1 1 0 0 0,0 0 0 0 0,-1 0-1 0 0,1-1 1 0 0,-1 1 0 0 0,0 0 0 0 0,1 0 0 0 0,-1-1-1 0 0,0 1 1 0 0,0-1 0 0 0,0 1 0 0 0,0 0 0 0 0,0-1-1 0 0,0 1 1 0 0,0 0 0 0 0,0-1 0 0 0,0 1 0 0 0,-1 0-1 0 0,1-1 1 0 0,-1 1 0 0 0,1 0 0 0 0,-1 0 0 0 0,1-1-1 0 0,-1 1 1 0 0,0 0 0 0 0,1 0 0 0 0,-1 0 0 0 0,0 0-1 0 0,0 0 1 0 0,0 0 0 0 0,0 0 0 0 0,0 0 0 0 0,-1 0 70 0 0,1 0 178 0 0,-1-1 1 0 0,1 1 0 0 0,-1 0-1 0 0,0 0 1 0 0,0 1 0 0 0,0-1-1 0 0,0 0 1 0 0,1 1 0 0 0,-1-1-1 0 0,0 1 1 0 0,0-1 0 0 0,0 1 0 0 0,0 0-1 0 0,0 0 1 0 0,0 0 0 0 0,0 0-1 0 0,0 0 1 0 0,0 0 0 0 0,0 1-1 0 0,0-1 1 0 0,-1 1-179 0 0,0 0 266 0 0,0-1 0 0 0,0 1 0 0 0,0 0-1 0 0,0 0 1 0 0,0 0 0 0 0,0 1 0 0 0,1-1 0 0 0,-1 1 0 0 0,0-1 0 0 0,1 1-1 0 0,-1 0 1 0 0,1 0 0 0 0,0 0 0 0 0,0 0-266 0 0,-12 15 1109 0 0,10-13-859 0 0,0 0 0 0 0,1 0 0 0 0,-1 1 0 0 0,-2 4-250 0 0,5-8 41 0 0,1 1 0 0 0,-1-1 1 0 0,1 1-1 0 0,-1-1 0 0 0,1 0 0 0 0,-1 1 0 0 0,1-1 0 0 0,0 1 0 0 0,0-1 0 0 0,0 1 0 0 0,0-1 0 0 0,0 1 0 0 0,0 0 0 0 0,0-1 0 0 0,0 1 0 0 0,0-1 0 0 0,1 0 0 0 0,-1 1 1 0 0,1-1-1 0 0,-1 1-41 0 0,5 12 261 0 0,-4-11-216 0 0,0-1-1 0 0,0 1 0 0 0,0 0 0 0 0,0 0 0 0 0,1 0 0 0 0,-1-1 0 0 0,1 1 0 0 0,0-1 0 0 0,-1 1 0 0 0,1-1 0 0 0,1 1-44 0 0,5 4 66 0 0,0 0 1 0 0,1-1-1 0 0,0 0 0 0 0,1 0 0 0 0,-1-1 1 0 0,1 0-1 0 0,0-1 0 0 0,1 0 0 0 0,-1 0 0 0 0,1-1 1 0 0,-1 0-1 0 0,1-1 0 0 0,0-1 0 0 0,0 0 1 0 0,5 0-67 0 0,-14 0 5 0 0,1-1 1 0 0,-1 0-1 0 0,0 0 1 0 0,1-1-1 0 0,-1 1 1 0 0,0 0 0 0 0,1-1-1 0 0,-1 0 1 0 0,0 1-1 0 0,1-1 1 0 0,-1 0 0 0 0,0 0-1 0 0,0 0 1 0 0,0 0-1 0 0,0-1 1 0 0,0 1 0 0 0,0 0-1 0 0,0-1 1 0 0,0 0-1 0 0,0 1 1 0 0,-1-1-1 0 0,1 0 1 0 0,-1 0 0 0 0,1 0-1 0 0,-1 0 1 0 0,0 0-1 0 0,0 0 1 0 0,1-1-6 0 0,0-6-113 0 0,0 1 1 0 0,0-1-1 0 0,0 0 0 0 0,-1 1 1 0 0,0-1-1 0 0,-1 0 0 0 0,0-1 113 0 0,4-35-697 0 0,-3 31 522 0 0,-1 11 147 0 0,0 1 0 0 0,0-1 0 0 0,1 1 0 0 0,-1-1 0 0 0,1 1 0 0 0,-1-1 0 0 0,1 1 0 0 0,0-1 0 0 0,0 1-1 0 0,0 0 1 0 0,0-1 0 0 0,0 1 0 0 0,0 0 0 0 0,1 0 0 0 0,-1 0 0 0 0,1 0 28 0 0,-1 1-8 0 0,0 0-1 0 0,0 1 1 0 0,0-1-1 0 0,1 1 0 0 0,-1-1 1 0 0,0 1-1 0 0,0 0 1 0 0,1 0-1 0 0,-1-1 1 0 0,0 1-1 0 0,1 0 1 0 0,-1 0-1 0 0,0 0 0 0 0,1 0 1 0 0,-1 1-1 0 0,0-1 1 0 0,0 0-1 0 0,1 0 1 0 0,-1 1-1 0 0,0-1 1 0 0,0 1-1 0 0,1-1 0 0 0,-1 1 1 0 0,0 0-1 0 0,0-1 1 0 0,0 1 8 0 0,5 3-6 0 0,-1 0 0 0 0,1 0 0 0 0,-1 1 0 0 0,3 3 6 0 0,0 0 4 0 0,48 48 483 0 0,-21-19 44 0 0,-29-31-326 0 0,-1 1-1 0 0,0 0 1 0 0,0 0 0 0 0,0 0-1 0 0,-1 0 1 0 0,0 1-1 0 0,2 5-204 0 0,-6-12 159 0 0,0-1-6 0 0,0 0-11 0 0,0 0-46 0 0,0 0-22 0 0,0 0-2 0 0,0 0 0 0 0,-9 3 144 0 0,8-3-231 0 0,0 0 0 0 0,0 0 0 0 0,0 0-1 0 0,0-1 1 0 0,0 1 0 0 0,0 0 0 0 0,0 0 0 0 0,0-1-1 0 0,0 1 1 0 0,0-1 0 0 0,0 1 0 0 0,0-1 0 0 0,0 1 0 0 0,0-1-1 0 0,1 0 1 0 0,-1 1 0 0 0,0-1 0 0 0,0 0 0 0 0,1 0-1 0 0,-1 0 1 0 0,0 1 0 0 0,1-1 0 0 0,-1 0 0 0 0,1 0-1 0 0,-1 0 1 0 0,1 0 0 0 0,-1 0 0 0 0,1-1 15 0 0,-1 0-90 0 0,1-1 0 0 0,-1 1 0 0 0,1 0 0 0 0,-1-1 0 0 0,1 1 0 0 0,0 0 0 0 0,0-1 0 0 0,0 1 0 0 0,0 0 0 0 0,1-1 0 0 0,-1 1 0 0 0,1-2 90 0 0,1-1-38 0 0,0 0-1 0 0,0 0 1 0 0,0 0 0 0 0,1 0 0 0 0,-1 1-1 0 0,1-1 1 0 0,1 1 0 0 0,-1 0 0 0 0,0 0-1 0 0,1 0 1 0 0,0 0 0 0 0,0 0 0 0 0,0 1-1 0 0,0 0 1 0 0,1 0 0 0 0,0 0-1 0 0,-1 0 1 0 0,1 1 0 0 0,0 0 0 0 0,0 0-1 0 0,0 0 1 0 0,0 1 0 0 0,0-1 0 0 0,1 1-1 0 0,-1 0 1 0 0,0 1 0 0 0,1-1 0 0 0,-1 1-1 0 0,0 0 1 0 0,1 1 0 0 0,-1-1 0 0 0,1 1-1 0 0,-1 0 39 0 0,2 0 96 0 0,-1 1-1 0 0,0-1 0 0 0,1 1 0 0 0,-1 0 0 0 0,0 1 1 0 0,0-1-1 0 0,-1 1 0 0 0,1 0 0 0 0,0 1 1 0 0,-1 0-1 0 0,0-1 0 0 0,0 2 0 0 0,0-1 1 0 0,0 0-1 0 0,-1 1 0 0 0,0 0 0 0 0,0 0 1 0 0,0 0-1 0 0,0 1 0 0 0,-1-1 0 0 0,2 5-95 0 0,15 26 571 0 0,-19-34-502 0 0,-1 3 1 0 0,0-5-71 0 0,0 0 1 0 0,0 1 0 0 0,0-1-1 0 0,0 0 1 0 0,0 0 0 0 0,0 0 0 0 0,0 1-1 0 0,0-1 1 0 0,0 0 0 0 0,0 0 0 0 0,0 0-1 0 0,0 0 1 0 0,0 0 0 0 0,0 1 0 0 0,1-1-1 0 0,-1 0 1 0 0,0 0 0 0 0,0 0 0 0 0,0 0-1 0 0,0 0 1 0 0,0 1 0 0 0,0-1 0 0 0,1 0-1 0 0,-1 0 1 0 0,0 0 0 0 0,0 0 0 0 0,0 0-1 0 0,0 0 1 0 0,0 0 0 0 0,1 0-1 0 0,-1 0 1 0 0,0 0 0 0 0,0 1 0 0 0,3 1-3910 0 0,-3-2-4416 0 0</inkml:trace>
  <inkml:trace contextRef="#ctx0" brushRef="#br0" timeOffset="22626.592">15820 939 10136 0 0,'4'-8'1049'0'0,"-4"7"-831"0"0,1 0 0 0 0,0 1 0 0 0,0-1 0 0 0,-1 0 0 0 0,1 1 0 0 0,0-1 0 0 0,0 0 0 0 0,0 1 0 0 0,0 0-1 0 0,0-1 1 0 0,0 1 0 0 0,0-1 0 0 0,0 1 0 0 0,0 0 0 0 0,0 0 0 0 0,0-1 0 0 0,0 1 0 0 0,0 0 0 0 0,0 0 0 0 0,0 0 0 0 0,0 0 0 0 0,0 0 0 0 0,0 0 0 0 0,0 1 0 0 0,0-1 0 0 0,0 0 0 0 0,0 1 0 0 0,0-1-1 0 0,0 0 1 0 0,0 1 0 0 0,0-1 0 0 0,0 1 0 0 0,0-1-218 0 0,2 2 355 0 0,-1-1 0 0 0,1 1 0 0 0,0 0 0 0 0,0 0 0 0 0,-1 0 0 0 0,1 0 0 0 0,-1 0 0 0 0,0 0 0 0 0,0 1 0 0 0,2 1-355 0 0,6 14 2459 0 0,9 20-2459 0 0,0 0 1013 0 0,-10-21-813 0 0,-2 1 0 0 0,0-1 0 0 0,-2 1 0 0 0,1 0 0 0 0,-2 1 0 0 0,-1-1 0 0 0,0 1 0 0 0,-1 5-200 0 0,-1-15-251 0 0,0 0 1 0 0,-1 0-1 0 0,-1 1 0 0 0,1-1 1 0 0,-1 0-1 0 0,-1 0 0 0 0,-1 4 251 0 0,2-10-117 0 0,0 0 0 0 0,0 0 0 0 0,0 0 0 0 0,-1 1 0 0 0,1-1 0 0 0,-1-1 0 0 0,0 1 0 0 0,0 0 0 0 0,0 0 0 0 0,0-1 0 0 0,-1 1 0 0 0,1-1 0 0 0,-1 0 0 0 0,1 0 0 0 0,-1 0 0 0 0,0 0 0 0 0,0 0 0 0 0,0 0 0 0 0,0-1 0 0 0,0 1 0 0 0,0-1 117 0 0,1-1-323 0 0,1 1 0 0 0,0-1-1 0 0,0 0 1 0 0,0 0-1 0 0,-1 0 1 0 0,1 0 0 0 0,0 0-1 0 0,0 0 1 0 0,0 0-1 0 0,-1 0 1 0 0,1-1 0 0 0,0 1-1 0 0,0 0 1 0 0,0-1 0 0 0,-2 0 323 0 0,0 0-675 0 0,-11-4-1283 0 0</inkml:trace>
  <inkml:trace contextRef="#ctx0" brushRef="#br0" timeOffset="23026.208">15818 1246 2760 0 0,'3'-6'400'0'0,"0"-1"0"0"0,1 1 0 0 0,0 0 0 0 0,0 0 0 0 0,0 1 0 0 0,1-1 0 0 0,0 1 0 0 0,0 0 0 0 0,1 0 0 0 0,-1 0 0 0 0,1 1 0 0 0,0 0 0 0 0,0 0 0 0 0,0 1 0 0 0,3-2-400 0 0,2 0 827 0 0,-1 1 0 0 0,1 0 1 0 0,0 1-1 0 0,0 0 0 0 0,0 0 0 0 0,0 1 0 0 0,1 1 1 0 0,-1 0-1 0 0,5 1-827 0 0,-4-1 567 0 0,-1 2-1 0 0,1-1 1 0 0,0 2 0 0 0,0-1 0 0 0,-1 2-1 0 0,1 0 1 0 0,-1 0 0 0 0,0 1 0 0 0,0 0 0 0 0,0 1-1 0 0,1 1-566 0 0,-7-3 202 0 0,0 1 1 0 0,0 0-1 0 0,0 1 0 0 0,0-1 0 0 0,-1 1 0 0 0,1 0 0 0 0,-1 0 0 0 0,-1 0 0 0 0,1 1 0 0 0,-1-1 0 0 0,0 1 1 0 0,0 0-1 0 0,0 0 0 0 0,-1 0 0 0 0,0 0 0 0 0,0 0 0 0 0,-1 1 0 0 0,0-1 0 0 0,1 5-202 0 0,-1-1 193 0 0,-1-9-166 0 0,1 0 0 0 0,-1 1 1 0 0,0-1-1 0 0,0 0 0 0 0,0 0 1 0 0,0 1-1 0 0,0-1 0 0 0,0 0 0 0 0,0 0 1 0 0,0 1-1 0 0,0-1 0 0 0,-1 0 1 0 0,1 0-1 0 0,-1 1-27 0 0,1 2 110 0 0,-1-1 157 0 0,1-2-275 0 0,-1-1 0 0 0,1 0 0 0 0,0 1 0 0 0,-1-1 0 0 0,1 0 0 0 0,0 1 0 0 0,-1-1 0 0 0,1 0 0 0 0,-1 1 0 0 0,1-1 0 0 0,-1 0 0 0 0,1 0 0 0 0,-1 0 0 0 0,1 0 0 0 0,0 1 0 0 0,-1-1 0 0 0,1 0 0 0 0,-1 0 0 0 0,1 0 0 0 0,-1 0 0 0 0,1 0 0 0 0,-1 0 0 0 0,1 0 0 0 0,-1 0 0 0 0,1 0 0 0 0,-1 0 0 0 0,1 0 0 0 0,-1-1 0 0 0,1 1 0 0 0,-1 0 0 0 0,1 0 0 0 0,-1 0 0 0 0,1-1 0 0 0,0 1 0 0 0,-1 0 0 0 0,1-1 0 0 0,-1 1 0 0 0,1 0 0 0 0,0-1 0 0 0,-1 1 0 0 0,1 0 0 0 0,0-1 0 0 0,-1 1 0 0 0,1 0 0 0 0,0-1 0 0 0,0 1 0 0 0,-1-1 0 0 0,1 1 0 0 0,0-1 0 0 0,0 1 0 0 0,0-1 8 0 0,-1-1-71 0 0,0 0-1 0 0,1 0 1 0 0,-1 0 0 0 0,1 0 0 0 0,0-1 0 0 0,-1 1-1 0 0,1 0 1 0 0,0 0 0 0 0,1 0 71 0 0,1-8-108 0 0,2 0-1 0 0,0 0 1 0 0,0 1 0 0 0,1-1-1 0 0,0 1 1 0 0,0 1 0 0 0,1-1 0 0 0,0 1-1 0 0,2-2 109 0 0,-5 7 32 0 0,0 1 0 0 0,0-1 0 0 0,0 1 0 0 0,0-1 0 0 0,0 1 0 0 0,0 0 0 0 0,1 0 0 0 0,-1 0 0 0 0,1 1 0 0 0,-1-1 0 0 0,1 1 0 0 0,0 0 0 0 0,-1 0 0 0 0,1 0 0 0 0,0 0 0 0 0,0 1 0 0 0,0 0 0 0 0,0-1 0 0 0,0 2 0 0 0,0-1 0 0 0,-1 0 0 0 0,1 1 0 0 0,0-1 0 0 0,0 1 0 0 0,0 0 0 0 0,-1 1 0 0 0,1-1 0 0 0,0 0 0 0 0,-1 1 0 0 0,1 0 0 0 0,-1 0 0 0 0,0 0 0 0 0,0 0 0 0 0,3 3-32 0 0,15 17 517 0 0,0 2 0 0 0,-1 1-1 0 0,4 8-516 0 0,-22-30 62 0 0,50 61 886 0 0,-49-58-900 0 0,-2-4-124 0 0,-1-2-15 0 0,0 0-198 0 0,0 0-872 0 0,0 0-383 0 0,1-2-79 0 0,3-7-9 0 0</inkml:trace>
  <inkml:trace contextRef="#ctx0" brushRef="#br0" timeOffset="23436.608">16483 885 6912 0 0,'-7'-33'744'0'0,"5"28"-192"0"0,2 4 2316 0 0,0 1 1005 0 0,0 0 197 0 0,0 0-471 0 0,0 0-2136 0 0,0 0-941 0 0,0 0-187 0 0,9 14-42 0 0,4 7-259 0 0,10 13 124 0 0,-6-13-8548 0 0,-9-13 1045 0 0</inkml:trace>
  <inkml:trace contextRef="#ctx0" brushRef="#br0" timeOffset="23843.605">16633 939 17479 0 0,'0'0'396'0'0,"0"0"52"0"0,0 0 31 0 0,12 9 110 0 0,-5 4-68 0 0,-1 0-1 0 0,0 1 1 0 0,-1 0-1 0 0,0 1 1 0 0,-1-1-1 0 0,-1 1 0 0 0,2 9-520 0 0,6 28 741 0 0,19 70 1467 0 0,-28-115-1966 0 0,0 1-1 0 0,-1-1 0 0 0,0 1 1 0 0,0 0-1 0 0,0 2-241 0 0,-1-9 129 0 0,0-1-1 0 0,-1 0-120 0 0,1 1 0 0 0,-1-1 0 0 0,1 0 0 0 0,-1 0 0 0 0,1 1 0 0 0,-1-1 0 0 0,1 0 0 0 0,-1 0 0 0 0,1 0 0 0 0,-1 0 0 0 0,0 1 0 0 0,1-1 0 0 0,-1 0 0 0 0,1 0 0 0 0,-1 0 0 0 0,0 0-8 0 0,0-1-40 0 0,0 1-1 0 0,-1 0 1 0 0,1-1 0 0 0,0 1-1 0 0,-1-1 1 0 0,1 1 0 0 0,0-1-1 0 0,-1 0 1 0 0,1 1 0 0 0,0-1-1 0 0,0 0 1 0 0,0 0 0 0 0,0 0-1 0 0,0 0 1 0 0,0 0 0 0 0,0 0-1 0 0,0 0 1 0 0,0 0 0 0 0,0 0-1 0 0,1 0 1 0 0,-1-1 0 0 0,0 1-1 0 0,0-1 41 0 0,1-2-257 0 0,-1 1 1 0 0,1 0-1 0 0,0 0 0 0 0,0-1 0 0 0,0 1 0 0 0,1 0 1 0 0,-1-1-1 0 0,1 1 0 0 0,-1 0 0 0 0,2-1 257 0 0,-1-1-207 0 0,1-1 0 0 0,0 1 1 0 0,1 0-1 0 0,-1 0 0 0 0,1 0 0 0 0,0 0 0 0 0,1 0 0 0 0,-1 1 0 0 0,1-1 0 0 0,0 1 0 0 0,0 0 0 0 0,3-2 207 0 0,0 0-175 0 0,0 0-1 0 0,1 0 0 0 0,-1 1 0 0 0,1 0 1 0 0,1 1-1 0 0,-1 0 0 0 0,4-1 176 0 0,-5 3 106 0 0,1-1-1 0 0,-1 2 1 0 0,1-1 0 0 0,0 1 0 0 0,-1 0-1 0 0,1 1 1 0 0,0 0 0 0 0,0 0-1 0 0,0 1 1 0 0,-1 0 0 0 0,8 1-106 0 0,-14-2 69 0 0,1 1 0 0 0,-1-1-1 0 0,1 1 1 0 0,0-1 0 0 0,-1 1 0 0 0,1 0 0 0 0,-1-1 0 0 0,1 1 0 0 0,-1 0 0 0 0,0 0 0 0 0,1 0 0 0 0,-1 0 0 0 0,0 0 0 0 0,1 0 0 0 0,-1 1-1 0 0,0-1 1 0 0,0 0 0 0 0,0 1 0 0 0,0-1 0 0 0,-1 0 0 0 0,1 1 0 0 0,0-1 0 0 0,0 1 0 0 0,-1 0 0 0 0,1-1 0 0 0,-1 1 0 0 0,1-1 0 0 0,-1 1 0 0 0,0 0-1 0 0,0-1 1 0 0,0 1 0 0 0,0 0 0 0 0,0 1-69 0 0,0 0 125 0 0,-1 0 0 0 0,1 0 1 0 0,-1 0-1 0 0,0-1 0 0 0,0 1 0 0 0,0 0 0 0 0,-1 0 0 0 0,1-1 0 0 0,-1 1 0 0 0,1 0 0 0 0,-1-1 1 0 0,0 0-1 0 0,0 1 0 0 0,0-1 0 0 0,0 0 0 0 0,0 0 0 0 0,-1 0 0 0 0,0 0-125 0 0,-8 5 140 0 0,0 0 0 0 0,0-1-1 0 0,-1-1 1 0 0,0 0 0 0 0,0-1-1 0 0,-1 1-139 0 0,-21 4-4487 0 0,-21 2 4487 0 0,50-10-1593 0 0,4-1-1631 0 0,1 0 747 0 0</inkml:trace>
  <inkml:trace contextRef="#ctx0" brushRef="#br0" timeOffset="24274.784">17170 1130 6912 0 0,'0'0'314'0'0,"0"0"-6"0"0,0 0 319 0 0,0 0 2073 0 0,0 0 932 0 0,0 0 189 0 0,0 0 280 0 0,-1 6-3286 0 0,-2 8 77 0 0,-5 17 1483 0 0,-1 16-2375 0 0,8-42 39 0 0,1 0 1 0 0,-1 0-1 0 0,1 0 1 0 0,0 0-1 0 0,1 0 1 0 0,-1 0-1 0 0,1-1 1 0 0,1 6-40 0 0,-2-8 11 0 0,1 0 0 0 0,-1 0 0 0 0,1 0 0 0 0,0-1 0 0 0,-1 1 0 0 0,1 0 0 0 0,0 0 1 0 0,0 0-1 0 0,0-1 0 0 0,0 1 0 0 0,0-1 0 0 0,0 1 0 0 0,1-1 0 0 0,-1 1 1 0 0,0-1-1 0 0,1 0 0 0 0,-1 1 0 0 0,1-1 0 0 0,0 0 0 0 0,-1 0 0 0 0,1 0 1 0 0,0 0-1 0 0,0-1 0 0 0,0 1 0 0 0,-1 0 0 0 0,1-1 0 0 0,0 1 0 0 0,0-1 0 0 0,0 0 1 0 0,0 1-1 0 0,0-1 0 0 0,0 0 0 0 0,0 0 0 0 0,1 0-11 0 0,2 0-55 0 0,0-1 0 0 0,0 1 1 0 0,0-1-1 0 0,1 0 0 0 0,-1 0 0 0 0,-1 0 0 0 0,1-1 0 0 0,0 1 0 0 0,0-1 1 0 0,3-2 54 0 0,-2 0-196 0 0,1-1 1 0 0,0 0 0 0 0,-1 0 0 0 0,0 0-1 0 0,0 0 1 0 0,2-5 195 0 0,-4 5-81 0 0,-2 3 65 0 0,0 0 0 0 0,0 0 0 0 0,0 0 0 0 0,0 0 0 0 0,0 0 1 0 0,1 0-1 0 0,-1 0 0 0 0,0 1 0 0 0,1-1 0 0 0,-1 1 0 0 0,1 0 0 0 0,0-1 0 0 0,-1 1 0 0 0,2 0 16 0 0,-4 1 0 0 0,0 0 0 0 0,1 0 1 0 0,-1 0-1 0 0,1 0 0 0 0,-1 0 0 0 0,0 0 0 0 0,1-1 0 0 0,-1 1 0 0 0,1 0 0 0 0,-1 0 1 0 0,0 0-1 0 0,1 1 0 0 0,-1-1 0 0 0,1 0 0 0 0,-1 0 0 0 0,0 0 0 0 0,1 0 1 0 0,-1 0-1 0 0,1 0 0 0 0,-1 0 0 0 0,0 1 0 0 0,1-1 0 0 0,-1 0 0 0 0,0 0 0 0 0,1 1 1 0 0,-1-1-1 0 0,0 0 0 0 0,0 0 0 0 0,1 1 0 0 0,-1-1 0 0 0,0 0 0 0 0,0 1 0 0 0,1-1 1 0 0,-1 0-1 0 0,0 1 0 0 0,0-1 7 0 0,40 37 662 0 0,-33-30-556 0 0,0 0 1 0 0,0 0 0 0 0,0-1-1 0 0,1 0 1 0 0,0 0 0 0 0,0-1 0 0 0,1 0-1 0 0,-1 0 1 0 0,3 0-114 0 0,-2-2 62 0 0,0 0 1 0 0,1-1-1 0 0,-1 1 0 0 0,0-2 0 0 0,4 1-62 0 0,-8-2 86 0 0,0 0-1 0 0,0 0 0 0 0,0 0 0 0 0,-1 0 0 0 0,1-1 0 0 0,0 0 0 0 0,-1 0 0 0 0,1 0 0 0 0,0-1 0 0 0,-1 1 0 0 0,5-3-85 0 0,-6 2-8 0 0,0 0 1 0 0,1 0-1 0 0,-1 0 0 0 0,0 0 1 0 0,0-1-1 0 0,0 1 1 0 0,0-1-1 0 0,0 0 0 0 0,-1 0 1 0 0,1 0-1 0 0,1-3 8 0 0,-2 2-131 0 0,0-1 1 0 0,0 1-1 0 0,0-1 0 0 0,-1 0 1 0 0,1 0-1 0 0,-1 0 0 0 0,-1 0 1 0 0,1 0-1 0 0,0-1 131 0 0,-1-4-356 0 0,0 0 0 0 0,-1 1 0 0 0,-1-10 356 0 0,-1-18-704 0 0,3-10 334 0 0,-1 17 264 0 0,1 0-1 0 0,4-25 107 0 0,-2 33 5 0 0,-2 16 66 0 0,0 1 0 0 0,1 0 1 0 0,-1-1-1 0 0,1 1 1 0 0,0-1-1 0 0,1 1 1 0 0,-1 0-1 0 0,3-4-71 0 0,-4 9 338 0 0,0 0 12 0 0,0 0-46 0 0,9 10-192 0 0,-7-3-99 0 0,-1 0-1 0 0,1 0 1 0 0,-2 1-1 0 0,1-1 1 0 0,-1 0 0 0 0,0 0-1 0 0,-2 6-12 0 0,2 8 40 0 0,0-12-6 0 0,0 27 469 0 0,3 16-503 0 0,-2-41 170 0 0,1 1 1 0 0,0-1-1 0 0,1 0 1 0 0,0 0 0 0 0,0-1-1 0 0,5 8-170 0 0,0 1 175 0 0,2-1-1 0 0,0 0 1 0 0,1 0 0 0 0,1-1-1 0 0,7 7-174 0 0,-3-3 165 0 0,-10-14-99 0 0,0 0 1 0 0,0 0 0 0 0,0 0-1 0 0,3 2-66 0 0,6 3 35 0 0,-4-1 138 0 0,2-1 1 0 0,9 6-174 0 0,-18-14 33 0 0,0 0 0 0 0,0 1 0 0 0,0-2 0 0 0,0 1 0 0 0,0 0 0 0 0,1-1 0 0 0,-1 0-1 0 0,0 0 1 0 0,1 0 0 0 0,-1 0 0 0 0,5-1-33 0 0,-8 0 16 0 0,1 0 0 0 0,-1 0 0 0 0,1 0 0 0 0,-1-1 0 0 0,1 1 0 0 0,-1-1 0 0 0,1 1 0 0 0,-1-1 0 0 0,1 0 0 0 0,-1 1 0 0 0,0-1 0 0 0,0 0 0 0 0,1 0 0 0 0,-1 0 0 0 0,0 0 0 0 0,0 0 0 0 0,0 0 0 0 0,0 0 0 0 0,0-1 0 0 0,0 1 0 0 0,0 0 0 0 0,0-1-16 0 0,3-5-17 0 0,-1 1 0 0 0,0-1 0 0 0,0 0 0 0 0,0-2 17 0 0,2-4 1 0 0,30-81-803 0 0,-24 63 671 0 0,-5 7 131 0 0,-4 22-15 0 0,-14-2-166 0 0,9 6 169 0 0,0-1 0 0 0,-1 1 0 0 0,1 0 0 0 0,0 0 0 0 0,0 0 0 0 0,0 1 1 0 0,1-1-1 0 0,-1 1 0 0 0,0-1 0 0 0,1 1 0 0 0,0 0 0 0 0,-2 2 12 0 0,-6 7-49 0 0,8-10 49 0 0,0 1-1 0 0,0 0 1 0 0,1-1-1 0 0,-1 1 1 0 0,1 0 0 0 0,0 0-1 0 0,-1 0 1 0 0,1 0-1 0 0,1 0 1 0 0,-1 0-1 0 0,0 0 1 0 0,1 0 0 0 0,-1 0-1 0 0,1 1 1 0 0,0-1-1 0 0,0 0 1 0 0,1 0-1 0 0,-1 0 1 0 0,1 0 0 0 0,-1 1-1 0 0,1-1 1 0 0,0 0-1 0 0,0 0 1 0 0,0 0-1 0 0,0 0 1 0 0,1-1 0 0 0,-1 1-1 0 0,2 1 1 0 0,1 2 6 0 0,1-1-1 0 0,0 0 1 0 0,0 0 0 0 0,0 0-1 0 0,0-1 1 0 0,1 1 0 0 0,-1-1-1 0 0,1-1 1 0 0,0 1 0 0 0,0-1-1 0 0,1 0 1 0 0,-1-1 0 0 0,3 1-6 0 0,7 3-137 0 0,0-1 1 0 0,0-1 0 0 0,1-1-1 0 0,16 1 137 0 0,-32-4-60 0 0,4 1-288 0 0,-1-1 0 0 0,1 1 1 0 0,-1-1-1 0 0,1 0 0 0 0,-1-1 1 0 0,1 1-1 0 0,-1-1 0 0 0,1 0 1 0 0,-1 0-1 0 0,2 0 348 0 0,1-4-1791 0 0</inkml:trace>
  <inkml:trace contextRef="#ctx0" brushRef="#br0" timeOffset="24640.807">17666 1087 20815 0 0,'-13'-7'194'0'0,"-4"-1"359"0"0,1 0 0 0 0,1-1 0 0 0,-1-1 0 0 0,-4-4-553 0 0,20 14 60 0 0,0 0 0 0 0,0 0-1 0 0,0 0 1 0 0,0 0 0 0 0,-1-1 0 0 0,1 1 0 0 0,0 0 0 0 0,0 0 0 0 0,0 0 0 0 0,0 0 0 0 0,0 0 0 0 0,0 0 0 0 0,0 0 0 0 0,0 0 0 0 0,-1-1 0 0 0,1 1 0 0 0,0 0 0 0 0,0 0 0 0 0,0 0-1 0 0,0 0 1 0 0,0 0 0 0 0,0 0 0 0 0,0-1 0 0 0,0 1 0 0 0,0 0 0 0 0,0 0 0 0 0,0 0 0 0 0,0 0 0 0 0,0 0 0 0 0,0-1 0 0 0,0 1 0 0 0,0 0 0 0 0,0 0 0 0 0,0 0 0 0 0,0 0 0 0 0,0 0-1 0 0,0-1 1 0 0,0 1 0 0 0,0 0 0 0 0,0 0 0 0 0,1 0 0 0 0,-1 0-60 0 0,7-2 841 0 0,12 2-457 0 0,205 34-465 0 0,-155-22-298 0 0,44 4-5567 0 0,36-3 5946 0 0,-60-10-2038 0 0</inkml:trace>
  <inkml:trace contextRef="#ctx0" brushRef="#br0" timeOffset="25897.291">20282 1157 5984 0 0,'-12'-7'92'0'0,"0"0"1"0"0,0 1 0 0 0,-1 0-1 0 0,0 1 1 0 0,0 1-1 0 0,0 0 1 0 0,-5 0-93 0 0,1 1 1055 0 0,3 0 2018 0 0,1 1-1 0 0,-1 0 1 0 0,-2 1-3073 0 0,13 1 364 0 0,1 0 0 0 0,-1 0 0 0 0,0 0 0 0 0,1 0 0 0 0,-1 1 0 0 0,0-1 0 0 0,1 1 0 0 0,-1 0 0 0 0,0-1 0 0 0,1 1 0 0 0,-1 0 1 0 0,1 1-1 0 0,0-1 0 0 0,-1 0 0 0 0,1 1 0 0 0,0-1 0 0 0,0 1 0 0 0,-1 0-364 0 0,3-1 9 0 0,-1 0-1 0 0,0 1 1 0 0,1-1 0 0 0,-1 0-1 0 0,1 0 1 0 0,-1 0 0 0 0,1 1-1 0 0,0-1 1 0 0,-1 0 0 0 0,1 1-1 0 0,0-1 1 0 0,0 0 0 0 0,0 1-1 0 0,0-1 1 0 0,0 0 0 0 0,0 1-1 0 0,1-1 1 0 0,-1 0 0 0 0,0 1-1 0 0,1-1 1 0 0,-1 0 0 0 0,1 0-1 0 0,-1 1 1 0 0,1-1 0 0 0,0 0-1 0 0,-1 0 1 0 0,1 0 0 0 0,0 0-1 0 0,0 1-8 0 0,2 2 5 0 0,1 1-1 0 0,-1 0 0 0 0,1-1 1 0 0,0 0-1 0 0,0 0 0 0 0,1 0-4 0 0,87 68 584 0 0,20 8-584 0 0,-103-74 37 0 0,-6-4-20 0 0,1 0-1 0 0,0 0 0 0 0,-1 0 1 0 0,0 1-1 0 0,1-1 0 0 0,-1 1 0 0 0,0 0 1 0 0,0 0-1 0 0,-1 1 0 0 0,3 2-16 0 0,-5-5 64 0 0,0-1 0 0 0,0 0 0 0 0,-19 2 642 0 0,-55-5 335 0 0,-24-6-1041 0 0,-22-1-595 0 0,111 10 1 0 0,0-1-1 0 0,1 0 1 0 0,-1-1 0 0 0,1 0-1 0 0,-8-3 595 0 0,10 2-1932 0 0,3-2-76 0 0</inkml:trace>
  <inkml:trace contextRef="#ctx0" brushRef="#br0" timeOffset="26352.33">20368 1182 6912 0 0,'0'0'528'0'0,"0"0"158"0"0,13 11 9103 0 0,7 15-4417 0 0,-16-20-5072 0 0,-1 0 0 0 0,1 0 0 0 0,-1 0 0 0 0,0 0 0 0 0,-1 1-1 0 0,1-1 1 0 0,-1 1 0 0 0,-1 0 0 0 0,1-1 0 0 0,-1 5-300 0 0,1-3 112 0 0,-1 0-1 0 0,2-1 1 0 0,-1 1-1 0 0,1-1 1 0 0,0 1 0 0 0,2 3-112 0 0,7 17 187 0 0,7 14-272 0 0,-19-41-683 0 0,0-1-237 0 0,0 0-1494 0 0,0 0-5847 0 0</inkml:trace>
  <inkml:trace contextRef="#ctx0" brushRef="#br0" timeOffset="26353.33">20503 1105 16959 0 0,'0'0'752'0'0,"0"0"152"0"0,4-5-720 0 0,-1-4-184 0 0,-1 5 0 0 0,2 4 0 0 0,3-4 160 0 0,-2 8 0 0 0,8-4 0 0 0,-4 2 0 0 0,0 0-96 0 0,0 7-64 0 0,3 1 80 0 0,1-2-80 0 0,5 6-376 0 0,-2-3-120 0 0,2 1-24 0 0,0-2-6807 0 0</inkml:trace>
  <inkml:trace contextRef="#ctx0" brushRef="#br0" timeOffset="26701.484">20888 1192 5064 0 0,'-7'-7'18'0'0,"0"0"1"0"0,-1 1-1 0 0,1 0 0 0 0,-3-1-18 0 0,1 1 1481 0 0,0 1 0 0 0,-1 0 0 0 0,1 0-1 0 0,-1 1 1 0 0,0 0 0 0 0,-7-1-1481 0 0,10 3 1011 0 0,-1 0 0 0 0,1 1 1 0 0,0 0-1 0 0,-1 1 0 0 0,1 0 1 0 0,-1 0-1 0 0,1 0 0 0 0,-1 1 1 0 0,-4 1-1012 0 0,6-1 57 0 0,1 0 1 0 0,0 1-1 0 0,0 0 0 0 0,0 0 1 0 0,0 1-1 0 0,0-1 1 0 0,1 1-1 0 0,-4 2-57 0 0,5-3 81 0 0,1 1-1 0 0,-1-1 0 0 0,1 0 0 0 0,0 1 1 0 0,-1 0-1 0 0,1-1 0 0 0,1 1 1 0 0,-1 0-1 0 0,0 0 0 0 0,1 0 0 0 0,-1 0 1 0 0,1 0-1 0 0,0 1-80 0 0,-2 6 84 0 0,1-1 0 0 0,0 1 0 0 0,0 7-84 0 0,2-14 13 0 0,0-1 0 0 0,0 1-1 0 0,1-1 1 0 0,-1 0-1 0 0,1 1 1 0 0,0-1 0 0 0,-1 0-1 0 0,1 0 1 0 0,0 1 0 0 0,0-1-1 0 0,1 0 1 0 0,-1 0 0 0 0,0 0-1 0 0,1 0 1 0 0,-1 0 0 0 0,1 0-1 0 0,1 0-12 0 0,7 8 84 0 0,0 0 0 0 0,7 4-84 0 0,-12-10 25 0 0,17 12-11 0 0,1-2 0 0 0,0 0 0 0 0,1-1 0 0 0,7 1-14 0 0,-25-11-54 0 0,22 8-42 0 0,9 6 102 0 0,-28-12 40 0 0,0 1 0 0 0,0 0-1 0 0,-1 1 1 0 0,1 0 0 0 0,-2 0-1 0 0,3 3-45 0 0,-5-5 1 0 0,-1 0-1 0 0,0 0 1 0 0,-1 1-1 0 0,1-1 1 0 0,-1 1-1 0 0,0 0 1 0 0,-1 0 0 0 0,1 0-1 0 0,-1 0 1 0 0,0 0-1 0 0,-1 2 0 0 0,3 7-19 0 0,-2 1 0 0 0,0-1 0 0 0,-1 0-1 0 0,0 1 1 0 0,-1-1 0 0 0,-1 1 0 0 0,-3 11 19 0 0,3-20 23 0 0,0-1 1 0 0,-1 0-1 0 0,0 1 1 0 0,0-1-1 0 0,0 0 1 0 0,-1 0-1 0 0,0-1 1 0 0,0 1 0 0 0,-1 0-1 0 0,1-1 1 0 0,-1 0-1 0 0,0 0 1 0 0,-1 0-1 0 0,1-1 1 0 0,-1 1-1 0 0,0-1 1 0 0,0 0-1 0 0,-1 0 1 0 0,1-1-1 0 0,-1 1-23 0 0,3-3 6 0 0,0 1 0 0 0,-1-1 0 0 0,1 1-1 0 0,0-1 1 0 0,-1 0 0 0 0,1-1 0 0 0,-1 1-1 0 0,0 0 1 0 0,1-1 0 0 0,-1 0 0 0 0,1 0-1 0 0,-1 0 1 0 0,0 0 0 0 0,1-1 0 0 0,-1 1 0 0 0,0-1-6 0 0,1 0-184 0 0,1 0 1 0 0,0 0 0 0 0,-1 0-1 0 0,1 0 1 0 0,0 0 0 0 0,0 0-1 0 0,0-1 1 0 0,0 1 0 0 0,0 0-1 0 0,0-1 1 0 0,1 0-1 0 0,-1 1 1 0 0,0-1 0 0 0,1 0-1 0 0,-1 0 1 0 0,1 0 0 0 0,0 0-1 0 0,-1 0 1 0 0,1 0 0 0 0,0-1-1 0 0,1 1 1 0 0,-1 0 0 0 0,0-1-1 0 0,0-1 184 0 0,-2-9-2596 0 0</inkml:trace>
  <inkml:trace contextRef="#ctx0" brushRef="#br0" timeOffset="25079.316">18768 977 12440 0 0,'0'0'565'0'0,"0"0"-5"0"0,6 4-341 0 0,3 5 1391 0 0,0 0 0 0 0,-1 1 0 0 0,0 0 0 0 0,-1 0 0 0 0,6 12-1610 0 0,8 16 1953 0 0,-1 6-1953 0 0,1-1 692 0 0,-5-8-20 0 0,-1 1 0 0 0,6 23-672 0 0,-20-55 19 0 0,0-1 0 0 0,0 1-1 0 0,0-1 1 0 0,-1 1 0 0 0,0 0 0 0 0,1-1-1 0 0,-1 1 1 0 0,-1 0 0 0 0,1 0-1 0 0,0-1 1 0 0,-1 1 0 0 0,-1 2-19 0 0,2-4-156 0 0,-1-1 1 0 0,1 1 0 0 0,-1-1-1 0 0,0 0 1 0 0,1 0-1 0 0,-1 1 1 0 0,0-1-1 0 0,0 0 1 0 0,0 0-1 0 0,0 0 1 0 0,0 0-1 0 0,0 0 1 0 0,0 0-1 0 0,-1 0 1 0 0,1 0-1 0 0,0 0 1 0 0,0-1-1 0 0,-1 1 1 0 0,1 0-1 0 0,0-1 1 0 0,-1 1-1 0 0,1-1 1 0 0,-1 0 0 0 0,1 1-1 0 0,-1-1 1 0 0,1 0-1 0 0,-1 0 1 0 0,1 0-1 0 0,-1 0 1 0 0,1 0-1 0 0,0 0 1 0 0,-1 0 155 0 0,-13-2-7793 0 0</inkml:trace>
  <inkml:trace contextRef="#ctx0" brushRef="#br0" timeOffset="25512.274">18621 1192 6912 0 0,'1'-1'314'0'0,"6"-2"-73"0"0,0 1 0 0 0,-1 0 0 0 0,1 0 0 0 0,0 0-1 0 0,1 1 1 0 0,-1-1 0 0 0,0 2 0 0 0,0-1 0 0 0,3 1-241 0 0,17 1 6058 0 0,25 4-6058 0 0,-3 0 1245 0 0,47 3 256 0 0,-29-1 668 0 0,19-3-2169 0 0,-54-3 1466 0 0,23 4-1466 0 0,-23-1 1830 0 0,22-1-1830 0 0,-53-3 223 0 0,-1 0-26 0 0,0 0-86 0 0,-9 13 88 0 0,2-7-142 0 0,0-1 1 0 0,0 0 0 0 0,-1-1 0 0 0,-2 2-58 0 0,-16 9 109 0 0,21-12-96 0 0,0 1 0 0 0,0-1 0 0 0,0 1 0 0 0,0 0 0 0 0,1 0 0 0 0,0 0 0 0 0,0 1 1 0 0,0 0-1 0 0,0-1 0 0 0,1 1 0 0 0,-1 0 0 0 0,1 1 0 0 0,-2 4-13 0 0,5-9 6 0 0,0 0 0 0 0,0 0-1 0 0,-1 0 1 0 0,1 0 0 0 0,0 0 0 0 0,0 0-1 0 0,0 0 1 0 0,0 1 0 0 0,0-1-1 0 0,0 0 1 0 0,0 0 0 0 0,1 0 0 0 0,-1 0-1 0 0,0 0 1 0 0,1 0 0 0 0,-1 0-1 0 0,0 0 1 0 0,1 0 0 0 0,0 0 0 0 0,-1 0-1 0 0,1 0 1 0 0,-1-1 0 0 0,1 1-1 0 0,0 0 1 0 0,0 0 0 0 0,-1 0 0 0 0,1-1-1 0 0,0 1 1 0 0,0 0 0 0 0,0-1 0 0 0,0 1-1 0 0,0-1 1 0 0,0 1-6 0 0,5 2 55 0 0,0-1-1 0 0,1 0 1 0 0,-1 0 0 0 0,0 0 0 0 0,3 0-55 0 0,1 0 119 0 0,0 1-75 0 0,-1-2 0 0 0,0 1 1 0 0,1-1-1 0 0,-1-1 1 0 0,1 0-1 0 0,-1 0 1 0 0,1-1-1 0 0,-1 0 1 0 0,1 0-1 0 0,-1-1 0 0 0,0-1 1 0 0,0 1-1 0 0,0-1 1 0 0,0-1-1 0 0,3-1-44 0 0,-10 3-9 0 0,1 1-1 0 0,-1-1 0 0 0,0 1 1 0 0,1-1-1 0 0,-1 0 0 0 0,0 0 1 0 0,0 0-1 0 0,-1 0 0 0 0,1 0 1 0 0,0-1-1 0 0,-1 1 0 0 0,1 0 1 0 0,-1-1-1 0 0,0 1 1 0 0,0-1-1 0 0,0 0 0 0 0,0 1 1 0 0,0-1-1 0 0,0 0 0 0 0,-1 0 1 0 0,1 1-1 0 0,-1-1 0 0 0,0 0 1 0 0,0 0-1 0 0,0 0 1 0 0,0 1-1 0 0,0-1 0 0 0,-1-3 10 0 0,-2-3-45 0 0,1-1 0 0 0,-1 0 1 0 0,-1 1-1 0 0,1 0 0 0 0,-2 0 0 0 0,1 0 0 0 0,-4-4 45 0 0,5 8-46 0 0,0 1 0 0 0,0-1 0 0 0,-1 1 0 0 0,1 0 0 0 0,-1 0 0 0 0,0 0 0 0 0,0 1 0 0 0,0-1 0 0 0,-1 1 0 0 0,1 0 0 0 0,-4-1 46 0 0,-2-1-585 0 0,0 1 0 0 0,0 0 0 0 0,-1 0 1 0 0,1 2-1 0 0,-3-1 585 0 0,-5-3-2250 0 0</inkml:trace>
  <inkml:trace contextRef="#ctx0" brushRef="#br0" timeOffset="32597.821">21114 1192 3224 0 0,'-2'0'382'0'0,"1"-1"0"0"0,-1 1 1 0 0,0-1-1 0 0,0 0 0 0 0,1 1 0 0 0,-1-1 1 0 0,0 0-1 0 0,1 0 0 0 0,-1 0 1 0 0,1 0-1 0 0,-1 0 0 0 0,1 0 0 0 0,-1-1 1 0 0,1 1-1 0 0,0 0 0 0 0,0-1 0 0 0,-1 1-382 0 0,2 0 424 0 0,-1 1 0 0 0,0 0 0 0 0,1-1 0 0 0,-1 1 0 0 0,0 0 0 0 0,1 0 0 0 0,-1-1 0 0 0,0 1 0 0 0,1 0 0 0 0,-1 0 0 0 0,0 0 0 0 0,0 0 0 0 0,1 0 0 0 0,-1 0 0 0 0,0 0 0 0 0,0 0 0 0 0,1 1 0 0 0,-1-1 0 0 0,0 0 0 0 0,1 0 0 0 0,-1 1-424 0 0,-1 0 59 0 0,1 0 1 0 0,0 0-1 0 0,0 0 1 0 0,0 0-1 0 0,0 0 0 0 0,0 0 1 0 0,0 1-1 0 0,1-1 1 0 0,-1 0-1 0 0,0 0 0 0 0,1 1 1 0 0,-1-1-1 0 0,1 1 1 0 0,-1-1-1 0 0,1 1 0 0 0,0-1 1 0 0,-1 1-1 0 0,1 0-59 0 0,-2 32 1434 0 0,2-30-1257 0 0,1 7-67 0 0,0 0-1 0 0,1 0 1 0 0,0 0-1 0 0,1 0 1 0 0,0 0 0 0 0,0 0-1 0 0,1-1 1 0 0,3 5-110 0 0,4 14 139 0 0,-10-27-80 0 0,-1-2 33 0 0,0 0 10 0 0,9-12 106 0 0,-5 4-272 0 0,0 0-1 0 0,0 0 0 0 0,-1 0 0 0 0,2-5 65 0 0,9-21-229 0 0,29-67-820 0 0,-7 15 942 0 0,1 16 1135 0 0,-37 69-828 0 0,0 1-9 0 0,0 0-40 0 0,0 0-21 0 0,2 2-99 0 0,0 1 0 0 0,0-1-1 0 0,0 1 1 0 0,-1-1-1 0 0,1 1 1 0 0,-1 0 0 0 0,0 0-1 0 0,0-1 1 0 0,0 1-1 0 0,0 0 1 0 0,0 0 0 0 0,-1 0-1 0 0,0 0 1 0 0,1 0-1 0 0,-1 1-30 0 0,0 8 83 0 0,0 0 0 0 0,-1 1 0 0 0,0 0-83 0 0,1-10 36 0 0,-2 14 19 0 0,2-1-1 0 0,0 1 0 0 0,1 0 1 0 0,0 0-1 0 0,2-1 0 0 0,0 1 1 0 0,0-1-1 0 0,6 15-54 0 0,-6-26-33 0 0,-1-1 0 0 0,1 1 0 0 0,0-1-1 0 0,0 0 1 0 0,0 0 0 0 0,1 0 0 0 0,-1 0 0 0 0,1-1 0 0 0,0 1 0 0 0,0-1-1 0 0,0 0 1 0 0,1 0 0 0 0,-1 0 0 0 0,1-1 0 0 0,-1 0 0 0 0,1 0 0 0 0,0 0 0 0 0,0 0 33 0 0,14 4-948 0 0,0 0 0 0 0,0-2 1 0 0,1 0-1 0 0,2-1 948 0 0,-6-1-1728 0 0,1-1-1 0 0,0-1 0 0 0,6-1 1729 0 0,-10 0-1272 0 0,17 1-3845 0 0</inkml:trace>
  <inkml:trace contextRef="#ctx0" brushRef="#br0" timeOffset="33172.062">21761 1269 2304 0 0,'3'-5'-56'0'0,"-1"0"1"0"0,0 0-1 0 0,0 0 0 0 0,-1 0 1 0 0,1-1 55 0 0,-1 2 858 0 0,0-1 1 0 0,-1 1 0 0 0,1-1 0 0 0,-1 1 0 0 0,0-1 0 0 0,0 1 0 0 0,-1-1 0 0 0,1 1-1 0 0,-2-4-858 0 0,2 6 563 0 0,-1-1-1 0 0,0 1 0 0 0,0-1 0 0 0,0 1 0 0 0,0 0 0 0 0,0-1 0 0 0,-1 1 0 0 0,1 0 0 0 0,-1 0 0 0 0,1 0 0 0 0,-1 0 0 0 0,0 0 1 0 0,0 0-1 0 0,0 1 0 0 0,0-1 0 0 0,-1 0-562 0 0,1 0 197 0 0,-1 1-1 0 0,0 0 1 0 0,0-1 0 0 0,0 1 0 0 0,1 0 0 0 0,-1 1-1 0 0,0-1 1 0 0,0 0 0 0 0,0 1 0 0 0,-2 0-197 0 0,-4-1 283 0 0,0 1 0 0 0,0 1 0 0 0,0-1 0 0 0,0 2 0 0 0,0-1 0 0 0,0 1 0 0 0,0 1 0 0 0,1-1 0 0 0,-8 5-283 0 0,1 0 204 0 0,0 0 0 0 0,1 2-1 0 0,0 0 1 0 0,-11 10-204 0 0,19-14 64 0 0,1 0 0 0 0,-1 0 0 0 0,2 0 0 0 0,-1 1 0 0 0,-3 4-64 0 0,6-7 28 0 0,0 1 1 0 0,0-1-1 0 0,0 0 1 0 0,1 0-1 0 0,-1 1 0 0 0,1-1 1 0 0,-1 1-1 0 0,1 0 0 0 0,0-1 1 0 0,1 1-1 0 0,-1 3-28 0 0,1-5 14 0 0,0-1 0 0 0,0 1 0 0 0,0-1 0 0 0,0 1 0 0 0,1-1 0 0 0,-1 1 0 0 0,0-1 0 0 0,1 1-1 0 0,-1-1 1 0 0,1 0 0 0 0,0 1 0 0 0,-1-1 0 0 0,1 1 0 0 0,0-1 0 0 0,0 0 0 0 0,0 0 0 0 0,0 0 0 0 0,0 1 0 0 0,0-1-1 0 0,1 0-13 0 0,0 1 24 0 0,0-1 0 0 0,1 1 0 0 0,-1-1 0 0 0,1 0 0 0 0,-1 0 0 0 0,1 0-1 0 0,0 0 1 0 0,-1-1 0 0 0,1 1 0 0 0,0-1 0 0 0,0 1-24 0 0,8 0 20 0 0,1-1 0 0 0,-1 0-1 0 0,1-1 1 0 0,11-2-20 0 0,-12 1-94 0 0,0 0-1 0 0,0-1 1 0 0,0 0 0 0 0,0-1-1 0 0,-1 0 1 0 0,5-3 94 0 0,14-9-522 0 0,13-10 522 0 0,-36 23-4 0 0,-2 0-4 0 0,0 1 0 0 0,0 0 0 0 0,0 0 0 0 0,0 0 0 0 0,1 0 0 0 0,0 1 8 0 0,-3 0 4 0 0,0 1 0 0 0,-1 0-1 0 0,1-1 1 0 0,0 1 0 0 0,0 0 0 0 0,0 0 0 0 0,0 0 0 0 0,0 1 0 0 0,0-1-1 0 0,-1 0 1 0 0,1 1 0 0 0,0-1 0 0 0,0 1 0 0 0,0-1 0 0 0,-1 1 0 0 0,2 1-4 0 0,4 2 57 0 0,-1 0-1 0 0,-1 1 1 0 0,1 0 0 0 0,-1 0 0 0 0,1 1 0 0 0,-1 0-57 0 0,25 24 192 0 0,-21-24-123 0 0,1 0 0 0 0,0 0 0 0 0,0-1 0 0 0,0 0 0 0 0,0 0 0 0 0,1-1 0 0 0,0-1 0 0 0,-1 0 1 0 0,1 0-1 0 0,7 0-69 0 0,-12-2 37 0 0,1 0 1 0 0,-1-1-1 0 0,1 0 0 0 0,-1 0 1 0 0,1 0-1 0 0,-1-1 1 0 0,1 0-1 0 0,-1 0 1 0 0,0 0-1 0 0,1-1 1 0 0,-1 0-1 0 0,0 0 1 0 0,0-1-1 0 0,0 0 1 0 0,-1 0-1 0 0,1 0 1 0 0,0 0-1 0 0,4-5-37 0 0,-3 1-75 0 0,0 0 0 0 0,-1-1 0 0 0,0 1 0 0 0,0-1 0 0 0,0-1 0 0 0,-1 1 0 0 0,0-1 0 0 0,-1 0 0 0 0,0 0 0 0 0,-1 0 0 0 0,1 0 0 0 0,-2-1 75 0 0,5-20-418 0 0,-1 0 0 0 0,-2-1 0 0 0,0-6 418 0 0,-1 1-118 0 0,1 6 120 0 0,-2-1-1 0 0,-1 0 0 0 0,-1 0 1 0 0,-1 1-1 0 0,-2-1 0 0 0,-3-8-1 0 0,5 36 47 0 0,1 1 0 0 0,-1-1 0 0 0,0 0 0 0 0,0 0 0 0 0,0 1 0 0 0,-1-1 0 0 0,1 1 0 0 0,-1-1 0 0 0,1 1-47 0 0,0 1 12 0 0,1 0 1 0 0,-1 1-1 0 0,1-1 0 0 0,-1 1 1 0 0,0-1-1 0 0,1 0 0 0 0,-1 1 1 0 0,0-1-1 0 0,1 1 0 0 0,-1 0 1 0 0,0-1-1 0 0,1 1 0 0 0,-1 0 0 0 0,0-1 1 0 0,0 1-1 0 0,0 0 0 0 0,1 0 1 0 0,-1-1-1 0 0,0 1 0 0 0,0 0 1 0 0,0 0-1 0 0,1 0 0 0 0,-1 0 1 0 0,0 0-1 0 0,0 0 0 0 0,0 1 1 0 0,1-1-1 0 0,-1 0 0 0 0,0 0 1 0 0,0 1-1 0 0,0-1 0 0 0,1 0 1 0 0,-1 1-13 0 0,-5 2 20 0 0,1 1-1 0 0,0-1 1 0 0,0 1 0 0 0,1 0 0 0 0,-1 1 0 0 0,1-1 0 0 0,0 1 0 0 0,0 0 0 0 0,0 0 0 0 0,1 0 0 0 0,0 0 0 0 0,0 1 0 0 0,0-1 0 0 0,0 1-1 0 0,-1 4-19 0 0,-2 10 28 0 0,0 1-1 0 0,1-1 0 0 0,1 1 1 0 0,1 0-28 0 0,0-3 87 0 0,2 1 0 0 0,0 0 0 0 0,1 0 0 0 0,1 0 0 0 0,1-1 0 0 0,1 1 0 0 0,0 0 0 0 0,6 14-87 0 0,-5-18 83 0 0,1 0 1 0 0,1-1-1 0 0,0 0 0 0 0,1 0 1 0 0,1 0-1 0 0,0-1 1 0 0,1 0-1 0 0,0 0 1 0 0,1-1-1 0 0,9 8-83 0 0,-8-10 69 0 0,1-1-1 0 0,0 0 1 0 0,0-1-1 0 0,1 0 1 0 0,0-1-1 0 0,0 0 1 0 0,13 4-69 0 0,0-2-937 0 0,2 0 0 0 0,-1-2 1 0 0,19 3 936 0 0,-6-4-8765 0 0</inkml:trace>
  <inkml:trace contextRef="#ctx0" brushRef="#br0" timeOffset="33588.619">22822 1228 24447 0 0,'-3'-9'544'0'0,"1"5"104"0"0,2 4 24 0 0,0 0 8 0 0,0 0-544 0 0,0 0-136 0 0,0 0 0 0 0,5 4 0 0 0,1 2 0 0 0,6-1 0 0 0,4 7 64 0 0,-1-2-7304 0 0,4 1-1463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9:2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132 181 17767 0 0,'-39'-13'858'0'0,"38"12"-374"0"0,-7 1 102 0 0,9 2-584 0 0,0-1-1 0 0,-1 0 0 0 0,1 0 0 0 0,-1 1 0 0 0,1-1 0 0 0,-1 0 0 0 0,1 1 1 0 0,-1-1-1 0 0,0 1 0 0 0,0-1 0 0 0,0 0 0 0 0,1 1 0 0 0,-1-1 0 0 0,-1 2-1 0 0,1-2 21 0 0,0 1 0 0 0,0-1 0 0 0,0 1 0 0 0,0-1 0 0 0,0 1 0 0 0,0-1 0 0 0,0 1 0 0 0,1-1-1 0 0,-1 0 1 0 0,0 1 0 0 0,1-1 0 0 0,0 2-21 0 0,-1-2 31 0 0,1 0 0 0 0,-1 0 0 0 0,0 0 0 0 0,1 0 0 0 0,-1 0 0 0 0,0 0 0 0 0,0 0 0 0 0,0 1 0 0 0,0-1 0 0 0,0 0 0 0 0,0 0 1 0 0,0 0-1 0 0,0 0 0 0 0,0 0 0 0 0,0 1 0 0 0,-1-1 0 0 0,1 0 0 0 0,0 0-31 0 0,-2 1 70 0 0,1 1 1 0 0,1-1 0 0 0,-1 1-1 0 0,0-1 1 0 0,0 1 0 0 0,1 0-1 0 0,0-1 1 0 0,-1 1 0 0 0,1 0-1 0 0,0-1 1 0 0,0 1 0 0 0,1 0-1 0 0,-1-1 1 0 0,0 1 0 0 0,1 0-1 0 0,0-1 1 0 0,0 1 0 0 0,-1-1-1 0 0,2 1-70 0 0,0 15 386 0 0,-3-16-349 0 0,1 0 0 0 0,0-1 1 0 0,1 1-1 0 0,-1 0 0 0 0,0 0 1 0 0,0 0-1 0 0,1-1 0 0 0,-1 1 1 0 0,1 0-1 0 0,-1 0 0 0 0,1-1 1 0 0,0 1-1 0 0,0 0-37 0 0,5 7 156 0 0,-2-4-50 0 0,-1-1 0 0 0,0 1 0 0 0,-1 0 1 0 0,1 0-1 0 0,0 2-106 0 0,-1-2 48 0 0,1-1 1 0 0,-1 0-1 0 0,1 0 1 0 0,0-1 0 0 0,0 1-1 0 0,0 0 1 0 0,1-1-1 0 0,-1 0 1 0 0,1 0-1 0 0,-1 0 1 0 0,3 1-49 0 0,19 18 179 0 0,-22-19-148 0 0,0 0 0 0 0,1 0 0 0 0,-1 0 1 0 0,1 0-1 0 0,3 1-31 0 0,-4-2 18 0 0,0-1 1 0 0,-1 1 0 0 0,1 0 0 0 0,0 0-1 0 0,-1 0 1 0 0,0 1 0 0 0,0-1-1 0 0,2 2-18 0 0,-3-3 39 0 0,0 1-1 0 0,0 0 1 0 0,0-1 0 0 0,0 1-1 0 0,0 0 1 0 0,-1 0-1 0 0,1 0 1 0 0,-1 0-1 0 0,1 1-38 0 0,-1-3 21 0 0,0 1 0 0 0,0-1-1 0 0,0 1 1 0 0,0-1 0 0 0,0 1-1 0 0,0 0 1 0 0,0-1 0 0 0,0 1-1 0 0,-1-1 1 0 0,1 1 0 0 0,0-1-1 0 0,0 1 1 0 0,-1-1-1 0 0,1 1 1 0 0,0-1 0 0 0,-1 1-1 0 0,1-1 1 0 0,0 1 0 0 0,-1-1-1 0 0,1 0 1 0 0,-1 1 0 0 0,1-1-1 0 0,0 1 1 0 0,-1-1 0 0 0,1 0-1 0 0,-1 0 1 0 0,1 1 0 0 0,-1-1-1 0 0,1 0 1 0 0,-1 0 0 0 0,0 0-1 0 0,0 1-20 0 0,-21 6 249 0 0,-1-1 0 0 0,-1-1 0 0 0,1-1 0 0 0,0-2 0 0 0,-1 0 0 0 0,-22-1-249 0 0,39-1 12 0 0,3 0-5 0 0,0 0 1 0 0,0 0-1 0 0,0 1 0 0 0,0-1 1 0 0,0 1-1 0 0,0 0 1 0 0,-2 1-8 0 0,1-1 26 0 0,4-1 65 0 0,1 0 58 0 0,0 0 12 0 0,2-1-50 0 0,4 0-219 0 0,0-1-1 0 0,0 1 1 0 0,0 0 0 0 0,1 1-1 0 0,4-1 109 0 0,20-2-290 0 0,109-20 122 0 0,-110 17 164 0 0,2-1-11 0 0,-1 0 0 0 0,0-2 0 0 0,-1-2 0 0 0,4-2 15 0 0,8-4 0 0 0,-26 11 0 0 0,-1 0 0 0 0,1-1 0 0 0,-1-1 0 0 0,0-1 0 0 0,10-5-5 0 0,-15 9-2 0 0,0-1 0 0 0,0-1-1 0 0,0 0 8 0 0,-7 5-2 0 0,-1 0 0 0 0,0 0 0 0 0,0 0 0 0 0,1 0 0 0 0,-1-1 0 0 0,-1 1 0 0 0,1-1 0 0 0,0 1 0 0 0,-1-1 0 0 0,1 0 0 0 0,-1 1 0 0 0,0-1 0 0 0,1-2 2 0 0,2-6 2 0 0,-2 7-11 0 0,-1 1 0 0 0,0-1 1 0 0,1 1-1 0 0,-2-1 0 0 0,1 0 0 0 0,0-1 9 0 0,-1 3-1 0 0,0 1-1 0 0,0-1 0 0 0,0 1 1 0 0,0-1-1 0 0,0 0 0 0 0,-1 1 1 0 0,1-1-1 0 0,-1 1 0 0 0,1-1 0 0 0,-1 1 1 0 0,1 0-1 0 0,-1-1 0 0 0,0 1 1 0 0,0-1-1 0 0,0 1 0 0 0,0 0 1 0 0,0 0-1 0 0,0-1 0 0 0,0 1 2 0 0,-1-1-14 0 0,1 1 0 0 0,-1 0 0 0 0,0 0 0 0 0,1 0 0 0 0,-1 0 0 0 0,0 1 0 0 0,0-1 0 0 0,1 0-1 0 0,-1 1 1 0 0,0-1 0 0 0,0 1 0 0 0,0 0 0 0 0,0 0 0 0 0,0-1 0 0 0,0 1 0 0 0,0 0 0 0 0,1 0 0 0 0,-1 1 0 0 0,0-1 0 0 0,0 0 0 0 0,0 1-1 0 0,0-1 1 0 0,0 1 0 0 0,1 0 0 0 0,-2 0 14 0 0,-4 1-58 0 0,1 1-1 0 0,0 1 0 0 0,-1-1 1 0 0,1 1-1 0 0,1 0 0 0 0,-1 0 59 0 0,2 0 24 0 0,1-1 0 0 0,-1 1-1 0 0,1-1 1 0 0,0 1 0 0 0,1 0 0 0 0,-1 0-1 0 0,-1 3-23 0 0,-8 12 122 0 0,8-13-149 0 0,0 0 0 0 0,1 0-1 0 0,0 1 1 0 0,0-1 0 0 0,0 1 0 0 0,1 0-1 0 0,0 0 1 0 0,0 2 27 0 0,-5 15-86 0 0,6-21 86 0 0,0 1 0 0 0,1-1 0 0 0,0 1 0 0 0,0 0 0 0 0,0-1 0 0 0,0 1 0 0 0,0-1 0 0 0,1 4 0 0 0,0 10 0 0 0,-1-16 0 0 0,1 0 0 0 0,-1 0 0 0 0,0 1 0 0 0,1-1 0 0 0,-1 0 0 0 0,0 1 0 0 0,1-1 0 0 0,0 0 0 0 0,-1 0 0 0 0,1 0 0 0 0,0 0 0 0 0,-1 1 0 0 0,1-1 0 0 0,0 0 0 0 0,0 0 0 0 0,0 0 0 0 0,0 0 0 0 0,21 15 0 0 0,-13-10 0 0 0,-3-2 0 0 0,0-1 0 0 0,0 1 0 0 0,0-2 0 0 0,0 1 0 0 0,0 0 0 0 0,1-1 0 0 0,-1-1 0 0 0,1 1 0 0 0,0-1 0 0 0,-1 0 0 0 0,6 0 0 0 0,2 0 0 0 0,1-1 0 0 0,0-1 0 0 0,0 0 0 0 0,13-4 0 0 0,-18 4-111 0 0,-1-1-1 0 0,1-1 1 0 0,-1 0 0 0 0,0 0-1 0 0,0-1 1 0 0,0 0-1 0 0,-1-1 1 0 0,1 0-1 0 0,5-5 112 0 0,-4 2-1518 0 0,0 0 0 0 0,0-1 0 0 0,-1-1-1 0 0,3-4 1519 0 0,5-7-2555 0 0</inkml:trace>
  <inkml:trace contextRef="#ctx0" brushRef="#br0" timeOffset="381.046">926 1 19207 0 0,'0'1'432'0'0,"-8"19"-87"0"0,2 0-1 0 0,0 1 1 0 0,1 0-1 0 0,1-1 1 0 0,1 2-1 0 0,1-1 1 0 0,1 2-345 0 0,1 24 863 0 0,1 0 0 0 0,6 33-863 0 0,5 5 1049 0 0,-7-58-876 0 0,-4-23-283 0 0,0 0 0 0 0,0 1 0 0 0,0-1 1 0 0,-1 0-1 0 0,1 1 0 0 0,-1-1 0 0 0,0 1 0 0 0,-1-1 0 0 0,1 1 0 0 0,-1-1 0 0 0,1 1 1 0 0,-2 2 109 0 0,1-6-464 0 0,1-1 1 0 0,-1 1 0 0 0,0-1 0 0 0,1 1 0 0 0,-1 0 0 0 0,0-1 0 0 0,1 1-1 0 0,-1-1 1 0 0,0 0 0 0 0,0 1 0 0 0,0-1 0 0 0,1 1 0 0 0,-1-1 0 0 0,0 0-1 0 0,0 0 1 0 0,0 0 0 0 0,0 1 0 0 0,0-1 0 0 0,0 0 463 0 0,-8-2-6449 0 0</inkml:trace>
  <inkml:trace contextRef="#ctx0" brushRef="#br0" timeOffset="1544.855">767 412 13760 0 0,'32'-1'966'0'0,"1"-1"1"0"0,0-2 0 0 0,0-2-967 0 0,97-22 1525 0 0,-36 7 147 0 0,-68 16-1274 0 0,0-2 1 0 0,0 0 0 0 0,-1-2-1 0 0,7-4-398 0 0,-25 10 157 0 0,8-4-270 0 0,-12 7 508 0 0,-6 5 754 0 0,-6 5-1038 0 0,1 0 0 0 0,1 1-1 0 0,0 0 1 0 0,0 0 0 0 0,1 0-1 0 0,-3 9-110 0 0,5-11-41 0 0,1-1-1 0 0,0 1 1 0 0,0 0-1 0 0,0 4 42 0 0,2-10 102 0 0,0 1-1 0 0,1-1 1 0 0,0 0 0 0 0,0 0-1 0 0,0 0 1 0 0,0 0 0 0 0,0 1 0 0 0,0-1-1 0 0,1 0 1 0 0,0 0 0 0 0,-1 0-1 0 0,1 0 1 0 0,0 0 0 0 0,2 3-102 0 0,-3-5 9 0 0,1 0 1 0 0,-1 0-1 0 0,1 0 1 0 0,0 0-1 0 0,-1 0 1 0 0,1 0-1 0 0,0 0 1 0 0,-1 0-1 0 0,1 0 1 0 0,0 0-1 0 0,0 0 1 0 0,0-1-1 0 0,0 1 1 0 0,0 0 0 0 0,0 0-1 0 0,0-1 1 0 0,0 1-1 0 0,0-1 1 0 0,0 1-1 0 0,0-1 1 0 0,0 0-1 0 0,1 1 1 0 0,-1-1-1 0 0,0 0 1 0 0,0 0-1 0 0,1 0-9 0 0,3 1-14 0 0,-2 0 45 0 0,1-1-1 0 0,0 1 1 0 0,0-1 0 0 0,0 0 0 0 0,0 0-1 0 0,0 0 1 0 0,0-1 0 0 0,0 1 0 0 0,0-1-1 0 0,0 0 1 0 0,0 0 0 0 0,0-1 0 0 0,0 1-1 0 0,-1-1 1 0 0,1 0 0 0 0,-1 0-31 0 0,5-2-11 0 0,0-1 0 0 0,0 0 0 0 0,-1-1-1 0 0,0 1 1 0 0,0-1 0 0 0,3-4 11 0 0,-4 2-110 0 0,0 0-1 0 0,0 0 0 0 0,-1-1 0 0 0,0 0 1 0 0,0 0-1 0 0,0-3 111 0 0,13-22-452 0 0,8-12-148 0 0,-22 38 483 0 0,-4 8 115 0 0,0 0 0 0 0,0 0 1 0 0,0 0-1 0 0,0 0 0 0 0,0 0 1 0 0,1 0-1 0 0,-1 0 0 0 0,0 0 0 0 0,0-1 1 0 0,0 1-1 0 0,1 0 0 0 0,-1 0 0 0 0,0 0 1 0 0,0 0-1 0 0,0 0 0 0 0,0 0 1 0 0,1 0-1 0 0,-1 0 0 0 0,0 0 0 0 0,0 0 1 0 0,0 0-1 0 0,1 0 0 0 0,-1 0 0 0 0,0 0 1 0 0,0 1-1 0 0,0-1 0 0 0,0 0 1 0 0,1 0-1 0 0,-1 0 0 0 0,0 0 0 0 0,0 0 1 0 0,0 0-1 0 0,0 0 0 0 0,0 0 0 0 0,1 1 1 0 0,-1-1-1 0 0,0 0 0 0 0,0 0 1 0 0,0 0-1 0 0,0 0 0 0 0,0 0 0 0 0,0 1 1 0 0,0-1-1 0 0,1 0 0 0 0,-1 0 0 0 0,0 0 1 0 0,0 0-1 0 0,0 1 0 0 0,0-1 1 0 0,0 0-1 0 0,0 0 0 0 0,0 0 0 0 0,0 1 1 0 0,0-1 1 0 0,3 8-46 0 0,0-7 93 0 0,-1 1 68 0 0,-2 14-13 0 0,0-16-102 0 0,0 1 96 0 0,0-1-5 0 0,0 0-16 0 0,0 0 10 0 0,0 0-13 0 0,0 0 5 0 0,0 0 3 0 0,0 0 0 0 0,0 0 3 0 0,0 0 10 0 0,0 0 3 0 0,0 0 0 0 0,1 0-33 0 0,0 0-41 0 0,0 0 0 0 0,1-1 0 0 0,-1 1 0 0 0,0 0 0 0 0,0 0 0 0 0,0-1 0 0 0,1 1 0 0 0,-1-1 0 0 0,0 0 0 0 0,0 1 0 0 0,0-1 0 0 0,0 0 0 0 0,0 1 0 0 0,0-1 0 0 0,0 0 0 0 0,0 0-1 0 0,0 0 1 0 0,0 0 0 0 0,0 0 0 0 0,-1 0 0 0 0,1 0 0 0 0,0 0 0 0 0,0-1-22 0 0,-1 1 0 0 0,1 0 0 0 0,0-1 0 0 0,0 1 0 0 0,-1 0 0 0 0,1 0 0 0 0,0 0 0 0 0,0 0 0 0 0,0 0 0 0 0,0 0 0 0 0,0 0 0 0 0,0 0 0 0 0,0 0 0 0 0,1 1 0 0 0,-1-1 0 0 0,0 0 0 0 0,1 1 0 0 0,-1-2 1 0 0,0 2-1 0 0,-1 0 1 0 0,0-1-1 0 0,0 1 1 0 0,1 0-1 0 0,-1-1 1 0 0,0 1-1 0 0,1 0 1 0 0,-1 0-1 0 0,0-1 0 0 0,1 1 1 0 0,-1 0-1 0 0,1 0 1 0 0,-1 0-1 0 0,0 0 1 0 0,1 0-1 0 0,-1-1 1 0 0,1 1-1 0 0,-1 0 1 0 0,1 0-1 0 0,-1 0 0 0 0,0 0 1 0 0,1 0-1 0 0,-1 0 1 0 0,1 0-1 0 0,-1 0 0 0 0,1 2 7 0 0,0 0 0 0 0,-1 0-1 0 0,1-1 1 0 0,-1 1 0 0 0,1 0-1 0 0,-1 0 1 0 0,0 0 0 0 0,0 0-1 0 0,0 1-6 0 0,-8 51 0 0 0,8-37 0 0 0,0-13 0 0 0,0 0 0 0 0,-1 0 0 0 0,1 0 0 0 0,-1 0 0 0 0,1 0 0 0 0,-2 1 0 0 0,2-3 0 0 0,0 0 0 0 0,-1-1 0 0 0,1 1 0 0 0,0-1 0 0 0,0 1 0 0 0,0 0 0 0 0,0-1 0 0 0,1 1 0 0 0,-1-1 0 0 0,0 1 0 0 0,1-1 0 0 0,-1 1 0 0 0,1 0 0 0 0,-1-1 0 0 0,1 1 0 0 0,0-1 0 0 0,0 1 0 0 0,0 0 0 0 0,-1-1 0 0 0,1 0 0 0 0,0 1 0 0 0,-1-1 0 0 0,1 1 0 0 0,-1-1 0 0 0,0 1 0 0 0,1 0 0 0 0,-1-1 0 0 0,0 1 0 0 0,0-1 0 0 0,0 1 0 0 0,0 0 0 0 0,0 7 0 0 0,1-6 0 0 0,0-1 0 0 0,0 0 0 0 0,0 0 0 0 0,0 0 0 0 0,0 0 0 0 0,0 0 0 0 0,1 0 0 0 0,-1 0 0 0 0,1 0 0 0 0,-1 0 0 0 0,1-1 0 0 0,0 1 0 0 0,-1-1 0 0 0,1 1 0 0 0,0-1 0 0 0,0 0 0 0 0,2 1 0 0 0,-1 0 0 0 0,1-1 0 0 0,-1 0 0 0 0,1 0 0 0 0,-1 0 0 0 0,1 0 0 0 0,-1-1 0 0 0,1 0 0 0 0,0 1 0 0 0,-1-1 0 0 0,4-1 0 0 0,5 0 0 0 0,-1-1 0 0 0,1-1 0 0 0,-1 0 0 0 0,0 0 0 0 0,1-1 0 0 0,5-3 0 0 0,-4 0-109 0 0,0 1-1 0 0,0-2 1 0 0,-1 1-1 0 0,0-2 1 0 0,0 0 0 0 0,-1 0-1 0 0,0-1 1 0 0,9-11 109 0 0,-8 7-830 0 0,-1-1 0 0 0,0-1 0 0 0,-1 0 0 0 0,-1 0-1 0 0,0-1 1 0 0,5-14 830 0 0,-5 12-768 0 0,-6 15 698 0 0,-1 0-1 0 0,0 0 1 0 0,-1 0-1 0 0,1 0 1 0 0,0 0-1 0 0,-1 0 1 0 0,0-1-1 0 0,0 1 1 0 0,-1-1 70 0 0,0 5 500 0 0,0 0-59 0 0,-1 0-411 0 0,0 1-1 0 0,0 0 1 0 0,0 1 0 0 0,0-1-1 0 0,0 0 1 0 0,0 0 0 0 0,1 0-1 0 0,-1 0 1 0 0,0 1-1 0 0,0-1 1 0 0,1 0 0 0 0,-1 1-1 0 0,1-1 1 0 0,-1 1 0 0 0,1-1-1 0 0,0 1 1 0 0,-1-1-1 0 0,1 1-29 0 0,-2 6 338 0 0,-6 19 226 0 0,1 0 0 0 0,2 0 0 0 0,0 1 1 0 0,1 16-565 0 0,-4 16 1095 0 0,-9 85 775 0 0,4 27-1870 0 0,13-133 277 0 0,2-1 0 0 0,3 22-277 0 0,0-16-78 0 0,-4-31 7 0 0,-1-6 44 0 0,1 1 1 0 0,0-1-1 0 0,0 1 1 0 0,1-1-1 0 0,1 5 27 0 0,-2-9 48 0 0,0 0-1 0 0,0 1 1 0 0,-1-1-1 0 0,0 0 1 0 0,1 0 0 0 0,-1 2-48 0 0,0-4 340 0 0,0-1 20 0 0,0 0-32 0 0,-3-8-60 0 0,-6-29-303 0 0,1-1-1281 0 0,-3-29 1316 0 0,7 5-1157 0 0,3 0 1 0 0,3-25 1156 0 0,0 62-579 0 0,1 0-1 0 0,0 0 1 0 0,2 0 0 0 0,1 1 0 0 0,1 0 0 0 0,1 0 0 0 0,1 1 0 0 0,1 0 0 0 0,4-5 579 0 0,-2 4-303 0 0,-10 17 342 0 0,1 1 0 0 0,0 0 0 0 0,0 0 0 0 0,1 0 1 0 0,0 0-1 0 0,0 1 0 0 0,0-1 0 0 0,1 1 0 0 0,0 0 0 0 0,2-1-39 0 0,1 0 117 0 0,1 0 1 0 0,-1 0-1 0 0,2 1 1 0 0,-1 0-1 0 0,0 1 0 0 0,1 0 1 0 0,0 0-1 0 0,0 1 1 0 0,4 0-118 0 0,-6 1 144 0 0,-1 1 1 0 0,0 0-1 0 0,1 1 1 0 0,-1 0-1 0 0,1 0 1 0 0,-1 1 0 0 0,1-1-1 0 0,-1 2 1 0 0,1-1-1 0 0,-1 1 1 0 0,0 0-1 0 0,0 1 1 0 0,4 1-145 0 0,-1 1 264 0 0,0 1-1 0 0,0 0 1 0 0,-1 0 0 0 0,0 1 0 0 0,0 0 0 0 0,-1 1 0 0 0,0 0 0 0 0,0 0-1 0 0,-1 0 1 0 0,6 10-264 0 0,-11-16 69 0 0,-1 0-1 0 0,1 0 1 0 0,-1 1-1 0 0,0-1 1 0 0,0 1-1 0 0,0-1 1 0 0,0 0-1 0 0,0 1 1 0 0,0 0-1 0 0,-1-1 1 0 0,1 1-1 0 0,-1-1 1 0 0,0 1-1 0 0,0 0 1 0 0,0-1-1 0 0,0 1 1 0 0,0 0-1 0 0,-1-1 1 0 0,1 1 0 0 0,-1-1-1 0 0,1 1 1 0 0,-1-1-1 0 0,0 1 1 0 0,0-1-1 0 0,0 1 1 0 0,0-1-1 0 0,-1 0 1 0 0,1 1-1 0 0,-1-1 1 0 0,1 0-1 0 0,-1 0 1 0 0,0 0-1 0 0,0 0 1 0 0,0-1-1 0 0,0 1 1 0 0,0 0-1 0 0,0-1 1 0 0,0 1-1 0 0,-3 0-68 0 0,-8 4 192 0 0,-1-1-1 0 0,0 0 1 0 0,-1-1 0 0 0,-10 1-192 0 0,-61 8-140 0 0,36-7-168 0 0,-85 8-2273 0 0,89-11 1299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9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254 270 4144 0 0,'13'-52'3640'0'0,"-3"-1"1"0"0,1-24-3641 0 0,-11 70 378 0 0,0 0 0 0 0,-1 0 0 0 0,0 0 0 0 0,0 0 0 0 0,-1-5-378 0 0,1 9 463 0 0,1 0 0 0 0,-1-1 0 0 0,0 1 0 0 0,-1 0 0 0 0,1 0 0 0 0,0-1 0 0 0,-1 1 0 0 0,0 0 0 0 0,0 0 0 0 0,0 1-1 0 0,-2-3-462 0 0,3 4 1048 0 0,-2 1 1119 0 0,1 1-2092 0 0,0 0 1 0 0,0 1-1 0 0,1-1 0 0 0,-1 0 1 0 0,1 1-1 0 0,-1-1 0 0 0,1 1 0 0 0,-1 0 1 0 0,1-1-1 0 0,0 1 0 0 0,0 0 1 0 0,0 0-1 0 0,0 0 0 0 0,0 0 0 0 0,0 0 1 0 0,0 0-1 0 0,1 0 0 0 0,-1 0 1 0 0,1 0-1 0 0,0 0 0 0 0,-1 1-75 0 0,-1 10 269 0 0,0 1-1 0 0,0 10-268 0 0,2-22 75 0 0,-6 102 548 0 0,-8 117-350 0 0,10-177-207 0 0,0-1 7 0 0,-7 31-73 0 0,10-72-49 0 0,-2 13-1038 0 0,0 0 0 0 0,1 12 1087 0 0,2-26-1758 0 0,0-1-665 0 0,0 0-2435 0 0,0 0-1042 0 0</inkml:trace>
  <inkml:trace contextRef="#ctx0" brushRef="#br0" timeOffset="626.075">0 488 13824 0 0,'0'0'629'0'0,"0"0"-12"0"0,0 0-319 0 0,7-7 1101 0 0,3 2-1250 0 0,0 0 0 0 0,0 1 0 0 0,1 0 0 0 0,-1 1 0 0 0,1 0 0 0 0,9-1-149 0 0,27-8 754 0 0,121-52-81 0 0,-24 9-666 0 0,-115 44 14 0 0,-10 4-6 0 0,0 1-1 0 0,1 0 0 0 0,19-3-14 0 0,-29 7 0 0 0,-9 2 1 0 0,-1 0 0 0 0,0 0 0 0 0,1 0 0 0 0,-1 0-1 0 0,0 0 1 0 0,1 0 0 0 0,-1 0 0 0 0,0 0-1 0 0,0 0 1 0 0,1 0 0 0 0,-1 0 0 0 0,0 0 0 0 0,1 0-1 0 0,-1 0 1 0 0,0 0 0 0 0,1 0 0 0 0,-1 0 0 0 0,0 0-1 0 0,1 1 1 0 0,-1-1 0 0 0,0 0 0 0 0,0 0-1 0 0,1 0 1 0 0,-1 0 0 0 0,0 1 0 0 0,0-1 0 0 0,0 0-1 0 0,1 0 1 0 0,-1 1 0 0 0,0-1 0 0 0,0 0 0 0 0,0 0-1 0 0,1 1 1 0 0,-1-1 0 0 0,0 0 0 0 0,0 1-1 0 0,0-1 1 0 0,0 0 0 0 0,0 0 0 0 0,0 1 0 0 0,0-1-1 0 0,0 0 1 0 0,0 1 0 0 0,0-1 0 0 0,0 0 0 0 0,0 1-1 0 0,0-1 1 0 0,0 0 0 0 0,0 1 0 0 0,0-1-1 0 0,0 0 0 0 0,0 8 120 0 0,0 0 0 0 0,0-1 0 0 0,-1 1-1 0 0,0 0 1 0 0,0-1 0 0 0,-1 1-1 0 0,0-1 1 0 0,-1 1-120 0 0,-6 19 721 0 0,-8 13-721 0 0,8-19 208 0 0,-39 78 991 0 0,43-89-1020 0 0,-2 3 313 0 0,0 2-1 0 0,-3 11-491 0 0,8-18 14 0 0,3-7 39 0 0,0 0-46 0 0,0-1 0 0 0,0 0 0 0 0,0 0 0 0 0,0-1 0 0 0,0 1 0 0 0,1 0 0 0 0,-1 0 0 0 0,0 0 1 0 0,0-1-1 0 0,0 1 0 0 0,0 0 0 0 0,0-1 0 0 0,0 1 0 0 0,0-1 0 0 0,-1 0 0 0 0,1 1 0 0 0,0-1 0 0 0,0 1 0 0 0,0-1 0 0 0,0 0 0 0 0,-1 0 0 0 0,2 0-7 0 0,1-3 120 0 0,10-8 13 0 0,-1 0 0 0 0,0-1-1 0 0,-1 0 1 0 0,-1 0 0 0 0,0-1 0 0 0,-1-1 0 0 0,6-11-133 0 0,-6 11-36 0 0,0 1 0 0 0,1 0 0 0 0,3-2 36 0 0,-8 9-19 0 0,1 1 1 0 0,0 0-1 0 0,0 0 1 0 0,1 1 0 0 0,-1-1-1 0 0,1 1 1 0 0,3-1 18 0 0,-9 6-7 0 0,0-1 0 0 0,0 1 1 0 0,0-1-1 0 0,0 1 0 0 0,0 0 0 0 0,0-1 0 0 0,0 1 0 0 0,0 0 1 0 0,0 0-1 0 0,0 0 0 0 0,0 0 0 0 0,0 0 0 0 0,0 0 1 0 0,0 0-1 0 0,0 0 0 0 0,0 0 0 0 0,0 0 0 0 0,0 1 1 0 0,0-1-1 0 0,0 0 0 0 0,1 1 7 0 0,0 0-17 0 0,0 1 0 0 0,0-1 0 0 0,0 0 1 0 0,-1 1-1 0 0,1-1 0 0 0,0 1 0 0 0,-1-1 0 0 0,1 1 0 0 0,-1 0 0 0 0,1 1 17 0 0,1 3-64 0 0,0-1 0 0 0,0 1-1 0 0,0 0 1 0 0,-1 0-1 0 0,0 0 1 0 0,0 1-1 0 0,0-1 65 0 0,9 36 99 0 0,-7-28 92 0 0,-1 1 0 0 0,1 0 0 0 0,-1 11-191 0 0,-1 0 92 0 0,0-11 61 0 0,-1-1 0 0 0,0 0-1 0 0,-1 0 1 0 0,-1 0 0 0 0,0 0-1 0 0,-4 14-152 0 0,-2-3 246 0 0,-2 0 0 0 0,0 0 0 0 0,-12 20-246 0 0,-43 67 30 0 0,57-101-17 0 0,1-1 0 0 0,-2 0 1 0 0,1 0-1 0 0,-1-1 0 0 0,-1 0 0 0 0,0-1 0 0 0,0 0 0 0 0,-1 0 0 0 0,1-1 1 0 0,-2 0-1 0 0,1-1 0 0 0,-1 0 0 0 0,0 0 0 0 0,-8 2-13 0 0,18-8 9 0 0,-1 1 0 0 0,0-1 0 0 0,0 1 0 0 0,0-1-1 0 0,1 0 1 0 0,-1 1 0 0 0,0-1 0 0 0,0 0 0 0 0,0 0 0 0 0,0 0 0 0 0,0-1-1 0 0,0 1 1 0 0,1 0 0 0 0,-1-1 0 0 0,0 1 0 0 0,0-1 0 0 0,1 0-1 0 0,-1 0 1 0 0,0 1 0 0 0,0-1 0 0 0,1 0 0 0 0,-2-1-9 0 0,2 0 5 0 0,0 0 0 0 0,1 0 0 0 0,-1 0 0 0 0,0 0 0 0 0,1 0 0 0 0,0 0 0 0 0,-1 0 0 0 0,1 0 0 0 0,0 0 0 0 0,0 0 0 0 0,0 0 0 0 0,0 0 0 0 0,1 0 0 0 0,-1 0 0 0 0,1-1-5 0 0,-1 0 2 0 0,1-8-62 0 0,2 0 0 0 0,-1 0 0 0 0,1 1 0 0 0,0-1-1 0 0,4-5 61 0 0,24-51-421 0 0,-29 63 407 0 0,14-29-1127 0 0,2 1 0 0 0,1 1 0 0 0,2 1 0 0 0,1 1 0 0 0,7-6 1141 0 0,2-5-3307 0 0,-16 22 1112 0 0</inkml:trace>
  <inkml:trace contextRef="#ctx0" brushRef="#br0" timeOffset="1210.336">1052 379 13824 0 0,'0'0'314'0'0,"0"0"46"0"0,0 0 22 0 0,0 0-50 0 0,0 0-150 0 0,0 0 196 0 0,1 2 108 0 0,1 19 637 0 0,0 0 0 0 0,-2 0 0 0 0,0 1-1 0 0,-1-1 1 0 0,-1 4-1123 0 0,0 1 522 0 0,-8 69 870 0 0,-1 27-221 0 0,9-100-1099 0 0,-1 0 0 0 0,-1-1 1 0 0,-1 1-73 0 0,-7 47 135 0 0,11-65-127 0 0,0-1 0 0 0,0 1 0 0 0,0-1 0 0 0,0 0 0 0 0,-1 1-1 0 0,1-1 1 0 0,-1 0-8 0 0,0 0 32 0 0,1 0-1 0 0,-1 0 0 0 0,1 0 0 0 0,0 0 0 0 0,0 0 0 0 0,0 0 0 0 0,0 0 0 0 0,1 1 1 0 0,-1 0-32 0 0,1-3 162 0 0,-1-1-2 0 0,1 0-155 0 0,-1 1 0 0 0,1-1 0 0 0,-1 0 0 0 0,1 0 0 0 0,-1 1 0 0 0,1-1 0 0 0,-1 0 0 0 0,0 0 0 0 0,1 0 0 0 0,-1 0 0 0 0,1 0 1 0 0,-1 0-1 0 0,1 0 0 0 0,-1 0 0 0 0,0 0 0 0 0,1 0 0 0 0,-1-1 0 0 0,1 1 0 0 0,-1 0 0 0 0,1 0 0 0 0,-1 0 0 0 0,1-1 0 0 0,-1 1 0 0 0,1 0 0 0 0,-1 0 0 0 0,1-1 0 0 0,-1 1 0 0 0,1-1 0 0 0,0 1 0 0 0,-1 0 0 0 0,1-1 0 0 0,-1 1 0 0 0,1-1 0 0 0,0 1 0 0 0,-1-1-5 0 0,-4-16-82 0 0,4 14 60 0 0,-1-10-232 0 0,0 0 0 0 0,1 0 0 0 0,0-1 0 0 0,1 1 0 0 0,1-7 254 0 0,10-66-1913 0 0,-10 76 1782 0 0,4-16-780 0 0,7-19 911 0 0,2-12-587 0 0,-7 26 312 0 0,2 0 0 0 0,2 1-1 0 0,5-11 276 0 0,-8 21-2 0 0,-6 14 80 0 0,0 0 0 0 0,1 1-1 0 0,0-1 1 0 0,-1 1 0 0 0,2 0-1 0 0,-1 0 1 0 0,1 0-1 0 0,-1 1 1 0 0,1-1 0 0 0,1 1-1 0 0,-1 0 1 0 0,0 0 0 0 0,2 0-78 0 0,-5 4 84 0 0,1 1 1 0 0,0-1-1 0 0,0 1 1 0 0,0 0 0 0 0,0-1-1 0 0,0 1 1 0 0,-1 0-1 0 0,1 0 1 0 0,0 0-1 0 0,-1 1 1 0 0,1-1-85 0 0,-1 0 28 0 0,1 1 51 0 0,0 0 0 0 0,0 0 0 0 0,0 0 0 0 0,0 1 0 0 0,0-1 0 0 0,0 1 0 0 0,0-1 0 0 0,-1 1 0 0 0,0 0 0 0 0,1 0 0 0 0,-1 0 0 0 0,0-1 0 0 0,0 1 0 0 0,-1 0 0 0 0,1 0-1 0 0,0 2-78 0 0,0 7 298 0 0,1 1 0 0 0,-2 0 0 0 0,0 3-298 0 0,0-15 3 0 0,0 3 41 0 0,0 1 0 0 0,-1-1 1 0 0,0 1-1 0 0,0-1 0 0 0,0 0 0 0 0,0 1 0 0 0,-1-1 0 0 0,0 0 0 0 0,0 0 0 0 0,0 0 0 0 0,0 0 0 0 0,0 0 1 0 0,-1 0-1 0 0,0-1 0 0 0,0 1 0 0 0,0-1 0 0 0,0 0 0 0 0,0 0 0 0 0,-1 0 0 0 0,-2 1-44 0 0,-3 3 111 0 0,-1-1-1 0 0,0 0 1 0 0,0-1 0 0 0,-1 0-1 0 0,1-1 1 0 0,-1 0-1 0 0,-9 1-110 0 0,12-3-955 0 0,-1 0-1 0 0,1-1 0 0 0,-1 0 1 0 0,-5-1 955 0 0,20-6-7361 0 0,0-4 865 0 0</inkml:trace>
  <inkml:trace contextRef="#ctx0" brushRef="#br0" timeOffset="1722.115">1423 393 15632 0 0,'0'0'356'0'0,"0"0"49"0"0,0 0 21 0 0,0 0-42 0 0,0 0-178 0 0,0 0 180 0 0,0 0 108 0 0,0 0 18 0 0,0 0 40 0 0,0 0 141 0 0,0 0 62 0 0,-1 8 710 0 0,-4 10-751 0 0,1 0 1 0 0,1 1-1 0 0,0 7-714 0 0,1-9 484 0 0,-4 22-74 0 0,0 6-242 0 0,4-39-167 0 0,1-1 7 0 0,0 0 0 0 0,0 1 1 0 0,0-1-1 0 0,1 0 1 0 0,-1 0-1 0 0,1 4-8 0 0,0-8-26 0 0,0-1 1 0 0,0 1-1 0 0,0 0 0 0 0,0-1 1 0 0,0 1-1 0 0,-1-1 0 0 0,1 1 1 0 0,0-1-1 0 0,0 1 1 0 0,-1-1-1 0 0,1 1 0 0 0,0-1 1 0 0,-1 1-1 0 0,1-1 0 0 0,-1 1 1 0 0,1-1-1 0 0,0 1 0 0 0,-1-1 1 0 0,1 0-1 0 0,-1 1 1 0 0,1-1-1 0 0,-1 0 0 0 0,0 1 26 0 0,-3-1-1692 0 0,6-3-1655 0 0,2-2-4058 0 0</inkml:trace>
  <inkml:trace contextRef="#ctx0" brushRef="#br0" timeOffset="2110.03">1401 290 3680 0 0,'-29'-3'283'0'0,"16"1"2546"0"0,12 1-2445 0 0,-5 4 3672 0 0,6-3-3861 0 0,0 0-1 0 0,0 1 0 0 0,0-1 1 0 0,-1 0-1 0 0,1 0 0 0 0,0 0 1 0 0,-1 1-1 0 0,1-1 1 0 0,0 0-1 0 0,0 0 0 0 0,-1 0 1 0 0,1 0-1 0 0,0 0 1 0 0,-1 0-1 0 0,1 1 0 0 0,0-1 1 0 0,-1 0-1 0 0,1 0 0 0 0,0 0 1 0 0,-1 0-1 0 0,1 0 1 0 0,0 0-1 0 0,-1 0 0 0 0,1 0 1 0 0,0 0-1 0 0,-1-1 0 0 0,1 1 1 0 0,0 0-1 0 0,0 0 1 0 0,-1 0-1 0 0,1 0 0 0 0,0 0 1 0 0,-1-1-1 0 0,1 1 1 0 0,0 0-1 0 0,0 0 0 0 0,-1 0 1 0 0,1-1-1 0 0,0 1 0 0 0,0 0-194 0 0,12 18 7 0 0,-10-15-123 0 0,-1-1-1 0 0,1 1 1 0 0,-1-1-1 0 0,1 1 1 0 0,0-1 0 0 0,0 0-1 0 0,0 0 1 0 0,0 0 0 0 0,0 0-1 0 0,1 0 117 0 0,9 6-4342 0 0,0 0-1470 0 0</inkml:trace>
  <inkml:trace contextRef="#ctx0" brushRef="#br0" timeOffset="2740.957">2039 294 11056 0 0,'-9'0'1201'0'0,"0"1"-1"0"0,0 0 1 0 0,0 0 0 0 0,1 1 0 0 0,-1 0 0 0 0,0 1 0 0 0,1 0 0 0 0,-4 2-1201 0 0,-23 10 1079 0 0,2 1-510 0 0,0 1 1 0 0,1 2-1 0 0,1 1 1 0 0,-4 5-570 0 0,22-15 155 0 0,1 1 1 0 0,0 0-1 0 0,1 1 1 0 0,0 0-1 0 0,1 1 1 0 0,0 0 0 0 0,1 0-1 0 0,1 1 1 0 0,0 0-1 0 0,-4 12-155 0 0,10-23 0 0 0,1 0 0 0 0,0 0 0 0 0,0 0 0 0 0,0 0 0 0 0,0 1 0 0 0,1-1 0 0 0,0 0 0 0 0,-1 0 0 0 0,1 1 0 0 0,0-1 0 0 0,0 0 0 0 0,1 0 0 0 0,-1 0 0 0 0,1 1 0 0 0,0-1 0 0 0,-1 0 0 0 0,1 0 0 0 0,1 0 0 0 0,-1 1 0 0 0,1-2 0 0 0,-1 0 0 0 0,1 0 0 0 0,-1 0 0 0 0,1 0 0 0 0,0 0 0 0 0,0 0 0 0 0,-1 0 0 0 0,1-1 0 0 0,1 1 0 0 0,-1-1 0 0 0,0 0 0 0 0,0 1 0 0 0,0-1 0 0 0,1 0 0 0 0,-1 0 0 0 0,1 0 0 0 0,-1-1 0 0 0,1 1 0 0 0,-1-1 0 0 0,1 1 0 0 0,-1-1 0 0 0,1 0 0 0 0,-1 0 0 0 0,2 0 0 0 0,25-2-242 0 0,-1 0 0 0 0,1-3 0 0 0,26-6 242 0 0,-38 6-370 0 0,-1 0 1 0 0,1-2-1 0 0,10-5 370 0 0,-1 0-159 0 0,-3 2 151 0 0,-2-2 1 0 0,8-5 7 0 0,31-17 1 0 0,-51 27-2 0 0,-7 6 5 0 0,-1-1-1 0 0,1 1 0 0 0,0 0 0 0 0,0 0 1 0 0,0 0-1 0 0,-1 0 0 0 0,1 0 1 0 0,0 0-1 0 0,0 0 0 0 0,1 0-3 0 0,-2 1 171 0 0,-1 0 74 0 0,0 0 13 0 0,0 0 3 0 0,-1 3-165 0 0,0 1 0 0 0,0-1 0 0 0,0 0 0 0 0,-1 0 0 0 0,1 0 0 0 0,-1 0 0 0 0,0 0 0 0 0,0 0 0 0 0,0 0 0 0 0,-1 1-96 0 0,-1 0 41 0 0,-11 16-41 0 0,-9 14 0 0 0,-13 23 0 0 0,36-56 0 0 0,1 0 0 0 0,-1 1 0 0 0,1 0 0 0 0,0-1 0 0 0,-1 1 0 0 0,1-1 0 0 0,0 1 0 0 0,0-1 0 0 0,0 1 0 0 0,0 0 0 0 0,0-1 0 0 0,0 2 0 0 0,0-3 0 0 0,0 1 0 0 0,0 0 0 0 0,0-1 0 0 0,1 1 0 0 0,-1-1 0 0 0,0 1 0 0 0,0-1 0 0 0,0 1 0 0 0,1 0 0 0 0,-1-1 0 0 0,0 1 0 0 0,1-1 0 0 0,-1 1 0 0 0,0-1 0 0 0,1 1 0 0 0,-1-1 0 0 0,1 0 0 0 0,-1 1 0 0 0,1-1 0 0 0,-1 1 0 0 0,1-1 0 0 0,-1 0 0 0 0,1 1 0 0 0,-1-1 0 0 0,1 0 0 0 0,-1 0 0 0 0,1 0 0 0 0,-1 1 0 0 0,1-1 0 0 0,0 0 0 0 0,-1 0 0 0 0,1 0 0 0 0,0 0 0 0 0,-1 0 0 0 0,1 0 0 0 0,-1 0 0 0 0,1 0 0 0 0,0 0 0 0 0,-1 0 0 0 0,1 0 0 0 0,-1-1 0 0 0,1 1 0 0 0,0 0 0 0 0,-1 0 0 0 0,1 0 0 0 0,-1-1 0 0 0,9-2 0 0 0,1 0 0 0 0,-1-1 0 0 0,0 0 0 0 0,-1-1 0 0 0,1 0 0 0 0,-1-1 0 0 0,0 1 0 0 0,0-1 0 0 0,-1-1 0 0 0,1 0 0 0 0,-1 0 0 0 0,3-5 0 0 0,30-44 116 0 0,-34 40 72 0 0,-3 13-133 0 0,-4 5-82 0 0,0-1-1 0 0,0 0 1 0 0,0 1 0 0 0,0-1-1 0 0,0 1 1 0 0,0-1 0 0 0,1 1 0 0 0,-1-1-1 0 0,1 1 1 0 0,-1 0 27 0 0,-3 8 2 0 0,2-4-2 0 0,0 0 0 0 0,0-1 0 0 0,0 1 0 0 0,1 0 0 0 0,0 0 0 0 0,0 0 0 0 0,1 0 0 0 0,-1 0 0 0 0,1 0 0 0 0,0 0 0 0 0,1 0 0 0 0,0 0 0 0 0,0-1 0 0 0,0 1 0 0 0,0 0 0 0 0,1 1 0 0 0,-1-6 45 0 0,0 1 0 0 0,0-1 0 0 0,1 1 0 0 0,-1-1 0 0 0,0 0 0 0 0,1 1-1 0 0,-1-1 1 0 0,0 0 0 0 0,1 0 0 0 0,0 0 0 0 0,-1 0 0 0 0,1 0 0 0 0,0 0 0 0 0,-1 0 0 0 0,1-1-1 0 0,0 1 1 0 0,0-1 0 0 0,0 1 0 0 0,-1-1 0 0 0,1 0 0 0 0,0 1 0 0 0,0-1 0 0 0,0 0-1 0 0,0 0 1 0 0,0-1 0 0 0,0 1 0 0 0,-1 0 0 0 0,1 0 0 0 0,1-1-45 0 0,3-1 43 0 0,0 1 0 0 0,0-1 0 0 0,0 0 0 0 0,0 0 0 0 0,0-1 1 0 0,-1 1-1 0 0,1-1 0 0 0,2-3-43 0 0,8-5-47 0 0,-1-1 0 0 0,-1 0 0 0 0,1-1 0 0 0,-2-1 0 0 0,0 0 0 0 0,-1-1 0 0 0,0 0 0 0 0,-1-1 0 0 0,-1 0 1 0 0,2-6 46 0 0,4-9-389 0 0,-2-1 1 0 0,-2 0-1 0 0,0-3 389 0 0,26-101-220 0 0,-34 120 177 0 0,-1 0 0 0 0,0 0 0 0 0,-2-1 0 0 0,1-14 43 0 0,-2 30 7 0 0,0 1 0 0 0,0 0-1 0 0,0-1 1 0 0,0 1 0 0 0,0 0 0 0 0,0-1-1 0 0,0 1 1 0 0,0-1 0 0 0,0 1-1 0 0,0 0 1 0 0,0-1 0 0 0,0 1 0 0 0,0 0-1 0 0,0-1 1 0 0,0 1 0 0 0,0 0 0 0 0,-1-1-1 0 0,1 1 1 0 0,0-1 0 0 0,0 1-1 0 0,0 0 1 0 0,-1 0 0 0 0,1-1 0 0 0,0 1-1 0 0,0 0-6 0 0,-6 7 328 0 0,-5 26 300 0 0,8-26-564 0 0,-3 17-25 0 0,0 1 0 0 0,2 0 0 0 0,0 0 0 0 0,1 21-39 0 0,-1-3 44 0 0,0-7 70 0 0,2 0 0 0 0,1 1 0 0 0,3-1 1 0 0,0 1-1 0 0,2-1 0 0 0,2 0 0 0 0,5 15-114 0 0,-8-41 22 0 0,0 1 1 0 0,1-1-1 0 0,0 1 1 0 0,0-1-1 0 0,1-1 1 0 0,0 1 0 0 0,1-1-1 0 0,0 0 1 0 0,1 0-1 0 0,2 2-22 0 0,-7-9-16 0 0,1 1 0 0 0,0-1-1 0 0,-1 0 1 0 0,1 0 0 0 0,0 0 0 0 0,0 0-1 0 0,1-1 1 0 0,-1 1 0 0 0,0-1-1 0 0,0 0 1 0 0,1 0 0 0 0,-1 0 0 0 0,3 0 16 0 0,16-1-7417 0 0,-3-3-1186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0:03.5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102 160 2760 0 0,'-1'-2'10'0'0,"1"1"0"0"0,-1-1 1 0 0,0 1-1 0 0,0-1 0 0 0,0 1 0 0 0,0 0 1 0 0,0-1-1 0 0,0 1 0 0 0,0 0 1 0 0,0 0-1 0 0,-1 0 0 0 0,1 0 0 0 0,0 0 1 0 0,-1 0-1 0 0,1 0 0 0 0,0 0 0 0 0,-1 0 1 0 0,1 1-1 0 0,-1-1 0 0 0,0 0 0 0 0,1 1 1 0 0,-1 0-1 0 0,-1-1-10 0 0,-7-1 12 0 0,6 0 623 0 0,1 0 0 0 0,-1 0 1 0 0,1-1-1 0 0,-1 1 0 0 0,1-1 1 0 0,-3-2-636 0 0,5 3 667 0 0,-1 1 0 0 0,0-1 1 0 0,0 1-1 0 0,0-1 1 0 0,0 1-1 0 0,0 0 0 0 0,0 0 1 0 0,-1-1-1 0 0,0 1-667 0 0,2 1 710 0 0,1 0-8 0 0,-12-5 3957 0 0,14 7-4641 0 0,-1-1 1 0 0,1 0 0 0 0,0 1-1 0 0,-1-1 1 0 0,1 0 0 0 0,0 0-1 0 0,0 0 1 0 0,0 0-1 0 0,0 0 1 0 0,0 0 0 0 0,0-1-1 0 0,0 1 1 0 0,0-1 0 0 0,1 1-19 0 0,34 5 18 0 0,-35-6 69 0 0,90 8 1257 0 0,74-5-1344 0 0,24-13 513 0 0,-175 9-579 0 0,179-4 194 0 0,-73 0 169 0 0,-16-3-297 0 0,-104 8 0 0 0,2 0 0 0 0,0 0 0 0 0,-1-1 0 0 0,1 1 0 0 0,0 0 0 0 0,-1-1 0 0 0,1 0 0 0 0,0 0 0 0 0,-1 1 0 0 0,3-3 0 0 0,-1 1-1805 0 0,-4 2 786 0 0</inkml:trace>
  <inkml:trace contextRef="#ctx0" brushRef="#br0" timeOffset="442.792">758 15 9760 0 0,'0'0'446'0'0,"0"0"-10"0"0,0 0-229 0 0,0 0 70 0 0,9-5 781 0 0,-7 4-879 0 0,-1-1 0 0 0,1 1-1 0 0,0 0 1 0 0,0 1 0 0 0,0-1 0 0 0,0 0 0 0 0,0 0 0 0 0,0 1 0 0 0,0-1 0 0 0,0 1 0 0 0,0 0 0 0 0,0-1 0 0 0,0 1 0 0 0,0 0 0 0 0,0 0 0 0 0,0 1 0 0 0,1-1 0 0 0,-1 0 0 0 0,0 1-179 0 0,17 4 321 0 0,-1 1 0 0 0,0 1 0 0 0,0 1 1 0 0,-1 1-1 0 0,0 0 0 0 0,8 7-321 0 0,26 14 44 0 0,-14 2 1216 0 0,-36-31-820 0 0,-1 0-301 0 0,1 0-132 0 0,-1 0-1 0 0,0-1 1 0 0,1 1-1 0 0,-1 0 1 0 0,0 0-1 0 0,0-1 1 0 0,0 1-1 0 0,0 0 1 0 0,1 0-1 0 0,-1 0 1 0 0,0-1-1 0 0,-1 1 1 0 0,1 0-1 0 0,0 0 1 0 0,0 0-1 0 0,0-1 1 0 0,0 1-1 0 0,-1 0 1 0 0,1 0-1 0 0,0-1 1 0 0,-1 1-1 0 0,1 0 1 0 0,0-1-1 0 0,-1 1 1 0 0,1 0-1 0 0,-1-1 1 0 0,1 1-1 0 0,-1-1 1 0 0,1 1-7 0 0,-16 9 346 0 0,-40 11 270 0 0,-1-3 1 0 0,-50 10-617 0 0,66-21 53 0 0,-7 2-3893 0 0,39-8 111 0 0,8-1 1819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0:08.4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53 13072 0 0,'33'-10'597'0'0,"-33"10"-578"0"0,0 0 0 0 0,0 0 0 0 0,1-1 0 0 0,-1 1 0 0 0,0 0 1 0 0,0 0-1 0 0,0 0 0 0 0,1-1 0 0 0,-1 1 0 0 0,0 0 0 0 0,0 0 0 0 0,0-1 0 0 0,0 1 0 0 0,0 0 1 0 0,0 0-1 0 0,0-1 0 0 0,1 1 0 0 0,-1 0 0 0 0,0-1 0 0 0,0 1 0 0 0,0 0 0 0 0,0 0 1 0 0,0-1-1 0 0,0 1 0 0 0,0 0 0 0 0,0 0 0 0 0,-1-1 0 0 0,1 1 0 0 0,0 0 0 0 0,0-1 0 0 0,0 1 1 0 0,0 0-1 0 0,0 0 0 0 0,0-1 0 0 0,0 1 0 0 0,-1 0 0 0 0,1 0 0 0 0,0 0 0 0 0,0-1 0 0 0,0 1 1 0 0,-1 0-1 0 0,1 0 0 0 0,0 0 0 0 0,0-1 0 0 0,-1 1-19 0 0,-8-10 335 0 0,9 10-301 0 0,-1-1 156 0 0,0 0 0 0 0,0 1 1 0 0,0-1-1 0 0,1 1 0 0 0,-1-1 1 0 0,0 1-1 0 0,0-1 0 0 0,0 1 0 0 0,0 0 1 0 0,0-1-1 0 0,0 1 0 0 0,0 0 0 0 0,0 0 1 0 0,0 0-1 0 0,0 0 0 0 0,0 0 1 0 0,0 0-1 0 0,0 0 0 0 0,0 0 0 0 0,0 0-190 0 0,0 0 263 0 0,1 0-6 0 0,0 0-1 0 0,0 0 0 0 0,0 0-25 0 0,1 2-107 0 0,4 14 13 0 0,0 1 0 0 0,-1-1-1 0 0,0 1 1 0 0,-2 0 0 0 0,0 1 0 0 0,-1-1-1 0 0,0 5-136 0 0,-1 6 700 0 0,-2-1 0 0 0,-2 11-700 0 0,-5-60 235 0 0,8 15-276 0 0,0 1 1 0 0,1-1-1 0 0,0 0 0 0 0,0 1 0 0 0,1-1 1 0 0,-1 1-1 0 0,2-1 0 0 0,-1 1 0 0 0,1-1 1 0 0,0 1-1 0 0,0 0 0 0 0,3-5 41 0 0,-1 2-12 0 0,1 0 0 0 0,0 0 0 0 0,1 1-1 0 0,0-1 1 0 0,0 2 0 0 0,1-1 0 0 0,0 1-1 0 0,0 0 13 0 0,-4 5-11 0 0,0 0-1 0 0,-1 0 0 0 0,1 0 0 0 0,0 1 1 0 0,0 0-1 0 0,0-1 0 0 0,0 1 0 0 0,0 0 1 0 0,0 1-1 0 0,0-1 0 0 0,1 0 0 0 0,-1 1 0 0 0,0 0 1 0 0,0 0-1 0 0,0 0 0 0 0,1 0 0 0 0,-1 0 1 0 0,0 1-1 0 0,0-1 0 0 0,0 1 0 0 0,1 0 1 0 0,-1 0 11 0 0,-2 0 10 0 0,1 0 0 0 0,-1-1 0 0 0,1 2 0 0 0,-1-1 0 0 0,0 0 0 0 0,0 0 0 0 0,0 0 1 0 0,1 0-1 0 0,-1 1 0 0 0,0-1 0 0 0,-1 0 0 0 0,1 1 0 0 0,0-1 0 0 0,0 1 0 0 0,0-1 0 0 0,0 3-10 0 0,0-2 17 0 0,0 1-1 0 0,0 0 0 0 0,0 0 0 0 0,-1-1 1 0 0,1 1-1 0 0,-1 0 0 0 0,1 0 0 0 0,-1 0 0 0 0,0 0 1 0 0,0 0-17 0 0,-3 16 176 0 0,2-9-67 0 0,0 0-1 0 0,-1 0 1 0 0,-3 7-109 0 0,1-4 87 0 0,-8 19 150 0 0,11-30-223 0 0,0 0-1 0 0,0 0 1 0 0,0-1-1 0 0,0 1 1 0 0,0-1 0 0 0,-1 1-1 0 0,1-1 1 0 0,0 1 0 0 0,-1-1-1 0 0,0 0 1 0 0,1 0-1 0 0,-1 0 1 0 0,0 0 0 0 0,1 0-1 0 0,-2 1-13 0 0,-1-16-97 0 0,4 12 71 0 0,0 0 0 0 0,0-1-1 0 0,0 1 1 0 0,0 0 0 0 0,0-1 0 0 0,1 1-1 0 0,-1 0 1 0 0,1-1 0 0 0,-1 1 0 0 0,1 0 0 0 0,0 0-1 0 0,0-2 27 0 0,16-27-251 0 0,-9 17 122 0 0,-1-1 68 0 0,-4 8 47 0 0,1 0 0 0 0,-1 1 0 0 0,1-1 0 0 0,0 1 0 0 0,0 0 0 0 0,1 0 0 0 0,0 1 0 0 0,0-1 0 0 0,0 1 0 0 0,2-1 14 0 0,-3 3 28 0 0,0-1 0 0 0,1 1-1 0 0,0 0 1 0 0,-1 0 0 0 0,1 1 0 0 0,0-1-1 0 0,0 1 1 0 0,1 0 0 0 0,-1 1 0 0 0,0-1-1 0 0,5 0-27 0 0,-9 2 17 0 0,1 1-1 0 0,-1-1 0 0 0,0 0 1 0 0,0 0-1 0 0,0 1 0 0 0,0-1 1 0 0,0 1-1 0 0,0-1 0 0 0,0 1 0 0 0,0-1 1 0 0,0 1-1 0 0,0 0 0 0 0,0-1 1 0 0,0 1-1 0 0,0 0 0 0 0,-1 0 1 0 0,1-1-1 0 0,0 1 0 0 0,-1 0 1 0 0,1 0-1 0 0,0 0 0 0 0,-1 0 0 0 0,1 0 1 0 0,-1 0-1 0 0,1 0 0 0 0,-1 0 1 0 0,0 1-1 0 0,1 0-16 0 0,0 2 16 0 0,0 1 1 0 0,0 0-1 0 0,0-1 0 0 0,-1 1 1 0 0,1 0-1 0 0,-1 0-16 0 0,-1 10 34 0 0,-1-1-1 0 0,0 1 1 0 0,-1 0 0 0 0,0-1-1 0 0,-2 1 1 0 0,1-1 0 0 0,-2 0-1 0 0,-2 3-33 0 0,6-11-789 0 0,0-1 1 0 0,1 0-1 0 0,-1 1 0 0 0,1-1 0 0 0,0 1 0 0 0,1 1 789 0 0,0-6-2025 0 0,0-1-710 0 0,0 0-2619 0 0</inkml:trace>
  <inkml:trace contextRef="#ctx0" brushRef="#br0" timeOffset="368.781">429 98 14944 0 0,'0'0'686'0'0,"0"0"-15"0"0,0 0-303 0 0,0 0 320 0 0,0 15 2649 0 0,-6 49 438 0 0,6-47-3537 0 0,0 12-103 0 0,0-20-107 0 0,-1-7-26 0 0,1-1 0 0 0,0 1 0 0 0,0-1 0 0 0,0 1 0 0 0,0-1 0 0 0,0 1-1 0 0,0-1 1 0 0,0 1 0 0 0,0-1 0 0 0,1 1 0 0 0,-1-1 0 0 0,0 1 0 0 0,1 0-2 0 0,2 3-7512 0 0,-3-5 5433 0 0</inkml:trace>
  <inkml:trace contextRef="#ctx0" brushRef="#br0" timeOffset="369.603">445 43 4144 0 0,'0'-12'408'0'0,"0"10"-191"0"0,0 0 0 0 0,-1 0 1 0 0,1 1-1 0 0,-1-1 0 0 0,1 0 0 0 0,-1 1 0 0 0,0-1 1 0 0,0 0-1 0 0,1 1 0 0 0,-1-1 0 0 0,-1 1-217 0 0,2-1 629 0 0,-1 1 2771 0 0,1 1 168 0 0,0 0-383 0 0,1-7 1545 0 0,2 9-4731 0 0,1-1 1 0 0,-1 2-1 0 0,0-1 1 0 0,0 0 0 0 0,0 1-1 0 0,0-1 1 0 0,1 2 0 0 0,8 6-1630 0 0,1-1-3924 0 0,-7-7-328 0 0</inkml:trace>
  <inkml:trace contextRef="#ctx0" brushRef="#br0" timeOffset="767.649">598 49 10680 0 0,'0'0'489'0'0,"0"0"-8"0"0,7 12-291 0 0,-2 2 1901 0 0,0 0 0 0 0,-1 0 0 0 0,0 3-2091 0 0,0 1 1440 0 0,-2 1-1 0 0,0 0 0 0 0,-1 17-1439 0 0,-1-32 96 0 0,0-1 0 0 0,-1 1 0 0 0,0 0 0 0 0,1-1 0 0 0,-1 1 0 0 0,0-1-1 0 0,-1 0 1 0 0,1 1 0 0 0,0-1 0 0 0,-3 3-96 0 0,4-5 99 0 0,0-1 11 0 0,0 0 10 0 0,0 0 32 0 0,0 0 10 0 0,0 0 4 0 0,-3-13 8 0 0,2 9-177 0 0,0 0 0 0 0,1 0-1 0 0,-1 0 1 0 0,1 0 0 0 0,0 0 0 0 0,0-3 3 0 0,3-11-91 0 0,-3 12 42 0 0,1 1 0 0 0,-1 0 1 0 0,1 0-1 0 0,0 0 0 0 0,1 0 1 0 0,-1 0-1 0 0,1 0 0 0 0,0 0 1 0 0,1 0-1 0 0,-1 0 0 0 0,1 0 49 0 0,6-6-1206 0 0,0 1 1 0 0,0 0-1 0 0,1 1 0 0 0,1 0 0 0 0,-1 0 0 0 0,1 1 0 0 0,12-6 1206 0 0,-17 10-846 0 0,6-4-4610 0 0</inkml:trace>
  <inkml:trace contextRef="#ctx0" brushRef="#br0" timeOffset="1111.409">835 25 13184 0 0,'0'0'298'0'0,"0"0"46"0"0,2 14 450 0 0,-4 4 673 0 0,1-1 1 0 0,1 1-1 0 0,1 16-1467 0 0,1 12 1857 0 0,-2-34-1562 0 0,-1 1 0 0 0,0-1 0 0 0,-1 0 0 0 0,-2 10-295 0 0,-2-8 422 0 0,1-13-34 0 0,-3-8-194 0 0,7 5-187 0 0,0 0 0 0 0,0-1 0 0 0,1 1 0 0 0,-1 0 0 0 0,1 0 0 0 0,-1 0 0 0 0,1 0 0 0 0,0 0 0 0 0,0-1 0 0 0,0 1-1 0 0,0 0 1 0 0,0 0 0 0 0,0-1-7 0 0,5-28 54 0 0,-3 21-99 0 0,0 1-1 0 0,1 0 1 0 0,0 0 0 0 0,0 0-1 0 0,1 0 1 0 0,1 1-1 0 0,-1 0 1 0 0,1 0-1 0 0,1 0 1 0 0,-1 0-1 0 0,1 1 1 0 0,3-4 45 0 0,-2 5-182 0 0,1-1 0 0 0,-1 1 1 0 0,1 1-1 0 0,0-1 0 0 0,6-1 182 0 0,-6 2-1552 0 0,1 1-1 0 0,0 0 0 0 0,3 0 1553 0 0,-3 2-2055 0 0</inkml:trace>
  <inkml:trace contextRef="#ctx0" brushRef="#br0" timeOffset="1480.63">1123 53 15664 0 0,'0'0'718'0'0,"0"0"-19"0"0,-2 0-449 0 0,-42 18-6 0 0,35-15 46 0 0,0 0-1 0 0,0 0 1 0 0,1 1 0 0 0,0 0-1 0 0,0 1 1 0 0,0 0-1 0 0,0 0 1 0 0,1 0 0 0 0,-1 1-1 0 0,0 1-289 0 0,4-2 94 0 0,0-1-1 0 0,-1 1 0 0 0,2 0 0 0 0,-1 0 1 0 0,0 1-1 0 0,1-1 0 0 0,0 0 0 0 0,0 1 1 0 0,1 0-1 0 0,0 0 0 0 0,0 0 0 0 0,0 0 1 0 0,1 0-1 0 0,-1 0 0 0 0,1 1 0 0 0,1-1 1 0 0,-1 2-94 0 0,1-7 6 0 0,0 1 18 0 0,0 1 0 0 0,0-1 0 0 0,1 0 0 0 0,-1 0 0 0 0,0 1 0 0 0,1-1 0 0 0,-1 0 0 0 0,1 0 0 0 0,0 1-24 0 0,-1-2 3 0 0,0 0-1 0 0,1-1 0 0 0,-1 1 0 0 0,1-1 0 0 0,-1 1 0 0 0,1 0 1 0 0,-1-1-1 0 0,0 1 0 0 0,1-1 0 0 0,0 1 0 0 0,-1-1 1 0 0,1 0-1 0 0,-1 1 0 0 0,1-1 0 0 0,0 1 0 0 0,-1-1 1 0 0,1 0-1 0 0,0 0 0 0 0,-1 1 0 0 0,1-1 0 0 0,0 0 0 0 0,-1 0 1 0 0,1 0-1 0 0,0 0 0 0 0,0 0 0 0 0,-1 0 0 0 0,1 0-2 0 0,2 0 5 0 0,0 1 20 0 0,1-1 1 0 0,-1 0-1 0 0,1 0 0 0 0,-1-1 0 0 0,1 1 0 0 0,-1-1 0 0 0,1 0 1 0 0,-1 0-1 0 0,1 0 0 0 0,-1 0 0 0 0,0-1 0 0 0,0 1-25 0 0,6-4 28 0 0,0 0-1 0 0,0 0 0 0 0,5-5-27 0 0,-11 7 0 0 0,0 0 0 0 0,0-1-1 0 0,-1 1 1 0 0,1-1 0 0 0,0 1 0 0 0,-1-1-1 0 0,0 0 1 0 0,0 0 0 0 0,0 0-1 0 0,-1 0 1 0 0,1-2 0 0 0,9-20 137 0 0,8-13 325 0 0,-15 28-870 0 0,1 0-1 0 0,1 1 1 0 0,1-3 408 0 0,-6 11-14 0 0,0 0-1 0 0,1-1 1 0 0,-1 1-1 0 0,1 0 1 0 0,0 0-1 0 0,0 1 1 0 0,0-1 0 0 0,0 0-1 0 0,0 1 1 0 0,0-1-1 0 0,0 1 1 0 0,0 0 0 0 0,1-1-1 0 0,-1 1 1 0 0,0 0-1 0 0,1 0 1 0 0,-1 1-1 0 0,1-1 1 0 0,-1 0 0 0 0,1 1-1 0 0,1-1 15 0 0,0 2-13 0 0,0-1 1 0 0,0 0-1 0 0,0 1 0 0 0,0 0 0 0 0,0 0 0 0 0,-1 0 0 0 0,1 0 0 0 0,0 1 1 0 0,-1-1-1 0 0,1 1 0 0 0,-1 0 0 0 0,1 0 0 0 0,-1 0 0 0 0,0 1 13 0 0,6 3 74 0 0,0 1-1 0 0,-1-1 0 0 0,0 2 0 0 0,-1-1 1 0 0,1 1-1 0 0,-1 1 0 0 0,-1-1 0 0 0,0 1 1 0 0,0 0-1 0 0,-1 0 0 0 0,0 1 1 0 0,0 0-1 0 0,-1 0 0 0 0,0 0 0 0 0,-1 0 1 0 0,0 0-1 0 0,-1 1 0 0 0,0-1 0 0 0,-1 1 1 0 0,0 6-74 0 0,-1-16 94 0 0,0 0-74 0 0,0-1 0 0 0,-1 1-1 0 0,1-1 1 0 0,-1 0 0 0 0,1 1-1 0 0,-1-1 1 0 0,1 1 0 0 0,-1-1-1 0 0,1 0 1 0 0,-1 0-1 0 0,1 1 1 0 0,-1-1 0 0 0,1 0-1 0 0,-1 0 1 0 0,0 0 0 0 0,1 0-1 0 0,-1 0 1 0 0,1 1 0 0 0,-1-1-1 0 0,0 0 1 0 0,1 0 0 0 0,-1 0-1 0 0,1-1 1 0 0,-1 1 0 0 0,0 0-1 0 0,1 0-19 0 0,-1 0 19 0 0,0-1-1 0 0,0 0 0 0 0,0 1 0 0 0,0-1 1 0 0,0 0-1 0 0,0 1 0 0 0,0-1 0 0 0,0 0 1 0 0,0 0-1 0 0,0 0 0 0 0,1 0 0 0 0,-1 0 1 0 0,0 0-19 0 0,-1-2 29 0 0,0-1 0 0 0,0 1 0 0 0,1-1 0 0 0,-1 0 0 0 0,1 0 0 0 0,0 0 0 0 0,-1-3-29 0 0,2 0-5 0 0,-1 1 0 0 0,1-1 0 0 0,0 0 0 0 0,1 0-1 0 0,0 0 1 0 0,0 0 0 0 0,0 1 0 0 0,1-1 0 0 0,0 0 0 0 0,0 1 0 0 0,1 0-1 0 0,-1-1 1 0 0,1 1 0 0 0,1 0 0 0 0,-1 0 0 0 0,1 1 0 0 0,0-1-1 0 0,1 1 1 0 0,-1 0 0 0 0,1 0 0 0 0,0 0 0 0 0,0 1 0 0 0,4-3 5 0 0,-1 1-62 0 0,0 0 1 0 0,0 1 0 0 0,0 0 0 0 0,0 1 0 0 0,1 0 0 0 0,0 0 0 0 0,0 1 0 0 0,0 0 0 0 0,0 0 0 0 0,0 1-1 0 0,0 0 1 0 0,1 1 0 0 0,-1 0 0 0 0,1 1 0 0 0,-1-1 0 0 0,1 2 0 0 0,-1 0 0 0 0,10 1 61 0 0,-5 2-2015 0 0,2 3-5575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0:49.74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102 473 8208 0 0,'0'0'373'0'0,"0"0"-5"0"0,0 0-93 0 0,0 0 478 0 0,0 0 235 0 0,0 0 48 0 0,9 2 653 0 0,2 1-1018 0 0,0 0-1 0 0,0-2 1 0 0,0 1-1 0 0,0-1 1 0 0,1-1-1 0 0,1 0-670 0 0,19-3 1028 0 0,15-3-1028 0 0,31-2 916 0 0,-41 5 42 0 0,31-8-958 0 0,-32 5 798 0 0,37-1-798 0 0,-62 6 19 0 0,28 0-4 0 0,7 2-15 0 0,0-1-2 0 0,13-2 2 0 0,-24 0 15 0 0,0 2 1 0 0,-1 1-1 0 0,4 2-15 0 0,22 3 715 0 0,15 2 334 0 0,-13 0-838 0 0,-55-6-305 0 0,24 4 19 0 0,-30-6 185 0 0,-1 0-74 0 0,0 0-318 0 0,0 0-138 0 0,0 0-27 0 0,0 0-265 0 0,0 0-1081 0 0,0 0-471 0 0,0 0-749 0 0,0 0-2635 0 0</inkml:trace>
  <inkml:trace contextRef="#ctx0" brushRef="#br0" timeOffset="353.05">1558 134 3680 0 0,'0'0'284'0'0,"8"-1"-245"0"0,-5-1 4315 0 0,-3 2-4140 0 0,0 0 0 0 0,0 0 0 0 0,0 0 0 0 0,0 0 0 0 0,0 0 0 0 0,0 0 0 0 0,0 0 0 0 0,1 0 1 0 0,-1-1-1 0 0,0 1 0 0 0,0 0 0 0 0,0 0 0 0 0,0 0 0 0 0,0 0 0 0 0,0 0 0 0 0,0 0 0 0 0,0 0 0 0 0,1 0 0 0 0,-1 0 0 0 0,0 0 0 0 0,0 0 0 0 0,0 0 0 0 0,0 0 0 0 0,0 0 0 0 0,0 0 0 0 0,0 0 0 0 0,0 0 0 0 0,0 0 0 0 0,1 0 0 0 0,-1 0 1 0 0,0 0-1 0 0,0 0 0 0 0,0 1 0 0 0,0-1 0 0 0,0 0 0 0 0,0 0 0 0 0,0 0 0 0 0,0 0 0 0 0,0 0 0 0 0,0 0 0 0 0,1 0 0 0 0,-1 0 0 0 0,0 0 0 0 0,0 0 0 0 0,0 0 0 0 0,0 0 0 0 0,0 1 0 0 0,0-1 0 0 0,0 0 0 0 0,0 0 0 0 0,0 0 1 0 0,0 0-1 0 0,0 0-214 0 0,6 10 2347 0 0,4 12-2949 0 0,3 35 1556 0 0,-9-27-136 0 0,0 1-695 0 0,1-1 1 0 0,6 16-124 0 0,10 30 24 0 0,-19-67-72 0 0,1 0 1 0 0,-1 1-1 0 0,-1-1 1 0 0,0 0-1 0 0,0 1 1 0 0,-1 3 47 0 0,-2-4-736 0 0,1-7-3824 0 0,1-2 2395 0 0</inkml:trace>
  <inkml:trace contextRef="#ctx0" brushRef="#br0" timeOffset="984.863">1995 99 3224 0 0,'8'-11'312'0'0,"-3"6"-126"0"0,-2 1 703 0 0,1 0-1 0 0,0 0 0 0 0,-1 0 0 0 0,0-1 1 0 0,0 1-1 0 0,0-1 0 0 0,-1 0 0 0 0,1 0 1 0 0,-1 0-1 0 0,0-1-888 0 0,2-2 1175 0 0,-3 7-994 0 0,-1 0-1 0 0,0 1 0 0 0,1-1 0 0 0,-1 1 0 0 0,1-1 0 0 0,-1 0 0 0 0,0 1 0 0 0,1-1 0 0 0,-1 0 1 0 0,0 0-1 0 0,0 1 0 0 0,0-1 0 0 0,1 0 0 0 0,-1 0 0 0 0,0 1 0 0 0,0-1 0 0 0,0 0 1 0 0,0 0-1 0 0,0 1 0 0 0,0-1 0 0 0,-1 0 0 0 0,1 0 0 0 0,0 1 0 0 0,0-1 0 0 0,0 0 0 0 0,-1 0-180 0 0,0 1 178 0 0,-1 0-1 0 0,0 0 0 0 0,0 0 0 0 0,1 0 0 0 0,-1 0 0 0 0,0 0 1 0 0,1 0-1 0 0,-1 1 0 0 0,0-1 0 0 0,1 1 0 0 0,-1-1 0 0 0,1 1 1 0 0,-1-1-1 0 0,0 1 0 0 0,1 0 0 0 0,-1 0-177 0 0,-41 34 655 0 0,37-29-643 0 0,1-1 1 0 0,-1 1 0 0 0,2 0-1 0 0,-1 0 1 0 0,0 0-1 0 0,1 0 1 0 0,0 2-13 0 0,-24 50-2 0 0,25-50-29 0 0,0 1-1 0 0,0 0 1 0 0,1 0-1 0 0,0 0 1 0 0,0 0-1 0 0,1 0 1 0 0,1 0-1 0 0,-1 0 1 0 0,2 0-1 0 0,-1 1 1 0 0,1-1-1 0 0,0 0 1 0 0,1 0-1 0 0,0 0 1 0 0,1 0-1 0 0,3 8 32 0 0,3 5 19 0 0,13 29 685 0 0,-21-50-703 0 0,0 1 0 0 0,0 0 0 0 0,-1 0 0 0 0,1-1 0 0 0,0 1 0 0 0,-1 0 0 0 0,1 0 0 0 0,-1 0 0 0 0,0 1-1 0 0,0-3-104 0 0,0 1-1 0 0,0-1 1 0 0,0 1-1 0 0,0-1 1 0 0,0 0-1 0 0,0 1 1 0 0,0-1 0 0 0,0 0-1 0 0,0 1 1 0 0,0-1-1 0 0,-1 0 1 0 0,1 1-1 0 0,0-1 1 0 0,0 0-1 0 0,0 1 1 0 0,-1-1 0 0 0,1 0-1 0 0,0 1 1 0 0,0-1-1 0 0,-1 0 1 0 0,1 0-1 0 0,0 1 1 0 0,0-1-1 0 0,-1 0 1 0 0,1 0 0 0 0,-1 1 104 0 0,-1-1-631 0 0,0 1 1 0 0,0-1 0 0 0,-1 0 0 0 0,1 0-1 0 0,0 0 1 0 0,-1 0 0 0 0,1 0 0 0 0,0 0-1 0 0,0 0 1 0 0,-2-1 630 0 0,-2 0-419 0 0,-18-2-2627 0 0</inkml:trace>
  <inkml:trace contextRef="#ctx0" brushRef="#br0" timeOffset="1387.218">1703 287 3680 0 0,'0'0'284'0'0,"7"-2"-176"0"0,2-3 1066 0 0,1 2 1 0 0,0-1-1 0 0,0 2 0 0 0,0-1 1 0 0,0 1-1 0 0,0 1 0 0 0,1 0 1 0 0,7 0-1175 0 0,15-2 1757 0 0,59-4 239 0 0,15-2-4110 0 0,-85 6 1080 0 0</inkml:trace>
  <inkml:trace contextRef="#ctx0" brushRef="#br0" timeOffset="1788.621">2215 10 4608 0 0,'6'-9'800'0'0,"-6"9"1021"0"0,0 0 611 0 0,0 0 116 0 0,0 0-241 0 0,0 0-1091 0 0,3 0-742 0 0,-1 0 1 0 0,1 1 0 0 0,-1-1 0 0 0,0 1-1 0 0,1 0 1 0 0,-1-1 0 0 0,0 1 0 0 0,2 1-475 0 0,-2 0 258 0 0,0-1 0 0 0,1 0-1 0 0,-1-1 1 0 0,0 1 0 0 0,1 0 0 0 0,-1-1 0 0 0,0 1 0 0 0,3-1-258 0 0,-5 0 39 0 0,1 0 0 0 0,-1 0 0 0 0,0 0 1 0 0,1 0-1 0 0,-1 0 0 0 0,0 1 0 0 0,1-1 1 0 0,-1 0-1 0 0,0 0 0 0 0,1 0 0 0 0,-1 0 0 0 0,0 0 1 0 0,1 1-1 0 0,-1-1 0 0 0,0 0 0 0 0,1 0 1 0 0,-1 1-1 0 0,0-1 0 0 0,0 0 0 0 0,1 0 1 0 0,-1 1-1 0 0,0-1 0 0 0,0 0 0 0 0,1 1 1 0 0,-1-1-1 0 0,0 0 0 0 0,0 1 0 0 0,0-1-39 0 0,1 1 65 0 0,-1 0-1 0 0,1 0 1 0 0,-1-1 0 0 0,1 1-1 0 0,-1 0 1 0 0,1-1-1 0 0,0 1 1 0 0,-1 0 0 0 0,1-1-1 0 0,0 1 1 0 0,0-1-1 0 0,0 1 1 0 0,-1-1-1 0 0,1 1 1 0 0,0-1 0 0 0,0 1-65 0 0,0-1 85 0 0,-1 0-16 0 0,0 0-5 0 0,0 0 0 0 0,0 0 0 0 0,0 0 0 0 0,0 0 6 0 0,0 0 15 0 0,0 0 16 0 0,0 0 130 0 0,0 0 60 0 0,0 0 11 0 0,0 0-38 0 0,0 0-185 0 0,0 0-146 0 0,0 0-42 0 0,0 0-10 0 0,1 1 126 0 0,1 1-1 0 0,-1-1 1 0 0,0 0-1 0 0,0 1 1 0 0,-1-1-1 0 0,1 1 1 0 0,0-1-1 0 0,0 1 1 0 0,-1-1-1 0 0,1 1 1 0 0,0 0-7 0 0,2 4 112 0 0,57 77-472 0 0,14 23 360 0 0,-44-68 0 0 0,-27-34 29 0 0,8 14 238 0 0,-10-17-260 0 0,-1-1 0 0 0,0 1 0 0 0,1-1-1 0 0,-1 1 1 0 0,0 0 0 0 0,0-1-1 0 0,1 1 1 0 0,-1-1 0 0 0,0 1 0 0 0,0 0-1 0 0,0-1 1 0 0,0 1 0 0 0,0 0-1 0 0,0-1 1 0 0,0 1 0 0 0,0 0 0 0 0,0-1-1 0 0,0 1 1 0 0,0 0 0 0 0,0-1-1 0 0,-1 1 1 0 0,1 0 0 0 0,0-1 0 0 0,0 1-1 0 0,-1 0-6 0 0,-3 3-23 0 0,-1 0 0 0 0,1 0 1 0 0,-1 0-1 0 0,0-1 0 0 0,-1 0 0 0 0,1 1 0 0 0,0-2 0 0 0,-5 3 23 0 0,-9 2 160 0 0,-20 5-160 0 0,-3 1-361 0 0,-33 14-565 0 0,-78 31-3373 0 0,76-22 1380 0 0,14-2-3560 0 0</inkml:trace>
  <inkml:trace contextRef="#ctx0" brushRef="#br0" timeOffset="-3202.978">59 3218 9360 0 0,'-4'0'124'0'0,"0"-1"1"0"0,1 0-1 0 0,-1 0 0 0 0,1-1 1 0 0,-1 1-1 0 0,0-1-124 0 0,0 0 236 0 0,0 0 0 0 0,0 0 0 0 0,0 1 0 0 0,0 0 0 0 0,0 0 0 0 0,-3-1-236 0 0,6 2 638 0 0,1 0-4 0 0,0 0-22 0 0,0 0-10 0 0,0 0-2 0 0,0 0-12 0 0,0 0-51 0 0,0 0-22 0 0,0 0-4 0 0,28 2 1537 0 0,13 0-1494 0 0,1-1-1 0 0,1-2-553 0 0,17-1 681 0 0,355-6 1131 0 0,-82 6-794 0 0,-203-5-995 0 0,-44 0-24 0 0,-23 3 65 0 0,60-11-64 0 0,-94 11-2 0 0,-20 4 49 0 0,-1-1 0 0 0,0-1 0 0 0,0 1-1 0 0,1-1 1 0 0,-1-1-47 0 0,-7 3 112 0 0,-1 0-29 0 0,0 0-124 0 0,0 0-58 0 0,0 0-12 0 0,0 0-122 0 0,0 0-511 0 0,-6 0-1240 0 0,-26 4-5296 0 0,-16-1 7280 0 0,27-3-974 0 0,-25 3-1554 0 0</inkml:trace>
  <inkml:trace contextRef="#ctx0" brushRef="#br0" timeOffset="-2328.144">1749 3038 3224 0 0,'7'-5'81'0'0,"-6"3"-63"0"0,1 1-1 0 0,0 0 1 0 0,-1 0 0 0 0,1-1 0 0 0,-1 1 0 0 0,1-1-1 0 0,-1 1 1 0 0,0-1 0 0 0,0 0 0 0 0,0 1-1 0 0,0-1 1 0 0,0 0 0 0 0,0 0-18 0 0,13-24 8549 0 0,-13 25-3086 0 0,-1 4-2107 0 0,1 9-1095 0 0,0 22-2168 0 0,2-16 310 0 0,-2-12-415 0 0,0-1 1 0 0,0 0-1 0 0,0 0 0 0 0,0-1 1 0 0,1 1-1 0 0,1 4 12 0 0,15 26 1720 0 0,-18-35-1880 0 0,0 0 43 0 0,0 0 180 0 0,0 0 81 0 0,0 0 14 0 0,0 0-47 0 0,0 0-194 0 0,0 0-31 0 0,0 0-40 0 0,0 0-199 0 0,0 0-88 0 0,0 0-21 0 0,0 0-274 0 0,0 0-1142 0 0,-1 0-502 0 0,-3-3-97 0 0</inkml:trace>
  <inkml:trace contextRef="#ctx0" brushRef="#br0" timeOffset="-1927.408">1522 2934 13824 0 0,'0'0'314'0'0,"0"0"46"0"0,0 0 22 0 0,0 0-50 0 0,0 0-82 0 0,0 0 482 0 0,0 0 237 0 0,0 0 45 0 0,0 0-61 0 0,0 0-288 0 0,0 0-121 0 0,0 0-28 0 0,0 0-4 0 0,0 0 0 0 0,0 0 0 0 0,0 0 0 0 0,0 0-68 0 0,0 0-217 0 0,0 0 161 0 0,0 0 100 0 0,0 0 21 0 0,0 0-66 0 0,6 6-278 0 0,-3-4-165 0 0,-1 1 0 0 0,1 1 0 0 0,-1-1 0 0 0,0 0 0 0 0,0 0 0 0 0,0 1 0 0 0,0-1 0 0 0,-1 1 0 0 0,1 0 0 0 0,-1-1 0 0 0,0 1 0 0 0,0 0 0 0 0,0 2 0 0 0,-1 7 0 0 0,2-1 0 0 0,-1 1 0 0 0,2-1 0 0 0,-1 1 0 0 0,0 0 0 0 0,-1 0 0 0 0,0 1 0 0 0,-1 60 1550 0 0,0-56-5225 0 0,0 2-4450 0 0,0-20 1488 0 0</inkml:trace>
  <inkml:trace contextRef="#ctx0" brushRef="#br0" timeOffset="-1546.562">1725 2784 5984 0 0,'3'-1'758'0'0,"3"-4"-1360"0"0,-4 4 3646 0 0,-2-2 3376 0 0,0 3-5326 0 0,0 0-50 0 0,0 0-59 0 0,0 0-202 0 0,0 0-88 0 0,0 0-21 0 0,1 0-553 0 0,0-1 0 0 0,0 1-1 0 0,-1-1 1 0 0,1 1-1 0 0,0 0 1 0 0,0 0-1 0 0,0-1 1 0 0,-1 1-1 0 0,1 0 1 0 0,0 0 0 0 0,0 0-1 0 0,0 0 1 0 0,0 0-1 0 0,0 0-120 0 0,27 11-3641 0 0,-19-9 1754 0 0</inkml:trace>
  <inkml:trace contextRef="#ctx0" brushRef="#br0" timeOffset="-1095.269">2006 2825 13792 0 0,'0'0'314'0'0,"0"0"46"0"0,0 0 22 0 0,0 0-50 0 0,0 0-148 0 0,0 0 200 0 0,0 0 109 0 0,0 0 19 0 0,0 0 5 0 0,0 0-4 0 0,0 0-1 0 0,0 0 0 0 0,14 15 1980 0 0,-5-4-2448 0 0,0-1 0 0 0,1-1 0 0 0,1 0 0 0 0,0 0 0 0 0,0-1-1 0 0,0 0 1 0 0,1-1 0 0 0,1 0-44 0 0,13 6 658 0 0,27 7-658 0 0,-34-13 86 0 0,-11-3-30 0 0,1 0 0 0 0,-1 1 1 0 0,0 0-1 0 0,0 0 0 0 0,0 1 0 0 0,1 1-56 0 0,-8-7 18 0 0,0 1-1 0 0,-1 0 1 0 0,1 0-1 0 0,0 0 1 0 0,-1-1-1 0 0,1 1 1 0 0,0 0-1 0 0,-1 0 1 0 0,1 0-1 0 0,-1 0 0 0 0,1 0 1 0 0,-1 0-1 0 0,0 0 1 0 0,0 0-1 0 0,1 0 1 0 0,-1 0-1 0 0,0 0 1 0 0,0 0-1 0 0,0 0 1 0 0,0 0-1 0 0,0 0 1 0 0,0 0-1 0 0,0 0 1 0 0,0 0-1 0 0,-1 1-17 0 0,1 1 60 0 0,-1 0-1 0 0,0-1 1 0 0,0 1 0 0 0,0 0 0 0 0,0-1-1 0 0,-1 1 1 0 0,1-1 0 0 0,-1 1-60 0 0,-3 3-3 0 0,0 0-1 0 0,0 0 1 0 0,0 0-1 0 0,0-1 1 0 0,-1 0-1 0 0,0 0 1 0 0,0-1 0 0 0,-2 1 3 0 0,-10 6 325 0 0,-1-1 0 0 0,-4 1-325 0 0,-16 7 266 0 0,28-12-512 0 0,-10 5-4345 0 0,12-8-2699 0 0</inkml:trace>
  <inkml:trace contextRef="#ctx0" brushRef="#br1" timeOffset="6592.931">663 3191 8840 0 0,'0'0'400'0'0,"0"0"0"0"0,0 0-187 0 0,0 0 160 0 0,0 0 98 0 0,0 0 17 0 0,0 0-24 0 0,0 0-128 0 0,0 0-59 0 0,0 7 42 0 0,0-7 8722 0 0,-3-8-8907 0 0,1 1 1 0 0,1-1-1 0 0,0 0 0 0 0,0 0 1 0 0,0 0-1 0 0,1-1 1 0 0,0 1-1 0 0,1 0 0 0 0,1-6-134 0 0,-5-30 154 0 0,7 14-72 0 0,-1 7-37 0 0,-1-1 1 0 0,-1 1-1 0 0,-2-11-45 0 0,1 2 118 0 0,0 1 0 0 0,4-18-118 0 0,-2 20-150 0 0,5-36 34 0 0,-3 35 178 0 0,-1-1 0 0 0,-2-1-62 0 0,9-132 222 0 0,-7 23-342 0 0,-2 123 68 0 0,0 0-1 0 0,1 1 1 0 0,1-1 0 0 0,1 1-1 0 0,0 0 1 0 0,2-2 52 0 0,3-8-16 0 0,16-52 84 0 0,-24 75-78 0 0,-1 0 1 0 0,0 0 0 0 0,1-1 0 0 0,-1 1 0 0 0,-1-4 9 0 0,0-4-28 0 0,2 12 27 0 0,-4-4 13 0 0,2 3 51 0 0,1 1 49 0 0,0 0 16 0 0,0 0-32 0 0,0 0-160 0 0,3-54-370 0 0,-2 41 427 0 0,0 1-1 0 0,1 0 1 0 0,2-8 7 0 0,-2 12 61 0 0,0 0 1 0 0,-1-1-1 0 0,0 1 1 0 0,-1-1-1 0 0,0 0 1 0 0,0 1-1 0 0,-1-4-61 0 0,-2-16 116 0 0,3 20-254 0 0,0 7 125 0 0,0 1 1 0 0,0 0-1 0 0,0-1 1 0 0,0 1-1 0 0,0-1 1 0 0,0 1-1 0 0,0-1 1 0 0,0 1-1 0 0,0-1 1 0 0,0 1-1 0 0,0 0 1 0 0,-1-1 0 0 0,1 1-1 0 0,0-1 1 0 0,0 1-1 0 0,0-1 1 0 0,-1 1-1 0 0,1 0 1 0 0,0-1-1 0 0,0 1 1 0 0,-1 0-1 0 0,1-1 1 0 0,0 1 12 0 0,-1-1 53 0 0,1 0 1 0 0,0-2-57 0 0,0 2-26 0 0,0 1 133 0 0,-3 1-81 0 0,1 0 1 0 0,-1 1-1 0 0,0-1 1 0 0,1 1-1 0 0,-1 0 1 0 0,1 0-1 0 0,0 0 1 0 0,-1 0-1 0 0,1 0 1 0 0,0 0-1 0 0,-1 3-23 0 0,-17 26-146 0 0,-5 7-60 0 0,10-20 214 0 0,2-3 19 0 0,0 1 1 0 0,-1-2-1 0 0,0 0 1 0 0,-7 4-28 0 0,13-11 11 0 0,-9 5-1 0 0,11-10 46 0 0,3-3 19 0 0,3-1-68 0 0,-1 0 0 0 0,1 0 1 0 0,0 0-1 0 0,0 0 1 0 0,0 0-1 0 0,0 0 0 0 0,0 0 1 0 0,1 0-1 0 0,-1-1-7 0 0,3-3 0 0 0,0-1 0 0 0,0 1 0 0 0,0-1 0 0 0,1 1 0 0 0,0 0 0 0 0,0 0 0 0 0,0 1 0 0 0,1-1 0 0 0,3-2 0 0 0,3-5 0 0 0,4-3-111 0 0,0 0 0 0 0,8-5 111 0 0,7-7-26 0 0,-24 22 26 0 0,1 0 0 0 0,-1 1 0 0 0,1 0 0 0 0,1 0 0 0 0,-1 1 0 0 0,1 0 0 0 0,0 0 0 0 0,0 1 0 0 0,0 0 0 0 0,5-2 0 0 0,-8 4-12 0 0,0 1-1 0 0,1-1 0 0 0,-1 1 0 0 0,0-1 1 0 0,0 1-1 0 0,1 1 13 0 0,-4-1 11 0 0,0 0-1 0 0,0 0 1 0 0,0 1 0 0 0,0-1 0 0 0,0 1 0 0 0,0 0 0 0 0,0-1 0 0 0,-1 1-1 0 0,1 0 1 0 0,0 0 0 0 0,-1 0 0 0 0,1 0 0 0 0,0 0 0 0 0,-1 1-1 0 0,1-1 1 0 0,-1 0 0 0 0,0 1 0 0 0,1 0-11 0 0,-2-2 3 0 0,4 5 22 0 0,-1-1 0 0 0,1 1 0 0 0,-1-1 0 0 0,-1 1 1 0 0,1 0-1 0 0,-1 0 0 0 0,0 0 0 0 0,0 1 0 0 0,0-1 0 0 0,0 0 0 0 0,-1 3-25 0 0,9 35 207 0 0,-1-2-826 0 0,-8-13-5981 0 0,-1-28 311 0 0</inkml:trace>
  <inkml:trace contextRef="#ctx0" brushRef="#br1" timeOffset="7825.309">774 1732 6016 0 0,'0'0'133'0'0,"0"0"23"0"0,0 0 11 0 0,0 0 113 0 0,0 0 470 0 0,0 0 208 0 0,0 0 39 0 0,0 0-36 0 0,0 0-190 0 0,0 0-88 0 0,0 0-13 0 0,0 0-14 0 0,0 0-41 0 0,0 0-20 0 0,0 0-3 0 0,0 0-24 0 0,0 0-102 0 0,0 0-46 0 0,0 0-11 0 0,0 0-15 0 0,0 0-61 0 0,-9-17 1496 0 0,9 12-1564 0 0,0 0-1 0 0,-1-1 1 0 0,1 1-1 0 0,-1 0 1 0 0,0 0-1 0 0,-1 0 1 0 0,1 0-1 0 0,-2-2-264 0 0,2 4 113 0 0,0 1 0 0 0,1-1 0 0 0,0 1 0 0 0,-1-1 0 0 0,1 0 0 0 0,0 1-1 0 0,0-1 1 0 0,0 1 0 0 0,0-1-113 0 0,-1-20 800 0 0,-7-14-1068 0 0,2 0 0 0 0,0-7 268 0 0,4 28 24 0 0,0 1 12 0 0,1 0 0 0 0,0 0 0 0 0,1 0 0 0 0,1-9-36 0 0,0 14 16 0 0,-1 0-1 0 0,-1 1 1 0 0,0-8-16 0 0,-1-14 225 0 0,1 10-235 0 0,-1-1 0 0 0,-1 0 10 0 0,1 5-36 0 0,0-1 0 0 0,1 1 0 0 0,1-9 36 0 0,5-106 208 0 0,-3 109-172 0 0,0 1 0 0 0,1-1-1 0 0,4-11-35 0 0,5-35 75 0 0,-8 41-66 0 0,1 1 1 0 0,2-2-10 0 0,6-30-97 0 0,-10 42 97 0 0,-2 0 0 0 0,-1-12 0 0 0,6-3 0 0 0,-6-24 38 0 0,0 55-102 0 0,0 0 5 0 0,0-3 59 0 0,0 3 53 0 0,0 1 11 0 0,0 0-10 0 0,-3-2-57 0 0,3 2-68 0 0,0 0-1 0 0,-1-1 108 0 0,-1-3 4 0 0,1 2-82 0 0,1-3 40 0 0,0 4 61 0 0,0 0-4 0 0,0-3-55 0 0,0 3-54 0 0,0 1-10 0 0,-11 10-100 0 0,3 1 144 0 0,0 0-1 0 0,1 0 0 0 0,0 0 1 0 0,1 1-1 0 0,0 0 0 0 0,-2 8 21 0 0,3-12 0 0 0,1 0 0 0 0,-1-1 0 0 0,-1 1 0 0 0,1-1 0 0 0,-6 5 0 0 0,-5 8 0 0 0,7-8 0 0 0,0-1 0 0 0,-1-1 0 0 0,0 0 0 0 0,-10 7 0 0 0,7-6 0 0 0,10-8 0 0 0,0 0 0 0 0,0 0 0 0 0,-1-1 0 0 0,1 0 0 0 0,-1 1 0 0 0,1-1 0 0 0,-1 0 0 0 0,0-1 0 0 0,0 1 0 0 0,4-2 0 0 0,0 0 0 0 0,0 0 0 0 0,-1 0 0 0 0,1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0,3-8 0 0 0,5-6 0 0 0,70-76 0 0 0,-47 52 66 0 0,-18 20 41 0 0,1 1 0 0 0,5-3-107 0 0,-14 15 15 0 0,0 1-1 0 0,0-1 0 0 0,1 1 0 0 0,0 0 0 0 0,0 0 1 0 0,0 1-1 0 0,0 0 0 0 0,0 0 0 0 0,1 0-14 0 0,-5 2-7 0 0,-1 1 0 0 0,1 0 0 0 0,-1-1 0 0 0,1 1 0 0 0,-1 0 0 0 0,0 0 0 0 0,1 0 0 0 0,-1 0 0 0 0,1 0 0 0 0,-1 0 1 0 0,1 1-1 0 0,-1-1 0 0 0,1 0 0 0 0,-1 1 0 0 0,1-1 0 0 0,-1 1 0 0 0,0-1 0 0 0,1 1 0 0 0,-1 0 0 0 0,1 0 7 0 0,1 1-34 0 0,0 1 0 0 0,1-1 1 0 0,-1 1-1 0 0,0 0 1 0 0,1 2 33 0 0,-2-3-5 0 0,4 5 46 0 0,2 0-44 0 0,-1 1 0 0 0,0 0 0 0 0,-1 1-1 0 0,0 0 1 0 0,0 0 0 0 0,3 8 3 0 0,12 23 113 0 0,-20-38-235 0 0,0 0 0 0 0,1-1 0 0 0,-1 1 0 0 0,0 0 0 0 0,0 0 0 0 0,1-1 0 0 0,-1 1 0 0 0,2 0 122 0 0,6 9-3020 0 0,-9-10-4070 0 0</inkml:trace>
  <inkml:trace contextRef="#ctx0" brushRef="#br2" timeOffset="15308.305">1350 691 2760 0 0,'-6'-20'115'0'0,"-2"1"5490"0"0,1-2-965 0 0,6 19-4374 0 0,1-1-1 0 0,-1 1 1 0 0,1 0 0 0 0,0-1 0 0 0,-1 1 0 0 0,1 0 0 0 0,1-1 0 0 0,-1 1 0 0 0,0 0 0 0 0,0 0 0 0 0,1-1 0 0 0,-1 1 0 0 0,1 0 0 0 0,0 0 0 0 0,0-1 0 0 0,1-1-266 0 0,0 1 307 0 0,0-1 1 0 0,0 1 0 0 0,1-1 0 0 0,0 1 0 0 0,0 0 0 0 0,0 0 0 0 0,0 0-1 0 0,0 0 1 0 0,1 0-308 0 0,4-2 237 0 0,0-1 0 0 0,0 2 0 0 0,1-1-1 0 0,-1 1 1 0 0,1 1 0 0 0,0-1 0 0 0,0 1-1 0 0,1 1-236 0 0,-4 1 1 0 0,0 0 0 0 0,0 0-1 0 0,-1 1 1 0 0,1 0 0 0 0,0 0-1 0 0,0 0 1 0 0,0 1-1 0 0,-1 0 1 0 0,1 0 0 0 0,0 1-1 0 0,-1-1 1 0 0,1 1 0 0 0,-1 0-1 0 0,1 1 1 0 0,-1-1 0 0 0,0 1-1 0 0,0 0 1 0 0,0 1-1 0 0,-1-1 1 0 0,4 4-1 0 0,2 2-33 0 0,-1 0-1 0 0,-1 0 1 0 0,1 1-1 0 0,-2 1 1 0 0,1-1 0 0 0,-1 1-1 0 0,-1 0 1 0 0,0 1-1 0 0,0 0 34 0 0,9 25-198 0 0,19 37 172 0 0,-31-69-45 0 0,10 17 463 0 0,-12-22-377 0 0,-1 1 0 0 0,1 0 0 0 0,-1-1-1 0 0,1 1 1 0 0,0 0 0 0 0,0-1-1 0 0,-1 1 1 0 0,1-1 0 0 0,0 1-1 0 0,0-1 1 0 0,0 1 0 0 0,0-1-1 0 0,-1 1 1 0 0,1-1 0 0 0,0 0-1 0 0,0 0 1 0 0,0 1 0 0 0,0-1-1 0 0,0 0 1 0 0,0 0 0 0 0,0 0-1 0 0,1 0-14 0 0,6-2-70 0 0,0-1 1 0 0,0 0-1 0 0,0 0 0 0 0,-1 0 0 0 0,1-1 0 0 0,-1 0 0 0 0,0-1 0 0 0,0 0 0 0 0,4-3 70 0 0,33-20 9 0 0,-37 25-4 0 0,-1 0 0 0 0,1 0-1 0 0,-1 1 1 0 0,1 0-1 0 0,0 0 1 0 0,0 0-1 0 0,0 1 1 0 0,0 0 0 0 0,0 1-1 0 0,0 0 1 0 0,0 0-1 0 0,0 0 1 0 0,0 1 0 0 0,0 0-1 0 0,0 0 1 0 0,2 1-5 0 0,17 6-8 0 0,0 1 1 0 0,-1 1 0 0 0,0 1-1 0 0,-1 2 1 0 0,-1 0 0 0 0,19 14 7 0 0,-26-16 49 0 0,0 2 1 0 0,0 0 0 0 0,-1 0 0 0 0,-1 2-1 0 0,0 0 1 0 0,-1 0 0 0 0,-1 1-50 0 0,50 76 1262 0 0,-62-91-1356 0 0,0-1 140 0 0,0 0 62 0 0,9 2 80 0 0,24-4-100 0 0,-28 3-89 0 0,-1 1 1 0 0,1-1-1 0 0,-1 1 0 0 0,0 0 0 0 0,0 0 0 0 0,0 0 0 0 0,0 0 0 0 0,0 1 0 0 0,0 0 0 0 0,0 0 1 0 0,-1 0-1 0 0,4 3 1 0 0,15 17-50 0 0,-3-3 48 0 0,0 0 0 0 0,7 13 2 0 0,-8-9 51 0 0,1-1 0 0 0,0-1 0 0 0,2 0 0 0 0,1-2 0 0 0,10 8-51 0 0,-23-21-151 0 0,21 17 1515 0 0,-28-23-1341 0 0,-1-1 1 0 0,0 1 0 0 0,0 0 0 0 0,0-1 0 0 0,0 1 0 0 0,0 0 0 0 0,1-1-1 0 0,-1 0 1 0 0,0 1 0 0 0,1-1 0 0 0,-1 0 0 0 0,0 0 0 0 0,1 1 0 0 0,-1-1-1 0 0,0 0 1 0 0,1 0 0 0 0,-1-1 0 0 0,0 1 0 0 0,0 0 0 0 0,1 0 0 0 0,-1-1 0 0 0,0 1-1 0 0,1 0 1 0 0,-1-1-24 0 0,0 0-155 0 0,0 0 1 0 0,1-1-1 0 0,-1 1 0 0 0,0 0 0 0 0,0-1 0 0 0,0 1 0 0 0,0-1 0 0 0,-1 1 1 0 0,1-1-1 0 0,0 1 0 0 0,-1-1 0 0 0,1 0 0 0 0,-1 1 0 0 0,1-1 1 0 0,-1 0-1 0 0,0 0 0 0 0,0 1 155 0 0,2-8-1828 0 0,2-4-1072 0 0</inkml:trace>
  <inkml:trace contextRef="#ctx0" brushRef="#br2" timeOffset="15719.744">2727 1046 4144 0 0,'0'0'191'0'0,"0"8"495"0"0,2-2 1812 0 0,0 0-1 0 0,0 0 0 0 0,0 1 1 0 0,0-1-1 0 0,1 0-2497 0 0,0 0 479 0 0,1-1 0 0 0,-1 0 0 0 0,1 0 0 0 0,0 0 0 0 0,2 2-479 0 0,9 11 945 0 0,-11-13-667 0 0,1 0 0 0 0,-1 1 0 0 0,1-2 0 0 0,0 1 0 0 0,3 2-278 0 0,-1-3 88 0 0,-1 1 1 0 0,0 0-1 0 0,1 1 1 0 0,-2-1-1 0 0,1 1 1 0 0,-1 1-1 0 0,0-1 1 0 0,0 1-1 0 0,0 0 1 0 0,-1 0-1 0 0,0 0 1 0 0,-1 0-1 0 0,0 1 1 0 0,2 5-89 0 0,-5-11-1 0 0,1-1 1 0 0,-1 1-1 0 0,0 0 1 0 0,0 0-1 0 0,0-1 1 0 0,-1 1 0 0 0,1 0-1 0 0,0-1 1 0 0,-1 1-1 0 0,1 0 1 0 0,-1-1-1 0 0,1 1 1 0 0,-1 0-1 0 0,0-1 1 0 0,0 1 0 0 0,0-1-1 0 0,0 1 1 0 0,0-1-1 0 0,0 0 1 0 0,0 1-1 0 0,0-1 1 0 0,0 0-1 0 0,-1 0 1 0 0,1 0 0 0 0,-1 0-1 0 0,0 1 1 0 0,-4 2 87 0 0,-1 0-1 0 0,0 0 1 0 0,0-1-1 0 0,-8 4-86 0 0,-17 3 224 0 0,-1 0-1 0 0,0-2 0 0 0,0-1 1 0 0,-1-2-1 0 0,0-1 0 0 0,0-2-223 0 0,12-2-222 0 0,-9 1-1754 0 0,27 0-3652 0 0,3 0-1825 0 0</inkml:trace>
  <inkml:trace contextRef="#ctx0" brushRef="#br2" timeOffset="16119.416">2139 1536 17535 0 0,'0'0'399'0'0,"0"0"60"0"0,0 0 21 0 0,9 0 86 0 0,193 1 984 0 0,386-4 2927 0 0,-290 2-3727 0 0,-55 1-2601 0 0,-154-2-6842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49:32.47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  <inkml:brushProperty name="color" value="#E71224"/>
    </inkml:brush>
    <inkml:brush xml:id="br3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2849 0 2304 0 0,'0'0'101'0'0,"0"0"294"0"0,0 0 1149 0 0,0 0 506 0 0,0 0 102 0 0,0 0-225 0 0,0 0-1034 0 0,0 0-453 0 0,0 0-89 0 0,0 0 29 0 0,0 0 204 0 0,0 0 89 0 0,0 0 21 0 0,2 7 1464 0 0,-7-4-1841 0 0,1-1 1 0 0,-1 1-1 0 0,0-1 0 0 0,0 1 0 0 0,0-2 0 0 0,-1 1 0 0 0,1 0 1 0 0,0-1-1 0 0,-3 0-317 0 0,-70 10 198 0 0,34-5 473 0 0,-1-1 0 0 0,-16-1-671 0 0,-139 7 586 0 0,51-1 326 0 0,-81 2 55 0 0,-305-1-1194 0 0,232-9 409 0 0,109 7-602 0 0,163-7 202 0 0,-14-1 554 0 0,0-1 0 0 0,-18-3-336 0 0,-6 3 0 0 0,9-3-395 0 0,-5 4 395 0 0,8 0-301 0 0,-74 2 799 0 0,-60 2-690 0 0,115-10 17 0 0,24-4 44 0 0,47 9 131 0 0,1-1 0 0 0,-1 1 0 0 0,0-1 0 0 0,1 0 0 0 0,-1-1 0 0 0,1 1 0 0 0,0-1 0 0 0,0 0 0 0 0,-3-1 0 0 0,-14-5 498 0 0,20 8-333 0 0,-3 0-153 0 0,3 0-115 0 0,1 0-5 0 0,0 2 111 0 0,1 1-1 0 0,-1-1 0 0 0,0 1 1 0 0,1-1-1 0 0,0 1 0 0 0,0-1 0 0 0,-1 0 1 0 0,1 1-1 0 0,1-1 0 0 0,-1 0 1 0 0,0 0-1 0 0,1 2-2 0 0,9 16 172 0 0,-3 2-176 0 0,-5-16-12 0 0,0 0 1 0 0,-1 0 0 0 0,0 1-1 0 0,0-1 1 0 0,-1 1 0 0 0,0-1-1 0 0,0 2 16 0 0,4 62 54 0 0,-4-57-26 0 0,1 0 0 0 0,0 0 1 0 0,3 12-29 0 0,2 6-3 0 0,3 51 27 0 0,-1 44-24 0 0,6 51 512 0 0,-3-44-512 0 0,-8-94-146 0 0,-3 0-1 0 0,-1-1 0 0 0,-5 38 147 0 0,0-26 0 0 0,1-1 0 0 0,1 14 0 0 0,1-20 0 0 0,1-28 0 0 0,0 0 0 0 0,1 0 0 0 0,1 7 0 0 0,1-10 0 0 0,0-1 0 0 0,0 0 0 0 0,4 9 0 0 0,3 27 0 0 0,-7-39 0 0 0,0 0 0 0 0,0 1 0 0 0,-1-1 0 0 0,-1 0 0 0 0,1 1 0 0 0,-1-1 0 0 0,-1 1 0 0 0,0-1 0 0 0,-1 7 0 0 0,1-2 0 0 0,0 1 0 0 0,1-1 0 0 0,1 1 0 0 0,0-1 0 0 0,1 2 0 0 0,1 37 0 0 0,-3-47 185 0 0,1 1 0 0 0,-1-1 0 0 0,1 0 0 0 0,0 1 0 0 0,1 0-185 0 0,-1 1 212 0 0,0-1 0 0 0,0 1 0 0 0,0-1-1 0 0,-1 1 1 0 0,0 1-212 0 0,0-5 0 0 0,0 1 0 0 0,0-1 0 0 0,1 0 0 0 0,-1 0 0 0 0,1 1 0 0 0,-1-1 0 0 0,1 0 0 0 0,0 0 0 0 0,0 0 0 0 0,1 2 0 0 0,4 28 0 0 0,-4-24 0 0 0,-3-7 0 0 0,0-2 0 0 0,1 0 0 0 0,0 0 0 0 0,0 1 0 0 0,0-1 0 0 0,0 0 0 0 0,-1 0 0 0 0,1 1 0 0 0,0-1 0 0 0,0 0 0 0 0,0 0 0 0 0,0 0 0 0 0,0 1 0 0 0,0-1 0 0 0,0 0 0 0 0,0 0 0 0 0,0 1 0 0 0,0-1 0 0 0,0 0 0 0 0,0 0 0 0 0,0 1 0 0 0,0-1 0 0 0,0 0 0 0 0,0 1 0 0 0,0-1 0 0 0,0 0 0 0 0,0 0 0 0 0,0 0 0 0 0,0 1 0 0 0,0-1 0 0 0,0 0 0 0 0,1 0 0 0 0,-1 1 0 0 0,0-1 0 0 0,0 0 0 0 0,0 0 0 0 0,0 0 0 0 0,0 3 0 0 0,4 13 0 0 0,-4-14 0 0 0,0-1 0 0 0,1 0 0 0 0,-1 0 0 0 0,1 0 0 0 0,-1 0 0 0 0,1 0 0 0 0,0 0 0 0 0,-1 0 0 0 0,1 0 0 0 0,0 0 0 0 0,0 0 0 0 0,-1 0 0 0 0,1 0 0 0 0,0 0 0 0 0,0 0 0 0 0,0-1 0 0 0,0 1 0 0 0,0 0 0 0 0,0-1 0 0 0,0 1 0 0 0,1-1 0 0 0,-1 1 0 0 0,0-1 0 0 0,1 1 0 0 0,4 1 0 0 0,3 1-187 0 0,0 0 0 0 0,0-1 0 0 0,1 0 0 0 0,-1-1-1 0 0,0 0 1 0 0,1-1 0 0 0,-1 0 0 0 0,1 0 0 0 0,7-2 187 0 0,15 1-308 0 0,153-4 308 0 0,-91 1 0 0 0,81-8 0 0 0,-100 6 0 0 0,0-2 0 0 0,-23 2 0 0 0,2 3 0 0 0,314-3 0 0 0,22-3 0 0 0,-249 4 0 0 0,43-8 0 0 0,-118 10 0 0 0,12 0 0 0 0,17 4 0 0 0,221 10 0 0 0,34-3 72 0 0,-155-8-112 0 0,-151-8 40 0 0,-43 8 35 0 0,0 0 1 0 0,-1 0-1 0 0,1 0 0 0 0,0 0 0 0 0,0 0 0 0 0,0 0 0 0 0,-1 0 0 0 0,1-1 0 0 0,0 1 1 0 0,0 0-1 0 0,-1 0 0 0 0,1-1 0 0 0,0 1 0 0 0,0-1 0 0 0,-1 1 0 0 0,1 0 1 0 0,0-1-1 0 0,-1 1 0 0 0,1-1 0 0 0,-1 0 0 0 0,1 1 0 0 0,0-1 0 0 0,-1 1 0 0 0,0-1 1 0 0,1 0-1 0 0,-1 1 0 0 0,1-1 0 0 0,-1 0 0 0 0,0 0 0 0 0,1 1 0 0 0,-1-1 1 0 0,0 0-1 0 0,0 0 0 0 0,1 1 0 0 0,-1-1 0 0 0,0 0 0 0 0,0 0 0 0 0,0 0 0 0 0,0 0 1 0 0,0 1-1 0 0,0-1 0 0 0,-1 0 0 0 0,1 0-35 0 0,1-9 380 0 0,1 7-409 0 0,-1 0 0 0 0,0-1 0 0 0,0 1 0 0 0,0 0 0 0 0,-1-1-1 0 0,1 1 1 0 0,-1-1 0 0 0,0 1 0 0 0,0-1 0 0 0,0 0 0 0 0,0 1 0 0 0,-1-2 29 0 0,1 2-39 0 0,-2-11-47 0 0,-1 1 1 0 0,-3-11 85 0 0,3 13 12 0 0,0 1 0 0 0,1-1 0 0 0,1 0 0 0 0,0 1 0 0 0,0-2-12 0 0,0 6 28 0 0,1 1-1 0 0,-1-1 1 0 0,0 1-1 0 0,-1 0 1 0 0,1-1-1 0 0,-1 1 1 0 0,-1-1-28 0 0,-7-27 231 0 0,6 11-187 0 0,-1 1 0 0 0,-1-1 0 0 0,-1 1-44 0 0,-4-14-14 0 0,4 12-48 0 0,-11-46-154 0 0,11 43 215 0 0,-1 1-1 0 0,-5-12 2 0 0,4 11 8 0 0,0-1-1 0 0,0-7-7 0 0,7 25 34 0 0,-28-148 222 0 0,25 125-349 0 0,2 0-1 0 0,2-1 1 0 0,1-28 93 0 0,1 46 115 0 0,-1 1 0 0 0,-3-14-115 0 0,0-17 39 0 0,0-101-107 0 0,-6-34 88 0 0,8 163-162 0 0,0 0-1 0 0,-3-8 143 0 0,1 8-12 0 0,1 0 0 0 0,0-10 12 0 0,2 19 30 0 0,0 0 1 0 0,-1 0 0 0 0,-1 1-1 0 0,1-1 1 0 0,-1 1 0 0 0,0-1-1 0 0,-1 1 1 0 0,0 0 0 0 0,0-1-31 0 0,0 3-68 0 0,1-1 0 0 0,0 1 0 0 0,1-1 0 0 0,-1 0 0 0 0,1 1 0 0 0,0-1 68 0 0,0 0 72 0 0,0 0 0 0 0,0 0 0 0 0,-1 0 0 0 0,0 0 0 0 0,-1-1-72 0 0,0 2 7 0 0,1 1 1 0 0,-1 1 0 0 0,0-1 0 0 0,0 0 0 0 0,0 1 0 0 0,0 0 0 0 0,-1-1 0 0 0,1 1 0 0 0,-1 1 0 0 0,0-1 0 0 0,0 0 0 0 0,0 1 0 0 0,0 0-1 0 0,0 0 1 0 0,-1 0 0 0 0,1 0 0 0 0,-1 1-8 0 0,-17-5-1197 0 0,0 0 1 0 0,-20-1 1196 0 0,14 4-2952 0 0,-1 1 0 0 0,-2 1 2952 0 0,12 1-7422 0 0</inkml:trace>
  <inkml:trace contextRef="#ctx0" brushRef="#br0" timeOffset="615.989">770 543 14600 0 0,'0'0'330'0'0,"0"0"45"0"0,0 0 20 0 0,2 0-38 0 0,6-2-149 0 0,-6 2 218 0 0,-2 0 118 0 0,0 0 28 0 0,0 0 8 0 0,0 0 18 0 0,1 0-560 0 0,-1 0 0 0 0,0 0 0 0 0,0 0 0 0 0,1 0 1 0 0,-1 0-1 0 0,0 0 0 0 0,0 0 0 0 0,0 0 0 0 0,1 0 0 0 0,-1 0 1 0 0,0 0-1 0 0,0 0 0 0 0,1 1 0 0 0,-1-1 0 0 0,0 0 0 0 0,0 0 0 0 0,0 0 1 0 0,1 0-1 0 0,-1 0 0 0 0,0 1 0 0 0,0-1 0 0 0,0 0 0 0 0,0 0 1 0 0,1 0-1 0 0,-1 1 0 0 0,0-1 0 0 0,0 0 0 0 0,0 0 0 0 0,0 0 1 0 0,0 1-1 0 0,0-1 0 0 0,0 0 0 0 0,1 0 0 0 0,-1 1 0 0 0,0-1 1 0 0,0 0-1 0 0,0 0 0 0 0,0 0 0 0 0,0 1 0 0 0,0-1-38 0 0,0 11 610 0 0,0-9-449 0 0,0-1-88 0 0,1 1 1 0 0,-1 0-1 0 0,1 0 1 0 0,-1-1-1 0 0,1 1 1 0 0,-1 0-1 0 0,1-1 1 0 0,0 1-1 0 0,0-1 1 0 0,0 1-1 0 0,1 0-73 0 0,5 13 537 0 0,-3 6 150 0 0,6 16 258 0 0,-9-33-911 0 0,1 1 0 0 0,-1-1 0 0 0,0 1 0 0 0,-1 0-1 0 0,1 0 1 0 0,-1-1 0 0 0,0 1 0 0 0,0 0 0 0 0,0-1-1 0 0,-1 1 1 0 0,0 1-34 0 0,1-3 10 0 0,0 0-1 0 0,0 0 1 0 0,0 0 0 0 0,0 0-1 0 0,1 0 1 0 0,-1 0 0 0 0,1 0-1 0 0,1 1-9 0 0,-2-1 8 0 0,1 0 1 0 0,0-1-1 0 0,-1 1 0 0 0,1-1 1 0 0,-1 1-1 0 0,0 0 0 0 0,0 0 1 0 0,0-1-1 0 0,0 1 0 0 0,0 2-8 0 0,-6 14 32 0 0,4-11 22 0 0,0-1 1 0 0,0 1-1 0 0,1 0 1 0 0,0 0-1 0 0,0 4-54 0 0,1-9 14 0 0,0 0-1 0 0,-1 0 0 0 0,1 0 0 0 0,-1-1 1 0 0,1 1-1 0 0,-1 0 0 0 0,0-1 1 0 0,0 1-1 0 0,-1-1 0 0 0,1 1 1 0 0,-2 1-14 0 0,-6 17 45 0 0,3 9-133 0 0,7-19 99 0 0,-1-11 13 0 0,0 1 0 0 0,0 0 0 0 0,0 0 0 0 0,0 0 0 0 0,0 0 0 0 0,0-1 0 0 0,1 1 0 0 0,-1 0 0 0 0,0 0 0 0 0,0-1 0 0 0,1 1 0 0 0,-1 0 0 0 0,0 0 0 0 0,1-1 0 0 0,-1 1 0 0 0,1 0 0 0 0,-1-1 0 0 0,1 1 0 0 0,-1 0 0 0 0,1 0-24 0 0,0-1 157 0 0,7 3 137 0 0,-4-2-276 0 0,15 3-10 0 0,-16-4-8 0 0,0 1 0 0 0,0-1 0 0 0,1 0 0 0 0,-1 0 0 0 0,0-1 0 0 0,1 1 0 0 0,-1-1 0 0 0,0 0 0 0 0,1 0 0 0 0,37-6 0 0 0,-11 4 0 0 0,5 1 120 0 0,1 2 0 0 0,16 2-120 0 0,-47-2 0 0 0,0 1 0 0 0,0-1 0 0 0,0 1 0 0 0,-1 0 0 0 0,1 0 0 0 0,1 0 0 0 0,4 1 0 0 0,-3-1 0 0 0,0-1 0 0 0,-1 1 0 0 0,1 0 0 0 0,-1 1 0 0 0,1-1 0 0 0,9 2 0 0 0,0-2-366 0 0,-14 0 270 0 0,-1-1-1 0 0,1 0 1 0 0,0 0-1 0 0,-1 0 0 0 0,1 0 1 0 0,0 0-1 0 0,-1 0 0 0 0,1 0 1 0 0,0 0-1 0 0,-1-1 1 0 0,1 1-1 0 0,0-1 97 0 0,17-4-3312 0 0,-17 5 2971 0 0,0 0 1 0 0,1-1-1 0 0,-1 0 1 0 0,0 1-1 0 0,0-1 1 0 0,0 0-1 0 0,0 0 1 0 0,0 0-1 0 0,0 0 0 0 0,0 0 1 0 0,0-1-1 0 0,0 1 1 0 0,0 0-1 0 0,0-1 341 0 0,2-4-1644 0 0,7-5-2874 0 0,5 1-114 0 0</inkml:trace>
  <inkml:trace contextRef="#ctx0" brushRef="#br0" timeOffset="1042.695">1352 767 2760 0 0,'-9'-1'207'0'0,"8"-4"269"0"0,-4-4 2057 0 0,4 9-2267 0 0,1 0 0 0 0,-1-1 0 0 0,1 1 0 0 0,0 0 0 0 0,0-1 0 0 0,-1 1 0 0 0,1 0-1 0 0,0-1 1 0 0,-1 1 0 0 0,1 0 0 0 0,0-1 0 0 0,0 1 0 0 0,0-1 0 0 0,0 1-1 0 0,-1-1 1 0 0,1 1 0 0 0,0 0 0 0 0,0-1 0 0 0,0 1 0 0 0,0-1 0 0 0,0 1 0 0 0,0-1-1 0 0,0 1 1 0 0,0-1 0 0 0,0 1 0 0 0,0-1 0 0 0,0 1 0 0 0,1 0 0 0 0,-1-1 0 0 0,0 1-1 0 0,0-1 1 0 0,0 1 0 0 0,1-1-266 0 0,-1 0 1530 0 0,-1-1-772 0 0,-1 0 1 0 0,1 0 0 0 0,-1 1 0 0 0,1-1-1 0 0,-1 0 1 0 0,0 1 0 0 0,0-1 0 0 0,0 1 0 0 0,0-1-759 0 0,-4 3 113 0 0,1 0 0 0 0,0 1 0 0 0,-1 0 1 0 0,1 0-1 0 0,0 0 0 0 0,0 0 0 0 0,0 1 1 0 0,0 0-1 0 0,1 0 0 0 0,-1 0 1 0 0,-3 3-114 0 0,-8 5 158 0 0,8-5-94 0 0,1 0 1 0 0,0 1 0 0 0,1 0 0 0 0,0 0-1 0 0,0 0 1 0 0,0 0 0 0 0,1 1-1 0 0,0 0 1 0 0,-1 3-65 0 0,-1 6 44 0 0,-2 4-24 0 0,8-20-20 0 0,0 1 0 0 0,0-1 0 0 0,0 1 0 0 0,0-1 0 0 0,0 1 0 0 0,0-1 0 0 0,1 1 0 0 0,-1 0 0 0 0,0-1 0 0 0,1 1 0 0 0,0 0 0 0 0,-1 0 0 0 0,1-1 0 0 0,0 1 0 0 0,0 0 0 0 0,0 0 0 0 0,0-1 0 0 0,0 1 0 0 0,0 0 0 0 0,-3 13 0 0 0,2-14 0 0 0,1-1 0 0 0,-1 1 0 0 0,1 0 0 0 0,0 0 0 0 0,-1-1 0 0 0,1 1 0 0 0,0 0 0 0 0,0 0 0 0 0,0 0 0 0 0,0 0 0 0 0,-1-1 0 0 0,1 1 0 0 0,0 0 0 0 0,0 0 0 0 0,1 0 0 0 0,-1 0 0 0 0,0-1 0 0 0,0 1 0 0 0,0 0 0 0 0,0 0 0 0 0,1 0 0 0 0,0 0 14 0 0,-1-1-4 0 0,1 1-1 0 0,-1-1 0 0 0,0 0 1 0 0,0 1-1 0 0,0-1 0 0 0,1 0 1 0 0,-1 1-1 0 0,0-1 0 0 0,0 0 0 0 0,0 1 1 0 0,0-1-1 0 0,0 1 0 0 0,1-1 1 0 0,-1 0-1 0 0,0 1 0 0 0,0-1 0 0 0,0 1 1 0 0,0-1-1 0 0,0 0 0 0 0,0 1 1 0 0,-1-1-1 0 0,1 1 0 0 0,0-1-9 0 0,0 0 17 0 0,0 0 0 0 0,0 1-1 0 0,1-1 1 0 0,-1 0 0 0 0,0 0-1 0 0,0 0 1 0 0,0 0 0 0 0,0 1-1 0 0,0-1 1 0 0,0 0 0 0 0,1 0 0 0 0,-1 0-1 0 0,0 0 1 0 0,0 0 0 0 0,0 0-1 0 0,0 1 1 0 0,1-1 0 0 0,-1 0-1 0 0,0 0 1 0 0,0 0 0 0 0,0 0-1 0 0,1 0 1 0 0,-1 0 0 0 0,0 0 0 0 0,0 0-1 0 0,0 0 1 0 0,1 0 0 0 0,-1 0-1 0 0,0 0 1 0 0,0 0 0 0 0,0 0-1 0 0,0 0 1 0 0,1 0 0 0 0,-1 0-1 0 0,0 0 1 0 0,0 0 0 0 0,0 0-1 0 0,1 0 1 0 0,-1 0 0 0 0,0-1 0 0 0,0 1-17 0 0,9-3 71 0 0,-6 2-71 0 0,1-1 0 0 0,-1 0 0 0 0,0 0 0 0 0,1-1 0 0 0,-1 1 0 0 0,0-1 0 0 0,0 0 0 0 0,0 1 0 0 0,-1-1 0 0 0,1 0 0 0 0,-1-1 0 0 0,0 1 0 0 0,2-4 0 0 0,-2 5 0 0 0,-1-1 0 0 0,0 1 0 0 0,1-1 0 0 0,-1 0 0 0 0,-1 0 0 0 0,1 0 0 0 0,0 0 0 0 0,-1 0 0 0 0,1 1 0 0 0,-1-3 0 0 0,1 0 0 0 0,-1 3 0 0 0,1-1 0 0 0,0 1 0 0 0,-1 0 0 0 0,1-1 0 0 0,0 1 0 0 0,0 0 0 0 0,0 0 0 0 0,1 0 0 0 0,0-2 0 0 0,0 3 0 0 0,-1-1 0 0 0,0 1 0 0 0,0-1 0 0 0,0 1 0 0 0,-1-1 0 0 0,1 1 0 0 0,0-1 0 0 0,-1 0 0 0 0,1 0 0 0 0,-1 1 0 0 0,1-1 0 0 0,-1 0 0 0 0,0 0 0 0 0,0 1 0 0 0,0-1 0 0 0,0 0 0 0 0,0-1 0 0 0,4-15 0 0 0,-3 17 0 0 0,-1 0 0 0 0,1 0 0 0 0,-1 0 0 0 0,0 0 0 0 0,1 0 0 0 0,-1-1 0 0 0,0 1 0 0 0,0 0 0 0 0,1 0 0 0 0,-1 0 0 0 0,0-1 0 0 0,0 1 0 0 0,0 0 0 0 0,-1 0 0 0 0,1-1 0 0 0,0 1 0 0 0,-1-1 0 0 0,1 2-8 0 0,0-1-1 0 0,0 1 1 0 0,0 0 0 0 0,-1 0-1 0 0,1 0 1 0 0,0-1-1 0 0,0 1 1 0 0,0 0-1 0 0,-1 0 1 0 0,1 0 0 0 0,0 0-1 0 0,0-1 1 0 0,-1 1-1 0 0,1 0 1 0 0,0 0-1 0 0,0 0 1 0 0,-1 0 0 0 0,1 0-1 0 0,0 0 1 0 0,0 0-1 0 0,-1 0 1 0 0,1 0-1 0 0,0 0 1 0 0,0 0 0 0 0,-1 0-1 0 0,1 0 1 0 0,0 0-1 0 0,0 0 1 0 0,-1 0-1 0 0,1 0 1 0 0,0 0 0 0 0,0 0-1 0 0,-1 0 1 0 0,1 1-1 0 0,0-1 1 0 0,0 0-1 0 0,-1 0 1 0 0,1 0 0 0 0,0 0-1 0 0,0 1 1 0 0,0-1-1 0 0,-1 0 1 0 0,1 0-1 0 0,0 0 1 0 0,0 1 0 0 0,0-1-1 0 0,0 0 9 0 0,0 0-4 0 0,1 1 0 0 0,0-1-1 0 0,0 0 1 0 0,-1 1 0 0 0,1-1-1 0 0,0 1 1 0 0,-1-1 0 0 0,1 1-1 0 0,0-1 1 0 0,-1 1 0 0 0,1-1 0 0 0,-1 1-1 0 0,1 0 1 0 0,-1-1 0 0 0,1 1-1 0 0,-1 0 1 0 0,1 0 0 0 0,-1-1-1 0 0,0 1 1 0 0,1 0 0 0 0,-1 0-1 0 0,0-1 1 0 0,0 1 0 0 0,1 0 0 0 0,-1 0-1 0 0,0 0 1 0 0,0 0 0 0 0,0-1-1 0 0,0 1 1 0 0,0 0 0 0 0,0 0-1 0 0,-1 0 5 0 0,1 1 49 0 0,1 0 1 0 0,-1 0-1 0 0,0-1 0 0 0,0 1 0 0 0,1 0 0 0 0,-1-1 0 0 0,0 1 0 0 0,1 0 0 0 0,0-1 1 0 0,0 2-50 0 0,0-1 2 0 0,0-1 1 0 0,0 0-1 0 0,0 1 1 0 0,0 0-1 0 0,0-1 1 0 0,-1 1-1 0 0,1-1 1 0 0,0 1-1 0 0,-1 0 1 0 0,1-1-1 0 0,-1 1 1 0 0,0 0-1 0 0,0 0 1 0 0,1-1-1 0 0,-1 1 1 0 0,0 0-1 0 0,-1 1-2 0 0,2-2 0 0 0,-1 1 0 0 0,0 0 0 0 0,0-1 0 0 0,1 1 0 0 0,0 0 0 0 0,-1-1 0 0 0,1 1 0 0 0,0-1 0 0 0,-1 1 0 0 0,1-1 0 0 0,0 1 0 0 0,0-1 0 0 0,0 0 0 0 0,0 1 0 0 0,1-1 0 0 0,-1 1 0 0 0,1-1 0 0 0,-1 1 0 0 0,0 0 0 0 0,0-1 0 0 0,0 1 0 0 0,0 0 0 0 0,0 0 0 0 0,0 0 0 0 0,0-1 0 0 0,-1 1 0 0 0,1 0 0 0 0,0 2 0 0 0,-1-2 0 0 0,0 0 1 0 0,1-1-1 0 0,0 1 0 0 0,-1 0 0 0 0,1 0 1 0 0,0-1-1 0 0,0 1 0 0 0,0-1 0 0 0,0 1 1 0 0,0 0-1 0 0,0-1 0 0 0,0 0 0 0 0,1 1 0 0 0,-1 0-4 0 0,1-1 0 0 0,-1 1-1 0 0,0-1 1 0 0,0 1-1 0 0,0 0 1 0 0,0 0 0 0 0,0-1-1 0 0,1 3 5 0 0,2-1-328 0 0,-2-2 263 0 0,3 0-266 0 0,0 1 0 0 0,0-1 0 0 0,0 0 0 0 0,0-1-1 0 0,0 1 1 0 0,0-1 0 0 0,0 0 0 0 0,0 0 0 0 0,0 0 0 0 0,0-1 0 0 0,0 0 0 0 0,2 0 331 0 0,2-2-1260 0 0,1 0 1 0 0,-1 0 0 0 0,1-1 0 0 0,-1-1-1 0 0,0 1 1 0 0,0-2 1259 0 0,9-5-2445 0 0</inkml:trace>
  <inkml:trace contextRef="#ctx0" brushRef="#br0" timeOffset="1417.297">1604 693 17303 0 0,'-5'1'187'0'0,"0"-1"-1"0"0,0 1 0 0 0,-1 1 0 0 0,1-1 1 0 0,1 1-1 0 0,-1 0 0 0 0,0 0 0 0 0,0 1 1 0 0,1-1-1 0 0,-1 1 0 0 0,1 0 0 0 0,-3 2-186 0 0,-7 5 725 0 0,10-7-473 0 0,-1 1 0 0 0,1 0-1 0 0,1 0 1 0 0,-1 0-1 0 0,1 1 1 0 0,-1-1 0 0 0,0 4-252 0 0,5 5 757 0 0,0-6-444 0 0,-1-4-305 0 0,1-1-1 0 0,-1 1 0 0 0,0-1 0 0 0,1 1 0 0 0,0 0 1 0 0,-1-1-1 0 0,1 1 0 0 0,0-1 0 0 0,0 1 1 0 0,1-1-1 0 0,-1 0 0 0 0,0 1 0 0 0,1-1 0 0 0,-1 0 1 0 0,1 0-1 0 0,0 0 0 0 0,0 0 0 0 0,0 0-7 0 0,6 5 37 0 0,0-2-1 0 0,0 1 1 0 0,0-1 0 0 0,4 2-37 0 0,4 2 139 0 0,46 24 157 0 0,-61-32-237 0 0,-1 0-39 0 0,0 1 0 0 0,0 0 0 0 0,0-1 0 0 0,-1 1 0 0 0,1 0-1 0 0,-1-1 1 0 0,1 1 0 0 0,-1-1 0 0 0,1 1 0 0 0,-1 0 0 0 0,0-1 0 0 0,0 0 0 0 0,0 1 0 0 0,0-1 0 0 0,0 0 0 0 0,0 1 0 0 0,0-1 0 0 0,0 0-1 0 0,-1 0 1 0 0,1 0 0 0 0,0 0 0 0 0,-1 0 0 0 0,1 0 0 0 0,-1 0-20 0 0,-5 3 121 0 0,-1-1-1 0 0,1 0 0 0 0,-1-1 1 0 0,-6 2-121 0 0,-5 2 37 0 0,-25 4 49 0 0,34-8-136 0 0,1 0-1 0 0,-1 0 1 0 0,0 1-1 0 0,1 0 1 0 0,-2 2 50 0 0,7-4-79 0 0,1 1 0 0 0,-1-1 0 0 0,0 0 0 0 0,0 1 1 0 0,1-2-1 0 0,-1 1 0 0 0,0 0 0 0 0,-2-1 79 0 0,-10 2-323 0 0,14-1 130 0 0,0-1 1 0 0,0 1-1 0 0,-1-1 0 0 0,1 0 0 0 0,0 0 0 0 0,0 0 0 0 0,-1 0 0 0 0,1 0 1 0 0,0 0-1 0 0,-1-1 0 0 0,1 1 0 0 0,0-1 0 0 0,0 0 0 0 0,-2 0 193 0 0,3 1-1726 0 0,6-6-2562 0 0,-1-2 2091 0 0</inkml:trace>
  <inkml:trace contextRef="#ctx0" brushRef="#br0" timeOffset="2017.585">1757 854 14944 0 0,'18'3'340'0'0,"-14"-3"50"0"0,5 0 384 0 0,39 0-37 0 0,-46 0-64 0 0,9 0 896 0 0,-6 0 2871 0 0,-4-1-4341 0 0,2 1-10 0 0,-1-1 1 0 0,1 0-1 0 0,0-1 1 0 0,0 1-1 0 0,-1 0 1 0 0,1-1-1 0 0,-1 1 1 0 0,1-1-1 0 0,-1 0 1 0 0,0 0-1 0 0,0 0 1 0 0,1 0-1 0 0,-1 0 1 0 0,-1 0-1 0 0,1-1 1 0 0,1 0-90 0 0,0-4 7 0 0,1 0 0 0 0,-1 0 0 0 0,0 0 1 0 0,-1 0-1 0 0,0 0 0 0 0,0-1 0 0 0,-1 1 0 0 0,1-1 1 0 0,-2 1-1 0 0,1-1 0 0 0,-1 1 0 0 0,0-1 0 0 0,-1 0 0 0 0,1 1 1 0 0,-1-1-1 0 0,-1 1 0 0 0,0 0 0 0 0,-1-3-7 0 0,2 6 0 0 0,1 2 0 0 0,-1 0 0 0 0,0 0 0 0 0,1 1 0 0 0,-1-1 0 0 0,0 0 0 0 0,0 1 0 0 0,0-1 0 0 0,0 1 0 0 0,0-1 0 0 0,0 1 0 0 0,-1-1 0 0 0,1 1 0 0 0,0 0 0 0 0,-1 0 0 0 0,0-1 0 0 0,1 1 0 0 0,1 1 0 0 0,0 0 0 0 0,0 0 0 0 0,-1-1 0 0 0,1 1 0 0 0,0 0 0 0 0,0 0 0 0 0,-1 0 0 0 0,1 0 0 0 0,0-1 0 0 0,-1 1 0 0 0,1 0 0 0 0,0 0 0 0 0,0 0 0 0 0,-1 0 0 0 0,1 0 0 0 0,0 0 0 0 0,-1 0 0 0 0,1 0 0 0 0,0 0 0 0 0,-1 0 0 0 0,1 0 0 0 0,0 0 0 0 0,-1 0 0 0 0,1 0 0 0 0,0 0 0 0 0,-1 0 0 0 0,1 0 0 0 0,0 0 0 0 0,-1 0 0 0 0,1 0 0 0 0,0 0 0 0 0,-1 1 0 0 0,1-1 0 0 0,0 0 0 0 0,0 0 0 0 0,-1 0 0 0 0,1 1 0 0 0,0-1 0 0 0,0 0 0 0 0,-1 0 0 0 0,1 1 0 0 0,-4 1 2 0 0,-1 0-28 0 0,0 0 0 0 0,-1 1-1 0 0,1 0 1 0 0,1 0-1 0 0,-1 1 1 0 0,0-1-1 0 0,1 1 1 0 0,0 0-1 0 0,0 0 1 0 0,-2 3 26 0 0,-6 8-90 0 0,2-1 159 0 0,0 0 0 0 0,1 1 0 0 0,0 0 0 0 0,1 1-69 0 0,5-11-15 0 0,1 1-1 0 0,0-1 0 0 0,0 1 0 0 0,1-1 1 0 0,0 1-1 0 0,0 0 0 0 0,0 0 1 0 0,0 0-1 0 0,1 0 0 0 0,0 1 16 0 0,0-5 11 0 0,1 1-1 0 0,-1-1 1 0 0,0 0 0 0 0,1 1-1 0 0,0-1 1 0 0,-1 1-1 0 0,1-1 1 0 0,0 0 0 0 0,0 0-1 0 0,0 0 1 0 0,1 0-1 0 0,-1 1 1 0 0,0-1 0 0 0,1-1-1 0 0,-1 1 1 0 0,1 0-1 0 0,0 0 1 0 0,0-1 0 0 0,0 1-1 0 0,-1-1 1 0 0,1 1-1 0 0,1-1 1 0 0,-1 0 0 0 0,0 0-1 0 0,2 1-10 0 0,1 0-10 0 0,0 0 0 0 0,1-1 0 0 0,0 0 0 0 0,-1 0 0 0 0,1 0 0 0 0,0-1 0 0 0,-1 1 0 0 0,1-1 0 0 0,0-1 0 0 0,0 1 0 0 0,-1-1-1 0 0,1 0 1 0 0,-1 0 0 0 0,1-1 0 0 0,1 0 10 0 0,8-4 67 0 0,0 0 0 0 0,0-1-1 0 0,-1 0 1 0 0,12-9-67 0 0,-15 8-34 0 0,0-1 0 0 0,-1 0 0 0 0,0 0 0 0 0,7-11 34 0 0,-5 7-146 0 0,1 0 0 0 0,12-9 146 0 0,-21 19-21 0 0,0 0 1 0 0,1 0 0 0 0,-1 0-1 0 0,1 1 1 0 0,-1-1 0 0 0,1 1-1 0 0,0 0 1 0 0,0 1 0 0 0,0-1 0 0 0,0 1-1 0 0,5 0 21 0 0,-7 0-9 0 0,0 1-1 0 0,0 0 1 0 0,0 1 0 0 0,1-1-1 0 0,-1 1 1 0 0,0-1 0 0 0,0 1-1 0 0,0 0 1 0 0,0 0-1 0 0,0 0 1 0 0,0 1 0 0 0,0-1-1 0 0,-1 1 1 0 0,1-1 0 0 0,0 1-1 0 0,-1 0 1 0 0,1 0-1 0 0,-1 0 1 0 0,0 1 9 0 0,8 6 109 0 0,-2 1 0 0 0,1 1 0 0 0,-1-1 1 0 0,0 3-110 0 0,8 9 261 0 0,-11-15-261 0 0,-1 1 0 0 0,0-1 0 0 0,0 1 0 0 0,0 1 0 0 0,14 25 0 0 0,-18-33 0 0 0,1 0 0 0 0,-1 0 0 0 0,1 0 0 0 0,-1 0 0 0 0,1 0 0 0 0,-1 0 0 0 0,0 0 0 0 0,1 1 0 0 0,-1-1 0 0 0,0 0 0 0 0,0 0 0 0 0,0 0 0 0 0,0 0 0 0 0,0 1 0 0 0,0-2 0 0 0,0 0 0 0 0,0 0 0 0 0,0 0 0 0 0,0 0 0 0 0,-1-1 0 0 0,1 1 0 0 0,0 0 0 0 0,0 0 0 0 0,0 0 0 0 0,0 0 0 0 0,0 0 0 0 0,0 0 0 0 0,0 0 0 0 0,-1 0 0 0 0,1 0 0 0 0,0 0 0 0 0,0 0-1 0 0,0 0 1 0 0,0 0 0 0 0,0 0 0 0 0,-1-1 0 0 0,1 1 0 0 0,0 0 0 0 0,0 0 0 0 0,0 0 0 0 0,0 0 0 0 0,0 1 0 0 0,0-1 0 0 0,-1 0 0 0 0,1 0 0 0 0,0 0 0 0 0,0 0 0 0 0,0 0 0 0 0,0 0 0 0 0,0 0 0 0 0,-1 0 0 0 0,1 0 0 0 0,0 0 0 0 0,0 0 0 0 0,0 0 0 0 0,0 0 0 0 0,0 0-1 0 0,0 1 1 0 0,0-1 0 0 0,0 0 0 0 0,-1 0 0 0 0,1 0 0 0 0,0 0 0 0 0,0 0 0 0 0,0 0 0 0 0,0 0 0 0 0,0 1 0 0 0,0-1 0 0 0,0 0 0 0 0,0 0 0 0 0,0 0 0 0 0,0 0 0 0 0,0 0 0 0 0,0 1 0 0 0,0-1 0 0 0,0 0 0 0 0,0 0 0 0 0,0 0 0 0 0,0 0 0 0 0,0 0 0 0 0,0 1-1 0 0,0-1 1 0 0,0 0 0 0 0,0 0 0 0 0,-6-7 78 0 0,3 2 94 0 0,0 0 0 0 0,1 0 0 0 0,0 0 0 0 0,-1 0 0 0 0,2-1 0 0 0,-1 1 0 0 0,1-1 1 0 0,0 1-1 0 0,0-1 0 0 0,0-2-172 0 0,0-10-178 0 0,2 1 0 0 0,1-14 178 0 0,-2 30 0 0 0,1-5-8 0 0,0-1 1 0 0,1 0-1 0 0,0 1 0 0 0,0 0 0 0 0,0-1 0 0 0,1 1 0 0 0,0 0 0 0 0,0 0 1 0 0,1 0-1 0 0,3-4 8 0 0,1-1-74 0 0,0 1-1 0 0,0 1 1 0 0,1-1 0 0 0,1 1 0 0 0,3-2 74 0 0,-3 3-234 0 0,1 1 0 0 0,1-1 0 0 0,10-4 234 0 0,17-4-7103 0 0,-11 5-946 0 0</inkml:trace>
  <inkml:trace contextRef="#ctx0" brushRef="#br0" timeOffset="3816.474">3073 702 6448 0 0,'0'0'141'0'0,"4"2"200"0"0,3 1-19 0 0,0 0-1 0 0,1-1 0 0 0,-1 0 1 0 0,1 0-1 0 0,-1-1 0 0 0,1 0 0 0 0,0 0 1 0 0,0-1-1 0 0,-1 0 0 0 0,1 0 0 0 0,0-1 1 0 0,0 0-1 0 0,2-1-321 0 0,21-1 522 0 0,23-2 654 0 0,-13 2 99 0 0,5 1-1275 0 0,-4 0 877 0 0,15-3-877 0 0,26-1 804 0 0,-17 1 117 0 0,21 0-244 0 0,382-8 270 0 0,-61-6 190 0 0,-119 3-786 0 0,157-4-666 0 0,-20 15 1649 0 0,-426 5-1334 0 0,436 6 134 0 0,337 1-74 0 0,-386-25-133 0 0,-334 12-132 0 0,26-1-727 0 0,-52 5-341 0 0,-2-2-3319 0 0,-3 0-1404 0 0</inkml:trace>
  <inkml:trace contextRef="#ctx0" brushRef="#br0" timeOffset="4938.784">3199 1007 6448 0 0,'-13'3'685'0'0,"-2"-1"-1592"0"0,-11 2 5846 0 0,21-4-1206 0 0,24-2-3255 0 0,124-5 1705 0 0,-72 5-1807 0 0,14 3-719 0 0,-46 0 774 0 0,31-4-431 0 0,123-7 676 0 0,-112 6-192 0 0,101-10-245 0 0,205 1 410 0 0,-260 11-825 0 0,74 1 282 0 0,-144 2 97 0 0,-12 0-144 0 0,22 3-59 0 0,-10 0-312 0 0,0-3-1 0 0,29-3 313 0 0,12-1 475 0 0,16-1-838 0 0,-39-4 494 0 0,85-1 152 0 0,122-3-88 0 0,108 7-164 0 0,30 5-918 0 0,-264-3 1671 0 0,-62 1-1132 0 0,-36-1 1880 0 0,32 5-1532 0 0,27 3 0 0 0,-88-2 11 0 0,1-2 0 0 0,18-1-11 0 0,-24-2-6224 0 0,22-5 6224 0 0,-27 5-2261 0 0</inkml:trace>
  <inkml:trace contextRef="#ctx0" brushRef="#br0" timeOffset="6384.121">7600 202 2760 0 0,'0'0'517'0'0,"0"0"1133"0"0,-1 1 6903 0 0,0 0-4375 0 0,-10 8-3662 0 0,8-5-386 0 0,0 0 0 0 0,1 0 1 0 0,-1 1-1 0 0,1-1 0 0 0,0 1 0 0 0,0-1 0 0 0,0 1 0 0 0,1 0 0 0 0,0 0 0 0 0,-1 2-130 0 0,-11 81 1770 0 0,-4 14-65 0 0,-8 50-1136 0 0,21-115-188 0 0,1 1-1 0 0,2 0 1 0 0,3 29-381 0 0,0-43 101 0 0,1 0 1 0 0,1 0 0 0 0,2 0 0 0 0,0 0-1 0 0,2-1 1 0 0,4 10-102 0 0,26 58-72 0 0,-19-49 88 0 0,-11-24 0 0 0,0 0 0 0 0,1-1 0 0 0,11 16-16 0 0,-3-6-161 0 0,-14-22 91 0 0,0 1 0 0 0,1 0 0 0 0,-1-1 0 0 0,1 0 0 0 0,0 0 0 0 0,1 0-1 0 0,-1-1 1 0 0,1 1 0 0 0,1 0 70 0 0,-5-5-79 0 0,4 3-1170 0 0,-1-4-7214 0 0,2-4 2111 0 0</inkml:trace>
  <inkml:trace contextRef="#ctx0" brushRef="#br0" timeOffset="6952.624">7521 235 5352 0 0,'0'0'241'0'0,"0"0"0"0"0,0-1-150 0 0,1-3 94 0 0,6-4 5951 0 0,1 3-3788 0 0,-7 4-2420 0 0,0 1 622 0 0,-1 0-8 0 0,14 1 826 0 0,-6 3-1008 0 0,0 0 0 0 0,0 1 1 0 0,0 0-1 0 0,-1 1 0 0 0,0 0 0 0 0,0 0 0 0 0,-1 0 0 0 0,1 1 0 0 0,-1 1-360 0 0,13 13 449 0 0,-2 2 0 0 0,0 0 0 0 0,-2 1 0 0 0,0 0-1 0 0,6 18-448 0 0,-5-4 399 0 0,-2 1-1 0 0,-2 1 0 0 0,4 25-398 0 0,-16-64 4 0 0,23 117 382 0 0,-15-75-319 0 0,0-3-16 0 0,0 0 150 0 0,-2 0-1 0 0,0 26-200 0 0,-3-17 46 0 0,-1 1 131 0 0,-2 30-177 0 0,-16 92 232 0 0,15-165-218 0 0,0 0 0 0 0,-1 0 0 0 0,1 0 0 0 0,-2-1 0 0 0,0 4-14 0 0,-7 19 21 0 0,10-27-84 0 0,0-1 0 0 0,-1 1 0 0 0,1-1 0 0 0,-1 1 0 0 0,1 0 0 0 0,-1-1 0 0 0,1 1 0 0 0,-1-1 0 0 0,0 0 0 0 0,0 1 0 0 0,0-1 0 0 0,0 0 0 0 0,0 1 0 0 0,0-1 0 0 0,0 0 0 0 0,-1 0 0 0 0,1 0 1 0 0,0 0-1 0 0,-1 0 63 0 0,1 0-1671 0 0,0-1-494 0 0,-4 0-97 0 0</inkml:trace>
  <inkml:trace contextRef="#ctx0" brushRef="#br0" timeOffset="8172.29">7877 459 4232 0 0,'0'0'91'0'0,"0"0"11"0"0,0 0 12 0 0,0 0 144 0 0,0 0 563 0 0,0 0 246 0 0,0 0 49 0 0,0 0-71 0 0,0 0-341 0 0,0 0-154 0 0,0 0-34 0 0,0 0 65 0 0,0 0 290 0 0,0 0 121 0 0,0 0 28 0 0,0 0-134 0 0,0 0-507 0 0,0 0 37 0 0,0 0 80 0 0,0 0 14 0 0,0 0-67 0 0,14 5-278 0 0,-8-4-166 0 0,-1 1 0 0 0,1-1 0 0 0,-1 2 0 0 0,0-1 0 0 0,5 3 1 0 0,22 8 64 0 0,-20-8 496 0 0,1-1 0 0 0,-1 2 0 0 0,1 0-560 0 0,34 14 309 0 0,-20-9-309 0 0,-20-8 0 0 0,0 0 0 0 0,0 0 0 0 0,1-1 0 0 0,4 1 0 0 0,11 2 277 0 0,-1 2-1 0 0,5 2-276 0 0,-14-5 359 0 0,70 20 32 0 0,0-4 0 0 0,21-1-391 0 0,-99-18 10 0 0,34 8 39 0 0,-1 2 1 0 0,16 6-50 0 0,16 6 125 0 0,-29-12-85 0 0,0-2 0 0 0,2-2-40 0 0,29 4-4 0 0,163 20 16 0 0,-133-26-12 0 0,176 4 0 0 0,-229-11 0 0 0,18-4 0 0 0,-8 0 0 0 0,74-13 0 0 0,-81 16 0 0 0,3 1 0 0 0,34-1 0 0 0,2 1 34 0 0,2-1-1131 0 0,-74 1-1148 0 0,0 0 0 0 0,5-3 2245 0 0,-10 2-1654 0 0</inkml:trace>
  <inkml:trace contextRef="#ctx0" brushRef="#br0" timeOffset="9544.944">7855 1036 2304 0 0,'0'0'341'0'0,"0"0"594"0"0,0 0 258 0 0,15 4 4144 0 0,16-10-2449 0 0,35 1-855 0 0,-41 3-1830 0 0,34-9-175 0 0,-43 7 392 0 0,0 1-1 0 0,0 1 1 0 0,16 0-420 0 0,33-4 858 0 0,-26 2-854 0 0,41-4-4 0 0,-27 3 0 0 0,14-5 0 0 0,18-2 0 0 0,0 2 962 0 0,-22 2-691 0 0,0 2 0 0 0,1 3-271 0 0,-29 2 298 0 0,12-3-298 0 0,-12 0 222 0 0,12 2-222 0 0,-18 1-50 0 0,24-5 50 0 0,-25 3 34 0 0,23-1-34 0 0,106-5 115 0 0,-102 4-55 0 0,0 2 0 0 0,50 5-60 0 0,-89-1-101 0 0,-7 0 88 0 0,0 0-1 0 0,0-1 1 0 0,0 0-1 0 0,7-1 14 0 0,9-1 0 0 0,-1 1 0 0 0,3 1 0 0 0,-11 0 0 0 0,251 3 0 0 0,-118 0 0 0 0,-70-4 0 0 0,13 1 0 0 0,51 6 0 0 0,1 2 0 0 0,28 0 0 0 0,54 6 0 0 0,-114-6 0 0 0,-16 0 230 0 0,9 1-721 0 0,-87-7-2077 0 0,1-2 0 0 0,2 0 2568 0 0,-13 0-874 0 0,9 0-4238 0 0</inkml:trace>
  <inkml:trace contextRef="#ctx0" brushRef="#br0" timeOffset="10627.587">10007 707 4112 0 0,'0'0'191'0'0,"22"-3"3267"0"0,46-8 1526 0 0,-1 1-3785 0 0,-17 0-745 0 0,50-10 244 0 0,85-27 1557 0 0,-136 37-1134 0 0,9 2-1121 0 0,-2-1 687 0 0,-7 4-655 0 0,-31 4-264 0 0,0-2 0 0 0,15-3 232 0 0,-28 5 5 0 0,25-6 169 0 0,1-2 1 0 0,-2-1-1 0 0,6-3-174 0 0,-26 9-41 0 0,0 1-1 0 0,1 1 0 0 0,0-1 1 0 0,2 1 41 0 0,29-8-146 0 0,-11-4 146 0 0,8 0 0 0 0,7 2 0 0 0,35-6 0 0 0,-51 13 6 0 0,-14 3 6 0 0,0-1 0 0 0,0 0-1 0 0,0-1 1 0 0,-1-1 0 0 0,1 0-1 0 0,9-6-11 0 0,-15 6 59 0 0,0 0-4 0 0,0-4-52 0 0,2 2 132 0 0,-10 6-71 0 0,-14 1 296 0 0,-40 15-434 0 0,1 3-1 0 0,1 1 0 0 0,-6 6 75 0 0,-20 10 298 0 0,-77 23-298 0 0,-5-10-3909 0 0,132-41-119 0 0,2-3-1084 0 0</inkml:trace>
  <inkml:trace contextRef="#ctx0" brushRef="#br0" timeOffset="11566.424">11115 153 10136 0 0,'0'0'230'0'0,"0"0"30"0"0,0 0 19 0 0,0-1-40 0 0,3-2-117 0 0,-3 2 258 0 0,0 1 103 0 0,0 0 12 0 0,0 0 5 0 0,0 0 17 0 0,0 0 10 0 0,0 0 1 0 0,0 0-3 0 0,0 0-10 0 0,0 0-3 0 0,0 0-1 0 0,7-2 1097 0 0,0 4-1333 0 0,-1 1-1 0 0,0 1 0 0 0,1-1 0 0 0,-1 1 0 0 0,-1 0 0 0 0,1 0 0 0 0,3 4-274 0 0,18 11 537 0 0,2 2-26 0 0,0 2-1 0 0,-1 0 1 0 0,-1 2-1 0 0,-1 0 0 0 0,13 19-510 0 0,-20-23 23 0 0,-1 2 0 0 0,-2 0-1 0 0,0 0 1 0 0,-1 2 0 0 0,-2 0-1 0 0,4 9-22 0 0,-8-13 106 0 0,0 1 0 0 0,-2 0 0 0 0,0 1 0 0 0,-2-1 0 0 0,3 21-106 0 0,-3-3 411 0 0,-2-22-338 0 0,0 1 0 0 0,-2 1 0 0 0,0-1 0 0 0,-1 0 0 0 0,-1 0 0 0 0,-2 9-73 0 0,-2-3 23 0 0,-17 73 206 0 0,14-68-173 0 0,-1-1-1 0 0,-1-1 1 0 0,-2 0 0 0 0,-1 0 0 0 0,-1-2 0 0 0,-2 2-56 0 0,-29 29 74 0 0,23-34-74 0 0,16-18 2 0 0,0 1 1 0 0,1 0 0 0 0,0 0 0 0 0,-2 2-3 0 0,-7 6 58 0 0,12-12-51 0 0,0 0 0 0 0,0 0 1 0 0,0-1-1 0 0,0 1 1 0 0,1 0-1 0 0,-1 0 1 0 0,1 1-1 0 0,-2 0-7 0 0,1 1-221 0 0,0-1 0 0 0,-1 1 0 0 0,0-1 0 0 0,1 0 0 0 0,-1 0 0 0 0,-1 0 0 0 0,1 0 0 0 0,0-1-1 0 0,0 1 1 0 0,-1-1 0 0 0,0 0 221 0 0,2 1-5053 0 0,5-3 1439 0 0,-1 0 3959 0 0,6-3-2534 0 0</inkml:trace>
  <inkml:trace contextRef="#ctx0" brushRef="#br0" timeOffset="11956.106">11587 1102 6448 0 0,'0'0'141'0'0,"0"0"23"0"0,0 0 13 0 0,0 0 178 0 0,0 0 696 0 0,0 0 301 0 0,0 0 65 0 0,0 0-96 0 0,0 0-457 0 0,0 0-198 0 0,0 0-40 0 0,0 0-22 0 0,0 0-58 0 0,0 0-30 0 0,0 0-5 0 0,0 0-44 0 0,0 0-191 0 0,0 0-85 0 0,0 0-21 0 0,0 0-46 0 0,0 0-186 0 0,0 0-88 0 0,0 0-11 0 0,0 0-47 0 0,0 0-173 0 0,6 6-2816 0 0,-6-5 2876 0 0,0-1 178 0 0,0 0-1 0 0,0 1 0 0 0,0-1 0 0 0,0 0 0 0 0,0 1 0 0 0,0-1 1 0 0,0 0-1 0 0,0 0 0 0 0,0 1 0 0 0,0-1 0 0 0,0 0 0 0 0,0 0 1 0 0,0 1-1 0 0,0-1 0 0 0,0 0 0 0 0,-1 0 0 0 0,1 1 0 0 0,0-1 1 0 0,0 0-1 0 0,0 0 0 0 0,0 0 0 0 0,-1 1 0 0 0,1-1 0 0 0,0 0 1 0 0,0 0-1 0 0,0 0 144 0 0,-4 1-2080 0 0</inkml:trace>
  <inkml:trace contextRef="#ctx0" brushRef="#br0" timeOffset="12389.66">11487 1133 8720 0 0,'0'0'197'0'0,"0"0"24"0"0,0 0 19 0 0,0 0 90 0 0,0 0 322 0 0,0 0 144 0 0,11-4 1433 0 0,-5 1-1698 0 0,0 0 0 0 0,0 0 0 0 0,1 1 0 0 0,-1 0-1 0 0,1 0 1 0 0,5 0-531 0 0,12-4 1023 0 0,-12 2-455 0 0,1 1 0 0 0,9 0-568 0 0,-8 1 369 0 0,-1-1-1 0 0,9-2-368 0 0,-13 3 11 0 0,0 1 0 0 0,0 0 0 0 0,0 1 0 0 0,0 0-1 0 0,0 0 1 0 0,0 1 0 0 0,0 0 0 0 0,3 1-11 0 0,6 0-74 0 0,-2-2-89 0 0,-6-2-5059 0 0,-4-1-840 0 0</inkml:trace>
  <inkml:trace contextRef="#ctx0" brushRef="#br0" timeOffset="12795.654">11517 881 13824 0 0,'0'0'29'0'0,"0"0"1"0"0,0 0 0 0 0,0 0 0 0 0,0 0 0 0 0,0 0 0 0 0,0-1 0 0 0,0 1 0 0 0,0 0 0 0 0,0 0 0 0 0,0 0-1 0 0,0 0 1 0 0,0 0 0 0 0,0 0 0 0 0,0 0 0 0 0,0 0 0 0 0,0 0 0 0 0,0-1 0 0 0,0 1 0 0 0,0 0-1 0 0,0 0 1 0 0,0 0 0 0 0,0 0 0 0 0,0 0 0 0 0,0 0 0 0 0,0 0 0 0 0,0 0 0 0 0,0 0 0 0 0,0-1-1 0 0,0 1 1 0 0,0 0 0 0 0,0 0 0 0 0,0 0 0 0 0,0 0 0 0 0,0 0 0 0 0,0 0 0 0 0,0 0 0 0 0,0 0 0 0 0,1 0-1 0 0,-1 0 1 0 0,0 0 0 0 0,0 0 0 0 0,0 0 0 0 0,0-1 0 0 0,0 1 0 0 0,0 0 0 0 0,0 0 0 0 0,0 0-1 0 0,1 0-29 0 0,8-5 191 0 0,11-2 132 0 0,12 0 2501 0 0,25-3-2824 0 0,-12 2 603 0 0,-31 6-575 0 0,21-4-452 0 0,-14 4-3150 0 0,-20 2 2217 0 0</inkml:trace>
  <inkml:trace contextRef="#ctx0" brushRef="#br0" timeOffset="12796.654">11541 707 5984 0 0,'0'-6'541'0'0,"2"3"-314"0"0,-1 1 0 0 0,0-1 0 0 0,0 1 0 0 0,1-1 0 0 0,-1 1 0 0 0,1-1 0 0 0,0 1 0 0 0,0 0-1 0 0,0 0 1 0 0,0-1 0 0 0,0 2 0 0 0,1-1 0 0 0,-1 0 0 0 0,0 0 0 0 0,1 1 0 0 0,2-2-227 0 0,7-3 2537 0 0,1 0 0 0 0,13-4-2537 0 0,-20 8-264 0 0,23-7 647 0 0,1 1 0 0 0,1 2 0 0 0,-1 1 0 0 0,20-1-383 0 0,-42 4-506 0 0</inkml:trace>
  <inkml:trace contextRef="#ctx0" brushRef="#br0" timeOffset="13175.997">11476 514 5064 0 0,'0'-2'28'0'0,"-1"1"1"0"0,1-1-1 0 0,0 1 0 0 0,0-1 0 0 0,0 1 1 0 0,0-1-1 0 0,0 1 0 0 0,0-1 1 0 0,0 1-1 0 0,0-1 0 0 0,0 1-28 0 0,1 0 412 0 0,-1 0 0 0 0,1 0 0 0 0,0 0 0 0 0,-1 0 0 0 0,1 0 0 0 0,0 0 0 0 0,-1 0 0 0 0,1 0 0 0 0,0 0 0 0 0,0 1 0 0 0,0-1 0 0 0,0 0 0 0 0,0 1 0 0 0,0-1-1 0 0,0 1 1 0 0,0-1-412 0 0,12-9 3284 0 0,-7 6-3145 0 0,0 0 0 0 0,1 1 0 0 0,-1-1 0 0 0,1 1 1 0 0,0 1-1 0 0,0-1 0 0 0,0 1 0 0 0,0 0 0 0 0,5 0-139 0 0,1-1 243 0 0,57-11-154 0 0,-45 9-148 0 0,-15 5-1948 0 0,-7 0 767 0 0</inkml:trace>
  <inkml:trace contextRef="#ctx0" brushRef="#br0" timeOffset="13176.997">11400 306 4144 0 0,'3'-13'440'0'0,"0"10"48"0"0,-1 1 0 0 0,0-1 0 0 0,1 1 0 0 0,-1 0 0 0 0,1 0 0 0 0,2-2-488 0 0,12-11 4669 0 0,-11 10-4224 0 0,-1 1 1 0 0,1-1-1 0 0,0 1 1 0 0,1 0-1 0 0,-1 0 0 0 0,1 1 1 0 0,-1 0-1 0 0,1 0 1 0 0,0 1-1 0 0,6-2-445 0 0,3-2 583 0 0,4-1-130 0 0,-12 3-216 0 0,0 1 0 0 0,0 0 0 0 0,1 0 0 0 0,-1 1 0 0 0,1 0 0 0 0,0 1 0 0 0,3-1-237 0 0,-11 2-88 0 0,-1 0-116 0 0,0 0-824 0 0,0 0-3382 0 0,0 0-1446 0 0</inkml:trace>
  <inkml:trace contextRef="#ctx0" brushRef="#br1" timeOffset="21355.412">5015 132 8320 0 0,'0'0'190'0'0,"0"0"28"0"0,0 0 7 0 0,0 0 72 0 0,0 0 281 0 0,0 0 118 0 0,0 0 28 0 0,0 0 24 0 0,0 0 84 0 0,0 0 37 0 0,0 0 10 0 0,0 0-37 0 0,0 0-156 0 0,0 0-71 0 0,0 0-8 0 0,0 0-43 0 0,0 0-159 0 0,-17 0 545 0 0,-79 18-213 0 0,44-8-656 0 0,-39 3-81 0 0,-10 0 32 0 0,-3 1 11 0 0,38-9 314 0 0,-42-4-357 0 0,-88-10 582 0 0,164 5-516 0 0,-14 0 78 0 0,34 3-34 0 0,1 0 0 0 0,-1-1 0 0 0,0 0 0 0 0,0-1 0 0 0,-5-1-110 0 0,16 3 67 0 0,0 1-36 0 0,1 0 1 0 0,-1-1 0 0 0,1 1-1 0 0,-1 0 1 0 0,0 0 0 0 0,1 0-1 0 0,-1 0 1 0 0,1 0-1 0 0,-1-1 1 0 0,0 1 0 0 0,1 0-1 0 0,-1 0 1 0 0,1 1 0 0 0,-1-1-1 0 0,0 0 1 0 0,1 0-1 0 0,-1 0 1 0 0,1 0 0 0 0,-1 0-1 0 0,0 1 1 0 0,1-1 0 0 0,-1 0-1 0 0,1 1-31 0 0,-1-1 6 0 0,0 1 1 0 0,1 0-1 0 0,-1 0 0 0 0,1 0 0 0 0,-1 0 0 0 0,1 0 0 0 0,-1 0 0 0 0,1 0 0 0 0,0 1 1 0 0,-1-1-1 0 0,1 0 0 0 0,0 0 0 0 0,0 0 0 0 0,0 0 0 0 0,0 0 0 0 0,0 1-6 0 0,0 1 86 0 0,-1 5-113 0 0,0 0-1 0 0,1 0 0 0 0,0 0 1 0 0,1-1-1 0 0,-1 1 0 0 0,2 0 0 0 0,-1 0 1 0 0,1 0-1 0 0,0-1 0 0 0,3 6 28 0 0,2 15 141 0 0,27 97 3 0 0,-22-72-53 0 0,-3 0 0 0 0,1 24-91 0 0,8 52 106 0 0,-1-14 44 0 0,-9-52 40 0 0,3-1-190 0 0,11 91 647 0 0,-10-55-1167 0 0,-12-95 519 0 0,0-1-1 0 0,0 1 1 0 0,0 0-1 0 0,0-1 1 0 0,0 1-1 0 0,-1 0 1 0 0,1-1-1 0 0,-1 2 2 0 0,-1 2 1 0 0,1 0-1 0 0,0-1 0 0 0,1 1 0 0 0,0 4 0 0 0,0-5 0 0 0,0-1 18 0 0,0-3 75 0 0,0-1 46 0 0,0 0 11 0 0,0 0-52 0 0,0 0-230 0 0,0 0-100 0 0,1 0-22 0 0,2 2 162 0 0,17-1-72 0 0,-3-2 203 0 0,0-2-14 0 0,68-3-62 0 0,-3 0 2 0 0,-9 2-120 0 0,-42 3-31 0 0,17-3 186 0 0,11 0 134 0 0,0 2-1 0 0,0 2 1 0 0,16 5-134 0 0,63 0-629 0 0,211 4-418 0 0,-151-5 985 0 0,-197-4 60 0 0,46-5 2 0 0,-46 5 0 0 0,1 0 0 0 0,0 0 0 0 0,-1 0 0 0 0,1-1 0 0 0,-1 1 0 0 0,1 0 0 0 0,-1-1 0 0 0,1 1 0 0 0,-1 0 0 0 0,1-1 0 0 0,-1 0 0 0 0,0 1 0 0 0,1-1 0 0 0,-1 0 0 0 0,0 0 0 0 0,1 0 0 0 0,3-3 0 0 0,-5-1 12 0 0,-2-4 39 0 0,0 1 0 0 0,0-1-1 0 0,1 1 1 0 0,0-1 0 0 0,0-3-51 0 0,1 9-26 0 0,0 0-1 0 0,-1 1 1 0 0,0-1 0 0 0,1 1 0 0 0,-1-1 0 0 0,0 0 0 0 0,0 1 0 0 0,-1-1 26 0 0,-6-20 121 0 0,7 14-42 0 0,-4-17 63 0 0,3 19-104 0 0,0-1 0 0 0,1 1 0 0 0,-1-8-38 0 0,-3-13-63 0 0,0-8-184 0 0,4 29 204 0 0,0-1 0 0 0,0 1 1 0 0,0 0-1 0 0,-3-6 43 0 0,0-2 80 0 0,1 0 0 0 0,0 0-1 0 0,0 0 1 0 0,2-1 0 0 0,0-6-80 0 0,0 5-46 0 0,0 0 0 0 0,-2-1 0 0 0,0 1 0 0 0,-1-2 46 0 0,-14-50 353 0 0,8 28 199 0 0,-5-13-552 0 0,7 29 33 0 0,2 0 0 0 0,1-2-33 0 0,-4-13-2 0 0,5 17 56 0 0,2 0-1 0 0,0-1 0 0 0,1 0 1 0 0,1-3-54 0 0,0 17-134 0 0,0 5 143 0 0,1 0 4 0 0,-1-1-1 0 0,0 1 0 0 0,0-1 0 0 0,-1 1 0 0 0,0-1 0 0 0,0 1 1 0 0,0 0-1 0 0,-1 0 0 0 0,1-1 0 0 0,-2 0-12 0 0,1 0 16 0 0,1 0-1 0 0,0 1 1 0 0,0-1-1 0 0,0 0 1 0 0,1 0 0 0 0,-1 0-1 0 0,2-2-15 0 0,-1-47-234 0 0,-2 49 373 0 0,2 5-104 0 0,0 0-1 0 0,-1-1 1 0 0,1 1-1 0 0,0 0 1 0 0,0 0-1 0 0,0 0 0 0 0,0 0 1 0 0,0 0-1 0 0,0 0 1 0 0,0 0-1 0 0,0-1 1 0 0,1 1-1 0 0,-1 0 0 0 0,0 0 1 0 0,1 0-1 0 0,-1 0-34 0 0,1-1 0 0 0,1-17 0 0 0,-3 15-78 0 0,1 0 0 0 0,-1 0 0 0 0,0 0-1 0 0,0 0 1 0 0,0 0 0 0 0,-2-2 78 0 0,3 5 149 0 0,0 1 13 0 0,-13-23-18 0 0,12 21-162 0 0,-1 1-1 0 0,1 0 1 0 0,-1 0 0 0 0,0 0 0 0 0,1 0 0 0 0,-1 0 0 0 0,0 0 0 0 0,0 1 0 0 0,0-1 0 0 0,0 1 0 0 0,0-1 0 0 0,0 1 0 0 0,0 0 0 0 0,0-1-1 0 0,0 1 19 0 0,-12-2-66 0 0,6 1-52 0 0,0 0-1 0 0,0 0 0 0 0,0 1 1 0 0,0 0-1 0 0,0 1 0 0 0,-8 1 119 0 0,-3 0-598 0 0,-35 6-2510 0 0,19-2-3777 0 0</inkml:trace>
  <inkml:trace contextRef="#ctx0" brushRef="#br1" timeOffset="21978.786">4245 1705 9528 0 0,'0'0'432'0'0,"0"-11"168"0"0,2 6-391 0 0,-2 4 876 0 0,-1 3 6620 0 0,-3 7-3752 0 0,0 3-3706 0 0,0-1 0 0 0,1 1 0 0 0,0 0 0 0 0,0 1 0 0 0,1 1-247 0 0,2-3 29 0 0,-2 0 1 0 0,1 0-1 0 0,-2 4-29 0 0,0-1-4 0 0,3-13-154 0 0,-8 46 554 0 0,8-37-3902 0 0,-1 0-3743 0 0,1-10 1047 0 0</inkml:trace>
  <inkml:trace contextRef="#ctx0" brushRef="#br1" timeOffset="22431.093">4257 1614 10592 0 0,'0'-16'1148'0'0,"-1"-1"0"0"0,-3-8-1148 0 0,0 1 4490 0 0,3 15-1410 0 0,-3-4-2854 0 0,3 11-3047 0 0,3 6 28 0 0,1 0 409 0 0,10 7-14 0 0</inkml:trace>
  <inkml:trace contextRef="#ctx0" brushRef="#br1" timeOffset="22859.522">4441 1604 10592 0 0,'-7'6'1104'0'0,"-52"37"3227"0"0,31-21-2624 0 0,26-21-1651 0 0,1 0-1 0 0,-1 0 1 0 0,1 0 0 0 0,0 1-1 0 0,-1-1 1 0 0,1 0 0 0 0,0 1-1 0 0,0-1 1 0 0,0 1-1 0 0,0-1 1 0 0,0 1 0 0 0,0 0-1 0 0,0-1 1 0 0,0 1 0 0 0,1 0-1 0 0,-1 0 1 0 0,1-1 0 0 0,-1 1-1 0 0,1 0 1 0 0,0 0-1 0 0,0 0-55 0 0,0 0 5 0 0,0 0-1 0 0,1 0 0 0 0,-1-1 0 0 0,1 1 1 0 0,-1 0-1 0 0,1 0 0 0 0,0-1 0 0 0,0 1 1 0 0,-1-1-1 0 0,1 1 0 0 0,1-1 0 0 0,-1 1 1 0 0,0-1-1 0 0,0 1 0 0 0,0-1 0 0 0,1 0 1 0 0,-1 0-1 0 0,1 0 0 0 0,-1 0 0 0 0,1 0 0 0 0,0 1-4 0 0,10 4 0 0 0,0-1 0 0 0,0 0 0 0 0,0 0 0 0 0,8 1 0 0 0,0 0 0 0 0,-5-2 1 0 0,-11-3 6 0 0,0 0 0 0 0,0 0-1 0 0,0 0 1 0 0,0 1 0 0 0,-1-1 0 0 0,1 1-1 0 0,2 2-6 0 0,-5-4 246 0 0,-1 0 68 0 0,0 0 6 0 0,0 0-17 0 0,-1 2-221 0 0,0 1 0 0 0,0-1 0 0 0,-1 0 0 0 0,1 0-1 0 0,-1-1 1 0 0,1 1 0 0 0,-1 0 0 0 0,0-1 0 0 0,1 1 0 0 0,-3 1-82 0 0,-1-1 123 0 0,0 1 0 0 0,0-1 1 0 0,-1 1-1 0 0,1-2 1 0 0,-1 1-1 0 0,0-1 1 0 0,0 1-1 0 0,0-1-123 0 0,-5 1 86 0 0,-31 6-33 0 0,36-7-316 0 0,0 1-1 0 0,0-1 1 0 0,-1 0-1 0 0,1-1 0 0 0,-2 1 264 0 0,-8-1-6132 0 0,16 0 495 0 0</inkml:trace>
  <inkml:trace contextRef="#ctx0" brushRef="#br1" timeOffset="22860.522">4671 1696 5064 0 0,'0'0'232'0'0,"-1"2"-14"0"0,-8 5 363 0 0,5-3 941 0 0,0 0 1 0 0,0 0 0 0 0,0 0-1 0 0,1 0 1 0 0,-2 3-1523 0 0,1-1 1157 0 0,-1 0-1 0 0,1 0 1 0 0,-1-1 0 0 0,-1 1-1157 0 0,2-2 209 0 0,0 0-1 0 0,1 0 0 0 0,-1 0 1 0 0,1 1-1 0 0,0-1 0 0 0,0 1 0 0 0,0 0 1 0 0,1 0-1 0 0,0 0-208 0 0,1-4 25 0 0,1 1-1 0 0,0-1 1 0 0,0 1-1 0 0,0-1 1 0 0,-1 1-1 0 0,1 0 1 0 0,1-1-1 0 0,-1 1 1 0 0,0-1 0 0 0,0 1-1 0 0,1-1 1 0 0,-1 1-1 0 0,0-1 1 0 0,1 1-1 0 0,0-1 1 0 0,-1 0-1 0 0,1 1 1 0 0,0-1 0 0 0,0 0-1 0 0,0 1 1 0 0,0-1-1 0 0,0 0 1 0 0,0 0-1 0 0,0 0 1 0 0,0 0-1 0 0,0 0 1 0 0,0 0 0 0 0,1 0-1 0 0,-1 0 1 0 0,0 0-1 0 0,1-1 1 0 0,0 1-25 0 0,2 2 75 0 0,0-1 1 0 0,0 0-1 0 0,1-1 1 0 0,-1 1 0 0 0,1-1-1 0 0,0 0 1 0 0,-1 0-1 0 0,1 0 1 0 0,0-1-1 0 0,0 1-75 0 0,5-2 47 0 0,0-1-1 0 0,0 1 1 0 0,0-1-1 0 0,-1-1 0 0 0,1 0 1 0 0,-1-1-1 0 0,4-1-46 0 0,-9 4 11 0 0,-3 0-7 0 0,0 1 0 0 0,1-1 0 0 0,-1 1 0 0 0,1-1 0 0 0,-1 0 0 0 0,0 1 0 0 0,1-1 0 0 0,-1 0 0 0 0,0 0 0 0 0,0 0-1 0 0,0 0 1 0 0,0 0 0 0 0,0 0 0 0 0,0 0 0 0 0,0 0 0 0 0,0 0 0 0 0,0-1 0 0 0,0 1 0 0 0,-1 0 0 0 0,1-1 0 0 0,0 1 0 0 0,-1 0-1 0 0,1-1 1 0 0,-1 1 0 0 0,0-1 0 0 0,1 1 0 0 0,-1-1 0 0 0,0 1 0 0 0,0 0 0 0 0,0-1 0 0 0,0 1 0 0 0,0-1 0 0 0,0 1 0 0 0,-1-1-1 0 0,1 1 1 0 0,0-1 0 0 0,-1 1 0 0 0,1-1-4 0 0,-2-2 18 0 0,0 0 0 0 0,0 0 0 0 0,0 0 0 0 0,0 1 0 0 0,0-1 0 0 0,-1 1 0 0 0,0-1 1 0 0,0 1-1 0 0,0 0 0 0 0,0 0 0 0 0,0 0 0 0 0,-3-1-18 0 0,-79-56 132 0 0,64 52-403 0 0,20 7-152 0 0,-1-1-220 0 0,1 0-50 0 0,1 0-4345 0 0,3-3 2489 0 0</inkml:trace>
  <inkml:trace contextRef="#ctx0" brushRef="#br1" timeOffset="23251.586">4840 1490 3680 0 0,'0'0'284'0'0,"0"0"240"0"0,0 0 1704 0 0,0 0 768 0 0,0 0 150 0 0,0 0-339 0 0,0 0-1538 0 0,0 0-674 0 0,2 8 315 0 0,1 3-342 0 0,-1 0 0 0 0,0 0 0 0 0,-1 1 0 0 0,0-1 0 0 0,-1 0 0 0 0,0 1-1 0 0,-1-1 1 0 0,0 1 0 0 0,-2 7-568 0 0,0 3 427 0 0,0 19-427 0 0,0 11 469 0 0,2-40-499 0 0,0 0 0 0 0,1 1-1 0 0,0-1 1 0 0,0 0 0 0 0,2 1-1 0 0,-1-1 1 0 0,3 9 30 0 0,-3-20-116 0 0,0 1-1 0 0,-1-1 1 0 0,1 1 0 0 0,0-1-1 0 0,-1 1 1 0 0,1-1 0 0 0,0 0-1 0 0,0 1 1 0 0,0-1 0 0 0,1 0 0 0 0,-1 0-1 0 0,0 0 1 0 0,0 0 0 0 0,0 1-1 0 0,1-2 1 0 0,-1 1 0 0 0,2 1 116 0 0,-1-1-445 0 0,0-1 1 0 0,-1 1 0 0 0,1 0 0 0 0,0-1 0 0 0,0 1 0 0 0,0-1-1 0 0,0 0 1 0 0,0 0 0 0 0,0 1 0 0 0,-1-1 0 0 0,1-1 0 0 0,0 1-1 0 0,0 0 1 0 0,2-1 444 0 0,7-3-2566 0 0</inkml:trace>
  <inkml:trace contextRef="#ctx0" brushRef="#br1" timeOffset="23651.166">5202 1628 4608 0 0,'-3'-1'30'0'0,"1"0"-1"0"0,-1 0 1 0 0,1 0-1 0 0,-1 0 1 0 0,1 1 0 0 0,-1-1-1 0 0,0 1 1 0 0,-1 0-30 0 0,0 0 758 0 0,0 0 1 0 0,0 0-1 0 0,0 1 0 0 0,0-1 1 0 0,0 1-1 0 0,1 0 0 0 0,-1 1 1 0 0,0-1-1 0 0,0 1-758 0 0,-32 18 7835 0 0,13-4-5803 0 0,11-7-3159 0 0,-13 11 2010 0 0,1 1 1 0 0,-16 17-884 0 0,36-33 60 0 0,0 0-1 0 0,0 0 1 0 0,0 1 0 0 0,0 0 0 0 0,1-1 0 0 0,0 1 0 0 0,0 0 0 0 0,1 0-1 0 0,0 1 1 0 0,-2 3-60 0 0,4-2 67 0 0,0-7-62 0 0,0 0 1 0 0,0-1-1 0 0,0 1 0 0 0,0-1 1 0 0,0 1-1 0 0,0 0 1 0 0,0-1-1 0 0,0 1 0 0 0,1-1 1 0 0,-1 1-1 0 0,0-1 0 0 0,0 1 1 0 0,1-1-1 0 0,-1 1 1 0 0,0-1-1 0 0,1 1 0 0 0,-1-1 1 0 0,0 1-1 0 0,1-1 0 0 0,-1 1 1 0 0,1-1-1 0 0,-1 0 0 0 0,0 1 1 0 0,1-1-1 0 0,-1 0 1 0 0,1 1-1 0 0,0-1 0 0 0,-1 0 1 0 0,1 0-1 0 0,-1 1 0 0 0,1-1 1 0 0,-1 0-1 0 0,1 0 1 0 0,-1 0-1 0 0,1 0 0 0 0,0 0-5 0 0,16-1 62 0 0,-11-2-98 0 0,1 0 0 0 0,-1 0 0 0 0,0 0 0 0 0,-1-1 0 0 0,1 1 0 0 0,0-1 0 0 0,2-4 36 0 0,13-7-67 0 0,-16 10 50 0 0,1 0 1 0 0,-1 0-1 0 0,0-1 1 0 0,0 1-1 0 0,0-1 1 0 0,-1 0-1 0 0,3-6 17 0 0,-6 11-80 0 0,-1 1 35 0 0,0 0 103 0 0,0 0 10 0 0,0 0-2 0 0,0 0 4 0 0,0 0 2 0 0,1 10 111 0 0,-2 7 292 0 0,1-12-438 0 0,0-1 1 0 0,0 1 0 0 0,0 0 0 0 0,0-1 0 0 0,1 1 0 0 0,-1 0-1 0 0,1-1 1 0 0,1 1 0 0 0,-1-1 0 0 0,1 1 0 0 0,-1-1-1 0 0,1 0 1 0 0,0 0 0 0 0,1 1 0 0 0,-1-1 0 0 0,1-1 0 0 0,0 1-1 0 0,0 0 1 0 0,0-1 0 0 0,0 1 0 0 0,0-1 0 0 0,2 1-38 0 0,-2-3-54 0 0,-1 1 0 0 0,1-1 0 0 0,-1 1 1 0 0,1-1-1 0 0,0 0 0 0 0,-1 0 0 0 0,1 0 0 0 0,0-1 1 0 0,0 1-1 0 0,0-1 0 0 0,0 0 0 0 0,0 1 1 0 0,0-1-1 0 0,0 0 0 0 0,0-1 0 0 0,-1 1 1 0 0,3-1 53 0 0,3 0-907 0 0,-1-1 1 0 0,1 0 0 0 0,-1-1-1 0 0,0 1 1 0 0,0-2 0 0 0,0 1 906 0 0,6-3-6729 0 0</inkml:trace>
  <inkml:trace contextRef="#ctx0" brushRef="#br1" timeOffset="24053.159">5300 1519 4144 0 0,'0'0'191'0'0,"2"9"459"0"0,2 21 7889 0 0,2 1-3349 0 0,3 27-1546 0 0,-6-32-2651 0 0,4 21 959 0 0,-2 43-1952 0 0,-14-35-872 0 0,9-54-185 0 0,-1 1-840 0 0,0 0 693 0 0,-1-2-4299 0 0,-3-2-891 0 0</inkml:trace>
  <inkml:trace contextRef="#ctx0" brushRef="#br1" timeOffset="24482.138">5364 1702 3680 0 0,'47'-5'3177'0'0,"-11"0"2394"0"0,125-1-2650 0 0,-140 5-2145 0 0,-16 0-494 0 0,0 1 1 0 0,0 0 0 0 0,0 0-1 0 0,0 0 1 0 0,3 1-283 0 0,10 2 1251 0 0,-22 5-1075 0 0,-3-3-20 0 0,1 1 0 0 0,-1-1-1 0 0,0 0 1 0 0,-2 1-156 0 0,-9 5 159 0 0,-29 21 52 0 0,20-14 142 0 0,-21 19-353 0 0,32-25 120 0 0,12-9-85 0 0,1 0 1 0 0,-1 0-1 0 0,1 0 1 0 0,0 0-1 0 0,0 0 1 0 0,0 1-1 0 0,-1 1-35 0 0,-2 5 407 0 0,13-11 85 0 0,3-2-615 0 0,0 0 124 0 0,-1-1-1 0 0,1 1 1 0 0,0-2-1 0 0,-1 1 1 0 0,0-1-1 0 0,6-5 0 0 0,9-7 193 0 0,13-14-193 0 0,-4 4 130 0 0,-27 22-164 0 0,1 1 0 0 0,0 0 0 0 0,0 0 0 0 0,0 1 0 0 0,1 0 0 0 0,-1 0 0 0 0,1 0 0 0 0,-1 1 0 0 0,1 1 0 0 0,0-1 0 0 0,0 1 0 0 0,5 0 34 0 0,-8 1 26 0 0,0 0 1 0 0,-1 1 0 0 0,1 0 0 0 0,-1 0 0 0 0,1 0 0 0 0,-1 0-1 0 0,1 1 1 0 0,-1-1 0 0 0,0 1 0 0 0,0 0 0 0 0,0 1-1 0 0,0-1 1 0 0,0 1 0 0 0,0-1 0 0 0,-1 1 0 0 0,1 0-1 0 0,-1 1 1 0 0,0-1 0 0 0,0 0 0 0 0,0 1 0 0 0,2 3-27 0 0,-1 0 135 0 0,0 0 0 0 0,0 0 1 0 0,-1 0-1 0 0,0 0 0 0 0,0 1 1 0 0,-1-1-1 0 0,0 1 0 0 0,0 0 0 0 0,-1-1 1 0 0,0 1-1 0 0,0 0 0 0 0,-1 4-135 0 0,0-10-10 0 0,-1 17 296 0 0,1-18-286 0 0,0-1 0 0 0,0 0 1 0 0,0 1-1 0 0,0-1 0 0 0,-1 0 0 0 0,1 0 1 0 0,0 1-1 0 0,0-1 0 0 0,0 0 1 0 0,0 1-1 0 0,-1-1 0 0 0,1 0 1 0 0,0 0-1 0 0,0 1 0 0 0,0-1 0 0 0,-1 0 1 0 0,1 0-1 0 0,0 0 0 0 0,0 1 1 0 0,-1-1-1 0 0,1 0 0 0 0,0 0 1 0 0,-1 0-1 0 0,1 0 0 0 0,0 0 0 0 0,-1 0 1 0 0,1 1-1 0 0,0-1 0 0 0,-1 0 1 0 0,1 0-1 0 0,0 0 0 0 0,0 0 1 0 0,-1 0-1 0 0,1 0 0 0 0,0 0 0 0 0,-1 0 1 0 0,1-1-1 0 0,0 1 0 0 0,-1 0 1 0 0,1 0-1 0 0,0 0 0 0 0,-1 0 1 0 0,1 0-1 0 0,0 0 0 0 0,0-1 1 0 0,-1 1-1 0 0,1 0 0 0 0,0 0 0 0 0,0 0 1 0 0,-1-1-1 0 0,1 1 0 0 0,0 0 1 0 0,0 0-1 0 0,-1-1 0 0 0,1 1 0 0 0,-1-1 48 0 0,0 0 0 0 0,0-1-1 0 0,0 1 1 0 0,0 0 0 0 0,0 0 0 0 0,0-1-1 0 0,1 1 1 0 0,-1 0 0 0 0,0-1-1 0 0,1 1 1 0 0,-1-1 0 0 0,1 1-1 0 0,0-1 1 0 0,-1 1 0 0 0,1-1 0 0 0,0 0-1 0 0,0 1 1 0 0,0-1 0 0 0,0 1-1 0 0,0-1 1 0 0,0 1 0 0 0,1-1 0 0 0,-1 1-1 0 0,0-1 1 0 0,1 0-48 0 0,1-6 24 0 0,1-1 0 0 0,0 0 0 0 0,4-7-24 0 0,-3 7 78 0 0,0 0-77 0 0,0 1 1 0 0,0 0-1 0 0,1 0 1 0 0,0 0-1 0 0,1 1 0 0 0,0 0 1 0 0,0 0-1 0 0,0 0 1 0 0,6-4-2 0 0,-7 7-194 0 0,1 0-1 0 0,-1 0 1 0 0,1 0 0 0 0,0 0 0 0 0,0 1-1 0 0,0 0 1 0 0,1 1 0 0 0,-1-1 0 0 0,1 1 0 0 0,-1 1-1 0 0,1-1 1 0 0,0 1 0 0 0,2 0 194 0 0,6-1-1059 0 0</inkml:trace>
  <inkml:trace contextRef="#ctx0" brushRef="#br1" timeOffset="32205.525">9707 97 2304 0 0,'9'0'812'0'0,"43"2"7249"0"0,-51-2-7957 0 0,-1 0 0 0 0,0 0-1 0 0,1 0 1 0 0,-1 0 0 0 0,0 1 0 0 0,1-1 0 0 0,-1 0 0 0 0,0 0 0 0 0,1 0-1 0 0,-1 0 1 0 0,0 1 0 0 0,0-1 0 0 0,1 0 0 0 0,-1 0 0 0 0,0 1-1 0 0,0-1 1 0 0,1 0 0 0 0,-1 0 0 0 0,0 1 0 0 0,0-1 0 0 0,0 0-1 0 0,1 1 1 0 0,-1-1 0 0 0,0 0 0 0 0,0 1 0 0 0,0-1 0 0 0,0 0-1 0 0,0 1 1 0 0,0-1 0 0 0,0 0 0 0 0,0 1 0 0 0,0-1 0 0 0,0 0-1 0 0,0 1 1 0 0,0-1 0 0 0,0 0 0 0 0,0 1 0 0 0,0-1 0 0 0,0 0-1 0 0,0 1 1 0 0,0-1 0 0 0,0 0 0 0 0,-1 1 0 0 0,1-1 0 0 0,0 0-1 0 0,0 1 1 0 0,0-1 0 0 0,-1 0 0 0 0,1 0 0 0 0,0 1 0 0 0,0-1-1 0 0,-1 0 1 0 0,1 0 0 0 0,0 1 0 0 0,0-1 0 0 0,-1 0 0 0 0,1 0-1 0 0,0 0 1 0 0,-1 0 0 0 0,1 1 0 0 0,0-1 0 0 0,-1 0 0 0 0,1 0-1 0 0,0 0 1 0 0,-1 0 0 0 0,1 0-104 0 0,-10 4 147 0 0,-40 11 331 0 0,-18-6-155 0 0,21-4-286 0 0,-10 4 31 0 0,7-1 351 0 0,-46 2-419 0 0,48-7 334 0 0,-35 9-334 0 0,-6 0 91 0 0,67-9-366 0 0,-7 0 287 0 0,-1 0 1 0 0,0-2-1 0 0,1-1 1 0 0,-27-4-13 0 0,44 4 48 0 0,5-1-182 0 0,17-4-491 0 0,48-13-4760 0 0,-48 12 235 0 0</inkml:trace>
  <inkml:trace contextRef="#ctx0" brushRef="#br1" timeOffset="32609.937">9186 77 11600 0 0,'0'0'530'0'0,"0"0"-7"0"0,-1 0-334 0 0,-1-2-95 0 0,1 1 276 0 0,1 1 118 0 0,0 0 22 0 0,-4-2 2032 0 0,1 2-2359 0 0,0 0 0 0 0,0 1 1 0 0,0 0-1 0 0,0-1 0 0 0,0 1 0 0 0,0 0 0 0 0,0 0 0 0 0,0 1 0 0 0,0-1 0 0 0,-1 1-183 0 0,-31 21 120 0 0,27-16-94 0 0,0-2 1 0 0,-1 1 0 0 0,-6 2-27 0 0,-10 4-1 0 0,14-7 69 0 0,-1 1 0 0 0,-1-1 0 0 0,1-1 0 0 0,-1 0-1 0 0,-5 0-67 0 0,-8 2 148 0 0,1 0 0 0 0,-1 2-1 0 0,-3 3-147 0 0,28-11 15 0 0,-17 11 357 0 0,17-11-298 0 0,1 0-2 0 0,13 14 91 0 0,-10-12-103 0 0,1 0 0 0 0,-1 0 0 0 0,1 0 0 0 0,0 0-1 0 0,0 0 1 0 0,-1-1 0 0 0,1 1 0 0 0,0-1 0 0 0,0 0 0 0 0,0-1 0 0 0,4 1-60 0 0,22 6 282 0 0,-17-3-170 0 0,0 0-1 0 0,1-1 0 0 0,-1-1 0 0 0,5 0-111 0 0,-4 0-63 0 0,0 0-1 0 0,-1 1 0 0 0,13 4 64 0 0,-20-5-231 0 0,1 0 0 0 0,0-1 0 0 0,-1 0 0 0 0,1 0 0 0 0,3 0 231 0 0,6-1-7258 0 0</inkml:trace>
  <inkml:trace contextRef="#ctx0" brushRef="#br2" timeOffset="43941.396">9419 1059 2304 0 0,'1'0'22'0'0,"-1"0"-16"0"0,0 0 0 0 0,1 1 0 0 0,-1-1 0 0 0,0 0-1 0 0,1 0 1 0 0,-1 0 0 0 0,0 0 0 0 0,1 0 0 0 0,-1 0 0 0 0,1 0 0 0 0,-1 0 0 0 0,0 0 0 0 0,1 0 0 0 0,-1 0 0 0 0,1 0 0 0 0,-1 0 0 0 0,0 0 0 0 0,1 0 0 0 0,-1-1 0 0 0,0 1 0 0 0,1 0 0 0 0,-1 0 0 0 0,0 0-1 0 0,1-1 1 0 0,-1 1 0 0 0,0 0 0 0 0,1 0 0 0 0,-1-1 0 0 0,0 1 0 0 0,0 0 0 0 0,1 0 0 0 0,-1-1 0 0 0,0 1 0 0 0,0-1-6 0 0,7-4 505 0 0,2-4 7555 0 0,-10 15-1693 0 0,0 1-6226 0 0,0-1 0 0 0,-1 0 0 0 0,1 0 0 0 0,-1-1 0 0 0,-1 1 0 0 0,0 0-141 0 0,-22 37 1716 0 0,-5 15-1716 0 0,10-18 397 0 0,-21 31-397 0 0,-20 28 878 0 0,-8 28-878 0 0,-5 7-764 0 0,64-116-839 0 0,0 0 0 0 0,-4 14 1603 0 0,11-14-4534 0 0,3-17-435 0 0</inkml:trace>
  <inkml:trace contextRef="#ctx0" brushRef="#br2" timeOffset="44602.227">9474 1028 2304 0 0,'-12'0'3867'0'0,"9"1"6705"0"0,3 2-10420 0 0,1-1 0 0 0,0 1 0 0 0,0-1-1 0 0,0 0 1 0 0,0 1 0 0 0,0-1-1 0 0,0 0 1 0 0,1 0 0 0 0,-1 0-1 0 0,1 0 1 0 0,-1 0 0 0 0,1 0-1 0 0,0 0 1 0 0,0 0 0 0 0,0 0-152 0 0,13 15 756 0 0,4 11-295 0 0,2-2 0 0 0,0 0 0 0 0,2-1 0 0 0,9 6-461 0 0,104 87 1142 0 0,-102-89-1056 0 0,-2 2 1 0 0,-1 1-1 0 0,-1 1 0 0 0,-2 2 1 0 0,-1 0-1 0 0,9 20-86 0 0,-27-40-1051 0 0,0-1-1 0 0,2 0 1 0 0,-1-1 0 0 0,2 0-1 0 0,-1 0 1 0 0,2-1 0 0 0,10 8 1051 0 0,-8-12-6856 0 0</inkml:trace>
  <inkml:trace contextRef="#ctx0" brushRef="#br2" timeOffset="63274.517">10223 1767 10080 0 0,'0'0'230'0'0,"0"0"30"0"0,0 0 18 0 0,0 0 59 0 0,0 0 242 0 0,0 0 106 0 0,0 0 19 0 0,-13-14 4414 0 0,11 11-4930 0 0,0-1-1 0 0,-1 1 1 0 0,1 0-1 0 0,-1 0 0 0 0,0 0 1 0 0,0 0-1 0 0,0 0 0 0 0,0 0 1 0 0,-1 1-1 0 0,1 0 1 0 0,-1-1-1 0 0,1 1 0 0 0,-1 1 1 0 0,0-1-1 0 0,0 0 1 0 0,0 1-188 0 0,-15-5 123 0 0,1 1 0 0 0,-1 1 1 0 0,-2 0-124 0 0,-17-4 334 0 0,-66-11 19 0 0,67 14-105 0 0,0 2-1 0 0,0 1 0 0 0,-20 2-247 0 0,-30-1 80 0 0,11-4-574 0 0,21 0 774 0 0,-1 3 0 0 0,0 3 0 0 0,-1 2-280 0 0,-2 3-6 0 0,-16 1-444 0 0,0 4 450 0 0,-10 5-58 0 0,0 4-1 0 0,-21 10 59 0 0,81-23 268 0 0,-17 7-93 0 0,-7 5-556 0 0,-16 8 587 0 0,32-12-597 0 0,24-9 391 0 0,8-2 0 0 0,-3 1 29 0 0,3 3 17 0 0,1-7-41 0 0,0-1-1 0 0,1 1 1 0 0,-1 0-1 0 0,1-1 1 0 0,-1 1 0 0 0,1-1-1 0 0,-1 1 1 0 0,1-1-1 0 0,-1 1 1 0 0,1-1 0 0 0,-1 1-1 0 0,1-1 1 0 0,0 0-1 0 0,-1 1 1 0 0,1-1 0 0 0,-1 0-1 0 0,1 1 1 0 0,0-1-1 0 0,0 0 1 0 0,0 0-5 0 0,16 6 223 0 0,-15-6-61 0 0,16 5-224 0 0,0 0-1 0 0,0-1 1 0 0,1-1 0 0 0,-1-1-1 0 0,7 0 63 0 0,69 4-256 0 0,32 8 256 0 0,-37-2-53 0 0,-64-9 7 0 0,19-1 46 0 0,-8-1-37 0 0,68-3-47 0 0,-24 5 40 0 0,0-4 0 0 0,0-4 0 0 0,2-3 44 0 0,419-52-21 0 0,-389 46 1146 0 0,-101 11-1135 0 0,-10 3-40 0 0,1-1 0 0 0,-1 0 0 0 0,0 1 0 0 0,1 0 0 0 0,-1-1 0 0 0,0 1 0 0 0,1 0 0 0 0,-1 0 0 0 0,0 0 0 0 0,1 0 0 0 0,-1 0 0 0 0,1 0 0 0 0,-1 0 0 0 0,0 0 0 0 0,2 1 50 0 0,4-3-75 0 0,7-4 828 0 0,-13 6-903 0 0,22-6 150 0 0,-21 6-241 0 0,-2 0-23 0 0,0 0 49 0 0,0 0 225 0 0,-2 0 48 0 0,-5-2-60 0 0,5 2-82 0 0,2 0-55 0 0,0 0 0 0 0,0 0 3 0 0,0 0-202 0 0,0 0-853 0 0,0 0-374 0 0,0 0-71 0 0,0 0-17 0 0</inkml:trace>
  <inkml:trace contextRef="#ctx0" brushRef="#br2" timeOffset="64446.829">8950 2051 2760 0 0,'0'0'125'0'0,"0"0"206"0"0,0 0 778 0 0,-1-9 5812 0 0,9 15 1379 0 0,6 6-5783 0 0,-4-2-2634 0 0,0-1 0 0 0,1-1-1 0 0,4 2 118 0 0,1 0 197 0 0,-2 0 0 0 0,13 11-197 0 0,20 14 238 0 0,34 18 770 0 0,69 59-1008 0 0,-100-75 175 0 0,-29-22-182 0 0,-2 0-1 0 0,16 15 8 0 0,-14-14-8 0 0,-17-13-18 0 0,0 0 1 0 0,0 0-1 0 0,-1 0 1 0 0,1 1-1 0 0,2 2 26 0 0,9 9-208 0 0,-13-14 143 0 0,0 0-1 0 0,0 1 1 0 0,-1-1-1 0 0,1 1 1 0 0,-1-1-1 0 0,1 1 1 0 0,-1 0 0 0 0,1 0-1 0 0,-1 0 1 0 0,0 0-1 0 0,0 0 66 0 0,11 17-1881 0 0,-11-18 936 0 0,-1-1-1087 0 0,0 0-472 0 0,0 0-93 0 0</inkml:trace>
  <inkml:trace contextRef="#ctx0" brushRef="#br2" timeOffset="65170.834">10057 1909 8720 0 0,'0'0'197'0'0,"0"0"24"0"0,0 0 19 0 0,6-5 14 0 0,-5 4-163 0 0,0 1 0 0 0,0-1 1 0 0,0 1-1 0 0,0-1 0 0 0,1 0 1 0 0,-1 0-1 0 0,-1 1 1 0 0,1-1-1 0 0,0 0 0 0 0,0 0 1 0 0,0 0-1 0 0,0 0 0 0 0,-1 0 1 0 0,1 0-1 0 0,0 0 0 0 0,-1-1 1 0 0,1 1-1 0 0,-1 0 1 0 0,1 0-1 0 0,-1 0 0 0 0,0-1 1 0 0,1 1-1 0 0,-1 0 0 0 0,0 0 1 0 0,0-2-92 0 0,7-9 2281 0 0,-5 10 2780 0 0,-3 2-4912 0 0,-3 2-59 0 0,0 1-1 0 0,1-1 0 0 0,0 1 1 0 0,-1 0-1 0 0,1 0 0 0 0,0 0 1 0 0,0 1-1 0 0,1-1 0 0 0,-1 0 1 0 0,0 3-90 0 0,-13 14 528 0 0,8-11-342 0 0,1 1 0 0 0,0 0 0 0 0,-2 3-186 0 0,-15 21 68 0 0,-74 83 876 0 0,-11 14-285 0 0,46-66-206 0 0,22-18-453 0 0,-6 2 0 0 0,4-4 0 0 0,38-40-136 0 0,0 1-1 0 0,1 0 0 0 0,-1 0 1 0 0,1 1-1 0 0,1-1 1 0 0,-1 1-1 0 0,1-1 0 0 0,1 1 1 0 0,-1 0-1 0 0,1 0 0 0 0,0 1 1 0 0,1-1-1 0 0,-1 0 1 0 0,2 1-1 0 0,-1-1 0 0 0,1 0 1 0 0,0 2 136 0 0,0-6-574 0 0,0-1 1 0 0,-1 0-1 0 0,1 0 1 0 0,0 0-1 0 0,-1 0 1 0 0,0 0 0 0 0,1 0-1 0 0,-1 0 1 0 0,0 0-1 0 0,-1 2 574 0 0,-1 2-2254 0 0</inkml:trace>
  <inkml:trace contextRef="#ctx0" brushRef="#br2" timeOffset="68370.462">9973 2599 2304 0 0,'2'0'167'0'0,"38"-3"5050"0"0,-39 3-4380 0 0,9 0 2089 0 0,-8-1 5046 0 0,-3 0-7938 0 0,0 0-1 0 0,0 0 0 0 0,0 1 1 0 0,0-1-1 0 0,0 0 0 0 0,0 1 1 0 0,-1-1-1 0 0,1 0 0 0 0,0 1 0 0 0,0 0 1 0 0,-1-1-1 0 0,1 1 0 0 0,0 0 1 0 0,-1-1-1 0 0,1 1 0 0 0,0 0 1 0 0,-1 0-1 0 0,1 0 0 0 0,-2 0-33 0 0,-32 3 141 0 0,27-2-80 0 0,-91 2 134 0 0,-37 1 754 0 0,96-3-1146 0 0,-18-2 197 0 0,5 0 184 0 0,4 1 86 0 0,-10-1 82 0 0,0 3 0 0 0,1 3-352 0 0,-68 8 244 0 0,-6-7-108 0 0,24-4-136 0 0,39 2 64 0 0,29-8-64 0 0,34 3 0 0 0,4 0 1 0 0,0 0-1 0 0,0 0 0 0 0,1 1 1 0 0,-1-1-1 0 0,0 0 1 0 0,0 1-1 0 0,0-1 0 0 0,0 1 1 0 0,0 0-1 0 0,0-1 1 0 0,0 1-1 0 0,-1 0 0 0 0,-1 0 6 0 0,4 0 49 0 0,-2 0 60 0 0,-4 2 526 0 0,6 2-598 0 0,-1 1 1 0 0,1 0 0 0 0,1-1 0 0 0,-1 1-1 0 0,1-1 1 0 0,-1 1 0 0 0,1 0-1 0 0,0-1 1 0 0,1 1 0 0 0,0 2-44 0 0,7 28 224 0 0,-7-28-55 0 0,-1-1 0 0 0,0 1 1 0 0,-1 0-1 0 0,0 5-169 0 0,2 12 486 0 0,2 24-1107 0 0,-2 27 621 0 0,1 17 197 0 0,-3-83-195 0 0,9 148 188 0 0,-9 42-180 0 0,1-176-10 0 0,-1 13 11 0 0,0 25 53 0 0,-2-7-12 0 0,3-41-54 0 0,-1-1 1 0 0,-1 1 0 0 0,0 0 0 0 0,-3 10 1 0 0,3-19 53 0 0,-1 1 18 0 0,10 12-5 0 0,-6-16-66 0 0,-2-1-1 0 0,0 0 1 0 0,1 0-1 0 0,-1 0 1 0 0,1 0-1 0 0,-1 1 1 0 0,0-1-1 0 0,0 0 1 0 0,1 0-1 0 0,-1 1 1 0 0,0-1-1 0 0,1 0 1 0 0,-1 1-1 0 0,0-1 1 0 0,0 0-1 0 0,1 1 1 0 0,-1-1-1 0 0,0 0 1 0 0,0 1-1 0 0,0-1 1 0 0,0 0-1 0 0,0 1 1 0 0,1-1 0 0 0,-1 1-1 0 0,0-1 1 0 0,0 0-1 0 0,0 1 1 0 0,0-1-1 0 0,0 1 1 0 0,0-1 0 0 0,0 7-70 0 0,0-6 2 0 0,0-1 4 0 0,0 0 0 0 0,0 0 0 0 0,0 0 0 0 0,0 0-2 0 0,0 0-12 0 0,1 1 50 0 0,0-1 1 0 0,0 1-1 0 0,0 0 0 0 0,1-1 0 0 0,-1 1 1 0 0,0-1-1 0 0,0 1 0 0 0,0-1 0 0 0,1 0 0 0 0,-1 1 1 0 0,0-1-1 0 0,0 0 0 0 0,1 0 0 0 0,-1 0 0 0 0,0 0 1 0 0,0 0-1 0 0,1 0 0 0 0,-1 0 0 0 0,1 0 28 0 0,14 0-31 0 0,-6 0-17 0 0,-1 0 0 0 0,1 0 0 0 0,0-1 0 0 0,0 0-1 0 0,0-1 1 0 0,0 0 48 0 0,-2 0 0 0 0,0 1 0 0 0,0 0 0 0 0,0 0 0 0 0,2 0 0 0 0,13 0 0 0 0,32-6 0 0 0,55-7 0 0 0,-94 12 0 0 0,65-6-2 0 0,205-18-12 0 0,-22 20-452 0 0,-46 6 372 0 0,-132-4 94 0 0,-40 2 0 0 0,-16 0 0 0 0,-8-2 0 0 0,2-4 64 0 0,-23 8-63 0 0,-1 0 0 0 0,0-1-1 0 0,1 1 1 0 0,-1 0 0 0 0,0 0-1 0 0,1 0 1 0 0,-1 0-1 0 0,0-1 1 0 0,0 1 0 0 0,1 0-1 0 0,-1 0 1 0 0,0 0 0 0 0,0-1-1 0 0,1 1 1 0 0,-1 0 0 0 0,0-1-1 0 0,0 1 1 0 0,1 0 0 0 0,-1-1-1 0 0,0 1 1 0 0,0 0-1 0 0,0-1 1 0 0,0 1 0 0 0,0 0-1 0 0,0-1 1 0 0,1 1 0 0 0,-1 0-1 0 0,0-1 1 0 0,0 1-1 0 0,-2-3 35 0 0,4-9-13 0 0,-2 11-20 0 0,0 0 0 0 0,0 1 0 0 0,1-1 0 0 0,-1 1 1 0 0,0-1-1 0 0,0 0 0 0 0,1 1 0 0 0,-1-1 0 0 0,0 0 0 0 0,0 0 0 0 0,0 1 0 0 0,0-1 0 0 0,0 0 0 0 0,0 1 0 0 0,0-1 0 0 0,0 0 1 0 0,-1 1-1 0 0,1-1 0 0 0,0 0 0 0 0,0 1 0 0 0,-1-1 0 0 0,1 0 0 0 0,0 1 0 0 0,0-1 0 0 0,-1 1-2 0 0,0-1 3 0 0,0 0-1 0 0,1 0 1 0 0,-1 0-1 0 0,0 0 1 0 0,0 0-1 0 0,1 0 1 0 0,-1 0-1 0 0,1 0 1 0 0,-1 0-1 0 0,1 0 1 0 0,-1 0-1 0 0,1-1 1 0 0,0 1-1 0 0,0 0 1 0 0,-1 0-1 0 0,1 0 0 0 0,0 0 1 0 0,0-1-1 0 0,0 1 1 0 0,0 0-1 0 0,0 0 1 0 0,1 0-1 0 0,-1-1 1 0 0,0 1-1 0 0,0 0 1 0 0,1 0-1 0 0,-1 0 1 0 0,1 0-1 0 0,-1 0-2 0 0,1-2-7 0 0,-1 1 0 0 0,0 0 0 0 0,0 0-1 0 0,0 0 1 0 0,0 0 0 0 0,0-1 0 0 0,0 1-1 0 0,0 0 1 0 0,-1 0 0 0 0,1 0 0 0 0,-1 0-1 0 0,0-1 8 0 0,-2-17-89 0 0,3 14 74 0 0,-1 1-1 0 0,0-1 0 0 0,0 0 1 0 0,0 1-1 0 0,-1-1 0 0 0,-1-2 16 0 0,1 2 2 0 0,0 0-1 0 0,0-1 0 0 0,1 1 0 0 0,0 0 0 0 0,0-1-1 0 0,-5-31-6 0 0,4 27 53 0 0,0 1 1 0 0,1-1-1 0 0,-1-6-47 0 0,2 6 123 0 0,-2 0-1 0 0,1-1 0 0 0,-1 1 0 0 0,-2-5-122 0 0,0 3 16 0 0,2 1 0 0 0,0-1-1 0 0,0-5-15 0 0,-5-26-121 0 0,4 33 1 0 0,1 0 1 0 0,1 0-1 0 0,-1-10 120 0 0,2 7-57 0 0,-2 1-1 0 0,1-1 0 0 0,-2 1 58 0 0,1-1 2 0 0,0 1 0 0 0,1-1-1 0 0,0 0-1 0 0,0-40 111 0 0,0 9 281 0 0,2-14-392 0 0,0 41-228 0 0,-2 0 0 0 0,0-10 228 0 0,-1 8-47 0 0,1 7 69 0 0,-1 0 0 0 0,0 0 1 0 0,-1 0-1 0 0,0 1 0 0 0,-1-1 0 0 0,-1 1 0 0 0,-1-3-22 0 0,-9-13 633 0 0,15 28-636 0 0,0-1 0 0 0,0 1-1 0 0,-1 0 1 0 0,1 0 0 0 0,0-1 0 0 0,0 1-1 0 0,0 0 1 0 0,-1-1 0 0 0,1 1 0 0 0,0 0-1 0 0,0-1 1 0 0,0 1 0 0 0,0 0 0 0 0,0-1-1 0 0,0 1 1 0 0,0 0 0 0 0,0-1-1 0 0,0 1 1 0 0,0-1 0 0 0,0 1 0 0 0,0 0-1 0 0,0-1 1 0 0,0 1 0 0 0,0 0 0 0 0,0-1 3 0 0,0 1-2 0 0,0 0 1 0 0,0-1-1 0 0,0 1 1 0 0,0 0-1 0 0,0 0 1 0 0,0 0-1 0 0,0-1 1 0 0,0 1-1 0 0,0 0 1 0 0,0 0-1 0 0,0-1 1 0 0,0 1-1 0 0,0 0 1 0 0,0 0-1 0 0,0 0 1 0 0,-1-1-1 0 0,1 1 1 0 0,0 0-1 0 0,0 0 1 0 0,0 0-1 0 0,0-1 1 0 0,0 1-1 0 0,-1 0 1 0 0,1 0-1 0 0,0 0 1 0 0,0 0-1 0 0,0-1 1 0 0,0 1-1 0 0,-1 0 1 0 0,1 0-1 0 0,0 0 1 0 0,0 0-1 0 0,-1 0 1 0 0,1 0-1 0 0,0 0 1 0 0,0 0-1 0 0,0 0 1 0 0,-1 0 1 0 0,1-1-71 0 0,-7-3-645 0 0,7 4 739 0 0,-16-10-2008 0 0,14 10 1439 0 0,0-1 1 0 0,1 0-1 0 0,-1 1 1 0 0,0-1-1 0 0,0 1 1 0 0,0 0-1 0 0,1 0 1 0 0,-1 0-1 0 0,0-1 1 0 0,0 2-1 0 0,0-1 1 0 0,0 0-1 0 0,1 0 0 0 0,-1 0 1 0 0,-1 1 545 0 0,-9 4-2589 0 0</inkml:trace>
  <inkml:trace contextRef="#ctx0" brushRef="#br2" timeOffset="68921.853">9069 2972 3680 0 0,'0'0'284'0'0,"5"-4"949"0"0,-4 3 2647 0 0,0 2 3989 0 0,1 8-7101 0 0,6 22 3717 0 0,3 26-4485 0 0,-6-8 1218 0 0,-1 35-1218 0 0,-8-36 536 0 0,1-26-370 0 0,-1-10-152 0 0,-6 9-82 0 0,10-20-222 0 0,-8-7-5527 0 0,6 1 4917 0 0,0 1-1 0 0,1-1 0 0 0,0 0 1 0 0,0 0-1 0 0,1 1 1 0 0,-1-1-1 0 0,1-3 901 0 0,0-7-4430 0 0</inkml:trace>
  <inkml:trace contextRef="#ctx0" brushRef="#br2" timeOffset="69734.043">9109 3024 10136 0 0,'3'-8'490'0'0,"0"4"-263"0"0,3-8 41 0 0,0 1 1 0 0,1 0-1 0 0,0 0 0 0 0,4-3-268 0 0,-9 12 258 0 0,0 0 1 0 0,0 0-1 0 0,0 0 0 0 0,0 0 0 0 0,0 0 0 0 0,1 0 1 0 0,-1 0-1 0 0,0 1 0 0 0,1-1 0 0 0,0 1 0 0 0,-1 0 1 0 0,1-1-1 0 0,0 1 0 0 0,0 1 0 0 0,0-1 0 0 0,-1 0 0 0 0,1 1 1 0 0,0-1-1 0 0,0 1 0 0 0,0 0 0 0 0,0 0 0 0 0,0 0 1 0 0,0 0-1 0 0,0 1 0 0 0,0-1 0 0 0,0 1 0 0 0,0 0 1 0 0,0 0-1 0 0,-1 0 0 0 0,1 0 0 0 0,1 1-258 0 0,1 0 151 0 0,-1 0-1 0 0,1 0 1 0 0,-1 0-1 0 0,0 1 0 0 0,0 0 1 0 0,0-1-1 0 0,0 2 1 0 0,0-1-1 0 0,0 0 1 0 0,-1 1-1 0 0,0-1 1 0 0,0 1-1 0 0,0 0 1 0 0,0 0-1 0 0,1 2-150 0 0,-2-2 53 0 0,0 0-1 0 0,-1-1 1 0 0,1 1-1 0 0,-1 0 1 0 0,1 0-1 0 0,-1 0 1 0 0,0 0-1 0 0,-1 0 1 0 0,1 0-1 0 0,-1 0 1 0 0,0 0-1 0 0,0 0 1 0 0,0 1-1 0 0,0-1 1 0 0,-1 0-1 0 0,1 0 1 0 0,-1 0 0 0 0,0 0-1 0 0,0 0 1 0 0,-1 0-1 0 0,0 1-52 0 0,-2 3 63 0 0,1-1 0 0 0,-1 0 0 0 0,0-1 0 0 0,-1 1 0 0 0,0-1 0 0 0,0 1-1 0 0,0-1 1 0 0,-1-1 0 0 0,0 1 0 0 0,-4 2-63 0 0,-7 5 158 0 0,-1-2-1 0 0,-1 0 0 0 0,-16 7-157 0 0,-10 0 0 0 0,27-15-51 0 0,16-3 38 0 0,0 0 1 0 0,0 1-1 0 0,0-1 1 0 0,0 0-1 0 0,1 1 0 0 0,-1 0 1 0 0,0-1-1 0 0,-1 2 13 0 0,2-2-90 0 0,1 0-112 0 0,0 0-43 0 0,0 0-10 0 0,11 2-17 0 0,52 7 241 0 0,-39-5 23 0 0,-1 0 0 0 0,1-2 0 0 0,-1-1-1 0 0,7-1 9 0 0,0-2 81 0 0,0-2 0 0 0,-1-1 0 0 0,2-1-81 0 0,-16 2 46 0 0,1-1 0 0 0,-1 0-1 0 0,0-1 1 0 0,-1-1 0 0 0,1 0 0 0 0,4-5-46 0 0,-12 8 55 0 0,-1-1 1 0 0,1 0 0 0 0,-1 0 0 0 0,0-1 0 0 0,-1 0 0 0 0,0 0 0 0 0,3-3-56 0 0,-6 6 0 0 0,0 1 1 0 0,-1-1 0 0 0,1 0-1 0 0,0 0 1 0 0,-1 0-1 0 0,0 0 1 0 0,1 0 0 0 0,-1 0-1 0 0,-1 0 1 0 0,1 0-1 0 0,0 0 1 0 0,-1 0 0 0 0,1-1-1 0 0,-1 1 1 0 0,0 0-1 0 0,0-1 1 0 0,0 1 0 0 0,-1 0-1 0 0,0-2 0 0 0,1 4 0 0 0,0 0 0 0 0,-1 0 0 0 0,1 0 0 0 0,-1 0 0 0 0,0 0 0 0 0,1 0 0 0 0,-1 0 0 0 0,0 0 0 0 0,1 0 0 0 0,-1 1 0 0 0,0-1 0 0 0,0 0 0 0 0,0 0 0 0 0,0 1 0 0 0,0-1 0 0 0,0 0 0 0 0,0 1 0 0 0,0-1 0 0 0,0 1 0 0 0,0 0 0 0 0,0-1 0 0 0,0 1 0 0 0,0 0 0 0 0,-1-1 0 0 0,0 1 0 0 0,0 0 0 0 0,0 0 0 0 0,1 0 0 0 0,-1 0 0 0 0,0 0 0 0 0,0 0 0 0 0,0 1 0 0 0,0-1 0 0 0,0 1 0 0 0,1-1 0 0 0,-1 1 0 0 0,0 0 0 0 0,0-1 0 0 0,1 1 0 0 0,-1 0 0 0 0,0 0 0 0 0,0 1 0 0 0,-3 1 0 0 0,1 0 0 0 0,1 0 0 0 0,-1 1 0 0 0,0-1 0 0 0,1 1 0 0 0,0-1 0 0 0,0 1 0 0 0,0 0 0 0 0,0 0 0 0 0,0 1 0 0 0,1-1 0 0 0,0 0 0 0 0,0 1 0 0 0,0 0 0 0 0,0-1 0 0 0,1 1 0 0 0,0 0 0 0 0,0 0 0 0 0,0 0 0 0 0,1-1 0 0 0,-1 1 0 0 0,1 0 0 0 0,0 0 0 0 0,1 0 0 0 0,0 2 0 0 0,-1-5 6 0 0,1 1 0 0 0,0-1-1 0 0,-1 1 1 0 0,1-1 0 0 0,1 0-1 0 0,-1 1 1 0 0,0-1 0 0 0,0 0-1 0 0,1 0 1 0 0,0 0 0 0 0,-1 0-1 0 0,1 0 1 0 0,0 0 0 0 0,0 0-1 0 0,0 0 1 0 0,0-1 0 0 0,0 1-1 0 0,0-1 1 0 0,0 0 0 0 0,1 1-1 0 0,-1-1 1 0 0,0 0 0 0 0,1 0-1 0 0,-1-1 1 0 0,1 1 0 0 0,-1 0-1 0 0,1-1 1 0 0,0 0 0 0 0,1 1-6 0 0,1-1 14 0 0,0 1 1 0 0,1-1 0 0 0,-1 0 0 0 0,0 0-1 0 0,1 0 1 0 0,-1-1 0 0 0,0 0 0 0 0,0 0-1 0 0,0 0 1 0 0,0-1 0 0 0,1 0-1 0 0,-2 0 1 0 0,1 0 0 0 0,0-1-15 0 0,4-2 11 0 0,-1-1-1 0 0,-1-1 1 0 0,1 1-1 0 0,-1-2 1 0 0,-1 1 0 0 0,1-1-1 0 0,-1 1 1 0 0,0-2-1 0 0,1-2-10 0 0,9-18-189 0 0,-1-1 0 0 0,1-5 189 0 0,4-8-254 0 0,-17 36 253 0 0,0 1 1 0 0,0 0 0 0 0,-1-1 0 0 0,0 0 0 0 0,0 0 0 0 0,0 0 0 0 0,-1 1 0 0 0,0-1 0 0 0,-1 0-1 0 0,1-1 1 0 0,-2 0 0 0 0,-7 20-218 0 0,4-6 187 0 0,-1 2 132 0 0,1 0-1 0 0,0 1 1 0 0,1 0 0 0 0,0 0 0 0 0,0 0-1 0 0,1 1 1 0 0,1-1 0 0 0,-2 9-101 0 0,-3 14 43 0 0,2-8 73 0 0,2-1 0 0 0,0 1 0 0 0,1 7-116 0 0,-2 26 532 0 0,0 11-276 0 0,3-40-2731 0 0,0-26 2282 0 0,-1-4-2153 0 0,-5-4-5215 0 0</inkml:trace>
  <inkml:trace contextRef="#ctx0" brushRef="#br2" timeOffset="70151.533">9633 3027 3680 0 0,'0'0'284'0'0,"0"0"372"0"0,2-1 2256 0 0,29-4 5728 0 0,0 2-3914 0 0,10 3-3854 0 0,17 3-872 0 0,19 0 300 0 0,-37-3-461 0 0,2 0-21 0 0</inkml:trace>
  <inkml:trace contextRef="#ctx0" brushRef="#br3" timeOffset="121644.657">9962 487 2760 0 0,'0'0'125'0'0,"0"0"30"0"0,0 0 40 0 0,0 0 18 0 0,0 0 3 0 0,0 0 11 0 0,0 0 43 0 0,7-14 2818 0 0,-5 11-2753 0 0,0 0-1 0 0,1 0 0 0 0,-1 1 1 0 0,1-1-1 0 0,0 1 1 0 0,-1-1-1 0 0,1 1 0 0 0,0 0 1 0 0,1 0-1 0 0,1-1-334 0 0,34-15 532 0 0,-31 15-204 0 0,-5 1 255 0 0,0 1 1 0 0,1 0-1 0 0,-1-1 0 0 0,1 2 0 0 0,-1-1 0 0 0,1 0 1 0 0,2 0-584 0 0,-21 12 44 0 0,-5-4 97 0 0,-1-1 0 0 0,1-1 0 0 0,-1 0 0 0 0,0-2 0 0 0,0 0 0 0 0,-5-1-141 0 0,-12 2-19 0 0,-7 2 19 0 0,-93 13 696 0 0,138-19-688 0 0,-270 25-528 0 0,16-6 1282 0 0,254-19-764 0 0,-132 15-1080 0 0,95-11 1713 0 0,-7 3-631 0 0,-17 1 417 0 0,53-7-392 0 0,4-1-24 0 0,0 1 0 0 0,0-1 0 0 0,-1 1 0 0 0,1 0 0 0 0,0 0 0 0 0,0 1 0 0 0,0-1 0 0 0,0 1 0 0 0,0 0-1 0 0,-1 1 0 0 0,4-2 0 0 0,0 0 0 0 0,0-1 0 0 0,1 1 0 0 0,-1 0 0 0 0,1 0 0 0 0,-1 0 0 0 0,1 0 0 0 0,-1 0 0 0 0,1 0 0 0 0,-1 0 0 0 0,1 0 0 0 0,0 0 0 0 0,0 0 0 0 0,-1 0 0 0 0,1 0 0 0 0,0 0 0 0 0,0 0 0 0 0,0 0 0 0 0,0 0 0 0 0,0 0 0 0 0,0 0 0 0 0,1 0 0 0 0,-1 0 0 0 0,0 0 0 0 0,1 1 0 0 0,-1-2 0 0 0,6 22 0 0 0,-5-17 0 0 0,0-1 0 0 0,0 1 0 0 0,0 0 0 0 0,0-1 0 0 0,-1 1 0 0 0,1 3 0 0 0,0 18 119 0 0,1-1 0 0 0,2 4-119 0 0,-1-3 909 0 0,0 0 0 0 0,-2 4-909 0 0,3 29 18 0 0,-2-40-19 0 0,-1-1 1 0 0,-1 0 0 0 0,0 1-1 0 0,-3 8 1 0 0,2-2 0 0 0,1-19 0 0 0,0 0 0 0 0,-1 0 0 0 0,0 0 0 0 0,0 0 0 0 0,0 0 0 0 0,-1-1 0 0 0,0 1 0 0 0,0 0 0 0 0,0-1 0 0 0,-1 2 0 0 0,0-1 0 0 0,0 1 0 0 0,0-1 0 0 0,1-1-12 0 0,2-4-54 0 0,-2 1-91 0 0,-1 0 132 0 0,2 7-119 0 0,1-9 146 0 0,0 1 0 0 0,0-1 0 0 0,0 0 0 0 0,0 1 0 0 0,0-1-1 0 0,0 0 1 0 0,0 0 0 0 0,0 1 0 0 0,0-1 0 0 0,0 0 0 0 0,0 1-1 0 0,0-1 1 0 0,0 0 0 0 0,0 0 0 0 0,0 1 0 0 0,0-1 0 0 0,0 0-1 0 0,0 1 1 0 0,1-1 0 0 0,-1 0 0 0 0,0 0 0 0 0,0 1 0 0 0,0-1-1 0 0,1 0 1 0 0,-1 0 0 0 0,0 0 0 0 0,0 1 0 0 0,0-1 0 0 0,1 0-1 0 0,-1 0 1 0 0,0 0 0 0 0,0 0 0 0 0,1 0 0 0 0,-1 1 0 0 0,0-1-1 0 0,1 0 1 0 0,-1 0 0 0 0,0 0 0 0 0,0 0 0 0 0,1 0-2 0 0,2 2 19 0 0,1 1 1 0 0,-1-1-1 0 0,1 0 0 0 0,0-1 1 0 0,0 1-1 0 0,-1-1 1 0 0,1 1-1 0 0,0-1 1 0 0,0 0-1 0 0,0-1 0 0 0,0 1 1 0 0,1-1-1 0 0,-1 0 1 0 0,0 0-1 0 0,0 0 0 0 0,3 0-19 0 0,1-1 0 0 0,0 1-1 0 0,0 1 0 0 0,-1 0 0 0 0,1 0 0 0 0,0 0 1 0 0,1 2 14 0 0,-1-2-1 0 0,0 1 0 0 0,1-1 1 0 0,2 0-14 0 0,82 8 74 0 0,-36-8-74 0 0,27 1 0 0 0,-49-3 2 0 0,31 5-2 0 0,14 0-16 0 0,-51-3-54 0 0,0 2 0 0 0,4 2 70 0 0,-4-1-35 0 0,1-2 0 0 0,4 0 35 0 0,111 0-72 0 0,-121-2 51 0 0,0 1 0 0 0,1 1-1 0 0,17 4 22 0 0,-38-4 0 0 0,0 0 0 0 0,13-1 0 0 0,-17-1 0 0 0,1 0 0 0 0,0 0 0 0 0,0 0 0 0 0,-1 0 0 0 0,1 0 0 0 0,0 0 0 0 0,0 0 0 0 0,-1 0 0 0 0,1 0 0 0 0,0-1 0 0 0,-1 1 0 0 0,1 0 0 0 0,0 0 0 0 0,-1-1 0 0 0,1 1 0 0 0,0 0 0 0 0,-1-1 0 0 0,1 1 0 0 0,-1-1 0 0 0,1 1 0 0 0,-1-1 0 0 0,1 1 0 0 0,-1-1 0 0 0,1 1 0 0 0,-1-1 0 0 0,1 0 0 0 0,-1 1 0 0 0,0-1 0 0 0,1 0 0 0 0,-1 1 0 0 0,0-1 0 0 0,1 0 0 0 0,-1 1 0 0 0,0-2 0 0 0,5-9 0 0 0,-4 9 17 0 0,0 0-1 0 0,0 0 1 0 0,-1 0-1 0 0,1 0 0 0 0,-1-1 1 0 0,1 1-1 0 0,-1 0 0 0 0,0 0 1 0 0,0-1-1 0 0,0 1 1 0 0,0 0-1 0 0,0 0 0 0 0,-1-1 1 0 0,1 1-1 0 0,-1-1-16 0 0,-1-4-11 0 0,0 0 0 0 0,0 0 0 0 0,-1 0 0 0 0,0-2 11 0 0,-6-9 195 0 0,2 0 1 0 0,0-1-1 0 0,1 1 1 0 0,0-2-1 0 0,2 1 1 0 0,0 0 0 0 0,2-1-1 0 0,0 0 1 0 0,1 0-196 0 0,10-155 1029 0 0,-8 144-536 0 0,2 0 0 0 0,1-2-493 0 0,0 8 251 0 0,0 2-530 0 0,1-13 514 0 0,-4 29 42 0 0,1-5-3659 0 0,4 14-2784 0 0,0 1 94 0 0</inkml:trace>
  <inkml:trace contextRef="#ctx0" brushRef="#br3" timeOffset="122768.051">10244 1059 2304 0 0,'3'-3'5426'0'0,"-3"3"-3691"0"0,0 0-598 0 0,-19 0 1326 0 0,-44 14-218 0 0,59-13-2243 0 0,1 0-1 0 0,0 0 1 0 0,0 1 0 0 0,0-1-1 0 0,0 1 1 0 0,0-1 0 0 0,0 1-1 0 0,-2 2-1 0 0,-15 8 315 0 0,-25 14 1246 0 0,45-24-1577 0 0,1 0-1 0 0,0 0 0 0 0,0-1 0 0 0,0 1 0 0 0,0 0 0 0 0,0-1 0 0 0,0 1 0 0 0,1-1 0 0 0,0 2 17 0 0,5 2-8 0 0,1 0 0 0 0,0 0 0 0 0,0 0 0 0 0,0-1 0 0 0,0 0 0 0 0,0 0 0 0 0,9 1 8 0 0,-9-2 31 0 0,1 0 0 0 0,0 1 0 0 0,-1 0 0 0 0,0 0 0 0 0,0 1 0 0 0,0 0-1 0 0,6 6-30 0 0,5 3 176 0 0,-17-7-176 0 0,-2-6 67 0 0,-1 1-1 0 0,1-1 0 0 0,-1 1 0 0 0,1-1 1 0 0,-1 1-1 0 0,1-1 0 0 0,-1 0 0 0 0,0 1 0 0 0,1-1 1 0 0,-1 0-1 0 0,0 0 0 0 0,0 1 0 0 0,0-1 0 0 0,0 0 1 0 0,0 0-1 0 0,0 0 0 0 0,-1 0 0 0 0,1 0 1 0 0,0 0-1 0 0,0-1 0 0 0,-1 1 0 0 0,1 0 0 0 0,-1-1-66 0 0,-6 5 190 0 0,-1-2-1 0 0,1 1 1 0 0,-5 0-190 0 0,9-3-52 0 0,-35 11-409 0 0,-1-3 0 0 0,1-1-1 0 0,-8-1 462 0 0,35-5-647 0 0,10-1 206 0 0,0 0 0 0 0,-1-1 0 0 0,1 1 0 0 0,-1-1 0 0 0,1 0 0 0 0,-1 0 0 0 0,-2 0 441 0 0,-5-2-1745 0 0</inkml:trace>
  <inkml:trace contextRef="#ctx0" brushRef="#br3" timeOffset="123852.073">10415 1170 2760 0 0,'-6'0'604'0'0,"-2"0"1203"0"0,1 1 0 0 0,-1 0 0 0 0,1 0 0 0 0,-1 0 0 0 0,0 1-1807 0 0,-2 1 446 0 0,-1 1-1 0 0,1 0 1 0 0,-2 2-446 0 0,1-1 383 0 0,1-1 10 0 0,0 0-1 0 0,0 1 1 0 0,1 1-1 0 0,0 0 0 0 0,0 0 1 0 0,1 0-1 0 0,-7 7-392 0 0,2 5 467 0 0,8-11-429 0 0,6-6-29 0 0,-1 0 0 0 0,1 0 0 0 0,0-1-1 0 0,-1 1 1 0 0,1 0 0 0 0,0 0 0 0 0,0-1-1 0 0,0 1 1 0 0,-1 0 0 0 0,1-1 0 0 0,0 1-1 0 0,0-1 1 0 0,0 1 0 0 0,0-1 0 0 0,0 1-1 0 0,1-1-8 0 0,3 2-3 0 0,0-1-1 0 0,0 1 0 0 0,1-2 0 0 0,-1 1 1 0 0,0 0-1 0 0,1-1 0 0 0,-1 0 0 0 0,1 0 1 0 0,-1-1-1 0 0,1 1 0 0 0,-1-1 0 0 0,0 0 1 0 0,0-1-1 0 0,3 0 4 0 0,-3 0-8 0 0,1 0 0 0 0,-1 0-1 0 0,0 0 1 0 0,0 0 0 0 0,0-1 0 0 0,0 0 0 0 0,-1 0 0 0 0,1-1-1 0 0,-1 1 1 0 0,0-1 0 0 0,0 0 0 0 0,0 0 0 0 0,3-4 8 0 0,0 0-88 0 0,-6 7 79 0 0,0 0 0 0 0,0 0 0 0 0,0 0 0 0 0,0 0-1 0 0,-1 0 1 0 0,1 0 0 0 0,0 0 0 0 0,-1 0 0 0 0,1 0-1 0 0,0 0 1 0 0,-1 0 0 0 0,0 0 0 0 0,1 0 0 0 0,-1-1-1 0 0,0 1 1 0 0,1-1 9 0 0,-1 1-18 0 0,-1-1-3 0 0,8-4-92 0 0,2 18 117 0 0,-9-11 14 0 0,1 0 0 0 0,-1 0 0 0 0,0 0-1 0 0,1 0 1 0 0,-1 0 0 0 0,0 0 0 0 0,0 0 0 0 0,0 0 0 0 0,0 0-1 0 0,0 0 1 0 0,0 0 0 0 0,0 0 0 0 0,0 0 0 0 0,0 0-18 0 0,0 0 12 0 0,0 1 0 0 0,-1-1 0 0 0,1 0 0 0 0,0 0 0 0 0,1 1 0 0 0,-1-1 0 0 0,0 0 0 0 0,0 0 1 0 0,0 1-1 0 0,1-1 0 0 0,-1 0-12 0 0,1 3-24 0 0,0 0 1 0 0,-1-1-1 0 0,0 1 1 0 0,0 0-1 0 0,0-1 1 0 0,0 1-1 0 0,0 0 0 0 0,-1 0 24 0 0,0 11 146 0 0,0-10-85 0 0,-2 1-49 0 0,6-1 7 0 0,-2-4 76 0 0,-1-1 23 0 0,0 0 2 0 0,2-1-136 0 0,-1 1 0 0 0,1 0 0 0 0,-1-1 0 0 0,1 1 0 0 0,-1-1 0 0 0,1 1-1 0 0,-1-1 1 0 0,0 0 0 0 0,1 0 0 0 0,-1 0 0 0 0,0 1 0 0 0,1-1 0 0 0,-1 0-1 0 0,0 0 1 0 0,0-1 0 0 0,0 1 0 0 0,0 0 0 0 0,1-1 16 0 0,17-28-107 0 0,-12 18-136 0 0,-7 11 197 0 0,1 0-1 0 0,-1 0 1 0 0,1 0-1 0 0,0 0 1 0 0,-1 0-1 0 0,1 0 1 0 0,0 0-1 0 0,0 0 1 0 0,0 0-1 0 0,0 0 1 0 0,0 1-1 0 0,0-1 1 0 0,0 0-1 0 0,0 1 0 0 0,0-1 1 0 0,0 0-1 0 0,0 1 1 0 0,0-1-1 0 0,0 1 1 0 0,1 0-1 0 0,-1-1 1 0 0,0 1-1 0 0,0 0 1 0 0,0 0-1 0 0,1 0 1 0 0,-1 0-1 0 0,0 0 0 0 0,0 0 1 0 0,1 0-1 0 0,-1 0 1 0 0,1 0 46 0 0,-1 1 263 0 0,1 0-204 0 0,0 0 1 0 0,0 1-1 0 0,-1-1 1 0 0,1 0-1 0 0,0 1 1 0 0,-1 0 0 0 0,1-1-1 0 0,-1 1 1 0 0,0 0-1 0 0,1 0 1 0 0,-1 0 0 0 0,0 0-1 0 0,1 2-59 0 0,15 36 721 0 0,-16-39-457 0 0,-1-1 70 0 0,0 0 8 0 0,0 0-31 0 0,0 0-140 0 0,0 0-62 0 0,0 0-12 0 0,2-1-75 0 0,-1 0-1 0 0,1 0 0 0 0,0 0 1 0 0,-1 0-1 0 0,1 0 0 0 0,-1 0 1 0 0,1 0-1 0 0,-1 0 1 0 0,0 0-1 0 0,1-1 0 0 0,-1 1 1 0 0,0-1-1 0 0,0 1 0 0 0,0-1 1 0 0,0 1-1 0 0,0-1 0 0 0,0 1 1 0 0,0-2-22 0 0,5-5-73 0 0,15-27 73 0 0,-15 21 74 0 0,-6 12-73 0 0,1 1-1 0 0,-1 0 1 0 0,1 0-1 0 0,-1 0 0 0 0,1 0 1 0 0,-1 0-1 0 0,1-1 1 0 0,-1 1-1 0 0,1 0 0 0 0,0 0 1 0 0,0 0-1 0 0,-1 1 1 0 0,1-1-1 0 0,0 0 0 0 0,0 0 0 0 0,7-5-29 0 0,-7 4-94 0 0,0 1-1 0 0,1 0 1 0 0,-1 0 0 0 0,1 0 0 0 0,-1 0-1 0 0,1 0 1 0 0,0 0 0 0 0,-1 0 0 0 0,1 0-1 0 0,0 0 1 0 0,-1 1 0 0 0,1-1-1 0 0,0 1 124 0 0,-1 0-2 0 0,0 0 0 0 0,-1 0 0 0 0,1 1 0 0 0,-1-1-1 0 0,1 0 1 0 0,-1 1 0 0 0,1-1 0 0 0,0 0-1 0 0,-1 1 1 0 0,1-1 0 0 0,-1 1 0 0 0,0-1-1 0 0,1 1 1 0 0,-1-1 0 0 0,1 1 0 0 0,-1-1 0 0 0,0 1-1 0 0,1-1 1 0 0,-1 1 0 0 0,0 0 0 0 0,0-1-1 0 0,1 1 3 0 0,4 14 579 0 0,-4-8-439 0 0,0-1 0 0 0,-1 1 0 0 0,1 0 0 0 0,-1 0 0 0 0,-1 0 0 0 0,1 0 0 0 0,-2 5-140 0 0,0 9 41 0 0,-2 10 291 0 0,3-24-109 0 0,0 1-1 0 0,1 0 1 0 0,-1 0 0 0 0,1 0-1 0 0,1 7-222 0 0,0 10 244 0 0,1-7-98 0 0,-2-13-109 0 0,1 0 0 0 0,-1 0 0 0 0,0 0 0 0 0,-1 0 0 0 0,1 1 0 0 0,-2 2-37 0 0,2-3 39 0 0,-1 1 0 0 0,0-1 0 0 0,1 0 0 0 0,0 1 0 0 0,0 1-39 0 0,0 22 184 0 0,-2-15-185 0 0,2-11-16 0 0,0 0 0 0 0,0 0-1 0 0,-1 1 1 0 0,1-1 0 0 0,-1 0 0 0 0,0 0-1 0 0,0 0 1 0 0,0 0 0 0 0,-2 3 17 0 0,-2 4 452 0 0,-2-23-581 0 0,5-6-688 0 0,1 0 0 0 0,0 0 1 0 0,2-4 816 0 0,-1-3-24 0 0,1 6-456 0 0,0 0 0 0 0,2 0-1 0 0,0 0 1 0 0,1 0 480 0 0,-1-3-707 0 0,-3 19 615 0 0,0 0 0 0 0,1 1 0 0 0,-1-1-1 0 0,1 0 1 0 0,0 1 0 0 0,0-1 0 0 0,0 0 0 0 0,1-1 92 0 0,5-11-371 0 0,-5 11 359 0 0,0 0 0 0 0,-1 1 0 0 0,2-1 0 0 0,-1 1 0 0 0,0 0 0 0 0,1-1 0 0 0,0 1 1 0 0,0 0-1 0 0,0 1 0 0 0,3-3 12 0 0,4-4 88 0 0,-8 8-111 0 0,-1 0 0 0 0,1 1 0 0 0,0-1 1 0 0,0 0-1 0 0,0 1 0 0 0,0-1 0 0 0,0 1 0 0 0,0 0 1 0 0,0 0-1 0 0,0 0 0 0 0,1 0 0 0 0,-1 0 1 0 0,1 0 22 0 0,3 0-56 0 0,-5 1 108 0 0,0-1 0 0 0,1 1 1 0 0,-1 0-1 0 0,1 0 0 0 0,-1 0 1 0 0,1 0-1 0 0,0 0 1 0 0,-1 0-1 0 0,1 0 0 0 0,-1 0 1 0 0,1 1-1 0 0,-1-1 0 0 0,0 0 1 0 0,1 1-1 0 0,-1 0 0 0 0,1-1 1 0 0,-1 1-1 0 0,0 0 0 0 0,1-1 1 0 0,-1 1-1 0 0,0 0 1 0 0,0 0-53 0 0,4 14 769 0 0,-4-14-744 0 0,0-1 5 0 0,-1 1 0 0 0,1 0 0 0 0,-1-1 0 0 0,1 1 0 0 0,-1 0 0 0 0,0-1 0 0 0,1 1 0 0 0,-1 0 0 0 0,0-1-1 0 0,1 1 1 0 0,-1 0 0 0 0,0-1 0 0 0,0 1 0 0 0,0 0 0 0 0,1 0 0 0 0,-1 0 0 0 0,0-1 0 0 0,0 1 0 0 0,0 0 0 0 0,0 0 0 0 0,0-1 0 0 0,-1 1 0 0 0,1 0 0 0 0,0 0 0 0 0,0-1-1 0 0,0 1 1 0 0,-1 0 0 0 0,1 0 0 0 0,0-1 0 0 0,-1 1 0 0 0,1 0-30 0 0,-1 0 45 0 0,1 0-1 0 0,-1 0 1 0 0,1 0-1 0 0,0 0 1 0 0,0 0 0 0 0,-1 0-1 0 0,1 0 1 0 0,0 0-1 0 0,0 0 1 0 0,0 0 0 0 0,0 0-1 0 0,0 0 1 0 0,1 0-1 0 0,-1 0-44 0 0,0 0 24 0 0,0 0-1 0 0,0-1 1 0 0,0 1-1 0 0,0 0 0 0 0,0 0 1 0 0,0-1-1 0 0,0 1 0 0 0,0 0 1 0 0,0 0-1 0 0,0 0 1 0 0,0-1-1 0 0,-1 1 0 0 0,1 0 1 0 0,0 0-1 0 0,0-1 0 0 0,-1 1 1 0 0,1 0-1 0 0,-1-1 1 0 0,1 1-1 0 0,-1 0 0 0 0,1-1 1 0 0,-1 1-1 0 0,1-1 0 0 0,-1 1-23 0 0,-11 11-21 0 0,8-8 123 0 0,0 0 0 0 0,-1 0 0 0 0,0 0 0 0 0,1 0 0 0 0,-1-1 0 0 0,-1 1-1 0 0,-3 1-101 0 0,-5 2 206 0 0,-21 7-713 0 0,29-11 54 0 0,6-3 289 0 0,0 0 1 0 0,-1 0-1 0 0,1 1 0 0 0,0-1 0 0 0,0 0 1 0 0,0 0-1 0 0,-1 0 0 0 0,1 0 0 0 0,0 0 1 0 0,0 0-1 0 0,-1 1 0 0 0,1-1 0 0 0,0 0 1 0 0,0 0-1 0 0,-1 0 0 0 0,1 0 0 0 0,0 0 1 0 0,0 0-1 0 0,-1 0 0 0 0,1 0 0 0 0,0 0 1 0 0,0 0-1 0 0,-1 0 0 0 0,1-1 1 0 0,0 1-1 0 0,0 0 0 0 0,-1 0 0 0 0,1 0 1 0 0,0 0-1 0 0,0 0 0 0 0,0 0 0 0 0,-1 0 1 0 0,1-1-1 0 0,0 1 0 0 0,0 0 0 0 0,0 0 1 0 0,-1 0-1 0 0,1-1 0 0 0,0 1 0 0 0,0 0 1 0 0,0 0 163 0 0,-4-7-5460 0 0</inkml:trace>
  <inkml:trace contextRef="#ctx0" brushRef="#br3" timeOffset="124360.961">10924 1042 12496 0 0,'0'0'281'0'0,"0"0"40"0"0,0 0 22 0 0,0 0-39 0 0,-5 15-185 0 0,-7 28 1049 0 0,-1 6 775 0 0,11-41-1552 0 0,0 0-1 0 0,1 1 0 0 0,-1 6-390 0 0,1-6 267 0 0,0-1 0 0 0,-1 1 0 0 0,-2 6-267 0 0,4-11 58 0 0,-1-1 0 0 0,0 1 0 0 0,1-1 0 0 0,0 1 0 0 0,0-1 0 0 0,0 3-58 0 0,-1 13 206 0 0,1-17-200 0 0,0-1-1 0 0,-1 1 1 0 0,1-1 0 0 0,0 1 0 0 0,0-1-1 0 0,0 1 1 0 0,1-1 0 0 0,-1 1 0 0 0,0-1 0 0 0,1 1-1 0 0,-1-1 1 0 0,0 1 0 0 0,1-1 0 0 0,0 1-1 0 0,-1-1 1 0 0,1 0 0 0 0,0 1 0 0 0,0-1 0 0 0,0 0-1 0 0,0 0 1 0 0,0 1 0 0 0,0-1-6 0 0,1 1-10 0 0,0-1 0 0 0,0 0 1 0 0,0 1-1 0 0,1-1 0 0 0,-1 0 0 0 0,0 0 0 0 0,1 0 1 0 0,-1 0-1 0 0,1 0 0 0 0,-1-1 0 0 0,1 1 1 0 0,-1-1-1 0 0,1 0 0 0 0,-1 0 0 0 0,1 1 0 0 0,1-2 10 0 0,-3 2 4 0 0,0-1-1 0 0,0 0 0 0 0,0 0 0 0 0,0 0 1 0 0,0 0-1 0 0,0 0 0 0 0,0 0 0 0 0,0-1 1 0 0,0 1-1 0 0,0 0 0 0 0,0 0 0 0 0,0-1 1 0 0,0 1-1 0 0,0-1 0 0 0,-1 1 0 0 0,1 0 0 0 0,0-1 1 0 0,0 0-1 0 0,0 1 0 0 0,0-1 0 0 0,-1 0 1 0 0,1 1-1 0 0,0-2-3 0 0,1 0 61 0 0,1 0-31 0 0,-1 1 0 0 0,0-1-1 0 0,0 0 1 0 0,0 1 0 0 0,0-1-1 0 0,-1 0 1 0 0,1 0-1 0 0,-1-1 1 0 0,1 1 0 0 0,-1 0-1 0 0,1 0 1 0 0,-1-1-1 0 0,0 1 1 0 0,0-2-30 0 0,11-18-313 0 0,-10 18 281 0 0,0 0 1 0 0,0 1-1 0 0,0-1 1 0 0,-1 0-1 0 0,1 0 0 0 0,-1-1 32 0 0,22-70 138 0 0,-21 69-199 0 0,-2 5 58 0 0,1 1 0 0 0,-1-1 0 0 0,0 0-1 0 0,1 1 1 0 0,-1-1 0 0 0,0 0 0 0 0,0 0 0 0 0,1 0 0 0 0,-1 1 0 0 0,0-1-1 0 0,0 0 1 0 0,0 0 0 0 0,0 0 0 0 0,0 1 0 0 0,0-1 0 0 0,0 0-1 0 0,0 0 1 0 0,-1 0 0 0 0,1 1 0 0 0,0-1 0 0 0,0 0 0 0 0,-1 0-1 0 0,1 0 4 0 0,-1 0 63 0 0,0 2-64 0 0,1-1 0 0 0,-1 0 0 0 0,0 1 1 0 0,0-1-1 0 0,1 1 0 0 0,-1-1 0 0 0,0 1 0 0 0,0-1 0 0 0,1 1 0 0 0,-1 0 1 0 0,1-1-1 0 0,-1 1 0 0 0,1 0 0 0 0,-1 0 0 0 0,1-1 0 0 0,-1 1 0 0 0,1 0 1 0 0,-1 0-1 0 0,1 0 1 0 0,-1 0-4 0 0,-6 8-32 0 0,-4 7 268 0 0,4-2 74 0 0,5-10-320 0 0,0-1 0 0 0,0 1 1 0 0,1 0-1 0 0,-1 0 0 0 0,1 0 0 0 0,0 0 0 0 0,0 0 1 0 0,0 0-1 0 0,0 0 0 0 0,1 1 0 0 0,0-1 1 0 0,0 0-1 0 0,0 0 14 0 0,-1 7 585 0 0,1-10-533 0 0,0-1 0 0 0,0 1 0 0 0,0 0 0 0 0,-1 0-1 0 0,1 0 1 0 0,0 0 0 0 0,0-1 0 0 0,1 1 0 0 0,-1 0-1 0 0,0 0 1 0 0,0 0 0 0 0,0-1 0 0 0,0 1 0 0 0,1 0 0 0 0,-1 0-1 0 0,1 0-51 0 0,13 21 152 0 0,-10-20-150 0 0,0 1-1 0 0,0-1 1 0 0,0 0-1 0 0,0 0 0 0 0,1 0 1 0 0,-1-1-1 0 0,0 0 1 0 0,1 1-1 0 0,-1-1 1 0 0,1-1-1 0 0,-1 1 0 0 0,1-1 1 0 0,-1 0-1 0 0,2 0-1 0 0,11 0-208 0 0,-1-2 0 0 0,1 0 0 0 0,5-3 208 0 0,-12 3-257 0 0,20-3-250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1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70 161 4608 0 0,'0'0'101'0'0,"0"0"22"0"0,-6-1 112 0 0,-33-7 1591 0 0,38 8-830 0 0,-13-2 1570 0 0,5 1-453 0 0,29 4 670 0 0,70 8-2830 0 0,-52-9 839 0 0,20 2 391 0 0,-34-2-1164 0 0,0-1-1 0 0,0-1 1 0 0,0-1-1 0 0,-1-1 1 0 0,12-3-19 0 0,-1 0 11 0 0,30 1-11 0 0,11 2-2 0 0,-30 1 67 0 0,0 1 0 0 0,6 3-65 0 0,30 0-77 0 0,-10-1 66 0 0,20 2 11 0 0,4-4 0 0 0,-30-1 0 0 0,33-4 0 0 0,-88 4 0 0 0,224-9 0 0 0,-225 10 0 0 0,-7 0 0 0 0,15 7 0 0 0,-10-6-70 0 0,-5-1-296 0 0,-2 0-120 0 0,0 0-23 0 0,0 0-71 0 0,0 0-286 0 0,0 0-124 0 0,0 0-440 0 0,0-1-1722 0 0,0-3-734 0 0</inkml:trace>
  <inkml:trace contextRef="#ctx0" brushRef="#br0" timeOffset="437.468">1313 10 6448 0 0,'0'0'297'0'0,"0"0"-9"0"0,-4-5-177 0 0,-1 3 27 0 0,5 1 582 0 0,0 1 250 0 0,0 0 43 0 0,0 0-60 0 0,0 0-287 0 0,0 0-122 0 0,0 0-28 0 0,-2-1 944 0 0,6 2-256 0 0,141 59-1204 0 0,-50-21 2047 0 0,-91-37-1925 0 0,0 0 0 0 0,0 0 0 0 0,0 0 0 0 0,0 1 0 0 0,-1 0-1 0 0,1 0 1 0 0,-1 0 0 0 0,1 0-122 0 0,-3-2 45 0 0,0 0-1 0 0,0 1 1 0 0,0-1 0 0 0,-1 0 0 0 0,1 0-1 0 0,0 1 1 0 0,0-1 0 0 0,-1 1 0 0 0,1-1-1 0 0,-1 1 1 0 0,1-1 0 0 0,-1 1-1 0 0,1-1 1 0 0,-1 1 0 0 0,0-1 0 0 0,0 1-1 0 0,0-1 1 0 0,0 1 0 0 0,0 0 0 0 0,0-1-1 0 0,-1 1 1 0 0,1-1 0 0 0,0 1-1 0 0,-1 0-44 0 0,-1 2 133 0 0,0 0 0 0 0,0 0 0 0 0,0 0 0 0 0,-1-1 0 0 0,0 1 0 0 0,1 0-1 0 0,-1-1 1 0 0,-1 0 0 0 0,1 0 0 0 0,0 0 0 0 0,-1 0 0 0 0,0 0-1 0 0,1-1 1 0 0,-1 1 0 0 0,-2 0-133 0 0,-12 6 21 0 0,0-1 1 0 0,-18 6-22 0 0,29-11 12 0 0,-105 39 556 0 0,70-27-1968 0 0,0 1-3674 0 0,12-5-1611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5496 0 0,'0'0'249'0'0,"0"0"-1"0"0,0 0-17 0 0,0 0 498 0 0,0 0 235 0 0,0 0 48 0 0,0 0-32 0 0,0 0-179 0 0,0 0-81 0 0,0 0-14 0 0,0 0 2 0 0,0 0 16 0 0,0 0 4 0 0,0 0 0 0 0,0 0-20 0 0,0 0-83 0 0,0 0-32 0 0,0 0-8 0 0,0 0-42 0 0,6 2 394 0 0,41 6 719 0 0,-38-7-1991 0 0,1-1-1 0 0,-1 0 0 0 0,1-1 0 0 0,-1 1 0 0 0,0-2 0 0 0,7-1 336 0 0,-1 0-1785 0 0,-2 1-2530 0 0,2-1-1113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1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110 153 6448 0 0,'0'0'141'0'0,"0"0"23"0"0,0 0 13 0 0,-15-6 13 0 0,-15-1 964 0 0,23 6-732 0 0,0-1 1 0 0,0 1-1 0 0,0-1 1 0 0,1 0 0 0 0,-1-1-1 0 0,1 0 1 0 0,-2-1-423 0 0,-1-5 2120 0 0,8 8-1750 0 0,1 1 118 0 0,0 0 22 0 0,0 0-68 0 0,15 2-276 0 0,0 3-166 0 0,-13-4 0 0 0,1 0 0 0 0,-1 0 0 0 0,0 0 0 0 0,0 0 0 0 0,1-1 0 0 0,-1 1 0 0 0,0-1 0 0 0,3 0 0 0 0,35 6 0 0 0,168-6 2047 0 0,-166 1-2047 0 0,-9 0 0 0 0,0-2 0 0 0,21-3 0 0 0,-21 1 0 0 0,1 2 0 0 0,-1 1 0 0 0,32 4 0 0 0,31 1 0 0 0,103 3 72 0 0,-153-9 931 0 0,-3 1-30 0 0,2 1-973 0 0,-7-1 0 0 0,-25 0 0 0 0,-1 0 0 0 0,0 1 0 0 0,9 1 0 0 0,-10 0 0 0 0,-1-1 0 0 0,1 0 0 0 0,-1-1 0 0 0,1 0 0 0 0,-1-1 0 0 0,1 0 0 0 0,1-1 0 0 0,-7 2 0 0 0,1-1 0 0 0,0 1 0 0 0,-1 0 0 0 0,6 0 0 0 0,-6 1 0 0 0,1-1 0 0 0,0 0 0 0 0,-1-1 0 0 0,1 1 0 0 0,1-2 0 0 0,2 1 0 0 0,0 0 0 0 0,1 0 0 0 0,3 1 0 0 0,19-2 0 0 0,-14 0 0 0 0,0 1 0 0 0,17 0 0 0 0,14 0 0 0 0,20 1 0 0 0,-37 0 0 0 0,-4 0 60 0 0,-10 0-3551 0 0,-19 0 3244 0 0,0-1 1 0 0,0 1 0 0 0,0-1 0 0 0,0 1-1 0 0,-1-1 1 0 0,1 1 0 0 0,0-1 0 0 0,0 0-1 0 0,1 0 1 0 0,-1 1 0 0 0,0-1 0 0 0,0 0-1 0 0,0 0 1 0 0,0 0 0 0 0,1 0 246 0 0,-1 0-445 0 0,-8-6-3992 0 0</inkml:trace>
  <inkml:trace contextRef="#ctx0" brushRef="#br0" timeOffset="413.089">1386 5 10136 0 0,'0'0'230'0'0,"-4"0"140"0"0,4 0 4206 0 0,6-2-4498 0 0,-1 1 0 0 0,1 1 0 0 0,0-1 0 0 0,-1 1 1 0 0,1 0-1 0 0,0 0 0 0 0,-1 1 0 0 0,1-1 1 0 0,0 1-1 0 0,-1 1 0 0 0,5 0-78 0 0,24 5 562 0 0,-27-6-448 0 0,1 1-1 0 0,-1 0 1 0 0,0 0-1 0 0,5 2-113 0 0,17 6 187 0 0,41 12-115 0 0,-38-11-104 0 0,-3 2 458 0 0,-28-13 42 0 0,2 8 481 0 0,0 4-775 0 0,-5-8-193 0 0,1-2 29 0 0,-2 3-10 0 0,1-1-1 0 0,-1 0 1 0 0,0 1-1 0 0,-1-1 0 0 0,1 0 1 0 0,-1-1-1 0 0,1 1 0 0 0,-1-1 1 0 0,0 1-1 0 0,-2 0 1 0 0,-1 1 16 0 0,-1 0-1 0 0,1-1 1 0 0,-1 1 0 0 0,0-2-1 0 0,-8 4-15 0 0,-7 0 604 0 0,-51 18 367 0 0,-21 13-971 0 0,19-9-1660 0 0,32-13-4737 0 0,32-11 784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1:5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968 112 2760 0 0,'40'-3'1144'0'0,"-31"1"525"0"0,0 1 1 0 0,0 0-1 0 0,5 0-1669 0 0,17-2 408 0 0,1 1 654 0 0,-30 1-1001 0 0,0 1-1 0 0,0 1 0 0 0,0-1 1 0 0,0 0-1 0 0,0 0 1 0 0,0 1-1 0 0,0-1 1 0 0,0 1-1 0 0,-1-1 0 0 0,1 1 1 0 0,0 0-1 0 0,0 0 1 0 0,1 1-61 0 0,-3-2 74 0 0,0 0 12 0 0,1 0-42 0 0,10 1 173 0 0,-11-1-224 0 0,0 0-1 0 0,1 0 1 0 0,-1 0 0 0 0,0 0-1 0 0,0 0 1 0 0,1 0-1 0 0,-1 0 1 0 0,0 0 0 0 0,0 0-1 0 0,1 0 1 0 0,-1 0-1 0 0,0 1 1 0 0,1-1 0 0 0,-1 0-1 0 0,0 0 1 0 0,0 0-1 0 0,0 0 1 0 0,1 1 0 0 0,-1-1-1 0 0,0 0 1 0 0,0 0-1 0 0,0 0 1 0 0,1 1-1 0 0,-1-1 1 0 0,0 0 0 0 0,0 0-1 0 0,0 1 1 0 0,0-1-1 0 0,0 0 1 0 0,0 1 0 0 0,0-1 7 0 0,0 0 328 0 0,0 0 148 0 0,0 0 32 0 0,0 0-94 0 0,0 0-388 0 0,0 0-70 0 0,0 0 109 0 0,0 0 16 0 0,0 0 51 0 0,0 0 246 0 0,0 0 108 0 0,0 0 24 0 0,0 0-68 0 0,-17 2 172 0 0,13-1-574 0 0,0 1 1 0 0,1-1-1 0 0,-1 0 1 0 0,0-1 0 0 0,1 1-1 0 0,-1-1 1 0 0,-3 1-41 0 0,-22 3 41 0 0,22-2-117 0 0,0 0 0 0 0,-1-1 0 0 0,1 0 0 0 0,-1 0 0 0 0,-5-1 76 0 0,-11 2 593 0 0,-20 0 349 0 0,-34-2-942 0 0,27 0-49 0 0,10 1 8 0 0,25 0 96 0 0,0 0-1 0 0,0-1 0 0 0,0-1 0 0 0,-4-1-54 0 0,1 0 13 0 0,1 1 0 0 0,-1 1 0 0 0,1 1-1 0 0,-1 0 1 0 0,0 1-13 0 0,9-1 50 0 0,-34-1 276 0 0,-56 6-718 0 0,14 2 392 0 0,56-6 0 0 0,-19-2 0 0 0,26-1 0 0 0,-1 2 0 0 0,-22 3 0 0 0,32-3 109 0 0,-1 0-1 0 0,0-1 0 0 0,-6 0-108 0 0,-6-1-26 0 0,25 2 177 0 0,1-1-144 0 0,1 1-1 0 0,0-1 0 0 0,0 0 1 0 0,-1 0-1 0 0,1 1 1 0 0,0-1-1 0 0,-1 0 0 0 0,1 0 1 0 0,0 0-1 0 0,-1 1 0 0 0,1-1 1 0 0,0 0-1 0 0,-1 0 0 0 0,1 0 1 0 0,-1 0-1 0 0,1 0 0 0 0,0 0 1 0 0,-1 0-1 0 0,1 0 0 0 0,-1 0 1 0 0,1 0-1 0 0,0 0 0 0 0,-1 0 1 0 0,1 0-1 0 0,-1 0 0 0 0,1 0 1 0 0,-1 0-7 0 0,1 0-1 0 0,0 0 0 0 0,0 0 0 0 0,0 0 1 0 0,0-1-1 0 0,-1 1 0 0 0,1 0 0 0 0,0 0 0 0 0,0 0 0 0 0,0 0 1 0 0,0 0-1 0 0,0 0 0 0 0,0-1 0 0 0,-1 1 0 0 0,1 0 1 0 0,0 0-1 0 0,0 0 0 0 0,0 0 0 0 0,0 0 0 0 0,0-1 1 0 0,0 1-1 0 0,0 0 0 0 0,0 0 0 0 0,0 0 0 0 0,0 0 1 0 0,0-1-1 0 0,0 1 0 0 0,0 0 0 0 0,0 0 0 0 0,0 0 0 0 0,0 0 1 0 0,0-1-1 0 0,0 1 0 0 0,0 0 0 0 0,0 0 0 0 0,0 0 1 0 0,0 0-1 0 0,0 0 0 0 0,0-1 0 0 0,1 1 0 0 0,-1 0 1 0 0,0 0-1 0 0,0 0 0 0 0,0 0 0 0 0,0 0 0 0 0,0-1 1 0 0,4-7-74 0 0,-4 7 51 0 0,6-5-179 0 0,0 0-1 0 0,0 0 0 0 0,0 1 1 0 0,1-1-1 0 0,0 1 0 0 0,0 1 1 0 0,1-1 202 0 0,14-8-711 0 0,0 2 0 0 0,13-4 711 0 0,-7 2-1135 0 0,9-1 809 0 0,12-4 326 0 0,3 0 314 0 0,-41 16 151 0 0,-13 8 908 0 0,-14 9-182 0 0,-85 36-809 0 0,33-16-392 0 0,0-1 204 0 0,-24 18-194 0 0,89-50-34 0 0,-3 2 30 0 0,-1 0-1 0 0,2 0 1 0 0,-1 1 0 0 0,-1 1 4 0 0,6-5 2 0 0,0 0 0 0 0,0 0 0 0 0,0-1 0 0 0,1 1 0 0 0,-1 0 0 0 0,1 0 0 0 0,-1 0 1 0 0,0 0-1 0 0,1 0 0 0 0,0 1 0 0 0,-1-1 0 0 0,1 0 0 0 0,0 0-2 0 0,0 0-3 0 0,0-1 1 0 0,0 1-1 0 0,0-1 0 0 0,0 1 0 0 0,0 0 1 0 0,0-1-1 0 0,0 1 0 0 0,0-1 0 0 0,0 1 1 0 0,1-1-1 0 0,-1 1 0 0 0,0-1 0 0 0,0 1 1 0 0,1-1-1 0 0,-1 1 0 0 0,0-1 0 0 0,1 1 0 0 0,-1-1 1 0 0,1 1-1 0 0,-1-1 0 0 0,1 0 0 0 0,-1 1 1 0 0,0-1-1 0 0,1 0 0 0 0,-1 1 0 0 0,1-1 3 0 0,8 8-3 0 0,-8-7 21 0 0,0 0 1 0 0,0 0-1 0 0,0 0 1 0 0,0 0-1 0 0,0 0 0 0 0,0 0 1 0 0,0-1-1 0 0,1 1 1 0 0,-1 0-1 0 0,0-1 1 0 0,0 1-1 0 0,1-1 0 0 0,-1 1-18 0 0,21 6 672 0 0,-16-5-529 0 0,0 0 1 0 0,0-1-1 0 0,0 1 1 0 0,1-1-1 0 0,-1 0 0 0 0,5 0-143 0 0,48-1 200 0 0,17 2-200 0 0,-46 2-65 0 0,-11 1-3012 0 0,-13-3 890 0 0,7 1-3851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2:0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 161 6448 0 0,'9'-3'482'0'0,"-2"2"-324"0"0,3 0-74 0 0,-3-1 676 0 0,3-2 548 0 0,20-9 2778 0 0,-21 6-3018 0 0,-9 7-989 0 0,0 0 1 0 0,1 0-1 0 0,-1 0 1 0 0,0 0-1 0 0,0 0 1 0 0,0 0 0 0 0,0 0-1 0 0,1 0 1 0 0,-1-1-1 0 0,0 1 1 0 0,0 0-1 0 0,0 0 1 0 0,0 0 0 0 0,0 0-1 0 0,1 0 1 0 0,-1 0-1 0 0,0-1 1 0 0,0 1-1 0 0,0 0 1 0 0,0 0 0 0 0,0 0-1 0 0,0 0 1 0 0,0-1-1 0 0,0 1 1 0 0,0 0-1 0 0,0 0 1 0 0,0 0 0 0 0,0 0-1 0 0,0-1 1 0 0,0 1-1 0 0,0 0 1 0 0,0 0-1 0 0,0 0 1 0 0,0 0 0 0 0,0-1-1 0 0,0 1 1 0 0,0 0-1 0 0,0 0 1 0 0,0 0-80 0 0,-23-3 474 0 0,0 1 0 0 0,0 2 0 0 0,-19 1-474 0 0,-6 1 152 0 0,-8-2-13 0 0,-15 5-139 0 0,42-4 62 0 0,0 0 1 0 0,0-2-63 0 0,-11 0 0 0 0,-166-4 64 0 0,167 5-69 0 0,-51 0 74 0 0,-12 5-69 0 0,3 0 64 0 0,51-1-64 0 0,-30-2 0 0 0,2-5 0 0 0,72 4 0 0 0,-14-2 0 0 0,15 1 7 0 0,2-1-19 0 0,-7-5 113 0 0,2 2-175 0 0,6 3-190 0 0,4 0 186 0 0,-4 1 67 0 0,0 0-1 0 0,0 0 1 0 0,0 0-1 0 0,-1 0 0 0 0,1 0 1 0 0,0 0-1 0 0,0 0 0 0 0,0 0 1 0 0,0 0-1 0 0,0 0 1 0 0,0 0-1 0 0,0 0 0 0 0,0 0 1 0 0,0 0-1 0 0,0 0 0 0 0,-1 0 1 0 0,1 0-1 0 0,0 0 1 0 0,0 0-1 0 0,0 0 0 0 0,0 0 1 0 0,0 0-1 0 0,0 0 0 0 0,0 0 1 0 0,0 0-1 0 0,0 0 1 0 0,0-1-1 0 0,0 1 0 0 0,0 0 1 0 0,0 0-1 0 0,0 0 0 0 0,-1 0 1 0 0,1 0-1 0 0,0 0 1 0 0,0 0-1 0 0,0 0 0 0 0,0 0 1 0 0,0 0-1 0 0,0 0 0 0 0,0-1 1 0 0,0 1-1 0 0,0 0 1 0 0,0 0-1 0 0,0 0 0 0 0,0 0 1 0 0,0 0-1 0 0,0 0 0 0 0,0 0 1 0 0,0 0-1 0 0,0 0 1 0 0,0 0 11 0 0,6-6-394 0 0,18-4-839 0 0,0 2-1 0 0,1 1 1 0 0,2 0 1233 0 0,29-8-2225 0 0,-26 8 926 0 0,-18 4 447 0 0,-1 1-1 0 0,0-2 1 0 0,4-1 852 0 0,42-13-936 0 0,-11 3 648 0 0,3 2 3057 0 0,-48 12-1816 0 0,-1 1-287 0 0,0 0-122 0 0,0 0-28 0 0,0 0-4 0 0,0 0 0 0 0,0 0 0 0 0,0 0 0 0 0,0 0 0 0 0,-10 8 1023 0 0,-7 3-1330 0 0,0-1 0 0 0,-1-1 0 0 0,-16 6-205 0 0,-13 6 1 0 0,-3-1-1 0 0,33-14 0 0 0,1 0 0 0 0,-13 8 0 0 0,-19 8 0 0 0,14-3 0 0 0,25-14 0 0 0,8-5 0 0 0,1 0 0 0 0,0 0 0 0 0,0 0 0 0 0,-1 0 0 0 0,1 1 0 0 0,0-1 0 0 0,-1 0 0 0 0,1 0 0 0 0,0 0 0 0 0,0 0 0 0 0,-1 1 0 0 0,1-1 0 0 0,0 0 0 0 0,0 0 0 0 0,-1 1 0 0 0,1-1 0 0 0,0 0 0 0 0,0 0 0 0 0,0 1 0 0 0,0-1 0 0 0,-1 0 0 0 0,1 0 0 0 0,0 1 0 0 0,0-1 0 0 0,0 0 0 0 0,0 1 0 0 0,0-1 0 0 0,0 0 0 0 0,0 1 0 0 0,0-1 0 0 0,0 0 0 0 0,0 1 0 0 0,0-1 0 0 0,0 1 0 0 0,4 1 0 0 0,-1 0-1 0 0,1 0 0 0 0,-1 0 0 0 0,1 0-1 0 0,0 0 1 0 0,0-1 0 0 0,0 1 0 0 0,0-1-1 0 0,0 0 1 0 0,0-1 0 0 0,1 1 1 0 0,45 1 161 0 0,-6-1 621 0 0,173 13 335 0 0,-184-12-1117 0 0,0 2 0 0 0,1 1 0 0 0,-2 1 0 0 0,19 7 0 0 0,-41-10-410 0 0,0 2 0 0 0,-1-1 0 0 0,0 1 0 0 0,6 4 410 0 0,-2-1-1153 0 0,-10-6 131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2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157 118 6448 0 0,'0'0'6'0'0,"4"0"1423"0"0,-22-5-128 0 0,11 5-904 0 0,-1 0 0 0 0,1 0-1 0 0,0 0 1 0 0,0 1 0 0 0,-1 0 0 0 0,1 0 0 0 0,0 1 0 0 0,0 0 0 0 0,0 0 0 0 0,0 0-397 0 0,-1 1 127 0 0,-13 2-127 0 0,11-2 511 0 0,-8 0 860 0 0,15-3-1221 0 0,0 2-62 0 0,3-2 282 0 0,0 0 118 0 0,0 0 21 0 0,0 0-66 0 0,17 8-278 0 0,-8-6-165 0 0,1-1 0 0 0,0 1 0 0 0,0-2 0 0 0,-1 0 0 0 0,1 0 0 0 0,2-1 0 0 0,15 0 0 0 0,2-1-2 0 0,-18 1 76 0 0,44-2 1293 0 0,-25 2-1864 0 0,16-2 497 0 0,-33 1 287 0 0,0 2 1 0 0,0 0-1 0 0,0 0 1 0 0,3 2-288 0 0,42 0-44 0 0,-32-3 44 0 0,-16 1 0 0 0,-1-1 0 0 0,1 1 0 0 0,8 2 0 0 0,-10-1 0 0 0,0-1 0 0 0,-1 0 0 0 0,1 0 0 0 0,4-1 0 0 0,-5 0 0 0 0,1 1 0 0 0,-1 0 0 0 0,1 0 0 0 0,3 1 0 0 0,10-1 0 0 0,120 3 0 0 0,58-1 0 0 0,-163-3 0 0 0,-13 0 0 0 0,22 3 0 0 0,-1-3 0 0 0,-33 0 0 0 0,0 1 0 0 0,1 0 0 0 0,5 2 0 0 0,54 1 2048 0 0,-58-3-2048 0 0,-4-1 0 0 0,0 1 0 0 0,0 0 0 0 0,0 1 0 0 0,0 0 0 0 0,0 0 0 0 0,5 2 0 0 0,-2-1-273 0 0,-11-3 145 0 0,0 1-347 0 0,-1 0-33 0 0,0 0-140 0 0,0 0-572 0 0,0 0-253 0 0,0 0-505 0 0,0 0-1922 0 0,0 0-824 0 0</inkml:trace>
  <inkml:trace contextRef="#ctx0" brushRef="#br0" timeOffset="600.949">1136 56 8288 0 0,'-1'-1'70'0'0,"-1"-1"0"0"0,1 1 1 0 0,-1 0-1 0 0,0 0 1 0 0,1 0-1 0 0,-1-1 0 0 0,0 2 1 0 0,0-1-1 0 0,-1-1-70 0 0,0 0 192 0 0,3 0 119 0 0,-1 0 0 0 0,0 0 1 0 0,0 0-1 0 0,1 0 0 0 0,-1 0 0 0 0,-1 0 0 0 0,1 0 1 0 0,0 0-1 0 0,0 0-311 0 0,-2-1 758 0 0,2 2-246 0 0,1 1 0 0 0,-4-6 954 0 0,2 3-1316 0 0,-1-1-134 0 0,1 0 119 0 0,3 3 227 0 0,11 4 756 0 0,13 6 754 0 0,-3 2-1310 0 0,4 2-516 0 0,13 9-46 0 0,-17-9 0 0 0,-7-4 0 0 0,-1 0 0 0 0,0 1 0 0 0,0 1 0 0 0,11 11 0 0 0,-24-22 0 0 0,-1 1 0 0 0,0-1 0 0 0,1 0 0 0 0,-1 1 0 0 0,1-1 0 0 0,-1 0 0 0 0,1 1 0 0 0,-1-1 0 0 0,0 0 0 0 0,1 1 0 0 0,-1-1 0 0 0,0 1 0 0 0,1-1 0 0 0,-1 1 0 0 0,0-1 0 0 0,0 1 0 0 0,1-1 0 0 0,-1 1 0 0 0,0-1 0 0 0,0 1 0 0 0,0 0 0 0 0,0-1 0 0 0,2 10 0 0 0,-2-9 0 0 0,0 0 0 0 0,0 1 0 0 0,0-1 0 0 0,0 0 0 0 0,0 0 0 0 0,0 1 0 0 0,-1-1 0 0 0,1 0 0 0 0,0 1 0 0 0,-1-1 0 0 0,1 0 0 0 0,0 0 0 0 0,-1 0 0 0 0,0 1 0 0 0,1-1 0 0 0,-1 0 0 0 0,0 0 0 0 0,1 0 0 0 0,-1 0 0 0 0,0 0 0 0 0,0 0 0 0 0,0 0 0 0 0,0 0 0 0 0,0-1 0 0 0,0 1 0 0 0,-1 0 0 0 0,-4 4 0 0 0,-1-1 0 0 0,0 0 0 0 0,0-1 0 0 0,-1 1 0 0 0,0 0 0 0 0,-7 3 0 0 0,0-1 0 0 0,0-1 0 0 0,0-1 0 0 0,-9 2 0 0 0,-63 9 0 0 0,19-3 0 0 0,53-10 15 0 0,-20 1-891 0 0,33-3-3606 0 0,2 0-1566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2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 140 4608 0 0,'9'5'459'0'0,"-7"-5"-396"0"0,0 1 0 0 0,0-1 0 0 0,0 0 0 0 0,0 1 0 0 0,0-1 0 0 0,0 0 0 0 0,0 0 0 0 0,0 0 0 0 0,1-1 0 0 0,0 1-63 0 0,13 0 1511 0 0,-12 1-1180 0 0,0-2 1451 0 0,28-6 129 0 0,-32 7-1575 0 0,0 0-245 0 0,0 0 0 0 0,0 0 0 0 0,0 0-1 0 0,0 0 1 0 0,0 0 0 0 0,-1 0 0 0 0,1 0-1 0 0,0-1 1 0 0,0 1 0 0 0,0 0 0 0 0,0 0-1 0 0,0 0 1 0 0,0 0 0 0 0,0 0-1 0 0,0 0 1 0 0,0 0 0 0 0,0 0 0 0 0,0-1-1 0 0,0 1 1 0 0,0 0 0 0 0,0 0 0 0 0,0 0-1 0 0,0 0 1 0 0,0 0 0 0 0,0 0 0 0 0,0 0-1 0 0,0-1 1 0 0,0 1 0 0 0,0 0-1 0 0,0 0 1 0 0,0 0 0 0 0,0 0 0 0 0,0 0-1 0 0,0 0 1 0 0,0 0 0 0 0,0 0 0 0 0,0-1-1 0 0,0 1 1 0 0,0 0 0 0 0,1 0 0 0 0,-1 0-1 0 0,0 0 1 0 0,0 0 0 0 0,0 0 0 0 0,0 0-1 0 0,0 0 1 0 0,0 0 0 0 0,0 0-1 0 0,0 0 1 0 0,1 0 0 0 0,-1 0 0 0 0,0 0-1 0 0,0-1 1 0 0,0 1 0 0 0,0 0 0 0 0,0 0-1 0 0,0 0 1 0 0,0 0 0 0 0,0 0 0 0 0,1 0-1 0 0,-1 0 1 0 0,0 0 0 0 0,0 0-1 0 0,0 0-90 0 0,-3 0 0 0 0,1-1 0 0 0,-1 1 0 0 0,0 0 0 0 0,1 0 0 0 0,-1 0 0 0 0,0 0 0 0 0,1 0 0 0 0,-2 1 0 0 0,0-1 0 0 0,-37 6 0 0 0,-6-5 0 0 0,19 0 0 0 0,0-1 0 0 0,-7-2 0 0 0,-3 3 0 0 0,12 0 0 0 0,6 0 0 0 0,0 1 0 0 0,-1 1 0 0 0,1-1 0 0 0,0 0 0 0 0,-2-1 0 0 0,-13 1 0 0 0,-20 3 0 0 0,21-1 0 0 0,-22-1 0 0 0,-83-1 0 0 0,-20 4 0 0 0,66-3 0 0 0,-22-3 0 0 0,114 0 0 0 0,1 0 0 0 0,-1 1 0 0 0,1-1 0 0 0,-1 0 0 0 0,1 0 0 0 0,-1 0 0 0 0,1 0 0 0 0,-1 0 0 0 0,1 0 0 0 0,0 0 0 0 0,-1 0 0 0 0,1 0 0 0 0,-1 0 0 0 0,1 0 0 0 0,-1 0 0 0 0,1-1 0 0 0,-1 1 0 0 0,1 0 0 0 0,-1 0 0 0 0,1 0 0 0 0,0-1 0 0 0,-1 1 0 0 0,1 0 0 0 0,0 0 0 0 0,-1-1 0 0 0,1 1 0 0 0,-1-1 0 0 0,11-6 0 0 0,-4 3 0 0 0,53-29-584 0 0,-38 22 115 0 0,-1 0 0 0 0,0-2 0 0 0,0-1 469 0 0,-6 5 0 0 0,0-1 0 0 0,7-1 0 0 0,-9 4 0 0 0,29-10 0 0 0,-20 9 0 0 0,-8 3 21 0 0,0 0 0 0 0,0 1 1 0 0,9-1-22 0 0,-15 4 1762 0 0,-32 19-1597 0 0,-94 50-165 0 0,83-47 0 0 0,-11 9 0 0 0,3-1 0 0 0,11-1 0 0 0,25-20 0 0 0,6-6 0 0 0,1-1 0 0 0,0 1 0 0 0,-1 0 0 0 0,1 0 0 0 0,0-1 0 0 0,0 1 0 0 0,1 0 0 0 0,-2 2 0 0 0,-1 3 0 0 0,3-7 0 0 0,0 1 0 0 0,-1-1 0 0 0,1 1 0 0 0,0 0 0 0 0,0-1 0 0 0,0 1 0 0 0,-1-1 0 0 0,1 1 0 0 0,0-1 0 0 0,0 1 0 0 0,0 0 0 0 0,0-1 0 0 0,0 1 0 0 0,0-1 0 0 0,0 1 0 0 0,0 0 0 0 0,0-1 0 0 0,0 1 0 0 0,1-1 0 0 0,-1 1 0 0 0,0 0 0 0 0,0-1 0 0 0,0 1 0 0 0,1-1 0 0 0,-1 1 0 0 0,0-1 0 0 0,1 1 0 0 0,-1-1 0 0 0,0 1 0 0 0,1-1 0 0 0,-1 1 0 0 0,2 1 0 0 0,0 0 105 0 0,0 1-1 0 0,0-1 1 0 0,0 1-1 0 0,0-1 0 0 0,0 0 1 0 0,1 0-1 0 0,-1 0 0 0 0,1 0 1 0 0,0 0-1 0 0,-1-1 1 0 0,1 1-1 0 0,0-1 0 0 0,0 0 1 0 0,0 1-1 0 0,0-2 0 0 0,0 1 1 0 0,0 0-1 0 0,0 0 1 0 0,1-1-1 0 0,0 0-104 0 0,6 2-40 0 0,43 8-232 0 0,-25-6 434 0 0,-1 1 0 0 0,7 4-162 0 0,-25-6-1349 0 0,1 0 0 0 0,-1 1 1 0 0,0 1-1 0 0,8 4 1349 0 0,-5-3-6048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2:4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301 169 5064 0 0,'-6'-46'3978'0'0,"5"38"-1984"0"0,1 6-1752 0 0,0 0 0 0 0,-1 0 0 0 0,1 1 0 0 0,0-1 0 0 0,-1 0 0 0 0,0 0 0 0 0,1 0 0 0 0,-1 0 0 0 0,0 1 0 0 0,0-1 1 0 0,0 0-1 0 0,0 1 0 0 0,0-1 0 0 0,0 1 0 0 0,0-1 0 0 0,-2 0-242 0 0,-3-8 912 0 0,6 9-823 0 0,-1 0 1 0 0,1 1 0 0 0,0-1 0 0 0,-1 0-1 0 0,1 0 1 0 0,-1 1 0 0 0,1-1 0 0 0,-1 0-1 0 0,1 1 1 0 0,-1-1 0 0 0,1 1 0 0 0,-1-1-1 0 0,0 1 1 0 0,1-1 0 0 0,-1 1 0 0 0,0-1-1 0 0,0 1 1 0 0,1 0 0 0 0,-1-1-1 0 0,0 1-89 0 0,-6-2 249 0 0,1 1-1 0 0,0 0 0 0 0,-1 1 0 0 0,1 0 0 0 0,-1 0 0 0 0,1 0 0 0 0,-1 0 0 0 0,1 1 0 0 0,-1 0 0 0 0,1 1 0 0 0,0-1 0 0 0,0 1 0 0 0,0 1 0 0 0,0-1 0 0 0,0 1 0 0 0,0 0 0 0 0,0 0 0 0 0,-4 4-248 0 0,-3 2 116 0 0,0 0-1 0 0,1 1 0 0 0,0 1 0 0 0,1 0 1 0 0,0 1-1 0 0,1-1 0 0 0,-2 6-115 0 0,5-8 42 0 0,0 1-1 0 0,1 0 0 0 0,0 1 1 0 0,1-1-1 0 0,0 1 0 0 0,-2 10-41 0 0,6-18 7 0 0,1 0 0 0 0,0 1 0 0 0,0-1 0 0 0,0 0 0 0 0,0 0 0 0 0,0 1 0 0 0,1-1-1 0 0,-1 0 1 0 0,1 0 0 0 0,0 1 0 0 0,0-1 0 0 0,1 2-7 0 0,-2-5 3 0 0,0 1 1 0 0,1-1-1 0 0,-1 1 1 0 0,0 0-1 0 0,1-1 0 0 0,-1 1 1 0 0,1-1-1 0 0,-1 1 1 0 0,0 0-1 0 0,1-1 0 0 0,0 1 1 0 0,-1-1-1 0 0,1 0 1 0 0,-1 1-1 0 0,1-1 0 0 0,-1 1 1 0 0,1-1-1 0 0,0 0 1 0 0,-1 1-1 0 0,1-1 1 0 0,0 0-1 0 0,-1 0 0 0 0,1 0 1 0 0,0 0-1 0 0,-1 1 1 0 0,1-1-1 0 0,0 0 0 0 0,0 0 1 0 0,0 0-4 0 0,0 0 14 0 0,2 0-5 0 0,1 0-1 0 0,-1 0 1 0 0,0 0-1 0 0,0 0 1 0 0,1-1-1 0 0,-1 1 1 0 0,0-1-1 0 0,0 0 0 0 0,0 0 1 0 0,1 0-1 0 0,-1 0 1 0 0,0 0-1 0 0,-1-1 1 0 0,1 1-1 0 0,0-1 1 0 0,0 0-1 0 0,0-1-8 0 0,8-5 5 0 0,0-2-1 0 0,-1 1 1 0 0,5-7-5 0 0,-2 3-2 0 0,1-3-24 0 0,-1 0 0 0 0,0-1 1 0 0,9-17 25 0 0,-16 24-3 0 0,3-9 18 0 0,-6 32 150 0 0,-2-5-110 0 0,-1 0-1 0 0,0 1 1 0 0,-1-1-1 0 0,0 0 1 0 0,-1 5-55 0 0,-1 15 99 0 0,-10 55-428 0 0,10-63 530 0 0,3-17-243 0 0,-1 0 1 0 0,1 1 0 0 0,-1-1-1 0 0,1 0 1 0 0,0 0-1 0 0,0 0 1 0 0,0 0 0 0 0,0 0-1 0 0,1 0 1 0 0,-1 0-1 0 0,1 0 1 0 0,0 0 41 0 0,-1-3-151 0 0,0 1-1 0 0,0-1 1 0 0,1 1 0 0 0,-1-1-1 0 0,0 0 1 0 0,0 1 0 0 0,0-1 0 0 0,1 0-1 0 0,-1 0 1 0 0,0 1 0 0 0,0-1-1 0 0,1 0 1 0 0,-1 0 0 0 0,0 1-1 0 0,1-1 1 0 0,-1 0 0 0 0,0 0 0 0 0,1 0-1 0 0,-1 1 1 0 0,0-1 0 0 0,1 0-1 0 0,-1 0 1 0 0,1 0 0 0 0,-1 0-1 0 0,0 0 1 0 0,1 0 0 0 0,-1 0-1 0 0,1 0 1 0 0,-1 0 0 0 0,0 0 0 0 0,1 0-1 0 0,-1 0 1 0 0,1 0 151 0 0,9-5-5819 0 0,-3 0 377 0 0</inkml:trace>
  <inkml:trace contextRef="#ctx0" brushRef="#br0" timeOffset="363.539">531 27 18255 0 0,'0'0'414'0'0,"0"0"56"0"0,0 0 32 0 0,-5 3 95 0 0,-8 5-313 0 0,1 1-1 0 0,0 0 1 0 0,1 1-1 0 0,0 0 1 0 0,0 1 0 0 0,1 0-1 0 0,-8 12-283 0 0,17-22 0 0 0,0 0 0 0 0,0 0 0 0 0,1 1 0 0 0,-1-1 0 0 0,0 0 0 0 0,1 1 0 0 0,0-1 0 0 0,-1 1 0 0 0,1-1 0 0 0,0 0 0 0 0,0 1 0 0 0,-1-1 0 0 0,1 1 0 0 0,0-1 0 0 0,1 1 0 0 0,-1-1 0 0 0,0 0 0 0 0,0 2 0 0 0,0-2 0 0 0,1-1 0 0 0,-1 1 0 0 0,0 0 0 0 0,0-1-1 0 0,0 1 1 0 0,1-1 0 0 0,-1 1 0 0 0,0 0 0 0 0,0-1 0 0 0,1 1-1 0 0,-1-1 1 0 0,0 1 0 0 0,1-1 0 0 0,-1 1 0 0 0,1-1-1 0 0,-1 1 1 0 0,1-1 0 0 0,-1 1 0 0 0,1-1 0 0 0,-1 1 0 0 0,1-1-1 0 0,0 0 1 0 0,-1 1 0 0 0,2 0-6 0 0,7 5-65 0 0,0 0 0 0 0,0 0 0 0 0,1-1 1 0 0,-1 0-1 0 0,1-1 0 0 0,3 1 71 0 0,11 6-158 0 0,-9-5 141 0 0,-12-5 11 0 0,0 0 1 0 0,0 0 0 0 0,0 1-1 0 0,0-1 1 0 0,-1 1 0 0 0,1-1-1 0 0,0 1 1 0 0,-1 0 0 0 0,1 0-1 0 0,-1 0 1 0 0,0 0 0 0 0,0 0-1 0 0,1 1 6 0 0,-3-2 16 0 0,0-1 0 0 0,1 1-1 0 0,-1 0 1 0 0,0-1 0 0 0,0 1-1 0 0,0 0 1 0 0,1 0 0 0 0,-1-1 0 0 0,0 1-1 0 0,0 0 1 0 0,0 0 0 0 0,0-1-1 0 0,0 1 1 0 0,0 0 0 0 0,-1 0-1 0 0,1-1 1 0 0,0 1 0 0 0,0 0-1 0 0,0-1 1 0 0,-1 1 0 0 0,1 0 0 0 0,0 0-1 0 0,-1-1 1 0 0,1 1 0 0 0,-1-1-1 0 0,1 1 1 0 0,0 0 0 0 0,-1-1-1 0 0,0 1 1 0 0,1-1-16 0 0,-16 15 449 0 0,-1-5-240 0 0,0 0-1 0 0,0-1 1 0 0,-1-1-1 0 0,-1-1 1 0 0,-8 2-209 0 0,-26 11-19 0 0,24-9 79 0 0,20-9-1000 0 0,0 1-1 0 0,0 1 1 0 0,-7 3 940 0 0,15-6-1161 0 0,1-1-586 0 0,0 0-261 0 0,0 0-50 0 0</inkml:trace>
  <inkml:trace contextRef="#ctx0" brushRef="#br0" timeOffset="771.33">943 16 6448 0 0,'0'0'498'0'0,"0"0"-12"0"0,0 0 1164 0 0,0 0 542 0 0,0 0 106 0 0,-1-1 831 0 0,-5-5-2160 0 0,4 5-806 0 0,0 0 0 0 0,0 0 0 0 0,0 0 1 0 0,0 0-1 0 0,0 0 0 0 0,-1 1 0 0 0,1-1 0 0 0,0 1 0 0 0,0-1 0 0 0,0 1 0 0 0,-1 0 0 0 0,1 0 1 0 0,0 0-1 0 0,0 0 0 0 0,-1 0 0 0 0,1 1 0 0 0,0-1 0 0 0,0 1 0 0 0,0-1 0 0 0,0 1 0 0 0,0 0 1 0 0,0 0-1 0 0,0 0 0 0 0,-1 1-163 0 0,-5 1 256 0 0,1 1-1 0 0,0 0 1 0 0,0 1 0 0 0,0 0 0 0 0,0 0-1 0 0,0 1-255 0 0,1-1 109 0 0,0 1-1 0 0,1 1 0 0 0,-1-1 1 0 0,1 1-1 0 0,1 0 0 0 0,-2 1-108 0 0,5-6 12 0 0,0 0 0 0 0,0 0 0 0 0,0 0 0 0 0,0 0 0 0 0,0 0 0 0 0,1 0 0 0 0,-1 0 1 0 0,0 1-1 0 0,1-1 0 0 0,0 0 0 0 0,-1 0 0 0 0,1 1 0 0 0,0-1 0 0 0,0 0 0 0 0,0 0 0 0 0,1 0 0 0 0,-1 1 0 0 0,1-1 0 0 0,-1 0 0 0 0,1 0 0 0 0,-1 0 0 0 0,1 0 0 0 0,0 0 0 0 0,1 2-12 0 0,0-1 11 0 0,0 0 0 0 0,0 0 0 0 0,0 0 0 0 0,0-1 0 0 0,1 1 0 0 0,0-1 0 0 0,-1 1 0 0 0,1-1 0 0 0,0 0-1 0 0,0 0 1 0 0,0 0 0 0 0,1 0 0 0 0,-1 0 0 0 0,0-1-11 0 0,33 19 87 0 0,-25-14-64 0 0,0 0-1 0 0,0 0 0 0 0,1-1 1 0 0,-1-1-1 0 0,4 1-22 0 0,-13-4 15 0 0,-1-1-1 0 0,0 0 1 0 0,1 1 0 0 0,-1 0 0 0 0,0-1-1 0 0,1 1 1 0 0,-1 0 0 0 0,0 0-1 0 0,0-1 1 0 0,0 1 0 0 0,0 0 0 0 0,0 0-1 0 0,1 1-14 0 0,-2-2 7 0 0,0 1 0 0 0,1-1-1 0 0,-1 1 1 0 0,0-1-1 0 0,1 1 1 0 0,-1-1-1 0 0,0 1 1 0 0,0-1-1 0 0,0 1 1 0 0,1-1-1 0 0,-1 1 1 0 0,0-1 0 0 0,0 1-1 0 0,0-1 1 0 0,0 1-1 0 0,0-1 1 0 0,0 1-1 0 0,0-1 1 0 0,0 1-1 0 0,0 0 1 0 0,0-1 0 0 0,0 1-1 0 0,0-1 1 0 0,-1 1-1 0 0,1-1 1 0 0,0 1-1 0 0,0-1 1 0 0,-1 1-1 0 0,1-1 1 0 0,0 1 0 0 0,-1-1-7 0 0,-3 5 74 0 0,-1-1 1 0 0,0 0 0 0 0,-1 0 0 0 0,1 0 0 0 0,-1-1 0 0 0,1 1 0 0 0,-1-2 0 0 0,0 1-1 0 0,0 0 1 0 0,-2-1-75 0 0,-17 9 105 0 0,9-4-101 0 0,0-1 0 0 0,0 0-1 0 0,-2-1-3 0 0,-12 4-51 0 0,16-4 88 0 0,7-2-314 0 0,-1 0 0 0 0,1-1-1 0 0,-1 1 1 0 0,0-2 0 0 0,0 1-1 0 0,0-1 1 0 0,0 0 0 0 0,-1-1-1 0 0,-4 0 278 0 0,12 0-87 0 0,1 0 0 0 0,0 0-1 0 0,-1 0 1 0 0,1 0-1 0 0,0 0 1 0 0,-1 0 0 0 0,1 0-1 0 0,0 0 1 0 0,0 0-1 0 0,-1 0 1 0 0,1 0 0 0 0,0 0-1 0 0,-1-1 1 0 0,1 1-1 0 0,0 0 1 0 0,0 0 0 0 0,-1 0-1 0 0,1 0 1 0 0,0-1-1 0 0,0 1 1 0 0,0 0 0 0 0,-1 0-1 0 0,1 0 1 0 0,0-1-1 0 0,0 1 1 0 0,0 0 0 0 0,-1-1-1 0 0,1 1 1 0 0,0 0 0 0 0,0 0-1 0 0,0-1 1 0 0,0 1-1 0 0,0 0 1 0 0,0-1 0 0 0,0 1-1 0 0,0 0 1 0 0,0 0-1 0 0,0-1 1 0 0,0 1 0 0 0,0 0-1 0 0,0-1 1 0 0,0 1-1 0 0,0 0 1 0 0,0-1 87 0 0,7-11-3413 0 0,-6 12 3309 0 0,5-8-1965 0 0</inkml:trace>
  <inkml:trace contextRef="#ctx0" brushRef="#br0" timeOffset="1201.336">1062 80 13648 0 0,'0'0'628'0'0,"0"0"-18"0"0,0 0-312 0 0,-12 5 1223 0 0,9-3-1277 0 0,0 0-1 0 0,0 0 1 0 0,0 0 0 0 0,0 0-1 0 0,1 1 1 0 0,-1-1 0 0 0,1 1 0 0 0,0-1-1 0 0,-1 1 1 0 0,1 0 0 0 0,0 0-1 0 0,1 0 1 0 0,-1 1-244 0 0,-3 5 730 0 0,1 0-1 0 0,0 0 1 0 0,-2 9-730 0 0,6-13 74 0 0,-1 0 0 0 0,0-1 0 0 0,1 1 0 0 0,0 0 0 0 0,0 0 0 0 0,0-1 0 0 0,1 1 0 0 0,-1 0 0 0 0,1-1 0 0 0,1 1 0 0 0,-1 0 0 0 0,0-1 0 0 0,1 0 0 0 0,0 1 0 0 0,0-1 1 0 0,0 0-1 0 0,1 0 0 0 0,-1 0 0 0 0,3 2-74 0 0,-2-3-1 0 0,-1-1 0 0 0,1 1 0 0 0,0-1 1 0 0,0 0-1 0 0,0 0 0 0 0,0-1 0 0 0,1 1 0 0 0,-1 0 1 0 0,0-1-1 0 0,1 0 0 0 0,-1 0 0 0 0,1 0 0 0 0,-1 0 1 0 0,1-1-1 0 0,-1 1 0 0 0,1-1 0 0 0,0 0 1 0 0,-1 0-1 0 0,1 0 0 0 0,-1 0 0 0 0,3-1 1 0 0,-1 0 22 0 0,0 0-1 0 0,-1 0 1 0 0,1 0 0 0 0,-1-1-1 0 0,1 0 1 0 0,-1 0 0 0 0,0 0-1 0 0,0 0 1 0 0,0 0-1 0 0,0-1 1 0 0,0 0 0 0 0,0 0-1 0 0,-1 0 1 0 0,1 0-1 0 0,-1-1 1 0 0,0 0-22 0 0,8-8 189 0 0,-9 9-206 0 0,1 0 0 0 0,-1 0 0 0 0,1 0 0 0 0,-1 0 0 0 0,0 0 0 0 0,0-1 1 0 0,1-3 16 0 0,5-8-210 0 0,-6 13 220 0 0,-1 0 1 0 0,0 0-1 0 0,1 0 1 0 0,-1 0-1 0 0,-1 0 1 0 0,1-1-1 0 0,0 1 1 0 0,0 0-1 0 0,-1 0 1 0 0,1-1-1 0 0,-1 1 1 0 0,0 0-1 0 0,1-1 1 0 0,-1 0-11 0 0,1 8-20 0 0,0 0 0 0 0,0 0 0 0 0,1 0 0 0 0,0 0 0 0 0,0-1 0 0 0,1 1 0 0 0,-1 0 0 0 0,4 3 20 0 0,-2 0 115 0 0,-1-4-22 0 0,0 1 1 0 0,0-1 0 0 0,0 1 0 0 0,1-1-1 0 0,-1 0 1 0 0,1-1 0 0 0,0 1 0 0 0,0 0 0 0 0,2 0-94 0 0,-1 0 156 0 0,1 0 1 0 0,0 0 0 0 0,0-1 0 0 0,0 0 0 0 0,3 2-157 0 0,-5-4-271 0 0,-1 0-1 0 0,0 0 0 0 0,1-1 1 0 0,-1 1-1 0 0,1-1 1 0 0,-1 1-1 0 0,1-1 1 0 0,-1 0-1 0 0,1 0 1 0 0,-1-1-1 0 0,3 0 272 0 0,0-1-1147 0 0</inkml:trace>
  <inkml:trace contextRef="#ctx0" brushRef="#br0" timeOffset="2091.956">1454 68 12728 0 0,'0'0'580'0'0,"0"0"-11"0"0,0 2-280 0 0,-4 15 657 0 0,2-11-242 0 0,0 1 1 0 0,1-1-1 0 0,0 1 0 0 0,0 5-704 0 0,-7 98 5017 0 0,7-102-4436 0 0,3-16-712 0 0,-1 1 1 0 0,2-1-1 0 0,-1 0 0 0 0,1 1 0 0 0,0-1 0 0 0,1 1 1 0 0,-1 0-1 0 0,1 0 0 0 0,1 0 0 0 0,0 1 0 0 0,0 0 0 0 0,0 0 1 0 0,0 0-1 0 0,1 0 0 0 0,0 1 0 0 0,0 0 0 0 0,2-1 131 0 0,-6 5 5 0 0,-1 1 0 0 0,1-1-1 0 0,0 0 1 0 0,0 1-1 0 0,0-1 1 0 0,0 1 0 0 0,0 0-1 0 0,0-1 1 0 0,0 1-1 0 0,0 0 1 0 0,-1 0 0 0 0,1 0-1 0 0,0 1 1 0 0,0-1-1 0 0,0 0 1 0 0,0 1 0 0 0,0-1-1 0 0,0 1 1 0 0,0 0-1 0 0,-1 0 1 0 0,1-1 0 0 0,0 1-1 0 0,0 0 1 0 0,1 2-5 0 0,1-1 65 0 0,-1 1 0 0 0,1 0 0 0 0,-1 0 0 0 0,1 0 0 0 0,-1 0 0 0 0,0 0 0 0 0,0 1 1 0 0,0-1-1 0 0,-1 1 0 0 0,1 1-65 0 0,7 11 268 0 0,-8-13-175 0 0,0 0 0 0 0,0 0 0 0 0,0 1 0 0 0,0-1 0 0 0,-1 0 0 0 0,0 1 0 0 0,1-1 0 0 0,-1 1 0 0 0,0-1 0 0 0,-1 1 0 0 0,1 0 0 0 0,-1-1 0 0 0,1 2-93 0 0,-1 6 519 0 0,0-16 93 0 0,2-17-399 0 0,0 16-242 0 0,1 0 0 0 0,-1 0 0 0 0,1 0 0 0 0,0 0 0 0 0,1 1 0 0 0,-1-1 0 0 0,1 1 0 0 0,0 0 0 0 0,1 0 0 0 0,-1 1 0 0 0,1-1 0 0 0,0 1 0 0 0,0 0 0 0 0,0 0 0 0 0,3-1 29 0 0,-5 4 22 0 0,0 0 0 0 0,0 1 0 0 0,0-1 0 0 0,0 1 0 0 0,1-1 0 0 0,-1 1 0 0 0,0 0-1 0 0,0 1 1 0 0,0-1 0 0 0,1 0 0 0 0,-1 1 0 0 0,0-1 0 0 0,0 1 0 0 0,0 0 0 0 0,0 0 0 0 0,0 1 0 0 0,0-1 0 0 0,0 1-1 0 0,0-1 1 0 0,-1 1 0 0 0,2 1-22 0 0,-1 1 45 0 0,0 0 0 0 0,0 0 0 0 0,-1 0 0 0 0,1 0 0 0 0,-1 1 0 0 0,0-1 0 0 0,0 1 0 0 0,-1-1 0 0 0,0 1 0 0 0,0 0 0 0 0,0 0 0 0 0,0 0 0 0 0,0-1 0 0 0,-1 1 0 0 0,0 3-45 0 0,4 23 147 0 0,-5-18-86 0 0,1-11-48 0 0,0 0 1 0 0,0 0 0 0 0,0 0-1 0 0,0-1 1 0 0,0 1 0 0 0,0 0-1 0 0,0 0 1 0 0,1 0 0 0 0,0 1-14 0 0,-1-2-8 0 0,1 0 1 0 0,0 1 0 0 0,-1-1 0 0 0,1 0 0 0 0,0-1 0 0 0,0 1 0 0 0,0 0 0 0 0,0 0 0 0 0,0 0 0 0 0,0 0 0 0 0,0-1-1 0 0,1 1 1 0 0,-1-1 0 0 0,0 1 0 0 0,0 0 0 0 0,0-1 0 0 0,1 0 0 0 0,-1 1 7 0 0,0-1-23 0 0,1 0-31 0 0,0 1 0 0 0,0-1 0 0 0,1 0 0 0 0,-1 1 0 0 0,0-1 0 0 0,0 0 0 0 0,1 0 0 0 0,-1-1 0 0 0,0 1-1 0 0,0 0 1 0 0,1-1 0 0 0,-1 0 0 0 0,1 0 54 0 0,28-13-760 0 0,-20 9 392 0 0,2-3 320 0 0,-1 0-1 0 0,0 0 1 0 0,0-1 0 0 0,-1-1-1 0 0,0 0 1 0 0,-1 0-1 0 0,3-5 49 0 0,24-22-45 0 0,-30 30 63 0 0,1-1 1 0 0,-1 0-1 0 0,0 0 0 0 0,-1-1 0 0 0,2-3-18 0 0,-7 11 24 0 0,0 1-1 0 0,-1-1 1 0 0,1 0-1 0 0,-1 0 1 0 0,1 0-1 0 0,-1 0 1 0 0,0 1-1 0 0,1-1 1 0 0,-1 0-1 0 0,0 0 1 0 0,0 0 0 0 0,1 0-1 0 0,-1 0 1 0 0,0 0-1 0 0,0 0 1 0 0,0 0-1 0 0,0 0 1 0 0,0 0-1 0 0,0 0 1 0 0,0 0 0 0 0,-1 0-1 0 0,1 0 1 0 0,0 1-1 0 0,0-1 1 0 0,-1 0-1 0 0,1 0 1 0 0,-1 0-1 0 0,1 0 1 0 0,-1 0 0 0 0,1 1-1 0 0,-1-1 1 0 0,1 0-1 0 0,-1 0 1 0 0,0 1-1 0 0,1-1 1 0 0,-1 0-1 0 0,0 1 1 0 0,0-1 0 0 0,1 1-1 0 0,-1-1 1 0 0,0 1-1 0 0,0-1-23 0 0,0 1 216 0 0,-6-2 158 0 0,3 3-339 0 0,-1 0 1 0 0,1-1 0 0 0,0 1 0 0 0,0 1 0 0 0,0-1 0 0 0,1 1 0 0 0,-1-1 0 0 0,0 1 0 0 0,1 0 0 0 0,-1 0-1 0 0,1 1 1 0 0,-1-1 0 0 0,1 1 0 0 0,0 0 0 0 0,0-1 0 0 0,-1 3-36 0 0,-3 3 1 0 0,0-1-1 0 0,1 1 1 0 0,0 1 0 0 0,0-1 0 0 0,1 1-1 0 0,-1 3 0 0 0,4-8 7 0 0,0 0-1 0 0,0 1 0 0 0,1-1 0 0 0,0 0 1 0 0,-1 1-1 0 0,1-1 0 0 0,1 0 1 0 0,-1 3-7 0 0,1-5 6 0 0,0 0 1 0 0,0 0 0 0 0,1 0 0 0 0,-1 0 0 0 0,0 0 0 0 0,1 0 0 0 0,0 0 0 0 0,-1-1 0 0 0,1 1 0 0 0,0 0-1 0 0,0 0 1 0 0,0 0 0 0 0,0-1 0 0 0,0 1 0 0 0,0 0 0 0 0,1-1 0 0 0,-1 1 0 0 0,0-1 0 0 0,2 1-7 0 0,2 2 24 0 0,0 0 0 0 0,0-1 0 0 0,0 1 1 0 0,1-1-1 0 0,-1 0 0 0 0,1-1 0 0 0,0 0 1 0 0,0 1-1 0 0,0-2 0 0 0,0 1 1 0 0,1-1-25 0 0,17 3 80 0 0,0-1 0 0 0,8 0-80 0 0,-10-2 53 0 0,64 2-1648 0 0,-68-3-45 0 0,-4-2-611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3:1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216 192 11376 0 0,'2'-2'114'0'0,"0"-1"-1"0"0,0 0 1 0 0,0 1 0 0 0,0-1 0 0 0,-1 0 0 0 0,1 0 0 0 0,-1 0 0 0 0,0 0-1 0 0,0 0 1 0 0,0 0 0 0 0,0-1 0 0 0,-1 1 0 0 0,1 0 0 0 0,-1 0 0 0 0,1-3-114 0 0,-2 5 115 0 0,1 0 1 0 0,-1 0-1 0 0,1 0 1 0 0,-1 0 0 0 0,1 0-1 0 0,-1 0 1 0 0,1 0 0 0 0,-1 1-1 0 0,0-1 1 0 0,1 0-1 0 0,-1 0 1 0 0,0 0 0 0 0,0 1-1 0 0,0-1 1 0 0,0 0 0 0 0,0 1-1 0 0,0-1 1 0 0,0 0-1 0 0,0 1 1 0 0,0 0 0 0 0,0-1-1 0 0,-1 1-115 0 0,0-1 180 0 0,0 0-1 0 0,0 0 1 0 0,0 0-1 0 0,0 1 0 0 0,0-1 1 0 0,0 1-1 0 0,0 0 1 0 0,0-1-1 0 0,0 1 0 0 0,0 0 1 0 0,-1 0-180 0 0,-4 3 275 0 0,0 0-1 0 0,0-1 1 0 0,1 2 0 0 0,-1-1 0 0 0,1 1-1 0 0,0 0 1 0 0,0 0 0 0 0,1 1 0 0 0,-1 0-1 0 0,-3 5-274 0 0,-6 5 457 0 0,1 2 0 0 0,1 0 0 0 0,0 1-457 0 0,2-1 386 0 0,1 0-1 0 0,0 0 1 0 0,-3 12-386 0 0,9-20 62 0 0,0 1 1 0 0,1 0-1 0 0,0-1 1 0 0,1 1-1 0 0,0 0 0 0 0,1 0 1 0 0,0 0-1 0 0,1 1-62 0 0,0-7 9 0 0,0-1 0 0 0,0 1 0 0 0,1 0 0 0 0,-1-1 0 0 0,1 1 0 0 0,0 0 0 0 0,1-1 0 0 0,-1 1 0 0 0,0-1 0 0 0,1 0 0 0 0,0 1 0 0 0,0 0-9 0 0,-1-3 10 0 0,-1 0 0 0 0,1 0-1 0 0,0-1 1 0 0,0 1 0 0 0,0 0 0 0 0,-1 0-1 0 0,1 0 1 0 0,0-1 0 0 0,0 1 0 0 0,0 0-1 0 0,0-1 1 0 0,0 1 0 0 0,0-1 0 0 0,0 1-1 0 0,1-1 1 0 0,-1 0 0 0 0,0 1 0 0 0,0-1-1 0 0,0 0 1 0 0,0 0 0 0 0,0 0 0 0 0,1 0-1 0 0,-1 0 1 0 0,0 0 0 0 0,0 0 0 0 0,0 0-1 0 0,0 0 1 0 0,1-1 0 0 0,-1 1 0 0 0,0 0-1 0 0,0-1 1 0 0,0 1 0 0 0,0-1 0 0 0,0 1-1 0 0,0-1 1 0 0,0 1 0 0 0,0-1 0 0 0,0 0-1 0 0,1 0-9 0 0,8-7 20 0 0,-1-1 0 0 0,0 0 0 0 0,0-1 0 0 0,-1 0 0 0 0,0 0 0 0 0,0 0 0 0 0,-1-1 0 0 0,-1 0 0 0 0,3-6-20 0 0,-3 7-14 0 0,-3 3 39 0 0,-2 5-22 0 0,0 0 1 0 0,0 0-1 0 0,0 0 1 0 0,0 0-1 0 0,0 1 1 0 0,0-1-1 0 0,0 0 1 0 0,1 1-1 0 0,-1-1 0 0 0,0 1 1 0 0,1-1-1 0 0,0 0-3 0 0,-2 2 0 0 0,0 0 0 0 0,0 0 0 0 0,1 0 0 0 0,-1 0 0 0 0,0 0 0 0 0,0 0 0 0 0,0-1 0 0 0,0 1 0 0 0,0 0 0 0 0,1 0 0 0 0,-1 0 0 0 0,0 0 0 0 0,0 0 0 0 0,0 0 0 0 0,0 0 0 0 0,0 0 0 0 0,1 0 0 0 0,-1 0 0 0 0,0 0 0 0 0,0 0 0 0 0,0 0 0 0 0,0 0 0 0 0,1 0 0 0 0,-1 0 0 0 0,0 0 0 0 0,0 0 0 0 0,0 0 0 0 0,0 0 0 0 0,1 0 0 0 0,-1 0 0 0 0,0 0 0 0 0,0 0 0 0 0,0 0 0 0 0,0 0 0 0 0,1 0 0 0 0,-1 0 0 0 0,0 1 0 0 0,0-1 0 0 0,0 0 0 0 0,0 0 0 0 0,0 0 0 0 0,0 0 0 0 0,1 0 0 0 0,-1 0 0 0 0,0 1 0 0 0,0-1 0 0 0,0 0 0 0 0,0 0 0 0 0,0 0 0 0 0,1 4 0 0 0,2 6 0 0 0,-1 1 0 0 0,0-1 0 0 0,0 1 0 0 0,-1 10 0 0 0,0-6 33 0 0,1 0-1 0 0,1-1 1 0 0,0 1 0 0 0,1 0-1 0 0,1-1 1 0 0,0 0-1 0 0,6 12-32 0 0,-9-23 1 0 0,0 1 0 0 0,-1-1-1 0 0,1 0 1 0 0,0-1 0 0 0,1 1-1 0 0,-1 0 1 0 0,0-1 0 0 0,1 1-1 0 0,-2-2 81 0 0,-1-1-58 0 0,17-3-897 0 0,-13 1 444 0 0,0 0 0 0 0,0-1-1 0 0,0 0 1 0 0,0 0 0 0 0,-1 0-1 0 0,0 0 1 0 0,1-1 0 0 0,-1 1-1 0 0,-1-1 1 0 0,1 0 0 0 0,0 0-1 0 0,-1 0 1 0 0,0 0 0 0 0,0-1 430 0 0,5-8-2104 0 0,-2-1 0 0 0,1 1 1 0 0,2-15 2103 0 0,-2 6-1944 0 0</inkml:trace>
  <inkml:trace contextRef="#ctx0" brushRef="#br0" timeOffset="547.159">381 18 16296 0 0,'0'0'365'0'0,"0"0"56"0"0,-7 14 568 0 0,5-10-945 0 0,-1 1-1 0 0,1 0 1 0 0,0-1-1 0 0,0 1 0 0 0,1 0 1 0 0,-1 0-1 0 0,0 6-43 0 0,-5 18 480 0 0,0-8-66 0 0,2 1-1 0 0,0 0 0 0 0,2 0 0 0 0,0 0 0 0 0,1 1 0 0 0,2 16-413 0 0,0-23 187 0 0,1 0 1 0 0,0-1-1 0 0,2 5-187 0 0,-3-16 1 0 0,1 0 0 0 0,0 1 1 0 0,0-1-1 0 0,1 0 0 0 0,-1 0 0 0 0,1-1 0 0 0,0 1 0 0 0,0 0 0 0 0,0 0 0 0 0,0-1 0 0 0,1 1 0 0 0,-1-1 0 0 0,1 0 0 0 0,2 2-1 0 0,-3-4-54 0 0,0 1-1 0 0,1-1 1 0 0,-1 0-1 0 0,1 0 1 0 0,0 0-1 0 0,-1 0 1 0 0,1 0-1 0 0,0-1 1 0 0,-1 1 0 0 0,1-1-1 0 0,0 0 1 0 0,0 0-1 0 0,-1 0 1 0 0,1 0-1 0 0,0 0 1 0 0,0-1-1 0 0,2 0 55 0 0,6-1-467 0 0,-1-1 0 0 0,0 0-1 0 0,9-4 468 0 0,-17 6-396 0 0,15 2 3024 0 0,-16-1-2601 0 0,1 0 0 0 0,-1-1 0 0 0,0 1-1 0 0,0 0 1 0 0,1-1 0 0 0,-1 1-1 0 0,0-1 1 0 0,0 1 0 0 0,0-1 0 0 0,1 0-1 0 0,-1 1 1 0 0,0-1 0 0 0,0 0 0 0 0,0 0-1 0 0,0 0 1 0 0,0-1-27 0 0,15-17 150 0 0,-14 15-106 0 0,-1 3-2 0 0,0-1 0 0 0,0 0 0 0 0,0 0 0 0 0,0 0 0 0 0,0-1 0 0 0,-1 1 0 0 0,1 0 0 0 0,-1 0 0 0 0,0 0 0 0 0,1 0 0 0 0,-1-1 0 0 0,0 1 0 0 0,0 0 1 0 0,-1 0-1 0 0,1 0 0 0 0,0 0 0 0 0,-1-1 0 0 0,1 1 0 0 0,-1 0 0 0 0,0-1-42 0 0,-1-1 80 0 0,1 0 0 0 0,-1 0 0 0 0,0 0 0 0 0,0 0 0 0 0,-1 1 0 0 0,1-1 0 0 0,-1 0 0 0 0,1 1 0 0 0,-1 0 0 0 0,-1-1-80 0 0,0 1 15 0 0,1 1 0 0 0,0-1 1 0 0,0 1-1 0 0,-1 0 0 0 0,0 0 0 0 0,1 0 0 0 0,-1 0 1 0 0,0 1-1 0 0,0 0 0 0 0,0-1 0 0 0,0 1 0 0 0,0 1 1 0 0,-2-1-16 0 0,-3 0 28 0 0,-1 1-1 0 0,1 0 1 0 0,-1 1 0 0 0,0 0 0 0 0,-2 1-28 0 0,-9 11-1062 0 0,30 0-2018 0 0,-3-10 945 0 0,3-1-403 0 0</inkml:trace>
  <inkml:trace contextRef="#ctx0" brushRef="#br0" timeOffset="992.513">856 132 17999 0 0,'0'-1'69'0'0,"0"1"-1"0"0,0-1 1 0 0,0 1-1 0 0,0-1 0 0 0,0 0 1 0 0,0 1-1 0 0,0-1 1 0 0,0 1-1 0 0,-1-1 0 0 0,1 0 1 0 0,0 1-1 0 0,0-1 1 0 0,-1 1-1 0 0,1-1 0 0 0,0 1 1 0 0,-1-1-1 0 0,1 1 1 0 0,0-1-1 0 0,-1 1 0 0 0,1-1 1 0 0,-1 1-1 0 0,1-1 1 0 0,-1 1-1 0 0,1 0 0 0 0,-1-1-68 0 0,0 1 34 0 0,-1-1-1 0 0,1 1 0 0 0,0-1 0 0 0,-1 1 1 0 0,1 0-1 0 0,-1 0 0 0 0,1 0 0 0 0,0 0 0 0 0,-1 0 1 0 0,1 0-1 0 0,-2 0-33 0 0,-1 0-15 0 0,-1 1-1 0 0,1 0 1 0 0,-1 1-1 0 0,1-1 1 0 0,-1 1 0 0 0,1-1-1 0 0,-1 2 16 0 0,-1 0-7 0 0,-6 3 41 0 0,0 1 0 0 0,1 0 1 0 0,-10 9-35 0 0,18-14 11 0 0,1 0 1 0 0,-1 1-1 0 0,1-1 1 0 0,0 0-1 0 0,0 1 1 0 0,0-1-1 0 0,0 1 1 0 0,0 0 0 0 0,1 0-1 0 0,-1-1 1 0 0,1 1-1 0 0,0 0 1 0 0,0 0-1 0 0,0 1 1 0 0,0-1-1 0 0,0 0 1 0 0,1 0-1 0 0,0 0 1 0 0,-1 1-12 0 0,1 0 1 0 0,0 1-1 0 0,1-1 1 0 0,-1 1-1 0 0,1 0 1 0 0,0-1 0 0 0,0 1-1 0 0,0-1 1 0 0,1 0 0 0 0,-1 1-1 0 0,1-1 1 0 0,0 0-1 0 0,0 0 1 0 0,1 0 0 0 0,-1 0-1 0 0,1-1 1 0 0,0 1-1 0 0,0-1 1 0 0,0 1 0 0 0,1-1-1 0 0,-1 0 1 0 0,1 0-1 0 0,3 2 0 0 0,85 65 267 0 0,-91-70-238 0 0,-1 1 0 0 0,1-1 0 0 0,-1 1 0 0 0,1-1 0 0 0,-1 1 0 0 0,1-1 0 0 0,-1 1 0 0 0,1-1 0 0 0,-1 1 0 0 0,0-1 0 0 0,1 1 0 0 0,-1-1 0 0 0,0 1 0 0 0,0 0 0 0 0,1-1 0 0 0,-1 1 0 0 0,0 0 0 0 0,0-1 0 0 0,0 1 0 0 0,0 0 0 0 0,1-1 0 0 0,-1 1 0 0 0,0 0 0 0 0,0-1 0 0 0,-1 1 0 0 0,1 0 0 0 0,0-1 0 0 0,0 1 0 0 0,0 0 0 0 0,0 0-29 0 0,-1 0 64 0 0,0 1 1 0 0,0-1 0 0 0,0 1 0 0 0,0-1-1 0 0,-1 1 1 0 0,1-1 0 0 0,0 0 0 0 0,-1 1-1 0 0,1-1 1 0 0,-1 0 0 0 0,-1 1-65 0 0,-6 3 233 0 0,0 1 1 0 0,-1-2-1 0 0,-8 4-233 0 0,16-7 3 0 0,-14 6-81 0 0,-1-1 0 0 0,-1 0-1 0 0,1-1 1 0 0,-1-1 0 0 0,0-1 0 0 0,0 0-1 0 0,-12-1 79 0 0,6-5-1605 0 0,22 3 782 0 0,3-6-3282 0 0,1-2 1747 0 0</inkml:trace>
  <inkml:trace contextRef="#ctx0" brushRef="#br0" timeOffset="1362.685">1040 227 5984 0 0,'0'0'464'0'0,"1"-1"-306"0"0,4-2 102 0 0,-7 2 7431 0 0,-14 6-6960 0 0,-3 8-286 0 0,0 1 0 0 0,1 1 0 0 0,0 0 1 0 0,1 1-1 0 0,1 1 0 0 0,0 0 1 0 0,1 2-1 0 0,1-1 0 0 0,-2 7-445 0 0,13-21 92 0 0,1 1-1 0 0,0-1 0 0 0,0 1 0 0 0,0 0 1 0 0,0 0-1 0 0,1 0 0 0 0,-1 5-91 0 0,1-9 5 0 0,1 0 0 0 0,0-1-1 0 0,0 1 1 0 0,0 0 0 0 0,0 0 0 0 0,0 0 0 0 0,0 0 0 0 0,0-1-1 0 0,0 1 1 0 0,0 0 0 0 0,0 0 0 0 0,0 0 0 0 0,0 0 0 0 0,1 0-1 0 0,-1-1 1 0 0,0 1 0 0 0,1 0 0 0 0,-1 0 0 0 0,0-1 0 0 0,1 1-1 0 0,-1 0 1 0 0,1 0 0 0 0,-1-1 0 0 0,1 1 0 0 0,0-1 0 0 0,-1 1-1 0 0,1 0 1 0 0,-1-1 0 0 0,1 1 0 0 0,0-1 0 0 0,0 1-1 0 0,-1-1 1 0 0,1 0 0 0 0,0 1 0 0 0,0-1 0 0 0,0 0 0 0 0,-1 0-1 0 0,1 1 1 0 0,0-1 0 0 0,0 0 0 0 0,0 0 0 0 0,0 0 0 0 0,0 0-1 0 0,-1 0 1 0 0,1 0 0 0 0,0 0 0 0 0,0 0 0 0 0,0-1 0 0 0,0 1-1 0 0,0 0-4 0 0,4-1 31 0 0,1-1 0 0 0,-1 1 0 0 0,0-1-1 0 0,1 0 1 0 0,-1 0 0 0 0,0-1 0 0 0,0 1-1 0 0,-1-1 1 0 0,1-1 0 0 0,2-1-31 0 0,11-9 120 0 0,-1-1 0 0 0,0-2-120 0 0,-8 8 20 0 0,7-6-21 0 0,3-4-2 0 0,0 1-1 0 0,1 1 0 0 0,20-12 4 0 0,-32 23-6 0 0,1 1 0 0 0,0 0 0 0 0,0 0-1 0 0,1 1 1 0 0,0 0 0 0 0,5-1 6 0 0,-12 5 9 0 0,0-1 1 0 0,1 1-1 0 0,-1-1 0 0 0,0 1 1 0 0,1 0-1 0 0,-1 0 1 0 0,0 0-1 0 0,0 1 0 0 0,1-1 1 0 0,-1 1-1 0 0,0 0 1 0 0,0 0-1 0 0,0 0 0 0 0,1 0 1 0 0,-1 0-1 0 0,0 1 1 0 0,-1-1-1 0 0,1 1 0 0 0,0 0 1 0 0,0 0-1 0 0,-1 0 1 0 0,1 0-10 0 0,0 0 12 0 0,0 1 0 0 0,0 0-1 0 0,0-1 1 0 0,0 1 0 0 0,-1 0 0 0 0,1 0 0 0 0,-1 1 0 0 0,0-1 0 0 0,0 0 0 0 0,0 1 0 0 0,0-1 0 0 0,-1 1 0 0 0,1 0-1 0 0,-1 0 1 0 0,1 3-12 0 0,1 14 341 0 0,-2-17-263 0 0,0 0 0 0 0,-1 1 0 0 0,1-1-1 0 0,-1 0 1 0 0,0 0 0 0 0,0 0 0 0 0,0 1 0 0 0,-1-1 0 0 0,-1 4-78 0 0,0 1 91 0 0,-1 0 0 0 0,0 0 0 0 0,-4 6-91 0 0,6-12 19 0 0,0-1 0 0 0,0 0 1 0 0,0 0-1 0 0,0-1 0 0 0,-1 1 0 0 0,1 0 0 0 0,-1 0 0 0 0,1-1 0 0 0,-1 1 0 0 0,0 0 1 0 0,0-1-1 0 0,1 0 0 0 0,-1 1 0 0 0,0-1 0 0 0,0 0 0 0 0,0 0 0 0 0,-2 0-19 0 0,4 0 2 0 0,-1-1-1 0 0,1 0 1 0 0,-1 0-1 0 0,1 0 1 0 0,-1 0 0 0 0,1 0-1 0 0,-1 0 1 0 0,1 0-1 0 0,0 0 1 0 0,-1 0-1 0 0,1 0 1 0 0,-1 0-1 0 0,1 0 1 0 0,-1 0-1 0 0,1 0 1 0 0,0-1 0 0 0,-1 1-1 0 0,1 0 1 0 0,-1 0-1 0 0,1 0 1 0 0,0-1-1 0 0,-1 1 1 0 0,1 0-1 0 0,-1 0 1 0 0,1-1-1 0 0,0 1 1 0 0,0 0-1 0 0,-1-1 1 0 0,1 1 0 0 0,-1-1-2 0 0,1 0 10 0 0,-1 0 0 0 0,1-1 0 0 0,-1 1 0 0 0,1 0 0 0 0,0-1 1 0 0,-1 1-1 0 0,1 0 0 0 0,0-1 0 0 0,0 1 0 0 0,0-2-10 0 0,4-30 148 0 0,0 16-258 0 0,0 2-1 0 0,2-1 1 0 0,0 1 0 0 0,1-1-1 0 0,0 2 1 0 0,1-1-1 0 0,1 1 1 0 0,0 0 0 0 0,1 1-1 0 0,1 0 1 0 0,9-9 110 0 0,-15 17-150 0 0,1 0 1 0 0,0 1-1 0 0,0-1 1 0 0,0 1 0 0 0,0 0-1 0 0,0 1 1 0 0,1 0-1 0 0,0 0 1 0 0,0 0-1 0 0,0 1 1 0 0,0 0 0 0 0,0 0-1 0 0,0 1 1 0 0,0 0-1 0 0,3 0 150 0 0,-1 0-1460 0 0,-1 1-1 0 0,1 0 1 0 0,0 1-1 0 0,7 1 1461 0 0,-2 1-2173 0 0</inkml:trace>
  <inkml:trace contextRef="#ctx0" brushRef="#br0" timeOffset="5539.826">1577 39 3224 0 0,'-6'-12'1423'0'0,"3"5"3740"0"0,-1 3-1557 0 0,1-7-2126 0 0,3 10-678 0 0,0 1-122 0 0,1-2 1854 0 0,-1 0-38 0 0,3 6-2755 0 0,0 5 366 0 0,-1 0 1 0 0,1-1 0 0 0,-1 1-1 0 0,-1 0 1 0 0,0 0-1 0 0,0 0 1 0 0,-1 4-108 0 0,2 12 176 0 0,11 89 49 0 0,-9-73-225 0 0,-1-10 14 0 0,-1 18-14 0 0,-2-48 66 0 0,2-2 20 0 0,1-2-53 0 0,1-1-1 0 0,-1 1 1 0 0,1 0 0 0 0,-1-1 0 0 0,0 0 0 0 0,0 1 0 0 0,-1-1 0 0 0,1 0-1 0 0,-1-1 1 0 0,0 1 0 0 0,2-3-33 0 0,-2 0 10 0 0,1 1-1 0 0,1 1 1 0 0,-1-1-1 0 0,1 1 1 0 0,0-1-1 0 0,2-1-9 0 0,3-2 1 0 0,-5 5-9 0 0,0-1 0 0 0,1 1-1 0 0,0-1 1 0 0,0 1 0 0 0,0 1 0 0 0,0-1 0 0 0,1 1 0 0 0,-1-1 0 0 0,6 0 8 0 0,-9 2-4 0 0,1 1 1 0 0,0 0-1 0 0,0 0 0 0 0,0 1 0 0 0,0-1 0 0 0,0 1 0 0 0,0-1 0 0 0,0 1 0 0 0,0 0 0 0 0,1 0 0 0 0,-1 1 1 0 0,0-1-1 0 0,0 1 0 0 0,0-1 0 0 0,0 1 0 0 0,0 0 0 0 0,-1 0 0 0 0,1 0 0 0 0,0 0 0 0 0,0 1 1 0 0,0-1-1 0 0,-1 1 0 0 0,1 0 0 0 0,-1-1 0 0 0,1 1 0 0 0,-1 0 0 0 0,0 1 0 0 0,0-1 0 0 0,0 0 1 0 0,0 1-1 0 0,0-1 0 0 0,-1 1 0 0 0,1-1 0 0 0,-1 1 0 0 0,1 0 0 0 0,-1 0 0 0 0,0 0 4 0 0,1 2 38 0 0,-1-1 0 0 0,0 1 0 0 0,0-1-1 0 0,0 0 1 0 0,-1 1 0 0 0,1-1 0 0 0,-1 1 0 0 0,0 0-1 0 0,-1-1 1 0 0,1 1 0 0 0,-1-1 0 0 0,0 0 0 0 0,0 1-1 0 0,0-1 1 0 0,-1 0 0 0 0,1 1 0 0 0,-1-1 0 0 0,0 0-1 0 0,0 0 1 0 0,-1 0 0 0 0,1-1 0 0 0,-1 1 0 0 0,0 0-1 0 0,0-1 1 0 0,0 0 0 0 0,0 0 0 0 0,-1 0-1 0 0,1 0 1 0 0,-3 1-38 0 0,-9 4-2 0 0,-1 0 0 0 0,0-2 0 0 0,0 0 0 0 0,0-1 1 0 0,-1 0-1 0 0,0-1 0 0 0,0-1 0 0 0,0-1 0 0 0,0-1 0 0 0,0 0 0 0 0,0-1 0 0 0,0 0 0 0 0,-6-3 2 0 0,19 3-203 0 0,0-1 0 0 0,0 1 0 0 0,1-1 1 0 0,-1 0-1 0 0,0 0 0 0 0,1-1 0 0 0,-2 0 203 0 0,3 1-668 0 0,0 0 0 0 0,1 0 1 0 0,-1 0-1 0 0,0-1 0 0 0,0 1 0 0 0,1 0 0 0 0,-1-1 0 0 0,0-1 668 0 0,-4-2-6379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3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88 10768 0 0,'3'-3'196'0'0,"-1"0"1"0"0,0 0 0 0 0,0 0-1 0 0,0-1 1 0 0,0 1 0 0 0,-1-1-1 0 0,1 1 1 0 0,-1-1-1 0 0,0 0 1 0 0,0 1 0 0 0,0-1-1 0 0,-1-1-196 0 0,1 4 143 0 0,-1 0-1 0 0,0-1 1 0 0,0 1-1 0 0,0 0 1 0 0,0-1-1 0 0,0 1 0 0 0,-1-1 1 0 0,1 1-1 0 0,0 0 1 0 0,-1-1-1 0 0,1 1 1 0 0,-1 0-1 0 0,1 0 1 0 0,-1-1-1 0 0,1 1 0 0 0,-1 0 1 0 0,0 0-1 0 0,0 0 1 0 0,0 0-1 0 0,1 0 1 0 0,-1 0-1 0 0,0 0 1 0 0,0 0-1 0 0,0 0 0 0 0,-1 0 1 0 0,1 0-1 0 0,0 1 1 0 0,0-1-1 0 0,0 0 1 0 0,-1 1-1 0 0,1-1 0 0 0,0 1 1 0 0,0 0-1 0 0,-1-1 1 0 0,0 1-143 0 0,-4-2 205 0 0,-1 1 1 0 0,0 0 0 0 0,1 0-1 0 0,-1 0 1 0 0,0 1-1 0 0,0 0 1 0 0,1 1 0 0 0,-1-1-1 0 0,0 1 1 0 0,1 0-1 0 0,-1 1 1 0 0,1 0-1 0 0,-1 0 1 0 0,1 0 0 0 0,0 1-1 0 0,0 0 1 0 0,0 0-1 0 0,0 0 1 0 0,0 1 0 0 0,0 0-206 0 0,-2 3 69 0 0,-30 26 142 0 0,34-30-206 0 0,1 1-1 0 0,0-1 1 0 0,0 1-1 0 0,1 0 1 0 0,-1 0-1 0 0,1 0 1 0 0,0 1-1 0 0,0-1 1 0 0,-1 3-5 0 0,0 2 25 0 0,-1 4 41 0 0,0-1 0 0 0,1 1 0 0 0,0 0 0 0 0,1 0 0 0 0,1 0 0 0 0,0 1-66 0 0,1-13 0 0 0,-1 28 36 0 0,2 0 0 0 0,1 1 0 0 0,1-1 0 0 0,4 9-36 0 0,-3-18 84 0 0,-1 0-1 0 0,0 1 1 0 0,-1-1-1 0 0,-1 0 0 0 0,-1 1 1 0 0,-1-1-1 0 0,-1 1 1 0 0,-1-1-1 0 0,-4 18-83 0 0,3-24 68 0 0,0-1 1 0 0,-1 1-1 0 0,-1-1 0 0 0,-3 6-68 0 0,5-11-103 0 0,0-1-1 0 0,0 0 1 0 0,-1 0-1 0 0,0 0 0 0 0,0 0 1 0 0,0-1-1 0 0,-1 0 1 0 0,0 0-1 0 0,-1-1 0 0 0,1 0 1 0 0,-1 0-1 0 0,0 0 1 0 0,-4 2 103 0 0,0-1-1084 0 0,10-5 622 0 0,-1 0 0 0 0,0 1 0 0 0,0-1 0 0 0,0 0 0 0 0,0-1 0 0 0,0 1 0 0 0,0 0 0 0 0,0 0 0 0 0,0-1 0 0 0,-2 1 462 0 0,-8-1-6453 0 0</inkml:trace>
  <inkml:trace contextRef="#ctx0" brushRef="#br0" timeOffset="904.481">1 500 13416 0 0,'0'0'298'0'0,"0"-7"745"0"0,3 4-953 0 0,-1 0-1 0 0,0 1 1 0 0,1-1-1 0 0,0 1 1 0 0,0-1 0 0 0,-1 1-1 0 0,1 0 1 0 0,1 0 0 0 0,-1 0-1 0 0,0 0 1 0 0,0 1 0 0 0,1-1-1 0 0,-1 1 1 0 0,1 0 0 0 0,-1 0-1 0 0,1 0 1 0 0,-1 1 0 0 0,1-1-1 0 0,0 1 1 0 0,-1 0 0 0 0,4 0-91 0 0,45 1 1345 0 0,-20 0-962 0 0,32-3-382 0 0,-28-1 85 0 0,1-3 0 0 0,-1-1 1 0 0,12-4-86 0 0,-14 3 21 0 0,0 1 1 0 0,4 2-22 0 0,2-1 85 0 0,-9-2-74 0 0,-25 6-11 0 0,0 0 0 0 0,0 0 0 0 0,0 1 0 0 0,0 0 0 0 0,0 0-1 0 0,2 0 1 0 0,-2 2 66 0 0,-4-2-245 0 0,10-7 1532 0 0,-11 6-1318 0 0,0 2-32 0 0,10-3-945 0 0,8-1 1804 0 0,-14 3-820 0 0,0 0-42 0 0,0-2 0 0 0,0 3 16 0 0,-4 0 60 0 0,-1 0-1 0 0,0 0-10 0 0,1 0-11 0 0,0 1-46 0 0,0-1 0 0 0,0 1 0 0 0,-1 0 0 0 0,1-1 0 0 0,0 1 0 0 0,0 0 0 0 0,-1 0 0 0 0,1 0 0 0 0,0-1 0 0 0,-1 1 0 0 0,1 0 0 0 0,-1 0 0 0 0,1 0 0 0 0,-1 0 0 0 0,1 0 0 0 0,-1 0 0 0 0,0 0 0 0 0,1 0 1 0 0,-1 0-1 0 0,0 0 0 0 0,0 0-8 0 0,2 5 89 0 0,0 2 9 0 0,0 1 0 0 0,0-1-1 0 0,0 1 1 0 0,-1 0 0 0 0,-1 0-1 0 0,1 0 1 0 0,-1 0 0 0 0,-1-1-1 0 0,0 4-97 0 0,0 20 521 0 0,0-19-465 0 0,0 0-1 0 0,-3 11-55 0 0,-1 11 145 0 0,-4 5 7 0 0,6-28-160 0 0,3-12 28 0 0,0 0-1 0 0,0 1 1 0 0,0-1-1 0 0,0 0 1 0 0,0 1-1 0 0,0-1 1 0 0,0 1-1 0 0,0-1 1 0 0,0 0-1 0 0,0 1 0 0 0,0-1 1 0 0,0 0-1 0 0,-1 1 1 0 0,1-1-1 0 0,0 0 1 0 0,0 1-1 0 0,0-1 1 0 0,-1 0-1 0 0,1 1 1 0 0,0-1-1 0 0,-1 0 1 0 0,1 0-1 0 0,0 1 1 0 0,0-1-1 0 0,-1 0 0 0 0,1 0 1 0 0,0 0-1 0 0,-1 1 1 0 0,1-1-20 0 0,-6-8 270 0 0,-1-19-105 0 0,7 17-197 0 0,0-1 0 0 0,0 1 0 0 0,1-1 0 0 0,1 1 0 0 0,-1-1 0 0 0,2 1 0 0 0,0 0 32 0 0,2-8 1 0 0,0 1-1 0 0,2-1 0 0 0,0 2 1 0 0,5-8-1 0 0,-8 16-2 0 0,0 2 1 0 0,1-1-1 0 0,-1 0 0 0 0,2 1 1 0 0,-1 0-1 0 0,0 0 1 0 0,1 0-1 0 0,0 1 0 0 0,1 0 1 0 0,-1 0-1 0 0,3-1 2 0 0,-2 2-50 0 0,-3 2 35 0 0,0-1 1 0 0,1 0-1 0 0,-1 1 0 0 0,1 0 0 0 0,0 0 0 0 0,-1 1 0 0 0,1-1 1 0 0,0 1-1 0 0,0 0 0 0 0,0 0 0 0 0,0 0 0 0 0,4 1 15 0 0,-3 0-156 0 0,0 1 0 0 0,0-1 1 0 0,-1 1-1 0 0,1 1 0 0 0,0-1 0 0 0,0 1 0 0 0,0 0 156 0 0,24 11-3624 0 0,-19-8 1097 0 0,-2-3 382 0 0</inkml:trace>
  <inkml:trace contextRef="#ctx0" brushRef="#br0" timeOffset="1870.455">1121 323 5064 0 0,'0'0'389'0'0,"-1"-1"-250"0"0,-4-3 182 0 0,4 3 1264 0 0,-7-1 4865 0 0,-2-2-5000 0 0,7 4-1300 0 0,1 1-1 0 0,-1-1 0 0 0,0 1 1 0 0,0-1-1 0 0,1 1 1 0 0,-1 0-1 0 0,0 0 1 0 0,1 0-1 0 0,-1 0 0 0 0,0 0 1 0 0,1 1-1 0 0,0-1 1 0 0,-1 1-1 0 0,0 0-149 0 0,-4 5 436 0 0,0-1 0 0 0,0 1-1 0 0,-3 5-435 0 0,-8 8 476 0 0,14-15-425 0 0,0 0 1 0 0,1 1-1 0 0,0-1 0 0 0,-1 1 1 0 0,2 0-1 0 0,-1 1-51 0 0,-7 12 517 0 0,8-14-420 0 0,0 0-1 0 0,1 0 1 0 0,-1 0 0 0 0,1 1-1 0 0,0-1 1 0 0,0 0 0 0 0,1 1-1 0 0,-1-1 1 0 0,1 0 0 0 0,0 1-1 0 0,1 1-96 0 0,-1 6 206 0 0,1-12-186 0 0,-1 0 0 0 0,1 0 1 0 0,0 0-1 0 0,0 0 0 0 0,-1 0 0 0 0,1 0 0 0 0,0 0 0 0 0,0 0 0 0 0,0 0 0 0 0,0-1 0 0 0,0 1 0 0 0,0 0 0 0 0,0-1 0 0 0,0 1 0 0 0,1 0-20 0 0,1 0 67 0 0,-1 1-7 0 0,0-1-1 0 0,0 0 0 0 0,1 1 1 0 0,-1-1-1 0 0,0 0 1 0 0,1 0-1 0 0,-1-1 0 0 0,1 1 1 0 0,-1 0-1 0 0,1-1 0 0 0,-1 0 1 0 0,1 0-1 0 0,0 1 0 0 0,-1-1 1 0 0,1-1-1 0 0,-1 1 1 0 0,1 0-1 0 0,-1-1 0 0 0,1 1 1 0 0,-1-1-1 0 0,1 0 0 0 0,-1 0 1 0 0,1 0-1 0 0,-1 0 0 0 0,0 0 1 0 0,3-2-60 0 0,-2 1 10 0 0,0 0 0 0 0,1 0 0 0 0,-1 0-1 0 0,0-1 1 0 0,0 0 0 0 0,-1 1 0 0 0,1-1 0 0 0,-1 0 0 0 0,1 0 0 0 0,-1-1 0 0 0,0 1 0 0 0,0 0 0 0 0,0-1 0 0 0,-1 1-1 0 0,1-1 1 0 0,-1 0 0 0 0,1-1-10 0 0,-1 0 13 0 0,0 1 0 0 0,-1 0 0 0 0,1-1-1 0 0,-1 1 1 0 0,0 0 0 0 0,0-1 0 0 0,0 1 0 0 0,-1 0-1 0 0,1-1 1 0 0,-1 1 0 0 0,0 0 0 0 0,0 0 0 0 0,-1 0-1 0 0,1 0 1 0 0,-2-2-13 0 0,-6-10-32 0 0,0 0 0 0 0,-1 0 0 0 0,-1 1 0 0 0,-7-9 32 0 0,17 24-6 0 0,1 0 0 0 0,-1-1 0 0 0,1 1 0 0 0,0-1 0 0 0,-1 1 0 0 0,1-1-1 0 0,0 1 1 0 0,0-1 0 0 0,-1 1 0 0 0,1-1 0 0 0,0 1 0 0 0,0-1 0 0 0,0 1-1 0 0,0-1 1 0 0,0 0 0 0 0,0 1 0 0 0,0-1 0 0 0,0 1 0 0 0,0-1 0 0 0,0 1 0 0 0,0-1-1 0 0,0 1 1 0 0,0-1 0 0 0,0 0 0 0 0,0 1 0 0 0,0-1 0 0 0,1 1 0 0 0,-1-1 0 0 0,0 1-1 0 0,0-1 1 0 0,1 1 0 0 0,-1-1 0 0 0,0 1 0 0 0,1 0 0 0 0,-1-1 0 0 0,1 1 0 0 0,-1-1-1 0 0,0 1 1 0 0,1 0 0 0 0,-1-1 0 0 0,1 1 0 0 0,-1 0 0 0 0,1-1 0 0 0,-1 1 6 0 0,27-12-414 0 0,-24 10 353 0 0,12-2-79 0 0,0 0-1 0 0,-1 0 0 0 0,1 2 1 0 0,5-1 140 0 0,-7 1-35 0 0,-10 2 24 0 0,1 0 0 0 0,-1 0 1 0 0,1 0-1 0 0,0 1 0 0 0,-1-1 0 0 0,1 1 0 0 0,-1 0 1 0 0,0 0-1 0 0,1 0 0 0 0,-1 0 0 0 0,0 1 0 0 0,1-1 0 0 0,1 3 11 0 0,5 2-20 0 0,-1 0-1 0 0,1 1 0 0 0,4 5 21 0 0,-12-10 2 0 0,0 0-1 0 0,0 1 0 0 0,0 0 0 0 0,0-1 0 0 0,0 1 1 0 0,0 0-1 0 0,-1 0 0 0 0,0 0 0 0 0,1 0 0 0 0,-1 0 1 0 0,0 0-1 0 0,-1 0 0 0 0,1 0 0 0 0,0 0 0 0 0,-1 0 1 0 0,0 1-2 0 0,1 6 55 0 0,-1 0 1 0 0,0 0 0 0 0,0 0 0 0 0,-3 7-56 0 0,2-13 26 0 0,0 0 0 0 0,0 0 0 0 0,-1 0 0 0 0,0 0 0 0 0,0 0 0 0 0,0 0 0 0 0,0-1 0 0 0,-1 1 0 0 0,-1 1-26 0 0,-9 15 107 0 0,13-19-90 0 0,0-1-1 0 0,-1 1 1 0 0,1-1 0 0 0,0 1-1 0 0,-1 0 1 0 0,1-1-1 0 0,0 1 1 0 0,-1-1-1 0 0,1 1 1 0 0,-1-1-1 0 0,1 1 1 0 0,-1-1 0 0 0,1 1-1 0 0,-1-1 1 0 0,1 1-1 0 0,-1-1 1 0 0,1 0-1 0 0,-1 1 1 0 0,0-1-17 0 0,1 0 8 0 0,-1 0-1 0 0,1 0 1 0 0,0 0-1 0 0,0 0 1 0 0,-1 0 0 0 0,1-1-1 0 0,0 1 1 0 0,-1 0 0 0 0,1 0-1 0 0,0 0 1 0 0,0 0 0 0 0,-1 0-1 0 0,1-1 1 0 0,0 1 0 0 0,0 0-1 0 0,0 0 1 0 0,-1 0 0 0 0,1-1-1 0 0,0 1 1 0 0,0 0-1 0 0,0 0 1 0 0,0-1 0 0 0,-1 1-1 0 0,1 0 1 0 0,0-1 0 0 0,0 1-1 0 0,0 0 1 0 0,0-1-8 0 0,-1 0 7 0 0,1-1 0 0 0,-1 1-1 0 0,1-1 1 0 0,0 0 0 0 0,0 0 0 0 0,0 1 0 0 0,0-1-1 0 0,0 0 1 0 0,0 1 0 0 0,0-1 0 0 0,0 0 0 0 0,1 1-1 0 0,-1-1 1 0 0,1-1-7 0 0,5-9-79 0 0,1 0-1 0 0,0 0 0 0 0,1 1 0 0 0,0 0 1 0 0,6-5 79 0 0,-8 9-45 0 0,1 0 0 0 0,0 0 1 0 0,0 1-1 0 0,1 0 0 0 0,0 1 1 0 0,0-1-1 0 0,0 1 0 0 0,2 0 45 0 0,-8 4-3 0 0,0 1 0 0 0,0-1 0 0 0,0 1-1 0 0,0-1 1 0 0,0 1 0 0 0,1 0 0 0 0,-1-1-1 0 0,0 1 1 0 0,0 0 0 0 0,0 0 0 0 0,0 1-1 0 0,0-1 1 0 0,0 0 0 0 0,1 1 0 0 0,-1-1-1 0 0,0 1 1 0 0,0 0 0 0 0,0 0-1 0 0,0 0 1 0 0,-1 0 0 0 0,1 0 0 0 0,0 0-1 0 0,0 0 1 0 0,-1 1 0 0 0,1-1 0 0 0,1 2 3 0 0,0 0 1 0 0,1 0 0 0 0,-1 1 0 0 0,0 0 0 0 0,0 0 0 0 0,-1 0 0 0 0,1 0 0 0 0,-1 0 0 0 0,0 1 0 0 0,0-1 0 0 0,0 0 0 0 0,0 4-1 0 0,-1-4 23 0 0,8 38 346 0 0,-9-39-328 0 0,0 0 0 0 0,0 0 0 0 0,0 1 1 0 0,0-1-1 0 0,0 0 0 0 0,-1 0 0 0 0,1 0 0 0 0,-1 0 0 0 0,0 0 0 0 0,0 0 0 0 0,0 0 0 0 0,-1 2-41 0 0,-1 0 126 0 0,1-3 311 0 0,-2-9-301 0 0,4 6-165 0 0,-1-2 20 0 0,0 1 0 0 0,1-1 1 0 0,-1 0-1 0 0,1 0 1 0 0,0 1-1 0 0,-1-1 1 0 0,1 0-1 0 0,1 0 0 0 0,-1 0 1 0 0,0 1-1 0 0,1-1 1 0 0,-1 0-1 0 0,1 1 1 0 0,0-1-1 0 0,0 0 0 0 0,0 1 1 0 0,0-1-1 0 0,1 0 9 0 0,3-8-150 0 0,1 1 0 0 0,0-1-1 0 0,6-5 151 0 0,-5 7-94 0 0,1 0-1 0 0,0 0 1 0 0,1 1 0 0 0,0 0-1 0 0,2-1 95 0 0,-10 8-7 0 0,0 1 0 0 0,0-1-1 0 0,0 0 1 0 0,0 1 0 0 0,0-1 0 0 0,1 1-1 0 0,-1 0 1 0 0,0-1 0 0 0,0 1 0 0 0,0 0-1 0 0,1-1 8 0 0,-1 1-1 0 0,-1 0-1 0 0,0 0 1 0 0,1 0 0 0 0,-1 0-1 0 0,0 0 1 0 0,1 0-1 0 0,-1-1 1 0 0,1 1-1 0 0,-1 0 1 0 0,0 0-1 0 0,1 0 1 0 0,-1 0 0 0 0,1 1-1 0 0,-1-1 1 0 0,0 0-1 0 0,1 0 1 0 0,-1 0-1 0 0,1 0 1 0 0,-1 0-1 0 0,0 0 1 0 0,1 1 0 0 0,-1-1-1 0 0,0 0 1 0 0,1 0-1 0 0,-1 0 1 0 0,0 1-1 0 0,1-1 1 0 0,-1 0 0 0 0,0 0-1 0 0,0 1 1 0 0,1-1-1 0 0,-1 0 1 0 0,0 1-1 0 0,0-1 1 0 0,1 0-1 0 0,-1 1 2 0 0,0 0-8 0 0,2 0 4 0 0,0 1 13 0 0,1 0 1 0 0,-1 0 0 0 0,0 1-1 0 0,0-1 1 0 0,0 0 0 0 0,0 1 0 0 0,0-1-1 0 0,0 1 1 0 0,-1 0 0 0 0,1 0-1 0 0,-1-1 1 0 0,0 1 0 0 0,1 2-10 0 0,4 13 88 0 0,-4-14-34 0 0,-1 1-1 0 0,1-1 1 0 0,-1 1-1 0 0,0 0 0 0 0,0 0 1 0 0,0 0-1 0 0,-1 3-53 0 0,0 55 407 0 0,0-62-643 0 0,0-1-720 0 0,0 0-292 0 0,0 0-1184 0 0,0 0-4538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3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 13536 0 0,'0'0'620'0'0,"1"-1"-16"0"0,1-4-388 0 0,1 2-118 0 0,-3 2 285 0 0,0 1 113 0 0,0 0 16 0 0,0 0-22 0 0,0 0-115 0 0,0 0-50 0 0,1 2-6 0 0,2 11 200 0 0,0 1 0 0 0,0 0 0 0 0,-2-1 0 0 0,0 1-1 0 0,0 0 1 0 0,-1 9-519 0 0,-3 21 750 0 0,-1 0 0 0 0,-8 34-750 0 0,9-65 50 0 0,0 0 0 0 0,-5 10-50 0 0,-3 12 134 0 0,9-30-70 0 0,1-4 2 0 0,1-1 4 0 0,0 0 20 0 0,1-15 100 0 0,0 9-207 0 0,1 0 0 0 0,0 1 1 0 0,0-1-1 0 0,0 1 0 0 0,1-1 0 0 0,0 1 1 0 0,0 0-1 0 0,1 0 0 0 0,-1 1 1 0 0,1-1-1 0 0,0 1 0 0 0,3-3 17 0 0,5-4-50 0 0,0 1 0 0 0,0 0 0 0 0,1 1-1 0 0,1 0 51 0 0,-10 8 0 0 0,-1-1-1 0 0,1 1 1 0 0,0 0-1 0 0,0 0 1 0 0,0 0-1 0 0,0 1 1 0 0,0-1-1 0 0,0 1 1 0 0,0 0-1 0 0,0 0 1 0 0,1 0-1 0 0,-1 1 1 0 0,0-1-1 0 0,0 1 0 0 0,-1 0 1 0 0,1 1-1 0 0,0-1 1 0 0,0 0-1 0 0,0 1 1 0 0,-1 0-1 0 0,1 0 1 0 0,-1 0-1 0 0,3 2 1 0 0,-4-1 12 0 0,1-1 0 0 0,-1 1 0 0 0,0-1 0 0 0,0 1-1 0 0,-1 0 1 0 0,1 0 0 0 0,0 0 0 0 0,-1 0 0 0 0,0 0-1 0 0,0 1 1 0 0,0-1 0 0 0,0 0 0 0 0,0 0 0 0 0,-1 1-1 0 0,1-1 1 0 0,-1 0 0 0 0,0 1 0 0 0,0-1 0 0 0,0 1 0 0 0,-1-1-1 0 0,1 1-11 0 0,-2 3 75 0 0,1 0 0 0 0,-1 0-1 0 0,0 0 1 0 0,0 0 0 0 0,-1 0-1 0 0,0 0 1 0 0,0-1 0 0 0,-1 1-1 0 0,-1 1-74 0 0,-2 2 97 0 0,0 0-1 0 0,-1-1 1 0 0,0 0 0 0 0,0 0-1 0 0,-1-1 1 0 0,0 0-1 0 0,-2 1-96 0 0,6-6-33 0 0,1 0 0 0 0,-1 0 0 0 0,0-1-1 0 0,0 1 1 0 0,0-1 0 0 0,0 0 0 0 0,0 0-1 0 0,0 0 1 0 0,-1-1 0 0 0,1 0 0 0 0,0 0-1 0 0,-1 0 1 0 0,1-1 0 0 0,-1 0 0 0 0,1 0-1 0 0,-5-1 34 0 0,8 1-103 0 0,1 0 0 0 0,0-1-1 0 0,-1 1 1 0 0,1 0 0 0 0,0-1 0 0 0,-1 1-1 0 0,1-1 1 0 0,0 0 0 0 0,0 1 0 0 0,0-1-1 0 0,0 0 1 0 0,0 0 0 0 0,-1 0-1 0 0,1 0 1 0 0,1 0 0 0 0,-1 0 0 0 0,0 0-1 0 0,0 0 1 0 0,0 0 0 0 0,0 0 0 0 0,1 0-1 0 0,-1-1 1 0 0,1 1 0 0 0,-1 0 0 0 0,0-1 103 0 0,1 1-516 0 0,0-1 0 0 0,0 1 0 0 0,0 0 0 0 0,0 0 0 0 0,0-1 1 0 0,0 1-1 0 0,0 0 0 0 0,0-1 0 0 0,0 1 0 0 0,0 0 1 0 0,1 0-1 0 0,-1-1 0 0 0,0 1 0 0 0,1 0 0 0 0,0 0 1 0 0,-1 0-1 0 0,1 0 0 0 0,0-1 516 0 0,4-6-5253 0 0</inkml:trace>
  <inkml:trace contextRef="#ctx0" brushRef="#br0" timeOffset="413.84">329 388 3680 0 0,'1'0'284'0'0,"19"-7"-556"0"0,10-2 4225 0 0,8-1 1545 0 0,-14 1-5164 0 0,-9 3-112 0 0,-6 3 62 0 0,-1-1 0 0 0,1 0 0 0 0,-1 0-1 0 0,0 0 1 0 0,0-1 0 0 0,0-1-284 0 0,10-7 706 0 0,-8 6-77 0 0,-1-1 1 0 0,9-7-630 0 0,-16 13 85 0 0,0 0 0 0 0,0-1 1 0 0,0 1-1 0 0,0-1 1 0 0,0 0-1 0 0,-1 1 0 0 0,1-1 1 0 0,-1 0-1 0 0,1 0 1 0 0,-1 0-1 0 0,0 0 0 0 0,0 0 1 0 0,-1-1-86 0 0,1 3 38 0 0,-1 0 0 0 0,0 0 0 0 0,0 0 1 0 0,1 0-1 0 0,-1 0 0 0 0,0 0 0 0 0,0 0 0 0 0,0-1 0 0 0,0 1 1 0 0,-1 0-1 0 0,1 0 0 0 0,0 0 0 0 0,0 0 0 0 0,-1 0 1 0 0,1 0-1 0 0,-1 0 0 0 0,1 0 0 0 0,-1 0 0 0 0,1 0 1 0 0,-1 0-1 0 0,1 0 0 0 0,-1 0 0 0 0,-1-1-38 0 0,1 2 54 0 0,0-1 0 0 0,0 0 0 0 0,0 1 0 0 0,0-1 0 0 0,-1 1 0 0 0,1 0 0 0 0,0-1 0 0 0,-1 1 0 0 0,1 0 0 0 0,0 0 0 0 0,-1 0 0 0 0,1 0 0 0 0,0 0 0 0 0,0 0 0 0 0,-1 0 0 0 0,1 0 0 0 0,-1 1-54 0 0,-5 0 133 0 0,1 1 1 0 0,0 0-1 0 0,-1 0 1 0 0,1 1-1 0 0,0 0 1 0 0,0 0-1 0 0,-3 3-133 0 0,-6 3 100 0 0,1 1 0 0 0,0 1-1 0 0,0 0 1 0 0,2 1-1 0 0,-1 0 1 0 0,1 1 0 0 0,-4 7-100 0 0,9-10 84 0 0,1 0-1 0 0,0 0 1 0 0,0 0 0 0 0,-2 6-84 0 0,7-13 7 0 0,0 0-1 0 0,0 0 0 0 0,0 0 1 0 0,0-1-1 0 0,0 1 0 0 0,1 0 1 0 0,-1 0-1 0 0,1 1 0 0 0,0-1 1 0 0,0 0-1 0 0,0 0 0 0 0,0 0 1 0 0,0 0-1 0 0,1 0 1 0 0,-1 0-1 0 0,1 0 0 0 0,0 0 1 0 0,0 0-1 0 0,0-1 0 0 0,1 2-6 0 0,0-1 2 0 0,0-1-1 0 0,1 1 0 0 0,-1-1 1 0 0,1 1-1 0 0,0-1 1 0 0,-1 0-1 0 0,1 0 0 0 0,0 0 1 0 0,0 0-1 0 0,1-1 1 0 0,-1 1-1 0 0,0-1 0 0 0,0 0 1 0 0,1 0-1 0 0,-1 0 0 0 0,3 0-1 0 0,3 1-105 0 0,0-1 0 0 0,0 0 0 0 0,1 0 0 0 0,-1-1-1 0 0,9-1 106 0 0,2-1-1815 0 0,-1-1 0 0 0,14-5 1815 0 0,-17 3-1722 0 0</inkml:trace>
  <inkml:trace contextRef="#ctx0" brushRef="#br0" timeOffset="847.495">933 238 14976 0 0,'-1'0'95'0'0,"0"0"1"0"0,0 0-1 0 0,0 0 0 0 0,0-1 1 0 0,0 1-1 0 0,0-1 1 0 0,0 1-1 0 0,0-1 1 0 0,0 1-1 0 0,0-1 1 0 0,0 1-1 0 0,0-1 1 0 0,0 0-96 0 0,1 0 23 0 0,-1 1 1 0 0,0-1-1 0 0,0 0 1 0 0,0 1-1 0 0,0-1 1 0 0,0 1-1 0 0,1-1 0 0 0,-1 1 1 0 0,0 0-1 0 0,0-1 1 0 0,0 1-1 0 0,0 0 1 0 0,0 0-1 0 0,0-1 1 0 0,0 1-1 0 0,0 0 0 0 0,-1 0-23 0 0,-14 2 17 0 0,9-1 172 0 0,0 0 0 0 0,0 0 1 0 0,0 1-1 0 0,0-1 0 0 0,0 1 1 0 0,0 1-1 0 0,1 0 0 0 0,-6 2-189 0 0,-15 11 388 0 0,19-12-212 0 0,0 0 0 0 0,0 1 1 0 0,0 1-1 0 0,0-1 0 0 0,1 1 0 0 0,-5 5-176 0 0,0 2 508 0 0,1 1-1 0 0,0 0 0 0 0,-6 9-507 0 0,14-17 81 0 0,0 0 1 0 0,0-1-1 0 0,1 1 0 0 0,-1 0 1 0 0,1 0-1 0 0,1 0 1 0 0,-1 1-1 0 0,1-1 1 0 0,0 0-1 0 0,0 1 1 0 0,1 3-82 0 0,0-9 2 0 0,-1 0-1 0 0,1 0 1 0 0,0 0 0 0 0,0-1 0 0 0,0 1 0 0 0,0 0 0 0 0,0 0 0 0 0,0 0-1 0 0,1-1 1 0 0,-1 1 0 0 0,0 0 0 0 0,0 0 0 0 0,0 0 0 0 0,1-1 0 0 0,-1 1-1 0 0,0 0 1 0 0,1-1 0 0 0,-1 1 0 0 0,1 0 0 0 0,-1-1 0 0 0,1 1 0 0 0,-1 0-1 0 0,1-1 1 0 0,-1 1 0 0 0,1-1 0 0 0,0 1 0 0 0,-1-1 0 0 0,1 1 0 0 0,0-1-1 0 0,0 1 1 0 0,-1-1 0 0 0,1 0 0 0 0,0 0 0 0 0,0 1 0 0 0,-1-1 0 0 0,1 0-1 0 0,0 0 1 0 0,0 0 0 0 0,0 0 0 0 0,-1 0 0 0 0,2 0-2 0 0,1 0 30 0 0,1 0 1 0 0,-1-1-1 0 0,1 0 0 0 0,-1 0 1 0 0,0 0-1 0 0,0-1 0 0 0,3 0-30 0 0,-4 1 26 0 0,6-3 7 0 0,0 0 1 0 0,0 0-1 0 0,-1-1 0 0 0,0 0 0 0 0,1-1 0 0 0,-2 1 0 0 0,1-1 0 0 0,-1-1 0 0 0,1 1 0 0 0,-2-1 0 0 0,6-7-33 0 0,-5 5 0 0 0,18-31 0 0 0,-23 71 183 0 0,0-7-60 0 0,-1-16-95 0 0,0-1 0 0 0,1 1 0 0 0,0-1 0 0 0,1 6-28 0 0,0-8 154 0 0,-1 1-100 0 0,1 0 0 0 0,0-1-1 0 0,0 1 1 0 0,0 0 0 0 0,1-1 0 0 0,-1 0 0 0 0,4 4-54 0 0,-5-8-79 0 0,0 0 0 0 0,0 0 0 0 0,0 0 0 0 0,0 0 0 0 0,0 0 0 0 0,1 0 0 0 0,-1 0 0 0 0,0 0 0 0 0,1-1 0 0 0,-1 1 0 0 0,1-1 0 0 0,-1 1 0 0 0,0-1 0 0 0,1 1 0 0 0,-1-1 0 0 0,1 0 0 0 0,0 1 0 0 0,-1-1 0 0 0,1 0 0 0 0,-1 0 0 0 0,1 0 0 0 0,-1 0 0 0 0,1-1 0 0 0,-1 1 1 0 0,1 0-1 0 0,-1-1 0 0 0,1 1 0 0 0,-1-1 0 0 0,1 1 0 0 0,-1-1 0 0 0,0 0 0 0 0,1 0 79 0 0,18-11-3128 0 0,-9 2-1875 0 0,-2 0-623 0 0</inkml:trace>
  <inkml:trace contextRef="#ctx0" brushRef="#br0" timeOffset="1401.18">1074 293 4608 0 0,'0'0'353'0'0,"0"0"142"0"0,0 0 1455 0 0,1 2 658 0 0,1 2-1662 0 0,-1 0-1 0 0,1 0 1 0 0,-1 0-1 0 0,0 0 1 0 0,0 1-1 0 0,0-1 1 0 0,0 0-946 0 0,3 18 1076 0 0,-1-10-555 0 0,0 0 0 0 0,-2 0 0 0 0,1 1-1 0 0,-2-1 1 0 0,1 0 0 0 0,-2 0 0 0 0,1 1 0 0 0,-2-1 0 0 0,0 0 0 0 0,-3 10-521 0 0,3-15 129 0 0,-1-1 0 0 0,1 1 1 0 0,-2-1-1 0 0,1 0 0 0 0,-2 1-129 0 0,3-3 43 0 0,2-4-38 0 0,0 0 0 0 0,0 1 0 0 0,0-1 0 0 0,0 0-1 0 0,-1 0 1 0 0,1 1 0 0 0,0-1 0 0 0,0 0 0 0 0,-1 0-1 0 0,1 1 1 0 0,0-1 0 0 0,0 0 0 0 0,-1 0 0 0 0,1 0 0 0 0,0 1-1 0 0,-1-1 1 0 0,1 0 0 0 0,0 0 0 0 0,0 0 0 0 0,-1 0-1 0 0,1 0 1 0 0,0 0 0 0 0,-1 0 0 0 0,1 0 0 0 0,0 0 0 0 0,-1 0-1 0 0,1 0 1 0 0,-1 0 0 0 0,1 0 0 0 0,0 0 0 0 0,-1 0-1 0 0,1 0 1 0 0,0 0 0 0 0,0 0 0 0 0,-1 0 0 0 0,1 0 0 0 0,0 0-1 0 0,-1-1 1 0 0,1 1 0 0 0,0 0 0 0 0,-1 0 0 0 0,1 0-1 0 0,0-1 1 0 0,0 1 0 0 0,-1 0 0 0 0,1 0 0 0 0,0-1 0 0 0,0 1-1 0 0,0 0 1 0 0,-1-1 0 0 0,1 1 0 0 0,0 0 0 0 0,0 0-1 0 0,0-1 1 0 0,0 1-5 0 0,-1-2-21 0 0,0 1-1 0 0,0-1 0 0 0,0 0 0 0 0,0 1 1 0 0,1-1-1 0 0,-1 0 0 0 0,0 1 0 0 0,1-1 1 0 0,-1-1 21 0 0,2-6-180 0 0,0-1 1 0 0,0 1 0 0 0,1 0-1 0 0,0 0 1 0 0,1 0 0 0 0,0 0-1 0 0,0 0 1 0 0,1 0 0 0 0,0 1-1 0 0,0 0 1 0 0,1 0 0 0 0,0 0-1 0 0,1 0 1 0 0,0 1 0 0 0,0 0-1 0 0,0 0 1 0 0,1 0 0 0 0,0 1-1 0 0,0 0 1 0 0,5-2 179 0 0,-10 6-11 0 0,1 1-1 0 0,-1-1 1 0 0,1 1 0 0 0,0 0-1 0 0,0 0 1 0 0,-1 0 0 0 0,1 0-1 0 0,0 1 1 0 0,0-1 0 0 0,0 1-1 0 0,0 0 1 0 0,-1-1-1 0 0,1 1 1 0 0,0 0 0 0 0,0 1-1 0 0,0-1 1 0 0,0 1 11 0 0,1 0 82 0 0,0 0 0 0 0,0 0-1 0 0,0 1 1 0 0,-1 0 0 0 0,1-1 0 0 0,-1 1 0 0 0,1 0-1 0 0,-1 1 1 0 0,0-1 0 0 0,0 1 0 0 0,3 2-82 0 0,-2-1 127 0 0,0 1 1 0 0,0 0 0 0 0,0 0-1 0 0,-1 0 1 0 0,1 1 0 0 0,-1-1-1 0 0,0 1 1 0 0,-1-1 0 0 0,1 1-1 0 0,-1 0 1 0 0,0 0 0 0 0,-1 0-1 0 0,0 0 1 0 0,0 1 0 0 0,0-1-1 0 0,0 1-127 0 0,-8 15 256 0 0,5-18-273 0 0,2-3-66 0 0,2-5-25 0 0,0 1 0 0 0,0-1-1 0 0,0 0 1 0 0,0 1 0 0 0,-1-1-1 0 0,1 0 1 0 0,-1 0 0 0 0,0 0 108 0 0,5-13-530 0 0,-2 9 437 0 0,1 1-1 0 0,-1-1 1 0 0,1 1-1 0 0,0 1 1 0 0,1-1-1 0 0,0 1 1 0 0,0 0-1 0 0,0 0 1 0 0,1 1-1 0 0,0-1 1 0 0,0 1-1 0 0,0 1 1 0 0,0 0-1 0 0,4-2 94 0 0,-9 6 59 0 0,0-1-1 0 0,0 1 1 0 0,-1 0-1 0 0,1-1 1 0 0,0 1-1 0 0,0 0 1 0 0,0 0-1 0 0,0 0 1 0 0,0 0-1 0 0,0 1 1 0 0,0-1-1 0 0,0 1 1 0 0,0-1-1 0 0,0 1 1 0 0,0-1-1 0 0,-1 1 1 0 0,1 0-1 0 0,0 0 1 0 0,0 0-1 0 0,-1 0 1 0 0,1 0-1 0 0,-1 0 1 0 0,1 1-1 0 0,-1-1 1 0 0,1 0-1 0 0,-1 1-58 0 0,3 2 96 0 0,-1-1 0 0 0,0 1 0 0 0,0-1-1 0 0,-1 1 1 0 0,1 0 0 0 0,-1 0-1 0 0,0 0 1 0 0,0 1 0 0 0,0-1 0 0 0,0 3-96 0 0,3 11 266 0 0,-2-12-168 0 0,-2 0 0 0 0,1 0 0 0 0,-1 0 0 0 0,1 0-1 0 0,-2 0 1 0 0,1 0 0 0 0,-1 0 0 0 0,0 0 0 0 0,0 0-1 0 0,0 1 1 0 0,-2 4-98 0 0,2-8-523 0 0,-2 11 165 0 0,0-9-7943 0 0,2-5 1844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2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1716 227 3224 0 0,'0'0'672'0'0,"0"0"1614"0"0,0 0 714 0 0,0 0 140 0 0,0 0-290 0 0,0 0-1327 0 0,0 0-584 0 0,14 0 1184 0 0,142 1 2130 0 0,-4 0-6678 0 0,-150-1 577 0 0,-2 0-3160 0 0,0 0-1353 0 0</inkml:trace>
  <inkml:trace contextRef="#ctx0" brushRef="#br0" timeOffset="448.567">1673 375 5984 0 0,'0'0'464'0'0,"14"-4"5497"0"0,34-3 2198 0 0,25 0-6406 0 0,-24 2-643 0 0,-18 4-567 0 0,26 1-543 0 0,-17 1 121 0 0,31 4-8779 0 0,-59-4 1997 0 0</inkml:trace>
  <inkml:trace contextRef="#ctx0" brushRef="#br0" timeOffset="2502.931">2663 249 10568 0 0,'0'0'481'0'0,"0"0"-6"0"0,0 0-182 0 0,0 0 367 0 0,0 0 195 0 0,0 0 38 0 0,0 0-42 0 0,0 0-218 0 0,0 0-97 0 0,0 13 1002 0 0,-1 23 102 0 0,0-18-668 0 0,1 1 0 0 0,2 7-972 0 0,-1 12 525 0 0,-1-1-1 0 0,-2 1 0 0 0,-2 0 0 0 0,-7 33-524 0 0,-1 14 218 0 0,0 8 399 0 0,5-47-450 0 0,4-29-82 0 0,0 0 1 0 0,2 0-1 0 0,0 11-85 0 0,1-27-31 0 0,0-16-1261 0 0,12-52-5414 0 0,-9 42 4485 0 0</inkml:trace>
  <inkml:trace contextRef="#ctx0" brushRef="#br0" timeOffset="2884.758">2676 314 14976 0 0,'-1'0'58'0'0,"1"0"0"0"0,0-1 1 0 0,0 1-1 0 0,0-1 0 0 0,0 1 0 0 0,0-1 1 0 0,0 1-1 0 0,0-1 0 0 0,0 1 1 0 0,0-1-1 0 0,0 1 0 0 0,0-1 1 0 0,0 1-1 0 0,0-1 0 0 0,0 1 1 0 0,0 0-1 0 0,0-1 0 0 0,1 1 1 0 0,-1-1-1 0 0,0 1 0 0 0,0-1 1 0 0,0 1-1 0 0,1 0 0 0 0,-1-1 1 0 0,0 1-1 0 0,1-1 0 0 0,-1 1 1 0 0,0 0-1 0 0,1-1-58 0 0,0 0 72 0 0,1 0 1 0 0,-1 1-1 0 0,1-1 1 0 0,-1 0-1 0 0,1 0 1 0 0,-1 1-1 0 0,1-1 1 0 0,0 1-1 0 0,0-1-72 0 0,3 0 156 0 0,1 0 0 0 0,-1 1 0 0 0,0 0 0 0 0,0 0 0 0 0,0 0 0 0 0,3 0-156 0 0,22 5 779 0 0,-7-2 252 0 0,0 1 0 0 0,5 2-1031 0 0,-21-4 205 0 0,0 0 1 0 0,0 1 0 0 0,0 0 0 0 0,0 0-1 0 0,-1 0 1 0 0,1 1 0 0 0,-1 0 0 0 0,0 1-1 0 0,0 0-205 0 0,-4-4 16 0 0,-1 0 0 0 0,0 0 1 0 0,1 0-1 0 0,-1 1 0 0 0,0-1 0 0 0,0 0 0 0 0,0 1 0 0 0,0-1 0 0 0,0 1 0 0 0,0-1 0 0 0,-1 1 0 0 0,1 0 0 0 0,0-1 0 0 0,-1 1 1 0 0,1 0-1 0 0,-1 0 0 0 0,0-1 0 0 0,1 1 0 0 0,-1 0 0 0 0,0 0 0 0 0,0-1 0 0 0,0 1 0 0 0,0 0 0 0 0,-1 0 0 0 0,1-1 0 0 0,0 1 0 0 0,-1 0 1 0 0,1 0-1 0 0,-1-1 0 0 0,0 1 0 0 0,1 0 0 0 0,-1-1 0 0 0,0 1 0 0 0,0-1 0 0 0,0 1 0 0 0,0-1 0 0 0,0 0 0 0 0,-2 2-16 0 0,-5 6-14 0 0,0-1 0 0 0,-1 0 0 0 0,0 0-1 0 0,0 0 1 0 0,-6 2 14 0 0,5-3 51 0 0,-3 1 106 0 0,0-1-1 0 0,0 0 1 0 0,-6 2-157 0 0,-2 0 123 0 0,6-1-291 0 0,0-1 1 0 0,-1 0-1 0 0,0-1 0 0 0,0-1 0 0 0,-1-1 0 0 0,1 0 0 0 0,-1-1 1 0 0,-16 0 167 0 0,32-3-430 0 0,1 0-91 0 0,3-10-1841 0 0,-2 9 2201 0 0,-1 0 0 0 0,0 0 1 0 0,1-1-1 0 0,-1 1 0 0 0,1 0 1 0 0,0 0-1 0 0,-1 0 0 0 0,1 0 1 0 0,0 0-1 0 0,0 0 0 0 0,-1 0 0 0 0,2-1 161 0 0,8-8-1790 0 0,2-1-239 0 0</inkml:trace>
  <inkml:trace contextRef="#ctx0" brushRef="#br0" timeOffset="3425.77">3046 268 3224 0 0,'3'14'5718'0'0,"1"14"874"0"0,-5 14-4381 0 0,-8 29 163 0 0,7-8-1103 0 0,1-49-1094 0 0,2-11-60 0 0,-1 0 1 0 0,0-1 0 0 0,0 1 0 0 0,-1 0-1 0 0,1-1 1 0 0,-1 1 0 0 0,1-1 0 0 0,-1 1-1 0 0,0 0 1 0 0,0-1 0 0 0,-1 3-118 0 0,2-5 216 0 0,0 0-7 0 0,0-1-188 0 0,0-1 0 0 0,0 1 0 0 0,0-1-1 0 0,1 1 1 0 0,-1 0 0 0 0,0-1 0 0 0,1 1 0 0 0,-1-1-1 0 0,1 1 1 0 0,0-1-21 0 0,6-8 31 0 0,20-34-430 0 0,3 1-1 0 0,1 2 0 0 0,11-8 400 0 0,-32 38-107 0 0,1 2 0 0 0,0-1 0 0 0,1 2 0 0 0,2-2 107 0 0,-10 7-9 0 0,1-1 0 0 0,0 2 0 0 0,1-1 0 0 0,-1 0 0 0 0,0 1 0 0 0,1 0 0 0 0,-1 1 0 0 0,1-1-1 0 0,0 1 1 0 0,0 0 0 0 0,3 0 9 0 0,-8 1 0 0 0,11 2-1 0 0,-10-1-7 0 0,-1 1 0 0 0,1-1 0 0 0,-1 1 0 0 0,1 0 1 0 0,-1-1-1 0 0,0 1 0 0 0,1 0 0 0 0,-1 0 0 0 0,0 0 8 0 0,0 1 0 0 0,1 0-1 0 0,-1 0 1 0 0,0 1 0 0 0,0-1-1 0 0,0 0 1 0 0,-1 0-1 0 0,1 1 1 0 0,-1-1-1 0 0,0 1 1 0 0,0-1 0 0 0,0 0-1 0 0,0 1 1 0 0,-1-1-1 0 0,1 1 1 0 0,-1-1-1 0 0,0 0 1 0 0,0 0-1 0 0,0 1 1 0 0,0-1 0 0 0,-1 0-1 0 0,-1 2 1 0 0,-2 5 21 0 0,0 0 0 0 0,-1-1 0 0 0,-1 0 0 0 0,0 0 1 0 0,0-1-1 0 0,-1 2-21 0 0,-11 8 56 0 0,7-6-31 0 0,0 1 0 0 0,-1 3-25 0 0,0-3-61 0 0,11-11 35 0 0,0-1-1 0 0,1 1 1 0 0,-1-1-1 0 0,1 1 0 0 0,-1-1 1 0 0,1 1-1 0 0,0 0 1 0 0,0 0-1 0 0,-1 0 0 0 0,1 0 1 0 0,1 0-1 0 0,-1 0 1 0 0,0 0 26 0 0,-2 3-18 0 0,1 1 18 0 0,8-1 0 0 0,-3-4 58 0 0,-1 0-1 0 0,1 0 0 0 0,0-1 0 0 0,0 1 1 0 0,0-1-1 0 0,0 1 0 0 0,0-1 0 0 0,-1 0 1 0 0,1 0-1 0 0,0-1 0 0 0,0 1 0 0 0,0-1 1 0 0,0 1-1 0 0,-1-1 0 0 0,1 0 0 0 0,3-1-57 0 0,3-2 252 0 0,1 0-1 0 0,-1-1 0 0 0,0 0 1 0 0,0 0-252 0 0,-3 0-3 0 0,0 1 1 0 0,0-1-1 0 0,-1 0 1 0 0,1 0-1 0 0,-1-1 1 0 0,0 1-1 0 0,-1-1 1 0 0,2-2 2 0 0,-4 5-4 0 0,0 0 0 0 0,-1 0 0 0 0,1 1 0 0 0,-1-1 0 0 0,1 0-1 0 0,-1 0 1 0 0,0-1 0 0 0,0 1 0 0 0,0 0 0 0 0,-1 0 0 0 0,1 0 0 0 0,-1-1 0 0 0,1 1 0 0 0,-1 0 0 0 0,0-1 0 0 0,-1 1-1 0 0,1 0 1 0 0,0 0 0 0 0,-2-4 4 0 0,1 6-6 0 0,1-1-1 0 0,-1 1 0 0 0,0-1 0 0 0,0 1 0 0 0,0 0 1 0 0,0-1-1 0 0,-1 1 0 0 0,1 0 0 0 0,0 0 1 0 0,0-1-1 0 0,-1 1 0 0 0,1 0 0 0 0,-1 1 0 0 0,1-1 1 0 0,-1 0-1 0 0,1 0 0 0 0,-1 0 0 0 0,0 1 1 0 0,1-1-1 0 0,-2 1 7 0 0,-6-3-84 0 0,0 2 1 0 0,0-1-1 0 0,-6 1 84 0 0,-4-2-102 0 0,-4 1-539 0 0,15 4-5392 0 0,8-2 4292 0 0</inkml:trace>
  <inkml:trace contextRef="#ctx0" brushRef="#br0" timeOffset="3878.646">3478 121 13824 0 0,'0'0'629'0'0,"0"0"-12"0"0,0 0-319 0 0,0 0 103 0 0,0 0 88 0 0,0 0 20 0 0,0 0 9 0 0,-2 16 1140 0 0,2-9-1269 0 0,1 0 0 0 0,0 0 0 0 0,0 0 0 0 0,0 0 0 0 0,1 0 0 0 0,0 0 0 0 0,2 3-389 0 0,-2-3 203 0 0,14 60 1189 0 0,-14-57-1209 0 0,0 0 1 0 0,-1 0 0 0 0,0 1 0 0 0,0 7-184 0 0,1 11 170 0 0,-3 0-37 0 0,0-24-115 0 0,1-1-1 0 0,0 1 1 0 0,0-1-1 0 0,0 1 1 0 0,0-1-1 0 0,1 1 1 0 0,-1-1-1 0 0,1 2-17 0 0,1-2 128 0 0,-1 1-1 0 0,-1 0 1 0 0,1-1-1 0 0,-1 1 1 0 0,0 0-1 0 0,0 1-127 0 0,0 0 261 0 0,0-5-324 0 0,0-1-117 0 0,0 0-20 0 0,0 0-20 0 0,11-6-655 0 0,-3-2 691 0 0,0 0-1 0 0,-1-1 1 0 0,0 0 0 0 0,0 0-1 0 0,-1-1 1 0 0,1-2 184 0 0,2-1-411 0 0,-1 1 0 0 0,11-11 411 0 0,0 0-246 0 0,-16 20 237 0 0,0 0 0 0 0,0-1 0 0 0,1 1 0 0 0,-1 1 0 0 0,1-1 0 0 0,0 0 0 0 0,0 1 0 0 0,0 0 1 0 0,0 0-1 0 0,1 0 0 0 0,-1 0 0 0 0,0 1 0 0 0,1-1 0 0 0,-1 1 0 0 0,1 0 0 0 0,-1 1 0 0 0,4-1 9 0 0,-6 1 53 0 0,1 0 1 0 0,-1 0-1 0 0,1 0 0 0 0,-1 0 0 0 0,1 0 0 0 0,-1 0 1 0 0,1 1-1 0 0,-1-1 0 0 0,0 1 0 0 0,1 0 0 0 0,-1 0 1 0 0,0 0-1 0 0,1 0 0 0 0,-1 0 0 0 0,0 0 0 0 0,0 0 0 0 0,0 1 1 0 0,0-1-1 0 0,0 1 0 0 0,0 0 0 0 0,-1 0 0 0 0,1-1 1 0 0,0 1-1 0 0,-1 0 0 0 0,0 0 0 0 0,1 0 0 0 0,-1 1 1 0 0,0-1-1 0 0,0 0 0 0 0,0 0 0 0 0,0 1 0 0 0,0 1-53 0 0,1 2 177 0 0,0 1 0 0 0,-1 0 0 0 0,0 1 0 0 0,0-1-1 0 0,-1 1-176 0 0,0-5 42 0 0,0 0-1 0 0,-1 0 1 0 0,1 1-1 0 0,-1-1 1 0 0,0 0-1 0 0,0 0 0 0 0,0 0 1 0 0,0 0-1 0 0,0 0 1 0 0,-1 0-1 0 0,1 0 1 0 0,-2 0-42 0 0,2 0 34 0 0,-13 18 181 0 0,1-1 0 0 0,-4 2-215 0 0,12-17 34 0 0,0 1 1 0 0,0-1 0 0 0,0 0-1 0 0,-1-1 1 0 0,0 1 0 0 0,0-1-1 0 0,0 0 1 0 0,0 0 0 0 0,-3 0-35 0 0,7-3-222 0 0,0 0 0 0 0,0 0 1 0 0,0 0-1 0 0,0-1 0 0 0,0 1 1 0 0,0-1-1 0 0,0 1 0 0 0,0-1 1 0 0,0 0-1 0 0,0 0 1 0 0,0 0-1 0 0,0 0 0 0 0,-2 0 222 0 0,3-1-1454 0 0,1 1-245 0 0,0-1-964 0 0,0-6-3668 0 0</inkml:trace>
  <inkml:trace contextRef="#ctx0" brushRef="#br0" timeOffset="4343.177">3967 262 3224 0 0,'1'0'240'0'0,"2"-2"268"0"0,-2 2 1876 0 0,-1 0 812 0 0,0 0 150 0 0,0 0-338 0 0,0 0-1533 0 0,0 0-678 0 0,-7 8 470 0 0,-1-2-961 0 0,0 0 1 0 0,-1 0-1 0 0,-2 0-306 0 0,3-1 172 0 0,1 0 0 0 0,-1 0 0 0 0,1 0-1 0 0,-5 5-171 0 0,-11 13 282 0 0,1-2 271 0 0,-9 13-553 0 0,24-26-46 0 0,1 1 1 0 0,0 0-1 0 0,0 0 1 0 0,1 0-1 0 0,0 0 1 0 0,0 4 45 0 0,2-7 213 0 0,2-5-158 0 0,1 0 0 0 0,-1-1 0 0 0,1 1 0 0 0,0 0 0 0 0,-1 0-1 0 0,1 0 1 0 0,0 1 0 0 0,0-1 0 0 0,-1 0 0 0 0,1 0 0 0 0,0 0 0 0 0,0 1-55 0 0,1-1 74 0 0,-1 0-1 0 0,0 1 1 0 0,1-1 0 0 0,0 1 0 0 0,-1-1 0 0 0,1 0 0 0 0,0 1 0 0 0,0-1 0 0 0,0 0 0 0 0,0 0 0 0 0,0 0-1 0 0,0 1 1 0 0,0-1 0 0 0,0 0-74 0 0,1 0-19 0 0,0 0 0 0 0,0 1-1 0 0,0-1 1 0 0,0 0 0 0 0,0 0 0 0 0,1-1-1 0 0,-1 1 1 0 0,0 0 0 0 0,0-1 0 0 0,1 1-1 0 0,-1-1 1 0 0,0 0 0 0 0,1 0-1 0 0,-1 0 1 0 0,0 0 0 0 0,0 0 0 0 0,1 0-1 0 0,1-1 20 0 0,2 0 0 0 0,-1 0 0 0 0,1-1 0 0 0,0 1 0 0 0,-1-1 0 0 0,0 0-1 0 0,1 0 1 0 0,0-2 0 0 0,3-1 53 0 0,0 0-1 0 0,-1-1 0 0 0,0 0 0 0 0,4-4-52 0 0,-8 6 17 0 0,0 0-1 0 0,-1 0 0 0 0,0-1 1 0 0,0 1-1 0 0,0-1 0 0 0,0 0 1 0 0,0 0-1 0 0,-1 0 0 0 0,1-1-16 0 0,8-15-28 0 0,-9 19 20 0 0,0 0 1 0 0,-1-1-1 0 0,1 1 0 0 0,-1-1 0 0 0,0 1 1 0 0,0-1-1 0 0,0 0 0 0 0,0 0 1 0 0,0 1-1 0 0,0-3 8 0 0,-1 4-12 0 0,0-1 0 0 0,1 1 0 0 0,-1-1 0 0 0,1 1 0 0 0,-1 0 0 0 0,1-1 0 0 0,-1 1 0 0 0,1 0 0 0 0,0-1 0 0 0,0 1 0 0 0,0 0 12 0 0,4-8-19 0 0,-4 3 19 0 0,-5 4-13 0 0,2 6-3 0 0,-1 0 0 0 0,1 0 0 0 0,0 0 1 0 0,1 0-1 0 0,-1 0 0 0 0,1 1 0 0 0,-1-1 0 0 0,1 3 16 0 0,-2 2 1 0 0,1 0 0 0 0,-2-1 0 0 0,1 1 0 0 0,-2 0-1 0 0,-1 5 62 0 0,5-12-45 0 0,1-1 1 0 0,-1 1 0 0 0,1 0-1 0 0,-1 0 1 0 0,1 0 0 0 0,0 0 0 0 0,0 0-1 0 0,0 0 1 0 0,0 0-18 0 0,-1 15 145 0 0,-1-11-140 0 0,1 0 0 0 0,1 0 0 0 0,-1-1 0 0 0,1 4-5 0 0,-3 21-2 0 0,4-19-301 0 0,5-9-1595 0 0,6-6-4926 0 0,-12 4 5898 0 0,9-3-4954 0 0</inkml:trace>
  <inkml:trace contextRef="#ctx0" brushRef="#br0" timeOffset="4795.691">4132 129 13824 0 0,'0'0'629'0'0,"0"0"-12"0"0,0 8-367 0 0,1-2 292 0 0,0 0 0 0 0,0 1 1 0 0,1-1-1 0 0,-1 0 0 0 0,2 0 1 0 0,-1 0-1 0 0,1 0 0 0 0,0 0-542 0 0,11 31 1579 0 0,2 14-380 0 0,-11-36-737 0 0,0 1-1 0 0,2 14-461 0 0,-6-26 50 0 0,2 13 170 0 0,-1-1-1 0 0,0 8-219 0 0,-2-18 45 0 0,0 0 0 0 0,0-1 0 0 0,-1 1 0 0 0,0-1 0 0 0,0 1 0 0 0,-1-1-1 0 0,1 1 1 0 0,-3 4-45 0 0,3-9 20 0 0,0 0-1 0 0,1 0 0 0 0,-1 0 0 0 0,0-1 1 0 0,0 1-1 0 0,0 0 0 0 0,0 0 1 0 0,1-1-1 0 0,-1 1 0 0 0,0 0 0 0 0,0-1 1 0 0,0 1-1 0 0,-1-1 0 0 0,1 0 1 0 0,0 1-1 0 0,0-1 0 0 0,0 0 0 0 0,0 0-19 0 0,-2 1 123 0 0,2 0 153 0 0,-8-7 58 0 0,8 4-406 0 0,1 0 1 0 0,-1 0-1 0 0,1 0 0 0 0,-1 1 0 0 0,1-1 0 0 0,0 0 1 0 0,0 0-1 0 0,0 0 0 0 0,0 0 0 0 0,0 0 1 0 0,1 0-1 0 0,-1 0 0 0 0,1 0 0 0 0,-1 0 0 0 0,1 0 1 0 0,-1 0-1 0 0,1 0 0 0 0,0 0 72 0 0,2-4-104 0 0,0 1 0 0 0,0-1-1 0 0,0 0 1 0 0,0 1 0 0 0,2-1 104 0 0,2-3-81 0 0,1 1-1 0 0,0 0 1 0 0,1 0-1 0 0,-1 1 1 0 0,1 0-1 0 0,1 0 1 0 0,-1 1-1 0 0,1 1 1 0 0,0 0 0 0 0,1 0-1 0 0,-1 1 1 0 0,1 0-1 0 0,3 0 82 0 0,-2 2 0 0 0,-2 4 12 0 0,-8-1 20 0 0,1 1 0 0 0,0-1 0 0 0,-1 1 0 0 0,1-1 0 0 0,-1 1 0 0 0,0 0 0 0 0,1 0-1 0 0,-1 0 1 0 0,0 1 0 0 0,0-1 0 0 0,-1 0 0 0 0,1 1 0 0 0,0-1 0 0 0,-1 1 0 0 0,1 0 0 0 0,-1-1 0 0 0,0 1-1 0 0,0 1-31 0 0,4 5 182 0 0,-4-6-134 0 0,0-1-1 0 0,0 1 1 0 0,-1-1-1 0 0,1 1 1 0 0,-1-1-1 0 0,0 1 1 0 0,1 0-1 0 0,-1-1 1 0 0,0 1-1 0 0,0 0 1 0 0,-1-1-1 0 0,1 1 0 0 0,-1-1 1 0 0,1 1-1 0 0,-1-1 1 0 0,0 1-1 0 0,0-1 1 0 0,0 1-1 0 0,0-1 1 0 0,0 1-1 0 0,0-1 1 0 0,-1 0-1 0 0,1 0 1 0 0,-2 1-48 0 0,-2 4 92 0 0,-1 0 0 0 0,0 0 1 0 0,-1-1-1 0 0,1 0 0 0 0,-1-1 1 0 0,-4 4-93 0 0,-4-1-100 0 0,0 1 0 0 0,0-2 0 0 0,-1 0 0 0 0,0-1 0 0 0,0-1 1 0 0,0 0-1 0 0,-1-1 0 0 0,-13 2 100 0 0,28-6-110 0 0,0 0 0 0 0,0 0 0 0 0,0 0 0 0 0,0 0 0 0 0,0 0 0 0 0,0-1 0 0 0,0 1 0 0 0,1-1 0 0 0,-1 1 0 0 0,0-1 0 0 0,0 1 0 0 0,-1-2 110 0 0,2 2-79 0 0,1-1-367 0 0,-1-1 0 0 0,1 1 0 0 0,0 0 0 0 0,0-1 0 0 0,0 1 0 0 0,0 0 0 0 0,0-1 0 0 0,0 1 0 0 0,0 0 0 0 0,0-1 0 0 0,1 0 446 0 0,2-6-2133 0 0</inkml:trace>
  <inkml:trace contextRef="#ctx0" brushRef="#br0" timeOffset="5146.484">4519 265 17335 0 0,'-1'0'67'0'0,"1"0"0"0"0,-1 0 0 0 0,0 0 0 0 0,1 0-1 0 0,-1 0 1 0 0,1 0 0 0 0,-1 0 0 0 0,1 1 0 0 0,-1-1-1 0 0,1 0 1 0 0,-1 0 0 0 0,1 1 0 0 0,0-1 0 0 0,-1 0-1 0 0,1 1 1 0 0,-1-1 0 0 0,1 0 0 0 0,0 1 0 0 0,-1-1-1 0 0,1 1 1 0 0,0-1 0 0 0,-1 1 0 0 0,1-1-1 0 0,0 1 1 0 0,0-1 0 0 0,-1 1 0 0 0,1-1 0 0 0,0 1-1 0 0,0-1 1 0 0,0 1-67 0 0,-4 21 684 0 0,1 0 423 0 0,0-14-757 0 0,0-1 64 0 0,0-1 1 0 0,0 1-1 0 0,-1 0 1 0 0,1-1 0 0 0,-1 0-1 0 0,-3 4-414 0 0,5-8 148 0 0,0 1 0 0 0,1-1 0 0 0,-1 1 0 0 0,1 0 0 0 0,0 0 0 0 0,0 0 0 0 0,0-1 0 0 0,0 1 0 0 0,0 0 0 0 0,1 0 0 0 0,-1 0 0 0 0,1 1-148 0 0,-2 37 797 0 0,2-38-780 0 0,6 12-687 0 0,-8-18-2384 0 0,7-2 1556 0 0</inkml:trace>
  <inkml:trace contextRef="#ctx0" brushRef="#br0" timeOffset="5480.239">4601 14 3680 0 0,'-4'0'14344'0'0,"2"3"-10245"0"0,1 2-3654 0 0,-1 6-3121 0 0,2-6 4183 0 0,7 4-2591 0 0,-5-7-6174 0 0,-2-2 1609 0 0</inkml:trace>
  <inkml:trace contextRef="#ctx0" brushRef="#br0" timeOffset="5481.239">4736 28 13536 0 0,'0'0'620'0'0,"0"8"200"0"0,-19 85 2166 0 0,14-54 761 0 0,0 34-3747 0 0,-3 22 2257 0 0,4-64-1568 0 0,-5 34 75 0 0,7-58-728 0 0,0 1 0 0 0,-1 0-1 0 0,1-1 1 0 0,-1 0-1 0 0,-1 0 1 0 0,1 0 0 0 0,-2 1-36 0 0,3-4-277 0 0,-1-1 1 0 0,1 0-1 0 0,-1 0 1 0 0,1-1 0 0 0,-1 1-1 0 0,0 0 1 0 0,-2 1 276 0 0,1-9-2817 0 0,1 1 1363 0 0</inkml:trace>
  <inkml:trace contextRef="#ctx0" brushRef="#br0" timeOffset="5849.239">4607 243 15520 0 0,'0'0'712'0'0,"0"0"-17"0"0,20-7 1156 0 0,31 0 2274 0 0,-9 8-1461 0 0,20 4-2664 0 0,-50-5 13 0 0,0 0 0 0 0,1 0-1 0 0,-1-1 1 0 0,6-2-13 0 0,-2 1 213 0 0,-2-2-13 0 0,6 1-465 0 0,-2-2-1615 0 0,-8-2-2644 0 0,-8 5 1953 0 0</inkml:trace>
  <inkml:trace contextRef="#ctx0" brushRef="#br0" timeOffset="6248.944">4945 186 7368 0 0,'0'0'568'0'0,"0"0"-123"0"0,0 0 874 0 0,0 0 414 0 0,0 0 84 0 0,0 0-101 0 0,0 0-508 0 0,0 0-227 0 0,0 0-42 0 0,8 0 4540 0 0,-7 0-5413 0 0,-1 0 13 0 0,0 0-6 0 0,0 0-1 0 0,0 0 0 0 0,0 0 3 0 0,0 0 10 0 0,0 0 3 0 0,0 0 0 0 0,0 0-2 0 0,0 0-12 0 0,0 0-2 0 0,0 0 0 0 0,0 0 0 0 0,0 0 0 0 0,0 0 0 0 0,0 0 0 0 0,0 0 2 0 0,0 0 4 0 0,0 0 2 0 0,1 0 0 0 0,4-3-13 0 0,0 1-43 0 0,-4 2 29 0 0,-1 0 14 0 0,0 0 10 0 0,0 0-26 0 0,0 0-90 0 0,0 0 82 0 0,-1 0 12 0 0,-6-1-118 0 0,7-1-1 0 0,0 2 43 0 0,-1-1-165 0 0,1 1-7 0 0,0 0-20 0 0,0 0-65 0 0,-1-2-404 0 0,-5-3-4930 0 0,1 2-1209 0 0</inkml:trace>
  <inkml:trace contextRef="#ctx0" brushRef="#br0" timeOffset="12622.405">4911 295 1840 0 0,'0'0'165'0'0,"0"0"22"0"0,0 0 5 0 0,0 0 0 0 0,0 0-21 0 0,0 0-85 0 0,0 0-11 0 0,0 0 12 0 0,0 0-18 0 0,0 0 7 0 0,0 0 44 0 0,0 0-5 0 0,0 0-10 0 0,26-5 6869 0 0,-26 4-6772 0 0,1 1-1 0 0,-1 0 0 0 0,1 0 1 0 0,-1 0-1 0 0,1 0 0 0 0,-1 1 1 0 0,1-1-1 0 0,-1 0 1 0 0,1 0-1 0 0,-1 0 0 0 0,0 0 1 0 0,1 0-1 0 0,-1 1 0 0 0,1-1 1 0 0,-1 0-1 0 0,1 0 0 0 0,-1 1 1 0 0,0-1-1 0 0,1 0 0 0 0,-1 1 1 0 0,0-1-1 0 0,1 0 0 0 0,-1 1 1 0 0,0-1-1 0 0,1 0 1 0 0,-1 1-1 0 0,0-1 0 0 0,0 1 1 0 0,1-1-202 0 0,0 17 2123 0 0,-1-16-2325 0 0,0 6 439 0 0,-2 0 0 0 0,1 0 0 0 0,-1 0 0 0 0,0 0 0 0 0,0-1 0 0 0,-1 1 0 0 0,0 0-237 0 0,0 1 185 0 0,1-5-125 0 0,1 0-1 0 0,-1 0 1 0 0,0-1-1 0 0,0 1 1 0 0,0 0-1 0 0,0-1 1 0 0,-1 1-60 0 0,1-1 23 0 0,1 0 1 0 0,-1 0-1 0 0,0 0 1 0 0,1 0-1 0 0,-1 0 0 0 0,1 0 1 0 0,0 0-1 0 0,0 1 1 0 0,0-1-1 0 0,0 0 0 0 0,0 1 1 0 0,0 0-24 0 0,0 2 18 0 0,1-1 0 0 0,0 1 0 0 0,0-1 0 0 0,0 0 0 0 0,1 1 0 0 0,-1-1-18 0 0,2 11-2 0 0,-6-5 272 0 0,1-4-358 0 0,3-6-117 0 0,0 0-1 0 0,0 0 0 0 0,0 0 0 0 0,0 0 0 0 0,0 0 0 0 0,0 0 0 0 0,0 0 0 0 0,0 1 0 0 0,0-1 0 0 0,0 0 0 0 0,1 0 0 0 0,-1 0 0 0 0,0 0 0 0 0,0 0 0 0 0,0 0 1 0 0,0 0-1 0 0,0 0 0 0 0,0 0 0 0 0,0 0 0 0 0,1 0 0 0 0,-1 0 0 0 0,0 1 0 0 0,0-1 0 0 0,0 0 0 0 0,0 0 0 0 0,0 0 0 0 0,0 0 0 0 0,1 0 0 0 0,-1 0 0 0 0,0 0 1 0 0,0 0-1 0 0,0 0 0 0 0,0 0 0 0 0,0 0 0 0 0,0-1 0 0 0,1 1 0 0 0,-1 0 0 0 0,0 0 0 0 0,0 0 0 0 0,0 0 0 0 0,0 0 0 0 0,0 0 0 0 0,0 0 206 0 0,7-2-5278 0 0</inkml:trace>
  <inkml:trace contextRef="#ctx0" brushRef="#br0" timeOffset="13068.913">4932 218 4608 0 0,'-1'-5'475'0'0,"-7"-11"813"0"0,-7-8 8510 0 0,12 11-7138 0 0,3 13-2593 0 0,0-1 1 0 0,0 0 0 0 0,0 1-1 0 0,0-1 1 0 0,0 0-1 0 0,0 1 1 0 0,-1-1 0 0 0,1 1-1 0 0,0-1 1 0 0,0 0-1 0 0,0 1 1 0 0,-1-1 0 0 0,1 1-1 0 0,0-1 1 0 0,-1 1-1 0 0,1-1 1 0 0,-1 1 0 0 0,1-1-1 0 0,0 1 1 0 0,-1-1-1 0 0,1 1 1 0 0,-1-1 0 0 0,1 1-1 0 0,-1 0 1 0 0,0-1-1 0 0,1 1 1 0 0,-1-1-68 0 0,-1 1 98 0 0,-8-6 840 0 0,8 4-849 0 0,6 2-791 0 0,-3 0-366 0 0,5 5-5373 0 0,3-1 577 0 0</inkml:trace>
  <inkml:trace contextRef="#ctx0" brushRef="#br0" timeOffset="13432.284">5193 39 15664 0 0,'0'0'356'0'0,"-2"-3"72"0"0,2 3-372 0 0,0 0 1 0 0,0 0 0 0 0,0 0 0 0 0,0 0 0 0 0,0 0 0 0 0,0 0 0 0 0,0 0 0 0 0,0 0 0 0 0,0 0 0 0 0,0 0 0 0 0,0 0 0 0 0,0 0 0 0 0,0 0-1 0 0,0 0 1 0 0,0 0 0 0 0,0 0 0 0 0,0 0 0 0 0,0 0 0 0 0,0 0 0 0 0,0 0 0 0 0,-1 0 0 0 0,1 0 0 0 0,0 0 0 0 0,0 0 0 0 0,0 0-1 0 0,0 0 1 0 0,0 0 0 0 0,0 0 0 0 0,0 0 0 0 0,0 0 0 0 0,0 0 0 0 0,0 0 0 0 0,0 0 0 0 0,0 0 0 0 0,0 0 0 0 0,0 0 0 0 0,0 0 0 0 0,0 0-1 0 0,0 0 1 0 0,0 0 0 0 0,0 0 0 0 0,0 0 0 0 0,0 0 0 0 0,0 0 0 0 0,0 0 0 0 0,0 0 0 0 0,0-1 0 0 0,0 1 0 0 0,0 0 0 0 0,0 0-1 0 0,0 0 1 0 0,0 0-57 0 0,-1 22 1902 0 0,-4 19-1902 0 0,0 9 498 0 0,2-23-300 0 0,-1 0 1 0 0,-2 3-199 0 0,0 0 135 0 0,0 16-135 0 0,4-19 47 0 0,-2 0 0 0 0,-2 5-47 0 0,-4 1-6668 0 0,10-31-113 0 0</inkml:trace>
  <inkml:trace contextRef="#ctx0" brushRef="#br0" timeOffset="13815.056">5024 290 16096 0 0,'0'0'737'0'0,"10"-9"269"0"0,3 2-696 0 0,1 1 0 0 0,0 0 0 0 0,0 1 0 0 0,14-3-310 0 0,99-22 1717 0 0,-18 6 125 0 0,-100 21-1790 0 0,-1 1 0 0 0,1 0 0 0 0,-1 1 0 0 0,1 0 0 0 0,0 1 0 0 0,-1-1 0 0 0,1 1 0 0 0,0 1 0 0 0,-1 0 0 0 0,1 0 0 0 0,2 2-52 0 0,-10-3 3 0 0,-1 1 0 0 0,0-1 0 0 0,0 1 0 0 0,0 0 0 0 0,1-1-1 0 0,-1 1 1 0 0,0-1 0 0 0,0 1 0 0 0,0 0 0 0 0,0-1 0 0 0,0 1 0 0 0,0 0 0 0 0,0-1 0 0 0,0 1 0 0 0,0 0 0 0 0,-1-1 0 0 0,1 1-3 0 0,0 0 3 0 0,-3 14 32 0 0,-1-1-1 0 0,-1 0 0 0 0,0 0 1 0 0,0 0-1 0 0,-2 0 0 0 0,-6 11-34 0 0,-9 19 30 0 0,-14 41 30 0 0,34-78-42 0 0,3-6-6 0 0,0-1 1 0 0,-1 1 0 0 0,1-1-1 0 0,0 0 1 0 0,0 1-1 0 0,-1-1 1 0 0,1 0 0 0 0,0 0-1 0 0,0 1 1 0 0,0-1 0 0 0,-1 0-1 0 0,1 0 1 0 0,0 0-1 0 0,0 0 1 0 0,0 0 0 0 0,-1 0-1 0 0,1 0 1 0 0,0 0 0 0 0,0-1-13 0 0,4 0 14 0 0,1 0 1 0 0,-1 0 0 0 0,0-1 0 0 0,-1 0 0 0 0,1 0-1 0 0,0 0 1 0 0,0 0 0 0 0,-1-1 0 0 0,1 0 0 0 0,-1 0 0 0 0,1-1-15 0 0,9-8-146 0 0,0-1 0 0 0,6-7 146 0 0,-3 2 298 0 0,53-63 195 0 0,-50 56-507 0 0,-15 19-11 0 0,-1 1 1 0 0,1-1 0 0 0,0 1 0 0 0,1 0 0 0 0,-1 0 0 0 0,1 0-1 0 0,0 1 1 0 0,1-1 24 0 0,-6 5-4 0 0,-1 0-1 0 0,0 0 0 0 0,1 0 1 0 0,-1 0-1 0 0,0 0 0 0 0,1 1 1 0 0,-1-1-1 0 0,0 0 1 0 0,1 0-1 0 0,-1 0 0 0 0,0 1 1 0 0,1-1-1 0 0,-1 0 0 0 0,0 1 1 0 0,0-1-1 0 0,1 0 1 0 0,-1 0-1 0 0,0 1 0 0 0,0-1 1 0 0,0 0-1 0 0,0 1 0 0 0,1-1 1 0 0,-1 0-1 0 0,0 1 0 0 0,0-1 1 0 0,0 1 4 0 0,4 8-20 0 0,2 16 5 0 0,-2-1-1 0 0,0 1 1 0 0,-2-1-1 0 0,-1 1 1 0 0,0 0-1 0 0,-2 0 1 0 0,-1-1-1 0 0,-4 16 16 0 0,3-17 125 0 0,-1-1-1 0 0,-2 0 0 0 0,0 0 0 0 0,-1 0 1 0 0,-2 0-125 0 0,6-14 51 0 0,-1 0 0 0 0,0-1 1 0 0,0 1-1 0 0,0-1 0 0 0,-1 0 1 0 0,-1 0-1 0 0,1-1 1 0 0,-1 1-1 0 0,0-1 0 0 0,0 0 1 0 0,-1-1-1 0 0,0 0 0 0 0,0 0 1 0 0,0 0-1 0 0,0-1-51 0 0,0-1 40 0 0,0 0 0 0 0,0-1 0 0 0,0 0 0 0 0,-1 0 0 0 0,1-1 0 0 0,0 0 0 0 0,-6 0-40 0 0,-6-1 14 0 0,1 0 0 0 0,-9-1-14 0 0,-51-7-2346 0 0,63 5 1112 0 0</inkml:trace>
  <inkml:trace contextRef="#ctx0" brushRef="#br0" timeOffset="15118.181">986 1250 3224 0 0,'0'0'143'0'0,"-10"-11"440"0"0,7 7 3960 0 0,2 3-4210 0 0,1 1 0 0 0,-1-1 0 0 0,1 0-1 0 0,-1 1 1 0 0,0-1 0 0 0,1 0 0 0 0,-1 1 0 0 0,1-1 0 0 0,-1 1 0 0 0,0-1-1 0 0,0 1 1 0 0,1 0 0 0 0,-1-1 0 0 0,0 1 0 0 0,0-1 0 0 0,1 1 0 0 0,-1 0-1 0 0,0 0 1 0 0,0 0 0 0 0,0 0 0 0 0,0-1-333 0 0,-2 1 307 0 0,1 0 1 0 0,0 1-1 0 0,0-1 1 0 0,-1 0-1 0 0,1 1 1 0 0,0-1-1 0 0,0 1 1 0 0,-2 0-308 0 0,-3 3 347 0 0,0-1 1 0 0,0 1 0 0 0,0 0 0 0 0,-4 4-348 0 0,-10 8 957 0 0,2 1 1 0 0,-17 18-958 0 0,33-31 66 0 0,0-1 0 0 0,1 1 0 0 0,-1-1 1 0 0,1 1-1 0 0,-1 0 0 0 0,1 0 0 0 0,0 0 0 0 0,1 0 1 0 0,-1 0-1 0 0,1 1 0 0 0,0-1 0 0 0,0 0 1 0 0,0 1-1 0 0,0-1 0 0 0,1 1-66 0 0,0-4 4 0 0,0 0 0 0 0,0 0 0 0 0,0 1 1 0 0,0-1-1 0 0,0 0 0 0 0,0 0 0 0 0,1 0 0 0 0,-1 0 0 0 0,0 0 0 0 0,1 0 0 0 0,-1 0 1 0 0,1 0-1 0 0,-1 0 0 0 0,1 0 0 0 0,-1 0 0 0 0,1 0 0 0 0,0 0 0 0 0,-1-1 0 0 0,1 1 1 0 0,0 0-1 0 0,0 0 0 0 0,0-1 0 0 0,-1 1 0 0 0,1 0 0 0 0,0-1 0 0 0,0 1 1 0 0,0-1-1 0 0,0 1 0 0 0,0-1 0 0 0,0 0 0 0 0,0 1 0 0 0,0-1 0 0 0,0 0 0 0 0,1 0-4 0 0,1 1 8 0 0,1-1-1 0 0,-1 0 0 0 0,1 0 0 0 0,-1 0 0 0 0,1 0 0 0 0,-1-1 0 0 0,1 1 0 0 0,1-2-7 0 0,0 1 16 0 0,0-1 0 0 0,-1 0-1 0 0,1 0 1 0 0,-1-1 0 0 0,1 1 0 0 0,-1-1-1 0 0,0 0 1 0 0,0 0 0 0 0,0-1-1 0 0,0 1 1 0 0,0-1 0 0 0,-1 0 0 0 0,0 1-1 0 0,1-2 1 0 0,-1 1 0 0 0,-1 0 0 0 0,1-1-1 0 0,-1 1 1 0 0,2-5-16 0 0,-4 8 53 0 0,0 1 11 0 0,0 0 0 0 0,0 0 0 0 0,0 0 0 0 0,3 14 228 0 0,-2-6-178 0 0,1 0 0 0 0,0 0 0 0 0,0 0 0 0 0,1-1 0 0 0,0 1 0 0 0,0-1 0 0 0,3 5-114 0 0,-4-9 14 0 0,0-1-1 0 0,0 1 1 0 0,0 0-1 0 0,0 0 1 0 0,1-1-1 0 0,-1 0 0 0 0,1 1 1 0 0,0-1-1 0 0,0 0 1 0 0,0 0-1 0 0,0-1 1 0 0,0 1-1 0 0,0 0 0 0 0,0-1 1 0 0,0 0-1 0 0,1 0 1 0 0,-1 0-1 0 0,4 0-13 0 0,-3 0-10 0 0,0-1 0 0 0,0 0-1 0 0,-1 0 1 0 0,1 0 0 0 0,0-1-1 0 0,0 1 1 0 0,0-1 0 0 0,0 0 0 0 0,0 0-1 0 0,-1 0 1 0 0,1-1 0 0 0,0 1-1 0 0,2-3 11 0 0,6-2-1306 0 0,-1-1-1 0 0,0 0 1 0 0,5-6 1306 0 0,-15 12-181 0 0,0 0 0 0 0,0 0 0 0 0,0 0 0 0 0,0 0 1 0 0,-1 0-1 0 0,1 0 0 0 0,0 0 0 0 0,-1 0 0 0 0,1 0 0 0 0,0 0 0 0 0,-1-1 0 0 0,0 1 0 0 0,1 0 0 0 0,-1 0 0 0 0,0-1 1 0 0,1 1-1 0 0,-1 0 0 0 0,0-1 0 0 0,0 0 181 0 0,2-8-2321 0 0</inkml:trace>
  <inkml:trace contextRef="#ctx0" brushRef="#br0" timeOffset="15617.89">1227 1271 3680 0 0,'2'0'381'0'0,"-1"1"-1"0"0,0-1 1 0 0,1 1-1 0 0,-1 0 1 0 0,1-1 0 0 0,-1 1-1 0 0,0 0 1 0 0,0 0 0 0 0,1 0-1 0 0,-1 0 1 0 0,0 0 0 0 0,0 0-1 0 0,0 0 1 0 0,0 0 0 0 0,0 0-1 0 0,0 1 1 0 0,0-1-1 0 0,-1 0 1 0 0,1 1 0 0 0,0-1-1 0 0,-1 0 1 0 0,1 1-381 0 0,15 38 7119 0 0,-14-34-7709 0 0,0-1 812 0 0,-1 0-1 0 0,0 0 0 0 0,0 0 0 0 0,0 0 0 0 0,0 0 0 0 0,-1 0 0 0 0,0 0 0 0 0,0 0 0 0 0,-1 0 0 0 0,1 1 0 0 0,-2 2-221 0 0,1 0 297 0 0,1-7-254 0 0,0 0 0 0 0,0 0-1 0 0,0 0 1 0 0,0 0 0 0 0,-1 0 0 0 0,1-1 0 0 0,0 1-1 0 0,0 0 1 0 0,-1 0 0 0 0,1 0 0 0 0,-1 0-1 0 0,1-1 1 0 0,-1 1 0 0 0,1 0 0 0 0,-1 0 0 0 0,1-1-1 0 0,-1 1-42 0 0,-1 3 15 0 0,1-3 56 0 0,1-1 3 0 0,0 0-2 0 0,-8-8-198 0 0,7 5 36 0 0,1 0 1 0 0,0-1-1 0 0,0 1 1 0 0,0 0-1 0 0,1 0 1 0 0,-1 0-1 0 0,1 0 1 0 0,0-1-1 0 0,0 1 1 0 0,0 0-1 0 0,0 0 0 0 0,0 1 1 0 0,0-1-1 0 0,1-1 90 0 0,4-6-398 0 0,1-1-1 0 0,6-8 399 0 0,-11 16-33 0 0,15-18-751 0 0,-16 20 749 0 0,1-1 0 0 0,-1 1 0 0 0,1-1 0 0 0,-1 1-1 0 0,1 0 1 0 0,-1 0 0 0 0,1 0 0 0 0,0 0 0 0 0,-1 0 0 0 0,1 0 0 0 0,0 1-1 0 0,1-1 36 0 0,-2 0 39 0 0,1 1 0 0 0,0 0 0 0 0,0 0 0 0 0,0 0 0 0 0,0 0 0 0 0,0 0 0 0 0,0 0-1 0 0,0 0 1 0 0,0 1 0 0 0,0-1 0 0 0,0 1 0 0 0,0-1 0 0 0,0 1 0 0 0,0 0 0 0 0,0 0 0 0 0,-1 0-1 0 0,1 0 1 0 0,0 0 0 0 0,-1 0 0 0 0,1 0 0 0 0,-1 1 0 0 0,1-1 0 0 0,-1 1 0 0 0,1-1-1 0 0,-1 1 1 0 0,0-1 0 0 0,0 1 0 0 0,0 0 0 0 0,1 1-39 0 0,0 1 106 0 0,0 1 0 0 0,0 0-1 0 0,0 0 1 0 0,-1-1 0 0 0,0 1 0 0 0,0 0 0 0 0,0 0 0 0 0,0 1-1 0 0,-1 3-105 0 0,1-2 32 0 0,-1-5 37 0 0,0-1-1 0 0,1 1 1 0 0,-1-1-1 0 0,0 1 1 0 0,0 0-1 0 0,0-1 1 0 0,0 1-1 0 0,0-1 1 0 0,-1 1-1 0 0,1 0 1 0 0,0-1-1 0 0,-1 1 1 0 0,1-1-1 0 0,-1 1 1 0 0,0-1-1 0 0,0 2-68 0 0,1-2 76 0 0,0-1-1 0 0,0 0-10 0 0,-1-9-116 0 0,1 5 7 0 0,0 0 1 0 0,0 1 0 0 0,0-1-1 0 0,0 0 1 0 0,0 1-1 0 0,1-1 1 0 0,-1 0 0 0 0,1 1-1 0 0,0-1 1 0 0,0 1 0 0 0,0-1-1 0 0,1 1 1 0 0,-1-1-1 0 0,1 1 1 0 0,0 0 0 0 0,0 0-1 0 0,0 0 1 0 0,0 0 0 0 0,1 0-1 0 0,-1 0 1 0 0,1 1-1 0 0,-1-1 1 0 0,1 1 0 0 0,0 0-1 0 0,0-1 44 0 0,2 1-12 0 0,-4 2 42 0 0,1 0 0 0 0,-1 0 0 0 0,1 0-1 0 0,-1 0 1 0 0,1 0 0 0 0,-1 1 0 0 0,1-1-1 0 0,-1 1 1 0 0,1-1 0 0 0,-1 1 0 0 0,0-1 0 0 0,1 1-1 0 0,-1 0 1 0 0,0 0 0 0 0,1-1 0 0 0,-1 1-1 0 0,0 0 1 0 0,0 0 0 0 0,0 0 0 0 0,0 0-1 0 0,0 1 1 0 0,0-1 0 0 0,0 0 0 0 0,0 0-1 0 0,0 2-29 0 0,2-1 119 0 0,3 7-85 0 0,0 0-1 0 0,0 1 1 0 0,-1-1 0 0 0,0 1-1 0 0,0 0 1 0 0,-1 0 0 0 0,0 1-1 0 0,1 6-33 0 0,-5-15 361 0 0,4 10-2293 0 0,-3-12 1747 0 0,-1 1-1 0 0,0-1 1 0 0,0 0-1 0 0,1 0 0 0 0,-1 1 1 0 0,0-1-1 0 0,1 0 1 0 0,-1 0-1 0 0,0 0 1 0 0,1 1-1 0 0,-1-1 1 0 0,0 0-1 0 0,1 0 0 0 0,-1 0 1 0 0,1 0-1 0 0,-1 0 1 0 0,0 0-1 0 0,1 0 1 0 0,-1 0-1 0 0,0 0 1 0 0,1 0-1 0 0,-1 0 0 0 0,1 0 1 0 0,-1 0-1 0 0,0 0 1 0 0,1 0-1 0 0,-1 0 186 0 0,8-3-5946 0 0</inkml:trace>
  <inkml:trace contextRef="#ctx0" brushRef="#br0" timeOffset="15982.553">1673 1252 13824 0 0,'0'0'629'0'0,"0"0"-12"0"0,5 14 281 0 0,-4-7-215 0 0,0 1 0 0 0,-1 0 0 0 0,1-1 0 0 0,-2 8-683 0 0,2 19 715 0 0,0-18-158 0 0,-1 0-1 0 0,0 0 0 0 0,-1 0 0 0 0,-1 0 1 0 0,-1 1-557 0 0,0 5 408 0 0,0 1 0 0 0,2 4-408 0 0,0-6 160 0 0,0 1 1 0 0,-2-1-1 0 0,0 0 1 0 0,-2 0-1 0 0,-3 11-160 0 0,3-21 238 0 0,3-8-7145 0 0,0-8 481 0 0</inkml:trace>
  <inkml:trace contextRef="#ctx0" brushRef="#br0" timeOffset="16382.634">1608 1323 15344 0 0,'0'-1'60'0'0,"0"-1"0"0"0,0 0 0 0 0,0 1 0 0 0,1-1 0 0 0,-1 0 0 0 0,0 1 0 0 0,1-1 0 0 0,-1 1 0 0 0,1-1 0 0 0,0 1 0 0 0,-1-1 1 0 0,1 1-1 0 0,0-1 0 0 0,0 1 0 0 0,0 0 0 0 0,0-1 0 0 0,0 1 0 0 0,0 0 0 0 0,0 0 0 0 0,1 0 0 0 0,-1 0 0 0 0,0 0 0 0 0,1 0 1 0 0,-1 0-1 0 0,0 0 0 0 0,1 1 0 0 0,-1-1 0 0 0,1 0 0 0 0,0 1 0 0 0,-1-1 0 0 0,2 1-60 0 0,7-2 400 0 0,0 0-1 0 0,0 1 1 0 0,0 0-1 0 0,0 1 1 0 0,0 0-1 0 0,0 0 0 0 0,0 1 1 0 0,0 1-1 0 0,0 0 1 0 0,0 0-1 0 0,0 1 1 0 0,-1 0-1 0 0,8 4-399 0 0,-14-6 36 0 0,-1-1 0 0 0,0 1 0 0 0,0 0 0 0 0,0 0-1 0 0,0 1 1 0 0,0-1 0 0 0,0 0 0 0 0,0 1 0 0 0,0-1 0 0 0,0 1-1 0 0,-1 0 1 0 0,1-1 0 0 0,-1 1 0 0 0,1 0 0 0 0,-1 0 0 0 0,1 0-1 0 0,-1 0 1 0 0,0 0 0 0 0,0 0 0 0 0,0 0 0 0 0,-1 1 0 0 0,1-1-1 0 0,0 0 1 0 0,-1 1 0 0 0,1-1 0 0 0,-1 0 0 0 0,0 1 0 0 0,0-1-1 0 0,0 0 1 0 0,0 1 0 0 0,0-1 0 0 0,0 1 0 0 0,-1-1 0 0 0,1 0-1 0 0,-1 0 1 0 0,0 1 0 0 0,1-1 0 0 0,-1 0 0 0 0,0 0 0 0 0,0 0-1 0 0,-1 0 1 0 0,1 0 0 0 0,0 0 0 0 0,-1 0 0 0 0,1 0 0 0 0,-1 0-1 0 0,0 0 1 0 0,-1 1-36 0 0,-5 3-135 0 0,-1 0-1 0 0,0 0 1 0 0,0-1-1 0 0,-1 0 1 0 0,1 0 0 0 0,-1-1-1 0 0,0 0 1 0 0,-8 1 135 0 0,1-1-280 0 0,1 0 1 0 0,-1-1-1 0 0,1-1 1 0 0,-1-1-1 0 0,-4 0 280 0 0,19-1-354 0 0,0 0-1 0 0,0 0 1 0 0,0 0 0 0 0,-1 0-1 0 0,1 0 1 0 0,0-1-1 0 0,0 1 1 0 0,0-1 0 0 0,0 1-1 0 0,0-1 1 0 0,0 0-1 0 0,0 0 1 0 0,0 0 0 0 0,0 0-1 0 0,0 0 1 0 0,1 0 0 0 0,-1-1-1 0 0,0 1 1 0 0,1-1-1 0 0,-1 1 1 0 0,1-1 0 0 0,-1 1-1 0 0,1-1 1 0 0,-1-1 354 0 0,-3-14-2573 0 0</inkml:trace>
  <inkml:trace contextRef="#ctx0" brushRef="#br0" timeOffset="16783.753">2083 1029 3680 0 0,'0'0'284'0'0,"0"0"208"0"0,0 0 1569 0 0,0 0 708 0 0,0 0 141 0 0,0 0-304 0 0,0 0-1395 0 0,-9 2-133 0 0,7 1-879 0 0,0-1 0 0 0,0 0 0 0 0,0 1-1 0 0,1-1 1 0 0,-1 1 0 0 0,0-1-1 0 0,1 1 1 0 0,0 0 0 0 0,0 0 0 0 0,-1 0-1 0 0,2 0-198 0 0,-3 3 400 0 0,0 3 145 0 0,0 0 1 0 0,1 0 0 0 0,0 0 0 0 0,0 1-546 0 0,-1 4 353 0 0,-4 47 501 0 0,6-53-598 0 0,0 1 1 0 0,1-1-1 0 0,0 7-256 0 0,0 12 323 0 0,-1 0-206 0 0,2 1 1 0 0,1-1-1 0 0,3 12-117 0 0,-4-31 19 0 0,-1 35 578 0 0,-1-17-1904 0 0,2-8-3164 0 0,0-20-546 0 0,4-7-1187 0 0</inkml:trace>
  <inkml:trace contextRef="#ctx0" brushRef="#br0" timeOffset="16784.753">2156 1244 3680 0 0,'0'0'284'0'0,"0"0"303"0"0,0 0 1964 0 0,0 0 877 0 0,0 0 175 0 0,0 0-379 0 0,9 7-498 0 0,-6-4-2422 0 0,0 0 0 0 0,-1 0-1 0 0,1 0 1 0 0,-1 1 0 0 0,0-1 0 0 0,0 1-1 0 0,0 0 1 0 0,0-1 0 0 0,-1 1-1 0 0,1 0 1 0 0,-1 0 0 0 0,0 0-1 0 0,0 0 1 0 0,0 4-304 0 0,0 1 199 0 0,0-1-1 0 0,-1 1 1 0 0,0 0-1 0 0,0 0 0 0 0,-1-1 1 0 0,-2 8-199 0 0,3-10 41 0 0,0-5-34 0 0,0 0-1 0 0,0 0 0 0 0,0 0 1 0 0,0 0-1 0 0,0 0 0 0 0,0 0 1 0 0,0 0-1 0 0,0 0 0 0 0,0-1 1 0 0,-1 1-1 0 0,1 0 0 0 0,0 0 1 0 0,-1 0-1 0 0,1 0 0 0 0,-1 0 1 0 0,0 0-7 0 0,1 0-133 0 0,0-1 1 0 0,0 1 0 0 0,0-1-1 0 0,-1 1 1 0 0,1 0 0 0 0,0-1-1 0 0,0 1 1 0 0,-1-1-1 0 0,1 1 1 0 0,0-1 0 0 0,-1 0-1 0 0,1 1 1 0 0,-1-1 0 0 0,1 1-1 0 0,-1-1 1 0 0,1 0 0 0 0,0 1-1 0 0,-1-1 1 0 0,1 0 0 0 0,-1 1-1 0 0,0-1 1 0 0,1 0 0 0 0,-1 0-1 0 0,1 0 1 0 0,-1 1 132 0 0,0-1-42 0 0,0 1-1434 0 0,0-2-1105 0 0,-1-4-4240 0 0</inkml:trace>
  <inkml:trace contextRef="#ctx0" brushRef="#br0" timeOffset="16785.753">2277 1091 11520 0 0,'0'0'886'0'0,"2"-22"5411"0"0,-2 22-7857 0 0</inkml:trace>
  <inkml:trace contextRef="#ctx0" brushRef="#br0" timeOffset="17209.522">2439 1048 7832 0 0,'0'0'602'0'0,"-1"2"-102"0"0,0 4 1023 0 0,-1 1-1 0 0,2 0 1 0 0,-1 0-1 0 0,1 0 1 0 0,0 6-1523 0 0,-1 14 1708 0 0,-1 22-54 0 0,1-23-629 0 0,-1-1 0 0 0,-1 0 1 0 0,-5 21-1026 0 0,6-37 96 0 0,-1 4 48 0 0,-1 0-1 0 0,0 0 1 0 0,-1 0 0 0 0,0-1-1 0 0,-2 3-143 0 0,3-7 7 0 0,2-4-87 0 0,-1 0 0 0 0,1 0 0 0 0,0 0 0 0 0,-1-1 0 0 0,0 1 0 0 0,0-1 0 0 0,-1 1 80 0 0,4-3-191 0 0,-1-1 0 0 0,1 1 1 0 0,-1-1-1 0 0,0 1 0 0 0,1-1 1 0 0,-1 0-1 0 0,0 1 0 0 0,0-1 1 0 0,1 0-1 0 0,-1 0 0 0 0,0 1 1 0 0,1-1-1 0 0,-1 0 0 0 0,0 0 1 0 0,0 0-1 0 0,0 0 0 0 0,1 0 1 0 0,-2 0 190 0 0,1 0-478 0 0,0-1-1 0 0,0 1 1 0 0,0-1 0 0 0,0 1 0 0 0,0-1 0 0 0,0 1 0 0 0,0-1 0 0 0,0 0 0 0 0,0 1-1 0 0,0-1 1 0 0,0 0 0 0 0,0 0 0 0 0,0 0 0 0 0,1 0 0 0 0,-1 0 0 0 0,0 0 478 0 0,-5-8-5292 0 0</inkml:trace>
  <inkml:trace contextRef="#ctx0" brushRef="#br0" timeOffset="17613.049">2311 1263 3224 0 0,'14'5'628'0'0,"25"5"9562"0"0,2-4-6567 0 0,-11-4-2288 0 0,-1-1 0 0 0,11-3-1335 0 0,-20 1 533 0 0,1-1 0 0 0,-1 0-1 0 0,0-2 1 0 0,0 0 0 0 0,0-2-1 0 0,17-6-532 0 0,-28 6 43 0 0,-8 5-27 0 0,0 0 0 0 0,0 0 0 0 0,1 0 0 0 0,-1 0-1 0 0,1 0 1 0 0,-1 0 0 0 0,1 0 0 0 0,-1 1 0 0 0,2-1-16 0 0,-2 0 66 0 0,-13 12-2 0 0,3 2-80 0 0,3-6-17 0 0,1 1 0 0 0,-1-1 0 0 0,1 1 0 0 0,1 0 0 0 0,-1 1 0 0 0,1-1 0 0 0,1 1 0 0 0,-2 4 33 0 0,1 3 1 0 0,2-12 21 0 0,1 0 0 0 0,0 0 1 0 0,0 0-1 0 0,0 0 0 0 0,1 0 1 0 0,0 0-1 0 0,-1 0 0 0 0,1 0 1 0 0,1 3-23 0 0,-1-6 5 0 0,0 0 1 0 0,1 0 0 0 0,-1 0 0 0 0,0 0 0 0 0,1-1-1 0 0,-1 1 1 0 0,0 0 0 0 0,1 0 0 0 0,-1 0 0 0 0,1-1-1 0 0,0 1 1 0 0,-1 0 0 0 0,1-1 0 0 0,-1 1-1 0 0,1 0 1 0 0,0-1 0 0 0,0 1 0 0 0,-1-1 0 0 0,1 1-1 0 0,0-1 1 0 0,0 0 0 0 0,0 1 0 0 0,-1-1 0 0 0,1 0-1 0 0,0 1 1 0 0,0-1 0 0 0,0 0 0 0 0,0 0 0 0 0,0 0-1 0 0,0 0 1 0 0,0 0 0 0 0,0 0 0 0 0,-1 0 0 0 0,1 0-1 0 0,0 0 1 0 0,0 0 0 0 0,0 0 0 0 0,0-1-1 0 0,0 1 1 0 0,0 0-6 0 0,3-1-22 0 0,0 0-1 0 0,0-1 0 0 0,0 1 1 0 0,0 0-1 0 0,0-1 1 0 0,-1 0-1 0 0,1 0 0 0 0,1-1 23 0 0,8-9 316 0 0,0 0-1 0 0,0 0 0 0 0,7-12-315 0 0,12-11-520 0 0,-31 35 210 0 0,-1 0 73 0 0,0 0 313 0 0,0 0 137 0 0,0 0 31 0 0,1 1-37 0 0,3 2-196 0 0,0 0 1 0 0,-1 0-1 0 0,1 0 0 0 0,-1 0 1 0 0,0 1-1 0 0,0-1 0 0 0,0 1 1 0 0,-1 0-1 0 0,1 0 0 0 0,-1 0 1 0 0,0 0-1 0 0,0 0 0 0 0,-1 1 1 0 0,2 3-12 0 0,0-2 25 0 0,-1-1 0 0 0,2 1 0 0 0,-1 0 0 0 0,1-1 0 0 0,1 2-25 0 0,2 4 21 0 0,-6-10-81 0 0,0 0 1 0 0,0-1-1 0 0,0 1 0 0 0,0 0 0 0 0,0 0 0 0 0,0 0 1 0 0,0-1-1 0 0,0 1 0 0 0,0-1 0 0 0,0 1 0 0 0,1-1 1 0 0,-1 1-1 0 0,0-1 0 0 0,0 0 0 0 0,0 1 0 0 0,1-1 1 0 0,-1 0-1 0 0,0 0 0 0 0,0 0 0 0 0,1 0 0 0 0,-1 0 1 0 0,0 0-1 0 0,1 0 60 0 0,31-7-3546 0 0,-29 6 2833 0 0,14-4-6420 0 0</inkml:trace>
  <inkml:trace contextRef="#ctx0" brushRef="#br0" timeOffset="18472.099">3255 1197 20159 0 0,'-1'-1'166'0'0,"0"-1"38"0"0,0 0 0 0 0,0 0 0 0 0,-1 0 0 0 0,1 0 0 0 0,0 1 1 0 0,-1-1-1 0 0,0 0 0 0 0,1 1 0 0 0,-2-1-204 0 0,2 1 39 0 0,0 1 0 0 0,0-1 0 0 0,0 1 1 0 0,0 0-1 0 0,0 0 0 0 0,0-1 0 0 0,0 1 0 0 0,-1 0 1 0 0,1 0-1 0 0,0 0 0 0 0,0 0 0 0 0,0 0 0 0 0,0 0 0 0 0,-1 0 1 0 0,1 1-1 0 0,0-1 0 0 0,0 0 0 0 0,0 1 0 0 0,0-1 0 0 0,0 1 1 0 0,0-1-40 0 0,-10 5 142 0 0,1 0 0 0 0,0 1 0 0 0,0 0 0 0 0,1 1 0 0 0,-1 0 0 0 0,2 0 1 0 0,-1 1-1 0 0,1 0 0 0 0,0 0 0 0 0,1 1 0 0 0,0 0 0 0 0,0 1 1 0 0,1-1-1 0 0,0 1 0 0 0,1 0 0 0 0,0 1 0 0 0,0-1 0 0 0,-1 9-142 0 0,5-17-22 0 0,1 1-1 0 0,-1-1 1 0 0,1 1-1 0 0,0 0 1 0 0,0-1-1 0 0,0 1 0 0 0,0-1 1 0 0,0 1-1 0 0,0 0 1 0 0,1-1-1 0 0,0 1 1 0 0,-1-1-1 0 0,1 1 1 0 0,0-1-1 0 0,0 1 1 0 0,0-1-1 0 0,1 1 0 0 0,-1-1 1 0 0,0 0-1 0 0,1 1 23 0 0,-1-2 0 0 0,1 1 1 0 0,-1-1-1 0 0,0 1 0 0 0,1-1 0 0 0,-1 0 0 0 0,0 0 0 0 0,1 0 0 0 0,0 0 0 0 0,-1 0 0 0 0,1 0 0 0 0,0 0 1 0 0,-1 0-1 0 0,1-1 0 0 0,0 1 0 0 0,0 0 0 0 0,-1-1 0 0 0,1 0 0 0 0,0 1 0 0 0,0-1 0 0 0,0 0 0 0 0,0 0 1 0 0,0 0-1 0 0,0 0 0 0 0,-1 0 0 0 0,1-1 0 0 0,0 1 0 0 0,0-1 0 0 0,0 1 0 0 0,1-1 0 0 0,3-1 59 0 0,0 0 1 0 0,-1 0-1 0 0,1-1 0 0 0,0 0 0 0 0,-1 0 0 0 0,1 0 0 0 0,-1-1 0 0 0,0 0 0 0 0,0 0 1 0 0,-1 0-1 0 0,1 0 0 0 0,-1-1 0 0 0,0 0 0 0 0,0 0 0 0 0,0 0 0 0 0,-1 0 1 0 0,1-1-60 0 0,3-8-4 0 0,-1 0 0 0 0,0-1 1 0 0,-1 0-1 0 0,-1 0 1 0 0,1-8 3 0 0,4-26-242 0 0,-2-4 242 0 0,0-1 6 0 0,5-55-78 0 0,-12 74-4 0 0,-6 56-64 0 0,-5 14 140 0 0,9-21-22 0 0,-1-1 0 0 0,-3 11 22 0 0,-2 7-64 0 0,-3 10-159 0 0,6-23 225 0 0,1 1-1 0 0,0 1-1 0 0,-1 11 456 0 0,2-1 0 0 0,1 13-456 0 0,2-26 14 0 0,-1-5 12 0 0,1 1-1 0 0,1-1 0 0 0,0 1 1 0 0,0-1-1 0 0,2 0 1 0 0,1 8-26 0 0,8 16 129 0 0,-11-36-129 0 0,-1 1 0 0 0,0-1 0 0 0,1 0 0 0 0,-1 0 0 0 0,0 1 0 0 0,0-1 0 0 0,0 0 0 0 0,0 1 0 0 0,1-1 0 0 0,-1 0 0 0 0,0 1 0 0 0,0-1 0 0 0,0 1 0 0 0,0-1 0 0 0,0 0 0 0 0,0 1 0 0 0,0-1 0 0 0,0 0 0 0 0,0 1 0 0 0,0-1 0 0 0,0 1 0 0 0,0-1 0 0 0,0 0 0 0 0,0 1 0 0 0,0-1 0 0 0,0 0 0 0 0,0 1 0 0 0,0-1 0 0 0,-1 1 0 0 0,1-1 0 0 0,0 0 0 0 0,0 1 0 0 0,0-1 0 0 0,0 0 0 0 0,0 1 0 0 0,0-1 0 0 0,0 0 0 0 0,0 1 0 0 0,1-1 0 0 0,-1 0 0 0 0,0 1 0 0 0,0-1 0 0 0,0 0 0 0 0,0 1 0 0 0,0-1 0 0 0,0 0 0 0 0,1 1 0 0 0,-1-1 0 0 0,0 0 0 0 0,0 0 0 0 0,1 1 0 0 0,-1-1 0 0 0,0 0 0 0 0,0 0 0 0 0,1 1 0 0 0,-1-1 0 0 0,0 0 0 0 0,4 5 0 0 0,1-2 11 0 0,-2-1 42 0 0,-2-1 11 0 0,0-1-10 0 0,0 1-51 0 0,0-1 1 0 0,0 1 0 0 0,0-1 0 0 0,0 1 0 0 0,0-1 0 0 0,0 0-1 0 0,0 1 1 0 0,0-1 0 0 0,1 0 0 0 0,-1 0 0 0 0,0 0 0 0 0,0 0 0 0 0,0 0-1 0 0,0 0 1 0 0,1 0 0 0 0,-1 0 0 0 0,1 0-4 0 0,3-1 9 0 0,-2 1-9 0 0,0 0 0 0 0,0-1 0 0 0,0 1 0 0 0,0-1 0 0 0,0 1 0 0 0,0-1 0 0 0,0 0 0 0 0,-1 0 0 0 0,1 0 0 0 0,0-1 0 0 0,1 0 0 0 0,11-5 0 0 0,-2 4 0 0 0,0-1 0 0 0,0 0 0 0 0,-1-1 0 0 0,1 0 0 0 0,-1-1 0 0 0,0-1 0 0 0,-1 0 0 0 0,6-4 0 0 0,0-1 0 0 0,-8 6 0 0 0,-1-1 0 0 0,1 1 0 0 0,-1-2 0 0 0,0 1 0 0 0,-1-1 0 0 0,0-1 0 0 0,0-1 0 0 0,-1 1 0 0 0,0-1 0 0 0,-1 0 0 0 0,0 0 0 0 0,0-1 0 0 0,0-4 0 0 0,-4 9 0 0 0,1 1 0 0 0,-2 0 0 0 0,1-1 0 0 0,-1 0 0 0 0,0 1 0 0 0,0-1 0 0 0,0 1 0 0 0,-1-3 0 0 0,0 7 0 0 0,1 0 0 0 0,-1 0 0 0 0,1 1 1 0 0,-1-1-1 0 0,0 0 0 0 0,1 0 0 0 0,-1 0 0 0 0,0 1 0 0 0,0-1 0 0 0,1 0 0 0 0,-1 1 0 0 0,0-1 1 0 0,0 0-1 0 0,0 1 0 0 0,0-1 0 0 0,0 1 0 0 0,0 0 0 0 0,0-1 0 0 0,0 1 0 0 0,0 0 0 0 0,0-1 0 0 0,0 1 1 0 0,0 0-1 0 0,0 0 0 0 0,0 0 0 0 0,-1 0 0 0 0,-1 0-2 0 0,-1-1 0 0 0,0 1 0 0 0,1 0 0 0 0,-1 0 0 0 0,0 0 0 0 0,1 1 1 0 0,-2 0 1 0 0,-1 1-8 0 0,1 1 1 0 0,-1-1-1 0 0,1 2 1 0 0,0-1 0 0 0,0 0-1 0 0,-3 4 8 0 0,-11 7-9 0 0,11-8 1 0 0,0 0 0 0 0,1 0 0 0 0,-1 1 0 0 0,1 0 0 0 0,1 1 0 0 0,-1 0 0 0 0,1 0 0 0 0,0 0 0 0 0,1 1 0 0 0,-1 1 8 0 0,4-5-3 0 0,0-1 1 0 0,0 1-1 0 0,0 0 0 0 0,0 0 0 0 0,1 0 1 0 0,0 1-1 0 0,0-1 0 0 0,0 0 0 0 0,1 0 0 0 0,0 1 1 0 0,0-1-1 0 0,0 0 0 0 0,1 2 3 0 0,-1-3-2 0 0,1 0 0 0 0,0-1 0 0 0,0 1 0 0 0,1-1 0 0 0,-1 1 0 0 0,1-1 0 0 0,0 1 0 0 0,0-1 0 0 0,0 0 0 0 0,0 0 0 0 0,1 0 0 0 0,-1 0 0 0 0,1 0 0 0 0,-1-1 0 0 0,1 1 0 0 0,0-1 0 0 0,0 0 0 0 0,4 3 2 0 0,3 0 29 0 0,0 0 0 0 0,0 0 0 0 0,1-1 0 0 0,0 0 1 0 0,0-1-1 0 0,0 0 0 0 0,0 0 0 0 0,0-1 0 0 0,0-1 0 0 0,9 0-29 0 0,35-6 32 0 0,-54 4-243 0 0,0 1-1 0 0,0 0 1 0 0,-1 0 0 0 0,1 0 0 0 0,0-1-1 0 0,0 1 1 0 0,-1 0 0 0 0,1-1-1 0 0,0 1 1 0 0,0 0 0 0 0,-1-1 0 0 0,1 1-1 0 0,0-1 1 0 0,0 0 211 0 0,3-7-8174 0 0,-4-3 5744 0 0</inkml:trace>
  <inkml:trace contextRef="#ctx0" brushRef="#br0" timeOffset="20684.716">4138 1031 12960 0 0,'4'-6'1172'0'0,"9"-14"-934"0"0,0 0 3433 0 0,-13 19-2839 0 0,0 1 6 0 0,0 0-84 0 0,0 0-366 0 0,0 0-164 0 0,0 0-31 0 0,1 1-127 0 0,0 0 0 0 0,-1 1 0 0 0,1-1 0 0 0,0 0 0 0 0,-1 0 0 0 0,0 0 0 0 0,1 1 0 0 0,-1-1 0 0 0,0 0 1 0 0,1 0-1 0 0,-1 1 0 0 0,0-1 0 0 0,0 0-66 0 0,-5 38 913 0 0,2-23-756 0 0,-3 23 129 0 0,-7 41 326 0 0,2 29-612 0 0,8-65-29 0 0,0-9-1170 0 0,2-12-4725 0 0,1-23-533 0 0</inkml:trace>
  <inkml:trace contextRef="#ctx0" brushRef="#br0" timeOffset="21077.126">4043 1230 4144 0 0,'0'0'319'0'0,"1"0"-210"0"0,35-5 6914 0 0,-8 0-2664 0 0,98-4-2107 0 0,-34-5-1186 0 0,-46 6 475 0 0,17 1-1541 0 0,-56 6 49 0 0,0 1 0 0 0,-1 0 1 0 0,1 0-1 0 0,-1 0 0 0 0,1 1 1 0 0,0 0-1 0 0,-1 0 0 0 0,1 1 1 0 0,4 1-50 0 0,-11-3-3 0 0,1 1 1 0 0,-1-1 0 0 0,0 0-1 0 0,0 0 1 0 0,0 0 0 0 0,1 1-1 0 0,-1-1 1 0 0,0 0-1 0 0,0 0 1 0 0,0 1 0 0 0,0-1-1 0 0,1 0 1 0 0,-1 0 0 0 0,0 1-1 0 0,0-1 1 0 0,0 0 0 0 0,0 1-1 0 0,0-1 1 0 0,0 0 0 0 0,0 0-1 0 0,0 1 1 0 0,0-1-1 0 0,0 0 1 0 0,0 1 0 0 0,0-1-1 0 0,0 0 1 0 0,0 0 0 0 0,0 1-1 0 0,0-1 1 0 0,0 0 0 0 0,0 1-1 0 0,-1-1 1 0 0,1 0 0 0 0,0 0-1 0 0,0 1 1 0 0,0-1-1 0 0,0 0 1 0 0,-1 0 0 0 0,1 0-1 0 0,0 1 1 0 0,0-1 2 0 0,-8 9 7 0 0,-33 20 47 0 0,16-9 20 0 0,-17 13-74 0 0,20-18 72 0 0,1 2 0 0 0,-13 13-72 0 0,30-26 55 0 0,-3 2 74 0 0,1 0 1 0 0,-1 1-1 0 0,2 0 1 0 0,-1 0 0 0 0,1 1-1 0 0,0 0 1 0 0,0 0-130 0 0,5-7 510 0 0,0-1-67 0 0,0 1-434 0 0,1-1-1 0 0,0 1 1 0 0,0 0-1 0 0,0-1 1 0 0,0 1 0 0 0,1-1-1 0 0,-1 1 1 0 0,0-1 0 0 0,0 0-1 0 0,0 1 1 0 0,0-1 0 0 0,0 0-1 0 0,1 0 1 0 0,-1 0-1 0 0,0 0 1 0 0,0 0 0 0 0,0 0-1 0 0,0 0 1 0 0,1 0 0 0 0,-1 0-1 0 0,1-1-8 0 0,26-9-30 0 0,-19 7 44 0 0,101-44-14 0 0,-99 42 0 0 0,0-1 0 0 0,0 0 0 0 0,0-1 0 0 0,-1 0 0 0 0,0-1 0 0 0,-1 0 0 0 0,1-1 0 0 0,-1 0 0 0 0,2-4 0 0 0,-6 6 0 0 0,-1 0 0 0 0,1-1 0 0 0,-1 0 0 0 0,-1 0 0 0 0,0 0 0 0 0,0 0 0 0 0,0-1 0 0 0,-1 1 0 0 0,1-7 0 0 0,-3 13-3 0 0,0 1 1 0 0,0-1-1 0 0,0 1 0 0 0,0 0 0 0 0,0-1 0 0 0,0 1 0 0 0,0-1 0 0 0,-1 1 1 0 0,1 0-1 0 0,0-1 0 0 0,-1 1 0 0 0,1 0 0 0 0,-1-1 0 0 0,1 1 0 0 0,-1 0 1 0 0,0 0-1 0 0,1 0 0 0 0,-1-1 0 0 0,0 1 0 0 0,-1 0 3 0 0,1-1 1 0 0,-1 1 1 0 0,0-1-1 0 0,0 1 0 0 0,0-1 0 0 0,0 1 0 0 0,-1 0 0 0 0,1 0 1 0 0,0 0-1 0 0,0 0 0 0 0,-1 1 0 0 0,0-1-1 0 0,-4 0-274 0 0,1 0 0 0 0,-1 0 0 0 0,1 0 0 0 0,0 1 0 0 0,-1 0 0 0 0,1 1 0 0 0,-1 0 0 0 0,-5 1 274 0 0,-21 7-4505 0 0,18-2-1857 0 0</inkml:trace>
  <inkml:trace contextRef="#ctx0" brushRef="#br0" timeOffset="43373.919">400 241 10136 0 0,'0'0'464'0'0,"0"0"-10"0"0,2-13-276 0 0,27-45 3218 0 0,-12 25-1567 0 0,-16 32-1665 0 0,0 0 0 0 0,-1 0 0 0 0,1-1-1 0 0,-1 1 1 0 0,1 0 0 0 0,-1-1 0 0 0,1 1 0 0 0,-1 0 0 0 0,0-1 0 0 0,0 1 0 0 0,0-1 0 0 0,0 1 0 0 0,0 0-1 0 0,0-1 1 0 0,0 1 0 0 0,0-1 0 0 0,0 1 0 0 0,-1 0 0 0 0,1-1 0 0 0,-1 1 0 0 0,1 0 0 0 0,-1-1 0 0 0,0 0-164 0 0,0 0 186 0 0,-1 0 1 0 0,0 1-1 0 0,1-1 1 0 0,-1 0-1 0 0,0 1 1 0 0,0-1-1 0 0,0 1 1 0 0,0 0 0 0 0,0-1-1 0 0,0 1 1 0 0,0 0-1 0 0,-1 0 1 0 0,1 0-187 0 0,-7-2 144 0 0,-1 1 1 0 0,1 0 0 0 0,0 0-1 0 0,-1 0 1 0 0,1 2-1 0 0,-8-1-144 0 0,2 2 203 0 0,0 0 0 0 0,0 1-1 0 0,0 1 1 0 0,0 0-1 0 0,1 1 1 0 0,-1 1 0 0 0,1 0-1 0 0,-7 4-202 0 0,-2 2 250 0 0,1 1 0 0 0,1 1 0 0 0,0 0 1 0 0,-15 14-251 0 0,29-22-27 0 0,0 2 0 0 0,0-1 0 0 0,0 1 0 0 0,1-1 1 0 0,0 2-1 0 0,0-1 0 0 0,1 1 0 0 0,0 0 0 0 0,0 0 0 0 0,1 0 1 0 0,0 1-1 0 0,1-1 0 0 0,-1 1 0 0 0,2 0 0 0 0,-1 0 1 0 0,1 0-1 0 0,1 1 0 0 0,0-1 0 0 0,0 4 27 0 0,1-10 0 0 0,0-1 0 0 0,0 0 0 0 0,0 1 0 0 0,1-1 0 0 0,-1 0 0 0 0,1 1 0 0 0,-1-1 0 0 0,1 0 0 0 0,0 0 0 0 0,0 0 0 0 0,0 0 0 0 0,0 1 0 0 0,1-1 0 0 0,-1 0 0 0 0,0-1 0 0 0,1 1 0 0 0,-1 0 0 0 0,1 0 0 0 0,0-1 0 0 0,0 1 0 0 0,-1-1 0 0 0,1 1 0 0 0,0-1 0 0 0,0 0 0 0 0,0 0 0 0 0,1 0 0 0 0,-1 0 0 0 0,0 0 0 0 0,0 0 0 0 0,0-1 0 0 0,1 1 0 0 0,-1-1 0 0 0,0 1 0 0 0,3-1 0 0 0,3 1 0 0 0,0-1 0 0 0,0 1 0 0 0,-1-2 0 0 0,1 1 0 0 0,0-1 0 0 0,0 0 0 0 0,0-1 0 0 0,0 0 0 0 0,7-3 0 0 0,-5 2 0 0 0,0-1 0 0 0,0 0 0 0 0,0-1 0 0 0,0 0 0 0 0,-1-1 0 0 0,1 0 0 0 0,-2-1 0 0 0,1 1 0 0 0,5-7 0 0 0,3-6 0 0 0,-11 14 0 0 0,-1-1 0 0 0,1 0 0 0 0,-1-1 0 0 0,-1 1 0 0 0,1-1 0 0 0,0-3 0 0 0,1 2 0 0 0,-5 7 0 0 0,0-1 0 0 0,0 1 0 0 0,0 0 0 0 0,0-1 0 0 0,0 1 0 0 0,0-1 0 0 0,-1 0 0 0 0,1 1 0 0 0,0-1 0 0 0,-1 1 0 0 0,1-1 0 0 0,-1 0 0 0 0,0 0 0 0 0,0 1 0 0 0,0-1 0 0 0,0 0 0 0 0,0 0 0 0 0,0 1 0 0 0,0-2 0 0 0,0-2 64 0 0,0 4 272 0 0,0 1 134 0 0,0 0 36 0 0,0 0-131 0 0,-1 18-328 0 0,-1-1 1 0 0,0 1-1 0 0,-1-1-47 0 0,0 0 30 0 0,0 0 1 0 0,2 1-1 0 0,0-1-30 0 0,-8 15 0 0 0,9-25 0 0 0,0 0-64 0 0,0-6-273 0 0,0 1-381 0 0,0-1 0 0 0,0 1 0 0 0,1 0 1 0 0,-1-1-1 0 0,1 1 0 0 0,-1-1 0 0 0,1 1 0 0 0,-1 0 1 0 0,1-1-1 0 0,0 0 0 0 0,1 2 718 0 0,0-2-640 0 0,0 0 0 0 0,0 0 0 0 0,1 0 0 0 0,-1-1 0 0 0,1 1 0 0 0,-1-1 0 0 0,0 0 0 0 0,1 1 0 0 0,-1-1 0 0 0,1 0 0 0 0,-1 0 0 0 0,0-1 0 0 0,1 1 0 0 0,0-1 640 0 0,12-1-2558 0 0</inkml:trace>
  <inkml:trace contextRef="#ctx0" brushRef="#br0" timeOffset="43762.16">678 363 13824 0 0,'0'0'629'0'0,"0"0"-12"0"0,0 0-319 0 0,0 0 103 0 0,0 0 88 0 0,0 0 20 0 0,0 0 3 0 0,-3 8 512 0 0,-2 12 230 0 0,4-15-994 0 0,-1-1 0 0 0,1 1-1 0 0,0-1 1 0 0,-1 1 0 0 0,0-1 0 0 0,0 0-1 0 0,-1 0-259 0 0,-10 16 2167 0 0,-15 16-2167 0 0,5-8 905 0 0,-33 44 293 0 0,-26 33-1276 0 0,49-61-1174 0 0,27-37 56 0 0,-2 1-876 0 0,6-3-5159 0 0,2-5 5183 0 0</inkml:trace>
  <inkml:trace contextRef="#ctx0" brushRef="#br0" timeOffset="47055.429">1087 41 8288 0 0,'0'0'381'0'0,"5"-16"142"0"0,4-8 4365 0 0,-9 24-3934 0 0,0 0-288 0 0,0 0-122 0 0,0 0-29 0 0,0 0-3 0 0,0 0 0 0 0,0 0 0 0 0,0 0 0 0 0,0 0 0 0 0,0 0 0 0 0,0 0 0 0 0,1 1-411 0 0,-1 0 0 0 0,1 0 0 0 0,-1 0 0 0 0,0 0 0 0 0,1 0 0 0 0,-1 0 0 0 0,0 0 0 0 0,0 1 0 0 0,0-1 0 0 0,0 0 0 0 0,0 1-101 0 0,-3 69 948 0 0,1-21 33 0 0,2-37-935 0 0,0 1-1 0 0,-1-1 0 0 0,-2 8-45 0 0,-30 150 0 0 0,15-91 0 0 0,17-59 72 0 0,1-20 299 0 0,0-1 117 0 0,0 0 21 0 0,0 0-66 0 0,4-11-278 0 0,20-63-165 0 0,-22 70 0 0 0,0 1 0 0 0,-1-1 0 0 0,1 1 0 0 0,1 0 0 0 0,-1 0 0 0 0,0-1 0 0 0,2 1 0 0 0,12-21 0 0 0,-14 20 0 0 0,0 1 0 0 0,0-1 0 0 0,0 1 0 0 0,1 0 0 0 0,-1 0 0 0 0,1 0 0 0 0,0 0 0 0 0,0 0 0 0 0,0 0 0 0 0,0 1 0 0 0,1-1 0 0 0,-1 1 0 0 0,1 0 0 0 0,-1 0 0 0 0,4-1 0 0 0,-1 0 0 0 0,0 1 0 0 0,1 0 0 0 0,0 0 0 0 0,-1 0 0 0 0,1 1 0 0 0,6-1 0 0 0,-10 2 0 0 0,1 0 0 0 0,-1 0 0 0 0,1 1 0 0 0,-1-1 0 0 0,1 1 0 0 0,-1 0 0 0 0,0 0 0 0 0,1 0 0 0 0,-1 1 0 0 0,0-1 0 0 0,0 1 0 0 0,0-1 0 0 0,0 1 0 0 0,0 0 0 0 0,0 0 0 0 0,0 1 0 0 0,-1-1 0 0 0,1 1 0 0 0,-1-1 0 0 0,0 1 0 0 0,1 1 0 0 0,0-1 0 0 0,-1 0 0 0 0,1 0 0 0 0,-1 1 0 0 0,0-1 0 0 0,-1 1 0 0 0,1 0 0 0 0,0-1 0 0 0,-1 1 0 0 0,0 0 0 0 0,0 0 0 0 0,0 0 0 0 0,0 0 0 0 0,-1 0 0 0 0,0 0 0 0 0,1 0 0 0 0,-1 0 0 0 0,-1 0 0 0 0,1 3 0 0 0,-1-4 0 0 0,0 0 0 0 0,-1-1 0 0 0,1 1 0 0 0,0-1 0 0 0,0 0 0 0 0,-1 1 0 0 0,0-1 0 0 0,1 0 0 0 0,-1 0 0 0 0,0 0 0 0 0,0 0 0 0 0,0 0 0 0 0,0 0 0 0 0,-1-1 0 0 0,1 1 0 0 0,0-1 0 0 0,-1 0 0 0 0,1 1 0 0 0,-1-1 0 0 0,-1 0 0 0 0,-6 3 0 0 0,-1 0 0 0 0,0-1 0 0 0,0 0 0 0 0,-4 0 0 0 0,-32 3-21 0 0,-1-2 0 0 0,-1-2-1 0 0,-45-4 22 0 0,70 1-1569 0 0,-24-5 1569 0 0,18 0-6471 0 0,6 0-1048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4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14600 0 0,'0'0'330'0'0,"0"0"45"0"0,8 0 377 0 0,17-3 77 0 0,-14 0 1466 0 0,1-1-1220 0 0,-11 3-883 0 0,1 0 0 0 0,0 1 0 0 0,0-1 0 0 0,0 0 0 0 0,0 1 0 0 0,-1-1-1 0 0,1 1 1 0 0,0 0 0 0 0,1 0-192 0 0,10-1-90 0 0,19 2-2784 0 0,-26 0 1508 0 0,-4 0 853 0 0,0-1 1 0 0,0 0 0 0 0,0 1-1 0 0,0-1 1 0 0,0 0-1 0 0,0 0 1 0 0,-1 0 0 0 0,1 0-1 0 0,0-1 1 0 0,2 1 512 0 0,7-2-2049 0 0</inkml:trace>
  <inkml:trace contextRef="#ctx0" brushRef="#br0" timeOffset="1">320 1 2760 0 0,'1'0'207'0'0,"32"7"8167"0"0,0-2-3559 0 0,-12-2-3833 0 0,0-2 1 0 0,0 0-1 0 0,20-3-982 0 0,-22 0-27 0 0,23-1-5604 0 0,-31 3 490 0 0</inkml:trace>
  <inkml:trace contextRef="#ctx0" brushRef="#br0" timeOffset="372.506">694 20 2760 0 0,'0'0'125'0'0,"7"2"135"0"0,-3-1 2497 0 0,11 2 5392 0 0,0-1-3689 0 0,-5-1-4183 0 0,1 0-1 0 0,-1-1 1 0 0,0-1-1 0 0,1 0 1 0 0,-1 0-1 0 0,0-1-276 0 0,7 1-1892 0 0,-16 1 909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3:4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88 142 16527 0 0,'0'-9'729'0'0,"0"1"-388"0"0,0 1 0 0 0,0-1 1 0 0,2-6-342 0 0,-2 11 78 0 0,1 1 1 0 0,0-1 0 0 0,0 1 0 0 0,0-1-1 0 0,0 1 1 0 0,0-1 0 0 0,1 1 0 0 0,-1-1-1 0 0,1 1 1 0 0,-1 0 0 0 0,1 0 0 0 0,2-2-79 0 0,2-2 340 0 0,1-1 1 0 0,1 1 0 0 0,-1 1-1 0 0,1-1 1 0 0,0 2 0 0 0,0-1-1 0 0,1 1 1 0 0,-1 0 0 0 0,1 1-1 0 0,0-1 1 0 0,0 2 0 0 0,0-1-1 0 0,1 2 1 0 0,-1-1-341 0 0,-5 2 29 0 0,0 0 0 0 0,0 0 0 0 0,-1 0 0 0 0,1 0 0 0 0,0 1 0 0 0,-1 0 0 0 0,1-1 0 0 0,0 1 0 0 0,-1 1 0 0 0,1-1 0 0 0,-1 0 0 0 0,1 1 0 0 0,-1 0 0 0 0,0 0 1 0 0,0 0-1 0 0,1 1-29 0 0,-2-2 12 0 0,0 1 0 0 0,0 0 1 0 0,-1-1-1 0 0,1 1 0 0 0,-1 0 1 0 0,1 0-1 0 0,-1 0 0 0 0,0 0 1 0 0,0 0-1 0 0,0 1 0 0 0,0-1 1 0 0,0 0-1 0 0,0 0 0 0 0,-1 1 1 0 0,1-1-1 0 0,-1 0 0 0 0,1 1 1 0 0,-1-1-1 0 0,0 1 1 0 0,0-1-1 0 0,0 0 0 0 0,0 1 1 0 0,-1-1-1 0 0,1 1 0 0 0,-1-1-12 0 0,-1 6 13 0 0,0 0 0 0 0,-1-1 0 0 0,-1 0 0 0 0,1 1 0 0 0,-1-1 0 0 0,0 0-1 0 0,0-1 1 0 0,-1 1 0 0 0,0-1 0 0 0,0 0 0 0 0,-2 1-13 0 0,-14 14 95 0 0,-2 0 1 0 0,-8 4-96 0 0,19-15 11 0 0,-27 19 191 0 0,-15 8-202 0 0,-11 7 102 0 0,63-41-93 0 0,-1-1 0 0 0,0 0 0 0 0,1 1 0 0 0,0-1 0 0 0,0 1 0 0 0,-1 1-9 0 0,1-2-8 0 0,12 2-172 0 0,13-3 160 0 0,0 0 0 0 0,0-2 1 0 0,0-1-1 0 0,20-4 20 0 0,12 0 12 0 0,62 1-1312 0 0,-57 4-4241 0 0,5-1-2344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3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11720 0 0,'0'0'532'0'0,"0"0"-4"0"0,0-1-338 0 0,0-3-34 0 0,0 4 542 0 0,0 0 234 0 0,0 0 41 0 0,0 0-36 0 0,0 0-188 0 0,0 0-79 0 0,0 0-20 0 0,9 10 1085 0 0,-7-6-1507 0 0,0-1 0 0 0,-1 0 0 0 0,1 1 0 0 0,-1-1 0 0 0,1 1-1 0 0,-1 0 1 0 0,0-1 0 0 0,-1 1 0 0 0,1 0 0 0 0,0 3-228 0 0,0 41 1079 0 0,-1-35-853 0 0,-10 198 1517 0 0,9-199-1722 0 0,0 0 0 0 0,0 7 41 0 0,-1-1-1 0 0,-1 0 0 0 0,0 1-61 0 0,2-13 11 0 0,1-5 5 0 0,0-1-145 0 0,0 0-67 0 0,0 0-18 0 0,0 0-144 0 0,0 0-601 0 0,0 0-265 0 0,0 0-1305 0 0,0 0-5024 0 0</inkml:trace>
  <inkml:trace contextRef="#ctx0" brushRef="#br0" timeOffset="14821.103">401 377 5064 0 0,'0'0'389'0'0,"3"-13"203"0"0,-2 8 8408 0 0,-23 32-2452 0 0,-31 21-5501 0 0,8-7-645 0 0,-112 98-2069 0 0,133-115-666 0 0,-1-5-4701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3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4864 0 0,'0'-14'472'0'0,"1"-8"1004"0"0,0-1 0 0 0,1 0 0 0 0,2 1 0 0 0,0-1 0 0 0,3-5-1476 0 0,7-33 6154 0 0,-11 75-2150 0 0,-3 13-4189 0 0,-11 106 918 0 0,5-48-430 0 0,5-31-14 0 0,-1 6 104 0 0,-2-9-80 0 0,3-29-158 0 0,0 0 1 0 0,-2 1-156 0 0,2 14-84 0 0,1-36-153 0 0,0 0 0 0 0,1-1-1 0 0,-1 1 1 0 0,0 0-1 0 0,1 0 1 0 0,-1 0 0 0 0,0 0-1 0 0,1 0 1 0 0,-1 0 0 0 0,1 0-1 0 0,0 0 1 0 0,-1-1 0 0 0,1 1-1 0 0,-1 0 1 0 0,1 0-1 0 0,0-1 1 0 0,0 1 0 0 0,0 0-1 0 0,-1-1 1 0 0,1 1 0 0 0,0-1-1 0 0,0 1 1 0 0,0-1 0 0 0,0 1-1 0 0,0-1 1 0 0,0 0-1 0 0,0 0 1 0 0,0 1 0 0 0,0-1-1 0 0,0 0 1 0 0,0 0 0 0 0,0 0-1 0 0,0 0 1 0 0,0 0 0 0 0,0 0-1 0 0,1 0 238 0 0,8-2-6234 0 0</inkml:trace>
  <inkml:trace contextRef="#ctx0" brushRef="#br0" timeOffset="617.344">515 374 12872 0 0,'0'0'289'0'0,"0"0"40"0"0,0 0 23 0 0,0 0-36 0 0,3-6-194 0 0,-2 5-60 0 0,0 1 0 0 0,-1-1 0 0 0,0 0 0 0 0,1 0 0 0 0,-1 0 0 0 0,1 0 0 0 0,-1 0 0 0 0,0 0 0 0 0,0 0 0 0 0,0 0 0 0 0,0 0 0 0 0,1 0 0 0 0,-1 0 0 0 0,0 0 0 0 0,-1 0 0 0 0,1 0 0 0 0,0 0 0 0 0,0 0 0 0 0,0 0 0 0 0,-1 0 0 0 0,1 0 0 0 0,0 0 0 0 0,-1 0 0 0 0,1 1 0 0 0,-1-1 0 0 0,1 0 0 0 0,-1 0 0 0 0,1 0-62 0 0,-2 0 199 0 0,0-1 0 0 0,0 0-1 0 0,0 1 1 0 0,0-1-1 0 0,0 1 1 0 0,0 0-1 0 0,-1 0 1 0 0,-1-1-199 0 0,-2-1 217 0 0,-4-1 66 0 0,0 1 0 0 0,0 0-1 0 0,0 0 1 0 0,0 1 0 0 0,-1 0-1 0 0,-7 1-282 0 0,-4-3 516 0 0,17 4-399 0 0,0 0 0 0 0,0 0 1 0 0,0 0-1 0 0,1 1 0 0 0,-1 0 0 0 0,0 0 0 0 0,0 0 0 0 0,1 0 1 0 0,-1 1-1 0 0,1-1 0 0 0,-1 1 0 0 0,1 0 0 0 0,0 1 0 0 0,-1-1 0 0 0,1 1 1 0 0,-2 2-118 0 0,0 1 45 0 0,-1 1 1 0 0,2-1-1 0 0,-1 2 1 0 0,1-1-1 0 0,0 0 1 0 0,0 1 0 0 0,1 0-1 0 0,0 0 1 0 0,1 0-1 0 0,0 1 1 0 0,0-1-1 0 0,0 1-45 0 0,-4 20 131 0 0,2 0 0 0 0,-1 8-131 0 0,6-33 12 0 0,0 0 1 0 0,0 0-1 0 0,1 0 1 0 0,-1 0-1 0 0,1-1 1 0 0,0 1-1 0 0,0 0 1 0 0,0 0 0 0 0,1 0-1 0 0,-1-1 1 0 0,1 1-1 0 0,0 0 1 0 0,0-1-1 0 0,0 0 1 0 0,0 1-1 0 0,0-1 1 0 0,3 2-13 0 0,1 0 53 0 0,-5-4-46 0 0,0 0 0 0 0,1-1 0 0 0,-1 1 0 0 0,1 0 1 0 0,-1 0-1 0 0,1-1 0 0 0,-1 1 0 0 0,1-1 0 0 0,-1 1 0 0 0,1-1 0 0 0,-1 0 0 0 0,1 0 0 0 0,0 0 0 0 0,-1 0 0 0 0,1 0 0 0 0,-1 0 0 0 0,1 0 0 0 0,0 0 0 0 0,-1 0 0 0 0,1-1 0 0 0,-1 1 0 0 0,2-1-7 0 0,4-1 40 0 0,-1 0-20 0 0,0 1-1 0 0,-1-1 1 0 0,1 0 0 0 0,0-1 0 0 0,0 1-1 0 0,-1-1 1 0 0,0-1 0 0 0,1 1 0 0 0,-1-1-1 0 0,0 1 1 0 0,-1-1 0 0 0,1-1-1 0 0,-1 1 1 0 0,0-1 0 0 0,1 0-20 0 0,3-5 47 0 0,-1 0 0 0 0,0 0 1 0 0,-1-1-1 0 0,0 0 0 0 0,4-11-47 0 0,5-16 347 0 0,0-8-347 0 0,0 3 70 0 0,-12 26-290 0 0,-1 9-69 0 0,-2 19 132 0 0,4 79 103 0 0,-10 106-8032 0 0,6-196 1461 0 0</inkml:trace>
  <inkml:trace contextRef="#ctx0" brushRef="#br0" timeOffset="2284.786">927 396 2760 0 0,'0'0'125'0'0,"5"-16"330"0"0,-5 15-235 0 0,1-2 752 0 0,-1 0 0 0 0,1 0 0 0 0,-1 0 0 0 0,0 0 0 0 0,0 0 0 0 0,0 0 0 0 0,0 0 0 0 0,0 0 0 0 0,-1 0 0 0 0,1 0-972 0 0,-1 2 99 0 0,1 1 1 0 0,0-1-1 0 0,0 1 1 0 0,-1-1 0 0 0,1 1-1 0 0,0-1 1 0 0,0 0 0 0 0,0 1-1 0 0,0-1 1 0 0,0 1-1 0 0,0-1 1 0 0,0 1 0 0 0,0-1-1 0 0,0 1 1 0 0,0-1 0 0 0,0 0-1 0 0,0 0-99 0 0,-1-9 883 0 0,-1 7-541 0 0,0 0 0 0 0,0 0 0 0 0,-1 0 0 0 0,1 0 0 0 0,0 0 0 0 0,-1 1 0 0 0,0-1 0 0 0,0 1 0 0 0,0 0 0 0 0,0-1 0 0 0,0 1 0 0 0,-2 0-342 0 0,3 1 89 0 0,0 0 1 0 0,-1 0 0 0 0,1 0 0 0 0,0 0 0 0 0,-1 1-1 0 0,1-1 1 0 0,-1 1 0 0 0,1-1 0 0 0,-1 1 0 0 0,1 0 0 0 0,-1 0-1 0 0,1 0 1 0 0,-1 1 0 0 0,1-1 0 0 0,-1 1 0 0 0,1-1-1 0 0,-1 1 1 0 0,1 0 0 0 0,-2 1-90 0 0,-8 2 122 0 0,10-3-107 0 0,0 0-1 0 0,-1 0 0 0 0,1 0 1 0 0,0 0-1 0 0,-1 0 1 0 0,1 0-1 0 0,0 1 0 0 0,-2 1-14 0 0,-16 14 93 0 0,15-14-78 0 0,0 1 0 0 0,1-1 1 0 0,-1 1-1 0 0,1 0 0 0 0,0 1 0 0 0,-1 2-15 0 0,-4 5 43 0 0,1 1 0 0 0,1 0-1 0 0,0 0 1 0 0,0 1 0 0 0,2-1-1 0 0,-1 4-42 0 0,1-4-4 0 0,0 2 23 0 0,0 1-1 0 0,0 0 1 0 0,1 0 0 0 0,0 12-19 0 0,3-24 11 0 0,1 0 0 0 0,0 0 0 0 0,0 0 1 0 0,0 0-1 0 0,0 0 0 0 0,1 0 0 0 0,-1 0 0 0 0,1 0 1 0 0,0 0-1 0 0,0-1 0 0 0,1 1 0 0 0,-1 0 1 0 0,1-1-1 0 0,0 1 0 0 0,0-1 0 0 0,0 1 0 0 0,0-1 1 0 0,1 0-1 0 0,-1 0 0 0 0,1 0 0 0 0,0 0 1 0 0,0 0-12 0 0,0-1 13 0 0,-1-1 0 0 0,1 0 0 0 0,-1 0 0 0 0,1 0 0 0 0,0 0 0 0 0,0 0 0 0 0,-1 0 1 0 0,1-1-1 0 0,0 0 0 0 0,0 1 0 0 0,0-1 0 0 0,-1 0 0 0 0,1 0 0 0 0,1-1-13 0 0,2 1 27 0 0,-1 0-1 0 0,1-1 0 0 0,0 0 0 0 0,-1 0 1 0 0,1-1-1 0 0,1 0-26 0 0,3-2 23 0 0,0-1 1 0 0,-1 1-1 0 0,0-2 0 0 0,0 1 1 0 0,0-1-1 0 0,-1 0 1 0 0,0-1-1 0 0,0 0 0 0 0,0 0 1 0 0,-1-1-1 0 0,0 0 0 0 0,-1 0 1 0 0,0-1-1 0 0,0 0 1 0 0,-1 0-1 0 0,0 0 0 0 0,1-3-23 0 0,-2 2-15 0 0,0-1-1 0 0,-1 1 0 0 0,0-1 0 0 0,0 0 1 0 0,-1 0-1 0 0,-1 0 0 0 0,0 0 1 0 0,0 0-1 0 0,-2-9 16 0 0,1 7-79 0 0,0 12 21 0 0,0 1-9 0 0,0 0-5 0 0,0 0-4 0 0,-2 14-63 0 0,-4 28 214 0 0,5-31 10 0 0,-1 0-1 0 0,1 0 0 0 0,-2 3-84 0 0,-10 61 1000 0 0,11-64-848 0 0,1 1 0 0 0,0-1-1 0 0,1 1 1 0 0,0 0-152 0 0,1 4 121 0 0,-1-14-34 0 0,3 2-59 0 0,-2-2 27 0 0,1 4 14 0 0,-1-4-14 0 0,1 2-34 0 0,-1-3 32 0 0,-1-1 17 0 0,0 0 15 0 0,0 0-16 0 0,0 0-5 0 0,0 0 0 0 0,0 0-24 0 0,0 0-105 0 0,0 0-64 0 0,0 0-21 0 0,0 0-44 0 0,0 0-180 0 0,0 0-76 0 0,0 0-20 0 0,0 0-235 0 0,0 0-980 0 0,-1-1-430 0 0,-1-4-84 0 0</inkml:trace>
  <inkml:trace contextRef="#ctx0" brushRef="#br0" timeOffset="2896.915">1182 140 4176 0 0,'0'0'191'0'0,"0"0"207"0"0,0 0 769 0 0,0 0 331 0 0,0 0 66 0 0,0 0-86 0 0,0 0-434 0 0,0 0-188 0 0,0 0-38 0 0,0 0-48 0 0,0 0-172 0 0,11 4 2475 0 0,-8 4-2730 0 0,-1 0 0 0 0,0 0 0 0 0,0-1 0 0 0,-1 1-1 0 0,0 0 1 0 0,-1 0 0 0 0,0 0 0 0 0,0 0 0 0 0,-1 0-1 0 0,0 5-342 0 0,1-8 75 0 0,-18 166 2094 0 0,12-89-1318 0 0,5-71-812 0 0,0 0 0 0 0,1 0-1 0 0,1 0 1 0 0,0 0 0 0 0,0 0-39 0 0,2 29 289 0 0,-3-34-241 0 0,1 1 1 0 0,0-2-1 0 0,0 1 0 0 0,0 0 1 0 0,1 0-1 0 0,0 0-48 0 0,5 18 120 0 0,2 6 131 0 0,-7-25-198 0 0,-1-4-14 0 0,-1-1-98 0 0,0 0-9 0 0,0 0-24 0 0,0 0-117 0 0,0 0-51 0 0,0 0-11 0 0,0 0-147 0 0,0 0-618 0 0,-7-9-7377 0 0,1 4 2113 0 0</inkml:trace>
  <inkml:trace contextRef="#ctx0" brushRef="#br0" timeOffset="3316.046">1387 37 6448 0 0,'6'-8'669'0'0,"-3"5"145"0"0,1 0-1 0 0,0 0 1 0 0,1 0-1 0 0,-1 0 1 0 0,0 0-1 0 0,1 1 1 0 0,0 0-1 0 0,1-1-813 0 0,-4 2 281 0 0,0 1-1 0 0,1-1 0 0 0,-1 1 0 0 0,0-1 1 0 0,0 1-1 0 0,0 0 0 0 0,0 0 1 0 0,0 0-1 0 0,0 0 0 0 0,1 0 1 0 0,-1 1-1 0 0,0-1 0 0 0,0 0 0 0 0,0 1 1 0 0,0 0-1 0 0,0-1 0 0 0,0 1 1 0 0,0 0-1 0 0,0 0 0 0 0,0 0 0 0 0,-1 1-280 0 0,2-1 106 0 0,-1 1 0 0 0,-1-1 0 0 0,1 1 0 0 0,0 0-1 0 0,0 0 1 0 0,-1 0 0 0 0,1 0 0 0 0,-1 0 0 0 0,0 1 0 0 0,1-1-1 0 0,-1 0 1 0 0,0 1 0 0 0,0-1 0 0 0,-1 0 0 0 0,1 1 0 0 0,0-1-1 0 0,-1 1 1 0 0,1-1 0 0 0,-1 1 0 0 0,0 0 0 0 0,0-1-1 0 0,0 3-105 0 0,-1 0 93 0 0,1-1-1 0 0,-1 1 1 0 0,0 0-1 0 0,0-1 1 0 0,-1 1-1 0 0,1-1 0 0 0,-1 1 1 0 0,0-1-1 0 0,0 0 1 0 0,-1 0-1 0 0,1 1 1 0 0,-1-1-93 0 0,-25 31 938 0 0,28-34-738 0 0,0-1-68 0 0,20-2 51 0 0,0 0 0 0 0,0-1-1 0 0,0-1 1 0 0,12-4-183 0 0,-4 0-140 0 0,22-1 140 0 0,-20 6-785 0 0,-1-2-305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4:0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302 205 3224 0 0,'0'0'143'0'0,"4"-14"26"0"0,1 1 1006 0 0,-4 11-905 0 0,0 1 0 0 0,0-1 0 0 0,-1 1 0 0 0,1-1 0 0 0,0 0 0 0 0,-1 1 0 0 0,1-1 0 0 0,-1 0 0 0 0,0 1-1 0 0,0-2-269 0 0,6-30 3980 0 0,-5 20-2624 0 0,-1 9-926 0 0,0 0 0 0 0,0-1 1 0 0,0 1-1 0 0,0 0 0 0 0,-1 0 1 0 0,1 0-1 0 0,-2-3-430 0 0,2 6 499 0 0,0 1 11 0 0,0 0 2 0 0,0 0 0 0 0,0 0 0 0 0,0 0 0 0 0,0 0-69 0 0,3 15-278 0 0,9 26-165 0 0,4 41 853 0 0,-8-45-315 0 0,-2 1 0 0 0,-1-1 0 0 0,-1 27-538 0 0,-4-49 158 0 0,-2-1 0 0 0,0 1 0 0 0,-1 3-158 0 0,-3 15 251 0 0,6-30-235 0 0,-1-1-1 0 0,1 1 0 0 0,-1-1 0 0 0,0 1 1 0 0,0-1-1 0 0,0 0 0 0 0,0 1 0 0 0,-1-1 0 0 0,1 0 1 0 0,-1 0-1 0 0,0 2-15 0 0,1-3 21 0 0,0-1 0 0 0,1 1 0 0 0,-1 0 1 0 0,0 0-1 0 0,1-1 0 0 0,-1 1 0 0 0,0 0 0 0 0,0-1 0 0 0,0 1 0 0 0,0-1 1 0 0,0 1-1 0 0,0-1 0 0 0,0 1 0 0 0,0-1 0 0 0,0 0 0 0 0,0 1 1 0 0,0-1-1 0 0,0 0 0 0 0,0 0 0 0 0,0 0 0 0 0,0 0 0 0 0,0 0 1 0 0,0 0-1 0 0,0 0 0 0 0,0 0 0 0 0,0 0 0 0 0,0 0 0 0 0,0-1-21 0 0,0 1 99 0 0,-5-14 370 0 0,6 9-451 0 0,0 0-1 0 0,1 0 1 0 0,-1 0-1 0 0,1 0 0 0 0,1 0 1 0 0,-1 0-1 0 0,1 0 1 0 0,-1 1-1 0 0,2-2-17 0 0,1-6 11 0 0,-1 5-31 0 0,0-1 0 0 0,1 1-1 0 0,-1 0 1 0 0,1 0 0 0 0,0 1-1 0 0,1-1 1 0 0,0 1 0 0 0,0 0 0 0 0,0 0-1 0 0,1 1 1 0 0,0-1 0 0 0,0 1-1 0 0,4-2 21 0 0,-6 4-12 0 0,0 0 0 0 0,0 1 0 0 0,1 0 0 0 0,-1 0 0 0 0,0 0 0 0 0,1 0 0 0 0,-1 1 0 0 0,1-1 0 0 0,0 1 0 0 0,0 0 0 0 0,-1 1 0 0 0,1-1 0 0 0,0 1 0 0 0,0 0 0 0 0,-1 0 0 0 0,1 1 0 0 0,0-1 0 0 0,0 1 0 0 0,-1 0 0 0 0,1 0 0 0 0,0 1 0 0 0,2 0 12 0 0,-4 0 24 0 0,0 0 0 0 0,1 0 0 0 0,-1 0 0 0 0,0 0 0 0 0,0 1 0 0 0,0-1 0 0 0,-1 1 0 0 0,1-1 0 0 0,-1 1 0 0 0,1 0 0 0 0,-1 0 0 0 0,0 0 0 0 0,0 1 0 0 0,0-1 0 0 0,-1 0 0 0 0,1 1 0 0 0,-1-1 0 0 0,0 1 0 0 0,0 0 0 0 0,0-1 0 0 0,0 3-24 0 0,0-3 25 0 0,-1 0 0 0 0,1 1 1 0 0,-1 0-1 0 0,0-1 0 0 0,0 1 0 0 0,0-1 0 0 0,-1 1 0 0 0,1-1 0 0 0,-1 1 0 0 0,0-1 0 0 0,0 0 0 0 0,0 1 0 0 0,0-1 1 0 0,-1 0-1 0 0,1 0 0 0 0,-1 0 0 0 0,0 0 0 0 0,0 0 0 0 0,0 0 0 0 0,0 0 0 0 0,-1 0 0 0 0,0 0-25 0 0,-2 2 33 0 0,0-1-1 0 0,0 0 0 0 0,0 0 1 0 0,0-1-1 0 0,0 0 0 0 0,-1 0 1 0 0,0 0-1 0 0,0 0 0 0 0,1-1 1 0 0,-1 0-1 0 0,-1 0 0 0 0,1-1 1 0 0,0 0-1 0 0,0 0 0 0 0,0 0 1 0 0,-1-1-1 0 0,1 1 0 0 0,0-2 1 0 0,-1 1-1 0 0,1-1 1 0 0,0 0-1 0 0,0 0 0 0 0,-4-2-32 0 0,5 2-139 0 0,1 0-1 0 0,0-1 1 0 0,0 0-1 0 0,0 0 1 0 0,0 0 0 0 0,0 0-1 0 0,0-1 1 0 0,1 0-1 0 0,-1 0 1 0 0,1 0-1 0 0,-1 0 1 0 0,1 0-1 0 0,0 0 1 0 0,1-1 0 0 0,-1 0-1 0 0,0 1 1 0 0,-1-5 139 0 0,4 8-415 0 0,0-1 0 0 0,-1 0 0 0 0,1 1-1 0 0,0-1 1 0 0,0 0 0 0 0,-1 1 0 0 0,1-1 0 0 0,0 0 0 0 0,0 0 0 0 0,0 1 0 0 0,0-1 0 0 0,0 0 0 0 0,0 0 0 0 0,0 0 415 0 0,2-5-6498 0 0</inkml:trace>
  <inkml:trace contextRef="#ctx0" brushRef="#br0" timeOffset="954.456">805 167 3968 0 0,'0'0'183'0'0,"3"-9"26"0"0,0-5 1433 0 0,-3 14-1514 0 0,0-1-1 0 0,0 1 1 0 0,0-1-1 0 0,0 1 1 0 0,0-1-1 0 0,0 1 1 0 0,0-1 0 0 0,0 1-1 0 0,0-1 1 0 0,0 1-1 0 0,0-1 1 0 0,0 1-1 0 0,1 0 1 0 0,-1-1-1 0 0,0 1 1 0 0,0-1-1 0 0,1 1 1 0 0,-1-1 0 0 0,0 1-1 0 0,0 0 1 0 0,1-1-1 0 0,-1 1 1 0 0,0 0-1 0 0,1-1 1 0 0,-1 1-1 0 0,1 0 1 0 0,-1-1-1 0 0,0 1 1 0 0,1 0-128 0 0,0-3 728 0 0,1-2 4518 0 0,-1 13-2778 0 0,1 302 1167 0 0,1-242-2908 0 0,0-40-94 0 0,-3-21-73 0 0,1-7 229 0 0,-1-17-819 0 0,0 0-1 0 0,2 0 0 0 0,0 0 1 0 0,1 0-1 0 0,0 0 0 0 0,5-11 31 0 0,-5 19-42 0 0,-2 4 24 0 0,1 1 0 0 0,-1-1 1 0 0,1 1-1 0 0,0 0 0 0 0,1-1 1 0 0,-1 1-1 0 0,0 0 0 0 0,1 0 1 0 0,0 1-1 0 0,0-1 1 0 0,0 1-1 0 0,1-1 0 0 0,2-1 18 0 0,-5 4-3 0 0,0 0-1 0 0,-1 1 0 0 0,1-1 1 0 0,0 1-1 0 0,0-1 0 0 0,0 1 1 0 0,0-1-1 0 0,1 1 0 0 0,-1 0 1 0 0,0 0-1 0 0,0-1 1 0 0,0 1-1 0 0,0 0 0 0 0,0 0 1 0 0,0 0-1 0 0,0 0 0 0 0,0 0 1 0 0,1 0-1 0 0,-1 0 0 0 0,0 1 1 0 0,0-1-1 0 0,0 0 0 0 0,0 1 1 0 0,0-1-1 0 0,0 0 0 0 0,0 1 1 0 0,0 0-1 0 0,0-1 1 0 0,0 1-1 0 0,0-1 0 0 0,0 1 1 0 0,-1 0-1 0 0,1 0 0 0 0,0 0 4 0 0,3 2-12 0 0,-1 0 0 0 0,0 1 0 0 0,0-1 0 0 0,0 1 0 0 0,0 0 0 0 0,-1 0 0 0 0,2 3 12 0 0,19 38 128 0 0,-15-27 156 0 0,-1 0-1 0 0,3 14-283 0 0,-10-30 22 0 0,1 0 0 0 0,-1-1 0 0 0,0 1 0 0 0,0 0 0 0 0,0 0 0 0 0,0-1 0 0 0,0 1 1 0 0,0 0-1 0 0,0-1 0 0 0,-1 1 0 0 0,1 0 0 0 0,-1-1 0 0 0,1 1 0 0 0,-1 0 0 0 0,1-1 0 0 0,-1 1 0 0 0,0-1 0 0 0,0 1 0 0 0,0-1 0 0 0,0 1 1 0 0,0-1-1 0 0,0 0 0 0 0,0 1 0 0 0,-1-1 0 0 0,1 0 0 0 0,0 0 0 0 0,-1 0 0 0 0,1 0 0 0 0,-1 0 0 0 0,1 0 0 0 0,-1 0 0 0 0,0 0-22 0 0,-8 3-15 0 0,1 0-1 0 0,-1-1 1 0 0,0 0-1 0 0,0-1 0 0 0,-3 1 16 0 0,-6 1-372 0 0,12-3 41 0 0,0 0 0 0 0,1 0 0 0 0,-1 0 0 0 0,0-1 0 0 0,-4 0 331 0 0,-33-6-5205 0 0,25 3-1557 0 0</inkml:trace>
  <inkml:trace contextRef="#ctx0" brushRef="#br0" timeOffset="1352.041">32 134 9216 0 0,'-30'-8'1180'0'0,"29"8"41"0"0,1 0 376 0 0,0 0 71 0 0,0 0-166 0 0,0 0-771 0 0,0 0-335 0 0,3 20 696 0 0,-3-17-900 0 0,0 1-1 0 0,0 0 0 0 0,0 0 1 0 0,0-1-1 0 0,-2 5-191 0 0,2-5 142 0 0,-1 1 0 0 0,1 0-1 0 0,-1-1 1 0 0,1 1 0 0 0,0 0 0 0 0,1-1 0 0 0,-1 3-142 0 0,4 21 1773 0 0,0 19-1773 0 0,3 19 825 0 0,-3-15-328 0 0,-4-37-321 0 0,1 0 0 0 0,1 1-1 0 0,1 5-175 0 0,4 33 90 0 0,-6-39-234 0 0,0 0-1 0 0,1-1 0 0 0,1 1 0 0 0,2 7 145 0 0,-2-12 142 0 0,0 1-1 0 0,-1 0 1 0 0,0-1 0 0 0,-1 1 0 0 0,0 0 0 0 0,0 2-142 0 0,0-5 72 0 0,0 0 0 0 0,0-1 1 0 0,1 1-1 0 0,1 5-72 0 0,-1-6 24 0 0,0 0-1 0 0,-1 0 1 0 0,1 1-1 0 0,-1-1 1 0 0,-1 0-1 0 0,1 2-23 0 0,2 26 155 0 0,-2-28-150 0 0,0 1 0 0 0,0-1 0 0 0,-1 1 0 0 0,0-1 0 0 0,0 0 0 0 0,-1 1 0 0 0,1 1-5 0 0,0-6-57 0 0,0 0 0 0 0,0 0 0 0 0,1 1 1 0 0,-1-1-1 0 0,1 0 0 0 0,-1 0 1 0 0,1 0-1 0 0,0 0 0 0 0,-1 1 0 0 0,1-1 1 0 0,0 0-1 0 0,0 0 0 0 0,-1 0 1 0 0,1-1-1 0 0,0 1 0 0 0,0 0 0 0 0,0 0 1 0 0,0 0-1 0 0,0-1 0 0 0,1 1 57 0 0,6 7-2225 0 0,-7-8 2024 0 0,0 1 0 0 0,0-1 0 0 0,-1 1 1 0 0,1-1-1 0 0,0 1 0 0 0,0-1 1 0 0,0 0-1 0 0,0 0 0 0 0,0 1 0 0 0,0-1 1 0 0,0 0-1 0 0,0 0 0 0 0,0 0 0 0 0,0 0 1 0 0,0 0-1 0 0,-1 0 0 0 0,1 0 0 0 0,1 0 201 0 0,1 0-522 0 0,12 0-1603 0 0</inkml:trace>
  <inkml:trace contextRef="#ctx0" brushRef="#br0" timeOffset="1799.359">1268 115 14048 0 0,'0'0'645'0'0,"0"0"-14"0"0,1 8-379 0 0,4 12-93 0 0,-4-17-50 0 0,0 0-1 0 0,0 0 0 0 0,0 0 0 0 0,-1 0 0 0 0,1 0 0 0 0,-1 0 1 0 0,0 1-1 0 0,0 1-108 0 0,-1 51 2206 0 0,0-31-240 0 0,-2 24-1966 0 0,-22 177 2970 0 0,22-187-2132 0 0,0 34-838 0 0,4-54 78 0 0,-1 15 38 0 0,0-30-101 0 0,0 0-1 0 0,0 0 0 0 0,0-1 1 0 0,0 1-1 0 0,0 0 0 0 0,1 0-14 0 0,1 14-832 0 0,3-35-4215 0 0,-4 7-2023 0 0</inkml:trace>
  <inkml:trace contextRef="#ctx0" brushRef="#br0" timeOffset="2212.484">1396 39 5984 0 0,'13'-8'640'0'0,"-7"4"22"0"0,0 0 0 0 0,1 0 0 0 0,-1 1 0 0 0,1 0 0 0 0,0 0 1 0 0,0 1-1 0 0,0 0 0 0 0,0 0 0 0 0,0 1 0 0 0,0 0 0 0 0,0 0 0 0 0,1 0 0 0 0,-1 1 1 0 0,0 0-1 0 0,1 1 0 0 0,-1-1 0 0 0,0 2 0 0 0,0-1 0 0 0,0 1 0 0 0,0 0 0 0 0,0 0 1 0 0,0 1-1 0 0,5 2-662 0 0,-11-4 57 0 0,1 0 1 0 0,0 0 0 0 0,-1 0 0 0 0,1 0 0 0 0,-1 0-1 0 0,1 0 1 0 0,-1 0 0 0 0,1 1 0 0 0,-1-1 0 0 0,0 0-1 0 0,0 1 1 0 0,0-1 0 0 0,0 1 0 0 0,0 0 0 0 0,0-1-1 0 0,0 1 1 0 0,0 0 0 0 0,-1 0 0 0 0,1-1 0 0 0,-1 1-1 0 0,1 0 1 0 0,-1 0 0 0 0,0 0 0 0 0,1 0 0 0 0,-1-1-1 0 0,0 1 1 0 0,0 1-58 0 0,-1 0 36 0 0,1 0 0 0 0,-1 0 0 0 0,0 0 0 0 0,0 0 0 0 0,0 0 0 0 0,0-1 0 0 0,-1 1 0 0 0,1 0 0 0 0,-1-1 0 0 0,1 1 0 0 0,-1-1 0 0 0,0 1 0 0 0,0-1 0 0 0,0 0 0 0 0,0 0 0 0 0,-3 2-36 0 0,-51 37 414 0 0,27-20-266 0 0,-1 5 140 0 0,29-25-208 0 0,1 4 87 0 0,0-5-162 0 0,0 0-1 0 0,0 1 1 0 0,0-1 0 0 0,0 0-1 0 0,0 0 1 0 0,0 1 0 0 0,0-1-1 0 0,0 0 1 0 0,0 0 0 0 0,0 1-1 0 0,0-1 1 0 0,0 0 0 0 0,0 0 0 0 0,0 0-1 0 0,0 1 1 0 0,0-1 0 0 0,0 0-1 0 0,1 0 1 0 0,-1 0 0 0 0,0 1-1 0 0,0-1 1 0 0,0 0 0 0 0,0 0-1 0 0,0 0 1 0 0,1 0 0 0 0,-1 1-1 0 0,0-1 1 0 0,0 0 0 0 0,0 0-1 0 0,1 0 1 0 0,-1 0 0 0 0,0 0 0 0 0,0 0-1 0 0,1 0 1 0 0,-1 1 0 0 0,0-1-1 0 0,0 0-4 0 0,4 2 36 0 0,-1-1-1 0 0,0 1 0 0 0,1 0 0 0 0,-1-1 1 0 0,1 0-1 0 0,0 0 0 0 0,-1 0 1 0 0,1 0-1 0 0,4 0-35 0 0,37 1 297 0 0,-24-2-148 0 0,64 3-858 0 0,-50-2-6162 0 0,-13-1-1060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2:0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 246 6448 0 0,'0'0'141'0'0,"0"0"23"0"0,0 0 13 0 0,0 0 55 0 0,0 0 182 0 0,0 0 76 0 0,0 0 20 0 0,0 0-68 0 0,0 0-220 0 0,0 0 164 0 0,0 0 102 0 0,0 0 22 0 0,0 0 2 0 0,0 0 0 0 0,0 0 0 0 0,0 0 0 0 0,0 0-70 0 0,0 0-220 0 0,0 0 164 0 0,-6 0 612 0 0,-29 6-821 0 0,1-2 1 0 0,-1-1 0 0 0,-26-2-178 0 0,-17 1 75 0 0,-274 7 1972 0 0,251-8-1992 0 0,-172-6 1042 0 0,243 4-520 0 0,-17-2-258 0 0,23 3-383 0 0,23 0-273 0 0,8-5-646 0 0,1 1 333 0 0,0 0-1 0 0,1 1 1 0 0,-1 0-1 0 0,1 1 651 0 0,23-10-2901 0 0,16-5-2219 0 0,-20 7 2045 0 0,11-6 4004 0 0,-17 7 721 0 0,6 3-1458 0 0,-5-4 4354 0 0,-19 8-2000 0 0,-13 7-1422 0 0,-36 16-442 0 0,-1-2 1 0 0,-1-2-1 0 0,-33 6-682 0 0,-24 9 0 0 0,98-28 2 0 0,6-1 5 0 0,4-1 56 0 0,3 1 159 0 0,0 0 0 0 0,0 0 0 0 0,0-1 0 0 0,1 0 0 0 0,-1 0-1 0 0,1-1 1 0 0,-1 0 0 0 0,1 0 0 0 0,4-1-222 0 0,32 5-21 0 0,-29-2-263 0 0,-8-2 463 0 0,0 0 1 0 0,-1 0-1 0 0,1 1 0 0 0,-1 0 1 0 0,0 0-1 0 0,0 1 1 0 0,1 0-1 0 0,-2 0 1 0 0,1 0-1 0 0,0 1 0 0 0,-1-1 1 0 0,1 2-1 0 0,3 2-179 0 0,-6-4 0 0 0,1 0 0 0 0,-1 0 0 0 0,1-1 0 0 0,-1 1 0 0 0,1-1 0 0 0,3 1 0 0 0,-7-3 0 0 0,9 3 0 0 0,0 3 0 0 0,-8-5 8 0 0,0 0-1 0 0,1 0 0 0 0,-1 0 1 0 0,0 0-1 0 0,1-1 0 0 0,-1 1 1 0 0,1 0-1 0 0,-1-1 0 0 0,1 1 1 0 0,0-1-1 0 0,-1 1 0 0 0,1-1 1 0 0,0 0-1 0 0,-1 1 1 0 0,1-1-1 0 0,1 0-7 0 0,4 0 325 0 0,20 3 1203 0 0,-22-3-1688 0 0,0 1 0 0 0,0-1 1 0 0,0 1-1 0 0,-1 0 0 0 0,5 1 160 0 0,-8-1-1417 0 0,0-1-3824 0 0,2 0-1640 0 0</inkml:trace>
  <inkml:trace contextRef="#ctx0" brushRef="#br0" timeOffset="6991.154">3344 129 6448 0 0,'0'0'141'0'0,"-12"0"358"0"0,-15 0 479 0 0,27 0-468 0 0,0 0 2 0 0,0 0 0 0 0,0 0 0 0 0,0 0 0 0 0,0 0 0 0 0,0 0 0 0 0,0 0 0 0 0,0 0 0 0 0,0 0-70 0 0,6 3-276 0 0,3 0 88 0 0,0 0 1 0 0,1 0 0 0 0,0-1-1 0 0,-1 0 1 0 0,1-1 0 0 0,0 0-1 0 0,0 0 1 0 0,10-1-255 0 0,8 1 453 0 0,20-1 353 0 0,0-1 0 0 0,39-8-806 0 0,-27 3 1433 0 0,26 2-1433 0 0,218 10 608 0 0,-152-10-608 0 0,-136 6 0 0 0,-14-1 0 0 0,1-1 0 0 0,-1 1 0 0 0,1-1 0 0 0,0 0 0 0 0,-1 0 0 0 0,1 0 0 0 0,0 0 0 0 0,-1-1 0 0 0,1 1 0 0 0,-1-1 0 0 0,3 0 0 0 0,-4 1 0 0 0,0-1 0 0 0,-1 1 0 0 0,1 0 0 0 0,-1 0 0 0 0,1 0 0 0 0,0 0 0 0 0,-1 0 0 0 0,1 0 0 0 0,0 0 0 0 0,-1 0 0 0 0,1 0 0 0 0,0 0 0 0 0,-1 0 0 0 0,1 0 0 0 0,-1 0 0 0 0,1 1 0 0 0,0-1 0 0 0,4 2 0 0 0,1-1 0 0 0,-1 0 0 0 0,1 0 0 0 0,0-1 0 0 0,-1 0 0 0 0,1 0 0 0 0,2 0 0 0 0,-3 0-64 0 0,-4 0-273 0 0,-1 0-138 0 0,0 0-33 0 0,0 0-4 0 0,0 0 0 0 0,0 0 0 0 0,1 1-414 0 0,3 0 877 0 0,-2-2-7170 0 0,3-8 4662 0 0</inkml:trace>
  <inkml:trace contextRef="#ctx0" brushRef="#br0" timeOffset="7390.086">4252 47 8288 0 0,'-7'-6'584'0'0,"-1"0"1"0"0,0 1 0 0 0,0-1 0 0 0,-2 0-585 0 0,-1-1 2359 0 0,3 3-2182 0 0,2-1 4173 0 0,21 4-2440 0 0,31 9-1910 0 0,-38-6 0 0 0,1 0 0 0 0,0 1 0 0 0,-1 0 0 0 0,0 0 0 0 0,0 0 0 0 0,6 4 0 0 0,7 3 0 0 0,-10-4 11 0 0,0 1-1 0 0,-1 0 0 0 0,0 0 1 0 0,0 1-1 0 0,0 0 0 0 0,-1 1 0 0 0,0 1-10 0 0,-8-9 50 0 0,0-1 1 0 0,0 1-1 0 0,0 0 0 0 0,0 0 0 0 0,0 0 0 0 0,-1 0 0 0 0,1 1 0 0 0,0-1 0 0 0,0 0 0 0 0,-1 0 0 0 0,1 0 0 0 0,-1 1 0 0 0,1-1 0 0 0,-1 0 0 0 0,1 0 0 0 0,-1 1 0 0 0,0-1 1 0 0,0 1-1 0 0,0-1 0 0 0,0 0 0 0 0,0 1 0 0 0,0-1 0 0 0,0 0 0 0 0,0 1 0 0 0,0-1 0 0 0,0 0 0 0 0,-1 1 0 0 0,1-1 0 0 0,-1 0 0 0 0,1 0 0 0 0,-1 1 0 0 0,1-1 0 0 0,-1 0 1 0 0,0 0-1 0 0,0 0 0 0 0,1 0 0 0 0,-1 0 0 0 0,0 0 0 0 0,0 0 0 0 0,0 0 0 0 0,0 0 0 0 0,0 0 0 0 0,-1 0-50 0 0,-5 4-47 0 0,-1 0 0 0 0,1-1-1 0 0,-1 0 1 0 0,0-1 0 0 0,-1 1-1 0 0,-1-1 48 0 0,4-1 107 0 0,-167 55-1112 0 0,107-37-783 0 0,26-9 765 0 0</inkml:trace>
  <inkml:trace contextRef="#ctx0" brushRef="#br0" timeOffset="126071.884">3544 368 8840 0 0,'0'0'400'0'0,"0"0"0"0"0,0 0-212 0 0,-4 13 664 0 0,4-5-537 0 0,0-1 1 0 0,1 0-1 0 0,0 0 1 0 0,0 0-1 0 0,0 0 1 0 0,2 4-316 0 0,0-1 250 0 0,-1 0 0 0 0,0 1 0 0 0,0-1 0 0 0,-1 1 0 0 0,-1 0 0 0 0,0 0 0 0 0,0-1 0 0 0,-1 1 0 0 0,0 0-1 0 0,-1-1 1 0 0,0 1 0 0 0,-1-1 0 0 0,0 0 0 0 0,-1 0 0 0 0,0 0 0 0 0,0 0 0 0 0,-4 5-250 0 0,2-7 143 0 0,0 0 0 0 0,0 0 0 0 0,0-1 1 0 0,-1 0-1 0 0,0 0 0 0 0,-1-1 0 0 0,1 0 0 0 0,-1 0 0 0 0,0-1 0 0 0,-6 3-143 0 0,-1-1 89 0 0,0 0-1 0 0,-1-1 0 0 0,1 0 1 0 0,-1-2-1 0 0,-14 3-88 0 0,-5-1 68 0 0,0-2 0 0 0,0-1-1 0 0,-19-2-67 0 0,15-3 154 0 0,-19-3-154 0 0,-18-2 27 0 0,35 6-14 0 0,-294-9 92 0 0,211 6 464 0 0,62 1-206 0 0,1 3 0 0 0,0 2 0 0 0,-5 3-363 0 0,18 1 133 0 0,0 3 0 0 0,1 1 0 0 0,0 2 0 0 0,1 2-1 0 0,-13 8-132 0 0,45-16 131 0 0,0 1 0 0 0,1 0-1 0 0,0 1 1 0 0,-12 9-131 0 0,19-13 22 0 0,1 0 0 0 0,1 1 0 0 0,-1-1 0 0 0,1 1 1 0 0,-1 0-1 0 0,1 0 0 0 0,1 1 0 0 0,-1-1 0 0 0,1 1 0 0 0,0-1 0 0 0,0 1 0 0 0,-1 6-22 0 0,3-10 12 0 0,0 1-1 0 0,0 0 1 0 0,1-1-1 0 0,-1 1 1 0 0,1 0-1 0 0,0 0 1 0 0,-1-1-1 0 0,1 1 1 0 0,1 0-1 0 0,-1 0 1 0 0,0 0-1 0 0,1-1 1 0 0,-1 1-1 0 0,1 0 1 0 0,0-1-1 0 0,0 1 1 0 0,0-1-1 0 0,0 1 1 0 0,1-1-1 0 0,-1 1 1 0 0,1-1-1 0 0,-1 0 1 0 0,1 1-1 0 0,1 0-11 0 0,2 2 96 0 0,2 1-1 0 0,-1-4-7 0 0,-1 0 1 0 0,-4-1 29 0 0,-1-1-5 0 0,1-2-96 0 0,0 1 0 0 0,0 0 0 0 0,0-1 0 0 0,0 1 0 0 0,-1-1 0 0 0,1 1 0 0 0,0-1 0 0 0,-1 0 0 0 0,1 1 0 0 0,-1-1 0 0 0,1 0 0 0 0,-1 1 0 0 0,0-1 0 0 0,0 0-17 0 0,0 1 25 0 0,1-4-14 0 0,0 0 0 0 0,-1 1 1 0 0,0-1-1 0 0,0 0 0 0 0,0 0 1 0 0,0 0-1 0 0,-1 0 0 0 0,0 1 1 0 0,0-1-1 0 0,-2-4-11 0 0,-2-5 49 0 0,-1 0-1 0 0,-7-12-48 0 0,10 21-3 0 0,0 0-1 0 0,0 1 1 0 0,0-1-1 0 0,-1 1 1 0 0,1 0 0 0 0,-1 0-1 0 0,0 0 1 0 0,0 0-1 0 0,0 1 1 0 0,-1 0-1 0 0,1 0 1 0 0,-1 0-1 0 0,-3-2 4 0 0,0 2-12 0 0,0 0 0 0 0,0 0-1 0 0,0 1 1 0 0,0 0-1 0 0,0 0 1 0 0,-1 1 0 0 0,1 0-1 0 0,-5 1 13 0 0,-13 0-29 0 0,1 2 1 0 0,-1 1-1 0 0,1 1 0 0 0,0 1 0 0 0,-11 5 29 0 0,-31 8 0 0 0,-17 4 0 0 0,-15 0 0 0 0,41-12 219 0 0,0-2 0 0 0,-57-1-219 0 0,105-7-1 0 0,-31 1 51 0 0,1-2 0 0 0,0-2 0 0 0,-34-7-50 0 0,7-7 108 0 0,-25-11-108 0 0,-3-1 73 0 0,69 21-73 0 0,1-1 0 0 0,1-1 0 0 0,0 0 0 0 0,0-2 0 0 0,-9-7 0 0 0,31 18-15 0 0,1 0 1 0 0,0 0-1 0 0,0 1 0 0 0,0-1 0 0 0,0 0 0 0 0,0 0 0 0 0,0 0 0 0 0,1 0 1 0 0,-1 0-1 0 0,0 0 0 0 0,0-1 0 0 0,1 1 0 0 0,-1 0 0 0 0,0 0 1 0 0,1 0-1 0 0,-1-1 0 0 0,1 1 0 0 0,0 0 0 0 0,0-1 0 0 0,-1 1 0 0 0,1 0 15 0 0,1-14-2028 0 0,4-1-4026 0 0,1 3-735 0 0</inkml:trace>
  <inkml:trace contextRef="#ctx0" brushRef="#br0" timeOffset="128779.506">1065 1380 6912 0 0,'-6'-6'694'0'0,"-8"-5"-599"0"0,14 10 158 0 0,-1 1 1 0 0,1 0-1 0 0,-1 0 1 0 0,0 0 0 0 0,1 0-1 0 0,-1 0 1 0 0,1 0-1 0 0,-1 0 1 0 0,0 0 0 0 0,1 0-1 0 0,-1 0 1 0 0,1 0-1 0 0,-1 0 1 0 0,0 0-1 0 0,1 1 1 0 0,-1-1 0 0 0,0 0-254 0 0,-4 7 6234 0 0,2 9-6717 0 0,2-12 1119 0 0,-1 15-200 0 0,1 0-1 0 0,1 0 0 0 0,1 0 0 0 0,0 0 0 0 0,1 0 1 0 0,1 0-1 0 0,2 4-435 0 0,5 35 685 0 0,-2 1-224 0 0,-2-26-246 0 0,-2 0 0 0 0,-1 21-215 0 0,-3-42 50 0 0,1-1-1 0 0,1 0 1 0 0,0 1-50 0 0,0-1 49 0 0,0 0 1 0 0,-1 0-1 0 0,-1 0-49 0 0,2 10-640 0 0,-2-20 143 0 0,0-1-1015 0 0,0 0-448 0 0,0 0-87 0 0</inkml:trace>
  <inkml:trace contextRef="#ctx0" brushRef="#br0" timeOffset="129244.266">1721 1418 14832 0 0,'-1'-2'73'0'0,"-1"1"0"0"0,1 0 0 0 0,-1-1 1 0 0,0 1-1 0 0,1 0 0 0 0,-1 0 1 0 0,0 0-1 0 0,0 0 0 0 0,1 1 1 0 0,-1-1-1 0 0,0 0 0 0 0,0 1 1 0 0,0-1-1 0 0,0 1 0 0 0,0 0 1 0 0,0-1-1 0 0,0 1 0 0 0,0 0 1 0 0,0 0-1 0 0,0 0 0 0 0,0 1 0 0 0,0-1 1 0 0,0 0-1 0 0,-1 1-73 0 0,-10 2-77 0 0,1 0-1 0 0,0 1 1 0 0,-6 3 77 0 0,12-5 96 0 0,-17 7 114 0 0,0 1-1 0 0,1 1 0 0 0,-6 3-209 0 0,17-7 231 0 0,1 0-1 0 0,0 1 0 0 0,0 0 0 0 0,0 1 1 0 0,1 0-1 0 0,0 0 0 0 0,-2 4-230 0 0,7-8 94 0 0,0 0-1 0 0,1 0 0 0 0,0 0 0 0 0,0 1 0 0 0,0-1 1 0 0,0 1-1 0 0,1-1 0 0 0,0 1 0 0 0,0 0 0 0 0,-1 4-93 0 0,3-6 33 0 0,0 0 0 0 0,-1-1-1 0 0,1 1 1 0 0,1 0 0 0 0,-1-1-1 0 0,0 1 1 0 0,1 0 0 0 0,0-1-1 0 0,0 1 1 0 0,0-1 0 0 0,0 1-1 0 0,1-1 1 0 0,-1 0 0 0 0,1 1-1 0 0,0-1 1 0 0,0 0 0 0 0,0 0-1 0 0,1 1-32 0 0,-1-3 19 0 0,0 1-1 0 0,-1 0 1 0 0,1-1-1 0 0,0 0 0 0 0,0 1 1 0 0,0-1-1 0 0,0 0 0 0 0,0 0 1 0 0,0 0-1 0 0,1-1 1 0 0,-1 1-1 0 0,0 0 0 0 0,0-1 1 0 0,1 1-1 0 0,-1-1 1 0 0,0 0-1 0 0,1 0 0 0 0,-1 0 1 0 0,0 0-1 0 0,1 0 1 0 0,-1 0-1 0 0,0-1 0 0 0,0 1 1 0 0,1-1-19 0 0,3 0 41 0 0,0-1-1 0 0,-1 1 1 0 0,1-1 0 0 0,-1-1 0 0 0,1 1 0 0 0,-1-1 0 0 0,0 1-1 0 0,5-5-40 0 0,-2 1 13 0 0,0-1-1 0 0,-1 0 1 0 0,0-1-1 0 0,0 1 1 0 0,-1-2-1 0 0,0 1 0 0 0,3-6-12 0 0,2-5-3 0 0,-1-1-1 0 0,6-20 4 0 0,-3 10-2 0 0,-7 16 116 0 0,0 0 0 0 0,2-11-114 0 0,-2 12 485 0 0,-3 20 210 0 0,-2 24-311 0 0,-3 3-275 0 0,2 0 0 0 0,1 0 0 0 0,5 23-109 0 0,-5-39 43 0 0,5 12 11 0 0,-4-19-488 0 0,0-1 0 0 0,-1 1 0 0 0,0 3 434 0 0,12-23-4313 0 0,-4-1 2179 0 0</inkml:trace>
  <inkml:trace contextRef="#ctx0" brushRef="#br0" timeOffset="129663.145">1863 1290 10136 0 0,'0'0'777'0'0,"2"9"-232"0"0,-1-2 574 0 0,-1 0 1 0 0,1 0-1 0 0,1 0 0 0 0,-1 0 0 0 0,1 0 0 0 0,1 1-1119 0 0,6 24 648 0 0,-6-21-446 0 0,0 0 0 0 0,1-1 0 0 0,1 1-202 0 0,8 25 668 0 0,11 32 414 0 0,-13-39-149 0 0,4 14-933 0 0,-7-19 277 0 0,2 7 47 0 0,-10-31-312 0 0,0 0-1 0 0,0 0 1 0 0,0 0 0 0 0,0 1-1 0 0,0-1 1 0 0,0 0-1 0 0,0 0 1 0 0,0 0 0 0 0,0 0-1 0 0,0 0 1 0 0,0 0-1 0 0,0 0 1 0 0,0 0 0 0 0,0 0-1 0 0,0 1 1 0 0,0-1-1 0 0,0 0 1 0 0,0 0-1 0 0,0 0 1 0 0,0 0 0 0 0,0 0-1 0 0,0 0 1 0 0,0 0-1 0 0,0 0 1 0 0,0 1 0 0 0,0-1-1 0 0,0 0 1 0 0,0 0-1 0 0,0 0 1 0 0,0 0-1 0 0,0 0 1 0 0,0 0 0 0 0,-1 0-1 0 0,1 0 1 0 0,0 0-1 0 0,0 0 1 0 0,0 0 0 0 0,0 0-1 0 0,0 0 1 0 0,0 1-1 0 0,0-1 1 0 0,0 0-1 0 0,0 0 1 0 0,0 0 0 0 0,-1 0-1 0 0,1 0-11 0 0,-5-3 311 0 0,3 2-259 0 0,1-1-1 0 0,0 1 0 0 0,0 0 1 0 0,-1 0-1 0 0,1-1 1 0 0,0 1-1 0 0,1-1 1 0 0,-1 1-1 0 0,-1-2-51 0 0,0-4-190 0 0,0 0-1 0 0,1 1 1 0 0,-1-1 0 0 0,1 0 0 0 0,1-1 0 0 0,-1 1-1 0 0,1 0 1 0 0,0 0 0 0 0,1 0 0 0 0,0 0 0 0 0,0 0-1 0 0,1-3 191 0 0,-1 6-80 0 0,1-1 0 0 0,-1 1-1 0 0,1-1 1 0 0,0 1 0 0 0,0 0-1 0 0,0 0 1 0 0,1 0 0 0 0,-1 0-1 0 0,1 0 1 0 0,0 1-1 0 0,0-1 1 0 0,0 1 0 0 0,1-1-1 0 0,-1 1 1 0 0,1 0 0 0 0,0 1-1 0 0,0-1 1 0 0,0 1 0 0 0,3-2 80 0 0,-3 2-5 0 0,1 1 1 0 0,0 0 0 0 0,0 0-1 0 0,0 0 1 0 0,0 0 0 0 0,-1 1-1 0 0,1 0 1 0 0,0 0-1 0 0,0 0 1 0 0,0 0 0 0 0,0 1-1 0 0,0 0 1 0 0,0 0 0 0 0,-1 0-1 0 0,1 1 1 0 0,0 0-1 0 0,-1 0 1 0 0,1 0 0 0 0,-1 0-1 0 0,0 0 1 0 0,1 1 4 0 0,7 5 223 0 0,0 0-1 0 0,0 1 1 0 0,-1 1-1 0 0,0-1 1 0 0,-1 2 0 0 0,5 6-223 0 0,-11-13 146 0 0,-1 0 0 0 0,0 0 1 0 0,0 0-1 0 0,0 1 0 0 0,-1-1 1 0 0,1 1-1 0 0,-1 0 0 0 0,0 0 1 0 0,0 2-147 0 0,-1-5 48 0 0,-1 1 1 0 0,1-1 0 0 0,-1 0 0 0 0,0 0-1 0 0,0 0 1 0 0,0 0 0 0 0,0 0 0 0 0,0 0-1 0 0,0 0 1 0 0,-1 0 0 0 0,1 0 0 0 0,-1 0-1 0 0,0 0 1 0 0,1 0 0 0 0,-1 0 0 0 0,0 0 0 0 0,0 0-1 0 0,0 0 1 0 0,0-1 0 0 0,-1 1 0 0 0,1 0-1 0 0,0-1 1 0 0,-1 1 0 0 0,1-1 0 0 0,-1 1-49 0 0,-7 5 77 0 0,0 0 0 0 0,-1-1 0 0 0,1 0 0 0 0,-1 0 0 0 0,0-1 0 0 0,-1-1 0 0 0,1 0 1 0 0,-1 0-1 0 0,-5 0-77 0 0,-3 1-454 0 0,-1-1 1 0 0,1-1-1 0 0,-1-1 1 0 0,0-1-1 0 0,0 0 454 0 0,-8-3-2359 0 0,10-2-3679 0 0,8-2-36 0 0</inkml:trace>
  <inkml:trace contextRef="#ctx0" brushRef="#br0" timeOffset="130052.788">2406 1541 8752 0 0,'18'0'952'0'0,"28"1"1510"0"0,-23 1 36 0 0,0-2 1 0 0,-1-1-1 0 0,1-1 0 0 0,-1-1-2498 0 0,10 0 525 0 0,9-3-218 0 0,-38 5-355 0 0,0 0 0 0 0,0 0 0 0 0,0 0 0 0 0,0 0 0 0 0,0 0 0 0 0,-1-1 0 0 0,1 0 0 0 0,0 1 0 0 0,-1-1 0 0 0,1 0 0 0 0,1-2 48 0 0,-4 4-183 0 0,0-1 1 0 0,1 1-1 0 0,-1-1 0 0 0,0 0 0 0 0,1 1 0 0 0,-1-1 0 0 0,0 1 0 0 0,0-1 0 0 0,0 0 1 0 0,1 1-1 0 0,-1-1 0 0 0,0 0 0 0 0,0 1 0 0 0,0-1 0 0 0,0 0 0 0 0,0 1 1 0 0,0-1-1 0 0,-1 0 0 0 0,1 0 183 0 0,-2-7-2086 0 0</inkml:trace>
  <inkml:trace contextRef="#ctx0" brushRef="#br0" timeOffset="130476.881">2507 1402 14912 0 0,'0'0'686'0'0,"0"0"-15"0"0,1 1-431 0 0,4 7 4 0 0,0-1 1 0 0,0 1-1 0 0,-1 0 1 0 0,2 5-245 0 0,14 24 1838 0 0,15 24 1291 0 0,-3-4-1337 0 0,-27-47-1715 0 0,0 0 0 0 0,-1 1 0 0 0,0 0 0 0 0,-1 0 0 0 0,0 0 0 0 0,-1 0 0 0 0,0 0 0 0 0,0 3-77 0 0,-1-6 66 0 0,-1-7-3237 0 0,1-1-3412 0 0,4-6 17 0 0</inkml:trace>
  <inkml:trace contextRef="#ctx0" brushRef="#br0" timeOffset="130826.174">2942 1202 17247 0 0,'0'0'794'0'0,"0"0"-22"0"0,0 2-496 0 0,3 5-276 0 0,2 7 310 0 0,0-1-1 0 0,-1 1 0 0 0,1 5-309 0 0,-1 2 328 0 0,2 11 198 0 0,-4-12-35 0 0,1 1-1 0 0,1-1-490 0 0,5 27 773 0 0,-5-24-180 0 0,6 20-593 0 0,2 10 373 0 0,-12-52-354 0 0,0-1-1 0 0,0 1 1 0 0,0-1-1 0 0,0 0 1 0 0,0 1-1 0 0,0-1 1 0 0,0 1 0 0 0,0-1-1 0 0,0 0 1 0 0,1 1-1 0 0,-1-1 1 0 0,0 1-1 0 0,0-1 1 0 0,0 0-1 0 0,0 1 1 0 0,0-1-1 0 0,1 0 1 0 0,-1 1-1 0 0,0-1 1 0 0,0 0 0 0 0,1 1-1 0 0,-1-1 1 0 0,0 0-1 0 0,1 0 1 0 0,-1 1-1 0 0,0-1 1 0 0,1 0-1 0 0,-1 0-18 0 0,10-9 404 0 0,-8 6-471 0 0,15-16-135 0 0,1 0-1 0 0,1 2 1 0 0,0 0 0 0 0,1 1-1 0 0,3 0 203 0 0,-19 13-22 0 0,1 1 0 0 0,0-1-1 0 0,0 1 1 0 0,1 0 0 0 0,-1 0 0 0 0,0 0-1 0 0,1 1 1 0 0,-1 0 0 0 0,1 0-1 0 0,-1 0 1 0 0,1 1 0 0 0,-1 0 0 0 0,1 0-1 0 0,0 0 23 0 0,-2 0 8 0 0,0 0-1 0 0,-1 1 1 0 0,1-1-1 0 0,-1 1 1 0 0,1 0-1 0 0,-1 0 0 0 0,0 0 1 0 0,1 0-1 0 0,-1 1 1 0 0,0 0-1 0 0,0-1 1 0 0,1 1-1 0 0,-2 0 1 0 0,1 0-1 0 0,0 1 1 0 0,0-1-1 0 0,-1 0 0 0 0,1 1 1 0 0,-1 0-1 0 0,0 0 1 0 0,1-1-1 0 0,-1 2-7 0 0,0 0 49 0 0,0-1-1 0 0,-1 0 1 0 0,1 0-1 0 0,-1 1 1 0 0,0-1-1 0 0,0 0 0 0 0,0 1 1 0 0,0-1-1 0 0,-1 1 1 0 0,1 0-1 0 0,-1-1 1 0 0,0 1-1 0 0,0-1 1 0 0,0 1-1 0 0,0-1 1 0 0,-1 1-1 0 0,0 0 1 0 0,0-1-1 0 0,0 0 0 0 0,0 1 1 0 0,0-1-1 0 0,0 1 1 0 0,-1-1-1 0 0,0 0 1 0 0,0 0-1 0 0,0 0 1 0 0,0 0-1 0 0,0 0 1 0 0,0-1-1 0 0,-1 1 0 0 0,1 0 1 0 0,-3 1-49 0 0,-8 4 85 0 0,1 0 1 0 0,-1-1 0 0 0,-1 0-1 0 0,0-1 1 0 0,0-1-1 0 0,-7 3-85 0 0,-1-2-362 0 0,0 0 1 0 0,0-1-1 0 0,-19 1 362 0 0,39-5-498 0 0,0-1-1 0 0,-1 0 1 0 0,1-1-1 0 0,-1 1 1 0 0,1 0-1 0 0,0-1 1 0 0,-1 1 0 0 0,1-1-1 0 0,0 1 1 0 0,-1-1-1 0 0,1 0 499 0 0,-5-4-7031 0 0</inkml:trace>
  <inkml:trace contextRef="#ctx0" brushRef="#br0" timeOffset="131246.961">3587 1431 12440 0 0,'2'-3'853'0'0,"-3"2"5960"0"0,-12 7-6547 0 0,-1 1 0 0 0,2 0 0 0 0,-1 1 0 0 0,1 0 0 0 0,0 1 0 0 0,0 0 0 0 0,1 1 0 0 0,1 0-1 0 0,0 1 1 0 0,0 0 0 0 0,-6 10-266 0 0,14-18 9 0 0,0 0 0 0 0,0 1-1 0 0,0 0 1 0 0,1-1 0 0 0,-1 1-1 0 0,1 0 1 0 0,0 0-1 0 0,0 0 1 0 0,0 2-9 0 0,-1-1 6 0 0,1 2 42 0 0,5-2-8 0 0,-3-4 0 0 0,0-1-1 0 0,0 1 1 0 0,0-1-1 0 0,0 0 0 0 0,-1 1 1 0 0,1-1-1 0 0,0 0 1 0 0,0 0-1 0 0,0 0 1 0 0,0 0-1 0 0,0 0 0 0 0,0 0 1 0 0,0 0-1 0 0,0 0 1 0 0,0 0-1 0 0,0 0 0 0 0,0 0 1 0 0,0-1-1 0 0,-1 1 1 0 0,1 0-1 0 0,0-1 1 0 0,0 1-1 0 0,1-1-39 0 0,15-11-175 0 0,-9 3 77 0 0,-2-1-1 0 0,1 1 0 0 0,-1-1 1 0 0,-1 0-1 0 0,1-2 99 0 0,-2 4-78 0 0,1-4-54 0 0,1 0 0 0 0,1 0 1 0 0,0 0-1 0 0,1 1 0 0 0,0 0 1 0 0,1 0-1 0 0,1 0 132 0 0,-10 10 1 0 0,0 1 0 0 0,0 0 0 0 0,1 0 0 0 0,-1-1 0 0 0,0 1 0 0 0,0 0 0 0 0,0 0 0 0 0,1-1 0 0 0,-1 1 0 0 0,0 0 0 0 0,0 0 0 0 0,0 0 0 0 0,1-1 0 0 0,-1 1 0 0 0,0 0 0 0 0,0 0 0 0 0,1 0 0 0 0,-1 0 0 0 0,0 0 0 0 0,1 0 0 0 0,-1 0 0 0 0,0 0 0 0 0,0-1 0 0 0,1 1 0 0 0,-1 0 0 0 0,0 0 0 0 0,1 0 0 0 0,-1 0 0 0 0,0 0 0 0 0,0 0 0 0 0,1 1 0 0 0,-1-1 0 0 0,0 0 0 0 0,1 0 0 0 0,-1 0 0 0 0,0 0 0 0 0,0 0 0 0 0,1 0 0 0 0,-1 0 0 0 0,0 1 0 0 0,0-1 0 0 0,1 0 0 0 0,-1 0 0 0 0,0 0 0 0 0,0 1 0 0 0,1-1 0 0 0,-1 0 0 0 0,0 0 0 0 0,0 0 0 0 0,0 1 0 0 0,0-1-1 0 0,2 2 35 0 0,0-1 0 0 0,0 1-1 0 0,0 0 1 0 0,-1 0 0 0 0,1 0 0 0 0,0 0 0 0 0,-1 1 0 0 0,0-1 0 0 0,0 0 0 0 0,0 1 0 0 0,0-1 0 0 0,0 1-35 0 0,10 34 504 0 0,-5-15-211 0 0,6 10 413 0 0,8 18-706 0 0,-15-39 79 0 0,-4-8-52 0 0,0 1 1 0 0,1-1-1 0 0,-1 0 0 0 0,1 0 0 0 0,0 0 0 0 0,0 0 0 0 0,0 0 0 0 0,2 2-27 0 0,-4-5-2 0 0,3 4 6 0 0,0-1-1 0 0,1 0 0 0 0,-1-1 1 0 0,0 1-1 0 0,1-1 1 0 0,2 2-4 0 0,-4-3-147 0 0,-1 0 0 0 0,1-1 1 0 0,0 1-1 0 0,-1-1 0 0 0,1 0 1 0 0,-1 1-1 0 0,1-1 0 0 0,0 0 1 0 0,-1 0-1 0 0,1 0 1 0 0,0 0-1 0 0,-1 0 0 0 0,1-1 1 0 0,-1 1-1 0 0,1 0 0 0 0,0-1 1 0 0,-1 1-1 0 0,1-1 0 0 0,-1 0 1 0 0,2 0 146 0 0,6-6-5440 0 0,0-1-1613 0 0</inkml:trace>
  <inkml:trace contextRef="#ctx0" brushRef="#br0" timeOffset="131247.961">3979 1061 4144 0 0,'0'0'191'0'0,"0"0"505"0"0,0 0 2017 0 0,0 0 881 0 0,0 2 2024 0 0,3 10-2443 0 0,31 75 2134 0 0,11 47-3954 0 0,-37-105-1221 0 0,-1 1-1 0 0,1 16-133 0 0,1 7 84 0 0,-4-24-39 0 0,-1-9-9 0 0,0 1 0 0 0,1-1 0 0 0,4 6-36 0 0,-2-2 123 0 0,-1-1 0 0 0,0 1 0 0 0,-2 0 0 0 0,0 15-123 0 0,-3-30-5 0 0,0-1 1 0 0,-1 0-1 0 0,0 1 1 0 0,-1-1-1 0 0,-1 9 5 0 0,1-13-448 0 0,0 0 0 0 0,0 0 1 0 0,0 0-1 0 0,-1-1 0 0 0,1 1 0 0 0,-1 0 1 0 0,0 0-1 0 0,0-1 448 0 0,-1 3-1595 0 0</inkml:trace>
  <inkml:trace contextRef="#ctx0" brushRef="#br0" timeOffset="131731.674">4341 870 18975 0 0,'0'0'432'0'0,"0"0"66"0"0,1 0 22 0 0,21-6 116 0 0,-16 4-580 0 0,1 0 0 0 0,0 0 0 0 0,0 1 0 0 0,0 0 0 0 0,7-1-56 0 0,-8 3 117 0 0,-1-1 0 0 0,1 1 0 0 0,0 0 0 0 0,-1 0 0 0 0,1 1 0 0 0,-1 0 0 0 0,1 0 0 0 0,-1 0 0 0 0,0 0 0 0 0,1 1 0 0 0,-1 0 0 0 0,-1 0 0 0 0,1 0 0 0 0,0 1 0 0 0,-1-1 0 0 0,4 5-117 0 0,-6-6 44 0 0,0 0 0 0 0,1 1 0 0 0,-1 0 0 0 0,0-1 0 0 0,-1 1 1 0 0,1 0-1 0 0,0 0 0 0 0,-1 0 0 0 0,0 0 0 0 0,1 0 1 0 0,-1 0-1 0 0,0 1 0 0 0,-1-1 0 0 0,1 0 0 0 0,-1 1 0 0 0,1-1 1 0 0,-1 0-1 0 0,0 1 0 0 0,0-1 0 0 0,0 0 0 0 0,-1 1 1 0 0,1-1-1 0 0,-1 0 0 0 0,0 1 0 0 0,0-1 0 0 0,0 0 1 0 0,0 0-1 0 0,-1 0 0 0 0,1 1-44 0 0,-4 5 117 0 0,-1 0-1 0 0,0 0 1 0 0,0 0 0 0 0,-1-1 0 0 0,0 0-1 0 0,0 0 1 0 0,-4 2-117 0 0,-4 12 632 0 0,14-22-458 0 0,1 0-46 0 0,1 1-112 0 0,-1-1 1 0 0,1 1 0 0 0,-1-1 0 0 0,1 1 0 0 0,0-1 0 0 0,-1 1 0 0 0,1-1 0 0 0,0 1 0 0 0,0-1 0 0 0,-1 0 0 0 0,1 1 0 0 0,0-1 0 0 0,0 0 0 0 0,-1 0 0 0 0,1 0 0 0 0,0 1 0 0 0,0-1 0 0 0,0 0 0 0 0,-1 0 0 0 0,1 0 0 0 0,0 0-17 0 0,18-1 126 0 0,134-15 386 0 0,-50 11-3634 0 0,-69 4-5603 0 0</inkml:trace>
  <inkml:trace contextRef="#ctx0" brushRef="#br0" timeOffset="137065.435">4682 1468 3224 0 0,'0'0'539'0'0,"0"0"1054"0"0,0 0 468 0 0,0 0 92 0 0,0 0-203 0 0,0 0-940 0 0,0 0-412 0 0,0 0-81 0 0,0 0-21 0 0,0 0-15 0 0,15-1 914 0 0,14-4-300 0 0,0 1 0 0 0,21 0-1095 0 0,-12 2 368 0 0,15-5-368 0 0,49-6 363 0 0,-96 12-471 0 0,-3 1-6 0 0,0-1-1 0 0,0 1 1 0 0,0 0-1 0 0,0 0 1 0 0,0 0 0 0 0,0 0-1 0 0,0 1 1 0 0,0-1-1 0 0,0 1 1 0 0,0 0-1 0 0,2 0 115 0 0,-4 0-1530 0 0,-1-1-787 0 0,0 0-2903 0 0</inkml:trace>
  <inkml:trace contextRef="#ctx0" brushRef="#br0" timeOffset="137469.814">4653 1601 14280 0 0,'0'0'322'0'0,"0"0"45"0"0,0 0 21 0 0,8 5 89 0 0,2-1-246 0 0,0 0 0 0 0,1-1-1 0 0,-1 0 1 0 0,1-1 0 0 0,0 0-1 0 0,3-1-230 0 0,6 2 516 0 0,24 3-11 0 0,0-3 1 0 0,-1-1-1 0 0,37-4-505 0 0,-17 3-2048 0 0,-36-2 870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4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67 406 2760 0 0,'1'0'207'0'0,"-1"0"-193"0"0,0 0 1 0 0,0-1 0 0 0,0 1 0 0 0,1 0 0 0 0,-1 0 0 0 0,0 0 0 0 0,0 0 0 0 0,0 0 0 0 0,0 0-1 0 0,0 0 1 0 0,0 0 0 0 0,0 0 0 0 0,0 0 0 0 0,0 0 0 0 0,1 0 0 0 0,-1-1 0 0 0,0 1 0 0 0,0 0 0 0 0,0 0-1 0 0,0 0 1 0 0,0 0 0 0 0,0 0 0 0 0,0 0 0 0 0,0-1 0 0 0,0 1 0 0 0,0 0 0 0 0,0 0 0 0 0,0 0-1 0 0,0 0 1 0 0,0 0 0 0 0,0 0 0 0 0,0 0 0 0 0,0-1 0 0 0,0 1 0 0 0,0 0 0 0 0,0 0 0 0 0,0 0-1 0 0,0 0 1 0 0,0 0 0 0 0,0 0 0 0 0,0-1 0 0 0,0 1 0 0 0,0 0 0 0 0,-1 0 0 0 0,1 0 0 0 0,0 0-1 0 0,0 0 1 0 0,0 0 0 0 0,0 0 0 0 0,0 0 0 0 0,0 0-15 0 0,0-4 2571 0 0,4-2 617 0 0,-4 6-3019 0 0,0-1 0 0 0,0 1 1 0 0,0-1-1 0 0,1 1 0 0 0,-1-1 1 0 0,0 1-1 0 0,0 0 1 0 0,1-1-1 0 0,-1 1 0 0 0,0 0 1 0 0,1-1-1 0 0,-1 1 0 0 0,1 0 1 0 0,-1-1-1 0 0,0 1 0 0 0,1 0 1 0 0,-1-1-1 0 0,1 1 0 0 0,-1 0-169 0 0,2-1 188 0 0,-1 0-1 0 0,1 0 0 0 0,0 1 1 0 0,-1-1-1 0 0,1 0 0 0 0,-1 1 1 0 0,1 0-1 0 0,0-1 1 0 0,-1 1-1 0 0,1 0 0 0 0,0 0 1 0 0,0 0-1 0 0,-1 0 0 0 0,1 0 1 0 0,0 0-1 0 0,-1 0 0 0 0,1 0 1 0 0,0 1-1 0 0,-1-1 0 0 0,1 1 1 0 0,0 0-188 0 0,-1-1 44 0 0,0 0 0 0 0,0 1 0 0 0,-1-1-1 0 0,1 1 1 0 0,0-1 0 0 0,0 1 0 0 0,0-1 0 0 0,-1 1 0 0 0,1 0 0 0 0,0-1 0 0 0,-1 1 0 0 0,1 0 0 0 0,-1 0 0 0 0,1-1-1 0 0,-1 1 1 0 0,1 0 0 0 0,-1 0 0 0 0,0 0 0 0 0,1-1 0 0 0,-1 1 0 0 0,0 0 0 0 0,1 0 0 0 0,-1 0 0 0 0,0 0 0 0 0,0 0-1 0 0,0 0 1 0 0,0 0 0 0 0,0 0 0 0 0,0 0 0 0 0,0 0 0 0 0,0-1 0 0 0,-1 1 0 0 0,1 0 0 0 0,0 0 0 0 0,0 0 0 0 0,-1 0-1 0 0,1 0-43 0 0,-2 5 142 0 0,0 1 0 0 0,-1-1-1 0 0,0 0 1 0 0,-2 4-142 0 0,3-7 30 0 0,-8 17 141 0 0,8-15-120 0 0,0 0 0 0 0,0 0 0 0 0,-1 0 0 0 0,0-1 0 0 0,0 1 0 0 0,0-1 0 0 0,0 0-1 0 0,-1 0 1 0 0,-1 2-51 0 0,1-2 67 0 0,0 1-1 0 0,0 0 1 0 0,0 0-1 0 0,1 0 0 0 0,0 0 1 0 0,0 0-1 0 0,0 1-66 0 0,-12 19-47 0 0,1 2-92 0 0,4-7 132 0 0,10-20 14 0 0,-1 1-1 0 0,1-1 0 0 0,0 1 0 0 0,-1-1 0 0 0,1 1 0 0 0,0 0 0 0 0,0-1 0 0 0,-1 1 0 0 0,1-1 1 0 0,0 1-1 0 0,0 0 0 0 0,0-1 0 0 0,-1 1 0 0 0,1-1 0 0 0,0 1 0 0 0,0 0 0 0 0,0-1 0 0 0,0 1 1 0 0,0 0-1 0 0,0-1 0 0 0,1 1 0 0 0,-1-1 0 0 0,0 1 0 0 0,0 0 0 0 0,0-1 0 0 0,1 1 0 0 0,-1-1 1 0 0,0 1-1 0 0,0-1 0 0 0,1 1 0 0 0,-1-1 0 0 0,0 1 0 0 0,1-1 0 0 0,-1 1 0 0 0,1-1 0 0 0,-1 1 1 0 0,1-1-1 0 0,-1 1 0 0 0,1-1 0 0 0,-1 0 0 0 0,1 1 0 0 0,-1-1 0 0 0,1 0 0 0 0,-1 0 0 0 0,1 1 1 0 0,0-1-1 0 0,-1 0 0 0 0,1 0 0 0 0,0 0 0 0 0,-1 0 0 0 0,1 0 0 0 0,-1 0 0 0 0,1 0 1 0 0,0 0-7 0 0,5 1 81 0 0,0-1 0 0 0,0 1 1 0 0,1-1-1 0 0,-1-1 1 0 0,1 0-82 0 0,200-27 757 0 0,-199 27-748 0 0,22-6 14 0 0,-22 5-16 0 0,0 0 1 0 0,1 1 0 0 0,-1 0 0 0 0,3 0-8 0 0,-10 1-214 0 0,2-1-787 0 0,-1 0-815 0 0,-1 0-3713 0 0,-1 1 12 0 0</inkml:trace>
  <inkml:trace contextRef="#ctx0" brushRef="#br0" timeOffset="394.766">270 482 5064 0 0,'0'0'389'0'0,"0"0"90"0"0,0 0 1302 0 0,0 0 598 0 0,0 0 117 0 0,0 0-236 0 0,0 0-1104 0 0,6 6 93 0 0,-4-5-1119 0 0,0 1 1 0 0,-1 0 0 0 0,1-1 0 0 0,-1 1-1 0 0,1 0 1 0 0,-1 0 0 0 0,0 0-1 0 0,0 0 1 0 0,0 0 0 0 0,0 0-1 0 0,0 1 1 0 0,0-1 0 0 0,-1 0-1 0 0,1 0 1 0 0,-1 1 0 0 0,1-1 0 0 0,-1 0-1 0 0,0 1 1 0 0,0-1 0 0 0,0 0-1 0 0,0 1 1 0 0,-1-1-131 0 0,0 9 430 0 0,-1 0 1 0 0,0-1-1 0 0,-1 1 1 0 0,-1 2-431 0 0,-3 6 206 0 0,-1-1 0 0 0,0-1 1 0 0,-2 1-1 0 0,0-1 0 0 0,-1-1 0 0 0,-3 3-206 0 0,5-7 18 0 0,5-8-4 0 0,1 1 0 0 0,0-1 1 0 0,-1 1-1 0 0,1 0 0 0 0,1 0 0 0 0,-1 0 1 0 0,1 1-15 0 0,-12 22 83 0 0,12-25-90 0 0,0 1 1 0 0,0-1 0 0 0,0 1 0 0 0,0-1-1 0 0,1 1 1 0 0,-1 0 0 0 0,1-1-1 0 0,0 1 1 0 0,0 0 0 0 0,1 0 0 0 0,-1 0-1 0 0,1 0 1 0 0,0 3 6 0 0,-2 4-262 0 0,2-10 232 0 0,-1-1 0 0 0,1 1 0 0 0,0-1 0 0 0,0 1 0 0 0,0 0 0 0 0,-1-1 1 0 0,1 1-1 0 0,0 0 0 0 0,0-1 0 0 0,0 1 0 0 0,0 0 0 0 0,0-1 0 0 0,0 1 0 0 0,0-1 0 0 0,0 1 1 0 0,1 0-1 0 0,-1-1 0 0 0,0 1 0 0 0,0 0 0 0 0,0-1 0 0 0,1 1 0 0 0,-1-1 0 0 0,0 1 1 0 0,1 0-1 0 0,-1-1 30 0 0,22 16-3287 0 0,-5-10-2755 0 0,-3-6 462 0 0</inkml:trace>
  <inkml:trace contextRef="#ctx0" brushRef="#br0" timeOffset="829.119">874 485 3224 0 0,'-2'-13'312'0'0,"1"12"-215"0"0,1 0 0 0 0,0 0 1 0 0,-1 1-1 0 0,1-1 0 0 0,0 0 0 0 0,-1 1 0 0 0,1-1 1 0 0,-1 0-1 0 0,1 1 0 0 0,-1-1 0 0 0,1 1 0 0 0,-1-1 1 0 0,0 1-1 0 0,1-1 0 0 0,-1 1 0 0 0,0-1 0 0 0,1 1 1 0 0,-1-1-1 0 0,0 1 0 0 0,1 0 0 0 0,-1-1 1 0 0,0 1-1 0 0,0 0-97 0 0,-1 0 616 0 0,0-1 1 0 0,-1 1 0 0 0,1 0-1 0 0,-1 0 1 0 0,1 0 0 0 0,0 0-1 0 0,-1 0 1 0 0,-1 1-617 0 0,-4 0 1828 0 0,0 1 1 0 0,-1 1-1 0 0,1 0 0 0 0,-2 1-1828 0 0,9-4 19 0 0,-17 7 317 0 0,0 1 1 0 0,1 1-1 0 0,1 0 0 0 0,-1 1 1 0 0,1 1-1 0 0,-2 3-336 0 0,-2 2 250 0 0,13-10-171 0 0,0 0 0 0 0,0 0 0 0 0,1 0 0 0 0,-1 0 0 0 0,2 1 0 0 0,-1 0 0 0 0,1 1 0 0 0,0 0-79 0 0,-5 7 124 0 0,8-13-100 0 0,0 1 0 0 0,0-1 0 0 0,0 1 0 0 0,0 0 0 0 0,0 0 0 0 0,1 0 0 0 0,0 0 0 0 0,-1 0 0 0 0,1 0 0 0 0,0 0 0 0 0,1 0 0 0 0,-1 1 0 0 0,0 0-24 0 0,2 0 31 0 0,-1-1-11 0 0,1-1 0 0 0,-1 1 0 0 0,0-1 0 0 0,0 1 0 0 0,0-1 0 0 0,0 1 0 0 0,0 0 0 0 0,0-1 0 0 0,-1 1-1 0 0,1-1 1 0 0,-1 1-20 0 0,1-1 14 0 0,0-1 0 0 0,0 0 0 0 0,0 1-1 0 0,1-1 1 0 0,-1 1 0 0 0,1-1 0 0 0,-1 1-1 0 0,1-1 1 0 0,-1 0 0 0 0,1 1 0 0 0,0-1-1 0 0,-1 0 1 0 0,1 1 0 0 0,0-1 0 0 0,0 0-1 0 0,0 0 1 0 0,0 0-14 0 0,0 1 39 0 0,1-1 1 0 0,-1 1-1 0 0,0-1 1 0 0,1 0-1 0 0,-1 1 0 0 0,1-1 1 0 0,-1 0-1 0 0,1 0 0 0 0,0 0 1 0 0,-1 0-1 0 0,1 0 0 0 0,0 0 1 0 0,1 0-40 0 0,2-1 54 0 0,-1 0 0 0 0,1 0 0 0 0,-1 0 0 0 0,1 0 0 0 0,-1-1-1 0 0,1 0 1 0 0,-1 0 0 0 0,1 0 0 0 0,-1-1 0 0 0,0 1 0 0 0,1-1 0 0 0,-1 0 0 0 0,0 0 0 0 0,0-1 0 0 0,0 0-54 0 0,10-7 55 0 0,-1 0-1 0 0,0-1 0 0 0,6-7-54 0 0,-11 10 12 0 0,4-5-131 0 0,-1 0 1 0 0,-1 0 0 0 0,0-1-1 0 0,6-14 119 0 0,5-5-209 0 0,-21 33 199 0 0,0 0 1 0 0,0-1-1 0 0,0 1 0 0 0,0 0 0 0 0,1-1 1 0 0,-1 1-1 0 0,0 0 0 0 0,0-1 0 0 0,0 1 1 0 0,1 0-1 0 0,-1-1 0 0 0,0 1 0 0 0,0 0 1 0 0,1 0-1 0 0,-1-1 0 0 0,0 1 1 0 0,0 0-1 0 0,1 0 0 0 0,-1 0 0 0 0,0-1 1 0 0,1 1-1 0 0,-1 0 0 0 0,0 0 0 0 0,1 0 1 0 0,-1 0-1 0 0,1 0 0 0 0,-1 0 0 0 0,0-1 1 0 0,1 1-1 0 0,-1 0 0 0 0,0 0 0 0 0,1 0 1 0 0,-1 0-1 0 0,1 1 0 0 0,-1-1 1 0 0,0 0-1 0 0,1 0 10 0 0,-1 1-7 0 0,1-1 0 0 0,0 1 0 0 0,-1 0-1 0 0,1 0 1 0 0,-1 0 0 0 0,0 0 0 0 0,1 0 0 0 0,-1 0 0 0 0,0 0 0 0 0,1 0 0 0 0,-1 0 0 0 0,0 0-1 0 0,0 1 8 0 0,3 36 76 0 0,-4-21-27 0 0,2 0 0 0 0,0 0 0 0 0,0-1-1 0 0,2 1 1 0 0,0 0 0 0 0,1-1 0 0 0,5 15-49 0 0,-8-31-28 0 0,-1 1 1 0 0,0 0-1 0 0,1 0 0 0 0,-1 0 0 0 0,1 0 0 0 0,-1-1 0 0 0,1 1 0 0 0,0 0 0 0 0,-1-1 0 0 0,1 1 0 0 0,0 0 1 0 0,-1-1-1 0 0,1 1 0 0 0,0-1 0 0 0,0 1 0 0 0,-1-1 0 0 0,1 1 0 0 0,0-1 0 0 0,0 0 0 0 0,0 1 1 0 0,0-1-1 0 0,0 0 0 0 0,-1 0 0 0 0,1 1 0 0 0,0-1 0 0 0,0 0 0 0 0,0 0 0 0 0,0 0 0 0 0,0 0 1 0 0,0 0-1 0 0,0-1 0 0 0,0 1 28 0 0,0 0-263 0 0,0 0 0 0 0,1-1 0 0 0,-1 1 0 0 0,0-1 0 0 0,0 1 0 0 0,0-1 0 0 0,1 0 0 0 0,-1 1 0 0 0,0-1 0 0 0,0 0 0 0 0,0 0 0 0 0,0 0 0 0 0,0 0 0 0 0,-1 0 0 0 0,1 0 0 0 0,0 0 263 0 0,5-9-6535 0 0</inkml:trace>
  <inkml:trace contextRef="#ctx0" brushRef="#br0" timeOffset="1161.636">1162 245 10136 0 0,'0'0'777'0'0,"0"7"910"0"0,-10 35 3262 0 0,7-32-4761 0 0,1 0 0 0 0,-1 1 0 0 0,2-1 0 0 0,0 1 0 0 0,0 0-188 0 0,-1 23 1303 0 0,-1-1 0 0 0,-2 6-1303 0 0,-4 35 1240 0 0,5-32-852 0 0,0 24-5 0 0,4-65-314 0 0,0-1-5 0 0,0 0 0 0 0,18-3 72 0 0,-12-1-212 0 0,0 0 0 0 0,0 0-1 0 0,0-1 1 0 0,0 1 0 0 0,-1-1-1 0 0,0-1 1 0 0,3-3 76 0 0,8-7-251 0 0,5-7-77 0 0,-15 17 242 0 0,0-1 0 0 0,0 1 0 0 0,0 1 0 0 0,0-1-1 0 0,7-3 87 0 0,3-1-90 0 0,-11 6 65 0 0,0 1 0 0 0,1 0-1 0 0,-1 0 1 0 0,1 1 0 0 0,-1-1 0 0 0,1 1 0 0 0,5-1 25 0 0,-7 2 6 0 0,0 1 0 0 0,-1-1 0 0 0,1 1-1 0 0,-1 0 1 0 0,1 0 0 0 0,-1 1 0 0 0,1-1 0 0 0,-1 1 0 0 0,1 0 0 0 0,-1 0 0 0 0,1 0 0 0 0,-1 0 0 0 0,0 0 0 0 0,1 1 0 0 0,-1-1 0 0 0,0 1 0 0 0,0 0 0 0 0,0 0 0 0 0,0 0 0 0 0,-1 1 0 0 0,1-1-1 0 0,0 1 1 0 0,-1-1 0 0 0,0 1 0 0 0,0 0 0 0 0,0 0 0 0 0,0 0 0 0 0,0 0 0 0 0,0 0 0 0 0,-1 0 0 0 0,1 0 0 0 0,-1 1 0 0 0,0-1 0 0 0,0 1 0 0 0,0-1 0 0 0,-1 1 0 0 0,1 2-6 0 0,-1 1 96 0 0,-1 1 0 0 0,0-1 0 0 0,0 1 0 0 0,0-1 0 0 0,-1 1 0 0 0,0-1 0 0 0,-1 0 0 0 0,0 0 0 0 0,0 0 0 0 0,0 0 0 0 0,-1 0 0 0 0,0-1 0 0 0,0 0 1 0 0,-1 1-1 0 0,1-2 0 0 0,-1 1 0 0 0,-1 0 0 0 0,1-1 0 0 0,-1 0 0 0 0,0 0 0 0 0,0-1 0 0 0,-1 1-96 0 0,-2 0 20 0 0,0 1-1 0 0,-1-2 1 0 0,0 1-1 0 0,0-1 1 0 0,0-1-1 0 0,0 1 1 0 0,0-2-1 0 0,-1 1 1 0 0,0-2 0 0 0,1 1-1 0 0,-1-2 1 0 0,0 1-1 0 0,0-1 1 0 0,1-1-1 0 0,-5 0-19 0 0,5-1-404 0 0,0 0 1 0 0,0-1-1 0 0,0 1 0 0 0,1-2 0 0 0,-1 0 404 0 0,-27-15-7260 0 0,18 8 788 0 0</inkml:trace>
  <inkml:trace contextRef="#ctx0" brushRef="#br0" timeOffset="1791.401">421 286 2760 0 0,'0'0'527'0'0,"0"0"1171"0"0,0 0 519 0 0,0 0 102 0 0,0 0-236 0 0,0 0-1059 0 0,-3 7 433 0 0,-5 50 850 0 0,-6 16-340 0 0,6-37-1347 0 0,6-30-492 0 0,0 1-1 0 0,1 0 0 0 0,0 1 0 0 0,0-1 0 0 0,0 4-127 0 0,-3 38 625 0 0,2-36-379 0 0,0 1 1 0 0,2-1-1 0 0,0 8-246 0 0,0-9 198 0 0,0-1-1 0 0,-1 0 0 0 0,-2 10-197 0 0,2-10 143 0 0,-1 0 0 0 0,2 0 0 0 0,0 0 0 0 0,0 1-143 0 0,0 0 166 0 0,0 0-1 0 0,-1 0 1 0 0,-1 5-166 0 0,-1 24 262 0 0,-6 44-10 0 0,7-63-200 0 0,1-18-35 0 0,0 0-1 0 0,1 0 0 0 0,0 0 0 0 0,0-1 0 0 0,0 1 0 0 0,0 0 0 0 0,1 4-16 0 0,2 8 60 0 0,-3-14-138 0 0,0 0-1 0 0,0 0 1 0 0,0 0 0 0 0,1 0 0 0 0,-1 0 0 0 0,1 0-1 0 0,-1-1 1 0 0,1 1 0 0 0,0 0 0 0 0,0 0 0 0 0,0-1 0 0 0,0 1-1 0 0,0 0 1 0 0,0-1 0 0 0,1 2 78 0 0,-1-2-1204 0 0,-1-1-1176 0 0,0 0-4522 0 0</inkml:trace>
  <inkml:trace contextRef="#ctx0" brushRef="#br0" timeOffset="2200.528">1656 161 11920 0 0,'0'0'546'0'0,"0"0"-10"0"0,6 5 79 0 0,-4-2-469 0 0,-1-1 0 0 0,1 0 1 0 0,-1 1-1 0 0,0-1 0 0 0,1 0 1 0 0,-1 1-1 0 0,0 0 0 0 0,-1-1 0 0 0,1 1 1 0 0,0-1-1 0 0,-1 1 0 0 0,0 0 0 0 0,1 2-146 0 0,-2 38 1818 0 0,0-34-1463 0 0,-5 44 993 0 0,-2-2-1 0 0,-3 1 0 0 0,-15 42-1347 0 0,1 0 774 0 0,-9 17-290 0 0,10 21-140 0 0,3-13-29 0 0,21-110 189 0 0,0-5-1424 0 0,0-2-3401 0 0,3-9 2495 0 0</inkml:trace>
  <inkml:trace contextRef="#ctx0" brushRef="#br0" timeOffset="2597.881">1831 27 3680 0 0,'4'-2'2'0'0,"-1"-1"1"0"0,1 0-1 0 0,0 1 1 0 0,0 0-1 0 0,3-1-2 0 0,-2 1 1101 0 0,1 0 0 0 0,0 0 0 0 0,-1 0 0 0 0,1 1 0 0 0,0 0 0 0 0,0 0 0 0 0,0 1 0 0 0,0 0 0 0 0,0 0 0 0 0,0 0-1 0 0,0 1 1 0 0,0 0 0 0 0,4 1-1101 0 0,-6-1 165 0 0,0 0 0 0 0,0 0-1 0 0,0 1 1 0 0,0 0-1 0 0,-1 0 1 0 0,1 0 0 0 0,1 1-165 0 0,-5-3 1 0 0,7 5 351 0 0,0 0 0 0 0,0 1 0 0 0,0 0 0 0 0,-1 0-1 0 0,0 0 1 0 0,0 1-352 0 0,-4-5 42 0 0,-1-1-1 0 0,0 1 0 0 0,0-1 1 0 0,0 1-1 0 0,-1 0 0 0 0,1-1 1 0 0,0 1-1 0 0,0 0 0 0 0,-1-1 0 0 0,1 1 1 0 0,-1 0-1 0 0,0 0 0 0 0,1 0 1 0 0,-1-1-1 0 0,0 1 0 0 0,0 0 1 0 0,0 0-1 0 0,0 0 0 0 0,-1 0 1 0 0,1-1-1 0 0,0 1 0 0 0,-1 0 1 0 0,1 0-1 0 0,-1-1 0 0 0,0 1 0 0 0,0 0 1 0 0,1-1-1 0 0,-1 1 0 0 0,0 0 1 0 0,0-1-1 0 0,0 1 0 0 0,-1 0-41 0 0,-10 11 294 0 0,-1 0-1 0 0,0 0 0 0 0,-6 2-293 0 0,0 2 144 0 0,14-13-109 0 0,1 0 1 0 0,1 0-1 0 0,-1 0 0 0 0,1 0 0 0 0,-1 1 0 0 0,0 2-35 0 0,19-1 119 0 0,-7-5-74 0 0,0 0 1 0 0,0 0-1 0 0,0-1 1 0 0,-1 0-1 0 0,1 0 1 0 0,0-1 0 0 0,5-1-46 0 0,7-1 95 0 0,140-4-1604 0 0,-136 7-6677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4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5155 1 5672 0 0,'0'0'257'0'0,"0"0"-2"0"0,0 0-113 0 0,0 9 821 0 0,4 24 1238 0 0,-2-28-1838 0 0,-1 1 0 0 0,0-1 0 0 0,0 1 0 0 0,-1 0 0 0 0,0-1 0 0 0,0 1 0 0 0,0 0 0 0 0,-1-1 0 0 0,1 1 0 0 0,-2 0-363 0 0,-5 33 1434 0 0,6-28-1062 0 0,0-1 0 0 0,-2 1 0 0 0,-1 4-372 0 0,0-2 191 0 0,0 0 1 0 0,-1 0-1 0 0,-1 0 0 0 0,0-1 0 0 0,-1 0 0 0 0,0 0 0 0 0,-1-1 0 0 0,-8 10-191 0 0,5-9 153 0 0,7-7-65 0 0,-1 0-1 0 0,0 0 1 0 0,0 0-1 0 0,0 0 1 0 0,0-1-1 0 0,-1 0 1 0 0,-3 3-88 0 0,4-5 29 0 0,-19 12 284 0 0,-1-1 1 0 0,-1-1-1 0 0,-14 4-313 0 0,29-14 71 0 0,1 1 0 0 0,-1-2 0 0 0,1 1 0 0 0,-1-1 1 0 0,1-1-1 0 0,-12-1-71 0 0,-5-1 191 0 0,0-1 0 0 0,-3-2-191 0 0,-3-3 29 0 0,0-2 0 0 0,-31-12-29 0 0,30 9 112 0 0,0 2 0 0 0,-13-2-112 0 0,-41-2 153 0 0,-45 0-153 0 0,102 12 16 0 0,-69-3 137 0 0,-70 6-153 0 0,68 1 119 0 0,-115 10 307 0 0,162-7-356 0 0,-24 4 261 0 0,0 5-1 0 0,-50 14-330 0 0,64-10 352 0 0,1 2 0 0 0,-7 7-352 0 0,35-12-62 0 0,-30 16 62 0 0,52-22 0 0 0,0 1-1 0 0,1 0 1 0 0,-1 1 0 0 0,2 0-1 0 0,-9 9 1 0 0,14-12-1 0 0,1-1 0 0 0,0 1-1 0 0,1 0 1 0 0,0 0 0 0 0,0 1 0 0 0,0 0-1 0 0,1 0 1 0 0,-2 4 1 0 0,5-8 6 0 0,0 0 1 0 0,-1 0-1 0 0,1 0 1 0 0,1 0-1 0 0,-1 0 0 0 0,1 0 1 0 0,-1 0-1 0 0,1 0 0 0 0,0 0 1 0 0,1 0-1 0 0,-1 0 1 0 0,1 0-1 0 0,0 0 0 0 0,0 0 1 0 0,0 0-1 0 0,0 0 1 0 0,1 0-1 0 0,-1 0 0 0 0,1-1 1 0 0,0 1-7 0 0,-1-2 7 0 0,0-1 0 0 0,0 1 1 0 0,1-1-1 0 0,-1 1 0 0 0,0-1 1 0 0,1 0-1 0 0,-1 0 0 0 0,1 1 1 0 0,0-1-1 0 0,-1 0 0 0 0,1 0 1 0 0,0 0-1 0 0,-1-1 0 0 0,1 1 1 0 0,0 0-1 0 0,0-1 0 0 0,0 1 1 0 0,0-1-1 0 0,0 0 0 0 0,-1 1 1 0 0,1-1-1 0 0,0 0 0 0 0,0 0 1 0 0,0 0-1 0 0,0 0 0 0 0,0-1 1 0 0,0 1-1 0 0,0 0 0 0 0,1-1-7 0 0,0 0 15 0 0,0 0-1 0 0,1 0 1 0 0,-1 0-1 0 0,0-1 1 0 0,0 1-1 0 0,0-1 1 0 0,0 0-1 0 0,0 1 0 0 0,0-1 1 0 0,-1-1-1 0 0,1 1 1 0 0,-1 0-1 0 0,1-1 1 0 0,-1 1-1 0 0,0-1 1 0 0,2-1-15 0 0,2-7 34 0 0,-3 7-21 0 0,-1 1-1 0 0,0-1 0 0 0,0 0 1 0 0,0 0-1 0 0,0 0 0 0 0,0 0 1 0 0,-1-1-1 0 0,0 1 0 0 0,0 0 0 0 0,0-1 1 0 0,0 1-1 0 0,-1-1 0 0 0,1 0-12 0 0,-1-2 8 0 0,0 4-6 0 0,0 1 1 0 0,0-1 0 0 0,0 0 0 0 0,0 0 0 0 0,0 0 0 0 0,0 0 0 0 0,-1 0 0 0 0,0 1 0 0 0,1-1 0 0 0,-1 0 0 0 0,0 0 0 0 0,0 1 0 0 0,-1-1 0 0 0,1 1-1 0 0,0-1 1 0 0,-1 1 0 0 0,0-1 0 0 0,0 1-3 0 0,-3-4-2 0 0,-1 0-1 0 0,0 0 1 0 0,0 1-1 0 0,-1 0 1 0 0,0 0-1 0 0,0 1 0 0 0,0-1 1 0 0,0 2-1 0 0,-1-1 1 0 0,1 1-1 0 0,-1 0 1 0 0,-7-1 2 0 0,-14-3-13 0 0,0 1-1 0 0,0 2 1 0 0,-1 1 13 0 0,5 0-2 0 0,-29 0 2 0 0,1 1 0 0 0,-6 3 0 0 0,-7 0 0 0 0,-96 6-1 0 0,91-2 13 0 0,-104 6 95 0 0,-70 0-41 0 0,85-2-119 0 0,-293 6 589 0 0,17-4-209 0 0,380-12-227 0 0,-22-3-100 0 0,13 0 85 0 0,-125-12 131 0 0,135 9-93 0 0,0-3 1 0 0,-21-8-124 0 0,55 13 42 0 0,1-2 1 0 0,1 0-1 0 0,0-1 1 0 0,0-1 0 0 0,0-1-1 0 0,-14-10-42 0 0,25 15 18 0 0,1-1 0 0 0,-1 0-1 0 0,1-1 1 0 0,1 1 0 0 0,0-1-1 0 0,0 0 1 0 0,0-1 0 0 0,0 1-1 0 0,1-1 1 0 0,1-1 0 0 0,-1 1-1 0 0,2 0 1 0 0,-1-1 0 0 0,1 0 0 0 0,0 0-1 0 0,0-3-17 0 0,2 5-32 0 0,0-1 1 0 0,0 1-1 0 0,1 0 0 0 0,0 0 0 0 0,1-1 0 0 0,0 1 0 0 0,0 0 0 0 0,0 0 0 0 0,1 0 1 0 0,1-3 31 0 0,1-4-607 0 0,1 1 1 0 0,1-1 0 0 0,0 1-1 0 0,7-9 607 0 0,5-7-2076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4:4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36 465 14312 0 0,'-5'-11'1526'0'0,"3"5"-1332"0"0,1 0-1 0 0,-1 0 1 0 0,1 0-1 0 0,1-1 1 0 0,-1 1 0 0 0,1 0-1 0 0,0 0 1 0 0,1 0-1 0 0,-1-1 1 0 0,1 1-1 0 0,1-2-193 0 0,-2 5 122 0 0,1 1-1 0 0,0-1 1 0 0,0 1-1 0 0,0 0 0 0 0,0-1 1 0 0,0 1-1 0 0,0 0 1 0 0,0-1-1 0 0,1 1 0 0 0,-1 0 1 0 0,1 0-1 0 0,0 0 1 0 0,-1 0-1 0 0,1 1 0 0 0,0-1 1 0 0,0 0-1 0 0,0 1 0 0 0,0-1 1 0 0,1 1-1 0 0,-1 0 1 0 0,0 0-1 0 0,1-1-121 0 0,2 0 69 0 0,0 1 0 0 0,-1-1-1 0 0,1 1 1 0 0,0 0 0 0 0,-1 1-1 0 0,1-1 1 0 0,0 1 0 0 0,0 0 0 0 0,0 0-1 0 0,0 0 1 0 0,1 1-69 0 0,2 0 9 0 0,0 0-1 0 0,0 1 1 0 0,0 0-1 0 0,0 1 1 0 0,0 0-1 0 0,-1 0 1 0 0,1 0-1 0 0,-1 1 1 0 0,0 0-1 0 0,0 1 1 0 0,1 0-9 0 0,-5-3 17 0 0,-1 0 1 0 0,1 1 0 0 0,-1-1 0 0 0,0 0 0 0 0,0 1 0 0 0,0 0 0 0 0,0-1 0 0 0,0 1 0 0 0,-1 0 0 0 0,1 0 0 0 0,-1 0 0 0 0,0 0 0 0 0,0 0-1 0 0,0 0 1 0 0,0 0 0 0 0,-1 1 0 0 0,1-1 0 0 0,-1 0 0 0 0,1 0 0 0 0,-1 1 0 0 0,0-1 0 0 0,-1 0 0 0 0,1 0 0 0 0,0 1 0 0 0,-1-1 0 0 0,0 0-1 0 0,0 0 1 0 0,0 0 0 0 0,-1 2-18 0 0,-2 7 41 0 0,-2-1-1 0 0,0 1 0 0 0,0-1 0 0 0,-1 0 1 0 0,0-1-1 0 0,-7 8-40 0 0,-9 8 444 0 0,-22 21-444 0 0,27-33 91 0 0,1 1 1 0 0,-3-1-92 0 0,-5 5 23 0 0,-11 6 111 0 0,33-21-58 0 0,2-3 17 0 0,14-1 336 0 0,11-2-151 0 0,-1 0 0 0 0,1-2 0 0 0,15-4-278 0 0,22-3 46 0 0,2 4-234 0 0,35 1 188 0 0,-29 5-2948 0 0,-48-1-1221 0 0,-14 1 2027 0 0</inkml:trace>
  <inkml:trace contextRef="#ctx0" brushRef="#br0" timeOffset="551.15">565 253 15632 0 0,'0'0'356'0'0,"0"0"49"0"0,0 0 21 0 0,0 0-42 0 0,0 0-213 0 0,13 8 822 0 0,-11-3-707 0 0,1-1 0 0 0,-1 1 0 0 0,0 0 0 0 0,0 0 0 0 0,-1 1 0 0 0,1-1 0 0 0,-1 0 0 0 0,0 5-286 0 0,3 48 1493 0 0,-3-38-1219 0 0,0 38 282 0 0,-5 26-556 0 0,3-66 37 0 0,-4 204 487 0 0,4-203-317 0 0,0-16-370 0 0,1 1 0 0 0,-1 0 1 0 0,1-1-1 0 0,0 1 0 0 0,0-1 0 0 0,1 1 0 0 0,-1 0 0 0 0,1-1 0 0 0,0 1 0 0 0,0-1 0 0 0,0 1 1 0 0,0-1-1 0 0,1 1 163 0 0,-2-3-1500 0 0,2 0-1064 0 0,5 1-4017 0 0</inkml:trace>
  <inkml:trace contextRef="#ctx0" brushRef="#br0" timeOffset="968.989">1061 385 14280 0 0,'0'-1'114'0'0,"-1"-1"0"0"0,0 0 0 0 0,0 1 0 0 0,0-1 0 0 0,0 1 0 0 0,0-1 0 0 0,0 1 0 0 0,0 0 0 0 0,0-1 0 0 0,0 1 0 0 0,-1 0 0 0 0,1 0 0 0 0,0 0 0 0 0,-1 0 0 0 0,1 0 0 0 0,-1 0 1 0 0,1 0-1 0 0,-1 0 0 0 0,0 1 0 0 0,1-1 0 0 0,-1 0 0 0 0,0 1 0 0 0,1 0 0 0 0,-1-1 0 0 0,0 1 0 0 0,0 0 0 0 0,1 0 0 0 0,-1 0 0 0 0,0 0 0 0 0,0 0 0 0 0,0 0 0 0 0,1 1 0 0 0,-2-1-114 0 0,-11 5 303 0 0,0 0 1 0 0,0 1-1 0 0,1 1 0 0 0,0 0 0 0 0,-8 6-303 0 0,16-10 146 0 0,-15 11 234 0 0,1 1 0 0 0,0 0 1 0 0,1 1-1 0 0,1 1 0 0 0,-4 7-380 0 0,14-17 69 0 0,1 1 1 0 0,0 0-1 0 0,1 0 0 0 0,0 0 1 0 0,0 1-1 0 0,1 0 0 0 0,0 0 1 0 0,1 0-1 0 0,0 1 0 0 0,0-1 1 0 0,1 1-1 0 0,0 0-69 0 0,2-8 21 0 0,-1 1 1 0 0,1-1-1 0 0,0 1 0 0 0,1 0 1 0 0,-1-1-1 0 0,0 1 0 0 0,1 0 0 0 0,0-1 1 0 0,-1 1-1 0 0,1-1 0 0 0,0 1 1 0 0,0-1-1 0 0,0 0 0 0 0,1 1 1 0 0,-1-1-1 0 0,1 0 0 0 0,-1 0 1 0 0,1 0-1 0 0,0 0 0 0 0,-1 0 0 0 0,1 0 1 0 0,0 0-1 0 0,0-1 0 0 0,1 1-21 0 0,0 0 29 0 0,0 0-1 0 0,0 0 0 0 0,0-1 1 0 0,1 1-1 0 0,-1-1 0 0 0,1 0 1 0 0,-1 0-1 0 0,1 0 0 0 0,-1 0 1 0 0,1 0-1 0 0,-1-1 1 0 0,1 0-1 0 0,0 0 0 0 0,-1 0 1 0 0,1 0-1 0 0,0 0 0 0 0,0-1-28 0 0,2 0 38 0 0,1 0 1 0 0,0-1-1 0 0,-1 0 0 0 0,1 0 0 0 0,-1-1 1 0 0,0 1-1 0 0,0-1 0 0 0,0-1 0 0 0,0 1 0 0 0,0-1 1 0 0,-1 0-1 0 0,1-1 0 0 0,-1 1 0 0 0,0-1 1 0 0,-1 0-1 0 0,1 0 0 0 0,-1 0 0 0 0,3-6-38 0 0,5-9-28 0 0,-1-1 0 0 0,0 0-1 0 0,-2 0 1 0 0,0-5 28 0 0,-1 5-193 0 0,-2 5 81 0 0,0 0 0 0 0,1 0 1 0 0,8-13 111 0 0,-14 29 119 0 0,-1 0 45 0 0,-3 17 65 0 0,2-6-399 0 0,0 1-1 0 0,-1-1 1 0 0,-1 5 170 0 0,-3 27-16 0 0,0 35 16 0 0,6-56-1 0 0,0-10-4 0 0,0 0-1 0 0,0 0 1 0 0,1 0 0 0 0,2 5 5 0 0,-1 6-232 0 0,2 1-526 0 0,2-9-2543 0 0,-6-14 1356 0 0,0-1-20 0 0</inkml:trace>
  <inkml:trace contextRef="#ctx0" brushRef="#br0" timeOffset="2917.393">1433 348 6648 0 0,'27'0'600'0'0,"-18"-4"-650"0"0,-7 0 1719 0 0,-5 1 5931 0 0,-1 1-7363 0 0,0 1 0 0 0,0-1-1 0 0,0 1 1 0 0,-1 0 0 0 0,1 0-1 0 0,0 1 1 0 0,-1-1-1 0 0,1 1 1 0 0,-1 0 0 0 0,1 0-1 0 0,0 1 1 0 0,-1-1-1 0 0,-1 2-236 0 0,-9 7 608 0 0,8-6-498 0 0,-1 0-1 0 0,1 0 0 0 0,0 1 0 0 0,0 0 0 0 0,0 0 1 0 0,1 1-1 0 0,-1-1 0 0 0,1 2 0 0 0,0-1 0 0 0,1 1 1 0 0,-4 4-110 0 0,6-6 147 0 0,-1 0 1 0 0,0 0-1 0 0,1-1 1 0 0,-5 4-148 0 0,5-5 11 0 0,0 1 1 0 0,-1 0-1 0 0,2 0 1 0 0,-1 0-1 0 0,0 0 1 0 0,1 0-1 0 0,-3 4-11 0 0,2-1 5 0 0,-1 2-29 0 0,-1 0 0 0 0,0 0 1 0 0,-4 6 23 0 0,7-11 30 0 0,1 1 1 0 0,-1-1 0 0 0,1 1-1 0 0,-1 0 1 0 0,1 0 0 0 0,0 0-1 0 0,1 0 1 0 0,-1 0 0 0 0,1 0-1 0 0,-1 0 1 0 0,1 0 0 0 0,0 0-1 0 0,1 2-30 0 0,-1 0 36 0 0,0-4-25 0 0,1-1-1 0 0,-1 1 0 0 0,0 0 1 0 0,1-1-1 0 0,-1 1 1 0 0,1-1-1 0 0,-1 1 0 0 0,1-1 1 0 0,0 1-1 0 0,0-1 1 0 0,0 0-1 0 0,0 1 0 0 0,0-1 1 0 0,0 0-1 0 0,0 0 1 0 0,0 0-1 0 0,1 1-10 0 0,9 13 95 0 0,-10-12-82 0 0,0-1 1 0 0,-1-1 0 0 0,1 1 0 0 0,0 0 0 0 0,0 0 0 0 0,0-1 0 0 0,0 1 0 0 0,0 0 0 0 0,1-1 0 0 0,-1 1 0 0 0,0-1 1 0 0,1 1-1 0 0,1 0-14 0 0,-1 0 34 0 0,1 0 1 0 0,0-1 0 0 0,-1 1 0 0 0,1-1-1 0 0,0 1 1 0 0,0-1 0 0 0,0 0 0 0 0,0 0-1 0 0,0 0 1 0 0,0-1 0 0 0,0 1 0 0 0,1-1-1 0 0,-1 1 1 0 0,0-1 0 0 0,1 0-35 0 0,5-6 161 0 0,-4 5-131 0 0,-1-1 0 0 0,1 0 0 0 0,-1 0 0 0 0,0 0 0 0 0,1 0 0 0 0,-1-1 0 0 0,0 0 0 0 0,2-2-30 0 0,-1 1 14 0 0,0-1 0 0 0,0 0 0 0 0,0 0 0 0 0,-1 0 0 0 0,0 0 0 0 0,0-1 0 0 0,0 0 0 0 0,0-1-14 0 0,0-2 0 0 0,-1 5 0 0 0,-1 0 0 0 0,1 0 0 0 0,-1-1 0 0 0,-1 1 0 0 0,1-1 0 0 0,-1 1 0 0 0,1-1 0 0 0,-1 0 0 0 0,0-1 0 0 0,5-19-99 0 0,-5 21 73 0 0,0 0 0 0 0,0 0 0 0 0,0 0 0 0 0,0 0 1 0 0,-1 0-1 0 0,0 0 0 0 0,0 0 0 0 0,0 0 0 0 0,0-2 26 0 0,-1-8-12 0 0,1 13 11 0 0,0 0 0 0 0,0-1 1 0 0,0 1-1 0 0,0 0 1 0 0,0 0-1 0 0,0-1 0 0 0,-1 1 1 0 0,1 0-1 0 0,0-1 1 0 0,-1 1-1 0 0,1 0 1 0 0,-1 0-1 0 0,1 0 0 0 0,-1 0 1 0 0,0-1-1 0 0,1 1 1 0 0,-2 0 0 0 0,1 0-54 0 0,1 1-10 0 0,0 0 0 0 0,0 0 0 0 0,0 0 0 0 0,3 19 0 0 0,-3-14 63 0 0,0-1-1 0 0,0 1 0 0 0,0-1 0 0 0,0 0 1 0 0,1 1-1 0 0,0 0 2 0 0,0 0 47 0 0,-1 0 0 0 0,1 0-1 0 0,-1 0 1 0 0,0 0 0 0 0,0 2-47 0 0,-1-1 29 0 0,1 0 0 0 0,0-1-1 0 0,1 1 1 0 0,0-1 0 0 0,0 2-29 0 0,0-2 6 0 0,-1 0 0 0 0,1-1 0 0 0,-1 1 0 0 0,0 0 1 0 0,0 0-1 0 0,0 0 0 0 0,-1 4-6 0 0,-1-3 10 0 0,2 1 1 0 0,-1-1-1 0 0,1 1 1 0 0,0-1-1 0 0,0 3-10 0 0,0 23 55 0 0,0-29-54 0 0,0-1 0 0 0,0 1 0 0 0,0-1 0 0 0,1 0 0 0 0,-1 1 1 0 0,1-1-1 0 0,-1 1 0 0 0,1-1 0 0 0,1 2-1 0 0,1 5-16 0 0,-3-7-62 0 0,7 2-278 0 0,-6-3 129 0 0,0-1 0 0 0,0 0 0 0 0,0 1 1 0 0,0-1-1 0 0,-1 0 0 0 0,1 0 0 0 0,0 1 1 0 0,0-1-1 0 0,0 0 0 0 0,0 0 1 0 0,0 0-1 0 0,0 0 0 0 0,0 0 0 0 0,0 0 1 0 0,0 0-1 0 0,-1-1 0 0 0,1 1 0 0 0,0 0 1 0 0,0 0-1 0 0,0-1 0 0 0,0 1 0 0 0,0 0 1 0 0,-1-1-1 0 0,1 1 0 0 0,0-1 1 0 0,0 1-1 0 0,-1-1 0 0 0,1 0 0 0 0,0 1 1 0 0,0-1 226 0 0,4-3-2489 0 0,8-4-3553 0 0</inkml:trace>
  <inkml:trace contextRef="#ctx0" brushRef="#br0" timeOffset="3323.589">1742 156 11056 0 0,'-18'-6'505'0'0,"18"6"-492"0"0,0 0 0 0 0,0-1 0 0 0,0 1 0 0 0,0 0 0 0 0,0 0 0 0 0,0 0 0 0 0,0 0 0 0 0,0 0-1 0 0,0 0 1 0 0,0-1 0 0 0,0 1 0 0 0,0 0 0 0 0,0 0 0 0 0,0 0 0 0 0,0 0 0 0 0,0 0 0 0 0,0 0 0 0 0,1-1 0 0 0,-1 1 0 0 0,0 0 0 0 0,0 0 0 0 0,0 0 0 0 0,0 0 0 0 0,0 0 0 0 0,0 0-1 0 0,0 0 1 0 0,0 0 0 0 0,0-1 0 0 0,0 1 0 0 0,1 0 0 0 0,-1 0 0 0 0,0 0 0 0 0,0 0 0 0 0,0 0 0 0 0,0 0 0 0 0,0 0 0 0 0,0 0 0 0 0,0 0 0 0 0,1 0 0 0 0,-1 0 0 0 0,0 0 0 0 0,0 0 0 0 0,0 0-1 0 0,0 0 1 0 0,0 0 0 0 0,0 0 0 0 0,1 0 0 0 0,-1 0-13 0 0,5-4 24 0 0,-5 4 5 0 0,0 0-1 0 0,0 0 0 0 0,1 0 1 0 0,-1 0-1 0 0,0 0 0 0 0,0 0 1 0 0,0-1-1 0 0,0 1 1 0 0,0 0-1 0 0,0 0 0 0 0,0 0 1 0 0,0 0-1 0 0,0 0 0 0 0,0 0 1 0 0,0 0-1 0 0,0 0 0 0 0,0-1 1 0 0,0 1-1 0 0,0 0 1 0 0,0 0-1 0 0,0 0 0 0 0,0 0 1 0 0,0 0-1 0 0,0 0 0 0 0,0 0 1 0 0,-1 0-1 0 0,1 0 1 0 0,0-1-1 0 0,0 1 0 0 0,0 0 1 0 0,0 0-1 0 0,0 0 0 0 0,0 0 1 0 0,0 0-1 0 0,0 0 1 0 0,0 0-1 0 0,0 0 0 0 0,0 0 1 0 0,0 0-1 0 0,-1 0 0 0 0,1 0 1 0 0,0 0-1 0 0,0 0 1 0 0,0 0-1 0 0,0 0 0 0 0,0 0 1 0 0,0 0-1 0 0,0 0 0 0 0,0 0 1 0 0,-1 0-1 0 0,1 0 0 0 0,0 0 1 0 0,0 0-1 0 0,0 0-28 0 0,0 0 164 0 0,1 0-1 0 0,-1 0 1 0 0,1 0-1 0 0,-1 1 1 0 0,1-1-1 0 0,-1 0 1 0 0,0 0-1 0 0,1 1 1 0 0,-1-1-1 0 0,0 0 0 0 0,1 1 1 0 0,-1-1-1 0 0,0 0 1 0 0,1 1-1 0 0,-1-1 1 0 0,0 1-1 0 0,0-1 1 0 0,1 1-1 0 0,-1-1 1 0 0,0 0-1 0 0,0 1 1 0 0,0-1-1 0 0,0 1 1 0 0,0-1-1 0 0,0 1 1 0 0,0-1-1 0 0,0 1 1 0 0,0-1-1 0 0,0 1 0 0 0,0-1 1 0 0,0 1-1 0 0,0-1 1 0 0,0 1-1 0 0,0-1-163 0 0,0 2 38 0 0,0-1 0 0 0,0 0 0 0 0,0 0 0 0 0,0 0 0 0 0,0 0 0 0 0,0 1 0 0 0,0-1 0 0 0,1 0 0 0 0,-1 0 0 0 0,0 0-1 0 0,1 0 1 0 0,0 1-38 0 0,0 0 39 0 0,0 0-1 0 0,0 0 0 0 0,0 0 0 0 0,0-1 1 0 0,0 1-1 0 0,-1 0 0 0 0,1 1 0 0 0,-1-1 0 0 0,1 0 1 0 0,-1 0-1 0 0,0 0 0 0 0,1 0 0 0 0,-1 0 0 0 0,0 0 1 0 0,-1 1-1 0 0,1-1 0 0 0,0 0 0 0 0,-1 0 1 0 0,1 0-1 0 0,-1 0 0 0 0,0 2-38 0 0,1-1 61 0 0,-1 1 0 0 0,1 0 0 0 0,0 0 0 0 0,0-1 0 0 0,0 1 0 0 0,1 0 0 0 0,-1-1 0 0 0,1 1-1 0 0,0 0 1 0 0,0-1 0 0 0,1 1 0 0 0,-1 0-61 0 0,1 1 98 0 0,0 1 0 0 0,-1 0 0 0 0,0 0 0 0 0,0 0 0 0 0,0 1-98 0 0,-1 21 335 0 0,-1-20-207 0 0,1 1 0 0 0,0-1 0 0 0,1 1 0 0 0,1 5-128 0 0,0-4 77 0 0,-1-5-41 0 0,0 0-1 0 0,0 0 0 0 0,0 0 1 0 0,-1 1-1 0 0,1-1 0 0 0,-1 0 1 0 0,-1 0-1 0 0,1 0-35 0 0,-2 7 78 0 0,0 0 0 0 0,1 0 0 0 0,1 0 0 0 0,-1 0 1 0 0,3 11-79 0 0,-1-2 107 0 0,-1-1 0 0 0,-1 1 0 0 0,-1-1 0 0 0,0 1 1 0 0,-6 17-108 0 0,7-32 34 0 0,-8 22 87 0 0,7-25-131 0 0,1 1 0 0 0,-1-1 0 0 0,1 0 0 0 0,0 1 0 0 0,0 0-1 0 0,0-1 1 0 0,1 1 0 0 0,-1 3 10 0 0,1-7 0 0 0,0 1-1 0 0,0 0 1 0 0,0-1-1 0 0,0 1 1 0 0,0-1-1 0 0,0 1 1 0 0,0 0-1 0 0,0-1 1 0 0,0 1-1 0 0,-1-1 1 0 0,1 1-1 0 0,0 0 1 0 0,0-1-1 0 0,-1 1 1 0 0,1-1-1 0 0,0 1 1 0 0,-1-1-1 0 0,1 1 1 0 0,0-1-1 0 0,-1 1 1 0 0,1-1-1 0 0,-1 1 1 0 0,-10 12-70 0 0,10-12-266 0 0,1-1-103 0 0,1 0 298 0 0,0 0 1 0 0,0 0-1 0 0,0 0 0 0 0,-1 0 0 0 0,1 0 0 0 0,0 0 0 0 0,0-1 1 0 0,0 1-1 0 0,0 0 0 0 0,-1-1 0 0 0,1 1 0 0 0,0 0 0 0 0,0-1 0 0 0,-1 1 1 0 0,1-1-1 0 0,0 0 0 0 0,-1 1 0 0 0,1-1 0 0 0,0 1 0 0 0,-1-1 1 0 0,1 0-1 0 0,-1 1 0 0 0,1-1 0 0 0,-1 0 0 0 0,1 0 141 0 0,0-1-567 0 0,0-1 0 0 0,0 1 0 0 0,-1-1 0 0 0,1 0 0 0 0,0 1 0 0 0,-1-1 0 0 0,0-1 567 0 0,3-12-2349 0 0</inkml:trace>
  <inkml:trace contextRef="#ctx0" brushRef="#br0" timeOffset="3701.498">1911 15 16152 0 0,'0'0'737'0'0,"0"0"-13"0"0,6-5-434 0 0,1 3-227 0 0,1 0 0 0 0,-1 0 0 0 0,0 1 0 0 0,0 0 0 0 0,1 0-1 0 0,-1 1 1 0 0,0 0 0 0 0,2 0-63 0 0,3 0 676 0 0,-1 0 1 0 0,1 1-1 0 0,2 1-676 0 0,-9-1 140 0 0,-1 0 0 0 0,0 0 1 0 0,0 1-1 0 0,0-1 0 0 0,0 1 1 0 0,0 0-1 0 0,-1 0 0 0 0,1 0 1 0 0,0 0-1 0 0,0 2-140 0 0,8 3 316 0 0,-11-7-296 0 0,0 0 0 0 0,0 1 0 0 0,0-1 0 0 0,0 1 0 0 0,0-1 0 0 0,0 1 0 0 0,0-1 0 0 0,0 1 0 0 0,0-1 0 0 0,-1 1 1 0 0,1 0-1 0 0,0-1 0 0 0,0 1 0 0 0,-1 0 0 0 0,1 0 0 0 0,0 0 0 0 0,-1 0 0 0 0,1-1 0 0 0,-1 1 0 0 0,1 0 0 0 0,-1 0 0 0 0,0 0 0 0 0,1 0 0 0 0,-1 0 0 0 0,0 0 0 0 0,1 0 0 0 0,-1 0 0 0 0,0 0 0 0 0,0 0 0 0 0,0 0 0 0 0,0 1-20 0 0,0-2 4 0 0,0 2 15 0 0,-1 0 0 0 0,1 0-1 0 0,0 0 1 0 0,-1 0 0 0 0,0 0 0 0 0,1 0 0 0 0,-1 0 0 0 0,0 0 0 0 0,0 0 0 0 0,0 0 0 0 0,0 0 0 0 0,0 0 0 0 0,0-1 0 0 0,-1 1 0 0 0,1-1-1 0 0,-1 1 1 0 0,1-1 0 0 0,-2 2-19 0 0,-17 15 200 0 0,15-12-77 0 0,-1-1 0 0 0,0 1 0 0 0,-1-1 0 0 0,1 0 0 0 0,-1-1 0 0 0,-5 3-123 0 0,-15 9 37 0 0,-9 4 56 0 0,35-20-87 0 0,1 0-1 0 0,-1 0 1 0 0,1 1 0 0 0,-1-1-1 0 0,1 0 1 0 0,-1 0-1 0 0,1 0 1 0 0,-1 1 0 0 0,1-1-1 0 0,-1 0 1 0 0,1 1-1 0 0,0-1 1 0 0,-1 0 0 0 0,1 1-1 0 0,-1-1 1 0 0,1 0-1 0 0,0 1 1 0 0,-1-1 0 0 0,1 1-1 0 0,0-1 1 0 0,0 0-1 0 0,-1 1 1 0 0,1 0-6 0 0,0-1 5 0 0,0 0 1 0 0,1 1-1 0 0,-1-1 0 0 0,0 0 0 0 0,0 1 1 0 0,1-1-1 0 0,-1 0 0 0 0,0 1 1 0 0,1-1-1 0 0,-1 0 0 0 0,0 0 0 0 0,1 1 1 0 0,-1-1-1 0 0,0 0 0 0 0,1 0 1 0 0,-1 0-1 0 0,0 0 0 0 0,1 1 0 0 0,-1-1 1 0 0,1 0-1 0 0,0 0-5 0 0,25 4 36 0 0,94-10 191 0 0,-25 0-1307 0 0,-52 4 413 0 0,0-1-5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4:5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407 357 10592 0 0,'5'-6'320'0'0,"0"-1"1"0"0,0 1-1 0 0,0 0 1 0 0,1 0-1 0 0,0 1 1 0 0,0-1 0 0 0,0 1-1 0 0,1 1 1 0 0,0-1-1 0 0,0 1 1 0 0,0 0-1 0 0,0 1 1 0 0,0 0 0 0 0,2-1-321 0 0,4 0 282 0 0,-9 2 862 0 0,-9 3 2389 0 0,-72 19-2438 0 0,28-11-810 0 0,0-3 1 0 0,-1-1-1 0 0,-7-2-285 0 0,-49-3-367 0 0,95 0 369 0 0,1 0 0 0 0,-1-1 0 0 0,0 0 0 0 0,1-1 0 0 0,-1 0-2 0 0,5 1 24 0 0,1-1 0 0 0,0 0 0 0 0,-1 1 1 0 0,1-1-1 0 0,0-1 0 0 0,0 1 1 0 0,0-1-1 0 0,1 0 0 0 0,-1 0 0 0 0,0-1-24 0 0,4 4 11 0 0,1-1-1 0 0,-1 0 1 0 0,1 1-1 0 0,0-1 1 0 0,-1 1-1 0 0,1-1 1 0 0,-1 0-1 0 0,1 1 1 0 0,0-1-1 0 0,0 0 1 0 0,-1 0-1 0 0,1 1 1 0 0,0-1-1 0 0,0 0 1 0 0,0 0-1 0 0,0 1 1 0 0,0-1-1 0 0,0 0 0 0 0,0 0 1 0 0,0 1-1 0 0,0-1 1 0 0,0 0-1 0 0,0 0 1 0 0,0 1-1 0 0,1-1 1 0 0,-1 0-1 0 0,0 1 1 0 0,0-1-1 0 0,1 0 1 0 0,-1 1-1 0 0,0-1 1 0 0,1 0-1 0 0,-1 1 1 0 0,1-1-1 0 0,-1 1-10 0 0,2-3 25 0 0,0 1 0 0 0,1-1-1 0 0,-1 1 1 0 0,0 0 0 0 0,1 0 0 0 0,-1 0-1 0 0,1 0-24 0 0,45-35 97 0 0,-31 22-106 0 0,19-11 9 0 0,47-37 11 0 0,-40 36 43 0 0,-8 4 73 0 0,33-15-127 0 0,-58 32 0 0 0,-8 4 0 0 0,0 1 0 0 0,0 0 0 0 0,0 0 0 0 0,0 0 0 0 0,1 0 0 0 0,-1 0 0 0 0,0 0 0 0 0,0 0 0 0 0,1 1 0 0 0,-1-1 0 0 0,2 1 0 0 0,1-1 16 0 0,-4 3 4 0 0,0-1-1 0 0,0 1 0 0 0,-1 0 0 0 0,1-1 1 0 0,0 1-1 0 0,-1 0 0 0 0,0 0 0 0 0,1-1 1 0 0,-1 3-20 0 0,1 6 65 0 0,-1-1 1 0 0,-1 1-1 0 0,0 0 1 0 0,0 0-1 0 0,-2 7-65 0 0,0 0 59 0 0,-3 19 41 0 0,-4 26 27 0 0,2 1 0 0 0,1 45-127 0 0,7-76 282 0 0,3 13-282 0 0,-2-34 10 0 0,1-1 0 0 0,0 1 0 0 0,1-1 0 0 0,-1 1 0 0 0,2-1 0 0 0,0 1-10 0 0,1 1-195 0 0,-5-10-66 0 0,1 0-1 0 0,0-1 1 0 0,-1 1 0 0 0,1 0 0 0 0,0 0-1 0 0,0 0 1 0 0,0-1 0 0 0,1 1 0 0 0,-1 0 261 0 0,0-1-2246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4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35 187 9760 0 0,'0'0'222'0'0,"4"-10"526"0"0,-4 7-584 0 0,0 3 444 0 0,0 0 182 0 0,0 0 30 0 0,0 0-32 0 0,0 0-152 0 0,0 0-70 0 0,0 0-12 0 0,-1 19 964 0 0,-12 46 654 0 0,8-40-1418 0 0,0 0-1 0 0,2 1 1 0 0,-1 21-754 0 0,0 28 831 0 0,2-40-179 0 0,1 27-652 0 0,5 150 1165 0 0,-8-139-1150 0 0,4-72-943 0 0,0-1-301 0 0,2 0-799 0 0,6 2-3108 0 0,2-4-1325 0 0</inkml:trace>
  <inkml:trace contextRef="#ctx0" brushRef="#br0" timeOffset="641.797">416 379 5440 0 0,'0'0'248'0'0,"4"-12"96"0"0,1 4 210 0 0,-3 5-21 0 0,-1 1 1 0 0,1-1 0 0 0,0 0-1 0 0,-1 0 1 0 0,0 1 0 0 0,0-1-1 0 0,1 0 1 0 0,-2 0 0 0 0,1 0-1 0 0,0-1 1 0 0,-1 1 0 0 0,1 0-1 0 0,-1 0 1 0 0,0 0-534 0 0,0 2 214 0 0,0 0 0 0 0,0 0 0 0 0,0 0 1 0 0,0 0-1 0 0,0 0 0 0 0,0 0 0 0 0,0 0 0 0 0,0 0 0 0 0,0 0 1 0 0,0 0-1 0 0,-1 1 0 0 0,1-1 0 0 0,0 0 0 0 0,-1 0 0 0 0,1 0 1 0 0,-1 0-1 0 0,1 0 0 0 0,-1 1 0 0 0,1-1 0 0 0,-1 0 0 0 0,1 0 1 0 0,-1 1-1 0 0,0-1 0 0 0,1 0 0 0 0,-1 1 0 0 0,0-1 1 0 0,0 1-1 0 0,0-1 0 0 0,1 1-214 0 0,-2 0 138 0 0,0-1 0 0 0,0 1 0 0 0,0 0 0 0 0,0 0 0 0 0,0 0 0 0 0,1 1 0 0 0,-1-1 0 0 0,0 0 0 0 0,0 1 0 0 0,0-1 0 0 0,1 1 1 0 0,-1-1-1 0 0,0 1 0 0 0,-1 1-138 0 0,-8 3 55 0 0,0 1 1 0 0,1 0 0 0 0,-1 1 0 0 0,1 1-1 0 0,0-1 1 0 0,1 1 0 0 0,0 1-1 0 0,0 0 1 0 0,-1 2-56 0 0,-3 6 41 0 0,0 0 0 0 0,2 1 0 0 0,-1 0 0 0 0,-7 19-41 0 0,17-32 14 0 0,-1 1 0 0 0,1-1 1 0 0,1 1-1 0 0,-1-1 0 0 0,1 1 0 0 0,0-1 1 0 0,1 1-1 0 0,-1 0 0 0 0,1 0 0 0 0,0-1 0 0 0,0 1 1 0 0,1 0-1 0 0,0 0 0 0 0,0-1 0 0 0,1 6-14 0 0,-1-8 24 0 0,0 0-1 0 0,1 0 1 0 0,-1 1-1 0 0,1-1 1 0 0,-1 0-1 0 0,1 0 1 0 0,0-1-1 0 0,0 1 1 0 0,0 0-1 0 0,1-1 1 0 0,-1 1-1 0 0,1-1 1 0 0,-1 1-1 0 0,1-1 1 0 0,0 0-1 0 0,0 0 1 0 0,0-1-1 0 0,0 1 1 0 0,0-1-1 0 0,0 1 1 0 0,0-1-1 0 0,0 0 1 0 0,1 0-1 0 0,-1 0 0 0 0,0-1 1 0 0,3 1-24 0 0,-3-1 15 0 0,1 0 1 0 0,-1 0-1 0 0,1 0 1 0 0,-1-1-1 0 0,1 1 1 0 0,-1-1-1 0 0,1 0 1 0 0,-1 0-1 0 0,0 0 1 0 0,1-1-1 0 0,-1 1 1 0 0,0-1-1 0 0,0 0 1 0 0,0 0-1 0 0,0 0 1 0 0,0 0-1 0 0,-1 0 1 0 0,1 0-1 0 0,-1-1 1 0 0,1 0-1 0 0,-1 1 1 0 0,1-2-16 0 0,6-8 74 0 0,-1 0 0 0 0,0-1 0 0 0,-1 0 0 0 0,3-8-74 0 0,-3 6 6 0 0,-2 0 0 0 0,0 0 0 0 0,-1-1-1 0 0,1-6-5 0 0,0 2 2 0 0,0 0 1 0 0,1 0-1 0 0,5-8-2 0 0,-11 27-96 0 0,0 1-12 0 0,9 27-115 0 0,-7-4 273 0 0,-2 0 0 0 0,-1 20-50 0 0,0-2 157 0 0,0-5-72 0 0,0-19-34 0 0,1 1 1 0 0,2 13-52 0 0,0 0-84 0 0,-2-21 118 0 0,0 1-1 0 0,2-1 1 0 0,-1 0 0 0 0,3 8-34 0 0,-4-18-210 0 0,0 1 0 0 0,0-1 0 0 0,0 0 1 0 0,0 0-1 0 0,0 1 0 0 0,0-1 0 0 0,0 0 0 0 0,0 1 1 0 0,0-1-1 0 0,0 0 0 0 0,1 1 0 0 0,-1-1 0 0 0,0 0 1 0 0,0 0-1 0 0,0 1 0 0 0,1-1 0 0 0,-1 0 0 0 0,0 0 0 0 0,0 1 1 0 0,0-1-1 0 0,1 0 0 0 0,-1 0 0 0 0,0 1 0 0 0,0-1 1 0 0,1 0-1 0 0,-1 0 0 0 0,0 0 0 0 0,1 0 0 0 0,-1 0 1 0 0,1 1 209 0 0,6-7-4876 0 0,-5 4 5098 0 0,7-9-5484 0 0</inkml:trace>
  <inkml:trace contextRef="#ctx0" brushRef="#br0" timeOffset="1384.374">808 414 11312 0 0,'0'0'521'0'0,"4"-8"190"0"0,-4 6-440 0 0,0 1 0 0 0,0-1 0 0 0,0 1 1 0 0,0-1-1 0 0,-1 1 0 0 0,1-1 1 0 0,0 1-1 0 0,-1-1 0 0 0,1 1 1 0 0,-1-1-1 0 0,1 1 0 0 0,-1 0 0 0 0,1-1 1 0 0,-1 1-1 0 0,0 0 0 0 0,0 0 1 0 0,0-1-1 0 0,0 1 0 0 0,0 0 0 0 0,-1-1-271 0 0,0 1 129 0 0,1 0 0 0 0,-1 0 0 0 0,1 1 0 0 0,-1-1 0 0 0,0 0 0 0 0,0 1 0 0 0,1 0 0 0 0,-1-1 0 0 0,0 1 0 0 0,0 0 0 0 0,1 0 0 0 0,-1-1 0 0 0,0 1 0 0 0,0 1 0 0 0,0-1-129 0 0,-6 1 164 0 0,0 1 0 0 0,0-1 0 0 0,0 2 0 0 0,0-1 0 0 0,0 1-1 0 0,-3 2-163 0 0,4-1 129 0 0,-1 0 0 0 0,1 1-1 0 0,-1 0 1 0 0,1 0-1 0 0,1 1 1 0 0,-1-1 0 0 0,-2 5-129 0 0,-12 13 437 0 0,-7 12-437 0 0,23-29 46 0 0,-1 1 19 0 0,1 0-1 0 0,0 0 1 0 0,0 1-1 0 0,1 0 1 0 0,0-1-1 0 0,0 1 1 0 0,0 1-1 0 0,1-1 1 0 0,1 0-1 0 0,0 1 0 0 0,0-1 1 0 0,0 1-1 0 0,1 0 1 0 0,0 0-1 0 0,1 0 1 0 0,0-1-1 0 0,0 2-64 0 0,1-6 63 0 0,0 0-1 0 0,-1-1 0 0 0,1 1 1 0 0,0 0-1 0 0,1-1 1 0 0,-1 1-1 0 0,2 3-62 0 0,-2-6 23 0 0,0 1 0 0 0,0 0 0 0 0,1-1 0 0 0,-1 0 1 0 0,0 1-1 0 0,1-1 0 0 0,-1 1 0 0 0,1-1 0 0 0,-1 0 0 0 0,1 0 0 0 0,-1 0 0 0 0,1 0 0 0 0,0 0 0 0 0,0 0 0 0 0,-1-1 0 0 0,1 1 1 0 0,1 0-24 0 0,4 0 36 0 0,0 0 0 0 0,-1 0 1 0 0,1-1-1 0 0,0 1 0 0 0,0-2 1 0 0,0 1-1 0 0,0-1 0 0 0,0 0 1 0 0,0 0-1 0 0,0-1 0 0 0,-1 0 1 0 0,1 0-1 0 0,5-3-36 0 0,2-1 18 0 0,-1 0-1 0 0,-1-1 1 0 0,1-1 0 0 0,-1 0 0 0 0,-1 0-1 0 0,3-4-17 0 0,-3 0-51 0 0,0 0 0 0 0,0-1 0 0 0,-2-1 0 0 0,1 0 0 0 0,-2 0 0 0 0,0-1 0 0 0,1-3 51 0 0,-4 8 21 0 0,5-11-21 0 0,-1-1 0 0 0,-1 0 0 0 0,3-11 0 0 0,-8 21 16 0 0,-2 9 19 0 0,-3 8-22 0 0,-2 14-36 0 0,0 0-1 0 0,1 1 1 0 0,0 4 23 0 0,2-13-2 0 0,-1 0-7 0 0,0 10 20 0 0,0-1 0 0 0,1 18-11 0 0,2-32-13 0 0,-1 1 0 0 0,1-1 0 0 0,0 0 1 0 0,0 0-1 0 0,1 1 0 0 0,0-1 0 0 0,0 0 1 0 0,0 0-1 0 0,1-1 0 0 0,0 1 0 0 0,2 2 13 0 0,-5-7-52 0 0,1 0-1 0 0,-1 0 0 0 0,1-1 1 0 0,-1 1-1 0 0,1 0 0 0 0,0-1 1 0 0,-1 1-1 0 0,1 0 1 0 0,0-1-1 0 0,-1 1 0 0 0,1-1 1 0 0,0 1-1 0 0,0-1 0 0 0,0 1 1 0 0,-1-1-1 0 0,1 0 0 0 0,0 1 1 0 0,0-1-1 0 0,0 0 1 0 0,0 0-1 0 0,0 0 0 0 0,0 0 1 0 0,0 1-1 0 0,-1-1 0 0 0,1-1 1 0 0,1 1 52 0 0,0 0-963 0 0,1-1 1 0 0,-1 0 0 0 0,1 0 0 0 0,-1 0-1 0 0,0 0 1 0 0,1 0 0 0 0,-1-1 0 0 0,0 1-1 0 0,2-2 963 0 0,8-7-6186 0 0</inkml:trace>
  <inkml:trace contextRef="#ctx0" brushRef="#br0" timeOffset="1781.718">1216 98 18023 0 0,'0'0'407'0'0,"0"0"60"0"0,0 0 23 0 0,0 0-50 0 0,1 1-285 0 0,4 23-137 0 0,-1-1 0 0 0,-1 0 0 0 0,-1 1 0 0 0,-1 8-18 0 0,1 8 169 0 0,0 27 617 0 0,-5 33-786 0 0,1-53 330 0 0,-4 31 434 0 0,1 20-417 0 0,4-78 11 0 0,-1 0-1 0 0,-3 15-357 0 0,0-1-889 0 0,2 0-4398 0 0,3-34 3338 0 0</inkml:trace>
  <inkml:trace contextRef="#ctx0" brushRef="#br0" timeOffset="2186.484">1367 73 17071 0 0,'8'-17'489'0'0,"-7"14"-397"0"0,0 1 0 0 0,0-1 1 0 0,0 1-1 0 0,0-1 0 0 0,0 1 0 0 0,1 0 1 0 0,-1 0-1 0 0,1 0 0 0 0,-1 0 0 0 0,1 0 0 0 0,0 0 1 0 0,0 0-1 0 0,0 0 0 0 0,0 1 0 0 0,1-2-92 0 0,5 0 209 0 0,0-1-1 0 0,0 1 0 0 0,1 1 1 0 0,-1-1-1 0 0,1 1 0 0 0,0 1 0 0 0,-1 0 1 0 0,1 0-1 0 0,0 0 0 0 0,0 1 1 0 0,0 1-1 0 0,0-1 0 0 0,-1 2 0 0 0,1-1 1 0 0,0 1-1 0 0,-1 0 0 0 0,1 1 1 0 0,5 2-209 0 0,7 3 625 0 0,-13-5-390 0 0,0 0 0 0 0,-1 0 0 0 0,1 1-1 0 0,1 1-234 0 0,-7-4 34 0 0,0 0-1 0 0,0 1 1 0 0,0-1-1 0 0,-1 0 1 0 0,1 1-1 0 0,-1-1 1 0 0,1 1-1 0 0,-1 0 1 0 0,0-1-1 0 0,1 1 1 0 0,-1 0-1 0 0,0 0 1 0 0,0 0 0 0 0,0 0-1 0 0,-1 0 1 0 0,1 0-1 0 0,0 0 1 0 0,-1 1-34 0 0,0 0 19 0 0,0-1 1 0 0,0 1 0 0 0,0-1-1 0 0,0 0 1 0 0,-1 1 0 0 0,0-1 0 0 0,1 0-1 0 0,-1 1 1 0 0,0-1 0 0 0,0 0-1 0 0,0 0 1 0 0,0 0 0 0 0,0 1-1 0 0,-1-1 1 0 0,1-1 0 0 0,-1 1 0 0 0,1 0-1 0 0,-1 0 1 0 0,0-1 0 0 0,-1 2-20 0 0,-4 3 81 0 0,0 0 0 0 0,0 0 0 0 0,0-1 0 0 0,-7 3-81 0 0,-23 13 548 0 0,37-21-548 0 0,0 0 1 0 0,0 0-1 0 0,0 0 0 0 0,1 0 0 0 0,-1 0 1 0 0,0 0-1 0 0,0 0 0 0 0,0 0 0 0 0,0 1 1 0 0,0-1-1 0 0,0 0 0 0 0,0 0 0 0 0,0 0 1 0 0,1 0-1 0 0,-1 0 0 0 0,0 0 0 0 0,0 0 1 0 0,0 0-1 0 0,0 0 0 0 0,0 0 0 0 0,0 1 0 0 0,0-1 1 0 0,0 0-1 0 0,0 0 0 0 0,0 0 0 0 0,0 0 1 0 0,0 0-1 0 0,0 0 0 0 0,0 0 0 0 0,0 1 1 0 0,0-1-1 0 0,0 0 0 0 0,0 0 0 0 0,0 0 1 0 0,0 0-1 0 0,0 0 0 0 0,0 0 0 0 0,0 1 1 0 0,0-1-1 0 0,0 0 0 0 0,0 0 0 0 0,0 0 1 0 0,0 0-1 0 0,0 0 0 0 0,0 0 0 0 0,0 0 0 0 0,0 1 1 0 0,0-1-1 0 0,0 0 0 0 0,0 0 0 0 0,0 0 1 0 0,-1 0-1 0 0,1 0 0 0 0,0 0 0 0 0,0 0 1 0 0,0 0-1 0 0,0 0 0 0 0,0 0 0 0 0,0 0 1 0 0,0 0-1 0 0,0 1 0 0 0,-1-1 0 0 0,1 0 1 0 0,0 0-1 0 0,0 0 0 0 0,0 0 0 0 0,0 0 0 0 0,9 0 32 0 0,-8 0-26 0 0,121 2-1254 0 0,-88-2-182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4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6016 0 0,'1'-4'165'0'0,"0"0"-1"0"0,0-1 1 0 0,-1 1 0 0 0,1 0 0 0 0,-1-4-165 0 0,-1 6 503 0 0,1 0 0 0 0,0 0 0 0 0,0 0 0 0 0,0 1 0 0 0,0-1 0 0 0,1 0 0 0 0,-1 0 0 0 0,1 0 0 0 0,-1 0 0 0 0,1 0 0 0 0,-1 0 0 0 0,1 1 0 0 0,0-1 0 0 0,0 0 0 0 0,0 0 0 0 0,0 1 1 0 0,0-1-504 0 0,3-3 5279 0 0,-3 6-2334 0 0,0 3-3954 0 0,2 4 1097 0 0,-1 0-1 0 0,0 0 1 0 0,0 1 0 0 0,-1-1-1 0 0,0 1 1 0 0,-1-1-1 0 0,0 6-87 0 0,2 23 619 0 0,12 94-232 0 0,-13-117-337 0 0,0-5-25 0 0,1 0-1 0 0,-1-1 1 0 0,1 1 0 0 0,1 0-1 0 0,0 0-24 0 0,-3-6 67 0 0,2 13 28 0 0,-1-15-3148 0 0,-1-1-3286 0 0,0 0 466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4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202 259 6448 0 0,'2'-5'100'0'0,"0"0"0"0"0,-1 0 0 0 0,1 0 0 0 0,-1 0 0 0 0,0-1 0 0 0,-1 1 0 0 0,1 0 0 0 0,-1-1-100 0 0,0 4 304 0 0,0-1 0 0 0,0 1 0 0 0,-1-1 0 0 0,1 1 0 0 0,-1-1-1 0 0,1 1 1 0 0,-1-1 0 0 0,0 1-304 0 0,0 0 566 0 0,0 0 0 0 0,0 1 0 0 0,1 0 0 0 0,-1-1 0 0 0,0 1 0 0 0,0 0 0 0 0,-1-1 0 0 0,1 1 0 0 0,0 0 0 0 0,0 0 0 0 0,-1 0 0 0 0,0-1-566 0 0,-1 1 111 0 0,-1-1-1 0 0,1 1 0 0 0,0-1 0 0 0,-1 1 0 0 0,1 1 0 0 0,-1-1 0 0 0,0 0 0 0 0,1 1 0 0 0,-1-1 0 0 0,1 1 0 0 0,-1 0 0 0 0,0 1 0 0 0,1-1 1 0 0,-1 0-1 0 0,0 1 0 0 0,1 0 0 0 0,-1 0 0 0 0,1 0 0 0 0,0 0 0 0 0,-1 1 0 0 0,1-1 0 0 0,-3 3-110 0 0,0-1 56 0 0,0 0 0 0 0,0 1 0 0 0,0 0 0 0 0,0 1 1 0 0,1-1-1 0 0,0 1 0 0 0,0 0 0 0 0,0 0 0 0 0,1 1 0 0 0,-1-1 0 0 0,0 4-56 0 0,-2 3 74 0 0,0 1 0 0 0,1-1-1 0 0,1 2 1 0 0,0-1 0 0 0,1 0-1 0 0,0 1 1 0 0,2 0 0 0 0,-1 0 0 0 0,1 0-1 0 0,1 5-73 0 0,1-14 44 0 0,1 0-1 0 0,0 0 0 0 0,0 0 0 0 0,0 0 0 0 0,1 0 1 0 0,0 0-1 0 0,-1-1 0 0 0,2 1 0 0 0,-1-1 1 0 0,0 1-1 0 0,1-1 0 0 0,0 1-43 0 0,-1-3 35 0 0,-1 0-1 0 0,1 0 1 0 0,-1 0 0 0 0,1 0 0 0 0,0 0-1 0 0,0 0 1 0 0,0 0 0 0 0,0-1 0 0 0,0 1-1 0 0,0-1 1 0 0,0 1 0 0 0,0-1-1 0 0,1 0 1 0 0,-1 0 0 0 0,0 0 0 0 0,1 0-1 0 0,-1 0 1 0 0,1 0 0 0 0,0-1-1 0 0,-1 1 1 0 0,1-1 0 0 0,-1 0 0 0 0,1 0-1 0 0,0 0-34 0 0,2-1 52 0 0,1 0 0 0 0,-1-1 0 0 0,0 0 0 0 0,0 0 0 0 0,0 0 0 0 0,0 0 0 0 0,0-1 0 0 0,0 0 0 0 0,-1 0 0 0 0,1 0 0 0 0,-1-1 0 0 0,0 1 0 0 0,0-1 0 0 0,0 0-1 0 0,0 0 1 0 0,-1-1 0 0 0,0 1 0 0 0,0-1 0 0 0,0 1 0 0 0,1-4-52 0 0,6-12 57 0 0,-1 0 0 0 0,-1-1 0 0 0,0-1-1 0 0,0-8-56 0 0,-5 22 6 0 0,0-1 1 0 0,15-47 58 0 0,-17 55 7 0 0,2 10 0 0 0,-3 0-88 0 0,1-1-1 0 0,-1 1 1 0 0,-1 0 0 0 0,-1 8 16 0 0,0 2-3 0 0,0 6 221 0 0,-6 19-218 0 0,4-25 1 0 0,1 1 0 0 0,1 0-1 0 0,0 7 0 0 0,2-21-17 0 0,0-3-58 0 0,0-1 0 0 0,0 1 0 0 0,0 0 0 0 0,0 0 0 0 0,1 0 0 0 0,-1 0 0 0 0,1 0 0 0 0,-1-1 0 0 0,1 1 0 0 0,0 0 0 0 0,2 2 75 0 0,-3-4-300 0 0,1-1 0 0 0,0 1 1 0 0,-1-1-1 0 0,1 0 1 0 0,0 1-1 0 0,0-1 0 0 0,-1 0 1 0 0,1 0-1 0 0,0 0 0 0 0,0 0 1 0 0,0 1-1 0 0,0-1 1 0 0,-1 0-1 0 0,1 0 0 0 0,0 0 1 0 0,0-1-1 0 0,0 1 0 0 0,0 0 300 0 0,6-2-6403 0 0</inkml:trace>
  <inkml:trace contextRef="#ctx0" brushRef="#br0" timeOffset="396.87">482 229 9672 0 0,'5'-2'299'0'0,"-1"-1"0"0"0,1 1 0 0 0,1 0 0 0 0,-1 0 0 0 0,0 1 0 0 0,0-1 1 0 0,1 1-1 0 0,-1 0 0 0 0,1 1 0 0 0,-1-1 0 0 0,0 1 0 0 0,1 0 0 0 0,-1 1 1 0 0,1-1-300 0 0,11 1 3253 0 0,32 0 45 0 0,-6 2-1631 0 0,29 6-1667 0 0,-52-6 82 0 0,1 1 0 0 0,-1 1-1 0 0,16 7-81 0 0,-35-12-1061 0 0,-1 0-376 0 0,0 1-1065 0 0,-2 6-3989 0 0</inkml:trace>
  <inkml:trace contextRef="#ctx0" brushRef="#br0" timeOffset="397.87">439 377 14424 0 0,'0'0'661'0'0,"0"0"-16"0"0,0 0-298 0 0,0 0 258 0 0,0 0 163 0 0,2-1 31 0 0,42-9 1052 0 0,0 2 0 0 0,19-1-1851 0 0,18 3-799 0 0,0 3 0 0 0,38 5 799 0 0,-97 0-2210 0 0</inkml:trace>
  <inkml:trace contextRef="#ctx0" brushRef="#br0" timeOffset="1466.752">1208 44 6048 0 0,'0'0'273'0'0,"0"0"-5"0"0,0-1-172 0 0,1-1 544 0 0,-1-1-1 0 0,0 1 1 0 0,1-1-1 0 0,-1 1 1 0 0,1-1 0 0 0,0 1-1 0 0,0 0 1 0 0,0-1-1 0 0,0 1-639 0 0,5-16 3127 0 0,-6 17-2518 0 0,0 1-63 0 0,0 0-30 0 0,0 0-4 0 0,0 0-26 0 0,0 0-113 0 0,0 0-48 0 0,0 0-6 0 0,0 0-26 0 0,0 0-86 0 0,6 12 272 0 0,-3-2-317 0 0,0 0 0 0 0,-1 0 0 0 0,2 7-162 0 0,3 17 176 0 0,7 27 136 0 0,13 49 120 0 0,-21-84-317 0 0,-5-17-4 0 0,2 1 1 0 0,-1 0-1 0 0,1-1 0 0 0,4 8-111 0 0,-7-16 72 0 0,0-1 0 0 0,0 0 0 0 0,0 0 0 0 0,0 0 0 0 0,0 0 4 0 0,0 0 16 0 0,0 0 4 0 0,0 0 0 0 0,0 0 2 0 0,0 0 6 0 0,0 0 6 0 0,0 0 2 0 0,0-10 264 0 0,0 7-349 0 0,0 0 0 0 0,0 0 1 0 0,0 0-1 0 0,0 0 1 0 0,1-1-1 0 0,-1 1 0 0 0,1 0 1 0 0,0 0-1 0 0,0 1 1 0 0,0-1-1 0 0,0 0 0 0 0,0 0-27 0 0,3-4-10 0 0,0 1 0 0 0,0 0-1 0 0,0 0 1 0 0,1 0 0 0 0,0 0 0 0 0,0 1-1 0 0,0-1 1 0 0,1 1 0 0 0,0 1 0 0 0,0-1-1 0 0,0 1 1 0 0,0 0 0 0 0,1 0 0 0 0,-1 1-1 0 0,1 0 1 0 0,0 0 0 0 0,0 1-1 0 0,0-1 1 0 0,0 2 0 0 0,5-2 10 0 0,-9 3-4 0 0,0-1-1 0 0,0 1 1 0 0,0 0-1 0 0,0 0 1 0 0,0 0-1 0 0,1 0 1 0 0,-1 1 0 0 0,0-1-1 0 0,0 1 1 0 0,0 0-1 0 0,0 0 1 0 0,0 0 0 0 0,0 0-1 0 0,0 0 1 0 0,-1 1-1 0 0,1-1 1 0 0,0 1-1 0 0,-1 0 1 0 0,1 0 0 0 0,-1 0-1 0 0,1 0 1 0 0,-1 0-1 0 0,0 1 1 0 0,0-1 0 0 0,0 0-1 0 0,0 1 1 0 0,-1 0-1 0 0,1-1 1 0 0,-1 1-1 0 0,1 0 1 0 0,-1 0 0 0 0,0 1 4 0 0,0 0 4 0 0,0 0 1 0 0,0-1 0 0 0,0 1 0 0 0,-1 0 0 0 0,0 0 0 0 0,0-1-1 0 0,0 1 1 0 0,0 0 0 0 0,0 0 0 0 0,-1-1 0 0 0,0 1 0 0 0,0 0 0 0 0,0 0-1 0 0,0-1 1 0 0,-1 3-5 0 0,-1-1 47 0 0,0 0-1 0 0,-1 0 1 0 0,1 0-1 0 0,-1-1 0 0 0,0 0 1 0 0,0 1-1 0 0,0-1 1 0 0,-1-1-1 0 0,-4 4-46 0 0,-7 4 71 0 0,0-2-1 0 0,-1 0 0 0 0,-1 0 0 0 0,1-2 0 0 0,-17 5-70 0 0,4-1-371 0 0,18-6-187 0 0,-1-2-1 0 0,0 1 1 0 0,-6-1 558 0 0,-22 3-5930 0 0,3-2-1204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4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20459 1975 12496 0 0,'0'0'572'0'0,"-1"-1"-11"0"0,-4-4 5599 0 0,7 10-5285 0 0,2 11-684 0 0,9 269 3649 0 0,-1-62-2426 0 0,-10-159-1272 0 0,1 0 88 0 0,-3 1 0 0 0,-5 24-230 0 0,-15 236 1136 0 0,14-253-820 0 0,3-36-112 0 0,0 16-204 0 0,17 281 471 0 0,0-1-22 0 0,-16-266-215 0 0,-6 19-234 0 0,0 12 129 0 0,3-49 116 0 0,0 21 34 0 0,5 16-638 0 0,-1-75 139 0 0,-1-13-725 0 0,-1-18-878 0 0,4-20-2743 0 0,4 15-3711 0 0</inkml:trace>
  <inkml:trace contextRef="#ctx0" brushRef="#br0" timeOffset="1">20879 2240 6912 0 0,'1'0'118'0'0,"0"-1"0"0"0,0 0 1 0 0,0 0-1 0 0,0 0 0 0 0,0 0 1 0 0,-1 1-1 0 0,1-1 0 0 0,0 0 0 0 0,-1 0 1 0 0,1-1-1 0 0,-1 1 0 0 0,1 0 1 0 0,-1 0-1 0 0,1 0 0 0 0,-1 0 0 0 0,0 0 1 0 0,0 0-1 0 0,1-1-118 0 0,-1 1 293 0 0,0-1 0 0 0,0 1 0 0 0,1 0 0 0 0,-1-1 0 0 0,1 1 0 0 0,-1 0 0 0 0,1-1 0 0 0,0 1 1 0 0,-1 0-1 0 0,1 0 0 0 0,0 0 0 0 0,0 0 0 0 0,0 0 0 0 0,0 0 0 0 0,0 0 0 0 0,0 0 0 0 0,1-1-293 0 0,22-14 1453 0 0,-20 13-1007 0 0,0 1-148 0 0,0 0-1 0 0,0 0 1 0 0,0 1-1 0 0,0 0 1 0 0,0-1-1 0 0,1 1 1 0 0,-1 1-1 0 0,1-1 0 0 0,-1 1 1 0 0,0-1-1 0 0,1 1 1 0 0,-1 1-1 0 0,1-1-297 0 0,-2 0 103 0 0,1 1 0 0 0,-1-1-1 0 0,1 1 1 0 0,-1 0 0 0 0,1 0-1 0 0,-1 0 1 0 0,0 0-1 0 0,0 0 1 0 0,0 1 0 0 0,0-1-1 0 0,0 1 1 0 0,0 0 0 0 0,0 0-1 0 0,0 0 1 0 0,0 1-1 0 0,-1-1 1 0 0,1 1-103 0 0,-2-2 44 0 0,0 1 1 0 0,0-1-1 0 0,0 1 0 0 0,0 0 1 0 0,0-1-1 0 0,0 1 0 0 0,-1 0 1 0 0,1 0-1 0 0,-1-1 0 0 0,1 1 1 0 0,-1 0-1 0 0,0 0 0 0 0,1 0 1 0 0,-1 0-1 0 0,0-1 0 0 0,0 1 1 0 0,0 0-1 0 0,-1 0-44 0 0,1 2 46 0 0,-1-1 0 0 0,0 1 0 0 0,0-1-1 0 0,0 0 1 0 0,-1 0 0 0 0,1 1 0 0 0,-1-1 0 0 0,0 0-1 0 0,-1 1-45 0 0,-6 8 180 0 0,-1-1-1 0 0,0 0 0 0 0,0-1 0 0 0,-7 5-179 0 0,12-11 122 0 0,4-3-94 0 0,-40 38 586 0 0,36-33-534 0 0,0-1-1 0 0,1 1 1 0 0,-1 0 0 0 0,1 0 0 0 0,1 0-1 0 0,-4 6-79 0 0,7-11 11 0 0,0-1 0 0 0,0 0 0 0 0,0 1 0 0 0,0-1 0 0 0,-1 1 0 0 0,1-1 0 0 0,0 1 0 0 0,0-1 0 0 0,0 1 0 0 0,0 0 0 0 0,0-1 0 0 0,0 1 0 0 0,0-1 0 0 0,0 1 0 0 0,0-1 0 0 0,1 1 0 0 0,-1-1 0 0 0,0 1 0 0 0,0-1 0 0 0,0 0 0 0 0,0 1 0 0 0,1-1 0 0 0,-1 1-1 0 0,0-1 1 0 0,1 1 0 0 0,-1-1-11 0 0,1 1 18 0 0,0 0-1 0 0,0 0 1 0 0,0 0-1 0 0,0-1 1 0 0,1 1-1 0 0,-1 0 1 0 0,0-1-1 0 0,0 1 1 0 0,0-1-1 0 0,2 1-17 0 0,2 0 81 0 0,-1 0 0 0 0,1 0 0 0 0,0 0 0 0 0,0-1 1 0 0,1 0-82 0 0,91-5 782 0 0,-77 4-693 0 0,0-1 0 0 0,14-3-89 0 0,28-3-1012 0 0,-38 8-18 0 0</inkml:trace>
  <inkml:trace contextRef="#ctx0" brushRef="#br0" timeOffset="2">3165 2924 10136 0 0,'7'3'230'0'0,"-5"-3"30"0"0,-2 0 19 0 0,1 0-40 0 0,-1-1-196 0 0,1 1 0 0 0,-1 0 0 0 0,1-1 0 0 0,-1 1 0 0 0,1 0 0 0 0,-1-1 0 0 0,1 1 0 0 0,-1 0 0 0 0,1 0 1 0 0,-1 0-1 0 0,1-1 0 0 0,-1 1 0 0 0,1 0 0 0 0,-1 0 0 0 0,1 0 0 0 0,-1 0 0 0 0,1 0 0 0 0,-1 0 0 0 0,1 0 0 0 0,0 0 0 0 0,-1 0 1 0 0,1 1-1 0 0,-1-1 0 0 0,1 0 0 0 0,-1 0 0 0 0,1 0 0 0 0,-1 0 0 0 0,1 1 0 0 0,-1-1 0 0 0,1 0 0 0 0,-1 1 0 0 0,0-1 1 0 0,1 0-1 0 0,-1 1 0 0 0,1-1-43 0 0,1 2 3476 0 0,-2-1-3323 0 0,0 0 0 0 0,1 1 0 0 0,-1-1 1 0 0,0 0-1 0 0,0 0 0 0 0,0 1 1 0 0,-1-1-1 0 0,1 0 0 0 0,0 0 0 0 0,0 0 1 0 0,-1 1-1 0 0,1-1 0 0 0,0 0 0 0 0,-1 1-152 0 0,0 2 532 0 0,-2 5-361 0 0,1 1 0 0 0,-2-1 0 0 0,1 0 0 0 0,-3 5-172 0 0,-38 68 1976 0 0,35-65-1976 0 0,-1 1 0 0 0,-10 12 0 0 0,7-11 0 0 0,-6 8 1050 0 0,-2-2 0 0 0,-23 22-1050 0 0,40-43-52 0 0,-7 7 52 0 0,0 0 0 0 0,-1-1 0 0 0,-1-1 0 0 0,1 0 0 0 0,-2-1 0 0 0,1 0 0 0 0,-1-1 0 0 0,-14 5 0 0 0,22-10 0 0 0,0 0 1 0 0,0-1-1 0 0,0 0 0 0 0,0 0 0 0 0,0-1 0 0 0,0 1 1 0 0,0-1-1 0 0,0 0 0 0 0,0-1 0 0 0,0 0 0 0 0,-1 0 0 0 0,4 1 73 0 0,1-1-1 0 0,-1 1 1 0 0,1-1-1 0 0,0 0 1 0 0,0 1-1 0 0,-1-1 1 0 0,1 0-1 0 0,0-1 1 0 0,0 1-1 0 0,0 0 1 0 0,0 0-1 0 0,0-1 1 0 0,0 1-1 0 0,1-1 1 0 0,-1 0-1 0 0,0 1 1 0 0,1-1-1 0 0,-1 0 1 0 0,1 0-1 0 0,0 0 1 0 0,0 0-1 0 0,0 0 1 0 0,0 0-1 0 0,0-1 1 0 0,0 1-1 0 0,0 0 1 0 0,0 0-1 0 0,1-3-72 0 0,-1-3 13 0 0,0 2-13 0 0,0 0 1 0 0,1 0 0 0 0,-1 1 0 0 0,2-1-1 0 0,-1-2 0 0 0,2-3 0 0 0,0 0 0 0 0,0 1 0 0 0,1-1 0 0 0,2-1 0 0 0,-4 7 0 0 0,1 1 0 0 0,0-1 0 0 0,1 1 0 0 0,-1-1 0 0 0,1 1 0 0 0,0 0 0 0 0,0 0 0 0 0,0 0 0 0 0,1 1 0 0 0,0-2 0 0 0,10-8-313 0 0,-12 10 185 0 0,0 1 0 0 0,0 0 0 0 0,0 0 0 0 0,0 0 0 0 0,1 0 0 0 0,-1 0 1 0 0,1 0-1 0 0,-1 1 0 0 0,1-1 0 0 0,0 1 0 0 0,-1-1 0 0 0,1 1 0 0 0,1 0 128 0 0,11-4-17 0 0,-13 4 18 0 0,0 0-1 0 0,0 0 0 0 0,0 0 0 0 0,0 1 0 0 0,0-1 0 0 0,0 1 0 0 0,0-1 0 0 0,0 1 0 0 0,0 0 0 0 0,0 0 0 0 0,0 0 0 0 0,0 0 0 0 0,0 0 0 0 0,0 0 0 0 0,0 0 0 0 0,0 1 0 0 0,0-1 0 0 0,0 1 0 0 0,0 0 0 0 0,0 0 0 0 0,12 5 0 0 0,0 2 0 0 0,-1 0 0 0 0,0 0 0 0 0,10 10 0 0 0,-3 1 54 0 0,-2 1-1 0 0,0 0 1 0 0,-2 1-1 0 0,6 9-53 0 0,7 10 188 0 0,-3-8 406 0 0,2-1 1 0 0,3 2-595 0 0,-27-29-342 0 0,0 0 1 0 0,0 0 0 0 0,0 0-1 0 0,-1 1 1 0 0,0 0-1 0 0,0 0 1 0 0,0 0-1 0 0,-1 0 1 0 0,0 0 0 0 0,0 0-1 0 0,0 1 1 0 0,0-1-1 0 0,0 6 342 0 0,-1-3-1024 0 0</inkml:trace>
  <inkml:trace contextRef="#ctx0" brushRef="#br0" timeOffset="3">1340 3036 10136 0 0,'0'0'230'0'0,"0"-4"548"0"0,2 0-730 0 0,-2 1 29 0 0,0 3 316 0 0,0 0 106 0 0,0-1-402 0 0,0 1 0 0 0,0 0-1 0 0,0 0 1 0 0,0 0 0 0 0,0 0 0 0 0,0 0 0 0 0,0 0 0 0 0,0 0-1 0 0,0-1 1 0 0,0 1 0 0 0,0 0 0 0 0,0 0 0 0 0,0 0-1 0 0,0 0 1 0 0,0 0 0 0 0,0 0 0 0 0,0-1 0 0 0,0 1-1 0 0,0 0 1 0 0,0 0 0 0 0,0 0 0 0 0,0 0 0 0 0,0 0 0 0 0,0 0-1 0 0,0 0 1 0 0,0 0 0 0 0,0 0 0 0 0,-1-1 0 0 0,1 1-1 0 0,0 0 1 0 0,0 0 0 0 0,0 0 0 0 0,0 0 0 0 0,0 0 0 0 0,0 0-1 0 0,0 0 1 0 0,-1 0 0 0 0,1 0 0 0 0,0 0 0 0 0,0 0-1 0 0,0 0 1 0 0,0 0 0 0 0,0 0 0 0 0,0 0 0 0 0,-1 0 0 0 0,1 0-1 0 0,0 0-96 0 0,-7 4 1269 0 0,-6 10-434 0 0,8-5-636 0 0,0 0-1 0 0,1 0 1 0 0,0 1-1 0 0,0 0 0 0 0,0 4-198 0 0,-10 23 1056 0 0,-2 5-770 0 0,2 1 0 0 0,0 9-286 0 0,11-42 36 0 0,-7 18 156 0 0,-2 12 580 0 0,10-31-675 0 0,2-7-85 0 0,-1 0-1 0 0,1-1 1 0 0,0 1 0 0 0,-1 0-1 0 0,1 0 1 0 0,0 0 0 0 0,0 0 0 0 0,0-1-1 0 0,0 1 1 0 0,1 0 0 0 0,-1 1-12 0 0,0-2 64 0 0,4 4 594 0 0,2-15-632 0 0,-2 0 1 0 0,1 0-1 0 0,-2 0 0 0 0,1-1 0 0 0,0-6-26 0 0,11-59 68 0 0,-13 64-67 0 0,9-62 285 0 0,14-72 804 0 0,-4 40-1162 0 0,-1-3-120 0 0,-16 93 174 0 0,0-1-49 0 0,0 1 0 0 0,5-12 67 0 0,-9 26-7 0 0,0 0-14 0 0,6-9-15 0 0,-6 10-30 0 0,1 6 37 0 0,-1-1 1 0 0,1 0 0 0 0,0 1-1 0 0,1-1 1 0 0,-1 0 0 0 0,2 2 28 0 0,3 15-36 0 0,-1-1 36 0 0,0-1 0 0 0,2 1 0 0 0,1 2 0 0 0,-3-9-78 0 0,0 0-1 0 0,-1 0 0 0 0,0 1 1 0 0,-1-1-1 0 0,-1 1 0 0 0,0 1 79 0 0,0-3-41 0 0,0 0 0 0 0,1 1 0 0 0,3 8 41 0 0,5 25-29 0 0,1 15 29 0 0,4 4 0 0 0,-13-55 0 0 0,4 11 0 0 0,0 0 0 0 0,8 15 0 0 0,-5-13 0 0 0,3 20 0 0 0,-1-9 0 0 0,-9-27 0 0 0,-3-2-209 0 0,-18-10-4483 0 0,9-1-150 0 0,0 1-1150 0 0</inkml:trace>
  <inkml:trace contextRef="#ctx0" brushRef="#br0" timeOffset="4">1241 3123 15664 0 0,'0'0'356'0'0,"0"0"49"0"0,0 0 21 0 0,0 0-42 0 0,0 0-180 0 0,2 0 176 0 0,7-2 59 0 0,-1 0-1 0 0,1 1 1 0 0,0 1-1 0 0,0 0 0 0 0,0 0 1 0 0,0 0-1 0 0,-1 1 1 0 0,9 2-439 0 0,11 0 144 0 0,30 0-41 0 0,43-3-103 0 0,-33-5-6009 0 0,-56 2-676 0 0</inkml:trace>
  <inkml:trace contextRef="#ctx0" brushRef="#br0" timeOffset="5">1788 3294 11976 0 0,'0'0'546'0'0,"0"0"-10"0"0,0 0-344 0 0,0-3-97 0 0,0 2 281 0 0,0 1 113 0 0,0 0 21 0 0,0 0 2 0 0,0 0 0 0 0,0 0 0 0 0,0 0-1 0 0,2 14 853 0 0,-2-12-1215 0 0,1 0 1 0 0,-1 0 0 0 0,0 1-1 0 0,0-1 1 0 0,0 0-1 0 0,0 1 1 0 0,0-1-1 0 0,0 1-149 0 0,-3 16 1013 0 0,1 0-1 0 0,1 3-1012 0 0,-2 27 562 0 0,2-39-294 0 0,0-1-1 0 0,1 1 1 0 0,0-1-1 0 0,1 0 1 0 0,0 1-1 0 0,1 0-267 0 0,0-3 0 0 0,-2-7 0 0 0,0 1 0 0 0,0-1-1 0 0,0 1 1 0 0,0-1-1 0 0,1 1 1 0 0,-1-1 0 0 0,0 1-1 0 0,1-1 1 0 0,-1 0 0 0 0,0 1-1 0 0,1-1 1 0 0,-1 1 0 0 0,0-1-1 0 0,1 0 1 0 0,-1 1-1 0 0,1-1 1 0 0,-1 0 0 0 0,1 0-1 0 0,-1 1 1 0 0,1-1 0 0 0,-1 0-1 0 0,1 0 1 0 0,2-1-56 0 0,-1 1-99 0 0,0-1-1 0 0,0 0 1 0 0,0 1-1 0 0,-1-1 1 0 0,1 0-1 0 0,0 0 1 0 0,0 0-1 0 0,0 0 0 0 0,-1 0 1 0 0,1 0-1 0 0,-1 0 1 0 0,1-1 155 0 0,5-8-5604 0 0,-3-1-1277 0 0</inkml:trace>
  <inkml:trace contextRef="#ctx0" brushRef="#br0" timeOffset="6">1741 3133 15664 0 0,'0'-1'102'0'0,"-1"-2"34"0"0,0 1 1 0 0,0-1 0 0 0,0 1-1 0 0,-1 0 1 0 0,1-1 0 0 0,-1 1-1 0 0,1 0 1 0 0,-1 0 0 0 0,0 0-1 0 0,1 0 1 0 0,-1 0 0 0 0,0 1-1 0 0,0-1 1 0 0,-1 0-1 0 0,1 1-136 0 0,1 0 491 0 0,1 1 18 0 0,0 0-66 0 0,7 14-679 0 0,5 3-1872 0 0,-4-9-4030 0 0</inkml:trace>
  <inkml:trace contextRef="#ctx0" brushRef="#br0" timeOffset="7">2144 3189 8288 0 0,'0'0'190'0'0,"6"-1"445"0"0,9-32-220 0 0,-12 24 432 0 0,1 1 0 0 0,0-1 0 0 0,3-2-847 0 0,-6 8 264 0 0,0 1 0 0 0,0-1 0 0 0,-1 0 0 0 0,1 1 1 0 0,0-1-1 0 0,-1 0 0 0 0,0 1 0 0 0,0-1 0 0 0,0 0 0 0 0,0 0 0 0 0,0 1 1 0 0,0-1-1 0 0,-1 0 0 0 0,1 1 0 0 0,-1-1 0 0 0,0 1 0 0 0,0-1 0 0 0,0 0 0 0 0,0 0-264 0 0,-5-18 1720 0 0,6 20-1659 0 0,0 0 0 0 0,-1-1-1 0 0,1 1 1 0 0,-1 0-1 0 0,1-1 1 0 0,-1 1-1 0 0,0 0 1 0 0,0 0-1 0 0,1-1 1 0 0,-1 1-1 0 0,0 0 1 0 0,0 0-1 0 0,0 0 1 0 0,0 0 0 0 0,0 0-1 0 0,0 0 1 0 0,0 0-1 0 0,-1 1 1 0 0,1-1-1 0 0,0 0 1 0 0,0 1-1 0 0,-1-1 1 0 0,1 1-1 0 0,0-1 1 0 0,-1 1 0 0 0,1-1-1 0 0,-1 1 1 0 0,1 0-1 0 0,0 0 1 0 0,-1 0-1 0 0,1 0 1 0 0,-1 0-1 0 0,1 0 1 0 0,-1 0-1 0 0,1 0 1 0 0,0 1 0 0 0,-1-1-1 0 0,1 0 1 0 0,-1 1-1 0 0,1-1 1 0 0,0 1-1 0 0,0 0 1 0 0,-1-1-1 0 0,0 2-60 0 0,-13 9 0 0 0,12-10 0 0 0,1 1 0 0 0,-1 0 0 0 0,0 0 0 0 0,1 0 0 0 0,-1 0 0 0 0,-1 2 0 0 0,0 2 0 0 0,-1-1 0 0 0,1 1 0 0 0,0 0 0 0 0,0 1 0 0 0,0-1 0 0 0,-1 5 0 0 0,1 1 0 0 0,1-1 0 0 0,0 1 0 0 0,-1 10 0 0 0,0-3 0 0 0,-1 12 0 0 0,1-1 0 0 0,2 1 0 0 0,1 17 0 0 0,-5 6 0 0 0,3 16 0 0 0,-3 8 0 0 0,-1-3 0 0 0,4-34-2 0 0,-2 36 447 0 0,3-31 684 0 0,0-34-1061 0 0,1 1 0 0 0,1 0 0 0 0,0-1 0 0 0,1 1 0 0 0,0-1 0 0 0,1 1 0 0 0,2 3-68 0 0,-4-15 0 0 0,1 0 0 0 0,0 1 0 0 0,-1-1 0 0 0,1 0 0 0 0,0 1 0 0 0,0-1 0 0 0,0 0 0 0 0,0 0 0 0 0,0 0 0 0 0,1 1 0 0 0,-1-1 0 0 0,0-1 0 0 0,0 1 0 0 0,1 0 0 0 0,-1 0 0 0 0,1 0 0 0 0,-1-1 0 0 0,0 1 0 0 0,1-1 0 0 0,0 1 0 0 0,0 0 0 0 0,0-1 0 0 0,0 1 0 0 0,0-1 0 0 0,0 1 0 0 0,1-1 0 0 0,-1 0 0 0 0,0 0 0 0 0,0 0 0 0 0,0 0 0 0 0,0 0 0 0 0,0 0 0 0 0,0-1 0 0 0,2 1 0 0 0,3-3 0 0 0,1-1 0 0 0,-1 1 0 0 0,1-1 0 0 0,-1 0 0 0 0,2-3 0 0 0,-7 6 0 0 0,0-1 0 0 0,0 1 0 0 0,0-1 0 0 0,0 0 0 0 0,-1 0 0 0 0,1 0 0 0 0,-1 0 0 0 0,0 0 0 0 0,1 0 0 0 0,-1 0 0 0 0,0 0 0 0 0,0 0 0 0 0,0 0 0 0 0,-1-1 0 0 0,1 1 0 0 0,0 0 0 0 0,-1-1 0 0 0,0 1 0 0 0,1-1 0 0 0,-1-1 0 0 0,1-12 0 0 0,-1 12 0 0 0,1 0 0 0 0,-1 1 0 0 0,0-1 0 0 0,-1 0 0 0 0,1 0 0 0 0,0 1 0 0 0,-1-1 0 0 0,-3-19 0 0 0,-4-9 0 0 0,5 23 0 0 0,-1 0 0 0 0,0 0 0 0 0,-1 1 0 0 0,0 0 0 0 0,0 0 0 0 0,-4-5 0 0 0,5 8 0 0 0,0 1 0 0 0,1 0 0 0 0,-1 1 0 0 0,0-1 0 0 0,-1 1 0 0 0,1 0 0 0 0,-1 0 0 0 0,1 0 0 0 0,-1 0 0 0 0,0 1 0 0 0,0 0 0 0 0,-4-1 0 0 0,-3-1-29 0 0,9 3-348 0 0,0-1-1 0 0,-1 1 1 0 0,1 0 0 0 0,-1 1-1 0 0,1-1 1 0 0,-4 0 377 0 0,6 1-5241 0 0,1 0-1640 0 0</inkml:trace>
  <inkml:trace contextRef="#ctx0" brushRef="#br0" timeOffset="8">6815 5190 7920 0 0,'12'-7'362'0'0,"-9"-10"174"0"0,-2 15-284 0 0,1 0 1 0 0,0 0-1 0 0,0 0 0 0 0,0 0 0 0 0,0 1 0 0 0,0-1 0 0 0,1 1 0 0 0,-1 0 0 0 0,0-1 0 0 0,1 1 0 0 0,-1 0 0 0 0,1 0 0 0 0,-1 1 0 0 0,1-1 0 0 0,0 0 0 0 0,-1 1 0 0 0,1 0 1 0 0,-1-1-1 0 0,3 1-252 0 0,0 2 198 0 0,-1-1-1 0 0,0 1 1 0 0,0 0 0 0 0,0 0 0 0 0,0 0 0 0 0,0 1 0 0 0,0-1 0 0 0,-1 1 0 0 0,2 1-198 0 0,45 37 807 0 0,16 5-611 0 0,6 14-132 0 0,-69-58-64 0 0,-1 0 0 0 0,0 0 0 0 0,0 1 0 0 0,1 0 0 0 0,-1-1 0 0 0,-1 1 0 0 0,1 0 0 0 0,0 0 0 0 0,-1 0 0 0 0,1 0 0 0 0,0 0 0 0 0,0 0 0 0 0,0 0 0 0 0,0 0 0 0 0,0-1 0 0 0,0 1 0 0 0,1-1 0 0 0,7 7-1 0 0,-7-7 1 0 0,0 1 0 0 0,0-1 0 0 0,-1 1 1 0 0,1-1-1 0 0,-1 1 0 0 0,1 0 0 0 0,-1 0 0 0 0,0 0 0 0 0,0 0 0 0 0,0 0 0 0 0,-1 0 0 0 0,1 1 0 0 0,-1 0 0 0 0,12 25 0 0 0,-10-25 4 0 0,-1 1 1 0 0,0-1-1 0 0,0 1 1 0 0,0 0-1 0 0,0-1 0 0 0,-1 1 1 0 0,0 0-1 0 0,0 0 1 0 0,0 0-1 0 0,-1 0 0 0 0,0 0 1 0 0,0 1-5 0 0,0 4 17 0 0,-1 0 1 0 0,1-1 0 0 0,1 1-1 0 0,-1 1-17 0 0,1-8 14 0 0,-1 0 0 0 0,-1 0 0 0 0,1 0 0 0 0,0 0 0 0 0,-1 1 0 0 0,0-1 0 0 0,0 0 0 0 0,0 0-1 0 0,0 1-13 0 0,-1-1 36 0 0,1 0 0 0 0,0 1 0 0 0,0 0 0 0 0,1-1 0 0 0,-1 1-1 0 0,1 3-35 0 0,-1-4 28 0 0,1 0-1 0 0,-1 0 1 0 0,0 1-1 0 0,0-1 1 0 0,0 0-1 0 0,0 0 1 0 0,-1 0-1 0 0,1 0 1 0 0,-1 0-1 0 0,0 0 1 0 0,0 0-1 0 0,0-1 1 0 0,-1 3-28 0 0,-13 19 290 0 0,15-22-261 0 0,-1 0 0 0 0,1 0 0 0 0,-1 0 0 0 0,0 0 0 0 0,0 0 0 0 0,0 0 0 0 0,0 0 0 0 0,0-1 0 0 0,0 1 0 0 0,0-1 0 0 0,-1 0 0 0 0,1 1-1 0 0,0-1 1 0 0,-1 0 0 0 0,-1 0-29 0 0,1 0 59 0 0,-1 1-1 0 0,0-1 0 0 0,0 0 0 0 0,0-1 0 0 0,1 1 1 0 0,-1-1-1 0 0,0 1 0 0 0,0-1 0 0 0,0-1 0 0 0,-2 1-58 0 0,-15-7 404 0 0,21 7-370 0 0,-1-1 0 0 0,0 1 1 0 0,0 0-1 0 0,0-1 1 0 0,1 1-1 0 0,-1-1 0 0 0,0 1 1 0 0,1-1-1 0 0,-1 1 1 0 0,0-1-1 0 0,1 0 0 0 0,-1 1 1 0 0,1-1-1 0 0,-1 0 1 0 0,1 1-1 0 0,-1-1 0 0 0,1 0 1 0 0,0 0-1 0 0,-1 0 1 0 0,1 1-1 0 0,0-1 0 0 0,-1-1-34 0 0,1 1 47 0 0,0 0-1 0 0,0-1 1 0 0,-1 1-1 0 0,1 0 0 0 0,0-1 1 0 0,-1 1-1 0 0,1 0 0 0 0,-1 0 1 0 0,1-1-1 0 0,-1 1 1 0 0,0-1-47 0 0,0 2 26 0 0,1-1 1 0 0,-1 0-1 0 0,1 0 0 0 0,-1 0 1 0 0,1 0-1 0 0,-1 0 1 0 0,1 0-1 0 0,0 0 1 0 0,0 0-1 0 0,-1 0 1 0 0,1 0-1 0 0,0-1 1 0 0,0 1-1 0 0,0 0 1 0 0,0 0-1 0 0,0 0 1 0 0,0 0-1 0 0,1 0 1 0 0,-1 0-1 0 0,0-1-26 0 0,4-7 212 0 0,-3 7-181 0 0,0 0 0 0 0,-1 0 0 0 0,1 0 0 0 0,-1 0-1 0 0,1 0 1 0 0,-1 0 0 0 0,1 0 0 0 0,-1 0 0 0 0,0 0-1 0 0,0-2-30 0 0,0 2 25 0 0,0-1 0 0 0,0 1-1 0 0,1 0 1 0 0,-1 0 0 0 0,1-1 0 0 0,-1 1-1 0 0,1 0 1 0 0,0 0 0 0 0,0 0-1 0 0,0 0 1 0 0,0 0 0 0 0,1-2-25 0 0,-1 2 19 0 0,1-1 1 0 0,-1 0-1 0 0,0 1 0 0 0,0-1 1 0 0,0 0-1 0 0,0 1 0 0 0,0-4-19 0 0,0-2 40 0 0,-1 4-19 0 0,0 0-1 0 0,0 0 1 0 0,1 1-1 0 0,0-1 1 0 0,0 0-1 0 0,0 1 1 0 0,0-1-1 0 0,0 1 1 0 0,1-1-1 0 0,0 1 1 0 0,0-1-21 0 0,1-1 33 0 0,-1 0 1 0 0,1-1-1 0 0,-1 1 1 0 0,0-1-1 0 0,0 1 0 0 0,0-1 1 0 0,-1 0-1 0 0,0 0 1 0 0,0 0-1 0 0,-1-6-33 0 0,1 10 0 0 0,-1-1-1 0 0,1 0 1 0 0,0 1-1 0 0,-1-1 1 0 0,1 0-1 0 0,0 1 1 0 0,2-3 0 0 0,3-15-63 0 0,-5 15 61 0 0,0 1 1 0 0,1-1 0 0 0,-1 1 0 0 0,1 0-1 0 0,0-1 1 0 0,0 1 0 0 0,1 0 0 0 0,-1 0 0 0 0,1 0-1 0 0,-1 1 1 0 0,3-2 1 0 0,10-17 16 0 0,-9 13 26 0 0,0 2 0 0 0,0-1 0 0 0,1 1-1 0 0,0 0 1 0 0,7-6-42 0 0,11-11-1 0 0,29-24 12 0 0,1-4 309 0 0,-39 30-267 0 0,-12 14 34 0 0,-4 7-71 0 0,1 0 1 0 0,-1-1-1 0 0,1 1 0 0 0,-1 0 1 0 0,1 0-1 0 0,0 0 0 0 0,-1 0 1 0 0,1 0-1 0 0,0 0 1 0 0,0 0-1 0 0,0 0-16 0 0,-1 0 43 0 0,0-3-17 0 0,0 3 53 0 0,0 1 9 0 0,0 0-7 0 0,-11 3-2202 0 0,10-2 1589 0 0,-8 3-3615 0 0,9-4 2452 0 0</inkml:trace>
  <inkml:trace contextRef="#ctx0" brushRef="#br0" timeOffset="9">7493 5509 2304 0 0,'-16'-4'433'0'0,"12"3"982"0"0,4 1 433 0 0,11-6 4573 0 0,-11 6-6334 0 0,0 0 0 0 0,0 0 0 0 0,0 1 1 0 0,0-1-1 0 0,1 0 0 0 0,-1 0 0 0 0,0 0 0 0 0,0 1 0 0 0,0-1 1 0 0,0 0-1 0 0,0 0 0 0 0,0 0 0 0 0,1 1 0 0 0,-1-1 0 0 0,0 0 0 0 0,0 0 1 0 0,0 0-1 0 0,0 1 0 0 0,0-1 0 0 0,0 0 0 0 0,0 0 0 0 0,0 1 1 0 0,0-1-1 0 0,0 0 0 0 0,0 0 0 0 0,0 1 0 0 0,0-1 0 0 0,0 0 1 0 0,0 0-1 0 0,0 0 0 0 0,-1 1 0 0 0,1-1 0 0 0,0 0 0 0 0,0 0 1 0 0,0 0-1 0 0,0 1 0 0 0,0-1 0 0 0,0 0 0 0 0,-1 0 0 0 0,1 0 0 0 0,0 1 1 0 0,0-1-1 0 0,0 0-87 0 0,-11 19 621 0 0,2-2 76 0 0,-1 1-196 0 0,8-15-407 0 0,0 0 0 0 0,0 0 1 0 0,0 0-1 0 0,1 1 0 0 0,-1-1 0 0 0,1 0 0 0 0,-1 2-94 0 0,1-2 65 0 0,0 0 0 0 0,0 0 0 0 0,-1 0-1 0 0,1 0 1 0 0,-1 0 0 0 0,-1 2-65 0 0,1-3 34 0 0,1 0 1 0 0,-1 1-1 0 0,1-1 1 0 0,0 0-1 0 0,-1 1 1 0 0,1-1-1 0 0,1 0 1 0 0,-1 1 0 0 0,0-1-1 0 0,0 1 1 0 0,1 0-1 0 0,0 0-34 0 0,-1 0 74 0 0,1-1 0 0 0,0 0-1 0 0,0 1 1 0 0,-1-1 0 0 0,1 0 0 0 0,-1 0-1 0 0,0 1 1 0 0,1-1 0 0 0,-1 0 0 0 0,0 0 0 0 0,-1 0-1 0 0,1 1-73 0 0,0-3 25 0 0,1 1 0 0 0,0 0-1 0 0,0 0 1 0 0,-1-1 0 0 0,1 1-1 0 0,0 0 1 0 0,0 0 0 0 0,0 0-1 0 0,0 0 1 0 0,0-1 0 0 0,0 1-1 0 0,0 0 1 0 0,0 0 0 0 0,0 0 0 0 0,0 0-1 0 0,0-1 1 0 0,1 1 0 0 0,-1 0-1 0 0,0 0-24 0 0,1 0 18 0 0,-1 0 0 0 0,0 0 0 0 0,0-1 1 0 0,1 1-1 0 0,-1 0 0 0 0,0 0 0 0 0,0 0 0 0 0,0 0 0 0 0,0 0 0 0 0,0 0 0 0 0,-1 0 0 0 0,1 0 0 0 0,0 0-18 0 0,0 0 17 0 0,-1 0-1 0 0,1-1 1 0 0,0 1 0 0 0,-1 0-1 0 0,1 0 1 0 0,0 0-1 0 0,0-1 1 0 0,0 1-1 0 0,0 0 1 0 0,-1 0 0 0 0,1 0-1 0 0,0-1 1 0 0,1 1-1 0 0,-1 0 1 0 0,0 0-1 0 0,0 0 1 0 0,0 0 0 0 0,0-1-1 0 0,1 1 1 0 0,-1 0-1 0 0,0 0 1 0 0,1-1-1 0 0,-1 1 1 0 0,0 0 0 0 0,1 0-1 0 0,-1-1 1 0 0,1 1-1 0 0,-1-1 1 0 0,1 1-1 0 0,0 0 1 0 0,-1-1-1 0 0,1 1 1 0 0,-1-1 0 0 0,1 1-1 0 0,0-1 1 0 0,0 0-1 0 0,-1 1 1 0 0,1-1-1 0 0,0 0 1 0 0,0 1-17 0 0,0-1-93 0 0,-1 0-61 0 0,15 0-2216 0 0,-9-3 92 0 0</inkml:trace>
  <inkml:trace contextRef="#ctx0" brushRef="#br0" timeOffset="10">7416 5422 15664 0 0,'0'0'45'0'0,"1"-1"0"0"0,-1 1 0 0 0,1-1 1 0 0,-1 1-1 0 0,0-1 0 0 0,1 1 1 0 0,-1-1-1 0 0,1 1 0 0 0,-1-1 1 0 0,0 1-1 0 0,0-1 0 0 0,1 1 1 0 0,-1-1-1 0 0,0 0 0 0 0,0 1 1 0 0,1-1-1 0 0,-1 1 0 0 0,0-1 1 0 0,0 0-1 0 0,0 1 0 0 0,0-1 1 0 0,0 0-1 0 0,0 1 0 0 0,0-1 1 0 0,0 0-1 0 0,0 1 0 0 0,-1-1 1 0 0,1 1-1 0 0,0-1 0 0 0,0 0 1 0 0,-1 1-1 0 0,1-1 0 0 0,0 1 1 0 0,0-1-1 0 0,-1 0-45 0 0,-3-11 133 0 0,-7-2-133 0 0,14 10 0 0 0,3 1-770 0 0,3 5-3241 0 0,6 0-1399 0 0</inkml:trace>
  <inkml:trace contextRef="#ctx0" brushRef="#br0" timeOffset="11">7881 5313 11976 0 0,'0'0'266'0'0,"-8"-11"668"0"0,4 9-850 0 0,1 0 1 0 0,-1 1 0 0 0,0-1-1 0 0,1 1 1 0 0,-1-1 0 0 0,0 1-1 0 0,0 0 1 0 0,0 1 0 0 0,0-1-1 0 0,0 1-84 0 0,-5-1 559 0 0,1 0-1 0 0,0 1 0 0 0,-1 1 0 0 0,-2 0-557 0 0,6-1 84 0 0,1 1 1 0 0,-1 0-1 0 0,1 1 1 0 0,-1-1 0 0 0,1 1-1 0 0,-1 0 1 0 0,1 0-1 0 0,0 0 1 0 0,0 1 0 0 0,0-1-1 0 0,0 1 1 0 0,0 0 0 0 0,0 0-1 0 0,1 1 1 0 0,0-1-1 0 0,-1 1 1 0 0,1-1 0 0 0,1 1-1 0 0,-1 0 1 0 0,0 0-1 0 0,1 0 1 0 0,0 1 0 0 0,0-1-1 0 0,0 0 1 0 0,1 1 0 0 0,-1 0-1 0 0,1-1 1 0 0,0 1-1 0 0,1 0 1 0 0,-1-1 0 0 0,1 1-1 0 0,0 0 1 0 0,0 0 0 0 0,0-1-1 0 0,0 1 1 0 0,1 0-1 0 0,1 4-85 0 0,-1-4 0 0 0,0 0 0 0 0,-1 1 0 0 0,1 0 0 0 0,-1-1 0 0 0,-1 1 0 0 0,1-1 0 0 0,-1 3 0 0 0,0-2 0 0 0,0 1 0 0 0,1-1 0 0 0,0 1 0 0 0,1 0 0 0 0,-1 1 0 0 0,4 11-53 0 0,-1-3 299 0 0,0 0 1 0 0,-1 1-1 0 0,-1-1 1 0 0,0 1-1 0 0,-2 10-246 0 0,4 41 285 0 0,-15 32 142 0 0,11-93-389 0 0,1-5-28 0 0,0 0-1 0 0,0 0 0 0 0,0 0 1 0 0,-1-1-1 0 0,1 1 0 0 0,-1 0 1 0 0,1-1-1 0 0,-1 1 1 0 0,0 0-1 0 0,1-1 0 0 0,-1 1 1 0 0,0-1-1 0 0,0 1-9 0 0,-6 8 55 0 0,7-9-52 0 0,-1 0-1 0 0,0 1 1 0 0,0-1 0 0 0,0 0-1 0 0,0 0 1 0 0,0 1-1 0 0,0-1 1 0 0,0 0-1 0 0,0 0 1 0 0,0 0 0 0 0,0-1-1 0 0,0 1 1 0 0,-1 0-1 0 0,1 0 1 0 0,0-1-1 0 0,-1 1 1 0 0,1 0-1 0 0,0-1 1 0 0,-1 1-3 0 0,-4-1-511 0 0,1 1-1 0 0,0-1 1 0 0,0 0-1 0 0,0 0 1 0 0,0 0 0 0 0,0-1-1 0 0,0 0 1 0 0,0 0-1 0 0,-5-1 512 0 0,8 1-1887 0 0</inkml:trace>
  <inkml:trace contextRef="#ctx0" brushRef="#br0" timeOffset="12">7514 5626 2760 0 0,'2'-1'207'0'0,"0"-3"-415"0"0,-1 3 811 0 0,0-1 0 0 0,0 1-1 0 0,1-1 1 0 0,-1 1 0 0 0,0-1 0 0 0,1 1-1 0 0,-1 0 1 0 0,2-2-603 0 0,26-10 6131 0 0,-23 10-5770 0 0,0 1 0 0 0,0 0 1 0 0,1 1-1 0 0,-1 0 0 0 0,0-1 1 0 0,1 2-1 0 0,-1-1 1 0 0,7 1-362 0 0,13-2 756 0 0,-13 2-583 0 0,0 0 0 0 0,0 0 0 0 0,-1 1 0 0 0,1 1 0 0 0,7 1-173 0 0,27 4-1435 0 0,-34-7-4578 0 0</inkml:trace>
  <inkml:trace contextRef="#ctx0" brushRef="#br0" timeOffset="15">4136 2175 2304 0 0,'0'0'101'0'0,"0"0"193"0"0,0 0 723 0 0,0 0 322 0 0,2-7 3542 0 0,-1 5-4778 0 0,-1 0 0 0 0,0 0 0 0 0,1 1 0 0 0,-1-1 0 0 0,1 1 0 0 0,0-1 0 0 0,-1 0 1 0 0,1 1-1 0 0,1-1-103 0 0,-2 1 293 0 0,4-15 1918 0 0,-3 9-1865 0 0,-1 6-177 0 0,0 0-1 0 0,0 0 1 0 0,0 0-1 0 0,0-1 1 0 0,1 1-1 0 0,-1 0 1 0 0,0 0-1 0 0,1 0 1 0 0,-1 0-1 0 0,1 0 1 0 0,0-1-169 0 0,-1 1 252 0 0,0 1-52 0 0,0 0-87 0 0,0-1 0 0 0,0 1 1 0 0,0-1-1 0 0,0 1 0 0 0,0-1 1 0 0,0 1-1 0 0,0-1 0 0 0,0 1 1 0 0,0-1-1 0 0,0 1 0 0 0,0-1 1 0 0,0 1-1 0 0,0-1 0 0 0,0 1 1 0 0,1-1-1 0 0,-1 1 0 0 0,0-1 1 0 0,0 1-1 0 0,0-1 0 0 0,1 1 1 0 0,-1 0-1 0 0,1-1-113 0 0,4 9 539 0 0,2 22-296 0 0,-6 5 237 0 0,-3-23-359 0 0,1 0 0 0 0,1 1 0 0 0,0-1 0 0 0,1 0 0 0 0,1 2-121 0 0,0 28 267 0 0,-14 177 299 0 0,7-140-382 0 0,-4 33 22 0 0,4-59-155 0 0,1-2 28 0 0,-4 3-79 0 0,4-8 26 0 0,4-32-2 0 0,-1 0 0 0 0,-3 11-24 0 0,2-9-1 0 0,0 0-1 0 0,1 1 0 0 0,1 2 2 0 0,-3 34 59 0 0,-1 10 82 0 0,1-24-126 0 0,3-29-16 0 0,-1 1 1 0 0,-1-1-1 0 0,-1 9 1 0 0,-3 23 0 0 0,3-17 0 0 0,3-21 0 0 0,0 0-1 0 0,0 0 0 0 0,0 0 0 0 0,0 0 1 0 0,1 3 0 0 0,0-3 11 0 0,0 1 1 0 0,-1-1-1 0 0,0 0 0 0 0,0 0 1 0 0,-1 5-12 0 0,-1 48 10 0 0,-1 17 1 0 0,-4-16 190 0 0,3-1 1 0 0,3 4-202 0 0,0-53 4 0 0,1 0-1 0 0,-1 0 1 0 0,-2 6-4 0 0,-2 22-1 0 0,4-30 9 0 0,1 0 0 0 0,-1 0 0 0 0,0 0 0 0 0,-1 0 0 0 0,0 1-8 0 0,-3 19 24 0 0,2 0 40 0 0,0 25-64 0 0,3-27 0 0 0,1-1 0 0 0,1 1 0 0 0,1 1 0 0 0,-3-22 6 0 0,0 1 1 0 0,0 0-1 0 0,0 0 0 0 0,0 0 0 0 0,-1 3-6 0 0,0 18 45 0 0,1-20-17 0 0,0 1-1 0 0,0 0 0 0 0,0 0 0 0 0,-1 0 0 0 0,0 0 1 0 0,0 1-28 0 0,-1 6 24 0 0,-6 49 262 0 0,7-56-284 0 0,1-1-1 0 0,-1 1 1 0 0,1 0 0 0 0,1 3-2 0 0,-1-3 11 0 0,0-1 1 0 0,0 0-1 0 0,-1 1 0 0 0,1-1 1 0 0,-2 4-12 0 0,-4 46 142 0 0,5-52-139 0 0,1 0 0 0 0,0-1 0 0 0,-1 1 0 0 0,1 0-1 0 0,1 0 1 0 0,-1 0 0 0 0,0-1 0 0 0,1 3-3 0 0,-1-3 35 0 0,0 1 0 0 0,0-1 0 0 0,0 0-1 0 0,0 1 1 0 0,-1-1 0 0 0,1 1 0 0 0,0-1 0 0 0,-1 1-35 0 0,-2 16 341 0 0,5 73-521 0 0,-4-69 273 0 0,-2 26 3 0 0,4-37-124 0 0,0-11-116 0 0,1 7-750 0 0,-5 5-7869 0 0,1-6 2617 0 0</inkml:trace>
  <inkml:trace contextRef="#ctx0" brushRef="#br0" timeOffset="16">5684 2608 6736 0 0,'0'0'306'0'0,"0"0"-4"0"0,0 0-84 0 0,0 0 366 0 0,0 0 178 0 0,0 0 35 0 0,0 0-21 0 0,-12-5 1039 0 0,0 2-1275 0 0,0 0-1 0 0,0 1 1 0 0,0 0 0 0 0,0 1 0 0 0,0 0 0 0 0,0 1 0 0 0,-3 1-540 0 0,1-1 137 0 0,-68-3 447 0 0,35 0 46 0 0,-21 4-630 0 0,22 1 233 0 0,-153 7 1275 0 0,-33-9-1508 0 0,213-1 203 0 0,2 1 278 0 0,-1-2 1 0 0,-8-1-482 0 0,2 3 480 0 0,23 0-395 0 0,1 0-70 0 0,2 3 47 0 0,9 2-142 0 0,15 6 38 0 0,26 10 20 0 0,-43-17 22 0 0,-1 0 0 0 0,0 0 0 0 0,1 1 0 0 0,-1 0 0 0 0,0 1 0 0 0,3 1 0 0 0,29 21 0 0 0,-13-12 0 0 0,-19-11 0 0 0,0 0 0 0 0,0-1 0 0 0,0 0 0 0 0,3 1 0 0 0,-5-3 0 0 0,0 1 0 0 0,1 0 0 0 0,-1 0 0 0 0,0 0 0 0 0,0 1 0 0 0,3 2 0 0 0,58 35 0 0 0,37 29 11 0 0,-71-53 40 0 0,7 5-49 0 0,-19-9 3 0 0,0-2 0 0 0,1-1 0 0 0,17 6-5 0 0,5 2 49 0 0,-9-2-34 0 0,81 34 34 0 0,-71-32 5 0 0,7 1-44 0 0,-42-10 44 0 0,-5-7-33 0 0,-4-1 32 0 0,-1 2-39 0 0,-1-1 0 0 0,1 0-1 0 0,-1 1 1 0 0,0-1 0 0 0,0 0 0 0 0,0 0-1 0 0,0 1 1 0 0,0-1 0 0 0,0 0-1 0 0,-1 0 1 0 0,1 0 0 0 0,0-1-1 0 0,-1 1 1 0 0,0 0 0 0 0,0 0 0 0 0,1-1-1 0 0,-1 1 1 0 0,0-1 0 0 0,-2 1-14 0 0,-2 3 27 0 0,-22 16 13 0 0,-1-1 0 0 0,0-1 0 0 0,-1-2 0 0 0,-1-1 0 0 0,-17 6-40 0 0,14-7 21 0 0,21-11 28 0 0,1 2 0 0 0,-1 0 0 0 0,2 0-1 0 0,-10 7-48 0 0,-35 23-106 0 0,-23 10 106 0 0,-12 8 168 0 0,-30 16-358 0 0,109-63 243 0 0,0 0 0 0 0,-1-1-1 0 0,-4 0-52 0 0,4 0-15 0 0,0-1 1 0 0,0 2-1 0 0,-6 4 15 0 0,-2 2-187 0 0,-1-1 1 0 0,0-1 0 0 0,-20 7 186 0 0,-47 23-243 0 0,19-10 243 0 0,55-25 0 0 0,1 1 0 0 0,0 1 0 0 0,1 0 0 0 0,-10 8 0 0 0,-6 4-64 0 0,26-19 58 0 0,1 1 0 0 0,-1-1-1 0 0,1 1 1 0 0,0-1-1 0 0,0 1 1 0 0,0 0 0 0 0,0 0-1 0 0,0 0 1 0 0,-1 2 6 0 0,2-2-14 0 0,0-1 1 0 0,0 1 0 0 0,0-1 0 0 0,-1 0 0 0 0,1 0 0 0 0,-1 1-1 0 0,1-1 1 0 0,-1 0 0 0 0,1 0 0 0 0,-1 0 0 0 0,0 0-1 0 0,-1 0 14 0 0,2 0-73 0 0,9 1-72 0 0,-2 0 91 0 0,1 0-1 0 0,0-1 1 0 0,0 0 0 0 0,0 0 0 0 0,4 0 54 0 0,37 2-143 0 0,-47-3 141 0 0,0 0 0 0 0,0 1 0 0 0,0-1-1 0 0,0 0 1 0 0,1 0 0 0 0,-1 0-1 0 0,0 0 1 0 0,0 0 0 0 0,0 0 0 0 0,0 0-1 0 0,0 0 1 0 0,0 0 0 0 0,0 0-1 0 0,0 0 1 0 0,0-1 0 0 0,0 1 0 0 0,0 0-1 0 0,1-1 3 0 0,2-1-12 0 0,46-5 23 0 0,0 3 0 0 0,1 2 0 0 0,36 4-11 0 0,-8-1 20 0 0,10-1 43 0 0,155-4-62 0 0,-192 1 2 0 0,44-4 96 0 0,72-10 34 0 0,-89 11 74 0 0,61-6 149 0 0,-101 7-191 0 0,0 1 1 0 0,0 2 0 0 0,26 3-166 0 0,-33-2 118 0 0,-24 1-112 0 0,-1-1 0 0 0,0 1 0 0 0,0 0 0 0 0,0 0 0 0 0,1 1-1 0 0,0 0-5 0 0,-3 0-26 0 0,-4-1-117 0 0,-1 0-65 0 0,0 0-15 0 0,0 0-150 0 0,0 0-630 0 0,0 0-282 0 0,0 0-992 0 0,0 0-3760 0 0</inkml:trace>
  <inkml:trace contextRef="#ctx0" brushRef="#br0" timeOffset="17">5148 4023 9152 0 0,'-5'0'-548'0'0,"4"0"1093"0"0,0 0 0 0 0,0 0 1 0 0,0 0-1 0 0,1 0 0 0 0,-1 0 1 0 0,0 0-1 0 0,0 0 0 0 0,0 0 1 0 0,0 0-1 0 0,1 0 0 0 0,-1 1 0 0 0,0-1 1 0 0,0 0-1 0 0,0 1-545 0 0,1 5 4209 0 0,2 2-4969 0 0,1 4 1137 0 0,-3-11-331 0 0,0 1-1 0 0,1-1 1 0 0,-1 1-1 0 0,0-1 1 0 0,1 1-1 0 0,-1-1 1 0 0,1 0-1 0 0,-1 1 1 0 0,1-1-1 0 0,0 1-45 0 0,1 2 65 0 0,0-1 0 0 0,-1 1 1 0 0,1 0-1 0 0,-1 0 0 0 0,0 0 0 0 0,0 0 0 0 0,0 1 0 0 0,0 1-65 0 0,5 21 369 0 0,-5-21-290 0 0,0 0 0 0 0,0 0 1 0 0,-1 0-1 0 0,0 0 0 0 0,0 0 1 0 0,0 0-1 0 0,-1 0 0 0 0,0 0-79 0 0,-1 22 12 0 0,2-14-4 0 0,-2 1-1 0 0,0 0 0 0 0,-1 0-7 0 0,-3 26 72 0 0,0-2-4 0 0,4-31-57 0 0,0 0-1 0 0,1 0 0 0 0,0 1 1 0 0,0-1-1 0 0,1 0 0 0 0,1 8-10 0 0,-1 28 83 0 0,1-41-64 0 0,-1 5-2 0 0,-9 10 83 0 0,8-18-47 0 0,3 0-50 0 0,-1 0 0 0 0,0-1 0 0 0,0 1-1 0 0,0 0 1 0 0,1-1 0 0 0,-1 1 0 0 0,0-1-1 0 0,0 0 1 0 0,0 1 0 0 0,0-1 0 0 0,0 0-1 0 0,0 0 1 0 0,0 1 0 0 0,1-2-3 0 0,14-16 21 0 0,-7 7-17 0 0,28-27-87 0 0,-21 21 8 0 0,1 0 1 0 0,4-2 74 0 0,6-5 1 0 0,-18 16-22 0 0,0 0-1 0 0,0 1 0 0 0,8-5 22 0 0,8-4-87 0 0,-14 9 91 0 0,0 0 0 0 0,0 1 1 0 0,1 0-1 0 0,-1 0 0 0 0,11-2-4 0 0,20-5-56 0 0,-34 12 58 0 0,-6 1 73 0 0,-2 0-75 0 0,0 0 0 0 0,1 1 0 0 0,-1-1 0 0 0,0 0-1 0 0,1 1 1 0 0,-1-1 0 0 0,0 0 0 0 0,1 1 0 0 0,-1-1 0 0 0,0 1 0 0 0,0-1 0 0 0,0 0 0 0 0,1 1-1 0 0,-1-1 1 0 0,0 1 0 0 0,0-1 0 0 0,0 1 0 0 0,0-1 0 0 0,0 0 0 0 0,0 1 0 0 0,0-1 0 0 0,0 1-1 0 0,0-1 1 0 0,0 1 0 0 0,0-1 0 0 0,0 1 0 0 0,0-1 0 0 0,-4 15-137 0 0,3-12 141 0 0,1-1 5 0 0,-1 1 0 0 0,0-1 0 0 0,0 0 0 0 0,-1 0 0 0 0,1 0 0 0 0,0 0 0 0 0,-1-1 0 0 0,1 1 0 0 0,-1 0 0 0 0,1 0 0 0 0,-1-1 0 0 0,0 1 0 0 0,0-1 0 0 0,0 0 0 0 0,-2 2-9 0 0,-5 1 20 0 0,0 1 0 0 0,0-1 0 0 0,-3 0-20 0 0,-6 4-74 0 0,-19 8-11 0 0,7-3-377 0 0,0 2 0 0 0,-27 17 462 0 0,52-29 76 0 0,4-3 100 0 0,1 0 16 0 0,7 8 147 0 0,35 17-293 0 0,-26-17 39 0 0,1-1-1 0 0,-1 0 0 0 0,1-2 0 0 0,0 1 0 0 0,7-1-84 0 0,-24-4 3 0 0,66 18 241 0 0,-2 3 0 0 0,33 18-244 0 0,-82-36-1939 0 0,-13-3 1754 0 0,-1-1 1 0 0,0 0 0 0 0,0 1-1 0 0,0-1 1 0 0,0 1-1 0 0,0-1 1 0 0,0 1 0 0 0,0-1-1 0 0,0 1 1 0 0,0-1 0 0 0,-1 1-1 0 0,1 0 1 0 0,0 0-1 0 0,0 0 1 0 0,0 0 184 0 0,-1-1-1655 0 0</inkml:trace>
  <inkml:trace contextRef="#ctx0" brushRef="#br0" timeOffset="18">7326 2109 3224 0 0,'5'-26'295'0'0,"-1"5"2878"0"0,1 3 3693 0 0,-5 18-6798 0 0,0 0 0 0 0,0 0 0 0 0,0 0 0 0 0,0-1 0 0 0,0 1 0 0 0,0 0 0 0 0,0 0 0 0 0,0 0 0 0 0,0 0 0 0 0,0 0 0 0 0,1 0 0 0 0,-1 0 0 0 0,0 0 0 0 0,0 0 0 0 0,0-1 0 0 0,0 1 0 0 0,0 0 1 0 0,0 0-1 0 0,0 0 0 0 0,0 0 0 0 0,0 0 0 0 0,1 0 0 0 0,-1 0 0 0 0,0 0 0 0 0,0 0 0 0 0,0 0 0 0 0,0 0 0 0 0,0 0 0 0 0,0 0 0 0 0,1 0 0 0 0,-1 0 0 0 0,0 0 0 0 0,0 0 0 0 0,0 0 0 0 0,0 0 0 0 0,0 0 0 0 0,0 0 0 0 0,0 0 0 0 0,1 0 0 0 0,-1 0 0 0 0,0 0 0 0 0,0 0 0 0 0,0 0 0 0 0,0 0 0 0 0,0 0 0 0 0,0 0 0 0 0,0 1 0 0 0,0-1 0 0 0,1 0 0 0 0,-1 0 0 0 0,0 0 0 0 0,0 0 0 0 0,0 0 0 0 0,0 0 0 0 0,0 0 0 0 0,0 0 0 0 0,0 0-68 0 0,7 11 819 0 0,3 15-706 0 0,4 19 518 0 0,-9-30-370 0 0,0 1-1 0 0,2 11-260 0 0,-4-13 128 0 0,1 0-1 0 0,4 11-127 0 0,5 14 101 0 0,-8-17-17 0 0,0 0-1 0 0,-2-1 1 0 0,0 1-1 0 0,-2 1 1 0 0,0 12-84 0 0,-1-33-81 0 0,0 0 1 0 0,-1 0 0 0 0,1 0-1 0 0,0 0 1 0 0,-1 0 0 0 0,1 0-1 0 0,-1-1 1 0 0,0 1 0 0 0,0 0-1 0 0,0 2 81 0 0,0-4-470 0 0,1 1 1 0 0,-1 0-1 0 0,1-1 0 0 0,-1 1 1 0 0,1 0-1 0 0,-1-1 0 0 0,0 1 1 0 0,1-1-1 0 0,-1 1 0 0 0,0-1 1 0 0,1 1-1 0 0,-1-1 0 0 0,0 1 1 0 0,0-1-1 0 0,1 0 0 0 0,-2 1 470 0 0,-2-1-5190 0 0</inkml:trace>
  <inkml:trace contextRef="#ctx0" brushRef="#br0" timeOffset="19">7356 2112 2304 0 0,'5'-20'191'0'0,"2"-9"761"0"0,3 9 3595 0 0,-9 18-4444 0 0,0 0 0 0 0,1 1-1 0 0,-1-1 1 0 0,1 0 0 0 0,0 1 0 0 0,0-1-1 0 0,-1 1 1 0 0,1-1 0 0 0,0 1-1 0 0,0 0 1 0 0,0 0 0 0 0,0 0-1 0 0,1 0 1 0 0,-1 0 0 0 0,0 0-1 0 0,2 0-102 0 0,0 0 260 0 0,0 1-1 0 0,0-1 1 0 0,0 1-1 0 0,0 0 1 0 0,0 0-1 0 0,0 1 1 0 0,0-1-1 0 0,0 1 1 0 0,2 0-260 0 0,5 3 499 0 0,-1-1 0 0 0,1 1 0 0 0,-1 1 0 0 0,0 0 0 0 0,-1 0 1 0 0,8 6-500 0 0,28 17 12 0 0,-23-15 31 0 0,0 2 0 0 0,8 8-43 0 0,-13-8 394 0 0,-1 1 0 0 0,1 4-394 0 0,-12-14 71 0 0,-1-2-24 0 0,-1 0 0 0 0,1 0 0 0 0,-1 0 1 0 0,0 1-1 0 0,-1-1 0 0 0,2 4-47 0 0,-3-6 33 0 0,0 1-1 0 0,0-1 1 0 0,-1 1 0 0 0,1-1-1 0 0,-1 0 1 0 0,1 1 0 0 0,-1-1-1 0 0,0 1 1 0 0,0-1 0 0 0,0 1-1 0 0,0-1 1 0 0,-1 1 0 0 0,1-1-1 0 0,-1 1 1 0 0,0 0-33 0 0,-1 4 138 0 0,-1-1 0 0 0,0 0 0 0 0,0 1 0 0 0,0-1 0 0 0,-1 0 0 0 0,0-1 0 0 0,0 1 0 0 0,0-1 0 0 0,-1 0 0 0 0,0 0 0 0 0,-3 3-138 0 0,-2 0 74 0 0,-1 0-1 0 0,-1 0 1 0 0,1-1-1 0 0,-1-1 0 0 0,-6 3-73 0 0,4-2 39 0 0,-11 5 37 0 0,-1-1 1 0 0,0-1-1 0 0,0-1 0 0 0,-1-1-76 0 0,13-6-118 0 0,-1 0 0 0 0,1-2-1 0 0,-11 1 119 0 0,23-1-87 0 0,0 0-371 0 0,2 0-118 0 0,0 0-1059 0 0,0 0-4133 0 0</inkml:trace>
  <inkml:trace contextRef="#ctx0" brushRef="#br0" timeOffset="20">7822 2472 15408 0 0,'0'0'704'0'0,"0"0"-15"0"0,-6 9-169 0 0,4-2-242 0 0,1 0 0 0 0,-1 0 0 0 0,1 1 0 0 0,1-1 0 0 0,0 0 0 0 0,0 1 0 0 0,0-1-278 0 0,16 67 1034 0 0,-15-72-1009 0 0,-1-1-17 0 0,0 1-1 0 0,1-1 1 0 0,0 0 0 0 0,-1 0-1 0 0,1 0 1 0 0,0 0-1 0 0,-1 0 1 0 0,1 0-1 0 0,0 0 1 0 0,0 0 0 0 0,0 0-1 0 0,0 0 1 0 0,0 0-1 0 0,0 0 1 0 0,0-1-1 0 0,1 1-7 0 0,0 1-5 0 0,5 7-139 0 0,-7-8-627 0 0,2-1 149 0 0,-1 0 286 0 0,-1 0 0 0 0,1 0-1 0 0,0 0 1 0 0,0 0 0 0 0,-1 0 0 0 0,1 0-1 0 0,0 0 1 0 0,-1-1 0 0 0,1 1 0 0 0,0 0 0 0 0,-1 0-1 0 0,1-1 1 0 0,0 1 0 0 0,-1 0 0 0 0,1-1 0 0 0,0 1-1 0 0,-1 0 1 0 0,1-1 0 0 0,-1 1 336 0 0,7-8-5413 0 0</inkml:trace>
  <inkml:trace contextRef="#ctx0" brushRef="#br0" timeOffset="21">7844 2343 3224 0 0,'-1'-3'279'0'0,"1"-1"0"0"0,-1 1 0 0 0,1-1 0 0 0,-1 1 0 0 0,0-1 0 0 0,-1 0-279 0 0,-4-10 8931 0 0,5 13-8436 0 0,1 1-110 0 0,0 0-34 0 0,0 0-55 0 0,0 0-28 0 0,0 0-4 0 0,0 0-262 0 0,9 2-4343 0 0,4-2 2648 0 0</inkml:trace>
  <inkml:trace contextRef="#ctx0" brushRef="#br0" timeOffset="22">7985 2338 3680 0 0,'0'0'167'0'0,"1"14"26"0"0,-6 31 1481 0 0,3 7 7997 0 0,4 5-9671 0 0,-1 4 2766 0 0,2-10-2543 0 0,-3-50-158 0 0,0-1-25 0 0,4 6-442 0 0,-2-7 272 0 0,0 1 0 0 0,1 0 1 0 0,-1-1-1 0 0,0 0 0 0 0,1 1 1 0 0,-1-1-1 0 0,0 0 0 0 0,0 0 1 0 0,1 0-1 0 0,-1-1 0 0 0,0 1 0 0 0,0 0 1 0 0,1-2 129 0 0,26-24-1534 0 0,-18 15 1033 0 0,29-23-2860 0 0,0 2 0 0 0,15-7 3361 0 0,-36 29 111 0 0,-19 10 92 0 0,0 1 321 0 0,0 0 144 0 0,0 0 32 0 0,0 0 36 0 0,0 0 136 0 0,0 0 65 0 0,0 0 14 0 0,0 0-78 0 0,-1 0-750 0 0,-1-1-1 0 0,0 1 1 0 0,0 0 0 0 0,0-1 0 0 0,0 1-1 0 0,0 0 1 0 0,1 0 0 0 0,-1 0 0 0 0,0 1-1 0 0,0-1 1 0 0,0 0 0 0 0,0 1 0 0 0,1-1-1 0 0,-2 1-122 0 0,-24 10 135 0 0,13-5-76 0 0,0 0-11 0 0,-1 1-1 0 0,1 1 1 0 0,0 0-48 0 0,13-7 25 0 0,-1 0 0 0 0,1 0 1 0 0,0 0-1 0 0,-1 0 0 0 0,1 0 1 0 0,0 1-1 0 0,0-1 1 0 0,0 0-1 0 0,0 0 0 0 0,0 1 1 0 0,0-1-1 0 0,0 1 0 0 0,0-1-25 0 0,1 0 17 0 0,-1 0 0 0 0,1 0 0 0 0,0 0 0 0 0,0 0 0 0 0,0 0 0 0 0,0 0 0 0 0,0-1 0 0 0,-1 1 0 0 0,2 0 0 0 0,-1 0 0 0 0,0 0 0 0 0,0 0 0 0 0,0 0 0 0 0,0 0 0 0 0,1 0 0 0 0,-1 0 0 0 0,1 0-17 0 0,1 3 62 0 0,0 0-1 0 0,1-1 1 0 0,0 1-1 0 0,-1-1 1 0 0,2 0-1 0 0,-1 0 1 0 0,0 0-1 0 0,2 1-61 0 0,11 9 140 0 0,1-2-1 0 0,-1 1 1 0 0,3-1-140 0 0,8 5-35 0 0,-25-15-358 0 0,1 1 787 0 0,-1 0-5621 0 0,-2-2-161 0 0</inkml:trace>
  <inkml:trace contextRef="#ctx0" brushRef="#br0" timeOffset="23">7488 1750 3224 0 0,'0'0'573'0'0,"0"0"1199"0"0,0 0 527 0 0,0 0 107 0 0,0 0-275 0 0,0 0-1252 0 0,0 0-551 0 0,12 7 589 0 0,0 0-262 0 0,0 0 0 0 0,1-1 0 0 0,-1-1 0 0 0,1 0 0 0 0,1 0-655 0 0,8 1 191 0 0,1-1 0 0 0,-1-1 1 0 0,1-1-1 0 0,11-1-191 0 0,-4 0 147 0 0,96 4 24 0 0,-66-3-795 0 0,-59-3 166 0 0,-1 0-852 0 0,0 0-369 0 0,0 0-73 0 0</inkml:trace>
  <inkml:trace contextRef="#ctx0" brushRef="#br0" timeOffset="24">7777 1730 3680 0 0,'-3'0'67'0'0,"3"0"-44"0"0,-1 0 1 0 0,1 0 0 0 0,0 0-1 0 0,-1 0 1 0 0,1-1 0 0 0,-1 1-1 0 0,1 0 1 0 0,-1 0 0 0 0,1 0-1 0 0,-1-1 1 0 0,1 1 0 0 0,0 0-1 0 0,-1 0 1 0 0,1-1 0 0 0,-1 1-1 0 0,1 0 1 0 0,0-1 0 0 0,-1 1-1 0 0,1-1 1 0 0,0 1 0 0 0,0 0-1 0 0,-1-1 1 0 0,1 1 0 0 0,0-1-24 0 0,-1 0 1421 0 0,1 1 476 0 0,0 0 88 0 0,0 0-186 0 0,0 0-867 0 0,28-5 908 0 0,-16 5-1619 0 0,-1 1 0 0 0,1 1 0 0 0,-1 0 0 0 0,0 1 1 0 0,1 0-1 0 0,-1 0 0 0 0,-1 2 0 0 0,1-1 0 0 0,0 1 0 0 0,-1 1 0 0 0,0-1 0 0 0,0 2 0 0 0,3 3-221 0 0,-10-8 107 0 0,0 1-1 0 0,0-1 0 0 0,-1 1 0 0 0,1 0 0 0 0,-1 0 0 0 0,0 0 1 0 0,0 0-1 0 0,0 0 0 0 0,1 2-106 0 0,-3-4 31 0 0,0 0 0 0 0,1 0 1 0 0,-1 0-1 0 0,1 1 0 0 0,-1-1 1 0 0,0 0-1 0 0,0 0 0 0 0,0 1 0 0 0,0-1 1 0 0,0 0-1 0 0,0 0 0 0 0,0 1 1 0 0,0-1-1 0 0,-1 0 0 0 0,1 0 0 0 0,0 0 1 0 0,-1 1-1 0 0,1-1 0 0 0,-1 0 1 0 0,1 0-1 0 0,-1 0 0 0 0,1 0 0 0 0,-1 0 1 0 0,0 0-1 0 0,0 0 0 0 0,0 0 1 0 0,1 0-1 0 0,-1 0 0 0 0,-1 0-31 0 0,-16 14 162 0 0,0-1-1 0 0,-1-1 1 0 0,-3 0-162 0 0,-4 4-2110 0 0,2 0-3302 0 0,17-11 267 0 0</inkml:trace>
  <inkml:trace contextRef="#ctx0" brushRef="#br0" timeOffset="25">8286 2175 9272 0 0,'-4'-6'837'0'0,"4"6"-793"0"0,-1 0 0 0 0,1-1 0 0 0,0 1 0 0 0,-1 0 0 0 0,1-1 0 0 0,0 1 1 0 0,-1-1-1 0 0,1 1 0 0 0,0-1 0 0 0,0 1 0 0 0,-1-1 0 0 0,1 1 0 0 0,0-1 0 0 0,0 1 0 0 0,0-1 0 0 0,0 1 0 0 0,0-1 0 0 0,0 1 0 0 0,0-1 1 0 0,0 1-1 0 0,0-1 0 0 0,0 0 0 0 0,0 1 0 0 0,0-1 0 0 0,0 1 0 0 0,0-1 0 0 0,0 1 0 0 0,1-1 0 0 0,-1 1 0 0 0,0-1 0 0 0,0 1 0 0 0,1-1 1 0 0,-1 1-1 0 0,0-1 0 0 0,0 1 0 0 0,1 0 0 0 0,-1-1 0 0 0,1 1 0 0 0,-1 0 0 0 0,0-1 0 0 0,1 1 0 0 0,-1 0 0 0 0,1-1 0 0 0,-1 1 0 0 0,1 0 1 0 0,-1 0-1 0 0,1-1 0 0 0,-1 1 0 0 0,1 0-44 0 0,1-1 182 0 0,1 0 0 0 0,-1 0 0 0 0,1 0 1 0 0,0 0-1 0 0,-1 1 0 0 0,1-1 0 0 0,0 1 0 0 0,0 0-182 0 0,3 0 198 0 0,-1 0 0 0 0,1 1 0 0 0,-1-1 0 0 0,1 1 0 0 0,0 1 0 0 0,-1-1 0 0 0,0 1 0 0 0,1 0 0 0 0,-1 0 0 0 0,0 0 0 0 0,3 3-198 0 0,-6-4 224 0 0,-2-1-121 0 0,0 0 0 0 0,1 1 1 0 0,-1-1-1 0 0,0 0 1 0 0,0 0-1 0 0,0 1 1 0 0,0-1-1 0 0,1 0 0 0 0,-1 1 1 0 0,0-1-1 0 0,0 0 1 0 0,0 1-1 0 0,0-1 1 0 0,0 0-1 0 0,0 0 0 0 0,0 1 1 0 0,0-1-1 0 0,0 0 1 0 0,0 1-1 0 0,0-1 1 0 0,0 0-1 0 0,0 1 0 0 0,0-1 1 0 0,0 0-1 0 0,0 1 1 0 0,0-1-104 0 0,-3 1 55 0 0,-1 1 1 0 0,1-1-1 0 0,0 0 0 0 0,-1 0 1 0 0,1-1-1 0 0,-1 1 1 0 0,1-1-1 0 0,-1 1 0 0 0,1-1 1 0 0,-1 0-1 0 0,1-1 1 0 0,0 1-1 0 0,-1-1 0 0 0,1 1 1 0 0,-1-1-1 0 0,-1 0-55 0 0,-22-3 58 0 0,26 4-166 0 0,1 0 0 0 0,0 0-158 0 0,0 0-703 0 0,0 0-308 0 0,0 0-563 0 0,0 0-2119 0 0,0 0-907 0 0</inkml:trace>
  <inkml:trace contextRef="#ctx0" brushRef="#br0" timeOffset="26">8503 2305 3680 0 0,'0'0'284'0'0,"13"9"1350"0"0,12 0 3908 0 0,-21-8-5247 0 0,0-1 0 0 0,0 1 1 0 0,-1-1-1 0 0,1 0 0 0 0,0 0 1 0 0,0 0-1 0 0,-1-1 0 0 0,1 1 1 0 0,0-1-1 0 0,0 0-295 0 0,15-4 701 0 0,0 0 106 0 0,1-1 0 0 0,4-2-807 0 0,-18 5 81 0 0,1 0 0 0 0,-1 0 1 0 0,0-1-1 0 0,1 0 0 0 0,-2 0 1 0 0,1 0-1 0 0,0-1 0 0 0,0-1-81 0 0,-4 4 8 0 0,0 0 0 0 0,-1 0 0 0 0,0 0 0 0 0,1 0 0 0 0,-1 0 0 0 0,0-1 0 0 0,0 1 0 0 0,0 0 0 0 0,0 0 0 0 0,-1-1-1 0 0,1 1 1 0 0,-1-1 0 0 0,1 1 0 0 0,-1-1 0 0 0,0 1 0 0 0,0-1 0 0 0,0 1 0 0 0,0 0 0 0 0,-1-2-8 0 0,1 0 5 0 0,-1-1 0 0 0,0 1 1 0 0,0-1-1 0 0,0 1 0 0 0,-1 0 0 0 0,0-1 0 0 0,0 1 0 0 0,0 0 0 0 0,-2-3-5 0 0,0 0 2 0 0,4 6-2 0 0,-1-1 1 0 0,1 1-1 0 0,-1 0 1 0 0,1 0-1 0 0,-1 0 1 0 0,0-1-1 0 0,1 1 1 0 0,-1 0-1 0 0,0 0 1 0 0,0 0-1 0 0,0 0 1 0 0,0 0-1 0 0,0 1 1 0 0,0-1-1 0 0,0 0 1 0 0,0 0-1 0 0,0 0 1 0 0,0 1-1 0 0,-1-1 1 0 0,1 1-1 0 0,0-1 1 0 0,0 1-1 0 0,-1-1 1 0 0,1 1-1 0 0,0 0 1 0 0,0 0-1 0 0,-1 0 1 0 0,1-1-1 0 0,0 1 1 0 0,-1 1-1 0 0,1-1 1 0 0,-1 0-1 0 0,-4 2 100 0 0,-1 0 0 0 0,0 0 0 0 0,1 1 0 0 0,-1 0 0 0 0,1 0 0 0 0,0 1 0 0 0,0-1 0 0 0,1 1 0 0 0,-1 1 0 0 0,1-1 0 0 0,0 1 0 0 0,0 0 0 0 0,0 0 0 0 0,0 0 0 0 0,1 1 0 0 0,-2 3-100 0 0,4-5 65 0 0,0 1 1 0 0,0-1-1 0 0,0 1 1 0 0,1 0-1 0 0,0 0 1 0 0,0-1-1 0 0,0 1 1 0 0,0 0 0 0 0,1 0-1 0 0,-1 0 1 0 0,1 0-1 0 0,1 0 1 0 0,-1 0-1 0 0,1 0 1 0 0,0 0-1 0 0,0 0 1 0 0,0 0-1 0 0,1 0 1 0 0,-1-1-1 0 0,1 1 1 0 0,0-1-1 0 0,1 1 1 0 0,-1-1-1 0 0,1 0 1 0 0,0 0 0 0 0,0 0-1 0 0,3 3-65 0 0,-2-3 54 0 0,1 0 0 0 0,0-1-1 0 0,-1 1 1 0 0,1-1 0 0 0,0 0-1 0 0,1-1 1 0 0,-1 1 0 0 0,0-1 0 0 0,1 0-1 0 0,-1-1 1 0 0,1 1 0 0 0,0-1 0 0 0,-1 0-1 0 0,1 0 1 0 0,0-1-54 0 0,7 1-449 0 0,-1-1-1 0 0,0-1 1 0 0,0 0-1 0 0,0 0 1 0 0,0-1-1 0 0,9-3 450 0 0,-11 0-1416 0 0</inkml:trace>
  <inkml:trace contextRef="#ctx0" brushRef="#br0" timeOffset="27">8920 2382 4144 0 0,'0'0'191'0'0,"0"15"26"0"0,-5 57 13938 0 0,4-64-13656 0 0,0 0-1 0 0,0-1 0 0 0,-1 1 1 0 0,0 3-499 0 0,-4 17 900 0 0,3-14-632 0 0,0-1 1 0 0,-1 0 0 0 0,-2 3-269 0 0,4-8 8 0 0,-1-3-53 0 0,-5 8 108 0 0,7-7-3357 0 0,1-6 1082 0 0</inkml:trace>
  <inkml:trace contextRef="#ctx0" brushRef="#br0" timeOffset="28">8528 1891 10224 0 0,'0'0'464'0'0,"6"-11"176"0"0,-1 3-301 0 0,0 0 1 0 0,0 0-1 0 0,1 1 1 0 0,7-7-340 0 0,6-9 1034 0 0,-15 18-740 0 0,1 0 0 0 0,0 0 1 0 0,1 0-1 0 0,3-2-294 0 0,-3 2 263 0 0,0 1-1 0 0,0-2 1 0 0,3-4-263 0 0,-6 8 135 0 0,-1-1 1 0 0,0 0 0 0 0,1 1-1 0 0,-1 0 1 0 0,1 0-1 0 0,0 0 1 0 0,0 0-1 0 0,0 0 1 0 0,0 0 0 0 0,0 1-1 0 0,0-1 1 0 0,2 0-136 0 0,-3 2 67 0 0,-1-1 0 0 0,1 1-1 0 0,-1 0 1 0 0,1 0 0 0 0,0 0 0 0 0,-1 0 0 0 0,1 0 0 0 0,0 0 0 0 0,-1 0 0 0 0,1 0 0 0 0,0 1 0 0 0,-1-1 0 0 0,1 1 0 0 0,-1-1 0 0 0,1 1-1 0 0,-1 0 1 0 0,1-1 0 0 0,-1 1 0 0 0,1 0 0 0 0,-1 0 0 0 0,0 0 0 0 0,1 0 0 0 0,-1 0 0 0 0,0 0 0 0 0,1 2-67 0 0,15 18 16 0 0,0 1 0 0 0,-2 1-1 0 0,-1 0 1 0 0,5 12-16 0 0,-18-33-11 0 0,28 36 301 0 0,-27-36-287 0 0,0 1-1 0 0,0-1 0 0 0,1 0 1 0 0,-1 1-1 0 0,1-1 0 0 0,-1-1 1 0 0,1 1-1 0 0,1 0-2 0 0,7 6-959 0 0,-6-3-189 0 0</inkml:trace>
  <inkml:trace contextRef="#ctx0" brushRef="#br0" timeOffset="29">7114 1833 6912 0 0,'0'0'314'0'0,"0"0"-6"0"0,-10 9 72 0 0,6-4 778 0 0,0 0 0 0 0,0 0-1 0 0,1 1 1 0 0,-1 0 0 0 0,1 0-1158 0 0,-5 12 1105 0 0,1 1 1 0 0,0 2-1106 0 0,-4 8 404 0 0,3-2 167 0 0,2 0 1 0 0,1 0-1 0 0,0 0 0 0 0,2 1 1 0 0,1 21-572 0 0,1-35 147 0 0,1 17 98 0 0,1 1 0 0 0,2-1 0 0 0,4 22-245 0 0,-2-23 46 0 0,-2-9-8 0 0,1 0 0 0 0,1-1 0 0 0,1 1 0 0 0,1-1-1 0 0,1 0 1 0 0,1-1 0 0 0,0 0 0 0 0,9 12-38 0 0,-8-16-241 0 0,1 0 0 0 0,0-1 0 0 0,1 0 0 0 0,0-1 1 0 0,12 10 240 0 0,-11-13-1241 0 0,-1 0 1 0 0,2-1-1 0 0,0-1 1 0 0,1 1 1240 0 0,16 6-6128 0 0</inkml:trace>
  <inkml:trace contextRef="#ctx0" brushRef="#br0" timeOffset="30">6587 3197 1840 0 0,'0'0'331'0'0,"0"0"714"0"0,0 0 307 0 0,0 0 65 0 0,0 0-122 0 0,0 0-570 0 0,0 0-248 0 0,0 0-49 0 0,0 0-48 0 0,0 0-160 0 0,0 0-76 0 0,0 0-14 0 0,0 0 3 0 0,0 0 22 0 0,0 0 5 0 0,0 0 0 0 0,0 0-2 0 0,0 0-4 0 0,0 0-2 0 0,0 0 0 0 0,0 0-3 0 0,0 0-10 0 0,0 0-3 0 0,9 0 134 0 0,-6 0-212 0 0,129-4 1414 0 0,-65-3-944 0 0,-47 5-399 0 0,1 0 0 0 0,0 2 0 0 0,0 0 0 0 0,3 2-129 0 0,-6 0 20 0 0,11 1 188 0 0,16-1-208 0 0,-4 1 198 0 0,-28-2-139 0 0,0 0-1 0 0,0-1 0 0 0,-1-1 1 0 0,4 0-59 0 0,26-2 462 0 0,1 1 0 0 0,29 3-462 0 0,-8 0 28 0 0,-44 0-58 0 0,0 1 0 0 0,1 1 30 0 0,0 0-58 0 0,4 0 43 0 0,4 1 95 0 0,0-2 1 0 0,2 0-81 0 0,162-4 269 0 0,-8 4-54 0 0,-39-5 182 0 0,47 0-323 0 0,-103 1-74 0 0,-12-2 64 0 0,11-1 0 0 0,17 0 75 0 0,-9-4 42 0 0,-5 7-181 0 0,-72 0 0 0 0,-12 0 0 0 0,-1 1 0 0 0,1 0 0 0 0,0 1 0 0 0,3 0 0 0 0,136-2 64 0 0,-49-4 440 0 0,46 8-440 0 0,-52 2-456 0 0,-18-2 392 0 0,-24 1 0 0 0,134 0 328 0 0,20-1-656 0 0,-152-4 328 0 0,93-1 312 0 0,-124 1-489 0 0,-16 1 202 0 0,0 0-1 0 0,-1 0 0 0 0,1 1 0 0 0,0 0 0 0 0,0 0 0 0 0,-1 0 0 0 0,1 0 0 0 0,3 2-24 0 0,20-2 64 0 0,-19 0-64 0 0,5-2 0 0 0,-9 3 0 0 0,10 3 0 0 0,-5-2-5 0 0,-8-2 16 0 0,21-2-87 0 0,12 2-235 0 0,-17 0 636 0 0,-17 0-439 0 0,-1 0-2 0 0,1 0 28 0 0,5 0 70 0 0,2 0 18 0 0,1 0 0 0 0,0 0 0 0 0,-2 0 0 0 0,2 0 0 0 0,0-2 0 0 0,-5 1 0 0 0,-1 0 0 0 0,1 1 0 0 0,-1 0 0 0 0,1 0 0 0 0,-1 0 0 0 0,2 1 0 0 0,6-1 0 0 0,5-2 0 0 0,-1 1 0 0 0,1 0 0 0 0,13 2 0 0 0,3 0 0 0 0,-20-1 0 0 0,-7 1 0 0 0,-1-1 0 0 0,0 0 0 0 0,1 0 0 0 0,-1 0 0 0 0,1-1 0 0 0,-1 1 0 0 0,0-1 0 0 0,4-1 0 0 0,-1 1 0 0 0,0 0 0 0 0,0 0 0 0 0,0 1 0 0 0,1 0 0 0 0,-1 0 0 0 0,2 1 0 0 0,11 0 0 0 0,117 8 392 0 0,-39-9-138 0 0,-96 0-250 0 0,11 0 30 0 0,-1 0-1 0 0,0-1 1 0 0,-1-1-1 0 0,2 0-33 0 0,6-1 0 0 0,-1 1 0 0 0,15 1 0 0 0,-26 1 14 0 0,1-1-1 0 0,-1 0 1 0 0,0 0-1 0 0,0-1 0 0 0,0 0 1 0 0,-1 0-1 0 0,2 0-13 0 0,-3 0 130 0 0,10 1-1744 0 0,-14 1 117 0 0</inkml:trace>
  <inkml:trace contextRef="#ctx0" brushRef="#br0" timeOffset="31">12128 3164 2304 0 0,'0'0'101'0'0,"0"0"158"0"0,0 0 577 0 0,0 0 253 0 0,0 0 51 0 0,5-1 1255 0 0,10-7 263 0 0,-3 1 5250 0 0,-25-2-6960 0 0,8 7-846 0 0,1 1 1 0 0,-1-1-1 0 0,1 1 1 0 0,-1 0-1 0 0,0 0 1 0 0,1 0-1 0 0,-1 1 0 0 0,0 0 1 0 0,0 0-1 0 0,-3 0-102 0 0,-18-1 177 0 0,-11-1 134 0 0,0 1 0 0 0,-9 3-311 0 0,-11-1 498 0 0,-111 7 9 0 0,161-8-486 0 0,-20 0 22 0 0,0 1 0 0 0,-17 3-43 0 0,1-4 230 0 0,27 2-95 0 0,-1-1-1 0 0,-11-1-134 0 0,11 0 344 0 0,1 0 1 0 0,-13 3-345 0 0,-124 18-58 0 0,139-19 140 0 0,0-2-1 0 0,-13 0-81 0 0,-13 1 85 0 0,1 0-60 0 0,-14 1 14 0 0,-11 4-757 0 0,-49-3 718 0 0,47-2-2422 0 0,-42-2-2117 0 0,81 0 3703 0 0,-58-2-1944 0 0</inkml:trace>
  <inkml:trace contextRef="#ctx0" brushRef="#br0" timeOffset="32">9319 1831 4144 0 0,'0'0'319'0'0,"0"0"121"0"0,0 0 1289 0 0,0 0 588 0 0,0 0 120 0 0,0 0-273 0 0,7 3-604 0 0,2 6-1181 0 0,0 0 0 0 0,0 1-1 0 0,-1 0 1 0 0,0 0-1 0 0,-1 1 1 0 0,0-1 0 0 0,-1 2-1 0 0,0-1 1 0 0,-1 1 0 0 0,0 0-1 0 0,-1 0 1 0 0,0 0 0 0 0,1 6-379 0 0,0 5 251 0 0,0 0 0 0 0,-1 1 0 0 0,-2-1-1 0 0,0 1 1 0 0,-2 17-251 0 0,-3-11 131 0 0,-2 0-1 0 0,0-1 0 0 0,-3 1 0 0 0,0-1 1 0 0,-2-1-1 0 0,-1 0 0 0 0,-4 5-130 0 0,-5 8 312 0 0,-15 22-312 0 0,20-38 67 0 0,11-19-420 0 0,-5 9 504 0 0,6-7-5470 0 0,12-11-772 0 0,-2-5 1317 0 0</inkml:trace>
  <inkml:trace contextRef="#ctx0" brushRef="#br0" timeOffset="33">9745 1880 2760 0 0,'1'-1'207'0'0,"7"-16"1934"0"0,-7 16 209 0 0,-1 1 108 0 0,-1-9 2416 0 0,-1 8-4738 0 0,1 0 0 0 0,0 0-1 0 0,-1 1 1 0 0,1-1 0 0 0,-1 1-1 0 0,1-1 1 0 0,0 1 0 0 0,-1-1 0 0 0,1 1-1 0 0,-1 0 1 0 0,1 0 0 0 0,-1 0-1 0 0,1 0 1 0 0,-1 0 0 0 0,1 0 0 0 0,-1 0-1 0 0,1 0 1 0 0,-1 1 0 0 0,1-1-1 0 0,-1 1 1 0 0,1-1 0 0 0,-1 1 0 0 0,1-1-1 0 0,0 1 1 0 0,-1 0 0 0 0,1-1-1 0 0,0 1-135 0 0,-7 4 158 0 0,0-1 0 0 0,0 1-1 0 0,1 1 1 0 0,-1 0-158 0 0,-4 5 142 0 0,0 1 1 0 0,0 0 0 0 0,2 1-1 0 0,-1 1 1 0 0,2-1 0 0 0,0 1-1 0 0,0 1 1 0 0,1 1-143 0 0,-15 31 464 0 0,-15 47-464 0 0,32-75 27 0 0,1 1 1 0 0,-3 18-28 0 0,5-22 9 0 0,1 5 18 0 0,0 0-1 0 0,2 1 1 0 0,0-1 0 0 0,2 5-27 0 0,-2-17-19 0 0,1 1 0 0 0,1-1 1 0 0,0 0-1 0 0,0 0 0 0 0,1 0 1 0 0,0 0-1 0 0,0 0 0 0 0,1-1 1 0 0,0 1-1 0 0,1-1 0 0 0,0 0 1 0 0,0 0-1 0 0,1-1 0 0 0,0 0 1 0 0,0 0-1 0 0,0 0 0 0 0,1 0 1 0 0,0-1-1 0 0,1 0 0 0 0,-1-1 1 0 0,7 4 18 0 0,-9-7-477 0 0,-1 0 1 0 0,0 0-1 0 0,1-1 1 0 0,-1 0 0 0 0,1 0-1 0 0,-1 0 1 0 0,1 0-1 0 0,0-1 1 0 0,-1 1-1 0 0,1-1 1 0 0,0-1 0 0 0,2 1 476 0 0,4-3-1792 0 0</inkml:trace>
  <inkml:trace contextRef="#ctx0" brushRef="#br0" timeOffset="34">9914 1888 3680 0 0,'0'0'167'0'0,"0"0"274"0"0,1 20 7885 0 0,0-12-7586 0 0,0-1 1 0 0,0 0-1 0 0,-1 1 0 0 0,0-1 0 0 0,0 2-740 0 0,1 26 1556 0 0,3 17-516 0 0,-2-26-413 0 0,-1-1-1 0 0,-2 23-626 0 0,-1-2 227 0 0,1-29-38 0 0,0 1 0 0 0,-2-1 1 0 0,-2 11-190 0 0,1-11 94 0 0,1 1 1 0 0,1-1-1 0 0,0 11-94 0 0,0-16 71 0 0,1-9-45 0 0,0 0-1 0 0,0 0 0 0 0,1 0 0 0 0,0 0 1 0 0,-1 0-1 0 0,1 0 0 0 0,0 1-25 0 0,0-3 64 0 0,0-1 49 0 0,0 0-5 0 0,0 0-4 0 0,0 0 4 0 0,3-13 180 0 0,6-19-716 0 0,-7 25 276 0 0,-1 0 0 0 0,2 0-1 0 0,-1 0 1 0 0,2-3 152 0 0,6-29-335 0 0,-7 33 335 0 0,-1 1-13 0 0,-1 4-52 0 0,-1 1-7 0 0,0 0 1 0 0,0 0-20 0 0,0 0-5 0 0,0 0 0 0 0,0 0-8 0 0,0 0-34 0 0,0 0-20 0 0,0 0-2 0 0,0 0 10 0 0,0 0 38 0 0,0 0 14 0 0,0 0 2 0 0,0 0-12 0 0,0 0-50 0 0,0 0-24 0 0,0 0-2 0 0,0 0-20 0 0,0 0-84 0 0,0 0-37 0 0,0 0-10 0 0,0 0-13 0 0,0 0-49 0 0,0 0-19 0 0,0 0-6 0 0,0 0-4 0 0,-17-11-2180 0 0,-3-26-636 0 0,17 31 2724 0 0</inkml:trace>
  <inkml:trace contextRef="#ctx0" brushRef="#br0" timeOffset="35">9886 1858 3680 0 0,'0'0'284'0'0,"0"0"21"0"0,0 0 783 0 0,0 0 356 0 0,0 0 76 0 0,0 0-140 0 0,0 0-649 0 0,0 0-289 0 0,0 0-52 0 0,3 8 295 0 0,1-2-490 0 0,0-1-1 0 0,0 1 1 0 0,1-1-1 0 0,0 0 1 0 0,-1 0-1 0 0,2-1 1 0 0,-1 0 0 0 0,0 0-1 0 0,1 0 1 0 0,3 2-195 0 0,2 1 241 0 0,-3-1-83 0 0,1 0 0 0 0,0-1 0 0 0,0 0 0 0 0,0 0 0 0 0,1-1 0 0 0,0 0-158 0 0,22 10 512 0 0,-1 0 0 0 0,3 4-512 0 0,-23-12 164 0 0,1 1 118 0 0,-1 0 0 0 0,1 1 1 0 0,-1 0-1 0 0,0 1 1 0 0,8 9-283 0 0,-15-15 102 0 0,-1 1 0 0 0,1 0 0 0 0,-1 0 1 0 0,1 1-1 0 0,-1-1 0 0 0,0 1 0 0 0,-1 0 1 0 0,1-1-1 0 0,-1 1 0 0 0,0 0 0 0 0,0 0 0 0 0,-1 1 1 0 0,1-1-1 0 0,-1 0 0 0 0,0 1 0 0 0,-1 1-102 0 0,0-3 92 0 0,0 1 0 0 0,-1-1 0 0 0,1 0 0 0 0,-1 0 0 0 0,0 1 0 0 0,0-1 0 0 0,-1 0 0 0 0,1 0 0 0 0,-1 0 0 0 0,0 0 0 0 0,0 0 0 0 0,-1-1-1 0 0,1 1 1 0 0,-1-1 0 0 0,1 1 0 0 0,-1-1 0 0 0,0 0 0 0 0,0 0 0 0 0,-1 0 0 0 0,-1 1-92 0 0,-8 5 242 0 0,0 0 0 0 0,-2-1 1 0 0,1-1-1 0 0,-14 6-242 0 0,12-6-96 0 0,-6 2 182 0 0,1-2 0 0 0,-1 0-1 0 0,-8 0-85 0 0,-23 7 122 0 0,-5-2-28 0 0,23-5-95 0 0,19-7 73 0 0,12 0-4250 0 0,4 0 1653 0 0</inkml:trace>
  <inkml:trace contextRef="#ctx0" brushRef="#br0" timeOffset="36">10242 2311 3680 0 0,'0'0'284'0'0,"0"0"96"0"0,0 0 1098 0 0,0 0 502 0 0,0 0 100 0 0,0 0-169 0 0,0 0-798 0 0,0 0-346 0 0,0 0-67 0 0,0 0-63 0 0,0 0-193 0 0,0 0-85 0 0,0 0-20 0 0,6 13 556 0 0,-5-6-673 0 0,0 0-1 0 0,0 0 0 0 0,-1 0 0 0 0,0 0 0 0 0,-1 0 0 0 0,0 0 1 0 0,0 0-1 0 0,-1 4-221 0 0,-2 18 478 0 0,-3 18 151 0 0,4-24-244 0 0,0 0 0 0 0,1 11-385 0 0,-1 35 321 0 0,3-68-246 0 0,0-1-6 0 0,0 0-5 0 0,0 0 2 0 0,0 0 4 0 0,0 0 2 0 0,0 0 0 0 0,0 0 4 0 0,-15-10 328 0 0,14 7-404 0 0,0 0 0 0 0,0 0 0 0 0,0 0 0 0 0,0 0 0 0 0,0-1 0 0 0,1 1-1 0 0,-1 0 1 0 0,1 0 0 0 0,0-1 0 0 0,0 1 0 0 0,0 0 0 0 0,0-1 0 0 0,1 1-1 0 0,-1 0 1 0 0,1-1 0 0 0,0-2-77 0 0,1-1 0 0 0,-1 0 0 0 0,2 1 0 0 0,-1-1 0 0 0,1 1 0 0 0,2-5 77 0 0,3-1-140 0 0,1 0 0 0 0,0 1 0 0 0,0 1-1 0 0,2 0 1 0 0,-1 0 0 0 0,1 0 0 0 0,0 2 0 0 0,1-1-1 0 0,0 2 1 0 0,0-1 0 0 0,1 2 0 0 0,1-1 140 0 0,14-1-51 0 0,-17 6 44 0 0,-11 2 13 0 0,0 0 0 0 0,0 0 0 0 0,0 0-1 0 0,0 0 1 0 0,0 0 0 0 0,0 0-1 0 0,0 0 1 0 0,0 0 0 0 0,0 0 0 0 0,0 0-1 0 0,0 0 1 0 0,0 0 0 0 0,0 0 0 0 0,0 0-1 0 0,0 0 1 0 0,0 0 0 0 0,0 1-1 0 0,0-1 1 0 0,0 0 0 0 0,0 0 0 0 0,1 0-1 0 0,-1 0 1 0 0,0 0 0 0 0,0 0 0 0 0,0 0-1 0 0,0 0 1 0 0,0 0-6 0 0,-29 12 136 0 0,-80 39 25 0 0,106-50-161 0 0,0 1 0 0 0,0-1 0 0 0,0 1 0 0 0,0 0 0 0 0,0 0 0 0 0,1 0 0 0 0,-1 0 0 0 0,1 1 0 0 0,-1-1 0 0 0,1 1 0 0 0,0-1 0 0 0,0 1 0 0 0,0 0 0 0 0,0 0 0 0 0,0 0 0 0 0,1 0 0 0 0,-1 0 0 0 0,1 1 0 0 0,0-2 0 0 0,0-2 0 0 0,1 0 0 0 0,0 1 0 0 0,-1-1 0 0 0,1 0 0 0 0,0 1 0 0 0,0-1 0 0 0,-1 0 0 0 0,1 1 0 0 0,0-1 0 0 0,0 1 0 0 0,0-1 0 0 0,0 1 0 0 0,-1-1 0 0 0,1 0 0 0 0,0 1 0 0 0,0-1 0 0 0,0 1 0 0 0,0-1 0 0 0,0 1 0 0 0,0-1 0 0 0,0 1 0 0 0,0-1 0 0 0,0 0 0 0 0,0 1 0 0 0,1-1 0 0 0,-1 1 0 0 0,0-1 0 0 0,0 3 2 0 0,1-1-1 0 0,-1 0 1 0 0,1 0-1 0 0,-1 1 1 0 0,1-1-1 0 0,0 0 1 0 0,0 0-1 0 0,0 0 1 0 0,0 0-1 0 0,1 0 1 0 0,-1 0-1 0 0,0-1 1 0 0,1 1-1 0 0,-1 0 1 0 0,1-1-1 0 0,0 1 1 0 0,0 0-2 0 0,32 23 113 0 0,-16-14-196 0 0,1-1-1 0 0,0 0 1 0 0,4 0 83 0 0,12 0-7315 0 0,-26-9 1782 0 0</inkml:trace>
  <inkml:trace contextRef="#ctx0" brushRef="#br0" timeOffset="37">10657 2300 9672 0 0,'0'0'748'0'0,"-5"-11"2232"0"0,-22 5 1290 0 0,23 6-4164 0 0,1 0 0 0 0,-1 0 1 0 0,0 0-1 0 0,1 1 0 0 0,-1-1 1 0 0,1 1-1 0 0,-1 0 0 0 0,1 0 1 0 0,-1 0-1 0 0,1 0 0 0 0,0 1 1 0 0,-1-1-1 0 0,1 1 0 0 0,0 0 0 0 0,0 0 1 0 0,0 0-1 0 0,1 1 0 0 0,-2 0-106 0 0,0 1 58 0 0,0 0-1 0 0,0 0 0 0 0,1 1 0 0 0,-1 0 1 0 0,1 0-1 0 0,0 0 0 0 0,1 0 1 0 0,-1 0-1 0 0,1 0 0 0 0,0 1 0 0 0,0-1 1 0 0,1 1-1 0 0,-1 0 0 0 0,1-1 0 0 0,1 1 1 0 0,-1 1-58 0 0,1 2 50 0 0,0 1 0 0 0,0-1 0 0 0,1 0 0 0 0,0 1 1 0 0,0-1-1 0 0,1 0 0 0 0,1 0 0 0 0,0 0 0 0 0,3 7-50 0 0,-5-12 29 0 0,0 0 0 0 0,0 1 0 0 0,0-1 0 0 0,0 0 0 0 0,-1 1 0 0 0,1-1 0 0 0,-1 3-29 0 0,3 21 383 0 0,30 74 661 0 0,-31-96-1017 0 0,0 1 1 0 0,-1 0-1 0 0,0 0 1 0 0,0 0-1 0 0,0 0 1 0 0,-1 0-1 0 0,0 0 1 0 0,-1 6-28 0 0,1-10-4 0 0,-1 0 1 0 0,1 1-1 0 0,-1-1 1 0 0,0 0-1 0 0,0 0 1 0 0,0 1-1 0 0,0-1 1 0 0,-1 0-1 0 0,1 0 1 0 0,-1 0-1 0 0,0-1 1 0 0,0 1-1 0 0,0 0 1 0 0,0-1-1 0 0,0 1 1 0 0,0-1-1 0 0,-1 1 0 0 0,1-1 1 0 0,-1 0 3 0 0,1-1-272 0 0,1-1 1 0 0,-1 1-1 0 0,0-1 0 0 0,0 1 1 0 0,0-1-1 0 0,0 0 0 0 0,1 0 1 0 0,-1 0-1 0 0,0 0 0 0 0,0 0 1 0 0,0 0-1 0 0,0 0 0 0 0,1-1 0 0 0,-1 1 1 0 0,0-1-1 0 0,0 1 0 0 0,0-1 272 0 0,-8-4-2307 0 0</inkml:trace>
  <inkml:trace contextRef="#ctx0" brushRef="#br0" timeOffset="38">10479 2592 12640 0 0,'1'-1'578'0'0,"21"-5"73"0"0,-17 4-407 0 0,1 0 0 0 0,0 0 0 0 0,-1 1 0 0 0,1 0 1 0 0,0 0-1 0 0,0 0 0 0 0,0 1 0 0 0,0 0 0 0 0,4 0-244 0 0,19 3 811 0 0,-19-2-630 0 0,0 0 0 0 0,-1 0-1 0 0,4 2-180 0 0,-6-2-90 0 0,0 0-1 0 0,0-1 0 0 0,0 1 0 0 0,1-1 0 0 0,2-1 91 0 0,4 1-1309 0 0,-13 0 605 0 0</inkml:trace>
  <inkml:trace contextRef="#ctx0" brushRef="#br0" timeOffset="39">10031 1760 4144 0 0,'0'0'319'0'0,"0"0"-3"0"0,0 0 767 0 0,0 0 357 0 0,0 0 68 0 0,0 0-82 0 0,0 0-420 0 0,0 0-187 0 0,0 0-34 0 0,0 0-30 0 0,0 0-98 0 0,0 0-45 0 0,0 0-10 0 0,0 0-50 0 0,0 0-202 0 0,0 0-87 0 0,0 0-21 0 0,0 0-6 0 0,0 0-17 0 0,0 0-10 0 0,13 6 655 0 0,4-2-506 0 0,1-1-1 0 0,0 0 0 0 0,17 0-357 0 0,224 3 414 0 0,-221-6-353 0 0,-24-2-14 0 0,-11 1-44 0 0,-1 1 0 0 0,1-1 0 0 0,0 1 0 0 0,-1 0 0 0 0,1 0 0 0 0,-1 0 0 0 0,1 0 0 0 0,0 0-1 0 0,-1 0 1 0 0,1 1 0 0 0,-1-1 0 0 0,1 1 0 0 0,0 0-3 0 0,-2 0-90 0 0,-1-1-10 0 0,0 0-54 0 0,0 0-266 0 0,0 0-116 0 0,0 0-28 0 0,-15 2-3610 0 0,6-2 2229 0 0</inkml:trace>
  <inkml:trace contextRef="#ctx0" brushRef="#br0" timeOffset="40">10285 1684 7344 0 0,'0'0'332'0'0,"0"0"-4"0"0,0 0-83 0 0,0 0 424 0 0,0 0 209 0 0,0 0 39 0 0,0 0-54 0 0,0 0-266 0 0,14-6 1396 0 0,-8 6-1906 0 0,1 1-1 0 0,-1 0 1 0 0,1 0-1 0 0,-1 1 1 0 0,0-1-1 0 0,1 1 1 0 0,-1 1-1 0 0,0-1 1 0 0,0 1-1 0 0,-1 0 1 0 0,1 0-1 0 0,-1 1 1 0 0,1 0-1 0 0,-1 0 1 0 0,2 3-87 0 0,28 15 250 0 0,-29-19-155 0 0,1 1 1 0 0,-1 0 0 0 0,-1 0-1 0 0,1 0 1 0 0,-1 0 0 0 0,4 5-96 0 0,0-1 218 0 0,-8-7-134 0 0,1 0-1 0 0,-1 0 0 0 0,0 0 0 0 0,1 0 0 0 0,-1 0 1 0 0,0 0-1 0 0,0 1 0 0 0,0-1 0 0 0,0 0 1 0 0,0 1-1 0 0,0-1 0 0 0,0 1 0 0 0,-1-1 0 0 0,1 2-83 0 0,-1-2 54 0 0,0 0 0 0 0,0 0 0 0 0,-1 1-1 0 0,1-1 1 0 0,-1 0 0 0 0,1 0-1 0 0,-1 1 1 0 0,1-1 0 0 0,-1 0-1 0 0,0 0 1 0 0,0 0 0 0 0,1 0-1 0 0,-1 0 1 0 0,0 0 0 0 0,0 0-1 0 0,0 0 1 0 0,0 0 0 0 0,0-1-1 0 0,0 1 1 0 0,0 0 0 0 0,0-1-1 0 0,-1 1 1 0 0,0 0-54 0 0,-32 12 628 0 0,28-11-537 0 0,-52 20 474 0 0,20-7-2482 0 0,11-6-3940 0 0,19-7 489 0 0</inkml:trace>
  <inkml:trace contextRef="#ctx0" brushRef="#br0" timeOffset="41">10936 2291 4144 0 0,'0'0'319'0'0,"0"0"42"0"0,0 0 959 0 0,0 0 441 0 0,0 0 88 0 0,0 0-150 0 0,0 0-715 0 0,0 0-315 0 0,0 0-58 0 0,0 0-20 0 0,0 0-21 0 0,0 0-8 0 0,0 0-2 0 0,0 0-47 0 0,-18 6 569 0 0,15-6-1045 0 0,1 0-1 0 0,0 1 1 0 0,-1-1-1 0 0,1 0 1 0 0,-1 0-1 0 0,1-1 1 0 0,0 1-1 0 0,-2 0-36 0 0,2-1 73 0 0,0 1 0 0 0,0-1-1 0 0,1 1 1 0 0,-1-1-1 0 0,0 0 1 0 0,0 1-1 0 0,0-1 1 0 0,1 0 0 0 0,-1 0-1 0 0,0 0 1 0 0,1-1-1 0 0,-1 1 1 0 0,1 0-1 0 0,-2-2-72 0 0,3 2 194 0 0,0-3 227 0 0,1-4-44 0 0,3 5-285 0 0,-3 2-94 0 0,0 0 1 0 0,0 0-1 0 0,0 0 0 0 0,0 1 1 0 0,0-1-1 0 0,0 0 0 0 0,0 1 1 0 0,0-1-1 0 0,0 0 0 0 0,0 1 0 0 0,0 0 1 0 0,1-1-1 0 0,-1 1 0 0 0,0 0 2 0 0,0-1-6 0 0,0 1 2 0 0,1 0 1 0 0,-1 0-1 0 0,0-1 0 0 0,1 1 1 0 0,-1 0-1 0 0,0 0 0 0 0,1 0 0 0 0,-1 0 1 0 0,0 1-1 0 0,1-1 0 0 0,-1 0 0 0 0,0 1 1 0 0,1-1-1 0 0,-1 0 0 0 0,0 1 1 0 0,0 0-1 0 0,0-1 0 0 0,1 1 0 0 0,-1 0 1 0 0,0-1-1 0 0,0 1 0 0 0,0 0 0 0 0,0 0 4 0 0,4 4 22 0 0,-5-3 31 0 0,0-1 1 0 0,-1 1-1 0 0,1 0 1 0 0,-1 0 0 0 0,1-1-1 0 0,-1 1 1 0 0,0-1-1 0 0,0 1 1 0 0,0 0-1 0 0,0-1 1 0 0,0 1-54 0 0,-3 2-56 0 0,0-1 0 0 0,0 1 0 0 0,0-1 0 0 0,-1 0 0 0 0,1 0 0 0 0,-1 0 0 0 0,1-1 0 0 0,-1 1 0 0 0,0-1 0 0 0,0 0 0 0 0,0-1 0 0 0,0 1 0 0 0,0-1 0 0 0,-1 0 0 0 0,1 0 0 0 0,0-1 0 0 0,-4 1 56 0 0,6-4-1953 0 0,3 1-3178 0 0,0-5-251 0 0</inkml:trace>
  <inkml:trace contextRef="#ctx0" brushRef="#br0" timeOffset="42">11064 2283 5528 0 0,'0'0'422'0'0,"4"5"2886"0"0,13 3 1954 0 0,-15-7-5027 0 0,0 0 1 0 0,1-1-1 0 0,-1 1 1 0 0,1-1-1 0 0,-1 0 1 0 0,0 0-1 0 0,1 1 1 0 0,-1-2-1 0 0,1 1 1 0 0,-1 0-1 0 0,1 0 1 0 0,-1-1-1 0 0,1 1 1 0 0,-1-1-1 0 0,0 0 1 0 0,1 0-1 0 0,-1 0-235 0 0,22-9 914 0 0,-15 7-819 0 0,1-1 1 0 0,-1 0-1 0 0,-1 0 0 0 0,1-1 1 0 0,-1 0-1 0 0,1-1 1 0 0,-1 0-1 0 0,-1 0 0 0 0,3-3-95 0 0,-4 3 7 0 0,-1 1 0 0 0,0-1 0 0 0,0 0 0 0 0,0-1 0 0 0,-1 1 0 0 0,0-1-1 0 0,-1 0 1 0 0,1 0 0 0 0,-1 0 0 0 0,0 0 0 0 0,-1 0 0 0 0,0-1 0 0 0,0 1-1 0 0,-1-1 1 0 0,0 0 0 0 0,0 0 0 0 0,0 1 0 0 0,-1-1 0 0 0,-1 0 0 0 0,1 0-1 0 0,-2-2-6 0 0,2 9-1 0 0,0 0 1 0 0,0 0-1 0 0,0 0 0 0 0,0 1 0 0 0,0-1 0 0 0,-1 0 0 0 0,1 0 0 0 0,0 0 0 0 0,0 1 0 0 0,-1-1 0 0 0,1 0 0 0 0,-1 0 0 0 0,1 1 1 0 0,-1-1-1 0 0,1 0 0 0 0,-1 1 0 0 0,1-1 0 0 0,-1 1 0 0 0,0-1 0 0 0,1 1 0 0 0,-1-1 0 0 0,0 1 0 0 0,1-1 0 0 0,-1 1 0 0 0,0 0 1 0 0,0-1 0 0 0,-1 1-5 0 0,1 0 0 0 0,-1-1 0 0 0,1 1 0 0 0,-1 0 0 0 0,1 0 0 0 0,-1 0 0 0 0,1 1 0 0 0,-1-1 0 0 0,0 0 0 0 0,1 1 0 0 0,-1-1 0 0 0,1 1 0 0 0,-2 0 5 0 0,-1 1 2 0 0,0 0 0 0 0,-1 0 0 0 0,1 0 0 0 0,0 1 0 0 0,0 0 1 0 0,1 0-1 0 0,-1 0 0 0 0,0 0 0 0 0,-1 3-2 0 0,-9 12 99 0 0,8-12-45 0 0,0 1 0 0 0,1 1 1 0 0,0-1-1 0 0,0 1 0 0 0,1 0 1 0 0,0 0-1 0 0,0 0 0 0 0,0 3-54 0 0,1-4 20 0 0,1 0-1 0 0,0-1 1 0 0,1 1-1 0 0,0 0 1 0 0,0 0-1 0 0,0 0 1 0 0,1 0-1 0 0,0 0 0 0 0,1 0 1 0 0,-1 0-1 0 0,1 0 1 0 0,0 0-1 0 0,1 0 1 0 0,0-1-1 0 0,0 1 1 0 0,0-1-1 0 0,4 6-19 0 0,-3-6 67 0 0,1 0 0 0 0,0 0 0 0 0,1-1-1 0 0,-1 0 1 0 0,1 0 0 0 0,0 0 0 0 0,1 0 0 0 0,-1-1 0 0 0,1 1-1 0 0,0-2 1 0 0,0 1 0 0 0,0-1 0 0 0,0 1 0 0 0,1-2 0 0 0,3 2-67 0 0,0-1-283 0 0,1 0 1 0 0,-1 0 0 0 0,1-1-1 0 0,0-1 1 0 0,5 0 282 0 0,31-1-5268 0 0,-34-2-1417 0 0</inkml:trace>
  <inkml:trace contextRef="#ctx0" brushRef="#br0" timeOffset="43">11527 2278 11024 0 0,'11'-6'630'0'0,"0"2"1"0"0,1-1-1 0 0,9-1-630 0 0,-17 4 239 0 0,1 1 0 0 0,-1 1 0 0 0,1-1 0 0 0,-1 0 0 0 0,0 1 0 0 0,1 0 0 0 0,-1 0-1 0 0,1 1 1 0 0,-1-1 0 0 0,1 1 0 0 0,-1 0 0 0 0,2 0-239 0 0,-5 0 94 0 0,1-1-1 0 0,0 1 1 0 0,-1 0-1 0 0,1-1 1 0 0,-1 1-1 0 0,1 0 1 0 0,-1 0-1 0 0,0 0 1 0 0,1 0-1 0 0,-1 0 1 0 0,0 1-1 0 0,0-1 1 0 0,0 0-1 0 0,0 1 1 0 0,0-1-1 0 0,0 0 1 0 0,0 1-1 0 0,0-1 1 0 0,0 1-1 0 0,0 1-93 0 0,-1-1 105 0 0,1 1 0 0 0,-1 0 0 0 0,1-1 0 0 0,-1 1 0 0 0,0 0 0 0 0,0-1 0 0 0,0 1 0 0 0,-1 0 0 0 0,1-1-1 0 0,-1 1 1 0 0,1 0 0 0 0,-2 1-105 0 0,0 4 174 0 0,-2-1 0 0 0,1 1 0 0 0,-1-1 0 0 0,0 0 0 0 0,0 0 0 0 0,-1 0 0 0 0,0 0 0 0 0,-3 2-174 0 0,-2 1 150 0 0,0-1 0 0 0,0-1 0 0 0,-1 1 0 0 0,0-1-150 0 0,-5 3 143 0 0,9-5-17 0 0,-1 0 1 0 0,1 0-1 0 0,-1 1 0 0 0,-5 8-126 0 0,13-15 84 0 0,0 0-16 0 0,0 0-4 0 0,0 0 0 0 0,0 0 2 0 0,0 0 4 0 0,0 1-59 0 0,1 0 0 0 0,-1-1-1 0 0,0 1 1 0 0,1-1 0 0 0,-1 1 0 0 0,1-1-1 0 0,0 0 1 0 0,-1 1 0 0 0,1-1 0 0 0,-1 0-1 0 0,1 1 1 0 0,-1-1 0 0 0,1 0-1 0 0,0 1 1 0 0,-1-1 0 0 0,1 0 0 0 0,0 0-1 0 0,-1 0 1 0 0,1 0 0 0 0,0 0-1 0 0,-1 0 1 0 0,1 0-11 0 0,16 3 156 0 0,-3-5-83 0 0,0 1 0 0 0,-1-2 0 0 0,1 1 0 0 0,-1-2 0 0 0,12-4-73 0 0,-16 5-11 0 0,-6 2-345 0 0,-1 1 0 0 0,0-1 0 0 0,1 0 0 0 0,-1 0 0 0 0,0-1 0 0 0,0 1 1 0 0,0 0-1 0 0,0-1 0 0 0,0 1 0 0 0,0-1 0 0 0,-1 1 0 0 0,1-1 356 0 0,2-6-6802 0 0</inkml:trace>
  <inkml:trace contextRef="#ctx0" brushRef="#br0" timeOffset="44">11101 1907 14888 0 0,'0'0'680'0'0,"0"0"-11"0"0,10-16-76 0 0,13-10 866 0 0,1 0-1 0 0,4 0-1458 0 0,7-7 148 0 0,44-42-24 0 0,-78 75-112 0 0,0-1 0 0 0,0 0-1 0 0,-1 0 1 0 0,1 1 0 0 0,0-1-1 0 0,0 1 1 0 0,0-1-1 0 0,0 1 1 0 0,-1-1 0 0 0,1 1-1 0 0,0-1 1 0 0,0 1 0 0 0,0 0-1 0 0,0-1 1 0 0,0 1-1 0 0,0 0 1 0 0,0 0 0 0 0,0 0-1 0 0,0 0 1 0 0,0 0 0 0 0,0 0-1 0 0,0 0 1 0 0,0 0-1 0 0,0 0 1 0 0,0 1 0 0 0,0-1-1 0 0,0 0 1 0 0,0 1 0 0 0,0-1-1 0 0,0 1 1 0 0,0-1-12 0 0,2 2 21 0 0,0 0 1 0 0,-1 1 0 0 0,1-1-1 0 0,-1 0 1 0 0,0 1 0 0 0,0-1-1 0 0,2 4-21 0 0,0-1-44 0 0,1 2 51 0 0,-2-1 0 0 0,1 1-1 0 0,-1 0 1 0 0,0 0 0 0 0,0 0-1 0 0,0 0 1 0 0,-1 2-7 0 0,2 2 26 0 0,-1 0 0 0 0,1-1-1 0 0,2 2-25 0 0,4 9 10 0 0,0 0-1 0 0,-1 4-9 0 0,-4-10-31 0 0,1 0-1 0 0,0-1 0 0 0,1 0 0 0 0,1 0 0 0 0,8 11 32 0 0,2 4-1896 0 0,-11-17 728 0 0</inkml:trace>
  <inkml:trace contextRef="#ctx0" brushRef="#br0" timeOffset="45">11831 1760 2760 0 0,'0'0'409'0'0,"0"0"679"0"0,4-14 7276 0 0,-2 13-8107 0 0,0 0-1 0 0,0 0 1 0 0,0 1-1 0 0,-1-1 1 0 0,1 1-1 0 0,0-1 1 0 0,0 1-1 0 0,0 0 1 0 0,0-1-1 0 0,0 1 1 0 0,0 0 0 0 0,0 0-1 0 0,0 1 1 0 0,0-1-1 0 0,0 0 1 0 0,0 1-1 0 0,0-1 1 0 0,0 1-1 0 0,0 0-256 0 0,4 1 176 0 0,-1 0-1 0 0,0 0 0 0 0,0 1 0 0 0,-1 0 0 0 0,1 0 0 0 0,0 0 1 0 0,-1 0-1 0 0,0 1 0 0 0,2 2-175 0 0,36 39 896 0 0,-38-39-761 0 0,13 15 111 0 0,-2 1-1 0 0,0 0 0 0 0,-2 1 1 0 0,0 1-1 0 0,-2 0 0 0 0,2 9-245 0 0,-6-11 220 0 0,-1 0-1 0 0,-1 0 0 0 0,2 18-219 0 0,-7-35 30 0 0,3 18 45 0 0,-1 0 0 0 0,-2 0 0 0 0,0 0 0 0 0,-1 0 0 0 0,-2 0 0 0 0,0 0 0 0 0,-2 0 0 0 0,0-1 0 0 0,-1 0 0 0 0,-9 21-75 0 0,2-11 99 0 0,-1 1 1 0 0,-1-2 0 0 0,-2 0 0 0 0,-1-1-1 0 0,-16 19-99 0 0,-51 53 58 0 0,27-35-1236 0 0,31-39-1446 0 0,16-15 208 0 0</inkml:trace>
  <inkml:trace contextRef="#ctx0" brushRef="#br0" timeOffset="46">7016 3789 11200 0 0,'0'0'513'0'0,"0"-1"-10"0"0,0 0-414 0 0,-1 1 0 0 0,1 0 1 0 0,0-1-1 0 0,0 1 0 0 0,0-1 0 0 0,0 1 1 0 0,-1 0-1 0 0,1 0 0 0 0,0-1 1 0 0,0 1-1 0 0,-1 0 0 0 0,1-1 1 0 0,0 1-1 0 0,0 0 0 0 0,-1 0 0 0 0,1-1 1 0 0,0 1-1 0 0,-1 0 0 0 0,1 0 1 0 0,0 0-1 0 0,-1 0 0 0 0,1-1 1 0 0,0 1-1 0 0,-1 0 0 0 0,1 0 1 0 0,-1 0-1 0 0,1 0 0 0 0,0 0 0 0 0,-1 0 1 0 0,1 0-1 0 0,0 0 0 0 0,-1 0 1 0 0,1 0-1 0 0,-1 0 0 0 0,1 0 1 0 0,0 0-1 0 0,-1 0 0 0 0,1 0 0 0 0,0 1 1 0 0,-1-1-1 0 0,1 0 0 0 0,0 0 1 0 0,-1 0-1 0 0,1 1 0 0 0,0-1 1 0 0,-1 0-1 0 0,1 0 0 0 0,0 1 0 0 0,-1-1 1 0 0,1 0-1 0 0,0 0 0 0 0,0 1-89 0 0,-9 13 1180 0 0,-3 15-283 0 0,6-16-606 0 0,0-1 0 0 0,2 1 0 0 0,0 0 0 0 0,0 0 0 0 0,0 4-291 0 0,2-3 210 0 0,0-7-115 0 0,1 2 0 0 0,0-1-1 0 0,0 0 1 0 0,1 0 0 0 0,0 0 0 0 0,1 0-1 0 0,-1 0 1 0 0,2 0 0 0 0,-1 1-95 0 0,-1-8 7 0 0,2 7 63 0 0,1 1 0 0 0,0-1 1 0 0,0 1-1 0 0,4 7-70 0 0,-6-15 14 0 0,-1 1-1 0 0,1-1 1 0 0,0 1 0 0 0,0-1-1 0 0,0 1 1 0 0,0-1 0 0 0,1 1-1 0 0,-1-1 1 0 0,0 0 0 0 0,0 0-1 0 0,1 0 1 0 0,-1 0 0 0 0,1 0-1 0 0,-1 0 1 0 0,1 0 0 0 0,-1 0 0 0 0,1 0-1 0 0,0-1 1 0 0,-1 1 0 0 0,1-1-1 0 0,0 1 1 0 0,0-1 0 0 0,-1 0-1 0 0,1 0 1 0 0,0 1 0 0 0,0-1-1 0 0,1-1-13 0 0,4 0 17 0 0,0 0 0 0 0,-1-1 0 0 0,1-1 0 0 0,-1 1 1 0 0,1-1-1 0 0,-1 0 0 0 0,0 0 0 0 0,0-1 0 0 0,0 0 0 0 0,0 0 0 0 0,-1 0 0 0 0,0-1 0 0 0,0 0 0 0 0,0 0 0 0 0,0 0 0 0 0,-1 0 0 0 0,0-1 0 0 0,0 0 0 0 0,0 0 0 0 0,-1 0 0 0 0,0 0 0 0 0,0 0 0 0 0,2-7-17 0 0,-5 11-1 0 0,0 2 1 0 0,0-1-1 0 0,1 1 1 0 0,-1-1-1 0 0,0 1 0 0 0,0-1 1 0 0,0 1-1 0 0,0-1 0 0 0,1 1 1 0 0,-1-1-1 0 0,0 1 1 0 0,0 0-1 0 0,1-1 0 0 0,-1 1 1 0 0,0-1-1 0 0,1 1 0 0 0,-1 0 1 0 0,0-1-1 0 0,1 1 1 0 0,-1 0-1 0 0,1-1 0 0 0,-1 1 1 0 0,1 0 0 0 0,2-2-70 0 0,-2 2 66 0 0,0 0-1 0 0,-1-1 0 0 0,1 1 1 0 0,0 0-1 0 0,-1 0 0 0 0,1 0 1 0 0,-1 0-1 0 0,1 0 0 0 0,0 0 0 0 0,-1 1 1 0 0,1-1-1 0 0,0 0 0 0 0,-1 0 1 0 0,1 0-1 0 0,-1 0 0 0 0,1 1 1 0 0,0-1-1 0 0,-1 0 0 0 0,1 1 1 0 0,-1-1-1 0 0,1 0 0 0 0,-1 1 1 0 0,1-1-1 0 0,-1 1 0 0 0,1-1 0 0 0,-1 1 1 0 0,0-1-1 0 0,1 1 5 0 0,1 1-14 0 0,22 19-139 0 0,24 15 153 0 0,-38-30 36 0 0,0 0-1 0 0,1 0 0 0 0,-1-1 0 0 0,1 0 0 0 0,1-1 1 0 0,7 2-36 0 0,1-1-33 0 0,-1-1 0 0 0,16 2 33 0 0,-27-6-1 0 0,-1 1 0 0 0,0-1 0 0 0,0-1 0 0 0,0 0 0 0 0,0 0 0 0 0,0 0 0 0 0,0-1 0 0 0,0 1 0 0 0,3-3 1 0 0,-5 3 25 0 0,-1-1 0 0 0,1 0 0 0 0,0 0 0 0 0,-1 0-1 0 0,1-1 1 0 0,-1 0 0 0 0,0 0 0 0 0,0 0 0 0 0,0 0 0 0 0,0-1 0 0 0,0 1 0 0 0,2-4-25 0 0,-3 2 33 0 0,1 0 0 0 0,-1 0 1 0 0,0 0-1 0 0,-1-1 0 0 0,1 1 0 0 0,-1-1 1 0 0,0 0-1 0 0,-1 0 0 0 0,1 0 1 0 0,-1 1-1 0 0,0-1 0 0 0,-1 0 0 0 0,1 0 1 0 0,-1 0-1 0 0,0-1 0 0 0,-1 1 1 0 0,0-3-34 0 0,-1-7 31 0 0,-1 0 1 0 0,-1 1 0 0 0,-1-1 0 0 0,0 1 0 0 0,0 0 0 0 0,-3-1-32 0 0,5 8-40 0 0,-1-1 0 0 0,-1 1 0 0 0,0 0 0 0 0,0 1-1 0 0,0-1 1 0 0,-1 1 0 0 0,0 0 0 0 0,-1 0 40 0 0,4 4-309 0 0,-1 0 0 0 0,0 0 0 0 0,0 0 0 0 0,0 1-1 0 0,-1-1 1 0 0,1 1 0 0 0,-1 0 309 0 0,1 0-826 0 0,0 1 0 0 0,-1 0 1 0 0,1-1-1 0 0,0 2 0 0 0,-1-1 0 0 0,0 0 0 0 0,1 1 0 0 0,-2 0 826 0 0,-9 0-2366 0 0</inkml:trace>
  <inkml:trace contextRef="#ctx0" brushRef="#br0" timeOffset="47">7730 4086 5984 0 0,'0'-9'648'0'0,"0"-1"986"0"0,0 9 213 0 0,0 1 89 0 0,0 0-221 0 0,0 0-991 0 0,0 0-438 0 0,3 7 145 0 0,-2 0 1 0 0,-1 0 1 0 0,0-1-1 0 0,0 1 0 0 0,0 0 1 0 0,-1 0-1 0 0,0 0 0 0 0,-1 3-432 0 0,-3 32 1258 0 0,4-33-1114 0 0,0 0 0 0 0,0 0 0 0 0,-1-1 0 0 0,0 1 1 0 0,-2 3-145 0 0,1-2 47 0 0,0 0 1 0 0,1-1-1 0 0,1 1 0 0 0,-1 1-47 0 0,0 16 67 0 0,-2 0-1 0 0,-2 3-66 0 0,-4 28 75 0 0,4-30-24 0 0,4-23-1 0 0,1 1 0 0 0,0-1 0 0 0,0 1 0 0 0,0-1 0 0 0,1 1-1 0 0,0 0 1 0 0,0 3-50 0 0,12-23 80 0 0,-3 0-157 0 0,-1-1 0 0 0,0 0-1 0 0,4-14 78 0 0,-6 12-240 0 0,2 0-1 0 0,0 1 0 0 0,4-6 241 0 0,19-32-792 0 0,-19 30-51 0 0,11-13 843 0 0,-19 30-53 0 0,1 0 0 0 0,1 1 0 0 0,-1-1 0 0 0,1 1 0 0 0,0 1 0 0 0,1-1 0 0 0,1 0 53 0 0,-6 4-1 0 0,8-4-82 0 0,-10 7 89 0 0,1 0-1 0 0,-1-1 0 0 0,1 1 0 0 0,-1 0 0 0 0,0 0 1 0 0,1 0-1 0 0,-1-1 0 0 0,0 1 0 0 0,0 0 0 0 0,0 0 0 0 0,1 0 1 0 0,-1 0-1 0 0,0 0 0 0 0,0-1 0 0 0,0 1 0 0 0,0 0 1 0 0,0 0-1 0 0,-1 0-5 0 0,0 2 38 0 0,0 0 0 0 0,0-1 1 0 0,0 1-1 0 0,-1-1 0 0 0,1 1 1 0 0,-1-1-1 0 0,0 0 0 0 0,0 1 1 0 0,0-1-1 0 0,0 0 1 0 0,0 0-1 0 0,0-1 0 0 0,0 1 1 0 0,-1 0-39 0 0,-35 23 309 0 0,11-11-82 0 0,-26 10-227 0 0,31-15 68 0 0,1 1-1 0 0,0 0 1 0 0,-12 10-68 0 0,31-19 5 0 0,-9 10 319 0 0,11-11-317 0 0,0 1 0 0 0,-1-1 1 0 0,1 1-1 0 0,0-1 1 0 0,0 1-1 0 0,0-1 0 0 0,0 1 1 0 0,0 0-1 0 0,0-1 0 0 0,0 1 1 0 0,0-1-1 0 0,0 1 1 0 0,1-1-1 0 0,-1 1 0 0 0,0-1 1 0 0,0 1-1 0 0,0-1 0 0 0,1 1 1 0 0,-1-1-1 0 0,0 1 0 0 0,0-1 1 0 0,1 1-1 0 0,-1-1 1 0 0,0 1-1 0 0,1-1 0 0 0,-1 1 1 0 0,1-1-8 0 0,3 4 11 0 0,0-1 1 0 0,0 1 0 0 0,1-1-1 0 0,0 0 1 0 0,0 0 0 0 0,-1-1-1 0 0,1 1 1 0 0,1-1 0 0 0,-1 0 0 0 0,0-1-1 0 0,0 1 1 0 0,1-1 0 0 0,2 0-12 0 0,21 8 50 0 0,9 2 5 0 0,-28-9-742 0 0,-1 0-1 0 0,0 1 1 0 0,0 0-1 0 0,0 1 1 0 0,2 2 687 0 0,-1-2-4265 0 0,-1 0-1143 0 0</inkml:trace>
  <inkml:trace contextRef="#ctx0" brushRef="#br0" timeOffset="48">7978 4355 8752 0 0,'0'0'673'0'0,"0"0"-150"0"0,0 0 989 0 0,1 2 478 0 0,7 23 2744 0 0,-1 1-3700 0 0,-5-20-698 0 0,-1 0 0 0 0,1 0 0 0 0,-2 0 0 0 0,1 0 0 0 0,-1 2-336 0 0,3 15 692 0 0,3 20 85 0 0,-5-40-717 0 0,2 8 368 0 0,-3-10-3044 0 0,0-1-3474 0 0,5-3-27 0 0</inkml:trace>
  <inkml:trace contextRef="#ctx0" brushRef="#br0" timeOffset="49">8028 4140 15032 0 0,'0'0'686'0'0,"0"0"-15"0"0,0-3-431 0 0,-2-1-134 0 0,1 3 304 0 0,2-4 807 0 0,1 10-2108 0 0</inkml:trace>
  <inkml:trace contextRef="#ctx0" brushRef="#br0" timeOffset="50">8295 3952 3224 0 0,'0'0'557'0'0,"0"0"1133"0"0,0 0 497 0 0,0 0 100 0 0,0 0-190 0 0,0 0-861 0 0,0 0-380 0 0,0 0-78 0 0,0 0-53 0 0,0 0-180 0 0,0 0-81 0 0,0 0-15 0 0,0 0-17 0 0,0 0-66 0 0,0 0-29 0 0,0 0-8 0 0,6 5 294 0 0,-3-2-491 0 0,0-1 0 0 0,0 0-1 0 0,1 0 1 0 0,-1-1 0 0 0,0 1 0 0 0,1-1 0 0 0,0 0-1 0 0,-1 0 1 0 0,1 0 0 0 0,0 0 0 0 0,0 0 0 0 0,1-1-132 0 0,16 4 327 0 0,-14-3-278 0 0,0 0 0 0 0,0-1-1 0 0,0 0 1 0 0,1 0 0 0 0,-1 0-1 0 0,5-2-48 0 0,18 0 128 0 0,7 0 259 0 0,12-2-387 0 0,-13 1-817 0 0,10 0 817 0 0,-39 2-1952 0 0,-4 0-83 0 0,0 1-2569 0 0,-3 0-814 0 0</inkml:trace>
  <inkml:trace contextRef="#ctx0" brushRef="#br0" timeOffset="51">9801 3938 3680 0 0,'0'0'284'0'0,"-11"-1"-587"0"0,5 0 2518 0 0,3 1 2810 0 0,2 0 4161 0 0,8 4-8667 0 0,0-1-1 0 0,-1 1 1 0 0,6 4-519 0 0,14 9 628 0 0,-16-13-519 0 0,-1 0 0 0 0,1 0-1 0 0,1-1 1 0 0,-1 0-1 0 0,0-1 1 0 0,1 0-1 0 0,-1 0 1 0 0,1-1 0 0 0,0-1-1 0 0,3 0-108 0 0,48-4-1322 0 0,-1-4-6190 0 0,-59 8 7142 0 0,13-3-5751 0 0</inkml:trace>
  <inkml:trace contextRef="#ctx0" brushRef="#br0" timeOffset="52">8920 3717 3224 0 0,'0'0'143'0'0,"0"-4"1174"0"0,-1 2 5573 0 0,1 2-6618 0 0,-1-1-1 0 0,0 1 0 0 0,0 0 1 0 0,0 0-1 0 0,0-1 0 0 0,0 1 0 0 0,0 0 1 0 0,0 0-1 0 0,0 0 0 0 0,0 0 1 0 0,0 0-1 0 0,0 0 0 0 0,0 0 1 0 0,0 0-1 0 0,0 1 0 0 0,1-1 0 0 0,-1 0 1 0 0,0 0-1 0 0,0 1 0 0 0,-1 0-271 0 0,1 0 145 0 0,0-1 0 0 0,0 1-1 0 0,-1 0 1 0 0,1 1-1 0 0,0-1 1 0 0,0 0 0 0 0,0 0-1 0 0,1 0 1 0 0,-1 1 0 0 0,0-1-1 0 0,0 0 1 0 0,0 2-145 0 0,-1 4 157 0 0,-1 1 0 0 0,1-1 1 0 0,0 1-1 0 0,1 0 0 0 0,0 0-157 0 0,0-6 197 0 0,0 7-90 0 0,1 0-1 0 0,0 0 1 0 0,0 0-1 0 0,1 0 1 0 0,0 0-1 0 0,0 0 1 0 0,1 0-1 0 0,0 0 0 0 0,1-1 1 0 0,-1 1-1 0 0,2-1 1 0 0,3 8-107 0 0,-5-12 24 0 0,1 0 0 0 0,-1 0 0 0 0,0-1 0 0 0,1 1 0 0 0,0-1 0 0 0,0 0 0 0 0,0 0 0 0 0,0 0 0 0 0,1 0 0 0 0,-1-1 0 0 0,1 1 1 0 0,2 1-25 0 0,-2-3 26 0 0,-1 1 0 0 0,0-1 1 0 0,0 0-1 0 0,1 0 1 0 0,-1-1-1 0 0,0 1 1 0 0,1-1-1 0 0,-1 0 1 0 0,1 1-1 0 0,-1-1 1 0 0,1-1-1 0 0,-1 1 1 0 0,1-1-1 0 0,-1 1 0 0 0,0-1 1 0 0,1 0-1 0 0,1-1-26 0 0,-1 1 23 0 0,0 0-1 0 0,0-1 1 0 0,0 0-1 0 0,0 0 0 0 0,0 0 1 0 0,-1 0-1 0 0,1-1 1 0 0,-1 1-1 0 0,1-1 0 0 0,-1 0 1 0 0,0 0-1 0 0,0 0 1 0 0,0 0-1 0 0,0-1 0 0 0,-1 0-22 0 0,7-7 17 0 0,-7 9-17 0 0,-1 1 0 0 0,0 0 0 0 0,0 0 0 0 0,0-1 0 0 0,0 1 0 0 0,0-1 0 0 0,-1 1 0 0 0,1-1 0 0 0,0 1 0 0 0,-1-1 0 0 0,1 1 0 0 0,-1-1-1 0 0,1 1 1 0 0,-1-1 0 0 0,0 0 0 0 0,1 1 0 0 0,-1-1 0 0 0,-1-5-12 0 0,0 10-29 0 0,-3 12 22 0 0,4-10 19 0 0,-1 1-1 0 0,1-1 0 0 0,0 1 1 0 0,1 0-1 0 0,-1-1 1 0 0,1 1-1 0 0,0-1 0 0 0,0 0 1 0 0,1 1-1 0 0,0-1 0 0 0,0 0 1 0 0,0 0-1 0 0,0 0 0 0 0,1 0 1 0 0,0 0-1 0 0,2 3 1 0 0,-3-6 15 0 0,0 1 0 0 0,0-1 0 0 0,0 1 0 0 0,1-1 0 0 0,-1 0 0 0 0,1 0 0 0 0,-1 0 0 0 0,1 0 0 0 0,0-1-1 0 0,0 1 1 0 0,0-1 0 0 0,0 0 0 0 0,0 1 0 0 0,0-1 0 0 0,0 0 0 0 0,0-1 0 0 0,0 1 0 0 0,1-1 0 0 0,-1 1 0 0 0,0-1 0 0 0,0 0 0 0 0,1 0 0 0 0,-1 0 0 0 0,0-1-1 0 0,0 1 1 0 0,1-1 0 0 0,-1 0 0 0 0,2-1-15 0 0,0 1 34 0 0,0-1-1 0 0,-1 0 1 0 0,1-1 0 0 0,0 1-1 0 0,-1-1 1 0 0,0 0-1 0 0,0 0 1 0 0,0-1-1 0 0,0 1 1 0 0,0-1 0 0 0,0 1-1 0 0,-1-1 1 0 0,0 0-1 0 0,0-1 1 0 0,0 1-1 0 0,0-1 1 0 0,-1 1-1 0 0,0-1 1 0 0,0 0 0 0 0,0 1-1 0 0,0-1 1 0 0,-1 0-1 0 0,1-2-33 0 0,-1-3 37 0 0,1 0 0 0 0,-1-1-1 0 0,0 1 1 0 0,-1 0 0 0 0,-1 0-1 0 0,0-2-36 0 0,-1-33 132 0 0,2 31-114 0 0,-1 1 0 0 0,0-1-1 0 0,-1 1 1 0 0,0-1-1 0 0,-2-3-17 0 0,-5-10-557 0 0,8 26 326 0 0,1 1-53 0 0,0 0-218 0 0,0 0-98 0 0,0 0-22 0 0,0 0-214 0 0,4 14-4259 0 0,-4-12 3547 0 0,3 6-3660 0 0</inkml:trace>
  <inkml:trace contextRef="#ctx0" brushRef="#br0" timeOffset="53">9362 4014 10080 0 0,'0'0'462'0'0,"0"0"-12"0"0,0 0-188 0 0,0 0 293 0 0,0 0 158 0 0,0 0 30 0 0,0 0-22 0 0,0 0-121 0 0,0 0-50 0 0,0 0-8 0 0,0 0-3 0 0,0 0 3 0 0,0 0 2 0 0,0 0 0 0 0,0 0-26 0 0,0 0-112 0 0,0 0-43 0 0,0 0-10 0 0,0 0-19 0 0,0 0-80 0 0,0 0-35 0 0,0 0-10 0 0,0 0 17 0 0,0 0 71 0 0,0 0 30 0 0,0 0 7 0 0,0 0-38 0 0,0 0-161 0 0,0 0-34 0 0,0 0 43 0 0,0 0-4 0 0,0 0-4 0 0,0 0-9 0 0,0 0-40 0 0,0 0-21 0 0,0 0-2 0 0,0 0 4 0 0,0 0 16 0 0,0 0 4 0 0,0 0 0 0 0,0 0 12 0 0,0 0 52 0 0,0 0 28 0 0,0 0 4 0 0,0 0-46 0 0,0 0-156 0 0,0 0 88 0 0,0 0 52 0 0,0 0 8 0 0,0 0-8 0 0,0 0-46 0 0,0 0-6 0 0,0 0 18 0 0,0 0-8 0 0,0 0-14 0 0,0 0 0 0 0,0 0-24 0 0,1 18-174 0 0,3 82 132 0 0,0-63 0 0 0,-3 0 0 0 0,-1 15 0 0 0,-1-12 0 0 0,-2 9-4017 0 0,3-49 2066 0 0</inkml:trace>
  <inkml:trace contextRef="#ctx0" brushRef="#br0" timeOffset="54">12692 3145 10592 0 0,'0'0'488'0'0,"0"0"-12"0"0,0 0-182 0 0,0 0 373 0 0,0 0 196 0 0,0 0 38 0 0,2 1-60 0 0,4 2-462 0 0,0 0-1 0 0,-1-1 1 0 0,2 0 0 0 0,-1 0-1 0 0,0 0 1 0 0,0 0 0 0 0,1-1-1 0 0,-1 0 1 0 0,2 0-379 0 0,17 0 1447 0 0,20-1-1447 0 0,-26 0 14 0 0,66 2 191 0 0,-2 0-2778 0 0,-72-3 340 0 0,0-2-3533 0 0</inkml:trace>
  <inkml:trace contextRef="#ctx0" brushRef="#br0" timeOffset="55">12856 3020 9216 0 0,'-1'0'706'0'0,"1"-1"-462"0"0,0 1-1 0 0,0 0 0 0 0,-1 0 1 0 0,1-1-1 0 0,0 1 0 0 0,0 0 0 0 0,-1 0 1 0 0,1-1-1 0 0,0 1 0 0 0,0 0 1 0 0,-1 0-1 0 0,1 0 0 0 0,0 0 1 0 0,0 0-1 0 0,-1-1 0 0 0,1 1 0 0 0,0 0 1 0 0,-1 0-1 0 0,1 0 0 0 0,0 0 1 0 0,0 0-1 0 0,-1 0 0 0 0,1 0 0 0 0,0 0 1 0 0,-1 0-1 0 0,1 0 0 0 0,0 0 1 0 0,-1 0-1 0 0,1 0 0 0 0,0 0 1 0 0,-1 1-1 0 0,1-1-243 0 0,-5 9 1414 0 0,2 12-1546 0 0,4 6 1299 0 0,1 1 0 0 0,4 12-1167 0 0,2 21 698 0 0,-5-44-1096 0 0,0 0 1 0 0,1-1-1 0 0,1 1 0 0 0,5 10 398 0 0,-3-11-1488 0 0,5-2-72 0 0</inkml:trace>
  <inkml:trace contextRef="#ctx0" brushRef="#br0" timeOffset="56">10389 3649 5528 0 0,'0'0'422'0'0,"0"0"81"0"0,0 0 1366 0 0,0 0 622 0 0,0 0 124 0 0,0 0-285 0 0,0 0-1310 0 0,0 0-572 0 0,7 15 353 0 0,-3 1-318 0 0,-1-1 0 0 0,-1 2-1 0 0,0-1 1 0 0,-1 15-483 0 0,2 13 273 0 0,-2-41-266 0 0,5 57 418 0 0,12 45-425 0 0,-3-20 791 0 0,-14-79-729 0 0,1-1-1 0 0,0 0 1 0 0,0 0-1 0 0,0 0 1 0 0,0 0-62 0 0,-1-4 69 0 0,-1-1-5 0 0,8 4 5 0 0,-7-4-65 0 0,-1 1-1 0 0,1-1 1 0 0,-1 1-1 0 0,1-1 1 0 0,-1 0-1 0 0,1 1 1 0 0,-1-1-1 0 0,1 0 0 0 0,-1 1 1 0 0,1-1-1 0 0,0 0 1 0 0,-1 0-1 0 0,1 0 1 0 0,0 1-1 0 0,-1-1 1 0 0,1 0-1 0 0,0 0-3 0 0,6-1 34 0 0,-1 0-1 0 0,1 0 1 0 0,0 0-1 0 0,-1-1 0 0 0,1 0 1 0 0,-1 0-1 0 0,1-1 1 0 0,-1 0-1 0 0,0 0 0 0 0,0 0 1 0 0,0-1-1 0 0,0 0 0 0 0,-1 0 1 0 0,0 0-1 0 0,0-1 1 0 0,0 0-1 0 0,0 0 0 0 0,-1 0 1 0 0,1 0-1 0 0,-1-1 1 0 0,1-2-34 0 0,-5 8 2 0 0,3-4 15 0 0,0-1-1 0 0,-1 1 1 0 0,1 0-1 0 0,-1-1 1 0 0,0 1-1 0 0,0-1 1 0 0,-1 0-1 0 0,2-3-16 0 0,2-17 39 0 0,0-1 0 0 0,-1 0 0 0 0,-2 0 0 0 0,0-10-39 0 0,4-29 76 0 0,-5 62-44 0 0,-1 0 0 0 0,1 1 0 0 0,0-1 0 0 0,-1 0 0 0 0,1 1 0 0 0,0-1 0 0 0,1 1 0 0 0,-1-1-1 0 0,0 1 1 0 0,1-1 0 0 0,-1 1 0 0 0,1 0 0 0 0,0 0 0 0 0,0 0 0 0 0,1-2-32 0 0,-2 4 245 0 0,15-10 3 0 0,-16 10-248 0 0,1-1 0 0 0,0 1 0 0 0,-1 0 0 0 0,1 0 0 0 0,0 0 0 0 0,-1-1 0 0 0,1 1 0 0 0,0 0 0 0 0,-1 0 0 0 0,1 0 0 0 0,0 0 0 0 0,-1 0 0 0 0,1 0 0 0 0,0 0 0 0 0,-1 0 0 0 0,1 1 0 0 0,0-1 0 0 0,-1 0 0 0 0,1 0 0 0 0,0 1 0 0 0,-1-1 0 0 0,1 0 0 0 0,1 1 0 0 0,18 6 37 0 0,-10-3-35 0 0,-1-1 1 0 0,1 0-1 0 0,4 0-2 0 0,16-4-298 0 0,-8 0 2 0 0,-6-1-1292 0 0,-6-1-5312 0 0,-6-1 411 0 0</inkml:trace>
  <inkml:trace contextRef="#ctx0" brushRef="#br0" timeOffset="57">10407 3507 14888 0 0,'0'-6'1589'0'0,"-1"5"-1513"0"0,0 1 176 0 0,1 0 72 0 0,0 0 10 0 0,0-1-313 0 0,0 1 0 0 0,0 0 0 0 0,0 0 0 0 0,1-1 0 0 0,-1 1 0 0 0,0 0 0 0 0,0 0-1 0 0,0 0 1 0 0,0-1 0 0 0,0 1 0 0 0,1 0 0 0 0,-1 0 0 0 0,0 0 0 0 0,0-1 0 0 0,0 1-1 0 0,1 0 1 0 0,-1 0 0 0 0,0 0 0 0 0,0 0 0 0 0,0 0 0 0 0,1 0 0 0 0,-1-1 0 0 0,0 1-1 0 0,0 0 1 0 0,1 0 0 0 0,-1 0 0 0 0,0 0 0 0 0,0 0 0 0 0,1 0 0 0 0,-1 0 0 0 0,0 0-21 0 0,9-1 216 0 0,0-1 41 0 0,-4 1-145 0 0,-1 1 0 0 0,0 0 0 0 0,1-1 0 0 0,-1 1 0 0 0,0 1-1 0 0,1-1-111 0 0,97 14 834 0 0,88 13-613 0 0,-152-24-673 0 0,-13-6-2968 0 0,-18 0 1502 0 0</inkml:trace>
  <inkml:trace contextRef="#ctx0" brushRef="#br0" timeOffset="58">10727 3437 12176 0 0,'0'0'561'0'0,"0"0"-17"0"0,0-1-458 0 0,1 0-1 0 0,-1-1 1 0 0,1 1-1 0 0,-1 0 1 0 0,1 0 0 0 0,-1 0-1 0 0,1-1 1 0 0,0 1-1 0 0,-1 0 1 0 0,2-1-86 0 0,2 1 159 0 0,-1-1 1 0 0,1 1-1 0 0,0 0 1 0 0,0 0-1 0 0,0 0 1 0 0,0 0-1 0 0,0 1 1 0 0,0 0-1 0 0,0 0 1 0 0,1 0-1 0 0,-1 0 1 0 0,0 0-1 0 0,0 1 1 0 0,0 0-1 0 0,0 0 1 0 0,2 1-160 0 0,7 2 492 0 0,0 2 1 0 0,0 0 0 0 0,0 0-1 0 0,2 3-492 0 0,-11-7 126 0 0,-1 0-1 0 0,0 0 0 0 0,1 0 1 0 0,-1 1-1 0 0,0 0 0 0 0,0 0 1 0 0,0 0-1 0 0,-1 0 1 0 0,1 0-1 0 0,-1 0 0 0 0,0 1 1 0 0,1 1-126 0 0,-2-3 44 0 0,0 0 0 0 0,0 1 1 0 0,0-1-1 0 0,0 1 1 0 0,0-1-1 0 0,-1 1 0 0 0,0-1 1 0 0,1 1-1 0 0,-1 0 1 0 0,0-1-1 0 0,0 1 0 0 0,0-1 1 0 0,-1 1-1 0 0,1-1 1 0 0,-1 1-1 0 0,1 0 1 0 0,-1-1-1 0 0,0 0 0 0 0,0 2-44 0 0,-2 3-287 0 0,0-1-1 0 0,-1 0 0 0 0,1-1 0 0 0,-1 1 0 0 0,0-1 0 0 0,-1 1 1 0 0,1-1-1 0 0,-6 4 288 0 0,1-1-1282 0 0</inkml:trace>
  <inkml:trace contextRef="#ctx0" brushRef="#br0" timeOffset="59">10970 3955 13360 0 0,'-10'-11'1424'0'0,"9"9"-1279"0"0,0 0 0 0 0,0 1 1 0 0,0-1-1 0 0,1 0 0 0 0,-1 0 1 0 0,1 0-1 0 0,-1 0 0 0 0,1 0 1 0 0,-1 0-1 0 0,1 0 0 0 0,0 0 1 0 0,0 0-1 0 0,0 0 0 0 0,0 0 1 0 0,1 0-1 0 0,-1 0 0 0 0,0 0 1 0 0,1 0-1 0 0,-1 0 0 0 0,1 0 1 0 0,0 0-1 0 0,-1 1 0 0 0,2-2-145 0 0,0-1-71 0 0,0-1 0 0 0,0 1 0 0 0,1 0 0 0 0,0 0 0 0 0,-1 0 0 0 0,1 0 0 0 0,1 0 0 0 0,-1 1 0 0 0,1 0 71 0 0,-2 1-130 0 0,1 1 47 0 0,-1 1 71 0 0,0-1-1 0 0,-1 1 1 0 0,1 1 0 0 0,-1-1-1 0 0,1 0 1 0 0,-1 0 0 0 0,1 0-1 0 0,-1 1 1 0 0,1-1 0 0 0,-1 1-1 0 0,1-1 1 0 0,-1 1 0 0 0,0 0-1 0 0,1 0 1 0 0,-1-1 0 0 0,0 1-1 0 0,1 0 1 0 0,-1 0-1 0 0,1 1 13 0 0,-1 0 13 0 0,0 0 0 0 0,1-1 0 0 0,-1 1 0 0 0,0 0 0 0 0,0 0 0 0 0,0 1 0 0 0,0-1 0 0 0,-1 0 0 0 0,1 0 0 0 0,-1 0 0 0 0,1 1-1 0 0,-1-1 1 0 0,0 0 0 0 0,1 0 0 0 0,-1 1 0 0 0,0-1 0 0 0,-1 0 0 0 0,1 0 0 0 0,0 1 0 0 0,-1-1 0 0 0,1 0 0 0 0,-1 1-13 0 0,-1 3 150 0 0,0-1 1 0 0,0 0-1 0 0,0 0 1 0 0,-1 0-1 0 0,1 0 0 0 0,-1 0 1 0 0,0-1-1 0 0,-3 4-150 0 0,-3-1-843 0 0,5-10-251 0 0,3-7-1594 0 0,2 3 962 0 0</inkml:trace>
  <inkml:trace contextRef="#ctx0" brushRef="#br0" timeOffset="60">11267 3546 11976 0 0,'0'0'922'0'0,"0"8"188"0"0,15 78 1448 0 0,-4 1 1 0 0,-4 12-2559 0 0,-4-60 546 0 0,-1-2-206 0 0,-3 0 0 0 0,-3 21-340 0 0,1-18 944 0 0,0-79-934 0 0,7 12-370 0 0,2 1-1 0 0,0-1 1 0 0,2 1 0 0 0,1 1 0 0 0,0 0 0 0 0,2 0-1 0 0,10-15 361 0 0,-15 30-83 0 0,0 0-1 0 0,1 1 0 0 0,0-1 0 0 0,0 2 0 0 0,1-1 0 0 0,1 1 0 0 0,-1 0 0 0 0,1 0 0 0 0,1 1 0 0 0,-1 1 1 0 0,1-1-1 0 0,0 2 0 0 0,7-4 84 0 0,-16 9 13 0 0,0-1 1 0 0,0 1-1 0 0,0-1 1 0 0,-1 1-1 0 0,1-1 0 0 0,0 1 1 0 0,0 0-1 0 0,0 0 1 0 0,0-1-1 0 0,0 1 1 0 0,0 0-1 0 0,0 0 1 0 0,0 0-1 0 0,1 0 0 0 0,-1 0 1 0 0,0 0-1 0 0,0 0 1 0 0,0 1-1 0 0,0-1 1 0 0,0 0-1 0 0,0 0 1 0 0,0 1-1 0 0,-1-1 1 0 0,1 1-1 0 0,0-1 0 0 0,0 1 1 0 0,0-1-1 0 0,0 1 1 0 0,0-1-1 0 0,-1 1 1 0 0,1 0-1 0 0,0 0 1 0 0,0-1-1 0 0,-1 1 0 0 0,1 0-13 0 0,0 1 25 0 0,-1-1-1 0 0,1 0 0 0 0,-1 1 0 0 0,0 0 0 0 0,1-1 1 0 0,-1 1-1 0 0,0-1 0 0 0,0 1 0 0 0,0-1 0 0 0,0 1 0 0 0,0-1 1 0 0,0 1-1 0 0,0 0 0 0 0,-1-1 0 0 0,1 1 0 0 0,0-1 1 0 0,-1 1-1 0 0,0-1 0 0 0,1 0 0 0 0,-1 1 0 0 0,0-1 0 0 0,0 1-24 0 0,-3 5 129 0 0,-1 0-1 0 0,-1 0 1 0 0,1 0-1 0 0,-1 0 0 0 0,0-1 1 0 0,-5 4-129 0 0,-45 31 505 0 0,11-8-307 0 0,29-20-147 0 0,9-9-1 0 0,1 1 0 0 0,0 0 1 0 0,0 1-1 0 0,-1 1-50 0 0,6-6 72 0 0,1 0 13 0 0,0 1-79 0 0,0-1-1 0 0,1 1 1 0 0,-1-1-1 0 0,1 1 1 0 0,-1-1-1 0 0,1 0 1 0 0,0 1 0 0 0,0-1-1 0 0,-1 0 1 0 0,1 1-1 0 0,0-1 1 0 0,0 0-1 0 0,0 0 1 0 0,0 0 0 0 0,1 0-1 0 0,-1 0 1 0 0,0 0-1 0 0,0 0 1 0 0,1 0-1 0 0,-1 0 1 0 0,0-1 0 0 0,1 1-1 0 0,0 0-5 0 0,0 0 5 0 0,9 5-5 0 0,1-1 0 0 0,-1-1 0 0 0,1 1 0 0 0,9 0 0 0 0,-14-3 0 0 0,9 4-1839 0 0,-1 0 0 0 0,9 5 1839 0 0,-13-6-6273 0 0</inkml:trace>
  <inkml:trace contextRef="#ctx0" brushRef="#br0" timeOffset="61">11696 3936 13760 0 0,'0'0'314'0'0,"0"0"46"0"0,0 0 22 0 0,0 0-50 0 0,3 8 368 0 0,0-1-16 0 0,-1 0 1 0 0,-1 1 0 0 0,1-1 0 0 0,-1 1 0 0 0,-1-1 0 0 0,1 1 0 0 0,-1 6-685 0 0,-1 19 1223 0 0,2 37-745 0 0,4-21-452 0 0,-1-15 259 0 0,-1 21-285 0 0,-6-47-258 0 0,2-7-5213 0 0,-5-3 3522 0 0</inkml:trace>
  <inkml:trace contextRef="#ctx0" brushRef="#br0" timeOffset="62">11242 3500 3224 0 0,'0'0'469'0'0,"0"0"762"0"0,0 0 331 0 0,0 0 66 0 0,0 0-92 0 0,0 0-456 0 0,0 0-198 0 0,0 0-40 0 0,0 0-66 0 0,1 0-242 0 0,55 4 2383 0 0,-33-1-2423 0 0,-8-2-274 0 0,1-1-1 0 0,-1-1 1 0 0,1 0-1 0 0,1-1-219 0 0,39-2 218 0 0,49-2 1 0 0,-33-2-236 0 0,-38 5-308 0 0,-4 0-3607 0 0,-28 3 2076 0 0</inkml:trace>
  <inkml:trace contextRef="#ctx0" brushRef="#br0" timeOffset="63">11554 3391 3224 0 0,'2'-1'535'0'0,"2"-1"738"0"0,1-1 0 0 0,-1 1 0 0 0,1 1 0 0 0,-1-1 0 0 0,1 1 0 0 0,1-1-1273 0 0,0 2 278 0 0,-1-1-1 0 0,0 1 0 0 0,0 0 1 0 0,1 0-1 0 0,-1 1 0 0 0,0-1 0 0 0,0 1 1 0 0,0 1-1 0 0,0-1 0 0 0,0 1 1 0 0,0-1-1 0 0,0 1 0 0 0,0 1 1 0 0,3 1-278 0 0,-4-2 65 0 0,2 1 64 0 0,0 0 0 0 0,0 0 0 0 0,0 1-1 0 0,-1 0 1 0 0,1 0 0 0 0,-1 0 0 0 0,0 0 0 0 0,0 1 0 0 0,2 3-129 0 0,2 2 290 0 0,-8-9-224 0 0,0 0 0 0 0,0 0 0 0 0,0 0 0 0 0,0 0 0 0 0,0 0 0 0 0,0 0 0 0 0,0 1 0 0 0,-1-1 0 0 0,1 0 0 0 0,0 0 0 0 0,-1 1 0 0 0,1-1 0 0 0,-1 0 0 0 0,1 1 0 0 0,-1-1 0 0 0,0 0 0 0 0,0 1 0 0 0,1 0-66 0 0,-2-1 39 0 0,1 0-1 0 0,-1 0 0 0 0,1 0 1 0 0,-1 0-1 0 0,1 1 0 0 0,-1-1 1 0 0,0-1-1 0 0,1 1 0 0 0,-1 0 1 0 0,0 0-1 0 0,0 0 0 0 0,0 1-38 0 0,-3 2 116 0 0,0 0-21 0 0,0 0 0 0 0,0 0-1 0 0,0 0 1 0 0,-1-1-1 0 0,1 0 1 0 0,-1 1-1 0 0,0-2 1 0 0,0 1 0 0 0,0 0-1 0 0,-2 0-94 0 0,-14 5-1512 0 0,0-1-1 0 0,-2-1 1513 0 0,7-1-3083 0 0,2-1-2682 0 0</inkml:trace>
  <inkml:trace contextRef="#ctx0" brushRef="#br0" timeOffset="64">15944 1957 18055 0 0,'0'0'407'0'0,"0"0"60"0"0,0-14 618 0 0,1 12-1048 0 0,-1-1 0 0 0,0 1 1 0 0,1-1-1 0 0,0 1 0 0 0,-1 0 0 0 0,1 0 1 0 0,0-1-1 0 0,0 1 0 0 0,0 0 0 0 0,1 0 0 0 0,-1 0 1 0 0,0 0-1 0 0,1 0 0 0 0,-1 0 0 0 0,1 1 1 0 0,0-2-38 0 0,6-4 428 0 0,0 0 0 0 0,0 0 0 0 0,2 1-428 0 0,-4 1 289 0 0,18-11 5 0 0,0 1 0 0 0,1 1 0 0 0,8-2-294 0 0,8-4 97 0 0,-34 16-89 0 0,1 0 1 0 0,-1 1-1 0 0,1 0 0 0 0,0 1 0 0 0,0-1 1 0 0,0 2-1 0 0,4-1-8 0 0,-8 1 0 0 0,1 1-1 0 0,-1 0 1 0 0,1 0 0 0 0,-1 0-1 0 0,0 1 1 0 0,1-1 0 0 0,-1 1-1 0 0,0 0 1 0 0,0 0 0 0 0,1 1-1 0 0,-1-1 1 0 0,0 1 0 0 0,0 0-1 0 0,2 2 1 0 0,1 1-34 0 0,1 0 0 0 0,-2 1 0 0 0,1 0-1 0 0,0 0 1 0 0,-1 1 0 0 0,0 0-1 0 0,-1 0 1 0 0,3 4 34 0 0,8 15-84 0 0,11 24 84 0 0,-11-17-172 0 0,-6-13-3131 0 0,-7-13 236 0 0,3 6-3944 0 0</inkml:trace>
  <inkml:trace contextRef="#ctx0" brushRef="#br0" timeOffset="65">17552 1575 6992 0 0,'0'0'322'0'0,"0"0"-7"0"0,0 0-90 0 0,0 0 381 0 0,0 0 186 0 0,0 0 37 0 0,0 0-48 0 0,0 0-239 0 0,0 0-108 0 0,0 0-18 0 0,10 0 1672 0 0,37 12-847 0 0,1-3-1 0 0,0-1 0 0 0,16-2-1240 0 0,95 0 363 0 0,-45-6-156 0 0,-62 0-8014 0 0,-52 0 3109 0 0</inkml:trace>
  <inkml:trace contextRef="#ctx0" brushRef="#br0" timeOffset="66">17916 1525 8696 0 0,'1'-1'120'0'0,"-1"1"1"0"0,0-1 0 0 0,1 1-1 0 0,-1-1 1 0 0,1 1 0 0 0,-1-1-1 0 0,1 0 1 0 0,-1 1 0 0 0,1 0-1 0 0,-1-1 1 0 0,1 1 0 0 0,-1-1-1 0 0,1 1 1 0 0,-1 0 0 0 0,1-1-1 0 0,0 1 1 0 0,-1 0 0 0 0,1-1-1 0 0,0 1 1 0 0,-1 0 0 0 0,1 0-1 0 0,0 0 1 0 0,-1 0 0 0 0,1 0-1 0 0,0 0 1 0 0,-1 0 0 0 0,1 0-1 0 0,0 0 1 0 0,-1 0 0 0 0,1 0 0 0 0,0 0-121 0 0,23 2 2057 0 0,-7 1-1503 0 0,0 0-1 0 0,-1 2 0 0 0,0 0 1 0 0,12 6-554 0 0,-22-9 56 0 0,0 1 0 0 0,0 0 1 0 0,-1 1-1 0 0,1-1 0 0 0,-1 1 0 0 0,0 0 1 0 0,0 1-1 0 0,0-1 0 0 0,-1 1 1 0 0,0 0-1 0 0,1 0 0 0 0,-2 0 0 0 0,4 6-56 0 0,-6-9 53 0 0,0-1-1 0 0,0 1 0 0 0,0 0 0 0 0,0 0 0 0 0,-1 0 0 0 0,1 0 0 0 0,-1 1 0 0 0,0-1 0 0 0,0 0 0 0 0,1 0 0 0 0,-1 0 0 0 0,-1 0 0 0 0,1 0 0 0 0,0 0 0 0 0,0 0 0 0 0,-1 1 0 0 0,1-1 0 0 0,-1 0 0 0 0,0 0 0 0 0,1 0 0 0 0,-1-1 0 0 0,0 1 0 0 0,0 0 0 0 0,0 0 0 0 0,-1 0 1 0 0,1-1-1 0 0,0 1 0 0 0,-1 0 0 0 0,1-1 0 0 0,-1 1 0 0 0,1-1 0 0 0,-1 0 0 0 0,-1 1-52 0 0,-6 5 173 0 0,0-2 0 0 0,0 1 0 0 0,0-1 0 0 0,-1-1 0 0 0,0 0 0 0 0,-2 1-173 0 0,-48 15-342 0 0,-30 6-6537 0 0,69-20 4409 0 0</inkml:trace>
  <inkml:trace contextRef="#ctx0" brushRef="#br0" timeOffset="67">16766 1861 10592 0 0,'0'0'818'0'0,"0"0"-568"0"0,0 0-410 0 0,7-4-591 0 0,-5 3 957 0 0,0 0 1 0 0,0 0-1 0 0,0 0 1 0 0,0 1-1 0 0,0-1 1 0 0,0 0-1 0 0,0 1 1 0 0,0-1-1 0 0,0 1 1 0 0,1 0-1 0 0,-1 0 0 0 0,0 0 1 0 0,0 0-1 0 0,0 0 1 0 0,0 0-1 0 0,1 0 1 0 0,-1 1-1 0 0,0-1 1 0 0,0 1-1 0 0,0 0 1 0 0,0-1-1 0 0,0 1 0 0 0,0 0 1 0 0,0 0-1 0 0,0 0 1 0 0,-1 1-1 0 0,1-1 1 0 0,0 0-1 0 0,-1 1 1 0 0,1-1-1 0 0,0 1 1 0 0,0 0-207 0 0,4 5 214 0 0,0 0 0 0 0,-1 1 1 0 0,1-1-1 0 0,-1 1 1 0 0,-1 0-1 0 0,0 1 1 0 0,1 1-215 0 0,9 22 352 0 0,-1 2 0 0 0,-1-1 0 0 0,-2 1 0 0 0,-2 1 1 0 0,-1 0-1 0 0,-1 0 0 0 0,-2 2-352 0 0,-2-12 144 0 0,-1-1 1 0 0,-1 0-1 0 0,-1 1 1 0 0,-1-1-1 0 0,-2 0 0 0 0,0 0 1 0 0,-7 21-145 0 0,4-21 74 0 0,-2 0 0 0 0,0-1 0 0 0,-2 0 0 0 0,-2 3-74 0 0,8-17-350 0 0,0-1-1 0 0,-1 0 0 0 0,0 0 0 0 0,-1 0 1 0 0,1-1-1 0 0,-1 0 0 0 0,-1 0 1 0 0,1-1-1 0 0,-1 1 0 0 0,0-2 0 0 0,-9 5 351 0 0,16-9-315 0 0,-1 0-1 0 0,1 0 0 0 0,-1-1 0 0 0,1 1 0 0 0,-1 0 0 0 0,1-1 1 0 0,-1 0-1 0 0,1 1 0 0 0,-1-1 0 0 0,1 0 0 0 0,-1 0 1 0 0,0 0-1 0 0,1 0 0 0 0,-1 0 0 0 0,1 0 0 0 0,-2 0 316 0 0,-3-3-1790 0 0</inkml:trace>
  <inkml:trace contextRef="#ctx0" brushRef="#br0" timeOffset="68">17192 1913 14600 0 0,'0'0'664'0'0,"0"0"-8"0"0,0 0-350 0 0,0 0 75 0 0,-4 6 555 0 0,-3 1-668 0 0,-6 7 95 0 0,1-1-1 0 0,0 2 1 0 0,1-1-1 0 0,1 2 0 0 0,-6 11-362 0 0,-6 16 487 0 0,7-15-291 0 0,1 1 0 0 0,-3 13-196 0 0,10-21 77 0 0,1 1 0 0 0,0 0 1 0 0,2 0-1 0 0,1 0 0 0 0,-1 12-77 0 0,4-24 24 0 0,0 0-1 0 0,0 0 1 0 0,1 0-1 0 0,0 0 1 0 0,0 0-1 0 0,1 0 1 0 0,1 0-1 0 0,0 0 1 0 0,0 0-1 0 0,1-1 1 0 0,0 0 0 0 0,0 1-1 0 0,3 2-23 0 0,-1-4 40 0 0,0 0 0 0 0,1-1-1 0 0,0 0 1 0 0,0 0 0 0 0,0 0 0 0 0,1-1-1 0 0,5 4-39 0 0,2-1-134 0 0,-1 0 0 0 0,1-1 0 0 0,1-1-1 0 0,1 1 135 0 0,-13-7-718 0 0,0 1 0 0 0,0-1 0 0 0,0 0 0 0 0,1 0 0 0 0,-1 0 0 0 0,0-1 0 0 0,4 1 718 0 0,-2-1-1901 0 0</inkml:trace>
  <inkml:trace contextRef="#ctx0" brushRef="#br0" timeOffset="69">14490 2322 4144 0 0,'-3'-9'982'0'0,"4"-1"-1745"0"0,0 5 5555 0 0,0 0 6456 0 0,-3 26-11078 0 0,1-16-123 0 0,1 0 0 0 0,-1 0 0 0 0,1 0 0 0 0,0 0 0 0 0,0 0 0 0 0,1 2-47 0 0,15 102 752 0 0,-9-71-625 0 0,7 31 80 0 0,-12-59-123 0 0,0-1 1 0 0,-1 1 0 0 0,-1-1-1 0 0,1 5-84 0 0,-2-13-2874 0 0,-1-6 854 0 0,-4-11-1848 0 0,0 3 131 0 0,3-1-539 0 0</inkml:trace>
  <inkml:trace contextRef="#ctx0" brushRef="#br0" timeOffset="70">14407 2278 3224 0 0,'4'-9'58'0'0,"-1"5"-22"0"0,-1-1 0 0 0,0 1 1 0 0,0-1-1 0 0,-1 1 0 0 0,1-1 1 0 0,-1 0-1 0 0,0-3-36 0 0,0 5 348 0 0,-1 0 1 0 0,1 0-1 0 0,0 1 1 0 0,0-1-1 0 0,0 0 1 0 0,0 0-1 0 0,1 1 1 0 0,-1-1-349 0 0,1 1 461 0 0,-1 0 0 0 0,0 0 1 0 0,0-1-1 0 0,0 1 0 0 0,0-1 1 0 0,0 1-1 0 0,-1 0 0 0 0,1-1 1 0 0,-1 0-1 0 0,1 0-461 0 0,-1 2 280 0 0,0 0 0 0 0,0 0 0 0 0,0 0 0 0 0,1 0 1 0 0,-1 0-1 0 0,0 0 0 0 0,1 0 0 0 0,-1 0 0 0 0,1 0 0 0 0,-1 0 0 0 0,1 0 0 0 0,-1 0 1 0 0,1 1-1 0 0,0-1-280 0 0,0 0 155 0 0,-1 0 0 0 0,1 0 1 0 0,-1 0-1 0 0,1 0 0 0 0,-1 0 0 0 0,1 1 1 0 0,-1-1-1 0 0,1 0 0 0 0,-1 0 1 0 0,0 0-1 0 0,1 0 0 0 0,-1 0 1 0 0,0 0-1 0 0,0-1-155 0 0,0 1 626 0 0,15 0 1562 0 0,-13 1-2154 0 0,-1-1 1 0 0,1 1-1 0 0,-1 0 0 0 0,1 0 1 0 0,0 0-1 0 0,-1 0 0 0 0,1 0 1 0 0,0 0-1 0 0,-1 0 1 0 0,1 1-1 0 0,0-1 0 0 0,-1 1 1 0 0,1-1-1 0 0,-1 1 0 0 0,1 0 1 0 0,1 0-35 0 0,22 13 261 0 0,20 15-261 0 0,26 12 53 0 0,-42-24-53 0 0,-21-14 0 0 0,0 2 0 0 0,-1-1 0 0 0,1 1 0 0 0,-1 0 0 0 0,5 5 0 0 0,9 9 1 0 0,-15-14 0 0 0,-1 0 0 0 0,1 0 0 0 0,0 0 0 0 0,-1 1 1 0 0,0 0-1 0 0,-1 0 0 0 0,1 0 0 0 0,-1 0 0 0 0,3 7-1 0 0,5 6 49 0 0,-11-18-45 0 0,1 0 0 0 0,-1 1 1 0 0,0-1-1 0 0,0 1 0 0 0,0-1 1 0 0,0 1-1 0 0,0 0 0 0 0,-1-1 1 0 0,1 1-1 0 0,0 0 0 0 0,-1 0 0 0 0,1-1 1 0 0,-1 1-1 0 0,0 0 0 0 0,1 1-4 0 0,1 18 68 0 0,-2-20-55 0 0,0 1-1 0 0,1 0 0 0 0,-1 0 0 0 0,0 0 0 0 0,0-1 0 0 0,0 1 1 0 0,0 0-1 0 0,0 0 0 0 0,0 0 0 0 0,0-1 0 0 0,-1 1 0 0 0,1 0 0 0 0,-1 0 1 0 0,1-1-1 0 0,-1 1 0 0 0,0 0 0 0 0,0-1 0 0 0,0 1 0 0 0,0-1 1 0 0,0 1-1 0 0,0-1 0 0 0,0 1 0 0 0,0-1 0 0 0,0 0 0 0 0,-1 1-12 0 0,-8 8 78 0 0,6-5-47 0 0,0-1 0 0 0,0 0 1 0 0,0 0-1 0 0,-1 0 0 0 0,0-1 0 0 0,0 1 0 0 0,-3 0-31 0 0,-19 10 74 0 0,-2-1-1 0 0,1-1 0 0 0,-2-2 1 0 0,1-1-1 0 0,-1-1 0 0 0,-27 3-73 0 0,25-6-150 0 0,31-4-230 0 0,-4-3-351 0 0,4 1-4393 0 0,1 1 2742 0 0</inkml:trace>
  <inkml:trace contextRef="#ctx0" brushRef="#br0" timeOffset="71">15017 2417 13416 0 0,'-1'0'51'0'0,"1"0"1"0"0,-1 0-1 0 0,0 0 1 0 0,0 0 0 0 0,1 0-1 0 0,-1 0 1 0 0,0 1-1 0 0,0-1 1 0 0,1 0 0 0 0,-1 0-1 0 0,0 1 1 0 0,0-1-1 0 0,1 0 1 0 0,-1 1 0 0 0,0-1-1 0 0,1 0 1 0 0,-1 1-1 0 0,1-1 1 0 0,-1 1 0 0 0,1 0-1 0 0,-1-1 1 0 0,1 1-1 0 0,-1-1 1 0 0,1 1 0 0 0,-1 0-1 0 0,1-1 1 0 0,0 1-1 0 0,-1 0 1 0 0,1-1 0 0 0,0 1-1 0 0,-1 0 1 0 0,1 0-1 0 0,0-1 1 0 0,0 1-1 0 0,0 0 1 0 0,0 0 0 0 0,0-1-1 0 0,0 1 1 0 0,0 0-1 0 0,0 0-51 0 0,-2 7 201 0 0,-3 1 241 0 0,4-8-375 0 0,1-1 0 0 0,-1 1 1 0 0,0 0-1 0 0,1 0 0 0 0,-1 0 0 0 0,1 0 1 0 0,-1 0-1 0 0,1 0 0 0 0,0 0 0 0 0,-1 0 1 0 0,1 0-1 0 0,0 0-67 0 0,-2 12 575 0 0,1 0 0 0 0,0 0 0 0 0,2 0-1 0 0,-1 0 1 0 0,2 3-575 0 0,-1-5 213 0 0,-1-7-119 0 0,1 0-1 0 0,-1 0 1 0 0,1 0-1 0 0,0-1 0 0 0,0 1 1 0 0,0 0-1 0 0,2 2-93 0 0,6 28 495 0 0,-6-26-440 0 0,-3-8-24 0 0,0 1-1 0 0,0 0 1 0 0,0 0 0 0 0,0 0 0 0 0,0 0 0 0 0,1-1 0 0 0,-1 1 0 0 0,0 0-1 0 0,1 0 1 0 0,-1 0 0 0 0,0-1 0 0 0,1 1 0 0 0,-1 0 0 0 0,1-1-1 0 0,-1 1 1 0 0,1 0 0 0 0,0-1 0 0 0,-1 1 0 0 0,1 0 0 0 0,0-1-31 0 0,0 1-248 0 0,3-1 472 0 0,0-1-3583 0 0,4-3 1648 0 0</inkml:trace>
  <inkml:trace contextRef="#ctx0" brushRef="#br0" timeOffset="72">15027 2322 4608 0 0,'-5'-13'488'0'0,"5"11"194"0"0,0 1-1 0 0,0 0 1 0 0,0 0 0 0 0,0 0-1 0 0,0-1 1 0 0,1 1 0 0 0,-1 0 0 0 0,0 0-1 0 0,1 0 1 0 0,-1 0 0 0 0,1 0 0 0 0,0 0-1 0 0,-1 0 1 0 0,1 0 0 0 0,0 0 0 0 0,0-1-682 0 0,0 2 583 0 0,-1 0-109 0 0,0 0-61 0 0,0 0-158 0 0,0 0-67 0 0,0 0-18 0 0,1 1-30 0 0,14 17-2006 0 0,-6-12 785 0 0</inkml:trace>
  <inkml:trace contextRef="#ctx0" brushRef="#br0" timeOffset="73">15214 2343 5528 0 0,'11'0'213'0'0,"-6"0"54"0"0,-9 6 130 0 0,4-6 1126 0 0,0 17 4618 0 0,1-6-5082 0 0,-1-9-965 0 0,1 0 1 0 0,-1 0-1 0 0,0 0 1 0 0,0 0-1 0 0,0 0 1 0 0,0 0-1 0 0,0 0 0 0 0,0 0 1 0 0,0 0-1 0 0,-1 0 1 0 0,1 0-1 0 0,-1 0 1 0 0,1-1-1 0 0,-1 1-94 0 0,0-1 63 0 0,0 0-1 0 0,0 0 1 0 0,1 1 0 0 0,-1-1-1 0 0,0 0 1 0 0,1 0 0 0 0,-1 0-1 0 0,1 0 1 0 0,-1 1 0 0 0,1-1-1 0 0,-1 0 1 0 0,1 1 0 0 0,0-1-1 0 0,0 0 1 0 0,0 1 0 0 0,0-1-1 0 0,0 0 1 0 0,0 1 0 0 0,0-1-1 0 0,0 0 1 0 0,0 0 0 0 0,1 1-1 0 0,-1-1 1 0 0,1 0 0 0 0,-1 0-1 0 0,1 1-62 0 0,-1 1 101 0 0,1 0 0 0 0,-1 0-1 0 0,0 0 1 0 0,0 0-1 0 0,0 0 1 0 0,0 0 0 0 0,-1 0-1 0 0,1 0 1 0 0,-1 0-1 0 0,0 1-100 0 0,-2 24 553 0 0,10 40 120 0 0,-7-66-659 0 0,0 0-1 0 0,1 0 1 0 0,-1 0-1 0 0,1 0 1 0 0,0 0 0 0 0,0-1-1 0 0,0 1 1 0 0,0 0-1 0 0,0 0 1 0 0,1 0-14 0 0,-1 0 10 0 0,0-1 0 0 0,0 1 0 0 0,0-1 0 0 0,0 1 0 0 0,-1 0 0 0 0,1-1 0 0 0,0 1 0 0 0,-1 0 0 0 0,1-1 0 0 0,-1 1 0 0 0,0 0 0 0 0,1 0-10 0 0,-3 10 61 0 0,2-11-56 0 0,0 0 1 0 0,0 1 0 0 0,0-1 0 0 0,-1 0-1 0 0,1 0 1 0 0,0 1 0 0 0,0-1-1 0 0,1 0 1 0 0,-1 1 0 0 0,0-1-1 0 0,0 0 1 0 0,1 1 0 0 0,-1-1 0 0 0,1 0-1 0 0,-1 0 1 0 0,1 0 0 0 0,0 1-6 0 0,7 22 362 0 0,-11-21-248 0 0,2-4-83 0 0,3-3-74 0 0,12-13-204 0 0,-11 15 144 0 0,-1-1 0 0 0,1 0 1 0 0,-1 1-1 0 0,0-1 0 0 0,0 0 0 0 0,0-1 0 0 0,0 1 0 0 0,1-3 103 0 0,-1 2-117 0 0,0 0-1 0 0,0 0 1 0 0,1 0-1 0 0,0 0 1 0 0,0 1-1 0 0,0-1 118 0 0,15-21-711 0 0,-10 12 264 0 0,0 0-1 0 0,1 0 0 0 0,1 1 0 0 0,-1 0 0 0 0,2 1 0 0 0,0 0 1 0 0,0 1-1 0 0,1 0 0 0 0,9-5 448 0 0,-18 13 271 0 0,0 0 0 0 0,1 0-1 0 0,0 0 1 0 0,-1 1 0 0 0,1-1 0 0 0,0 1 0 0 0,1 0-271 0 0,-6 15 1094 0 0,0-12-1003 0 0,0 1 0 0 0,-1-1-1 0 0,0 1 1 0 0,1-1 0 0 0,-1 1-1 0 0,0-1 1 0 0,0 0 0 0 0,0 0-1 0 0,-1 0 1 0 0,1 0-1 0 0,0-1 1 0 0,-3 2-91 0 0,-35 17 510 0 0,12-6-292 0 0,-60 23 153 0 0,85-35-359 0 0,-13 4 40 0 0,13-5-9 0 0,-1 4-22 0 0,8-1 34 0 0,3 3 47 0 0,-3-3-61 0 0,0 0 0 0 0,1 0-1 0 0,-1 0 1 0 0,1-1 0 0 0,4 3-41 0 0,74 26 43 0 0,-38-13-2776 0 0,-44-19 484 0 0,-1 0-3527 0 0</inkml:trace>
  <inkml:trace contextRef="#ctx0" brushRef="#br0" timeOffset="74">14634 1981 2760 0 0,'0'0'248'0'0,"0"0"-248"0"0,0 0 0 0 0,0 0 0 0 0,9 3 232 0 0,-9-3 0 0 0,0 0 0 0 0,0 0 0 0 0,0 0-232 0 0,0 0 0 0 0</inkml:trace>
  <inkml:trace contextRef="#ctx0" brushRef="#br0" timeOffset="75">14641 1984 3224 0 0,'0'0'376'0'0,"0"0"371"0"0,0 0 165 0 0,0 0 30 0 0,0 0-70 0 0,0 0-328 0 0,0 0-140 0 0,0 0-27 0 0,0 0-35 0 0,0 0-120 0 0,0 0-50 0 0,0 0-10 0 0,0 0 11 0 0,0 0 56 0 0,0 0 25 0 0,0 0 2 0 0,0 0 1 0 0,0 0 7 0 0,0 0 7 0 0,0 0 1 0 0,0 0 4 0 0,0 0 17 0 0,0 0 10 0 0,0 0 1 0 0,0 0-12 0 0,0 0-50 0 0,0 0-18 0 0,0 0-6 0 0,0 0-12 0 0,0 0-39 0 0,0 0-20 0 0,0 0-3 0 0,-5 2 2 0 0,2-2 4399 0 0,-4 0-4521 0 0,5 0 36 0 0,0 0 16 0 0,2 0 14 0 0,0 0-10 0 0,0 0-14 0 0,0 0 17 0 0,0 0 77 0 0,0 0 31 0 0,85 6 687 0 0,76-1-686 0 0,-42-2-74 0 0,-46-5 20 0 0,-49 0-103 0 0,-13 0-459 0 0,-45-11-2421 0 0,30 12 2467 0 0,0-1-1 0 0,1 1 1 0 0,-1-1 0 0 0,1 0 0 0 0,-1 0-1 0 0,1 0 1 0 0,0 0 0 0 0,0-1 0 0 0,0 1-1 0 0,0-1 1 0 0,0 0 0 0 0,0 0 0 0 0,1 0-1 0 0,-1 0 1 0 0,1 0 0 0 0,-1-3 378 0 0,2 4-87 0 0,-1 0-1 0 0,1 0 1 0 0,0 0 0 0 0,-1 0 0 0 0,1 0 0 0 0,-1 1-1 0 0,1-1 1 0 0,-1 1 87 0 0,0-1-30 0 0,1 1 1 0 0,0 0-1 0 0,-1-1 0 0 0,1 1 1 0 0,0-1-1 0 0,0 1 0 0 0,0-1 0 0 0,0 1 1 0 0,0-1-1 0 0,0 0 0 0 0,1 1 1 0 0,-1-1-1 0 0,0 0 30 0 0,-3-7 94 0 0,4 8-34 0 0,0 1 0 0 0,-1 0 1 0 0,1-1-1 0 0,0 1 0 0 0,0 0 1 0 0,0-1-1 0 0,-1 1 0 0 0,1-1 1 0 0,0 1-1 0 0,0 0 0 0 0,0-1 1 0 0,0 1-1 0 0,0-1 0 0 0,-1 1 1 0 0,1 0-1 0 0,0-1 0 0 0,0 1 1 0 0,0-1-1 0 0,0 1 0 0 0,0 0 1 0 0,0-1-1 0 0,1 1 1 0 0,-1-1-1 0 0,0 1 0 0 0,0-1 1 0 0,0 1-1 0 0,0 0 0 0 0,0-1 1 0 0,1 1-1 0 0,-1 0 0 0 0,0-1 1 0 0,0 1-1 0 0,0 0 0 0 0,1-1 1 0 0,-1 1-1 0 0,0 0 0 0 0,1-1 1 0 0,-1 1-1 0 0,0 0 0 0 0,1 0 1 0 0,-1-1-1 0 0,0 1 0 0 0,1 0 1 0 0,-1 0-1 0 0,1 0 1 0 0,-1-1-1 0 0,0 1 0 0 0,1 0 1 0 0,-1 0-61 0 0,4-2 167 0 0,0 1 1 0 0,0-1-1 0 0,-1 1 1 0 0,1 0 0 0 0,0 0-1 0 0,0 1 1 0 0,0-1-1 0 0,0 1 1 0 0,0 0-1 0 0,0 0 1 0 0,0 0 0 0 0,0 0-1 0 0,0 1 1 0 0,0 0-1 0 0,0 0 1 0 0,0 0 0 0 0,1 0-168 0 0,10 5 306 0 0,0 0 0 0 0,0 1 1 0 0,10 6-307 0 0,-20-10 161 0 0,1 1 14 0 0,-1 0 1 0 0,1 0 0 0 0,-1 1-1 0 0,0-1 1 0 0,-1 1-1 0 0,1 1 1 0 0,-1-1-176 0 0,-2-3 65 0 0,-1 0 127 0 0,-1-2-66 0 0,0 0-29 0 0,0 1-8 0 0,-2 4 53 0 0,0 0 0 0 0,0-1 0 0 0,0 0 0 0 0,-1 1 0 0 0,0-1 0 0 0,1 0 0 0 0,-1 0 0 0 0,-1-1 0 0 0,1 1 0 0 0,-1-1 0 0 0,1 1 0 0 0,-1-1 0 0 0,0 0 0 0 0,-1 0-142 0 0,-7 5-75 0 0,0-1 0 0 0,0-1-1 0 0,-1 0 1 0 0,-9 3 75 0 0,-5-2-527 0 0,-10 5-3314 0 0,24-7 1720 0 0,1-2-20 0 0</inkml:trace>
  <inkml:trace contextRef="#ctx0" brushRef="#br0" timeOffset="76">14039 2043 10592 0 0,'-9'6'1133'0'0,"4"-4"-889"0"0,1 0-1 0 0,-1 0 1 0 0,1 1-1 0 0,0-1 1 0 0,0 1 0 0 0,0 0-1 0 0,1 0 1 0 0,-1 0 0 0 0,1 1-1 0 0,-1-1 1 0 0,0 2-244 0 0,-6 9 3002 0 0,0 1 0 0 0,-4 8-3002 0 0,-2 2 445 0 0,11-15-346 0 0,0-1 0 0 0,1 1 0 0 0,0 0 0 0 0,0 0 0 0 0,1 0 0 0 0,0 0 0 0 0,1 0 0 0 0,0 1 0 0 0,1 0 0 0 0,0-1 0 0 0,1 1 0 0 0,0-1 0 0 0,0 1 0 0 0,1 0-1 0 0,1 0-98 0 0,2 13 47 0 0,1 0 0 0 0,1-1-1 0 0,1 0 1 0 0,1 0-1 0 0,1-1 1 0 0,2 3-47 0 0,2 0-49 0 0,0-1 0 0 0,2 0 0 0 0,1-1 1 0 0,1-1-1 0 0,0-1 0 0 0,2 0 0 0 0,0-1 0 0 0,20 15 49 0 0,-17-18-2390 0 0,0-1 1 0 0,1-1-1 0 0,6 3 2390 0 0,13 2-6490 0 0</inkml:trace>
  <inkml:trace contextRef="#ctx0" brushRef="#br0" timeOffset="77">15828 2300 14368 0 0,'0'0'661'0'0,"0"0"-17"0"0,-13 5-61 0 0,-5-3 620 0 0,1-1 1 0 0,-8-1-1204 0 0,24 0 176 0 0,1 0-69 0 0,0 0-38 0 0,0 0-5 0 0,0-1-54 0 0,0 0-1 0 0,0 0 0 0 0,0 0 0 0 0,0 0 0 0 0,1 0 0 0 0,-1 0 0 0 0,0 1 0 0 0,0-1 1 0 0,1 0-1 0 0,-1 0 0 0 0,1 0 0 0 0,-1 0 0 0 0,1 0 0 0 0,-1 0 0 0 0,1 1 0 0 0,0-1 1 0 0,-1 0-1 0 0,1 1 0 0 0,0-1 0 0 0,-1 0 0 0 0,1 1 0 0 0,0-1 0 0 0,0 1 1 0 0,0-1-1 0 0,0 1 0 0 0,0-1-9 0 0,12-8-248 0 0,15-5 493 0 0,-28 14-262 0 0,0 0 0 0 0,1 0 0 0 0,-1 0 1 0 0,0 0-1 0 0,1 0 0 0 0,-1 0 0 0 0,0 0 0 0 0,0 0 0 0 0,1 0 0 0 0,-1 1 1 0 0,0-1-1 0 0,1 0 0 0 0,-1 0 0 0 0,0 0 0 0 0,0 0 0 0 0,1 0 0 0 0,-1 0 1 0 0,0 1-1 0 0,0-1 0 0 0,1 0 0 0 0,-1 0 0 0 0,0 0 0 0 0,0 1 0 0 0,0-1 1 0 0,0 0-1 0 0,1 0 0 0 0,-1 1 0 0 0,0-1 0 0 0,0 0 0 0 0,0 0 0 0 0,0 1 0 0 0,0-1 1 0 0,0 0-1 0 0,0 0 0 0 0,1 1 0 0 0,-1-1 0 0 0,0 0 0 0 0,0 1 0 0 0,0-1 1 0 0,0 0-1 0 0,0 0 0 0 0,0 1 0 0 0,0-1 0 0 0,-1 0 0 0 0,1 1 0 0 0,0-1 1 0 0,0 0-1 0 0,0 0 0 0 0,0 1 0 0 0,0-1 0 0 0,0 0 0 0 0,0 0 0 0 0,-1 1 0 0 0,1-1 17 0 0,0 1-957 0 0,0 4-5321 0 0</inkml:trace>
  <inkml:trace contextRef="#ctx0" brushRef="#br0" timeOffset="78">15971 2359 4144 0 0,'0'0'319'0'0,"0"0"89"0"0,17-2 5450 0 0,8-6-2361 0 0,-5 0-2454 0 0,-11 5-795 0 0,-1 0-1 0 0,0 0 1 0 0,0-1 0 0 0,0 0-1 0 0,0 0 1 0 0,0-1-1 0 0,-1 0 1 0 0,0 0 0 0 0,0-1-1 0 0,-1 0 1 0 0,1 0 0 0 0,-1-1-1 0 0,-1 1 1 0 0,1-2 0 0 0,-1 1-1 0 0,4-7-247 0 0,-8 11 8 0 0,0 0 1 0 0,0 0-1 0 0,0 0 0 0 0,0 0 0 0 0,0-1 0 0 0,-1 1 0 0 0,1 0 0 0 0,-1 0 0 0 0,0-1 0 0 0,0 1 0 0 0,0 0 0 0 0,-1 0 0 0 0,1-1 1 0 0,-1 1-9 0 0,0-16 102 0 0,0 18-84 0 0,1 1 0 0 0,0-1 1 0 0,0 0-1 0 0,0 1 0 0 0,-1-1 0 0 0,1 1 0 0 0,0-1 0 0 0,-1 1 0 0 0,1-1 0 0 0,0 0 0 0 0,-1 1 0 0 0,1 0 0 0 0,-1-1 0 0 0,1 1 0 0 0,0-1 0 0 0,-1 1 0 0 0,1-1 0 0 0,-1 1 0 0 0,0 0 0 0 0,1-1 0 0 0,-1 1 0 0 0,1 0 0 0 0,-1 0 0 0 0,1 0 0 0 0,-1-1 1 0 0,0 1-19 0 0,-14-2 302 0 0,11 3-263 0 0,0 0-1 0 0,0 1 0 0 0,0-1 0 0 0,0 1 1 0 0,1 0-1 0 0,-1 0 0 0 0,1 0 1 0 0,-1 1-1 0 0,1-1 0 0 0,0 1 0 0 0,0 0 1 0 0,0 0-1 0 0,-2 3-38 0 0,-5 6 126 0 0,1 1 1 0 0,0 0-1 0 0,1 2-126 0 0,-1 0 266 0 0,3-3-200 0 0,0 0 1 0 0,1 0-1 0 0,1 1 0 0 0,1 0 0 0 0,-1 0 1 0 0,2 0-1 0 0,-1 10-66 0 0,2-20 24 0 0,1 0 0 0 0,0 0 0 0 0,-1 0 0 0 0,1 0 0 0 0,1 0 0 0 0,-1 0 0 0 0,0 0 0 0 0,1 0 0 0 0,0 0 0 0 0,-1 0 0 0 0,1 0 0 0 0,0 0 0 0 0,1 0 0 0 0,-1 0-1 0 0,0-1 1 0 0,1 1 0 0 0,0 0 0 0 0,-1-1 0 0 0,1 1 0 0 0,2 1-24 0 0,-1-2 13 0 0,0 1 0 0 0,0-1 0 0 0,0 0 0 0 0,0 0 0 0 0,1 0 0 0 0,-1-1-1 0 0,0 1 1 0 0,1-1 0 0 0,-1 0 0 0 0,1 0 0 0 0,0 0 0 0 0,-1 0 0 0 0,1 0 0 0 0,0-1-1 0 0,-1 0 1 0 0,4 0-13 0 0,15 0-48 0 0,29 0-115 0 0,-17-7-3300 0 0,-21 4-3454 0 0</inkml:trace>
  <inkml:trace contextRef="#ctx0" brushRef="#br0" timeOffset="79">16315 2365 10592 0 0,'0'0'488'0'0,"0"0"-12"0"0,1-1-307 0 0,7-3 767 0 0,0-1 0 0 0,0 1 0 0 0,0 1-1 0 0,0 0 1 0 0,7-2-936 0 0,-11 4 299 0 0,0 0 0 0 0,0 0 1 0 0,1 1-1 0 0,-1-1 0 0 0,0 1 0 0 0,1 0 0 0 0,-1 0 0 0 0,0 0 0 0 0,1 1 0 0 0,-1 0 0 0 0,0-1 1 0 0,0 2-1 0 0,3 0-299 0 0,-6-2 12 0 0,0 0 1 0 0,0 1-1 0 0,0-1 1 0 0,0 1 0 0 0,1 0-1 0 0,-1-1 1 0 0,0 1-1 0 0,0 0 1 0 0,0-1-1 0 0,-1 1 1 0 0,1 0 0 0 0,0 0-1 0 0,0 0 1 0 0,0 0-1 0 0,0 0 1 0 0,-1 0-1 0 0,1 0 1 0 0,-1 0 0 0 0,1 1-1 0 0,-1-1 1 0 0,1 0-1 0 0,-1 0 1 0 0,1 0-13 0 0,-1 1 18 0 0,0 0 0 0 0,0 0 1 0 0,0 0-1 0 0,0 0 0 0 0,-1 0 0 0 0,1 0 1 0 0,0 0-1 0 0,-1 0 0 0 0,1 0 1 0 0,-1 0-1 0 0,0 0 0 0 0,0 0 0 0 0,0 1-18 0 0,-3 4 87 0 0,-1 0 0 0 0,0-1-1 0 0,0 1 1 0 0,0-1 0 0 0,-1 0-1 0 0,-4 3-86 0 0,-15 13 512 0 0,15-15-473 0 0,0 1 1 0 0,1 1-1 0 0,0 0 0 0 0,1 0 0 0 0,-6 8-39 0 0,14-17 0 0 0,0 1 0 0 0,0 0 0 0 0,-1-1 0 0 0,1 1 0 0 0,0 0 0 0 0,0-1 0 0 0,0 1 0 0 0,0 0 0 0 0,0-1 0 0 0,0 1 0 0 0,0 0 0 0 0,1-1 0 0 0,-1 1 0 0 0,0 0 0 0 0,0-1 0 0 0,0 1 0 0 0,1-1 0 0 0,-1 1 0 0 0,0-1 0 0 0,1 1 0 0 0,-1 0 0 0 0,0-1 0 0 0,1 1 0 0 0,-1-1 0 0 0,1 1 0 0 0,-1-1 0 0 0,1 0 0 0 0,-1 1 0 0 0,1-1 0 0 0,-1 1 0 0 0,1-1 0 0 0,-1 0 0 0 0,2 1 0 0 0,-2-1 0 0 0,1 1 0 0 0,1 0 1 0 0,0 0-1 0 0,0 0 0 0 0,0 0 0 0 0,0 0 0 0 0,0 0 0 0 0,0 0 0 0 0,0-1 0 0 0,0 1 1 0 0,0-1-1 0 0,1 0 0 0 0,-1 0 0 0 0,0 1 0 0 0,0-1 0 0 0,0 0 0 0 0,2-1 0 0 0,36-5 43 0 0,-32 4-24 0 0,7-1-66 0 0,-1-1 0 0 0,-1-1 0 0 0,2 0 47 0 0,-10 3-492 0 0,0 0 0 0 0,-1 0 1 0 0,1-1-1 0 0,-1 1 0 0 0,1-1 1 0 0,-1 0-1 0 0,0 0 0 0 0,0 0 0 0 0,-1-1 1 0 0,2-1 491 0 0,2-3-6333 0 0</inkml:trace>
  <inkml:trace contextRef="#ctx0" brushRef="#br0" timeOffset="80">17579 1961 3224 0 0,'0'0'143'0'0,"0"0"329"0"0,0 0 1278 0 0,0 0 561 0 0,0 0 110 0 0,0 0-244 0 0,0 0-1095 0 0,0 0-481 0 0,0 0-97 0 0,-4 14 1196 0 0,5 19 114 0 0,-1-11-906 0 0,0 1 0 0 0,-3 19-908 0 0,1-2 509 0 0,2-29-388 0 0,-1-1 0 0 0,0 1 0 0 0,0-1 1 0 0,-1 1-122 0 0,-7 30 192 0 0,3 1 0 0 0,0 9-192 0 0,6 31 297 0 0,0-79-265 0 0,0-2-23 0 0,0 0 0 0 0,0 0 0 0 0,0 0 0 0 0,0 0-1 0 0,0 0 1 0 0,1 0 0 0 0,-1 0 0 0 0,0 0 0 0 0,1 0-1 0 0,-1 0 1 0 0,1 0 0 0 0,-1 0 0 0 0,1 0 0 0 0,-1 0 0 0 0,1 0-1 0 0,0 0-8 0 0,0 0-90 0 0,-1-1-10 0 0,1 0-13 0 0,0 0-1 0 0,0 0 1 0 0,0 0 0 0 0,0 0 0 0 0,0 0 0 0 0,0-1 0 0 0,0 1 0 0 0,-1 0-1 0 0,1-1 1 0 0,0 1 0 0 0,0 0 0 0 0,0-1 0 0 0,0 1 0 0 0,0-1 0 0 0,0 1-1 0 0,0-1 1 0 0,-1 0 0 0 0,1 1 0 0 0,0-1 0 0 0,-1 0 0 0 0,1 0 113 0 0,8-19-2460 0 0,-7 14 1476 0 0,4-5-1413 0 0</inkml:trace>
  <inkml:trace contextRef="#ctx0" brushRef="#br0" timeOffset="81">17652 1926 7832 0 0,'0'0'602'0'0,"0"0"-158"0"0,0 0 808 0 0,13-7 4986 0 0,-12 7-6166 0 0,1-1 1 0 0,0 1 0 0 0,-1 0 0 0 0,1 1 0 0 0,0-1 0 0 0,-1 0-1 0 0,1 0 1 0 0,-1 1 0 0 0,1-1 0 0 0,0 1 0 0 0,-1-1 0 0 0,1 1-1 0 0,-1 0 1 0 0,1-1 0 0 0,-1 1 0 0 0,2 1-73 0 0,20 19 263 0 0,-12-11-52 0 0,8 9-25 0 0,-1 0-1 0 0,0 1 0 0 0,-2 1 0 0 0,3 5-185 0 0,56 92 595 0 0,-73-114-526 0 0,0 0-1 0 0,0 0 1 0 0,0 1-1 0 0,0-1 1 0 0,0 1-1 0 0,-1-1 1 0 0,0 1-1 0 0,0 0 1 0 0,0-1-1 0 0,-1 2-68 0 0,0-3 52 0 0,0 0 0 0 0,0-1-1 0 0,0 1 1 0 0,-1 0 0 0 0,1 0 0 0 0,-1 0-1 0 0,0 0 1 0 0,0 0 0 0 0,0 0-1 0 0,0-1 1 0 0,0 1 0 0 0,0 0-1 0 0,-1-1 1 0 0,0 1 0 0 0,1-1-1 0 0,-2 2-51 0 0,-3 2 81 0 0,0 0 1 0 0,-1 0-1 0 0,1 0 0 0 0,-1-1 0 0 0,0 0 0 0 0,-1-1 0 0 0,1 1 0 0 0,-1-1 0 0 0,0-1 0 0 0,0 1 1 0 0,0-1-1 0 0,-2 0-81 0 0,-35 11 66 0 0,-1-2 0 0 0,0-1 0 0 0,-1-3 0 0 0,-4-1-66 0 0,28-4-179 0 0,14-1-286 0 0,0-1 0 0 0,0 0 0 0 0,-1-1 0 0 0,1 0 0 0 0,0 0-1 0 0,-8-2 466 0 0,10-1-2142 0 0,1 1-527 0 0</inkml:trace>
  <inkml:trace contextRef="#ctx0" brushRef="#br0" timeOffset="82">17778 2466 4144 0 0,'0'0'191'0'0,"0"-5"-103"0"0,0 5 4533 0 0,0 0 4981 0 0,-4 9-9405 0 0,0 1 0 0 0,1-1-1 0 0,0 1 1 0 0,1-1 0 0 0,0 1-1 0 0,0 0 1 0 0,1 0 0 0 0,1 0-1 0 0,-1 6-196 0 0,-1 20 286 0 0,0-10-142 0 0,2-17-53 0 0,0 1 0 0 0,-2-1 0 0 0,0 8-91 0 0,-19 88 848 0 0,20-100-758 0 0,1-5-88 0 0,0 0 1 0 0,0 0-1 0 0,0 1 1 0 0,0-1 0 0 0,0 0-1 0 0,0 0 1 0 0,1 0 0 0 0,-1 0-1 0 0,0 0 1 0 0,0 0-1 0 0,0 0 1 0 0,0 1 0 0 0,0-1-1 0 0,0 0 1 0 0,0 0-1 0 0,0 0 1 0 0,0 0 0 0 0,0 0-1 0 0,0 0 1 0 0,0 1-1 0 0,0-1 1 0 0,0 0 0 0 0,-1 0-1 0 0,1 0 1 0 0,0 0-1 0 0,0 0 1 0 0,0 0 0 0 0,0 0-1 0 0,0 1 1 0 0,0-1-1 0 0,0 0 1 0 0,0 0 0 0 0,0 0-1 0 0,0 0 1 0 0,0 0 0 0 0,0 0-1 0 0,-1 0 1 0 0,1 0-1 0 0,0 0 1 0 0,0 0 0 0 0,0 1-1 0 0,0-1 1 0 0,0 0-1 0 0,0 0 1 0 0,0 0 0 0 0,-1 0-1 0 0,1 0 1 0 0,0 0-1 0 0,0 0 1 0 0,0 0 0 0 0,0 0-1 0 0,0 0 1 0 0,0 0-1 0 0,-1 0 1 0 0,1 0 0 0 0,0 0-1 0 0,0 0 1 0 0,0 0-1 0 0,0 0 1 0 0,0 0 0 0 0,0-1-1 0 0,-1 1 1 0 0,1 0 0 0 0,0 0-3 0 0,0 0-9 0 0,0 0 0 0 0,-1-1 0 0 0,1 1 1 0 0,0 0-1 0 0,0-1 0 0 0,0 1 0 0 0,-1-1 1 0 0,1 1-1 0 0,0 0 0 0 0,0-1 0 0 0,0 1 1 0 0,0 0-1 0 0,0-1 0 0 0,0 1 1 0 0,0-1-1 0 0,-1 1 0 0 0,1-1 0 0 0,0 1 1 0 0,1 0-1 0 0,-1-1 0 0 0,0 1 0 0 0,0-1 9 0 0,3-10-172 0 0,1 0-1 0 0,0 1 0 0 0,1-1 0 0 0,0 1 0 0 0,1 0 1 0 0,2-3 172 0 0,5-5-179 0 0,0 0 0 0 0,14-14 179 0 0,-18 23-24 0 0,-1-1 0 0 0,2 2 0 0 0,-1-1 1 0 0,1 1-1 0 0,1 0 0 0 0,9-5 24 0 0,-19 13 72 0 0,-1 0 9 0 0,0 0-1 0 0,0 0 0 0 0,0 0 0 0 0,0 0 0 0 0,0 0 0 0 0,-31 39 348 0 0,15-23-328 0 0,1 1 0 0 0,0 1 0 0 0,0 4-100 0 0,13-19 6 0 0,1-2-3 0 0,0 0 1 0 0,0 0 0 0 0,0 0-1 0 0,1 0 1 0 0,-1 1 0 0 0,0-1-1 0 0,1 0 1 0 0,-1 1 0 0 0,1-1-1 0 0,0 0 1 0 0,-1 1 0 0 0,1-1-1 0 0,0 0 1 0 0,0 1 0 0 0,0-1-1 0 0,0 1-3 0 0,7 16 0 0 0,-5-16 0 0 0,0 1-1 0 0,0-1 0 0 0,0 0 1 0 0,1 0-1 0 0,-1 0 0 0 0,1 0 0 0 0,-1 0 1 0 0,1 0-1 0 0,0 0 0 0 0,-1-1 1 0 0,3 1 0 0 0,35 12-1217 0 0,-37-13 1000 0 0,14 1-3840 0 0,-11-2 1668 0 0</inkml:trace>
  <inkml:trace contextRef="#ctx0" brushRef="#br0" timeOffset="83">18217 2444 3224 0 0,'6'-17'-393'0'0,"-6"14"1003"0"0,0 0-1 0 0,0 0 0 0 0,0 0 1 0 0,0 0-1 0 0,0 0 1 0 0,-1 0-1 0 0,1 0 0 0 0,-1 1 1 0 0,0-1-610 0 0,1 1 500 0 0,-1 0 1 0 0,1 0 0 0 0,-1 0-1 0 0,0 1 1 0 0,0-1 0 0 0,0 0-1 0 0,0 1 1 0 0,0-1 0 0 0,0 1-1 0 0,-1-1 1 0 0,1 1 0 0 0,0 0-1 0 0,-2-1-500 0 0,2 1 110 0 0,0 0 0 0 0,0 1 0 0 0,0-1 0 0 0,0 0 0 0 0,0 1 0 0 0,-1 0 0 0 0,1-1-1 0 0,0 1 1 0 0,0 0 0 0 0,0-1 0 0 0,-1 1 0 0 0,1 0 0 0 0,-1 0-110 0 0,-1 0 142 0 0,-1 1 0 0 0,1 0 0 0 0,0-1 0 0 0,0 1-1 0 0,-1 0 1 0 0,1 1 0 0 0,0-1 0 0 0,0 0 0 0 0,0 1 0 0 0,0 0 0 0 0,1 0 0 0 0,-1 0 0 0 0,0 0 0 0 0,1 0 0 0 0,-1 0 0 0 0,-1 2-142 0 0,-2 3 111 0 0,0 1 0 0 0,0-1 0 0 0,0 1 0 0 0,1 0 0 0 0,-1 3-111 0 0,2-2 29 0 0,0-1-1 0 0,1 1 1 0 0,0 0-1 0 0,0 0 1 0 0,1 0-1 0 0,1 0 1 0 0,-1 3-29 0 0,0 13 110 0 0,0 26-110 0 0,3-33 106 0 0,1 1-1 0 0,1-1 1 0 0,0 0 0 0 0,2 0 0 0 0,0-1-1 0 0,1 1-105 0 0,10 44 283 0 0,-15-56-216 0 0,0 0-1 0 0,0-1 1 0 0,0 1-1 0 0,-1 0 1 0 0,0 0 0 0 0,0 0-1 0 0,-1-1 1 0 0,0 6-67 0 0,0-9-66 0 0,1 1 0 0 0,-1-1 0 0 0,0 1 0 0 0,0-1 0 0 0,0 0 0 0 0,0 1 0 0 0,0-1 0 0 0,0 0 0 0 0,-2 2 66 0 0,2-3-246 0 0,0 0 0 0 0,0 0 0 0 0,0 0-1 0 0,0 0 1 0 0,-1 0 0 0 0,1 0 0 0 0,0 0 0 0 0,-1 0 0 0 0,1-1 0 0 0,0 1 0 0 0,-1 0 0 0 0,1-1 0 0 0,-1 1 0 0 0,1-1 0 0 0,-1 0 0 0 0,0 1 246 0 0,-7-1-2260 0 0</inkml:trace>
  <inkml:trace contextRef="#ctx0" brushRef="#br0" timeOffset="84">17996 2690 3680 0 0,'0'0'284'0'0,"13"-6"1672"0"0,7-1 3904 0 0,17 3-2929 0 0,-9 1-1322 0 0,-19 2-1223 0 0,0 1 1 0 0,0 0 0 0 0,0 0 0 0 0,0 0 0 0 0,5 2-387 0 0,21 0-1351 0 0,-24-2-4712 0 0</inkml:trace>
  <inkml:trace contextRef="#ctx0" brushRef="#br0" timeOffset="85">18377 2182 9152 0 0,'0'0'421'0'0,"0"0"-12"0"0,0-2 5134 0 0,2 0-6080 0 0,6 0 530 0 0,-6 1 272 0 0,1 1 1 0 0,-1-1-1 0 0,0 1 0 0 0,0-1 1 0 0,0 0-1 0 0,0 0 0 0 0,0 0 0 0 0,1 0-265 0 0,-1 14 1128 0 0,-2-11-1039 0 0,-1-1 0 0 0,1 1-1 0 0,-1-1 1 0 0,1 0-1 0 0,-1 1 1 0 0,1-1-1 0 0,-1 0 1 0 0,0 0-1 0 0,0 0 1 0 0,0 0 0 0 0,0 1-1 0 0,0-1 1 0 0,0 0-1 0 0,0-1 1 0 0,0 1-1 0 0,0 0 1 0 0,0 0-1 0 0,0 0 1 0 0,-1-1 0 0 0,0 2-89 0 0,-11 7 436 0 0,12-9-318 0 0,-4 0-42 0 0,5 0-67 0 0,-1 0 1 0 0,1 0 0 0 0,0 0-1 0 0,-1 0 1 0 0,1 0 0 0 0,-1 0-1 0 0,1 0 1 0 0,0 0 0 0 0,-1 0-1 0 0,1 0 1 0 0,0 0 0 0 0,-1 0-1 0 0,1-1 1 0 0,0 1 0 0 0,0 0-1 0 0,-1 0 1 0 0,1 0-1 0 0,0-1 1 0 0,-1 1 0 0 0,1 0-1 0 0,0 0 1 0 0,0-1 0 0 0,-1 1-1 0 0,1 0 1 0 0,0 0 0 0 0,0-1-1 0 0,0 1 1 0 0,-1 0 0 0 0,1-1-1 0 0,0 1 1 0 0,0 0 0 0 0,0-1-1 0 0,0 1 1 0 0,0 0 0 0 0,0-1-1 0 0,0 1 1 0 0,0 0 0 0 0,0-1-1 0 0,0 1 1 0 0,0-1 0 0 0,0 1-1 0 0,0-1-9 0 0,0 0 20 0 0,1-1-1 0 0,-1 0 1 0 0,1 0-1 0 0,-1 0 1 0 0,1 0 0 0 0,0 1-1 0 0,0-1 1 0 0,0 0-1 0 0,0 1 1 0 0,0-1-20 0 0,5-6 18 0 0,-6 8-21 0 0,0 0 0 0 0,0 0 0 0 0,1-1 0 0 0,-1 1 0 0 0,0 0 0 0 0,0 0 0 0 0,0 0 0 0 0,1-1 0 0 0,-1 1 0 0 0,0 0 0 0 0,0 0 0 0 0,0 0 0 0 0,1 0-1 0 0,-1-1 1 0 0,0 1 0 0 0,0 0 0 0 0,1 0 0 0 0,-1 0 0 0 0,0 0 0 0 0,0 0 0 0 0,1 0 0 0 0,-1 0 0 0 0,0 0 0 0 0,0 0 0 0 0,1 0 0 0 0,-1 0 0 0 0,0 0-1 0 0,0 0 1 0 0,1 0 0 0 0,-1 0 0 0 0,0 0 0 0 0,0 0 0 0 0,1 0 0 0 0,-1 0 0 0 0,0 1 0 0 0,0-1 0 0 0,1 0 0 0 0,-1 0 0 0 0,0 0 3 0 0,2 10 221 0 0,-2-7-1805 0 0,1-2-3876 0 0,-1-1 3254 0 0</inkml:trace>
  <inkml:trace contextRef="#ctx0" brushRef="#br0" timeOffset="86">18444 2090 2304 0 0,'13'11'2042'0'0,"-11"-3"1349"0"0,-1 1-962 0 0,-1-8-2218 0 0,0 0-1 0 0,0 1 0 0 0,0-1 0 0 0,0 0 0 0 0,-1 1 1 0 0,1-1-1 0 0,0 0 0 0 0,-1 1 0 0 0,1-1 0 0 0,-1 0 1 0 0,1 0-1 0 0,-1 1 0 0 0,1-1 0 0 0,-1 0 1 0 0,0 0-1 0 0,0 0 0 0 0,1 0 0 0 0,-1 0 0 0 0,0 0 1 0 0,0 0-1 0 0,0 0 0 0 0,0 0 0 0 0,-1 0-210 0 0,-2 2 410 0 0,1 0 1 0 0,-1 0-1 0 0,0 0 0 0 0,0-1 0 0 0,0 1 0 0 0,-3 0-410 0 0,4-1 50 0 0,0-2 1 0 0,0 1-1 0 0,0 0 0 0 0,0-1 0 0 0,-1 1 0 0 0,1-1 1 0 0,0 0-1 0 0,0 0 0 0 0,0 0 0 0 0,0 0 1 0 0,0-1-1 0 0,-1 1 0 0 0,1-1 0 0 0,0 0 0 0 0,-1 0-50 0 0,3 1 9 0 0,1-1 0 0 0,-1 1 0 0 0,1-1 0 0 0,-1 1 0 0 0,0-1 0 0 0,1 1-1 0 0,-1-1 1 0 0,1 1 0 0 0,-1-1 0 0 0,1 1 0 0 0,0-1 0 0 0,-1 0 0 0 0,1 1-1 0 0,0-1 1 0 0,-1 0 0 0 0,1 1 0 0 0,0-1 0 0 0,0 0 0 0 0,-1 0 0 0 0,1 1-1 0 0,0-1 1 0 0,0 0 0 0 0,0 1 0 0 0,0-1 0 0 0,0 0 0 0 0,0 0 0 0 0,0 1-1 0 0,0-1 1 0 0,0 0 0 0 0,1 0-9 0 0,-1-2 16 0 0,1 1 0 0 0,-1-1 1 0 0,1 1-1 0 0,0 0 0 0 0,0-1 0 0 0,0 1 0 0 0,0 0 0 0 0,1-1-16 0 0,0-1 4 0 0,1 0-1 0 0,0 0 1 0 0,1 1-1 0 0,-1-1 1 0 0,1 1-1 0 0,-1 0 1 0 0,1 0 0 0 0,0 0-1 0 0,0 0 1 0 0,3-1-4 0 0,-5 3-3 0 0,0 0 0 0 0,-1 1 0 0 0,1-1 0 0 0,0 0 0 0 0,0 1 0 0 0,0-1 0 0 0,0 1 1 0 0,0 0-1 0 0,0 0 0 0 0,0-1 0 0 0,0 1 0 0 0,0 0 0 0 0,0 1 0 0 0,-1-1 0 0 0,1 0 0 0 0,0 1 1 0 0,0-1-1 0 0,0 1 0 0 0,0-1 0 0 0,0 1 0 0 0,0 0 0 0 0,-1 0 0 0 0,1 0 0 0 0,0 0 0 0 0,-1 0 1 0 0,1 0-1 0 0,-1 0 0 0 0,1 1 3 0 0,0 0-11 0 0,1 1 0 0 0,-1 0 0 0 0,-1-1 0 0 0,1 1 1 0 0,0 0-1 0 0,-1 0 0 0 0,1 0 0 0 0,-1 0 0 0 0,0 1 0 0 0,0-1 0 0 0,0 1 11 0 0,7 19 13 0 0,-7-22 21 0 0,-1 1 0 0 0,1 0 0 0 0,-1-1 0 0 0,1 1 0 0 0,-1 0 0 0 0,0-1 0 0 0,0 1 0 0 0,0 0 0 0 0,0-1 0 0 0,0 1 0 0 0,0 0 0 0 0,-1-1 0 0 0,1 1 0 0 0,0 0 0 0 0,-1-1 0 0 0,1 1 0 0 0,-1 0 0 0 0,0-1 0 0 0,1 1 0 0 0,-1-1 0 0 0,0 1 0 0 0,0-1 0 0 0,0 0 0 0 0,0 1-34 0 0,-1 1 117 0 0,0-1 0 0 0,-1 1 0 0 0,1-1-1 0 0,0 1 1 0 0,-1-1 0 0 0,1 0 0 0 0,-1 0 0 0 0,0 0 0 0 0,0 0 0 0 0,0 0-1 0 0,-3 0-116 0 0,1 0 65 0 0,-1 0-1 0 0,1 0 1 0 0,-1-1 0 0 0,0 0-1 0 0,0-1 1 0 0,0 1-1 0 0,1-1 1 0 0,-1 0-1 0 0,-1 0-64 0 0,4-1 4 0 0,-1 1 0 0 0,1-1 0 0 0,0 1 0 0 0,0-1 0 0 0,-1 0 0 0 0,1 0 0 0 0,0-1 0 0 0,0 1 0 0 0,0-1 0 0 0,0 1 0 0 0,0-1 0 0 0,0 0 0 0 0,1 0-1 0 0,-1 0 1 0 0,1-1 0 0 0,-1 0-4 0 0,2 2-17 0 0,0 0-1 0 0,1 0 1 0 0,-1-1 0 0 0,1 1-1 0 0,-1 0 1 0 0,1 0-1 0 0,-1-1 1 0 0,1 1-1 0 0,0 0 1 0 0,0-1-1 0 0,0 1 1 0 0,-1 0-1 0 0,1-1 1 0 0,1 1 0 0 0,-1 0-1 0 0,0-1 1 0 0,0 1-1 0 0,0 0 1 0 0,1-1-1 0 0,-1 1 1 0 0,1 0-1 0 0,-1-1 18 0 0,2-1-66 0 0,-1-1 0 0 0,0 0-1 0 0,1 1 1 0 0,0 0-1 0 0,0-1 1 0 0,2-1 66 0 0,-1 1-79 0 0,1 0 0 0 0,-1 0 0 0 0,1 0 1 0 0,0 1-1 0 0,0 0 0 0 0,0 0 0 0 0,1 0 0 0 0,-1 0 1 0 0,1 0-1 0 0,0 1 0 0 0,-1 0 0 0 0,1 0 0 0 0,0 0 1 0 0,0 1-1 0 0,0 0 0 0 0,0 0 0 0 0,1 0 1 0 0,-1 0-1 0 0,0 1 0 0 0,0 0 0 0 0,1 0 0 0 0,0 0 79 0 0,-3 1-6 0 0,0-1-1 0 0,0 1 1 0 0,-1 0 0 0 0,1 0-1 0 0,0 0 1 0 0,-1 0-1 0 0,1 1 1 0 0,-1-1-1 0 0,0 1 1 0 0,1-1-1 0 0,-1 1 1 0 0,0 0-1 0 0,0 0 1 0 0,0 0-1 0 0,0 0 1 0 0,0 0-1 0 0,-1 1 1 0 0,1-1-1 0 0,-1 0 1 0 0,1 2 6 0 0,4 4 39 0 0,-5-5 2 0 0,1 0 0 0 0,-1-1 1 0 0,0 1-1 0 0,0 0 1 0 0,0 0-1 0 0,0 0 0 0 0,-1 0-41 0 0,4 9 252 0 0,-3-11-68 0 0,-3 0 21 0 0,-6 5 37 0 0,5-4-119 0 0,0 0 0 0 0,0 0 0 0 0,0 0 1 0 0,0 0-1 0 0,0-1 0 0 0,0 0 0 0 0,-3 2-123 0 0,2-2 42 0 0,0 0-1 0 0,1-1 0 0 0,-1 1 1 0 0,0-1-1 0 0,0 0 0 0 0,1 1 1 0 0,-1-2-1 0 0,0 1 0 0 0,0 0 1 0 0,1-1-1 0 0,-1 0 0 0 0,0 0 1 0 0,1 0-1 0 0,-1 0 0 0 0,0 0 1 0 0,1-1-1 0 0,0 0 0 0 0,-1 0 1 0 0,0 0-42 0 0,2 0-12 0 0,0 0 1 0 0,0 0-1 0 0,1 0 1 0 0,-1 0 0 0 0,1 0-1 0 0,0-1 1 0 0,-1 1-1 0 0,1 0 1 0 0,0-1 0 0 0,0 1-1 0 0,1-1 1 0 0,-1 1-1 0 0,0-1 1 0 0,1 1 0 0 0,0-1-1 0 0,-1 1 1 0 0,1-1-1 0 0,0 1 1 0 0,0-1 0 0 0,1 0-1 0 0,-1 1 1 0 0,0-1-1 0 0,1 1 1 0 0,-1-1 0 0 0,1 1-1 0 0,0-1 1 0 0,0 1-1 0 0,0 0 1 0 0,0-1 0 0 0,1 1-1 0 0,-1 0 1 0 0,0 0-1 0 0,1 0 1 0 0,0 0 0 0 0,-1 0-1 0 0,1 0 1 0 0,0 0-1 0 0,0 0 12 0 0,1 0-90 0 0,0 1 0 0 0,-1-1 0 0 0,1 1 0 0 0,0-1 0 0 0,0 1 0 0 0,0 0-1 0 0,0 0 1 0 0,0 0 0 0 0,0 0 0 0 0,0 1 0 0 0,0-1 0 0 0,2 1 90 0 0,-3-1-90 0 0,0 1 0 0 0,0 0 0 0 0,1 0 0 0 0,-1 0 0 0 0,0 0 0 0 0,1 0 0 0 0,-1 1 0 0 0,0-1 0 0 0,1 1 0 0 0,-1-1 0 0 0,0 1 0 0 0,0 0 0 0 0,0 0 0 0 0,1 0 0 0 0,-1 0 0 0 0,1 1 90 0 0,7 6-531 0 0,-8-7 275 0 0,0 0 0 0 0,0 1-1 0 0,-1-1 1 0 0,1 0-1 0 0,-1 1 1 0 0,1-1-1 0 0,-1 1 1 0 0,0 0-1 0 0,1-1 1 0 0,-1 1-1 0 0,0 1 257 0 0,2 3-2134 0 0</inkml:trace>
  <inkml:trace contextRef="#ctx0" brushRef="#br0" timeOffset="87">18747 1926 2304 0 0,'0'0'493'0'0,"0"0"1233"0"0,-4 3 4628 0 0,-4 2-3410 0 0,8-5-2328 0 0,0 0 20 0 0,0 0 11 0 0,0 0 1 0 0,0 0-18 0 0,0 0-71 0 0,0 0-30 0 0,0 0-8 0 0,0 0-26 0 0,0 0-107 0 0,0 0-48 0 0,0 0-11 0 0,0 0-19 0 0,0 0-80 0 0,2-2-98 0 0,0-1-1 0 0,0 0 0 0 0,0 1 1 0 0,1-1-1 0 0,-1 1 0 0 0,3-2-131 0 0,0-1 102 0 0,1 0 1 0 0,-2 0-1 0 0,1-1 0 0 0,1-2-102 0 0,18-20 183 0 0,-20 24-189 0 0,0 0-1 0 0,0 0 1 0 0,-1-1-1 0 0,1 0 1 0 0,-1 1-1 0 0,0-2 7 0 0,1 0 49 0 0,0-1 0 0 0,1 1 1 0 0,0 0-1 0 0,0 0 0 0 0,0 1 0 0 0,2-2-49 0 0,-6 6 11 0 0,-1 1-1 0 0,1-1 0 0 0,-1 1 0 0 0,1 0 0 0 0,-1-1 0 0 0,1 1 1 0 0,-1 0-1 0 0,1-1 0 0 0,-1 1 0 0 0,1 0 0 0 0,-1 0 1 0 0,1 0-1 0 0,0 0 0 0 0,-1-1 0 0 0,1 1 0 0 0,-1 0 1 0 0,1 0-1 0 0,0 0 0 0 0,-1 0 0 0 0,1 0 0 0 0,-1 1 1 0 0,1-1-1 0 0,0 0 0 0 0,-1 0 0 0 0,1 0 0 0 0,-1 0 0 0 0,1 1-10 0 0,0-1 7 0 0,1 1-1 0 0,-1 0 1 0 0,0 0-1 0 0,1 0 1 0 0,-1 0-1 0 0,0 0 1 0 0,0 1-1 0 0,0-1 1 0 0,0 0-1 0 0,1 2-6 0 0,1 2 33 0 0,0 1-1 0 0,0 0 0 0 0,0 0 1 0 0,2 6-33 0 0,-4-6 17 0 0,1-2 12 0 0,-1-1 1 0 0,0 1-1 0 0,1 0 0 0 0,0-1 1 0 0,0 0-1 0 0,2 3-29 0 0,1 4 59 0 0,1 0 29 0 0,1 1-1 0 0,-1-1 0 0 0,4 3-87 0 0,-3-6-84 0 0,-5-4-111 0 0,1 0 0 0 0,-1 0 0 0 0,1-1 0 0 0,-1 1 0 0 0,1-1 0 0 0,0 0 0 0 0,0 0 0 0 0,0 0 0 0 0,0 0 0 0 0,3 0 195 0 0,12 6-4371 0 0,-9-7-2023 0 0</inkml:trace>
  <inkml:trace contextRef="#ctx0" brushRef="#br0" timeOffset="88">19547 1682 2760 0 0,'-5'-4'248'0'0,"4"4"317"0"0,0-1-1 0 0,1 0 1 0 0,-1 1 0 0 0,0-1 0 0 0,0 1-1 0 0,0-1 1 0 0,0 1 0 0 0,0-1 0 0 0,-1 1-1 0 0,1 0 1 0 0,0 0 0 0 0,0-1 0 0 0,-1 1-565 0 0,2 0 138 0 0,0 1 1 0 0,0-1 0 0 0,0 0-1 0 0,-1 0 1 0 0,1 0 0 0 0,0 0 0 0 0,0 1-1 0 0,0-1 1 0 0,0 0 0 0 0,0 0 0 0 0,0 0-1 0 0,-1 1 1 0 0,1-1 0 0 0,0 0 0 0 0,0 0-1 0 0,0 0 1 0 0,0 1 0 0 0,0-1-1 0 0,0 0 1 0 0,0 0 0 0 0,0 1 0 0 0,0-1-1 0 0,0 0 1 0 0,0 0 0 0 0,0 0 0 0 0,0 1-1 0 0,0-1 1 0 0,1 0 0 0 0,-1 0 0 0 0,0 0-1 0 0,0 1 1 0 0,0-1 0 0 0,0 0-1 0 0,0 0 1 0 0,0 0 0 0 0,0 1-139 0 0,14 23 2953 0 0,-13-23-3131 0 0,8 11 1241 0 0,0-1-1 0 0,9 9-1062 0 0,14 17 743 0 0,-18-17-354 0 0,-1 1 0 0 0,-1 0 0 0 0,-1 1 0 0 0,3 8-389 0 0,11 32 788 0 0,-4 1-1 0 0,14 63-787 0 0,-28-87 138 0 0,-1 1 0 0 0,-1-1 0 0 0,-3 1 1 0 0,-1 0-1 0 0,-2 1 0 0 0,-2-1 0 0 0,-1-1 0 0 0,-4 9-138 0 0,4-28 103 0 0,-1 0-1 0 0,-1 0 1 0 0,-1 0-1 0 0,0 0 1 0 0,-2-1-1 0 0,0-1 1 0 0,-1 1-1 0 0,-1-2 1 0 0,-1 1 0 0 0,-12 13-103 0 0,11-18-224 0 0,-1 0 0 0 0,0 0 0 0 0,-1-1 1 0 0,-12 6 223 0 0,-33 17-3460 0 0,34-21 1613 0 0</inkml:trace>
  <inkml:trace contextRef="#ctx0" brushRef="#br0" timeOffset="89">18781 2305 4432 0 0,'0'0'200'0'0,"0"0"163"0"0,0 0 556 0 0,0 0 244 0 0,0 0 49 0 0,0 0-88 0 0,0 0-413 0 0,0 0-185 0 0,0 0-40 0 0,0 0 6 0 0,0 0 50 0 0,0 0 24 0 0,0 0 2 0 0,0 0-16 0 0,0 0-68 0 0,0 0-32 0 0,0 0-4 0 0,0 0-34 0 0,0 0-140 0 0,0 0-68 0 0,0 0-12 0 0,0 0 3 0 0,0 0 21 0 0,0 0 6 0 0,0 0 0 0 0,0 0 0 0 0,9 0 232 0 0,2-2-189 0 0,-4 2-146 0 0,0-1-1 0 0,0 0 1 0 0,0-1 0 0 0,0 0-1 0 0,-1 0 1 0 0,4-1-121 0 0,15-9 141 0 0,-1-2-1 0 0,3-2-140 0 0,0-7 126 0 0,-26 22-121 0 0,0 0-1 0 0,0 0 1 0 0,1 0 0 0 0,-1-1 0 0 0,0 1-1 0 0,0 0 1 0 0,0 0 0 0 0,-1 0 0 0 0,1-1-1 0 0,0 1 1 0 0,0 0 0 0 0,-1-1 0 0 0,1 1-1 0 0,-1-1 1 0 0,1 1 0 0 0,-1-1 0 0 0,0 1 0 0 0,1-1-1 0 0,-1 1 1 0 0,0-1 0 0 0,0 1 0 0 0,0-1-1 0 0,0 1 1 0 0,0-1 0 0 0,-1 1 0 0 0,1-1-1 0 0,0 1 1 0 0,-1-1 0 0 0,1 1 0 0 0,-1-1 0 0 0,1 1-1 0 0,-1 0 1 0 0,0-1-5 0 0,-11-17 216 0 0,10 17-135 0 0,0 0 1 0 0,0 0-1 0 0,0 0 0 0 0,0 1 1 0 0,-1-1-1 0 0,1 1 0 0 0,-1-1 1 0 0,1 1-1 0 0,-1 0 0 0 0,1 0 0 0 0,-1 0 1 0 0,0 0-1 0 0,1 1 0 0 0,-1-1 1 0 0,0 1-1 0 0,0 0 0 0 0,0-1 1 0 0,1 1-1 0 0,-1 0-81 0 0,-2 1 91 0 0,0-1 0 0 0,1 0 1 0 0,-1 1-1 0 0,1 0 0 0 0,-1 0 1 0 0,0 0-1 0 0,1 0 0 0 0,0 1 1 0 0,-1 0-1 0 0,1 0 0 0 0,-3 2-91 0 0,-2 2 124 0 0,1 0 0 0 0,0 0 0 0 0,0 1 0 0 0,1 0 0 0 0,0 0 0 0 0,0 1 0 0 0,1 0 0 0 0,0 0 0 0 0,0 0 0 0 0,1 1 0 0 0,0 0 0 0 0,0 0 0 0 0,1 1 0 0 0,-1 1-124 0 0,0 4 37 0 0,0 0 0 0 0,1 0 0 0 0,1 0 0 0 0,0 0 0 0 0,1 1 0 0 0,1-1 0 0 0,0 10-37 0 0,0-8 58 0 0,0-12-23 0 0,1 0 0 0 0,0 0 0 0 0,0 0 1 0 0,1 0-1 0 0,-1-1 0 0 0,1 1 0 0 0,0 0 0 0 0,0 0 1 0 0,1 0-1 0 0,-1-1 0 0 0,2 4-35 0 0,-2-7 80 0 0,-1 0-61 0 0,0 0 0 0 0,1-1 0 0 0,-1 1-1 0 0,0 0 1 0 0,1 0 0 0 0,-1-1 0 0 0,1 1 0 0 0,-1 0-1 0 0,1-1 1 0 0,-1 1 0 0 0,1 0 0 0 0,-1-1-1 0 0,1 1 1 0 0,0-1 0 0 0,-1 1 0 0 0,1-1 0 0 0,0 1-1 0 0,0-1 1 0 0,-1 0 0 0 0,1 1 0 0 0,0-1 0 0 0,0 0-1 0 0,0 0-18 0 0,19 6 184 0 0,-11-6-90 0 0,0 0 1 0 0,-1-1-1 0 0,1 0 0 0 0,0 0 0 0 0,0-1 0 0 0,0 0 0 0 0,-1 0 1 0 0,0-1-1 0 0,2-1-94 0 0,18-5-168 0 0,-8 4-360 0 0,-1-2 0 0 0,17-8 528 0 0,-28 12-1518 0 0,0-2-1 0 0,-1 1 0 0 0,0-1 1 0 0,7-5 1518 0 0,-7 2-2326 0 0</inkml:trace>
  <inkml:trace contextRef="#ctx0" brushRef="#br0" timeOffset="90">19179 2392 4176 0 0,'0'0'191'0'0,"0"0"119"0"0,0 0 400 0 0,0 0 172 0 0,0 0 41 0 0,0 0-37 0 0,0 0-171 0 0,0 0-71 0 0,0 0-17 0 0,0 0 26 0 0,0 0 124 0 0,0 0 58 0 0,0 0 12 0 0,0 0-33 0 0,0 0-139 0 0,0 0-60 0 0,0 2-9 0 0,0 7 25 0 0,0 0 0 0 0,0 0 0 0 0,-1-1 0 0 0,0 1-1 0 0,-1 0 1 0 0,0-1 0 0 0,-3 9-631 0 0,4-13 186 0 0,-1 0 1 0 0,1 0-1 0 0,0 1 0 0 0,1-1 1 0 0,-1 3-187 0 0,-2 11 571 0 0,-1 4-185 0 0,1 0 1 0 0,0 1 0 0 0,2-1-1 0 0,2 9-386 0 0,-2-14 112 0 0,1 2-198 0 0,1-6-3282 0 0,-2-14 3031 0 0,1 0 0 0 0,-1 0 0 0 0,1 0 0 0 0,0 0 0 0 0,-1 0 0 0 0,0 0 0 0 0,1 0 0 0 0,-1 1 0 0 0,1-1 0 0 0,-1 0 0 0 0,0 0 0 0 0,0 0 0 0 0,0 1 337 0 0,-2-4-1196 0 0,-7-10-4460 0 0</inkml:trace>
  <inkml:trace contextRef="#ctx0" brushRef="#br0" timeOffset="91">13631 3145 2304 0 0,'0'0'267'0'0,"0"0"278"0"0,0 0 119 0 0,0 0 28 0 0,0 0 69 0 0,0 0 274 0 0,0 0 117 0 0,0 0 28 0 0,0 0-106 0 0,0 0-458 0 0,0 0-198 0 0,0 0-40 0 0,0 0-26 0 0,0 0-73 0 0,0 0-30 0 0,2 0-7 0 0,110 5 3220 0 0,-44-3-2723 0 0,-36-2-117 0 0,25 4-622 0 0,50 4 760 0 0,-17-7-149 0 0,22-4-611 0 0,20-1 533 0 0,83-1 330 0 0,236 2-462 0 0,-277-4-305 0 0,-73 3-88 0 0,197-4 16 0 0,-205 5-24 0 0,-40 0 0 0 0,25 3 0 0 0,-43 0 0 0 0,34-3 0 0 0,11-1 0 0 0,-12-2 12 0 0,-19 2 40 0 0,257-2-52 0 0,-162-3 0 0 0,132 9 0 0 0,-217 3 0 0 0,-36-1 0 0 0,-19-1 0 0 0,0-1 0 0 0,1 1 0 0 0,-1-1 0 0 0,1 0 0 0 0,-1 0 0 0 0,5-1 0 0 0,7-1 0 0 0,0 1 0 0 0,0 0 0 0 0,8 2 0 0 0,-2-1 0 0 0,92 2 0 0 0,-7 4 0 0 0,33-3 0 0 0,34-3 0 0 0,-101-3 75 0 0,-48 3-26 0 0,-4-1-47 0 0,-1 2 0 0 0,18 2-2 0 0,-20-1 0 0 0,0-1 0 0 0,14-1 0 0 0,-17 0 0 0 0,65-3 0 0 0,19-2 0 0 0,-13 10 0 0 0,2-8 144 0 0,106 6-296 0 0,-106-6 152 0 0,-65 3-1 0 0,39 0-8 0 0,10 4 9 0 0,13 3-427 0 0,-55-6-643 0 0,-16-2-4133 0 0,-5 1-734 0 0</inkml:trace>
  <inkml:trace contextRef="#ctx0" brushRef="#br0" timeOffset="92">19968 3071 2304 0 0,'0'0'376'0'0,"0"0"740"0"0,0 0 325 0 0,0 0 60 0 0,0 0-134 0 0,0 0-630 0 0,0 0-274 0 0,0 0-58 0 0,0 0-17 0 0,0 0-24 0 0,0 0-10 0 0,0 0-2 0 0,0 0 16 0 0,0 0 65 0 0,0 0 23 0 0,0 0 7 0 0,0 0-19 0 0,0 0-84 0 0,0 0-38 0 0,0 0-8 0 0,-19 6 910 0 0,-71 2 1159 0 0,27-3-1345 0 0,8-4-268 0 0,-45-1 950 0 0,-12-6-1720 0 0,72 5 163 0 0,1 1-1 0 0,-23 4-162 0 0,-36 1 219 0 0,-41-2 245 0 0,119-3-463 0 0,-229 5 70 0 0,79-2 25 0 0,-9 0 8 0 0,64 4-104 0 0,-112 10-1385 0 0,175-11-3821 0 0,-3 0-1738 0 0</inkml:trace>
  <inkml:trace contextRef="#ctx0" brushRef="#br0" timeOffset="93">13886 3789 8720 0 0,'0'0'398'0'0,"0"-1"-3"0"0,0 0-387 0 0,0 0 0 0 0,0 1 0 0 0,0-1 0 0 0,-1 1 0 0 0,1-1 0 0 0,0 1 0 0 0,0-1 0 0 0,0 1 0 0 0,-1-1 0 0 0,1 1 0 0 0,0-1 0 0 0,-1 1 0 0 0,1-1 0 0 0,0 1 0 0 0,-1-1 0 0 0,1 1 0 0 0,-1-1 0 0 0,1 1 0 0 0,-1 0 0 0 0,1-1 0 0 0,-1 1-8 0 0,-1-2 120 0 0,1 0 471 0 0,0 1 0 0 0,0-1 1 0 0,-1 0-1 0 0,1 1 0 0 0,0-1 0 0 0,-1 1 0 0 0,1-1 0 0 0,-1 1 0 0 0,0 0 1 0 0,-1-1-592 0 0,3 2 112 0 0,-1-1 0 0 0,1 1 1 0 0,-1 0-1 0 0,0 0 0 0 0,1-1 1 0 0,-1 1-1 0 0,0 0 0 0 0,1 0 1 0 0,-1 0-1 0 0,0 0 1 0 0,0 0-1 0 0,1 0 0 0 0,-1 0 1 0 0,0 0-1 0 0,1 0 0 0 0,-1 0 1 0 0,0 0-1 0 0,1 0 0 0 0,-1 0 1 0 0,0 1-1 0 0,1-1 1 0 0,-1 0-1 0 0,0 0 0 0 0,1 1 1 0 0,-1-1-1 0 0,1 1 0 0 0,-1-1 1 0 0,1 0-1 0 0,-1 1 0 0 0,0 0-112 0 0,0 1 131 0 0,-1 0-1 0 0,1 0 1 0 0,0 0-1 0 0,0 0 1 0 0,0 0-1 0 0,1 0 1 0 0,-1 0-1 0 0,0 1 0 0 0,1 0-129 0 0,-4 8 219 0 0,1-2-36 0 0,0 0-1 0 0,1 0 1 0 0,0 0 0 0 0,0 0-1 0 0,1 0 1 0 0,0 1 0 0 0,1 6-184 0 0,0 11 54 0 0,2-1-1 0 0,2 4-53 0 0,-4-26 6 0 0,1 0-1 0 0,0-1 1 0 0,0 0-1 0 0,0 1 1 0 0,1-1-1 0 0,-1 0 1 0 0,1 1-1 0 0,0-1 1 0 0,0 0-1 0 0,0 0 1 0 0,0 0-1 0 0,2 0-5 0 0,-3-1 4 0 0,1 0 0 0 0,-1-1 0 0 0,1 1 0 0 0,0-1 0 0 0,-1 1 0 0 0,1-1 0 0 0,0 0 0 0 0,0 0 0 0 0,0 0-1 0 0,0 0 1 0 0,0 0 0 0 0,0 0 0 0 0,0-1 0 0 0,0 1 0 0 0,1 0 0 0 0,-1-1 0 0 0,0 0 0 0 0,0 0-1 0 0,0 0 1 0 0,3 0-4 0 0,-2 0 0 0 0,1 0 0 0 0,0-1 0 0 0,0 0 0 0 0,0 0 0 0 0,0 0 0 0 0,-1 0 0 0 0,1-1 0 0 0,-1 0 0 0 0,1 1 0 0 0,-1-1 0 0 0,1-1 0 0 0,-1 1 0 0 0,0 0 0 0 0,0-1 0 0 0,0 1 0 0 0,0-1 0 0 0,-1 0 0 0 0,1 0 0 0 0,-1 0 0 0 0,1 0 0 0 0,-1-1 0 0 0,37-63 0 0 0,-36 59 11 0 0,-3 7 44 0 0,0 1 15 0 0,1 0-48 0 0,1 1 0 0 0,-1 0-1 0 0,0-1 1 0 0,0 1-1 0 0,0 0 1 0 0,0 0 0 0 0,1 0-1 0 0,-1 0 1 0 0,0 0-1 0 0,0 0-21 0 0,24 30 307 0 0,-17-19-248 0 0,1-1-1 0 0,10 8-58 0 0,-16-16 8 0 0,0 0 0 0 0,1 0 0 0 0,-1-1 0 0 0,1 0 0 0 0,0 1 0 0 0,0-1 0 0 0,0-1 0 0 0,0 1 0 0 0,4 1-8 0 0,-6-3 11 0 0,0 1-1 0 0,0-1 1 0 0,0 1-1 0 0,0-1 1 0 0,1 0 0 0 0,-1 0-1 0 0,0 0 1 0 0,0 0-1 0 0,1 0 1 0 0,-1-1-1 0 0,0 1 1 0 0,0 0-1 0 0,0-1 1 0 0,0 0-1 0 0,0 0 1 0 0,0 1-1 0 0,0-1 1 0 0,0-1-1 0 0,0 1 1 0 0,1-1-11 0 0,12-8 107 0 0,-12 9-89 0 0,0 0 0 0 0,-1-1 0 0 0,1 1 0 0 0,-1-1 0 0 0,0 0-1 0 0,1 0 1 0 0,-1 0 0 0 0,0 0 0 0 0,0 0 0 0 0,0 0 0 0 0,-1 0 0 0 0,1-1-1 0 0,0 1 1 0 0,0-3-18 0 0,29-94 580 0 0,-31 93-565 0 0,1 1-1 0 0,-1 0 1 0 0,1 0-1 0 0,-2 0 1 0 0,1 0-1 0 0,0 0 1 0 0,-1 0-1 0 0,0 0 1 0 0,0 0-1 0 0,-1 0 1 0 0,0-3-15 0 0,-1 1 36 0 0,2 0-1 0 0,-1 0 1 0 0,1 0-1 0 0,0 0 1 0 0,0-2-36 0 0,1 6-12 0 0,0 0 1 0 0,-1-1 0 0 0,0 1-1 0 0,0 0 1 0 0,0 0 0 0 0,0 0-1 0 0,0 0 1 0 0,-1 0 0 0 0,1 0-1 0 0,-1 0 1 0 0,0 1 0 0 0,0-1-1 0 0,0 0 1 0 0,-1-1 11 0 0,-4-5-303 0 0,4 1-583 0 0,3 5-7003 0 0,0 3 2089 0 0</inkml:trace>
  <inkml:trace contextRef="#ctx0" brushRef="#br0" timeOffset="94">14328 3870 3680 0 0,'2'-1'25'0'0,"-1"0"1"0"0,1-1-1 0 0,-1 1 0 0 0,0 0 1 0 0,1-1-1 0 0,-1 1 0 0 0,0-1 0 0 0,0 0 1 0 0,0 1-1 0 0,0-1 0 0 0,0 0 1 0 0,0 0-1 0 0,0 0 0 0 0,0 0-25 0 0,0 0 6 0 0,10-11 11651 0 0,-11 15-11507 0 0,0 0-1 0 0,-1 0 1 0 0,1 0 0 0 0,0 0 0 0 0,1 0-1 0 0,-1 0 1 0 0,0 0 0 0 0,0 0 0 0 0,1 0-1 0 0,0-1 1 0 0,-1 2-150 0 0,4 18 1043 0 0,0 94 1313 0 0,-2-69-1706 0 0,-1 16-28 0 0,1-34-372 0 0,-1-23-222 0 0,-1-1-1 0 0,0 0 0 0 0,1 1 1 0 0,-2-1-1 0 0,1 0 0 0 0,0 0 1 0 0,-1 1-1 0 0,0-1 0 0 0,0 2-27 0 0,-1-1 24 0 0,0 1-1 0 0,0 0 1 0 0,0 0 0 0 0,1 0-1 0 0,0-1 1 0 0,0 3-24 0 0,1-7 3 0 0,0 1 0 0 0,0 0 0 0 0,0 0 1 0 0,-1 0-1 0 0,1 0 0 0 0,-1-1 0 0 0,1 1 1 0 0,-1 0-1 0 0,0-1 0 0 0,0 2-3 0 0,-19 20 248 0 0,19-22-182 0 0,11-18 74 0 0,8-7-145 0 0,-14 20-31 0 0,-1 0-1 0 0,1-1 1 0 0,-1 1 0 0 0,0-1 0 0 0,1-2 36 0 0,0 0-79 0 0,0 1 1 0 0,1-1 0 0 0,5-5 78 0 0,-6 7-56 0 0,0 0 0 0 0,0 0 0 0 0,-1 0 0 0 0,0 0 0 0 0,0-1 0 0 0,0 0 0 0 0,0 0 56 0 0,-1 1-69 0 0,0 0 1 0 0,0 1-1 0 0,0-1 1 0 0,1 1-1 0 0,-1-1 0 0 0,1 1 1 0 0,0 0-1 0 0,1 0 1 0 0,-1 0-1 0 0,1 1 0 0 0,1-2 69 0 0,27-32-214 0 0,-23 25 168 0 0,14-4 178 0 0,-22 16 18 0 0,-1 0 8 0 0,0 0 8 0 0,-13 9 327 0 0,10-7-408 0 0,-23 14 133 0 0,2 2-1 0 0,-7 7-217 0 0,8 0 120 0 0,22-24-114 0 0,0 0 0 0 0,0 0 1 0 0,0 0-1 0 0,0 0 0 0 0,1 0 0 0 0,-1 0 0 0 0,0 0 0 0 0,0 0 1 0 0,1 0-1 0 0,-1 0 0 0 0,0 0 0 0 0,1 1 0 0 0,-1-1 0 0 0,1 0 1 0 0,0 0-1 0 0,-1 1 0 0 0,1-1 0 0 0,0 0 0 0 0,0 1 1 0 0,0-1-1 0 0,0 0 0 0 0,0 1 0 0 0,0-1 0 0 0,0 0 0 0 0,1 1 1 0 0,-1-1-1 0 0,0 0 0 0 0,1 0 0 0 0,-1 1 0 0 0,1-1 1 0 0,-1 0-1 0 0,1 0 0 0 0,-1 0 0 0 0,1 1 0 0 0,0-1 0 0 0,0 0 1 0 0,0 0-1 0 0,-1 0 0 0 0,1 0 0 0 0,0-1 0 0 0,1 2-6 0 0,10 6 0 0 0,-11-5 0 0 0,0 0 0 0 0,4 4 0 0 0,1 0 0 0 0,0-1 0 0 0,0 1 0 0 0,0-1 0 0 0,1-1 0 0 0,12 5 30 0 0,-17-9-25 0 0,1 0 0 0 0,-1 0 0 0 0,1 1 0 0 0,-1-1 0 0 0,0 0-1 0 0,1 1 1 0 0,0 1-5 0 0,1 0-14 0 0,1 0 0 0 0,-1-1 1 0 0,0 1-1 0 0,1-1 0 0 0,0 0 0 0 0,-1 0 0 0 0,1 0 0 0 0,0 0 0 0 0,1-1 14 0 0,25 4-3731 0 0,-29-5 1867 0 0</inkml:trace>
  <inkml:trace contextRef="#ctx0" brushRef="#br0" timeOffset="95">14729 4064 13360 0 0,'-18'5'1209'0'0,"18"-4"-1199"0"0,0-1 1 0 0,0 0 0 0 0,-1 0-1 0 0,1 0 1 0 0,0 1-1 0 0,-1-1 1 0 0,1 0 0 0 0,0 0-1 0 0,0 1 1 0 0,-1-1-1 0 0,1 0 1 0 0,0 0 0 0 0,0 1-1 0 0,0-1 1 0 0,-1 0-1 0 0,1 1 1 0 0,0-1-1 0 0,0 0 1 0 0,0 1 0 0 0,0-1-1 0 0,0 0 1 0 0,0 1-1 0 0,0-1 1 0 0,0 1 0 0 0,0-1-1 0 0,0 0 1 0 0,0 1-1 0 0,0-1 1 0 0,0 1-11 0 0,0 0 122 0 0,-3 7 395 0 0,3-8-373 0 0,-1 1-1 0 0,1 0 1 0 0,0 0 0 0 0,-1 0-1 0 0,1 0 1 0 0,0-1-1 0 0,0 1 1 0 0,0 0 0 0 0,0 0-1 0 0,-1 0 1 0 0,1 0-1 0 0,0 0 1 0 0,1 0-1 0 0,-1 0 1 0 0,0 0 0 0 0,0-1-1 0 0,0 1 1 0 0,0 0-1 0 0,1 0 1 0 0,-1 0 0 0 0,0 0-1 0 0,1 0-143 0 0,1 16 1992 0 0,0-2-1167 0 0,4 2 162 0 0,-4-14-836 0 0,-1 1 0 0 0,0-1 0 0 0,0 1 0 0 0,0-1-1 0 0,0 1 1 0 0,0-1 0 0 0,-1 2-151 0 0,0-2 59 0 0,0-1 0 0 0,1 1 0 0 0,-1-1 0 0 0,0 1 0 0 0,1-1 0 0 0,-1 1 0 0 0,1-1 0 0 0,0 0 0 0 0,-1 1-1 0 0,1-1 1 0 0,0 0 0 0 0,1 0 0 0 0,-1 0 0 0 0,0 1-59 0 0,0-2 7 0 0,0 0-1 0 0,-1 0 1 0 0,1 0-1 0 0,-1 0 0 0 0,0 0 1 0 0,1 1-1 0 0,-1-1 1 0 0,0 0-1 0 0,0 0 0 0 0,0 0 1 0 0,1 1-1 0 0,-1-1 1 0 0,-1 0-1 0 0,1 0 1 0 0,0 1-7 0 0,0 1-8 0 0,0-1 0 0 0,0 1 0 0 0,0-1 0 0 0,0 0 0 0 0,0 1 0 0 0,0-1 0 0 0,1 0 0 0 0,0 1 0 0 0,-1-1 0 0 0,1 0 1 0 0,0 0-1 0 0,0 1 8 0 0,0-1-815 0 0,-1-2-248 0 0,0 0-829 0 0,-1-1-3329 0 0,-4-1-1421 0 0</inkml:trace>
  <inkml:trace contextRef="#ctx0" brushRef="#br0" timeOffset="96">14646 3897 17879 0 0,'0'0'820'0'0,"-1"-1"-16"0"0,0 1-403 0 0,-6-5-724 0 0,4-4 3979 0 0,24 24-4024 0 0,-18-13 259 0 0,-2-1-387 0 0,0-1 0 0 0,-1 1 0 0 0,1-1 0 0 0,0 1 0 0 0,-1 0 0 0 0,1-1 0 0 0,-1 1 0 0 0,1 0 0 0 0,0-1 0 0 0,-1 1 0 0 0,0 0 0 0 0,1 0 0 0 0,0 0 496 0 0,-3 7-7016 0 0</inkml:trace>
  <inkml:trace contextRef="#ctx0" brushRef="#br0" timeOffset="97">14904 3944 14280 0 0,'-7'-1'3966'0'0,"16"5"-1989"0"0,20 4-610 0 0,4-5-866 0 0,0-2 1 0 0,0 0-1 0 0,-1-2 1 0 0,3-2-502 0 0,57-1 299 0 0,56 4-37 0 0,-147 0-542 0 0,-1 0-22 0 0,0 0-112 0 0,0 0-466 0 0,0 0-206 0 0,0 0-767 0 0,0 0-3068 0 0,0 0-1316 0 0</inkml:trace>
  <inkml:trace contextRef="#ctx0" brushRef="#br0" timeOffset="98">16867 3862 5528 0 0,'19'-14'1829'0'0,"-13"11"765"0"0,0 1 1 0 0,0 0-1 0 0,0 0 1 0 0,3 0-2595 0 0,0-1 1651 0 0,11 0-884 0 0,1 0 0 0 0,-1 1 0 0 0,3 0-767 0 0,-21 2 59 0 0,33 3 504 0 0,-12 0-242 0 0,4-1-675 0 0,0 2 0 0 0,0 0 0 0 0,0 2 0 0 0,3 3 354 0 0,-17-5-7606 0 0</inkml:trace>
  <inkml:trace contextRef="#ctx0" brushRef="#br0" timeOffset="99">18523 3464 15576 0 0,'0'0'712'0'0,"0"0"-15"0"0,12 1 849 0 0,-9 0-1334 0 0,0 0 0 0 0,0 1 0 0 0,0-1 0 0 0,0 1 0 0 0,0 0 0 0 0,-1 0 0 0 0,1 0 0 0 0,0 0 0 0 0,-1 0 0 0 0,0 1 0 0 0,1-1 0 0 0,-1 1 0 0 0,0 0 0 0 0,0-1 0 0 0,-1 1 0 0 0,1 0 0 0 0,0 0 0 0 0,-1 0 0 0 0,0 0 0 0 0,0 1 0 0 0,1 1-212 0 0,3 13 589 0 0,-1-1 0 0 0,0 1 0 0 0,0 12-589 0 0,-2-18 145 0 0,2 16 142 0 0,-2 0-1 0 0,-1 0 0 0 0,-1 1 1 0 0,-1-1-1 0 0,-2 5-286 0 0,1-15 50 0 0,0-3 12 0 0,0 0 0 0 0,-3 11-62 0 0,0-6 64 0 0,4-15-39 0 0,0 1 0 0 0,0-1 0 0 0,0 0 0 0 0,-1 0 0 0 0,0 0 0 0 0,0 0 0 0 0,0-1-1 0 0,-1 1 1 0 0,1 0 0 0 0,-1-1 0 0 0,-2 3-25 0 0,4-6 44 0 0,1-7-112 0 0,1-1 0 0 0,0 1 0 0 0,0 0 0 0 0,1 0 0 0 0,-1 0-1 0 0,2 0 1 0 0,-1 0 0 0 0,0 0 0 0 0,1 0 0 0 0,0 1 0 0 0,2-3 68 0 0,10-13-331 0 0,0 1 1 0 0,5-5 330 0 0,-3 4-336 0 0,-1 2 59 0 0,1 1 0 0 0,15-12 277 0 0,-25 24-45 0 0,0 1 0 0 0,1 0-1 0 0,0 0 1 0 0,0 1 0 0 0,4-1 45 0 0,21-13-107 0 0,-19 11 75 0 0,-13 6 183 0 0,-1 1 47 0 0,-1 2-141 0 0,0 0 0 0 0,0 0-1 0 0,0-1 1 0 0,0 1 0 0 0,-1-1 0 0 0,1 1-1 0 0,0-1 1 0 0,-1 1 0 0 0,1-1-1 0 0,-1 0 1 0 0,1 1 0 0 0,-1-1 0 0 0,-1 1-57 0 0,-1 1 118 0 0,-12 8 92 0 0,0 0-1 0 0,-1-1 1 0 0,-2 0-210 0 0,5-3 21 0 0,1 1-1 0 0,0 0 1 0 0,0 0 0 0 0,1 2-1 0 0,-6 5-20 0 0,2-1 51 0 0,12-11-49 0 0,0 0-1 0 0,0 0 1 0 0,1 0-1 0 0,-1 1 1 0 0,1-1 0 0 0,0 1-1 0 0,-2 2-1 0 0,5-4 0 0 0,-1-1 0 0 0,1 0 0 0 0,-1 1 0 0 0,1-1 0 0 0,-1 0 0 0 0,1 1 0 0 0,0-1 0 0 0,0 0 0 0 0,0 1 0 0 0,0-1-1 0 0,0 1 1 0 0,0-1 0 0 0,0 0 0 0 0,0 1 0 0 0,0-1 0 0 0,1 1 0 0 0,-1-1 0 0 0,0 0 0 0 0,1 1 0 0 0,-1-1 0 0 0,1 0 0 0 0,0 0 0 0 0,-1 1 0 0 0,1-1-1 0 0,0 0 1 0 0,0 0 0 0 0,0 0 0 0 0,0 0 0 0 0,0 0 0 0 0,11 13-82 0 0,1-1-1 0 0,0-1 1 0 0,1 0-1 0 0,1-1 0 0 0,-1 0 1 0 0,2-1-1 0 0,0-1 1 0 0,13 6 82 0 0,-7-5-2098 0 0,1-1 0 0 0,4 0 2098 0 0,8 0-5601 0 0,-18-6 2723 0 0</inkml:trace>
  <inkml:trace contextRef="#ctx0" brushRef="#br0" timeOffset="100">19008 3810 10592 0 0,'9'-7'1136'0'0,"-5"4"-193"0"0,1 1 0 0 0,-1 1 0 0 0,0-1 0 0 0,1 1 0 0 0,-1-1 0 0 0,1 1 0 0 0,0 1 0 0 0,-1-1 1 0 0,1 1-1 0 0,2-1-943 0 0,-1 1 310 0 0,-3 0-215 0 0,0 0 0 0 0,0 0 0 0 0,0 0 0 0 0,0 1 1 0 0,0-1-1 0 0,0 1 0 0 0,0-1 0 0 0,0 1 0 0 0,0 0 0 0 0,0 1 1 0 0,0-1-1 0 0,0 0 0 0 0,-1 1 0 0 0,1-1 0 0 0,-1 1 1 0 0,1 0-1 0 0,-1 0 0 0 0,1 0 0 0 0,-1 0 0 0 0,2 3-95 0 0,-2-2 81 0 0,1 0-1 0 0,-1 1 0 0 0,1-1 1 0 0,-1 1-1 0 0,0 0 1 0 0,0-1-1 0 0,-1 1 0 0 0,1 0 1 0 0,-1 0-1 0 0,0 0 0 0 0,0 0 1 0 0,0 0-1 0 0,-1 0 1 0 0,1 1-1 0 0,-1-1-80 0 0,0 2 46 0 0,-1 0 0 0 0,1 0 0 0 0,-1 0 0 0 0,0 0 0 0 0,0 0 0 0 0,-1-1 0 0 0,1 1 1 0 0,-1 0-1 0 0,-1-1 0 0 0,1 1 0 0 0,-1-1 0 0 0,0 0 0 0 0,0 0 0 0 0,-1 0 0 0 0,1 0 0 0 0,-1-1 0 0 0,0 1 0 0 0,-2 0-46 0 0,-33 36 234 0 0,23-19-156 0 0,16-22-78 0 0,0 1 0 0 0,-1-1 0 0 0,1 0 0 0 0,0 0 0 0 0,0 1 0 0 0,0-1 0 0 0,0 0 0 0 0,-1 0 0 0 0,1 1 0 0 0,0-1 0 0 0,0 0 0 0 0,0 1 0 0 0,0-1 0 0 0,0 0 0 0 0,0 0 0 0 0,0 1 0 0 0,0-1 0 0 0,0 0 0 0 0,0 1 0 0 0,0-1 0 0 0,0 0 0 0 0,0 0 0 0 0,0 1 0 0 0,0-1 0 0 0,0 0 0 0 0,0 1 0 0 0,0-1 0 0 0,0 0 0 0 0,0 1 0 0 0,0-1 0 0 0,1 0 0 0 0,-1 0 0 0 0,0 1 0 0 0,0-1 0 0 0,0 0 0 0 0,0 0 0 0 0,1 0 0 0 0,-1 1 0 0 0,0-1 0 0 0,0 0 0 0 0,1 0 0 0 0,-1 0 0 0 0,0 1 0 0 0,0-1 0 0 0,11 2 0 0 0,-10-2 0 0 0,9 1-42 0 0,0 0 0 0 0,-1-2 0 0 0,1 1 0 0 0,0-1-1 0 0,0 0 1 0 0,0-1 0 0 0,-1 0 0 0 0,4-2 42 0 0,-8 2-512 0 0,0 0 0 0 0,-1 0 0 0 0,1-1 0 0 0,-1 0 0 0 0,0 1 0 0 0,0-1 0 0 0,0-1 0 0 0,1 0 512 0 0,2-4-2055 0 0</inkml:trace>
  <inkml:trace contextRef="#ctx0" brushRef="#br0" timeOffset="101">18569 3341 6912 0 0,'0'0'528'0'0,"0"0"46"0"0,0 0 1461 0 0,1 0 1568 0 0,7 0-1651 0 0,8 6 1903 0 0,6 0-3139 0 0,-10-4 60 0 0,1 0 0 0 0,-1 1-1 0 0,1 1-775 0 0,25 6 697 0 0,-15-7-590 0 0,0-1-1 0 0,0-1 1 0 0,1 0-1 0 0,-1-2 0 0 0,0-1 1 0 0,7-2-107 0 0,-22 3-12 0 0,55-10 211 0 0,-55 9-225 0 0,0 0 0 0 0,0-1 0 0 0,0 0 0 0 0,0 0 0 0 0,-1-1 0 0 0,4-2 26 0 0,4-2-1298 0 0,-30-3-378 0 0,9 9 1435 0 0,0 0-1 0 0,1 0 0 0 0,-1 1 0 0 0,-1 0 0 0 0,1 0 0 0 0,0 1 1 0 0,0 0-1 0 0,-6 0 242 0 0,5 0-116 0 0,-41-8-156 0 0,47 8 374 0 0,1 0 5 0 0,0 0 2 0 0,0 0 50 0 0,0 0 22 0 0,0 0 3 0 0,0 0 0 0 0,0 0 0 0 0,0 0 0 0 0,0 0 0 0 0,0 0-8 0 0,0 0-33 0 0,0 0-14 0 0,0 0-1 0 0,0 0-6 0 0,0 0-30 0 0,0 0-18 0 0,0 0-2 0 0,0 0 2 0 0,-16-6 1043 0 0,-8-2-730 0 0,-10-3 75 0 0,29 10-330 0 0,1-1-1 0 0,-1 1 0 0 0,1-1 0 0 0,0-1 0 0 0,0 1 1 0 0,0 0-1 0 0,-3-3-131 0 0,6 4 72 0 0,1 1 9 0 0,0 0-1 0 0,4 1-69 0 0,0 0-1 0 0,0 0 1 0 0,0 0-1 0 0,-1 0 1 0 0,1 1-1 0 0,-1-1 1 0 0,1 1-1 0 0,-1 0 1 0 0,0 0-1 0 0,1 0 1 0 0,-1 1-1 0 0,0-1 1 0 0,1 2-11 0 0,6 4 18 0 0,84 57 121 0 0,-53-33 238 0 0,-38-29-351 0 0,1 1-1 0 0,-1-1 0 0 0,1 1 1 0 0,-1 0-1 0 0,0 0 0 0 0,-1 0 0 0 0,1 0 1 0 0,-1 0-1 0 0,1 1-25 0 0,-2-3 38 0 0,-1 0 0 0 0,0 0 1 0 0,1 0-1 0 0,-1 0 0 0 0,0 0 0 0 0,0-1 1 0 0,0 1-1 0 0,0 0 0 0 0,0 0 0 0 0,0 0 0 0 0,0 0 1 0 0,-1 0-1 0 0,1 0 0 0 0,-1 0 0 0 0,1-1 1 0 0,-1 1-1 0 0,0 0 0 0 0,0 0 0 0 0,0-1 1 0 0,0 2-39 0 0,-1 0 45 0 0,0 0 1 0 0,-1 0 0 0 0,1 0-1 0 0,0-1 1 0 0,-1 1 0 0 0,0 0-1 0 0,0-1 1 0 0,0 0 0 0 0,0 0-1 0 0,0 0-45 0 0,-36 20-308 0 0,0-2 0 0 0,-25 8 308 0 0,1-5-8568 0 0,41-17 1137 0 0</inkml:trace>
  <inkml:trace contextRef="#ctx0" brushRef="#br0" timeOffset="102">17496 3639 2304 0 0,'10'0'636'0'0,"-8"0"1829"0"0,-2 0 796 0 0,0 0 163 0 0,0 0-328 0 0,0 0-1500 0 0,7-3 2252 0 0,-6 4-3732 0 0,0 0 0 0 0,0 0 0 0 0,0 0 0 0 0,0 0 0 0 0,-1 0-1 0 0,1 0 1 0 0,0 0 0 0 0,-1 1 0 0 0,1-1 0 0 0,-1 0 0 0 0,1 0 0 0 0,-1 1 0 0 0,1-1 0 0 0,-1 0-116 0 0,7 26 464 0 0,-4-12-195 0 0,6 15 299 0 0,9 28 224 0 0,-15-49-725 0 0,0-1-1 0 0,-1 1 1 0 0,0 0 0 0 0,-1 1-67 0 0,4 18 122 0 0,-2-17-64 0 0,0 1-1 0 0,1-1 1 0 0,3 6-58 0 0,-5-13 36 0 0,0-1 0 0 0,0 0 1 0 0,0 0-1 0 0,0 0 0 0 0,0 0 0 0 0,1 0 1 0 0,-1 0-1 0 0,1 0 0 0 0,0-1 0 0 0,0 1 1 0 0,0-1-1 0 0,0 0 0 0 0,1 0-36 0 0,-1 0 51 0 0,-1 0-1 0 0,1-1 0 0 0,0 0 1 0 0,0 0-1 0 0,0 0 0 0 0,0 0 1 0 0,1 0-1 0 0,-1 0 1 0 0,0-1-1 0 0,0 1 0 0 0,0-1 1 0 0,0 0-1 0 0,1 0 1 0 0,-1 0-1 0 0,0-1 0 0 0,0 1 1 0 0,0-1-1 0 0,1 0 0 0 0,-1 0 1 0 0,2 0-51 0 0,-2-1 23 0 0,1 0 1 0 0,-1 0 0 0 0,1-1-1 0 0,-1 1 1 0 0,0-1 0 0 0,0 0-1 0 0,0 0 1 0 0,0 0 0 0 0,0 0 0 0 0,-1 0-1 0 0,1 0 1 0 0,-1-1 0 0 0,0 1-1 0 0,0-1 1 0 0,1-3-24 0 0,6-16 126 0 0,-1 0 1 0 0,-1 0-1 0 0,-1 0 1 0 0,0-12-127 0 0,10-36 183 0 0,-6 19-134 0 0,-7 29-34 0 0,-1 19-57 0 0,0 0 0 0 0,0-1 0 0 0,1 1 0 0 0,-1 0 0 0 0,1 0 0 0 0,0 0 0 0 0,0 1 0 0 0,0-1 0 0 0,0 1 0 0 0,4-3 42 0 0,-7 5-21 0 0,1 0-739 0 0,0 0-878 0 0,0 0-2032 0 0,-1 1 1307 0 0</inkml:trace>
  <inkml:trace contextRef="#ctx0" brushRef="#br0" timeOffset="103">17518 3407 5984 0 0,'-7'-6'541'0'0,"-16"-12"-436"0"0,14 13 2439 0 0,9 5-2378 0 0,0 0 0 0 0,-1 0-1 0 0,1 0 1 0 0,0 0 0 0 0,0 0-1 0 0,0 0 1 0 0,0 0 0 0 0,0 0-1 0 0,-1-1 1 0 0,1 1 0 0 0,0 0-1 0 0,0 0 1 0 0,0 0 0 0 0,0 0-1 0 0,0 0 1 0 0,0 0 0 0 0,-1 0-1 0 0,1 0 1 0 0,0 0 0 0 0,0 0-1 0 0,0 0 1 0 0,0 0 0 0 0,0 0-1 0 0,0-1 1 0 0,0 1 0 0 0,0 0-1 0 0,0 0 1 0 0,-1 0 0 0 0,1 0-1 0 0,0 0 1 0 0,0 0 0 0 0,0 0-1 0 0,0-1 1 0 0,0 1 0 0 0,0 0-1 0 0,0 0 1 0 0,0 0 0 0 0,0 0-1 0 0,0 0 1 0 0,0-1 0 0 0,0 1-1 0 0,0 0 1 0 0,0 0 0 0 0,0 0-1 0 0,0 0 1 0 0,0 0 0 0 0,0 0-1 0 0,0-1 1 0 0,0 1 0 0 0,0 0-1 0 0,0 0 1 0 0,0 0 0 0 0,1 0-1 0 0,-1 0 1 0 0,0 0 0 0 0,0-1-1 0 0,0 1 1 0 0,0 0 0 0 0,0 0-1 0 0,0 0 1 0 0,0 0 0 0 0,0 0-1 0 0,1 0-165 0 0,3-2 2556 0 0,-1 1-3424 0 0,13 0 952 0 0,-1 1 0 0 0,1 1-1 0 0,0 0 1 0 0,-1 1-1 0 0,1 1 1 0 0,2 1-84 0 0,-14-3 6 0 0,70 15 3 0 0,-31-5 119 0 0,1-3 1 0 0,40 3-129 0 0,-68-10-93 0 0,-5 0-418 0 0,1 0-1 0 0,0-1 1 0 0,8-1 511 0 0,1-3-5768 0 0,-20 4 3626 0 0</inkml:trace>
  <inkml:trace contextRef="#ctx0" brushRef="#br0" timeOffset="104">17744 3292 3224 0 0,'13'-11'2610'0'0,"-11"10"-1865"0"0,-1 0 0 0 0,1 1 0 0 0,0-1 0 0 0,0 0 0 0 0,-1 1 0 0 0,1 0 0 0 0,0-1 0 0 0,0 1 0 0 0,1 0-745 0 0,31 1 2559 0 0,-26 0-2419 0 0,8 1 520 0 0,1 1 0 0 0,-1 0-1 0 0,1 1 1 0 0,-1 1 0 0 0,0 1-660 0 0,-8-3 271 0 0,0 0-1 0 0,0 1 1 0 0,0 0 0 0 0,0 0 0 0 0,-1 1 0 0 0,1 0-1 0 0,-1 0 1 0 0,0 1 0 0 0,-1 0 0 0 0,1 1-271 0 0,-6-6 86 0 0,0 0-1 0 0,0 0 1 0 0,0 0 0 0 0,0 1 0 0 0,0-1 0 0 0,0 0 0 0 0,-1 0 0 0 0,1 1-1 0 0,0-1 1 0 0,-1 0 0 0 0,1 1 0 0 0,-1-1 0 0 0,0 1 0 0 0,1-1 0 0 0,-1 1-1 0 0,0-1 1 0 0,0 1 0 0 0,0-1 0 0 0,0 1 0 0 0,0-1 0 0 0,0 0 0 0 0,0 1-1 0 0,-1-1 1 0 0,1 1 0 0 0,0-1 0 0 0,-1 1-86 0 0,-1 2 93 0 0,0-1 0 0 0,0 0 0 0 0,0 0 0 0 0,-1 0 0 0 0,1-1 0 0 0,-1 1 0 0 0,1 0 0 0 0,-1-1 0 0 0,0 0 0 0 0,-1 1-93 0 0,-35 25-1354 0 0,-39 20 1354 0 0,55-35-1552 0 0,5-2-758 0 0</inkml:trace>
  <inkml:trace contextRef="#ctx0" brushRef="#br0" timeOffset="105">18152 3824 20935 0 0,'0'0'960'0'0,"0"0"-21"0"0,0-16-566 0 0,1 13-408 0 0,-1 0-1 0 0,0 0 1 0 0,1 1-1 0 0,0-1 1 0 0,0 0-1 0 0,0 1 1 0 0,1-3 35 0 0,-1 3-38 0 0,0-1 0 0 0,0 1 0 0 0,-1-1 0 0 0,1 1 1 0 0,0-1-1 0 0,-1 0 0 0 0,1-1 38 0 0,-1 4-11 0 0,0-1 0 0 0,0 0 0 0 0,0 1 1 0 0,0-1-1 0 0,1 1 0 0 0,-1-1 0 0 0,0 0 0 0 0,0 1 0 0 0,1-1 0 0 0,-1 1 1 0 0,0-1-1 0 0,1 1 0 0 0,-1-1 0 0 0,1 1 0 0 0,-1-1 0 0 0,1 1 1 0 0,-1-1-1 0 0,1 1 0 0 0,-1-1 0 0 0,1 1 0 0 0,-1 0 0 0 0,1 0 0 0 0,-1-1 1 0 0,1 1-1 0 0,0 0 0 0 0,-1 0 0 0 0,1-1 0 0 0,0 1 0 0 0,-1 0 1 0 0,1 0-1 0 0,0 0 11 0 0,19-1-385 0 0,-18 2 357 0 0,0-1 1 0 0,0 1 0 0 0,0-1-1 0 0,0 1 1 0 0,-1 0 0 0 0,1 0 0 0 0,0 0-1 0 0,0 0 1 0 0,0 0 0 0 0,-1 1-1 0 0,1-1 1 0 0,0 0 0 0 0,-1 1-1 0 0,1-1 1 0 0,-1 1 0 0 0,0-1 0 0 0,0 1-1 0 0,1 0 1 0 0,-1 0 0 0 0,0 0-1 0 0,0-1 1 0 0,-1 1 0 0 0,1 0-1 0 0,0 0 1 0 0,-1 0 0 0 0,1 0 0 0 0,-1 1 27 0 0,2 5 122 0 0,-1-1-1 0 0,-1 1 1 0 0,1 0 0 0 0,-1-1 0 0 0,-1 1 0 0 0,0 6-122 0 0,0-11 77 0 0,0 1 0 0 0,0-1 1 0 0,0 0-1 0 0,0 0 0 0 0,0 0 0 0 0,-1 0 0 0 0,1 0 0 0 0,-1 0 0 0 0,0-1 0 0 0,0 1 0 0 0,0-1 0 0 0,0 1 0 0 0,0-1 0 0 0,-1 1 0 0 0,1-1 0 0 0,-1 0 0 0 0,0 0 0 0 0,1 0 1 0 0,-1-1-1 0 0,0 1 0 0 0,0-1 0 0 0,0 1 0 0 0,0-1 0 0 0,0 0 0 0 0,0 0 0 0 0,-1 0 0 0 0,1-1 0 0 0,0 1 0 0 0,0-1 0 0 0,-3 0-77 0 0,-5-4-642 0 0,9 0-5997 0 0,2-1-679 0 0</inkml:trace>
  <inkml:trace contextRef="#ctx0" brushRef="#br0" timeOffset="106">15837 3704 2304 0 0,'-16'0'1863'0'0,"12"0"-533"0"0,1 0 0 0 0,0 0 0 0 0,-1 1 0 0 0,1-1 1 0 0,-1 1-1 0 0,1 0 0 0 0,-2 1-1330 0 0,2-1 599 0 0,0 0 1 0 0,0 1-1 0 0,1-1 0 0 0,-1 1 0 0 0,1 0 1 0 0,-1 0-1 0 0,1-1 0 0 0,0 2-599 0 0,-1 0 253 0 0,0 1 0 0 0,0-1 0 0 0,0 1 0 0 0,1 0 0 0 0,-1 0 0 0 0,1 0 0 0 0,0 0 0 0 0,0 0 0 0 0,1 1 0 0 0,-1-1 0 0 0,0 4-253 0 0,-1 6 280 0 0,0 1-1 0 0,1-1 0 0 0,0 1 0 0 0,1 0 1 0 0,1 5-280 0 0,1-12 23 0 0,-1 0 0 0 0,1 1 0 0 0,1-1 1 0 0,0 0-1 0 0,0 0 0 0 0,0 0 1 0 0,1 0-1 0 0,0 0 0 0 0,1 0 1 0 0,0 0-24 0 0,-3-6 4 0 0,0 0 1 0 0,0-1-1 0 0,0 1 1 0 0,0-1-1 0 0,0 1 1 0 0,0-1-1 0 0,0 0 1 0 0,0 0-1 0 0,1 1 1 0 0,-1-1-1 0 0,1 0 1 0 0,-1 0-1 0 0,1 0 1 0 0,-1 0-1 0 0,1 0 1 0 0,-1-1-1 0 0,1 1 1 0 0,0 0-1 0 0,-1-1 1 0 0,1 1-1 0 0,0-1 1 0 0,0 0-1 0 0,-1 0 1 0 0,1 1-1 0 0,2-1-4 0 0,-1-1 10 0 0,1 0-1 0 0,-1 1 1 0 0,1-1-1 0 0,-1 0 1 0 0,1-1-1 0 0,-1 1 1 0 0,1-1-1 0 0,-1 1 1 0 0,0-1-1 0 0,0 0 1 0 0,0 0-1 0 0,0-1-9 0 0,3-2 12 0 0,1 0-1 0 0,-1-1 0 0 0,-1 0 1 0 0,1 0-1 0 0,-1-1 0 0 0,0 1 1 0 0,1-3-12 0 0,7-13-20 0 0,6-16 20 0 0,-14 28 0 0 0,-2 4-18 0 0,1 1 0 0 0,-1-1 0 0 0,1 1 0 0 0,4-3 18 0 0,-8 7-4 0 0,1 1-1 0 0,-1-1 1 0 0,1 1-1 0 0,0 0 1 0 0,-1-1-1 0 0,1 1 0 0 0,0 0 1 0 0,0 0-1 0 0,-1-1 1 0 0,1 1-1 0 0,0 0 1 0 0,0 0-1 0 0,-1 0 1 0 0,1 0-1 0 0,0 0 0 0 0,0 0 1 0 0,-1 0-1 0 0,1 0 1 0 0,0 0-1 0 0,0 1 1 0 0,-1-1-1 0 0,1 0 1 0 0,0 0-1 0 0,0 1 1 0 0,-1-1-1 0 0,1 0 0 0 0,0 1 1 0 0,-1-1-1 0 0,1 1 5 0 0,14 16 0 0 0,-2-2 0 0 0,13 14 35 0 0,-19-22-18 0 0,0 1-1 0 0,0-1 1 0 0,1 0-1 0 0,-1-1 1 0 0,8 4-17 0 0,-8-5 5 0 0,2 0-1 0 0,-1-1 1 0 0,0 0 0 0 0,5 1-5 0 0,-9-4 15 0 0,0 0-1 0 0,0 0 0 0 0,1 0 0 0 0,-1 0 1 0 0,0-1-1 0 0,0 1 0 0 0,1-1 1 0 0,-1 0-1 0 0,0-1 0 0 0,4 0-14 0 0,-2 1 75 0 0,-1-1-1 0 0,0 0 0 0 0,0-1 0 0 0,0 1 1 0 0,0-1-1 0 0,0 0 0 0 0,0 0 1 0 0,-1 0-1 0 0,1-1 0 0 0,0 0 0 0 0,-1 0 1 0 0,0 0-1 0 0,0 0 0 0 0,3-3-74 0 0,-3 1 21 0 0,0 1 0 0 0,-1-1 0 0 0,1 0 0 0 0,-1 0 0 0 0,0-1 0 0 0,0 1 0 0 0,0-1 0 0 0,-1 1 0 0 0,0-1 0 0 0,0 0 0 0 0,0 0 0 0 0,-1 0 0 0 0,0 0 0 0 0,1-6-21 0 0,-2-1 19 0 0,0 0 1 0 0,0 0 0 0 0,-2 0 0 0 0,1 0 0 0 0,-2 0 0 0 0,-1-7-20 0 0,0 5 31 0 0,1-1 1 0 0,1 0-1 0 0,0-14-31 0 0,0 13 20 0 0,1 14-134 0 0,0 1 0 0 0,1 0 0 0 0,0-1 0 0 0,-1 0 0 0 0,1 1 0 0 0,0-1 0 0 0,0 1 0 0 0,0-1 0 0 0,1 1 0 0 0,-1-1 0 0 0,1 1 0 0 0,-1-1 0 0 0,1 1 0 0 0,0-2 114 0 0,0 4-263 0 0,0 0-1 0 0,0-1 1 0 0,1 1 0 0 0,-1 0-1 0 0,0 0 1 0 0,0 0-1 0 0,0 0 1 0 0,0 0 0 0 0,0 0-1 0 0,0 0 1 0 0,1 0 0 0 0,-1 0 263 0 0,0 0-484 0 0,5 0-1571 0 0</inkml:trace>
  <inkml:trace contextRef="#ctx0" brushRef="#br0" timeOffset="107">16459 3857 5064 0 0,'0'-3'230'0'0,"0"0"1"0"0,1 1-1 0 0,-1-1 0 0 0,1 0 1 0 0,-1 1-1 0 0,1-1 1 0 0,0 0-231 0 0,1-1 1034 0 0,0 0 1 0 0,0 0 0 0 0,0 0-1 0 0,1 0 1 0 0,-1 0 0 0 0,1 1-1 0 0,1-1-1034 0 0,-1 0 1014 0 0,1 1 0 0 0,-1-1 0 0 0,1 1 0 0 0,0 0 0 0 0,0 0 0 0 0,2-1-1014 0 0,15-4-448 0 0,-18 8 641 0 0,-1 0-1 0 0,1 0 1 0 0,0 0-1 0 0,-1 0 0 0 0,1 1 1 0 0,-1-1-1 0 0,1 1 1 0 0,-1-1-1 0 0,1 1 0 0 0,1 1-192 0 0,-3-2 255 0 0,0 2-232 0 0,0-1 0 0 0,0 0 0 0 0,0 1 1 0 0,-1-1-1 0 0,1 1 0 0 0,0-1 0 0 0,-1 1 0 0 0,1 0 0 0 0,-1-1 0 0 0,0 1 1 0 0,1 0-1 0 0,-1-1 0 0 0,0 1 0 0 0,0 0 0 0 0,0-1 0 0 0,0 1 0 0 0,0 0 0 0 0,-1-1 1 0 0,1 1-1 0 0,0-1 0 0 0,-1 1 0 0 0,1 0 0 0 0,-1-1 0 0 0,0 1 0 0 0,1-1 1 0 0,-1 1-1 0 0,-1 0-23 0 0,-2 6 102 0 0,-1-1 1 0 0,1 1-1 0 0,-1-1 1 0 0,-6 5-103 0 0,-111 136 1189 0 0,121-147-1175 0 0,0 1 0 0 0,0-1 0 0 0,1 0 0 0 0,-1 1 0 0 0,0-1 0 0 0,0 1 0 0 0,1 0-1 0 0,-1-1 1 0 0,1 1 0 0 0,-1-1 0 0 0,1 3-14 0 0,0-4 2 0 0,0 0 0 0 0,-1 1 0 0 0,1-1 0 0 0,0 1 0 0 0,0-1 0 0 0,0 1 0 0 0,0 0-1 0 0,0-1 1 0 0,0 1 0 0 0,0-1 0 0 0,0 1 0 0 0,1-1 0 0 0,-1 1 0 0 0,0-1 0 0 0,0 0 0 0 0,0 1 0 0 0,0-1-1 0 0,1 1 1 0 0,-1-1 0 0 0,0 1 0 0 0,0-1 0 0 0,1 1 0 0 0,-1-1 0 0 0,0 0 0 0 0,1 1 0 0 0,-1-1-1 0 0,0 0 1 0 0,1 1 0 0 0,-1-1 0 0 0,1 0 0 0 0,-1 1 0 0 0,1-1 0 0 0,-1 0 0 0 0,1 0 0 0 0,-1 0 0 0 0,1 1-1 0 0,-1-1 1 0 0,1 0 0 0 0,-1 0-2 0 0,2 1 6 0 0,4 2 18 0 0,1 0 0 0 0,-1 0 0 0 0,1-1-1 0 0,-1 0 1 0 0,1 0 0 0 0,0 0 0 0 0,0-1 0 0 0,0 0-1 0 0,0 0 1 0 0,0-1 0 0 0,2 0-24 0 0,37-2-1822 0 0,-3-3-5145 0 0,-25 2 215 0 0</inkml:trace>
  <inkml:trace contextRef="#ctx0" brushRef="#br0" timeOffset="124">2084 6081 2304 0 0,'0'0'101'0'0,"0"0"203"0"0,0 0 767 0 0,3 0 3854 0 0,1 1-4737 0 0,-1-1-1 0 0,1 1 1 0 0,0-1 0 0 0,0 0-1 0 0,-1 0 1 0 0,3 0-188 0 0,17 0 545 0 0,2 1-76 0 0,1 0 0 0 0,19-3-469 0 0,10 0 451 0 0,153 4-768 0 0,-133 1 402 0 0,-39 0-9 0 0,26-3-76 0 0,-8 2-71 0 0,-37-1 58 0 0,1-1 0 0 0,9 0 13 0 0,21 1 0 0 0,-14 0 0 0 0,499-1 328 0 0,-390-3-328 0 0,-104 3-54 0 0,19 0-380 0 0,15 3 434 0 0,34 3 429 0 0,-76-5-926 0 0,0 0 1 0 0,27-4 496 0 0,10 1-134 0 0,183-4-69 0 0,-3 0 28 0 0,-243 6 137 0 0,44 1-1026 0 0,2 1 1064 0 0,-38-1-399 0 0,0-1-1 0 0,11-2 400 0 0,9 0-327 0 0,62 0 202 0 0,-28 0 10 0 0,27 4 115 0 0,-48-1 0 0 0,16-3 0 0 0,4 1 0 0 0,-26 2 0 0 0,-16-1 0 0 0,0 0 0 0 0,0-1 0 0 0,11-2 0 0 0,15-1 0 0 0,-17 2 0 0 0,-3 1 0 0 0,20 1 0 0 0,-14 1 0 0 0,78 4-176 0 0,16-1 48 0 0,86 0 128 0 0,-28 5-216 0 0,82-7 144 0 0,-16-1 48 0 0,-21-9 24 0 0,-202 6 0 0 0,-20 1 0 0 0,-1 1 0 0 0,0 0 0 0 0,0 0 0 0 0,10 3 0 0 0,20-1 0 0 0,-6-1 0 0 0,-10 1 0 0 0,1-1 0 0 0,0-1 0 0 0,0-1 0 0 0,5-1 0 0 0,1-1 0 0 0,0 2 0 0 0,20 3 0 0 0,6-1 0 0 0,77 2 0 0 0,144-3-664 0 0,-240 2 689 0 0,-24-1-10 0 0,0 0 1 0 0,0-1 0 0 0,1-1-16 0 0,50 0-50 0 0,-10 0 12 0 0,-18 0 38 0 0,23 2 0 0 0,0 1 0 0 0,203-2-124 0 0,-137 3-32 0 0,-99-3 156 0 0,17 0 0 0 0,18-3 0 0 0,-24 1 30 0 0,23 2-30 0 0,-27 0 17 0 0,1-1 0 0 0,1-1-17 0 0,20 2 0 0 0,25-7 90 0 0,1 4 0 0 0,0 4-90 0 0,-24-1 20 0 0,-3 0-20 0 0,-18 1 26 0 0,3-2 24 0 0,-11 0 41 0 0,-6 2-50 0 0,11-1-41 0 0,-3 2 136 0 0,45-6-296 0 0,-21-5 160 0 0,6 7 99 0 0,-29 1 22 0 0,1 1 1 0 0,0 1 0 0 0,12 4-122 0 0,-3-5 77 0 0,-28 1-12 0 0,-1 0 0 0 0,1 0 0 0 0,13-2-65 0 0,-10 0 146 0 0,-1 1 1 0 0,8 1-147 0 0,27 4 307 0 0,27-2-307 0 0,-14 3 0 0 0,108-6 333 0 0,-109-6-322 0 0,52 2-11 0 0,-32 0 0 0 0,43 4 148 0 0,-43 4-8 0 0,-44-4-77 0 0,-13 1 37 0 0,0-1-1 0 0,0-1 1 0 0,2-2-100 0 0,-7 1 260 0 0,0 1 0 0 0,1 1 0 0 0,6 1-260 0 0,14 0 82 0 0,268-1 2278 0 0,-215 4-2208 0 0,-78-3-214 0 0,0 0-3367 0 0,-8-1-400 0 0</inkml:trace>
  <inkml:trace contextRef="#ctx0" brushRef="#br0" timeOffset="128">2188 6457 6048 0 0,'7'0'637'0'0,"2"-3"-1967"0"0,10-4 8540 0 0,-19 7-7144 0 0,0 0 0 0 0,0 0 0 0 0,0 0 1 0 0,-1 0-1 0 0,1 0 0 0 0,0 0 0 0 0,0 0 0 0 0,0 0 1 0 0,0 0-1 0 0,0 0 0 0 0,0 0 0 0 0,0 0 0 0 0,0 0 1 0 0,0 0-1 0 0,0 0 0 0 0,0 0 0 0 0,0 0 1 0 0,0 0-1 0 0,0 0 0 0 0,0 0 0 0 0,0 0 0 0 0,0-1 1 0 0,0 1-1 0 0,0 0 0 0 0,0 0 0 0 0,0 0 0 0 0,0 0 1 0 0,0 0-1 0 0,0 0 0 0 0,0 0 0 0 0,0 0 1 0 0,0 0-1 0 0,0 0 0 0 0,0 0 0 0 0,0 0 0 0 0,0 0 1 0 0,0 0-1 0 0,1 0 0 0 0,-1 0 0 0 0,0 0 0 0 0,0 0 1 0 0,0 0-1 0 0,0 0 0 0 0,0 0 0 0 0,0 0 1 0 0,0 0-1 0 0,0 0 0 0 0,0 0 0 0 0,0 0 0 0 0,0 0 1 0 0,0 0-1 0 0,0 0 0 0 0,0 0 0 0 0,0 0-66 0 0,-11 0 607 0 0,-56 12-267 0 0,45-7-336 0 0,0-1 0 0 0,-11 0-4 0 0,-13 0 28 0 0,15 0 376 0 0,-24-2-404 0 0,55-2 12 0 0,0 0-1 0 0,0 0 0 0 0,-1 0 0 0 0,1 0 0 0 0,0 0 0 0 0,0 0 0 0 0,0 0 0 0 0,-1 1 0 0 0,1-1 0 0 0,0 0 1 0 0,0 0-1 0 0,0 0 0 0 0,-1 0 0 0 0,1 0 0 0 0,0 1 0 0 0,0-1 0 0 0,0 0 0 0 0,0 0 0 0 0,0 0 0 0 0,-1 0 1 0 0,1 1-1 0 0,0-1 0 0 0,0 0 0 0 0,0 0 0 0 0,0 1 0 0 0,0-1 0 0 0,0 0 0 0 0,0 0 0 0 0,0 0 0 0 0,0 1 0 0 0,0-1 1 0 0,0 0-1 0 0,0 0 0 0 0,0 1 0 0 0,0-1 0 0 0,0 0 0 0 0,0 0 0 0 0,0 0 0 0 0,0 1 0 0 0,0-1 0 0 0,0 0 1 0 0,0 0-1 0 0,0 1 0 0 0,0-1 0 0 0,1 0 0 0 0,-1 0 0 0 0,0 0 0 0 0,0 0 0 0 0,0 1 0 0 0,0-1 0 0 0,0 0-11 0 0,9 18 162 0 0,-2-6 46 0 0,-2 5 17 0 0,-2-10-121 0 0,-1 0 0 0 0,0 0 0 0 0,0 0-1 0 0,-1 0-103 0 0,1 9 138 0 0,1-4-25 0 0,-2 1 0 0 0,0-1 0 0 0,0 1 0 0 0,-1-1 0 0 0,-2 13-113 0 0,-1 4 129 0 0,1-14-29 0 0,0 1 0 0 0,-3 9-100 0 0,0-5 80 0 0,2-1-1 0 0,0 2-79 0 0,1-4 42 0 0,0-1 0 0 0,-2 1 1 0 0,-2 6-43 0 0,-8 23 183 0 0,-6 20 74 0 0,14-49-166 0 0,1 2-1 0 0,-2 8-90 0 0,-2 10 64 0 0,7-27-42 0 0,0-1 0 0 0,1 1 1 0 0,0 0-1 0 0,0-1 0 0 0,1 1 0 0 0,1 0 0 0 0,-1-1 0 0 0,3 9-22 0 0,-3-15 13 0 0,1-1 0 0 0,0 1 0 0 0,0-1-1 0 0,0 0 1 0 0,0 0 0 0 0,0 1 0 0 0,0-1-1 0 0,1 0 1 0 0,-1 0 0 0 0,1 0-1 0 0,0 0 1 0 0,-1 0 0 0 0,1-1 0 0 0,0 1-1 0 0,0 0 1 0 0,0-1 0 0 0,0 1 0 0 0,0-1-1 0 0,2 1-12 0 0,2 1 66 0 0,0-1 0 0 0,0 1-1 0 0,0-1 1 0 0,0 0 0 0 0,1-1-1 0 0,5 2-65 0 0,5-1 102 0 0,0-1-1 0 0,-1-1 0 0 0,1 0 1 0 0,0-1-1 0 0,8-1-101 0 0,80-12-128 0 0,-92 13-701 0 0,3-1-1423 0 0,-5 0-2801 0 0,-2-1-1063 0 0</inkml:trace>
  <inkml:trace contextRef="#ctx0" brushRef="#br0" timeOffset="129">2522 6672 11432 0 0,'0'0'521'0'0,"0"0"-10"0"0,-12 1 81 0 0,8 0-398 0 0,1 0 0 0 0,0 0 1 0 0,0 0-1 0 0,0 1 0 0 0,0-1 1 0 0,0 1-1 0 0,0 0 0 0 0,0 0 1 0 0,0 0-1 0 0,1 0 0 0 0,-1 0 1 0 0,1 1-1 0 0,0-1 0 0 0,0 1 1 0 0,-1-1-1 0 0,2 1 0 0 0,-3 3-194 0 0,0 1 376 0 0,0 0 0 0 0,0 1 0 0 0,1 0 0 0 0,0 0-1 0 0,1 0 1 0 0,-2 5-376 0 0,-1 7 655 0 0,3-14-567 0 0,0 0-1 0 0,1 0 0 0 0,0 1 0 0 0,0-1 1 0 0,0 1-1 0 0,1-1 0 0 0,0 0 0 0 0,0 5-87 0 0,2 2 3 0 0,-2-9 44 0 0,1 1 0 0 0,-1-1 0 0 0,1 1 1 0 0,0-1-1 0 0,1 0 0 0 0,0 2-47 0 0,-1-4 23 0 0,-1-1 0 0 0,1 1 0 0 0,0-1 0 0 0,0 1 0 0 0,0-1 0 0 0,0 0 0 0 0,1 0 0 0 0,-1 0 0 0 0,0 0 0 0 0,0 1-1 0 0,1-1 1 0 0,-1-1 0 0 0,1 1 0 0 0,-1 0 0 0 0,1 0 0 0 0,-1-1 0 0 0,1 1 0 0 0,-1 0 0 0 0,2-1-23 0 0,0 1 43 0 0,0 0 1 0 0,1-1-1 0 0,-1 0 1 0 0,0 1-1 0 0,0-1 1 0 0,1 0-1 0 0,-1-1 1 0 0,0 1-1 0 0,0-1 1 0 0,1 1-1 0 0,-1-1 1 0 0,0 0-1 0 0,0 0 1 0 0,0 0-1 0 0,1-1-43 0 0,3-2 20 0 0,1 0 0 0 0,-1 0-1 0 0,0-1 1 0 0,-1 0-1 0 0,4-3-19 0 0,-8 6-4 0 0,-1 0 1 0 0,1 0-1 0 0,0 0 0 0 0,-1-1 0 0 0,0 1 0 0 0,1 0 0 0 0,-1-1 0 0 0,0 1 1 0 0,0 0-1 0 0,0-1 0 0 0,0 0 0 0 0,0-1 4 0 0,7-17-23 0 0,-8 20 50 0 0,0 1-91 0 0,0 0-6 0 0,0 0 6 0 0,0 0 0 0 0,0 0 61 0 0,1 0-1 0 0,-1 0 0 0 0,0 1 0 0 0,0-1 1 0 0,1 0-1 0 0,-1 0 0 0 0,0 1 0 0 0,0-1 1 0 0,1 0-1 0 0,-1 0 0 0 0,0 1 1 0 0,0-1-1 0 0,0 0 0 0 0,0 1 0 0 0,0-1 1 0 0,0 0-1 0 0,1 1 0 0 0,-1-1 0 0 0,0 0 1 0 0,0 1-1 0 0,0-1 0 0 0,0 0 0 0 0,0 1 1 0 0,0-1-1 0 0,0 0 0 0 0,0 1 1 0 0,0-1-1 0 0,0 0 0 0 0,-1 1 0 0 0,1-1 1 0 0,0 1 3 0 0,-2 12-93 0 0,2-12 80 0 0,-1 1 12 0 0,1 0-1 0 0,0 0 1 0 0,0 0-1 0 0,0 0 1 0 0,1 0-1 0 0,-1 0 1 0 0,0 0-1 0 0,1 2 2 0 0,0-1 1 0 0,-1-1-1 0 0,1 0 0 0 0,-1 1 0 0 0,0-1 0 0 0,0 1 0 0 0,0-1 0 0 0,0 2 0 0 0,0 2 0 0 0,1 0 0 0 0,-1 0 0 0 0,1 0 0 0 0,0 0 0 0 0,1 0 0 0 0,0 0 0 0 0,0 0 0 0 0,0-1 0 0 0,0 1 0 0 0,3 3 0 0 0,-3-7 0 0 0,-1 1 0 0 0,1-1 0 0 0,0 0 0 0 0,0 1 0 0 0,0-1 0 0 0,0 0 0 0 0,0 0 0 0 0,0-1 0 0 0,0 1 0 0 0,1 0 0 0 0,-1-1 0 0 0,1 1 0 0 0,0-1 0 0 0,-1 0 0 0 0,4 1 0 0 0,-2 0 0 0 0,1-1 0 0 0,-1 0 0 0 0,1 1 0 0 0,0-2 0 0 0,-1 1 0 0 0,1-1 0 0 0,0 1 0 0 0,0-1 0 0 0,0 0 0 0 0,3-1 79 0 0,-1 0 0 0 0,0-1 0 0 0,0 0 0 0 0,0 0 0 0 0,0 0 0 0 0,0-1-1 0 0,0 0 1 0 0,5-3-79 0 0,-8 4 23 0 0,0-1 0 0 0,0 0 0 0 0,-1 0 0 0 0,1 0 0 0 0,-1 0-1 0 0,1-1 1 0 0,-1 1 0 0 0,0-1 0 0 0,-1 0 0 0 0,1 0 0 0 0,0 0-1 0 0,-1 0 1 0 0,2-4-23 0 0,-2 1 53 0 0,1 0 0 0 0,-1 0 1 0 0,-1-1-1 0 0,1 0 0 0 0,-1 1 0 0 0,0-1 0 0 0,-1 1 0 0 0,0-1 0 0 0,0-5-53 0 0,-2-3-29 0 0,0 0-1 0 0,-2 0 1 0 0,1 1-1 0 0,-2-2 30 0 0,-4-1-537 0 0,9 17 282 0 0,-5-2-196 0 0,4 3-7668 0 0,1 0 5914 0 0</inkml:trace>
  <inkml:trace contextRef="#ctx0" brushRef="#br0" timeOffset="130">2933 6969 4608 0 0,'0'0'353'0'0,"6"14"2935"0"0,4 30 2903 0 0,-8-28-5011 0 0,-1 1 1 0 0,0 0-1 0 0,-2 7-1180 0 0,1 2 749 0 0,1-2 264 0 0,0-6-1958 0 0,-1-1-4563 0 0,0-24-214 0 0</inkml:trace>
  <inkml:trace contextRef="#ctx0" brushRef="#br0" timeOffset="131">3022 6797 13416 0 0,'0'0'613'0'0,"0"-1"-10"0"0,-3-3-387 0 0,-4-4 2482 0 0,3 9-1651 0 0,2 11-1949 0 0,0-5-329 0 0,2-6-4709 0 0</inkml:trace>
  <inkml:trace contextRef="#ctx0" brushRef="#br0" timeOffset="132">3307 6770 5064 0 0,'-16'-10'1980'0'0,"14"9"-1588"0"0,0 0 1 0 0,-1 0-1 0 0,1 0 1 0 0,0 1-1 0 0,-1-1 1 0 0,1 1-1 0 0,-1-1 1 0 0,1 1-1 0 0,-1 0 1 0 0,1 0-1 0 0,-1 1 1 0 0,1-1-1 0 0,0 0 1 0 0,-1 1-1 0 0,1-1 1 0 0,-1 1-1 0 0,1 0 1 0 0,-1 0-393 0 0,-4 2 432 0 0,0 0 1 0 0,0 0 0 0 0,0 1 0 0 0,1 0 0 0 0,-2 2-433 0 0,2-1 171 0 0,0 0 0 0 0,1 0 0 0 0,0 1 0 0 0,0-1 0 0 0,0 1 0 0 0,1 1 0 0 0,0-1 0 0 0,0 1 0 0 0,0-1 1 0 0,1 1-1 0 0,0 0 0 0 0,1 0 0 0 0,-1 1 0 0 0,1-1 0 0 0,-1 8-171 0 0,-1 11 417 0 0,1 1 1 0 0,1-1-1 0 0,1 25-417 0 0,-5 63 576 0 0,5-102-484 0 0,0 0-1 0 0,0-1 0 0 0,-4 10-91 0 0,-1 20 138 0 0,5-35-98 0 0,0 0-1 0 0,-1 1 0 0 0,1-1 0 0 0,-1 0 0 0 0,0 0 0 0 0,-3 4-39 0 0,4-7-5 0 0,-1 0 0 0 0,1-1 0 0 0,-1 1 0 0 0,1 0 0 0 0,-1-1 0 0 0,0 0 0 0 0,0 1 0 0 0,0-1 0 0 0,0 0 0 0 0,0 0-1 0 0,-1 0 1 0 0,1 0 0 0 0,0-1 0 0 0,-1 1 0 0 0,0 0 5 0 0,2-2-233 0 0,0 0 0 0 0,0 0 0 0 0,0 1 0 0 0,0-1 0 0 0,-1 0 0 0 0,1 0 0 0 0,0 0 0 0 0,0 0 0 0 0,0-1 0 0 0,0 1 0 0 0,0 0 0 0 0,0 0 0 0 0,0-1 0 0 0,0 1 0 0 0,0 0 0 0 0,0-1 0 0 0,0 1 0 0 0,0-1 0 0 0,0 1 0 0 0,0-1 0 0 0,1 0 0 0 0,-1 1 0 0 0,0-1 0 0 0,0 0 0 0 0,0 0 233 0 0,-5-7-5829 0 0</inkml:trace>
  <inkml:trace contextRef="#ctx0" brushRef="#br0" timeOffset="133">2997 7094 4608 0 0,'0'0'208'0'0,"5"0"2281"0"0,4-2 511 0 0,1 0 0 0 0,-1 1 0 0 0,10 0-3000 0 0,29 2 1978 0 0,-31 0-2957 0 0,0-1 0 0 0,1 0 0 0 0,-1-2-1 0 0,0 0 980 0 0,-3 0-1182 0 0</inkml:trace>
  <inkml:trace contextRef="#ctx0" brushRef="#br0" timeOffset="134">3448 6972 14600 0 0,'0'0'98'0'0,"-6"-2"58"0"0,4 2 175 0 0,5-1 681 0 0,25 0-403 0 0,-1-1-1 0 0,2-2-608 0 0,-11 1 345 0 0,0 1-1 0 0,0 0 1 0 0,0 2-1 0 0,0 0 0 0 0,0 1 1 0 0,6 1-345 0 0,9 7 705 0 0,-17-5-1770 0 0,0 0-4242 0 0,-6-4-635 0 0</inkml:trace>
  <inkml:trace contextRef="#ctx0" brushRef="#br0" timeOffset="141">5605 6861 2304 0 0,'0'0'101'0'0,"0"0"298"0"0,0 0 1164 0 0,0 0 506 0 0,11 0 3329 0 0,82-6 1059 0 0,12 0-5133 0 0,4-5-764 0 0,-89 9-526 0 0,1 2 0 0 0,-1 1-1 0 0,1 0 1 0 0,2 2-34 0 0,14-1-2271 0 0,-31-1 184 0 0</inkml:trace>
  <inkml:trace contextRef="#ctx0" brushRef="#br0" timeOffset="142">10991 6337 2304 0 0,'6'-14'611'0'0,"4"1"6724"0"0,3 2-3378 0 0,-9 8-3511 0 0,1 0 0 0 0,0 1 0 0 0,1-1 0 0 0,-1 1 0 0 0,0 0 0 0 0,1 1 0 0 0,-1-1 0 0 0,2 1-446 0 0,-2 1 159 0 0,1 0-1 0 0,-1 0 1 0 0,1 1-1 0 0,0-1 1 0 0,-1 1-1 0 0,1 1 1 0 0,-1-1-1 0 0,0 1 0 0 0,1 0 1 0 0,-1 0-1 0 0,0 1 1 0 0,0 0-159 0 0,11 5 95 0 0,-1 1 1 0 0,-1 1-1 0 0,0 0 1 0 0,0 2 0 0 0,-1-1-1 0 0,0 1 1 0 0,-1 1-1 0 0,-1 0 1 0 0,0 1 0 0 0,-1 0-1 0 0,0 1 1 0 0,-1 0-1 0 0,0 3-95 0 0,-6-12 47 0 0,0 0-1 0 0,-1 1 0 0 0,0-1 0 0 0,0 1 0 0 0,-1-1 1 0 0,0 1-1 0 0,0 0 0 0 0,0 0 0 0 0,-1 0 1 0 0,0-1-1 0 0,0 1 0 0 0,-1 0 0 0 0,0 0 0 0 0,0 0 1 0 0,-1-1-1 0 0,0 1 0 0 0,0-1 0 0 0,-1 3-46 0 0,3-9 12 0 0,-1 3 13 0 0,1-1-1 0 0,-1 0 1 0 0,0 0 0 0 0,0 0 0 0 0,0 1-1 0 0,0-1 1 0 0,0 0 0 0 0,-1 0 0 0 0,1 0 0 0 0,0-1-1 0 0,-1 1 1 0 0,0 0 0 0 0,1 0 0 0 0,-1-1-1 0 0,0 1 1 0 0,0-1 0 0 0,0 0 0 0 0,0 1 0 0 0,0-1-1 0 0,0 0 1 0 0,0 0 0 0 0,0 0 0 0 0,-1-1-25 0 0,1 1 10 0 0,-1 0 1 0 0,0 0-1 0 0,1-1 1 0 0,-1 0-1 0 0,0 1 1 0 0,1-1-1 0 0,-1 0 1 0 0,0 0-1 0 0,1 0 1 0 0,-1-1-1 0 0,0 1 1 0 0,1-1-1 0 0,-1 1 0 0 0,0-1 1 0 0,1 0-1 0 0,-1 0 1 0 0,1 0-1 0 0,-1 0 1 0 0,1-1-1 0 0,0 1 1 0 0,0-1-1 0 0,-1 1 1 0 0,1-1-1 0 0,0 0 1 0 0,0 0-1 0 0,0 0 1 0 0,1 0-1 0 0,-1 0 1 0 0,0 0-1 0 0,0-1-10 0 0,-1-2 25 0 0,0 0-1 0 0,1 0 1 0 0,-1 0-1 0 0,1 0 1 0 0,0 0-1 0 0,0-1 1 0 0,0 1-1 0 0,1 0 1 0 0,0-1-1 0 0,0 1 0 0 0,0-1 1 0 0,1 0-1 0 0,0 1 1 0 0,0-1-1 0 0,0 1 1 0 0,1-1-1 0 0,0 0-24 0 0,4-24 96 0 0,-4 18-62 0 0,2 0-1 0 0,-1 0 0 0 0,1 0 1 0 0,2-2-34 0 0,2-5 30 0 0,2-1 1 0 0,0 1 0 0 0,1 1 0 0 0,10-14-31 0 0,-12 22 10 0 0,0-1 0 0 0,1 1 0 0 0,0 1 0 0 0,1 0-1 0 0,0 0 1 0 0,0 0 0 0 0,0 2 0 0 0,4-2-10 0 0,5-3 0 0 0,-3 2-40 0 0,0 0 0 0 0,3-4 40 0 0,-13 11 41 0 0,-5 3-6971 0 0,-1 0 4820 0 0</inkml:trace>
  <inkml:trace contextRef="#ctx0" brushRef="#br0" timeOffset="154">9141 6525 3224 0 0,'17'-6'9877'0'0,"-12"4"-8685"0"0,-2 2-963 0 0,1 0-1 0 0,-1 1 1 0 0,0-1 0 0 0,0 0-1 0 0,0 1 1 0 0,0 0 0 0 0,0 0 0 0 0,0 0-1 0 0,-1 0 1 0 0,1 0 0 0 0,0 1-1 0 0,0-1 1 0 0,-1 1 0 0 0,1-1 0 0 0,-1 1-1 0 0,1 0 1 0 0,-1 0 0 0 0,0 0-1 0 0,0 1 1 0 0,0-1 0 0 0,0 0 0 0 0,0 1-1 0 0,-1-1 1 0 0,2 2-229 0 0,6 10 195 0 0,0 1-1 0 0,-1-1 1 0 0,0 2-1 0 0,-1-1 1 0 0,-1 1-1 0 0,-1 0 1 0 0,0 0 0 0 0,-1 0-1 0 0,0 1 1 0 0,-2 0-1 0 0,0 0 1 0 0,-1-1-1 0 0,0 1 1 0 0,-2 15-195 0 0,-1-9 45 0 0,1-8-9 0 0,0 0 0 0 0,-2 0 0 0 0,-2 10-36 0 0,0-6 95 0 0,-1 0 0 0 0,0-1 1 0 0,-7 12-96 0 0,10-24-71 0 0,-1 0 0 0 0,1 0 1 0 0,-2 0-1 0 0,1 0 0 0 0,0-1 1 0 0,-1 1-1 0 0,0-1 0 0 0,-1-1 1 0 0,1 1-1 0 0,-1-1 0 0 0,-4 3 71 0 0,-5 2-1416 0 0,-4-1-432 0 0</inkml:trace>
  <inkml:trace contextRef="#ctx0" brushRef="#br0" timeOffset="155">9212 6457 3224 0 0,'0'0'143'0'0,"9"-9"26"0"0,-5 6 792 0 0,1 0 0 0 0,0 0 0 0 0,0 0 0 0 0,1 1 0 0 0,-1-1 1 0 0,0 1-1 0 0,3 0-961 0 0,14-6 2390 0 0,-19 7-2316 0 0,1 0 0 0 0,-1 0 0 0 0,1 1 0 0 0,-1-1 0 0 0,1 1 0 0 0,-1 0-1 0 0,1 0-73 0 0,13-2 317 0 0,45-3 811 0 0,-19 7-352 0 0,-34-3-633 0 0,0 1 0 0 0,0 0 0 0 0,0 1 1 0 0,0 0-1 0 0,0 0 0 0 0,-1 1 0 0 0,1 0 1 0 0,0 0-1 0 0,-1 1-143 0 0,-5-2 122 0 0,0 0 1 0 0,0 1-1 0 0,-1-1 1 0 0,1 1 0 0 0,-1-1-1 0 0,1 1 1 0 0,-1 0-1 0 0,0 0 1 0 0,0 0-1 0 0,0 0 1 0 0,0 0-1 0 0,0 1 1 0 0,0-1-1 0 0,0 1 1 0 0,-1-1-1 0 0,1 1 1 0 0,-1 0 0 0 0,0-1-1 0 0,0 1 1 0 0,0 0-1 0 0,0 0 1 0 0,0 1-123 0 0,6 20 620 0 0,-3-15-506 0 0,-1 1 0 0 0,0 0 1 0 0,-1 0-1 0 0,0 0 1 0 0,-1 0-115 0 0,10 56 714 0 0,2 53-86 0 0,-8-72-661 0 0,-1-3 285 0 0,-1 17-252 0 0,-2-12 73 0 0,0-22 37 0 0,-1 0 0 0 0,-3 21-110 0 0,-12 39 290 0 0,14-83-281 0 0,1-1 1 0 0,0 0 0 0 0,-1 0-1 0 0,0 1 1 0 0,1-1 0 0 0,-1 0-1 0 0,-1 0 1 0 0,1 0 0 0 0,0 0-1 0 0,-1 0 1 0 0,1 0 0 0 0,-1 0-1 0 0,0 0 1 0 0,0-1 0 0 0,0 1 0 0 0,-1-1-1 0 0,1 1 1 0 0,0-1 0 0 0,-1 0-1 0 0,0 0 1 0 0,1 0 0 0 0,-1 0-1 0 0,0 0-9 0 0,-8 3 57 0 0,0 0 0 0 0,0-1 0 0 0,-1 0 0 0 0,1-1 0 0 0,-1 0 1 0 0,0-1-1 0 0,0 0 0 0 0,0-1 0 0 0,-9 0-57 0 0,-3 1-215 0 0,19-1-159 0 0,0-1 0 0 0,-1 1 1 0 0,1-1-1 0 0,0 0 0 0 0,0 0 0 0 0,-1-1 0 0 0,1 0 1 0 0,0 1-1 0 0,0-2 0 0 0,0 1 0 0 0,-2-1 374 0 0,5 0-2392 0 0,-4-1-3866 0 0</inkml:trace>
  <inkml:trace contextRef="#ctx0" brushRef="#br0" timeOffset="156">9782 6361 10944 0 0,'0'0'497'0'0,"7"-16"190"0"0,-2 13-541 0 0,0 0 0 0 0,0-1 0 0 0,0 1 0 0 0,0 1 0 0 0,1-1 1 0 0,-1 1-1 0 0,1 0 0 0 0,0 0 0 0 0,0 1 0 0 0,0 0 0 0 0,0 0 1 0 0,0 0-147 0 0,11-1 642 0 0,-1 1 0 0 0,1 1 0 0 0,14 2-642 0 0,-27-2 149 0 0,1 1 1 0 0,0 0 0 0 0,0 1 0 0 0,-1-1-1 0 0,1 1 1 0 0,0 0 0 0 0,-1 0 0 0 0,0 0-1 0 0,3 2-149 0 0,-7-4 32 0 0,1 1-1 0 0,-1-1 0 0 0,1 1 0 0 0,-1-1 0 0 0,1 1 0 0 0,-1-1 0 0 0,1 1 0 0 0,-1-1 0 0 0,0 1 0 0 0,1-1 0 0 0,-1 1 0 0 0,0 0 0 0 0,1-1 0 0 0,-1 1 0 0 0,0 0 0 0 0,0-1 0 0 0,0 1 0 0 0,0 0 0 0 0,1-1 0 0 0,-1 1 0 0 0,0 0 0 0 0,0-1 0 0 0,0 1 0 0 0,-1 0 0 0 0,1-1 0 0 0,0 1 0 0 0,0 0 0 0 0,0-1 0 0 0,0 1 0 0 0,-1 0 0 0 0,1-1 0 0 0,0 1 0 0 0,-1 0 1 0 0,1-1-1 0 0,0 1 0 0 0,-1-1 0 0 0,1 1 0 0 0,-1-1 0 0 0,1 1 0 0 0,-1-1 0 0 0,1 1-31 0 0,-3 2 29 0 0,-1 0 1 0 0,1 0 0 0 0,-1 0-1 0 0,0 0 1 0 0,-1 1-30 0 0,3-3 58 0 0,-12 7 137 0 0,0-1 1 0 0,-1 0-1 0 0,0-1 1 0 0,0 0-1 0 0,0-2 0 0 0,-2 1-195 0 0,-12 3 177 0 0,28-7-174 0 0,-4 0 32 0 0,0 1-1 0 0,0 0 1 0 0,0 0 0 0 0,0 0-1 0 0,-2 2-34 0 0,6-3 176 0 0,1-1 0 0 0,0 0-12 0 0,0 0-49 0 0,0 0-19 0 0,26 1 487 0 0,0 1-1 0 0,6 3-582 0 0,-18-3-36 0 0,39 4 10 0 0,-30-4-482 0 0,1 1 1 0 0,-1 1-1 0 0,19 6 508 0 0,-24-5-2080 0 0,-2-2-4666 0 0</inkml:trace>
  <inkml:trace contextRef="#ctx0" brushRef="#br0" timeOffset="157">10151 6847 12496 0 0,'0'0'572'0'0,"0"0"-11"0"0,0 0-274 0 0,0 0 193 0 0,0 0 120 0 0,0 0 28 0 0,0 0 1 0 0,2 0-11 0 0,22-4 859 0 0,8-1 14 0 0,-1 4 299 0 0,20-4-1790 0 0,-29 2 214 0 0,-1 1 1 0 0,1 1 0 0 0,0 1-1 0 0,12 2-214 0 0,25 2 166 0 0,-33-3-474 0 0,26 5 308 0 0,-49-5 118 0 0,1 0-858 0 0,-1-1-4226 0 0,-3 0 3001 0 0</inkml:trace>
  <inkml:trace contextRef="#ctx0" brushRef="#br0" timeOffset="158">10372 6667 10592 0 0,'0'0'818'0'0,"0"0"-348"0"0,0 0 512 0 0,0 0 282 0 0,1 1 59 0 0,2 2-1009 0 0,-1 0 0 0 0,0 0 1 0 0,0 0-1 0 0,0 0 0 0 0,-1 0 0 0 0,1 0 0 0 0,-1 1 1 0 0,0-1-1 0 0,1 1 0 0 0,-2-1 0 0 0,1 1 0 0 0,0-1 1 0 0,0 3-315 0 0,7 24 1441 0 0,-2-13-523 0 0,-1 1 1 0 0,2 10-919 0 0,5 15 349 0 0,-10-37-353 0 0,-1-2-12 0 0,1 1 0 0 0,-1-1 0 0 0,1 0 0 0 0,0 0 1 0 0,0 0-1 0 0,0 0 0 0 0,1 0 0 0 0,2 3 16 0 0,1 0-812 0 0,7 7-1405 0 0,-1-9-3355 0 0,-1-4-665 0 0</inkml:trace>
  <inkml:trace contextRef="#ctx0" brushRef="#br0" timeOffset="159">11524 6471 2304 0 0,'0'0'101'0'0,"1"-1"1"0"0,10-9 4072 0 0,-4 0 987 0 0,-5 7-3593 0 0,-1 2-442 0 0,-1 1-72 0 0,0 0-274 0 0,0 0-120 0 0,0 0-20 0 0,0 0-39 0 0,0 0-135 0 0,0 0-436 0 0,1 0-1 0 0,-1 0 1 0 0,0-1 0 0 0,1 1 0 0 0,-1 0 0 0 0,0 0 0 0 0,1 0 0 0 0,-1 0 0 0 0,0 0-1 0 0,1 0 1 0 0,-1 0 0 0 0,0 0 0 0 0,1 1 0 0 0,-1-1 0 0 0,0 0 0 0 0,0 0-1 0 0,1 0 1 0 0,-1 0 0 0 0,0 0 0 0 0,1 0 0 0 0,-1 1 0 0 0,0-1 0 0 0,0 0 0 0 0,1 0-1 0 0,-1 1 1 0 0,0-1 0 0 0,0 0 0 0 0,1 0 0 0 0,-1 1 0 0 0,0-1 0 0 0,0 0-1 0 0,0 0 1 0 0,1 1 0 0 0,-1-1 0 0 0,0 0 0 0 0,0 1 0 0 0,0-1 0 0 0,0 0 0 0 0,0 1-1 0 0,0-1 1 0 0,0 1-30 0 0,8 15 444 0 0,-8-14-426 0 0,3 6 197 0 0,-1 0 0 0 0,-1 0-1 0 0,1 0 1 0 0,-1 0 0 0 0,0 1-1 0 0,-1 3-214 0 0,0-2 50 0 0,1-1 1 0 0,0 1-1 0 0,1-1 0 0 0,0 0 0 0 0,0 2-50 0 0,1 1 68 0 0,-3-10-43 0 0,1 0 0 0 0,-1 0 1 0 0,1 0-1 0 0,-1 0 0 0 0,1 0 0 0 0,-1-1 0 0 0,1 1 0 0 0,0 0 1 0 0,1 1-26 0 0,-2-2-139 0 0,1 3 286 0 0,-1-3-412 0 0,1-1 0 0 0,-1 0 1 0 0,0 1-1 0 0,0-1 0 0 0,0 0 0 0 0,0 0 0 0 0,1 0 1 0 0,-1 1-1 0 0,0-1 0 0 0,0 0 0 0 0,1 0 0 0 0,-1 0 1 0 0,0 1-1 0 0,0-1 0 0 0,1 0 0 0 0,-1 0 0 0 0,0 0 1 0 0,0 0-1 0 0,1 0 0 0 0,-1 0 0 0 0,0 1 1 0 0,1-1-1 0 0,-1 0 0 0 0,0 0 0 0 0,1 0 0 0 0,-1 0 1 0 0,0 0 264 0 0,1 0-5788 0 0</inkml:trace>
  <inkml:trace contextRef="#ctx0" brushRef="#br0" timeOffset="160">11613 6370 3224 0 0,'0'0'143'0'0,"-3"-4"26"0"0,-3-10 11612 0 0,6 13-11442 0 0,0 1-201 0 0,0 0-196 0 0,1 0-545 0 0,17 5-1896 0 0,-9-5-2191 0 0</inkml:trace>
  <inkml:trace contextRef="#ctx0" brushRef="#br0" timeOffset="161">11902 6260 10712 0 0,'0'0'12'0'0,"0"0"0"0"0,0 0 0 0 0,0 0 0 0 0,1-1 0 0 0,-1 1 0 0 0,0 0 0 0 0,0 0 0 0 0,0 0 0 0 0,0 0 0 0 0,0 0 0 0 0,0 0 0 0 0,0-1 0 0 0,0 1 0 0 0,1 0 0 0 0,-1 0 0 0 0,0 0 0 0 0,0 0 0 0 0,0 0 0 0 0,0-1 0 0 0,0 1 0 0 0,0 0 0 0 0,0 0 0 0 0,0 0 0 0 0,0 0 0 0 0,0-1 0 0 0,0 1 0 0 0,0 0 0 0 0,0 0 0 0 0,0 0 0 0 0,0 0 0 0 0,0-1 0 0 0,0 1 0 0 0,0 0 0 0 0,0 0 0 0 0,0 0 0 0 0,0 0 0 0 0,-1 0 0 0 0,1-1 0 0 0,0 1 0 0 0,0 0 0 0 0,0 0 0 0 0,0 0 0 0 0,0 0 0 0 0,0 0 0 0 0,0 0 0 0 0,-1-1 0 0 0,1 1 0 0 0,0 0 0 0 0,0 0 0 0 0,0 0 0 0 0,0 0 0 0 0,0 0 0 0 0,-1 0 0 0 0,1 0 1 0 0,0 0-1 0 0,0 0 0 0 0,0 0 0 0 0,0 0 0 0 0,-1 0 0 0 0,1 0 0 0 0,0 0 0 0 0,0 0-12 0 0,0 0 13 0 0,-1 0 0 0 0,1 0 1 0 0,0-1-1 0 0,-1 1 1 0 0,1 0-1 0 0,0 0 0 0 0,-1 0 1 0 0,1 0-1 0 0,0 0 0 0 0,0 0 1 0 0,-1-1-1 0 0,1 1 1 0 0,0 0-1 0 0,0 0 0 0 0,0 0 1 0 0,-1-1-1 0 0,1 1 1 0 0,0 0-1 0 0,0 0 0 0 0,0-1 1 0 0,-1 1-1 0 0,1 0 1 0 0,0 0-1 0 0,0-1 0 0 0,0 1 1 0 0,0 0-1 0 0,0 0 0 0 0,0-1 1 0 0,0 1-1 0 0,0 0 1 0 0,-1-1-14 0 0,-6-9 2633 0 0,7 9-2549 0 0,0 1-1 0 0,0 0 1 0 0,0 0 0 0 0,-1-1 0 0 0,1 1 0 0 0,0 0 0 0 0,0-1 0 0 0,0 1 0 0 0,-1 0 0 0 0,1 0 0 0 0,0 0 0 0 0,-1-1 0 0 0,1 1 0 0 0,0 0 0 0 0,0 0 0 0 0,-1 0 0 0 0,1 0 0 0 0,0-1 0 0 0,-1 1 0 0 0,1 0 0 0 0,0 0 0 0 0,-1 0 0 0 0,1 0 0 0 0,0 0 0 0 0,-1 0 0 0 0,1 0 0 0 0,0 0 0 0 0,-1 0 0 0 0,1 0 0 0 0,0 0 0 0 0,-1 0 0 0 0,1 0 0 0 0,0 0-1 0 0,-1 1 1 0 0,1-1-84 0 0,-12 9 1099 0 0,6 10 85 0 0,3-12-1012 0 0,1 0-1 0 0,-1-1 1 0 0,2 1 0 0 0,-1 0-1 0 0,1 0 1 0 0,-1 5-172 0 0,-5 26 486 0 0,6-31-399 0 0,-1 1 0 0 0,1 0 0 0 0,1 0 0 0 0,-1 0 0 0 0,1 0 1 0 0,1 0-1 0 0,0 2-87 0 0,-1 30 158 0 0,1-26-151 0 0,-1 0-1 0 0,2 0 1 0 0,0 0 0 0 0,1-1-1 0 0,0 1 1 0 0,1-1-1 0 0,0 0 1 0 0,4 7-7 0 0,11 42 0 0 0,-12-43 28 0 0,-6-17-21 0 0,0-1 1 0 0,0 1 0 0 0,0 0 0 0 0,-1 0 0 0 0,1-1-1 0 0,-1 1 1 0 0,1 0 0 0 0,-1 0 0 0 0,0 0 0 0 0,1 0-1 0 0,-1 0 1 0 0,0 0 0 0 0,0 0 0 0 0,0 0 0 0 0,-1-1-1 0 0,1 3-7 0 0,-3 4-13 0 0,3-5-37 0 0,-1-1 0 0 0,1 0 0 0 0,-1 0-1 0 0,0 1 1 0 0,0-1 0 0 0,0 0 0 0 0,0 0 0 0 0,0 0 0 0 0,-2 2 50 0 0,2-3-181 0 0,0-1 1 0 0,0 1 0 0 0,0 0-1 0 0,0-1 1 0 0,-1 1-1 0 0,1-1 1 0 0,0 1-1 0 0,0-1 1 0 0,-1 1-1 0 0,1-1 1 0 0,0 0 0 0 0,-1 0-1 0 0,1 1 1 0 0,0-1-1 0 0,-1 0 1 0 0,1 0-1 0 0,0 0 1 0 0,0-1 0 0 0,-1 1-1 0 0,0 0 181 0 0,-8-2-2022 0 0</inkml:trace>
  <inkml:trace contextRef="#ctx0" brushRef="#br0" timeOffset="162">11690 6492 11544 0 0,'9'-5'338'0'0,"1"0"1"0"0,-1 0-1 0 0,1 1 1 0 0,0 1 0 0 0,0 0-1 0 0,1 0 1 0 0,-1 0-1 0 0,0 2 1 0 0,1-1 0 0 0,0 1-1 0 0,4 1-338 0 0,20 0 1666 0 0,0 3 0 0 0,29 5-1666 0 0,-24-3 173 0 0,-32-4-288 0 0,-1 1 0 0 0,0 0 0 0 0,0 1 1 0 0,0 0-1 0 0,0 0 0 0 0,0 0 115 0 0,21 9-2863 0 0,-25-12 1538 0 0</inkml:trace>
  <inkml:trace contextRef="#ctx0" brushRef="#br0" timeOffset="163">10954 6871 12672 0 0,'0'0'578'0'0,"0"0"-14"0"0,0 0-262 0 0,0 0 228 0 0,0 0 140 0 0,4-1 707 0 0,9 0-500 0 0,-1 0 0 0 0,1 1 0 0 0,0 0 0 0 0,2 1-877 0 0,20 1 741 0 0,301-4 884 0 0,-112-9-1194 0 0,0 0-282 0 0,-177 11-1610 0 0,-26 0-5015 0 0,-12 0-86 0 0</inkml:trace>
  <inkml:trace contextRef="#ctx0" brushRef="#br0" timeOffset="164">11319 6997 6448 0 0,'0'0'297'0'0,"0"0"-9"0"0,2-1-188 0 0,10-1 1187 0 0,0 1 0 0 0,0 0 0 0 0,0 0 0 0 0,0 1 0 0 0,0 1 1 0 0,1 0-1 0 0,-2 1 0 0 0,1 0 0 0 0,7 3-1287 0 0,-16-5 91 0 0,-1 1 0 0 0,0 0 0 0 0,0 0 0 0 0,1 0 1 0 0,-1 0-1 0 0,0 1 0 0 0,0-1 0 0 0,0 1 0 0 0,0-1 1 0 0,-1 1-1 0 0,1-1 0 0 0,0 1 0 0 0,-1 0 0 0 0,1 0 0 0 0,-1 0 1 0 0,1 0-1 0 0,-1 0 0 0 0,0 0 0 0 0,0 1-91 0 0,0-2 19 0 0,0 1 1 0 0,0 0-1 0 0,-1 0 0 0 0,1 0 0 0 0,0-1 1 0 0,-1 1-1 0 0,0 0 0 0 0,1 0 0 0 0,-1 0 1 0 0,0 0-1 0 0,0 0 0 0 0,0 0 0 0 0,0 0 1 0 0,-1 0-1 0 0,1 0 0 0 0,0 0 0 0 0,-1 0 1 0 0,1 0-1 0 0,-1 0 0 0 0,0-1 0 0 0,1 1 1 0 0,-1 0-20 0 0,-6 7 61 0 0,1-1 0 0 0,-1 0 0 0 0,0 0 0 0 0,-1-1 0 0 0,0 0 0 0 0,0 0 0 0 0,-1-1 0 0 0,1 0 0 0 0,-2 0-61 0 0,-17 9 141 0 0,-1 0-1 0 0,-10 2-140 0 0,31-13 0 0 0,7-4 0 0 0,0 0 0 0 0,0 0 0 0 0,0 0 0 0 0,-1 0 0 0 0,1 0 0 0 0,0 1 0 0 0,0-1 0 0 0,0 0 0 0 0,0 0 0 0 0,0 0 0 0 0,0 0 0 0 0,0 0 0 0 0,0 1 0 0 0,-1-1 0 0 0,1 0 0 0 0,0 0 0 0 0,0 0 0 0 0,0 0 0 0 0,0 1 0 0 0,0-1 0 0 0,0 0 0 0 0,0 0 0 0 0,0 0 0 0 0,0 1 0 0 0,0-1 0 0 0,0 0 0 0 0,0 0 0 0 0,0 0 0 0 0,0 0 0 0 0,0 1 0 0 0,1-1 0 0 0,-1 0 0 0 0,0 0 0 0 0,0 0 0 0 0,0 0 0 0 0,0 0 0 0 0,0 1 0 0 0,0-1 0 0 0,0 0 0 0 0,0 0 0 0 0,1 0 0 0 0,-1 0 0 0 0,0 0 0 0 0,0 0 0 0 0,0 1 0 0 0,0-1 0 0 0,0 0 0 0 0,1 0 0 0 0,-1 0 0 0 0,0 0 0 0 0,0 0 0 0 0,0 0 0 0 0,0 0 0 0 0,1 0 0 0 0,-1 0 0 0 0,8 2 11 0 0,-8-2-11 0 0,34 2 106 0 0,1-2-1 0 0,-1-1 1 0 0,0-2-1 0 0,22-5-105 0 0,-14 3 15 0 0,-11 0-236 0 0,0-1 0 0 0,5-2 221 0 0,-18 0-2912 0 0,-11 2 1162 0 0</inkml:trace>
  <inkml:trace contextRef="#ctx0" brushRef="#br0" timeOffset="165">10908 6531 3224 0 0,'0'0'143'0'0,"-1"-1"-3"0"0,-4-3 1164 0 0,5 3 117 0 0,-9-2 2202 0 0,5 3 3599 0 0,1 2-7020 0 0,-1 0 0 0 0,1 0 1 0 0,0 0-1 0 0,0 0 0 0 0,0 1 0 0 0,0 0 0 0 0,0-1 1 0 0,0 1-1 0 0,1 0 0 0 0,-1 0 0 0 0,1 0 1 0 0,0 0-1 0 0,0 1 0 0 0,0 0-202 0 0,-8 13 799 0 0,2 0 1 0 0,-2 5-800 0 0,9-19 124 0 0,-7 19 30 0 0,0-1 0 0 0,1 1 0 0 0,1 0-1 0 0,2 1 1 0 0,0-1 0 0 0,1 1 0 0 0,1 0 0 0 0,1 0-1 0 0,2 0-153 0 0,1-2 60 0 0,1 0-1 0 0,1 0 1 0 0,1 0-1 0 0,1-1 0 0 0,1 0 1 0 0,1 0-1 0 0,6 11-59 0 0,-10-24-9 0 0,0 1 1 0 0,0-1-1 0 0,1 0 0 0 0,0-1 0 0 0,1 1 1 0 0,0-1-1 0 0,0 0 0 0 0,2 2 9 0 0,6 3-75 0 0,0 0 0 0 0,1 0 1 0 0,8 3 74 0 0,-7-4-1102 0 0,0-1 0 0 0,1-1 0 0 0,0-1 0 0 0,16 5 1102 0 0,-11-9-1858 0 0</inkml:trace>
  <inkml:trace contextRef="#ctx0" brushRef="#br0" timeOffset="166">12153 6612 2760 0 0,'28'-4'2414'0'0,"-26"3"-1984"0"0,0 1-1 0 0,0-1 1 0 0,0 1 0 0 0,0-1 0 0 0,0 1-1 0 0,0 0 1 0 0,0 0 0 0 0,0 0-1 0 0,0 0 1 0 0,0 1 0 0 0,1-1 0 0 0,-1 0-1 0 0,1 1-429 0 0,4 1 1165 0 0,-3-1-887 0 0,-1 0 1 0 0,0 1-1 0 0,0-1 1 0 0,0 0-1 0 0,0 1 1 0 0,0 0-1 0 0,0 0 0 0 0,0 0 1 0 0,-1 0-1 0 0,1 0 1 0 0,-1 1-1 0 0,1-1 1 0 0,-1 1-1 0 0,2 1-278 0 0,5 7 898 0 0,9 5 285 0 0,-14-12-914 0 0,1 0-1 0 0,-1 0 0 0 0,0 0 1 0 0,0 1-1 0 0,2 2-268 0 0,3 7 498 0 0,-4-7-267 0 0,0 0-1 0 0,0 1 1 0 0,-1 0 0 0 0,0-1 0 0 0,0 2 0 0 0,-1-1-1 0 0,1 3-230 0 0,1 8 360 0 0,-2-8-158 0 0,0 0 1 0 0,-1 0-1 0 0,0-1 1 0 0,0 1-1 0 0,-1 8-202 0 0,-1-12 43 0 0,0 1-1 0 0,-1-1 1 0 0,1 0-1 0 0,-1 0 1 0 0,-1 0 0 0 0,1 0-1 0 0,-1 0 1 0 0,0 0-1 0 0,-1-1 1 0 0,0 1-1 0 0,0-1-42 0 0,-5 18-4 0 0,8-21 21 0 0,-1 0 0 0 0,0 1 0 0 0,0-1 0 0 0,0 0 0 0 0,0 0 0 0 0,0-1 0 0 0,-1 1 0 0 0,1 0 0 0 0,-1 0 0 0 0,-2 1-17 0 0,-12 18 274 0 0,13-16-209 0 0,0-2 0 0 0,-1 1 0 0 0,0 0 1 0 0,0-1-1 0 0,0 1 0 0 0,-1-1 0 0 0,1 0-65 0 0,-2 0-69 0 0,5-3-299 0 0,-6-1-724 0 0,4 0 1009 0 0,-10-1-2038 0 0,13 0 1962 0 0,-1 1 0 0 0,1 0 0 0 0,0-1 0 0 0,-1 1 0 0 0,1 0 0 0 0,0-1 0 0 0,-1 1 0 0 0,1-1 0 0 0,0 1 0 0 0,-1-1 1 0 0,1 1-1 0 0,0-1 0 0 0,0 1 0 0 0,0-1 0 0 0,0 1 0 0 0,-1-1 0 0 0,1 1 0 0 0,0-1 0 0 0,0 1 0 0 0,0-1 0 0 0,0 1 1 0 0,0-1-1 0 0,0 1 0 0 0,0-1 0 0 0,0 1 159 0 0,0-12-6181 0 0</inkml:trace>
  <inkml:trace contextRef="#ctx0" brushRef="#br0" timeOffset="167">12558 6489 14600 0 0,'0'0'330'0'0,"2"-1"45"0"0,7 0-95 0 0,0 0 0 0 0,0 0 0 0 0,0 1 0 0 0,0 0 0 0 0,0 0 0 0 0,0 1 0 0 0,7 1-280 0 0,-2 12 1397 0 0,-12-13-1210 0 0,-2 0-136 0 0,1 0-1 0 0,-1 1 1 0 0,1-1 0 0 0,-1 0 0 0 0,1 0 0 0 0,-1 0-1 0 0,0 0 1 0 0,0 1 0 0 0,0-1 0 0 0,1 0 0 0 0,-1 0-1 0 0,0 1 1 0 0,0-1 0 0 0,-1 0 0 0 0,1 0 0 0 0,0 1 0 0 0,0-1-1 0 0,-1 0 1 0 0,1 0 0 0 0,0 0 0 0 0,-1 0 0 0 0,0 1-51 0 0,0 1 95 0 0,0 0-1 0 0,-1 1 1 0 0,1-1 0 0 0,-1 0 0 0 0,0 0 0 0 0,0 0 0 0 0,-2 2-95 0 0,-39 32 1096 0 0,37-32-894 0 0,4-3-187 0 0,0-1 0 0 0,1 0 0 0 0,-1 0 0 0 0,1 1 1 0 0,-1-1-1 0 0,1 1 0 0 0,-1-1 0 0 0,1 1 0 0 0,0 0 0 0 0,0-1 0 0 0,0 1-15 0 0,0-1 1 0 0,1-1 0 0 0,0 0 1 0 0,0 1-1 0 0,-1-1 0 0 0,1 0 0 0 0,0 0 0 0 0,0 1 0 0 0,0-1 0 0 0,0 0 0 0 0,0 1 0 0 0,-1-1 0 0 0,1 0 0 0 0,0 1 0 0 0,0-1 0 0 0,0 0 0 0 0,0 1 1 0 0,0-1-1 0 0,0 0 0 0 0,0 1 0 0 0,0-1 0 0 0,0 0 0 0 0,0 1 0 0 0,0-1 0 0 0,0 1 0 0 0,0-1 0 0 0,1 0 0 0 0,-1 1 0 0 0,0-1 0 0 0,0 0 0 0 0,0 0 1 0 0,0 1-1 0 0,1-1-1 0 0,2 2 29 0 0,1-1-13 0 0,-1 1-1 0 0,1-1 0 0 0,-1 0 0 0 0,1-1 1 0 0,-1 1-1 0 0,1-1 0 0 0,0 1 0 0 0,-1-1 1 0 0,1 0-1 0 0,0 0 0 0 0,-1-1 0 0 0,3 0-15 0 0,1 1 9 0 0,105-16-65 0 0,-103 15-370 0 0,1-1 1 0 0,-1 0-1 0 0,7-3 426 0 0,-7 2-1191 0 0,9-3-5972 0 0</inkml:trace>
  <inkml:trace contextRef="#ctx0" brushRef="#br0" timeOffset="168">12718 6097 2760 0 0,'-6'0'345'0'0,"5"0"411"0"0,-8-1 3707 0 0,-6-2-2526 0 0,-1 1-758 0 0,2 1-704 0 0,0 0 0 0 0,0 2 0 0 0,-1 0 0 0 0,-4 1-475 0 0,-34 2 908 0 0,-17-1-292 0 0,-148-1 222 0 0,166 1-1101 0 0,31-2 440 0 0,-1 0 0 0 0,-21-3-177 0 0,8 0 186 0 0,1 2-1 0 0,-1 1 1 0 0,-15 3-186 0 0,-49 2 95 0 0,-101-2-84 0 0,170-4 216 0 0,-24-2-227 0 0,-3 0 316 0 0,21 2-247 0 0,-3 0 214 0 0,-31-3-283 0 0,34 0 1048 0 0,-21 3-1048 0 0,37 0 572 0 0,-12 0-1330 0 0,9 1 376 0 0,0-1 0 0 0,-21-4 382 0 0,28 3 179 0 0,1 0 1 0 0,-9 0-180 0 0,-24-1 247 0 0,30 1-153 0 0,0 1-1 0 0,-6 0-93 0 0,7 1 79 0 0,0-1-1 0 0,-14-3-78 0 0,9 1 162 0 0,-1 1-1 0 0,-20 2-161 0 0,16 0 393 0 0,-19-2-393 0 0,-8-2 569 0 0,-37 4-569 0 0,23 0 315 0 0,-435 2-275 0 0,354 3-264 0 0,43-1-854 0 0,70-3-452 0 0,-1 2-429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6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50 3224 0 0,'8'-6'432'0'0,"-7"4"604"0"0,-1-11 5053 0 0,0 13-10150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4:2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13824 0 0,'0'0'1224'0'0,"0"0"-976"0"0,-6 0-248 0 0,6 0 0 0 0,0 0 736 0 0,0 0 103 0 0,0 0 25 0 0,0 0 0 0 0,0 0-864 0 0,-6 6-152 0 0,6-6-40 0 0,-3 6 0 0 0,6 2-472 0 0,-1 0-88 0 0,2 1-15 0 0,2-4-5665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119 145 2760 0 0,'4'-14'3018'0'0,"-3"10"-1554"0"0,0 1-1 0 0,0-1 0 0 0,0 1 0 0 0,1-1 0 0 0,-1 1 0 0 0,1 0 0 0 0,1-2-1463 0 0,18-19 2434 0 0,-9 14-2185 0 0,0 1 0 0 0,1 1 0 0 0,1-1-249 0 0,-1 2 371 0 0,0 1 0 0 0,1 1 0 0 0,0 0 0 0 0,-1 0 1 0 0,2 2-1 0 0,-1 0 0 0 0,10-1-371 0 0,-18 3 150 0 0,-2 0-118 0 0,0 0-1 0 0,0 1 1 0 0,0 0 0 0 0,0 0 0 0 0,0 0 0 0 0,-1 1-1 0 0,1-1 1 0 0,0 1 0 0 0,0 0 0 0 0,0 0 0 0 0,-1 0 0 0 0,1 0-1 0 0,0 1 1 0 0,-1-1 0 0 0,1 1 0 0 0,-1 0 0 0 0,0 0 0 0 0,0 1-1 0 0,1-1 1 0 0,0 2-32 0 0,-2-2 11 0 0,0 0-1 0 0,0 1 0 0 0,0-1 1 0 0,0 1-1 0 0,0-1 1 0 0,-1 1-1 0 0,1 0 0 0 0,-1-1 1 0 0,0 1-1 0 0,0 0 1 0 0,0 0-1 0 0,0 0 0 0 0,0 0 1 0 0,-1 0-1 0 0,1 0 0 0 0,-1 0 1 0 0,0 0-1 0 0,0 0 1 0 0,0 0-1 0 0,0 0 0 0 0,0 0 1 0 0,-1 0-1 0 0,0 0 1 0 0,1 0-1 0 0,-1 0 0 0 0,-1 1-10 0 0,-4 10 83 0 0,0 1-1 0 0,-2-1 0 0 0,1 0 0 0 0,-2-1 1 0 0,0 0-1 0 0,-1 0 0 0 0,0-1 0 0 0,-1 0 1 0 0,-10 8-83 0 0,-19 15 233 0 0,-2-2 1 0 0,-13 7-234 0 0,48-35-32 0 0,-29 18 54 0 0,-1-1-1 0 0,0-1 0 0 0,-24 8-21 0 0,47-27 0 0 0,14-2 0 0 0,0 0 0 0 0,1 0 0 0 0,-1 0 0 0 0,0 0 0 0 0,0 0 0 0 0,0 0 0 0 0,0 0 0 0 0,0 0 0 0 0,0 0 0 0 0,0-1 0 0 0,0 1 0 0 0,0 0 0 0 0,0 0 0 0 0,0 0 0 0 0,0 0 0 0 0,0 0 0 0 0,0 0 0 0 0,0 0 0 0 0,0 0 0 0 0,0-1 0 0 0,0 1 0 0 0,0 0 0 0 0,0 0 0 0 0,0 0 0 0 0,0 0 0 0 0,0 0 0 0 0,0 0 0 0 0,0 0 0 0 0,0-1 0 0 0,0 1 0 0 0,0 0 0 0 0,0 0 0 0 0,0 0 0 0 0,0 0 0 0 0,0 0 0 0 0,0 0 0 0 0,0 0 0 0 0,0 0 0 0 0,0 0 0 0 0,0 0 0 0 0,-1-1 0 0 0,1 1 0 0 0,0 0 0 0 0,0 0 0 0 0,0 0 0 0 0,0 0 0 0 0,0 0 0 0 0,0 0 0 0 0,0 0 0 0 0,0 0 0 0 0,-1 0 0 0 0,1 0 0 0 0,0 0 0 0 0,0 0 0 0 0,0 0 0 0 0,0 0 0 0 0,0 0 0 0 0,0 0 0 0 0,0 0 0 0 0,8-5 0 0 0,-8 4 0 0 0,15-5 1 0 0,3-2 17 0 0,0 1-1 0 0,0 1 1 0 0,1 0-1 0 0,16-1-17 0 0,-1 1 27 0 0,10-1 72 0 0,-1 2-1 0 0,5 1-98 0 0,-37 4 13 0 0,1 0 0 0 0,0 0 0 0 0,-1 1-1 0 0,1 1 1 0 0,0 0 0 0 0,-1 0 0 0 0,0 1 0 0 0,0 1 0 0 0,0 0 0 0 0,2 1-13 0 0,-5 0-2828 0 0,-3-1-2501 0 0,-5-4-1721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0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3224 0 0,'0'0'667'0'0,"0"0"1588"0"0,0 0 695 0 0,0 0 142 0 0,0 0-326 0 0,0 2-1496 0 0,9 25 279 0 0,-2 1 0 0 0,-1 0 0 0 0,-1 1-1549 0 0,3 9 651 0 0,3 9-651 0 0,-3-14 555 0 0,-7-23-382 0 0,2 0 0 0 0,-1-1-1 0 0,2 1 1 0 0,-1-1-1 0 0,1 0 1 0 0,1 2-173 0 0,-1-4 140 0 0,5 8 333 0 0,-9-14-452 0 0,1-1 0 0 0,-1 0 0 0 0,1 0 0 0 0,-1 1 0 0 0,0-1 0 0 0,1 0 0 0 0,-1 0 1 0 0,1 0-1 0 0,-1 0 0 0 0,1 1 0 0 0,-1-1 0 0 0,1 0 0 0 0,-1 0 0 0 0,0 0 0 0 0,1 0 0 0 0,-1 0 0 0 0,1 0 1 0 0,-1 0-1 0 0,1 0 0 0 0,-1 0 0 0 0,1 0 0 0 0,-1 0 0 0 0,1-1 0 0 0,-1 1 0 0 0,1 0 0 0 0,-1 0 1 0 0,0 0-1 0 0,1-1 0 0 0,-1 1 0 0 0,1 0 0 0 0,-1 0 0 0 0,0-1 0 0 0,1 1 0 0 0,-1 0-21 0 0,4-4 135 0 0,-1 1-1 0 0,1 0 1 0 0,-1-1-1 0 0,0 1 1 0 0,0-1-1 0 0,0 0 1 0 0,0 0-1 0 0,-1 0 1 0 0,0 0 0 0 0,0 0-1 0 0,0-1 1 0 0,0 0-135 0 0,4-13 553 0 0,-1 0 0 0 0,2-12-553 0 0,-3 13 112 0 0,0 0-1 0 0,5-10-111 0 0,-4 11-133 0 0,-2 8 106 0 0,1-1 1 0 0,0 0-1 0 0,2-3 27 0 0,10-19 325 0 0,12-20-558 0 0,-25 47 219 0 0,0 0 0 0 0,-1 1-1 0 0,1-1 1 0 0,1 1 0 0 0,-1 0 0 0 0,0-1 0 0 0,1 1 0 0 0,0 1 0 0 0,0-1 0 0 0,2-1 14 0 0,16-2-70 0 0,-21 6 59 0 0,-1 0 1 0 0,1 0-1 0 0,-1 0 0 0 0,1 0 1 0 0,-1 0-1 0 0,0 0 0 0 0,1 0 0 0 0,-1 0 1 0 0,1 1-1 0 0,-1-1 0 0 0,0 0 1 0 0,1 0-1 0 0,-1 0 0 0 0,1 0 0 0 0,-1 1 1 0 0,0-1-1 0 0,1 0 0 0 0,-1 0 1 0 0,0 0-1 0 0,1 1 0 0 0,-1-1 0 0 0,0 0 1 0 0,0 1-1 0 0,1-1 0 0 0,-1 0 0 0 0,0 1 12 0 0,7 7-1527 0 0,-7-2-134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0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3680 0 0,'2'2'9770'0'0,"1"4"-4313"0"0,0 3-3021 0 0,1 8-3150 0 0,2 4 1811 0 0,-2-3-738 0 0,-1 0-1 0 0,0 1 1 0 0,-1-1 0 0 0,-1 1-1 0 0,-1 16-358 0 0,0 23 334 0 0,-2 0-1 0 0,-3 0 0 0 0,-4 14-333 0 0,-5-9 383 0 0,14-64-380 0 0,8-11-228 0 0,-1 0 0 0 0,4-12 225 0 0,4-9-380 0 0,1 0-1 0 0,1 2 0 0 0,2 0 1 0 0,13-17 380 0 0,-29 45-22 0 0,5-9 125 0 0,0 0 0 0 0,1 1 0 0 0,1 0 0 0 0,0 0 0 0 0,9-6-103 0 0,-11 13-66 0 0,-6 3 9 0 0,-1 1 0 0 0,0-1 1 0 0,1 1-1 0 0,-1-1 0 0 0,0 0 0 0 0,1 1 1 0 0,-1-1-1 0 0,0 0 0 0 0,0 0 0 0 0,0 0 0 0 0,1-1 57 0 0,4 19 274 0 0,-6-14-239 0 0,0-1 1 0 0,0 1 0 0 0,0 0 0 0 0,0 0 0 0 0,-1-1 0 0 0,1 1 0 0 0,-1 0 0 0 0,0-1-1 0 0,0 1 1 0 0,0-1 0 0 0,0 1 0 0 0,0-1 0 0 0,-1 2-36 0 0,-23 30 31 0 0,13-19 5 0 0,0-1 152 0 0,-1-1 1 0 0,0 0-1 0 0,-1-1 1 0 0,-1-1-1 0 0,-6 5-188 0 0,-22 16-5 0 0,29-21 5 0 0,10-9 0 0 0,1 0 0 0 0,-1 1 0 0 0,1 0 0 0 0,0 0 0 0 0,0 0 0 0 0,-3 3 0 0 0,6-6 0 0 0,0 0 0 0 0,0 1 0 0 0,-1-1 0 0 0,1 0 0 0 0,0 1 0 0 0,0-1 0 0 0,0 0 0 0 0,-1 1 0 0 0,1-1 0 0 0,0 1 0 0 0,0-1 0 0 0,0 0 0 0 0,0 1 0 0 0,0-1 0 0 0,0 1 0 0 0,0-1 0 0 0,0 1 0 0 0,0-1 0 0 0,0 0 0 0 0,0 1 0 0 0,0-1 0 0 0,0 1 0 0 0,0-1 0 0 0,1 0 0 0 0,-1 1 0 0 0,0-1 0 0 0,0 0 0 0 0,0 1 0 0 0,0-1 0 0 0,1 1 0 0 0,-1-1 0 0 0,0 0 0 0 0,0 1 0 0 0,1-1 0 0 0,-1 0 0 0 0,0 0 0 0 0,1 1 0 0 0,-1-1 0 0 0,0 0 0 0 0,1 0 0 0 0,-1 1 0 0 0,0-1 0 0 0,1 0 0 0 0,-1 0 0 0 0,1 0 0 0 0,-1 0 0 0 0,0 0 0 0 0,1 0 0 0 0,-1 1 0 0 0,1-1 0 0 0,5 2 0 0 0,0 0 1 0 0,0 0-1 0 0,0 0 0 0 0,0 0 0 0 0,0-1 0 0 0,1 0 0 0 0,1-1 0 0 0,48 2-7 0 0,-42-2-3 0 0,43 2-146 0 0,25 5 156 0 0,-64-5-54 0 0,-13-1-317 0 0,0 0 0 0 0,0 1 0 0 0,0-1 0 0 0,0 1 0 0 0,3 1 371 0 0,-2 0-1745 0 0,-5-3-446 0 0,-1 0-87 0 0</inkml:trace>
  <inkml:trace contextRef="#ctx0" brushRef="#br0" timeOffset="638.857">25 123 2304 0 0,'0'0'101'0'0,"0"0"267"0"0,0 0 1035 0 0,0 0 447 0 0,0 0 94 0 0,0 0-145 0 0,0 0-698 0 0,0 0-305 0 0,0 0-57 0 0,0 0-3 0 0,0 0 55 0 0,0 0 29 0 0,0 0 4 0 0,0 0-51 0 0,0 0-212 0 0,0 0-90 0 0,0 0-21 0 0,0 0-27 0 0,0 0-107 0 0,0 0-48 0 0,3-3 213 0 0,-1 1-442 0 0,0 1 0 0 0,0 0 0 0 0,1 0-1 0 0,-1 1 1 0 0,0-1 0 0 0,1 0-1 0 0,-1 1 1 0 0,0-1 0 0 0,1 1-1 0 0,-1 0 1 0 0,1 0 0 0 0,1 0-39 0 0,3 0 376 0 0,-1 0 1 0 0,1 1-1 0 0,0-1 1 0 0,1 2-377 0 0,16 4 25 0 0,-1 2 1 0 0,3 1-26 0 0,-9-2 40 0 0,1-1 0 0 0,-1-1 0 0 0,1 0 0 0 0,8 0-40 0 0,-3-3 24 0 0,0-1 1 0 0,3-1-25 0 0,-9 0 95 0 0,-17 0-206 0 0,1 0 0 0 0,0 0 1 0 0,0 0-1 0 0,-1 0 1 0 0,1 0-1 0 0,0-1 0 0 0,0 1 1 0 0,-1 0-1 0 0,1 0 1 0 0,0-1-1 0 0,0 1 0 0 0,-1-1 1 0 0,1 1-1 0 0,0 0 1 0 0,-1-1-1 0 0,1 1 0 0 0,-1-1 1 0 0,1 1-1 0 0,0-1 1 0 0,-1 0-1 0 0,1 1 0 0 0,-1-1 1 0 0,0 0-1 0 0,1 1 1 0 0,-1-1-1 0 0,1 0 0 0 0,-1 1 1 0 0,0-1-1 0 0,0 0 1 0 0,1 0-1 0 0,-1 1 0 0 0,0-1 1 0 0,0 0-1 0 0,0 0 1 0 0,0 0-1 0 0,0 1 0 0 0,0-1 1 0 0,0 0-1 0 0,0 0 1 0 0,0 1-1 0 0,0-1 0 0 0,0 0 1 0 0,-1 0 110 0 0,-1-8-1585 0 0</inkml:trace>
  <inkml:trace contextRef="#ctx0" brushRef="#br0" timeOffset="1052.676">291 0 2304 0 0,'0'0'101'0'0,"0"0"294"0"0,0 0 1149 0 0,2 1 2208 0 0,5 4-1352 0 0,27 17 745 0 0,8 1-1440 0 0,-33-17-1364 0 0,0-1-1 0 0,0 0 1 0 0,0 0-1 0 0,0-1 1 0 0,8 2-341 0 0,-12-5 249 0 0,0 1 0 0 0,0 0 0 0 0,0 0 0 0 0,0 1 0 0 0,0 0-249 0 0,-4-3 69 0 0,0 1 0 0 0,1-1 0 0 0,-1 1 0 0 0,0 0 0 0 0,0 0 0 0 0,0 0 0 0 0,0 0 0 0 0,0 0 0 0 0,0 0 0 0 0,0 0 0 0 0,0 0 0 0 0,-1 0 0 0 0,1 0 0 0 0,0 0 0 0 0,0 1 0 0 0,-1-1 0 0 0,1 0 0 0 0,-1 0 0 0 0,1 1 0 0 0,-1-1 0 0 0,0 1-69 0 0,-1 0 57 0 0,1-1 0 0 0,-1 1 0 0 0,0 0-1 0 0,0-1 1 0 0,-1 1 0 0 0,1-1 0 0 0,0 1-1 0 0,0-1 1 0 0,-1 0 0 0 0,1 1 0 0 0,-1-1-1 0 0,1 0 1 0 0,-1 0 0 0 0,-1 1-57 0 0,-1 1 117 0 0,-11 9 74 0 0,-1-1 0 0 0,0-1 0 0 0,-1 0 0 0 0,-16 6-191 0 0,-77 36-1680 0 0,99-47 463 0 0,0 0-3560 0 0,1-1-1152 0 0</inkml:trace>
  <inkml:trace contextRef="#ctx0" brushRef="#br0" timeOffset="1493.691">561 512 2760 0 0,'0'0'125'0'0,"4"-11"22"0"0,-3 10 453 0 0,0-1 0 0 0,0 0 1 0 0,0 0-1 0 0,1 0 0 0 0,-1 1 1 0 0,0-1-1 0 0,1 0 0 0 0,-1 1 0 0 0,1-1 1 0 0,-1 1-1 0 0,1 0 0 0 0,2-1-600 0 0,-1-1 654 0 0,1 1-1 0 0,0 1 1 0 0,0-1-1 0 0,0 0 1 0 0,0 1-1 0 0,3-1-653 0 0,1 1 490 0 0,0-1-1 0 0,0 2 1 0 0,0-1-1 0 0,0 1 0 0 0,0 0 1 0 0,7 1-490 0 0,-13 0 57 0 0,1-1 0 0 0,-1 1-1 0 0,0 0 1 0 0,0 0 0 0 0,1 0 0 0 0,-1 0 0 0 0,0 0 0 0 0,0 1 0 0 0,0-1-1 0 0,1 2-56 0 0,-2-2 122 0 0,1-1-1 0 0,-1 1 1 0 0,0 0-1 0 0,0 0 0 0 0,0 0 1 0 0,0 1-1 0 0,0-1 0 0 0,-1 0 1 0 0,1 0-1 0 0,0 0 0 0 0,0 1 1 0 0,-1-1-1 0 0,1 0 1 0 0,-1 1-1 0 0,1-1 0 0 0,-1 1 1 0 0,0 0-122 0 0,1 3 318 0 0,-1-4-277 0 0,0 1 0 0 0,0-1 0 0 0,0 0 0 0 0,0 0 0 0 0,0 0 0 0 0,0 0 0 0 0,0 0 0 0 0,0 0 0 0 0,-1 0 0 0 0,1 0 0 0 0,0 0 0 0 0,-1 1 0 0 0,1-1 0 0 0,-1 0 0 0 0,1 0 0 0 0,-1-1-1 0 0,1 1 1 0 0,-1 0 0 0 0,0 0 0 0 0,1 0 0 0 0,-1 0 0 0 0,0 0 0 0 0,0-1 0 0 0,0 1 0 0 0,1 0 0 0 0,-1-1 0 0 0,0 1 0 0 0,0 0-41 0 0,-3 1 56 0 0,1 1 0 0 0,0-1 0 0 0,-1 0 0 0 0,1 0 1 0 0,-1 0-1 0 0,0-1 0 0 0,1 1 0 0 0,-1-1 0 0 0,0 0 0 0 0,0 0 0 0 0,0 0 0 0 0,0 0 0 0 0,-2-1-56 0 0,-40 6-232 0 0,43-6 222 0 0,1 0 0 0 0,-1 0 0 0 0,1-1 0 0 0,-1 1 0 0 0,1-1-1 0 0,-1 0 1 0 0,1 1 0 0 0,-1-1 0 0 0,1 0 0 0 0,0 0 0 0 0,-1 0-1 0 0,1-1 1 0 0,-1 0 10 0 0,2 2 16 0 0,0-1-1 0 0,1 0 1 0 0,-1 1-1 0 0,0-1 1 0 0,1 0-1 0 0,-1 0 1 0 0,0 0-1 0 0,1 0 1 0 0,-1 1-1 0 0,1-1 1 0 0,-1 0-1 0 0,1 0 1 0 0,0 0-1 0 0,-1 0 1 0 0,1 0-1 0 0,0 0 1 0 0,0 0-1 0 0,0 0 1 0 0,0 0-1 0 0,-1 0 1 0 0,2 0-1 0 0,-1 0 1 0 0,0 0-1 0 0,0 0 1 0 0,0 0-1 0 0,0 0 1 0 0,0 0-1 0 0,1 0 1 0 0,-1 0-1 0 0,1 0 0 0 0,-1 0 1 0 0,0 0-1 0 0,1 0 1 0 0,0 0-16 0 0,1-3-53 0 0,1 0 0 0 0,-1 1 1 0 0,1-1-1 0 0,0 1 0 0 0,0 0 0 0 0,0 0 1 0 0,0 0-1 0 0,1 0 0 0 0,-1 0 0 0 0,1 1 0 0 0,0 0 1 0 0,0 0-1 0 0,0 0 0 0 0,0 0 53 0 0,2-1-48 0 0,1 1-1 0 0,-1 0 1 0 0,1 0-1 0 0,0 0 1 0 0,-1 1-1 0 0,1 0 1 0 0,0 1-1 0 0,3-1 49 0 0,-6 1 2 0 0,-1 0 1 0 0,1 1-1 0 0,-1-1 0 0 0,1 1 0 0 0,-1 0 0 0 0,1 0 0 0 0,-1 0 0 0 0,0 0 0 0 0,0 1 0 0 0,0-1 0 0 0,1 1 0 0 0,-1 0 0 0 0,-1 0 0 0 0,1 0 1 0 0,0 0-1 0 0,0 1 0 0 0,-1-1 0 0 0,1 1 0 0 0,-1-1 0 0 0,0 1 0 0 0,0 0 0 0 0,0 0 0 0 0,0 0 0 0 0,0 0 0 0 0,0 3-2 0 0,-1-5 25 0 0,0 0 0 0 0,-1 0 0 0 0,0 0 0 0 0,1 0 0 0 0,-1 0 0 0 0,1-1 0 0 0,-1 1 0 0 0,0 0 0 0 0,0 0 0 0 0,0 0-1 0 0,1 0 1 0 0,-1 0 0 0 0,0 0 0 0 0,0 0 0 0 0,0 0 0 0 0,-1 0 0 0 0,1 0 0 0 0,0 0 0 0 0,0 0 0 0 0,0 0 0 0 0,-1 0-1 0 0,1 0 1 0 0,0 0 0 0 0,-1 0 0 0 0,1 0 0 0 0,-1 0 0 0 0,1 0 0 0 0,-1-1 0 0 0,0 1 0 0 0,1 0 0 0 0,-1 0 0 0 0,0 0-25 0 0,-2 2 37 0 0,-1 1 0 0 0,1-1 0 0 0,-1 1 0 0 0,0-1 0 0 0,1 0 0 0 0,-1-1 0 0 0,0 1 0 0 0,-1-1 0 0 0,1 1 0 0 0,0-1 1 0 0,-1-1-1 0 0,1 1 0 0 0,-1-1 0 0 0,0 1 0 0 0,1-1 0 0 0,-1-1 0 0 0,0 1 0 0 0,0-1 0 0 0,0 1 0 0 0,0-1 0 0 0,-3-1-37 0 0,7 1-41 0 0,0 0 0 0 0,0-1-1 0 0,0 1 1 0 0,0 0 0 0 0,0-1 0 0 0,1 1-1 0 0,-1-1 1 0 0,0 1 0 0 0,0-1-1 0 0,0 1 1 0 0,0-1 0 0 0,0 0-1 0 0,1 0 1 0 0,-1 1 0 0 0,0-1 0 0 0,1 0-1 0 0,-1 0 1 0 0,0 0 0 0 0,1 1-1 0 0,-1-1 1 0 0,1 0 0 0 0,-1 0 0 0 0,1 0-1 0 0,0 0 1 0 0,-1 0 0 0 0,1 0-1 0 0,0 0 1 0 0,0 0 0 0 0,0 0-1 0 0,0 0 1 0 0,0 0 0 0 0,0 0 0 0 0,0 0-1 0 0,0 0 1 0 0,0 0 0 0 0,0-1 41 0 0,1-3-291 0 0,0 1 0 0 0,0 0 0 0 0,0 0 0 0 0,0-1 1 0 0,1 1-1 0 0,0 0 0 0 0,-1 0 0 0 0,2 0 291 0 0,13-18-3581 0 0,-7 11 1744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92 3224 0 0,'-1'0'93'0'0,"-1"0"1"0"0,0-1-1 0 0,0 1 0 0 0,0-1 1 0 0,0 1-1 0 0,0-1 0 0 0,1 0 1 0 0,-1 0-1 0 0,0 0 0 0 0,-1-1-93 0 0,-16-6 4157 0 0,-20-7 2090 0 0,36-3-2426 0 0,5 16-3642 0 0,0-1 0 0 0,-1 1 0 0 0,1 1 0 0 0,0-1 0 0 0,0 0 0 0 0,0 0 0 0 0,0 1 0 0 0,1-1 0 0 0,-1 1 0 0 0,0 0 0 0 0,1 0 0 0 0,1-1-179 0 0,33-11 414 0 0,-30 11-293 0 0,3 0-32 0 0,0 1 0 0 0,0 0 1 0 0,0 0-1 0 0,0 1 0 0 0,0 0 1 0 0,0 1-1 0 0,0 0 0 0 0,0 0 1 0 0,0 1-1 0 0,0 1 0 0 0,7 2-89 0 0,-11-3 0 0 0,0 1 0 0 0,0 0 0 0 0,-1 0 0 0 0,1 0 0 0 0,-1 1 0 0 0,0-1 0 0 0,0 1 0 0 0,0 1 0 0 0,0-1 0 0 0,-1 1 0 0 0,-1-3 0 0 0,-1 1 0 0 0,0-1 0 0 0,0 1 0 0 0,0 0 0 0 0,-1 0 0 0 0,1 0 0 0 0,-1 0 0 0 0,1 0 0 0 0,-1 0 0 0 0,0 0 0 0 0,0 0 0 0 0,0 0 0 0 0,-1 1 0 0 0,1-1 0 0 0,-1 0 0 0 0,0 0 0 0 0,0 1 0 0 0,0-1 0 0 0,0 0 0 0 0,0 2 0 0 0,-4 10 29 0 0,0-1-1 0 0,-1 1 0 0 0,0-1 0 0 0,-1 0 1 0 0,-1-1-1 0 0,0 1 0 0 0,-1-1 0 0 0,0 0 1 0 0,-1-1-1 0 0,-1 0 0 0 0,0-1 1 0 0,0 0-1 0 0,-1 0 0 0 0,0-1 0 0 0,-7 4-28 0 0,5-5 71 0 0,0 1-1 0 0,-1-2 1 0 0,-12 6-71 0 0,21-11 12 0 0,0-1 0 0 0,0 0 0 0 0,-1 0 0 0 0,1-1 0 0 0,0 1 0 0 0,-1-1 0 0 0,1 0 0 0 0,-1-1 0 0 0,1 1 0 0 0,-1-1 0 0 0,1 0 0 0 0,-6-1-12 0 0,4-1 73 0 0,6 0 82 0 0,12 0 286 0 0,20 0 182 0 0,60 7-623 0 0,-1 0 0 0 0,-26-4-3362 0 0,-1-4-1 0 0,46-8 3363 0 0,-94 9-2466 0 0</inkml:trace>
  <inkml:trace contextRef="#ctx0" brushRef="#br0" timeOffset="476.624">705 82 6912 0 0,'0'0'528'0'0,"-3"8"1776"0"0,-3 3 1286 0 0,-9 13 725 0 0,11-16-4168 0 0,0-1 1 0 0,1 1-1 0 0,-1 0 0 0 0,2 0 1 0 0,-1 0-1 0 0,1 1-147 0 0,-4 8 316 0 0,3-7-100 0 0,0 1 0 0 0,0-1 0 0 0,1 1 0 0 0,0-1 0 0 0,0 10-216 0 0,2-15 62 0 0,0-1 0 0 0,0 1-1 0 0,1-1 1 0 0,-1 0 0 0 0,1 1 0 0 0,0-1-1 0 0,0 0 1 0 0,0 1 0 0 0,1-1 0 0 0,0 0-1 0 0,-1 0 1 0 0,2 0 0 0 0,-1 0 0 0 0,0-1-1 0 0,2 2-61 0 0,-3-3 39 0 0,0-1-1 0 0,1 0 0 0 0,-1 1 0 0 0,1-1 0 0 0,0 0 0 0 0,-1 0 0 0 0,1 0 0 0 0,0 0 1 0 0,0 0-1 0 0,-1-1 0 0 0,1 1 0 0 0,0 0 0 0 0,0-1 0 0 0,0 0 0 0 0,0 1 1 0 0,0-1-1 0 0,0 0 0 0 0,0 0 0 0 0,0 0 0 0 0,0 0 0 0 0,0 0 0 0 0,0 0 1 0 0,0-1-1 0 0,-1 1 0 0 0,1-1 0 0 0,1 0-38 0 0,7-2 87 0 0,0 0 1 0 0,-1-1-1 0 0,1-1 1 0 0,4-2-88 0 0,-8 4 58 0 0,2-2-30 0 0,0 0-1 0 0,-1-1 0 0 0,1 1 0 0 0,-1-2 1 0 0,0 1-1 0 0,1-3-27 0 0,13-10 52 0 0,-20 17-56 0 0,23-17 42 0 0,-23 18-37 0 0,1 0 0 0 0,0-1 0 0 0,0 1 0 0 0,0 0 1 0 0,0 1-1 0 0,0-1 0 0 0,0 0 0 0 0,0 0 1 0 0,0 1-1 0 0,0-1 0 0 0,0 1 0 0 0,1 0-1 0 0,-3 0-7 0 0,1 0 0 0 0,0 0 0 0 0,-1 1 0 0 0,1-1 0 0 0,-1 0-1 0 0,1 1 1 0 0,0-1 0 0 0,-1 0 0 0 0,1 1 0 0 0,-1-1 0 0 0,1 1-1 0 0,-1-1 1 0 0,1 1 0 0 0,-1-1 0 0 0,1 1 0 0 0,-1 0 0 0 0,0-1-1 0 0,1 1 1 0 0,-1-1 0 0 0,0 1 0 0 0,1 0 7 0 0,6 16-76 0 0,-6-14 46 0 0,14 46-142 0 0,-10-34 163 0 0,-2-7 9 0 0,0 0-1 0 0,0 0 1 0 0,1 0-1 0 0,0-1 1 0 0,0 1-1 0 0,4 3 1 0 0,-7-8 58 0 0,1-1 0 0 0,0 0-1 0 0,-1 0 1 0 0,1 0-1 0 0,0 0 1 0 0,0 0 0 0 0,0 0-1 0 0,1 0 1 0 0,-1-1-1 0 0,0 1 1 0 0,1-1 0 0 0,-1 0-1 0 0,1 1 1 0 0,-1-1-1 0 0,1 0 1 0 0,-1-1-1 0 0,1 1 1 0 0,0 0 0 0 0,-1-1-1 0 0,1 1 1 0 0,0-1-1 0 0,0 0 1 0 0,-1 0 0 0 0,1 0-1 0 0,0 0 1 0 0,0-1-1 0 0,-1 1 1 0 0,1-1 0 0 0,0 1-1 0 0,1-2-57 0 0,-1 1 132 0 0,1-1-1 0 0,-1 0 0 0 0,1 0 0 0 0,-1 0 0 0 0,0-1 1 0 0,0 1-1 0 0,0-1 0 0 0,-1 0 0 0 0,1 0 1 0 0,0 0-1 0 0,-1 0 0 0 0,2-3-131 0 0,2-3 159 0 0,-1-1 0 0 0,0 1 0 0 0,0-1 0 0 0,-1-2-159 0 0,0-2 47 0 0,-1 1 0 0 0,0-1 1 0 0,-1 0-1 0 0,-1 0 0 0 0,0 0 0 0 0,-1-13-47 0 0,1-16 72 0 0,0 36-58 0 0,-2 0 1 0 0,1 0-1 0 0,-1 1 1 0 0,-1-6-15 0 0,-1-18-114 0 0,3 18-439 0 0,-1 0 0 0 0,0 0 0 0 0,-1 0 0 0 0,0 1 0 0 0,-1-1 0 0 0,-2-6 553 0 0,1 6-1120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15664 0 0,'0'0'356'0'0,"1"-14"859"0"0,-1 13-1209 0 0,0 1 0 0 0,0-1 0 0 0,0 0 0 0 0,0 0 0 0 0,1 0 0 0 0,-1 0 0 0 0,0 0 0 0 0,0 1 0 0 0,1-1 0 0 0,-1 0 0 0 0,1 0 0 0 0,-1 0 0 0 0,1 1 0 0 0,-1-1 0 0 0,1 0 0 0 0,0 1-1 0 0,-1-1 1 0 0,1 0 0 0 0,0 1 0 0 0,-1-1 0 0 0,1 1 0 0 0,0-1 0 0 0,0 1-6 0 0,2-2 11 0 0,0 0-11 0 0,0 0 0 0 0,0 0 0 0 0,1 0 0 0 0,-1 1 0 0 0,1-1 0 0 0,-1 1 0 0 0,1 0 0 0 0,0 0 0 0 0,-1 0 0 0 0,1 1 0 0 0,0-1 0 0 0,0 1 0 0 0,1 0 0 0 0,0 0 0 0 0,1 0 0 0 0,-1 0 0 0 0,1 0 0 0 0,-1 1 0 0 0,1 0 0 0 0,-1 0 0 0 0,1 1 0 0 0,3 1 0 0 0,13 10 0 0 0,-21-12 10 0 0,-1 0 0 0 0,1-1 0 0 0,0 1 0 0 0,-1 0 0 0 0,1 0-1 0 0,-1-1 1 0 0,1 1 0 0 0,-1 0 0 0 0,1 0 0 0 0,-1 0-1 0 0,1 0 1 0 0,-1 0 0 0 0,0 0 0 0 0,0 0 0 0 0,1 0-1 0 0,-1 0 1 0 0,0 0 0 0 0,0 0 0 0 0,0 0 0 0 0,0 0 0 0 0,0 0-1 0 0,0 0 1 0 0,-1-1 0 0 0,1 1 0 0 0,0 0 0 0 0,0 0-1 0 0,-1 0 1 0 0,1 0 0 0 0,0 0 0 0 0,-1 0 0 0 0,1 0-1 0 0,-1 0 1 0 0,0 0-10 0 0,1 0 112 0 0,-2 4 65 0 0,0-1-1 0 0,-1 1 1 0 0,1-1-1 0 0,-1 0 1 0 0,0 0-1 0 0,0 0 1 0 0,0 0-1 0 0,-1-1 0 0 0,-2 3-176 0 0,-19 21 28 0 0,20-21 74 0 0,0 0 0 0 0,0-1 1 0 0,-1 0-1 0 0,1 0 0 0 0,-1 0 0 0 0,0 0 0 0 0,-1-1 0 0 0,1 0 0 0 0,-3 1-102 0 0,8-5 509 0 0,1 0-66 0 0,5 0-424 0 0,-1-1-1 0 0,1 0 1 0 0,-1 0 0 0 0,1 0-1 0 0,-1-1 1 0 0,0 1 0 0 0,0-1-1 0 0,0 0 1 0 0,1 0-19 0 0,19-8-3 0 0,11-4 581 0 0,7 0 659 0 0,-6 6-1995 0 0,-12 2-5785 0 0,-11 3-338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4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90 10136 0 0,'-2'-2'199'0'0,"1"-1"0"0"0,-1 0 1 0 0,1 1-1 0 0,0-1 0 0 0,0 0 0 0 0,0 0 1 0 0,0 0-1 0 0,1 0 0 0 0,-1 0 1 0 0,1 0-1 0 0,0 1 0 0 0,0-1 1 0 0,0 0-1 0 0,0 0 0 0 0,0 0 0 0 0,1 0 1 0 0,-1 0-1 0 0,1 0 0 0 0,0 0 1 0 0,0 0-1 0 0,0 0 0 0 0,0 1 1 0 0,1-3-200 0 0,-1 0 531 0 0,0 4-384 0 0,-1 0-1 0 0,0 1 0 0 0,0-1 1 0 0,0 0-1 0 0,0 1 0 0 0,0-1 1 0 0,1 1-1 0 0,-1-1 0 0 0,0 0 1 0 0,1 1-1 0 0,-1-1 0 0 0,0 1 1 0 0,1-1-1 0 0,-1 1 0 0 0,1-1 1 0 0,-1 1-1 0 0,1-1 1 0 0,-1 1-1 0 0,1 0 0 0 0,-1-1 1 0 0,1 1-1 0 0,-1 0 0 0 0,1-1 1 0 0,-1 1-1 0 0,1 0 0 0 0,0-1 1 0 0,-1 1-1 0 0,1 0 0 0 0,0 0-146 0 0,0 0 371 0 0,9 13 1069 0 0,-7-5-1409 0 0,0 0 1 0 0,0 0-1 0 0,-1 0 1 0 0,0 0-1 0 0,1 4-31 0 0,-3-9 8 0 0,3 36 0 0 0,-2-13 427 0 0,1 11-114 0 0,-2-1 0 0 0,-2 1 0 0 0,-1-1 0 0 0,-2 1 0 0 0,-2 4-321 0 0,-1 3 0 0 0,-2 0 0 0 0,-2 0 0 0 0,-15 36 0 0 0,18-39 0 0 0,8-37-64 0 0,1-3-273 0 0,0-1-138 0 0,0 0-33 0 0,0 1-300 0 0,0 0 0 0 0,0 0 0 0 0,0-1 0 0 0,0 1-1 0 0,-1 0 1 0 0,1 0 0 0 0,0 0 0 0 0,0 0 0 0 0,-1-1 0 0 0,1 1-1 0 0,-1 0 1 0 0,1 0 0 0 0,-1-1 0 0 0,1 1 0 0 0,-1 0 808 0 0,-16 11-5247 0 0,3-1 5362 0 0,14-11 893 0 0,0 0 15 0 0,0 0 1 0 0,0 0 0 0 0,0 0 0 0 0,0 0-70 0 0,0 0-288 0 0,0 0-122 0 0,0 0-28 0 0,0 0-4 0 0,0 0 0 0 0,0 0 0 0 0,0 0 0 0 0,0 0 0 0 0,10-9 1535 0 0,-7 8-1826 0 0,2 0 125 0 0,-1-1 0 0 0,1 1 0 0 0,0 0 0 0 0,0 0 1 0 0,0 1-1 0 0,0 0 0 0 0,-1 0 0 0 0,1 0 0 0 0,0 0 0 0 0,0 1 0 0 0,3 0-346 0 0,-6 0 23 0 0,1-1-1 0 0,-1 1 0 0 0,0-1 1 0 0,1 0-1 0 0,-1 1 0 0 0,0-1 1 0 0,1 0-1 0 0,0-1-22 0 0,11 2-7 0 0,10 4 7 0 0,-15-2 0 0 0,1-1 0 0 0,-1-1 0 0 0,1 1 0 0 0,-1-1 0 0 0,1-1 0 0 0,7 0 0 0 0,1 0 8 0 0,-17 0-45 0 0,1 1 0 0 0,-1-1 0 0 0,0 0-1 0 0,0 0 1 0 0,1 0 0 0 0,-1 0 0 0 0,0 0 0 0 0,1-1-1 0 0,-1 1 1 0 0,0 0 0 0 0,0 0 37 0 0,1-1-309 0 0,-1 0-1 0 0,0 0 1 0 0,1 0-1 0 0,-1 0 1 0 0,0 0-1 0 0,0 0 1 0 0,0 0-1 0 0,0 0 1 0 0,0-1-1 0 0,0 1 1 0 0,0 0-1 0 0,0-1 1 0 0,0 1-1 0 0,0-1 1 0 0,-1 1 0 0 0,1 0-1 0 0,-1-1 1 0 0,1 0-1 0 0,-1 1 1 0 0,1-1-1 0 0,-1 1 1 0 0,0-1-1 0 0,0 1 1 0 0,0-1-1 0 0,0 0 1 0 0,0 1-1 0 0,0-1 1 0 0,-1 0 309 0 0,1-13-2557 0 0</inkml:trace>
  <inkml:trace contextRef="#ctx0" brushRef="#br0" timeOffset="399.994">1 36 10136 0 0,'0'0'464'0'0,"0"0"-10"0"0,0-1-294 0 0,0 0-70 0 0,0 0 280 0 0,0 1 118 0 0,0 0 22 0 0,16-12 2983 0 0,-8 10-2921 0 0,1 0 0 0 0,-1 1 0 0 0,0 0 0 0 0,1 0 0 0 0,-1 1 0 0 0,1 1 0 0 0,1-1-572 0 0,20 4 1176 0 0,12 4-1176 0 0,9 1 126 0 0,-30-6-175 0 0,-3 0-438 0 0,0-1 1 0 0,3-1 486 0 0,-16-1-741 0 0,1 0 1 0 0,-1 0-1 0 0,0-1 1 0 0,0 0-1 0 0,5-1 741 0 0,-1-1-1524 0 0,-2-2-10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2304 0 0,'3'-12'471'0'0,"1"4"2487"0"0,-2 4-1646 0 0,0 0 0 0 0,0 0 0 0 0,0-1 0 0 0,-1 1 0 0 0,0-1 0 0 0,1 0-1312 0 0,-2 4 669 0 0,0 1-58 0 0,0 0-16 0 0,3-3 959 0 0,-3 2-1499 0 0,0 1 1 0 0,0 0-1 0 0,1 0 1 0 0,-1 0-1 0 0,0 0 1 0 0,0-1-1 0 0,0 1 1 0 0,0 0-1 0 0,0 0 1 0 0,0 0-1 0 0,0 0 1 0 0,1-1-1 0 0,-1 1 1 0 0,0 0-1 0 0,0 0 1 0 0,0 0-1 0 0,0 0 1 0 0,1 0-1 0 0,-1 0 1 0 0,0-1-1 0 0,0 1 1 0 0,0 0-1 0 0,0 0 1 0 0,1 0-1 0 0,-1 0 1 0 0,0 0-1 0 0,0 0 1 0 0,0 0-1 0 0,1 0 1 0 0,-1 0-1 0 0,0 0 1 0 0,0 0-1 0 0,1 0 1 0 0,-1 0-1 0 0,0 0 1 0 0,0 0-1 0 0,0 0 1 0 0,1 0-1 0 0,-1 0 0 0 0,0 0 1 0 0,0 1-1 0 0,0-1 1 0 0,0 0-1 0 0,1 0 1 0 0,-1 0-1 0 0,0 0 1 0 0,0 0-1 0 0,0 0 1 0 0,0 1-1 0 0,1-1 1 0 0,-1 0-1 0 0,0 0-55 0 0,2 2 37 0 0,0 0-1 0 0,-1 0 1 0 0,1 0-1 0 0,0 0 1 0 0,-1 1-1 0 0,1-1 0 0 0,-1 0 1 0 0,0 1-1 0 0,0-1 1 0 0,0 1-1 0 0,0 0 1 0 0,0-1-1 0 0,-1 1 0 0 0,1 0 1 0 0,-1-1-1 0 0,1 1 1 0 0,-1 1-37 0 0,4 17 188 0 0,16 63 399 0 0,-18-71-462 0 0,-2-12-98 0 0,0 0 1 0 0,0 1-1 0 0,0-1 1 0 0,0 0-1 0 0,1 1 1 0 0,-1-1-1 0 0,0 0 1 0 0,1 0-1 0 0,-1 1 1 0 0,0-1-1 0 0,1 0 0 0 0,0 0 1 0 0,-1 0-1 0 0,1 1-27 0 0,2 3 112 0 0,-3-4-157 0 0,14 13 134 0 0,-12-12-81 0 0,12 3 7 0 0,-12-5 12 0 0,0 0 1 0 0,0-1-1 0 0,-1 1 1 0 0,1 0-1 0 0,0-1 1 0 0,-1 1-1 0 0,1-1 0 0 0,-1 0 1 0 0,1 1-1 0 0,-1-1 1 0 0,1 0-1 0 0,-1 0 1 0 0,1 0-1 0 0,-1 0 0 0 0,0 0 1 0 0,1 0-1 0 0,-1-1 1 0 0,0 1-1 0 0,0 0 1 0 0,0-1-1 0 0,1 0-27 0 0,10-22 875 0 0,0-1-1 0 0,6-23-874 0 0,-5 14 33 0 0,-4 14-17 0 0,-2 0-1 0 0,4-19-15 0 0,-11 30 27 0 0,0 7-22 0 0,0 1 0 0 0,0 0 0 0 0,0-1 0 0 0,0 1 0 0 0,1 0 0 0 0,-1 0 0 0 0,0-1 0 0 0,0 1 0 0 0,1 0 0 0 0,-1 0 0 0 0,1 0 0 0 0,-1 0 0 0 0,1-1 0 0 0,0 1 0 0 0,-1 0 0 0 0,1 0 1 0 0,0 0-1 0 0,0 0-5 0 0,1-5 10 0 0,3-12-13163 0 0,-5 18 10891 0 0</inkml:trace>
  <inkml:trace contextRef="#ctx0" brushRef="#br0" timeOffset="454.58">362 1 3224 0 0,'0'0'143'0'0,"0"0"313"0"0,0 0 1210 0 0,0 0 529 0 0,0 0 107 0 0,0 0-184 0 0,0 0-872 0 0,0 0-382 0 0,0 0-80 0 0,0 0-48 0 0,0 0-142 0 0,0 0-68 0 0,0 0-13 0 0,0 0-59 0 0,7 7-92 0 0,8 12-292 0 0,-1-5-76 0 0,-10-9 6 0 0,0-1 0 0 0,0 0 0 0 0,-1 1 0 0 0,1 0 0 0 0,-1 0 0 0 0,0 0 0 0 0,0 3 0 0 0,12 17 0 0 0,5 2 0 0 0,-13-19 0 0 0,-1 0 0 0 0,0 0 0 0 0,0 1 0 0 0,-1-1 0 0 0,0 2 0 0 0,-1-1 0 0 0,2 5 0 0 0,-5-12 0 0 0,0 1 0 0 0,0-1 0 0 0,1 0 0 0 0,-1 1 0 0 0,0-1 0 0 0,1 0 0 0 0,1 1 0 0 0,-2-1 0 0 0,1 0 0 0 0,-1 0 0 0 0,1 0 0 0 0,-1 0 0 0 0,0 0 0 0 0,0 0 0 0 0,0 0 0 0 0,0 1 0 0 0,0 0 0 0 0,6 15 59 0 0,-6-16-27 0 0,0 0 0 0 0,0 1-1 0 0,0-1 1 0 0,-1 1 0 0 0,1-1-1 0 0,-1 0 1 0 0,1 1-1 0 0,-1 1-31 0 0,2 13 490 0 0,-1-16-433 0 0,-1 0 1 0 0,0 1-1 0 0,1-1 0 0 0,-1 0 0 0 0,0 0 1 0 0,0 0-1 0 0,0 0 0 0 0,0 0 1 0 0,0 0-1 0 0,0 0 0 0 0,0 0 1 0 0,0 0-1 0 0,-1 0 0 0 0,1 0 1 0 0,0 0-1 0 0,-1 0 0 0 0,1 0 1 0 0,-1 0-1 0 0,1 0 0 0 0,-1 0 1 0 0,1 0-1 0 0,-1 0 0 0 0,1-1 1 0 0,-1 1-1 0 0,0 0 0 0 0,0 0 1 0 0,1-1-1 0 0,-1 1 0 0 0,0 0-57 0 0,-7 5 301 0 0,-1 0-1 0 0,1-1 0 0 0,-1 0 0 0 0,0-1 1 0 0,0 0-1 0 0,-5 2-300 0 0,-3 1 252 0 0,-20 11 40 0 0,-14 6-198 0 0,44-22-455 0 0,1 1 0 0 0,0 0-1 0 0,-1 0 1 0 0,-4 3 361 0 0,10-5-1409 0 0,1-1-65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5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6826 5190 7920 0 0,'12'-7'362'0'0,"-9"-10"174"0"0,-2 15-284 0 0,1 0 1 0 0,0 0-1 0 0,0 0 0 0 0,0 0 0 0 0,0 1 0 0 0,0-1 0 0 0,1 1 0 0 0,-1 0 0 0 0,0-1 0 0 0,1 1 0 0 0,-1 0 0 0 0,1 0 0 0 0,-1 1 0 0 0,1-1 0 0 0,0 0 0 0 0,-1 1 0 0 0,1 0 1 0 0,-1-1-1 0 0,3 1-252 0 0,0 2 198 0 0,-1-1-1 0 0,0 1 1 0 0,0 0 0 0 0,0 0 0 0 0,0 0 0 0 0,0 1 0 0 0,0-1 0 0 0,-1 1 0 0 0,2 1-198 0 0,45 37 807 0 0,16 5-611 0 0,6 14-132 0 0,-69-58-64 0 0,-1 0 0 0 0,0 0 0 0 0,0 1 0 0 0,1 0 0 0 0,-1-1 0 0 0,-1 1 0 0 0,1 0 0 0 0,0 0 0 0 0,-1 0 0 0 0,1 0 0 0 0,0 0 0 0 0,0 0 0 0 0,0 0 0 0 0,0 0 0 0 0,0-1 0 0 0,0 1 0 0 0,1-1 0 0 0,7 7-1 0 0,-7-7 1 0 0,0 1 0 0 0,0-1 0 0 0,-1 1 1 0 0,1-1-1 0 0,-1 1 0 0 0,1 0 0 0 0,-1 0 0 0 0,0 0 0 0 0,0 0 0 0 0,0 0 0 0 0,-1 0 0 0 0,1 1 0 0 0,-1 0 0 0 0,12 25 0 0 0,-10-25 4 0 0,-1 1 1 0 0,0-1-1 0 0,0 1 1 0 0,0 0-1 0 0,0-1 0 0 0,-1 1 1 0 0,0 0-1 0 0,0 0 1 0 0,0 0-1 0 0,-1 0 0 0 0,0 0 1 0 0,0 1-5 0 0,0 4 17 0 0,-1 0 1 0 0,1-1 0 0 0,1 1-1 0 0,-1 1-17 0 0,1-8 14 0 0,-1 0 0 0 0,-1 0 0 0 0,1 0 0 0 0,0 0 0 0 0,-1 1 0 0 0,0-1 0 0 0,0 0 0 0 0,0 0-1 0 0,0 1-13 0 0,-1-1 36 0 0,1 0 0 0 0,0 1 0 0 0,0 0 0 0 0,1-1 0 0 0,-1 1-1 0 0,1 3-35 0 0,-1-4 28 0 0,1 0-1 0 0,-1 0 1 0 0,0 1-1 0 0,0-1 1 0 0,0 0-1 0 0,0 0 1 0 0,-1 0-1 0 0,1 0 1 0 0,-1 0-1 0 0,0 0 1 0 0,0 0-1 0 0,0-1 1 0 0,-1 3-28 0 0,-13 19 290 0 0,15-22-261 0 0,-1 0 0 0 0,1 0 0 0 0,-1 0 0 0 0,0 0 0 0 0,0 0 0 0 0,0 0 0 0 0,0 0 0 0 0,0-1 0 0 0,0 1 0 0 0,0-1 0 0 0,-1 0 0 0 0,1 1-1 0 0,0-1 1 0 0,-1 0 0 0 0,-1 0-29 0 0,1 0 59 0 0,-1 1-1 0 0,0-1 0 0 0,0 0 0 0 0,0-1 0 0 0,1 1 1 0 0,-1-1-1 0 0,0 1 0 0 0,0-1 0 0 0,0-1 0 0 0,-2 1-58 0 0,-15-7 404 0 0,21 7-370 0 0,-1-1 0 0 0,0 1 1 0 0,0 0-1 0 0,0-1 1 0 0,1 1-1 0 0,-1-1 0 0 0,0 1 1 0 0,1-1-1 0 0,-1 1 1 0 0,0-1-1 0 0,1 0 0 0 0,-1 1 1 0 0,1-1-1 0 0,-1 0 1 0 0,1 1-1 0 0,-1-1 0 0 0,1 0 1 0 0,0 0-1 0 0,-1 0 1 0 0,1 1-1 0 0,0-1 0 0 0,-1-1-34 0 0,1 1 47 0 0,0 0-1 0 0,0-1 1 0 0,-1 1-1 0 0,1 0 0 0 0,0-1 1 0 0,-1 1-1 0 0,1 0 0 0 0,-1 0 1 0 0,1-1-1 0 0,-1 1 1 0 0,0-1-47 0 0,0 2 26 0 0,1-1 1 0 0,-1 0-1 0 0,1 0 0 0 0,-1 0 1 0 0,1 0-1 0 0,-1 0 1 0 0,1 0-1 0 0,0 0 1 0 0,0 0-1 0 0,-1 0 1 0 0,1 0-1 0 0,0-1 1 0 0,0 1-1 0 0,0 0 1 0 0,0 0-1 0 0,0 0 1 0 0,0 0-1 0 0,1 0 1 0 0,-1 0-1 0 0,0-1-26 0 0,4-7 212 0 0,-3 7-181 0 0,0 0 0 0 0,-1 0 0 0 0,1 0 0 0 0,-1 0-1 0 0,1 0 1 0 0,-1 0 0 0 0,1 0 0 0 0,-1 0 0 0 0,0 0-1 0 0,0-2-30 0 0,0 2 25 0 0,0-1 0 0 0,0 1-1 0 0,1 0 1 0 0,-1 0 0 0 0,1-1 0 0 0,-1 1-1 0 0,1 0 1 0 0,0 0 0 0 0,0 0-1 0 0,0 0 1 0 0,0 0 0 0 0,1-2-25 0 0,-1 2 19 0 0,1-1 1 0 0,-1 0-1 0 0,0 1 0 0 0,0-1 1 0 0,0 0-1 0 0,0 1 0 0 0,0-4-19 0 0,0-2 40 0 0,-1 4-19 0 0,0 0-1 0 0,0 0 1 0 0,1 1-1 0 0,0-1 1 0 0,0 0-1 0 0,0 1 1 0 0,0-1-1 0 0,0 1 1 0 0,1-1-1 0 0,0 1 1 0 0,0-1-21 0 0,1-1 33 0 0,-1 0 1 0 0,1-1-1 0 0,-1 1 1 0 0,0-1-1 0 0,0 1 0 0 0,0-1 1 0 0,-1 0-1 0 0,0 0 1 0 0,0 0-1 0 0,-1-6-33 0 0,1 10 0 0 0,-1-1-1 0 0,1 0 1 0 0,0 1-1 0 0,-1-1 1 0 0,1 0-1 0 0,0 1 1 0 0,2-3 0 0 0,3-15-63 0 0,-5 15 61 0 0,0 1 1 0 0,1-1 0 0 0,-1 1 0 0 0,1 0-1 0 0,0-1 1 0 0,0 1 0 0 0,1 0 0 0 0,-1 0 0 0 0,1 0-1 0 0,-1 1 1 0 0,3-2 1 0 0,10-17 16 0 0,-9 13 26 0 0,0 2 0 0 0,0-1 0 0 0,1 1-1 0 0,0 0 1 0 0,7-6-42 0 0,11-11-1 0 0,29-24 12 0 0,1-4 309 0 0,-39 30-267 0 0,-12 14 34 0 0,-4 7-71 0 0,1 0 1 0 0,-1-1-1 0 0,1 1 0 0 0,-1 0 1 0 0,1 0-1 0 0,0 0 0 0 0,-1 0 1 0 0,1 0-1 0 0,0 0 1 0 0,0 0-1 0 0,0 0-16 0 0,-1 0 43 0 0,0-3-17 0 0,0 3 53 0 0,0 1 9 0 0,0 0-7 0 0,-11 3-2202 0 0,10-2 1589 0 0,-8 3-3615 0 0,9-4 2452 0 0</inkml:trace>
  <inkml:trace contextRef="#ctx0" brushRef="#br0" timeOffset="1">7504 5509 2304 0 0,'-16'-4'433'0'0,"12"3"982"0"0,4 1 433 0 0,11-6 4573 0 0,-11 6-6334 0 0,0 0 0 0 0,0 0 0 0 0,0 1 1 0 0,0-1-1 0 0,1 0 0 0 0,-1 0 0 0 0,0 0 0 0 0,0 1 0 0 0,0-1 1 0 0,0 0-1 0 0,0 0 0 0 0,0 0 0 0 0,1 1 0 0 0,-1-1 0 0 0,0 0 0 0 0,0 0 1 0 0,0 0-1 0 0,0 1 0 0 0,0-1 0 0 0,0 0 0 0 0,0 0 0 0 0,0 1 1 0 0,0-1-1 0 0,0 0 0 0 0,0 0 0 0 0,0 1 0 0 0,0-1 0 0 0,0 0 1 0 0,0 0-1 0 0,0 0 0 0 0,-1 1 0 0 0,1-1 0 0 0,0 0 0 0 0,0 0 1 0 0,0 0-1 0 0,0 1 0 0 0,0-1 0 0 0,0 0 0 0 0,-1 0 0 0 0,1 0 0 0 0,0 1 1 0 0,0-1-1 0 0,0 0-87 0 0,-11 19 621 0 0,2-2 76 0 0,-1 1-196 0 0,8-15-407 0 0,0 0 0 0 0,0 0 1 0 0,0 0-1 0 0,1 1 0 0 0,-1-1 0 0 0,1 0 0 0 0,-1 2-94 0 0,1-2 65 0 0,0 0 0 0 0,0 0 0 0 0,-1 0-1 0 0,1 0 1 0 0,-1 0 0 0 0,-1 2-65 0 0,1-3 34 0 0,1 0 1 0 0,-1 1-1 0 0,1-1 1 0 0,0 0-1 0 0,-1 1 1 0 0,1-1-1 0 0,1 0 1 0 0,-1 1 0 0 0,0-1-1 0 0,0 1 1 0 0,1 0-1 0 0,0 0-34 0 0,-1 0 74 0 0,1-1 0 0 0,0 0-1 0 0,0 1 1 0 0,-1-1 0 0 0,1 0 0 0 0,-1 0-1 0 0,0 1 1 0 0,1-1 0 0 0,-1 0 0 0 0,0 0 0 0 0,-1 0-1 0 0,1 1-73 0 0,0-3 25 0 0,1 1 0 0 0,0 0-1 0 0,0 0 1 0 0,-1-1 0 0 0,1 1-1 0 0,0 0 1 0 0,0 0 0 0 0,0 0-1 0 0,0 0 1 0 0,0-1 0 0 0,0 1-1 0 0,0 0 1 0 0,0 0 0 0 0,0 0 0 0 0,0 0-1 0 0,0-1 1 0 0,1 1 0 0 0,-1 0-1 0 0,0 0-24 0 0,1 0 18 0 0,-1 0 0 0 0,0 0 0 0 0,0-1 1 0 0,1 1-1 0 0,-1 0 0 0 0,0 0 0 0 0,0 0 0 0 0,0 0 0 0 0,0 0 0 0 0,0 0 0 0 0,-1 0 0 0 0,1 0 0 0 0,0 0-18 0 0,0 0 17 0 0,-1 0-1 0 0,1-1 1 0 0,0 1 0 0 0,-1 0-1 0 0,1 0 1 0 0,0 0-1 0 0,0-1 1 0 0,0 1-1 0 0,0 0 1 0 0,-1 0 0 0 0,1 0-1 0 0,0-1 1 0 0,1 1-1 0 0,-1 0 1 0 0,0 0-1 0 0,0 0 1 0 0,0 0 0 0 0,0-1-1 0 0,1 1 1 0 0,-1 0-1 0 0,0 0 1 0 0,1-1-1 0 0,-1 1 1 0 0,0 0 0 0 0,1 0-1 0 0,-1-1 1 0 0,1 1-1 0 0,-1-1 1 0 0,1 1-1 0 0,0 0 1 0 0,-1-1-1 0 0,1 1 1 0 0,-1-1 0 0 0,1 1-1 0 0,0-1 1 0 0,0 0-1 0 0,-1 1 1 0 0,1-1-1 0 0,0 0 1 0 0,0 1-17 0 0,0-1-93 0 0,-1 0-61 0 0,15 0-2216 0 0,-9-3 92 0 0</inkml:trace>
  <inkml:trace contextRef="#ctx0" brushRef="#br0" timeOffset="2">7427 5422 15664 0 0,'0'0'45'0'0,"1"-1"0"0"0,-1 1 0 0 0,1-1 1 0 0,-1 1-1 0 0,0-1 0 0 0,1 1 1 0 0,-1-1-1 0 0,1 1 0 0 0,-1-1 1 0 0,0 1-1 0 0,0-1 0 0 0,1 1 1 0 0,-1-1-1 0 0,0 0 0 0 0,0 1 1 0 0,1-1-1 0 0,-1 1 0 0 0,0-1 1 0 0,0 0-1 0 0,0 1 0 0 0,0-1 1 0 0,0 0-1 0 0,0 1 0 0 0,0-1 1 0 0,0 0-1 0 0,0 1 0 0 0,-1-1 1 0 0,1 1-1 0 0,0-1 0 0 0,0 0 1 0 0,-1 1-1 0 0,1-1 0 0 0,0 1 1 0 0,0-1-1 0 0,-1 0-45 0 0,-3-11 133 0 0,-7-2-133 0 0,14 10 0 0 0,3 1-770 0 0,3 5-3241 0 0,6 0-1399 0 0</inkml:trace>
  <inkml:trace contextRef="#ctx0" brushRef="#br0" timeOffset="3">7892 5313 11976 0 0,'0'0'266'0'0,"-8"-11"668"0"0,4 9-850 0 0,1 0 1 0 0,-1 1 0 0 0,0-1-1 0 0,1 1 1 0 0,-1-1 0 0 0,0 1-1 0 0,0 0 1 0 0,0 1 0 0 0,0-1-1 0 0,0 1-84 0 0,-5-1 559 0 0,1 0-1 0 0,0 1 0 0 0,-1 1 0 0 0,-2 0-557 0 0,6-1 84 0 0,1 1 1 0 0,-1 0-1 0 0,1 1 1 0 0,-1-1 0 0 0,1 1-1 0 0,-1 0 1 0 0,1 0-1 0 0,0 0 1 0 0,0 1 0 0 0,0-1-1 0 0,0 1 1 0 0,0 0 0 0 0,0 0-1 0 0,1 1 1 0 0,0-1-1 0 0,-1 1 1 0 0,1-1 0 0 0,1 1-1 0 0,-1 0 1 0 0,0 0-1 0 0,1 0 1 0 0,0 1 0 0 0,0-1-1 0 0,0 0 1 0 0,1 1 0 0 0,-1 0-1 0 0,1-1 1 0 0,0 1-1 0 0,1 0 1 0 0,-1-1 0 0 0,1 1-1 0 0,0 0 1 0 0,0 0 0 0 0,0-1-1 0 0,0 1 1 0 0,1 0-1 0 0,1 4-85 0 0,-1-4 0 0 0,0 0 0 0 0,-1 1 0 0 0,1 0 0 0 0,-1-1 0 0 0,-1 1 0 0 0,1-1 0 0 0,-1 3 0 0 0,0-2 0 0 0,0 1 0 0 0,1-1 0 0 0,0 1 0 0 0,1 0 0 0 0,-1 1 0 0 0,4 11-53 0 0,-1-3 299 0 0,0 0 1 0 0,-1 1-1 0 0,-1-1 1 0 0,0 1-1 0 0,-2 10-246 0 0,4 41 285 0 0,-15 32 142 0 0,11-93-389 0 0,1-5-28 0 0,0 0-1 0 0,0 0 0 0 0,0 0 1 0 0,-1-1-1 0 0,1 1 0 0 0,-1 0 1 0 0,1-1-1 0 0,-1 1 1 0 0,0 0-1 0 0,1-1 0 0 0,-1 1 1 0 0,0-1-1 0 0,0 1-9 0 0,-6 8 55 0 0,7-9-52 0 0,-1 0-1 0 0,0 1 1 0 0,0-1 0 0 0,0 0-1 0 0,0 0 1 0 0,0 1-1 0 0,0-1 1 0 0,0 0-1 0 0,0 0 1 0 0,0 0 0 0 0,0-1-1 0 0,0 1 1 0 0,-1 0-1 0 0,1 0 1 0 0,0-1-1 0 0,-1 1 1 0 0,1 0-1 0 0,0-1 1 0 0,-1 1-3 0 0,-4-1-511 0 0,1 1-1 0 0,0-1 1 0 0,0 0-1 0 0,0 0 1 0 0,0 0 0 0 0,0-1-1 0 0,0 0 1 0 0,0 0-1 0 0,-5-1 512 0 0,8 1-1887 0 0</inkml:trace>
  <inkml:trace contextRef="#ctx0" brushRef="#br0" timeOffset="4">7525 5626 2760 0 0,'2'-1'207'0'0,"0"-3"-415"0"0,-1 3 811 0 0,0-1 0 0 0,0 1-1 0 0,1-1 1 0 0,-1 1 0 0 0,0-1 0 0 0,1 1-1 0 0,-1 0 1 0 0,2-2-603 0 0,26-10 6131 0 0,-23 10-5770 0 0,0 1 0 0 0,0 0 1 0 0,1 1-1 0 0,-1 0 0 0 0,0-1 1 0 0,1 2-1 0 0,-1-1 1 0 0,7 1-362 0 0,13-2 756 0 0,-13 2-583 0 0,0 0 0 0 0,0 0 0 0 0,-1 1 0 0 0,1 1 0 0 0,7 1-173 0 0,27 4-1435 0 0,-34-7-4578 0 0</inkml:trace>
  <inkml:trace contextRef="#ctx0" brushRef="#br0" timeOffset="5">2095 6081 2304 0 0,'0'0'101'0'0,"0"0"203"0"0,0 0 767 0 0,3 0 3854 0 0,1 1-4737 0 0,-1-1-1 0 0,1 1 1 0 0,0-1 0 0 0,0 0-1 0 0,-1 0 1 0 0,3 0-188 0 0,17 0 545 0 0,2 1-76 0 0,1 0 0 0 0,19-3-469 0 0,10 0 451 0 0,153 4-768 0 0,-133 1 402 0 0,-39 0-9 0 0,26-3-76 0 0,-8 2-71 0 0,-37-1 58 0 0,1-1 0 0 0,9 0 13 0 0,21 1 0 0 0,-14 0 0 0 0,499-1 328 0 0,-390-3-328 0 0,-104 3-54 0 0,19 0-380 0 0,15 3 434 0 0,34 3 429 0 0,-76-5-926 0 0,0 0 1 0 0,27-4 496 0 0,10 1-134 0 0,183-4-69 0 0,-3 0 28 0 0,-243 6 137 0 0,44 1-1026 0 0,2 1 1064 0 0,-38-1-399 0 0,0-1-1 0 0,11-2 400 0 0,9 0-327 0 0,62 0 202 0 0,-28 0 10 0 0,27 4 115 0 0,-48-1 0 0 0,16-3 0 0 0,4 1 0 0 0,-26 2 0 0 0,-16-1 0 0 0,0 0 0 0 0,0-1 0 0 0,11-2 0 0 0,15-1 0 0 0,-17 2 0 0 0,-3 1 0 0 0,20 1 0 0 0,-14 1 0 0 0,78 4-176 0 0,16-1 48 0 0,86 0 128 0 0,-28 5-216 0 0,82-7 144 0 0,-16-1 48 0 0,-21-9 24 0 0,-202 6 0 0 0,-20 1 0 0 0,-1 1 0 0 0,0 0 0 0 0,0 0 0 0 0,10 3 0 0 0,20-1 0 0 0,-6-1 0 0 0,-10 1 0 0 0,1-1 0 0 0,0-1 0 0 0,0-1 0 0 0,5-1 0 0 0,1-1 0 0 0,0 2 0 0 0,20 3 0 0 0,6-1 0 0 0,77 2 0 0 0,144-3-664 0 0,-240 2 689 0 0,-24-1-10 0 0,0 0 1 0 0,0-1 0 0 0,1-1-16 0 0,50 0-50 0 0,-10 0 12 0 0,-18 0 38 0 0,23 2 0 0 0,0 1 0 0 0,203-2-124 0 0,-137 3-32 0 0,-99-3 156 0 0,17 0 0 0 0,18-3 0 0 0,-24 1 30 0 0,23 2-30 0 0,-27 0 17 0 0,1-1 0 0 0,1-1-17 0 0,20 2 0 0 0,25-7 90 0 0,1 4 0 0 0,0 4-90 0 0,-24-1 20 0 0,-3 0-20 0 0,-18 1 26 0 0,3-2 24 0 0,-11 0 41 0 0,-6 2-50 0 0,11-1-41 0 0,-3 2 136 0 0,45-6-296 0 0,-21-5 160 0 0,6 7 99 0 0,-29 1 22 0 0,1 1 1 0 0,0 1 0 0 0,12 4-122 0 0,-3-5 77 0 0,-28 1-12 0 0,-1 0 0 0 0,1 0 0 0 0,13-2-65 0 0,-10 0 146 0 0,-1 1 1 0 0,8 1-147 0 0,27 4 307 0 0,27-2-307 0 0,-14 3 0 0 0,108-6 333 0 0,-109-6-322 0 0,52 2-11 0 0,-32 0 0 0 0,43 4 148 0 0,-43 4-8 0 0,-44-4-77 0 0,-13 1 37 0 0,0-1-1 0 0,0-1 1 0 0,2-2-100 0 0,-7 1 260 0 0,0 1 0 0 0,1 1 0 0 0,6 1-260 0 0,14 0 82 0 0,268-1 2278 0 0,-215 4-2208 0 0,-78-3-214 0 0,0 0-3367 0 0,-8-1-400 0 0</inkml:trace>
  <inkml:trace contextRef="#ctx0" brushRef="#br0" timeOffset="6">2199 6457 6048 0 0,'7'0'637'0'0,"2"-3"-1967"0"0,10-4 8540 0 0,-19 7-7144 0 0,0 0 0 0 0,0 0 0 0 0,0 0 1 0 0,-1 0-1 0 0,1 0 0 0 0,0 0 0 0 0,0 0 0 0 0,0 0 1 0 0,0 0-1 0 0,0 0 0 0 0,0 0 0 0 0,0 0 0 0 0,0 0 1 0 0,0 0-1 0 0,0 0 0 0 0,0 0 0 0 0,0 0 1 0 0,0 0-1 0 0,0 0 0 0 0,0 0 0 0 0,0 0 0 0 0,0-1 1 0 0,0 1-1 0 0,0 0 0 0 0,0 0 0 0 0,0 0 0 0 0,0 0 1 0 0,0 0-1 0 0,0 0 0 0 0,0 0 0 0 0,0 0 1 0 0,0 0-1 0 0,0 0 0 0 0,0 0 0 0 0,0 0 0 0 0,0 0 1 0 0,0 0-1 0 0,1 0 0 0 0,-1 0 0 0 0,0 0 0 0 0,0 0 1 0 0,0 0-1 0 0,0 0 0 0 0,0 0 0 0 0,0 0 1 0 0,0 0-1 0 0,0 0 0 0 0,0 0 0 0 0,0 0 0 0 0,0 0 1 0 0,0 0-1 0 0,0 0 0 0 0,0 0 0 0 0,0 0-66 0 0,-11 0 607 0 0,-56 12-267 0 0,45-7-336 0 0,0-1 0 0 0,-11 0-4 0 0,-13 0 28 0 0,15 0 376 0 0,-24-2-404 0 0,55-2 12 0 0,0 0-1 0 0,0 0 0 0 0,-1 0 0 0 0,1 0 0 0 0,0 0 0 0 0,0 0 0 0 0,0 0 0 0 0,-1 1 0 0 0,1-1 0 0 0,0 0 1 0 0,0 0-1 0 0,0 0 0 0 0,-1 0 0 0 0,1 0 0 0 0,0 1 0 0 0,0-1 0 0 0,0 0 0 0 0,0 0 0 0 0,0 0 0 0 0,-1 0 1 0 0,1 1-1 0 0,0-1 0 0 0,0 0 0 0 0,0 0 0 0 0,0 1 0 0 0,0-1 0 0 0,0 0 0 0 0,0 0 0 0 0,0 0 0 0 0,0 1 0 0 0,0-1 1 0 0,0 0-1 0 0,0 0 0 0 0,0 1 0 0 0,0-1 0 0 0,0 0 0 0 0,0 0 0 0 0,0 0 0 0 0,0 1 0 0 0,0-1 0 0 0,0 0 1 0 0,0 0-1 0 0,0 1 0 0 0,0-1 0 0 0,1 0 0 0 0,-1 0 0 0 0,0 0 0 0 0,0 0 0 0 0,0 1 0 0 0,0-1 0 0 0,0 0-11 0 0,9 18 162 0 0,-2-6 46 0 0,-2 5 17 0 0,-2-10-121 0 0,-1 0 0 0 0,0 0 0 0 0,0 0-1 0 0,-1 0-103 0 0,1 9 138 0 0,1-4-25 0 0,-2 1 0 0 0,0-1 0 0 0,0 1 0 0 0,-1-1 0 0 0,-2 13-113 0 0,-1 4 129 0 0,1-14-29 0 0,0 1 0 0 0,-3 9-100 0 0,0-5 80 0 0,2-1-1 0 0,0 2-79 0 0,1-4 42 0 0,0-1 0 0 0,-2 1 1 0 0,-2 6-43 0 0,-8 23 183 0 0,-6 20 74 0 0,14-49-166 0 0,1 2-1 0 0,-2 8-90 0 0,-2 10 64 0 0,7-27-42 0 0,0-1 0 0 0,1 1 1 0 0,0 0-1 0 0,0-1 0 0 0,1 1 0 0 0,1 0 0 0 0,-1-1 0 0 0,3 9-22 0 0,-3-15 13 0 0,1-1 0 0 0,0 1 0 0 0,0-1-1 0 0,0 0 1 0 0,0 0 0 0 0,0 1 0 0 0,0-1-1 0 0,1 0 1 0 0,-1 0 0 0 0,1 0-1 0 0,0 0 1 0 0,-1 0 0 0 0,1-1 0 0 0,0 1-1 0 0,0 0 1 0 0,0-1 0 0 0,0 1 0 0 0,0-1-1 0 0,2 1-12 0 0,2 1 66 0 0,0-1 0 0 0,0 1-1 0 0,0-1 1 0 0,0 0 0 0 0,1-1-1 0 0,5 2-65 0 0,5-1 102 0 0,0-1-1 0 0,-1-1 0 0 0,1 0 1 0 0,0-1-1 0 0,8-1-101 0 0,80-12-128 0 0,-92 13-701 0 0,3-1-1423 0 0,-5 0-2801 0 0,-2-1-1063 0 0</inkml:trace>
  <inkml:trace contextRef="#ctx0" brushRef="#br0" timeOffset="7">2533 6672 11432 0 0,'0'0'521'0'0,"0"0"-10"0"0,-12 1 81 0 0,8 0-398 0 0,1 0 0 0 0,0 0 1 0 0,0 0-1 0 0,0 1 0 0 0,0-1 1 0 0,0 1-1 0 0,0 0 0 0 0,0 0 1 0 0,0 0-1 0 0,1 0 0 0 0,-1 0 1 0 0,1 1-1 0 0,0-1 0 0 0,0 1 1 0 0,-1-1-1 0 0,2 1 0 0 0,-3 3-194 0 0,0 1 376 0 0,0 0 0 0 0,0 1 0 0 0,1 0 0 0 0,0 0-1 0 0,1 0 1 0 0,-2 5-376 0 0,-1 7 655 0 0,3-14-567 0 0,0 0-1 0 0,1 0 0 0 0,0 1 0 0 0,0-1 1 0 0,0 1-1 0 0,1-1 0 0 0,0 0 0 0 0,0 5-87 0 0,2 2 3 0 0,-2-9 44 0 0,1 1 0 0 0,-1-1 0 0 0,1 1 1 0 0,0-1-1 0 0,1 0 0 0 0,0 2-47 0 0,-1-4 23 0 0,-1-1 0 0 0,1 1 0 0 0,0-1 0 0 0,0 1 0 0 0,0-1 0 0 0,0 0 0 0 0,1 0 0 0 0,-1 0 0 0 0,0 0 0 0 0,0 1-1 0 0,1-1 1 0 0,-1-1 0 0 0,1 1 0 0 0,-1 0 0 0 0,1 0 0 0 0,-1-1 0 0 0,1 1 0 0 0,-1 0 0 0 0,2-1-23 0 0,0 1 43 0 0,0 0 1 0 0,1-1-1 0 0,-1 0 1 0 0,0 1-1 0 0,0-1 1 0 0,1 0-1 0 0,-1-1 1 0 0,0 1-1 0 0,0-1 1 0 0,1 1-1 0 0,-1-1 1 0 0,0 0-1 0 0,0 0 1 0 0,0 0-1 0 0,1-1-43 0 0,3-2 20 0 0,1 0 0 0 0,-1 0-1 0 0,0-1 1 0 0,-1 0-1 0 0,4-3-19 0 0,-8 6-4 0 0,-1 0 1 0 0,1 0-1 0 0,0 0 0 0 0,-1-1 0 0 0,0 1 0 0 0,1 0 0 0 0,-1-1 0 0 0,0 1 1 0 0,0 0-1 0 0,0-1 0 0 0,0 0 0 0 0,0-1 4 0 0,7-17-23 0 0,-8 20 50 0 0,0 1-91 0 0,0 0-6 0 0,0 0 6 0 0,0 0 0 0 0,0 0 61 0 0,1 0-1 0 0,-1 0 0 0 0,0 1 0 0 0,0-1 1 0 0,1 0-1 0 0,-1 0 0 0 0,0 1 0 0 0,0-1 1 0 0,1 0-1 0 0,-1 0 0 0 0,0 1 1 0 0,0-1-1 0 0,0 0 0 0 0,0 1 0 0 0,0-1 1 0 0,0 0-1 0 0,1 1 0 0 0,-1-1 0 0 0,0 0 1 0 0,0 1-1 0 0,0-1 0 0 0,0 0 0 0 0,0 1 1 0 0,0-1-1 0 0,0 0 0 0 0,0 1 1 0 0,0-1-1 0 0,0 0 0 0 0,-1 1 0 0 0,1-1 1 0 0,0 1 3 0 0,-2 12-93 0 0,2-12 80 0 0,-1 1 12 0 0,1 0-1 0 0,0 0 1 0 0,0 0-1 0 0,0 0 1 0 0,1 0-1 0 0,-1 0 1 0 0,0 0-1 0 0,1 2 2 0 0,0-1 1 0 0,-1-1-1 0 0,1 0 0 0 0,-1 1 0 0 0,0-1 0 0 0,0 1 0 0 0,0-1 0 0 0,0 2 0 0 0,0 2 0 0 0,1 0 0 0 0,-1 0 0 0 0,1 0 0 0 0,0 0 0 0 0,1 0 0 0 0,0 0 0 0 0,0 0 0 0 0,0-1 0 0 0,0 1 0 0 0,3 3 0 0 0,-3-7 0 0 0,-1 1 0 0 0,1-1 0 0 0,0 0 0 0 0,0 1 0 0 0,0-1 0 0 0,0 0 0 0 0,0 0 0 0 0,0-1 0 0 0,0 1 0 0 0,1 0 0 0 0,-1-1 0 0 0,1 1 0 0 0,0-1 0 0 0,-1 0 0 0 0,4 1 0 0 0,-2 0 0 0 0,1-1 0 0 0,-1 0 0 0 0,1 1 0 0 0,0-2 0 0 0,-1 1 0 0 0,1-1 0 0 0,0 1 0 0 0,0-1 0 0 0,0 0 0 0 0,3-1 79 0 0,-1 0 0 0 0,0-1 0 0 0,0 0 0 0 0,0 0 0 0 0,0 0 0 0 0,0-1-1 0 0,0 0 1 0 0,5-3-79 0 0,-8 4 23 0 0,0-1 0 0 0,0 0 0 0 0,-1 0 0 0 0,1 0 0 0 0,-1 0-1 0 0,1-1 1 0 0,-1 1 0 0 0,0-1 0 0 0,-1 0 0 0 0,1 0 0 0 0,0 0-1 0 0,-1 0 1 0 0,2-4-23 0 0,-2 1 53 0 0,1 0 0 0 0,-1 0 1 0 0,-1-1-1 0 0,1 0 0 0 0,-1 1 0 0 0,0-1 0 0 0,-1 1 0 0 0,0-1 0 0 0,0-5-53 0 0,-2-3-29 0 0,0 0-1 0 0,-2 0 1 0 0,1 1-1 0 0,-2-2 30 0 0,-4-1-537 0 0,9 17 282 0 0,-5-2-196 0 0,4 3-7668 0 0,1 0 5914 0 0</inkml:trace>
  <inkml:trace contextRef="#ctx0" brushRef="#br0" timeOffset="8">2944 6969 4608 0 0,'0'0'353'0'0,"6"14"2935"0"0,4 30 2903 0 0,-8-28-5011 0 0,-1 1 1 0 0,0 0-1 0 0,-2 7-1180 0 0,1 2 749 0 0,1-2 264 0 0,0-6-1958 0 0,-1-1-4563 0 0,0-24-214 0 0</inkml:trace>
  <inkml:trace contextRef="#ctx0" brushRef="#br0" timeOffset="9">3033 6797 13416 0 0,'0'0'613'0'0,"0"-1"-10"0"0,-3-3-387 0 0,-4-4 2482 0 0,3 9-1651 0 0,2 11-1949 0 0,0-5-329 0 0,2-6-4709 0 0</inkml:trace>
  <inkml:trace contextRef="#ctx0" brushRef="#br0" timeOffset="10">3318 6770 5064 0 0,'-16'-10'1980'0'0,"14"9"-1588"0"0,0 0 1 0 0,-1 0-1 0 0,1 0 1 0 0,0 1-1 0 0,-1-1 1 0 0,1 1-1 0 0,-1-1 1 0 0,1 1-1 0 0,-1 0 1 0 0,1 0-1 0 0,-1 1 1 0 0,1-1-1 0 0,0 0 1 0 0,-1 1-1 0 0,1-1 1 0 0,-1 1-1 0 0,1 0 1 0 0,-1 0-393 0 0,-4 2 432 0 0,0 0 1 0 0,0 0 0 0 0,0 1 0 0 0,1 0 0 0 0,-2 2-433 0 0,2-1 171 0 0,0 0 0 0 0,1 0 0 0 0,0 1 0 0 0,0-1 0 0 0,0 1 0 0 0,1 1 0 0 0,0-1 0 0 0,0 1 0 0 0,0-1 1 0 0,1 1-1 0 0,0 0 0 0 0,1 0 0 0 0,-1 1 0 0 0,1-1 0 0 0,-1 8-171 0 0,-1 11 417 0 0,1 1 1 0 0,1-1-1 0 0,1 25-417 0 0,-5 63 576 0 0,5-102-484 0 0,0 0-1 0 0,0-1 0 0 0,-4 10-91 0 0,-1 20 138 0 0,5-35-98 0 0,0 0-1 0 0,-1 1 0 0 0,1-1 0 0 0,-1 0 0 0 0,0 0 0 0 0,-3 4-39 0 0,4-7-5 0 0,-1 0 0 0 0,1-1 0 0 0,-1 1 0 0 0,1 0 0 0 0,-1-1 0 0 0,0 0 0 0 0,0 1 0 0 0,0-1 0 0 0,0 0 0 0 0,0 0-1 0 0,-1 0 1 0 0,1 0 0 0 0,0-1 0 0 0,-1 1 0 0 0,0 0 5 0 0,2-2-233 0 0,0 0 0 0 0,0 0 0 0 0,0 1 0 0 0,0-1 0 0 0,-1 0 0 0 0,1 0 0 0 0,0 0 0 0 0,0 0 0 0 0,0-1 0 0 0,0 1 0 0 0,0 0 0 0 0,0 0 0 0 0,0-1 0 0 0,0 1 0 0 0,0 0 0 0 0,0-1 0 0 0,0 1 0 0 0,0-1 0 0 0,0 1 0 0 0,0-1 0 0 0,1 0 0 0 0,-1 1 0 0 0,0-1 0 0 0,0 0 0 0 0,0 0 233 0 0,-5-7-5829 0 0</inkml:trace>
  <inkml:trace contextRef="#ctx0" brushRef="#br0" timeOffset="11">3008 7094 4608 0 0,'0'0'208'0'0,"5"0"2281"0"0,4-2 511 0 0,1 0 0 0 0,-1 1 0 0 0,10 0-3000 0 0,29 2 1978 0 0,-31 0-2957 0 0,0-1 0 0 0,1 0 0 0 0,-1-2-1 0 0,0 0 980 0 0,-3 0-1182 0 0</inkml:trace>
  <inkml:trace contextRef="#ctx0" brushRef="#br0" timeOffset="12">3459 6972 14600 0 0,'0'0'98'0'0,"-6"-2"58"0"0,4 2 175 0 0,5-1 681 0 0,25 0-403 0 0,-1-1-1 0 0,2-2-608 0 0,-11 1 345 0 0,0 1-1 0 0,0 0 1 0 0,0 2-1 0 0,0 0 0 0 0,0 1 1 0 0,6 1-345 0 0,9 7 705 0 0,-17-5-1770 0 0,0 0-4242 0 0,-6-4-635 0 0</inkml:trace>
  <inkml:trace contextRef="#ctx0" brushRef="#br0" timeOffset="13">5617 6861 2304 0 0,'0'0'101'0'0,"0"0"298"0"0,0 0 1164 0 0,0 0 506 0 0,11 0 3329 0 0,82-6 1059 0 0,12 0-5133 0 0,4-5-764 0 0,-89 9-526 0 0,1 2 0 0 0,-1 1-1 0 0,1 0 1 0 0,2 2-34 0 0,14-1-2271 0 0,-31-1 184 0 0</inkml:trace>
  <inkml:trace contextRef="#ctx0" brushRef="#br0" timeOffset="14">11002 6337 2304 0 0,'6'-14'611'0'0,"4"1"6724"0"0,3 2-3378 0 0,-9 8-3511 0 0,1 0 0 0 0,0 1 0 0 0,1-1 0 0 0,-1 1 0 0 0,0 0 0 0 0,1 1 0 0 0,-1-1 0 0 0,2 1-446 0 0,-2 1 159 0 0,1 0-1 0 0,-1 0 1 0 0,1 1-1 0 0,0-1 1 0 0,-1 1-1 0 0,1 1 1 0 0,-1-1-1 0 0,0 1 0 0 0,1 0 1 0 0,-1 0-1 0 0,0 1 1 0 0,0 0-159 0 0,11 5 95 0 0,-1 1 1 0 0,-1 1-1 0 0,0 0 1 0 0,0 2 0 0 0,-1-1-1 0 0,0 1 1 0 0,-1 1-1 0 0,-1 0 1 0 0,0 1 0 0 0,-1 0-1 0 0,0 1 1 0 0,-1 0-1 0 0,0 3-95 0 0,-6-12 47 0 0,0 0-1 0 0,-1 1 0 0 0,0-1 0 0 0,0 1 0 0 0,-1-1 1 0 0,0 1-1 0 0,0 0 0 0 0,0 0 0 0 0,-1 0 1 0 0,0-1-1 0 0,0 1 0 0 0,-1 0 0 0 0,0 0 0 0 0,0 0 1 0 0,-1-1-1 0 0,0 1 0 0 0,0-1 0 0 0,-1 3-46 0 0,3-9 12 0 0,-1 3 13 0 0,1-1-1 0 0,-1 0 1 0 0,0 0 0 0 0,0 0 0 0 0,0 1-1 0 0,0-1 1 0 0,0 0 0 0 0,-1 0 0 0 0,1 0 0 0 0,0-1-1 0 0,-1 1 1 0 0,0 0 0 0 0,1 0 0 0 0,-1-1-1 0 0,0 1 1 0 0,0-1 0 0 0,0 0 0 0 0,0 1 0 0 0,0-1-1 0 0,0 0 1 0 0,0 0 0 0 0,0 0 0 0 0,-1-1-25 0 0,1 1 10 0 0,-1 0 1 0 0,0 0-1 0 0,1-1 1 0 0,-1 0-1 0 0,0 1 1 0 0,1-1-1 0 0,-1 0 1 0 0,0 0-1 0 0,1 0 1 0 0,-1-1-1 0 0,0 1 1 0 0,1-1-1 0 0,-1 1 0 0 0,0-1 1 0 0,1 0-1 0 0,-1 0 1 0 0,1 0-1 0 0,-1 0 1 0 0,1-1-1 0 0,0 1 1 0 0,0-1-1 0 0,-1 1 1 0 0,1-1-1 0 0,0 0 1 0 0,0 0-1 0 0,0 0 1 0 0,1 0-1 0 0,-1 0 1 0 0,0 0-1 0 0,0-1-10 0 0,-1-2 25 0 0,0 0-1 0 0,1 0 1 0 0,-1 0-1 0 0,1 0 1 0 0,0 0-1 0 0,0-1 1 0 0,0 1-1 0 0,1 0 1 0 0,0-1-1 0 0,0 1 0 0 0,0-1 1 0 0,1 0-1 0 0,0 1 1 0 0,0-1-1 0 0,0 1 1 0 0,1-1-1 0 0,0 0-24 0 0,4-24 96 0 0,-4 18-62 0 0,2 0-1 0 0,-1 0 0 0 0,1 0 1 0 0,2-2-34 0 0,2-5 30 0 0,2-1 1 0 0,0 1 0 0 0,1 1 0 0 0,10-14-31 0 0,-12 22 10 0 0,0-1 0 0 0,1 1 0 0 0,0 1 0 0 0,1 0-1 0 0,0 0 1 0 0,0 0 0 0 0,0 2 0 0 0,4-2-10 0 0,5-3 0 0 0,-3 2-40 0 0,0 0 0 0 0,3-4 40 0 0,-13 11 41 0 0,-5 3-6971 0 0,-1 0 4820 0 0</inkml:trace>
  <inkml:trace contextRef="#ctx0" brushRef="#br0" timeOffset="15">9152 6525 3224 0 0,'17'-6'9877'0'0,"-12"4"-8685"0"0,-2 2-963 0 0,1 0-1 0 0,-1 1 1 0 0,0-1 0 0 0,0 0-1 0 0,0 1 1 0 0,0 0 0 0 0,0 0 0 0 0,0 0-1 0 0,-1 0 1 0 0,1 0 0 0 0,0 1-1 0 0,0-1 1 0 0,-1 1 0 0 0,1-1 0 0 0,-1 1-1 0 0,1 0 1 0 0,-1 0 0 0 0,0 0-1 0 0,0 1 1 0 0,0-1 0 0 0,0 0 0 0 0,0 1-1 0 0,-1-1 1 0 0,2 2-229 0 0,6 10 195 0 0,0 1-1 0 0,-1-1 1 0 0,0 2-1 0 0,-1-1 1 0 0,-1 1-1 0 0,-1 0 1 0 0,0 0 0 0 0,-1 0-1 0 0,0 1 1 0 0,-2 0-1 0 0,0 0 1 0 0,-1-1-1 0 0,0 1 1 0 0,-2 15-195 0 0,-1-9 45 0 0,1-8-9 0 0,0 0 0 0 0,-2 0 0 0 0,-2 10-36 0 0,0-6 95 0 0,-1 0 0 0 0,0-1 1 0 0,-7 12-96 0 0,10-24-71 0 0,-1 0 0 0 0,1 0 1 0 0,-2 0-1 0 0,1 0 0 0 0,0-1 1 0 0,-1 1-1 0 0,0-1 0 0 0,-1-1 1 0 0,1 1-1 0 0,-1-1 0 0 0,-4 3 71 0 0,-5 2-1416 0 0,-4-1-432 0 0</inkml:trace>
  <inkml:trace contextRef="#ctx0" brushRef="#br0" timeOffset="16">9223 6457 3224 0 0,'0'0'143'0'0,"9"-9"26"0"0,-5 6 792 0 0,1 0 0 0 0,0 0 0 0 0,0 0 0 0 0,1 1 0 0 0,-1-1 1 0 0,0 1-1 0 0,3 0-961 0 0,14-6 2390 0 0,-19 7-2316 0 0,1 0 0 0 0,-1 0 0 0 0,1 1 0 0 0,-1-1 0 0 0,1 1 0 0 0,-1 0-1 0 0,1 0-73 0 0,13-2 317 0 0,45-3 811 0 0,-19 7-352 0 0,-34-3-633 0 0,0 1 0 0 0,0 0 0 0 0,0 1 1 0 0,0 0-1 0 0,0 0 0 0 0,-1 1 0 0 0,1 0 1 0 0,0 0-1 0 0,-1 1-143 0 0,-5-2 122 0 0,0 0 1 0 0,0 1-1 0 0,-1-1 1 0 0,1 1 0 0 0,-1-1-1 0 0,1 1 1 0 0,-1 0-1 0 0,0 0 1 0 0,0 0-1 0 0,0 0 1 0 0,0 0-1 0 0,0 1 1 0 0,0-1-1 0 0,0 1 1 0 0,-1-1-1 0 0,1 1 1 0 0,-1 0 0 0 0,0-1-1 0 0,0 1 1 0 0,0 0-1 0 0,0 0 1 0 0,0 1-123 0 0,6 20 620 0 0,-3-15-506 0 0,-1 1 0 0 0,0 0 1 0 0,-1 0-1 0 0,0 0 1 0 0,-1 0-115 0 0,10 56 714 0 0,2 53-86 0 0,-8-72-661 0 0,-1-3 285 0 0,-1 17-252 0 0,-2-12 73 0 0,0-22 37 0 0,-1 0 0 0 0,-3 21-110 0 0,-12 39 290 0 0,14-83-281 0 0,1-1 1 0 0,0 0 0 0 0,-1 0-1 0 0,0 1 1 0 0,1-1 0 0 0,-1 0-1 0 0,-1 0 1 0 0,1 0 0 0 0,0 0-1 0 0,-1 0 1 0 0,1 0 0 0 0,-1 0-1 0 0,0 0 1 0 0,0-1 0 0 0,0 1 0 0 0,-1-1-1 0 0,1 1 1 0 0,0-1 0 0 0,-1 0-1 0 0,0 0 1 0 0,1 0 0 0 0,-1 0-1 0 0,0 0-9 0 0,-8 3 57 0 0,0 0 0 0 0,0-1 0 0 0,-1 0 0 0 0,1-1 0 0 0,-1 0 1 0 0,0-1-1 0 0,0 0 0 0 0,0-1 0 0 0,-9 0-57 0 0,-3 1-215 0 0,19-1-159 0 0,0-1 0 0 0,-1 1 1 0 0,1-1-1 0 0,0 0 0 0 0,0 0 0 0 0,-1-1 0 0 0,1 0 1 0 0,0 1-1 0 0,0-2 0 0 0,0 1 0 0 0,-2-1 374 0 0,5 0-2392 0 0,-4-1-3866 0 0</inkml:trace>
  <inkml:trace contextRef="#ctx0" brushRef="#br0" timeOffset="17">9793 6361 10944 0 0,'0'0'497'0'0,"7"-16"190"0"0,-2 13-541 0 0,0 0 0 0 0,0-1 0 0 0,0 1 0 0 0,0 1 0 0 0,1-1 1 0 0,-1 1-1 0 0,1 0 0 0 0,0 0 0 0 0,0 1 0 0 0,0 0 0 0 0,0 0 1 0 0,0 0-147 0 0,11-1 642 0 0,-1 1 0 0 0,1 1 0 0 0,14 2-642 0 0,-27-2 149 0 0,1 1 1 0 0,0 0 0 0 0,0 1 0 0 0,-1-1-1 0 0,1 1 1 0 0,0 0 0 0 0,-1 0 0 0 0,0 0-1 0 0,3 2-149 0 0,-7-4 32 0 0,1 1-1 0 0,-1-1 0 0 0,1 1 0 0 0,-1-1 0 0 0,1 1 0 0 0,-1-1 0 0 0,1 1 0 0 0,-1-1 0 0 0,0 1 0 0 0,1-1 0 0 0,-1 1 0 0 0,0 0 0 0 0,1-1 0 0 0,-1 1 0 0 0,0 0 0 0 0,0-1 0 0 0,0 1 0 0 0,0 0 0 0 0,1-1 0 0 0,-1 1 0 0 0,0 0 0 0 0,0-1 0 0 0,0 1 0 0 0,-1 0 0 0 0,1-1 0 0 0,0 1 0 0 0,0 0 0 0 0,0-1 0 0 0,0 1 0 0 0,-1 0 0 0 0,1-1 0 0 0,0 1 0 0 0,-1 0 1 0 0,1-1-1 0 0,0 1 0 0 0,-1-1 0 0 0,1 1 0 0 0,-1-1 0 0 0,1 1 0 0 0,-1-1 0 0 0,1 1-31 0 0,-3 2 29 0 0,-1 0 1 0 0,1 0 0 0 0,-1 0-1 0 0,0 0 1 0 0,-1 1-30 0 0,3-3 58 0 0,-12 7 137 0 0,0-1 1 0 0,-1 0-1 0 0,0-1 1 0 0,0 0-1 0 0,0-2 0 0 0,-2 1-195 0 0,-12 3 177 0 0,28-7-174 0 0,-4 0 32 0 0,0 1-1 0 0,0 0 1 0 0,0 0 0 0 0,0 0-1 0 0,-2 2-34 0 0,6-3 176 0 0,1-1 0 0 0,0 0-12 0 0,0 0-49 0 0,0 0-19 0 0,26 1 487 0 0,0 1-1 0 0,6 3-582 0 0,-18-3-36 0 0,39 4 10 0 0,-30-4-482 0 0,1 1 1 0 0,-1 1-1 0 0,19 6 508 0 0,-24-5-2080 0 0,-2-2-4666 0 0</inkml:trace>
  <inkml:trace contextRef="#ctx0" brushRef="#br0" timeOffset="18">10162 6847 12496 0 0,'0'0'572'0'0,"0"0"-11"0"0,0 0-274 0 0,0 0 193 0 0,0 0 120 0 0,0 0 28 0 0,0 0 1 0 0,2 0-11 0 0,22-4 859 0 0,8-1 14 0 0,-1 4 299 0 0,20-4-1790 0 0,-29 2 214 0 0,-1 1 1 0 0,1 1 0 0 0,0 1-1 0 0,12 2-214 0 0,25 2 166 0 0,-33-3-474 0 0,26 5 308 0 0,-49-5 118 0 0,1 0-858 0 0,-1-1-4226 0 0,-3 0 3001 0 0</inkml:trace>
  <inkml:trace contextRef="#ctx0" brushRef="#br0" timeOffset="19">10383 6667 10592 0 0,'0'0'818'0'0,"0"0"-348"0"0,0 0 512 0 0,0 0 282 0 0,1 1 59 0 0,2 2-1009 0 0,-1 0 0 0 0,0 0 1 0 0,0 0-1 0 0,0 0 0 0 0,-1 0 0 0 0,1 0 0 0 0,-1 1 1 0 0,0-1-1 0 0,1 1 0 0 0,-2-1 0 0 0,1 1 0 0 0,0-1 1 0 0,0 3-315 0 0,7 24 1441 0 0,-2-13-523 0 0,-1 1 1 0 0,2 10-919 0 0,5 15 349 0 0,-10-37-353 0 0,-1-2-12 0 0,1 1 0 0 0,-1-1 0 0 0,1 0 0 0 0,0 0 1 0 0,0 0-1 0 0,0 0 0 0 0,1 0 0 0 0,2 3 16 0 0,1 0-812 0 0,7 7-1405 0 0,-1-9-3355 0 0,-1-4-665 0 0</inkml:trace>
  <inkml:trace contextRef="#ctx0" brushRef="#br0" timeOffset="20">11535 6471 2304 0 0,'0'0'101'0'0,"1"-1"1"0"0,10-9 4072 0 0,-4 0 987 0 0,-5 7-3593 0 0,-1 2-442 0 0,-1 1-72 0 0,0 0-274 0 0,0 0-120 0 0,0 0-20 0 0,0 0-39 0 0,0 0-135 0 0,0 0-436 0 0,1 0-1 0 0,-1 0 1 0 0,0-1 0 0 0,1 1 0 0 0,-1 0 0 0 0,0 0 0 0 0,1 0 0 0 0,-1 0 0 0 0,0 0-1 0 0,1 0 1 0 0,-1 0 0 0 0,0 0 0 0 0,1 1 0 0 0,-1-1 0 0 0,0 0 0 0 0,0 0-1 0 0,1 0 1 0 0,-1 0 0 0 0,0 0 0 0 0,1 0 0 0 0,-1 1 0 0 0,0-1 0 0 0,0 0 0 0 0,1 0-1 0 0,-1 1 1 0 0,0-1 0 0 0,0 0 0 0 0,1 0 0 0 0,-1 1 0 0 0,0-1 0 0 0,0 0-1 0 0,0 0 1 0 0,1 1 0 0 0,-1-1 0 0 0,0 0 0 0 0,0 1 0 0 0,0-1 0 0 0,0 0 0 0 0,0 1-1 0 0,0-1 1 0 0,0 1-30 0 0,8 15 444 0 0,-8-14-426 0 0,3 6 197 0 0,-1 0 0 0 0,-1 0-1 0 0,1 0 1 0 0,-1 0 0 0 0,0 1-1 0 0,-1 3-214 0 0,0-2 50 0 0,1-1 1 0 0,0 1-1 0 0,1-1 0 0 0,0 0 0 0 0,0 2-50 0 0,1 1 68 0 0,-3-10-43 0 0,1 0 0 0 0,-1 0 1 0 0,1 0-1 0 0,-1 0 0 0 0,1 0 0 0 0,-1-1 0 0 0,1 1 0 0 0,0 0 1 0 0,1 1-26 0 0,-2-2-139 0 0,1 3 286 0 0,-1-3-412 0 0,1-1 0 0 0,-1 0 1 0 0,0 1-1 0 0,0-1 0 0 0,0 0 0 0 0,0 0 0 0 0,1 0 1 0 0,-1 1-1 0 0,0-1 0 0 0,0 0 0 0 0,1 0 0 0 0,-1 0 1 0 0,0 1-1 0 0,0-1 0 0 0,1 0 0 0 0,-1 0 0 0 0,0 0 1 0 0,0 0-1 0 0,1 0 0 0 0,-1 0 0 0 0,0 1 1 0 0,1-1-1 0 0,-1 0 0 0 0,0 0 0 0 0,1 0 0 0 0,-1 0 1 0 0,0 0 264 0 0,1 0-5788 0 0</inkml:trace>
  <inkml:trace contextRef="#ctx0" brushRef="#br0" timeOffset="21">11624 6370 3224 0 0,'0'0'143'0'0,"-3"-4"26"0"0,-3-10 11612 0 0,6 13-11442 0 0,0 1-201 0 0,0 0-196 0 0,1 0-545 0 0,17 5-1896 0 0,-9-5-2191 0 0</inkml:trace>
  <inkml:trace contextRef="#ctx0" brushRef="#br0" timeOffset="22">11913 6260 10712 0 0,'0'0'12'0'0,"0"0"0"0"0,0 0 0 0 0,0 0 0 0 0,1-1 0 0 0,-1 1 0 0 0,0 0 0 0 0,0 0 0 0 0,0 0 0 0 0,0 0 0 0 0,0 0 0 0 0,0 0 0 0 0,0-1 0 0 0,0 1 0 0 0,1 0 0 0 0,-1 0 0 0 0,0 0 0 0 0,0 0 0 0 0,0 0 0 0 0,0-1 0 0 0,0 1 0 0 0,0 0 0 0 0,0 0 0 0 0,0 0 0 0 0,0 0 0 0 0,0-1 0 0 0,0 1 0 0 0,0 0 0 0 0,0 0 0 0 0,0 0 0 0 0,0 0 0 0 0,0-1 0 0 0,0 1 0 0 0,0 0 0 0 0,0 0 0 0 0,0 0 0 0 0,0 0 0 0 0,-1 0 0 0 0,1-1 0 0 0,0 1 0 0 0,0 0 0 0 0,0 0 0 0 0,0 0 0 0 0,0 0 0 0 0,0 0 0 0 0,0 0 0 0 0,-1-1 0 0 0,1 1 0 0 0,0 0 0 0 0,0 0 0 0 0,0 0 0 0 0,0 0 0 0 0,0 0 0 0 0,-1 0 0 0 0,1 0 1 0 0,0 0-1 0 0,0 0 0 0 0,0 0 0 0 0,0 0 0 0 0,-1 0 0 0 0,1 0 0 0 0,0 0 0 0 0,0 0-12 0 0,0 0 13 0 0,-1 0 0 0 0,1 0 1 0 0,0-1-1 0 0,-1 1 1 0 0,1 0-1 0 0,0 0 0 0 0,-1 0 1 0 0,1 0-1 0 0,0 0 0 0 0,0 0 1 0 0,-1-1-1 0 0,1 1 1 0 0,0 0-1 0 0,0 0 0 0 0,0 0 1 0 0,-1-1-1 0 0,1 1 1 0 0,0 0-1 0 0,0 0 0 0 0,0-1 1 0 0,-1 1-1 0 0,1 0 1 0 0,0 0-1 0 0,0-1 0 0 0,0 1 1 0 0,0 0-1 0 0,0 0 0 0 0,0-1 1 0 0,0 1-1 0 0,0 0 1 0 0,-1-1-14 0 0,-6-9 2633 0 0,7 9-2549 0 0,0 1-1 0 0,0 0 1 0 0,0 0 0 0 0,-1-1 0 0 0,1 1 0 0 0,0 0 0 0 0,0-1 0 0 0,0 1 0 0 0,-1 0 0 0 0,1 0 0 0 0,0 0 0 0 0,-1-1 0 0 0,1 1 0 0 0,0 0 0 0 0,0 0 0 0 0,-1 0 0 0 0,1 0 0 0 0,0-1 0 0 0,-1 1 0 0 0,1 0 0 0 0,0 0 0 0 0,-1 0 0 0 0,1 0 0 0 0,0 0 0 0 0,-1 0 0 0 0,1 0 0 0 0,0 0 0 0 0,-1 0 0 0 0,1 0 0 0 0,0 0 0 0 0,-1 0 0 0 0,1 0 0 0 0,0 0-1 0 0,-1 1 1 0 0,1-1-84 0 0,-12 9 1099 0 0,6 10 85 0 0,3-12-1012 0 0,1 0-1 0 0,-1-1 1 0 0,2 1 0 0 0,-1 0-1 0 0,1 0 1 0 0,-1 5-172 0 0,-5 26 486 0 0,6-31-399 0 0,-1 1 0 0 0,1 0 0 0 0,1 0 0 0 0,-1 0 0 0 0,1 0 1 0 0,1 0-1 0 0,0 2-87 0 0,-1 30 158 0 0,1-26-151 0 0,-1 0-1 0 0,2 0 1 0 0,0 0 0 0 0,1-1-1 0 0,0 1 1 0 0,1-1-1 0 0,0 0 1 0 0,4 7-7 0 0,11 42 0 0 0,-12-43 28 0 0,-6-17-21 0 0,0-1 1 0 0,0 1 0 0 0,0 0 0 0 0,-1 0 0 0 0,1-1-1 0 0,-1 1 1 0 0,1 0 0 0 0,-1 0 0 0 0,0 0 0 0 0,1 0-1 0 0,-1 0 1 0 0,0 0 0 0 0,0 0 0 0 0,0 0 0 0 0,-1-1-1 0 0,1 3-7 0 0,-3 4-13 0 0,3-5-37 0 0,-1-1 0 0 0,1 0 0 0 0,-1 0-1 0 0,0 1 1 0 0,0-1 0 0 0,0 0 0 0 0,0 0 0 0 0,0 0 0 0 0,-2 2 50 0 0,2-3-181 0 0,0-1 1 0 0,0 1 0 0 0,0 0-1 0 0,0-1 1 0 0,-1 1-1 0 0,1-1 1 0 0,0 1-1 0 0,0-1 1 0 0,-1 1-1 0 0,1-1 1 0 0,0 0 0 0 0,-1 0-1 0 0,1 1 1 0 0,0-1-1 0 0,-1 0 1 0 0,1 0-1 0 0,0 0 1 0 0,0-1 0 0 0,-1 1-1 0 0,0 0 181 0 0,-8-2-2022 0 0</inkml:trace>
  <inkml:trace contextRef="#ctx0" brushRef="#br0" timeOffset="23">11701 6492 11544 0 0,'9'-5'338'0'0,"1"0"1"0"0,-1 0-1 0 0,1 1 1 0 0,0 1 0 0 0,0 0-1 0 0,1 0 1 0 0,-1 0-1 0 0,0 2 1 0 0,1-1 0 0 0,0 1-1 0 0,4 1-338 0 0,20 0 1666 0 0,0 3 0 0 0,29 5-1666 0 0,-24-3 173 0 0,-32-4-288 0 0,-1 1 0 0 0,0 0 0 0 0,0 1 1 0 0,0 0-1 0 0,0 0 0 0 0,0 0 115 0 0,21 9-2863 0 0,-25-12 1538 0 0</inkml:trace>
  <inkml:trace contextRef="#ctx0" brushRef="#br0" timeOffset="24">10965 6871 12672 0 0,'0'0'578'0'0,"0"0"-14"0"0,0 0-262 0 0,0 0 228 0 0,0 0 140 0 0,4-1 707 0 0,9 0-500 0 0,-1 0 0 0 0,1 1 0 0 0,0 0 0 0 0,2 1-877 0 0,20 1 741 0 0,301-4 884 0 0,-112-9-1194 0 0,0 0-282 0 0,-177 11-1610 0 0,-26 0-5015 0 0,-12 0-86 0 0</inkml:trace>
  <inkml:trace contextRef="#ctx0" brushRef="#br0" timeOffset="25">11330 6997 6448 0 0,'0'0'297'0'0,"0"0"-9"0"0,2-1-188 0 0,10-1 1187 0 0,0 1 0 0 0,0 0 0 0 0,0 0 0 0 0,0 1 0 0 0,0 1 1 0 0,1 0-1 0 0,-2 1 0 0 0,1 0 0 0 0,7 3-1287 0 0,-16-5 91 0 0,-1 1 0 0 0,0 0 0 0 0,0 0 0 0 0,1 0 1 0 0,-1 0-1 0 0,0 1 0 0 0,0-1 0 0 0,0 1 0 0 0,0-1 1 0 0,-1 1-1 0 0,1-1 0 0 0,0 1 0 0 0,-1 0 0 0 0,1 0 0 0 0,-1 0 1 0 0,1 0-1 0 0,-1 0 0 0 0,0 0 0 0 0,0 1-91 0 0,0-2 19 0 0,0 1 1 0 0,0 0-1 0 0,-1 0 0 0 0,1 0 0 0 0,0-1 1 0 0,-1 1-1 0 0,0 0 0 0 0,1 0 0 0 0,-1 0 1 0 0,0 0-1 0 0,0 0 0 0 0,0 0 0 0 0,0 0 1 0 0,-1 0-1 0 0,1 0 0 0 0,0 0 0 0 0,-1 0 1 0 0,1 0-1 0 0,-1 0 0 0 0,0-1 0 0 0,1 1 1 0 0,-1 0-20 0 0,-6 7 61 0 0,1-1 0 0 0,-1 0 0 0 0,0 0 0 0 0,-1-1 0 0 0,0 0 0 0 0,0 0 0 0 0,-1-1 0 0 0,1 0 0 0 0,-2 0-61 0 0,-17 9 141 0 0,-1 0-1 0 0,-10 2-140 0 0,31-13 0 0 0,7-4 0 0 0,0 0 0 0 0,0 0 0 0 0,0 0 0 0 0,-1 0 0 0 0,1 0 0 0 0,0 1 0 0 0,0-1 0 0 0,0 0 0 0 0,0 0 0 0 0,0 0 0 0 0,0 0 0 0 0,0 0 0 0 0,0 1 0 0 0,-1-1 0 0 0,1 0 0 0 0,0 0 0 0 0,0 0 0 0 0,0 0 0 0 0,0 1 0 0 0,0-1 0 0 0,0 0 0 0 0,0 0 0 0 0,0 0 0 0 0,0 1 0 0 0,0-1 0 0 0,0 0 0 0 0,0 0 0 0 0,0 0 0 0 0,0 0 0 0 0,0 1 0 0 0,1-1 0 0 0,-1 0 0 0 0,0 0 0 0 0,0 0 0 0 0,0 0 0 0 0,0 0 0 0 0,0 1 0 0 0,0-1 0 0 0,0 0 0 0 0,0 0 0 0 0,1 0 0 0 0,-1 0 0 0 0,0 0 0 0 0,0 0 0 0 0,0 1 0 0 0,0-1 0 0 0,0 0 0 0 0,1 0 0 0 0,-1 0 0 0 0,0 0 0 0 0,0 0 0 0 0,0 0 0 0 0,0 0 0 0 0,1 0 0 0 0,-1 0 0 0 0,8 2 11 0 0,-8-2-11 0 0,34 2 106 0 0,1-2-1 0 0,-1-1 1 0 0,0-2-1 0 0,22-5-105 0 0,-14 3 15 0 0,-11 0-236 0 0,0-1 0 0 0,5-2 221 0 0,-18 0-2912 0 0,-11 2 1162 0 0</inkml:trace>
  <inkml:trace contextRef="#ctx0" brushRef="#br0" timeOffset="26">10919 6531 3224 0 0,'0'0'143'0'0,"-1"-1"-3"0"0,-4-3 1164 0 0,5 3 117 0 0,-9-2 2202 0 0,5 3 3599 0 0,1 2-7020 0 0,-1 0 0 0 0,1 0 1 0 0,0 0-1 0 0,0 0 0 0 0,0 1 0 0 0,0 0 0 0 0,0-1 1 0 0,0 1-1 0 0,1 0 0 0 0,-1 0 0 0 0,1 0 1 0 0,0 0-1 0 0,0 1 0 0 0,0 0-202 0 0,-8 13 799 0 0,2 0 1 0 0,-2 5-800 0 0,9-19 124 0 0,-7 19 30 0 0,0-1 0 0 0,1 1 0 0 0,1 0-1 0 0,2 1 1 0 0,0-1 0 0 0,1 1 0 0 0,1 0 0 0 0,1 0-1 0 0,2 0-153 0 0,1-2 60 0 0,1 0-1 0 0,1 0 1 0 0,1 0-1 0 0,1-1 0 0 0,1 0 1 0 0,1 0-1 0 0,6 11-59 0 0,-10-24-9 0 0,0 1 1 0 0,0-1-1 0 0,1 0 0 0 0,0-1 0 0 0,1 1 1 0 0,0-1-1 0 0,0 0 0 0 0,2 2 9 0 0,6 3-75 0 0,0 0 0 0 0,1 0 1 0 0,8 3 74 0 0,-7-4-1102 0 0,0-1 0 0 0,1-1 0 0 0,0-1 0 0 0,16 5 1102 0 0,-11-9-1858 0 0</inkml:trace>
  <inkml:trace contextRef="#ctx0" brushRef="#br0" timeOffset="27">12164 6612 2760 0 0,'28'-4'2414'0'0,"-26"3"-1984"0"0,0 1-1 0 0,0-1 1 0 0,0 1 0 0 0,0-1 0 0 0,0 1-1 0 0,0 0 1 0 0,0 0 0 0 0,0 0-1 0 0,0 0 1 0 0,0 1 0 0 0,1-1 0 0 0,-1 0-1 0 0,1 1-429 0 0,4 1 1165 0 0,-3-1-887 0 0,-1 0 1 0 0,0 1-1 0 0,0-1 1 0 0,0 0-1 0 0,0 1 1 0 0,0 0-1 0 0,0 0 0 0 0,0 0 1 0 0,-1 0-1 0 0,1 0 1 0 0,-1 1-1 0 0,1-1 1 0 0,-1 1-1 0 0,2 1-278 0 0,5 7 898 0 0,9 5 285 0 0,-14-12-914 0 0,1 0-1 0 0,-1 0 0 0 0,0 0 1 0 0,0 1-1 0 0,2 2-268 0 0,3 7 498 0 0,-4-7-267 0 0,0 0-1 0 0,0 1 1 0 0,-1 0 0 0 0,0-1 0 0 0,0 2 0 0 0,-1-1-1 0 0,1 3-230 0 0,1 8 360 0 0,-2-8-158 0 0,0 0 1 0 0,-1 0-1 0 0,0-1 1 0 0,0 1-1 0 0,-1 8-202 0 0,-1-12 43 0 0,0 1-1 0 0,-1-1 1 0 0,1 0-1 0 0,-1 0 1 0 0,-1 0 0 0 0,1 0-1 0 0,-1 0 1 0 0,0 0-1 0 0,-1-1 1 0 0,0 1-1 0 0,0-1-42 0 0,-5 18-4 0 0,8-21 21 0 0,-1 0 0 0 0,0 1 0 0 0,0-1 0 0 0,0 0 0 0 0,0 0 0 0 0,0-1 0 0 0,-1 1 0 0 0,1 0 0 0 0,-1 0 0 0 0,-2 1-17 0 0,-12 18 274 0 0,13-16-209 0 0,0-2 0 0 0,-1 1 0 0 0,0 0 1 0 0,0-1-1 0 0,0 1 0 0 0,-1-1 0 0 0,1 0-65 0 0,-2 0-69 0 0,5-3-299 0 0,-6-1-724 0 0,4 0 1009 0 0,-10-1-2038 0 0,13 0 1962 0 0,-1 1 0 0 0,1 0 0 0 0,0-1 0 0 0,-1 1 0 0 0,1 0 0 0 0,0-1 0 0 0,-1 1 0 0 0,1-1 0 0 0,0 1 0 0 0,-1-1 1 0 0,1 1-1 0 0,0-1 0 0 0,0 1 0 0 0,0-1 0 0 0,0 1 0 0 0,-1-1 0 0 0,1 1 0 0 0,0-1 0 0 0,0 1 0 0 0,0-1 0 0 0,0 1 1 0 0,0-1-1 0 0,0 1 0 0 0,0-1 0 0 0,0 1 159 0 0,0-12-6181 0 0</inkml:trace>
  <inkml:trace contextRef="#ctx0" brushRef="#br0" timeOffset="28">12569 6489 14600 0 0,'0'0'330'0'0,"2"-1"45"0"0,7 0-95 0 0,0 0 0 0 0,0 0 0 0 0,0 1 0 0 0,0 0 0 0 0,0 0 0 0 0,0 1 0 0 0,7 1-280 0 0,-2 12 1397 0 0,-12-13-1210 0 0,-2 0-136 0 0,1 0-1 0 0,-1 1 1 0 0,1-1 0 0 0,-1 0 0 0 0,1 0 0 0 0,-1 0-1 0 0,0 0 1 0 0,0 1 0 0 0,0-1 0 0 0,1 0 0 0 0,-1 0-1 0 0,0 1 1 0 0,0-1 0 0 0,-1 0 0 0 0,1 0 0 0 0,0 1 0 0 0,0-1-1 0 0,-1 0 1 0 0,1 0 0 0 0,0 0 0 0 0,-1 0 0 0 0,0 1-51 0 0,0 1 95 0 0,0 0-1 0 0,-1 1 1 0 0,1-1 0 0 0,-1 0 0 0 0,0 0 0 0 0,0 0 0 0 0,-2 2-95 0 0,-39 32 1096 0 0,37-32-894 0 0,4-3-187 0 0,0-1 0 0 0,1 0 0 0 0,-1 0 0 0 0,1 1 1 0 0,-1-1-1 0 0,1 1 0 0 0,-1-1 0 0 0,1 1 0 0 0,0 0 0 0 0,0-1 0 0 0,0 1-15 0 0,0-1 1 0 0,1-1 0 0 0,0 0 1 0 0,0 1-1 0 0,-1-1 0 0 0,1 0 0 0 0,0 0 0 0 0,0 1 0 0 0,0-1 0 0 0,0 0 0 0 0,0 1 0 0 0,-1-1 0 0 0,1 0 0 0 0,0 1 0 0 0,0-1 0 0 0,0 0 0 0 0,0 1 1 0 0,0-1-1 0 0,0 0 0 0 0,0 1 0 0 0,0-1 0 0 0,0 0 0 0 0,0 1 0 0 0,0-1 0 0 0,0 1 0 0 0,0-1 0 0 0,1 0 0 0 0,-1 1 0 0 0,0-1 0 0 0,0 0 0 0 0,0 0 1 0 0,0 1-1 0 0,1-1-1 0 0,2 2 29 0 0,1-1-13 0 0,-1 1-1 0 0,1-1 0 0 0,-1 0 0 0 0,1-1 1 0 0,-1 1-1 0 0,1-1 0 0 0,0 1 0 0 0,-1-1 1 0 0,1 0-1 0 0,0 0 0 0 0,-1-1 0 0 0,3 0-15 0 0,1 1 9 0 0,105-16-65 0 0,-103 15-370 0 0,1-1 1 0 0,-1 0-1 0 0,7-3 426 0 0,-7 2-1191 0 0,9-3-5972 0 0</inkml:trace>
  <inkml:trace contextRef="#ctx0" brushRef="#br0" timeOffset="29">12729 6097 2760 0 0,'-6'0'345'0'0,"5"0"411"0"0,-8-1 3707 0 0,-6-2-2526 0 0,-1 1-758 0 0,2 1-704 0 0,0 0 0 0 0,0 2 0 0 0,-1 0 0 0 0,-4 1-475 0 0,-34 2 908 0 0,-17-1-292 0 0,-148-1 222 0 0,166 1-1101 0 0,31-2 440 0 0,-1 0 0 0 0,-21-3-177 0 0,8 0 186 0 0,1 2-1 0 0,-1 1 1 0 0,-15 3-186 0 0,-49 2 95 0 0,-101-2-84 0 0,170-4 216 0 0,-24-2-227 0 0,-3 0 316 0 0,21 2-247 0 0,-3 0 214 0 0,-31-3-283 0 0,34 0 1048 0 0,-21 3-1048 0 0,37 0 572 0 0,-12 0-1330 0 0,9 1 376 0 0,0-1 0 0 0,-21-4 382 0 0,28 3 179 0 0,1 0 1 0 0,-9 0-180 0 0,-24-1 247 0 0,30 1-153 0 0,0 1-1 0 0,-6 0-93 0 0,7 1 79 0 0,0-1-1 0 0,-14-3-78 0 0,9 1 162 0 0,-1 1-1 0 0,-20 2-161 0 0,16 0 393 0 0,-19-2-393 0 0,-8-2 569 0 0,-37 4-569 0 0,23 0 315 0 0,-435 2-275 0 0,354 3-264 0 0,43-1-854 0 0,70-3-452 0 0,-1 2-429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129 142 2760 0 0,'4'-15'3018'0'0,"-3"12"-1554"0"0,0-1-1 0 0,0 1 0 0 0,1 0 0 0 0,-1-1 0 0 0,1 1 0 0 0,0 0 0 0 0,1-2-1463 0 0,18-19 2434 0 0,-9 14-2185 0 0,0 1 0 0 0,0 0 0 0 0,2 1-249 0 0,-1 1 371 0 0,1 1 0 0 0,-1 0 0 0 0,1 1 0 0 0,0 1 1 0 0,0 0-1 0 0,0 1 0 0 0,10 0-371 0 0,-17 1 150 0 0,-3 2-118 0 0,-1-1-1 0 0,1 1 1 0 0,0 0 0 0 0,0 0 0 0 0,0 0 0 0 0,0 0-1 0 0,0 1 1 0 0,0 0 0 0 0,-1 0 0 0 0,1 0 0 0 0,0 0 0 0 0,-1 0-1 0 0,1 1 1 0 0,0-1 0 0 0,-1 1 0 0 0,0 0 0 0 0,1 0 0 0 0,-1 0-1 0 0,0 1 1 0 0,2 1-32 0 0,-3-2 11 0 0,0 0-1 0 0,0 1 0 0 0,0-1 1 0 0,0 1-1 0 0,-1-1 1 0 0,1 1-1 0 0,-1-1 0 0 0,0 1 1 0 0,1 0-1 0 0,-1 0 1 0 0,0 0-1 0 0,-1 0 0 0 0,1 0 1 0 0,0 0-1 0 0,-1 0 0 0 0,0 0 1 0 0,1 0-1 0 0,-1 0 1 0 0,0 0-1 0 0,-1 0 0 0 0,1 0 1 0 0,-1 0-1 0 0,1 0 1 0 0,-1 0-1 0 0,0 0 0 0 0,0 0-10 0 0,-5 12 83 0 0,-1 0-1 0 0,0-1 0 0 0,-1-1 0 0 0,-1 1 1 0 0,0-1-1 0 0,0 0 0 0 0,-2-1 0 0 0,1-1 1 0 0,-11 10-83 0 0,-20 14 233 0 0,-1-2 1 0 0,-13 6-234 0 0,48-33-32 0 0,-29 17 54 0 0,0-1-1 0 0,-2-1 0 0 0,-23 7-21 0 0,48-25 0 0 0,13-3 0 0 0,0 0 0 0 0,0 0 0 0 0,0 0 0 0 0,0 0 0 0 0,0 0 0 0 0,0 0 0 0 0,0 0 0 0 0,0-1 0 0 0,0 1 0 0 0,0 0 0 0 0,1 0 0 0 0,-1 0 0 0 0,0 0 0 0 0,0 0 0 0 0,0 0 0 0 0,0 0 0 0 0,0 0 0 0 0,0-1 0 0 0,0 1 0 0 0,0 0 0 0 0,0 0 0 0 0,0 0 0 0 0,0 0 0 0 0,0 0 0 0 0,0 0 0 0 0,0 0 0 0 0,0 0 0 0 0,0-1 0 0 0,0 1 0 0 0,0 0 0 0 0,0 0 0 0 0,-1 0 0 0 0,1 0 0 0 0,0 0 0 0 0,0 0 0 0 0,0 0 0 0 0,0 0 0 0 0,0-1 0 0 0,0 1 0 0 0,0 0 0 0 0,0 0 0 0 0,0 0 0 0 0,0 0 0 0 0,0 0 0 0 0,-1 0 0 0 0,1 0 0 0 0,0 0 0 0 0,0 0 0 0 0,0 0 0 0 0,0 0 0 0 0,0 0 0 0 0,0 0 0 0 0,0 0 0 0 0,0 0 0 0 0,-1 0 0 0 0,1 0 0 0 0,0 0 0 0 0,0 0 0 0 0,0 0 0 0 0,8-6 0 0 0,-8 6 0 0 0,16-6 1 0 0,1-2 17 0 0,1 1-1 0 0,1 1 1 0 0,-1 0-1 0 0,17-2-17 0 0,0 3 27 0 0,8-2 72 0 0,0 1-1 0 0,5 3-98 0 0,-36 2 13 0 0,0 1 0 0 0,-1 1 0 0 0,1 0-1 0 0,-1 1 1 0 0,1 0 0 0 0,-1 0 0 0 0,1 1 0 0 0,-1 1 0 0 0,0 0 0 0 0,1 1-13 0 0,-4 0-2828 0 0,-3-2-2501 0 0,-5-3-1721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3224 0 0,'0'0'667'0'0,"0"0"1588"0"0,0 0 695 0 0,0 0 142 0 0,0 0-326 0 0,1 2-1496 0 0,7 25 279 0 0,0 1 0 0 0,-2 0 0 0 0,-1 1-1549 0 0,2 9 651 0 0,4 9-651 0 0,-3-14 555 0 0,-6-23-382 0 0,0 0 0 0 0,1-1-1 0 0,0 1 1 0 0,0-1-1 0 0,1 0 1 0 0,2 2-173 0 0,-3-4 140 0 0,6 8 333 0 0,-8-14-452 0 0,-1-1 0 0 0,1 0 0 0 0,-1 0 0 0 0,0 1 0 0 0,1-1 0 0 0,-1 0 0 0 0,1 0 1 0 0,-1 0-1 0 0,1 0 0 0 0,-1 1 0 0 0,0-1 0 0 0,1 0 0 0 0,-1 0 0 0 0,1 0 0 0 0,-1 0 0 0 0,1 0 0 0 0,-1 0 1 0 0,1 0-1 0 0,-1 0 0 0 0,1 0 0 0 0,-1 0 0 0 0,1 0 0 0 0,-1-1 0 0 0,1 1 0 0 0,-1 0 0 0 0,0 0 1 0 0,1 0-1 0 0,-1-1 0 0 0,1 1 0 0 0,-1 0 0 0 0,0 0 0 0 0,1-1 0 0 0,-1 1 0 0 0,1 0-21 0 0,2-4 135 0 0,1 1-1 0 0,-1 0 1 0 0,1-1-1 0 0,-1 1 1 0 0,0-1-1 0 0,-1 0 1 0 0,1 0-1 0 0,0 0 1 0 0,-1 0 0 0 0,0 0-1 0 0,0-1 1 0 0,0 0-135 0 0,4-13 553 0 0,-1 0 0 0 0,2-12-553 0 0,-4 13 112 0 0,2 0-1 0 0,3-10-111 0 0,-2 11-133 0 0,-3 8 106 0 0,0-1 1 0 0,1 0-1 0 0,2-3 27 0 0,10-19 325 0 0,13-20-558 0 0,-27 47 219 0 0,1 0 0 0 0,0 1-1 0 0,0-1 1 0 0,0 1 0 0 0,0 0 0 0 0,1-1 0 0 0,-1 1 0 0 0,1 1 0 0 0,0-1 0 0 0,2-1 14 0 0,17-2-70 0 0,-23 6 59 0 0,1 0 1 0 0,-1 0-1 0 0,1 0 0 0 0,-1 0 1 0 0,0 0-1 0 0,1 0 0 0 0,-1 0 0 0 0,1 0 1 0 0,-1 1-1 0 0,0-1 0 0 0,1 0 1 0 0,-1 0-1 0 0,1 0 0 0 0,-1 0 0 0 0,0 1 1 0 0,1-1-1 0 0,-1 0 0 0 0,0 0 1 0 0,1 0-1 0 0,-1 1 0 0 0,0-1 0 0 0,1 0 1 0 0,-1 1-1 0 0,0-1 0 0 0,0 0 0 0 0,1 1 12 0 0,5 7-1527 0 0,-5-2-134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3680 0 0,'2'2'9770'0'0,"1"4"-4313"0"0,0 3-3021 0 0,1 8-3150 0 0,2 4 1811 0 0,-2-3-738 0 0,-1 0-1 0 0,0 1 1 0 0,-1-1 0 0 0,-1 1-1 0 0,-1 16-358 0 0,0 23 334 0 0,-2 0-1 0 0,-3 0 0 0 0,-4 14-333 0 0,-5-9 383 0 0,14-64-380 0 0,8-11-228 0 0,-1 0 0 0 0,4-12 225 0 0,4-9-380 0 0,1 0-1 0 0,1 2 0 0 0,2 0 1 0 0,13-17 380 0 0,-29 45-22 0 0,5-9 125 0 0,0 0 0 0 0,1 1 0 0 0,1 0 0 0 0,0 0 0 0 0,9-6-103 0 0,-11 13-66 0 0,-6 3 9 0 0,-1 1 0 0 0,0-1 1 0 0,1 1-1 0 0,-1-1 0 0 0,0 0 0 0 0,1 1 1 0 0,-1-1-1 0 0,0 0 0 0 0,0 0 0 0 0,0 0 0 0 0,1-1 57 0 0,4 19 274 0 0,-6-14-239 0 0,0-1 1 0 0,0 1 0 0 0,0 0 0 0 0,0 0 0 0 0,-1-1 0 0 0,1 1 0 0 0,-1 0 0 0 0,0-1-1 0 0,0 1 1 0 0,0-1 0 0 0,0 1 0 0 0,0-1 0 0 0,-1 2-36 0 0,-23 30 31 0 0,13-19 5 0 0,0-1 152 0 0,-1-1 1 0 0,0 0-1 0 0,-1-1 1 0 0,-1-1-1 0 0,-6 5-188 0 0,-22 16-5 0 0,29-21 5 0 0,10-9 0 0 0,1 0 0 0 0,-1 1 0 0 0,1 0 0 0 0,0 0 0 0 0,0 0 0 0 0,-3 3 0 0 0,6-6 0 0 0,0 0 0 0 0,0 1 0 0 0,-1-1 0 0 0,1 0 0 0 0,0 1 0 0 0,0-1 0 0 0,0 0 0 0 0,-1 1 0 0 0,1-1 0 0 0,0 1 0 0 0,0-1 0 0 0,0 0 0 0 0,0 1 0 0 0,0-1 0 0 0,0 1 0 0 0,0-1 0 0 0,0 1 0 0 0,0-1 0 0 0,0 0 0 0 0,0 1 0 0 0,0-1 0 0 0,0 1 0 0 0,0-1 0 0 0,1 0 0 0 0,-1 1 0 0 0,0-1 0 0 0,0 0 0 0 0,0 1 0 0 0,0-1 0 0 0,1 1 0 0 0,-1-1 0 0 0,0 0 0 0 0,0 1 0 0 0,1-1 0 0 0,-1 0 0 0 0,0 0 0 0 0,1 1 0 0 0,-1-1 0 0 0,0 0 0 0 0,1 0 0 0 0,-1 1 0 0 0,0-1 0 0 0,1 0 0 0 0,-1 0 0 0 0,1 0 0 0 0,-1 0 0 0 0,0 0 0 0 0,1 0 0 0 0,-1 1 0 0 0,1-1 0 0 0,5 2 0 0 0,0 0 1 0 0,0 0-1 0 0,0 0 0 0 0,0 0 0 0 0,0-1 0 0 0,1 0 0 0 0,1-1 0 0 0,48 2-7 0 0,-42-2-3 0 0,43 2-146 0 0,25 5 156 0 0,-64-5-54 0 0,-13-1-317 0 0,0 0 0 0 0,0 1 0 0 0,0-1 0 0 0,0 1 0 0 0,3 1 371 0 0,-2 0-1745 0 0,-5-3-446 0 0,-1 0-87 0 0</inkml:trace>
  <inkml:trace contextRef="#ctx0" brushRef="#br0" timeOffset="1">25 123 2304 0 0,'0'0'101'0'0,"0"0"267"0"0,0 0 1035 0 0,0 0 447 0 0,0 0 94 0 0,0 0-145 0 0,0 0-698 0 0,0 0-305 0 0,0 0-57 0 0,0 0-3 0 0,0 0 55 0 0,0 0 29 0 0,0 0 4 0 0,0 0-51 0 0,0 0-212 0 0,0 0-90 0 0,0 0-21 0 0,0 0-27 0 0,0 0-107 0 0,0 0-48 0 0,3-3 213 0 0,-1 1-442 0 0,0 1 0 0 0,0 0 0 0 0,1 0-1 0 0,-1 1 1 0 0,0-1 0 0 0,1 0-1 0 0,-1 1 1 0 0,0-1 0 0 0,1 1-1 0 0,-1 0 1 0 0,1 0 0 0 0,1 0-39 0 0,3 0 376 0 0,-1 0 1 0 0,1 1-1 0 0,0-1 1 0 0,1 2-377 0 0,16 4 25 0 0,-1 2 1 0 0,3 1-26 0 0,-9-2 40 0 0,1-1 0 0 0,-1-1 0 0 0,1 0 0 0 0,8 0-40 0 0,-3-3 24 0 0,0-1 1 0 0,3-1-25 0 0,-9 0 95 0 0,-17 0-206 0 0,1 0 0 0 0,0 0 1 0 0,0 0-1 0 0,-1 0 1 0 0,1 0-1 0 0,0-1 0 0 0,0 1 1 0 0,-1 0-1 0 0,1 0 1 0 0,0-1-1 0 0,0 1 0 0 0,-1-1 1 0 0,1 1-1 0 0,0 0 1 0 0,-1-1-1 0 0,1 1 0 0 0,-1-1 1 0 0,1 1-1 0 0,0-1 1 0 0,-1 0-1 0 0,1 1 0 0 0,-1-1 1 0 0,0 0-1 0 0,1 1 1 0 0,-1-1-1 0 0,1 0 0 0 0,-1 1 1 0 0,0-1-1 0 0,0 0 1 0 0,1 0-1 0 0,-1 1 0 0 0,0-1 1 0 0,0 0-1 0 0,0 0 1 0 0,0 0-1 0 0,0 1 0 0 0,0-1 1 0 0,0 0-1 0 0,0 0 1 0 0,0 1-1 0 0,0-1 0 0 0,0 0 1 0 0,-1 0 110 0 0,-1-8-1585 0 0</inkml:trace>
  <inkml:trace contextRef="#ctx0" brushRef="#br0" timeOffset="2">291 0 2304 0 0,'0'0'101'0'0,"0"0"294"0"0,0 0 1149 0 0,2 1 2208 0 0,5 4-1352 0 0,27 17 745 0 0,8 1-1440 0 0,-33-17-1364 0 0,0-1-1 0 0,0 0 1 0 0,0 0-1 0 0,0-1 1 0 0,8 2-341 0 0,-12-5 249 0 0,0 1 0 0 0,0 0 0 0 0,0 0 0 0 0,0 1 0 0 0,0 0-249 0 0,-4-3 69 0 0,0 1 0 0 0,1-1 0 0 0,-1 1 0 0 0,0 0 0 0 0,0 0 0 0 0,0 0 0 0 0,0 0 0 0 0,0 0 0 0 0,0 0 0 0 0,0 0 0 0 0,0 0 0 0 0,-1 0 0 0 0,1 0 0 0 0,0 0 0 0 0,0 1 0 0 0,-1-1 0 0 0,1 0 0 0 0,-1 0 0 0 0,1 1 0 0 0,-1-1 0 0 0,0 1-69 0 0,-1 0 57 0 0,1-1 0 0 0,-1 1 0 0 0,0 0-1 0 0,0-1 1 0 0,-1 1 0 0 0,1-1 0 0 0,0 1-1 0 0,0-1 1 0 0,-1 0 0 0 0,1 1 0 0 0,-1-1-1 0 0,1 0 1 0 0,-1 0 0 0 0,-1 1-57 0 0,-1 1 117 0 0,-11 9 74 0 0,-1-1 0 0 0,0-1 0 0 0,-1 0 0 0 0,-16 6-191 0 0,-77 36-1680 0 0,99-47 463 0 0,0 0-3560 0 0,1-1-1152 0 0</inkml:trace>
  <inkml:trace contextRef="#ctx0" brushRef="#br0" timeOffset="3">561 512 2760 0 0,'0'0'125'0'0,"4"-11"22"0"0,-3 10 453 0 0,0-1 0 0 0,0 0 1 0 0,0 0-1 0 0,1 0 0 0 0,-1 1 1 0 0,0-1-1 0 0,1 0 0 0 0,-1 1 0 0 0,1-1 1 0 0,-1 1-1 0 0,1 0 0 0 0,2-1-600 0 0,-1-1 654 0 0,1 1-1 0 0,0 1 1 0 0,0-1-1 0 0,0 0 1 0 0,0 1-1 0 0,3-1-653 0 0,1 1 490 0 0,0-1-1 0 0,0 2 1 0 0,0-1-1 0 0,0 1 0 0 0,0 0 1 0 0,7 1-490 0 0,-13 0 57 0 0,1-1 0 0 0,-1 1-1 0 0,0 0 1 0 0,0 0 0 0 0,1 0 0 0 0,-1 0 0 0 0,0 0 0 0 0,0 1 0 0 0,0-1-1 0 0,1 2-56 0 0,-2-2 122 0 0,1-1-1 0 0,-1 1 1 0 0,0 0-1 0 0,0 0 0 0 0,0 0 1 0 0,0 1-1 0 0,0-1 0 0 0,-1 0 1 0 0,1 0-1 0 0,0 0 0 0 0,0 1 1 0 0,-1-1-1 0 0,1 0 1 0 0,-1 1-1 0 0,1-1 0 0 0,-1 1 1 0 0,0 0-122 0 0,1 3 318 0 0,-1-4-277 0 0,0 1 0 0 0,0-1 0 0 0,0 0 0 0 0,0 0 0 0 0,0 0 0 0 0,0 0 0 0 0,0 0 0 0 0,0 0 0 0 0,-1 0 0 0 0,1 0 0 0 0,0 0 0 0 0,-1 1 0 0 0,1-1 0 0 0,-1 0 0 0 0,1 0 0 0 0,-1-1-1 0 0,1 1 1 0 0,-1 0 0 0 0,0 0 0 0 0,1 0 0 0 0,-1 0 0 0 0,0 0 0 0 0,0-1 0 0 0,0 1 0 0 0,1 0 0 0 0,-1-1 0 0 0,0 1 0 0 0,0 0-41 0 0,-3 1 56 0 0,1 1 0 0 0,0-1 0 0 0,-1 0 0 0 0,1 0 1 0 0,-1 0-1 0 0,0-1 0 0 0,1 1 0 0 0,-1-1 0 0 0,0 0 0 0 0,0 0 0 0 0,0 0 0 0 0,0 0 0 0 0,-2-1-56 0 0,-40 6-232 0 0,43-6 222 0 0,1 0 0 0 0,-1 0 0 0 0,1-1 0 0 0,-1 1 0 0 0,1-1-1 0 0,-1 0 1 0 0,1 1 0 0 0,-1-1 0 0 0,1 0 0 0 0,0 0 0 0 0,-1 0-1 0 0,1-1 1 0 0,-1 0 10 0 0,2 2 16 0 0,0-1-1 0 0,1 0 1 0 0,-1 1-1 0 0,0-1 1 0 0,1 0-1 0 0,-1 0 1 0 0,0 0-1 0 0,1 0 1 0 0,-1 1-1 0 0,1-1 1 0 0,-1 0-1 0 0,1 0 1 0 0,0 0-1 0 0,-1 0 1 0 0,1 0-1 0 0,0 0 1 0 0,0 0-1 0 0,0 0 1 0 0,0 0-1 0 0,-1 0 1 0 0,2 0-1 0 0,-1 0 1 0 0,0 0-1 0 0,0 0 1 0 0,0 0-1 0 0,0 0 1 0 0,0 0-1 0 0,1 0 1 0 0,-1 0-1 0 0,1 0 0 0 0,-1 0 1 0 0,0 0-1 0 0,1 0 1 0 0,0 0-16 0 0,1-3-53 0 0,1 0 0 0 0,-1 1 1 0 0,1-1-1 0 0,0 1 0 0 0,0 0 0 0 0,0 0 1 0 0,0 0-1 0 0,1 0 0 0 0,-1 0 0 0 0,1 1 0 0 0,0 0 1 0 0,0 0-1 0 0,0 0 0 0 0,0 0 53 0 0,2-1-48 0 0,1 1-1 0 0,-1 0 1 0 0,1 0-1 0 0,0 0 1 0 0,-1 1-1 0 0,1 0 1 0 0,0 1-1 0 0,3-1 49 0 0,-6 1 2 0 0,-1 0 1 0 0,1 1-1 0 0,-1-1 0 0 0,1 1 0 0 0,-1 0 0 0 0,0 0 0 0 0,1 0 0 0 0,-1 0 0 0 0,0 1 0 0 0,0-1 0 0 0,1 1 0 0 0,-1 0 0 0 0,-1 0 0 0 0,1 0 1 0 0,0 0-1 0 0,0 1 0 0 0,-1-1 0 0 0,1 1 0 0 0,-1-1 0 0 0,0 1 0 0 0,0 0 0 0 0,0 0 0 0 0,0 0 0 0 0,0 0 0 0 0,0 3-2 0 0,-1-5 25 0 0,0 0 0 0 0,-1 0 0 0 0,0 0 0 0 0,1 0 0 0 0,-1 0 0 0 0,1-1 0 0 0,-1 1 0 0 0,0 0 0 0 0,0 0 0 0 0,0 0-1 0 0,1 0 1 0 0,-1 0 0 0 0,0 0 0 0 0,0 0 0 0 0,0 0 0 0 0,-1 0 0 0 0,1 0 0 0 0,0 0 0 0 0,0 0 0 0 0,0 0 0 0 0,-1 0-1 0 0,1 0 1 0 0,0 0 0 0 0,-1 0 0 0 0,1 0 0 0 0,-1 0 0 0 0,1 0 0 0 0,-1-1 0 0 0,0 1 0 0 0,1 0 0 0 0,-1 0 0 0 0,0 0-25 0 0,-2 2 37 0 0,-1 1 0 0 0,1-1 0 0 0,-1 1 0 0 0,0-1 0 0 0,1 0 0 0 0,-1-1 0 0 0,0 1 0 0 0,-1-1 0 0 0,1 1 0 0 0,0-1 1 0 0,-1-1-1 0 0,1 1 0 0 0,-1-1 0 0 0,0 1 0 0 0,1-1 0 0 0,-1-1 0 0 0,0 1 0 0 0,0-1 0 0 0,0 1 0 0 0,0-1 0 0 0,-3-1-37 0 0,7 1-41 0 0,0 0 0 0 0,0-1-1 0 0,0 1 1 0 0,0 0 0 0 0,0-1 0 0 0,1 1-1 0 0,-1-1 1 0 0,0 1 0 0 0,0-1-1 0 0,0 1 1 0 0,0-1 0 0 0,0 0-1 0 0,1 0 1 0 0,-1 1 0 0 0,0-1 0 0 0,1 0-1 0 0,-1 0 1 0 0,0 0 0 0 0,1 1-1 0 0,-1-1 1 0 0,1 0 0 0 0,-1 0 0 0 0,1 0-1 0 0,0 0 1 0 0,-1 0 0 0 0,1 0-1 0 0,0 0 1 0 0,0 0 0 0 0,0 0-1 0 0,0 0 1 0 0,0 0 0 0 0,0 0 0 0 0,0 0-1 0 0,0 0 1 0 0,0 0 0 0 0,0-1 41 0 0,1-3-291 0 0,0 1 0 0 0,0 0 0 0 0,0 0 0 0 0,0-1 1 0 0,1 1-1 0 0,0 0 0 0 0,-1 0 0 0 0,2 0 291 0 0,13-18-3581 0 0,-7 11 1744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59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3224 0 0,'-2'0'93'0'0,"0"0"1"0"0,0-1-1 0 0,0 1 0 0 0,0-1 1 0 0,1 0-1 0 0,-1 1 0 0 0,0-1 1 0 0,0 0-1 0 0,1 0 0 0 0,-3-1-93 0 0,-14-6 4157 0 0,-22-8 2090 0 0,38-2-2426 0 0,3 16-3642 0 0,1 0 0 0 0,0 0 0 0 0,0 0 0 0 0,-1 1 0 0 0,2-1 0 0 0,-1 0 0 0 0,0 1 0 0 0,0-1 0 0 0,0 1 0 0 0,1 0 0 0 0,-1-1 0 0 0,2 1-179 0 0,33-12 414 0 0,-30 11-293 0 0,3 0-32 0 0,0 1 0 0 0,0 0 1 0 0,0 0-1 0 0,0 1 0 0 0,1 0 1 0 0,-1 1-1 0 0,0 0 0 0 0,0 0 1 0 0,0 1-1 0 0,-1 1 0 0 0,9 2-89 0 0,-12-3 0 0 0,-1 1 0 0 0,1 0 0 0 0,0 0 0 0 0,-1 0 0 0 0,1 0 0 0 0,-1 1 0 0 0,0 0 0 0 0,-1 0 0 0 0,1 1 0 0 0,0 0 0 0 0,-3-3 0 0 0,0 1 0 0 0,0-1 0 0 0,0 1 0 0 0,0 0 0 0 0,0-1 0 0 0,-1 1 0 0 0,1 0 0 0 0,-1 0 0 0 0,0 1 0 0 0,0-1 0 0 0,0 0 0 0 0,0 0 0 0 0,0 0 0 0 0,-1 1 0 0 0,0-1 0 0 0,1 0 0 0 0,-1 1 0 0 0,0-1 0 0 0,-1 0 0 0 0,1 2 0 0 0,-4 9 29 0 0,0 1-1 0 0,-1-1 0 0 0,0 1 0 0 0,-1-1 1 0 0,-1-1-1 0 0,0 1 0 0 0,-1-1 0 0 0,0-1 1 0 0,-1 1-1 0 0,0-1 0 0 0,-1-1 1 0 0,-1 0-1 0 0,0 0 0 0 0,0-1 0 0 0,-6 4-28 0 0,4-5 71 0 0,-1 0-1 0 0,0 0 1 0 0,-12 5-71 0 0,21-12 12 0 0,0 1 0 0 0,0-1 0 0 0,0 0 0 0 0,-1-1 0 0 0,1 0 0 0 0,0 1 0 0 0,-1-2 0 0 0,1 1 0 0 0,-1-1 0 0 0,0 1 0 0 0,1-2 0 0 0,-5 1-12 0 0,2-2 73 0 0,7 0 82 0 0,12 0 286 0 0,20 0 182 0 0,60 7-623 0 0,0 0 0 0 0,-28-5-3362 0 0,1-2-1 0 0,44-9 3363 0 0,-92 8-2466 0 0</inkml:trace>
  <inkml:trace contextRef="#ctx0" brushRef="#br0" timeOffset="1">718 79 6912 0 0,'0'0'528'0'0,"-4"8"1776"0"0,-2 3 1286 0 0,-8 13 725 0 0,9-16-4168 0 0,2-1 1 0 0,-1 1-1 0 0,1-1 0 0 0,0 1 1 0 0,0 0-1 0 0,1 2-147 0 0,-3 7 316 0 0,1-7-100 0 0,1 0 0 0 0,0 1 0 0 0,1 0 0 0 0,1-1 0 0 0,-1 10-216 0 0,1-15 62 0 0,1-1 0 0 0,1 1-1 0 0,-1-1 1 0 0,1 0 0 0 0,-1 1 0 0 0,1-1-1 0 0,0 0 1 0 0,1 0 0 0 0,-1 1 0 0 0,1-1-1 0 0,0 0 1 0 0,0 0 0 0 0,0-1 0 0 0,0 1-1 0 0,2 1-61 0 0,-3-3 39 0 0,1-1-1 0 0,-1 0 0 0 0,1 0 0 0 0,-1 1 0 0 0,1-1 0 0 0,0 0 0 0 0,-1 0 0 0 0,1 0 1 0 0,0-1-1 0 0,0 1 0 0 0,0 0 0 0 0,-1-1 0 0 0,1 1 0 0 0,0-1 0 0 0,0 1 1 0 0,0-1-1 0 0,0 0 0 0 0,0 0 0 0 0,0 0 0 0 0,0 0 0 0 0,0 0 0 0 0,0-1 1 0 0,0 1-1 0 0,0 0 0 0 0,0-1 0 0 0,0 0-38 0 0,8-2 87 0 0,0 0 1 0 0,-1-1-1 0 0,1-1 1 0 0,4-2-88 0 0,-8 4 58 0 0,2-2-30 0 0,0 0-1 0 0,0-1 0 0 0,-1 0 0 0 0,0 0 1 0 0,0 0-1 0 0,1-3-27 0 0,13-11 52 0 0,-19 19-56 0 0,21-18 42 0 0,-21 18-37 0 0,0-1 0 0 0,-1 1 0 0 0,1 0 0 0 0,0 0 1 0 0,0 0-1 0 0,0 1 0 0 0,0-1 0 0 0,0 0 1 0 0,0 1-1 0 0,0-1 0 0 0,1 1 0 0 0,-1 0-1 0 0,-1 0-7 0 0,-1 0 0 0 0,1 0 0 0 0,0 1 0 0 0,-1-1 0 0 0,1 0-1 0 0,-1 1 1 0 0,1-1 0 0 0,0 0 0 0 0,-1 1 0 0 0,1-1 0 0 0,-1 1-1 0 0,1-1 1 0 0,-1 1 0 0 0,1-1 0 0 0,-1 1 0 0 0,0-1 0 0 0,1 1-1 0 0,-1 0 1 0 0,0-1 0 0 0,1 1 0 0 0,-1 0 7 0 0,7 16-76 0 0,-5-14 46 0 0,12 46-142 0 0,-9-35 163 0 0,-2-5 9 0 0,0-1-1 0 0,1 0 1 0 0,-1 0-1 0 0,1-1 1 0 0,1 1-1 0 0,2 3 1 0 0,-5-9 58 0 0,-1 1 0 0 0,1-1-1 0 0,0 0 1 0 0,0 0-1 0 0,0 0 1 0 0,0 0 0 0 0,0 0-1 0 0,0-1 1 0 0,0 1-1 0 0,0 0 1 0 0,1-1 0 0 0,-1 0-1 0 0,1 0 1 0 0,-1 0-1 0 0,1 0 1 0 0,0 0-1 0 0,-1 0 1 0 0,1 0 0 0 0,0-1-1 0 0,-1 1 1 0 0,1-1-1 0 0,0 0 1 0 0,0 0 0 0 0,0 0-1 0 0,-1 0 1 0 0,1-1-1 0 0,0 1 1 0 0,-1-1 0 0 0,1 1-1 0 0,1-2-57 0 0,0 1 132 0 0,-1-1-1 0 0,1 0 0 0 0,-1 0 0 0 0,0-1 0 0 0,0 1 1 0 0,0-1-1 0 0,0 1 0 0 0,0-1 0 0 0,-1 0 1 0 0,1 0-1 0 0,-1 0 0 0 0,3-4-131 0 0,0-2 159 0 0,1 0 0 0 0,-2-1 0 0 0,1 1 0 0 0,0-3-159 0 0,-2-2 47 0 0,1 1 0 0 0,-2-1 1 0 0,0 0-1 0 0,0 0 0 0 0,-2 0 0 0 0,0-13-47 0 0,2-17 72 0 0,-2 38-58 0 0,0-1 1 0 0,-1 0-1 0 0,1 1 1 0 0,-2-6-15 0 0,-2-18-114 0 0,4 18-439 0 0,-1 0 0 0 0,0 0 0 0 0,0 0 0 0 0,-2 0 0 0 0,0 1 0 0 0,-2-7 553 0 0,1 6-1120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0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378 261 7832 0 0,'6'-3'308'0'0,"2"0"-128"0"0,5-3 3136 0 0,-13 6-2800 0 0,0 0-4 0 0,0 0-68 0 0,0 0-226 0 0,0 0 128 0 0,0 0 80 0 0,0 0 20 0 0,0 0-1 0 0,0 0-10 0 0,-4 1 594 0 0,-1-1 2325 0 0,2-1-3285 0 0,0 1 0 0 0,0-1 0 0 0,0 1-1 0 0,0 0 1 0 0,0-1 0 0 0,0 1 0 0 0,0 1-1 0 0,0-1 1 0 0,-1 1-69 0 0,-9-1 68 0 0,-23 2 55 0 0,23 0-102 0 0,0-2-1 0 0,-10 0-20 0 0,-5-1 55 0 0,-20 3-55 0 0,1-1-2 0 0,100-14 2 0 0,1 2 4 0 0,-18 4 80 0 0,1 2 0 0 0,8 0-84 0 0,-1 2 423 0 0,38-2-540 0 0,-80 5-57 0 0,-2 0 38 0 0,0 0 171 0 0,0 0 85 0 0,0 0 21 0 0,0 0 3 0 0,-6 2-151 0 0,0 0-1 0 0,0 0 1 0 0,0-1-1 0 0,0 0 1 0 0,0 0-1 0 0,0 0 1 0 0,0-1-1 0 0,-4 0 8 0 0,-19 1 15 0 0,-20 4 57 0 0,-1-3 0 0 0,-18-2-72 0 0,-49 2 37 0 0,-8 0 35 0 0,161-2-1250 0 0,9 1-639 0 0,-14-3-3701 0 0,-16 1-96 0 0</inkml:trace>
  <inkml:trace contextRef="#ctx0" brushRef="#br0" timeOffset="542.17">233 12 8952 0 0,'0'0'200'0'0,"-3"-3"493"0"0,3-1-586 0 0,0 1-1239 0 0,-3 2 4993 0 0,-1 7 1969 0 0,-1 104-3806 0 0,2-26-1500 0 0,-10 57-48 0 0,11-124-278 0 0,0 0 0 0 0,1 0 0 0 0,1 0-1 0 0,1 0 1 0 0,0 0 0 0 0,2 2-198 0 0,-4-22 876 0 0,-3-24 100 0 0,0-1 1 0 0,2-5-977 0 0,2 31-8 0 0,-1-31 8 0 0,2 0 0 0 0,1 0 0 0 0,2 0 0 0 0,4-15 0 0 0,-2 16 3 0 0,-6 24-45 0 0,2 0 1 0 0,-1 0-1 0 0,1 0 0 0 0,1 0 1 0 0,2-7 41 0 0,3-7-21 0 0,-7 21-1 0 0,-1 1 113 0 0,0 0 9 0 0,0 0-51 0 0,0 7-355 0 0,-9 136-1325 0 0,6-109 144 0 0,0 1 127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0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 1840 0 0,'0'0'83'0'0,"3"-12"2411"0"0,-2 8 2129 0 0,1-1-4524 0 0,2-4 7851 0 0,-5 12-3901 0 0,-2 5-4444 0 0,-1 9 862 0 0,0-1 0 0 0,1 1 0 0 0,1-1 0 0 0,0 4-467 0 0,0 3 750 0 0,-5 19-750 0 0,4-24 134 0 0,0 0 0 0 0,1 0 0 0 0,1 0 0 0 0,1 1 1 0 0,1-1-1 0 0,1 7-134 0 0,0-13 69 0 0,0 1 0 0 0,1-1 1 0 0,1 0-1 0 0,1 4-69 0 0,7 11-6853 0 0,-7-16-713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0:1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65 195 4608 0 0,'0'0'208'0'0,"-16"0"32"0"0,-32 4 7880 0 0,47-4-7608 0 0,1 0 0 0 0,0 0 0 0 0,0 0 0 0 0,0 0 0 0 0,0 0 0 0 0,0 0-1 0 0,0 0-67 0 0,7 0-272 0 0,33 2-195 0 0,-27-1 404 0 0,0 0 0 0 0,-1-1 1 0 0,1 0-1 0 0,0-1 0 0 0,5-2-381 0 0,188-40 165 0 0,-100 22-165 0 0,-79 15 0 0 0,1 1 0 0 0,-1 1 0 0 0,1 1 0 0 0,0 1 0 0 0,-16 2-3 0 0,-10-1 12 0 0,8-1-79 0 0,-8 2-267 0 0,-2 0-138 0 0,0 0-33 0 0,-7 0-1359 0 0,-12 3-1779 0 0,8-3-1128 0 0</inkml:trace>
  <inkml:trace contextRef="#ctx0" brushRef="#br0" timeOffset="390.793">274 11 11976 0 0,'0'0'266'0'0,"0"0"44"0"0,0 0 15 0 0,-1-1-26 0 0,-1-2-127 0 0,1 3 204 0 0,2-6 1284 0 0,1 6-1682 0 0,-1 0 162 0 0,0 0 0 0 0,0 0 0 0 0,0 0 0 0 0,1 0 0 0 0,-1 0 0 0 0,0 0 0 0 0,0 0 0 0 0,0 0 0 0 0,0 0 0 0 0,0 1 1 0 0,0-1-1 0 0,0 0 0 0 0,0 1 0 0 0,0-1 0 0 0,0 1 0 0 0,0 0 0 0 0,0-1 0 0 0,0 1 0 0 0,0 0 0 0 0,0-1 0 0 0,0 1-140 0 0,3 4 171 0 0,0-1 0 0 0,0 1-1 0 0,0 0 1 0 0,0 0 0 0 0,-1 0-1 0 0,0 0 1 0 0,0 0 0 0 0,-1 1-1 0 0,1 0 1 0 0,-1-1 0 0 0,-1 1-1 0 0,1 0 1 0 0,-1 0 0 0 0,0 0-1 0 0,1 5-170 0 0,3 28 629 0 0,-3-23-639 0 0,0-1-1 0 0,0 11 11 0 0,-2-23-66 0 0,0 36 1123 0 0,-2-1 0 0 0,-5 36-1057 0 0,7-72 0 0 0,-1 0 0 0 0,1 0 0 0 0,0 0 0 0 0,0 0 0 0 0,0-1 0 0 0,0 1 0 0 0,0 0 0 0 0,1 0 0 0 0,-1 0 0 0 0,0 0 0 0 0,2 1 0 0 0,3 20 0 0 0,-4-19-133 0 0,0-3-563 0 0,-1-1-257 0 0,0 0-831 0 0,0 0-3260 0 0,0 0-1393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0:2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4514 5190 7920 0 0,'12'-7'362'0'0,"-9"-10"174"0"0,-2 15-284 0 0,1 0 1 0 0,0 0-1 0 0,0 0 0 0 0,0 0 0 0 0,0 1 0 0 0,0-1 0 0 0,1 1 0 0 0,-1 0 0 0 0,0-1 0 0 0,1 1 0 0 0,-1 0 0 0 0,1 0 0 0 0,-1 1 0 0 0,1-1 0 0 0,0 0 0 0 0,-1 1 0 0 0,1 0 1 0 0,-1-1-1 0 0,3 1-252 0 0,0 2 198 0 0,-1-1-1 0 0,0 1 1 0 0,0 0 0 0 0,0 0 0 0 0,0 0 0 0 0,0 1 0 0 0,0-1 0 0 0,-1 1 0 0 0,2 1-198 0 0,45 37 807 0 0,16 5-611 0 0,6 14-132 0 0,-69-58-64 0 0,-1 0 0 0 0,0 0 0 0 0,0 1 0 0 0,1 0 0 0 0,-1-1 0 0 0,-1 1 0 0 0,1 0 0 0 0,0 0 0 0 0,-1 0 0 0 0,1 0 0 0 0,0 0 0 0 0,0 0 0 0 0,0 0 0 0 0,0 0 0 0 0,0-1 0 0 0,0 1 0 0 0,1-1 0 0 0,7 7-1 0 0,-7-7 1 0 0,0 1 0 0 0,0-1 0 0 0,-1 1 1 0 0,1-1-1 0 0,-1 1 0 0 0,1 0 0 0 0,-1 0 0 0 0,0 0 0 0 0,0 0 0 0 0,0 0 0 0 0,-1 0 0 0 0,1 1 0 0 0,-1 0 0 0 0,12 25 0 0 0,-10-25 4 0 0,-1 1 1 0 0,0-1-1 0 0,0 1 1 0 0,0 0-1 0 0,0-1 0 0 0,-1 1 1 0 0,0 0-1 0 0,0 0 1 0 0,0 0-1 0 0,-1 0 0 0 0,0 0 1 0 0,0 1-5 0 0,0 4 17 0 0,-1 0 1 0 0,1-1 0 0 0,1 1-1 0 0,-1 1-17 0 0,1-8 14 0 0,-1 0 0 0 0,-1 0 0 0 0,1 0 0 0 0,0 0 0 0 0,-1 1 0 0 0,0-1 0 0 0,0 0 0 0 0,0 0-1 0 0,0 1-13 0 0,-1-1 36 0 0,1 0 0 0 0,0 1 0 0 0,0 0 0 0 0,1-1 0 0 0,-1 1-1 0 0,1 3-35 0 0,-1-4 28 0 0,1 0-1 0 0,-1 0 1 0 0,0 1-1 0 0,0-1 1 0 0,0 0-1 0 0,0 0 1 0 0,-1 0-1 0 0,1 0 1 0 0,-1 0-1 0 0,0 0 1 0 0,0 0-1 0 0,0-1 1 0 0,-1 3-28 0 0,-13 19 290 0 0,15-22-261 0 0,-1 0 0 0 0,1 0 0 0 0,-1 0 0 0 0,0 0 0 0 0,0 0 0 0 0,0 0 0 0 0,0 0 0 0 0,0-1 0 0 0,0 1 0 0 0,0-1 0 0 0,-1 0 0 0 0,1 1-1 0 0,0-1 1 0 0,-1 0 0 0 0,-1 0-29 0 0,1 0 59 0 0,-1 1-1 0 0,0-1 0 0 0,0 0 0 0 0,0-1 0 0 0,1 1 1 0 0,-1-1-1 0 0,0 1 0 0 0,0-1 0 0 0,0-1 0 0 0,-2 1-58 0 0,-15-7 404 0 0,21 7-370 0 0,-1-1 0 0 0,0 1 1 0 0,0 0-1 0 0,0-1 1 0 0,1 1-1 0 0,-1-1 0 0 0,0 1 1 0 0,1-1-1 0 0,-1 1 1 0 0,0-1-1 0 0,1 0 0 0 0,-1 1 1 0 0,1-1-1 0 0,-1 0 1 0 0,1 1-1 0 0,-1-1 0 0 0,1 0 1 0 0,0 0-1 0 0,-1 0 1 0 0,1 1-1 0 0,0-1 0 0 0,-1-1-34 0 0,1 1 47 0 0,0 0-1 0 0,0-1 1 0 0,-1 1-1 0 0,1 0 0 0 0,0-1 1 0 0,-1 1-1 0 0,1 0 0 0 0,-1 0 1 0 0,1-1-1 0 0,-1 1 1 0 0,0-1-47 0 0,0 2 26 0 0,1-1 1 0 0,-1 0-1 0 0,1 0 0 0 0,-1 0 1 0 0,1 0-1 0 0,-1 0 1 0 0,1 0-1 0 0,0 0 1 0 0,0 0-1 0 0,-1 0 1 0 0,1 0-1 0 0,0-1 1 0 0,0 1-1 0 0,0 0 1 0 0,0 0-1 0 0,0 0 1 0 0,0 0-1 0 0,1 0 1 0 0,-1 0-1 0 0,0-1-26 0 0,4-7 212 0 0,-3 7-181 0 0,0 0 0 0 0,-1 0 0 0 0,1 0 0 0 0,-1 0-1 0 0,1 0 1 0 0,-1 0 0 0 0,1 0 0 0 0,-1 0 0 0 0,0 0-1 0 0,0-2-30 0 0,0 2 25 0 0,0-1 0 0 0,0 1-1 0 0,1 0 1 0 0,-1 0 0 0 0,1-1 0 0 0,-1 1-1 0 0,1 0 1 0 0,0 0 0 0 0,0 0-1 0 0,0 0 1 0 0,0 0 0 0 0,1-2-25 0 0,-1 2 19 0 0,1-1 1 0 0,-1 0-1 0 0,0 1 0 0 0,0-1 1 0 0,0 0-1 0 0,0 1 0 0 0,0-4-19 0 0,0-2 40 0 0,-1 4-19 0 0,0 0-1 0 0,0 0 1 0 0,1 1-1 0 0,0-1 1 0 0,0 0-1 0 0,0 1 1 0 0,0-1-1 0 0,0 1 1 0 0,1-1-1 0 0,0 1 1 0 0,0-1-21 0 0,1-1 33 0 0,-1 0 1 0 0,1-1-1 0 0,-1 1 1 0 0,0-1-1 0 0,0 1 0 0 0,0-1 1 0 0,-1 0-1 0 0,0 0 1 0 0,0 0-1 0 0,-1-6-33 0 0,1 10 0 0 0,-1-1-1 0 0,1 0 1 0 0,0 1-1 0 0,-1-1 1 0 0,1 0-1 0 0,0 1 1 0 0,2-3 0 0 0,3-15-63 0 0,-5 15 61 0 0,0 1 1 0 0,1-1 0 0 0,-1 1 0 0 0,1 0-1 0 0,0-1 1 0 0,0 1 0 0 0,1 0 0 0 0,-1 0 0 0 0,1 0-1 0 0,-1 1 1 0 0,3-2 1 0 0,10-17 16 0 0,-9 13 26 0 0,0 2 0 0 0,0-1 0 0 0,1 1-1 0 0,0 0 1 0 0,7-6-42 0 0,11-11-1 0 0,29-24 12 0 0,1-4 309 0 0,-39 30-267 0 0,-12 14 34 0 0,-4 7-71 0 0,1 0 1 0 0,-1-1-1 0 0,1 1 0 0 0,-1 0 1 0 0,1 0-1 0 0,0 0 0 0 0,-1 0 1 0 0,1 0-1 0 0,0 0 1 0 0,0 0-1 0 0,0 0-16 0 0,-1 0 43 0 0,0-3-17 0 0,0 3 53 0 0,0 1 9 0 0,0 0-7 0 0,-11 3-2202 0 0,10-2 1589 0 0,-8 3-3615 0 0,9-4 2452 0 0</inkml:trace>
  <inkml:trace contextRef="#ctx0" brushRef="#br0" timeOffset="1">5192 5509 2304 0 0,'-16'-4'433'0'0,"12"3"982"0"0,4 1 433 0 0,11-6 4573 0 0,-11 6-6334 0 0,0 0 0 0 0,0 0 0 0 0,0 1 1 0 0,0-1-1 0 0,1 0 0 0 0,-1 0 0 0 0,0 0 0 0 0,0 1 0 0 0,0-1 1 0 0,0 0-1 0 0,0 0 0 0 0,0 0 0 0 0,1 1 0 0 0,-1-1 0 0 0,0 0 0 0 0,0 0 1 0 0,0 0-1 0 0,0 1 0 0 0,0-1 0 0 0,0 0 0 0 0,0 0 0 0 0,0 1 1 0 0,0-1-1 0 0,0 0 0 0 0,0 0 0 0 0,0 1 0 0 0,0-1 0 0 0,0 0 1 0 0,0 0-1 0 0,0 0 0 0 0,-1 1 0 0 0,1-1 0 0 0,0 0 0 0 0,0 0 1 0 0,0 0-1 0 0,0 1 0 0 0,0-1 0 0 0,0 0 0 0 0,-1 0 0 0 0,1 0 0 0 0,0 1 1 0 0,0-1-1 0 0,0 0-87 0 0,-11 19 621 0 0,2-2 76 0 0,-1 1-196 0 0,8-15-407 0 0,0 0 0 0 0,0 0 1 0 0,0 0-1 0 0,1 1 0 0 0,-1-1 0 0 0,1 0 0 0 0,-1 2-94 0 0,1-2 65 0 0,0 0 0 0 0,0 0 0 0 0,-1 0-1 0 0,1 0 1 0 0,-1 0 0 0 0,-1 2-65 0 0,1-3 34 0 0,1 0 1 0 0,-1 1-1 0 0,1-1 1 0 0,0 0-1 0 0,-1 1 1 0 0,1-1-1 0 0,1 0 1 0 0,-1 1 0 0 0,0-1-1 0 0,0 1 1 0 0,1 0-1 0 0,0 0-34 0 0,-1 0 74 0 0,1-1 0 0 0,0 0-1 0 0,0 1 1 0 0,-1-1 0 0 0,1 0 0 0 0,-1 0-1 0 0,0 1 1 0 0,1-1 0 0 0,-1 0 0 0 0,0 0 0 0 0,-1 0-1 0 0,1 1-73 0 0,0-3 25 0 0,1 1 0 0 0,0 0-1 0 0,0 0 1 0 0,-1-1 0 0 0,1 1-1 0 0,0 0 1 0 0,0 0 0 0 0,0 0-1 0 0,0 0 1 0 0,0-1 0 0 0,0 1-1 0 0,0 0 1 0 0,0 0 0 0 0,0 0 0 0 0,0 0-1 0 0,0-1 1 0 0,1 1 0 0 0,-1 0-1 0 0,0 0-24 0 0,1 0 18 0 0,-1 0 0 0 0,0 0 0 0 0,0-1 1 0 0,1 1-1 0 0,-1 0 0 0 0,0 0 0 0 0,0 0 0 0 0,0 0 0 0 0,0 0 0 0 0,0 0 0 0 0,-1 0 0 0 0,1 0 0 0 0,0 0-18 0 0,0 0 17 0 0,-1 0-1 0 0,1-1 1 0 0,0 1 0 0 0,-1 0-1 0 0,1 0 1 0 0,0 0-1 0 0,0-1 1 0 0,0 1-1 0 0,0 0 1 0 0,-1 0 0 0 0,1 0-1 0 0,0-1 1 0 0,1 1-1 0 0,-1 0 1 0 0,0 0-1 0 0,0 0 1 0 0,0 0 0 0 0,0-1-1 0 0,1 1 1 0 0,-1 0-1 0 0,0 0 1 0 0,1-1-1 0 0,-1 1 1 0 0,0 0 0 0 0,1 0-1 0 0,-1-1 1 0 0,1 1-1 0 0,-1-1 1 0 0,1 1-1 0 0,0 0 1 0 0,-1-1-1 0 0,1 1 1 0 0,-1-1 0 0 0,1 1-1 0 0,0-1 1 0 0,0 0-1 0 0,-1 1 1 0 0,1-1-1 0 0,0 0 1 0 0,0 1-17 0 0,0-1-93 0 0,-1 0-61 0 0,15 0-2216 0 0,-9-3 92 0 0</inkml:trace>
  <inkml:trace contextRef="#ctx0" brushRef="#br0" timeOffset="2">5115 5422 15664 0 0,'0'0'45'0'0,"1"-1"0"0"0,-1 1 0 0 0,1-1 1 0 0,-1 1-1 0 0,0-1 0 0 0,1 1 1 0 0,-1-1-1 0 0,1 1 0 0 0,-1-1 1 0 0,0 1-1 0 0,0-1 0 0 0,1 1 1 0 0,-1-1-1 0 0,0 0 0 0 0,0 1 1 0 0,1-1-1 0 0,-1 1 0 0 0,0-1 1 0 0,0 0-1 0 0,0 1 0 0 0,0-1 1 0 0,0 0-1 0 0,0 1 0 0 0,0-1 1 0 0,0 0-1 0 0,0 1 0 0 0,-1-1 1 0 0,1 1-1 0 0,0-1 0 0 0,0 0 1 0 0,-1 1-1 0 0,1-1 0 0 0,0 1 1 0 0,0-1-1 0 0,-1 0-45 0 0,-3-11 133 0 0,-7-2-133 0 0,14 10 0 0 0,3 1-770 0 0,3 5-3241 0 0,6 0-1399 0 0</inkml:trace>
  <inkml:trace contextRef="#ctx0" brushRef="#br0" timeOffset="3">5580 5313 11976 0 0,'0'0'266'0'0,"-8"-11"668"0"0,4 9-850 0 0,1 0 1 0 0,-1 1 0 0 0,0-1-1 0 0,1 1 1 0 0,-1-1 0 0 0,0 1-1 0 0,0 0 1 0 0,0 1 0 0 0,0-1-1 0 0,0 1-84 0 0,-5-1 559 0 0,1 0-1 0 0,0 1 0 0 0,-1 1 0 0 0,-2 0-557 0 0,6-1 84 0 0,1 1 1 0 0,-1 0-1 0 0,1 1 1 0 0,-1-1 0 0 0,1 1-1 0 0,-1 0 1 0 0,1 0-1 0 0,0 0 1 0 0,0 1 0 0 0,0-1-1 0 0,0 1 1 0 0,0 0 0 0 0,0 0-1 0 0,1 1 1 0 0,0-1-1 0 0,-1 1 1 0 0,1-1 0 0 0,1 1-1 0 0,-1 0 1 0 0,0 0-1 0 0,1 0 1 0 0,0 1 0 0 0,0-1-1 0 0,0 0 1 0 0,1 1 0 0 0,-1 0-1 0 0,1-1 1 0 0,0 1-1 0 0,1 0 1 0 0,-1-1 0 0 0,1 1-1 0 0,0 0 1 0 0,0 0 0 0 0,0-1-1 0 0,0 1 1 0 0,1 0-1 0 0,1 4-85 0 0,-1-4 0 0 0,0 0 0 0 0,-1 1 0 0 0,1 0 0 0 0,-1-1 0 0 0,-1 1 0 0 0,1-1 0 0 0,-1 3 0 0 0,0-2 0 0 0,0 1 0 0 0,1-1 0 0 0,0 1 0 0 0,1 0 0 0 0,-1 1 0 0 0,4 11-53 0 0,-1-3 299 0 0,0 0 1 0 0,-1 1-1 0 0,-1-1 1 0 0,0 1-1 0 0,-2 10-246 0 0,4 41 285 0 0,-15 32 142 0 0,11-93-389 0 0,1-5-28 0 0,0 0-1 0 0,0 0 0 0 0,0 0 1 0 0,-1-1-1 0 0,1 1 0 0 0,-1 0 1 0 0,1-1-1 0 0,-1 1 1 0 0,0 0-1 0 0,1-1 0 0 0,-1 1 1 0 0,0-1-1 0 0,0 1-9 0 0,-6 8 55 0 0,7-9-52 0 0,-1 0-1 0 0,0 1 1 0 0,0-1 0 0 0,0 0-1 0 0,0 0 1 0 0,0 1-1 0 0,0-1 1 0 0,0 0-1 0 0,0 0 1 0 0,0 0 0 0 0,0-1-1 0 0,0 1 1 0 0,-1 0-1 0 0,1 0 1 0 0,0-1-1 0 0,-1 1 1 0 0,1 0-1 0 0,0-1 1 0 0,-1 1-3 0 0,-4-1-511 0 0,1 1-1 0 0,0-1 1 0 0,0 0-1 0 0,0 0 1 0 0,0 0 0 0 0,0-1-1 0 0,0 0 1 0 0,0 0-1 0 0,-5-1 512 0 0,8 1-1887 0 0</inkml:trace>
  <inkml:trace contextRef="#ctx0" brushRef="#br0" timeOffset="4">5213 5626 2760 0 0,'2'-1'207'0'0,"0"-3"-415"0"0,-1 3 811 0 0,0-1 0 0 0,0 1-1 0 0,1-1 1 0 0,-1 1 0 0 0,0-1 0 0 0,1 1-1 0 0,-1 0 1 0 0,2-2-603 0 0,26-10 6131 0 0,-23 10-5770 0 0,0 1 0 0 0,0 0 1 0 0,1 1-1 0 0,-1 0 0 0 0,0-1 1 0 0,1 2-1 0 0,-1-1 1 0 0,7 1-362 0 0,13-2 756 0 0,-13 2-583 0 0,0 0 0 0 0,0 0 0 0 0,-1 1 0 0 0,1 1 0 0 0,7 1-173 0 0,27 4-1435 0 0,-34-7-4578 0 0</inkml:trace>
  <inkml:trace contextRef="#ctx0" brushRef="#br0" timeOffset="6">2201 6457 6048 0 0,'7'0'637'0'0,"2"-3"-1967"0"0,10-4 8540 0 0,-19 7-7144 0 0,0 0 0 0 0,0 0 0 0 0,0 0 1 0 0,-1 0-1 0 0,1 0 0 0 0,0 0 0 0 0,0 0 0 0 0,0 0 1 0 0,0 0-1 0 0,0 0 0 0 0,0 0 0 0 0,0 0 0 0 0,0 0 1 0 0,0 0-1 0 0,0 0 0 0 0,0 0 0 0 0,0 0 1 0 0,0 0-1 0 0,0 0 0 0 0,0 0 0 0 0,0 0 0 0 0,0-1 1 0 0,0 1-1 0 0,0 0 0 0 0,0 0 0 0 0,0 0 0 0 0,0 0 1 0 0,0 0-1 0 0,0 0 0 0 0,0 0 0 0 0,0 0 1 0 0,0 0-1 0 0,0 0 0 0 0,0 0 0 0 0,0 0 0 0 0,0 0 1 0 0,0 0-1 0 0,1 0 0 0 0,-1 0 0 0 0,0 0 0 0 0,0 0 1 0 0,0 0-1 0 0,0 0 0 0 0,0 0 0 0 0,0 0 1 0 0,0 0-1 0 0,0 0 0 0 0,0 0 0 0 0,0 0 0 0 0,0 0 1 0 0,0 0-1 0 0,0 0 0 0 0,0 0 0 0 0,0 0-66 0 0,-11 0 607 0 0,-56 12-267 0 0,45-7-336 0 0,0-1 0 0 0,-11 0-4 0 0,-13 0 28 0 0,15 0 376 0 0,-24-2-404 0 0,55-2 12 0 0,0 0-1 0 0,0 0 0 0 0,-1 0 0 0 0,1 0 0 0 0,0 0 0 0 0,0 0 0 0 0,0 0 0 0 0,-1 1 0 0 0,1-1 0 0 0,0 0 1 0 0,0 0-1 0 0,0 0 0 0 0,-1 0 0 0 0,1 0 0 0 0,0 1 0 0 0,0-1 0 0 0,0 0 0 0 0,0 0 0 0 0,0 0 0 0 0,-1 0 1 0 0,1 1-1 0 0,0-1 0 0 0,0 0 0 0 0,0 0 0 0 0,0 1 0 0 0,0-1 0 0 0,0 0 0 0 0,0 0 0 0 0,0 0 0 0 0,0 1 0 0 0,0-1 1 0 0,0 0-1 0 0,0 0 0 0 0,0 1 0 0 0,0-1 0 0 0,0 0 0 0 0,0 0 0 0 0,0 0 0 0 0,0 1 0 0 0,0-1 0 0 0,0 0 1 0 0,0 0-1 0 0,0 1 0 0 0,0-1 0 0 0,1 0 0 0 0,-1 0 0 0 0,0 0 0 0 0,0 0 0 0 0,0 1 0 0 0,0-1 0 0 0,0 0-11 0 0,9 18 162 0 0,-2-6 46 0 0,-2 5 17 0 0,-2-10-121 0 0,-1 0 0 0 0,0 0 0 0 0,0 0-1 0 0,-1 0-103 0 0,1 9 138 0 0,1-4-25 0 0,-2 1 0 0 0,0-1 0 0 0,0 1 0 0 0,-1-1 0 0 0,-2 13-113 0 0,-1 4 129 0 0,1-14-29 0 0,0 1 0 0 0,-3 9-100 0 0,0-5 80 0 0,2-1-1 0 0,0 2-79 0 0,1-4 42 0 0,0-1 0 0 0,-2 1 1 0 0,-2 6-43 0 0,-8 23 183 0 0,-6 20 74 0 0,14-49-166 0 0,1 2-1 0 0,-2 8-90 0 0,-2 10 64 0 0,7-27-42 0 0,0-1 0 0 0,1 1 1 0 0,0 0-1 0 0,0-1 0 0 0,1 1 0 0 0,1 0 0 0 0,-1-1 0 0 0,3 9-22 0 0,-3-15 13 0 0,1-1 0 0 0,0 1 0 0 0,0-1-1 0 0,0 0 1 0 0,0 0 0 0 0,0 1 0 0 0,0-1-1 0 0,1 0 1 0 0,-1 0 0 0 0,1 0-1 0 0,0 0 1 0 0,-1 0 0 0 0,1-1 0 0 0,0 1-1 0 0,0 0 1 0 0,0-1 0 0 0,0 1 0 0 0,0-1-1 0 0,2 1-12 0 0,2 1 66 0 0,0-1 0 0 0,0 1-1 0 0,0-1 1 0 0,0 0 0 0 0,1-1-1 0 0,5 2-65 0 0,5-1 102 0 0,0-1-1 0 0,-1-1 0 0 0,1 0 1 0 0,0-1-1 0 0,8-1-101 0 0,80-12-128 0 0,-92 13-701 0 0,3-1-1423 0 0,-5 0-2801 0 0,-2-1-1063 0 0</inkml:trace>
  <inkml:trace contextRef="#ctx0" brushRef="#br0" timeOffset="7">2535 6672 11432 0 0,'0'0'521'0'0,"0"0"-10"0"0,-12 1 81 0 0,8 0-398 0 0,1 0 0 0 0,0 0 1 0 0,0 0-1 0 0,0 1 0 0 0,0-1 1 0 0,0 1-1 0 0,0 0 0 0 0,0 0 1 0 0,0 0-1 0 0,1 0 0 0 0,-1 0 1 0 0,1 1-1 0 0,0-1 0 0 0,0 1 1 0 0,-1-1-1 0 0,2 1 0 0 0,-3 3-194 0 0,0 1 376 0 0,0 0 0 0 0,0 1 0 0 0,1 0 0 0 0,0 0-1 0 0,1 0 1 0 0,-2 5-376 0 0,-1 7 655 0 0,3-14-567 0 0,0 0-1 0 0,1 0 0 0 0,0 1 0 0 0,0-1 1 0 0,0 1-1 0 0,1-1 0 0 0,0 0 0 0 0,0 5-87 0 0,2 2 3 0 0,-2-9 44 0 0,1 1 0 0 0,-1-1 0 0 0,1 1 1 0 0,0-1-1 0 0,1 0 0 0 0,0 2-47 0 0,-1-4 23 0 0,-1-1 0 0 0,1 1 0 0 0,0-1 0 0 0,0 1 0 0 0,0-1 0 0 0,0 0 0 0 0,1 0 0 0 0,-1 0 0 0 0,0 0 0 0 0,0 1-1 0 0,1-1 1 0 0,-1-1 0 0 0,1 1 0 0 0,-1 0 0 0 0,1 0 0 0 0,-1-1 0 0 0,1 1 0 0 0,-1 0 0 0 0,2-1-23 0 0,0 1 43 0 0,0 0 1 0 0,1-1-1 0 0,-1 0 1 0 0,0 1-1 0 0,0-1 1 0 0,1 0-1 0 0,-1-1 1 0 0,0 1-1 0 0,0-1 1 0 0,1 1-1 0 0,-1-1 1 0 0,0 0-1 0 0,0 0 1 0 0,0 0-1 0 0,1-1-43 0 0,3-2 20 0 0,1 0 0 0 0,-1 0-1 0 0,0-1 1 0 0,-1 0-1 0 0,4-3-19 0 0,-8 6-4 0 0,-1 0 1 0 0,1 0-1 0 0,0 0 0 0 0,-1-1 0 0 0,0 1 0 0 0,1 0 0 0 0,-1-1 0 0 0,0 1 1 0 0,0 0-1 0 0,0-1 0 0 0,0 0 0 0 0,0-1 4 0 0,7-17-23 0 0,-8 20 50 0 0,0 1-91 0 0,0 0-6 0 0,0 0 6 0 0,0 0 0 0 0,0 0 61 0 0,1 0-1 0 0,-1 0 0 0 0,0 1 0 0 0,0-1 1 0 0,1 0-1 0 0,-1 0 0 0 0,0 1 0 0 0,0-1 1 0 0,1 0-1 0 0,-1 0 0 0 0,0 1 1 0 0,0-1-1 0 0,0 0 0 0 0,0 1 0 0 0,0-1 1 0 0,0 0-1 0 0,1 1 0 0 0,-1-1 0 0 0,0 0 1 0 0,0 1-1 0 0,0-1 0 0 0,0 0 0 0 0,0 1 1 0 0,0-1-1 0 0,0 0 0 0 0,0 1 1 0 0,0-1-1 0 0,0 0 0 0 0,-1 1 0 0 0,1-1 1 0 0,0 1 3 0 0,-2 12-93 0 0,2-12 80 0 0,-1 1 12 0 0,1 0-1 0 0,0 0 1 0 0,0 0-1 0 0,0 0 1 0 0,1 0-1 0 0,-1 0 1 0 0,0 0-1 0 0,1 2 2 0 0,0-1 1 0 0,-1-1-1 0 0,1 0 0 0 0,-1 1 0 0 0,0-1 0 0 0,0 1 0 0 0,0-1 0 0 0,0 2 0 0 0,0 2 0 0 0,1 0 0 0 0,-1 0 0 0 0,1 0 0 0 0,0 0 0 0 0,1 0 0 0 0,0 0 0 0 0,0 0 0 0 0,0-1 0 0 0,0 1 0 0 0,3 3 0 0 0,-3-7 0 0 0,-1 1 0 0 0,1-1 0 0 0,0 0 0 0 0,0 1 0 0 0,0-1 0 0 0,0 0 0 0 0,0 0 0 0 0,0-1 0 0 0,0 1 0 0 0,1 0 0 0 0,-1-1 0 0 0,1 1 0 0 0,0-1 0 0 0,-1 0 0 0 0,4 1 0 0 0,-2 0 0 0 0,1-1 0 0 0,-1 0 0 0 0,1 1 0 0 0,0-2 0 0 0,-1 1 0 0 0,1-1 0 0 0,0 1 0 0 0,0-1 0 0 0,0 0 0 0 0,3-1 79 0 0,-1 0 0 0 0,0-1 0 0 0,0 0 0 0 0,0 0 0 0 0,0 0 0 0 0,0-1-1 0 0,0 0 1 0 0,5-3-79 0 0,-8 4 23 0 0,0-1 0 0 0,0 0 0 0 0,-1 0 0 0 0,1 0 0 0 0,-1 0-1 0 0,1-1 1 0 0,-1 1 0 0 0,0-1 0 0 0,-1 0 0 0 0,1 0 0 0 0,0 0-1 0 0,-1 0 1 0 0,2-4-23 0 0,-2 1 53 0 0,1 0 0 0 0,-1 0 1 0 0,-1-1-1 0 0,1 0 0 0 0,-1 1 0 0 0,0-1 0 0 0,-1 1 0 0 0,0-1 0 0 0,0-5-53 0 0,-2-3-29 0 0,0 0-1 0 0,-2 0 1 0 0,1 1-1 0 0,-2-2 30 0 0,-4-1-537 0 0,9 17 282 0 0,-5-2-196 0 0,4 3-7668 0 0,1 0 5914 0 0</inkml:trace>
  <inkml:trace contextRef="#ctx0" brushRef="#br0" timeOffset="8">2946 6969 4608 0 0,'0'0'353'0'0,"6"14"2935"0"0,4 30 2903 0 0,-8-28-5011 0 0,-1 1 1 0 0,0 0-1 0 0,-2 7-1180 0 0,1 2 749 0 0,1-2 264 0 0,0-6-1958 0 0,-1-1-4563 0 0,0-24-214 0 0</inkml:trace>
  <inkml:trace contextRef="#ctx0" brushRef="#br0" timeOffset="9">3035 6797 13416 0 0,'0'0'613'0'0,"0"-1"-10"0"0,-3-3-387 0 0,-4-4 2482 0 0,3 9-1651 0 0,2 11-1949 0 0,0-5-329 0 0,2-6-4709 0 0</inkml:trace>
  <inkml:trace contextRef="#ctx0" brushRef="#br0" timeOffset="10">3320 6770 5064 0 0,'-16'-10'1980'0'0,"14"9"-1588"0"0,0 0 1 0 0,-1 0-1 0 0,1 0 1 0 0,0 1-1 0 0,-1-1 1 0 0,1 1-1 0 0,-1-1 1 0 0,1 1-1 0 0,-1 0 1 0 0,1 0-1 0 0,-1 1 1 0 0,1-1-1 0 0,0 0 1 0 0,-1 1-1 0 0,1-1 1 0 0,-1 1-1 0 0,1 0 1 0 0,-1 0-393 0 0,-4 2 432 0 0,0 0 1 0 0,0 0 0 0 0,0 1 0 0 0,1 0 0 0 0,-2 2-433 0 0,2-1 171 0 0,0 0 0 0 0,1 0 0 0 0,0 1 0 0 0,0-1 0 0 0,0 1 0 0 0,1 1 0 0 0,0-1 0 0 0,0 1 0 0 0,0-1 1 0 0,1 1-1 0 0,0 0 0 0 0,1 0 0 0 0,-1 1 0 0 0,1-1 0 0 0,-1 8-171 0 0,-1 11 417 0 0,1 1 1 0 0,1-1-1 0 0,1 25-417 0 0,-5 63 576 0 0,5-102-484 0 0,0 0-1 0 0,0-1 0 0 0,-4 10-91 0 0,-1 20 138 0 0,5-35-98 0 0,0 0-1 0 0,-1 1 0 0 0,1-1 0 0 0,-1 0 0 0 0,0 0 0 0 0,-3 4-39 0 0,4-7-5 0 0,-1 0 0 0 0,1-1 0 0 0,-1 1 0 0 0,1 0 0 0 0,-1-1 0 0 0,0 0 0 0 0,0 1 0 0 0,0-1 0 0 0,0 0 0 0 0,0 0-1 0 0,-1 0 1 0 0,1 0 0 0 0,0-1 0 0 0,-1 1 0 0 0,0 0 5 0 0,2-2-233 0 0,0 0 0 0 0,0 0 0 0 0,0 1 0 0 0,0-1 0 0 0,-1 0 0 0 0,1 0 0 0 0,0 0 0 0 0,0 0 0 0 0,0-1 0 0 0,0 1 0 0 0,0 0 0 0 0,0 0 0 0 0,0-1 0 0 0,0 1 0 0 0,0 0 0 0 0,0-1 0 0 0,0 1 0 0 0,0-1 0 0 0,0 1 0 0 0,0-1 0 0 0,1 0 0 0 0,-1 1 0 0 0,0-1 0 0 0,0 0 0 0 0,0 0 233 0 0,-5-7-5829 0 0</inkml:trace>
  <inkml:trace contextRef="#ctx0" brushRef="#br0" timeOffset="11">3010 7094 4608 0 0,'0'0'208'0'0,"5"0"2281"0"0,4-2 511 0 0,1 0 0 0 0,-1 1 0 0 0,10 0-3000 0 0,29 2 1978 0 0,-31 0-2957 0 0,0-1 0 0 0,1 0 0 0 0,-1-2-1 0 0,0 0 980 0 0,-3 0-1182 0 0</inkml:trace>
  <inkml:trace contextRef="#ctx0" brushRef="#br0" timeOffset="12">3461 6972 14600 0 0,'0'0'98'0'0,"-6"-2"58"0"0,4 2 175 0 0,5-1 681 0 0,25 0-403 0 0,-1-1-1 0 0,2-2-608 0 0,-11 1 345 0 0,0 1-1 0 0,0 0 1 0 0,0 2-1 0 0,0 0 0 0 0,0 1 1 0 0,6 1-345 0 0,9 7 705 0 0,-17-5-1770 0 0,0 0-4242 0 0,-6-4-635 0 0</inkml:trace>
  <inkml:trace contextRef="#ctx0" brushRef="#br0" timeOffset="14">7398 6337 2304 0 0,'6'-14'611'0'0,"4"1"6724"0"0,3 2-3378 0 0,-9 8-3511 0 0,1 0 0 0 0,0 1 0 0 0,1-1 0 0 0,-1 1 0 0 0,0 0 0 0 0,1 1 0 0 0,-1-1 0 0 0,2 1-446 0 0,-2 1 159 0 0,1 0-1 0 0,-1 0 1 0 0,1 1-1 0 0,0-1 1 0 0,-1 1-1 0 0,1 1 1 0 0,-1-1-1 0 0,0 1 0 0 0,1 0 1 0 0,-1 0-1 0 0,0 1 1 0 0,0 0-159 0 0,11 5 95 0 0,-1 1 1 0 0,-1 1-1 0 0,0 0 1 0 0,0 2 0 0 0,-1-1-1 0 0,0 1 1 0 0,-1 1-1 0 0,-1 0 1 0 0,0 1 0 0 0,-1 0-1 0 0,0 1 1 0 0,-1 0-1 0 0,0 3-95 0 0,-6-12 47 0 0,0 0-1 0 0,-1 1 0 0 0,0-1 0 0 0,0 1 0 0 0,-1-1 1 0 0,0 1-1 0 0,0 0 0 0 0,0 0 0 0 0,-1 0 1 0 0,0-1-1 0 0,0 1 0 0 0,-1 0 0 0 0,0 0 0 0 0,0 0 1 0 0,-1-1-1 0 0,0 1 0 0 0,0-1 0 0 0,-1 3-46 0 0,3-9 12 0 0,-1 3 13 0 0,1-1-1 0 0,-1 0 1 0 0,0 0 0 0 0,0 0 0 0 0,0 1-1 0 0,0-1 1 0 0,0 0 0 0 0,-1 0 0 0 0,1 0 0 0 0,0-1-1 0 0,-1 1 1 0 0,0 0 0 0 0,1 0 0 0 0,-1-1-1 0 0,0 1 1 0 0,0-1 0 0 0,0 0 0 0 0,0 1 0 0 0,0-1-1 0 0,0 0 1 0 0,0 0 0 0 0,0 0 0 0 0,-1-1-25 0 0,1 1 10 0 0,-1 0 1 0 0,0 0-1 0 0,1-1 1 0 0,-1 0-1 0 0,0 1 1 0 0,1-1-1 0 0,-1 0 1 0 0,0 0-1 0 0,1 0 1 0 0,-1-1-1 0 0,0 1 1 0 0,1-1-1 0 0,-1 1 0 0 0,0-1 1 0 0,1 0-1 0 0,-1 0 1 0 0,1 0-1 0 0,-1 0 1 0 0,1-1-1 0 0,0 1 1 0 0,0-1-1 0 0,-1 1 1 0 0,1-1-1 0 0,0 0 1 0 0,0 0-1 0 0,0 0 1 0 0,1 0-1 0 0,-1 0 1 0 0,0 0-1 0 0,0-1-10 0 0,-1-2 25 0 0,0 0-1 0 0,1 0 1 0 0,-1 0-1 0 0,1 0 1 0 0,0 0-1 0 0,0-1 1 0 0,0 1-1 0 0,1 0 1 0 0,0-1-1 0 0,0 1 0 0 0,0-1 1 0 0,1 0-1 0 0,0 1 1 0 0,0-1-1 0 0,0 1 1 0 0,1-1-1 0 0,0 0-24 0 0,4-24 96 0 0,-4 18-62 0 0,2 0-1 0 0,-1 0 0 0 0,1 0 1 0 0,2-2-34 0 0,2-5 30 0 0,2-1 1 0 0,0 1 0 0 0,1 1 0 0 0,10-14-31 0 0,-12 22 10 0 0,0-1 0 0 0,1 1 0 0 0,0 1 0 0 0,1 0-1 0 0,0 0 1 0 0,0 0 0 0 0,0 2 0 0 0,4-2-10 0 0,5-3 0 0 0,-3 2-40 0 0,0 0 0 0 0,3-4 40 0 0,-13 11 41 0 0,-5 3-6971 0 0,-1 0 4820 0 0</inkml:trace>
  <inkml:trace contextRef="#ctx0" brushRef="#br0" timeOffset="16">5619 6457 3224 0 0,'0'0'143'0'0,"9"-9"26"0"0,-5 6 792 0 0,1 0 0 0 0,0 0 0 0 0,0 0 0 0 0,1 1 0 0 0,-1-1 1 0 0,0 1-1 0 0,3 0-961 0 0,14-6 2390 0 0,-19 7-2316 0 0,1 0 0 0 0,-1 0 0 0 0,1 1 0 0 0,-1-1 0 0 0,1 1 0 0 0,-1 0-1 0 0,1 0-73 0 0,13-2 317 0 0,45-3 811 0 0,-19 7-352 0 0,-34-3-633 0 0,0 1 0 0 0,0 0 0 0 0,0 1 1 0 0,0 0-1 0 0,0 0 0 0 0,-1 1 0 0 0,1 0 1 0 0,0 0-1 0 0,-1 1-143 0 0,-5-2 122 0 0,0 0 1 0 0,0 1-1 0 0,-1-1 1 0 0,1 1 0 0 0,-1-1-1 0 0,1 1 1 0 0,-1 0-1 0 0,0 0 1 0 0,0 0-1 0 0,0 0 1 0 0,0 0-1 0 0,0 1 1 0 0,0-1-1 0 0,0 1 1 0 0,-1-1-1 0 0,1 1 1 0 0,-1 0 0 0 0,0-1-1 0 0,0 1 1 0 0,0 0-1 0 0,0 0 1 0 0,0 1-123 0 0,6 20 620 0 0,-3-15-506 0 0,-1 1 0 0 0,0 0 1 0 0,-1 0-1 0 0,0 0 1 0 0,-1 0-115 0 0,10 56 714 0 0,2 53-86 0 0,-8-72-661 0 0,-1-3 285 0 0,-1 17-252 0 0,-2-12 73 0 0,0-22 37 0 0,-1 0 0 0 0,-3 21-110 0 0,-12 39 290 0 0,14-83-281 0 0,1-1 1 0 0,0 0 0 0 0,-1 0-1 0 0,0 1 1 0 0,1-1 0 0 0,-1 0-1 0 0,-1 0 1 0 0,1 0 0 0 0,0 0-1 0 0,-1 0 1 0 0,1 0 0 0 0,-1 0-1 0 0,0 0 1 0 0,0-1 0 0 0,0 1 0 0 0,-1-1-1 0 0,1 1 1 0 0,0-1 0 0 0,-1 0-1 0 0,0 0 1 0 0,1 0 0 0 0,-1 0-1 0 0,0 0-9 0 0,-8 3 57 0 0,0 0 0 0 0,0-1 0 0 0,-1 0 0 0 0,1-1 0 0 0,-1 0 1 0 0,0-1-1 0 0,0 0 0 0 0,0-1 0 0 0,-9 0-57 0 0,-3 1-215 0 0,19-1-159 0 0,0-1 0 0 0,-1 1 1 0 0,1-1-1 0 0,0 0 0 0 0,0 0 0 0 0,-1-1 0 0 0,1 0 1 0 0,0 1-1 0 0,0-2 0 0 0,0 1 0 0 0,-2-1 374 0 0,5 0-2392 0 0,-4-1-3866 0 0</inkml:trace>
  <inkml:trace contextRef="#ctx0" brushRef="#br0" timeOffset="17">6189 6361 10944 0 0,'0'0'497'0'0,"7"-16"190"0"0,-2 13-541 0 0,0 0 0 0 0,0-1 0 0 0,0 1 0 0 0,0 1 0 0 0,1-1 1 0 0,-1 1-1 0 0,1 0 0 0 0,0 0 0 0 0,0 1 0 0 0,0 0 0 0 0,0 0 1 0 0,0 0-147 0 0,11-1 642 0 0,-1 1 0 0 0,1 1 0 0 0,14 2-642 0 0,-27-2 149 0 0,1 1 1 0 0,0 0 0 0 0,0 1 0 0 0,-1-1-1 0 0,1 1 1 0 0,0 0 0 0 0,-1 0 0 0 0,0 0-1 0 0,3 2-149 0 0,-7-4 32 0 0,1 1-1 0 0,-1-1 0 0 0,1 1 0 0 0,-1-1 0 0 0,1 1 0 0 0,-1-1 0 0 0,1 1 0 0 0,-1-1 0 0 0,0 1 0 0 0,1-1 0 0 0,-1 1 0 0 0,0 0 0 0 0,1-1 0 0 0,-1 1 0 0 0,0 0 0 0 0,0-1 0 0 0,0 1 0 0 0,0 0 0 0 0,1-1 0 0 0,-1 1 0 0 0,0 0 0 0 0,0-1 0 0 0,0 1 0 0 0,-1 0 0 0 0,1-1 0 0 0,0 1 0 0 0,0 0 0 0 0,0-1 0 0 0,0 1 0 0 0,-1 0 0 0 0,1-1 0 0 0,0 1 0 0 0,-1 0 1 0 0,1-1-1 0 0,0 1 0 0 0,-1-1 0 0 0,1 1 0 0 0,-1-1 0 0 0,1 1 0 0 0,-1-1 0 0 0,1 1-31 0 0,-3 2 29 0 0,-1 0 1 0 0,1 0 0 0 0,-1 0-1 0 0,0 0 1 0 0,-1 1-30 0 0,3-3 58 0 0,-12 7 137 0 0,0-1 1 0 0,-1 0-1 0 0,0-1 1 0 0,0 0-1 0 0,0-2 0 0 0,-2 1-195 0 0,-12 3 177 0 0,28-7-174 0 0,-4 0 32 0 0,0 1-1 0 0,0 0 1 0 0,0 0 0 0 0,0 0-1 0 0,-2 2-34 0 0,6-3 176 0 0,1-1 0 0 0,0 0-12 0 0,0 0-49 0 0,0 0-19 0 0,26 1 487 0 0,0 1-1 0 0,6 3-582 0 0,-18-3-36 0 0,39 4 10 0 0,-30-4-482 0 0,1 1 1 0 0,-1 1-1 0 0,19 6 508 0 0,-24-5-2080 0 0,-2-2-4666 0 0</inkml:trace>
  <inkml:trace contextRef="#ctx0" brushRef="#br0" timeOffset="18">6558 6847 12496 0 0,'0'0'572'0'0,"0"0"-11"0"0,0 0-274 0 0,0 0 193 0 0,0 0 120 0 0,0 0 28 0 0,0 0 1 0 0,2 0-11 0 0,22-4 859 0 0,8-1 14 0 0,-1 4 299 0 0,20-4-1790 0 0,-29 2 214 0 0,-1 1 1 0 0,1 1 0 0 0,0 1-1 0 0,12 2-214 0 0,25 2 166 0 0,-33-3-474 0 0,26 5 308 0 0,-49-5 118 0 0,1 0-858 0 0,-1-1-4226 0 0,-3 0 3001 0 0</inkml:trace>
  <inkml:trace contextRef="#ctx0" brushRef="#br0" timeOffset="19">6779 6667 10592 0 0,'0'0'818'0'0,"0"0"-348"0"0,0 0 512 0 0,0 0 282 0 0,1 1 59 0 0,2 2-1009 0 0,-1 0 0 0 0,0 0 1 0 0,0 0-1 0 0,0 0 0 0 0,-1 0 0 0 0,1 0 0 0 0,-1 1 1 0 0,0-1-1 0 0,1 1 0 0 0,-2-1 0 0 0,1 1 0 0 0,0-1 1 0 0,0 3-315 0 0,7 24 1441 0 0,-2-13-523 0 0,-1 1 1 0 0,2 10-919 0 0,5 15 349 0 0,-10-37-353 0 0,-1-2-12 0 0,1 1 0 0 0,-1-1 0 0 0,1 0 0 0 0,0 0 1 0 0,0 0-1 0 0,0 0 0 0 0,1 0 0 0 0,2 3 16 0 0,1 0-812 0 0,7 7-1405 0 0,-1-9-3355 0 0,-1-4-665 0 0</inkml:trace>
  <inkml:trace contextRef="#ctx0" brushRef="#br0" timeOffset="20">7931 6471 2304 0 0,'0'0'101'0'0,"1"-1"1"0"0,10-9 4072 0 0,-4 0 987 0 0,-5 7-3593 0 0,-1 2-442 0 0,-1 1-72 0 0,0 0-274 0 0,0 0-120 0 0,0 0-20 0 0,0 0-39 0 0,0 0-135 0 0,0 0-436 0 0,1 0-1 0 0,-1 0 1 0 0,0-1 0 0 0,1 1 0 0 0,-1 0 0 0 0,0 0 0 0 0,1 0 0 0 0,-1 0 0 0 0,0 0-1 0 0,1 0 1 0 0,-1 0 0 0 0,0 0 0 0 0,1 1 0 0 0,-1-1 0 0 0,0 0 0 0 0,0 0-1 0 0,1 0 1 0 0,-1 0 0 0 0,0 0 0 0 0,1 0 0 0 0,-1 1 0 0 0,0-1 0 0 0,0 0 0 0 0,1 0-1 0 0,-1 1 1 0 0,0-1 0 0 0,0 0 0 0 0,1 0 0 0 0,-1 1 0 0 0,0-1 0 0 0,0 0-1 0 0,0 0 1 0 0,1 1 0 0 0,-1-1 0 0 0,0 0 0 0 0,0 1 0 0 0,0-1 0 0 0,0 0 0 0 0,0 1-1 0 0,0-1 1 0 0,0 1-30 0 0,8 15 444 0 0,-8-14-426 0 0,3 6 197 0 0,-1 0 0 0 0,-1 0-1 0 0,1 0 1 0 0,-1 0 0 0 0,0 1-1 0 0,-1 3-214 0 0,0-2 50 0 0,1-1 1 0 0,0 1-1 0 0,1-1 0 0 0,0 0 0 0 0,0 2-50 0 0,1 1 68 0 0,-3-10-43 0 0,1 0 0 0 0,-1 0 1 0 0,1 0-1 0 0,-1 0 0 0 0,1 0 0 0 0,-1-1 0 0 0,1 1 0 0 0,0 0 1 0 0,1 1-26 0 0,-2-2-139 0 0,1 3 286 0 0,-1-3-412 0 0,1-1 0 0 0,-1 0 1 0 0,0 1-1 0 0,0-1 0 0 0,0 0 0 0 0,0 0 0 0 0,1 0 1 0 0,-1 1-1 0 0,0-1 0 0 0,0 0 0 0 0,1 0 0 0 0,-1 0 1 0 0,0 1-1 0 0,0-1 0 0 0,1 0 0 0 0,-1 0 0 0 0,0 0 1 0 0,0 0-1 0 0,1 0 0 0 0,-1 0 0 0 0,0 1 1 0 0,1-1-1 0 0,-1 0 0 0 0,0 0 0 0 0,1 0 0 0 0,-1 0 1 0 0,0 0 264 0 0,1 0-5788 0 0</inkml:trace>
  <inkml:trace contextRef="#ctx0" brushRef="#br0" timeOffset="21">8020 6370 3224 0 0,'0'0'143'0'0,"-3"-4"26"0"0,-3-10 11612 0 0,6 13-11442 0 0,0 1-201 0 0,0 0-196 0 0,1 0-545 0 0,17 5-1896 0 0,-9-5-2191 0 0</inkml:trace>
  <inkml:trace contextRef="#ctx0" brushRef="#br0" timeOffset="22">8309 6260 10712 0 0,'0'0'12'0'0,"0"0"0"0"0,0 0 0 0 0,0 0 0 0 0,1-1 0 0 0,-1 1 0 0 0,0 0 0 0 0,0 0 0 0 0,0 0 0 0 0,0 0 0 0 0,0 0 0 0 0,0 0 0 0 0,0-1 0 0 0,0 1 0 0 0,1 0 0 0 0,-1 0 0 0 0,0 0 0 0 0,0 0 0 0 0,0 0 0 0 0,0-1 0 0 0,0 1 0 0 0,0 0 0 0 0,0 0 0 0 0,0 0 0 0 0,0 0 0 0 0,0-1 0 0 0,0 1 0 0 0,0 0 0 0 0,0 0 0 0 0,0 0 0 0 0,0 0 0 0 0,0-1 0 0 0,0 1 0 0 0,0 0 0 0 0,0 0 0 0 0,0 0 0 0 0,0 0 0 0 0,-1 0 0 0 0,1-1 0 0 0,0 1 0 0 0,0 0 0 0 0,0 0 0 0 0,0 0 0 0 0,0 0 0 0 0,0 0 0 0 0,0 0 0 0 0,-1-1 0 0 0,1 1 0 0 0,0 0 0 0 0,0 0 0 0 0,0 0 0 0 0,0 0 0 0 0,0 0 0 0 0,-1 0 0 0 0,1 0 1 0 0,0 0-1 0 0,0 0 0 0 0,0 0 0 0 0,0 0 0 0 0,-1 0 0 0 0,1 0 0 0 0,0 0 0 0 0,0 0-12 0 0,0 0 13 0 0,-1 0 0 0 0,1 0 1 0 0,0-1-1 0 0,-1 1 1 0 0,1 0-1 0 0,0 0 0 0 0,-1 0 1 0 0,1 0-1 0 0,0 0 0 0 0,0 0 1 0 0,-1-1-1 0 0,1 1 1 0 0,0 0-1 0 0,0 0 0 0 0,0 0 1 0 0,-1-1-1 0 0,1 1 1 0 0,0 0-1 0 0,0 0 0 0 0,0-1 1 0 0,-1 1-1 0 0,1 0 1 0 0,0 0-1 0 0,0-1 0 0 0,0 1 1 0 0,0 0-1 0 0,0 0 0 0 0,0-1 1 0 0,0 1-1 0 0,0 0 1 0 0,-1-1-14 0 0,-6-9 2633 0 0,7 9-2549 0 0,0 1-1 0 0,0 0 1 0 0,0 0 0 0 0,-1-1 0 0 0,1 1 0 0 0,0 0 0 0 0,0-1 0 0 0,0 1 0 0 0,-1 0 0 0 0,1 0 0 0 0,0 0 0 0 0,-1-1 0 0 0,1 1 0 0 0,0 0 0 0 0,0 0 0 0 0,-1 0 0 0 0,1 0 0 0 0,0-1 0 0 0,-1 1 0 0 0,1 0 0 0 0,0 0 0 0 0,-1 0 0 0 0,1 0 0 0 0,0 0 0 0 0,-1 0 0 0 0,1 0 0 0 0,0 0 0 0 0,-1 0 0 0 0,1 0 0 0 0,0 0 0 0 0,-1 0 0 0 0,1 0 0 0 0,0 0-1 0 0,-1 1 1 0 0,1-1-84 0 0,-12 9 1099 0 0,6 10 85 0 0,3-12-1012 0 0,1 0-1 0 0,-1-1 1 0 0,2 1 0 0 0,-1 0-1 0 0,1 0 1 0 0,-1 5-172 0 0,-5 26 486 0 0,6-31-399 0 0,-1 1 0 0 0,1 0 0 0 0,1 0 0 0 0,-1 0 0 0 0,1 0 1 0 0,1 0-1 0 0,0 2-87 0 0,-1 30 158 0 0,1-26-151 0 0,-1 0-1 0 0,2 0 1 0 0,0 0 0 0 0,1-1-1 0 0,0 1 1 0 0,1-1-1 0 0,0 0 1 0 0,4 7-7 0 0,11 42 0 0 0,-12-43 28 0 0,-6-17-21 0 0,0-1 1 0 0,0 1 0 0 0,0 0 0 0 0,-1 0 0 0 0,1-1-1 0 0,-1 1 1 0 0,1 0 0 0 0,-1 0 0 0 0,0 0 0 0 0,1 0-1 0 0,-1 0 1 0 0,0 0 0 0 0,0 0 0 0 0,0 0 0 0 0,-1-1-1 0 0,1 3-7 0 0,-3 4-13 0 0,3-5-37 0 0,-1-1 0 0 0,1 0 0 0 0,-1 0-1 0 0,0 1 1 0 0,0-1 0 0 0,0 0 0 0 0,0 0 0 0 0,0 0 0 0 0,-2 2 50 0 0,2-3-181 0 0,0-1 1 0 0,0 1 0 0 0,0 0-1 0 0,0-1 1 0 0,-1 1-1 0 0,1-1 1 0 0,0 1-1 0 0,0-1 1 0 0,-1 1-1 0 0,1-1 1 0 0,0 0 0 0 0,-1 0-1 0 0,1 1 1 0 0,0-1-1 0 0,-1 0 1 0 0,1 0-1 0 0,0 0 1 0 0,0-1 0 0 0,-1 1-1 0 0,0 0 181 0 0,-8-2-2022 0 0</inkml:trace>
  <inkml:trace contextRef="#ctx0" brushRef="#br0" timeOffset="23">8097 6492 11544 0 0,'9'-5'338'0'0,"1"0"1"0"0,-1 0-1 0 0,1 1 1 0 0,0 1 0 0 0,0 0-1 0 0,1 0 1 0 0,-1 0-1 0 0,0 2 1 0 0,1-1 0 0 0,0 1-1 0 0,4 1-338 0 0,20 0 1666 0 0,0 3 0 0 0,29 5-1666 0 0,-24-3 173 0 0,-32-4-288 0 0,-1 1 0 0 0,0 0 0 0 0,0 1 1 0 0,0 0-1 0 0,0 0 0 0 0,0 0 115 0 0,21 9-2863 0 0,-25-12 1538 0 0</inkml:trace>
  <inkml:trace contextRef="#ctx0" brushRef="#br0" timeOffset="24">7361 6871 12672 0 0,'0'0'578'0'0,"0"0"-14"0"0,0 0-262 0 0,0 0 228 0 0,0 0 140 0 0,4-1 707 0 0,9 0-500 0 0,-1 0 0 0 0,1 1 0 0 0,0 0 0 0 0,2 1-877 0 0,20 1 741 0 0,301-4 884 0 0,-112-9-1194 0 0,0 0-282 0 0,-177 11-1610 0 0,-26 0-5015 0 0,-12 0-86 0 0</inkml:trace>
  <inkml:trace contextRef="#ctx0" brushRef="#br0" timeOffset="25">7726 6997 6448 0 0,'0'0'297'0'0,"0"0"-9"0"0,2-1-188 0 0,10-1 1187 0 0,0 1 0 0 0,0 0 0 0 0,0 0 0 0 0,0 1 0 0 0,0 1 1 0 0,1 0-1 0 0,-2 1 0 0 0,1 0 0 0 0,7 3-1287 0 0,-16-5 91 0 0,-1 1 0 0 0,0 0 0 0 0,0 0 0 0 0,1 0 1 0 0,-1 0-1 0 0,0 1 0 0 0,0-1 0 0 0,0 1 0 0 0,0-1 1 0 0,-1 1-1 0 0,1-1 0 0 0,0 1 0 0 0,-1 0 0 0 0,1 0 0 0 0,-1 0 1 0 0,1 0-1 0 0,-1 0 0 0 0,0 0 0 0 0,0 1-91 0 0,0-2 19 0 0,0 1 1 0 0,0 0-1 0 0,-1 0 0 0 0,1 0 0 0 0,0-1 1 0 0,-1 1-1 0 0,0 0 0 0 0,1 0 0 0 0,-1 0 1 0 0,0 0-1 0 0,0 0 0 0 0,0 0 0 0 0,0 0 1 0 0,-1 0-1 0 0,1 0 0 0 0,0 0 0 0 0,-1 0 1 0 0,1 0-1 0 0,-1 0 0 0 0,0-1 0 0 0,1 1 1 0 0,-1 0-20 0 0,-6 7 61 0 0,1-1 0 0 0,-1 0 0 0 0,0 0 0 0 0,-1-1 0 0 0,0 0 0 0 0,0 0 0 0 0,-1-1 0 0 0,1 0 0 0 0,-2 0-61 0 0,-17 9 141 0 0,-1 0-1 0 0,-10 2-140 0 0,31-13 0 0 0,7-4 0 0 0,0 0 0 0 0,0 0 0 0 0,0 0 0 0 0,-1 0 0 0 0,1 0 0 0 0,0 1 0 0 0,0-1 0 0 0,0 0 0 0 0,0 0 0 0 0,0 0 0 0 0,0 0 0 0 0,0 0 0 0 0,0 1 0 0 0,-1-1 0 0 0,1 0 0 0 0,0 0 0 0 0,0 0 0 0 0,0 0 0 0 0,0 1 0 0 0,0-1 0 0 0,0 0 0 0 0,0 0 0 0 0,0 0 0 0 0,0 1 0 0 0,0-1 0 0 0,0 0 0 0 0,0 0 0 0 0,0 0 0 0 0,0 0 0 0 0,0 1 0 0 0,1-1 0 0 0,-1 0 0 0 0,0 0 0 0 0,0 0 0 0 0,0 0 0 0 0,0 0 0 0 0,0 1 0 0 0,0-1 0 0 0,0 0 0 0 0,0 0 0 0 0,1 0 0 0 0,-1 0 0 0 0,0 0 0 0 0,0 0 0 0 0,0 1 0 0 0,0-1 0 0 0,0 0 0 0 0,1 0 0 0 0,-1 0 0 0 0,0 0 0 0 0,0 0 0 0 0,0 0 0 0 0,0 0 0 0 0,1 0 0 0 0,-1 0 0 0 0,8 2 11 0 0,-8-2-11 0 0,34 2 106 0 0,1-2-1 0 0,-1-1 1 0 0,0-2-1 0 0,22-5-105 0 0,-14 3 15 0 0,-11 0-236 0 0,0-1 0 0 0,5-2 221 0 0,-18 0-2912 0 0,-11 2 1162 0 0</inkml:trace>
  <inkml:trace contextRef="#ctx0" brushRef="#br0" timeOffset="26">7315 6531 3224 0 0,'0'0'143'0'0,"-1"-1"-3"0"0,-4-3 1164 0 0,5 3 117 0 0,-9-2 2202 0 0,5 3 3599 0 0,1 2-7020 0 0,-1 0 0 0 0,1 0 1 0 0,0 0-1 0 0,0 0 0 0 0,0 1 0 0 0,0 0 0 0 0,0-1 1 0 0,0 1-1 0 0,1 0 0 0 0,-1 0 0 0 0,1 0 1 0 0,0 0-1 0 0,0 1 0 0 0,0 0-202 0 0,-8 13 799 0 0,2 0 1 0 0,-2 5-800 0 0,9-19 124 0 0,-7 19 30 0 0,0-1 0 0 0,1 1 0 0 0,1 0-1 0 0,2 1 1 0 0,0-1 0 0 0,1 1 0 0 0,1 0 0 0 0,1 0-1 0 0,2 0-153 0 0,1-2 60 0 0,1 0-1 0 0,1 0 1 0 0,1 0-1 0 0,1-1 0 0 0,1 0 1 0 0,1 0-1 0 0,6 11-59 0 0,-10-24-9 0 0,0 1 1 0 0,0-1-1 0 0,1 0 0 0 0,0-1 0 0 0,1 1 1 0 0,0-1-1 0 0,0 0 0 0 0,2 2 9 0 0,6 3-75 0 0,0 0 0 0 0,1 0 1 0 0,8 3 74 0 0,-7-4-1102 0 0,0-1 0 0 0,1-1 0 0 0,0-1 0 0 0,16 5 1102 0 0,-11-9-1858 0 0</inkml:trace>
  <inkml:trace contextRef="#ctx0" brushRef="#br0" timeOffset="27">8560 6612 2760 0 0,'28'-4'2414'0'0,"-26"3"-1984"0"0,0 1-1 0 0,0-1 1 0 0,0 1 0 0 0,0-1 0 0 0,0 1-1 0 0,0 0 1 0 0,0 0 0 0 0,0 0-1 0 0,0 0 1 0 0,0 1 0 0 0,1-1 0 0 0,-1 0-1 0 0,1 1-429 0 0,4 1 1165 0 0,-3-1-887 0 0,-1 0 1 0 0,0 1-1 0 0,0-1 1 0 0,0 0-1 0 0,0 1 1 0 0,0 0-1 0 0,0 0 0 0 0,0 0 1 0 0,-1 0-1 0 0,1 0 1 0 0,-1 1-1 0 0,1-1 1 0 0,-1 1-1 0 0,2 1-278 0 0,5 7 898 0 0,9 5 285 0 0,-14-12-914 0 0,1 0-1 0 0,-1 0 0 0 0,0 0 1 0 0,0 1-1 0 0,2 2-268 0 0,3 7 498 0 0,-4-7-267 0 0,0 0-1 0 0,0 1 1 0 0,-1 0 0 0 0,0-1 0 0 0,0 2 0 0 0,-1-1-1 0 0,1 3-230 0 0,1 8 360 0 0,-2-8-158 0 0,0 0 1 0 0,-1 0-1 0 0,0-1 1 0 0,0 1-1 0 0,-1 8-202 0 0,-1-12 43 0 0,0 1-1 0 0,-1-1 1 0 0,1 0-1 0 0,-1 0 1 0 0,-1 0 0 0 0,1 0-1 0 0,-1 0 1 0 0,0 0-1 0 0,-1-1 1 0 0,0 1-1 0 0,0-1-42 0 0,-5 18-4 0 0,8-21 21 0 0,-1 0 0 0 0,0 1 0 0 0,0-1 0 0 0,0 0 0 0 0,0 0 0 0 0,0-1 0 0 0,-1 1 0 0 0,1 0 0 0 0,-1 0 0 0 0,-2 1-17 0 0,-12 18 274 0 0,13-16-209 0 0,0-2 0 0 0,-1 1 0 0 0,0 0 1 0 0,0-1-1 0 0,0 1 0 0 0,-1-1 0 0 0,1 0-65 0 0,-2 0-69 0 0,5-3-299 0 0,-6-1-724 0 0,4 0 1009 0 0,-10-1-2038 0 0,13 0 1962 0 0,-1 1 0 0 0,1 0 0 0 0,0-1 0 0 0,-1 1 0 0 0,1 0 0 0 0,0-1 0 0 0,-1 1 0 0 0,1-1 0 0 0,0 1 0 0 0,-1-1 1 0 0,1 1-1 0 0,0-1 0 0 0,0 1 0 0 0,0-1 0 0 0,0 1 0 0 0,-1-1 0 0 0,1 1 0 0 0,0-1 0 0 0,0 1 0 0 0,0-1 0 0 0,0 1 1 0 0,0-1-1 0 0,0 1 0 0 0,0-1 0 0 0,0 1 159 0 0,0-12-6181 0 0</inkml:trace>
  <inkml:trace contextRef="#ctx0" brushRef="#br0" timeOffset="28">8965 6489 14600 0 0,'0'0'330'0'0,"2"-1"45"0"0,7 0-95 0 0,0 0 0 0 0,0 0 0 0 0,0 1 0 0 0,0 0 0 0 0,0 0 0 0 0,0 1 0 0 0,7 1-280 0 0,-2 12 1397 0 0,-12-13-1210 0 0,-2 0-136 0 0,1 0-1 0 0,-1 1 1 0 0,1-1 0 0 0,-1 0 0 0 0,1 0 0 0 0,-1 0-1 0 0,0 0 1 0 0,0 1 0 0 0,0-1 0 0 0,1 0 0 0 0,-1 0-1 0 0,0 1 1 0 0,0-1 0 0 0,-1 0 0 0 0,1 0 0 0 0,0 1 0 0 0,0-1-1 0 0,-1 0 1 0 0,1 0 0 0 0,0 0 0 0 0,-1 0 0 0 0,0 1-51 0 0,0 1 95 0 0,0 0-1 0 0,-1 1 1 0 0,1-1 0 0 0,-1 0 0 0 0,0 0 0 0 0,0 0 0 0 0,-2 2-95 0 0,-39 32 1096 0 0,37-32-894 0 0,4-3-187 0 0,0-1 0 0 0,1 0 0 0 0,-1 0 0 0 0,1 1 1 0 0,-1-1-1 0 0,1 1 0 0 0,-1-1 0 0 0,1 1 0 0 0,0 0 0 0 0,0-1 0 0 0,0 1-15 0 0,0-1 1 0 0,1-1 0 0 0,0 0 1 0 0,0 1-1 0 0,-1-1 0 0 0,1 0 0 0 0,0 0 0 0 0,0 1 0 0 0,0-1 0 0 0,0 0 0 0 0,0 1 0 0 0,-1-1 0 0 0,1 0 0 0 0,0 1 0 0 0,0-1 0 0 0,0 0 0 0 0,0 1 1 0 0,0-1-1 0 0,0 0 0 0 0,0 1 0 0 0,0-1 0 0 0,0 0 0 0 0,0 1 0 0 0,0-1 0 0 0,0 1 0 0 0,0-1 0 0 0,1 0 0 0 0,-1 1 0 0 0,0-1 0 0 0,0 0 0 0 0,0 0 1 0 0,0 1-1 0 0,1-1-1 0 0,2 2 29 0 0,1-1-13 0 0,-1 1-1 0 0,1-1 0 0 0,-1 0 0 0 0,1-1 1 0 0,-1 1-1 0 0,1-1 0 0 0,0 1 0 0 0,-1-1 1 0 0,1 0-1 0 0,0 0 0 0 0,-1-1 0 0 0,3 0-15 0 0,1 1 9 0 0,105-16-65 0 0,-103 15-370 0 0,1-1 1 0 0,-1 0-1 0 0,7-3 426 0 0,-7 2-1191 0 0,9-3-5972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0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89 3224 0 0,'-2'0'93'0'0,"0"0"1"0"0,0-1-1 0 0,0 1 0 0 0,0-1 1 0 0,0 0-1 0 0,0 1 0 0 0,1-1 1 0 0,-1 0-1 0 0,0 0 0 0 0,-1-1-93 0 0,-16-6 4157 0 0,-20-8 2090 0 0,36-2-2426 0 0,5 16-3642 0 0,0 0 0 0 0,-1 0 0 0 0,1 0 0 0 0,0 1 0 0 0,0-1 0 0 0,0 0 0 0 0,1 1 0 0 0,-1-1 0 0 0,0 1 0 0 0,0 0 0 0 0,1-1 0 0 0,1 1-179 0 0,33-12 414 0 0,-30 11-293 0 0,3 0-32 0 0,0 1 0 0 0,0 0 1 0 0,0 0-1 0 0,0 1 0 0 0,0 0 1 0 0,0 1-1 0 0,1 0 0 0 0,-1 0 1 0 0,-1 1-1 0 0,1 1 0 0 0,7 2-89 0 0,-11-3 0 0 0,0 1 0 0 0,0 0 0 0 0,-1 0 0 0 0,1 0 0 0 0,-1 0 0 0 0,0 1 0 0 0,0 0 0 0 0,0 0 0 0 0,0 1 0 0 0,-1 0 0 0 0,-1-3 0 0 0,-1 1 0 0 0,0-1 0 0 0,0 1 0 0 0,0 0 0 0 0,-1-1 0 0 0,1 1 0 0 0,-1 0 0 0 0,1 0 0 0 0,-1 1 0 0 0,0-1 0 0 0,0 0 0 0 0,0 0 0 0 0,-1 0 0 0 0,1 1 0 0 0,-1-1 0 0 0,0 0 0 0 0,0 1 0 0 0,0-1 0 0 0,0 0 0 0 0,0 2 0 0 0,-4 9 29 0 0,0 1-1 0 0,-1-1 0 0 0,0 1 0 0 0,-1-1 1 0 0,-1-1-1 0 0,0 1 0 0 0,-1-1 0 0 0,0-1 1 0 0,-1 1-1 0 0,-1-1 0 0 0,0-1 1 0 0,0 0-1 0 0,-1 0 0 0 0,0-1 0 0 0,-7 4-28 0 0,5-5 71 0 0,0 0-1 0 0,-1 0 1 0 0,-12 5-71 0 0,21-12 12 0 0,0 1 0 0 0,0-1 0 0 0,-1 0 0 0 0,1-1 0 0 0,0 0 0 0 0,-1 1 0 0 0,1-2 0 0 0,-1 1 0 0 0,1-1 0 0 0,-1 1 0 0 0,1-2 0 0 0,-6 1-12 0 0,4-2 73 0 0,6 0 82 0 0,12 0 286 0 0,20 0 182 0 0,60 7-623 0 0,-1 0 0 0 0,-26-5-3362 0 0,0-2-1 0 0,44-9 3363 0 0,-93 8-2466 0 0</inkml:trace>
  <inkml:trace contextRef="#ctx0" brushRef="#br0" timeOffset="1">720 79 6912 0 0,'0'0'528'0'0,"-4"8"1776"0"0,-2 3 1286 0 0,-9 13 725 0 0,11-16-4168 0 0,0-1 1 0 0,1 1-1 0 0,0-1 0 0 0,0 1 1 0 0,0 0-1 0 0,1 2-147 0 0,-4 7 316 0 0,3-7-100 0 0,0 0 0 0 0,0 1 0 0 0,1 0 0 0 0,0-1 0 0 0,0 10-216 0 0,2-15 62 0 0,0-1 0 0 0,0 1-1 0 0,1-1 1 0 0,-1 0 0 0 0,1 1 0 0 0,0-1-1 0 0,0 0 1 0 0,0 0 0 0 0,1 1 0 0 0,0-1-1 0 0,0 0 1 0 0,0 0 0 0 0,0-1 0 0 0,0 1-1 0 0,2 1-61 0 0,-3-3 39 0 0,0-1-1 0 0,1 0 0 0 0,-1 0 0 0 0,1 1 0 0 0,0-1 0 0 0,-1 0 0 0 0,1 0 0 0 0,0 0 1 0 0,0-1-1 0 0,-1 1 0 0 0,1 0 0 0 0,0-1 0 0 0,0 1 0 0 0,0-1 0 0 0,0 1 1 0 0,0-1-1 0 0,0 0 0 0 0,0 0 0 0 0,0 0 0 0 0,0 0 0 0 0,0 0 0 0 0,0-1 1 0 0,0 1-1 0 0,0 0 0 0 0,-1-1 0 0 0,2 0-38 0 0,7-2 87 0 0,0 0 1 0 0,-1-1-1 0 0,1-1 1 0 0,4-2-88 0 0,-8 4 58 0 0,2-2-30 0 0,0 0-1 0 0,-1-1 0 0 0,1 0 0 0 0,-1 0 1 0 0,0 0-1 0 0,1-3-27 0 0,13-11 52 0 0,-20 19-56 0 0,23-18 42 0 0,-22 18-37 0 0,-1-1 0 0 0,1 1 0 0 0,0 0 0 0 0,0 0 1 0 0,0 0-1 0 0,0 1 0 0 0,0-1 0 0 0,0 0 1 0 0,0 1-1 0 0,0-1 0 0 0,0 1 0 0 0,1 0-1 0 0,-3 0-7 0 0,1 0 0 0 0,0 0 0 0 0,-1 1 0 0 0,1-1 0 0 0,0 0-1 0 0,-1 1 1 0 0,1-1 0 0 0,-1 0 0 0 0,1 1 0 0 0,-1-1 0 0 0,1 1-1 0 0,-1-1 1 0 0,1 1 0 0 0,-1-1 0 0 0,1 1 0 0 0,-1-1 0 0 0,1 1-1 0 0,-1 0 1 0 0,0-1 0 0 0,0 1 0 0 0,1 0 7 0 0,6 16-76 0 0,-6-14 46 0 0,14 46-142 0 0,-10-35 163 0 0,-2-5 9 0 0,0-1-1 0 0,0 0 1 0 0,1 0-1 0 0,0-1 1 0 0,0 1-1 0 0,4 3 1 0 0,-7-9 58 0 0,1 1 0 0 0,0-1-1 0 0,-1 0 1 0 0,1 0-1 0 0,0 0 1 0 0,0 0 0 0 0,0 0-1 0 0,1-1 1 0 0,-1 1-1 0 0,0 0 1 0 0,1-1 0 0 0,-1 0-1 0 0,1 0 1 0 0,-1 0-1 0 0,1 0 1 0 0,-1 0-1 0 0,1 0 1 0 0,0 0 0 0 0,-1-1-1 0 0,1 1 1 0 0,0-1-1 0 0,0 0 1 0 0,0 0 0 0 0,-1 0-1 0 0,1 0 1 0 0,0-1-1 0 0,0 1 1 0 0,-1-1 0 0 0,1 1-1 0 0,1-2-57 0 0,-1 1 132 0 0,1-1-1 0 0,-1 0 0 0 0,1 0 0 0 0,-1-1 0 0 0,0 1 1 0 0,0-1-1 0 0,0 1 0 0 0,0-1 0 0 0,-1 0 1 0 0,1 0-1 0 0,-1 0 0 0 0,2-4-131 0 0,2-2 159 0 0,-1 0 0 0 0,0-1 0 0 0,0 1 0 0 0,-1-3-159 0 0,0-2 47 0 0,-1 1 0 0 0,0-1 1 0 0,-1 0-1 0 0,-1 0 0 0 0,0 0 0 0 0,-1-13-47 0 0,1-17 72 0 0,0 38-58 0 0,-2-1 1 0 0,1 0-1 0 0,-1 1 1 0 0,-1-6-15 0 0,-1-18-114 0 0,3 18-439 0 0,-1 0 0 0 0,0 0 0 0 0,-1 0 0 0 0,0 0 0 0 0,-1 1 0 0 0,-2-7 553 0 0,1 6-1120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3T08:13:53.220"/>
    </inkml:context>
    <inkml:brush xml:id="br0">
      <inkml:brushProperty name="width" value="0.05" units="cm"/>
      <inkml:brushProperty name="height" value="0.05" units="cm"/>
      <inkml:brushProperty name="color" value="#0000FF"/>
      <inkml:brushProperty name="ignorePressure" value="1"/>
    </inkml:brush>
  </inkml:definitions>
  <inkml:trace contextRef="#ctx0" brushRef="#br0">0 1,'0'0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1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892 111 13824 0 0,'-2'-10'352'0'0,"1"1"1"0"0,-2-1-1 0 0,1 1 1 0 0,-1 0 0 0 0,-2-3-353 0 0,4 9 98 0 0,-1 0 1 0 0,0 1-1 0 0,1-1 1 0 0,-1 0-1 0 0,0 1 1 0 0,0 0-1 0 0,0-1 1 0 0,-1 1-1 0 0,1 0 1 0 0,-1 0-1 0 0,1 0 1 0 0,-1 0-1 0 0,1 1 1 0 0,-1-1-1 0 0,0 1 0 0 0,0-1 1 0 0,0 1-1 0 0,-1 0-98 0 0,2 0 2 0 0,-4-1-1 0 0,0 0 1 0 0,0 0-1 0 0,0 0 0 0 0,0 1 0 0 0,0 0 0 0 0,0 0 1 0 0,0 0-1 0 0,-1 1 0 0 0,1 0 0 0 0,0 0 0 0 0,0 1 0 0 0,-5 0-1 0 0,-6 4 180 0 0,0-1 0 0 0,0 2 0 0 0,0 0 0 0 0,1 1 0 0 0,0 1 0 0 0,0 1 0 0 0,0 0 0 0 0,-2 3-180 0 0,-14 14 610 0 0,-13 15-610 0 0,6-5-2 0 0,23-21 2 0 0,1 2 0 0 0,1 0 0 0 0,1 1 0 0 0,-12 18 0 0 0,20-27 0 0 0,0 0 0 0 0,1 1 0 0 0,0-1 0 0 0,0 1 0 0 0,1 0 0 0 0,0 0 0 0 0,1 0 0 0 0,0 0 0 0 0,1 0 0 0 0,0 1 0 0 0,0 6 0 0 0,2 11 0 0 0,0-1 0 0 0,2 0 0 0 0,5 22 0 0 0,10 35 0 0 0,-5-26 0 0 0,1 33 0 0 0,-8-54-3 0 0,-3-17 226 0 0,-1 0 0 0 0,0 12-223 0 0,-2 10 1537 0 0,-5 28-1537 0 0,3-53 14 0 0,-1-1-1 0 0,0 0 1 0 0,-2 0 0 0 0,1 0-1 0 0,-7 11-13 0 0,2-8 0 0 0,0-1 0 0 0,-2-1 0 0 0,0 0 0 0 0,-1 0 0 0 0,0-2 0 0 0,-1 1 0 0 0,-1-1 0 0 0,-1-1 0 0 0,0-1 0 0 0,-1 0 0 0 0,0-1 0 0 0,-12 7 0 0 0,13-9 75 0 0,-9 6 659 0 0,-1-1-1 0 0,-11 5-733 0 0,29-17 46 0 0,-1 1 0 0 0,1-2 0 0 0,0 1 0 0 0,-1-1 0 0 0,1 0 0 0 0,-1-1 0 0 0,0 1 0 0 0,1-2 0 0 0,-1 1 0 0 0,0-1 0 0 0,-3 0-46 0 0,10 0 0 0 0,0-1 0 0 0,-1 1 0 0 0,1 0 0 0 0,0-1 0 0 0,-1 1 0 0 0,1-1 0 0 0,0 1 0 0 0,-1-1 0 0 0,1 1 0 0 0,0-1 0 0 0,0 0 0 0 0,0 0 0 0 0,-1 0 0 0 0,2 1 0 0 0,0 0 0 0 0,-1-1 0 0 0,1 1 0 0 0,0 0 0 0 0,-1 0 0 0 0,1-1 0 0 0,0 1 0 0 0,-1-1 0 0 0,1 1 0 0 0,0 0 0 0 0,0-1 0 0 0,-1 1 0 0 0,1 0 0 0 0,0-1 0 0 0,0 1 0 0 0,0-1 0 0 0,-1 1 0 0 0,1-1 0 0 0,0 1 0 0 0,0 0 0 0 0,0-1 0 0 0,0 1 0 0 0,0-1 0 0 0,0 1 0 0 0,0-1 0 0 0,0 1 0 0 0,0-1 0 0 0,0 1 0 0 0,0-1 0 0 0,0 1 0 0 0,0 0 0 0 0,1-1 0 0 0,-1 0 0 0 0,0-2 0 0 0,1-1 0 0 0,-1 1 0 0 0,0 0 0 0 0,1 0 0 0 0,0 1 0 0 0,0-1 0 0 0,0 0 0 0 0,0 0 0 0 0,0 0 0 0 0,1 0 0 0 0,-1 1 0 0 0,1-1 0 0 0,-1 1 0 0 0,3-3 0 0 0,0 1 0 0 0,0-1 0 0 0,1 1 0 0 0,-1 0 0 0 0,1 1 0 0 0,0-1 0 0 0,0 1 0 0 0,5-3 0 0 0,-2 2 0 0 0,0 1 0 0 0,0-1 0 0 0,0 1 0 0 0,1 1 0 0 0,-1-1 0 0 0,1 1 0 0 0,0 1 0 0 0,0 0 0 0 0,-1 0 0 0 0,9 1 0 0 0,-10 1 0 0 0,1 0 0 0 0,-1 0 0 0 0,1 1 0 0 0,-1 0 0 0 0,0 1 0 0 0,1-1 0 0 0,-1 1 0 0 0,-1 1 0 0 0,1-1 0 0 0,0 1 0 0 0,-1 1 0 0 0,0-1 0 0 0,0 1 0 0 0,0 0 0 0 0,0 0 0 0 0,-1 1 0 0 0,2 2 0 0 0,1 1 0 0 0,-1 1 0 0 0,-1 0 0 0 0,1 0 0 0 0,-1 1 0 0 0,-1-1 0 0 0,0 1 0 0 0,-1 1 0 0 0,0-1 0 0 0,0 1 0 0 0,0 7 0 0 0,-2-7 0 0 0,4 12 0 0 0,-2 0 0 0 0,-1 0 0 0 0,0 1 0 0 0,-2-1 0 0 0,-2 16 0 0 0,-2 9 0 0 0,-3 19 0 0 0,-9 44 0 0 0,-7-12 0 0 0,-26 75 0 0 0,-41 129 0 0 0,86-290 0 0 0,0-1 0 0 0,0 1 0 0 0,1 0 0 0 0,1 0 0 0 0,1 0 0 0 0,0 0 0 0 0,0 0 0 0 0,1-7 0 0 0,0-1 0 0 0,0 1 0 0 0,0-1 0 0 0,1 1 0 0 0,0-1 0 0 0,1 0 0 0 0,-1 0 0 0 0,1 0 0 0 0,0 0 0 0 0,0 0 0 0 0,1 0 0 0 0,0-1 0 0 0,0 0 0 0 0,0 0 0 0 0,3 3 0 0 0,4 1 32 0 0,0-1-1 0 0,0 1 0 0 0,0-2 0 0 0,1 0 1 0 0,0 0-1 0 0,1-1 0 0 0,-1-1 0 0 0,1 0 1 0 0,0 0-1 0 0,14 2-31 0 0,4 0-919 0 0,21 1 919 0 0,30 1-4655 0 0,-69-7 3448 0 0,68 6-6108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1:0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1299 2304 0 0,'0'0'211'0'0,"0"0"45"0"0,15 0 577 0 0,16 0 79 0 0,-8-1-841 0 0,1 1-1 0 0,-1 2 0 0 0,0 0 0 0 0,10 3-70 0 0,-16-2 289 0 0,1-1 0 0 0,0-1 0 0 0,11 0-289 0 0,-5 0 733 0 0,17 2-733 0 0,14 2 1171 0 0,43-1-1171 0 0,16 1 608 0 0,-9 0-375 0 0,-42-3-154 0 0,18-1 3 0 0,32-6-82 0 0,-30 1 35 0 0,84 0-1 0 0,95-5 817 0 0,-54 3 17 0 0,41-3-528 0 0,64-5-255 0 0,-117 7-52 0 0,287-6 139 0 0,-347 10 54 0 0,44-2 24 0 0,153-7-91 0 0,-205 10 2 0 0,50-4-142 0 0,77-2-5 0 0,-117 4 123 0 0,37 1 13 0 0,-26 4-120 0 0,76 3 28 0 0,-29 3 6 0 0,-137-6-64 0 0,7-4 0 0 0,25 0 0 0 0,-26 0 46 0 0,-33 1 52 0 0,24 2-98 0 0,80 2 59 0 0,26-8-59 0 0,45-1 277 0 0,-11 2 323 0 0,75 1-347 0 0,-258 5-197 0 0,48 1 173 0 0,-1-2 1 0 0,36-5-230 0 0,-40-2 110 0 0,0 2 0 0 0,0 3 0 0 0,42 4-110 0 0,-58 0 43 0 0,-24 0-235 0 0,-7-2 43 0 0</inkml:trace>
  <inkml:trace contextRef="#ctx0" brushRef="#br0" timeOffset="8951.287">1901 727 11976 0 0,'0'0'266'0'0,"-2"-6"345"0"0,1 5-187 0 0,-13-19 1019 0 0,11 18-1394 0 0,1 0 0 0 0,-1 0 0 0 0,0 0 0 0 0,0 1 0 0 0,0-1 0 0 0,1 1 0 0 0,-2 0 0 0 0,1 0 0 0 0,0 0 0 0 0,0 0 0 0 0,0 1 0 0 0,0-1 0 0 0,-3 1-49 0 0,-5-1 136 0 0,-1 2 1 0 0,1-1-1 0 0,-3 2-136 0 0,-17 0 1001 0 0,-5 0-798 0 0,1 1 0 0 0,-1 2-1 0 0,-23 8-202 0 0,39-9 0 0 0,-153 38 0 0 0,166-41 12 0 0,0 1 0 0 0,0-1 0 0 0,0 0 0 0 0,0 0 0 0 0,-1-1 0 0 0,-1 0-12 0 0,8 0 371 0 0,1-2-254 0 0,1 1 0 0 0,-1-1 0 0 0,1 1 0 0 0,-1 0 0 0 0,1-1 0 0 0,-1 1 0 0 0,1-1 0 0 0,0 1 0 0 0,0 0 0 0 0,0 0 0 0 0,0 0 0 0 0,0-1 0 0 0,0 1 0 0 0,0 0-117 0 0,19-17-101 0 0,-17 15 169 0 0,70-58-68 0 0,48-43 0 0 0,-49 44 0 0 0,-13 11 0 0 0,-28 23 0 0 0,-31 25 0 0 0,1 1 0 0 0,-1 0 0 0 0,0 0 0 0 0,1-1 0 0 0,-1 1 0 0 0,0 0 0 0 0,1 0 0 0 0,-1 0 0 0 0,0 0 0 0 0,1-1 0 0 0,-1 1 0 0 0,0 0 0 0 0,1 0 0 0 0,-1 0 0 0 0,0 0 0 0 0,1 0 0 0 0,-1 0 0 0 0,1 0 0 0 0,-1 0 0 0 0,0 0 0 0 0,1 0 0 0 0,-1 0 0 0 0,0 0 0 0 0,1 0 0 0 0,-1 1 0 0 0,0-1 0 0 0,1 0 0 0 0,-1 0 0 0 0,0 0 0 0 0,1 0 0 0 0,-1 1 0 0 0,0-1 0 0 0,1 0 0 0 0,-1 0 0 0 0,0 1 0 0 0,1-1 0 0 0,-1 0 0 0 0,0 0 0 0 0,0 1 0 0 0,0-1 0 0 0,1 0 0 0 0,-1 1 0 0 0,0-1 0 0 0,0 0 0 0 0,0 1 0 0 0,0-1 0 0 0,1 0 0 0 0,-1 1 0 0 0,0-1 0 0 0,0 0 0 0 0,0 1 0 0 0,1 5 0 0 0,1 0 0 0 0,-1 1 0 0 0,0-1 0 0 0,-1 1 0 0 0,1-1 0 0 0,-1 0 0 0 0,0 1 0 0 0,-1-1 0 0 0,0 4 0 0 0,0 0 0 0 0,-21 173 2130 0 0,14-121-2212 0 0,1-2 525 0 0,1 56-443 0 0,7-106 410 0 0,0 0 0 0 0,1 0 1 0 0,0 0-1 0 0,2 6-410 0 0,1 7-36 0 0,1-3-97 0 0,-5-19-563 0 0,-1-1-257 0 0,0 0-58 0 0,0 0-12 0 0</inkml:trace>
  <inkml:trace contextRef="#ctx0" brushRef="#br0" timeOffset="39369.184">7407 168 13824 0 0,'-8'-30'1098'0'0,"5"24"-1032"0"0,1 1 0 0 0,1-1 1 0 0,-1 0-1 0 0,1 1 0 0 0,0-1 1 0 0,0-2-67 0 0,2 5 56 0 0,-1-1 0 0 0,1 1 1 0 0,0 0-1 0 0,0 0 1 0 0,0-1-1 0 0,0 1 1 0 0,1 0-1 0 0,0 0 1 0 0,-1 0-1 0 0,1 0 1 0 0,0 1-1 0 0,0-1 1 0 0,0 0-1 0 0,1 1 1 0 0,-1 0-1 0 0,1-1 1 0 0,0 1-57 0 0,2-3 146 0 0,0 1 0 0 0,0 0 0 0 0,1 1 0 0 0,0-1 0 0 0,-1 1 0 0 0,1 0 0 0 0,0 0-1 0 0,4 0-145 0 0,-2 0 268 0 0,1 1-1 0 0,0 0 0 0 0,0 0 0 0 0,0 1 0 0 0,0 0 1 0 0,0 1-1 0 0,0 0 0 0 0,0 0 0 0 0,0 1 0 0 0,0 0 1 0 0,0 0-1 0 0,0 1 0 0 0,-1 1 0 0 0,1-1 0 0 0,7 5-267 0 0,-13-5 1 0 0,-1 0 0 0 0,1 0 0 0 0,-1 0 0 0 0,0 0 0 0 0,0 1 0 0 0,0-1 0 0 0,0 1-1 0 0,0-1 1 0 0,0 1 0 0 0,-1 0 0 0 0,0 0 0 0 0,1 0 0 0 0,-1 0 0 0 0,0 0 0 0 0,0 0 0 0 0,-1 0-1 0 0,1 0 1 0 0,0 1-1 0 0,-1 5-3 0 0,0 0 0 0 0,0 0 0 0 0,0 0 0 0 0,-1 0 0 0 0,-1 0 0 0 0,0 0-1 0 0,0 0 1 0 0,0-1 0 0 0,-4 7 3 0 0,-6 15 117 0 0,-2 0 1 0 0,-2 0-118 0 0,6-10 236 0 0,-15 25 1392 0 0,-21 25-1628 0 0,9-14-23 0 0,11-12 23 0 0,2 1 0 0 0,1 1 0 0 0,-4 18 0 0 0,19-46 33 0 0,0 2-52 0 0,0 1 0 0 0,2 0 0 0 0,0 0 0 0 0,-1 9 19 0 0,7-25 26 0 0,-1 1-1 0 0,0-1 1 0 0,1 1 0 0 0,0 0-1 0 0,0-1 1 0 0,1 1-1 0 0,-1-1 1 0 0,1 1-1 0 0,1 0 1 0 0,-1-1-1 0 0,1 0 1 0 0,0 1 0 0 0,0-1-1 0 0,0 0 1 0 0,1 0-1 0 0,0 0 1 0 0,0 0-1 0 0,0-1 1 0 0,1 2-26 0 0,2 1 123 0 0,0-1 1 0 0,0 1-1 0 0,0-2 1 0 0,1 1-1 0 0,-1-1 1 0 0,1 0-1 0 0,1 0 1 0 0,-1-1-1 0 0,1 0 1 0 0,-1 0-1 0 0,1 0 1 0 0,0-1-1 0 0,3 0-123 0 0,9 3 0 0 0,1-2 0 0 0,0 0 0 0 0,0-1 0 0 0,4 0 0 0 0,-14-2-346 0 0,-1 0 0 0 0,1 1 0 0 0,0 0 0 0 0,0 1 346 0 0,-10-3-442 0 0,-1 1 433 0 0,0 0 0 0 0,0 0 1 0 0,0 0-1 0 0,0 0 1 0 0,0 0-1 0 0,0 0 1 0 0,-1 0-1 0 0,1 0 0 0 0,0 0 1 0 0,0 0-1 0 0,-1 0 1 0 0,1-1-1 0 0,-1 1 1 0 0,1 0-1 0 0,-1 0 1 0 0,1 0-1 0 0,-1-1 0 0 0,0 2 9 0 0,-13 12-11 0 0,12-12 11 0 0,-25 26 0 0 0,0 0 0 0 0,2 2 0 0 0,1 2 0 0 0,-17 29 0 0 0,33-47 0 0 0,1 0 0 0 0,0 0 0 0 0,1 1 0 0 0,0-1 0 0 0,2 1 0 0 0,0 1 0 0 0,0-1 0 0 0,1 1 0 0 0,1-1 0 0 0,1 1 0 0 0,0 0 0 0 0,1 0 0 0 0,1 0 0 0 0,0-1 0 0 0,1 1 0 0 0,1 0 0 0 0,4 14 0 0 0,16 48 0 0 0,19 39 0 0 0,-16-47 0 0 0,-18-44 0 0 0,-1 1 0 0 0,-1 1 0 0 0,-2-1 0 0 0,0 1 0 0 0,-2 0 0 0 0,-2-1 0 0 0,0 1 0 0 0,-1 0 0 0 0,-5 19 0 0 0,2-23 166 0 0,-1 0 0 0 0,-1-1 0 0 0,-2 0 0 0 0,0 0 0 0 0,-1-1 0 0 0,-11 19-166 0 0,-6 6 498 0 0,-2-1 0 0 0,-20 22-498 0 0,27-40 41 0 0,-2-2 1 0 0,0 0-1 0 0,-2-2 0 0 0,-20 15-41 0 0,2-5-458 0 0,-1-3-1 0 0,-33 18 459 0 0,28-23-1104 0 0,-3-6-72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1:5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42 9672 0 0,'-2'-6'1004'0'0,"2"1"-1081"0"0,0 4 297 0 0,0 0 0 0 0,0 0 0 0 0,0-1 0 0 0,0 1 0 0 0,0 0 1 0 0,-1 0-1 0 0,1-1 0 0 0,0 1 0 0 0,-1 0 0 0 0,1 0 0 0 0,0 0 1 0 0,-1-1-1 0 0,0 1 0 0 0,1 0-220 0 0,-1 0 1648 0 0,1-9 545 0 0,0 9-1473 0 0,0 1 249 0 0,0 0 45 0 0,0 0-129 0 0,0 17-473 0 0,-2 173 1585 0 0,-5-5 33 0 0,4-94-3276 0 0,-1-67-1210 0 0,-1-11-5203 0 0,2-9 1519 0 0</inkml:trace>
  <inkml:trace contextRef="#ctx0" brushRef="#br0" timeOffset="386.904">35 560 3224 0 0,'-7'3'1517'0'0,"-7"-3"-3564"0"0,7 0 7373 0 0,1 0 7803 0 0,18 8-12071 0 0,8-2-864 0 0,0-1-1 0 0,0-1 1 0 0,0 0-1 0 0,0-2 1 0 0,1 0-1 0 0,-1-1 1 0 0,1-2-1 0 0,-1 0 1 0 0,12-2-194 0 0,19-5-738 0 0,-2-2 0 0 0,26-10 738 0 0,-72 19-500 0 0,0-1 0 0 0,0 1 0 0 0,0 0 1 0 0,0-1-1 0 0,0 0 0 0 0,0 0 1 0 0,-1 0-1 0 0,1 0 0 0 0,-1 0 0 0 0,1 0 1 0 0,-1-1-1 0 0,0 1 0 0 0,0-1 0 0 0,0 0 1 0 0,0 1-1 0 0,0-1 500 0 0,1-6-2189 0 0</inkml:trace>
  <inkml:trace contextRef="#ctx0" brushRef="#br0" timeOffset="882.5">56 52 15664 0 0,'-3'-3'212'0'0,"0"0"0"0"0,0-1 0 0 0,0 1-1 0 0,0-1 1 0 0,1 0 0 0 0,0 0 0 0 0,0 0 0 0 0,-1-2-212 0 0,3 6 34 0 0,0-1-1 0 0,0 1 1 0 0,0 0-1 0 0,-1-1 1 0 0,1 1-1 0 0,0 0 0 0 0,0-1 1 0 0,0 1-1 0 0,0 0 1 0 0,0-1-1 0 0,0 1 0 0 0,0-1 1 0 0,0 1-1 0 0,1 0 1 0 0,-1-1-1 0 0,0 1 1 0 0,0 0-1 0 0,0-1 0 0 0,0 1 1 0 0,0 0-1 0 0,1 0 1 0 0,-1-1-1 0 0,0 1 1 0 0,0 0-1 0 0,0-1 0 0 0,1 1 1 0 0,-1 0-1 0 0,0 0 1 0 0,0-1-1 0 0,1 1 0 0 0,-1 0 1 0 0,0 0-1 0 0,1 0 1 0 0,-1 0-1 0 0,0-1 1 0 0,1 1-1 0 0,-1 0 0 0 0,0 0-33 0 0,9-2 698 0 0,-3 1-383 0 0,0 0-1 0 0,0 0 0 0 0,0 1 0 0 0,0-1 0 0 0,0 1 0 0 0,3 1-314 0 0,23-1 259 0 0,-17-1-259 0 0,-1 1 0 0 0,0 1 0 0 0,1 1 0 0 0,7 1 0 0 0,24 2 0 0 0,32 3-1 0 0,-48-4-1791 0 0,0-1-3386 0 0,-12 0-1066 0 0</inkml:trace>
  <inkml:trace contextRef="#ctx0" brushRef="#br0" timeOffset="1245.369">567 186 3224 0 0,'0'0'143'0'0,"0"9"26"0"0,0 2 355 0 0,0-1 1833 0 0,0 0 1 0 0,1 0 0 0 0,0 1-1 0 0,1-1-2357 0 0,10 63 6517 0 0,-3-11-4581 0 0,-6-48-1626 0 0,-1 0 0 0 0,0 1-1 0 0,-1-1 1 0 0,-1 1 0 0 0,0-1 0 0 0,-1 0-1 0 0,-3 13-309 0 0,2-22-10 0 0,1-4-22 0 0,0-13-167 0 0,0 10 107 0 0,1 0 0 0 0,-1-1-1 0 0,1 1 1 0 0,0-1 0 0 0,0 1 0 0 0,0-1 0 0 0,0 1 0 0 0,1-3 92 0 0,4-15-387 0 0,0 1-1 0 0,2 0 1 0 0,0 1 0 0 0,1-1 0 0 0,1 1 0 0 0,2-2 387 0 0,-10 19 22 0 0,-1 0 0 0 0,1-1 1 0 0,0 1-1 0 0,0 0 0 0 0,0 0 0 0 0,0 0 0 0 0,0 1 1 0 0,0-1-1 0 0,0 0 0 0 0,0 0 0 0 0,0 0 0 0 0,0 1 1 0 0,1-1-1 0 0,-1 1 0 0 0,0-1 0 0 0,0 1 0 0 0,1-1 0 0 0,-1 1 1 0 0,0 0-1 0 0,1 0 0 0 0,-1-1 0 0 0,0 1 0 0 0,1 0-22 0 0,0 1 70 0 0,-1-1-1 0 0,1 0 0 0 0,-1 1 0 0 0,1-1 0 0 0,-1 1 0 0 0,1-1 0 0 0,-1 1 1 0 0,1 0-1 0 0,-1 0 0 0 0,1-1 0 0 0,-1 1 0 0 0,0 0 0 0 0,0 0 0 0 0,1 1 1 0 0,-1-1-1 0 0,0 0 0 0 0,0 0 0 0 0,0 0 0 0 0,0 1 0 0 0,0 0-69 0 0,4 5 145 0 0,0 1-1 0 0,-1 0 1 0 0,0 0-1 0 0,0 0 1 0 0,-1 0-1 0 0,0 1 1 0 0,-1-1-1 0 0,0 1 1 0 0,0 0-1 0 0,-1 0 1 0 0,0-1-1 0 0,0 1 1 0 0,-1 5-145 0 0,-3 45-475 0 0,3-58 71 0 0,0-1-260 0 0,0 0-1074 0 0,0 0-470 0 0,0 0-94 0 0</inkml:trace>
  <inkml:trace contextRef="#ctx0" brushRef="#br0" timeOffset="1246.369">921 132 14744 0 0,'0'0'1136'0'0,"10"8"445"0"0,7 36 3143 0 0,-10-12-4082 0 0,-2-1 1 0 0,-2 1 0 0 0,-1 0 0 0 0,-1-1 0 0 0,-2 19-643 0 0,0 1 18 0 0,1-38 41 0 0,-1-1 1 0 0,-1 1-1 0 0,0 4-59 0 0,-6 10-1116 0 0,-3-4-3562 0 0,10-22-466 0 0,1-1-1209 0 0</inkml:trace>
  <inkml:trace contextRef="#ctx0" brushRef="#br0" timeOffset="1823.107">930 432 4608 0 0,'1'0'353'0'0,"1"-1"-103"0"0,-1 0-1 0 0,1 0 0 0 0,-1 1 1 0 0,1-1-1 0 0,0 1 1 0 0,-1 0-1 0 0,1-1 1 0 0,0 1-1 0 0,0 0 0 0 0,-1 0 1 0 0,1 0-1 0 0,0 0 1 0 0,0 0-1 0 0,-1 0 0 0 0,1 1 1 0 0,0-1-250 0 0,4 1 1897 0 0,26 1 4296 0 0,0 1-4176 0 0,-15 0-1433 0 0,1-1 0 0 0,-1-1 0 0 0,12-1-584 0 0,-9-2 137 0 0,-1 0 0 0 0,0-2 0 0 0,0 0 0 0 0,0-1 0 0 0,0 0 0 0 0,-1-2 0 0 0,0 0 0 0 0,0-1 0 0 0,-1-1 0 0 0,0-1 0 0 0,-1 0 0 0 0,1-2-137 0 0,-14 9 31 0 0,1 0 0 0 0,-1 0 0 0 0,0-1 0 0 0,0 1 0 0 0,2-4-31 0 0,-5 6 3 0 0,0 1 0 0 0,1-1 0 0 0,-1 1 0 0 0,0-1 0 0 0,0 0 0 0 0,0 1 0 0 0,0-1 0 0 0,0 1 0 0 0,0-1 0 0 0,0 1 0 0 0,0-1 0 0 0,0 1 1 0 0,0-1-1 0 0,-1 1 0 0 0,1-1 0 0 0,0 1 0 0 0,0-1 0 0 0,0 1 0 0 0,-1-1 0 0 0,1 1 0 0 0,0-1 0 0 0,0 1 0 0 0,-1-1 0 0 0,1 1 0 0 0,-1-1 0 0 0,1 1 0 0 0,0 0 0 0 0,-1-1 0 0 0,1 1 0 0 0,-1 0 0 0 0,1-1 0 0 0,-1 1 0 0 0,1 0 0 0 0,-1 0 0 0 0,1-1 0 0 0,-1 1 0 0 0,1 0 1 0 0,-1 0-4 0 0,1 0 1 0 0,-4-1-20 0 0,1-1-1 0 0,-1 1 1 0 0,0 0-1 0 0,0 1 1 0 0,0-1-1 0 0,1 1 0 0 0,-1 0 1 0 0,0 0-1 0 0,0 0 1 0 0,0 0-1 0 0,0 1 1 0 0,0-1-1 0 0,1 1 1 0 0,-2 0 19 0 0,-8 3-27 0 0,1 0 0 0 0,-1 0 0 0 0,-4 3 27 0 0,6-1 163 0 0,0-1 1 0 0,0 2-1 0 0,0-1 1 0 0,1 2-1 0 0,0-1 1 0 0,0 1-1 0 0,0 1 1 0 0,-4 5-164 0 0,6-5 308 0 0,1 1 0 0 0,0-1 0 0 0,0 1 0 0 0,-3 7-308 0 0,8-13 43 0 0,1-1-1 0 0,-1 0 1 0 0,1 1 0 0 0,0-1 0 0 0,0 1-1 0 0,0-1 1 0 0,0 1 0 0 0,1-1-1 0 0,0 1 1 0 0,-1-1 0 0 0,1 1 0 0 0,0 0-1 0 0,1-1 1 0 0,-1 1 0 0 0,1 0-1 0 0,0-1 1 0 0,0 1-43 0 0,-1-1 9 0 0,1 1-1 0 0,0-1 1 0 0,1 0-1 0 0,-1 0 1 0 0,1 1-1 0 0,-1-1 0 0 0,1 0 1 0 0,0 0-1 0 0,0-1 1 0 0,0 1-1 0 0,0 0 1 0 0,1-1-1 0 0,-1 1 1 0 0,1-1-1 0 0,0 0 1 0 0,-1 0-1 0 0,1 0 1 0 0,0 0-1 0 0,0 0 0 0 0,1-1 1 0 0,-1 1-1 0 0,0-1 1 0 0,0 0-1 0 0,1 0 1 0 0,-1 0-1 0 0,2 0-8 0 0,11 1-370 0 0,0-1 0 0 0,0 0 1 0 0,0-1-1 0 0,0-1 0 0 0,0 0 0 0 0,0-1 0 0 0,0-1 0 0 0,12-4 370 0 0,-1-1-1755 0 0,-1-1 0 0 0,-1-1 0 0 0,1-2 0 0 0,17-10 1755 0 0,-22 8-1216 0 0,0-1 0 0 0,-1 0 0 0 0,0-2 0 0 0,7-8 1216 0 0,4-9-1689 0 0,-30 31 1805 0 0,1 1 1 0 0,0-1-1 0 0,0 1 1 0 0,-1-1 0 0 0,1 0-1 0 0,-1 1 1 0 0,0-1-1 0 0,0 0 1 0 0,0 0 0 0 0,0 0-1 0 0,-1 0 1 0 0,1 0-1 0 0,-1-1-116 0 0,0 4 94 0 0,0 0 0 0 0,0-1 0 0 0,0 1 0 0 0,0 0 0 0 0,-1 0 0 0 0,1-1 0 0 0,0 1 0 0 0,0 0 0 0 0,0 0 0 0 0,-1 0 0 0 0,1-1 0 0 0,0 1 0 0 0,0 0 0 0 0,0 0 0 0 0,-1 0 0 0 0,1 0 0 0 0,0-1 0 0 0,-1 1 0 0 0,1 0 0 0 0,0 0 0 0 0,0 0 0 0 0,-1 0 0 0 0,1 0 0 0 0,0 0 0 0 0,0 0 0 0 0,-1 0 0 0 0,1 0 0 0 0,0 0 0 0 0,-1 0 0 0 0,1 0 0 0 0,0 0 0 0 0,-1 0-94 0 0,-10 1 1926 0 0,4 1-1358 0 0,0 0 1 0 0,-1 1 0 0 0,1 0 0 0 0,0 1 0 0 0,0 0 0 0 0,1 0 0 0 0,-6 4-569 0 0,-11 10 1591 0 0,-10 10-1591 0 0,15-12 616 0 0,6-6-323 0 0,6-5-150 0 0,1-1 1 0 0,-1 1 0 0 0,1 0-1 0 0,1 0 1 0 0,-1 0-1 0 0,0 2-143 0 0,-1 2 195 0 0,-1 1 2 0 0,1-1 1 0 0,0 1 0 0 0,1 1 0 0 0,0-1 0 0 0,0 1 0 0 0,-1 6-198 0 0,5-12 41 0 0,0-1 0 0 0,0 0 1 0 0,1 0-1 0 0,-1 0 0 0 0,1 1 1 0 0,0-1-1 0 0,0 0 1 0 0,1 0-42 0 0,-1-3 8 0 0,0 0 0 0 0,0 0 1 0 0,0 0-1 0 0,0-1 0 0 0,0 1 1 0 0,1 0-1 0 0,-1 0 0 0 0,0-1 1 0 0,1 1-1 0 0,-1 0 0 0 0,0-1 1 0 0,1 1-1 0 0,-1 0 0 0 0,1-1 1 0 0,-1 1-1 0 0,1-1 0 0 0,-1 1 1 0 0,1-1-1 0 0,0 1 0 0 0,-1-1 1 0 0,1 1-1 0 0,0-1 0 0 0,-1 1 1 0 0,1-1-1 0 0,0 0 0 0 0,-1 1 1 0 0,1-1-1 0 0,0 0 0 0 0,0 0 1 0 0,-1 0-1 0 0,1 1 0 0 0,0-1 1 0 0,0 0-1 0 0,-1 0 0 0 0,1 0 1 0 0,0 0-1 0 0,0 0 0 0 0,0-1 1 0 0,-1 1-1 0 0,1 0 0 0 0,0 0 1 0 0,0 0-1 0 0,-1-1 0 0 0,1 1 1 0 0,0 0-1 0 0,-1-1 0 0 0,1 1-8 0 0,4-2 4 0 0,-1 0-1 0 0,0 0 0 0 0,0 0 0 0 0,0-1 1 0 0,0 0-1 0 0,0 1 0 0 0,-1-1 1 0 0,1-1-1 0 0,1-1-3 0 0,28-37-376 0 0,-26 32 275 0 0,0 0 1 0 0,1 1-1 0 0,0 0 0 0 0,4-3 101 0 0,-10 10-10 0 0,0 1 0 0 0,0-1 0 0 0,0 1-1 0 0,0-1 1 0 0,0 1 0 0 0,0 0 0 0 0,0-1 0 0 0,1 1 0 0 0,-1 0 0 0 0,0 1-1 0 0,1-1 1 0 0,-1 0 0 0 0,1 1 0 0 0,-1-1 0 0 0,1 1 10 0 0,-1 0-10 0 0,-1 1 0 0 0,0 0 0 0 0,0-1 0 0 0,1 1-1 0 0,-1 0 1 0 0,0 0 0 0 0,0-1 0 0 0,0 1 0 0 0,0 0 0 0 0,0 0 0 0 0,0 1 10 0 0,1 0-22 0 0,2 2 42 0 0,0 1 0 0 0,0 1 1 0 0,-1-1-1 0 0,0 0 1 0 0,0 1-1 0 0,-1 0 1 0 0,1 0-1 0 0,-1 0 0 0 0,0 0 1 0 0,-1 0-1 0 0,1 0-20 0 0,3 11 90 0 0,1 7 87 0 0,-1 0 0 0 0,-1 0-1 0 0,-1 0 1 0 0,0 18-177 0 0,-2 1 474 0 0,-2 0 1 0 0,-2-1-1 0 0,-3 6-474 0 0,6-46 30 0 0,-1 4 64 0 0,0-1-1 0 0,0 1 1 0 0,0 0-1 0 0,-1-1 1 0 0,1 1 0 0 0,-1-1-1 0 0,-1 0 1 0 0,1 0-1 0 0,-1 1 1 0 0,0-2-1 0 0,0 1 1 0 0,-1 0 0 0 0,0 0-94 0 0,2-2 26 0 0,0-1 0 0 0,-1 0 0 0 0,1 0 0 0 0,-1 0-1 0 0,1 0 1 0 0,-1-1 0 0 0,0 1 0 0 0,1-1 0 0 0,-1 0 0 0 0,0 1 0 0 0,0-1 0 0 0,0 0 0 0 0,0-1 0 0 0,0 1 0 0 0,0-1 0 0 0,0 1 0 0 0,0-1 0 0 0,-1 0 0 0 0,1 0 0 0 0,0 0 0 0 0,0 0 0 0 0,0-1 0 0 0,0 1 0 0 0,-2-2-26 0 0,-7-1-696 0 0,0 0-1 0 0,1-1 1 0 0,-1-1-1 0 0,1 0 1 0 0,0-1 0 0 0,-6-4 696 0 0,1 0-2110 0 0</inkml:trace>
  <inkml:trace contextRef="#ctx0" brushRef="#br0" timeOffset="3129.581">1899 391 7368 0 0,'0'0'568'0'0,"0"0"38"0"0,0 0 1554 0 0,0 0 720 0 0,0 0 140 0 0,0 0-372 0 0,7 5-1419 0 0,-5-3-1132 0 0,0 0 0 0 0,1-1 0 0 0,-1 1 0 0 0,0 0 0 0 0,0 0 0 0 0,0 0-1 0 0,0 0 1 0 0,0 1 0 0 0,0-1 0 0 0,-1 0 0 0 0,1 1 0 0 0,-1-1 0 0 0,0 1-1 0 0,0 0 1 0 0,0-1 0 0 0,0 1 0 0 0,0 0 0 0 0,0 1-97 0 0,1 5 493 0 0,-1 1 1 0 0,1 0-1 0 0,-2 0 1 0 0,0 7-494 0 0,0-13 42 0 0,-1 0 0 0 0,1 0 0 0 0,-1 0 0 0 0,-1 0 0 0 0,1-1 0 0 0,0 1 0 0 0,-1 0 0 0 0,0-1 0 0 0,1 1 0 0 0,-2-1 0 0 0,1 0 0 0 0,0 1 0 0 0,-1-1 0 0 0,0 1-42 0 0,2-4 27 0 0,0 1 1 0 0,0-1 0 0 0,0 1 0 0 0,0-1 0 0 0,0 0 0 0 0,0 0 0 0 0,1 1 0 0 0,-1-1-1 0 0,0 0 1 0 0,0 0 0 0 0,0 0 0 0 0,0 0 0 0 0,0 0 0 0 0,0 0 0 0 0,0 0-1 0 0,0 0 1 0 0,0 0 0 0 0,0-1 0 0 0,0 1 0 0 0,0 0 0 0 0,0-1 0 0 0,0 1 0 0 0,0 0-1 0 0,0-1 1 0 0,1 1 0 0 0,-1-1 0 0 0,0 0 0 0 0,0 1 0 0 0,0-1 0 0 0,1 0-1 0 0,-1 1 1 0 0,0-1 0 0 0,1 0 0 0 0,-1 0 0 0 0,1 1 0 0 0,-1-1 0 0 0,1 0 0 0 0,-1 0-1 0 0,1 0 1 0 0,0 0 0 0 0,-1 0-28 0 0,0-5-17 0 0,0 0 0 0 0,1 1 0 0 0,0-1 0 0 0,0 0 0 0 0,0 1 0 0 0,1-1 0 0 0,0 0 0 0 0,0 1 0 0 0,0-1 0 0 0,1 1 0 0 0,0-1 0 0 0,0 1 0 0 0,0 0 0 0 0,1 0 0 0 0,-1 0 0 0 0,1 0 17 0 0,8-16-235 0 0,0 0 0 0 0,14-17 235 0 0,-19 30-39 0 0,0 1-1 0 0,0 0 1 0 0,1 0 0 0 0,0 0 0 0 0,1 1 0 0 0,-1 0-1 0 0,1 0 1 0 0,4-2 39 0 0,1 1-43 0 0,0 0 0 0 0,1 0 1 0 0,0 2-1 0 0,1-1 0 0 0,-1 2 0 0 0,1 0 0 0 0,0 1 0 0 0,0 0 0 0 0,0 1 0 0 0,0 1 0 0 0,14 0 43 0 0,-19 1 0 0 0,-2 0 0 0 0,0 0 0 0 0,-1 0 0 0 0,1 1 0 0 0,0 0 0 0 0,0 0 0 0 0,2 2 0 0 0,19 3 0 0 0,-29-6 0 0 0,0 0 1 0 0,0 0-1 0 0,1 0 0 0 0,-1 0 0 0 0,0 0 1 0 0,1 0-1 0 0,-1 0 0 0 0,0 1 0 0 0,0-1 0 0 0,1 0 1 0 0,-1 0-1 0 0,0 0 0 0 0,0 0 0 0 0,0 1 0 0 0,1-1 1 0 0,-1 0-1 0 0,0 0 0 0 0,0 0 0 0 0,0 1 1 0 0,1-1-1 0 0,-1 0 0 0 0,0 0 0 0 0,0 1 0 0 0,0-1 1 0 0,0 0-1 0 0,0 1 0 0 0,0-1 0 0 0,0 0 0 0 0,0 0 1 0 0,0 1-1 0 0,0-1 0 0 0,0 0 0 0 0,0 1 1 0 0,0-1-1 0 0,0 0 0 0 0,0 0 0 0 0,0 1 0 0 0,0-1 1 0 0,0 0-1 0 0,0 1 0 0 0,0-1 0 0 0,0 0 0 0 0,0 0 1 0 0,0 1-1 0 0,-1-1 0 0 0,1 0 0 0 0,0 0 1 0 0,0 1-1 0 0,0-1 0 0 0,0 0 0 0 0,-1 0 0 0 0,1 0 1 0 0,0 1-1 0 0,0-1 0 0 0,-1 0 0 0 0,1 0 1 0 0,0 0-1 0 0,0 0 0 0 0,-1 0 0 0 0,1 1 0 0 0,0-1 1 0 0,0 0-1 0 0,-55 45 162 0 0,34-28-98 0 0,1 0 0 0 0,-11 13-64 0 0,14-13 40 0 0,8-8 12 0 0,0 0 1 0 0,1 1 0 0 0,0 0-1 0 0,0 1 1 0 0,1-1 0 0 0,0 1-1 0 0,-1 6-52 0 0,4-10 60 0 0,4-6-50 0 0,-1 0 1 0 0,0 1 0 0 0,1-1-1 0 0,-1 1 1 0 0,0-1-1 0 0,1 1 1 0 0,0-1-1 0 0,-1 1 1 0 0,1-1 0 0 0,0 1-1 0 0,0 0-10 0 0,0-2 2 0 0,0 1 0 0 0,0 0 0 0 0,0-1 0 0 0,0 1 0 0 0,0 0 0 0 0,0-1 0 0 0,0 1 0 0 0,0 0 0 0 0,0-1-1 0 0,0 1 1 0 0,0-1 0 0 0,0 1 0 0 0,1 0 0 0 0,-1-1 0 0 0,0 1 0 0 0,1-1 0 0 0,-1 1 0 0 0,0-1 0 0 0,1 1 0 0 0,-1-1 0 0 0,0 1-1 0 0,1-1 1 0 0,-1 1 0 0 0,1-1 0 0 0,-1 1 0 0 0,1-1-2 0 0,2 2 41 0 0,-2-1-21 0 0,0 0-1 0 0,1 0 1 0 0,0 0-1 0 0,-1 0 1 0 0,1 0 0 0 0,-1-1-1 0 0,1 1 1 0 0,0-1-1 0 0,-1 1 1 0 0,3-1-20 0 0,-4 0 9 0 0,2 1 14 0 0,1-1 0 0 0,-1 0 0 0 0,1 0 0 0 0,-1 0 0 0 0,0-1 0 0 0,1 1 0 0 0,-1-1 0 0 0,0 1 0 0 0,1-1 0 0 0,-1 0 0 0 0,0 0 0 0 0,1 0-23 0 0,25-14 173 0 0,-26 15-166 0 0,8-8 41 0 0,0 0 0 0 0,0 0 0 0 0,0-1 0 0 0,-1 0 0 0 0,0-1 0 0 0,-1 0 0 0 0,2-4-48 0 0,16-17 0 0 0,9-14 0 0 0,-34 44-1 0 0,0 0 1 0 0,0-1-1 0 0,0 1 0 0 0,0 0 0 0 0,1 0 0 0 0,-1 0 0 0 0,0 0 1 0 0,1 0-1 0 0,-1 0 0 0 0,0 0 0 0 0,1 0 0 0 0,0 0 1 0 0,0 1-6 0 0,-1-1-74 0 0,0 3 0 0 0,1 2 65 0 0,0-2 6 0 0,0 0 0 0 0,-1 1 0 0 0,0-1 0 0 0,0 1 0 0 0,1-1 0 0 0,-2 1 0 0 0,1 0 0 0 0,0 0 0 0 0,0 2 9 0 0,2 9 32 0 0,1 0 0 0 0,0 1 0 0 0,1-2 0 0 0,1 1 0 0 0,0-1 0 0 0,1 0 0 0 0,0 0 0 0 0,3 2-32 0 0,-9-13 6 0 0,0-1-1 0 0,0 1 1 0 0,0-1-1 0 0,0 1 1 0 0,1-1-1 0 0,-1 0 1 0 0,0 0-1 0 0,1 0 1 0 0,-1 1 0 0 0,1-1-1 0 0,-1-1 1 0 0,1 1-1 0 0,-1 0 1 0 0,1 0-1 0 0,0 0 1 0 0,0-1-1 0 0,-1 1 1 0 0,1-1-1 0 0,0 0 1 0 0,0 1-1 0 0,-1-1 1 0 0,1 0-1 0 0,0 0 1 0 0,0 0-1 0 0,0 0 1 0 0,0 0 0 0 0,-1-1-1 0 0,1 1 1 0 0,0 0-1 0 0,1-1-5 0 0,0 0 25 0 0,1-1 0 0 0,-1 1-1 0 0,1-1 1 0 0,-1 0 0 0 0,0 0-1 0 0,0 0 1 0 0,0 0 0 0 0,0-1 0 0 0,0 1-1 0 0,0-1 1 0 0,-1 1 0 0 0,1-1-1 0 0,-1 0 1 0 0,1-1-25 0 0,8-14-16 0 0,-1-1 0 0 0,0 0-1 0 0,-2 0 1 0 0,0-1 0 0 0,5-20 16 0 0,3-25-911 0 0,0-16 911 0 0,-8 40-480 0 0,-2 8-99 0 0,-1-1-1 0 0,-2 0 1 0 0,0-18 579 0 0,-3 30 1122 0 0,-12 44-604 0 0,6-3-523 0 0,2-1 0 0 0,1 1 0 0 0,0 0 0 0 0,1 0 0 0 0,1 0 0 0 0,1 8 5 0 0,0 29 328 0 0,1 70 238 0 0,-1-111-556 0 0,7 66 120 0 0,-5-68-111 0 0,0 0 0 0 0,1 0-1 0 0,1 0 1 0 0,0-1 0 0 0,1 2-19 0 0,-4-12 8 0 0,0 0 1 0 0,0 0-1 0 0,0 0 0 0 0,0 0 0 0 0,0 0 0 0 0,1 0 1 0 0,-1 0-1 0 0,0 0 0 0 0,1 0 0 0 0,0-1 1 0 0,-1 1-1 0 0,1-1 0 0 0,0 1 0 0 0,0-1 0 0 0,0 0 1 0 0,0 0-1 0 0,0 0 0 0 0,0 0 0 0 0,0 0 1 0 0,1 0-1 0 0,-1 0 0 0 0,0-1 0 0 0,0 1 0 0 0,1-1 1 0 0,-1 0-1 0 0,0 1 0 0 0,1-1 0 0 0,-1 0 0 0 0,0-1 1 0 0,1 1-1 0 0,-1 0 0 0 0,0-1 0 0 0,1 1 1 0 0,-1-1-1 0 0,0 1 0 0 0,0-1 0 0 0,0 0-8 0 0,4-1 22 0 0,-1-1 0 0 0,0 1-1 0 0,1-1 1 0 0,-1 0 0 0 0,-1 0-1 0 0,1 0 1 0 0,0-1 0 0 0,-1 0 0 0 0,0 0-1 0 0,0 0 1 0 0,0 0 0 0 0,0-1-1 0 0,-1 0 1 0 0,2-2-22 0 0,14-22-68 0 0,-13 22 5 0 0,-1-1 0 0 0,0 0-1 0 0,-1 0 1 0 0,0 0 0 0 0,1-3 63 0 0,3-10-125 0 0,-5 15 94 0 0,0 0 1 0 0,-1 0-1 0 0,1 0 0 0 0,-1 0 1 0 0,-1 0-1 0 0,0 0 0 0 0,1-1 1 0 0,-2 1-1 0 0,1-1 0 0 0,-1-2 31 0 0,-4 1 0 0 0,-1 10 0 0 0,-2 7 0 0 0,0 26 0 0 0,6-29 0 0 0,0 1 0 0 0,0-1 0 0 0,1 1 0 0 0,0 0 0 0 0,0-1 0 0 0,0 1 0 0 0,1 0 0 0 0,0-1 0 0 0,1 1 0 0 0,-1-1 0 0 0,1 1 0 0 0,0-1 0 0 0,1 0 0 0 0,1 4 0 0 0,0-2 14 0 0,0-1-1 0 0,1 0 0 0 0,-1 1 1 0 0,2-1-1 0 0,-1-1 0 0 0,1 1 1 0 0,0-1-1 0 0,0 0 1 0 0,5 4-14 0 0,-6-7 28 0 0,-1 0 1 0 0,1 0-1 0 0,-1-1 1 0 0,1 1-1 0 0,0-1 0 0 0,0 0 1 0 0,0 0-1 0 0,0-1 1 0 0,1 1-1 0 0,-1-1 1 0 0,0 0-1 0 0,1-1 1 0 0,-1 1-1 0 0,1-1 1 0 0,-1 0-1 0 0,1 0-28 0 0,7-1 92 0 0,-1-1 1 0 0,1 0-1 0 0,-1 0 0 0 0,0-2 1 0 0,0 1-1 0 0,2-2-92 0 0,-11 4-156 0 0,0-1 0 0 0,0 1 0 0 0,0-1 0 0 0,0 0 0 0 0,0 0 0 0 0,0 0-1 0 0,0 0 1 0 0,0 0 0 0 0,-1-1 0 0 0,1 1 0 0 0,-1-1 0 0 0,0 1 0 0 0,0-1 0 0 0,0 0 0 0 0,0 0 0 0 0,0 0 0 0 0,-1 0 0 0 0,1 0 0 0 0,-1-1 0 0 0,0 1 0 0 0,0 0-1 0 0,0-1 1 0 0,0 1 0 0 0,-1-3 156 0 0,1-12-1736 0 0</inkml:trace>
  <inkml:trace contextRef="#ctx0" brushRef="#br0" timeOffset="3554.727">2338 200 10592 0 0,'-5'-1'128'0'0,"4"1"-57"0"0,-1 0 1 0 0,0-1 0 0 0,1 1 0 0 0,-1-1 0 0 0,0 1-1 0 0,1-1 1 0 0,-1 1 0 0 0,1-1 0 0 0,-1 0 0 0 0,1 1 0 0 0,-1-1-1 0 0,1 0 1 0 0,0 0 0 0 0,-1-1-72 0 0,2 0 445 0 0,13-1 4746 0 0,87-10 746 0 0,0 3-3725 0 0,202-6-4552 0 0,-253 14-5950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2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570 107 8232 0 0,'1'-1'374'0'0,"32"-26"148"0"0,-10 9 1365 0 0,-10 9-653 0 0,-11 8-637 0 0,2 0 2229 0 0,-9 10-2212 0 0,4-7-400 0 0,0 0-1 0 0,0 0 0 0 0,-1 0 1 0 0,1 0-1 0 0,-1 0 0 0 0,1 0 0 0 0,-2 1-213 0 0,-8 8 245 0 0,1 0 0 0 0,1 1-1 0 0,-1 0 1 0 0,-4 10-245 0 0,-6 6-135 0 0,-27 37 515 0 0,7-7 760 0 0,-45 47-1140 0 0,72-91 112 0 0,-2-1 0 0 0,0 0 0 0 0,0-1 0 0 0,-1 0 0 0 0,-1-2 0 0 0,0 0 0 0 0,-10 4-112 0 0,15-9 56 0 0,1 0 0 0 0,-1-1 0 0 0,-1 0 0 0 0,1-1 0 0 0,0-1 0 0 0,-1 0 0 0 0,1 0-1 0 0,-1-1 1 0 0,0-1 0 0 0,0 0-56 0 0,7-1 26 0 0,0 1 0 0 0,0-1 0 0 0,1 0 0 0 0,-1-1 0 0 0,0 1 0 0 0,1-1 0 0 0,-1 0 1 0 0,1-1-1 0 0,0 1 0 0 0,-3-3-26 0 0,4 2 33 0 0,1 1 1 0 0,-1-1-1 0 0,1 0 0 0 0,0 0 1 0 0,0 0-1 0 0,0-1 1 0 0,1 1-1 0 0,-1 0 1 0 0,1-1-1 0 0,0 0 1 0 0,0 0-1 0 0,0 0 1 0 0,0 0-1 0 0,1 0 1 0 0,-1-1-34 0 0,0-6 45 0 0,0 1 0 0 0,1-1 1 0 0,0 1-1 0 0,1-1 0 0 0,0 1 1 0 0,0-1-1 0 0,1 1 0 0 0,1-1 1 0 0,0 1-1 0 0,0-1 0 0 0,1 1 1 0 0,0 0-1 0 0,1 0 0 0 0,3-7-45 0 0,-3 11 7 0 0,-1 0 0 0 0,1 0 0 0 0,0 1 1 0 0,0-1-1 0 0,0 1 0 0 0,1 0 0 0 0,0 0 0 0 0,0 1 0 0 0,3-3-7 0 0,6-3 4 0 0,0 1 0 0 0,0 0 0 0 0,5 0-4 0 0,-11 5 1 0 0,1 1 1 0 0,0 0-1 0 0,0 1 0 0 0,0 0 0 0 0,0 0 0 0 0,0 1 1 0 0,0 1-1 0 0,0-1 0 0 0,2 1-1 0 0,-4 1 5 0 0,0 0-1 0 0,0 0 1 0 0,0 1 0 0 0,0 0 0 0 0,-1 0 0 0 0,1 0-1 0 0,-1 1 1 0 0,1 0 0 0 0,-1 0 0 0 0,0 1-1 0 0,0 0 1 0 0,-1 0 0 0 0,1 0 0 0 0,-1 1-5 0 0,6 5 8 0 0,-2 0 1 0 0,1 0-1 0 0,-1 1 0 0 0,-1 0 1 0 0,0 1-1 0 0,3 5-8 0 0,49 84 0 0 0,-46-74 9 0 0,-7-11 13 0 0,2-1 1 0 0,4 7-23 0 0,-3-5 47 0 0,-9-14-31 0 0,0-1 1 0 0,1 1-1 0 0,-1 0 1 0 0,1-1-1 0 0,0 1 1 0 0,0-1-1 0 0,2 3-16 0 0,9 10 84 0 0,-11-13-162 0 0,1 1 1 0 0,-1-1-1 0 0,0 1 1 0 0,0-1 0 0 0,1 0-1 0 0,-1 0 1 0 0,1 0-1 0 0,2 1 78 0 0,-1-1-270 0 0,8 4-2051 0 0,-3-4-2642 0 0,0-1-1602 0 0</inkml:trace>
  <inkml:trace contextRef="#ctx0" brushRef="#br0" timeOffset="440.637">1135 19 7368 0 0,'0'0'568'0'0,"-1"0"-374"0"0,1-1 20 0 0,-1 1 0 0 0,0-1 0 0 0,0 1-1 0 0,1-1 1 0 0,-1 1 0 0 0,0 0 0 0 0,0-1-1 0 0,0 1 1 0 0,0 0 0 0 0,1 0 0 0 0,-1-1-1 0 0,0 1 1 0 0,0 0 0 0 0,0 0 0 0 0,0 0-1 0 0,0 0 1 0 0,0 0 0 0 0,1 0 0 0 0,-1 1-1 0 0,0-1 1 0 0,0 0 0 0 0,0 0 0 0 0,0 0-1 0 0,1 1 1 0 0,-1-1-214 0 0,-9 4 409 0 0,1 0 0 0 0,0 1 0 0 0,1 0 0 0 0,-1 1 0 0 0,1-1 0 0 0,0 2 0 0 0,0-1 0 0 0,1 1 0 0 0,-1 0 0 0 0,2 1 0 0 0,-1-1 1 0 0,1 1-1 0 0,-3 5-409 0 0,-3 6 369 0 0,1 1 0 0 0,1 0 0 0 0,1 0 1 0 0,1 1-1 0 0,-4 13-369 0 0,2 2 784 0 0,-2 20-784 0 0,7-31 247 0 0,1-6 123 0 0,1 0 0 0 0,0 14-370 0 0,3-25 106 0 0,0-1 0 0 0,0 1 1 0 0,0 0-1 0 0,1-1 0 0 0,1 1 0 0 0,-1-1 0 0 0,1 1 0 0 0,1 0-106 0 0,0 1 83 0 0,-2-6-57 0 0,0-1 0 0 0,-1 1 0 0 0,2-1 0 0 0,-1 1 1 0 0,0-1-1 0 0,0 1 0 0 0,1-1 0 0 0,-1 0 0 0 0,1 0 0 0 0,0 0 0 0 0,-1 0 0 0 0,3 2-26 0 0,1 0 10 0 0,1 0-1 0 0,0 0 1 0 0,0 0 0 0 0,0-1-1 0 0,1 0 1 0 0,-1 0 0 0 0,1-1 0 0 0,-1 1-1 0 0,1-1 1 0 0,0-1 0 0 0,0 0-1 0 0,0 1 1 0 0,0-2 0 0 0,3 1-10 0 0,-5-1-437 0 0,1 0 1 0 0,0-1-1 0 0,0 1 1 0 0,-1-1-1 0 0,1 0 1 0 0,-1-1 0 0 0,1 1-1 0 0,-1-1 1 0 0,1 0-1 0 0,-1 0 1 0 0,3-2 436 0 0,16-15-4134 0 0,-16 12 3108 0 0,12-10-1619 0 0</inkml:trace>
  <inkml:trace contextRef="#ctx0" brushRef="#br0" timeOffset="873.397">1300 194 4144 0 0,'0'0'319'0'0,"-3"2"2858"0"0,-12 8 4031 0 0,3 7-3733 0 0,-9 23-2573 0 0,11-18-732 0 0,6-14-46 0 0,0 0 0 0 0,1-1-1 0 0,0 1 1 0 0,0 0-1 0 0,1 1 1 0 0,0-1 0 0 0,0 0-1 0 0,1 1 1 0 0,0-1 0 0 0,1 1-1 0 0,0-1 1 0 0,0 1-1 0 0,1-1 1 0 0,2 9-124 0 0,-3-15 14 0 0,1 1 0 0 0,-1-1 0 0 0,1 0 1 0 0,0 0-1 0 0,0 0 0 0 0,0 1 0 0 0,1-1 0 0 0,-1 0 0 0 0,0 0 0 0 0,1-1 1 0 0,-1 1-1 0 0,1 0 0 0 0,0 0 0 0 0,-1-1 0 0 0,1 1 0 0 0,0-1 0 0 0,0 1 1 0 0,1-1-15 0 0,0 1 23 0 0,0-1 1 0 0,0 0-1 0 0,0 0 1 0 0,0 0 0 0 0,0-1-1 0 0,0 1 1 0 0,0-1 0 0 0,0 0-1 0 0,0 1 1 0 0,1-1 0 0 0,-1-1-1 0 0,2 1-23 0 0,3-2 35 0 0,1 1 0 0 0,-1-1 0 0 0,0-1 0 0 0,-1 0 0 0 0,1 0-1 0 0,0 0 1 0 0,-1-1 0 0 0,0 0 0 0 0,0 0 0 0 0,1-2-35 0 0,22-17-1306 0 0,12-15 1306 0 0,-8 6-1198 0 0,-28 27 1061 0 0,-5 4 113 0 0,0 0 1 0 0,0 0-1 0 0,0 0 0 0 0,1 0 1 0 0,-1 0-1 0 0,0 0 0 0 0,1 0 1 0 0,-1 0-1 0 0,1 1 0 0 0,0-1 24 0 0,0 0-77 0 0,4 11-43 0 0,-5-6 127 0 0,0-1 0 0 0,0 0 0 0 0,0 1 0 0 0,-1-1 0 0 0,0 1 0 0 0,1-1 0 0 0,-1 1 0 0 0,-1-1-7 0 0,4 24 149 0 0,-1-22-124 0 0,0-1 0 0 0,0 0 0 0 0,0 0 0 0 0,0 0 1 0 0,0 0-1 0 0,1 0 0 0 0,0 0 0 0 0,0-1 0 0 0,0 1 0 0 0,0-1 0 0 0,1 0 0 0 0,-1 0 0 0 0,1 0 0 0 0,0 0 0 0 0,0-1 0 0 0,0 1 0 0 0,1-1-25 0 0,-2 0 35 0 0,1-1 0 0 0,-1 0 1 0 0,1 1-1 0 0,-1-1 0 0 0,1-1 1 0 0,0 1-1 0 0,-1-1 0 0 0,1 1 1 0 0,0-1-1 0 0,-1 0 0 0 0,4-1-35 0 0,5 0 161 0 0,-1 0 0 0 0,1-1-1 0 0,1-1-160 0 0,-5 1 71 0 0,0 0 0 0 0,0-1 0 0 0,-1 1 0 0 0,1-2 0 0 0,-1 1 0 0 0,0-1 0 0 0,0 0-1 0 0,0-1 1 0 0,-1 0 0 0 0,3-2-71 0 0,-5 4 25 0 0,-1-1 0 0 0,0 1-1 0 0,0-1 1 0 0,0 0-1 0 0,0 1 1 0 0,0-1 0 0 0,-1-1-1 0 0,0 1 1 0 0,0 0-1 0 0,0-1 1 0 0,-1 1 0 0 0,1-1-1 0 0,-1 1 1 0 0,0-1 0 0 0,0 1-1 0 0,-1-1 1 0 0,1 0-1 0 0,-1-2-24 0 0,0-4-73 0 0,-1 0 1 0 0,-1 0-1 0 0,0 0 0 0 0,0 0 0 0 0,-1 0 0 0 0,0 1 0 0 0,-1-1 0 0 0,0 1 1 0 0,0 0-1 0 0,-1 0 0 0 0,-1 1 0 0 0,0 0 0 0 0,0-1 0 0 0,-1 2 0 0 0,0-1 0 0 0,0 1 1 0 0,-1 0-1 0 0,0 1 0 0 0,0 0 0 0 0,-1 0 0 0 0,0 0 0 0 0,0 1 0 0 0,-7-2 73 0 0,11 5-709 0 0,0 1 0 0 0,0 0 0 0 0,-1 1-1 0 0,1-1 1 0 0,-3 1 709 0 0,-8-3-1748 0 0,1-1-225 0 0</inkml:trace>
  <inkml:trace contextRef="#ctx0" brushRef="#br0" timeOffset="1233.695">1884 0 9216 0 0,'15'0'976'0'0,"22"10"-615"0"0,-14 0 2937 0 0,1 1 0 0 0,11 8-3298 0 0,-32-17 50 0 0,7 4 315 0 0,-1 0-1 0 0,1 1 1 0 0,-1 1-1 0 0,-1-1 1 0 0,1 2-1 0 0,-1-1 1 0 0,-1 1-1 0 0,3 4-364 0 0,2 3 414 0 0,-2 0 1 0 0,0 1-1 0 0,-1 0 1 0 0,5 13-415 0 0,-12-24 44 0 0,1 0 1 0 0,-1 1 0 0 0,-1-1-1 0 0,1 0 1 0 0,-1 1 0 0 0,-1-1 0 0 0,1 1-1 0 0,-1-1 1 0 0,0 1 0 0 0,0-1-1 0 0,-1 1 1 0 0,0-1 0 0 0,0 1-1 0 0,0-1 1 0 0,-1 0 0 0 0,0 0-1 0 0,-3 6-44 0 0,0-2 57 0 0,0-1-1 0 0,0 0 0 0 0,-1 0 1 0 0,-1 0-1 0 0,0-1 0 0 0,0 0 0 0 0,0 0 1 0 0,-1-1-1 0 0,0 0 0 0 0,-6 4-56 0 0,-44 29-1557 0 0,-42 22 1557 0 0,87-55-613 0 0,-37 21-6928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2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12896 0 0,'-10'-59'1860'0'0,"10"58"-1367"0"0,0 1 19 0 0,0 0 8 0 0,0 0 6 0 0,0 0 2 0 0,0 0 0 0 0,-2 15 294 0 0,2-2-719 0 0,0 18 147 0 0,1-1-1 0 0,4 21-249 0 0,7 71 368 0 0,-8-45-173 0 0,-3-23-46 0 0,0-15 121 0 0,-2-1 0 0 0,-5 32-270 0 0,0-7 258 0 0,-4-15-24 0 0,8-37 9 0 0,3-15 393 0 0,2-19-205 0 0,4-6-371 0 0,1-1 0 0 0,9-18-60 0 0,-10 28 18 0 0,12-31 18 0 0,16-31-36 0 0,-25 63 4 0 0,0 1-1 0 0,1-1 1 0 0,1 2-1 0 0,1-1 1 0 0,10-9-4 0 0,-17 21-11 0 0,0 0 1 0 0,1 0-1 0 0,0 0 1 0 0,1 1-1 0 0,-1 0 1 0 0,1 0-1 0 0,0 1 1 0 0,0 0-1 0 0,1 0 11 0 0,-4 2-14 0 0,0 0-1 0 0,0 1 1 0 0,0-1 0 0 0,1 1-1 0 0,-1 0 1 0 0,0 1 0 0 0,1-1 0 0 0,-1 1-1 0 0,0 0 1 0 0,1 1 0 0 0,-1-1-1 0 0,0 1 1 0 0,1 0 0 0 0,-1 0-1 0 0,3 1 15 0 0,-5-1-2 0 0,0 1 0 0 0,0-1 0 0 0,0 0 0 0 0,-1 1 0 0 0,1-1 0 0 0,-1 1 0 0 0,1 0 0 0 0,-1 0 0 0 0,0 0 0 0 0,1 0 0 0 0,-1 0 0 0 0,0 0 0 0 0,0 1 0 0 0,0-1 0 0 0,-1 1 0 0 0,1-1 0 0 0,-1 1 0 0 0,1 0 0 0 0,-1-1 0 0 0,0 1 0 0 0,0 0 0 0 0,0 0 0 0 0,0 0 0 0 0,-1 0 0 0 0,1 0 0 0 0,-1 0 0 0 0,0 0 0 0 0,0 0 0 0 0,0 1 2 0 0,0 2 7 0 0,-1 0-1 0 0,0 0 0 0 0,0 0 1 0 0,0 0-1 0 0,-1 0 0 0 0,0 0 0 0 0,0 0 1 0 0,-1 0-1 0 0,0-1 0 0 0,0 1 1 0 0,0-1-1 0 0,0 0 0 0 0,-4 5-6 0 0,-1-2 28 0 0,1 1-1 0 0,-1-1 1 0 0,-1-1-1 0 0,1 1 0 0 0,-1-1 1 0 0,-1-1-1 0 0,1 0 1 0 0,-1 0-1 0 0,0-1 1 0 0,0 0-1 0 0,-1-1 0 0 0,0 0 1 0 0,1 0-1 0 0,-1-1-27 0 0,-115 23 64 0 0,120-25-76 0 0,18 6-167 0 0,-2-1 104 0 0,21 6-200 0 0,-2-1-1519 0 0,0-1-1 0 0,19 4 1795 0 0,-30-12-2429 0 0</inkml:trace>
  <inkml:trace contextRef="#ctx0" brushRef="#br0" timeOffset="423.903">598 371 7832 0 0,'1'-1'85'0'0,"0"-1"9"0"0,-1 0 0 0 0,1-1 0 0 0,0 1 0 0 0,-1-1 0 0 0,1 1 0 0 0,-1-1 1 0 0,0 0-1 0 0,0-1-94 0 0,-4-6 4084 0 0,6 18 1810 0 0,-2 5-3464 0 0,-3 19-2860 0 0,0-9 829 0 0,-3 32-63 0 0,3-30-193 0 0,2 1 1 0 0,0-1-1 0 0,1 4-143 0 0,1-21 30 0 0,0 1 1 0 0,0 0-1 0 0,1 0 1 0 0,0-1 0 0 0,1 1-31 0 0,-2-6 27 0 0,0 0 0 0 0,1 0 0 0 0,-1 0 0 0 0,1 0-1 0 0,-1 0 1 0 0,1 0 0 0 0,0 0 0 0 0,0 0 0 0 0,0-1 0 0 0,1 1 0 0 0,-1-1 0 0 0,0 0 0 0 0,1 0 0 0 0,0 1-27 0 0,-2-3 15 0 0,1 1-1 0 0,-1-1 0 0 0,0 1 0 0 0,0-1 1 0 0,1 0-1 0 0,-1 0 0 0 0,0 1 0 0 0,0-1 1 0 0,1 0-1 0 0,-1 0 0 0 0,0-1 0 0 0,0 1 1 0 0,1 0-1 0 0,-1 0 0 0 0,0 0 0 0 0,0-1 1 0 0,1 1-1 0 0,-1-1 0 0 0,0 1 0 0 0,0-1 1 0 0,0 1-1 0 0,0-1 0 0 0,0 0 1 0 0,0 1-1 0 0,0-1 0 0 0,0 0 0 0 0,1 0-14 0 0,4-5 106 0 0,-1 1 0 0 0,1 0 1 0 0,4-7-107 0 0,-9 11 15 0 0,4-4 12 0 0,-1-1 0 0 0,1 0 0 0 0,-1 0 1 0 0,0 0-1 0 0,0 0 0 0 0,-1-1 0 0 0,0 1 0 0 0,1-4-27 0 0,31-95 267 0 0,4-34-267 0 0,-30 114 30 0 0,-7 20-25 0 0,0 1-1 0 0,0-1 1 0 0,-1 0 0 0 0,0 1-1 0 0,1-6-4 0 0,3-6 0 0 0,-2 8 0 0 0,-2 3-10 0 0,-1 4-86 0 0,0 1-188 0 0,1 1 96 0 0,0 0 1 0 0,0 0 0 0 0,0 0 0 0 0,1-1 0 0 0,-1 1 0 0 0,0 0 0 0 0,-1 0-1 0 0,1 1 1 0 0,0-1 0 0 0,0 0 0 0 0,0 0 0 0 0,-1 0 0 0 0,1 0-1 0 0,0 1 1 0 0,-1-1 0 0 0,1 1 187 0 0,2 7-2087 0 0</inkml:trace>
  <inkml:trace contextRef="#ctx0" brushRef="#br0" timeOffset="788.632">1025 306 4144 0 0,'0'0'83'0'0,"1"0"-1"0"0,-1 0 1 0 0,1 0 0 0 0,0 0-1 0 0,-1 0 1 0 0,1 0 0 0 0,-1 0-1 0 0,1 0 1 0 0,0 0 0 0 0,-1 0-1 0 0,1 0 1 0 0,-1 0 0 0 0,1 0-1 0 0,-1 1 1 0 0,1-1 0 0 0,-1 0-1 0 0,1 0 1 0 0,-1 1 0 0 0,1-1-1 0 0,-1 0 1 0 0,1 1 0 0 0,-1-1-1 0 0,1 0 1 0 0,-1 1 0 0 0,1 0-83 0 0,-1-1 520 0 0,0 1 0 0 0,0 0 0 0 0,0 0 1 0 0,0 0-1 0 0,-1 0 0 0 0,1 0 0 0 0,0 0 1 0 0,0 0-1 0 0,-1-1 0 0 0,1 1 0 0 0,-1 0 1 0 0,1 0-1 0 0,-1 0-520 0 0,-5 14 1723 0 0,4-1-1259 0 0,2-13-425 0 0,0 1 1 0 0,-1 0-1 0 0,1 0 1 0 0,0 0-1 0 0,-1-1 1 0 0,1 1-1 0 0,-1 0 1 0 0,0-1-1 0 0,1 1 1 0 0,-1 0-40 0 0,-1 0 104 0 0,1 0 0 0 0,0 0 0 0 0,0 1 0 0 0,0-1 1 0 0,0 0-1 0 0,1 1 0 0 0,-1-1 0 0 0,1 1 0 0 0,-1-1 1 0 0,1 1-1 0 0,0-1 0 0 0,0 1 0 0 0,0-1 1 0 0,0 1-1 0 0,0-1 0 0 0,1 2-104 0 0,-1 1 176 0 0,0 0 6 0 0,0 0 0 0 0,-1 1 0 0 0,0-1 0 0 0,0 0 0 0 0,0 0-1 0 0,0 1-181 0 0,-1 0 130 0 0,1-1 0 0 0,0 0 0 0 0,0 1 0 0 0,0-1 0 0 0,1 1 0 0 0,0 0-130 0 0,-2 35 572 0 0,0-9-303 0 0,2-28-236 0 0,0 0 0 0 0,1-1 0 0 0,0 1 0 0 0,0 0 0 0 0,0-1-1 0 0,1 3-32 0 0,-1-3 22 0 0,0 0 0 0 0,0 0-1 0 0,0 0 1 0 0,-1 0 0 0 0,1 1-1 0 0,-1-1 1 0 0,0 0 0 0 0,0 0-1 0 0,0 1-21 0 0,2 19 126 0 0,-2-20-106 0 0,1 0 0 0 0,-1 0-1 0 0,0 0 1 0 0,0 0 0 0 0,0 0 0 0 0,0 0 0 0 0,0 0 0 0 0,-1 0-1 0 0,0 2-19 0 0,0-1 31 0 0,0-1-1 0 0,0 1 1 0 0,0-1-1 0 0,-1 1 0 0 0,1-1 1 0 0,-1 1-1 0 0,0-1 1 0 0,0 0-1 0 0,0 0 0 0 0,-2 1-30 0 0,-4 9 154 0 0,8-11-146 0 0,-1-1 0 0 0,1 0 0 0 0,-1 0 0 0 0,1 0-1 0 0,-1 0 1 0 0,0 0 0 0 0,1 1 0 0 0,-1-1 0 0 0,0 0 0 0 0,0 0-1 0 0,0 0-7 0 0,-9 14 65 0 0,-2 6 82 0 0,11-20-326 0 0,1 0-1 0 0,0-1 0 0 0,-1 1 0 0 0,0 0 1 0 0,1-1-1 0 0,-1 1 0 0 0,1 0 0 0 0,-1-1 1 0 0,0 1-1 0 0,1 0 0 0 0,-1-1 0 0 0,0 1 0 0 0,0-1 1 0 0,1 0-1 0 0,-1 1 0 0 0,0-1 0 0 0,0 1 180 0 0,1-2-1906 0 0,0-1-4191 0 0</inkml:trace>
  <inkml:trace contextRef="#ctx0" brushRef="#br0" timeOffset="1199.857">963 477 6912 0 0,'-1'-1'95'0'0,"0"-1"0"0"0,0 1 1 0 0,0-1-1 0 0,1 1 1 0 0,-1-1-1 0 0,0 0 0 0 0,0 1 1 0 0,1-1-1 0 0,-1 0 0 0 0,1 1 1 0 0,0-1-1 0 0,-1 0 0 0 0,1 0 1 0 0,0 0-1 0 0,0 1 0 0 0,0-1 1 0 0,0 0-1 0 0,0 0 0 0 0,1 0 1 0 0,-1 1-1 0 0,0-1 1 0 0,1 0-1 0 0,0 0 0 0 0,-1 1 1 0 0,1-1-1 0 0,0 1 0 0 0,0-1 1 0 0,0 0-1 0 0,0 1 0 0 0,0-1 1 0 0,0 1-1 0 0,0 0 0 0 0,0-1 1 0 0,1 1-1 0 0,0-1-95 0 0,6-4 664 0 0,-1 0-1 0 0,1 1 1 0 0,0 0-1 0 0,0 1 1 0 0,0-1-1 0 0,4 0-663 0 0,-1 0 557 0 0,-1 1-1 0 0,1 0 0 0 0,0 1 1 0 0,0 0-1 0 0,6-1-556 0 0,-12 3 183 0 0,0 1 0 0 0,0 0 0 0 0,0 0 0 0 0,0 0 0 0 0,0 0 0 0 0,0 1-1 0 0,0 0 1 0 0,0 0 0 0 0,0 0 0 0 0,0 0 0 0 0,0 1 0 0 0,-1 0 0 0 0,5 2-183 0 0,-7-3 43 0 0,0 0 0 0 0,0 0-1 0 0,-1 0 1 0 0,1 0 0 0 0,0 0 0 0 0,0 1 0 0 0,-1-1-1 0 0,1 1 1 0 0,0-1 0 0 0,-1 1 0 0 0,0 0-1 0 0,1-1 1 0 0,-1 1 0 0 0,0 0 0 0 0,0 0 0 0 0,0 0-1 0 0,0 0 1 0 0,0 0 0 0 0,0 0 0 0 0,-1 0-1 0 0,1 1 1 0 0,-1-1 0 0 0,1 0 0 0 0,-1 0 0 0 0,0 0-1 0 0,0 1 1 0 0,0-1 0 0 0,0 0 0 0 0,0 0-1 0 0,-1 0 1 0 0,1 1 0 0 0,-1-1 0 0 0,1 0 0 0 0,-1 0-1 0 0,0 2-42 0 0,-1-1 70 0 0,0 1 0 0 0,-1 0 0 0 0,1-1-1 0 0,-1 1 1 0 0,1-1 0 0 0,-1 0-1 0 0,0 0 1 0 0,0 0 0 0 0,-3 2-70 0 0,-34 20 478 0 0,25-16-448 0 0,-4 0-304 0 0,0-1 0 0 0,0 0 0 0 0,-1-2-1 0 0,-19 5 275 0 0,6-2-1887 0 0,11-4-2896 0 0,-3-2-1369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1:5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523 407 2304 0 0,'0'-4'21'0'0,"0"0"0"0"0,-1-1 0 0 0,1 1-1 0 0,-1 0 1 0 0,0 0 0 0 0,0-1 0 0 0,-1 1 0 0 0,0 0 0 0 0,0-1-21 0 0,-9-10 2841 0 0,-1 0 5027 0 0,11 13-7547 0 0,0 1-1 0 0,0-1 1 0 0,-1 0 0 0 0,1 1-1 0 0,0-1 1 0 0,-1 1 0 0 0,1-1 0 0 0,-1 1-1 0 0,1 0 1 0 0,-1 0 0 0 0,0-1-1 0 0,1 1 1 0 0,-2 0-321 0 0,1 0 124 0 0,0 1 1 0 0,0-1-1 0 0,0 1 0 0 0,0-1 1 0 0,-1 1-1 0 0,1 0 0 0 0,0 0 1 0 0,0 0-1 0 0,0 0 0 0 0,0 0 1 0 0,0 1-1 0 0,0-1 0 0 0,0 1 1 0 0,0-1-1 0 0,0 1 0 0 0,0 0 1 0 0,0 0-1 0 0,0 0 0 0 0,0 0 1 0 0,0 0-1 0 0,0 0 0 0 0,1 0 1 0 0,-1 0-1 0 0,-1 2-124 0 0,-6 5 154 0 0,0 1-1 0 0,0 0 1 0 0,-7 10-154 0 0,2-3 211 0 0,9-10-163 0 0,1 0 1 0 0,-1 0-1 0 0,1 1 0 0 0,0-1 1 0 0,1 1-1 0 0,0 0 0 0 0,0 0 1 0 0,0 1-49 0 0,-2 9 153 0 0,0 0-1 0 0,1-1 1 0 0,1 3-153 0 0,2-13 15 0 0,1-1 0 0 0,-1 1 0 0 0,1-1 1 0 0,0 1-1 0 0,0-1 0 0 0,1 1 0 0 0,0-1 0 0 0,-1 0 0 0 0,2 1 0 0 0,-1-1 0 0 0,1 0 0 0 0,0 0 0 0 0,0 0 0 0 0,3 5-15 0 0,-3-6 31 0 0,0-1-1 0 0,0 0 1 0 0,1 1-1 0 0,-1-1 1 0 0,1 0-1 0 0,0 0 1 0 0,0 0-1 0 0,0 0-30 0 0,-1-2 1 0 0,0 0 0 0 0,-1 0 1 0 0,1 0-1 0 0,0 0 0 0 0,0 0 0 0 0,0 0 0 0 0,0-1 0 0 0,0 1 0 0 0,0-1 0 0 0,0 1 0 0 0,0-1 0 0 0,0 0 0 0 0,0 0 0 0 0,0 0 0 0 0,0 0 0 0 0,2 0-1 0 0,3-1 13 0 0,0-1 1 0 0,0 1-1 0 0,0-1 0 0 0,-1-1 0 0 0,1 1 0 0 0,-1-1 0 0 0,1 0 0 0 0,-1-1 0 0 0,0 1 0 0 0,0-1 0 0 0,-1-1 0 0 0,1 1 0 0 0,-1-1 1 0 0,0 0-1 0 0,0 0 0 0 0,0 0 0 0 0,-1-1 0 0 0,0 0 0 0 0,0 1 0 0 0,0-1 0 0 0,-1-1 0 0 0,2-3-13 0 0,-1 2-28 0 0,0-1 0 0 0,-1 1 0 0 0,1 0-1 0 0,-2-1 1 0 0,1 0 0 0 0,0-6 28 0 0,-3 13-14 0 0,0 0 0 0 0,0 0 1 0 0,0 0-1 0 0,0-1 0 0 0,0 1 0 0 0,0 0 1 0 0,-1 0-1 0 0,1 0 0 0 0,-1 0 0 0 0,1 0 1 0 0,-1-1-1 0 0,0 1 0 0 0,0 0 0 0 0,0 0 1 0 0,0 1-1 0 0,0-1 0 0 0,0 0 0 0 0,-1 0 1 0 0,1 0-1 0 0,-1 1 0 0 0,1-1 1 0 0,-1 1-1 0 0,1-1 0 0 0,-1 1 0 0 0,0 0 1 0 0,0-1-1 0 0,0 1 0 0 0,0 0 0 0 0,-1 0 14 0 0,0-1-8 0 0,-1 1 0 0 0,0-1 0 0 0,-1 1 0 0 0,1 0-1 0 0,0 0 1 0 0,0 0 0 0 0,0 1 0 0 0,-1-1 0 0 0,1 1-1 0 0,-2 0 9 0 0,4 0 6 0 0,-1 1 0 0 0,0-1 0 0 0,1 0 0 0 0,0 1 0 0 0,-1-1 0 0 0,1 1 0 0 0,-1 0 0 0 0,1 0-1 0 0,0 0 1 0 0,-1 0 0 0 0,1 0 0 0 0,0 0 0 0 0,0 1 0 0 0,0-1 0 0 0,0 1 0 0 0,0 0-1 0 0,0-1 1 0 0,0 2-6 0 0,2-3 0 0 0,-1 0 0 0 0,1 0 0 0 0,0 1 0 0 0,0-1 0 0 0,-1 0 0 0 0,1 0 0 0 0,0 0 0 0 0,0 1 0 0 0,0-1 0 0 0,-1 0 0 0 0,1 0 0 0 0,0 1 0 0 0,0-1 0 0 0,0 0 0 0 0,0 0 0 0 0,0 1 0 0 0,0-1 0 0 0,0 0 0 0 0,0 1 0 0 0,-1-1 0 0 0,1 0 0 0 0,0 1 0 0 0,0-1 0 0 0,0 0 0 0 0,0 0 0 0 0,0 1 0 0 0,1-1 0 0 0,-1 0 0 0 0,0 1 0 0 0,0-1 0 0 0,0 0 0 0 0,0 0 0 0 0,0 1 0 0 0,0-1 0 0 0,0 0 0 0 0,0 0 0 0 0,1 1 0 0 0,-1-1 0 0 0,0 0 0 0 0,0 0 0 0 0,0 1 0 0 0,1-1 0 0 0,-1 0 0 0 0,0 0 0 0 0,1 1 0 0 0,-1 0 0 0 0,1 0 0 0 0,0 0 0 0 0,-1 0 0 0 0,1 0 0 0 0,0 0 0 0 0,0 0 0 0 0,0 0 0 0 0,0-1 0 0 0,0 1 0 0 0,0 0 0 0 0,0-1 0 0 0,0 1 0 0 0,0 0 0 0 0,0-1 0 0 0,0 0 0 0 0,0 1 0 0 0,0-1 0 0 0,0 0 0 0 0,1 1 0 0 0,-1-1 0 0 0,2 1 0 0 0,1 0-6 0 0,-1 0-1 0 0,0 0 1 0 0,1-1-1 0 0,-1 1 1 0 0,0-1-1 0 0,1 1 1 0 0,-1-1-1 0 0,1 0 1 0 0,-1 0 0 0 0,1-1-1 0 0,-1 1 1 0 0,0-1-1 0 0,1 0 1 0 0,0 0 6 0 0,9-3-104 0 0,0-1-1 0 0,-1 0 1 0 0,2-2 104 0 0,13-5-77 0 0,17-8-49 0 0,-1-2-1 0 0,7-7 127 0 0,-29 17 5 0 0,-8 5-5 0 0,-13 7 1 0 0,0 0-1 0 0,0 0 0 0 0,1 0 0 0 0,-1 0 0 0 0,0 0 0 0 0,1 0 1 0 0,-1 0-1 0 0,0 0 0 0 0,1 0 0 0 0,-1 0 0 0 0,0 0 0 0 0,0 0 1 0 0,1 0-1 0 0,-1 0 0 0 0,0 0 0 0 0,1 0 0 0 0,-1 1 0 0 0,0-1 1 0 0,0 0-1 0 0,1 0 0 0 0,-1 0 0 0 0,0 0 0 0 0,0 1 0 0 0,1-1 1 0 0,-1 0-1 0 0,0 0 0 0 0,0 0 0 0 0,0 1 0 0 0,1-1 0 0 0,-1 0 1 0 0,0 0-1 0 0,0 1 0 0 0,0-1 0 0 0,0 0 0 0 0,0 1 0 0 0,1-1 1 0 0,-1 0-1 0 0,0 1 0 0 0,0-1 0 0 0,0 0 0 0 0,0 0 0 0 0,0 1 1 0 0,0-1-1 0 0,0 0 0 0 0,0 1 0 0 0,0-1 0 0 0,0 0 0 0 0,0 1 3 0 0,2 14 124 0 0,0 0 1 0 0,-1 0-1 0 0,-1 0 0 0 0,0 1 0 0 0,-1-1 1 0 0,-2 9-128 0 0,-1 37 241 0 0,3-37-146 0 0,0-13-84 0 0,1 0 1 0 0,0 0-1 0 0,2 7-11 0 0,-2-15 5 0 0,1 0 0 0 0,-1 0 0 0 0,1-1 0 0 0,0 1 0 0 0,0 0-1 0 0,0 0 1 0 0,0 0 0 0 0,1-1 0 0 0,-1 1 0 0 0,1 0 0 0 0,0-1 0 0 0,-1 0 0 0 0,1 1 0 0 0,0-1 0 0 0,1 0-5 0 0,-2-1 7 0 0,0 0 1 0 0,0 0-1 0 0,0 0 0 0 0,0 0 1 0 0,0-1-1 0 0,0 1 1 0 0,0 0-1 0 0,0-1 0 0 0,1 1 1 0 0,-1-1-1 0 0,0 0 0 0 0,0 1 1 0 0,1-1-1 0 0,-1 0 1 0 0,0 0-1 0 0,1 1 0 0 0,-1-1 1 0 0,0 0-1 0 0,1 0 0 0 0,-1-1 1 0 0,0 1-1 0 0,0 0 1 0 0,1 0-1 0 0,-1-1 0 0 0,0 1 1 0 0,1 0-1 0 0,-1-1 0 0 0,0 0 1 0 0,0 1-1 0 0,1-1-7 0 0,3-2 46 0 0,-1 2-36 0 0,0-1 1 0 0,0 0 0 0 0,0 0 0 0 0,0-1 0 0 0,-1 1 0 0 0,1-1 0 0 0,-1 0-1 0 0,0 0 1 0 0,0 0 0 0 0,0 0 0 0 0,0-1 0 0 0,0 1 0 0 0,-1-1-1 0 0,1 0 1 0 0,-1 1 0 0 0,0-3-11 0 0,5-9-125 0 0,-1 0 0 0 0,0-1 0 0 0,2-12 125 0 0,0-1-188 0 0,-6 23 135 0 0,-1 0 0 0 0,0 1 0 0 0,0-1 0 0 0,-1 1 0 0 0,1-5 53 0 0,15 21-71 0 0,4 7 63 0 0,-13-10 22 0 0,1-1 0 0 0,1 0 0 0 0,3 2-14 0 0,-9-7 14 0 0,0-1-1 0 0,0 1 1 0 0,0-1-1 0 0,0 1 1 0 0,0-1 0 0 0,0 0-1 0 0,1 0 1 0 0,-1 0 0 0 0,1 0-1 0 0,-1-1 1 0 0,0 0 0 0 0,3 1-14 0 0,11-2 168 0 0,-1 1 1 0 0,0-2-1 0 0,1 0 1 0 0,-1-1-1 0 0,7-3-168 0 0,46-19 247 0 0,-66 23-232 0 0,0 0 0 0 0,0 0 0 0 0,0 0 0 0 0,0 0 0 0 0,0 0 0 0 0,-1-1 1 0 0,1 1-1 0 0,-1-1 0 0 0,0 0 0 0 0,0 0-15 0 0,7-7 2 0 0,-8 9-2 0 0,0-1 0 0 0,-1 1 0 0 0,1 0 0 0 0,0-1 0 0 0,-1 1 0 0 0,1-1 0 0 0,-1 1 0 0 0,1 0 0 0 0,-1-1 0 0 0,0 1 0 0 0,1-1 0 0 0,-1-1 0 0 0,4-12 0 0 0,0 11-2 0 0,-4 4-1 0 0,0-1 1 0 0,0 1-1 0 0,1-1 0 0 0,-1 1 1 0 0,0-1-1 0 0,0 0 0 0 0,1 1 0 0 0,-1-1 1 0 0,0 1-1 0 0,0-1 0 0 0,0 1 1 0 0,0-1-1 0 0,0 0 0 0 0,0 1 0 0 0,0-1 1 0 0,0 1-1 0 0,0-1 0 0 0,0 0 1 0 0,0 1-1 0 0,-1-1 3 0 0,1 0-4 0 0,3-4-18 0 0,1-3-34 0 0,-3 7 61 0 0,1 0-8 0 0,4-2-7 0 0,-8 1-33 0 0,7-1 30 0 0,-6 2 15 0 0,-2 1-2 0 0,0-1 1 0 0,1 0-5 0 0,0 1 1 0 0,0-1-1 0 0,1 1 1 0 0,-1 0 0 0 0,0 0-1 0 0,0-1 1 0 0,1 1-1 0 0,-1 0 1 0 0,0 1 0 0 0,0-1-1 0 0,1 0 1 0 0,-1 0-1 0 0,0 1 1 0 0,0-1 0 0 0,-1 2 3 0 0,2-2-100 0 0,-4 0 153 0 0,0 1 1 0 0,-1 0 0 0 0,1 0 0 0 0,0 0-1 0 0,0 0 1 0 0,0 1 0 0 0,0 0 0 0 0,0 0-1 0 0,0 0 1 0 0,1 1 0 0 0,-1-1 0 0 0,1 1-1 0 0,-1 0-53 0 0,-24 27 219 0 0,26-27-180 0 0,0 1 0 0 0,1-1 0 0 0,-1 0 0 0 0,1 1 0 0 0,0-1 0 0 0,0 1 0 0 0,-1 1-39 0 0,-7 13 72 0 0,9-16-60 0 0,0 0-1 0 0,0 0 1 0 0,0 0-1 0 0,1 0 1 0 0,-1 0-1 0 0,1 0 0 0 0,-1 0 1 0 0,1 1-1 0 0,0-1 1 0 0,0 0-1 0 0,0 0 1 0 0,0 2-12 0 0,0 11 52 0 0,0-12-41 0 0,0 0 0 0 0,0 0 0 0 0,0 0 0 0 0,1 0-1 0 0,0 0 1 0 0,-1 0 0 0 0,1-1 0 0 0,0 1 0 0 0,0 0 0 0 0,1 0-11 0 0,14 30 67 0 0,-11-25-37 0 0,-3-4-21 0 0,0-2-1 0 0,0 1 0 0 0,0 0 0 0 0,1 0 1 0 0,-1-1-1 0 0,1 1 0 0 0,2 1-8 0 0,11 11 18 0 0,-10-11-3 0 0,0 1 0 0 0,1-1 0 0 0,-1-1-1 0 0,1 1 1 0 0,0-1 0 0 0,0 0 0 0 0,1-1 0 0 0,-1 0-1 0 0,0 0 1 0 0,4 0-15 0 0,-4-1 28 0 0,1-1 1 0 0,-1 0-1 0 0,1 0 0 0 0,-1 0 0 0 0,0-1 1 0 0,1-1-1 0 0,-1 1 0 0 0,0-1 0 0 0,0 0 1 0 0,0-1-1 0 0,0 0 0 0 0,0 0 0 0 0,0 0 1 0 0,-1-1-1 0 0,0 0 0 0 0,5-4-28 0 0,3-4-79 0 0,0 0 1 0 0,-1-1-1 0 0,-1-1 79 0 0,6-5-238 0 0,-16 16 185 0 0,-1 1 1 0 0,1 0-1 0 0,-1-1 1 0 0,0 1-1 0 0,0 0 1 0 0,0-1 0 0 0,0 0-1 0 0,0 1 1 0 0,0-2 52 0 0,6-14-422 0 0,-7 16 356 0 0,1 1-1 0 0,0-1 0 0 0,-1 0 1 0 0,0 1-1 0 0,1-1 0 0 0,-1 0 1 0 0,0 0-1 0 0,0 1 0 0 0,0-1 1 0 0,0 0-1 0 0,0 1 0 0 0,0-1 1 0 0,0 0-1 0 0,-1 0 0 0 0,1 1 1 0 0,-1-1-1 0 0,1 1 0 0 0,-1-1 1 0 0,0 0-1 0 0,1 1 0 0 0,-1-1 67 0 0,-2-3-1057 0 0,-1-2 907 0 0,-2 5-7576 0 0,6 2 1748 0 0</inkml:trace>
  <inkml:trace contextRef="#ctx0" brushRef="#br0" timeOffset="596.948">1388 456 3224 0 0,'18'-6'240'0'0,"-16"4"224"0"0,-1 1 1 0 0,0-1-1 0 0,0 0 0 0 0,0 1 1 0 0,0-1-1 0 0,0 0 1 0 0,0 0-1 0 0,0 0 0 0 0,0 0-464 0 0,1-4 3071 0 0,-1 5-760 0 0,-1 1-1168 0 0,3-1-190 0 0,-2 1-839 0 0,0-1 0 0 0,-1 1 0 0 0,1 0 0 0 0,0-1 0 0 0,0 1 0 0 0,-1 0-1 0 0,1 0 1 0 0,0-1 0 0 0,0 1 0 0 0,-1 0 0 0 0,1 0 0 0 0,0 0-1 0 0,0 0 1 0 0,-1 0 0 0 0,1 0 0 0 0,0 0 0 0 0,0 1-114 0 0,4 1 294 0 0,0 2 0 0 0,0-1 1 0 0,0 1-1 0 0,-1-1 0 0 0,1 1 1 0 0,-1 0-1 0 0,0 1 0 0 0,0-1 1 0 0,3 5-295 0 0,12 13 627 0 0,-17-20-550 0 0,0 0 0 0 0,-1 1 0 0 0,1-1 0 0 0,-1 1 0 0 0,1-1 0 0 0,-1 1 0 0 0,1 1-77 0 0,8 15 449 0 0,-7-15-364 0 0,2 2 93 0 0,-1-1 0 0 0,0 1 0 0 0,0 0 0 0 0,0 0 0 0 0,-1 1-1 0 0,0-1 1 0 0,1 2-178 0 0,11 19 681 0 0,-10-18-350 0 0,-4-8-167 0 0,3 7 235 0 0,-4-8-360 0 0,-1 0 0 0 0,0 0 0 0 0,1 0 0 0 0,-1 0 0 0 0,0 0 0 0 0,1 0 0 0 0,-1 0 0 0 0,1 0 0 0 0,-1 0 1 0 0,0-1-1 0 0,1 1 0 0 0,-1 0 0 0 0,1 0 0 0 0,-1-1 0 0 0,0 1 0 0 0,1 0 0 0 0,-1-1 0 0 0,1 1 0 0 0,-1-1 0 0 0,1 1 0 0 0,0-1 0 0 0,-1 1 0 0 0,1-1 0 0 0,-1 1 0 0 0,1-1 0 0 0,0 1 0 0 0,-1-1 1 0 0,1 1-1 0 0,0-1 0 0 0,0 1 0 0 0,-1-1 0 0 0,1 0 0 0 0,0 1 0 0 0,0-1 0 0 0,0 1 0 0 0,0-1 0 0 0,0 0 0 0 0,0 1 0 0 0,0-1-39 0 0,-1-4 86 0 0,1 1 0 0 0,-1 0-1 0 0,1-1 1 0 0,0 1 0 0 0,1-3-86 0 0,-2-15 128 0 0,0-2-39 0 0,6 2-75 0 0,2-16-16 0 0,-5 25-55 0 0,0-1-1 0 0,1 1 0 0 0,0 0 1 0 0,1 1-1 0 0,5-13 58 0 0,-2 3-188 0 0,-6 19 121 0 0,-1-1 0 0 0,1 1 0 0 0,0 0 0 0 0,1-1 0 0 0,-1 1 0 0 0,0 0 0 0 0,1 0 0 0 0,0 0 0 0 0,0 0 0 0 0,0 0 67 0 0,3-2-164 0 0,0 0 1 0 0,0 0 0 0 0,1 1 0 0 0,2-2 163 0 0,13-10-2527 0 0,-9 5-91 0 0</inkml:trace>
  <inkml:trace contextRef="#ctx0" brushRef="#br0" timeOffset="4178.881">5922 415 8288 0 0,'0'0'638'0'0,"3"-13"-82"0"0,-3 12-233 0 0,0 0 0 0 0,0 0 0 0 0,0 0-1 0 0,0 1 1 0 0,0-1 0 0 0,0 0-1 0 0,-1 0 1 0 0,1 0 0 0 0,0 0 0 0 0,-1 1-1 0 0,1-1 1 0 0,-1 0 0 0 0,1 0-1 0 0,-1 1 1 0 0,1-1 0 0 0,-1 0 0 0 0,1 1-1 0 0,-1-1 1 0 0,0 0 0 0 0,0 0-323 0 0,-1 0 260 0 0,1 0 1 0 0,-1 0-1 0 0,0 0 1 0 0,0 0-1 0 0,0 1 0 0 0,0-1 1 0 0,0 0-1 0 0,0 1 1 0 0,0-1-261 0 0,-5 0 70 0 0,1 1-1 0 0,0-1 1 0 0,0 1 0 0 0,-1 1 0 0 0,1-1-1 0 0,0 1-69 0 0,-14 2 362 0 0,0 1 0 0 0,1 1-1 0 0,0 1 1 0 0,0 1 0 0 0,0 1-1 0 0,1 0 1 0 0,0 1-1 0 0,0 1 1 0 0,1 1-362 0 0,-14 8 479 0 0,6-4 416 0 0,-12 10-895 0 0,30-19 132 0 0,-1 0 1 0 0,1 0-1 0 0,0 1 1 0 0,0 1 0 0 0,1-1-1 0 0,-3 5-132 0 0,8-11 16 0 0,0 1 0 0 0,0 0-1 0 0,-1-1 1 0 0,2 1 0 0 0,-1 0-1 0 0,0 0 1 0 0,0 0 0 0 0,0 0-1 0 0,1 0 1 0 0,-1 0-16 0 0,1-1 6 0 0,0-1 0 0 0,1 1 0 0 0,-1 0-1 0 0,0 0 1 0 0,0-1 0 0 0,0 1 0 0 0,1 0 0 0 0,-1-1 0 0 0,0 1 0 0 0,1 0 0 0 0,-1-1 0 0 0,0 1-1 0 0,1-1 1 0 0,-1 1 0 0 0,1 0 0 0 0,-1-1 0 0 0,1 1 0 0 0,-1-1 0 0 0,1 1 0 0 0,0-1 0 0 0,-1 0-1 0 0,1 1 1 0 0,-1-1 0 0 0,1 0 0 0 0,0 1 0 0 0,-1-1 0 0 0,1 0 0 0 0,0 0 0 0 0,0 1 0 0 0,-1-1-6 0 0,4 1 25 0 0,0 0 1 0 0,0 0 0 0 0,0-1 0 0 0,0 1 0 0 0,0-1-1 0 0,0 0 1 0 0,0 0 0 0 0,0 0 0 0 0,-1 0 0 0 0,1-1-1 0 0,0 1 1 0 0,0-1 0 0 0,0 0 0 0 0,0 0 0 0 0,0-1-1 0 0,0 1-25 0 0,7-5 69 0 0,1 1 0 0 0,-1-1 0 0 0,0-1 0 0 0,4-3-69 0 0,-2 0-46 0 0,-1-1 1 0 0,0 0-1 0 0,-1-1 1 0 0,-1-1-1 0 0,9-12 46 0 0,-3 5-54 0 0,3-7-68 0 0,-2 0 0 0 0,-1-1 0 0 0,3-9 122 0 0,-8 17-66 0 0,3-10-102 0 0,0-1 0 0 0,-3 0-1 0 0,0 0 1 0 0,-2-1 0 0 0,0-7 168 0 0,-9 37-8 0 0,6-31-304 0 0,-6 31 319 0 0,0 1 0 0 0,0-1-1 0 0,0 0 1 0 0,0 0-1 0 0,0 0 1 0 0,0 0 0 0 0,-1 0-1 0 0,1 0 1 0 0,-1 1 0 0 0,1-1-1 0 0,-1 0 1 0 0,1 0 0 0 0,-1 1-1 0 0,0-1 1 0 0,0 0-7 0 0,0 2 12 0 0,1-1-1 0 0,-1 1 1 0 0,1 0-1 0 0,-1 0 1 0 0,1-1-1 0 0,-1 1 1 0 0,1 0-1 0 0,-1 0 1 0 0,1 0 0 0 0,-1 0-1 0 0,1 0 1 0 0,-1 0-1 0 0,1 0 1 0 0,-1 0-1 0 0,1 0 1 0 0,-1 0 0 0 0,1 0-1 0 0,-1 0 1 0 0,1 0-1 0 0,-1 0 1 0 0,1 1-1 0 0,-1-1 1 0 0,1 0 0 0 0,-1 0-1 0 0,1 1 1 0 0,-1-1-1 0 0,1 0 1 0 0,-1 0-1 0 0,1 1 1 0 0,0-1 0 0 0,-1 1-1 0 0,1-1 1 0 0,-1 0-1 0 0,1 1 1 0 0,0-1-1 0 0,-1 1-11 0 0,-14 16 117 0 0,4-1-106 0 0,2 0-1 0 0,0 0 0 0 0,1 1 0 0 0,0 0 1 0 0,1 0-1 0 0,2 1 0 0 0,-2 7-10 0 0,0 1 43 0 0,1-1 0 0 0,2 2-1 0 0,0-1 1 0 0,2 1 0 0 0,1-1-1 0 0,1 1 1 0 0,2-1 0 0 0,0 1-1 0 0,2 3-42 0 0,-1-15 107 0 0,1-1-1 0 0,1 1 1 0 0,0-1 0 0 0,6 12-107 0 0,-8-18 46 0 0,2 0 0 0 0,-1-1-1 0 0,1 1 1 0 0,0-1 0 0 0,0 0 0 0 0,1-1 0 0 0,0 1 0 0 0,0-1 0 0 0,2 1-46 0 0,-4-3 35 0 0,1-1 0 0 0,0 0-1 0 0,0 1 1 0 0,0-1 0 0 0,0-1 0 0 0,1 1-1 0 0,-1-1 1 0 0,1 0 0 0 0,1 0-35 0 0,-5-2 1 0 0,1 1 0 0 0,-1-1 0 0 0,0 0 1 0 0,1 0-1 0 0,-1 0 0 0 0,1 0 0 0 0,-1 0 0 0 0,1 0 1 0 0,-1-1-1 0 0,0 1 0 0 0,1-1 0 0 0,-1 0 0 0 0,0 0 1 0 0,1 1-1 0 0,-1-2 0 0 0,0 1 0 0 0,0 0 0 0 0,0 0 1 0 0,0-1-1 0 0,0 1 0 0 0,0-1 0 0 0,0 1 0 0 0,-1-1 1 0 0,1 0-2 0 0,4-5-202 0 0,0-1 1 0 0,-1 1-1 0 0,0-1 1 0 0,0 0-1 0 0,-1-1 1 0 0,0 1 0 0 0,1-5 201 0 0,6-18-2210 0 0,3-15 2210 0 0,-14 45-50 0 0,3-9-169 0 0,-1 0-1 0 0,0 0 0 0 0,-1 0 1 0 0,1-7 219 0 0,-2 16 193 0 0,0 1 95 0 0,0 0 21 0 0,0 0-3 0 0,8 17 500 0 0,18 46 1912 0 0,26 45-2718 0 0,-34-79 148 0 0,-18-29-370 0 0,1 0 0 0 0,-1-1 0 0 0,1 1 0 0 0,-1-1 0 0 0,1 1 0 0 0,0 0 1 0 0,-1-1-1 0 0,1 1 0 0 0,-1-1 0 0 0,0 1 0 0 0,1-1 0 0 0,-1 1 0 0 0,1-1 1 0 0,-1 0-1 0 0,0 1 0 0 0,1-1 0 0 0,-1 1 0 0 0,0-1 0 0 0,0 0 0 0 0,1 1 222 0 0,-1-11-7851 0 0</inkml:trace>
  <inkml:trace contextRef="#ctx0" brushRef="#br0" timeOffset="4599.065">6093 192 19895 0 0,'-2'-3'1803'0'0,"-1"1"-1471"0"0,12 19-233 0 0,-3-5-189 0 0,-2-6-300 0 0,12 19-1002 0 0,-3-10-4008 0 0,-4-4-1001 0 0</inkml:trace>
  <inkml:trace contextRef="#ctx0" brushRef="#br0" timeOffset="4974.834">6501 233 20815 0 0,'-6'0'1012'0'0,"0"-1"-937"0"0,0 1 0 0 0,0 0 1 0 0,0 1-1 0 0,0 0 0 0 0,0 0 0 0 0,0 0 0 0 0,0 0 0 0 0,0 1 0 0 0,0 0 0 0 0,1 0 0 0 0,-1 1 0 0 0,1-1 0 0 0,0 1 0 0 0,-1 1 0 0 0,1-1 0 0 0,1 1 0 0 0,-4 2-75 0 0,4-3 18 0 0,1 0 0 0 0,-1 1 0 0 0,1-1 0 0 0,0 0 0 0 0,0 1 0 0 0,0 0 0 0 0,1 0 0 0 0,-1 0 0 0 0,1 0 0 0 0,0 0 0 0 0,0 0 0 0 0,1 1 0 0 0,-1-1 0 0 0,1 0 0 0 0,0 1 0 0 0,0 0 0 0 0,0-1 0 0 0,1 1 0 0 0,-1-1 0 0 0,1 3-18 0 0,1-1-1 0 0,-1 0 0 0 0,1 0 0 0 0,0 0-1 0 0,1-1 1 0 0,-1 1 0 0 0,1 0 0 0 0,0-1-1 0 0,1 1 1 0 0,-1-1 0 0 0,1 0 0 0 0,0 0 0 0 0,0 0-1 0 0,1 0 1 0 0,2 2 1 0 0,9 10-54 0 0,1-1 0 0 0,0 0 0 0 0,5 2 54 0 0,-13-12-26 0 0,93 77 337 0 0,-101-83-285 0 0,1 1 1 0 0,0-1 0 0 0,-1 1 0 0 0,1-1 0 0 0,-1 1 0 0 0,1-1 0 0 0,-1 1 0 0 0,0-1 0 0 0,1 1-1 0 0,-1-1 1 0 0,1 1 0 0 0,-1-1 0 0 0,0 1 0 0 0,0 0 0 0 0,1-1 0 0 0,-1 1 0 0 0,0 0-1 0 0,0-1 1 0 0,0 1 0 0 0,0 0 0 0 0,1-1 0 0 0,-1 1 0 0 0,0 0 0 0 0,0-1 0 0 0,0 1-1 0 0,-1 0 1 0 0,1 0-27 0 0,0 0 50 0 0,-1 0-1 0 0,1 0 0 0 0,-1 0 0 0 0,0 0 0 0 0,1 0 1 0 0,-1 0-1 0 0,0 0 0 0 0,0 0 0 0 0,0 0 0 0 0,0 0 1 0 0,0 0-1 0 0,0-1 0 0 0,0 1 0 0 0,0 0-49 0 0,-5 3 210 0 0,0-1 0 0 0,-1 0 0 0 0,0 0 0 0 0,-6 2-210 0 0,-19 4-26 0 0,-1-1 0 0 0,-1-2 0 0 0,-7 0 26 0 0,35-5-134 0 0,0 0-435 0 0,-1-1-1 0 0,0 1 1 0 0,1-1-1 0 0,-1 0 1 0 0,1-1-1 0 0,-1 1 1 0 0,0-1-1 0 0,-4-2 570 0 0,1 0-2024 0 0</inkml:trace>
  <inkml:trace contextRef="#ctx0" brushRef="#br0" timeOffset="4975.834">6803 95 14280 0 0,'0'0'1102'0'0,"0"2"-719"0"0,4 40 4491 0 0,-2-32-4074 0 0,-1 0-1 0 0,0 0 0 0 0,-1 0 1 0 0,0 5-800 0 0,-7 67 462 0 0,-4-1 1 0 0,-7 20-463 0 0,9-60 48 0 0,5-18 7 0 0,-1-1-1 0 0,-8 20-54 0 0,10-31-24 0 0,3-9-125 0 0,0 0 1 0 0,-1-1-1 0 0,1 1 1 0 0,-1-1-1 0 0,1 1 1 0 0,-1-1-1 0 0,1 1 0 0 0,-1-1 1 0 0,0 0-1 0 0,0 1 1 0 0,0-1-1 0 0,1 0 1 0 0,-1 1-1 0 0,-1-1 1 0 0,1 0-1 0 0,0 0 1 0 0,0 0-1 0 0,0 0 1 0 0,-1 0 148 0 0,-6 2-1514 0 0</inkml:trace>
  <inkml:trace contextRef="#ctx0" brushRef="#br0" timeOffset="5396.705">6760 320 14280 0 0,'15'-6'318'0'0,"1"2"1"0"0,1 0 0 0 0,-1 0-1 0 0,1 2 1 0 0,2 0-319 0 0,28 0 1903 0 0,-1 3 1 0 0,1 2-1 0 0,28 6-1903 0 0,-69-8 232 0 0,0 0-1 0 0,0 0 0 0 0,-1 1 1 0 0,1 0-1 0 0,0 0 0 0 0,-1 1 0 0 0,1-1 1 0 0,-1 1-1 0 0,0 0 0 0 0,2 2-231 0 0,-4-2 37 0 0,1-1 0 0 0,-1 1 0 0 0,0 0 0 0 0,0 0 0 0 0,-1 0 0 0 0,1 0 0 0 0,-1 0 0 0 0,1 0 0 0 0,-1 1 0 0 0,0-1 0 0 0,0 1 0 0 0,-1 0-1 0 0,1-1 1 0 0,-1 1 0 0 0,0 0 0 0 0,1 1-37 0 0,-1 3 33 0 0,0 0 1 0 0,-1 0-1 0 0,0 0 0 0 0,0 0 0 0 0,-1 0 0 0 0,0 1 0 0 0,0-1 0 0 0,-1 0 0 0 0,0-1 1 0 0,0 1-1 0 0,-1 0 0 0 0,0 0-33 0 0,-3 5 67 0 0,0-1 0 0 0,-1 1 0 0 0,0-2 0 0 0,-1 1 0 0 0,0-1 0 0 0,-9 8-67 0 0,11-11 43 0 0,3-4 0 0 0,-1 0 0 0 0,1 0 0 0 0,-1-1 0 0 0,0 1 0 0 0,0-1 0 0 0,0 0 0 0 0,-1 0 0 0 0,-3 2-43 0 0,8-5 15 0 0,0 0-1 0 0,0 0 1 0 0,0 0-1 0 0,0 0 1 0 0,0 0 0 0 0,0 0-1 0 0,0 0 1 0 0,0 1 0 0 0,0-1-1 0 0,0 0 1 0 0,0 0 0 0 0,0 0-1 0 0,0 0 1 0 0,-1 0-1 0 0,1 0 1 0 0,0 0 0 0 0,0 0-1 0 0,0 0 1 0 0,0 0 0 0 0,0 0-1 0 0,0 0 1 0 0,0 0 0 0 0,0 0-1 0 0,0 0 1 0 0,0 0 0 0 0,-1 0-1 0 0,1 0 1 0 0,0 0-1 0 0,0 0 1 0 0,0 0 0 0 0,0 0-1 0 0,0 0 1 0 0,0 0 0 0 0,0 0-1 0 0,0 0 1 0 0,0 0 0 0 0,-1 0-1 0 0,1 0 1 0 0,0 0-1 0 0,0 0 1 0 0,0 0 0 0 0,0 0-1 0 0,0 0 1 0 0,0 0 0 0 0,0 0-1 0 0,0 0 1 0 0,0-1 0 0 0,0 1-1 0 0,0 0 1 0 0,0 0 0 0 0,0 0-1 0 0,-1 0 1 0 0,1 0-1 0 0,0 0 1 0 0,0 0 0 0 0,0 0-1 0 0,0 0 1 0 0,0 0 0 0 0,0-1-1 0 0,0 1 1 0 0,0 0 0 0 0,0 0-1 0 0,0 0 1 0 0,0 0-1 0 0,0 0 1 0 0,0 0-15 0 0,5-10 306 0 0,16-21-504 0 0,-12 19 289 0 0,45-78-742 0 0,-32 51-540 0 0,2 0 1 0 0,16-17 1190 0 0,-12 22-1968 0 0,-28 33 1500 0 0,0 1-32 0 0,0 0-4 0 0,0 0 18 0 0,0 0 71 0 0,0 0 30 0 0,0 0 7 0 0,0 0-32 0 0,0 0-148 0 0,0 0-67 0 0,0 0-14 0 0,0 0-27 0 0,0 0-113 0 0,0 0-47 0 0,0 0-8 0 0,0 0 36 0 0,0 0 167 0 0,-3 1 192 0 0,1 0-900 0 0,1-1-2940 0 0,1 0 1743 0 0</inkml:trace>
  <inkml:trace contextRef="#ctx0" brushRef="#br0" timeOffset="5780.362">7431 264 11920 0 0,'0'0'546'0'0,"-6"12"204"0"0,-3 5 1412 0 0,1 1 0 0 0,0-1 1 0 0,-4 20-2163 0 0,-3 7 1747 0 0,11-31-1297 0 0,0-1 0 0 0,1 1 1 0 0,1-1-1 0 0,0 4-450 0 0,-5 22 956 0 0,5-24-706 0 0,0 1-1 0 0,0-1 0 0 0,1 5-249 0 0,2-17 11 0 0,-1-1-1 0 0,0 1 0 0 0,0-1 1 0 0,0 1-1 0 0,1-1 0 0 0,-1 1 1 0 0,1-1-1 0 0,-1 0 0 0 0,1 1 1 0 0,0-1-1 0 0,-1 0 0 0 0,2 1-10 0 0,-2-1 75 0 0,3 1 37 0 0,-1-3-2500 0 0,6-5 1029 0 0</inkml:trace>
  <inkml:trace contextRef="#ctx0" brushRef="#br0" timeOffset="6162.034">7501 0 16128 0 0,'0'0'1241'0'0,"0"0"-696"0"0,0 0 90 0 0,0 0 123 0 0,0 0 30 0 0,0 0-106 0 0,0 0-477 0 0,4 8-244 0 0,-1-4 25 0 0,0 0-1 0 0,-1 1 1 0 0,1 0-1 0 0,-1-1 1 0 0,2 5 14 0 0,4 7-1926 0 0,1-7-2957 0 0,-4-5 2645 0 0</inkml:trace>
  <inkml:trace contextRef="#ctx0" brushRef="#br0" timeOffset="6584.628">7587 148 11600 0 0,'-1'25'1725'0'0,"-4"23"-1725"0"0,2-23 2947 0 0,0 25-2947 0 0,1 3 1539 0 0,1-30-530 0 0,0 0 0 0 0,2 0-1 0 0,0 1 1 0 0,3 9-1009 0 0,-4-33 32 0 0,0 0-1 0 0,0 0 1 0 0,0 0-1 0 0,0 0 1 0 0,0 0-1 0 0,0 0 1 0 0,0 0-1 0 0,0-1 1 0 0,0 1-1 0 0,0 0 1 0 0,0 0-1 0 0,0 0 1 0 0,0 0-1 0 0,0 0 1 0 0,0 0-1 0 0,0 0 1 0 0,0 0 0 0 0,0 0-1 0 0,0 0 1 0 0,1 0-1 0 0,-1 0 1 0 0,0 0-1 0 0,0 0 1 0 0,0 0-1 0 0,0 0 1 0 0,0 0-1 0 0,0 0 1 0 0,0-1-1 0 0,0 1 1 0 0,0 0-1 0 0,0 0 1 0 0,0 0-1 0 0,0 0 1 0 0,0 0-1 0 0,0 0 1 0 0,0 0 0 0 0,0 0-1 0 0,0 0 1 0 0,0 0-1 0 0,0 0 1 0 0,1 0-1 0 0,-1 0 1 0 0,0 0-1 0 0,0 0 1 0 0,0 0-1 0 0,0 0 1 0 0,0 0-1 0 0,0 0 1 0 0,0 0-1 0 0,0 0 1 0 0,0 0-1 0 0,0 0 1 0 0,0 0 0 0 0,0 0-1 0 0,0 0 1 0 0,0 0-1 0 0,0 0 1 0 0,0 1-1 0 0,0-1 1 0 0,1 0-1 0 0,-1 0 1 0 0,0 0-32 0 0,4-11 699 0 0,6-23-1073 0 0,-5 16 394 0 0,0 5-269 0 0,0-1-1 0 0,0 1 1 0 0,2 0-1 0 0,-1 0 1 0 0,2 0 0 0 0,-1 1-1 0 0,5-4 250 0 0,-9 12-71 0 0,0 0 0 0 0,0 1-1 0 0,0 0 1 0 0,1-1 0 0 0,-1 1-1 0 0,1 1 1 0 0,0-1 0 0 0,0 0-1 0 0,0 1 1 0 0,0 0 0 0 0,0 0-1 0 0,0 0 1 0 0,1 0 0 0 0,-1 1 0 0 0,1-1-1 0 0,-1 1 1 0 0,1 0 0 0 0,-1 1-1 0 0,1-1 1 0 0,0 1 0 0 0,-1 0-1 0 0,1 0 1 0 0,0 1 0 0 0,2 0 71 0 0,-3 0 16 0 0,-1 0 0 0 0,0 0 1 0 0,1 0-1 0 0,-1 1 0 0 0,0-1 1 0 0,0 1-1 0 0,0 0 1 0 0,0 0-1 0 0,-1 0 0 0 0,1 1 1 0 0,-1-1-1 0 0,1 1 0 0 0,-1-1 1 0 0,0 1-1 0 0,1 0 0 0 0,-1 0 1 0 0,-1 0-1 0 0,1 0-16 0 0,6 10 348 0 0,-2 1 0 0 0,0-1 0 0 0,3 9-348 0 0,-9-22 4 0 0,2 7 182 0 0,0 1 0 0 0,0-1 0 0 0,0 0 0 0 0,-1 1 0 0 0,0-1 0 0 0,-1 4-186 0 0,1-8 87 0 0,-1 0 0 0 0,0 0 0 0 0,0 0 0 0 0,-1 0 0 0 0,1 0 0 0 0,-1 0-1 0 0,1 0 1 0 0,-1-1 0 0 0,0 1 0 0 0,0 0 0 0 0,0 0 0 0 0,0-1 0 0 0,-1 1 0 0 0,1-1 0 0 0,-1 1-1 0 0,1-1 1 0 0,-1 0 0 0 0,-1 1-87 0 0,-5 5 137 0 0,-1-1-1 0 0,-1 0 0 0 0,1 0 0 0 0,-1-1 1 0 0,-1 0-1 0 0,1-1 0 0 0,-1 0 1 0 0,1-1-1 0 0,-3 0-136 0 0,3 0-6 0 0,-51 12-78 0 0,55-14-242 0 0,-1-1 0 0 0,1 0 0 0 0,-1-1 1 0 0,0 0-1 0 0,1 0 0 0 0,-1 0 1 0 0,1-1-1 0 0,-2 0 326 0 0,6 1-304 0 0,2 0 51 0 0,-1 0 0 0 0,0-1 1 0 0,0 1-1 0 0,0 0 0 0 0,1 0 1 0 0,-1-1-1 0 0,0 1 0 0 0,0 0 0 0 0,1-1 1 0 0,-1 1-1 0 0,0-1 0 0 0,1 1 1 0 0,-1-1-1 0 0,0 1 0 0 0,1-1 253 0 0,-6-4-7139 0 0</inkml:trace>
  <inkml:trace contextRef="#ctx0" brushRef="#br0" timeOffset="6946.175">8008 251 18023 0 0,'0'0'827'0'0,"0"0"-22"0"0,-1 2-517 0 0,-12 23 391 0 0,1 0 0 0 0,2 1 0 0 0,0 0 0 0 0,2 1 0 0 0,1 0 0 0 0,-3 27-679 0 0,10-52 20 0 0,-1 1 46 0 0,0 1 1 0 0,1 0-1 0 0,0 0 0 0 0,0 0 0 0 0,0 0 1 0 0,0 0-1 0 0,0 0 0 0 0,1 0 0 0 0,0 0 1 0 0,0-1-1 0 0,0 2-66 0 0,0-4 71 0 0,0-1 3 0 0,0 1-68 0 0,1-1 0 0 0,-1 1-1 0 0,0-1 1 0 0,1 1 0 0 0,-1-1 0 0 0,0 1-1 0 0,1-1 1 0 0,-1 0 0 0 0,1 0 0 0 0,-1 0-1 0 0,1 0 1 0 0,-1 0 0 0 0,0 0 0 0 0,1 0-1 0 0,-1 0 1 0 0,1-1 0 0 0,-1 1 0 0 0,0-1-1 0 0,1 1 1 0 0,-1-1 0 0 0,0 1 0 0 0,0-1-1 0 0,1 0 1 0 0,-1 1 0 0 0,0-1 0 0 0,0 0-1 0 0,0 0 1 0 0,0 0 0 0 0,0 0 0 0 0,0 0-1 0 0,0 0 1 0 0,0 0-6 0 0,8-10-213 0 0,0-1 0 0 0,-1 0 0 0 0,0-1 0 0 0,-1 1 0 0 0,-1-1 213 0 0,3-3-160 0 0,-4 6-105 0 0,2 1 0 0 0,-1 0 0 0 0,1 0 0 0 0,0 1 0 0 0,5-5 265 0 0,-11 13-3 0 0,-1-1 1 0 0,1 1-1 0 0,-1-1 1 0 0,1 1-1 0 0,-1 0 1 0 0,1-1-1 0 0,-1 1 1 0 0,1-1-1 0 0,-1 1 1 0 0,1 0-1 0 0,-1 0 1 0 0,1-1-1 0 0,0 1 1 0 0,-1 0-1 0 0,1 0 1 0 0,0 0-1 0 0,-1-1 1 0 0,1 1-1 0 0,-1 0 1 0 0,1 0-1 0 0,0 0 1 0 0,-1 0-1 0 0,1 0 1 0 0,0 1-1 0 0,-1-1 1 0 0,1 0-1 0 0,0 0 1 0 0,0 0 2 0 0,0 1 24 0 0,0 0 0 0 0,1 0 0 0 0,-1 0 0 0 0,0 0 1 0 0,0 0-1 0 0,0 0 0 0 0,0 0 0 0 0,0 1 0 0 0,0-1 0 0 0,0 0 0 0 0,0 0 1 0 0,0 2-25 0 0,3 5 263 0 0,0 1 0 0 0,0 1 0 0 0,2 8-263 0 0,-5-16 37 0 0,5 14 343 0 0,0 0 0 0 0,5 6-380 0 0,-1-1 240 0 0,-8-17-176 0 0,0 1 0 0 0,1-1 0 0 0,-1-1 0 0 0,1 1 0 0 0,0 0 0 0 0,0-1 0 0 0,1 1 0 0 0,-1-1-1 0 0,0 0 1 0 0,1 0 0 0 0,1 1-64 0 0,-3-3 38 0 0,0 0-1 0 0,0 0 0 0 0,0 0 1 0 0,0 0-1 0 0,0 0 0 0 0,0 0 0 0 0,0 0 1 0 0,0-1-1 0 0,1 1 0 0 0,-1-1 1 0 0,0 1-1 0 0,0-1 0 0 0,1 0 1 0 0,-1 0-1 0 0,0 0 0 0 0,0 0 1 0 0,1 0-1 0 0,-1-1 0 0 0,0 1 1 0 0,0-1-1 0 0,1 1 0 0 0,-1-1 1 0 0,0 0-38 0 0,2-1-13 0 0,0 0 0 0 0,0-1 0 0 0,0 1 1 0 0,-1-1-1 0 0,1 0 0 0 0,-1 1 1 0 0,0-2-1 0 0,0 1 0 0 0,0 0 1 0 0,0-1-1 0 0,-1 1 0 0 0,1-1 0 0 0,-1 0 1 0 0,0 0-1 0 0,1-2 13 0 0,2-7-500 0 0,0-1 0 0 0,-1 0-1 0 0,-1 0 1 0 0,1-2 500 0 0,2-11-1124 0 0,0-7-2705 0 0,1-18 3829 0 0,-2 19-4623 0 0,4-19 4623 0 0,-3 27-734 0 0,1-5-1253 0 0,6-14 1987 0 0,-10 34 1193 0 0,1 1 0 0 0,0-1 1 0 0,5-6-1194 0 0,-9 15 1431 0 0,0 1 39 0 0,0 0-118 0 0,1 1-1241 0 0,0-1 1 0 0,0 1 0 0 0,-1 0-1 0 0,1 0 1 0 0,0-1 0 0 0,-1 1-1 0 0,1 0 1 0 0,-1 0 0 0 0,1 0-1 0 0,-1 0 1 0 0,1 0 0 0 0,-1 0-1 0 0,0 0 1 0 0,1 0 0 0 0,-1 0-1 0 0,0 1-111 0 0,1-1 163 0 0,10 40 1278 0 0,-2 2 0 0 0,1 19-1441 0 0,8 39 1367 0 0,-10-67-350 0 0,1 32-1017 0 0,-7-49 127 0 0,-1-1 1 0 0,-1 1-1 0 0,-1 0 0 0 0,0-1 1 0 0,-1 3-128 0 0,1-18-15 0 0,1 0 0 0 0,0 0 1 0 0,0 0-1 0 0,0 0 1 0 0,-1 0-1 0 0,1 0 0 0 0,-1 0 1 0 0,1 0-1 0 0,0 0 1 0 0,-1 0-1 0 0,0 0 1 0 0,1 0-1 0 0,-1 0 0 0 0,0 0 1 0 0,1 0-1 0 0,-1-1 1 0 0,0 1-1 0 0,0 0 0 0 0,0 0 1 0 0,0-1-1 0 0,0 1 1 0 0,0-1-1 0 0,0 1 1 0 0,0-1-1 0 0,0 1 0 0 0,0-1 1 0 0,0 1 14 0 0,-14-1-2507 0 0,-1-7-4179 0 0,5 0-980 0 0</inkml:trace>
  <inkml:trace contextRef="#ctx0" brushRef="#br0" timeOffset="7326.163">8369 260 12896 0 0,'13'0'1376'0'0,"-7"2"-964"0"0,-1-1 0 0 0,1 1 1 0 0,0 1-1 0 0,-1-1 1 0 0,0 1-1 0 0,1 0 0 0 0,-1 0 1 0 0,0 0-413 0 0,41 33 4921 0 0,-31-24-4178 0 0,47 43 1423 0 0,11 3-438 0 0,-68-54-1655 0 0,0 0 0 0 0,-1 0 0 0 0,1 0 0 0 0,-1 1 0 0 0,0 0 1 0 0,-1 0-1 0 0,1 0 0 0 0,-1 0 0 0 0,0 1 0 0 0,2 4-73 0 0,-4-3 67 0 0,-11 7 0 0 0,7-11-224 0 0,0 1 0 0 0,0-1 0 0 0,-1 0 0 0 0,0 0 0 0 0,1-1 0 0 0,-1 1 0 0 0,0-1 0 0 0,-1 0 1 0 0,1 0-1 0 0,0 0 0 0 0,0 0 0 0 0,-5 1 157 0 0,-2 1-1004 0 0,10-4 448 0 0,0 0-1 0 0,0 0 0 0 0,0 0 0 0 0,0 0 1 0 0,-1 0-1 0 0,1 0 0 0 0,0 0 0 0 0,0-1 1 0 0,0 1-1 0 0,0 0 0 0 0,0-1 1 0 0,0 1-1 0 0,0 0 0 0 0,0-1 0 0 0,0 1 1 0 0,0-1-1 0 0,1 0 0 0 0,-1 1 557 0 0,0 0-273 0 0,-2-3-6148 0 0</inkml:trace>
  <inkml:trace contextRef="#ctx0" brushRef="#br0" timeOffset="7327.163">8817 150 11520 0 0,'0'0'528'0'0,"0"-1"-16"0"0,0 0-56 0 0,0 1 962 0 0,0 0 461 0 0,0 0 89 0 0,0 0-236 0 0,0 0-1051 0 0,0 0-458 0 0,0 0-95 0 0,0 0-59 0 0,0 0-148 0 0,0 6-5803 0 0,3 1-631 0 0</inkml:trace>
  <inkml:trace contextRef="#ctx0" brushRef="#br0" timeOffset="7764.857">9063 235 17679 0 0,'-7'3'858'0'0,"-93"60"655"0"0,71-43-512 0 0,1 2 1 0 0,1 1-1 0 0,-15 17-1001 0 0,15-9 307 0 0,22-24-248 0 0,-1 0 0 0 0,0 0 0 0 0,-5 4-59 0 0,10-11 57 0 0,1 0 27 0 0,0 0 4 0 0,20-4-44 0 0,-17 4-91 0 0,0 0-1 0 0,0-1 1 0 0,0 1 0 0 0,0-1-1 0 0,-1 0 1 0 0,1 0-1 0 0,0 0 48 0 0,16-7-640 0 0,-1-1 0 0 0,-1-1-1 0 0,1-1 1 0 0,15-13 640 0 0,-19 12-435 0 0,1 0 0 0 0,0 1 0 0 0,1 0 0 0 0,0 1 0 0 0,1 1 0 0 0,0 1 0 0 0,1 0 0 0 0,13-3 435 0 0,-19 7 89 0 0,0 1 0 0 0,0 1-1 0 0,0 0 1 0 0,0 1 0 0 0,0 0 0 0 0,3 1-89 0 0,-11 0 123 0 0,0 0 1 0 0,0 1 0 0 0,-1-1 0 0 0,1 1-1 0 0,0 0 1 0 0,0 0 0 0 0,-1 0 0 0 0,1 1 0 0 0,0-1-1 0 0,-1 1 1 0 0,0 0 0 0 0,1 0 0 0 0,-1 0 0 0 0,0 0-1 0 0,0 1 1 0 0,0-1 0 0 0,0 1 0 0 0,-1 0-1 0 0,1 0 1 0 0,-1 0 0 0 0,3 3-124 0 0,0 3 252 0 0,-1 1-1 0 0,1 0 1 0 0,-1 0 0 0 0,-1 1-1 0 0,0-1 1 0 0,-1 1-1 0 0,1-1 1 0 0,-2 1 0 0 0,0 0-1 0 0,0 6-251 0 0,4 26 921 0 0,-5-42-878 0 0,0 0-1 0 0,0 1 0 0 0,0-1 0 0 0,0 1 1 0 0,0-1-1 0 0,0 1 0 0 0,0-1 0 0 0,0 0 0 0 0,-1 1 1 0 0,1-1-1 0 0,-1 0 0 0 0,1 1 0 0 0,-1-1 1 0 0,1 0-1 0 0,-1 1 0 0 0,0-1 0 0 0,1 0 1 0 0,-1 0-1 0 0,0 0 0 0 0,0 0 0 0 0,0 0 1 0 0,0 0-43 0 0,0 0 16 0 0,1-1 0 0 0,-1 1 0 0 0,0-1 0 0 0,0 0 0 0 0,1 0 0 0 0,-1 1 0 0 0,0-1 0 0 0,1 0 0 0 0,-1 0 0 0 0,0 0 0 0 0,0 0 0 0 0,1 0 0 0 0,-1 0 0 0 0,0 0 0 0 0,0 0 0 0 0,1 0 0 0 0,-1 0 0 0 0,0 0 0 0 0,0 0 0 0 0,1 0 0 0 0,-1-1 0 0 0,0 1 0 0 0,1 0 0 0 0,-1-1 0 0 0,0 1 0 0 0,1 0 0 0 0,-1-1 0 0 0,0 1 0 0 0,1-1 0 0 0,-1 1 0 0 0,1-1 0 0 0,-1 1 0 0 0,1-1 0 0 0,-1 0 0 0 0,1 1 0 0 0,-1-1 0 0 0,1 1 0 0 0,0-1 0 0 0,-1 0 0 0 0,1 0-16 0 0,-2-1-77 0 0,1-1 1 0 0,0 1 0 0 0,0 0 0 0 0,0 0-1 0 0,1-1 1 0 0,-1 1 0 0 0,1-1 0 0 0,-1 1 0 0 0,1-1-1 0 0,0 1 1 0 0,-1-1 0 0 0,1 1 0 0 0,1-1-1 0 0,-1 1 1 0 0,0 0 0 0 0,1-1 0 0 0,-1 1-1 0 0,1-1 1 0 0,0 1 0 0 0,-1-1 0 0 0,1 1 0 0 0,0 0-1 0 0,1 0 1 0 0,0-2 76 0 0,5-7-446 0 0,0 0 0 0 0,0 1 0 0 0,1 0 0 0 0,5-4 446 0 0,-1 1-322 0 0,3-5-278 0 0,0 2 0 0 0,2 0 1 0 0,10-9 599 0 0,-23 22 3 0 0,1-1 0 0 0,-1 1 0 0 0,1 0-1 0 0,0 0 1 0 0,1 0 0 0 0,-1 0 0 0 0,0 1 0 0 0,1 0 0 0 0,-1 0 0 0 0,1 1 0 0 0,0-1 0 0 0,-1 1 0 0 0,1 0 0 0 0,0 1 0 0 0,0-1 0 0 0,3 1-3 0 0,-6 1 129 0 0,0 0 0 0 0,0-1-1 0 0,0 1 1 0 0,-1 0 0 0 0,1 0 0 0 0,0 1 0 0 0,0-1 0 0 0,-1 1 0 0 0,1-1 0 0 0,-1 1 0 0 0,1 0 0 0 0,-1 0 0 0 0,0 0-1 0 0,0 0 1 0 0,0 0 0 0 0,0 0 0 0 0,0 1 0 0 0,0-1 0 0 0,0 1-129 0 0,4 8 376 0 0,0 0 1 0 0,0 0-1 0 0,-1 0 0 0 0,-1 2-376 0 0,0-5 183 0 0,2 8 62 0 0,-1 1 1 0 0,0 0-1 0 0,-1 0 0 0 0,-1 0 1 0 0,-1 0-1 0 0,0 0 0 0 0,-1 9-245 0 0,-4-6-691 0 0,-1-8-5699 0 0,-1-3-1624 0 0</inkml:trace>
  <inkml:trace contextRef="#ctx0" brushRef="#br0" timeOffset="2705.732">3788 273 18743 0 0,'-13'-3'1427'0'0,"6"3"-1292"0"0,1 1-1 0 0,-1 0 1 0 0,1 0-1 0 0,-1 1 1 0 0,1 0-1 0 0,0 0 1 0 0,0 0 0 0 0,0 1-1 0 0,0 0 1 0 0,0 0-1 0 0,0 0 1 0 0,1 1-1 0 0,-1 0 1 0 0,1 0 0 0 0,0 1-1 0 0,0-1 1 0 0,-2 4-135 0 0,1-2 133 0 0,0 1 0 0 0,1 0-1 0 0,0 1 1 0 0,0 0 0 0 0,0-1 0 0 0,1 2 0 0 0,0-1 0 0 0,1 0 0 0 0,-1 1 0 0 0,2-1 0 0 0,-1 1 0 0 0,0 6-133 0 0,2-3 28 0 0,0 1 1 0 0,0-1 0 0 0,1 0 0 0 0,1 1-1 0 0,0-1 1 0 0,1 1 0 0 0,1 4-29 0 0,-1-11 10 0 0,-1 0 0 0 0,1 1-1 0 0,0-1 1 0 0,1 0 0 0 0,-1 0 0 0 0,1-1 0 0 0,1 1-1 0 0,-1 0 1 0 0,1-1 0 0 0,0 0 0 0 0,0 0 0 0 0,0 0-1 0 0,1 0 1 0 0,4 3-10 0 0,-7-6 8 0 0,1-1 1 0 0,0 1-1 0 0,0-1 0 0 0,1 1 0 0 0,-1-1 0 0 0,0 0 1 0 0,0 0-1 0 0,0-1 0 0 0,1 1 0 0 0,-1 0 0 0 0,0-1 1 0 0,1 0-1 0 0,-1 0 0 0 0,1 0 0 0 0,-1 0 0 0 0,0-1 1 0 0,1 1-1 0 0,-1-1 0 0 0,0 0 0 0 0,1 0-8 0 0,4-2 24 0 0,1 0-1 0 0,-1 0 0 0 0,0-1 1 0 0,0 0-1 0 0,0-1 0 0 0,6-4-23 0 0,-7 3-109 0 0,0 1 0 0 0,0-2 0 0 0,0 1 0 0 0,-1-1 0 0 0,0 0 0 0 0,-1 0 0 0 0,2-3 109 0 0,9-15-1132 0 0,7-18 1132 0 0,0 0-886 0 0,-12 22 411 0 0,-10 20 305 0 0,2-2 755 0 0,-2 2-108 0 0,1 5-513 0 0,-1 0 105 0 0,0-1 0 0 0,-1 1 0 0 0,1-1 0 0 0,-1 1 0 0 0,0 0-1 0 0,0-1 1 0 0,0 1 0 0 0,-1 2-69 0 0,0 16 368 0 0,2-10-149 0 0,0-1 1 0 0,1 1-1 0 0,0-1 0 0 0,1 0 0 0 0,1 0 1 0 0,-1 0-1 0 0,4 4-219 0 0,-6-11 64 0 0,1 0-1 0 0,0-1 1 0 0,1 1-1 0 0,-1-1 1 0 0,1 1-1 0 0,-1-1 1 0 0,1 0-1 0 0,0 0 1 0 0,0 0-1 0 0,1 0 1 0 0,-1-1-1 0 0,0 1 1 0 0,1-1-1 0 0,0 0 1 0 0,-1 0 0 0 0,1 0-1 0 0,0-1 1 0 0,0 1-1 0 0,0-1 1 0 0,0 0-1 0 0,3 1-63 0 0,-1-1 36 0 0,0-1-1 0 0,1 1 1 0 0,-1-1-1 0 0,4 0-35 0 0,-8 0-266 0 0,0-1 0 0 0,0 1 0 0 0,0 0 0 0 0,0-1 0 0 0,0 1-1 0 0,0-1 1 0 0,0 0 0 0 0,0 1 0 0 0,0-1 0 0 0,0 0 0 0 0,0 0 0 0 0,-1 0 0 0 0,1-1 0 0 0,0 1-1 0 0,-1 0 1 0 0,1-1 266 0 0,5-6-8047 0 0</inkml:trace>
  <inkml:trace contextRef="#ctx0" brushRef="#br0" timeOffset="2706.732">4042 112 5528 0 0,'-4'-5'136'0'0,"2"2"-78"0"0,1 1 0 0 0,-1 0 0 0 0,1 0 0 0 0,-1 0 0 0 0,0 0 0 0 0,0 0 0 0 0,0 0 0 0 0,-1 0-58 0 0,0-1 2256 0 0,-1-6 10568 0 0,3 7-9509 0 0,43-4-5915 0 0,-28 4-3226 0 0,-4 2-1111 0 0</inkml:trace>
  <inkml:trace contextRef="#ctx0" brushRef="#br0" timeOffset="3113.252">4210 77 9216 0 0,'-3'112'7554'0'0,"9"50"-746"0"0,16 82-6808 0 0,-21-240-6 0 0,-1 1 0 0 0,0 0 1 0 0,0 0-1 0 0,0-1 0 0 0,0 1 0 0 0,-1 3 6 0 0,0-7-139 0 0,1 0 0 0 0,0 0 0 0 0,0 0-1 0 0,-1 0 1 0 0,1-1 0 0 0,0 1 0 0 0,-1 0 0 0 0,1 0-1 0 0,-1 0 1 0 0,0 0 0 0 0,1-1 0 0 0,-1 1-1 0 0,1 0 1 0 0,-1 0 0 0 0,0-1 0 0 0,0 1-1 0 0,1 0 1 0 0,-1-1 0 0 0,0 1 0 0 0,0-1 0 0 0,0 1-1 0 0,0-1 1 0 0,0 0 0 0 0,0 1 0 0 0,1-1-1 0 0,-1 0 1 0 0,0 0 0 0 0,0 1 0 0 0,0-1-1 0 0,0 0 1 0 0,0 0 0 0 0,0 0 0 0 0,-1 0 139 0 0,-7 0-1646 0 0</inkml:trace>
  <inkml:trace contextRef="#ctx0" brushRef="#br0" timeOffset="3495.784">4033 417 14280 0 0,'4'-5'1297'0'0,"2"2"-1170"0"0,1 1 0 0 0,-1 0 0 0 0,1 0 0 0 0,-1 0 0 0 0,1 1 1 0 0,0 0-1 0 0,0 0 0 0 0,1 1-127 0 0,7-2 937 0 0,2 0 134 0 0,0 2-1 0 0,7 0-1070 0 0,-9 0 269 0 0,0 0 0 0 0,0-1 0 0 0,14-2-269 0 0,27-8 911 0 0,-19 5-518 0 0,1-1-1 0 0,-2-3 0 0 0,23-8-392 0 0,1-11 114 0 0,-59 29-184 0 0,-13 14 2 0 0,4-6 81 0 0,1 2-1 0 0,0-1 1 0 0,0 1-1 0 0,1 0 1 0 0,1 0-1 0 0,-1 1 1 0 0,1 2-13 0 0,2-7 8 0 0,1 0 0 0 0,0 1 0 0 0,0-1 1 0 0,1 1-1 0 0,0-1 0 0 0,0 1 0 0 0,0-1 1 0 0,1 1-1 0 0,0-1 0 0 0,0 1 0 0 0,1 0 1 0 0,0-1-1 0 0,1 5-8 0 0,-1-9 21 0 0,0 1 0 0 0,0 0 1 0 0,0 0-1 0 0,1-1 0 0 0,-1 1 0 0 0,1-1 0 0 0,-1 1 0 0 0,1-1 1 0 0,0 0-1 0 0,0 1 0 0 0,0-1 0 0 0,0 0 0 0 0,1 0 0 0 0,-1 0 1 0 0,0-1-1 0 0,1 1 0 0 0,0-1 0 0 0,-1 1 0 0 0,1-1 0 0 0,0 0 1 0 0,-1 0-1 0 0,1 0 0 0 0,0 0 0 0 0,0-1 0 0 0,0 1 1 0 0,0-1-1 0 0,0 1 0 0 0,0-1 0 0 0,0 0 0 0 0,0 0 0 0 0,0-1 1 0 0,0 1-1 0 0,0-1 0 0 0,2 0-21 0 0,5-2-53 0 0,-1 0 0 0 0,0 0-1 0 0,0-1 1 0 0,0 0 0 0 0,-1-1 0 0 0,1 0 0 0 0,-1 0 0 0 0,0-1-1 0 0,0 0 1 0 0,-1 0 0 0 0,0-1 0 0 0,0 0 0 0 0,-1 0 0 0 0,1 0-1 0 0,-2-1 1 0 0,1-1 53 0 0,1-3-142 0 0,-2 3-150 0 0,0-1-1 0 0,1 2 1 0 0,0-1 0 0 0,0 0 0 0 0,1 1-1 0 0,1 0 293 0 0,-8 7-4 0 0,1 1-1 0 0,-1 0 0 0 0,1-1 0 0 0,-1 1 1 0 0,1 0-1 0 0,0 0 0 0 0,-1-1 0 0 0,1 1 1 0 0,-1 0-1 0 0,1 0 0 0 0,-1 0 0 0 0,1 0 1 0 0,0 0-1 0 0,-1 0 0 0 0,1 0 0 0 0,-1 0 1 0 0,1 0-1 0 0,-1 0 0 0 0,1 0 0 0 0,0 0 1 0 0,-1 0-1 0 0,1 0 0 0 0,-1 1 0 0 0,1-1 1 0 0,-1 0-1 0 0,1 0 0 0 0,-1 1 0 0 0,1-1 1 0 0,-1 0-1 0 0,1 1 0 0 0,-1-1 0 0 0,1 1 0 0 0,-1-1 1 0 0,0 0-1 0 0,1 1 0 0 0,-1-1 0 0 0,0 1 1 0 0,1-1-1 0 0,-1 1 0 0 0,0-1 0 0 0,1 1 1 0 0,-1-1-1 0 0,0 1 5 0 0,1 1-12 0 0,3 3 58 0 0,0 0 0 0 0,0 1 0 0 0,0-1 0 0 0,-1 1 0 0 0,0 0 0 0 0,0 0 0 0 0,1 4-46 0 0,13 47 326 0 0,-11-35-222 0 0,16 48 397 0 0,20 77-152 0 0,-34-110-8 0 0,-1-1 0 0 0,-2 1-1 0 0,-1 4-340 0 0,-3-26 215 0 0,-1 0 0 0 0,0 0 0 0 0,0 0 0 0 0,-2-1-1 0 0,-2 16-214 0 0,3-26 54 0 0,-1 0 0 0 0,1 0 0 0 0,0 0 0 0 0,-1 0 0 0 0,0 0-1 0 0,0 0 1 0 0,0 0 0 0 0,-1 0 0 0 0,1-1 0 0 0,-1 1 0 0 0,0-1 0 0 0,0 0-1 0 0,0 0 1 0 0,0 0 0 0 0,-1 0 0 0 0,1 0 0 0 0,-1-1 0 0 0,0 0-1 0 0,0 1 1 0 0,0-1 0 0 0,0-1 0 0 0,-1 2-54 0 0,-4-1 90 0 0,-1 1 0 0 0,1-1 0 0 0,-1 0 0 0 0,1-1 0 0 0,-1 0-1 0 0,0 0 1 0 0,0-1 0 0 0,1-1 0 0 0,-8 0-90 0 0,-16-4-47 0 0,0-2 0 0 0,-6-3 47 0 0,7 2 50 0 0,-100-27-953 0 0,103 25-7704 0 0,-27-14 8607 0 0,26 9-7185 0 0</inkml:trace>
  <inkml:trace contextRef="#ctx0" brushRef="#br0" timeOffset="1497.989">2168 355 10592 0 0,'20'-5'818'0'0,"-17"4"-532"0"0,-4-1-74 0 0,1 2 717 0 0,0 0 304 0 0,0 0 58 0 0,0 0-107 0 0,0 0-498 0 0,10 11 645 0 0,-9-7-1035 0 0,0-1-109 0 0,0 0 0 0 0,-1-1 0 0 0,1 1 0 0 0,0-1 0 0 0,1 1 0 0 0,-1-1 0 0 0,2 3-187 0 0,1 4 492 0 0,1 1 0 0 0,-1-1 0 0 0,1 5-492 0 0,8 17 736 0 0,3 9 68 0 0,-12-27-473 0 0,1-1-1 0 0,1 0 1 0 0,2 4-331 0 0,-1-2 272 0 0,-4-9-197 0 0,0 0 0 0 0,0 0 0 0 0,0 0 0 0 0,1-1 0 0 0,0 1-1 0 0,0-1 1 0 0,1 2-75 0 0,-2-2 92 0 0,-2-3 26 0 0,-1-1 88 0 0,16-10 508 0 0,-12 4-745 0 0,0 0 1 0 0,0-1-1 0 0,-1 1 1 0 0,1-1-1 0 0,-1 0 1 0 0,-1 0 0 0 0,1 0-1 0 0,-1 0 1 0 0,-1 0 30 0 0,4-18-414 0 0,-2 1 0 0 0,0-3 414 0 0,-1 4-188 0 0,1 1 0 0 0,3-8 188 0 0,-4 13-74 0 0,-2 16 20 0 0,9-1-138 0 0,-7 2 177 0 0,1 0-1 0 0,-1 1 0 0 0,1 0 0 0 0,-1 0 1 0 0,1-1-1 0 0,-1 1 0 0 0,1 1 0 0 0,-1-1 1 0 0,0 0-1 0 0,1 1 0 0 0,0 0 16 0 0,29 24-76 0 0,-17-14 80 0 0,-3-4 13 0 0,0 0 0 0 0,0-1 0 0 0,7 2-17 0 0,1 1 2 0 0,-12-6 23 0 0,1 0-1 0 0,0-1 0 0 0,1 0 1 0 0,-1 0-1 0 0,0-1 0 0 0,1-1 1 0 0,-1 1-1 0 0,1-1 0 0 0,-1-1 1 0 0,11 0-25 0 0,-16 0 23 0 0,0-1 1 0 0,0 0 0 0 0,0 1 0 0 0,0-1 0 0 0,0-1 0 0 0,0 1-1 0 0,0-1 1 0 0,-1 1 0 0 0,1-1 0 0 0,0 0 0 0 0,-1 0 0 0 0,2-1-24 0 0,-3 1 4 0 0,0-1 0 0 0,1 1 0 0 0,-1 0 0 0 0,0-1 0 0 0,0 1 1 0 0,-1-1-1 0 0,1 0 0 0 0,0 1 0 0 0,-1-1 0 0 0,0 0 0 0 0,1 0 0 0 0,-1 0 1 0 0,0 0-1 0 0,-1 0 0 0 0,1 0 0 0 0,-1 0 0 0 0,1-2-4 0 0,-1-1-43 0 0,0 0-1 0 0,0-1 0 0 0,0 1 1 0 0,-1 0-1 0 0,0 0 0 0 0,0 0 1 0 0,-1 0-1 0 0,0 0 1 0 0,0 0-1 0 0,0 0 0 0 0,-4-5 44 0 0,5 8-6 0 0,-1-1 0 0 0,0 1 0 0 0,0 0 0 0 0,0 0 0 0 0,0 0 0 0 0,0 0 0 0 0,-1 0 0 0 0,1 1 0 0 0,-1-1 0 0 0,0 1 0 0 0,1 0 0 0 0,-1-1 0 0 0,-1 1 0 0 0,1 1 0 0 0,0-1 0 0 0,0 0 0 0 0,-1 1 0 0 0,1-1 0 0 0,-1 1 0 0 0,-3-1 6 0 0,5 2 3 0 0,0 0 0 0 0,0 0 0 0 0,0 1 0 0 0,0-1-1 0 0,0 0 1 0 0,0 1 0 0 0,0-1 0 0 0,0 1 0 0 0,0-1-1 0 0,0 1 1 0 0,0 0 0 0 0,1 0 0 0 0,-1 0 0 0 0,0 0-1 0 0,0 0 1 0 0,1 0 0 0 0,-1 1 0 0 0,1-1 0 0 0,-1 1-1 0 0,1-1 1 0 0,-1 1 0 0 0,1-1 0 0 0,0 1 0 0 0,0 0 0 0 0,0-1-1 0 0,0 1 1 0 0,0 0 0 0 0,0 0 0 0 0,0 0 0 0 0,1 0-3 0 0,-4 6 30 0 0,2 1-1 0 0,-1 0 1 0 0,1-1 0 0 0,0 1 0 0 0,1 0 0 0 0,-1 3-30 0 0,2 17 38 0 0,0 0-1 0 0,3 15-37 0 0,-2-33 5 0 0,0 2 36 0 0,0-2-1 0 0,2 1 1 0 0,-1 0 0 0 0,1 0-1 0 0,1-1 1 0 0,0 1-1 0 0,1-1 1 0 0,1 2-41 0 0,-4-9 41 0 0,0 0 0 0 0,0 0 1 0 0,1 0-1 0 0,-1 0 0 0 0,1 0 1 0 0,0-1-1 0 0,0 1 0 0 0,1-1 1 0 0,-1 0-1 0 0,1 0 0 0 0,0 0 0 0 0,-1 0 1 0 0,1-1-1 0 0,0 0 0 0 0,1 1 1 0 0,-1-1-1 0 0,0-1 0 0 0,0 1 1 0 0,1-1-1 0 0,-1 0 0 0 0,1 0 1 0 0,2 1-42 0 0,-2-2-74 0 0,0 0 0 0 0,0 0-1 0 0,0-1 1 0 0,0 0 0 0 0,0 1 0 0 0,0-1 0 0 0,0-1 0 0 0,0 1 0 0 0,0-1 0 0 0,-1 0 0 0 0,1 0 0 0 0,0 0 0 0 0,-1-1 0 0 0,0 0 0 0 0,1 0 0 0 0,-1 0 0 0 0,-1 0 0 0 0,1 0 0 0 0,3-4 74 0 0,2-4-1118 0 0,1 0 0 0 0,-2-1-1 0 0,0 0 1 0 0,0 0 0 0 0,-1-1 0 0 0,0-1 1118 0 0,13-28-2621 0 0</inkml:trace>
  <inkml:trace contextRef="#ctx0" brushRef="#br0" timeOffset="1891.402">2999 47 13824 0 0,'-5'3'1430'0'0,"1"3"-917"0"0,0 0-1 0 0,1 0 1 0 0,0 0-1 0 0,0 0 0 0 0,0 0 1 0 0,1 1-1 0 0,0-1 1 0 0,0 1-1 0 0,1-1 1 0 0,0 1-1 0 0,0 0 1 0 0,0 4-513 0 0,0 16 787 0 0,2 1 1 0 0,2 15-788 0 0,-1-13 20 0 0,0 109 1026 0 0,-1-12-689 0 0,-1-117-461 0 0,0-1-222 0 0,1 0 0 0 0,-1 0 0 0 0,2 0 0 0 0,-1 0 0 0 0,1 0 0 0 0,0-1 0 0 0,1 1 0 0 0,1 3 326 0 0,-4-12-168 0 0,1 1 0 0 0,-1-1 0 0 0,0 1-1 0 0,1-1 1 0 0,-1 0 0 0 0,1 1 0 0 0,-1-1 0 0 0,0 0 0 0 0,1 1 0 0 0,-1-1-1 0 0,1 0 1 0 0,-1 0 0 0 0,1 1 0 0 0,-1-1 0 0 0,1 0 0 0 0,-1 0 0 0 0,1 0-1 0 0,-1 0 1 0 0,1 1 0 0 0,-1-1 0 0 0,1 0 0 0 0,0 0 0 0 0,-1 0-1 0 0,1 0 1 0 0,-1 0 0 0 0,1 0 0 0 0,-1-1 0 0 0,1 1 0 0 0,-1 0 0 0 0,1 0-1 0 0,-1 0 1 0 0,1 0 0 0 0,-1-1 0 0 0,1 1 0 0 0,-1 0 0 0 0,1 0 0 0 0,-1-1-1 0 0,1 1 1 0 0,-1 0 0 0 0,0-1 0 0 0,1 1 0 0 0,-1-1 0 0 0,1 1 0 0 0,-1-1 168 0 0,9-6-1572 0 0</inkml:trace>
  <inkml:trace contextRef="#ctx0" brushRef="#br0" timeOffset="2310.282">3128 448 9672 0 0,'0'0'748'0'0,"0"-1"-492"0"0,0-3 56 0 0,0 3 1160 0 0,0 1 501 0 0,0 0 91 0 0,0 0-184 0 0,0 2-835 0 0,5 42 1220 0 0,0-14-1505 0 0,-5-21-629 0 0,1 0-1 0 0,0 0 1 0 0,1 0-1 0 0,0 0 1 0 0,1-1-1 0 0,0 1 1 0 0,0-1-1 0 0,0 0 0 0 0,1 0 1 0 0,0 0-1 0 0,1 0 1 0 0,0-1-1 0 0,1 2-130 0 0,-3-6 22 0 0,-1 0 0 0 0,1-1 0 0 0,-1 1 0 0 0,1-1-1 0 0,0 1 1 0 0,0-1 0 0 0,0 0 0 0 0,1 0 0 0 0,-1 0 0 0 0,0-1 0 0 0,1 1-1 0 0,-1-1 1 0 0,3 1-22 0 0,-4-2 12 0 0,1 1 0 0 0,-1-1 0 0 0,0 0 0 0 0,0 0-1 0 0,0 0 1 0 0,0 0 0 0 0,1 0 0 0 0,-1-1 0 0 0,0 1 0 0 0,0-1-1 0 0,0 1 1 0 0,0-1 0 0 0,0 0 0 0 0,0 0 0 0 0,0 0 0 0 0,0 0-1 0 0,0 0 1 0 0,0 0 0 0 0,0 0 0 0 0,-1-1 0 0 0,1 1 0 0 0,0-1-1 0 0,-1 1 1 0 0,1-1-12 0 0,0-1 5 0 0,0-1-1 0 0,0 1 0 0 0,0 0 1 0 0,-1-1-1 0 0,1 1 0 0 0,-1-1 0 0 0,0 1 1 0 0,0-1-1 0 0,0 0-4 0 0,5-34-59 0 0,-6 25-65 0 0,0 1 0 0 0,-2-1-1 0 0,1 1 1 0 0,-2 0 0 0 0,0-1-1 0 0,0 1 1 0 0,-1 0 0 0 0,-4-8 124 0 0,-4-16-476 0 0,9 24 164 0 0,-1 1 0 0 0,-1 0 1 0 0,0 1-1 0 0,0-1 0 0 0,-1 1 0 0 0,0 0 1 0 0,-1 0-1 0 0,0 1 0 0 0,-3-3 312 0 0,9 11-268 0 0,0 0-1 0 0,1 0 0 0 0,-1 1 1 0 0,0-1-1 0 0,0 0 0 0 0,1 1 1 0 0,-1-1-1 0 0,0 1 0 0 0,0-1 1 0 0,0 1-1 0 0,0-1 0 0 0,0 1 1 0 0,0 0-1 0 0,0-1 269 0 0,1 1-1374 0 0</inkml:trace>
  <inkml:trace contextRef="#ctx0" brushRef="#br0" timeOffset="29918.236">846 2912 3224 0 0,'0'0'143'0'0,"0"-8"377"0"0,0 7-245 0 0,0 1 0 0 0,0-1 1 0 0,0 1-1 0 0,0-1 1 0 0,0 1-1 0 0,0-1 1 0 0,0 1-1 0 0,0 0 1 0 0,0-1-1 0 0,0 1 0 0 0,0-1 1 0 0,-1 1-1 0 0,1-1 1 0 0,0 1-1 0 0,0 0 1 0 0,-1-1-1 0 0,1 1 1 0 0,0 0-1 0 0,0-1 1 0 0,-1 1-1 0 0,1 0 0 0 0,0-1 1 0 0,-1 1-1 0 0,1 0 1 0 0,-1 0-1 0 0,1-1 1 0 0,0 1-1 0 0,-1 0 1 0 0,1 0-1 0 0,-1 0 0 0 0,1 0-275 0 0,-2-1 263 0 0,0 1-1 0 0,0 0 0 0 0,1 0 0 0 0,-1 0 0 0 0,0 0 0 0 0,0 0 0 0 0,1 0 0 0 0,-1 1 0 0 0,-1-1-262 0 0,-4 2 155 0 0,-1 1 0 0 0,1-1 0 0 0,-7 5-155 0 0,-25 13 581 0 0,2 2 0 0 0,0 2 1 0 0,2 2-1 0 0,-32 29-581 0 0,-15 11 988 0 0,-24 13-988 0 0,28-23 253 0 0,-35 19 213 0 0,18-13 404 0 0,79-53-589 0 0,0 1-1 0 0,-2-1-280 0 0,-3 2 263 0 0,16-8-181 0 0,4-3-58 0 0,1 1 1 0 0,-1-1-1 0 0,0 1 0 0 0,0-1 1 0 0,0 0-1 0 0,0 1 1 0 0,1-1-1 0 0,-1 0 0 0 0,0 0 1 0 0,0 1-1 0 0,0-1 0 0 0,0 0 1 0 0,0 0-1 0 0,0 0-24 0 0,0 0 81 0 0,1 0-1 0 0,-5-8 248 0 0,5 4-292 0 0,0 0-1 0 0,1 0 0 0 0,-1 0 0 0 0,1-1 0 0 0,0 1 0 0 0,0 0 1 0 0,1 1-1 0 0,-1-1 0 0 0,1 0 0 0 0,0 0 0 0 0,0 1 1 0 0,0-1-1 0 0,2-3-35 0 0,9-17 33 0 0,-6 4-19 0 0,51-123 161 0 0,-39 97-175 0 0,-8 18-25 0 0,-9 22 13 0 0,0-1-1 0 0,1 1 0 0 0,0-1 0 0 0,3-4 13 0 0,-5 10-60 0 0,5 20-24 0 0,-3-12 92 0 0,0 0 0 0 0,1-1-1 0 0,0 1 1 0 0,0-1-1 0 0,0 1 1 0 0,1-1 0 0 0,0-1-1 0 0,0 1 1 0 0,1-1-1 0 0,3 3-7 0 0,20 15 80 0 0,2-2 0 0 0,0-1 0 0 0,28 12-80 0 0,0 3 471 0 0,23 19-471 0 0,-69-45 28 0 0,69 45 132 0 0,-63-43-208 0 0,-14-8-164 0 0,-1 0 0 0 0,1 0 0 0 0,0 0 0 0 0,-1 0 0 0 0,1 1 0 0 0,-1 0 0 0 0,0 0 0 0 0,-1 0 0 0 0,1 0 0 0 0,1 3 212 0 0,-2 1-2211 0 0</inkml:trace>
  <inkml:trace contextRef="#ctx0" brushRef="#br0" timeOffset="32377.864">2030 2476 9216 0 0,'-10'-8'312'0'0,"7"6"-227"0"0,1 0 0 0 0,-1 0 0 0 0,0-1 0 0 0,1 1 0 0 0,0-1 0 0 0,-1 1 0 0 0,1-1 0 0 0,0 0-85 0 0,1 2 130 0 0,0-1 1 0 0,0 1-1 0 0,0 0 0 0 0,0 0 1 0 0,-1-1-1 0 0,1 1 1 0 0,0 0-1 0 0,-1 0 0 0 0,1 0 1 0 0,-1 1-1 0 0,1-1 1 0 0,-1 0-1 0 0,0 0 1 0 0,1 1-1 0 0,-1-1 0 0 0,0 1 1 0 0,1 0-1 0 0,-1-1 1 0 0,0 1-1 0 0,1 0 0 0 0,-1 0 1 0 0,0 0-1 0 0,0 0-130 0 0,-2 0 344 0 0,0 0-1 0 0,0 1 0 0 0,0-1 0 0 0,0 1 1 0 0,0 0-1 0 0,0 0 0 0 0,0 0 1 0 0,0 1-1 0 0,0 0-343 0 0,0-1 91 0 0,1 1-1 0 0,-1 0 1 0 0,1 0 0 0 0,0 1 0 0 0,-1-1 0 0 0,1 0 0 0 0,0 1-1 0 0,-1 2-90 0 0,-10 8 269 0 0,11-11-184 0 0,0 1 0 0 0,0 0 0 0 0,0-1 0 0 0,1 1 0 0 0,-1 0 0 0 0,1 0 0 0 0,-1 2-85 0 0,-5 6 208 0 0,7-10-190 0 0,-1 1-1 0 0,1 0 1 0 0,0 0 0 0 0,0 0-1 0 0,0 0 1 0 0,0 0-1 0 0,0 0 1 0 0,0 0-1 0 0,0 0 1 0 0,0 0-1 0 0,1 0 1 0 0,-1 0-1 0 0,1 1 1 0 0,0-1-18 0 0,-3 11 17 0 0,2-12-14 0 0,1 1 1 0 0,0-1-1 0 0,-1 0 1 0 0,1 0 0 0 0,0 0-1 0 0,0 0 1 0 0,0 0 0 0 0,0 1-1 0 0,0-1 1 0 0,0 0-1 0 0,0 0 1 0 0,0 0 0 0 0,0 1-1 0 0,0-1 1 0 0,1 0-1 0 0,-1 1-3 0 0,2 3 10 0 0,1 6 94 0 0,0-1 0 0 0,1 0-1 0 0,0 0 1 0 0,1-1-1 0 0,5 9-103 0 0,6 6 165 0 0,-1 1 0 0 0,-1 0 0 0 0,-2 1 0 0 0,0 1-1 0 0,7 28-164 0 0,-9 8 272 0 0,-6-47-171 0 0,-1 0-1 0 0,-1 0 1 0 0,-1 0-1 0 0,0 1 0 0 0,-1-1 1 0 0,-1 4-101 0 0,1 11 199 0 0,-1-23-131 0 0,0-1 0 0 0,0 0 0 0 0,0 1 1 0 0,-2 3-69 0 0,-3 15 155 0 0,4-14-77 0 0,-1 0 1 0 0,-1-1 0 0 0,0 1-1 0 0,0-1 1 0 0,-1 0 0 0 0,-1 0-1 0 0,0-1 1 0 0,0 1 0 0 0,-1-1-1 0 0,-2 2-78 0 0,2-4 40 0 0,-1 1-1 0 0,0-1 1 0 0,0 0 0 0 0,-1-1-1 0 0,0 0 1 0 0,0 0-1 0 0,-1-1 1 0 0,1 0 0 0 0,-2-1-1 0 0,1 0 1 0 0,0-1-1 0 0,-1 0 1 0 0,0 0-1 0 0,0-1 1 0 0,0 0 0 0 0,0-1-1 0 0,0-1 1 0 0,-1 0-1 0 0,-5 0-39 0 0,15-1 72 0 0,-13-12 54 0 0,15 12-125 0 0,0 0 1 0 0,-1 0-1 0 0,1-1 1 0 0,0 1 0 0 0,0 0-1 0 0,-1 0 1 0 0,1-1-1 0 0,0 1 1 0 0,-1 0 0 0 0,1-1-1 0 0,0 1 1 0 0,0 0-1 0 0,0-1 1 0 0,-1 1 0 0 0,1 0-1 0 0,0-1 1 0 0,0 1-1 0 0,0 0 1 0 0,0-1 0 0 0,0 1-1 0 0,0 0 1 0 0,0-1-1 0 0,0 1 1 0 0,0-1 0 0 0,0 1-1 0 0,0 0 1 0 0,0-1-1 0 0,0 1 1 0 0,0-1 0 0 0,0 1-1 0 0,0 0 1 0 0,0-1-1 0 0,0 1 1 0 0,0 0 0 0 0,0-1-1 0 0,1 1 1 0 0,-1 0-1 0 0,0-1 1 0 0,0 1 0 0 0,0 0-1 0 0,1-1 1 0 0,-1 1-2 0 0,1-1-1 0 0,-1 1 1 0 0,0-1-1 0 0,1 1 1 0 0,-1-1-1 0 0,0 0 0 0 0,1 1 1 0 0,-1-1-1 0 0,0 0 1 0 0,0 1-1 0 0,1-1 1 0 0,-1 0-1 0 0,0 1 0 0 0,0-1 1 0 0,0 0-1 0 0,0 0 1 0 0,0 1-8 0 0,0-1 0 0 0,0 0 0 0 0,1 1 0 0 0,-1-1 1 0 0,0 0-1 0 0,0 1 0 0 0,1-1 0 0 0,-1 0 0 0 0,0 1 0 0 0,1-1 0 0 0,-1 1 0 0 0,0-1 0 0 0,1 1 0 0 0,-1-1 0 0 0,1 1 0 0 0,-1-1 0 0 0,1 1 0 0 0,-1-1 0 0 0,1 1 0 0 0,-1-1 0 0 0,1 1 0 0 0,0 0 0 0 0,-1-1 0 0 0,1 1 0 0 0,-1 0 1 0 0,1 0-1 0 0,0-1 0 0 0,-1 1 0 0 0,1 0 0 0 0,0 0 8 0 0,0 0-24 0 0,1-1-42 0 0,-2 1 2 0 0,1 0 0 0 0,6 2 30 0 0,0-1 0 0 0,-1 2 0 0 0,1-1 0 0 0,-1 1 0 0 0,0 0 0 0 0,0 0 0 0 0,0 0 0 0 0,4 4 34 0 0,1 1-18 0 0,-7-6 5 0 0,0 1 0 0 0,0 0 0 0 0,-1 0 0 0 0,1 0 0 0 0,-1 0 0 0 0,0 0 0 0 0,0 1 0 0 0,1 0 13 0 0,0 2-13 0 0,4 4-9 0 0,0 1-1 0 0,-1 1 1 0 0,0-1-1 0 0,-1 1 1 0 0,0 0-1 0 0,-1 1 1 0 0,0 0 0 0 0,-1 1 22 0 0,5 15-45 0 0,-6-21 43 0 0,-1 0 0 0 0,1 0 1 0 0,-2 0-1 0 0,1 1 0 0 0,-1 3 2 0 0,5 85 15 0 0,-6-77 51 0 0,0 0 0 0 0,-1 1 1 0 0,-4 19-67 0 0,2-15 96 0 0,0 24-96 0 0,-6 52 126 0 0,8-71-113 0 0,0-20-5 0 0,1-1 0 0 0,0 1-1 0 0,0-1 1 0 0,1 0 0 0 0,0 1 0 0 0,1-1 0 0 0,0 0 0 0 0,1 3-8 0 0,0-2 8 0 0,0-1-1 0 0,1 0 0 0 0,0 0 0 0 0,0 0 0 0 0,1-1 1 0 0,0 0-1 0 0,0 1 0 0 0,1-2 0 0 0,0 1 0 0 0,3 1-7 0 0,0 0-1 0 0,-5-4-11 0 0,1 0 0 0 0,-1-1 1 0 0,1 0-1 0 0,0 0 1 0 0,0 0-1 0 0,1 0 1 0 0,-1-1-1 0 0,1 0 1 0 0,0 0-1 0 0,3 1 12 0 0,19 4-726 0 0,1-2 0 0 0,1 0 1 0 0,6-1 725 0 0,0-2-1802 0 0</inkml:trace>
  <inkml:trace contextRef="#ctx0" brushRef="#br0" timeOffset="33480.064">3640 3141 2760 0 0,'0'0'356'0'0,"0"0"455"0"0,0 0 202 0 0,0 0 40 0 0,0 0-29 0 0,0 0-160 0 0,-5-6 1301 0 0,4 5 4165 0 0,2 3-6282 0 0,0-1 0 0 0,0 1 0 0 0,0-1 1 0 0,1 1-1 0 0,-1-1 0 0 0,0 0 1 0 0,1 1-1 0 0,-1-1 0 0 0,1 0 1 0 0,-1 0-1 0 0,1 0 0 0 0,0 0 1 0 0,-1 0-1 0 0,1-1 0 0 0,0 1 1 0 0,0 0-1 0 0,1-1-48 0 0,0 1 61 0 0,1 0 0 0 0,-1-1 0 0 0,1 0 0 0 0,0 0 0 0 0,-1 0 0 0 0,1 0 0 0 0,-1-1-1 0 0,1 1 1 0 0,1-2-61 0 0,5 0 93 0 0,-1-2 0 0 0,0 1 0 0 0,1-1 0 0 0,-1-1 0 0 0,-1 1 0 0 0,7-6-93 0 0,-4 2 84 0 0,-1-1-1 0 0,1 0 1 0 0,4-6-84 0 0,15-14 263 0 0,-24 23-125 0 0,0 0 0 0 0,0 0 0 0 0,0 0 0 0 0,-1-1-1 0 0,0 0 1 0 0,0-1 0 0 0,-1 1 0 0 0,0-1 0 0 0,0 1 0 0 0,0-1 0 0 0,1-8-138 0 0,-5 14 31 0 0,1 0-1 0 0,-1 1 0 0 0,0-1 1 0 0,0 0-1 0 0,-1 0 1 0 0,1 1-1 0 0,0-1 1 0 0,-1 0-1 0 0,1 0 1 0 0,-1 1-1 0 0,1-1 1 0 0,-1 0-1 0 0,0 1 0 0 0,1-1 1 0 0,-1 1-1 0 0,0-1 1 0 0,0 1-1 0 0,0-1 1 0 0,0 1-1 0 0,-1 0 1 0 0,1-1-1 0 0,0 1 1 0 0,-1 0-1 0 0,1 0 1 0 0,0 0-1 0 0,-1 0 0 0 0,0 0 1 0 0,1 0-1 0 0,-1 0 1 0 0,1 1-1 0 0,-1-1 1 0 0,0 1-1 0 0,1-1 1 0 0,-1 1-1 0 0,0-1 1 0 0,0 1-1 0 0,1 0 1 0 0,-1 0-1 0 0,-1 0-30 0 0,-4 1 15 0 0,1 0 0 0 0,-1 0-1 0 0,0 0 1 0 0,1 1 0 0 0,-1 0 0 0 0,1 1-1 0 0,-1-1 1 0 0,1 1 0 0 0,0 0 0 0 0,0 1-1 0 0,1-1 1 0 0,-1 1 0 0 0,0 1-15 0 0,-7 5 27 0 0,1 1 1 0 0,1 0-1 0 0,0 1 0 0 0,1 0 0 0 0,0 0 1 0 0,1 1-1 0 0,0 0 0 0 0,1 1 0 0 0,-2 4-27 0 0,-8 21 272 0 0,1 1 0 0 0,-2 11-272 0 0,16-38 71 0 0,0 0 0 0 0,1-1 0 0 0,1 1 0 0 0,0 0 0 0 0,0 0-1 0 0,1 0 1 0 0,2 12-71 0 0,-2-21 41 0 0,1 0-1 0 0,0 0 1 0 0,-1 0-1 0 0,2 0 1 0 0,-1 0 0 0 0,0 0-1 0 0,1 0 1 0 0,-1-1-1 0 0,1 1 1 0 0,0 0-1 0 0,0-1 1 0 0,1 1-1 0 0,-1-1 1 0 0,1 0 0 0 0,-1 0-1 0 0,1 0 1 0 0,0 0-1 0 0,0-1 1 0 0,1 1-1 0 0,-1-1 1 0 0,0 0-1 0 0,1 1 1 0 0,0-2-1 0 0,-1 1 1 0 0,1 0 0 0 0,0-1-1 0 0,0 1 1 0 0,0-1-1 0 0,1 0-40 0 0,9 1 173 0 0,-6-1-92 0 0,-1 0-1 0 0,1 0 1 0 0,0-1-1 0 0,0 0 1 0 0,0 0-1 0 0,5-2-80 0 0,80-12 134 0 0,47-10 60 0 0,3 4-1944 0 0,-108 13 724 0 0</inkml:trace>
  <inkml:trace contextRef="#ctx0" brushRef="#br0" timeOffset="35506.527">3610 1993 3224 0 0,'-42'0'8053'0'0,"41"0"-7401"0"0,1 0-63 0 0,0 0 15 0 0,0 0 111 0 0,0 0 49 0 0,0 0 11 0 0,0 0-26 0 0,0 0-112 0 0,0 0-49 0 0,6-5 512 0 0,1 2-905 0 0,0 0-1 0 0,1 0 0 0 0,-1 1 1 0 0,1-1-1 0 0,0 2 1 0 0,0-1-1 0 0,-1 1 1 0 0,5 0-195 0 0,15 0 367 0 0,24 2-367 0 0,-26 0-2 0 0,1-1 1 0 0,2-2 1 0 0,-27 2 54 0 0,43-4-923 0 0,19-7-5024 0 0,-41 8 3591 0 0</inkml:trace>
  <inkml:trace contextRef="#ctx0" brushRef="#br0" timeOffset="36430.706">4600 1448 2760 0 0,'0'0'387'0'0,"0"0"582"0"0,13-17 4715 0 0,4-3-2506 0 0,-16 19-2571 0 0,-1 1 8 0 0,0 0-15 0 0,0-1-368 0 0,0 0 1 0 0,-1-1 0 0 0,1 1-1 0 0,-1 0 1 0 0,1-1 0 0 0,-1 1-1 0 0,1 0 1 0 0,-1 0-1 0 0,1 0 1 0 0,-1-1 0 0 0,0 1-1 0 0,0 0-232 0 0,-1 0 39 0 0,1 0-1 0 0,-1 0 1 0 0,0 0-1 0 0,0 0 1 0 0,1 1-1 0 0,-1-1 1 0 0,0 0-1 0 0,0 1 1 0 0,0 0-1 0 0,0-1 1 0 0,0 1-1 0 0,0 0 1 0 0,0 0-39 0 0,-30 1 138 0 0,17 0-129 0 0,2-1-9 0 0,0 2 0 0 0,0-1 0 0 0,-3 2 0 0 0,-27 4 0 0 0,-8-1 0 0 0,32-2 0 0 0,0-2 0 0 0,-12 0 0 0 0,26-2 0 0 0,3 1 1 0 0,1-1 0 0 0,0 1-1 0 0,0 0 1 0 0,-1-1 0 0 0,1 1-1 0 0,0 0 1 0 0,0 0 0 0 0,0 0-1 0 0,0 0 1 0 0,0 0 0 0 0,0 0-1 0 0,0 0 1 0 0,0 0 0 0 0,1 0-1 0 0,-1 0 1 0 0,0 1 0 0 0,1-1-1 0 0,-1 0 1 0 0,0 0 0 0 0,1 1-1 0 0,0-1 1 0 0,-1 1-1 0 0,0 2 11 0 0,1 0 1 0 0,-1 1-1 0 0,1-1 1 0 0,0 1-1 0 0,0 2-11 0 0,1 0 6 0 0,1 56 187 0 0,-1-27-18 0 0,-1 29-175 0 0,-7 200 639 0 0,7-239-508 0 0,9 293 1429 0 0,-8-287-1357 0 0,1-1 0 0 0,1 0-1 0 0,3 9-202 0 0,-5-33 26 0 0,0-5-7 0 0,-1 0 0 0 0,0 0-1 0 0,1 0 1 0 0,-1 0-1 0 0,1 0 1 0 0,0 0-1 0 0,-1 0 1 0 0,2 1-19 0 0,-1-2 73 0 0,-1-1-1 0 0,0 0-62 0 0,0 1-1 0 0,0-1 0 0 0,0 0 1 0 0,0 1-1 0 0,0-1 0 0 0,0 0 1 0 0,0 1-1 0 0,0-1 1 0 0,0 0-1 0 0,0 1 0 0 0,0-1 1 0 0,0 0-1 0 0,1 1 0 0 0,-1-1 1 0 0,0 0-1 0 0,0 1 0 0 0,0-1 1 0 0,1 0-1 0 0,-1 0 1 0 0,0 1-1 0 0,0-1 0 0 0,1 0 1 0 0,-1 0-1 0 0,0 1 0 0 0,1-1 1 0 0,-1 0-1 0 0,0 0 0 0 0,1 0 1 0 0,-1 0-1 0 0,0 1 0 0 0,1-1 1 0 0,-1 0-10 0 0,12 4 206 0 0,0-3-42 0 0,1-1 0 0 0,0-1 1 0 0,-1 0-1 0 0,1 0 1 0 0,-1-2-1 0 0,1 1 0 0 0,0-2-164 0 0,6 0 62 0 0,0 0 0 0 0,10 0-62 0 0,-11 2-8 0 0,-12 1-99 0 0,0 1 0 0 0,0-1 1 0 0,1 1-1 0 0,-1 0 1 0 0,0 1-1 0 0,0-1 1 0 0,0 1-1 0 0,1 1 107 0 0,5 0-1753 0 0,-4-2-4422 0 0,-7 0-271 0 0</inkml:trace>
  <inkml:trace contextRef="#ctx0" brushRef="#br0" timeOffset="37265.441">4913 1513 3224 0 0,'0'0'143'0'0,"3"-13"26"0"0,-2 10 594 0 0,0 0-1 0 0,-1 0 1 0 0,1 0-1 0 0,0 0 1 0 0,-1 0 0 0 0,0 0-1 0 0,1 0 1 0 0,-1-1-763 0 0,3-19 5355 0 0,-3 23-5295 0 0,0 0 0 0 0,0 0 1 0 0,0 0-1 0 0,0 0 1 0 0,0 0-1 0 0,-1 0 1 0 0,1 0-1 0 0,0 0 0 0 0,0 0 1 0 0,0 0-1 0 0,0 0 1 0 0,0 0-1 0 0,0 0 1 0 0,-1 0-1 0 0,1 1 0 0 0,0-1 1 0 0,0 0-1 0 0,0 0 1 0 0,0 0-1 0 0,0-1 0 0 0,-1 1 1 0 0,1 0-1 0 0,0 0 1 0 0,0 0-1 0 0,0 0 1 0 0,0 0-1 0 0,0 0 0 0 0,0 0 1 0 0,-1 0-1 0 0,1 0 1 0 0,0 0-1 0 0,0 0 1 0 0,0 0-1 0 0,0 0 0 0 0,0 0 1 0 0,0 0-1 0 0,0-1 1 0 0,-1 1-1 0 0,1 0 1 0 0,0 0-1 0 0,0 0 0 0 0,0 0 1 0 0,0 0-1 0 0,0 0 1 0 0,0-1-1 0 0,0 1 1 0 0,0 0-1 0 0,0 0 0 0 0,0 0 1 0 0,0 0-1 0 0,0 0 1 0 0,0 0-1 0 0,0-1 1 0 0,0 1-1 0 0,0 0 0 0 0,0 0 1 0 0,0 0-1 0 0,0 0 1 0 0,0 0-1 0 0,0-1 1 0 0,0 1-1 0 0,0 0-60 0 0,-9 6 1149 0 0,3 0-1102 0 0,1 0 0 0 0,0 0-1 0 0,0 0 1 0 0,1 1 0 0 0,0-1-1 0 0,0 1 1 0 0,0 1 0 0 0,1-1-1 0 0,0 0 1 0 0,0 1 0 0 0,1-1-1 0 0,0 1 1 0 0,1 0 0 0 0,-1 2-47 0 0,1-1 15 0 0,0-6 3 0 0,0 0 0 0 0,1 0 0 0 0,0 0 0 0 0,0 0 0 0 0,0 0 0 0 0,0 0 1 0 0,0 0-1 0 0,0 1-18 0 0,4 15 19 0 0,-4-15-6 0 0,1 0 0 0 0,-1 0 0 0 0,1 0 0 0 0,0 0 0 0 0,0-1 0 0 0,0 1 0 0 0,1 0 0 0 0,0-1 0 0 0,1 4-13 0 0,5 5 52 0 0,-6-9-40 0 0,-1 0 1 0 0,1-1 0 0 0,-1 1 0 0 0,1-1-1 0 0,0 1 1 0 0,0-1 0 0 0,0 0 0 0 0,0 0 0 0 0,0 0-1 0 0,1 0 1 0 0,-1 0 0 0 0,1 0 0 0 0,-1-1 0 0 0,1 1-1 0 0,0-1 1 0 0,-1 0 0 0 0,3 1-13 0 0,0-1 41 0 0,0 0-1 0 0,0 0 1 0 0,0 0-1 0 0,0-1 1 0 0,0 1-1 0 0,0-1 1 0 0,0-1 0 0 0,0 1-1 0 0,0-1 1 0 0,0 1-1 0 0,0-2 1 0 0,-1 1-1 0 0,1 0 1 0 0,0-1-41 0 0,2-1 53 0 0,0 0 0 0 0,-1 0 0 0 0,1-1 0 0 0,-1 0 0 0 0,0 0 0 0 0,0-1 0 0 0,0 1 0 0 0,-1-1 0 0 0,3-3-53 0 0,-3 2 41 0 0,-1 0 0 0 0,0 0 0 0 0,-1-1 0 0 0,1 0 0 0 0,-1 1 0 0 0,0-1 0 0 0,-1 0-1 0 0,0 0 1 0 0,2-7-41 0 0,-4 6 27 0 0,1 6 16 0 0,0-1-51 0 0,-1 2-79 0 0,1 12 63 0 0,-1-1-1 0 0,2 1 1 0 0,-1-1-1 0 0,1 0 1 0 0,1 1-1 0 0,0-1 1 0 0,0 0-1 0 0,1-1 1 0 0,0 1 0 0 0,1 0-1 0 0,0-1 1 0 0,0 0-1 0 0,1-1 1 0 0,0 1-1 0 0,6 5 25 0 0,-9-12 0 0 0,0 1 0 0 0,0 0-1 0 0,0-1 1 0 0,0 1 0 0 0,0-1-1 0 0,1 0 1 0 0,-1 0 0 0 0,1-1-1 0 0,0 1 1 0 0,-1-1 0 0 0,1 1-1 0 0,2-1 1 0 0,-3 0 13 0 0,0-1-1 0 0,0 0 0 0 0,0 0 0 0 0,0 0 1 0 0,0 0-1 0 0,0 0 0 0 0,0 0 0 0 0,0-1 1 0 0,0 0-1 0 0,0 0 0 0 0,0 0 0 0 0,0 0 1 0 0,0 0-1 0 0,-1 0 0 0 0,1-1 0 0 0,2 0-12 0 0,2-4 42 0 0,0 0 0 0 0,0 0 0 0 0,0 0-1 0 0,-1-1 1 0 0,0 0 0 0 0,0-1 0 0 0,0 1 0 0 0,-1-1-1 0 0,2-5-41 0 0,-3 4 41 0 0,0-1 0 0 0,-1 0 0 0 0,0 0 0 0 0,0 0 0 0 0,-1 0 0 0 0,-1 0 0 0 0,1 0-1 0 0,-2 0 1 0 0,0-4-41 0 0,1 6 11 0 0,-2-1 0 0 0,1 1 0 0 0,-1-1 0 0 0,0 1 0 0 0,-1-1 0 0 0,0 1 0 0 0,-1 0 0 0 0,0-2-11 0 0,2 6-53 0 0,0 1 0 0 0,-1 0 0 0 0,1 0 0 0 0,-1 0-1 0 0,0 0 1 0 0,1 0 0 0 0,-1 0 0 0 0,-1 1 0 0 0,1-1-1 0 0,0 1 1 0 0,-1-1 0 0 0,1 1 0 0 0,-2-1 53 0 0,2 1-616 0 0,0 1 1 0 0,0 0 0 0 0,0 0-1 0 0,-1 0 1 0 0,1 1 0 0 0,0-1-1 0 0,0 1 1 0 0,-2-1 615 0 0,-5 0-6545 0 0</inkml:trace>
  <inkml:trace contextRef="#ctx0" brushRef="#br0" timeOffset="38655.275">5446 1666 6448 0 0,'0'0'498'0'0,"0"0"-80"0"0,0 0 880 0 0,0 0 424 0 0,0 0 80 0 0,0 0-179 0 0,0 0-832 0 0,0 0-366 0 0,0 0-69 0 0,0 0-21 0 0,0 0-21 0 0,-2 14 618 0 0,-5 27 1967 0 0,-8 27-2899 0 0,9-19 601 0 0,5-45-567 0 0,1 0-1 0 0,0 0 1 0 0,0 0-1 0 0,0 0 1 0 0,0 0-1 0 0,1 0 1 0 0,-1 0-1 0 0,1 0 1 0 0,0 0-1 0 0,0 0 1 0 0,1-1 0 0 0,-1 1-1 0 0,2 1-33 0 0,-3-4-48 0 0,1 0 1 0 0,-1 0-1 0 0,1 0 0 0 0,-1 0 0 0 0,1-1 1 0 0,0 1-1 0 0,-1 0 0 0 0,1-1 1 0 0,0 1-1 0 0,-1 0 0 0 0,1-1 0 0 0,0 1 1 0 0,0-1-1 0 0,0 1 0 0 0,0-1 1 0 0,-1 1-1 0 0,1-1 0 0 0,0 0 0 0 0,0 1 1 0 0,0-1-1 0 0,0 0 0 0 0,0 0 0 0 0,0 0 1 0 0,0 0-1 0 0,0 0 0 0 0,0 0 1 0 0,0 0-1 0 0,0 0 0 0 0,0 0 0 0 0,0 0 1 0 0,0 0-1 0 0,-1-1 0 0 0,1 1 1 0 0,0 0-1 0 0,0-1 0 0 0,0 1 0 0 0,0 0 1 0 0,0-1-1 0 0,0 1 0 0 0,-1-1 1 0 0,1 0-1 0 0,0 1 0 0 0,0-1 48 0 0,2-2-613 0 0,0 1 1 0 0,-1-1-1 0 0,1 1 0 0 0,-1-1 0 0 0,0 0 0 0 0,1 0 1 0 0,-1 0-1 0 0,0 0 0 0 0,-1 0 0 0 0,1-1 613 0 0,4-14-2622 0 0</inkml:trace>
  <inkml:trace contextRef="#ctx0" brushRef="#br0" timeOffset="39058.144">5523 1603 8752 0 0,'-12'-13'1161'0'0,"12"12"-74"0"0,0 1 375 0 0,0 0 70 0 0,0 0-189 0 0,0 0-866 0 0,0 1-519 0 0,1-1 0 0 0,-1 1 0 0 0,1 0-1 0 0,-1-1 1 0 0,1 1 0 0 0,-1 0 0 0 0,1 0 0 0 0,-1-1-1 0 0,0 1 1 0 0,1 0 0 0 0,-1 0 0 0 0,0-1 0 0 0,0 1-1 0 0,1 0 1 0 0,-1 0 0 0 0,0 0 0 0 0,0 0 42 0 0,3 9-2403 0 0,0-6 1229 0 0</inkml:trace>
  <inkml:trace contextRef="#ctx0" brushRef="#br0" timeOffset="39433.481">5805 1552 10880 0 0,'-2'-2'129'0'0,"0"0"0"0"0,-1 0 0 0 0,1 1 0 0 0,-1-1 0 0 0,0 1 0 0 0,1-1 0 0 0,-1 1 0 0 0,0 0 0 0 0,0 0 0 0 0,0 0 1 0 0,0 0-1 0 0,0 1 0 0 0,0-1 0 0 0,0 1 0 0 0,0 0 0 0 0,0 0 0 0 0,0 0 0 0 0,0 0 0 0 0,0 0 0 0 0,-2 1-129 0 0,-3 1 395 0 0,1 1-1 0 0,0-1 1 0 0,-1 1-1 0 0,1 0 0 0 0,1 1 1 0 0,-1-1-1 0 0,-4 4-394 0 0,8-4 97 0 0,0 0 0 0 0,0 1 1 0 0,0-1-1 0 0,0 1 0 0 0,1-1 0 0 0,-1 1 0 0 0,1 0 0 0 0,0 0 1 0 0,0 0-1 0 0,0 0 0 0 0,1 0 0 0 0,-1 0 0 0 0,1 0 0 0 0,0 1 0 0 0,0 2-97 0 0,-1 4 97 0 0,1 0 0 0 0,0 0 0 0 0,0 0 0 0 0,1 0 0 0 0,1-1-1 0 0,1 11-96 0 0,4 18 503 0 0,4 9-503 0 0,-6-34 84 0 0,-1 0-37 0 0,7 32 1038 0 0,-2 0-1085 0 0,-6-30 346 0 0,-1-1 0 0 0,-1 1 0 0 0,0 0 0 0 0,-2 14-346 0 0,1-23 72 0 0,0 0 0 0 0,-1 1 0 0 0,1-1 0 0 0,-1 0 0 0 0,-1-1 0 0 0,0 1 0 0 0,0 0-72 0 0,2-5-54 0 0,0 0 0 0 0,0 0 1 0 0,0 0-1 0 0,0-1 0 0 0,0 1 1 0 0,-1 0-1 0 0,1 0 0 0 0,-1-1 1 0 0,0 1-1 0 0,1-1 0 0 0,-1 1 0 0 0,0-1 1 0 0,0 0-1 0 0,0 0 0 0 0,0 0 1 0 0,0 0-1 0 0,0 0 0 0 0,0 0 1 0 0,0-1-1 0 0,0 1 0 0 0,0 0 1 0 0,0-1-1 0 0,-1 0 0 0 0,1 0 1 0 0,-1 1 53 0 0,0-2-712 0 0,-1 0 0 0 0,0 0 0 0 0,1 0 0 0 0,-1 0 0 0 0,1 0 1 0 0,-1-1-1 0 0,1 1 0 0 0,0-1 0 0 0,0 0 0 0 0,-1-1 712 0 0,-13-10-2662 0 0</inkml:trace>
  <inkml:trace contextRef="#ctx0" brushRef="#br0" timeOffset="39434.481">5535 1824 6912 0 0,'8'-2'1139'0'0,"-1"0"1"0"0,1 0-1 0 0,0 1 1 0 0,-1 0-1 0 0,1 0 1 0 0,2 1-1140 0 0,26-4 2181 0 0,-28 3-1914 0 0,-1 1 0 0 0,0 0 0 0 0,1 0-1 0 0,-1 0 1 0 0,1 1 0 0 0,-1 0 0 0 0,0 1 0 0 0,4 1-267 0 0,24 4-27 0 0,-26-7-84 0 0</inkml:trace>
  <inkml:trace contextRef="#ctx0" brushRef="#br0" timeOffset="39804.112">5996 1562 4608 0 0,'0'0'353'0'0,"0"0"99"0"0,0 0 1277 0 0,0 0 581 0 0,2 1 1178 0 0,9 4-1132 0 0,4 1-653 0 0,0-1 1 0 0,1-1 0 0 0,6 1-1704 0 0,7 2 344 0 0,-11-4-232 0 0,-1-1 0 0 0,1 0-1 0 0,0-2 1 0 0,0 0-1 0 0,-1-1 1 0 0,10-1-112 0 0,39-2-972 0 0,-54 4-1077 0 0,-6 0-2865 0 0,-6 0 2292 0 0</inkml:trace>
  <inkml:trace contextRef="#ctx0" brushRef="#br0" timeOffset="41032.168">6584 1448 3680 0 0,'0'0'167'0'0,"-3"-6"26"0"0,3 5-93 0 0,-1 0 0 0 0,1 0 0 0 0,-1-1 0 0 0,1 1 0 0 0,0 0 0 0 0,-1-1 0 0 0,1 1 0 0 0,0 0 1 0 0,0-1-1 0 0,0 1 0 0 0,0 0 0 0 0,0-1 0 0 0,0 1 0 0 0,1-1 0 0 0,-1 1 0 0 0,0 0 0 0 0,1-1 0 0 0,-1 1 0 0 0,1 0 0 0 0,-1 0 0 0 0,1-1 0 0 0,0 0-100 0 0,1 0 405 0 0,-1 0 0 0 0,1 1 0 0 0,0-1-1 0 0,0 0 1 0 0,0 1 0 0 0,0-1-1 0 0,0 1 1 0 0,0 0 0 0 0,0-1 0 0 0,0 1-1 0 0,1 0 1 0 0,-1 0-405 0 0,6-2 1027 0 0,1 1 0 0 0,-1 0 0 0 0,0 0-1 0 0,1 1 1 0 0,-1 0 0 0 0,0 0 0 0 0,2 1-1027 0 0,-5 0 91 0 0,1 1-1 0 0,0 0 1 0 0,-1 0-1 0 0,1 0 1 0 0,-1 1-1 0 0,1 0 1 0 0,-1 0-1 0 0,0 0 1 0 0,0 1-1 0 0,0 0 1 0 0,0 0-1 0 0,0 0 1 0 0,-1 0-1 0 0,1 1 1 0 0,1 1-91 0 0,-1 0 31 0 0,0 0 1 0 0,0 0 0 0 0,-1 1-1 0 0,1-1 1 0 0,-1 1-1 0 0,0 0 1 0 0,-1 0 0 0 0,1 0-1 0 0,-1 1 1 0 0,0-1 0 0 0,-1 1-1 0 0,1 1-31 0 0,-3-5 31 0 0,1 1-1 0 0,-1-1 1 0 0,1 0-1 0 0,-1 1 1 0 0,0-1-1 0 0,-1 0 1 0 0,1 1-1 0 0,0-1 1 0 0,-1 0-1 0 0,0 0 0 0 0,0 0 1 0 0,0 1-1 0 0,0-1 1 0 0,0 0-1 0 0,0 0 1 0 0,-1 0-1 0 0,0 0 1 0 0,1-1-1 0 0,-1 1 1 0 0,0 0-1 0 0,-1-1 1 0 0,1 1-1 0 0,0-1 1 0 0,-1 0-1 0 0,0 1-30 0 0,-9 7 149 0 0,-1-1 0 0 0,0-1 0 0 0,0 0-1 0 0,-15 6-148 0 0,1 1 138 0 0,-60 37 47 0 0,82-49-185 0 0,-1 0 0 0 0,1 0 0 0 0,0 0 0 0 0,1 1 0 0 0,-1 0 0 0 0,-2 1 0 0 0,3 2 0 0 0,3-6 2 0 0,1 0 0 0 0,0 0 0 0 0,0 0-1 0 0,0 0 1 0 0,0 0 0 0 0,0 0 0 0 0,0 0-1 0 0,0 0 1 0 0,0 0 0 0 0,0 0 0 0 0,0 0-1 0 0,1 0 1 0 0,-1 0 0 0 0,0 0 0 0 0,1 0-1 0 0,-1 0 1 0 0,1 0 0 0 0,-1 0 0 0 0,1 0-1 0 0,-1 0 1 0 0,1-1 0 0 0,-1 1 0 0 0,1 0-1 0 0,0 0 1 0 0,0-1 0 0 0,-1 1 0 0 0,1 0 0 0 0,0-1-1 0 0,0 1 1 0 0,0-1 0 0 0,0 1 0 0 0,-1-1-1 0 0,1 1 1 0 0,0-1 0 0 0,1 0-2 0 0,-1 1 2 0 0,6 1 22 0 0,-1 1-1 0 0,1-2 1 0 0,0 1-1 0 0,0-1 1 0 0,0 0-1 0 0,0 0 1 0 0,0-1-1 0 0,-1 0 1 0 0,1 0-1 0 0,3-1-23 0 0,10 0 13 0 0,12 1-630 0 0,-1-3 0 0 0,1 0-1 0 0,-1-2 1 0 0,21-6 617 0 0,-33 5-2201 0 0,2-4-4224 0 0</inkml:trace>
  <inkml:trace contextRef="#ctx0" brushRef="#br0" timeOffset="41493.132">6979 1492 10592 0 0,'0'0'818'0'0,"0"-1"-713"0"0,-1 1 0 0 0,1 0 0 0 0,-1 0 0 0 0,0-1 0 0 0,1 1-1 0 0,-1 0 1 0 0,0 0 0 0 0,1 0 0 0 0,-1-1 0 0 0,0 1 0 0 0,1 0 0 0 0,-1 0-1 0 0,0 0 1 0 0,0 0-105 0 0,-1 3 521 0 0,0-1-1 0 0,0 1 1 0 0,0-1 0 0 0,0 1-1 0 0,1-1 1 0 0,-1 1-1 0 0,1 0 1 0 0,-1 1-521 0 0,1-1 116 0 0,0 1 1 0 0,0 0-1 0 0,0-1 1 0 0,0 1-1 0 0,1 0 1 0 0,0 0-1 0 0,-1 0 1 0 0,2-1-1 0 0,-1 1 0 0 0,0 3-116 0 0,1-3 108 0 0,0 1-1 0 0,-1-1 1 0 0,1 1-1 0 0,1-1 1 0 0,-1 0-1 0 0,1 0 0 0 0,0 3-107 0 0,-1-5 46 0 0,1 0 1 0 0,-1 0-1 0 0,1 0 0 0 0,-1 1 0 0 0,1-1 0 0 0,-1-1 0 0 0,1 1 0 0 0,2 1-46 0 0,1 2 77 0 0,-5-4 13 0 0,2-1 6 0 0,1 0-70 0 0,-1 0-93 0 0,-1 0 0 0 0,1 1 0 0 0,-1-1 0 0 0,0 0 0 0 0,1 0 0 0 0,-1 0-1 0 0,1-1 1 0 0,-1 1 0 0 0,1 0 0 0 0,-1 0 0 0 0,0-1 0 0 0,1 1 0 0 0,-1-1 0 0 0,1 0 0 0 0,-1 1-1 0 0,0-1 1 0 0,0 0 0 0 0,1 1 0 0 0,-1-1 0 0 0,0 0 0 0 0,0 0 0 0 0,0 0 0 0 0,0 0 0 0 0,0 0-1 0 0,0 0 1 0 0,0-1 0 0 0,-1 1 0 0 0,2-1 67 0 0,21-38-7234 0 0,-23 40 7203 0 0,0 0 0 0 0,0-1 0 0 0,0 1 1 0 0,0 0-1 0 0,0 0 0 0 0,0 0 0 0 0,0 0 0 0 0,0 0 1 0 0,0 0-1 0 0,0 0 0 0 0,1 0 0 0 0,-1 0 0 0 0,0 0 1 0 0,0 0-1 0 0,0 0 0 0 0,0 0 0 0 0,0 0 1 0 0,0 0-1 0 0,0 0 0 0 0,0 0 0 0 0,1 0 0 0 0,-1 0 1 0 0,0 0-1 0 0,0 0 0 0 0,0 0 0 0 0,0 0 0 0 0,0 0 1 0 0,0 0-1 0 0,0 0 0 0 0,0 0 0 0 0,0 0 1 0 0,1 0-1 0 0,-1 0 0 0 0,0 0 0 0 0,0 0 0 0 0,0 0 1 0 0,0 0-1 0 0,0 0 0 0 0,0 0 0 0 0,0 0 0 0 0,0 0 1 0 0,0 0-1 0 0,0 0 0 0 0,1 0 0 0 0,-1 1 1 0 0,0-1-1 0 0,0 0 31 0 0,5 8 110 0 0,5 16 2255 0 0,-4-11-1223 0 0,-4-7-767 0 0,4 5 820 0 0,0 0-1 0 0,7 10-1194 0 0,-10-17 183 0 0,0-1-1 0 0,0 1 1 0 0,1 0 0 0 0,-1-1-1 0 0,1 0 1 0 0,0 0 0 0 0,0 0-1 0 0,0 0 1 0 0,2 0-183 0 0,1 1 330 0 0,0-1 1 0 0,0 0-1 0 0,0 0 0 0 0,1-1 0 0 0,-1 1 0 0 0,1-2 1 0 0,0 1-1 0 0,3-1-330 0 0,-6 0 150 0 0,-1-1 1 0 0,1 0-1 0 0,0 0 1 0 0,0-1 0 0 0,0 1-1 0 0,-1-1 1 0 0,1 0-1 0 0,0-1 1 0 0,-1 1-1 0 0,1-1 1 0 0,-1 0-1 0 0,1 0 1 0 0,-1 0-1 0 0,1-1-150 0 0,1-1 77 0 0,-1 1 0 0 0,1-2 0 0 0,-1 1 0 0 0,0 0 0 0 0,-1-1 0 0 0,1 0 0 0 0,-1 0 0 0 0,0 0 0 0 0,0-1 0 0 0,0 1 0 0 0,-1-1 0 0 0,0 0 0 0 0,0 0 0 0 0,0-1-77 0 0,0-1 25 0 0,-1 0-1 0 0,0-1 0 0 0,-1 1 0 0 0,0 0 0 0 0,0 0 0 0 0,0-1 1 0 0,-1 1-1 0 0,-1-1 0 0 0,0 1 0 0 0,0 0 0 0 0,0-2-24 0 0,-1 0-89 0 0,0-1 0 0 0,-1 1 0 0 0,0 0 0 0 0,0 1 0 0 0,-2-3 89 0 0,3 8-368 0 0,0 1 0 0 0,0-1-1 0 0,0 1 1 0 0,-1-1-1 0 0,1 1 1 0 0,-4-3 368 0 0,4 5-639 0 0,1-1 0 0 0,-1 0 0 0 0,-1 1 0 0 0,1-1 0 0 0,0 1 0 0 0,0 0 0 0 0,0 0 0 0 0,-1 0 0 0 0,1 0 1 0 0,0 0-1 0 0,-2 0 639 0 0,-8-1-5836 0 0</inkml:trace>
  <inkml:trace contextRef="#ctx0" brushRef="#br0" timeOffset="42353.961">7342 2002 3224 0 0,'0'0'487'0'0,"0"0"835"0"0,0 0 371 0 0,-7 2 1683 0 0,-111 6 2436 0 0,68-6-4629 0 0,32-2-916 0 0,1 1 0 0 0,-9 2-267 0 0,14-2 74 0 0,1 0 0 0 0,-1-1 0 0 0,-2 0-74 0 0,3 0 123 0 0,0 0-1 0 0,0 1 1 0 0,-6 1-123 0 0,-30 5-16 0 0,-8-2 16 0 0,-17 3-62 0 0,-1-2 545 0 0,-69-2-483 0 0,98-2 115 0 0,-13 0 13 0 0,28-3-57 0 0,0 3 0 0 0,-13 1-71 0 0,5 1 15 0 0,-7-2-15 0 0,-24-1 91 0 0,0 4-1 0 0,-20 5-90 0 0,58-7 61 0 0,-26-1-61 0 0,-11 1 57 0 0,3 1-43 0 0,-47-4-14 0 0,37-1 220 0 0,-79 4 164 0 0,-135 7-256 0 0,189-15-29 0 0,50 2-58 0 0,-100-2 163 0 0,81 4-167 0 0,-11 1-124 0 0,26 1-5841 0 0,53-1-277 0 0</inkml:trace>
  <inkml:trace contextRef="#ctx0" brushRef="#br0" timeOffset="44050.049">5437 2416 12672 0 0,'-26'-21'1329'0'0,"25"20"-1217"0"0,-1-1 0 0 0,1 1 0 0 0,0 0 0 0 0,0-1 0 0 0,0 1 0 0 0,0-1 0 0 0,0 0 0 0 0,0 1 0 0 0,0-1 0 0 0,1 0 0 0 0,-1 0 0 0 0,1 1 0 0 0,-1-1 0 0 0,1 0 0 0 0,-1-1-112 0 0,2 1 146 0 0,-1 1 0 0 0,1-1 0 0 0,-1 1 0 0 0,1-1 0 0 0,0 1 0 0 0,0 0 0 0 0,0-1 0 0 0,0 1 0 0 0,0 0 1 0 0,0 0-1 0 0,0 0 0 0 0,0 0 0 0 0,0 0 0 0 0,1 0 0 0 0,-1 0 0 0 0,0 0 0 0 0,1 0 0 0 0,-1 0-146 0 0,7-1 57 0 0,-1-1 0 0 0,0 1 0 0 0,1 1 0 0 0,-1-1 0 0 0,1 1 0 0 0,-1 0 0 0 0,1 1 0 0 0,0 0 0 0 0,6 1-57 0 0,1 1 41 0 0,-1 1-1 0 0,13 4-40 0 0,-23-6 14 0 0,1 1 0 0 0,0 0 0 0 0,-1 0 1 0 0,1 0-1 0 0,-1 1 0 0 0,0 0 0 0 0,0 0 0 0 0,0 0 0 0 0,0 0 0 0 0,2 3-14 0 0,-4-4 25 0 0,0 0 0 0 0,0 0 1 0 0,0 0-1 0 0,0 0 1 0 0,-1 0-1 0 0,1 0 0 0 0,-1 1 1 0 0,1-1-1 0 0,-1 1 0 0 0,0-1 1 0 0,0 1-1 0 0,0 0 1 0 0,0-1-1 0 0,-1 1 0 0 0,1 0 1 0 0,-1 0-1 0 0,0-1 0 0 0,1 1 1 0 0,-1 0-1 0 0,0 0 1 0 0,-1 0-1 0 0,1-1 0 0 0,0 1 1 0 0,-1 0-1 0 0,0-1 0 0 0,1 1 1 0 0,-1 0-1 0 0,0-1 0 0 0,-1 1 1 0 0,1-1-1 0 0,0 1 1 0 0,-1-1-1 0 0,1 1 0 0 0,-1-1 1 0 0,-1 1-26 0 0,-3 5 118 0 0,-1 0 1 0 0,0-1 0 0 0,-1 1-1 0 0,0-2 1 0 0,0 1 0 0 0,-6 2-119 0 0,-9 6 330 0 0,-22 10-330 0 0,-65 30 278 0 0,83-42 43 0 0,26-12-182 0 0,1-1 11 0 0,0 0 2 0 0,0 0-9 0 0,0 0-38 0 0,1 0-85 0 0,1 0 0 0 0,-1 1 0 0 0,0-1 0 0 0,1 0 0 0 0,-1 0 0 0 0,0 0 0 0 0,1 0 0 0 0,-1 0 0 0 0,0 0 0 0 0,1 0 0 0 0,-1 0 0 0 0,1-1-20 0 0,-1 1 28 0 0,253-22 242 0 0,-235 20-744 0 0,-1 1-595 0 0,0-1 0 0 0,-1-1 1 0 0,3-1 1068 0 0,-4-1-2346 0 0</inkml:trace>
  <inkml:trace contextRef="#ctx0" brushRef="#br0" timeOffset="44591.007">5934 2268 3680 0 0,'0'-3'26'0'0,"0"1"0"0"0,1-1 1 0 0,-1 0-1 0 0,0 0 0 0 0,1 0 0 0 0,0 1 0 0 0,-1-1 1 0 0,1 0-27 0 0,4-6 8634 0 0,-4 8-5906 0 0,-1 1-1391 0 0,0 0-611 0 0,0 0-118 0 0,0 0-56 0 0,6 16 612 0 0,-2-6-935 0 0,0-1-1 0 0,0 1 1 0 0,-1 0-1 0 0,-1 0 1 0 0,1 0-1 0 0,-1 5-228 0 0,5 64 519 0 0,-6-55-427 0 0,-2 0 0 0 0,0 0 0 0 0,-2 0 1 0 0,-1 0-1 0 0,0 0 0 0 0,-7 17-92 0 0,2-20 196 0 0,9-20-131 0 0,0-1-1 0 0,0 0 0 0 0,0 0 6 0 0,0 0-66 0 0,-1 0 1 0 0,1 0 0 0 0,0 0 0 0 0,0-1-1 0 0,-1 1 1 0 0,1 0 0 0 0,0 0-1 0 0,0-1 1 0 0,0 1 0 0 0,-1 0 0 0 0,1 0-1 0 0,0-1 1 0 0,0 1 0 0 0,0 0 0 0 0,0-1-1 0 0,0 1 1 0 0,-1 0 0 0 0,1 0 0 0 0,0-1-1 0 0,0 1 1 0 0,0 0 0 0 0,0-1-1 0 0,0 1 1 0 0,0 0 0 0 0,0-1 0 0 0,0 1-1 0 0,0 0 1 0 0,0-1 0 0 0,1 1 0 0 0,-1 0-1 0 0,0-1 1 0 0,0 1 0 0 0,0 0-1 0 0,0-1 1 0 0,0 1 0 0 0,0 0 0 0 0,1 0-1 0 0,-1-1-4 0 0,5-13-123 0 0,5-4-125 0 0,1 0 0 0 0,1 1 0 0 0,1 0 0 0 0,0 1 0 0 0,1 0 0 0 0,1 1 0 0 0,8-5 248 0 0,-7 5-321 0 0,2 2 0 0 0,0 0 1 0 0,0 2-1 0 0,18-9 321 0 0,-17 14-23 0 0,-1 2 205 0 0,-19 18 352 0 0,-1-11-443 0 0,-1 1-1 0 0,1 0 1 0 0,-1-1-1 0 0,0 1 0 0 0,0-1 1 0 0,0 0-1 0 0,0 0 0 0 0,-1 0 1 0 0,0 0-91 0 0,-37 24 396 0 0,24-17-318 0 0,-11 9 85 0 0,15-10-53 0 0,-2 1 0 0 0,1-2-1 0 0,-2 0-109 0 0,16-8 1 0 0,0 0-1 0 0,0 0 0 0 0,-1 0 0 0 0,1 0 1 0 0,0 1-1 0 0,0-1 0 0 0,-1 0 1 0 0,1 0-1 0 0,0 0 0 0 0,0 0 1 0 0,0 0-1 0 0,-1 1 0 0 0,1-1 0 0 0,0 0 1 0 0,0 0-1 0 0,0 0 0 0 0,-1 1 1 0 0,1-1-1 0 0,0 0 0 0 0,0 0 0 0 0,0 1 1 0 0,0-1-1 0 0,0 0 0 0 0,0 0 1 0 0,-1 1-1 0 0,1-1 0 0 0,0 0 0 0 0,0 0 1 0 0,0 1-1 0 0,0-1 0 0 0,0 0 1 0 0,0 1-1 0 0,0-1 0 0 0,0 0 1 0 0,0 0-1 0 0,0 1 0 0 0,0-1 0 0 0,1 0 1 0 0,-1 0-1 0 0,0 1 0 0 0,0-1 1 0 0,0 0-1 0 0,0 0 0 0 0,0 1 0 0 0,0-1 0 0 0,7 7-1 0 0,-7-7 1 0 0,7 4 26 0 0,-1-1-1 0 0,1 0 1 0 0,0 0-1 0 0,0 0 0 0 0,0-1 1 0 0,0 0-1 0 0,1 0 1 0 0,-1-1-1 0 0,2 1-25 0 0,2 0-101 0 0,62 11-427 0 0,-58-10-916 0 0,-6-3-3749 0 0,-4-2-1273 0 0</inkml:trace>
  <inkml:trace contextRef="#ctx0" brushRef="#br0" timeOffset="45011.049">6440 2315 4144 0 0,'0'0'319'0'0,"0"0"170"0"0,-2 8 4159 0 0,0 15 1033 0 0,2-14-5229 0 0,0 0-1 0 0,0 0 1 0 0,1 0-1 0 0,2 9-451 0 0,2 10 1022 0 0,-4-19-871 0 0,1 0 1 0 0,-1 0-1 0 0,1-1 1 0 0,1 1-1 0 0,0 0 1 0 0,0-1-1 0 0,1 0 1 0 0,0 0-1 0 0,0 0 0 0 0,1 1-151 0 0,2 0 156 0 0,-4-4-81 0 0,1 0 1 0 0,0 0-1 0 0,0-1 1 0 0,0 1-1 0 0,6 3-75 0 0,-9-7 30 0 0,1 0 0 0 0,-1 0 0 0 0,1 0-1 0 0,-1 0 1 0 0,1 0 0 0 0,0-1-1 0 0,-1 1 1 0 0,1-1 0 0 0,0 1-1 0 0,-1-1 1 0 0,1 0 0 0 0,0 1-1 0 0,0-1 1 0 0,-1 0 0 0 0,1 0 0 0 0,0 0-1 0 0,0-1 1 0 0,0 1 0 0 0,-1 0-1 0 0,1-1 1 0 0,0 1 0 0 0,-1-1-1 0 0,2 0-29 0 0,0 0 70 0 0,0 0-1 0 0,0-1 0 0 0,0 1 0 0 0,0-1 0 0 0,0 0 0 0 0,0 0 1 0 0,-1 0-1 0 0,1-1 0 0 0,-1 1 0 0 0,0-1 0 0 0,1 1 1 0 0,-1-1-1 0 0,0 0 0 0 0,0 1 0 0 0,-1-1 0 0 0,2-2-69 0 0,-1 0 38 0 0,0 0 0 0 0,0-1 0 0 0,-1 1-1 0 0,1-1 1 0 0,-1 0 0 0 0,0 1-1 0 0,-1-1 1 0 0,1 0 0 0 0,-1-2-38 0 0,1-32 77 0 0,0 21-3 0 0,-1-1 0 0 0,-2-13-74 0 0,1 19-786 0 0,1-1 0 0 0,0-8 786 0 0,1-10-1173 0 0,5 37-2844 0 0,0 0-1932 0 0</inkml:trace>
  <inkml:trace contextRef="#ctx0" brushRef="#br0" timeOffset="45400.745">6756 2345 3680 0 0,'0'0'167'0'0,"0"2"-7"0"0,3 60 9240 0 0,0-39-7923 0 0,1 0 1 0 0,1 0-1 0 0,1 2-1477 0 0,-4-15 334 0 0,0-1-1 0 0,-1 0 1 0 0,0 9-334 0 0,3 15 495 0 0,-2-11-188 0 0,0 1-1 0 0,-1-1 0 0 0,-2 12-306 0 0,0 1 169 0 0,1-29-142 0 0,0-1 0 0 0,-1 0-1 0 0,1 0 1 0 0,-1 1 0 0 0,0-1-1 0 0,-1 0 1 0 0,1 0 0 0 0,-1 0-1 0 0,0 0 1 0 0,-1 0 0 0 0,1-1-1 0 0,-2 3-26 0 0,4-6-85 0 0,-1-1-1 0 0,1 1 0 0 0,-1-1 0 0 0,0 1 0 0 0,1-1 0 0 0,-1 1 1 0 0,1-1-1 0 0,-1 0 0 0 0,0 1 0 0 0,1-1 0 0 0,-1 0 0 0 0,0 1 1 0 0,1-1-1 0 0,-1 0 0 0 0,0 0 0 0 0,0 0 0 0 0,1 0 0 0 0,-1 1 1 0 0,0-1-1 0 0,0 0 0 0 0,1 0 0 0 0,-1 0 0 0 0,0-1 0 0 0,0 1 1 0 0,1 0-1 0 0,-1 0 0 0 0,0 0 0 0 0,1-1 0 0 0,-1 1 0 0 0,0 0 86 0 0,-2-2-557 0 0,0 1 0 0 0,1 0 0 0 0,-1-1-1 0 0,1 1 1 0 0,0-1 0 0 0,-1 0 0 0 0,0 0 557 0 0,-9-11-2356 0 0</inkml:trace>
  <inkml:trace contextRef="#ctx0" brushRef="#br0" timeOffset="45796.843">6796 2367 3224 0 0,'33'-2'372'0'0,"-26"1"524"0"0,0 0 1 0 0,0 0 0 0 0,1 1-1 0 0,-1 1 1 0 0,0-1 0 0 0,2 1-897 0 0,1 1 966 0 0,-1 1 0 0 0,0-1-1 0 0,0 1 1 0 0,0 1 0 0 0,0 0 0 0 0,2 1-966 0 0,-9-4 165 0 0,1 1 1 0 0,-1-1-1 0 0,0 1 1 0 0,0-1-1 0 0,1 1 1 0 0,-1 0-1 0 0,0 0 0 0 0,-1 0 1 0 0,1 0-1 0 0,0 0 1 0 0,0 0-1 0 0,-1 0 0 0 0,1 1 1 0 0,-1-1-1 0 0,0 0 1 0 0,0 1-1 0 0,0-1 0 0 0,0 1 1 0 0,0 0-1 0 0,-1-1 1 0 0,1 1-1 0 0,-1 0 0 0 0,1 2-165 0 0,-1-4 69 0 0,-1 1 0 0 0,1 0 0 0 0,-1-1 0 0 0,1 1 0 0 0,-1-1 0 0 0,1 1 0 0 0,-1-1 0 0 0,0 1 0 0 0,0-1 0 0 0,0 1 0 0 0,0-1 0 0 0,0 1 0 0 0,0-1 0 0 0,0 0 0 0 0,0 0 0 0 0,-1 0 0 0 0,1 0 1 0 0,0 0-1 0 0,-1 0 0 0 0,1 0 0 0 0,-1 0-69 0 0,-4 3 141 0 0,-1 0 1 0 0,1-1 0 0 0,-1 0-1 0 0,-1 0-141 0 0,-9 2 59 0 0,1 0 0 0 0,-1-2-1 0 0,1 1 1 0 0,-1-2 0 0 0,0-1 0 0 0,-12 0-59 0 0,-16-3-2287 0 0,4-4-3445 0 0,23 1 143 0 0</inkml:trace>
  <inkml:trace contextRef="#ctx0" brushRef="#br0" timeOffset="46314.409">7522 1401 12496 0 0,'0'0'572'0'0,"0"0"-11"0"0,4-5-268 0 0,-4 5-291 0 0,1-4 326 0 0,1 0-1 0 0,0 0 0 0 0,0 0 1 0 0,1 1-1 0 0,-1-1 0 0 0,1 1 1 0 0,0 0-1 0 0,-1 0 1 0 0,1 0-1 0 0,1 0 0 0 0,-1 0 1 0 0,1 0-328 0 0,4-3 324 0 0,1 1-1 0 0,1 0 1 0 0,-1 0 0 0 0,1 1 0 0 0,0 0 0 0 0,3 0-324 0 0,21-6 597 0 0,9 1-597 0 0,-12 2 376 0 0,-28 6-346 0 0,0 1 1 0 0,-1-1 0 0 0,1 1-1 0 0,0-1 1 0 0,0 1 0 0 0,0 0-1 0 0,0 0 1 0 0,-1 1 0 0 0,1-1-1 0 0,0 0 1 0 0,0 1 0 0 0,0 0-1 0 0,-1 0 1 0 0,1 0 0 0 0,0 0-1 0 0,-1 0 1 0 0,1 0 0 0 0,-1 1-1 0 0,1-1 1 0 0,-1 1 0 0 0,0-1-1 0 0,0 1 1 0 0,0 0 0 0 0,0 0-1 0 0,0 0 1 0 0,0 0 0 0 0,0 1-1 0 0,0-1 1 0 0,-1 0 0 0 0,1 1-1 0 0,-1-1 1 0 0,0 1 0 0 0,0 0-1 0 0,0-1 1 0 0,0 1 0 0 0,0 0-1 0 0,-1-1 1 0 0,1 1 0 0 0,-1 0-1 0 0,1 0 1 0 0,-1 0 0 0 0,0-1-1 0 0,-1 2-30 0 0,2 27 74 0 0,-1 23 98 0 0,-2-8-161 0 0,2-22-12 0 0,-4 19 1 0 0,-3 62 0 0 0,3-42 43 0 0,2-1 0 0 0,3 1-1 0 0,3 10-42 0 0,-3-32 0 0 0,-2 16 0 0 0,-1 7 0 0 0,2-30-12 0 0,0 77 99 0 0,6 6-87 0 0,-5-64 101 0 0,-2-35-23 0 0,1-1 1 0 0,1 0-1 0 0,1 0-78 0 0,2-5 62 0 0,-3-9-52 0 0,-1-1-1 0 0,1 1 1 0 0,0-1 0 0 0,-1 1-1 0 0,1-1 1 0 0,-1 1 0 0 0,0-1-1 0 0,0 1 1 0 0,0 0 0 0 0,0-1-1 0 0,0 1 1 0 0,-1-1 0 0 0,1 1-1 0 0,-1 1-9 0 0,1-3 1 0 0,0-1-1 0 0,0 0 0 0 0,0 1 1 0 0,0-1-1 0 0,0 0 0 0 0,0 1 0 0 0,-1-1 1 0 0,1 0-1 0 0,0 1 0 0 0,0-1 1 0 0,0 0-1 0 0,0 0 0 0 0,-1 1 1 0 0,1-1-1 0 0,0 0 0 0 0,0 1 1 0 0,0-1-1 0 0,-1 0 0 0 0,1 0 0 0 0,0 1 1 0 0,0-1-1 0 0,-1 0 0 0 0,1 0 1 0 0,0 0-1 0 0,-1 0 0 0 0,1 1 1 0 0,0-1-1 0 0,-1 0 0 0 0,1 0 0 0 0,0 0 1 0 0,-1 0-1 0 0,1 0 0 0 0,0 0 1 0 0,-1 0-1 0 0,1 0 0 0 0,0 0 0 0 0,-1 0 31 0 0,-6 2 33 0 0,1 0 1 0 0,-1-1 0 0 0,1 0 0 0 0,-1 0 0 0 0,0 0-1 0 0,1-1 1 0 0,-1 0 0 0 0,0-1-65 0 0,-55-6 456 0 0,28 3-450 0 0,12 1-27 0 0,0 0 0 0 0,-15-6 21 0 0,14 5-630 0 0,17 3 402 0 0,-1 0 1 0 0,1-1-1 0 0,0 0 1 0 0,-5-2 227 0 0,9 4-720 0 0,0-1 1 0 0,0-1-1 0 0,0 1 1 0 0,0 0-1 0 0,1 0 1 0 0,-1-1-1 0 0,0 1 1 0 0,1-1-1 0 0,-1 1 1 0 0,1-1 719 0 0,-3-5-6604 0 0</inkml:trace>
  <inkml:trace contextRef="#ctx0" brushRef="#br0" timeOffset="46824.362">8020 1197 8752 0 0,'1'-3'229'0'0,"0"0"1"0"0,1 0 0 0 0,-1 0 0 0 0,1 1-1 0 0,-1-1 1 0 0,1 0 0 0 0,0 1-1 0 0,0-1 1 0 0,0 1 0 0 0,3-3-230 0 0,27-19 3094 0 0,-9 7-2477 0 0,-12 8 338 0 0,1 1 0 0 0,1 0 0 0 0,0 1 0 0 0,0 0 0 0 0,5-1-955 0 0,-15 7 83 0 0,0 0-1 0 0,0 1 1 0 0,0-1-1 0 0,0 0 1 0 0,0 1-1 0 0,0 0 1 0 0,0 0-1 0 0,-1 0 1 0 0,1 0-1 0 0,0 0 1 0 0,0 0-1 0 0,0 1 0 0 0,0 0 1 0 0,0-1-1 0 0,0 1 1 0 0,0 0-1 0 0,0 1-82 0 0,-1-2 15 0 0,0 1 0 0 0,-1 0 0 0 0,1 0 0 0 0,0 0 0 0 0,-1 0-1 0 0,1 0 1 0 0,-1 0 0 0 0,1 0 0 0 0,-1 1 0 0 0,1-1 0 0 0,-1 0-1 0 0,0 1 1 0 0,1-1 0 0 0,-1 1 0 0 0,0 0 0 0 0,0-1 0 0 0,0 1 0 0 0,-1 0-1 0 0,1-1 1 0 0,0 1 0 0 0,-1 0 0 0 0,1 0 0 0 0,-1 0 0 0 0,1 0 0 0 0,-1 0-1 0 0,0 0-14 0 0,0 3 60 0 0,-1 1 0 0 0,1 0 0 0 0,-1-1 0 0 0,-1 1-1 0 0,1 0 1 0 0,-1-1 0 0 0,0 0 0 0 0,0 1 0 0 0,-1-1 0 0 0,1 0-1 0 0,-1 0 1 0 0,0 0 0 0 0,-4 4-60 0 0,-6 6 228 0 0,0 0-1 0 0,-1-1 1 0 0,-6 5-228 0 0,5-6 159 0 0,10-8-138 0 0,3-4 30 0 0,1 0 1 0 0,0 0-1 0 0,-1 0 1 0 0,1 1-1 0 0,0-1 0 0 0,0 0 1 0 0,0 1-1 0 0,0-1 1 0 0,0 1-1 0 0,0-1-51 0 0,1-1 10 0 0,0 1 0 0 0,0-1 0 0 0,0 0 0 0 0,0 0 0 0 0,0 1 0 0 0,0-1 0 0 0,0 0 0 0 0,0 0 0 0 0,0 1 0 0 0,0-1 0 0 0,0 0 0 0 0,0 0 0 0 0,0 1 0 0 0,0-1 0 0 0,0 0 0 0 0,1 0 0 0 0,-1 0 0 0 0,0 1 0 0 0,0-1 0 0 0,0 0 0 0 0,0 0 0 0 0,0 0 0 0 0,1 1 0 0 0,-1-1 0 0 0,0 0 0 0 0,0 0 0 0 0,0 0 0 0 0,1 0-10 0 0,12 5 123 0 0,-8-4-75 0 0,1-1 1 0 0,0 0 0 0 0,0 0-1 0 0,0-1 1 0 0,0 0 0 0 0,0 0-1 0 0,0 0-48 0 0,23-3 106 0 0,15 2-500 0 0,0 3-1 0 0,39 4 395 0 0,-55-1-1139 0 0</inkml:trace>
  <inkml:trace contextRef="#ctx0" brushRef="#br0" timeOffset="54983.373">8139 3428 3224 0 0,'0'0'143'0'0,"-14"-3"-61"0"0,9 2 5005 0 0,-13-4 293 0 0,17 5-2224 0 0,12 3-2573 0 0,8 1-315 0 0,0-2 0 0 0,0 0-1 0 0,0 0 1 0 0,8-2-268 0 0,41 4 428 0 0,-43-3-256 0 0,-1 0 0 0 0,9-1-172 0 0,30 1 171 0 0,-20 0 162 0 0,25-3-333 0 0,1 0 287 0 0,118-6 762 0 0,-153 7-686 0 0,0-1-1 0 0,22-5-362 0 0,-47 5-1720 0 0,-9 2 520 0 0</inkml:trace>
  <inkml:trace contextRef="#ctx0" brushRef="#br0" timeOffset="55439.721">8482 3236 3680 0 0,'2'-4'375'0'0,"-1"0"1"0"0,0-1 0 0 0,0 1-1 0 0,0-1 1 0 0,0 1 0 0 0,-1-1-1 0 0,0 0-375 0 0,0 4 2528 0 0,2 0 1526 0 0,-1-4-2247 0 0,1 2 1870 0 0,0 3-3601 0 0,0 1 0 0 0,0 0 0 0 0,0-1 0 0 0,-1 1-1 0 0,1 0 1 0 0,0 0 0 0 0,-1 0 0 0 0,1 1 0 0 0,0-1 0 0 0,-1 0-1 0 0,0 1 1 0 0,1-1 0 0 0,-1 0 0 0 0,0 1 0 0 0,1 0-1 0 0,-1-1 1 0 0,0 1 0 0 0,0 0 0 0 0,-1-1 0 0 0,2 3-76 0 0,17 40 555 0 0,27 88 717 0 0,-30-79-1031 0 0,-5-16-238 0 0,-1 7 175 0 0,-2-9-56 0 0,-6-30-93 0 0,-1-1 1 0 0,-1 0-1 0 0,1 1 0 0 0,-1-1 0 0 0,1 1 0 0 0,-1-1 0 0 0,-1 2-29 0 0,4 24 128 0 0,-3-28-147 0 0,0 0-1 0 0,0 0 0 0 0,0 0 0 0 0,0 0 0 0 0,0 0 1 0 0,0-1-1 0 0,-1 1 0 0 0,1 0 0 0 0,-1 0 20 0 0,0 10-6884 0 0,1-12 199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2:5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1313 39 2304 0 0,'-13'-3'403'0'0,"11"3"851"0"0,2 0 375 0 0,-1-2 2595 0 0,-3-8-2354 0 0,1 7 1315 0 0,0 2-2708 0 0,-2-2-142 0 0,0 0 0 0 0,0 1-1 0 0,-1 0 1 0 0,1 0 0 0 0,0 0 0 0 0,-1 0 0 0 0,1 1-1 0 0,-1 0 1 0 0,1 0 0 0 0,-1 1 0 0 0,-4 0-335 0 0,-33 2 561 0 0,0 1 0 0 0,-3 4-561 0 0,-42 3 392 0 0,9-8 305 0 0,-30-3-697 0 0,-50 0 559 0 0,-302 6 810 0 0,317-5-1154 0 0,140 0-216 0 0,-1 0-1 0 0,1 0 1 0 0,-1-1-1 0 0,1 1 1 0 0,-1-1-1 0 0,1 0 1 0 0,-3-1 1 0 0,6 1-62 0 0,-4 1-34 0 0,4 0-5153 0 0,1 0-1445 0 0</inkml:trace>
  <inkml:trace contextRef="#ctx0" brushRef="#br0" timeOffset="1367.036">80 426 3224 0 0,'0'0'601'0'0,"6"6"3811"0"0,4 11 340 0 0,5 9-3002 0 0,10 18-921 0 0,36 57 1738 0 0,-48-81-2277 0 0,-2 0-1 0 0,2 4-289 0 0,-3-5 153 0 0,0 0 1 0 0,12 15-154 0 0,-5-11 129 0 0,-10-13 3 0 0,0 0 0 0 0,1 0 0 0 0,2 2-132 0 0,-9-11 20 0 0,13 18 434 0 0,-14-18-435 0 0,7-20 943 0 0,-6 10-748 0 0,-1-1 0 0 0,0 1 1 0 0,-1-1-1 0 0,0 1 0 0 0,0-1 1 0 0,-3-5-215 0 0,-2-22 334 0 0,-9-48 135 0 0,7 43-173 0 0,0-10-296 0 0,0-9-137 0 0,2 20 202 0 0,2-5-65 0 0,3 33 88 0 0,1 0-1 0 0,1-1 1 0 0,0 1-1 0 0,1 0 0 0 0,1-7-87 0 0,-1 13 52 0 0,0-1 0 0 0,0 1 0 0 0,1 0 0 0 0,0-1 0 0 0,0 1 0 0 0,0 0 0 0 0,1 1 0 0 0,0-1 0 0 0,1 1 0 0 0,0-1-52 0 0,-3 4 8 0 0,0 1-1 0 0,1 0 0 0 0,-1 0 1 0 0,1 0-1 0 0,-1 0 0 0 0,1 0 1 0 0,0 0-1 0 0,0 1 1 0 0,0-1-1 0 0,0 1 0 0 0,0 0 1 0 0,0 0-1 0 0,0 0 0 0 0,0 0 1 0 0,1 0-1 0 0,-1 1 0 0 0,0-1 1 0 0,0 1-1 0 0,1 0 0 0 0,-1 0 1 0 0,0 1-1 0 0,0-1 1 0 0,1 0-1 0 0,-1 1 0 0 0,1 0-7 0 0,51 9-10 0 0,-15-3-31 0 0,-12-3 28 0 0,-7 0 21 0 0,1-2-1 0 0,0 0 0 0 0,0-2 1 0 0,13-1-8 0 0,22-3 45 0 0,9-5-45 0 0,24-7 236 0 0,11-8-236 0 0,-91 22 9 0 0,8-3 4 0 0,76-20 161 0 0,-89 24-343 0 0,0 0 0 0 0,0 1 0 0 0,0-1 0 0 0,0 1 0 0 0,3 0 169 0 0,-6 3-4463 0 0,-5 3 2308 0 0,-5 4 100 0 0,8-10 1816 0 0,-10 11-2382 0 0</inkml:trace>
  <inkml:trace contextRef="#ctx0" brushRef="#br0" timeOffset="1770.388">706 412 11520 0 0,'0'0'886'0'0,"0"0"-403"0"0,0 0 473 0 0,0 0 268 0 0,0 2 51 0 0,-4 15 312 0 0,3-14-1534 0 0,0 0 1 0 0,0-1-1 0 0,1 1 0 0 0,-1 0 0 0 0,1-1 0 0 0,-1 1 1 0 0,1 0-1 0 0,0 0 0 0 0,0 0-53 0 0,1 7 448 0 0,-1-1 0 0 0,0 1 0 0 0,-1 0 0 0 0,-1 7-448 0 0,0 6 380 0 0,0-7-24 0 0,-1-1 1 0 0,0 1-1 0 0,-5 12-356 0 0,0 1 327 0 0,-20 51-519 0 0,24-67 288 0 0,-1 3-1136 0 0,12-24-2613 0 0,4-12 1485 0 0,5-2-21 0 0</inkml:trace>
  <inkml:trace contextRef="#ctx0" brushRef="#br0" timeOffset="2200.118">810 426 5064 0 0,'0'0'389'0'0,"0"0"96"0"0,0 0 1333 0 0,0 0 614 0 0,1 1 120 0 0,3 4-2113 0 0,-1 0 0 0 0,-1 1 0 0 0,1-1 0 0 0,-1 0 0 0 0,0 1 1 0 0,0-1-1 0 0,0 1 0 0 0,-1 0 0 0 0,0 0 0 0 0,0 0 0 0 0,0 0 0 0 0,-1-1 1 0 0,0 1-1 0 0,0 0 0 0 0,0 0 0 0 0,-1 0-439 0 0,-2 18 725 0 0,-2 0 0 0 0,0 0 0 0 0,-5 9-725 0 0,-4 18 426 0 0,9-33-308 0 0,-1 0 0 0 0,0 0 0 0 0,-8 11-118 0 0,3-4 81 0 0,11-24-53 0 0,0-1-96 0 0,0 0-48 0 0,0 0-11 0 0,-19-21-3683 0 0,1-10 58 0 0,9 13 1187 0 0</inkml:trace>
  <inkml:trace contextRef="#ctx0" brushRef="#br0" timeOffset="2201.118">568 489 4144 0 0,'-6'-7'-2532'0'0,"-7"-5"7551"0"0,6 4 4656 0 0,18 16-6126 0 0,-4-5-3440 0 0,-1 1 0 0 0,1-1 0 0 0,0-1 0 0 0,0 1-1 0 0,0-1 1 0 0,1-1 0 0 0,3 1-109 0 0,5 2 144 0 0,74 17-604 0 0,84 7 460 0 0,-137-26-936 0 0,0-1-30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3:0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3 230 15288 0 0,'0'-5'433'0'0,"-2"-9"315"0"0,4 6-186 0 0,3 9-484 0 0,5 3-30 0 0,-9-3-30 0 0,9 5 82 0 0,0 0-1 0 0,-1 0 1 0 0,0 1-1 0 0,-1 1 1 0 0,1-1-1 0 0,-1 1 0 0 0,-1 1 1 0 0,1 0-100 0 0,15 16-17 0 0,15 12-31 0 0,-5-5 150 0 0,-1 1 0 0 0,-2 1 0 0 0,-1 1 0 0 0,2 8-102 0 0,-27-36 25 0 0,0 0 1 0 0,0 0-1 0 0,0 1 0 0 0,-1-1 1 0 0,-1 1-1 0 0,1 0 0 0 0,-1 0 1 0 0,0 0-1 0 0,-1 0 0 0 0,0 4-25 0 0,-1-10 20 0 0,0 0-1 0 0,0 0 0 0 0,0-1 0 0 0,-1 1 0 0 0,1 0 0 0 0,-1-1 0 0 0,1 1 0 0 0,-1 0 0 0 0,0-1 0 0 0,1 1 0 0 0,-1-1 0 0 0,0 1 1 0 0,0-1-1 0 0,0 1 0 0 0,0-1 0 0 0,-1 1 0 0 0,1-1 0 0 0,0 0 0 0 0,0 0 0 0 0,-1 0 0 0 0,1 0 0 0 0,-1 0 0 0 0,1 0 0 0 0,-1 0 1 0 0,0 0-1 0 0,1-1 0 0 0,-1 1 0 0 0,1 0 0 0 0,-1-1 0 0 0,0 0 0 0 0,0 1 0 0 0,-1-1-19 0 0,-5 1 140 0 0,0 0 0 0 0,0 0 0 0 0,0-1 0 0 0,0 0 0 0 0,0 0 0 0 0,-4-2-140 0 0,6 1 60 0 0,-1 0 0 0 0,1 0 0 0 0,0-1 1 0 0,0 0-1 0 0,0 0 0 0 0,0 0 0 0 0,0-1 0 0 0,1 0 0 0 0,-1 0 0 0 0,1 0 0 0 0,0-1 0 0 0,0 0 1 0 0,0 0-1 0 0,0 0 0 0 0,1-1 0 0 0,-1 1 0 0 0,1-1 0 0 0,0 0 0 0 0,1 0 0 0 0,-1-1 0 0 0,1 0-60 0 0,-2-2 117 0 0,1-1-1 0 0,1 0 0 0 0,0 0 0 0 0,0 0 0 0 0,1 0 0 0 0,0 0 0 0 0,0-1 0 0 0,1 1 0 0 0,1-1 1 0 0,-1 1-1 0 0,1-1 0 0 0,1 1 0 0 0,1-9-116 0 0,1-2 145 0 0,1-1 1 0 0,1 0-1 0 0,0 1 0 0 0,2 0 1 0 0,0 1-1 0 0,1-1 0 0 0,1 1 1 0 0,1 1-1 0 0,1 0 0 0 0,0 0 1 0 0,2 1-1 0 0,2-3-145 0 0,12-11 120 0 0,1 1 0 0 0,6-3-120 0 0,-20 20 38 0 0,1 0 1 0 0,1 2 0 0 0,0 0-1 0 0,0 0 1 0 0,13-4-39 0 0,-3 7 0 0 0,-15 5 0 0 0,-10 3-26 0 0,0-1-1 0 0,1 1 0 0 0,-1 0 1 0 0,0 0-1 0 0,0 0 1 0 0,0 0-1 0 0,0 0 1 0 0,0 1-1 0 0,0-1 0 0 0,0 0 1 0 0,0 0-1 0 0,0 1 1 0 0,0-1-1 0 0,0 0 0 0 0,0 1 1 0 0,0-1-1 0 0,0 1 1 0 0,0 0-1 0 0,0-1 1 0 0,-1 1-1 0 0,2 0 27 0 0,11 14-1099 0 0,-12-14 944 0 0,6 15-3030 0 0,-5-6-1856 0 0,-1-1-1416 0 0</inkml:trace>
  <inkml:trace contextRef="#ctx0" brushRef="#br0" timeOffset="362.14">571 473 11576 0 0,'0'0'529'0'0,"0"0"-12"0"0,0 16-307 0 0,-1 11 1936 0 0,-1 1 0 0 0,-2-1 0 0 0,-1 0-2146 0 0,4-19 131 0 0,1 0-1 0 0,-1 1 1 0 0,1-1-1 0 0,1 0 1 0 0,0 0-1 0 0,0 1 1 0 0,0-1 0 0 0,1 0-1 0 0,0 0 1 0 0,1 0-1 0 0,0-1 1 0 0,0 1-1 0 0,1 0-130 0 0,-4-8-63 0 0,0 1-1 0 0,1 0 1 0 0,-1 0-1 0 0,1-1 0 0 0,-1 1 1 0 0,1 0-1 0 0,-1-1 1 0 0,1 1-1 0 0,-1 0 0 0 0,1-1 1 0 0,0 1-1 0 0,-1-1 1 0 0,1 1-1 0 0,0-1 0 0 0,0 1 1 0 0,-1-1-1 0 0,1 0 1 0 0,0 1-1 0 0,0-1 1 0 0,0 0-1 0 0,-1 1 0 0 0,1-1 1 0 0,1 0 63 0 0,2-2-1874 0 0</inkml:trace>
  <inkml:trace contextRef="#ctx0" brushRef="#br0" timeOffset="738.378">710 265 6448 0 0,'-4'-11'288'0'0,"4"11"56"0"0,0-8-280 0 0,-5 2-64 0 0,5 6 0 0 0,0 0 0 0 0,0 0 2160 0 0,0 0 416 0 0,0 0 80 0 0,0 0 23 0 0,0 0-2167 0 0,0 0-424 0 0,0 0-88 0 0,-4 6 0 0 0,1 2-72 0 0,0 3 8 0 0,6 1 0 0 0,-3-2-6991 0 0</inkml:trace>
  <inkml:trace contextRef="#ctx0" brushRef="#br0" timeOffset="739.378">1075 257 10136 0 0,'0'0'464'0'0,"-5"-5"150"0"0,4 4-477 0 0,0 0-1 0 0,0 0 1 0 0,-1 0 0 0 0,1 0-1 0 0,0 0 1 0 0,-1 0-1 0 0,1 1 1 0 0,0-1-1 0 0,-1 1 1 0 0,1-1 0 0 0,-1 1-1 0 0,1-1 1 0 0,-1 1-1 0 0,1 0 1 0 0,-1 0-1 0 0,1 0 1 0 0,-1-1 0 0 0,0 2-1 0 0,1-1 1 0 0,-1 0-1 0 0,0 0-136 0 0,0 1 347 0 0,-1 0 0 0 0,0 0-1 0 0,0 0 1 0 0,0 0 0 0 0,1 1-1 0 0,-1-1 1 0 0,1 1 0 0 0,-1-1 0 0 0,1 1-1 0 0,-1 0 1 0 0,1 0-347 0 0,-4 4 324 0 0,1 0 1 0 0,0-1-1 0 0,0 2 1 0 0,1-1-1 0 0,-1 0 1 0 0,1 1-1 0 0,1 0 0 0 0,-3 5-324 0 0,-4 16 121 0 0,1 0 1 0 0,1 1-1 0 0,1 1 0 0 0,2-1 0 0 0,1 1 0 0 0,1 10-121 0 0,-1 56 291 0 0,-2 28 29 0 0,6-116-281 0 0,-2-1 1 0 0,1 1 0 0 0,-1-1 0 0 0,-1 0 0 0 0,1 0-1 0 0,-1 0 1 0 0,0 0 0 0 0,-1 0 0 0 0,1-1-1 0 0,-2 0 1 0 0,1 1 0 0 0,-4 3-40 0 0,6-8-202 0 0,0-1 0 0 0,0 1 0 0 0,0-1 0 0 0,0 1 0 0 0,0-1 0 0 0,-1 0 0 0 0,1 0 0 0 0,0 0 0 0 0,-1 0 0 0 0,1 0 0 0 0,-1-1 0 0 0,1 1 0 0 0,0-1 0 0 0,-1 0-1 0 0,1 1 1 0 0,-1-1 0 0 0,0 0 202 0 0,-9-2-6911 0 0</inkml:trace>
  <inkml:trace contextRef="#ctx0" brushRef="#br0" timeOffset="1137.545">681 622 6448 0 0,'12'-6'310'0'0,"-2"1"-70"0"0,0 0 0 0 0,0 1 0 0 0,10-3-240 0 0,-3 2 1742 0 0,-2 1 246 0 0,0 1 0 0 0,0 0 1 0 0,0 0-1 0 0,3 2-1988 0 0,17-1 592 0 0,3-1-55 0 0,1 2 0 0 0,36 5-537 0 0,-8 3-165 0 0,-51-4-703 0 0,-1-3-331 0 0</inkml:trace>
  <inkml:trace contextRef="#ctx0" brushRef="#br0" timeOffset="1500.754">1578 58 3224 0 0,'0'0'661'0'0,"0"0"1568"0"0,0 0 687 0 0,0 1 1101 0 0,1 6-2278 0 0,-2 3-1243 0 0,0-1 0 0 0,0 1 0 0 0,-2-1 0 0 0,1 1 0 0 0,-1-1 0 0 0,-3 7-496 0 0,-4 13 807 0 0,-5 16 370 0 0,-2 0 0 0 0,-13 21-1177 0 0,-49 85 1150 0 0,16-31-1072 0 0,22-42 72 0 0,4-7-108 0 0,1 7-42 0 0,33-65-307 0 0,3-10-4058 0 0,0-3 2670 0 0</inkml:trace>
  <inkml:trace contextRef="#ctx0" brushRef="#br0" timeOffset="1943.856">1684 331 3680 0 0,'22'-9'724'0'0,"-17"8"703"0"0,1 0 0 0 0,0 0-1 0 0,-1 0 1 0 0,1 0 0 0 0,0 1 0 0 0,0 0-1 0 0,-1 0 1 0 0,2 1-1427 0 0,-2-1 302 0 0,0 1 0 0 0,0 0 0 0 0,0 0 1 0 0,1 0-1 0 0,-1 1 0 0 0,0 0 0 0 0,-1 0 0 0 0,1 0 0 0 0,0 0 0 0 0,-1 1 0 0 0,1 0 0 0 0,-1 0 0 0 0,4 3-302 0 0,-7-5 65 0 0,1 1-1 0 0,0 0 1 0 0,-1 0-1 0 0,0-1 1 0 0,1 1-1 0 0,-1 0 0 0 0,0 0 1 0 0,0 0-1 0 0,0 1 1 0 0,0-1-1 0 0,0 0 1 0 0,0 0-1 0 0,-1 0 1 0 0,1 1-1 0 0,-1-1 1 0 0,0 0-1 0 0,1 1 0 0 0,-1-1 1 0 0,0 0-1 0 0,-1 1 1 0 0,1-1-1 0 0,0 0 1 0 0,0 1-1 0 0,-1-1 1 0 0,0 0-1 0 0,1 0 1 0 0,-1 1-1 0 0,0-1 0 0 0,0 0 1 0 0,0 0-1 0 0,-1 1-64 0 0,-1 2 38 0 0,0 0 0 0 0,-1 0 0 0 0,0-1-1 0 0,0 1 1 0 0,0-1 0 0 0,0 0 0 0 0,-1 0 0 0 0,0 0-1 0 0,-1 1-37 0 0,-13 8-30 0 0,-18 8 30 0 0,7-3 101 0 0,28-16-85 0 0,-4 1-1 0 0,0 1-1 0 0,0 0 1 0 0,0 0 0 0 0,1 0-1 0 0,0 1 1 0 0,0 0 0 0 0,0 0-1 0 0,-1 2-14 0 0,5-6 0 0 0,1-1 1 0 0,0 0-1 0 0,0 0 0 0 0,-1 1 0 0 0,1-1 0 0 0,0 0 1 0 0,0 1-1 0 0,0-1 0 0 0,0 0 0 0 0,-1 1 0 0 0,1-1 1 0 0,0 0-1 0 0,0 1 0 0 0,0-1 0 0 0,0 0 0 0 0,0 1 0 0 0,0-1 1 0 0,0 0-1 0 0,0 1 0 0 0,0-1 0 0 0,0 0 0 0 0,0 1 1 0 0,0-1-1 0 0,0 0 0 0 0,1 1 0 0 0,-1-1 0 0 0,0 0 0 0 0,0 1 1 0 0,0-1-1 0 0,0 0 0 0 0,0 1 0 0 0,1-1 0 0 0,-1 0 1 0 0,0 0-1 0 0,0 1 0 0 0,1-1 0 0 0,-1 0 0 0 0,0 0 0 0 0,0 1 1 0 0,1-1-1 0 0,-1 0 0 0 0,0 0 0 0 0,1 0 0 0 0,-1 1 1 0 0,0-1-1 0 0,1 0 0 0 0,-1 0 2 0 0,4 3 21 0 0,-1-1 0 0 0,1 1 1 0 0,0-1-1 0 0,0 0 0 0 0,0 0 0 0 0,1 0 1 0 0,-1 0-1 0 0,0-1 0 0 0,1 0 0 0 0,-1 0 1 0 0,5 1-24 0 0,8 0 239 0 0,-1-2 1 0 0,13 0-240 0 0,8 1 110 0 0,176 20-1911 0 0,-191-18 1082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3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107 235 2760 0 0,'0'0'3'0'0,"0"0"0"0"0,0 0 0 0 0,0 0 0 0 0,0 0 0 0 0,0 0 1 0 0,1 0-1 0 0,-1 0 0 0 0,0 0 0 0 0,0 0 0 0 0,0 0 0 0 0,0 0 0 0 0,0 0 0 0 0,0 0 0 0 0,0 0 0 0 0,0 0 1 0 0,0 0-1 0 0,0 0 0 0 0,0 0 0 0 0,0 0 0 0 0,0 0 0 0 0,1 0 0 0 0,-1 0 0 0 0,0 0 0 0 0,0 0 1 0 0,0 0-1 0 0,0 0 0 0 0,0 0 0 0 0,0 0 0 0 0,0 0 0 0 0,0 0 0 0 0,0 0 0 0 0,0 0 0 0 0,0 0 0 0 0,0 0 1 0 0,0-1-1 0 0,0 1 0 0 0,0 0 0 0 0,0 0 0 0 0,0 0 0 0 0,0 0 0 0 0,0 0 0 0 0,0 0 0 0 0,0 0 0 0 0,0 0 1 0 0,0 0-1 0 0,0 0 0 0 0,0 0 0 0 0,0 0 0 0 0,0 0 0 0 0,0-1 0 0 0,0 1 0 0 0,0 0 0 0 0,0 0 1 0 0,0 0-1 0 0,0 0 0 0 0,0 0 0 0 0,0 0 0 0 0,0 0 0 0 0,0 0 0 0 0,0 0 0 0 0,0 0 0 0 0,0 0 0 0 0,0 0 1 0 0,0 0-1 0 0,0 0 0 0 0,0 0 0 0 0,0 0 0 0 0,-1-1-3 0 0,-6-3 149 0 0,-11-2 2603 0 0,0 4 1077 0 0,15 2-1148 0 0,13-1-1687 0 0,176 9 254 0 0,-115-5-790 0 0,-29-2 100 0 0,32-2-558 0 0,3-1 309 0 0,8 3-309 0 0,-8 0 236 0 0,17 1-130 0 0,-23-1 70 0 0,47-4-176 0 0,88-3 310 0 0,-57 3 56 0 0,348-4 306 0 0,-319 1-688 0 0,15-2 176 0 0,-73 2 160 0 0,24 1-21 0 0,-90 4-205 0 0,18 1-7 0 0,13 4-87 0 0,-71-4 0 0 0,0 0 0 0 0,10-1 0 0 0,10-1 0 0 0,41-1 30 0 0,26-6-30 0 0,15-1 45 0 0,84 5 8 0 0,-33-3-53 0 0,-44 2 0 0 0,-89 3 0 0 0,27-2 0 0 0,1 3 0 0 0,-32 2 0 0 0,11 0 0 0 0,23-3 0 0 0,-36 1 0 0 0,23 2 0 0 0,20 0 0 0 0,3 0 0 0 0,-44-1 0 0 0,18 2 0 0 0,-19 0 0 0 0,23-2 0 0 0,164-8 256 0 0,-143 9-256 0 0,65 5-16 0 0,-125-5 32 0 0,109-3-157 0 0,-94 0 136 0 0,0-2 0 0 0,15-4 5 0 0,-10 2-1 0 0,6-2 64 0 0,-8 2-62 0 0,-1 1-1 0 0,14 0 0 0 0,-35 5 9 0 0,-1-1-1 0 0,1 0 0 0 0,-1-1 0 0 0,7-2-8 0 0,21-6 31 0 0,-8 5-89 0 0,-11 2 47 0 0,1 1 0 0 0,11-1 11 0 0,45-8 0 0 0,-45 9-97 0 0,-15 3-396 0 0,1-2 0 0 0,-1 1 0 0 0,0-2 0 0 0,0 0 0 0 0,6-2 493 0 0,-14 2-5957 0 0</inkml:trace>
  <inkml:trace contextRef="#ctx0" brushRef="#br0" timeOffset="4291.832">258 555 15056 0 0,'0'0'340'0'0,"-17"-9"975"0"0,14 8-1283 0 0,1 1-1 0 0,-1 0 1 0 0,1-1-1 0 0,-1 1 1 0 0,1 0-1 0 0,-1 0 1 0 0,0 0-1 0 0,1 1 0 0 0,-1-1 1 0 0,1 1-1 0 0,-1-1 1 0 0,1 1-1 0 0,-1 0 1 0 0,1 0-1 0 0,-1 0 0 0 0,1 0 1 0 0,-2 1-32 0 0,-1 1 148 0 0,1-1 0 0 0,-1 1 0 0 0,1 0 1 0 0,0 0-1 0 0,0 1 0 0 0,0-1 0 0 0,0 1 0 0 0,-2 3-148 0 0,-13 16 609 0 0,12-14-320 0 0,-1 1 0 0 0,2 0 1 0 0,-1 0-1 0 0,-2 7-289 0 0,-2 6 223 0 0,3-7-101 0 0,0 0 1 0 0,2 0-1 0 0,0 1 0 0 0,-1 4-122 0 0,0 10 35 0 0,-11 46 268 0 0,9-28 174 0 0,4-27-359 0 0,1 0 1 0 0,1-1-1 0 0,0 20-118 0 0,2-17 17 0 0,0-19 1 0 0,1 0 0 0 0,-1 0 1 0 0,1 0-1 0 0,0 0 1 0 0,1 0-1 0 0,0 0 0 0 0,-1 0 1 0 0,1 0-1 0 0,1-1 0 0 0,0 3-18 0 0,0-1 21 0 0,0 0 0 0 0,1 0-1 0 0,0-1 1 0 0,0 1 0 0 0,0 0-1 0 0,1-1 1 0 0,0 0 0 0 0,0 0-1 0 0,0 0 1 0 0,0 0 0 0 0,1-1-1 0 0,0 0 1 0 0,0 0 0 0 0,0 0-1 0 0,0 0 1 0 0,3 0-21 0 0,3 2 23 0 0,1 0 0 0 0,-1-1-1 0 0,1-1 1 0 0,0 0 0 0 0,0-1 0 0 0,0 0-1 0 0,5 0-22 0 0,5 0-118 0 0,0-2-1 0 0,1 0 1 0 0,14-2 118 0 0,-26 0-518 0 0,0-1 1 0 0,0 0-1 0 0,-1 0 1 0 0,1-1-1 0 0,0-1 518 0 0,11-3-2387 0 0</inkml:trace>
  <inkml:trace contextRef="#ctx0" brushRef="#br0" timeOffset="4697.095">519 844 14336 0 0,'0'0'661'0'0,"-6"-5"212"0"0,6 4-852 0 0,0 1 0 0 0,-1 0 0 0 0,1 0-1 0 0,0-1 1 0 0,-1 1 0 0 0,1 0 0 0 0,0 0-1 0 0,-1 0 1 0 0,1 0 0 0 0,0-1 0 0 0,-1 1-1 0 0,1 0 1 0 0,0 0 0 0 0,-1 0 0 0 0,1 0 0 0 0,-1 0-1 0 0,1 0 1 0 0,0 0 0 0 0,-1 0 0 0 0,1 0-1 0 0,-1 0 1 0 0,1 0 0 0 0,0 0 0 0 0,-1 0 0 0 0,1 1-1 0 0,0-1 1 0 0,-1 0 0 0 0,1 0 0 0 0,0 0-1 0 0,-1 0 1 0 0,1 1 0 0 0,0-1 0 0 0,-1 0-21 0 0,-7 8 710 0 0,8-8-633 0 0,-3 6 48 0 0,-1-1 0 0 0,1 1 0 0 0,0-1 0 0 0,1 1 0 0 0,-1 0 0 0 0,1 0 0 0 0,0 1 0 0 0,1-1 0 0 0,-1 1-125 0 0,-7 61 457 0 0,8-60-353 0 0,1-2-96 0 0,0 0 0 0 0,0 0 0 0 0,0 0 1 0 0,1 0-1 0 0,0 0 0 0 0,1 0 0 0 0,-1-1 1 0 0,1 1-1 0 0,0 0 0 0 0,0-1 0 0 0,2 2-8 0 0,-3-6 28 0 0,0 1-1 0 0,0-1 0 0 0,0 0 0 0 0,0 0 0 0 0,1-1 0 0 0,-1 1 0 0 0,0 0 0 0 0,0 0 0 0 0,1-1 0 0 0,-1 1 0 0 0,1 0 1 0 0,-1-1-1 0 0,0 1 0 0 0,1-1 0 0 0,-1 0 0 0 0,1 0 0 0 0,-1 1 0 0 0,1-1 0 0 0,0 0 0 0 0,-1 0 0 0 0,1 0 0 0 0,-1 0 1 0 0,1-1-1 0 0,-1 1 0 0 0,1 0 0 0 0,-1-1 0 0 0,1 1-27 0 0,5-2 37 0 0,0 0 0 0 0,0-1 0 0 0,0 0 0 0 0,5-3-37 0 0,11-7 106 0 0,-1-1-1 0 0,16-14-105 0 0,18-12 21 0 0,-52 38-31 0 0,0 0-1 0 0,0 1 0 0 0,0-1 1 0 0,0 1-1 0 0,0 0 0 0 0,1 0 1 0 0,-1 0-1 0 0,0 1 0 0 0,3-1 11 0 0,-7 2-9 0 0,1-1 0 0 0,0 0 0 0 0,0 0-1 0 0,-1 1 1 0 0,1-1 0 0 0,0 0 0 0 0,-1 1-1 0 0,1-1 1 0 0,0 1 0 0 0,-1-1 0 0 0,1 1-1 0 0,-1-1 1 0 0,1 1 0 0 0,0-1 0 0 0,-1 1-1 0 0,1-1 1 0 0,-1 1 0 0 0,0 0-1 0 0,1-1 1 0 0,-1 1 0 0 0,0 0 0 0 0,1-1-1 0 0,-1 2 10 0 0,6 15-40 0 0,-6-16 35 0 0,19 53 15 0 0,-17-48 4 0 0,0-1 0 0 0,0 0 0 0 0,0 1 0 0 0,1-1 0 0 0,0 0-1 0 0,1 2-13 0 0,-2-5 12 0 0,-1 0 0 0 0,1 1-1 0 0,0-1 1 0 0,0 0-1 0 0,-1 0 1 0 0,2 0-1 0 0,-1 0 1 0 0,0-1-1 0 0,0 1 1 0 0,1-1 0 0 0,-1 1-1 0 0,0-1 1 0 0,3 1-12 0 0,-3-1 57 0 0,0 0 0 0 0,0-1 0 0 0,0 0 1 0 0,0 1-1 0 0,1-1 0 0 0,-1 0 0 0 0,0 0 0 0 0,0 0 1 0 0,0 0-1 0 0,0 0 0 0 0,0 0 0 0 0,0-1 0 0 0,0 1 1 0 0,0-1-1 0 0,0 1 0 0 0,0-1 0 0 0,0 0 0 0 0,0 0 1 0 0,0 0-1 0 0,0 0-57 0 0,1-1 63 0 0,-1 0 1 0 0,1-1-1 0 0,-1 1 0 0 0,1-1 1 0 0,-1 1-1 0 0,0-1 1 0 0,0 0-1 0 0,0 0 1 0 0,-1 0-1 0 0,1 0 0 0 0,-1 0 1 0 0,1 0-64 0 0,1-7 80 0 0,1-1 1 0 0,-2 1-1 0 0,1-1 0 0 0,-1 0 1 0 0,-1 0-1 0 0,0 0 1 0 0,-1-6-81 0 0,-1-13-76 0 0,-2 0 1 0 0,-2 0 0 0 0,-1 0-1 0 0,-4-12 76 0 0,6 32-226 0 0,3 8-6901 0 0,1 2 697 0 0</inkml:trace>
  <inkml:trace contextRef="#ctx0" brushRef="#br0" timeOffset="5069.879">1101 961 15632 0 0,'0'0'718'0'0,"0"0"-19"0"0,3 14-421 0 0,7 27 4774 0 0,-1 7-5052 0 0,-4-1-42 0 0,-7-1-5970 0 0,2-46-1009 0 0</inkml:trace>
  <inkml:trace contextRef="#ctx0" brushRef="#br0" timeOffset="5070.879">1101 792 9216 0 0,'-3'-6'949'0'0,"3"5"-833"0"0,-1 0-1 0 0,1 0 1 0 0,0 1 0 0 0,-1-1-1 0 0,1 0 1 0 0,0 0 0 0 0,-1 0-1 0 0,1 1 1 0 0,-1-1 0 0 0,0 0-1 0 0,1 0 1 0 0,-1 1-1 0 0,1-1 1 0 0,-1 1 0 0 0,0-1-1 0 0,0 0 1 0 0,1 1 0 0 0,-1-1-1 0 0,0 1 1 0 0,0-1-116 0 0,-1 1 552 0 0,1-1 1012 0 0,1 1-166 0 0,0 0-772 0 0,0 0-341 0 0,0 0-70 0 0,1 2-47 0 0,29 29-3352 0 0,-21-21-2022 0 0</inkml:trace>
  <inkml:trace contextRef="#ctx0" brushRef="#br0" timeOffset="5479.193">1595 718 10592 0 0,'-1'-1'78'0'0,"1"0"1"0"0,-1-1 0 0 0,0 1-1 0 0,0 0 1 0 0,0 0 0 0 0,-1 0-1 0 0,1 0 1 0 0,0 0 0 0 0,0 0-1 0 0,-1 0 1 0 0,1 0 0 0 0,0 0-1 0 0,-1 1 1 0 0,1-1 0 0 0,-1 1-1 0 0,1-1 1 0 0,-1 1 0 0 0,1-1-1 0 0,-1 1 1 0 0,1 0 0 0 0,-1 0-1 0 0,1 0 1 0 0,-1 0 0 0 0,1 0-1 0 0,-1 0 1 0 0,0 0 0 0 0,1 0-1 0 0,-1 1 1 0 0,0-1-79 0 0,-8 2 1535 0 0,1 0 1 0 0,0 1-1 0 0,0 0 0 0 0,-3 1-1535 0 0,6-1 141 0 0,-1 0-1 0 0,1 1 1 0 0,0-1-1 0 0,0 1 1 0 0,0 1-1 0 0,0-1 1 0 0,1 1-1 0 0,-1 0 1 0 0,1 1 0 0 0,0-1-1 0 0,1 1 1 0 0,0 0-1 0 0,0 0 1 0 0,0 0-1 0 0,0 1 1 0 0,1 1-141 0 0,-7 12 28 0 0,2 2 0 0 0,0-1 0 0 0,2 1 0 0 0,-3 13-28 0 0,5-14 35 0 0,1 0-1 0 0,0 0 0 0 0,1 0 0 0 0,1 1 1 0 0,2-1-1 0 0,0 0 0 0 0,1 5-34 0 0,16 116 448 0 0,-17-133-368 0 0,0 0 0 0 0,-1 1 0 0 0,0-1 0 0 0,0 0-1 0 0,-2 6-79 0 0,2-11-89 0 0,-1-1 0 0 0,0 1 0 0 0,0-1 0 0 0,-1 1 0 0 0,1-1 0 0 0,0 1 0 0 0,-1-1 0 0 0,0 0 0 0 0,0 0 0 0 0,0 0 0 0 0,0 0 0 0 0,-1 0 0 0 0,1 0 0 0 0,-1-1 0 0 0,0 1 89 0 0,-6 3-1600 0 0</inkml:trace>
  <inkml:trace contextRef="#ctx0" brushRef="#br0" timeOffset="5818.314">1169 1094 6912 0 0,'2'-1'314'0'0,"25"-12"-450"0"0,20-1 4096 0 0,37 1 3830 0 0,-54 9-7675 0 0,18-1 293 0 0,0 3-1 0 0,19 2-407 0 0,-31 0-3720 0 0,-24 0-2290 0 0</inkml:trace>
  <inkml:trace contextRef="#ctx0" brushRef="#br0" timeOffset="5819.314">1766 887 5984 0 0,'0'0'464'0'0,"16"-2"2154"0"0,3 1 3939 0 0,9 2-2958 0 0,-1 1-2459 0 0,59 6 873 0 0,51-5-3471 0 0,-133-3 1021 0 0,-1 0-1 0 0,0-1 1 0 0,1 1 0 0 0,-1-1 0 0 0,0 0 0 0 0,0 0 0 0 0,1 0 0 0 0,-1-1 0 0 0,0 1 0 0 0,0-1 437 0 0,-2 2-92 0 0,18-9-2218 0 0</inkml:trace>
  <inkml:trace contextRef="#ctx0" brushRef="#br0" timeOffset="6163.639">2286 672 6448 0 0,'0'0'498'0'0,"1"0"-327"0"0,24 3 3870 0 0,-18-3-2563 0 0,-1 1 1 0 0,0 0 0 0 0,0 0 0 0 0,4 1-1479 0 0,-5 0 486 0 0,6 1 570 0 0,1 1-1 0 0,-1 1 1 0 0,6 3-1056 0 0,-14-7 97 0 0,0 1 0 0 0,-1 0 0 0 0,1 0 0 0 0,0 0 0 0 0,-1 0 0 0 0,1 0 0 0 0,-1 0 0 0 0,0 1 1 0 0,0-1-1 0 0,0 1 0 0 0,0 0 0 0 0,0-1 0 0 0,0 1 0 0 0,-1 0 0 0 0,1 1-97 0 0,-1 0 42 0 0,1 0-1 0 0,-1 0 1 0 0,0 0-1 0 0,-1 0 1 0 0,1 0-1 0 0,-1 0 1 0 0,0 0 0 0 0,0 0-1 0 0,0 0 1 0 0,0 0-1 0 0,-1 0 1 0 0,1 0 0 0 0,-1 0-1 0 0,0 0 1 0 0,0 0-42 0 0,-2 2 35 0 0,1 0-1 0 0,-1 0 1 0 0,0 0 0 0 0,-1-1 0 0 0,1 1 0 0 0,-1-1 0 0 0,0 0-1 0 0,-1 0 1 0 0,0 1-35 0 0,-20 17 260 0 0,-2-1 0 0 0,0-1 0 0 0,-1-1 0 0 0,-7 3-260 0 0,3-2-76 0 0,31-21-76 0 0,35 4-416 0 0,24-5 964 0 0,47-7-396 0 0,-49 4 128 0 0,1 1-128 0 0,-2 1-849 0 0,-45 1-160 0 0,0-1-1 0 0,-1 0 1 0 0,1 0 0 0 0,-1-1-1 0 0,1 0 1 0 0,1-2 1009 0 0,12-6-2270 0 0</inkml:trace>
  <inkml:trace contextRef="#ctx0" brushRef="#br0" timeOffset="6533.486">2742 705 16559 0 0,'0'0'760'0'0,"0"0"-21"0"0,-8 12-446 0 0,6-8-229 0 0,0 1 0 0 0,1-1 0 0 0,-1 1-1 0 0,1-1 1 0 0,0 1 0 0 0,1 0 0 0 0,-1 0-1 0 0,1 0 1 0 0,0-1 0 0 0,1 6-64 0 0,0-2 228 0 0,1 0 0 0 0,0 0-1 0 0,0 0 1 0 0,1 0 0 0 0,0-1 0 0 0,1 1 0 0 0,2 5-228 0 0,10 21 641 0 0,-14-30-558 0 0,-1-1 1 0 0,1 0-1 0 0,0 1 0 0 0,0-1 1 0 0,0 0-1 0 0,0 0 1 0 0,0 0-1 0 0,1-1 1 0 0,1 2-84 0 0,-3-2 5 0 0,1-1 1 0 0,0 0-1 0 0,-1 1 0 0 0,1-1 1 0 0,0 0-1 0 0,0 0 0 0 0,0 0 1 0 0,0 0-1 0 0,0 0 1 0 0,0 0-1 0 0,0-1 0 0 0,0 1 1 0 0,0-1-1 0 0,0 1 1 0 0,2-1-6 0 0,-2 0-24 0 0,0-1 0 0 0,0 1 0 0 0,0-1 0 0 0,0 0 1 0 0,0 0-1 0 0,0 0 0 0 0,0 0 0 0 0,0 0 0 0 0,0 0 0 0 0,-1-1 1 0 0,1 1-1 0 0,-1 0 0 0 0,1-1 0 0 0,-1 1 0 0 0,1-1 1 0 0,-1 0-1 0 0,0 1 0 0 0,0-1 0 0 0,1 0 0 0 0,-1 0 0 0 0,-1 0 25 0 0,9-10-371 0 0,-6 9 192 0 0,1 0 0 0 0,-1 1 0 0 0,1-1 0 0 0,0 1 0 0 0,-1 0 0 0 0,1-1 0 0 0,0 2 0 0 0,0-1 0 0 0,1 0-1 0 0,-1 1 1 0 0,0 0 0 0 0,0 0 0 0 0,1 0 0 0 0,2 0 178 0 0,-4 2-23 0 0,0 0 0 0 0,-1 0-1 0 0,1 0 1 0 0,-1 1 0 0 0,1-1-1 0 0,-1 1 1 0 0,1-1 0 0 0,-1 1 0 0 0,0 0-1 0 0,0 0 1 0 0,0 0 0 0 0,0 0-1 0 0,0 0 24 0 0,8 9 333 0 0,1-1 0 0 0,1-1 0 0 0,0 0 0 0 0,0 0 0 0 0,1-2 0 0 0,0 1 0 0 0,0-2 0 0 0,7 3-333 0 0,-15-7 131 0 0,0 0-1 0 0,0 0 1 0 0,0-1-1 0 0,0 0 1 0 0,0 0-1 0 0,0 0 1 0 0,0-1-1 0 0,0 0 0 0 0,0 0 1 0 0,1 0-1 0 0,-1 0 1 0 0,0-1-1 0 0,2 0-130 0 0,-5 0 38 0 0,0 0 0 0 0,0 1 0 0 0,0-1 0 0 0,0 0 0 0 0,0 0 0 0 0,0 0 0 0 0,0 0 0 0 0,-1 0 0 0 0,1-1 0 0 0,0 1 0 0 0,-1 0 0 0 0,1-1-1 0 0,0 0 1 0 0,-1 1 0 0 0,0-1 0 0 0,1 0 0 0 0,-1 0 0 0 0,0 1 0 0 0,0-1 0 0 0,0 0 0 0 0,0 0 0 0 0,0 0 0 0 0,-1 0 0 0 0,1 0 0 0 0,-1-1 0 0 0,1 1 0 0 0,-1 0-1 0 0,0 0 1 0 0,1 0 0 0 0,-1 0 0 0 0,-1-2-38 0 0,2-5-55 0 0,-1-1 0 0 0,-1 1 0 0 0,0 0 0 0 0,0 0 0 0 0,-1 0 0 0 0,0 1 0 0 0,-2-6 55 0 0,-14-44-4657 0 0,12 37-2348 0 0</inkml:trace>
  <inkml:trace contextRef="#ctx0" brushRef="#br0" timeOffset="6934.443">3233 516 9216 0 0,'0'0'706'0'0,"6"3"-436"0"0,25 12 1719 0 0,-21-11-812 0 0,0 1-1 0 0,0 0 0 0 0,-1 0 0 0 0,0 1 0 0 0,0 1 0 0 0,2 1-1176 0 0,6 7 590 0 0,-6-5-206 0 0,0 0 0 0 0,-1 0 0 0 0,0 1-1 0 0,4 6-383 0 0,-5-4 216 0 0,0 0-1 0 0,-1 0 1 0 0,-1 1 0 0 0,0 0-1 0 0,-1 0 1 0 0,-1 0-1 0 0,0 1 1 0 0,-1 0-1 0 0,1 5-215 0 0,-2-3 85 0 0,-1 0-1 0 0,0 0 1 0 0,-1 0 0 0 0,-1 0-1 0 0,-1 0 1 0 0,0 0-1 0 0,-1 0 1 0 0,-1 0-1 0 0,-1-1 1 0 0,0 1 0 0 0,-1-1-1 0 0,-1 0 1 0 0,0 0-1 0 0,-6 8-84 0 0,7-15 41 0 0,-1-1-1 0 0,-1 0 1 0 0,0 0 0 0 0,0-1-1 0 0,-1 1-40 0 0,-9 10 83 0 0,7-9-76 0 0,0 1 1 0 0,-1-2 0 0 0,1 1 0 0 0,-2-1 0 0 0,1-1 0 0 0,-1 0 0 0 0,-1-1-1 0 0,1 0 1 0 0,-3 0-8 0 0,3-1-2458 0 0,-1-1-1 0 0,0-1 0 0 0,-4 1 2459 0 0,-5-1-7515 0 0</inkml:trace>
  <inkml:trace contextRef="#ctx0" brushRef="#br0" timeOffset="8429.149">3702 344 3224 0 0,'0'0'577'0'0,"0"0"1216"0"0,0 0 537 0 0,0 0 108 0 0,2-1 739 0 0,9-5-2271 0 0,-3 1-106 0 0,0 1 0 0 0,1 0 0 0 0,-1 0 0 0 0,1 1 0 0 0,0 0 1 0 0,3 0-801 0 0,2 0 145 0 0,-1 0 0 0 0,1 1-1 0 0,0 1 1 0 0,0 1 0 0 0,0 0 0 0 0,7 1-145 0 0,-18-1 22 0 0,1 1-1 0 0,-1 0 0 0 0,1-1 1 0 0,-1 1-1 0 0,1 1 0 0 0,-1-1 1 0 0,1 0-22 0 0,1 2 73 0 0,-4-3-71 0 0,-1 0 0 0 0,1 0 0 0 0,-1 1 1 0 0,1-1-1 0 0,-1 0 0 0 0,1 1 0 0 0,-1-1 0 0 0,1 0 0 0 0,-1 1 0 0 0,1-1 1 0 0,-1 1-1 0 0,0-1 0 0 0,1 1 0 0 0,-1-1 0 0 0,0 0 0 0 0,1 1 0 0 0,-1 0 1 0 0,0-1-1 0 0,1 1 0 0 0,-1-1 0 0 0,0 1 0 0 0,0-1 0 0 0,0 1 0 0 0,0-1 1 0 0,0 1-1 0 0,0 0 0 0 0,0-1 0 0 0,0 1 0 0 0,0-1 0 0 0,0 1 0 0 0,0-1 1 0 0,0 1-1 0 0,0 0 0 0 0,0-1 0 0 0,0 1 0 0 0,0-1 0 0 0,-1 1-2 0 0,-8 16 110 0 0,-8-2-7 0 0,-1 0-1 0 0,0-2 1 0 0,-1 0-1 0 0,0 0 0 0 0,-18 7-102 0 0,16-4 488 0 0,20-15-272 0 0,-1 1 69 0 0,-1 1-110 0 0,8 0-99 0 0,2-2-42 0 0,0 1 0 0 0,0-1 0 0 0,1-1 0 0 0,-1 0-1 0 0,0 0 1 0 0,0 0 0 0 0,4-1-34 0 0,10 0 73 0 0,18 0-25 0 0,-13 1-1570 0 0,-1 0 0 0 0,8 2 1522 0 0,-17 1-7129 0 0</inkml:trace>
  <inkml:trace contextRef="#ctx0" brushRef="#br0" timeOffset="8804.296">3960 838 4608 0 0,'0'0'353'0'0,"7"-3"-218"0"0,45-9 7185 0 0,18-7-7320 0 0,-20 4 8161 0 0,31-4-8161 0 0,-20 9-144 0 0,1 2 1 0 0,61 1 143 0 0,-106 7-1081 0 0,-3-2-65 0 0</inkml:trace>
  <inkml:trace contextRef="#ctx0" brushRef="#br0" timeOffset="9205.805">4248 557 8752 0 0,'0'0'398'0'0,"0"0"-3"0"0,0 0 40 0 0,-2 16 5275 0 0,-9 108 822 0 0,9-50-4987 0 0,6 39-1545 0 0,-4-104 28 0 0,1-1-1 0 0,1 1 1 0 0,0-1-1 0 0,0 0 1 0 0,2 5-28 0 0,-3-10-194 0 0,0-1-1 0 0,0 1 1 0 0,0-1 0 0 0,0 1-1 0 0,0-1 1 0 0,1 1 0 0 0,0-1 0 0 0,-1 0-1 0 0,1 0 1 0 0,0 1 0 0 0,0-1-1 0 0,0-1 1 0 0,0 1 0 0 0,0 0-1 0 0,1 0 1 0 0,-1-1 0 0 0,1 1-1 0 0,0-1 195 0 0,9 2-1528 0 0</inkml:trace>
  <inkml:trace contextRef="#ctx0" brushRef="#br0" timeOffset="9600.022">4993 312 3224 0 0,'0'0'596'0'0,"0"0"1293"0"0,0 0 567 0 0,0 0 116 0 0,0 0-227 0 0,-12 3 618 0 0,3 3-2475 0 0,0 0-1 0 0,0 1 1 0 0,1 0 0 0 0,-1 1 0 0 0,2-1 0 0 0,-1 2-1 0 0,-1 1-487 0 0,-12 20 732 0 0,0 1-1 0 0,2 1 0 0 0,0 3-731 0 0,-47 103 1047 0 0,63-132-1036 0 0,-14 37 299 0 0,2 0-1 0 0,2 0 0 0 0,-3 25-309 0 0,11-46 69 0 0,2 1-1 0 0,1 0 1 0 0,0-1 0 0 0,2 1-1 0 0,0 0 1 0 0,2 0-1 0 0,2 8-68 0 0,-2-21 6 0 0,0 0-1 0 0,1 0 0 0 0,0-1 0 0 0,0 1 1 0 0,1-1-1 0 0,1 1 0 0 0,-1-1 0 0 0,1-1 1 0 0,1 1-1 0 0,0-1 0 0 0,0 0 0 0 0,1 0 1 0 0,3 3-6 0 0,-1-2 1 0 0,1-1 0 0 0,0 0 0 0 0,1 0 0 0 0,-1-1 0 0 0,1-1 0 0 0,1 0 0 0 0,-1 0 0 0 0,1-1 0 0 0,0-1 0 0 0,6 2-1 0 0,-5-2-533 0 0,1 0 0 0 0,-1-1 0 0 0,1-1 0 0 0,-1 0 0 0 0,1-1 0 0 0,0 0 1 0 0,-1-1-1 0 0,1-1 0 0 0,0 0 0 0 0,1-1 533 0 0,18-9-1838 0 0</inkml:trace>
  <inkml:trace contextRef="#ctx0" brushRef="#br0" timeOffset="9953.279">5337 410 4608 0 0,'-1'-2'191'0'0,"0"-1"-1"0"0,0 1 1 0 0,0 0 0 0 0,0-1 0 0 0,1 1-1 0 0,-1-1 1 0 0,1 1 0 0 0,0-1 0 0 0,0 1-1 0 0,0-1 1 0 0,0 1 0 0 0,0-2-191 0 0,0-4 4587 0 0,0 8-1021 0 0,0 0-395 0 0,0 0-1790 0 0,0 0-785 0 0,0 0-157 0 0,2 0-69 0 0,0 0-334 0 0,0 0 0 0 0,0 0-1 0 0,0 0 1 0 0,0 1-1 0 0,0-1 1 0 0,0 1 0 0 0,1-1-1 0 0,-1 1 1 0 0,0 0-1 0 0,-1 0 1 0 0,1 0 0 0 0,0 0-1 0 0,1 0-35 0 0,20 22 240 0 0,-19-18-199 0 0,19 23 177 0 0,-1 2-1 0 0,-2 0 0 0 0,-1 1 1 0 0,-1 1-1 0 0,-2 1 0 0 0,7 19-217 0 0,-17-37 106 0 0,-1-5-54 0 0,-1 0 0 0 0,0 0 1 0 0,0 1-1 0 0,-1 0 1 0 0,-1-1-1 0 0,0 1 0 0 0,1 11-52 0 0,-3-22 13 0 0,0 1-1 0 0,0-1 1 0 0,0 1-1 0 0,0 0 1 0 0,0-1-1 0 0,0 1 1 0 0,0-1-1 0 0,0 1 0 0 0,0 0 1 0 0,0-1-1 0 0,0 1 1 0 0,0-1-1 0 0,0 1 1 0 0,0 0-1 0 0,-1-1 1 0 0,1 1-1 0 0,0-1 1 0 0,0 1-1 0 0,-1-1 1 0 0,1 1-1 0 0,0-1 1 0 0,-1 1-1 0 0,1-1 1 0 0,-1 1-1 0 0,1-1 0 0 0,0 1 1 0 0,-1-1-1 0 0,1 0 1 0 0,-1 1-1 0 0,1-1 1 0 0,-1 0-1 0 0,0 1 1 0 0,1-1-1 0 0,-1 0 1 0 0,1 0-1 0 0,-1 1 1 0 0,1-1-1 0 0,-1 0 1 0 0,0 0-1 0 0,1 0 0 0 0,-1 0 1 0 0,1 0-1 0 0,-1 0 1 0 0,0 0-1 0 0,1 0 1 0 0,-1 0-1 0 0,1 0 1 0 0,-1 0-1 0 0,0 0 1 0 0,1-1-1 0 0,-1 1 1 0 0,1 0-1 0 0,-1 0 1 0 0,1-1-1 0 0,-1 1 1 0 0,0 0-1 0 0,1-1 0 0 0,-1 1-12 0 0,-3-3 85 0 0,-1 1-1 0 0,1-1 1 0 0,0 0-1 0 0,0 0 0 0 0,0 0 1 0 0,-2-3-85 0 0,0-2 41 0 0,-1 0 0 0 0,1 0 1 0 0,1 0-1 0 0,0 0 0 0 0,0-1 1 0 0,1 0-1 0 0,0 0 0 0 0,-3-8-41 0 0,2 0 28 0 0,1 1 0 0 0,0-2 0 0 0,2 1 0 0 0,-1-11-28 0 0,2 14 0 0 0,2 0 0 0 0,-1 0 0 0 0,2 0 0 0 0,0 0 0 0 0,1 0 0 0 0,0 0 0 0 0,1 1 0 0 0,1-1 0 0 0,2-6 0 0 0,-4 15 13 0 0,0 0-1 0 0,0 0 0 0 0,0 0 1 0 0,0 0-1 0 0,1 1 0 0 0,-1-1 1 0 0,1 1-1 0 0,0 0 0 0 0,1 0 1 0 0,-1 0-1 0 0,1 1 0 0 0,0-1 1 0 0,0 1-1 0 0,0 1 0 0 0,0-1 1 0 0,0 0-1 0 0,5 0-12 0 0,-2 0-190 0 0,1 0 1 0 0,1 0-1 0 0,-1 1 1 0 0,8-1 189 0 0,-7 3-1049 0 0,0-1 0 0 0,-1 1 0 0 0,1 0 0 0 0,3 1 1049 0 0,0 0-7535 0 0</inkml:trace>
  <inkml:trace contextRef="#ctx0" brushRef="#br0" timeOffset="10308.32">5813 468 13360 0 0,'-2'0'101'0'0,"1"1"1"0"0,-1 0-1 0 0,1 0 1 0 0,0 0 0 0 0,-1 0-1 0 0,1 0 1 0 0,0 1-1 0 0,-1-1 1 0 0,1 0 0 0 0,0 0-1 0 0,0 1 1 0 0,0-1-1 0 0,0 1 1 0 0,1-1 0 0 0,-1 1-102 0 0,-9 26 253 0 0,7-15 355 0 0,-15 35 1071 0 0,12-32-874 0 0,0 0-1 0 0,1 0 1 0 0,1 0 0 0 0,0 1-1 0 0,1 0-804 0 0,1-2 408 0 0,1-9-361 0 0,0 0 0 0 0,1 0 0 0 0,-1 0 0 0 0,1 0 0 0 0,0 0 0 0 0,1 0 0 0 0,0 0 0 0 0,-1 0 0 0 0,2 0 1 0 0,-1 0-1 0 0,3 5-47 0 0,-3-9 53 0 0,0-1-156 0 0,0-1 0 0 0,0 1 0 0 0,0 0 0 0 0,0-1 0 0 0,0 1 0 0 0,0 0 0 0 0,0-1 0 0 0,0 1 0 0 0,0-1 0 0 0,0 0 0 0 0,0 1 0 0 0,0-1 0 0 0,0 0 0 0 0,1 0-1 0 0,-1 1 1 0 0,0-1 0 0 0,0 0 0 0 0,0 0 0 0 0,0 0 0 0 0,0-1 0 0 0,1 1 0 0 0,-1 0 0 0 0,0 0 0 0 0,0-1 0 0 0,0 1 0 0 0,0 0 0 0 0,0-1 0 0 0,0 1 0 0 0,0-1 0 0 0,0 1 0 0 0,0-1 0 0 0,0 0 0 0 0,0 0 0 0 0,0 1 0 0 0,0-1 0 0 0,0 0 103 0 0,8-7-1358 0 0</inkml:trace>
  <inkml:trace contextRef="#ctx0" brushRef="#br0" timeOffset="10309.32">5880 371 10136 0 0,'0'0'777'0'0,"0"0"-296"0"0,0 0 633 0 0,0 0 330 0 0,0 0 69 0 0,0 0-157 0 0,0 0-716 0 0,0 0-316 0 0,0 0-62 0 0,0 0-38 0 0,12 6-210 0 0,0 3-1048 0 0,-6-4 398 0 0</inkml:trace>
  <inkml:trace contextRef="#ctx0" brushRef="#br0" timeOffset="10680.469">6223 274 3680 0 0,'-9'-8'392'0'0,"6"6"-290"0"0,2 2 347 0 0,0-1 1 0 0,0 0-1 0 0,0 1 1 0 0,0-1-1 0 0,0 0 1 0 0,-1 1-1 0 0,1-1 1 0 0,0 1-1 0 0,0 0 1 0 0,-1-1-1 0 0,1 1 1 0 0,0 0-1 0 0,0 0 1 0 0,-1 0-1 0 0,1 0 1 0 0,0 0-1 0 0,-1 0 1 0 0,1 0-1 0 0,0 1 1 0 0,-1-1-1 0 0,1 0 1 0 0,0 1-1 0 0,0-1 1 0 0,-1 1-1 0 0,1-1 1 0 0,0 1-450 0 0,-7 3 432 0 0,0 0 0 0 0,1 0 1 0 0,-1 1-1 0 0,1 0 0 0 0,0 1 1 0 0,1-1-1 0 0,-1 1 0 0 0,-3 5-432 0 0,3-2 148 0 0,0 0-1 0 0,1 0 0 0 0,0 1 0 0 0,0 0 0 0 0,1 0 0 0 0,0 0 0 0 0,1 0 0 0 0,1 1 1 0 0,-1 0-1 0 0,2 0 0 0 0,-1 0 0 0 0,1 3-147 0 0,-3 25 503 0 0,3 0 0 0 0,1 34-503 0 0,1-56 180 0 0,1 14 250 0 0,2 1 1 0 0,7 28-431 0 0,-4-30 230 0 0,-2 1 1 0 0,0 29-231 0 0,-4-54 53 0 0,-1 0 0 0 0,1-1 0 0 0,-1 1 0 0 0,0 0 0 0 0,-1-1 1 0 0,0 1-1 0 0,0-1 0 0 0,0 0 0 0 0,0 1-53 0 0,0-3-184 0 0,1 0 1 0 0,-1 0-1 0 0,1-1 1 0 0,-1 1-1 0 0,0 0 1 0 0,0-1-1 0 0,-1 1 1 0 0,1-1-1 0 0,0 0 0 0 0,-1 1 1 0 0,1-1-1 0 0,-1 0 1 0 0,0-1-1 0 0,0 1 1 0 0,0 0-1 0 0,0-1 184 0 0,-13 3-1687 0 0</inkml:trace>
  <inkml:trace contextRef="#ctx0" brushRef="#br0" timeOffset="10681.469">5926 631 13072 0 0,'9'-5'265'0'0,"1"1"0"0"0,0 1 1 0 0,-1-1-1 0 0,1 2 1 0 0,0-1-1 0 0,1 1-265 0 0,62-7 579 0 0,-37 6 160 0 0,-14 1-428 0 0,1 1 0 0 0,-1 1 0 0 0,1 1 0 0 0,-1 1 0 0 0,4 1-311 0 0,32 9-4801 0 0,-40-8-671 0 0</inkml:trace>
  <inkml:trace contextRef="#ctx0" brushRef="#br0" timeOffset="11245.134">5260 1059 12608 0 0,'0'0'578'0'0,"0"0"-14"0"0,-2-4-338 0 0,1-2-96 0 0,2 6-26 0 0,-1-1 0 0 0,0 1 0 0 0,1-1 0 0 0,-1 0 0 0 0,1 1 0 0 0,-1-1 0 0 0,0 1 0 0 0,1 0 0 0 0,-1-1 0 0 0,1 1 0 0 0,-1-1 0 0 0,1 1 0 0 0,-1 0-1 0 0,1-1 1 0 0,0 1 0 0 0,-1 0 0 0 0,1-1 0 0 0,-1 1 0 0 0,1 0 0 0 0,0 0 0 0 0,0 0-104 0 0,0-1 320 0 0,5-2-4 0 0,0 1 0 0 0,0 0 0 0 0,1 0 0 0 0,-1 0 0 0 0,0 1 0 0 0,1 0 0 0 0,0 0-316 0 0,49-2 916 0 0,-40 3-622 0 0,234-17 2222 0 0,30-1-1268 0 0,-154 12-942 0 0,-32 2-92 0 0,75 6-214 0 0,-34 8-2517 0 0,-107-6-130 0 0</inkml:trace>
  <inkml:trace contextRef="#ctx0" brushRef="#br0" timeOffset="11834.607">5671 1263 2760 0 0,'0'0'436'0'0,"0"0"791"0"0,0 0 350 0 0,0 0 72 0 0,0 0-141 0 0,0 0-649 0 0,0 0-289 0 0,0 0-52 0 0,0 0 3 0 0,0 0 39 0 0,0 0 16 0 0,0 0 7 0 0,0 0-23 0 0,0 0-102 0 0,0 0-46 0 0,0 0-10 0 0,0 0-40 0 0,7 7 2075 0 0,4 1-1965 0 0,0-1-1 0 0,0 1 0 0 0,1-2 1 0 0,5 2-472 0 0,-14-6 64 0 0,1 0 0 0 0,0 0 1 0 0,-1 0-1 0 0,0 0 0 0 0,1 1 1 0 0,-1-1-1 0 0,0 1 0 0 0,2 2-64 0 0,-5-4 27 0 0,1 0 0 0 0,-1 0 1 0 0,1 1-1 0 0,0-1 0 0 0,-1 0 0 0 0,1 0 0 0 0,0 0 0 0 0,0 0 0 0 0,0-1 0 0 0,0 1 0 0 0,0 1-27 0 0,8 8 1 0 0,-8-7 11 0 0,0-1 0 0 0,-1 0 1 0 0,1 1-1 0 0,-1-1 0 0 0,0 1 0 0 0,0-1 1 0 0,0 1-1 0 0,0-1 0 0 0,0 0 0 0 0,0 1 0 0 0,-1-1 1 0 0,1 1-1 0 0,-1-1 0 0 0,1 0 0 0 0,-2 2-12 0 0,1 0 38 0 0,-1 0 0 0 0,0 0 0 0 0,-1 0 0 0 0,1-1 1 0 0,-1 1-1 0 0,0 0 0 0 0,0-1 0 0 0,-1 1-38 0 0,-5 5 106 0 0,0-1 1 0 0,0-1 0 0 0,-1 0 0 0 0,-1 0-1 0 0,-9 4-106 0 0,-44 22 406 0 0,-20 4-406 0 0,83-36 66 0 0,1-1 12 0 0,0 0-12 0 0,0 0-2 0 0,28-2 211 0 0,0 0 0 0 0,0-2 0 0 0,1-2-275 0 0,48-5 270 0 0,-69 10-268 0 0,159-17-193 0 0,-145 15-660 0 0,0-1 0 0 0,0-2 1 0 0,19-6 850 0 0,-13-1-1330 0 0</inkml:trace>
  <inkml:trace contextRef="#ctx0" brushRef="#br0" timeOffset="12240.433">6597 408 16208 0 0,'0'0'743'0'0,"7"5"244"0"0,26 25-126 0 0,10 11-861 0 0,-43-41 8 0 0,13 15 513 0 0,0 0-1 0 0,7 14-520 0 0,7 7 703 0 0,-8-10-254 0 0,-1 1 1 0 0,-1 0-1 0 0,-2 2 0 0 0,-1-1 0 0 0,-1 2 0 0 0,-1 0 0 0 0,4 19-449 0 0,-10-23 191 0 0,0 0 0 0 0,-2 1 0 0 0,-1-1 0 0 0,-1 1 0 0 0,-1 0-1 0 0,-2 0 1 0 0,-2 17-191 0 0,1-31 52 0 0,0 0-1 0 0,-1 0 1 0 0,0 0 0 0 0,-1 0-1 0 0,-1-1 1 0 0,0 0-1 0 0,0 0 1 0 0,-2 0 0 0 0,1-1-1 0 0,-1 1 1 0 0,-1-2-1 0 0,0 1 1 0 0,-1-1 0 0 0,1 0-1 0 0,-3 1-51 0 0,-7 5 32 0 0,0-1-1 0 0,0-1 1 0 0,-2 0-1 0 0,0-2 0 0 0,0 0 1 0 0,-1-1-1 0 0,0-1 1 0 0,-2-1-32 0 0,9-3-359 0 0,-19 7-685 0 0,32-12 781 0 0,-1 0 1 0 0,0-1-1 0 0,0 0 1 0 0,0 1-1 0 0,1-1 0 0 0,-1 0 1 0 0,0 0-1 0 0,0 0 1 0 0,0 0-1 0 0,0-1 1 0 0,1 1-1 0 0,-1 0 0 0 0,0-1 1 0 0,0 1-1 0 0,0-1 1 0 0,1 0 262 0 0,-9-7-2294 0 0</inkml:trace>
  <inkml:trace contextRef="#ctx0" brushRef="#br0" timeOffset="12601.328">6901 348 16583 0 0,'2'-2'187'0'0,"0"0"0"0"0,0 1 0 0 0,0 0 0 0 0,0-1-1 0 0,0 1 1 0 0,1 0 0 0 0,-1 0 0 0 0,1 0-1 0 0,-1 0 1 0 0,0 1 0 0 0,1-1 0 0 0,-1 1-1 0 0,1-1 1 0 0,-1 1 0 0 0,1 0 0 0 0,-1 0 0 0 0,1 0-1 0 0,-1 0 1 0 0,1 1 0 0 0,-1-1 0 0 0,1 1-1 0 0,-1-1 1 0 0,1 1 0 0 0,-1 0 0 0 0,0 0-1 0 0,1 0 1 0 0,-1 0 0 0 0,1 1-187 0 0,3 1 158 0 0,-1 0 0 0 0,1 0-1 0 0,-1 1 1 0 0,0 0 0 0 0,0 0 0 0 0,0 0 0 0 0,-1 1 0 0 0,1-1-1 0 0,-1 1 1 0 0,3 4-158 0 0,-5-5 15 0 0,0-1 0 0 0,0 1-1 0 0,0 0 1 0 0,0-1 0 0 0,-1 1-1 0 0,0 0 1 0 0,1 0 0 0 0,-2 0-1 0 0,1 0 1 0 0,0 0 0 0 0,-1 0-1 0 0,1 0 1 0 0,-1 0 0 0 0,-1 1-1 0 0,1-1 1 0 0,0 0 0 0 0,-1 0-1 0 0,0 0 1 0 0,0 0 0 0 0,0 0-1 0 0,0 0 1 0 0,-1-1 0 0 0,1 1-1 0 0,-1 0 1 0 0,0-1 0 0 0,-2 3-15 0 0,-20 32 149 0 0,24-37-147 0 0,-1-1 0 0 0,1 0 0 0 0,0 1 0 0 0,-1-1 0 0 0,1 1-1 0 0,0-1 1 0 0,0 1 0 0 0,0-1 0 0 0,0 1 0 0 0,-1-1 0 0 0,1 1 0 0 0,0-1 0 0 0,0 1 0 0 0,0-1 0 0 0,0 1 0 0 0,0-1 0 0 0,0 0 0 0 0,0 1-1 0 0,0-1 1 0 0,0 1 0 0 0,0-1 0 0 0,0 1 0 0 0,1-1 0 0 0,-1 1-2 0 0,0 1 7 0 0,-1 6-7 0 0,4 0 0 0 0,3-3 0 0 0,-1-3 6 0 0,0 0 0 0 0,0 0 0 0 0,0-1 0 0 0,0 0 0 0 0,1 0-1 0 0,-1 0 1 0 0,0-1 0 0 0,0 0 0 0 0,1 0 0 0 0,-1 0 0 0 0,4-1-6 0 0,12-2 17 0 0,0-1 1 0 0,6-2-18 0 0,-13 2-21 0 0,13-5-614 0 0,-11-1-5623 0 0,-3-3-1119 0 0</inkml:trace>
  <inkml:trace contextRef="#ctx0" brushRef="#br0" timeOffset="13185.53">7014 86 7632 0 0,'0'0'348'0'0,"0"0"-7"0"0,0 0-82 0 0,0 0 465 0 0,0 0 225 0 0,0 0 47 0 0,0 0-9 0 0,0 0-83 0 0,0 0-38 0 0,0 0-8 0 0,0 0-48 0 0,0 0-188 0 0,0 0-81 0 0,0 0-19 0 0,-3-3 277 0 0,-6 0-542 0 0,-1 0 0 0 0,1 1 0 0 0,0 0 0 0 0,-1 1 0 0 0,1 0 0 0 0,-1 0 0 0 0,0 1-257 0 0,-21-3 66 0 0,3 1 75 0 0,0 2 0 0 0,0 1-1 0 0,-14 2-140 0 0,-4 0 249 0 0,-71 9 34 0 0,29-2-242 0 0,19-5 478 0 0,-3-2-519 0 0,-42 3 438 0 0,34-1-528 0 0,5 1 308 0 0,34-2-11 0 0,0-2 0 0 0,-8-2-207 0 0,-91-4 165 0 0,30 7-107 0 0,43 0 33 0 0,-54-6-91 0 0,-6-2-776 0 0,-73 9 776 0 0,21-1-718 0 0,125-2-744 0 0,2 1-390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3:1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3224 0 0,'0'0'143'0'0,"1"-1"940"0"0,6-9 9053 0 0,-3 5-10284 0 0,1 3 473 0 0,-1 0 1 0 0,1 0-1 0 0,-1 0 0 0 0,1 1 0 0 0,0 0 1 0 0,0 0-1 0 0,0 0 0 0 0,0 0 0 0 0,0 1 0 0 0,0 0 1 0 0,4 0-326 0 0,8 1 632 0 0,0 1-1 0 0,13 3-631 0 0,-10-2 175 0 0,-1 1 0 0 0,1 1 0 0 0,-1 1 0 0 0,0 1 0 0 0,0 0-175 0 0,-17-6-1 0 0,0 0-1 0 0,0 0 1 0 0,-1 0 0 0 0,1 0 0 0 0,-1 0-1 0 0,1 0 1 0 0,0 1 0 0 0,-1-1-1 0 0,0 0 1 0 0,1 1 0 0 0,-1-1 0 0 0,0 1-1 0 0,0-1 1 0 0,0 1 0 0 0,0 0-1 0 0,0-1 1 0 0,0 1 0 0 0,0 0-1 0 0,-1 0 1 0 0,1 0 1 0 0,-1 1 24 0 0,1-1-1 0 0,-1 1 0 0 0,0 0 1 0 0,0 0-1 0 0,0 0 1 0 0,0 0-1 0 0,-1-1 0 0 0,1 1 1 0 0,-1 0-1 0 0,0 0 1 0 0,1-1-1 0 0,-2 3-23 0 0,-3 6 225 0 0,-1 0 0 0 0,0-1 1 0 0,0 0-1 0 0,-1 0 0 0 0,-6 7-225 0 0,-11 11 667 0 0,-7 5-667 0 0,13-15 127 0 0,0 2 0 0 0,1 0 0 0 0,-5 10-127 0 0,15-19 57 0 0,0-1-25 0 0,1-1 1 0 0,0 1-1 0 0,0 0 0 0 0,1 1 1 0 0,0-1-1 0 0,1 1 1 0 0,0 0-1 0 0,-1 10-32 0 0,1-3 5 0 0,3-15 1 0 0,0 1 0 0 0,1-1-1 0 0,-1 0 1 0 0,1 0-1 0 0,-1 0 1 0 0,1 0 0 0 0,0 1-1 0 0,0-1 1 0 0,1 0 0 0 0,-1 0-1 0 0,1 0 1 0 0,-1 1 0 0 0,1-1-1 0 0,1 2-5 0 0,5 14 0 0 0,-6-15 5 0 0,0 0 1 0 0,0-1-1 0 0,0 0 1 0 0,1 1-1 0 0,0-1 1 0 0,-1 0-1 0 0,1 0 1 0 0,0 0-1 0 0,1 0 1 0 0,-1 0-1 0 0,0 0-5 0 0,6 4 39 0 0,1 0 0 0 0,-1 0-1 0 0,1-1 1 0 0,0-1 0 0 0,0 1-1 0 0,0-1 1 0 0,1-1 0 0 0,0 0-1 0 0,8 3-38 0 0,5 1-93 0 0,2-1 0 0 0,-1-1 0 0 0,1-1 0 0 0,0-1 0 0 0,0-2 0 0 0,11 0 93 0 0,-32-2-94 0 0,1 1 0 0 0,-1-1 0 0 0,0 0 0 0 0,1 1 0 0 0,-1 0 0 0 0,0 0 0 0 0,0 1 0 0 0,0-1 0 0 0,1 1 94 0 0,-4-2-132 0 0,-5 7 87 0 0,-1-1-1 0 0,1 0 0 0 0,-1-1 0 0 0,0 1 0 0 0,0-1 0 0 0,-1 0 1 0 0,0 0-1 0 0,1 0 0 0 0,-6 1 46 0 0,1 2 61 0 0,0 0 0 0 0,0 0 0 0 0,0 2-61 0 0,-2 3 74 0 0,1 0 1 0 0,0 1-1 0 0,1 0 0 0 0,1 1 1 0 0,0 0-1 0 0,1 0 1 0 0,0 1-1 0 0,1 0 0 0 0,0 3-74 0 0,0 3 52 0 0,3-11-27 0 0,0 0 0 0 0,1 0 0 0 0,1 0-1 0 0,-1 0 1 0 0,1 5-25 0 0,2 18 11 0 0,1 0-1 0 0,2 0 1 0 0,2 0-1 0 0,5 22-10 0 0,0-1 221 0 0,5 28 216 0 0,-6-42 206 0 0,-2 1 1 0 0,-2 0 0 0 0,-1 24-644 0 0,-4-48 246 0 0,-1 1 1 0 0,0 0-1 0 0,-2-1 1 0 0,0 1-1 0 0,-1-1 0 0 0,-1 0 1 0 0,-1 2-247 0 0,3-11 66 0 0,-1 0 1 0 0,0-1 0 0 0,-1 1-1 0 0,0-1 1 0 0,0 0-1 0 0,0 0 1 0 0,-1-1 0 0 0,0 0-1 0 0,-1 0 1 0 0,0 0-1 0 0,0-1 1 0 0,0 0 0 0 0,-1 0-1 0 0,-7 4-66 0 0,-2-1-516 0 0,0 0 1 0 0,0-1-1 0 0,-1-1 0 0 0,0 0 1 0 0,-13 2 515 0 0,-2-1-9077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54.8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50 434 6448 0 0,'-5'-4'905'0'0,"0"-1"0"0"0,0 0 1 0 0,1-1-1 0 0,0 1 0 0 0,-1-1 1 0 0,2 0-1 0 0,-1 0 0 0 0,-2-5-905 0 0,5 7 413 0 0,-1 0-1 0 0,1 0 1 0 0,0 0-1 0 0,0 0 0 0 0,0 0 1 0 0,0 0-1 0 0,0 0 1 0 0,1 0-1 0 0,0-1 1 0 0,0 1-1 0 0,0 0 0 0 0,1 0 1 0 0,-1-1-1 0 0,1 1 1 0 0,0-1-413 0 0,0 5 22 0 0,-1 0 0 0 0,0 0 0 0 0,0-1 0 0 0,1 1 0 0 0,-1 0 0 0 0,0 0 0 0 0,1 0 0 0 0,-1-1 0 0 0,0 1 0 0 0,1 0 0 0 0,-1 0 0 0 0,0 0 0 0 0,1 0 0 0 0,-1 0 0 0 0,0 0 0 0 0,1 0 0 0 0,-1-1 0 0 0,0 1 0 0 0,1 0 0 0 0,-1 0 0 0 0,1 0 0 0 0,-1 0 0 0 0,0 1 0 0 0,1-1 0 0 0,-1 0 0 0 0,0 0 0 0 0,1 0 0 0 0,-1 0 0 0 0,0 0 0 0 0,1 0 0 0 0,-1 1 0 0 0,0-1 0 0 0,1 0 0 0 0,-1 0 0 0 0,0 0 0 0 0,1 1 0 0 0,-1-1 0 0 0,0 0 0 0 0,0 0 0 0 0,1 1 0 0 0,-1-1 0 0 0,0 0-22 0 0,15 12-47 0 0,4 12 100 0 0,-12-17-36 0 0,-1 1 0 0 0,1 0 0 0 0,-1 0 0 0 0,5 9-17 0 0,-4-5-4 0 0,17 23 4 0 0,15 17 0 0 0,-36-49 20 0 0,1 1-1 0 0,0 0 0 0 0,-1-1 0 0 0,2 0 1 0 0,-1 0-1 0 0,0 0 0 0 0,1 0 0 0 0,-1-1 1 0 0,4 2-20 0 0,-7-4 26 0 0,0 0-1 0 0,0 0 1 0 0,0 0 0 0 0,0 0 0 0 0,0 0 0 0 0,0 0 0 0 0,0 0-1 0 0,0 0 1 0 0,-1 0 0 0 0,1-1 0 0 0,0 1 0 0 0,0 0 0 0 0,0 0-1 0 0,0-1 1 0 0,0 1 0 0 0,-1-1 0 0 0,1 1 0 0 0,0-1 0 0 0,0 1-1 0 0,-1-1 1 0 0,1 0 0 0 0,0 1 0 0 0,-1-1 0 0 0,1 0-26 0 0,15-18 528 0 0,-15 17-460 0 0,2-4 120 0 0,0 1 1 0 0,0-1 0 0 0,-1 0 0 0 0,0 0-1 0 0,-1 1 1 0 0,1-2 0 0 0,-1-1-189 0 0,3-7 184 0 0,-1 3-23 0 0,-2 0 0 0 0,1-1 1 0 0,-1-11-163 0 0,2-12 111 0 0,-3 27-110 0 0,1 0 0 0 0,-2-1 0 0 0,1 1 0 0 0,-1-1 0 0 0,-1-20 0 0 0,1 19 0 0 0,0 10 0 0 0,1 0 0 0 0,0 0 0 0 0,0 0 0 0 0,-1 0 0 0 0,1 0 0 0 0,0 0 0 0 0,0 0 0 0 0,0 0 0 0 0,0 0 0 0 0,1 0 0 0 0,-1 0 0 0 0,0-1 0 0 0,0 1 0 0 0,1 0 0 0 0,-1 0 0 0 0,1-1 0 0 0,2-4 470 0 0,-3 6-1103 0 0,0-1 0 0 0,1 0 0 0 0,-1 0 1 0 0,1 1-1 0 0,-1-1 0 0 0,0 0 0 0 0,1 1 0 0 0,-1-1 0 0 0,1 1 1 0 0,-1-1-1 0 0,1 0 0 0 0,-1 1 0 0 0,1-1 0 0 0,0 1 0 0 0,-1 0 1 0 0,1-1 632 0 0,0 0-6352 0 0</inkml:trace>
  <inkml:trace contextRef="#ctx0" brushRef="#br0" timeOffset="351.241">473 276 16152 0 0,'0'-1'28'0'0,"-1"1"0"0"0,1 0 0 0 0,0 0 0 0 0,0 0 1 0 0,-1 0-1 0 0,1 0 0 0 0,0 0 0 0 0,0 0 0 0 0,-1 0 0 0 0,1 0 1 0 0,0 0-1 0 0,-1 0 0 0 0,1 0 0 0 0,0 0 0 0 0,0 0 1 0 0,-1 0-1 0 0,1 0 0 0 0,0 0 0 0 0,0 0 0 0 0,-1 1 1 0 0,1-1-1 0 0,0 0 0 0 0,0 0 0 0 0,-1 0 0 0 0,1 0 1 0 0,0 0-1 0 0,0 1 0 0 0,0-1 0 0 0,-1 0 0 0 0,1 0 1 0 0,0 1-1 0 0,0-1 0 0 0,0 0 0 0 0,0 0 0 0 0,-1 0 1 0 0,1 1-1 0 0,0-1 0 0 0,0 0 0 0 0,0 1 0 0 0,0-1 1 0 0,0 0-1 0 0,0 0 0 0 0,0 1 0 0 0,0-1 0 0 0,0 0 1 0 0,0 0-1 0 0,0 1 0 0 0,0-1 0 0 0,0 0 0 0 0,0 1 1 0 0,0-1-1 0 0,0 0 0 0 0,0 0 0 0 0,0 1 0 0 0,0-1 1 0 0,0 0-1 0 0,1 0 0 0 0,-1 1 0 0 0,0-1 0 0 0,0 0 1 0 0,0 0-1 0 0,0 1-28 0 0,1-1 28 0 0,-1 1 1 0 0,0 0 0 0 0,1 0-1 0 0,-1-1 1 0 0,0 1-1 0 0,0 0 1 0 0,0 0 0 0 0,0 0-1 0 0,0-1 1 0 0,0 1-1 0 0,0 0 1 0 0,0 0 0 0 0,0 0-1 0 0,0-1 1 0 0,-1 2-29 0 0,0 2 90 0 0,0-3-14 0 0,0 0 1 0 0,1 1-1 0 0,-1-1 1 0 0,1 1-1 0 0,-1-1 1 0 0,1 1-1 0 0,0-1 0 0 0,0 1 1 0 0,0 0-1 0 0,0 0-76 0 0,-1-1 85 0 0,1 1 0 0 0,0-1 0 0 0,-1 1 0 0 0,1-1 0 0 0,-1 0 0 0 0,1 1 0 0 0,-1-1 0 0 0,0 0-1 0 0,1 1 1 0 0,-1-1-85 0 0,-5 11 535 0 0,3 7-66 0 0,0 1-1 0 0,1-1 1 0 0,2 1-1 0 0,0 7-468 0 0,0-25 1 0 0,0 1 11 0 0,5 13 69 0 0,-5-16-79 0 0,1 2 8 0 0,0 1 0 0 0,0-1 0 0 0,0 0 1 0 0,0 0-1 0 0,0 0 0 0 0,0 0 0 0 0,1 0 0 0 0,0 1-10 0 0,-1-2-100 0 0,-1-1-11 0 0,0 0 22 0 0,0 1-1 0 0,0-1 1 0 0,1 0-1 0 0,-1 0 1 0 0,0 0-1 0 0,0 0 1 0 0,0 0-1 0 0,0 0 1 0 0,0 1-1 0 0,0-1 1 0 0,0 0-1 0 0,1 0 0 0 0,-1 0 1 0 0,0 0-1 0 0,0 0 1 0 0,0 0-1 0 0,0 0 1 0 0,0 0-1 0 0,1 0 1 0 0,-1 0-1 0 0,0 0 1 0 0,0 0-1 0 0,0 0 1 0 0,0 0-1 0 0,0 0 1 0 0,1 0-1 0 0,-1 0 1 0 0,0 0-1 0 0,0 0 0 0 0,0 0 1 0 0,0 0-1 0 0,1 0 1 0 0,-1 0-1 0 0,0 0 1 0 0,0 0-1 0 0,0 0 1 0 0,0 0-1 0 0,0 0 1 0 0,1 0-1 0 0,-1 0 1 0 0,0 0 89 0 0,6-3-2751 0 0,-5 2 2468 0 0,0-1 0 0 0,-1 1 1 0 0,1 0-1 0 0,0-1 0 0 0,-1 0 0 0 0,1 1 0 0 0,-1-1 0 0 0,0 1 1 0 0,0-1-1 0 0,1 0 0 0 0,-1 1 0 0 0,0-1 0 0 0,0 1 0 0 0,0-1 0 0 0,-1 0 283 0 0,1-2-599 0 0,-2-14-1865 0 0</inkml:trace>
  <inkml:trace contextRef="#ctx0" brushRef="#br0" timeOffset="732.821">406 153 15840 0 0,'0'0'362'0'0,"0"0"47"0"0,0 0 27 0 0,0 0-54 0 0,3 4-5170 0 0,3 0-61 0 0</inkml:trace>
  <inkml:trace contextRef="#ctx0" brushRef="#br0" timeOffset="1112.834">629 322 11600 0 0,'4'14'1242'0'0,"4"13"-1120"0"0,0 9 1323 0 0,-7-29-948 0 0,1 0 1 0 0,-1 0-1 0 0,2 0 0 0 0,-1 1-497 0 0,0-3 437 0 0,0 0 0 0 0,-1 0 0 0 0,0 0 0 0 0,0 1 0 0 0,0-1-1 0 0,0 3-436 0 0,-1-7 419 0 0,0-1-10 0 0,0 0-1 0 0,0 0-13 0 0,0 0-55 0 0,0 0-20 0 0,0 0-7 0 0,0 0-5 0 0,0 0-17 0 0,0 0-10 0 0,-7-12 419 0 0,4 2-631 0 0,0 0-1 0 0,1-1 0 0 0,1 1 0 0 0,-1-1 1 0 0,1 1-1 0 0,1-1 0 0 0,0 0 1 0 0,2-9-69 0 0,-2 13-69 0 0,1-1 1 0 0,1 1 0 0 0,-1 0 0 0 0,1 0 0 0 0,0 0 0 0 0,1 0-1 0 0,0 0 1 0 0,0 0 0 0 0,0 1 0 0 0,1-1 0 0 0,0 1-1 0 0,0 0 1 0 0,3-2 68 0 0,-5 6-199 0 0,0-1-1 0 0,0 1 0 0 0,0 0 1 0 0,1-1-1 0 0,-1 1 0 0 0,1 0 1 0 0,-1 1-1 0 0,1-1 0 0 0,0 0 1 0 0,0 1-1 0 0,0-1 0 0 0,0 1 1 0 0,0 0-1 0 0,0 0 0 0 0,0 0 0 0 0,0 1 1 0 0,0-1-1 0 0,0 1 0 0 0,1 0 1 0 0,-1-1-1 0 0,0 1 200 0 0,18 1-4198 0 0,-12 1-1322 0 0</inkml:trace>
  <inkml:trace contextRef="#ctx0" brushRef="#br0" timeOffset="1485.288">962 58 12528 0 0,'0'0'572'0'0,"0"0"-11"0"0,5 17 2098 0 0,-4-10-2133 0 0,0 0 0 0 0,-1 0 0 0 0,0 1 1 0 0,0-1-1 0 0,-1 6-526 0 0,0 11 828 0 0,0 11 651 0 0,-4 16-1479 0 0,1-15 1101 0 0,2 16-1101 0 0,1-18 53 0 0,0-20 8 0 0,1 1 0 0 0,0-1 0 0 0,1 0 0 0 0,0 1 0 0 0,2 2-61 0 0,-2-14 0 0 0,-1 0 1 0 0,1 0 0 0 0,-1 0 0 0 0,0 0 0 0 0,0 0 0 0 0,0 0-1 0 0,0-1 1 0 0,-1 1 0 0 0,1 0 0 0 0,-1 0 0 0 0,1 0-1 0 0,-1 0 1 0 0,0-1-1 0 0,0 14-225 0 0,1-15 105 0 0,0-1 0 0 0,0 1 0 0 0,1-1 0 0 0,-1 1 0 0 0,0 0 0 0 0,0-1 0 0 0,0 1 0 0 0,0 0 0 0 0,0-1 0 0 0,0 1 0 0 0,-1 0 0 0 0,1-1 0 0 0,0 1 0 0 0,0 0 0 0 0,0-1 0 0 0,-1 1 0 0 0,1-1 0 0 0,0 1 0 0 0,0 0 0 0 0,-1-1 0 0 0,1 1 0 0 0,-1-1 0 0 0,1 1 0 0 0,0-1 0 0 0,-1 1 0 0 0,1-1 0 0 0,-1 1 120 0 0,0-1-2128 0 0,-2-1-89 0 0,-10-2-20 0 0</inkml:trace>
  <inkml:trace contextRef="#ctx0" brushRef="#br0" timeOffset="1954.819">814 366 13536 0 0,'0'0'620'0'0,"0"0"-16"0"0,15 0-327 0 0,20-9 719 0 0,-16 4-693 0 0,1 1 0 0 0,1 0-303 0 0,5 0 281 0 0,17-6-281 0 0,-26 6 49 0 0,-3 0-8 0 0,1 1 0 0 0,-1-2 1 0 0,0 0-1 0 0,0 0 0 0 0,4-4-41 0 0,1 0 13 0 0,-15 8-63 0 0,1-1-1 0 0,-1 1 1 0 0,-1-1-1 0 0,1 0 1 0 0,0-1-1 0 0,0 1 1 0 0,-1-1-1 0 0,0 1 1 0 0,1-1-1 0 0,-1 0 1 0 0,0 0-1 0 0,0-1 1 0 0,1-1 50 0 0,1 1 481 0 0,-4 11-158 0 0,-3 8 188 0 0,-7 9-3 0 0,2 1 0 0 0,1 0 0 0 0,1 1 0 0 0,1 2-508 0 0,4-23 23 0 0,0 1-1 0 0,0 0 0 0 0,1 0 1 0 0,0-1-1 0 0,0 1 0 0 0,1 3-22 0 0,1 11 72 0 0,-2-13-6 0 0,-1-6 20 0 0,13 5 260 0 0,-11-6-308 0 0,0 0-1 0 0,0-1 1 0 0,0 1-1 0 0,0 0 0 0 0,0-1 1 0 0,0 0-1 0 0,0 1 1 0 0,0-1-1 0 0,0 0 1 0 0,0 0-1 0 0,0 0 0 0 0,0 0 1 0 0,0 0-1 0 0,-1 0 1 0 0,2-1-38 0 0,2-3 36 0 0,0 0 1 0 0,0-1-1 0 0,-1 1 1 0 0,1-1-37 0 0,13-16-33 0 0,-11 14-67 0 0,0-1 0 0 0,-1 0 0 0 0,1 0 0 0 0,-2-1 0 0 0,2-3 100 0 0,0 0-154 0 0,1 1 0 0 0,0 0 1 0 0,3-3 153 0 0,-3 3-87 0 0,-7 11 52 0 0,-1 1 111 0 0,0 0 15 0 0,0 0 9 0 0,8 12 521 0 0,-3-4-382 0 0,-1 0 1 0 0,-1 0-1 0 0,1 0 0 0 0,-1 1 0 0 0,1 6-239 0 0,-1-4 163 0 0,1 0 1 0 0,0 0 0 0 0,3 3-164 0 0,3 10 68 0 0,-8-18-20 0 0,0-1-1 0 0,1 1 1 0 0,-1 0 0 0 0,2-1-1 0 0,0 3-47 0 0,-3-7-17 0 0,1 1 0 0 0,-1-1 0 0 0,1 1 0 0 0,-1-1-1 0 0,1 0 1 0 0,-1 1 0 0 0,1-1 0 0 0,0 0 0 0 0,-1 0 0 0 0,1 0-1 0 0,0 0 1 0 0,0-1 0 0 0,0 1 0 0 0,0 0 0 0 0,0-1 0 0 0,0 1-1 0 0,0-1 1 0 0,2 1 17 0 0,1-1-487 0 0,0 0 0 0 0,0-1-1 0 0,1 1 1 0 0,-1-1-1 0 0,0 0 1 0 0,0 0 0 0 0,0-1-1 0 0,0 1 1 0 0,0-1 0 0 0,2-1 486 0 0,9-5-2947 0 0,0-1 0 0 0,4-3 2948 0 0,-17 10-164 0 0,24-15-2457 0 0</inkml:trace>
  <inkml:trace contextRef="#ctx0" brushRef="#br0" timeOffset="2573.979">1796 225 10592 0 0,'-8'-3'964'0'0,"-2"2"-795"0"0,9 1-165 0 0,1-1 1 0 0,-1 1-1 0 0,1 0 1 0 0,0 0-1 0 0,-1 0 1 0 0,1 0-1 0 0,-1 0 0 0 0,1 0 1 0 0,-1 0-1 0 0,1 0 1 0 0,-1 0-1 0 0,1 0 1 0 0,-1 0-1 0 0,1 0 1 0 0,0 0-1 0 0,-1 0 0 0 0,1 0 1 0 0,-1 0-1 0 0,1 0 1 0 0,-1 1-1 0 0,1-1 1 0 0,0 0-1 0 0,-1 0 0 0 0,1 0 1 0 0,0 1-1 0 0,-1-1 1 0 0,1 0-5 0 0,-3 2 196 0 0,-7 3 941 0 0,6-4-194 0 0,1 0 1 0 0,-1 1-1 0 0,1-1 0 0 0,0 1 0 0 0,0 0 1 0 0,0 0-1 0 0,-3 2-943 0 0,-34 32 1946 0 0,-23 22-1023 0 0,55-50-890 0 0,0 1 0 0 0,0 0 0 0 0,1 1 0 0 0,1 0 0 0 0,-6 9-33 0 0,8-9 0 0 0,-1 0 0 0 0,2 0 0 0 0,-3 10 0 0 0,5-15 16 0 0,1-4 60 0 0,0-1-1 0 0,0 0-10 0 0,1 1-11 0 0,0-1-54 0 0,-1 1 1 0 0,1-1-1 0 0,-1 1 1 0 0,1-1-1 0 0,0 1 1 0 0,-1-1-1 0 0,1 0 1 0 0,0 1-1 0 0,0-1 1 0 0,-1 0-1 0 0,1 0 1 0 0,0 1-1 0 0,0-1 1 0 0,-1 0-1 0 0,1 0 1 0 0,0 0-1 0 0,0 0 1 0 0,-1 0-1 0 0,1 0 1 0 0,0 0-1 0 0,0 0 1 0 0,-1 0-1 0 0,2-1 0 0 0,1 1-1 0 0,-1-1-19 0 0,1 1 0 0 0,0-1 0 0 0,0 1 0 0 0,-1-1 0 0 0,1 0 0 0 0,-1 0 0 0 0,1 0 0 0 0,-1 0 0 0 0,1-1 0 0 0,-1 1 0 0 0,0-1 0 0 0,1 1 0 0 0,-1-1 0 0 0,0 0 0 0 0,1-1 20 0 0,4-3-100 0 0,-1-2 0 0 0,1 1 0 0 0,3-7 100 0 0,-7 10-10 0 0,0 1-1 0 0,1-1 0 0 0,-1 1 1 0 0,1 0-1 0 0,4-3 11 0 0,-7 6-1 0 0,1-1-1 0 0,0 1 1 0 0,0 0-1 0 0,0 0 1 0 0,-1 0-1 0 0,1 0 1 0 0,0 0-1 0 0,0 0 1 0 0,0 0-1 0 0,-1 1 1 0 0,1-1-1 0 0,0 0 1 0 0,0 1-1 0 0,-1 0 1 0 0,1-1-1 0 0,-1 1 1 0 0,1 0 0 0 0,0 0-1 0 0,-1 0 1 0 0,1 0-1 0 0,-1 0 1 0 0,0 0-1 0 0,1 0 1 0 0,-1 1-1 0 0,0-1 1 0 0,0 0-1 0 0,0 1 1 0 0,1 0 1 0 0,7 6 41 0 0,-6-5-27 0 0,-1-2-5 0 0,0 1 1 0 0,0 0 0 0 0,0-1-1 0 0,0 1 1 0 0,0 0 0 0 0,0 0-1 0 0,-1 0 1 0 0,1 1 0 0 0,-1-1-1 0 0,1 0 1 0 0,0 2-10 0 0,0 0 21 0 0,0 0-1 0 0,1 0 1 0 0,0-1 0 0 0,0 1-1 0 0,3 2-20 0 0,10 14 70 0 0,-15-19-67 0 0,-1 0-1 0 0,1 1 1 0 0,0-1 0 0 0,0 0-1 0 0,0 0 1 0 0,-1 0-1 0 0,1 0 1 0 0,0-1 0 0 0,0 1-1 0 0,0 0 1 0 0,1 0-1 0 0,-1-1 1 0 0,0 1 0 0 0,0 0-1 0 0,0-1 1 0 0,0 1-1 0 0,1-1 1 0 0,-1 0 0 0 0,0 1-1 0 0,0-1 1 0 0,1 0-3 0 0,0 1 8 0 0,0-1 0 0 0,0 1 0 0 0,0-1 0 0 0,0 1 0 0 0,0 0 0 0 0,0 0 0 0 0,0 0 0 0 0,-1 0 0 0 0,1 0 0 0 0,1 1-8 0 0,-1-1 12 0 0,0 0 1 0 0,0 0-1 0 0,0 0 0 0 0,0 0 1 0 0,0-1-1 0 0,0 1 1 0 0,0-1-1 0 0,1 1 0 0 0,-1-1 1 0 0,0 0-1 0 0,0 0 1 0 0,0 0-1 0 0,1 0 0 0 0,-1 0 1 0 0,0-1-1 0 0,0 1 0 0 0,1-1-12 0 0,7-1 96 0 0,-1 0 0 0 0,1-1-1 0 0,4-2-95 0 0,-4 2 46 0 0,-6 2-8 0 0,0-1 0 0 0,1 1 0 0 0,-1-1 0 0 0,0 0-1 0 0,0 0 1 0 0,0 0 0 0 0,0-1 0 0 0,0 1 0 0 0,-1-1 0 0 0,1 0 0 0 0,-1 0 0 0 0,0 0-1 0 0,0 0 1 0 0,1-2-38 0 0,14-16 70 0 0,-16 19-104 0 0,0 0 0 0 0,0 1-1 0 0,0-1 1 0 0,0 0 0 0 0,-1 0 0 0 0,1-1-1 0 0,-1 1 1 0 0,0 0 0 0 0,1 0 0 0 0,-1-1 0 0 0,0 1-1 0 0,0-1 1 0 0,-1 1 0 0 0,1-1 0 0 0,0 1 0 0 0,-1-1-1 0 0,1-1 35 0 0,6-43-385 0 0,-4 37 338 0 0,-1 0 0 0 0,-1 0 0 0 0,0 0 0 0 0,0 0 0 0 0,-1 0 0 0 0,0-1 0 0 0,-1 1 47 0 0,0 4-50 0 0,-2-12-311 0 0,1 0 0 0 0,1 0-1 0 0,1-17 362 0 0,-1 22-66 0 0,1 1 0 0 0,-2-1 0 0 0,0 1 0 0 0,0-1 0 0 0,-3-4 66 0 0,-3-23 185 0 0,7 37-151 0 0,1 0 0 0 0,-1 0 0 0 0,0-1 0 0 0,0 1 0 0 0,0 0 0 0 0,0 0 0 0 0,-1 0 1 0 0,1 0-1 0 0,-1 0 0 0 0,0 1 0 0 0,0-1 0 0 0,0 0 0 0 0,0 1 0 0 0,0-1 0 0 0,-1 1 0 0 0,1 0 0 0 0,-1 0 0 0 0,1 0 0 0 0,-1 0 0 0 0,-2-1-34 0 0,4 2 304 0 0,1 1-33 0 0,-12 18 456 0 0,10-16-722 0 0,1 1 0 0 0,-1 0 0 0 0,1 0 1 0 0,0 0-1 0 0,1 0 0 0 0,-1 0 0 0 0,0 0 1 0 0,1 1-1 0 0,-1-1-5 0 0,-5 23-22 0 0,5-23-9 0 0,-1 1 0 0 0,1-1 0 0 0,0 0 0 0 0,0 1 0 0 0,0-1 0 0 0,0 1 0 0 0,1-1 0 0 0,-1 1 1 0 0,1 0-1 0 0,0-1 0 0 0,0 1 0 0 0,0-1 0 0 0,1 1 0 0 0,-1 0 0 0 0,1 1 31 0 0,0 3-51 0 0,0 0 0 0 0,-1 0 1 0 0,0-1-1 0 0,-1 9 51 0 0,0-8 1 0 0,1 0 0 0 0,0 0 0 0 0,0 0-1 0 0,1 0 1 0 0,0 2-1 0 0,6 24 0 0 0,8 38 0 0 0,-14-66 0 0 0,0-1 0 0 0,0 0 0 0 0,1 0 1 0 0,0 0-1 0 0,2 3 0 0 0,-2-4 17 0 0,0 1 1 0 0,-1-1-1 0 0,1 1 1 0 0,-1-1-1 0 0,0 1 1 0 0,0-1-1 0 0,0 3-17 0 0,-1-4 15 0 0,1 10 119 0 0,0 1 0 0 0,0-1 0 0 0,3 4-134 0 0,-3-10 125 0 0,0-1 0 0 0,-1 0 0 0 0,0 1 0 0 0,0 0-1 0 0,0 4-124 0 0,-1 8 132 0 0,6 0-132 0 0,-5-17 0 0 0,1-1 0 0 0,0 1 0 0 0,-1 0 0 0 0,1 0 0 0 0,-1 0 0 0 0,1 0 0 0 0,-1-1 0 0 0,0 1 0 0 0,0 0 0 0 0,0 0 0 0 0,0 0 0 0 0,0 0 0 0 0,0-1-7 0 0,0 0 0 0 0,0 0 0 0 0,0-1 0 0 0,0 1 0 0 0,0 0 0 0 0,0-1 0 0 0,0 1-1 0 0,1 0 1 0 0,-1 0 0 0 0,0-1 0 0 0,0 1 0 0 0,1-1 0 0 0,-1 1 0 0 0,1 0 0 0 0,-1-1 0 0 0,0 1-1 0 0,1-1 1 0 0,-1 1 0 0 0,1-1 0 0 0,-1 1 0 0 0,1-1 0 0 0,0 1 0 0 0,-1-1 0 0 0,1 1 0 0 0,-1-1-1 0 0,1 0 1 0 0,0 1 0 0 0,-1-1 0 0 0,1 0 0 0 0,0 1 7 0 0,0-1-100 0 0,1 1-1537 0 0,-2-1-597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3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 5064 0 0,'0'0'389'0'0,"0"0"175"0"0,0 0 1660 0 0,0 0 752 0 0,0 0 155 0 0,0 0-341 0 0,0 0-1562 0 0,0 0-681 0 0,0 0-135 0 0,0 0 5 0 0,0 1 127 0 0,-1 10-92 0 0,0 1-1 0 0,-1-1 1 0 0,0 0 0 0 0,0 0-1 0 0,-1 0 1 0 0,-1-1 0 0 0,0 1-452 0 0,-12 27 845 0 0,-6 8-845 0 0,17-36 162 0 0,-5 9-70 0 0,0-1 0 0 0,-2 0 0 0 0,0-1 0 0 0,-2 0 0 0 0,1 0 0 0 0,-2-2 0 0 0,0 0 0 0 0,-1 0 0 0 0,-1-2 0 0 0,0 0 0 0 0,0-1 0 0 0,-2 0 0 0 0,1-2 0 0 0,-1 0 0 0 0,-1-1 0 0 0,-3 0-92 0 0,15-6 37 0 0,0 0 0 0 0,0-1-1 0 0,-1 0 1 0 0,1 0 0 0 0,-1-1 0 0 0,1 0-1 0 0,-1 0 1 0 0,0-1 0 0 0,1 0-1 0 0,-1-1 1 0 0,-7-1-37 0 0,12 1 15 0 0,0 0-1 0 0,0-1 1 0 0,0 1-1 0 0,0-1 1 0 0,0 1 0 0 0,1-1-1 0 0,-1 0 1 0 0,1 0-1 0 0,-1-1 1 0 0,1 1-1 0 0,0-1 1 0 0,0 0-1 0 0,0 0 1 0 0,0 0 0 0 0,0 0-1 0 0,1 0 1 0 0,-1 0-1 0 0,1-1 1 0 0,0 1-1 0 0,0-1 1 0 0,1 0 0 0 0,-1 0-1 0 0,0 1 1 0 0,1-1-1 0 0,-1-4-14 0 0,1 2-5 0 0,0 0 1 0 0,1 0-1 0 0,-1 0 0 0 0,1-1 0 0 0,1 1 0 0 0,-1 0 0 0 0,1 0 0 0 0,0 0 1 0 0,0 0-1 0 0,1 0 0 0 0,0 0 0 0 0,0 0 0 0 0,0 1 0 0 0,0-1 1 0 0,1 1-1 0 0,0-1 0 0 0,1 1 0 0 0,-1 0 0 0 0,1-1 5 0 0,-1 3-21 0 0,0 0 1 0 0,1 0-1 0 0,-1 0 0 0 0,0 1 0 0 0,1-1 0 0 0,0 1 1 0 0,0 0-1 0 0,-1 0 0 0 0,1 0 0 0 0,0 0 0 0 0,1 1 1 0 0,-1-1-1 0 0,0 1 0 0 0,0 0 0 0 0,1 0 0 0 0,-1 1 1 0 0,0 0-1 0 0,1-1 0 0 0,-1 1 0 0 0,0 1 0 0 0,1-1 1 0 0,0 1 19 0 0,2 0 44 0 0,0 0-1 0 0,0 1 1 0 0,0-1-1 0 0,-1 2 0 0 0,1-1 1 0 0,-1 1-1 0 0,1 0 1 0 0,-1 0-1 0 0,0 1 0 0 0,0-1 1 0 0,0 1-1 0 0,-1 1 1 0 0,5 3-43 0 0,15 21 134 0 0,-1 0 0 0 0,-1 2 0 0 0,6 13-134 0 0,-5-9 44 0 0,-22-32-131 0 0,1 1 0 0 0,-1-1-1 0 0,1 0 1 0 0,-1 0 0 0 0,1 0 0 0 0,0-1 0 0 0,1 1-1 0 0,-1-1 1 0 0,0 1 0 0 0,1-1 0 0 0,-1 0-1 0 0,1 0 1 0 0,0-1 0 0 0,2 2 87 0 0,-3-3-538 0 0,0 0-1 0 0,-1 0 1 0 0,1-1 0 0 0,0 1 0 0 0,0 0 0 0 0,0-1-1 0 0,-1 0 1 0 0,1 0 0 0 0,0 0 0 0 0,-1 0-1 0 0,1 0 1 0 0,0 0 538 0 0,4-2-3399 0 0,5-2-3545 0 0</inkml:trace>
  <inkml:trace contextRef="#ctx0" brushRef="#br0" timeOffset="366.352">850 72 3224 0 0,'0'0'262'0'0,"1"-1"0"0"0,-1 1 0 0 0,0-1-1 0 0,1 1 1 0 0,-1-1 0 0 0,0 1 0 0 0,1-1 0 0 0,-1 1 0 0 0,0-1 0 0 0,0 1 0 0 0,0-1 0 0 0,0 1-1 0 0,1-1 1 0 0,-1 1 0 0 0,0-1 0 0 0,0 1 0 0 0,0-1 0 0 0,0 1 0 0 0,0-1 0 0 0,0 1-1 0 0,0-1 1 0 0,-1 1 0 0 0,1-1 0 0 0,0 1 0 0 0,0-1 0 0 0,0 0 0 0 0,0 1 0 0 0,-1-1 0 0 0,1 1-1 0 0,0 0 1 0 0,0-1 0 0 0,-1 1 0 0 0,1-1 0 0 0,0 1 0 0 0,-1-1 0 0 0,1 1 0 0 0,-1 0 0 0 0,1-1-1 0 0,0 1 1 0 0,-1 0 0 0 0,1-1 0 0 0,-1 1 0 0 0,1 0 0 0 0,-1 0 0 0 0,1-1 0 0 0,-1 1-1 0 0,1 0-261 0 0,-1-1-318 0 0,-2 0 604 0 0,1 0-1 0 0,0 0 1 0 0,-1 0-1 0 0,1 0 1 0 0,-1 0-1 0 0,1 0 1 0 0,-1 0-1 0 0,0 1 1 0 0,1 0 0 0 0,-1-1-1 0 0,0 1 1 0 0,1 0-1 0 0,-1 0 1 0 0,0 0-1 0 0,1 1 1 0 0,-1-1-1 0 0,0 1 1 0 0,1-1-1 0 0,-1 1 1 0 0,1 0-1 0 0,-1 0 1 0 0,1 0 0 0 0,0 0-1 0 0,-1 1 1 0 0,1-1-1 0 0,0 0 1 0 0,-1 1-286 0 0,-8 6 419 0 0,-1 1 0 0 0,1 0 0 0 0,1 1 0 0 0,-6 6-419 0 0,11-11 79 0 0,-4 5 110 0 0,1 0 0 0 0,0 1 0 0 0,0 1 0 0 0,1-1 0 0 0,0 1 0 0 0,1 0 0 0 0,1 1 0 0 0,-4 10-189 0 0,5-10-8 0 0,-1 2 49 0 0,1 1 0 0 0,0-1 0 0 0,1 1 0 0 0,0 0 0 0 0,1 2-41 0 0,2-15-4 0 0,-1 1 0 0 0,1-1 0 0 0,0 1 0 0 0,1-1 0 0 0,-1 0 0 0 0,1 1 0 0 0,-1-1 0 0 0,1 0 0 0 0,0 1 0 0 0,0-1 0 0 0,0 0 0 0 0,1 0 0 0 0,-1 0 0 0 0,1 0 0 0 0,0 0 0 0 0,0 0 0 0 0,0 0 0 0 0,0 0 0 0 0,0-1 0 0 0,1 1 0 0 0,-1-1 0 0 0,1 0 0 0 0,-1 1 1 0 0,1-1-1 0 0,0-1 0 0 0,1 2 4 0 0,3 1-178 0 0,-1-1 1 0 0,1 0-1 0 0,0-1 1 0 0,0 1-1 0 0,0-1 1 0 0,4 1 177 0 0,-6-3-1258 0 0,-1 1 0 0 0,1-1 0 0 0,-1 0 0 0 0,1 0 0 0 0,-1-1 0 0 0,1 1 0 0 0,1-1 1258 0 0,8-2-7094 0 0</inkml:trace>
  <inkml:trace contextRef="#ctx0" brushRef="#br0" timeOffset="785.222">1019 211 10592 0 0,'0'0'818'0'0,"-1"2"-532"0"0,-7 7 1722 0 0,1 1 0 0 0,1-1 0 0 0,0 1 0 0 0,0 1-2008 0 0,-2 6 831 0 0,0 0-1 0 0,2 0 1 0 0,0 1-1 0 0,0 1-830 0 0,5-15 81 0 0,0 1 1 0 0,1 0-1 0 0,-1-1 1 0 0,1 1-1 0 0,0 0 1 0 0,0-1-1 0 0,1 1 1 0 0,-1 0-1 0 0,1 1-81 0 0,0-4 80 0 0,12 8 134 0 0,-11-10-213 0 0,0 1 0 0 0,0-1 0 0 0,0 0 0 0 0,0 0 0 0 0,0 0 0 0 0,0 0 0 0 0,0 0 0 0 0,0-1 0 0 0,0 1 0 0 0,1 0 0 0 0,-1-1 0 0 0,-1 0 0 0 0,1 1 0 0 0,0-1 0 0 0,0 0 1 0 0,0 0-1 0 0,0 0 0 0 0,0 0-1 0 0,36-26 102 0 0,-25 18-37 0 0,6-6-107 0 0,-3 4-146 0 0,-1 0 1 0 0,6-2 187 0 0,-17 11-26 0 0,1 0-1 0 0,0-1 1 0 0,0 1 0 0 0,0 1 0 0 0,0-1-1 0 0,0 1 1 0 0,0 0 0 0 0,0 0 0 0 0,0 0-1 0 0,2 1 27 0 0,-5 0 0 0 0,-1 0 1 0 0,0 0-1 0 0,0 0 0 0 0,1 0 0 0 0,-1 0 0 0 0,0 0 0 0 0,0 0 1 0 0,1 0-1 0 0,-1 1 0 0 0,0-1 0 0 0,0 1 0 0 0,0-1 0 0 0,0 1 1 0 0,1-1-1 0 0,-1 1 0 0 0,0-1 0 0 0,0 1 0 0 0,0 0 0 0 0,0 0 1 0 0,0 0-1 0 0,-1-1 0 0 0,1 1 0 0 0,2 2 15 0 0,0 0 28 0 0,0 1-1 0 0,-1-1 1 0 0,1 1 0 0 0,-1 0 0 0 0,1 0 0 0 0,-1 0-1 0 0,0 0 1 0 0,0 0 0 0 0,-1 0 0 0 0,1 3-43 0 0,-1-3 29 0 0,1 0 1 0 0,-1-1 0 0 0,1 1 0 0 0,-1 0-1 0 0,1 0 1 0 0,1-1 0 0 0,-1 0 0 0 0,0 1-1 0 0,1-1 1 0 0,1 2-30 0 0,1-1 54 0 0,-4-3-23 0 0,0 0-1 0 0,0 0 0 0 0,0-1 0 0 0,0 1 1 0 0,0 0-1 0 0,0 0 0 0 0,0 0 1 0 0,1-1-1 0 0,-1 1 0 0 0,0-1 0 0 0,1 1-30 0 0,-1-1 15 0 0,0 0 0 0 0,0-1 0 0 0,0 1 0 0 0,0 0 0 0 0,0 0 0 0 0,0-1-1 0 0,0 1 1 0 0,0-1 0 0 0,-1 1 0 0 0,1-1 0 0 0,0 1 0 0 0,0-1 0 0 0,0 1 0 0 0,-1-1-1 0 0,1 0 1 0 0,0 1 0 0 0,0-2-15 0 0,0 1 6 0 0,0-1 0 0 0,1 1 1 0 0,-1-1-1 0 0,0 1 0 0 0,0-1 0 0 0,0 0 0 0 0,0 1 0 0 0,0-1 0 0 0,-1 0 0 0 0,1 0 0 0 0,-1 0 0 0 0,1 1 1 0 0,-1-1-1 0 0,1-2-6 0 0,0-29 81 0 0,-1 10-56 0 0,1 6-222 0 0,-1 0 1 0 0,-1 0-1 0 0,-1-8 197 0 0,-1-26-514 0 0,3 31-126 0 0,-2 1 0 0 0,0 0 0 0 0,-2-3 640 0 0,-7-6-2730 0 0,5 16 595 0 0,3 5 601 0 0</inkml:trace>
  <inkml:trace contextRef="#ctx0" brushRef="#br0" timeOffset="1177.104">1494 37 15408 0 0,'0'0'704'0'0,"0"0"-15"0"0,2 1-445 0 0,17 9 930 0 0,0 1-1 0 0,-1 1 1 0 0,14 11-1174 0 0,-29-21 209 0 0,0 1-1 0 0,-1 0 1 0 0,1 0 0 0 0,-1 0-1 0 0,0 0 1 0 0,0 0 0 0 0,1 2-209 0 0,7 11 668 0 0,1-5-198 0 0,-9-9-385 0 0,0 0 0 0 0,0 0 0 0 0,0 0 0 0 0,0 0-1 0 0,0 1 1 0 0,0-1 0 0 0,-1 1 0 0 0,1-1 0 0 0,-1 1 0 0 0,0 0 0 0 0,0 0-1 0 0,0-1 1 0 0,0 1 0 0 0,0 0 0 0 0,0 0-85 0 0,-1 12 382 0 0,2 11 231 0 0,-1-24-573 0 0,-1 1 1 0 0,1-1-1 0 0,0 1 1 0 0,-1 0-1 0 0,0-1 1 0 0,1 1 0 0 0,-1-1-1 0 0,0 1 1 0 0,0 0-1 0 0,-1-1 1 0 0,1 1 0 0 0,-1-1-1 0 0,1 1 1 0 0,-1-1-1 0 0,0 1 1 0 0,0-1-1 0 0,0 1 1 0 0,0-1 0 0 0,0 0-1 0 0,0 1 1 0 0,-1-1-1 0 0,1 0 1 0 0,-2 1-41 0 0,-17 20 3 0 0,-1-2-1 0 0,-1 0 1 0 0,-1-1 0 0 0,-18 11-3 0 0,5-2-1143 0 0,10-7 172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3:57.55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14526 4544 5984 0 0,'0'0'273'0'0,"0"0"-5"0"0,0 0 189 0 0,0 0 1430 0 0,0 0 641 0 0,0 0 127 0 0,0 0-262 0 0,0 0-1216 0 0,0 0-532 0 0,-3 14 803 0 0,-30 62 300 0 0,31-72-1688 0 0,1-1 0 0 0,0 1-1 0 0,0 0 1 0 0,0 0 0 0 0,0 0-1 0 0,1 0 1 0 0,-1 0 0 0 0,1 2-60 0 0,0-3 85 0 0,0-1 0 0 0,0 0 1 0 0,0 0-1 0 0,1 1 1 0 0,-1-1-1 0 0,1 0 1 0 0,-1 0-1 0 0,1 0 0 0 0,0 0 1 0 0,0 0-1 0 0,0 0 1 0 0,0 0-1 0 0,0 0 1 0 0,0 0-1 0 0,1 0-85 0 0,0 1 5 0 0,0-1 1 0 0,0 0-1 0 0,1 0 1 0 0,-1-1-1 0 0,1 1 0 0 0,-1 0 1 0 0,1-1-1 0 0,0 1 1 0 0,0-1-1 0 0,0 0 0 0 0,0 0 1 0 0,-1 0-1 0 0,1-1 1 0 0,0 1-1 0 0,1 0 0 0 0,-1-1 1 0 0,0 0-1 0 0,0 0 1 0 0,0 0-1 0 0,0 0 0 0 0,0-1 1 0 0,0 1-1 0 0,0-1 1 0 0,0 1-1 0 0,2-2-5 0 0,8-2 22 0 0,1-2 0 0 0,-1 0 0 0 0,0 0 0 0 0,-1-1 0 0 0,2-1-22 0 0,12-7 12 0 0,6-4-12 0 0,-23 13 0 0 0,0 0 0 0 0,1 1 0 0 0,-1 0 0 0 0,2 0 0 0 0,4-3 0 0 0,-8 6 0 0 0,-7 2 0 0 0,1 0 0 0 0,-1 0 0 0 0,0 0 0 0 0,1 0 0 0 0,-1 0 0 0 0,0 0 0 0 0,1 0 0 0 0,-1 0 0 0 0,0 0 0 0 0,1 0 0 0 0,-1 1 0 0 0,0-1 0 0 0,1 0 0 0 0,-1 0 0 0 0,0 0 0 0 0,1 0 0 0 0,-1 0 0 0 0,0 1 0 0 0,1-1 0 0 0,-1 0 0 0 0,0 0 0 0 0,0 1 0 0 0,1-1 0 0 0,-1 0 0 0 0,0 0 0 0 0,0 1 0 0 0,0-1 0 0 0,1 0 0 0 0,-1 1 0 0 0,0-1 0 0 0,0 0 0 0 0,0 1 0 0 0,0-1 0 0 0,0 0 0 0 0,0 1 0 0 0,0-1 0 0 0,3 5 0 0 0,-1-1 0 0 0,0 1 0 0 0,0-1 0 0 0,0 1 0 0 0,-1 0 0 0 0,1 0 0 0 0,-1-1 0 0 0,0 1 0 0 0,-1 0 0 0 0,1 4 0 0 0,0 0 0 0 0,0-1 0 0 0,1 0 0 0 0,2 7 0 0 0,-2-9 42 0 0,0 1 0 0 0,1-1-1 0 0,0 0 1 0 0,1 0 0 0 0,-1 0-1 0 0,1-1 1 0 0,3 4-42 0 0,-5-6 33 0 0,1-1 0 0 0,0 1 0 0 0,-1-1 0 0 0,1 0-1 0 0,0 0 1 0 0,0 0 0 0 0,0 0 0 0 0,0 0 0 0 0,0-1 0 0 0,1 0 0 0 0,-1 1 0 0 0,0-1 0 0 0,1 0 0 0 0,-1-1 0 0 0,3 1-33 0 0,1 1 86 0 0,0-2-1 0 0,0 1 1 0 0,0-1 0 0 0,0 0 0 0 0,0 0 0 0 0,-1-1 0 0 0,1 0 0 0 0,0 0 0 0 0,0-1 0 0 0,-1 1 0 0 0,1-2 0 0 0,0 1 0 0 0,-1-1 0 0 0,0 0 0 0 0,0 0 0 0 0,0 0 0 0 0,0-1 0 0 0,0 0 0 0 0,-1 0 0 0 0,0-1-1 0 0,0 1 1 0 0,0-1 0 0 0,0-1 0 0 0,-1 1 0 0 0,0 0 0 0 0,0-1-86 0 0,2-4 46 0 0,0-1-1 0 0,-1 1 1 0 0,0-1-1 0 0,-1 0 1 0 0,0 0-1 0 0,-1 0 1 0 0,0-1-1 0 0,-1 1 1 0 0,0-1 0 0 0,-1 1-1 0 0,-1-1 1 0 0,1 0-1 0 0,-2 1 1 0 0,0-1-1 0 0,0-3-45 0 0,0 6 24 0 0,-1 0 0 0 0,0-1 0 0 0,0 1 0 0 0,-1 0 0 0 0,0 0 1 0 0,-1 1-1 0 0,0-1 0 0 0,0 1 0 0 0,-1-1 0 0 0,0 1 0 0 0,0 0 0 0 0,-1 1 0 0 0,0 0 0 0 0,0 0 0 0 0,-1 0 0 0 0,0 1 0 0 0,0-1 0 0 0,-8-4-24 0 0,8 7-343 0 0,0 1 0 0 0,0 0-1 0 0,-1 0 1 0 0,1 0 0 0 0,-1 1-1 0 0,0 0 1 0 0,-1 0 343 0 0,-3 0-1566 0 0,0 0 0 0 0,0 1 1 0 0,0 1-1 0 0,-5 0 1566 0 0,-7 2-8157 0 0</inkml:trace>
  <inkml:trace contextRef="#ctx0" brushRef="#br0" timeOffset="-7256.107">108 307 5528 0 0,'0'0'422'0'0,"0"0"41"0"0,0 0 1200 0 0,0 0 553 0 0,0 0 109 0 0,0 0-205 0 0,0 0-935 0 0,0 0-412 0 0,0 0-79 0 0,0 0-48 0 0,0 0-120 0 0,0 0-57 0 0,0 0-12 0 0,0 0-34 0 0,0 0-139 0 0,1-1-57 0 0,2-5-90 0 0,4-7 106 0 0,1 0 0 0 0,0 1 0 0 0,5-5-243 0 0,10-17 332 0 0,3-3 64 0 0,-6 13-168 0 0,-4 6-45 0 0,0-1 0 0 0,1 2 0 0 0,0 0 0 0 0,16-10-183 0 0,-18 16 46 0 0,-9 6 47 0 0,0 0-1 0 0,0 1 1 0 0,0 0-1 0 0,1 0 1 0 0,0 1 0 0 0,-1 0-1 0 0,1 0 1 0 0,0 0-1 0 0,0 1 1 0 0,1 0-1 0 0,3-1-92 0 0,-8 3 9 0 0,0 0 0 0 0,0 1 0 0 0,0-1 0 0 0,1 1 0 0 0,-1-1 0 0 0,0 1 0 0 0,0 0 0 0 0,0 0-1 0 0,0 0 1 0 0,-1 0 0 0 0,2 1-9 0 0,32 19 156 0 0,-18-10-122 0 0,32 23-34 0 0,-27-18 30 0 0,-17-11-15 0 0,-1-1 0 0 0,1 0 0 0 0,0 0 0 0 0,0 0 1 0 0,1-1-1 0 0,-1 0 0 0 0,1 0 0 0 0,0-1 0 0 0,0 0 1 0 0,5 2-16 0 0,-12-4-310 0 0,8 1 975 0 0,-4-4-5415 0 0,-4-2-2652 0 0</inkml:trace>
  <inkml:trace contextRef="#ctx0" brushRef="#br0" timeOffset="-5879.281">371 60 12264 0 0,'0'0'562'0'0,"0"0"-12"0"0,0 0-289 0 0,0 0 102 0 0,0 0 79 0 0,0 0 20 0 0,0 0 8 0 0,0 0 29 0 0,0 0 11 0 0,0 0 2 0 0,0 0-37 0 0,0 0-158 0 0,0 0-70 0 0,0 0-14 0 0,0 0-5 0 0,0 0-17 0 0,0 0-10 0 0,0 0-1 0 0,4 18 776 0 0,-3-14-865 0 0,0 0 0 0 0,1-1 0 0 0,-1 1 0 0 0,-1 0-1 0 0,1 0 1 0 0,0-1 0 0 0,-1 1 0 0 0,0 0-1 0 0,0 3-110 0 0,1 13 469 0 0,1-2-274 0 0,-1 1-1 0 0,-1 0 1 0 0,-1 10-195 0 0,0 12 105 0 0,-5 112 194 0 0,2-114-231 0 0,-1 24 5 0 0,-4 40 74 0 0,4-31 30 0 0,0 26 16 0 0,-4 135 73 0 0,6-185-212 0 0,-5 9-4 0 0,5-39-8 0 0,1 0 0 0 0,0 16-42 0 0,-5 89 64 0 0,4-77-54 0 0,2-32-6 0 0,-1 15 56 0 0,2 25-60 0 0,0-34 47 0 0,-1 0-1 0 0,-2 14-46 0 0,-2 28 131 0 0,2-4 76 0 0,-2-1-1 0 0,-5 12-206 0 0,3-21 99 0 0,-2 63 64 0 0,0 1-64 0 0,2-36-60 0 0,3-34 50 0 0,-3 14-89 0 0,5-43 17 0 0,1 1 0 0 0,1-1 0 0 0,0 12-17 0 0,0 25 23 0 0,0-11-23 0 0,0 4 0 0 0,-16 117 0 0 0,1 26 128 0 0,14-155-128 0 0,-4 25 0 0 0,0-12 33 0 0,1 32-33 0 0,2-31 31 0 0,-5 27-31 0 0,-8 76 54 0 0,11-78-30 0 0,-2-9 36 0 0,5-42-36 0 0,-1 0-1 0 0,-1 0 0 0 0,-3 9-23 0 0,-2 10 0 0 0,-4 31 0 0 0,4-16 0 0 0,-7 37 0 0 0,8-45 75 0 0,-1 29-75 0 0,1 91 117 0 0,6-124-117 0 0,0-23 0 0 0,0 1 0 0 0,2 0 0 0 0,2 11 0 0 0,-2-13 0 0 0,0 0 0 0 0,-1-1 0 0 0,-2 7 0 0 0,1 13 0 0 0,1 145 0 0 0,9-57-53 0 0,-10-73 28 0 0,0-15-4 0 0,2 0 0 0 0,3 21 29 0 0,0 15 0 0 0,5 45 0 0 0,5-25 0 0 0,-11-49 0 0 0,-2 38 0 0 0,-1-47 0 0 0,0-33-100 0 0,0 1 0 0 0,0-1 1 0 0,0 1-1 0 0,0 0 0 0 0,0-1 0 0 0,-1 1 0 0 0,1-1 0 0 0,0 1 0 0 0,-1-1 0 0 0,1 0 0 0 0,-1 1 0 0 0,0-1 1 0 0,1 1-1 0 0,-1-1 0 0 0,0 0 0 0 0,0 1 0 0 0,0-1 100 0 0,1 0-43 0 0,-1-1-434 0 0,1 0-17 0 0,0-8-2110 0 0,0-27-2146 0 0,0 10 2305 0 0</inkml:trace>
  <inkml:trace contextRef="#ctx0" brushRef="#br0" timeOffset="-1144.91">1 4738 3224 0 0,'0'0'352'0'0,"0"0"268"0"0,0 0 116 0 0,6 0 756 0 0,18-2 21 0 0,-19 1-901 0 0,1 0 0 0 0,-1 1 0 0 0,1-1 0 0 0,-1 1 0 0 0,5 1-612 0 0,-1 0 76 0 0,-1-1 1 0 0,0 0-1 0 0,8-1-76 0 0,11-1 447 0 0,32 0 1990 0 0,16-5-2437 0 0,8 0 632 0 0,-20 3-257 0 0,222-9 334 0 0,-166 12-141 0 0,114 2-421 0 0,-73-2-136 0 0,-56 0-12 0 0,212-5 55 0 0,-232 6-9 0 0,207 6 672 0 0,-156 1-701 0 0,53-6-16 0 0,263-21 408 0 0,-324 11-294 0 0,-2-1 50 0 0,40 1 110 0 0,-71 6-20 0 0,368-16 491 0 0,-106 12-281 0 0,-234 8-687 0 0,70 7 510 0 0,-1 0-564 0 0,-36 0 579 0 0,-58-2-683 0 0,206 10 840 0 0,-161-13-954 0 0,-36-1 675 0 0,187 4-335 0 0,-152-4 566 0 0,-44 1 37 0 0,34-1-289 0 0,39 1-1 0 0,82 3-158 0 0,-167-3-5 0 0,-35-2 334 0 0,42 6-329 0 0,36 4-77 0 0,-33-5-130 0 0,6 4 729 0 0,-42-3-1104 0 0,49 0 582 0 0,-63-4 60 0 0,25 0 151 0 0,53 4 48 0 0,-87-5-627 0 0,10-2 368 0 0,24 1-54 0 0,131 6 54 0 0,-20-7 0 0 0,-14 2 107 0 0,-15 0 353 0 0,359 4-768 0 0,-408-6 527 0 0,74 5-25 0 0,-81-5-151 0 0,106 1-446 0 0,-141 2 419 0 0,35 1 248 0 0,124 2-558 0 0,-213-6 308 0 0,237 14 209 0 0,-16-1-356 0 0,-188-11 286 0 0,5 1-206 0 0,-1-3 1 0 0,14-2 52 0 0,-9 0 25 0 0,0 2 1 0 0,-1 2-1 0 0,21 5-25 0 0,-12-1 77 0 0,0-3 0 0 0,13-2-77 0 0,101-1-336 0 0,-133 0 336 0 0,20 3 0 0 0,21 1 0 0 0,-23-3 0 0 0,-5 0 54 0 0,2-2-54 0 0,126-5 10 0 0,-96 9-10 0 0,-33-1 0 0 0,21-2 0 0 0,260-5 132 0 0,-263 5-8 0 0,61-7-106 0 0,-1 0 92 0 0,25 14 51 0 0,1 0-60 0 0,55-7-213 0 0,-177 1 187 0 0,0 2 0 0 0,1 2-75 0 0,8 0-109 0 0,-3-1-42 0 0,-6 1 535 0 0,33-1-384 0 0,-38-4 18 0 0,72-2 196 0 0,-90 2-214 0 0,1 0 0 0 0,-1 1 0 0 0,8 1 0 0 0,5 1 0 0 0,38 3 134 0 0,-22-5-123 0 0,-25 0-11 0 0,1 0 0 0 0,0-1-1 0 0,6-1 1 0 0,6-1 0 0 0,-21 2 0 0 0,1 0 0 0 0,-1 0 0 0 0,1 0 0 0 0,0-1 0 0 0,-1 0 0 0 0,1-1 0 0 0,-1 1 0 0 0,0-1 0 0 0,1 0 0 0 0,-1-1 0 0 0,13-3 20 0 0,-9 1-344 0 0,-8 4 183 0 0,-1 1-124 0 0,0 0-58 0 0,0 0-12 0 0,0 0-3 0 0,1-1 0 0 0,-1 0 0 0 0,0 1 0 0 0,1-1 0 0 0,-1 0 0 0 0,0 1 0 0 0,1-1 0 0 0,-1 0 0 0 0,0 1 0 0 0,0-1 0 0 0,0 0 0 0 0,0 1 0 0 0,1-1 0 0 0,-1 0 0 0 0,0 0 0 0 0,0 1 0 0 0,-1-1 0 0 0,1 0-1 0 0,0 0 1 0 0,0 1 0 0 0,0-1 0 0 0,0 0 0 0 0,-1 1 0 0 0,1-2 338 0 0,-5-10-2390 0 0,4 9-10 0 0</inkml:trace>
  <inkml:trace contextRef="#ctx0" brushRef="#br0" timeOffset="-728.324">13526 4653 2760 0 0,'16'0'3016'0'0,"10"-1"859"0"0,-16 0-3291 0 0,0 1 0 0 0,0 0 1 0 0,0 1-1 0 0,0 0 1 0 0,0 0-1 0 0,1 1-584 0 0,-8-1 60 0 0,11 2 961 0 0,-1 2 1 0 0,1 0-1 0 0,6 3-1021 0 0,-15-5 312 0 0,1 0 1 0 0,-1 0-1 0 0,-1 1 1 0 0,1-1-1 0 0,0 1 1 0 0,-1 0-1 0 0,0 0 1 0 0,0 1 0 0 0,0-1-1 0 0,0 2-312 0 0,0-1 121 0 0,-1-1-1 0 0,1 1 1 0 0,-1 0-1 0 0,0 0 1 0 0,0 0 0 0 0,-1 1-1 0 0,0-1 1 0 0,0 1-1 0 0,0-1 1 0 0,0 1-1 0 0,-1 0 1 0 0,0 0 0 0 0,0 0-1 0 0,-1 0 1 0 0,0-1-1 0 0,0 5-120 0 0,-1-6 23 0 0,-1 0 0 0 0,0 1-1 0 0,0-1 1 0 0,0 0 0 0 0,-1 0-1 0 0,1 0 1 0 0,-1-1 0 0 0,0 1-1 0 0,0-1 1 0 0,0 1 0 0 0,-1-1-23 0 0,-4 4 267 0 0,1 0 1 0 0,-1-1-1 0 0,0 0 0 0 0,-1-1 1 0 0,1 0-1 0 0,-1 0 1 0 0,-3 0-268 0 0,-16 6 40 0 0,-21 6-40 0 0,-12 4 8 0 0,39-13-219 0 0,16-6-129 0 0,0 0 1 0 0,1 0-1 0 0,-1 1 0 0 0,1 0 1 0 0,-1 0-1 0 0,1 0 0 0 0,0 0 1 0 0,-4 4 339 0 0,4-1-2438 0 0,4-1-4309 0 0</inkml:trace>
  <inkml:trace contextRef="#ctx0" brushRef="#br0" timeOffset="2494.237">6337 4678 3224 0 0,'17'-9'299'0'0,"-15"6"-255"0"0,-2 1 86 0 0,3-3 633 0 0,-1 0 0 0 0,0 0 0 0 0,0 0 0 0 0,-1 0 0 0 0,1-1 0 0 0,-1 1 0 0 0,0 0 0 0 0,-1-2-763 0 0,3-11 784 0 0,-2 13-233 0 0,0 0 1 0 0,-1 0-1 0 0,0 0 0 0 0,0 0 0 0 0,-1-3-551 0 0,0-18 1312 0 0,5 0-200 0 0,3-17 877 0 0,-5 17 808 0 0,-2 25-2385 0 0,0 1-52 0 0,0 0-28 0 0,0 0-4 0 0,0 0-18 0 0,0 0-80 0 0,0 0-35 0 0,0 0-10 0 0,0 0-17 0 0,0 0-68 0 0,2 0-74 0 0,-1 1 1 0 0,0-1-1 0 0,1 0 0 0 0,-1 1 0 0 0,0-1 0 0 0,1 0 0 0 0,-1 1 0 0 0,0 0 0 0 0,0-1 0 0 0,0 1 0 0 0,0 0 1 0 0,1 0-1 0 0,-1-1 0 0 0,0 1 0 0 0,0 0 0 0 0,-1 0 0 0 0,1 0 0 0 0,0 0 0 0 0,0 0 0 0 0,0 1-26 0 0,15 25 425 0 0,-13-20-372 0 0,3 7 38 0 0,-1 0 0 0 0,0-1 0 0 0,-2 1 0 0 0,1 1 0 0 0,-1 1-91 0 0,-1-6 93 0 0,6 28 169 0 0,-2-13-78 0 0,-1 1 0 0 0,1 16-184 0 0,-2-3 228 0 0,0 2-848 0 0,-3-13-8640 0 0,-1-28 2475 0 0</inkml:trace>
  <inkml:trace contextRef="#ctx0" brushRef="#br0" timeOffset="3215.076">6248 5266 2304 0 0,'0'-36'2079'0'0,"0"35"28"0"0,0 1 101 0 0,0-2 754 0 0,0-5-2020 0 0,-1 4 6359 0 0,0 4-7185 0 0,0-1 0 0 0,0 1 0 0 0,0 0 0 0 0,0-1 0 0 0,1 1 0 0 0,-1 0 0 0 0,0-1 0 0 0,0 1 0 0 0,0 0 0 0 0,1 0 0 0 0,-1 0 0 0 0,0 0-1 0 0,1 0 1 0 0,-1 0 0 0 0,1 0 0 0 0,-1 0 0 0 0,1 0 0 0 0,-1 0 0 0 0,1 0 0 0 0,0 0-116 0 0,-10 29 277 0 0,8-25-61 0 0,-5 22 124 0 0,1 1 0 0 0,2 0 0 0 0,0 0 0 0 0,2 1 0 0 0,1 12-340 0 0,1-35 45 0 0,1 1 0 0 0,-1-1 0 0 0,1 0 0 0 0,1 0 0 0 0,-1 0 0 0 0,3 5-45 0 0,-3-8 11 0 0,0 0 0 0 0,0 0 0 0 0,0 0 0 0 0,1 0 0 0 0,0-1 0 0 0,-1 1 0 0 0,1 0 0 0 0,0-1 0 0 0,0 0 0 0 0,1 1 1 0 0,-1-1-1 0 0,0 0 0 0 0,2 1-11 0 0,-1-2 18 0 0,0 0 0 0 0,1-1 0 0 0,-1 0 1 0 0,0 1-1 0 0,0-1 0 0 0,0 0 1 0 0,1-1-19 0 0,0 0 5 0 0,0 0 0 0 0,0-1 0 0 0,0 0 1 0 0,0 0-1 0 0,0 0 0 0 0,0 0 0 0 0,-1-1 1 0 0,1 1-1 0 0,-1-1 0 0 0,0 0 0 0 0,1 0 1 0 0,-1-1-6 0 0,6-7-109 0 0,-1 1 0 0 0,0-2 0 0 0,1-2 109 0 0,-3 5-102 0 0,-5 6 84 0 0,1 1 0 0 0,-1-1-1 0 0,0 1 1 0 0,0-1 0 0 0,0 1 0 0 0,0-1-1 0 0,0-2 19 0 0,8-25-128 0 0,0 45 139 0 0,-6-2 8 0 0,1 0 0 0 0,0-1 0 0 0,0 1 0 0 0,1-1 0 0 0,1 0 0 0 0,0 0-1 0 0,1-1 1 0 0,0 1 0 0 0,1-2 0 0 0,4 6-19 0 0,-10-14-1 0 0,0 1-1 0 0,1-1 1 0 0,-1 0 0 0 0,1 0-1 0 0,-1 0 1 0 0,1-1-1 0 0,0 1 1 0 0,-1 0 0 0 0,1-1-1 0 0,0 0 1 0 0,3 1 1 0 0,-4-1 10 0 0,0-1 0 0 0,-1 1 0 0 0,1-1 0 0 0,0 0 0 0 0,0 1 0 0 0,-1-1 0 0 0,1 0 0 0 0,0 0 1 0 0,0 0-1 0 0,0-1 0 0 0,-1 1 0 0 0,1 0 0 0 0,0-1 0 0 0,0 1 0 0 0,-1-1 0 0 0,1 1 0 0 0,0-1 1 0 0,-1 0-1 0 0,1 0 0 0 0,-1 0 0 0 0,1 0 0 0 0,0 0-10 0 0,3-4 68 0 0,0 0 0 0 0,-1-1 0 0 0,0 0 0 0 0,1 0 0 0 0,-2 0 0 0 0,1 0 0 0 0,-1 0 0 0 0,0-1 0 0 0,0 1 0 0 0,-1-1 0 0 0,1 0 0 0 0,-2 0 0 0 0,2-6-68 0 0,1-10 121 0 0,-1 0 0 0 0,-2 0 0 0 0,0-16-121 0 0,-2 20 26 0 0,-1 0 0 0 0,-1 0 0 0 0,-1 1 0 0 0,0-1 0 0 0,-7-14-26 0 0,11 31-19 0 0,-1 0 1 0 0,0 0-1 0 0,1 0 0 0 0,-1 1 1 0 0,0-1-1 0 0,0 0 0 0 0,0 1 0 0 0,-1-1 1 0 0,1 1-1 0 0,0-1 0 0 0,-1 1 0 0 0,0-1 19 0 0,-1-2-120 0 0,2 4-143 0 0,0-1 119 0 0,0 0-1028 0 0,1 0-2577 0 0,0 1 1526 0 0</inkml:trace>
  <inkml:trace contextRef="#ctx0" brushRef="#br0" timeOffset="3604.991">6813 5269 18455 0 0,'0'0'846'0'0,"0"0"-17"0"0,-2 2-536 0 0,-9 9-37 0 0,1 0-1 0 0,0 1 1 0 0,0 1-1 0 0,-2 4-255 0 0,-23 30 1220 0 0,23-31-437 0 0,0 1 0 0 0,-9 15-783 0 0,-4 8 478 0 0,-26 40-403 0 0,4 3 0 0 0,3 1 0 0 0,-6 26-75 0 0,33-65-1889 0 0,2-5-5759 0 0,6-24 987 0 0</inkml:trace>
  <inkml:trace contextRef="#ctx0" brushRef="#br0" timeOffset="3966.9">6825 5646 17879 0 0,'0'0'407'0'0,"0"0"60"0"0,4-6 455 0 0,-2 4-892 0 0,1 1 0 0 0,-1-1 0 0 0,1 1 0 0 0,0 0 0 0 0,0-1 0 0 0,-1 1 0 0 0,1 1 0 0 0,0-1 0 0 0,2 0-30 0 0,16-6 1337 0 0,-19 7-1269 0 0,0 1 0 0 0,0-1-1 0 0,0 1 1 0 0,0 0 0 0 0,0 0 0 0 0,0 0-1 0 0,-1 0 1 0 0,1 0 0 0 0,0 0 0 0 0,-1 0-1 0 0,1 1-67 0 0,0-1 32 0 0,-1 0-1 0 0,0 0 0 0 0,1 0 1 0 0,-1 0-1 0 0,0 1 0 0 0,0-1 1 0 0,0 0-1 0 0,0 1 1 0 0,0-1-1 0 0,0 1 0 0 0,0-1 1 0 0,0 1-1 0 0,-1-1 0 0 0,1 1 1 0 0,0-1-1 0 0,-1 1 0 0 0,1 0 1 0 0,-1-1-1 0 0,0 1 0 0 0,0 0 1 0 0,1-1-1 0 0,-1 1 0 0 0,0 0 1 0 0,-1-1-1 0 0,1 1 1 0 0,0 0-1 0 0,0 0 0 0 0,-1-1 1 0 0,1 1-1 0 0,-1-1 0 0 0,0 2-31 0 0,-3 9 200 0 0,2-6-142 0 0,0-1-1 0 0,0 0 1 0 0,0 1 0 0 0,-1-1 0 0 0,1 0 0 0 0,-1 0 0 0 0,-1-1-1 0 0,1 1 1 0 0,-1-1-58 0 0,-25 31 501 0 0,-9 14-501 0 0,-1 2 139 0 0,22-29-99 0 0,0 0 0 0 0,-4 10-40 0 0,21-31 6 0 0,-1 0 0 0 0,0 0 0 0 0,1 0 0 0 0,-1 1 0 0 0,1-1 0 0 0,0 0 0 0 0,-1 0 0 0 0,1 0 0 0 0,0 1 0 0 0,-1-1 0 0 0,1 0 0 0 0,0 1 0 0 0,0-1 0 0 0,0 0 0 0 0,0 0 1 0 0,1 1-1 0 0,-1-1 0 0 0,0 0 0 0 0,0 0 0 0 0,1 1 0 0 0,-1-1 0 0 0,1 0 0 0 0,-1 0 0 0 0,1 0 0 0 0,-1 0 0 0 0,1 1 0 0 0,0-1 0 0 0,-1 0 0 0 0,1 0 0 0 0,0 0 0 0 0,0 0 0 0 0,0-1 0 0 0,0 1 0 0 0,0 0 0 0 0,1 0-6 0 0,0 1 10 0 0,1 0 1 0 0,0-1-1 0 0,-1 1 1 0 0,1-1-1 0 0,0 0 1 0 0,0 0-1 0 0,0 0 1 0 0,0-1-1 0 0,0 1 1 0 0,0 0-1 0 0,0-1 1 0 0,0 0-1 0 0,0 0 1 0 0,0 0-1 0 0,1 0-10 0 0,30-3 122 0 0,0-2 0 0 0,0-2 0 0 0,-1 0 0 0 0,0-3 0 0 0,10-4-122 0 0,52-21-1007 0 0,-62 21 404 0 0</inkml:trace>
  <inkml:trace contextRef="#ctx0" brushRef="#br1" timeOffset="16114.914">2065 4683 2304 0 0,'0'0'428'0'0,"0"0"956"0"0,0 0 413 0 0,0 0 84 0 0,0 0-165 0 0,0 0-776 0 0,0 0-342 0 0,0 0-72 0 0,0 0-62 0 0,0 0-209 0 0,0 0-95 0 0,0 0-21 0 0,0 0 22 0 0,0 0 107 0 0,0 0 48 0 0,0 0 11 0 0,0 0-15 0 0,0 0-67 0 0,0 0-28 0 0,0 0-7 0 0,0 0 0 0 0,0 0 12 0 0,0 0 2 0 0,0 0 0 0 0,0 0-8 0 0,0 0-34 0 0,16-14 454 0 0,-9 8-622 0 0,0 0 0 0 0,0 1 0 0 0,0 0 0 0 0,1 1 0 0 0,-1-1 0 0 0,1 1 1 0 0,2 0-15 0 0,18-7 53 0 0,14-3-53 0 0,20-2 88 0 0,-43 12-58 0 0,0-1 0 0 0,-1-1 0 0 0,0 0 0 0 0,0-1-1 0 0,3-2-29 0 0,-7 2-2 0 0,1 0 0 0 0,0 2-1 0 0,4-1 3 0 0,26-10 85 0 0,-10 4-18 0 0,1 1 0 0 0,0 2-1 0 0,16-1-66 0 0,36-10 112 0 0,-56 12-69 0 0,185-52 218 0 0,-197 55-176 0 0,0 1 1 0 0,1 1-1 0 0,4 1-85 0 0,1-1-28 0 0,22-5 28 0 0,-15 1-145 0 0,29-7 47 0 0,16-7 245 0 0,1 4 0 0 0,77-6-147 0 0,-112 17 27 0 0,20-2-27 0 0,5-1 0 0 0,26-9 0 0 0,-53 11-343 0 0,41-3 343 0 0,-20 3-174 0 0,-27 4 322 0 0,16 1-148 0 0,-17 1 384 0 0,22-4-384 0 0,1-3-5 0 0,6-2-112 0 0,2 3-1 0 0,26 2 118 0 0,-45 5-265 0 0,1 1 331 0 0,7-3-66 0 0,59-3 54 0 0,-48-3 10 0 0,-4 4-53 0 0,-22 0-12 0 0,45-1 1 0 0,23-1 0 0 0,-87 5 0 0 0,20-3 0 0 0,-15 1 0 0 0,89-11-30 0 0,-93 12-86 0 0,16-2 30 0 0,9 2 86 0 0,-9 1 0 0 0,20-5 0 0 0,-16 2 0 0 0,-28 2 8 0 0,52-2 384 0 0,-21 3 362 0 0,17-5-754 0 0,-56 5 54 0 0,5 0 11 0 0,40-4 620 0 0,22 1-685 0 0,7 1-382 0 0,-23-5 668 0 0,-56 8-308 0 0,1 0 0 0 0,-1 0 0 0 0,1-1 0 0 0,-1 1 0 0 0,0 0 1 0 0,1-1-1 0 0,-1 1 0 0 0,1-1 0 0 0,-1 1 0 0 0,0-1 0 0 0,1 0 22 0 0,0 0 2 0 0,0 0 0 0 0,0 0-1 0 0,0 0 1 0 0,1 1 0 0 0,-1-1 0 0 0,0 1-1 0 0,0-1 1 0 0,0 1 0 0 0,1 0 0 0 0,-1 0-1 0 0,2 0-1 0 0,-3 0 0 0 0,0 0 0 0 0,1 0 0 0 0,-1 0 0 0 0,0 0 0 0 0,1 0 0 0 0,-1 0 0 0 0,0 0 0 0 0,1 0 0 0 0,-1-1 0 0 0,0 1 0 0 0,1-1 0 0 0,-1 1 0 0 0,0-1 0 0 0,15-4 0 0 0,17-4 0 0 0,-24 6 0 0 0,0 0 0 0 0,1 1 0 0 0,-1 0 0 0 0,1 1 0 0 0,7-1 0 0 0,-13 2 18 0 0,0-1-1 0 0,1 0 0 0 0,-1 1 1 0 0,0-2-1 0 0,2 0-17 0 0,-1 1-386 0 0,-1 0-1 0 0,0 0 1 0 0,0 0-1 0 0,1 0 1 0 0,1 1 386 0 0,0 0-6202 0 0</inkml:trace>
  <inkml:trace contextRef="#ctx0" brushRef="#br1" timeOffset="20200.576">6162 4045 2760 0 0,'0'0'405'0'0,"0"0"662"0"0,0 0 291 0 0,0 0 61 0 0,0 0-134 0 0,0 0-609 0 0,0 0-268 0 0,0 0-50 0 0,0 0 6 0 0,1 1-161 0 0,-1-1 0 0 0,1 0 0 0 0,0 1 0 0 0,-1-1 0 0 0,1 0 0 0 0,0 0 0 0 0,-1 0 0 0 0,1 1 0 0 0,0-1 0 0 0,-1 0 0 0 0,1 0 0 0 0,0 0 0 0 0,0 0 0 0 0,-1 0 0 0 0,1 0 1 0 0,0 0-1 0 0,-1-1-203 0 0,8-4 383 0 0,-1-2 0 0 0,0 1 1 0 0,0-1-1 0 0,-1 0 1 0 0,0 0-1 0 0,0-1 0 0 0,-1 0 1 0 0,0 0-1 0 0,3-7-383 0 0,8-11 568 0 0,-6 11-257 0 0,-1-1 0 0 0,0 0-1 0 0,-1-2-310 0 0,15-33 416 0 0,7-17 333 0 0,-20 40-547 0 0,0 3 38 0 0,-2-1 1 0 0,3-14-241 0 0,29-144 489 0 0,-12 1-263 0 0,-23 140-216 0 0,23-273 767 0 0,-12 101-646 0 0,-7 110-95 0 0,9-80 84 0 0,8-105 324 0 0,-15 144-225 0 0,22-434-19 0 0,-33 234-147 0 0,2 293-53 0 0,2-1 0 0 0,1-3 0 0 0,6-33 0 0 0,-8 70 54 0 0,2-1-1 0 0,2-9-53 0 0,7-30 167 0 0,-13 55-139 0 0,0 0 1 0 0,1 0 0 0 0,-1 1 0 0 0,1-1 0 0 0,1 0-29 0 0,5-15 30 0 0,-5-2-2006 0 0,-1 19 1976 0 0,1 7 0 0 0,0 4-46 0 0,0 0 0 0 0,0 0 0 0 0,-1 0 0 0 0,-1 1 0 0 0,1-1 0 0 0,-1 0 0 0 0,-1 1-1 0 0,1-1 1 0 0,-2 1 0 0 0,1 2 46 0 0,-1 2-73 0 0,2 0 1 0 0,-1 0-1 0 0,2 0 0 0 0,0 1 73 0 0,9 62-55 0 0,-3-15-68 0 0,-5-29 310 0 0,0 1 1 0 0,-2 0 0 0 0,-2 9-188 0 0,0 0 311 0 0,-8 159-1063 0 0,7-129-291 0 0,-7 26 1043 0 0,2-30 687 0 0,-1 13 251 0 0,0-3-1520 0 0,3 33 582 0 0,4-80 0 0 0,1 28 0 0 0,6 66 0 0 0,-4-64 262 0 0,-3 22-262 0 0,0-24 189 0 0,4 33-189 0 0,-1-46 58 0 0,-2-28-36 0 0,1 0-1 0 0,3 14-21 0 0,8 49-55 0 0,-5-27 910 0 0,4 5-855 0 0,-9-50 0 0 0,-1 0 0 0 0,0 0-1 0 0,-1 0 1 0 0,0 4 0 0 0,-1-4 5 0 0,2 0 0 0 0,-1 1 0 0 0,3 8-5 0 0,-1-1 39 0 0,0 0 0 0 0,-1 0 0 0 0,0 5-39 0 0,1 31-51 0 0,-1-36 51 0 0,-1 0 0 0 0,0 0 0 0 0,-2 0 0 0 0,0 4 0 0 0,-3 41 0 0 0,4-30 48 0 0,0-18-21 0 0,1-1 0 0 0,0 1-1 0 0,1 1-26 0 0,1 8 0 0 0,-1 23 0 0 0,-1-38 0 0 0,7 70 60 0 0,-4-4 70 0 0,-3-61-112 0 0,1 0 1 0 0,0 0 0 0 0,0 0-1 0 0,1 1-18 0 0,-1-7 6 0 0,0 0 1 0 0,-1 1-1 0 0,0-1 0 0 0,0 1 0 0 0,-1-1 0 0 0,1 0 0 0 0,-2 2-6 0 0,-2 29 21 0 0,4-23 1 0 0,0 0-1 0 0,-2 0 0 0 0,0 1-21 0 0,-1 21 54 0 0,4-36-53 0 0,-1 1 0 0 0,0-1 0 0 0,0 0 0 0 0,0 1 0 0 0,-1-1 0 0 0,1 0 0 0 0,0 1 0 0 0,0-1 0 0 0,-1 0 0 0 0,1 1 0 0 0,-1-1 0 0 0,1 0 0 0 0,-1 1-1 0 0,-1 7-3 0 0,-2 23 3 0 0,4-12 10 0 0,-1-9 4 0 0,1-1-1 0 0,1 0 1 0 0,-1 1-1 0 0,3 8-13 0 0,0 3 0 0 0,-3-20 0 0 0,0-1 0 0 0,0 0 0 0 0,0 0 0 0 0,0 0 0 0 0,0 1 0 0 0,0-1 0 0 0,0 0 0 0 0,1 0 0 0 0,-1 0 0 0 0,1 0 0 0 0,-1 0 0 0 0,1 0 0 0 0,-1 1 0 0 0,2-1 0 0 0,-2 0 0 0 0,0-1 0 0 0,1 0 0 0 0,-1 1 0 0 0,0-1 0 0 0,0 1 0 0 0,1-1 0 0 0,-1 1 0 0 0,0-1 0 0 0,0 1 0 0 0,0-1 0 0 0,0 1 0 0 0,1-1 0 0 0,-1 1 0 0 0,0-1 0 0 0,0 1 0 0 0,0-1 0 0 0,0 1 0 0 0,0-1 0 0 0,0 1 0 0 0,-1-1 0 0 0,1 1 0 0 0,0-1 0 0 0,0 1 0 0 0,0-1 0 0 0,0 7 0 0 0,1 0 0 0 0,0-1 0 0 0,1 1 0 0 0,0 2 0 0 0,-1-7 0 0 0,-1-1 0 0 0,1 1 0 0 0,-1-1 0 0 0,1 1 0 0 0,0 0 0 0 0,0-1 0 0 0,-1 1 0 0 0,1-1 0 0 0,0 1 0 0 0,0-1 0 0 0,1 1 0 0 0,-1-2 0 0 0,-1 1 0 0 0,1-1 0 0 0,-1 1 0 0 0,1 0 0 0 0,-1-1 0 0 0,1 1 0 0 0,-1 0 0 0 0,0 0 0 0 0,1 0 0 0 0,-1-1 0 0 0,0 1 0 0 0,0 0 0 0 0,1 0 0 0 0,-1 0 0 0 0,0 0 0 0 0,2 6 0 0 0,-1-3 5 0 0,4 5-15 0 0,2 0 79 0 0,5 12-69 0 0,0 4 172 0 0,-11-24-153 0 0,-1-1 0 0 0,1 1 0 0 0,-1-1-1 0 0,0 1 1 0 0,1-1 0 0 0,-1 1-1 0 0,1 0 1 0 0,-1-1 0 0 0,0 1 0 0 0,1-1-1 0 0,-1 1 1 0 0,0 0 0 0 0,0-1 0 0 0,0 1-1 0 0,1 0 1 0 0,-1-1 0 0 0,0 1 0 0 0,0 0-1 0 0,0 0-18 0 0,1 0 107 0 0,4 2-86 0 0,-1 2-21 0 0,10 12 0 0 0,-12-16 0 0 0,-1 1 0 0 0,1-1 0 0 0,-1 1 0 0 0,1-1 0 0 0,0 0 0 0 0,-1 0 0 0 0,1 0 0 0 0,0 0 0 0 0,0 0 0 0 0,0 0 0 0 0,0-1 0 0 0,0 1 0 0 0,1 0 0 0 0,8 3 0 0 0,20 4 0 0 0,-29-7 0 0 0,13 4 0 0 0,0-1 0 0 0,11 3 0 0 0,-21-5 0 0 0,-4-1 0 0 0,0 0 0 0 0,1 0 0 0 0,-1 0 0 0 0,0-1 0 0 0,0 1 0 0 0,0 0 0 0 0,0-1 0 0 0,1 1 0 0 0,-1-1 0 0 0,0 0 0 0 0,1 1 0 0 0,0-1 0 0 0,86 27 0 0 0,-55-16 0 0 0,24 3 0 0 0,-33-9 0 0 0,53 11 0 0 0,-39-9 0 0 0,0 2 0 0 0,29 11 0 0 0,-36-12 0 0 0,-25-7 0 0 0,0 1 0 0 0,0-1 0 0 0,1 2 0 0 0,-1-1 0 0 0,3 2 0 0 0,1 1 0 0 0,0-1 0 0 0,0-1 0 0 0,1 1 0 0 0,-1-2 0 0 0,9 2 0 0 0,4 1 0 0 0,82 15 0 0 0,-14-3 0 0 0,-68-13 0 0 0,20 2 0 0 0,-22-4 0 0 0,0 1 0 0 0,12 3 0 0 0,71 14 0 0 0,-30-1 0 0 0,-66-18 0 0 0,107 23 0 0 0,-98-22 0 0 0,-2 0 0 0 0,0 0 0 0 0,0 1 0 0 0,-1 1 0 0 0,3 1 0 0 0,10 2-548 0 0,-21-6 262 0 0,1 1 1 0 0,-1 0-1 0 0,1 0 1 0 0,-1 0-1 0 0,1 2 286 0 0,12 4-7 0 0,0 0-1 0 0,13 3 8 0 0,-1 0-1 0 0,22 3 1 0 0,-40-10 0 0 0,-1-1 0 0 0,1-1 0 0 0,0 0 0 0 0,2 0 0 0 0,0 0 0 0 0,0 0 0 0 0,11 4 0 0 0,-17-4 0 0 0,1 0 0 0 0,-1-1 0 0 0,1 0 0 0 0,4 0 0 0 0,30 4 0 0 0,-5 3 0 0 0,1-2 0 0 0,-1-1 0 0 0,1-2 0 0 0,1-1 0 0 0,-8-1 0 0 0,-18 0 0 0 0,0-1 0 0 0,13-2 0 0 0,-6 0 0 0 0,0 1 0 0 0,0 1 0 0 0,13 2 0 0 0,4 3 0 0 0,0 1 0 0 0,0 2 0 0 0,25 10 0 0 0,-20 1 0 0 0,-36-15 0 0 0,0 0 0 0 0,-1-1 0 0 0,1 0 0 0 0,1 0 0 0 0,-1-1 0 0 0,5 1 0 0 0,-4-1 0 0 0,0 0 0 0 0,0 0 0 0 0,0 1 0 0 0,4 2 0 0 0,24 8 0 0 0,8-2 0 0 0,48 11 0 0 0,-64-18 0 0 0,-13-1 0 0 0,0 0 0 0 0,0 0 0 0 0,9 5 0 0 0,-13-5 0 0 0,-1 0 0 0 0,1 0 0 0 0,7 0 0 0 0,21 4 0 0 0,-7 2 0 0 0,0-3 0 0 0,15 1 0 0 0,65 7 0 0 0,-74-9-238 0 0,-20-2 253 0 0,1-1 0 0 0,6-1-15 0 0,-13 0-10 0 0,-1 0-1 0 0,0 1 1 0 0,1 1-1 0 0,-1 0 0 0 0,0 1 1 0 0,0 0-1 0 0,5 3 11 0 0,28 9-318 0 0,-12-1 320 0 0,-9-3 231 0 0,6-3 83 0 0,-23-7-318 0 0,1 0 0 0 0,-1 1 0 0 0,0-1 0 0 0,-1 1-1 0 0,1 1 1 0 0,0-1 0 0 0,1 2 2 0 0,28 16 0 0 0,-29-17 0 0 0,1 0 0 0 0,0 0 0 0 0,-1 1 0 0 0,7 6 0 0 0,-10-9 0 0 0,0 1 0 0 0,0-1 0 0 0,0 0 0 0 0,0 0 0 0 0,1 0 0 0 0,-1-1 0 0 0,1 1 0 0 0,-1-1 0 0 0,1 0 0 0 0,2 0 0 0 0,22 6 0 0 0,11 7 309 0 0,-8-4 1233 0 0,19 11-1542 0 0,4 3 148 0 0,-40-16-381 0 0,-11-5-2270 0 0,-4-3 1480 0 0</inkml:trace>
  <inkml:trace contextRef="#ctx0" brushRef="#br2" timeOffset="28586.714">2277 4732 2760 0 0,'0'0'487'0'0,"0"0"1002"0"0,0 0 440 0 0,0 0 88 0 0,-7-6 3398 0 0,4 3-373 0 0,3 2-4979 0 0,0 1 0 0 0,0-1 0 0 0,-1 0 0 0 0,1 0 0 0 0,0 1 0 0 0,0-1 0 0 0,0 0 0 0 0,0 1 0 0 0,1-1 0 0 0,-1 0 0 0 0,0 0 0 0 0,0 1 0 0 0,0-1-1 0 0,1 0 1 0 0,-1 1 0 0 0,0-1 0 0 0,0 0 0 0 0,1 1 0 0 0,-1-1 0 0 0,1 1 0 0 0,-1-1 0 0 0,1 1 0 0 0,-1-1 0 0 0,1 1 0 0 0,-1-1 0 0 0,1 1 0 0 0,-1-1 0 0 0,1 1-1 0 0,-1-1 1 0 0,1 1 0 0 0,0 0 0 0 0,-1-1 0 0 0,1 1 0 0 0,0 0-63 0 0,32-13-242 0 0,-22 9 292 0 0,31-14-1291 0 0,-17 3-3536 0 0,-18 10 2828 0 0</inkml:trace>
  <inkml:trace contextRef="#ctx0" brushRef="#br2" timeOffset="28955.653">2678 4519 2760 0 0,'16'-3'1439'0'0,"7"-3"3302"0"0,11-8-2282 0 0,-5 3-1834 0 0,-15 6-510 0 0,52-22-234 0 0,-24 3-3336 0 0,-24 11 2026 0 0</inkml:trace>
  <inkml:trace contextRef="#ctx0" brushRef="#br2" timeOffset="28956.653">3325 4323 3224 0 0,'27'-8'235'0'0,"3"-2"349"0"0,-9 1 3482 0 0,25-10 2778 0 0,-17 8-5376 0 0,15-5-270 0 0,10-1-1198 0 0,-4 1-382 0 0,-13 8-3681 0 0,-25 5 2529 0 0</inkml:trace>
  <inkml:trace contextRef="#ctx0" brushRef="#br2" timeOffset="29321.961">4163 4165 8288 0 0,'37'-6'1738'0'0,"-30"5"-795"0"0,1 0-1 0 0,-1 0 1 0 0,0-1 0 0 0,0 0-1 0 0,0 0 1 0 0,-1 0 0 0 0,1-1-1 0 0,3-2-942 0 0,-4 2 434 0 0,0 1-1 0 0,0-1 0 0 0,0 1 1 0 0,0 0-1 0 0,0 0 0 0 0,1 1-433 0 0,27-10 470 0 0,-30 9-450 0 0,0 1-1 0 0,-1 0 1 0 0,1 0 0 0 0,0 0 0 0 0,0 0 0 0 0,3 0-20 0 0,13-3 11 0 0,-16 3-99 0 0,1 0-1 0 0,0 1 0 0 0,0-1 1 0 0,0 1-1 0 0,3 0 89 0 0,18-2-695 0 0,7-3-2031 0 0,-17 5 1135 0 0</inkml:trace>
  <inkml:trace contextRef="#ctx0" brushRef="#br2" timeOffset="29778.138">4950 4051 10136 0 0,'0'0'464'0'0,"0"0"-10"0"0,2-1-294 0 0,39-9 3258 0 0,-21 4-890 0 0,-4 0-1728 0 0,0 1 0 0 0,1 1-1 0 0,0 1 1 0 0,0 0-800 0 0,87-3-1289 0 0,-46 3-2943 0 0,-40 0 2194 0 0</inkml:trace>
  <inkml:trace contextRef="#ctx0" brushRef="#br2" timeOffset="29779.138">5930 4001 3224 0 0,'58'4'2872'0'0,"-44"-3"184"0"0,-7 0-2129 0 0,-1-1 1 0 0,0-1 0 0 0,0 1-1 0 0,0-1 1 0 0,3-1-928 0 0,25-2 2015 0 0,73 3-897 0 0,2 0-4612 0 0,-97 1 1585 0 0</inkml:trace>
  <inkml:trace contextRef="#ctx0" brushRef="#br2" timeOffset="30152.831">6721 4034 3224 0 0,'0'0'143'0'0,"14"0"2004"0"0,15-1 4464 0 0,0-1-3394 0 0,-14 0-3324 0 0,1 1 1 0 0,-1 0 0 0 0,1 2-1 0 0,0 0 1 0 0,-1 0 0 0 0,9 3 106 0 0,-12-1-3572 0 0,-2 0-1216 0 0</inkml:trace>
  <inkml:trace contextRef="#ctx0" brushRef="#br2" timeOffset="30153.831">7404 4073 3224 0 0,'0'0'581'0'0,"9"2"6064"0"0,24-2 1427 0 0,-13 1-7785 0 0,-1 0 0 0 0,0 2 0 0 0,4 1-287 0 0,118 17-2753 0 0,-92-15-2348 0 0,-33-4 2940 0 0</inkml:trace>
  <inkml:trace contextRef="#ctx0" brushRef="#br2" timeOffset="30541.591">7944 4154 3224 0 0,'6'1'238'0'0,"0"-1"0"0"0,-1 1-1 0 0,1 0 1 0 0,0 1 0 0 0,1 0-238 0 0,-1 0 1023 0 0,0-1 0 0 0,0 0 0 0 0,0 0 0 0 0,0 0 0 0 0,1 0-1023 0 0,39 4 2112 0 0,22 1 16 0 0,9-2-1453 0 0,-12 0-1152 0 0,-23-4-3252 0 0,-27-2-676 0 0</inkml:trace>
  <inkml:trace contextRef="#ctx0" brushRef="#br2" timeOffset="30952.37">8724 4272 11432 0 0,'0'0'521'0'0,"0"0"-10"0"0,15 5 254 0 0,1-1 998 0 0,1-1-1 0 0,7-1-1762 0 0,-8 0 308 0 0,-2 0-123 0 0,42 7-215 0 0,-31-3-401 0 0,16 3-3075 0 0,8 6 3506 0 0,-31-10-985 0 0,0-1 1 0 0,3 0 984 0 0,-2 0-400 0 0,0 0 1 0 0,2 2 399 0 0,-2-1-48 0 0,0 0 1 0 0,9 0 47 0 0,-13-3 115 0 0,-1 0 0 0 0,0 2 0 0 0,0 0 0 0 0,0 0 0 0 0,5 3-115 0 0,52 20 2656 0 0,-19-13-995 0 0,-39-11-1526 0 0,0-1 1 0 0,0 0 0 0 0,0-1-1 0 0,5 0-135 0 0,35 4-498 0 0,-19-2-886 0 0,-13-1-2536 0 0,-6-1-417 0 0</inkml:trace>
  <inkml:trace contextRef="#ctx0" brushRef="#br2" timeOffset="30953.37">9987 4511 6992 0 0,'58'6'760'0'0,"-23"-2"3582"0"0,31 8-4342 0 0,-44-7 330 0 0,-2-1-455 0 0,0 1 0 0 0,0 1 125 0 0,8 8-2652 0 0,-25-11 2318 0 0,1-1 0 0 0,0 1 0 0 0,0-1 0 0 0,0 0 0 0 0,1-1 0 0 0,-1 1 0 0 0,3 0 334 0 0,8-1-504 0 0</inkml:trace>
  <inkml:trace contextRef="#ctx0" brushRef="#br2" timeOffset="31355.46">10446 4634 8376 0 0,'0'0'381'0'0,"0"0"-5"0"0,13 5 619 0 0,31 8 2977 0 0,25-4-2701 0 0,-7 0-1322 0 0,-35-5 141 0 0,20 5 4 0 0,-32-6-269 0 0,1 0 1 0 0,0-1 0 0 0,0 0 174 0 0,16 1-284 0 0,-18 0 758 0 0,1 0 0 0 0,0 1 0 0 0,-1 0 0 0 0,9 4-474 0 0,-22-7 358 0 0,16 0 2530 0 0,-14 1-2730 0 0,1 1-1 0 0,0-1 0 0 0,-1 0 1 0 0,1 0-1 0 0,0 0 0 0 0,0-1 1 0 0,0 1-1 0 0,1-1 0 0 0,-1 0 1 0 0,0 0-1 0 0,0-1 0 0 0,2 1-157 0 0,37 8-1574 0 0,-41-9 499 0 0,-2 0-12 0 0</inkml:trace>
  <inkml:trace contextRef="#ctx0" brushRef="#br2" timeOffset="37863.662">9401 4666 3224 0 0,'0'0'143'0'0,"-12"9"253"0"0,-4 0 2005 0 0,0 0 0 0 0,-14 10-2401 0 0,-9 7 2235 0 0,11-11-2235 0 0,19-9 0 0 0</inkml:trace>
  <inkml:trace contextRef="#ctx0" brushRef="#br2" timeOffset="38243.385">9165 4558 14600 0 0,'-6'-1'132'0'0,"1"1"0"0"0,0 0 0 0 0,0 1 0 0 0,0-1 0 0 0,0 1 0 0 0,1 0 0 0 0,-1 0 0 0 0,0 1 0 0 0,0 0 0 0 0,0-1 0 0 0,1 2 0 0 0,-2-1-132 0 0,-9 6 1 0 0,2-1 1 0 0,-1 0 1 0 0,1 1-1 0 0,1 0 0 0 0,0 1 1 0 0,-3 2-3 0 0,-48 43 131 0 0,-16 15-1358 0 0,64-54-248 0 0,-4-3-3511 0 0</inkml:trace>
  <inkml:trace contextRef="#ctx0" brushRef="#br2" timeOffset="38617.963">8726 4474 5984 0 0,'-2'-1'74'0'0,"-1"0"0"0"0,1 0 1 0 0,0 1-1 0 0,-1-1 0 0 0,1 0 0 0 0,0 1 0 0 0,-1 0 1 0 0,1 0-1 0 0,-1 0 0 0 0,1 0 0 0 0,-1 0 1 0 0,-1 1-75 0 0,-31 6 3278 0 0,-10 12 711 0 0,-21 18-3624 0 0,27-15-272 0 0,-152 79-1485 0 0,156-81-3360 0 0</inkml:trace>
  <inkml:trace contextRef="#ctx0" brushRef="#br2" timeOffset="38618.963">7942 4441 6448 0 0,'0'-2'222'0'0,"2"-12"537"0"0,-2 13 764 0 0,0 1 527 0 0,-6 0 1985 0 0,-2 3-3926 0 0,1 0 0 0 0,-1 1 0 0 0,1-1 0 0 0,0 2 0 0 0,1-1 0 0 0,-1 0 0 0 0,-3 4-109 0 0,-7 5 48 0 0,-91 61-95 0 0,-41 28-553 0 0,48-39-4483 0 0,70-46 717 0 0</inkml:trace>
  <inkml:trace contextRef="#ctx0" brushRef="#br2" timeOffset="38964.547">7453 4201 15032 0 0,'0'0'686'0'0,"-12"0"251"0"0,8 0-924 0 0,0 0 0 0 0,0 1 0 0 0,0 0 0 0 0,0 0-1 0 0,0 0 1 0 0,0 1 0 0 0,1-1 0 0 0,-1 1 0 0 0,0 0-1 0 0,-1 1-12 0 0,-37 25 164 0 0,26-16-149 0 0,-13 7-124 0 0,5-3-274 0 0,-21 18 383 0 0,-93 80-1382 0 0,96-83-895 0 0,-1-1 0 0 0,-23 9 2277 0 0,15-11-2030 0 0</inkml:trace>
  <inkml:trace contextRef="#ctx0" brushRef="#br2" timeOffset="38965.547">6451 4228 17879 0 0,'0'-1'67'0'0,"-1"0"0"0"0,1 0 0 0 0,-1 0 0 0 0,1 0 0 0 0,-1 0 0 0 0,0 0 0 0 0,1 0 0 0 0,-1 1 0 0 0,0-1 0 0 0,0 0 0 0 0,0 0 0 0 0,1 1-1 0 0,-1-1 1 0 0,0 1 0 0 0,0-1 0 0 0,0 1 0 0 0,0-1 0 0 0,0 1 0 0 0,0-1 0 0 0,0 1 0 0 0,0 0 0 0 0,0 0 0 0 0,0-1 0 0 0,0 1 0 0 0,0 0 0 0 0,0 0-1 0 0,-1 0-66 0 0,-1 1 20 0 0,0 0 0 0 0,-1 0 0 0 0,1 0 0 0 0,0 1 0 0 0,0-1 0 0 0,0 1 0 0 0,0 0 0 0 0,-1 0-20 0 0,4-2-7 0 0,-44 30-991 0 0,1 1 0 0 0,2 2 0 0 0,-8 11 998 0 0,6-6-1559 0 0,-2-2 1 0 0,-30 19 1558 0 0,49-39-452 0 0,-26 18-1120 0 0,-2-3 0 0 0,-32 13 1572 0 0,43-27-3732 0 0</inkml:trace>
  <inkml:trace contextRef="#ctx0" brushRef="#br2" timeOffset="39346.663">5730 4125 15264 0 0,'-5'1'214'0'0,"0"0"1"0"0,0 0 0 0 0,1 1-1 0 0,-1 0 1 0 0,0 0 0 0 0,1 0 0 0 0,-1 1-1 0 0,-3 1-214 0 0,-32 28-190 0 0,24-19 190 0 0,-101 83-2915 0 0,-32 25-3019 0 0,130-106 5105 0 0,-38 28-1690 0 0,-5-1 2519 0 0,43-31-166 0 0,0 0-1 0 0,-1-1 1 0 0,0-1-1 0 0,-1-1 0 0 0,-11 3 167 0 0,10-5-121 0 0</inkml:trace>
  <inkml:trace contextRef="#ctx0" brushRef="#br2" timeOffset="39347.663">5180 4168 3680 0 0,'-32'19'596'0'0,"-1"1"1"0"0,1 2-597 0 0,-101 86 7463 0 0,88-71-8212 0 0,-2-1 0 0 0,-2-3 0 0 0,-9 4 749 0 0,28-20-579 0 0,-2-1-1 0 0,0-2 1 0 0,0-1-1 0 0,-1-1 1 0 0,-35 7 579 0 0,38-14-1760 0 0,2-4-576 0 0</inkml:trace>
  <inkml:trace contextRef="#ctx0" brushRef="#br2" timeOffset="39831.215">4427 4249 3224 0 0,'-7'-4'288'0'0,"4"2"136"0"0,1 0 0 0 0,-1 1 1 0 0,0-1-1 0 0,0 1 0 0 0,0 0 1 0 0,0-1-1 0 0,0 2 0 0 0,-1-1 0 0 0,1 0 1 0 0,0 1-1 0 0,0-1 0 0 0,-1 1 1 0 0,1 0-1 0 0,0 0 0 0 0,0 0 0 0 0,-1 1 1 0 0,1-1-1 0 0,0 1 0 0 0,0-1 1 0 0,0 1-1 0 0,0 0 0 0 0,0 1 1 0 0,-1-1-425 0 0,-10 5 846 0 0,-1 1 1 0 0,1 0 0 0 0,1 1 0 0 0,-3 2-847 0 0,10-6-405 0 0,-85 47 548 0 0,46-27-156 0 0,-10 9 13 0 0,-140 101-319 0 0,164-112 95 0 0</inkml:trace>
  <inkml:trace contextRef="#ctx0" brushRef="#br2" timeOffset="46764.449">5865 2278 10136 0 0,'0'0'230'0'0,"-13"-2"548"0"0,-15-11-195 0 0,17 7 1325 0 0,10 5 3 0 0,4 2 849 0 0,11 3-2481 0 0,1-1 1 0 0,-1-1-1 0 0,1 0 0 0 0,13 0-279 0 0,16-1 0 0 0,33-4 0 0 0,8 0 0 0 0,13-2 0 0 0,-69 5 0 0 0,0-1 0 0 0,0-2 0 0 0,0 0 0 0 0,-1-2 0 0 0,15-5 0 0 0,-16 0-1384 0 0,-26 9 872 0 0,2-7-1410 0 0,-3 7 1795 0 0,0 1 0 0 0,1 0 0 0 0,-1-1 0 0 0,0 1 0 0 0,0 0 0 0 0,0-1 0 0 0,0 1-1 0 0,1 0 1 0 0,-1-1 0 0 0,0 1 0 0 0,0 0 0 0 0,0-1 0 0 0,0 1 0 0 0,0 0 0 0 0,0-1 0 0 0,0 1-1 0 0,0-1 1 0 0,0 1 0 0 0,0 0 0 0 0,0-1 0 0 0,0 1 0 0 0,-1 0 0 0 0,1-1 0 0 0,0 1 0 0 0,0 0-1 0 0,0-1 1 0 0,0 1 0 0 0,0 0 0 0 0,-1-1 0 0 0,1 1 0 0 0,0 0 0 0 0,0-1 0 0 0,-1 1 0 0 0,1 0 0 0 0,0 0-1 0 0,0-1 1 0 0,-1 1 0 0 0,1 0 0 0 0,0 0 0 0 0,-1 0 0 0 0,1 0 0 0 0,0-1 0 0 0,-1 1 0 0 0,1 0-1 0 0,0 0 1 0 0,-1 0 0 0 0,1 0 0 0 0,-1 0 0 0 0,1 0 127 0 0,-7-3-3753 0 0</inkml:trace>
  <inkml:trace contextRef="#ctx0" brushRef="#br2" timeOffset="47190.259">6243 2202 8288 0 0,'-14'-2'825'0'0,"13"2"-794"0"0,1 1-25 0 0,-1-1 0 0 0,1 0-1 0 0,-1 0 1 0 0,1 0 0 0 0,0 0 0 0 0,-1 0 0 0 0,1 0 0 0 0,0 0-1 0 0,-1 0 1 0 0,1 0 0 0 0,-1-1 0 0 0,1 1 0 0 0,0 0 0 0 0,-1 0-1 0 0,1 0 1 0 0,0 0 0 0 0,-1 0 0 0 0,1-1 0 0 0,0 1 0 0 0,-1 0 0 0 0,1 0-1 0 0,0-1 1 0 0,-1 1 0 0 0,1 0 0 0 0,0 0 0 0 0,0-1-6 0 0,-1 1 741 0 0,1 0 235 0 0,0 0 43 0 0,1-2-908 0 0,0 0 0 0 0,0 0 0 0 0,0 0 1 0 0,1 1-1 0 0,-1-1 0 0 0,1 1 1 0 0,-1-1-1 0 0,1 1 0 0 0,0-1 0 0 0,0 1 1 0 0,0 0-112 0 0,4-1 103 0 0,1 0 1 0 0,-1 1-1 0 0,0-1 1 0 0,1 2 0 0 0,-1-1-1 0 0,1 1 1 0 0,-1 0-1 0 0,1 0 1 0 0,-1 1 0 0 0,2 0-104 0 0,8 1 345 0 0,1 2 0 0 0,-1 0 1 0 0,7 3-346 0 0,-8-1 0 0 0,0 1 0 0 0,13 8 0 0 0,-23-11 72 0 0,-5-4-16 0 0,0 1 0 0 0,0 0 0 0 0,0 0 0 0 0,0 0 0 0 0,0-1 0 0 0,0 1 0 0 0,0 0 0 0 0,0 0 0 0 0,-1 0 0 0 0,1-1 1 0 0,0 1-1 0 0,-1 0 0 0 0,1-1 0 0 0,-1 1 0 0 0,1 0 0 0 0,0-1 0 0 0,-1 1 0 0 0,1 0 0 0 0,-1-1 0 0 0,0 1 0 0 0,0 0-56 0 0,0 0 190 0 0,-2 3-117 0 0,0-1 0 0 0,-1 1 0 0 0,1-1 0 0 0,-1 0 0 0 0,0 0 0 0 0,0-1 0 0 0,0 1-1 0 0,0-1 1 0 0,-1 1-73 0 0,-43 16-79 0 0,15-6 110 0 0,-47 17-907 0 0,56-24-1499 0 0,23-6 901 0 0,1 0-50 0 0,0 0-10 0 0</inkml:trace>
  <inkml:trace contextRef="#ctx0" brushRef="#br2" timeOffset="47604.325">6730 2214 11976 0 0,'0'0'266'0'0,"0"0"44"0"0,0 0 15 0 0,0 0-26 0 0,18 4-187 0 0,-9-3-117 0 0,-1 0 0 0 0,1-1 0 0 0,-1 0 1 0 0,1-1-1 0 0,-1 0 0 0 0,3 0 5 0 0,0-1 317 0 0,1 1 0 0 0,-1 1 0 0 0,4 0-317 0 0,32 1 1164 0 0,1-1-1164 0 0,3-1 1393 0 0,-33 0-1026 0 0,-1-1 0 0 0,11-2-367 0 0,-11 1-501 0 0,1 1 1 0 0,9 0 500 0 0,-26 2-1144 0 0,-1 0-2676 0 0,0 0-1148 0 0</inkml:trace>
  <inkml:trace contextRef="#ctx0" brushRef="#br2" timeOffset="48019.893">6987 2101 8288 0 0,'0'0'381'0'0,"9"-7"142"0"0,-6 5-256 0 0,0 0 1 0 0,-1 0 0 0 0,1 0-1 0 0,0 1 1 0 0,0-1 0 0 0,0 1 0 0 0,0 0-1 0 0,1 0 1 0 0,-1 0 0 0 0,0 0-1 0 0,0 0 1 0 0,1 1 0 0 0,-1 0-268 0 0,-2 0 67 0 0,-1 0-1 0 0,1 0 1 0 0,-1 0 0 0 0,0 0 0 0 0,1 1 0 0 0,-1-1 0 0 0,1 0 0 0 0,-1 0 0 0 0,0 1 0 0 0,1-1-1 0 0,-1 0 1 0 0,0 1 0 0 0,1-1 0 0 0,-1 0 0 0 0,0 1 0 0 0,0-1 0 0 0,1 0 0 0 0,-1 1 0 0 0,0-1-1 0 0,0 1 1 0 0,0-1 0 0 0,0 1 0 0 0,1-1 0 0 0,-1 0 0 0 0,0 1 0 0 0,0-1 0 0 0,0 1 0 0 0,0-1-1 0 0,0 1 1 0 0,0-1 0 0 0,0 1 0 0 0,0-1 0 0 0,0 0 0 0 0,0 1 0 0 0,-1 0-67 0 0,1 0 124 0 0,0 1 0 0 0,0-1 1 0 0,0 1-1 0 0,0-1 0 0 0,-1 1 0 0 0,1-1 1 0 0,-1 1-1 0 0,1-1 0 0 0,-1 1 1 0 0,0 0-125 0 0,-4 3 151 0 0,1 0 1 0 0,-1 0-1 0 0,0 0 1 0 0,-1-1-1 0 0,1 0 1 0 0,-1 0 0 0 0,0-1-1 0 0,-2 2-151 0 0,-13 5-166 0 0,-19 7 166 0 0,4-3 73 0 0,-1 1-73 0 0,-27 6 0 0 0,1 0 0 0 0,14-6 72 0 0,103-18 1904 0 0,-20 1-2060 0 0,0 1 0 0 0,31 3 84 0 0,-9 3-6242 0 0,-43-4 629 0 0</inkml:trace>
  <inkml:trace contextRef="#ctx0" brushRef="#br2" timeOffset="48832.549">7607 1812 12608 0 0,'0'0'289'0'0,"0"0"40"0"0,0 0 21 0 0,0 0-46 0 0,0 0-138 0 0,0 0 182 0 0,0 0 100 0 0,0 0 22 0 0,0 0-29 0 0,0 0-128 0 0,12 6 452 0 0,1 1-454 0 0,-2 0-1 0 0,1 1 0 0 0,-1 0 0 0 0,0 1 0 0 0,2 2-310 0 0,-1 0 95 0 0,-2-2 47 0 0,0 2 0 0 0,-1-1 1 0 0,8 12-143 0 0,-14-18 95 0 0,2 3-64 0 0,-1 0 1 0 0,0 1-1 0 0,0-1 0 0 0,0 0 0 0 0,-1 1 0 0 0,0 0 0 0 0,-1 0 0 0 0,0 0 0 0 0,0 0 0 0 0,0 0 0 0 0,-1 1 0 0 0,-1-1 0 0 0,1 0 0 0 0,-1 4-31 0 0,-1-2-3 0 0,0 0 0 0 0,0 0 0 0 0,-1 0 0 0 0,0 1 0 0 0,-1-2-1 0 0,0 1 1 0 0,0 0 0 0 0,-1-1 0 0 0,-1 1 0 0 0,1-1-1 0 0,-4 4 4 0 0,5-9 0 0 0,0 0 0 0 0,0 0 0 0 0,0-1 0 0 0,-1 0 0 0 0,1 1 0 0 0,-1-1 0 0 0,0 0 0 0 0,0-1 0 0 0,3 0 0 0 0,-1-1 0 0 0,0 0 0 0 0,1 0 0 0 0,-1 0 0 0 0,0 0 0 0 0,0-1 0 0 0,0 1 0 0 0,0 0 0 0 0,0-1 0 0 0,0 1 0 0 0,0-1 0 0 0,0 0 0 0 0,0 0 0 0 0,0 0 0 0 0,0 0 0 0 0,0 0 0 0 0,0 0 0 0 0,0 0 0 0 0,-1-1 0 0 0,0 0 0 0 0,1 0-1 0 0,-1 0 1 0 0,1 0-1 0 0,-1 0 1 0 0,1 0-1 0 0,0 0 1 0 0,0-1-1 0 0,-1 0 1 0 0,2 1 74 0 0,0-1 0 0 0,0 1-1 0 0,0 0 1 0 0,0-1 0 0 0,0 1-1 0 0,1-1 1 0 0,-1 0 0 0 0,1 1-1 0 0,-1-1 1 0 0,1 0-1 0 0,-1 1 1 0 0,1-1 0 0 0,0 0-74 0 0,-1-4 135 0 0,0 0 0 0 0,1 0 1 0 0,0-1-1 0 0,0 1 0 0 0,1 0 0 0 0,-1 0 1 0 0,1 0-1 0 0,1 0 0 0 0,0-1-135 0 0,4-13-76 0 0,1 1 0 0 0,2-2 76 0 0,-7 16 53 0 0,4-8-53 0 0,0 1 0 0 0,7-9 0 0 0,1-2 0 0 0,1 1 0 0 0,0 0 0 0 0,2 2 0 0 0,1-1 0 0 0,15-12 0 0 0,-11 10 0 0 0,10-5 0 0 0,-26 23-6 0 0,-1 1-1 0 0,1-1 1 0 0,-1 1 0 0 0,0-1-1 0 0,0-1 1 0 0,0 1 0 0 0,-1-1-1 0 0,0 0 1 0 0,0 0-1 0 0,0-1 7 0 0,-4 6-337 0 0,3-1-344 0 0,-2 2-7303 0 0,-1 0 5427 0 0</inkml:trace>
  <inkml:trace contextRef="#ctx0" brushRef="#br2" timeOffset="49199.994">8012 1944 15664 0 0,'0'0'356'0'0,"0"0"49"0"0,0 0 21 0 0,0 0-42 0 0,-13 8-184 0 0,11-5-29 0 0,-1 1 0 0 0,0-1-1 0 0,1 1 1 0 0,0-1 0 0 0,0 1-1 0 0,0 0 1 0 0,0 0 0 0 0,1 0-1 0 0,-1 0 1 0 0,1 1 0 0 0,0-1-1 0 0,0 0 1 0 0,1 0 0 0 0,-1 1-1 0 0,1-1 1 0 0,0 4-171 0 0,-1 0 110 0 0,0 12 238 0 0,0 1-1 0 0,1-1 1 0 0,2 9-348 0 0,-2-18 117 0 0,0-8-120 0 0,0 1-1 0 0,1-1 1 0 0,-1 1 0 0 0,1-1-1 0 0,-1 0 1 0 0,1 1 0 0 0,0-1-1 0 0,0 0 1 0 0,0 0 0 0 0,1 0-1 0 0,1 3 4 0 0,-2-5-336 0 0,0 2-28 0 0,0-2-827 0 0,-1 1-3095 0 0,0-2 2752 0 0</inkml:trace>
  <inkml:trace contextRef="#ctx0" brushRef="#br2" timeOffset="49583.817">7969 1916 16527 0 0,'-10'-1'1658'0'0,"7"-1"-1516"0"0,0 0-114 0 0,11 10-454 0 0,-8-7 203 0 0,1 0-1 0 0,0 0 1 0 0,-1 0-1 0 0,1 0 1 0 0,0 0-1 0 0,0 0 1 0 0,-1-1-1 0 0,1 1 1 0 0,0 0-1 0 0,0-1 1 0 0,0 1-1 0 0,0-1 1 0 0,1 1 223 0 0,6 2-1216 0 0</inkml:trace>
  <inkml:trace contextRef="#ctx0" brushRef="#br2" timeOffset="49971.753">8373 1742 16615 0 0,'0'0'374'0'0,"-6"-3"506"0"0,3 2-820 0 0,-1 0-1 0 0,0 0 1 0 0,1 0 0 0 0,-1 1 0 0 0,1-1 0 0 0,-1 1-1 0 0,0 0 1 0 0,0 0 0 0 0,1 1 0 0 0,-1-1 0 0 0,0 1-1 0 0,1-1 1 0 0,-1 1 0 0 0,1 0 0 0 0,-1 1-1 0 0,1-1 1 0 0,-1 0 0 0 0,1 1 0 0 0,0 0 0 0 0,0 0-1 0 0,0 0 1 0 0,0 0-60 0 0,-2 2 16 0 0,0 0 0 0 0,1 0 0 0 0,-1 0 0 0 0,1 1 0 0 0,0-1 0 0 0,0 1 0 0 0,1 0 0 0 0,-1 0 0 0 0,1 1 0 0 0,0-1 0 0 0,1 1-1 0 0,-1-1 1 0 0,1 1-16 0 0,-4 26 0 0 0,3-9 0 0 0,3-18 76 0 0,-1-1 0 0 0,1 0 0 0 0,0 0 0 0 0,0 0 0 0 0,1 0 0 0 0,-1 0 0 0 0,1 1 0 0 0,0-1-76 0 0,3 24 864 0 0,-3 2-196 0 0,5 23-668 0 0,-3-28-20 0 0,-1 0 0 0 0,-1 0 0 0 0,-1 8 20 0 0,-1-23 0 0 0,1-2 0 0 0,0-1 0 0 0,-1 1 0 0 0,0-1 0 0 0,-1 1 0 0 0,1-1 0 0 0,-2 0 0 0 0,-1 7 0 0 0,0-5 0 0 0,2-5 0 0 0,0 1 0 0 0,0-1 0 0 0,0 0 0 0 0,-1-1 0 0 0,1 1 0 0 0,-1 0 0 0 0,0-1 0 0 0,-3 4 0 0 0,3-4-569 0 0,-1 1 0 0 0,0-1-1 0 0,0 0 1 0 0,0 0 0 0 0,-1 0-1 0 0,1-1 1 0 0,-1 1 0 0 0,1-1-1 0 0,-4 1 571 0 0,-4 0-6141 0 0</inkml:trace>
  <inkml:trace contextRef="#ctx0" brushRef="#br2" timeOffset="49972.753">8172 2003 15664 0 0,'0'0'356'0'0,"16"0"993"0"0,-10 2-1347 0 0,0-1 0 0 0,0 0 0 0 0,0 0 1 0 0,1-1-1 0 0,-1 1 0 0 0,0-1 0 0 0,2-1-2 0 0,29 2-1 0 0,-27 1-384 0 0,1-1 0 0 0,0 0 0 0 0,0-1 0 0 0,0 0 0 0 0,-1-1 0 0 0,1 0 0 0 0,7-2 385 0 0,4-1-1515 0 0,-2 3-18 0 0</inkml:trace>
  <inkml:trace contextRef="#ctx0" brushRef="#br2" timeOffset="51925.07">9539 3334 3224 0 0,'12'-11'288'0'0,"-11"11"-140"0"0,-1-1 1 0 0,1 1 0 0 0,-1 0-1 0 0,1-1 1 0 0,-1 1-1 0 0,1-1 1 0 0,-1 1 0 0 0,0-1-1 0 0,1 1 1 0 0,-1-1-1 0 0,1 1 1 0 0,-1-1 0 0 0,0 1-1 0 0,0-1 1 0 0,1 1-1 0 0,-1-1 1 0 0,0 0-1 0 0,0 1 1 0 0,0-1-149 0 0,0 1 239 0 0,0 0-1 0 0,0-1 1 0 0,0 1 0 0 0,0 0 0 0 0,0 0-1 0 0,0-1 1 0 0,-1 1 0 0 0,1 0-1 0 0,0 0 1 0 0,0 0 0 0 0,0-1-1 0 0,-1 1 1 0 0,1 0 0 0 0,0 0 0 0 0,0 0-1 0 0,0 0 1 0 0,-1 0 0 0 0,1-1-1 0 0,0 1 1 0 0,0 0 0 0 0,-1 0-1 0 0,1 0 1 0 0,0 0 0 0 0,0 0-1 0 0,-1 0 1 0 0,1 0 0 0 0,0 0 0 0 0,0 0-1 0 0,-1 0-238 0 0,-14 1 6001 0 0,5 4-7782 0 0,-3 6 2024 0 0,0 0 0 0 0,1 1-1 0 0,1 0 1 0 0,-1 1 0 0 0,1 1-243 0 0,-49 72 313 0 0,26-35-111 0 0,-12 10 121 0 0,-3-3 1 0 0,-9 4-324 0 0,3-2 170 0 0,-31 44-170 0 0,68-79-4 0 0,5-8 78 0 0,0 1-1 0 0,1 1 0 0 0,-2 6-73 0 0,8-15 7 0 0,5-8-22 0 0,-1 0 0 0 0,1 0 0 0 0,0 0 0 0 0,0 0 0 0 0,0 0 1 0 0,0 0-1 0 0,1 1 0 0 0,-1-1 0 0 0,1 0 0 0 0,-1 1 0 0 0,1 1 15 0 0,0-4-196 0 0,0 0-11 0 0,6 0-371 0 0,0-1 1 0 0,1 0-1 0 0,-1 0 0 0 0,0-1 0 0 0,0 0 0 0 0,0 0 0 0 0,0 0 0 0 0,-1-1 0 0 0,1 0 0 0 0,-1 0 0 0 0,1 0 0 0 0,-1-1 0 0 0,2-1 578 0 0,9-6-1774 0 0</inkml:trace>
  <inkml:trace contextRef="#ctx0" brushRef="#br2" timeOffset="52342.471">9281 3873 3224 0 0,'0'10'1751'0'0,"-5"-1"-521"0"0,1 0 0 0 0,-1-1 0 0 0,-1 0 0 0 0,0-1 0 0 0,0 1 0 0 0,0-1 0 0 0,-7 6-1230 0 0,-14 11 1470 0 0,-14 9-1470 0 0,23-18 769 0 0,-105 80 2094 0 0,121-94-2741 0 0,1 0-1 0 0,-1 0 0 0 0,1 0 0 0 0,-1 0 0 0 0,1 0 0 0 0,-1 0 0 0 0,1 0 1 0 0,-1-1-1 0 0,0 1 0 0 0,0 0-121 0 0,2-1 44 0 0,-1-1 0 0 0,0 1 0 0 0,1 0-1 0 0,-1 0 1 0 0,1-1 0 0 0,-1 1 0 0 0,1 0 0 0 0,-1-1 0 0 0,1 1 0 0 0,-1 0 0 0 0,1-1-1 0 0,-1 1 1 0 0,1-1 0 0 0,0 1 0 0 0,-1-1 0 0 0,1 1 0 0 0,0-1 0 0 0,-1 1-1 0 0,1-1 1 0 0,0 1 0 0 0,0-1 0 0 0,-1 1 0 0 0,1-1 0 0 0,0 1 0 0 0,0-1 0 0 0,0 0-1 0 0,0 1 1 0 0,0-1-44 0 0,-3-8 214 0 0,1 0-1 0 0,1-1 0 0 0,0 1 1 0 0,0-9-214 0 0,0 10 39 0 0,1 0 0 0 0,-1 0 0 0 0,0 0 1 0 0,-1 0-1 0 0,0 0 0 0 0,0 0 0 0 0,-2-4-39 0 0,-6-15 56 0 0,8 21-37 0 0,0 0 1 0 0,-1 0-1 0 0,1 0 0 0 0,-1 1 0 0 0,0-1 0 0 0,-2-2-19 0 0,-8-10 72 0 0,11 13-45 0 0,-1 0 0 0 0,0 1 0 0 0,-1-1 0 0 0,1 1 1 0 0,-1 0-1 0 0,0 0 0 0 0,0 1 0 0 0,0-1 0 0 0,0 1 1 0 0,-1 0-1 0 0,0 0 0 0 0,1 0 0 0 0,-2 0-27 0 0,5 3-84 0 0,0 0-2 0 0,0 0-3065 0 0,1 0-3418 0 0,0 0 952 0 0</inkml:trace>
  <inkml:trace contextRef="#ctx0" brushRef="#br2" timeOffset="52754.596">9871 2796 3224 0 0,'0'-8'82'0'0,"0"7"4555"0"0,1 1 5051 0 0,2 5-9435 0 0,0 0 0 0 0,-1 1 0 0 0,1-1 0 0 0,-1 0 0 0 0,0 1 0 0 0,-1 0 0 0 0,1-1-1 0 0,-1 1 1 0 0,0 0 0 0 0,0 0-253 0 0,1 17 1069 0 0,-1 24-1069 0 0,0-4 554 0 0,-2 25-291 0 0,-1-22-270 0 0,2-32-49 0 0,0 0 0 0 0,-2 1 0 0 0,1-1 0 0 0,-2 0 0 0 0,-2 6 56 0 0,5-19-194 0 0,0-1-281 0 0,0 0-121 0 0,-7-8-2805 0 0,4-1 1026 0 0,1-6-87 0 0</inkml:trace>
  <inkml:trace contextRef="#ctx0" brushRef="#br2" timeOffset="53141.479">9846 2816 10680 0 0,'-3'-15'998'0'0,"0"-1"1"0"0,1 1 0 0 0,1-7-999 0 0,1 21 150 0 0,1 0 0 0 0,-1-1 0 0 0,1 1 0 0 0,0 0 0 0 0,0 0 0 0 0,-1-1 0 0 0,1 1 1 0 0,0 0-1 0 0,0 0 0 0 0,0 0 0 0 0,0 0 0 0 0,0 0 0 0 0,1 0 0 0 0,-1 0 1 0 0,0 1-1 0 0,0-1 0 0 0,1 0 0 0 0,-1 1 0 0 0,0-1 0 0 0,1 1 0 0 0,-1-1 0 0 0,0 1 1 0 0,1 0-1 0 0,-1-1 0 0 0,1 1-150 0 0,7 1 127 0 0,0 0 1 0 0,0 0-1 0 0,0 1 0 0 0,0 1 1 0 0,0-1-1 0 0,-1 1 0 0 0,1 1 1 0 0,-1-1-1 0 0,4 4-127 0 0,4 1 161 0 0,-1 2 0 0 0,0 0-1 0 0,-1 0 1 0 0,6 7-161 0 0,-15-13 101 0 0,0 1 0 0 0,0 0 0 0 0,0 1 0 0 0,-1-1 0 0 0,0 1 0 0 0,0 0 0 0 0,-1 0 0 0 0,2 2-101 0 0,-4-5 39 0 0,1 1 1 0 0,-1-1-1 0 0,0 0 1 0 0,0 0-1 0 0,0 1 1 0 0,-1-1-1 0 0,1 1 1 0 0,-1-1-1 0 0,0 0 0 0 0,0 1 1 0 0,0-1-1 0 0,0 1 1 0 0,-1-1-1 0 0,1 0 1 0 0,-1 1-1 0 0,0-1 1 0 0,-1 3-40 0 0,-3 6 85 0 0,0-1-1 0 0,-1 0 1 0 0,0 0 0 0 0,-1-1 0 0 0,0 0 0 0 0,-1 0 0 0 0,0 0-1 0 0,0-1 1 0 0,-1-1 0 0 0,-1 1 0 0 0,-1 0-85 0 0,-14 12 49 0 0,-13 11-87 0 0,-15 8 38 0 0,40-31-698 0 0,-1-1-1 0 0,1-1 1 0 0,-2 0 0 0 0,1 0 0 0 0,-1-1-1 0 0,-5 0 699 0 0,15-5-612 0 0,4-1-5174 0 0,1 0 1005 0 0</inkml:trace>
  <inkml:trace contextRef="#ctx0" brushRef="#br2" timeOffset="53522.632">10216 3017 3224 0 0,'-11'12'2768'0'0,"-6"7"5541"0"0,-6 12-5307 0 0,-8 8-2226 0 0,15-12-227 0 0,5-9-247 0 0,11-17-292 0 0,0-1 0 0 0,0 0 1 0 0,0 1-1 0 0,-1-1 0 0 0,1 0 0 0 0,0 1 0 0 0,0-1 1 0 0,0 1-1 0 0,0-1 0 0 0,0 0 0 0 0,0 1 0 0 0,0-1 1 0 0,0 0-1 0 0,0 1 0 0 0,0-1 0 0 0,0 1 0 0 0,0-1 1 0 0,0 0-1 0 0,0 1 0 0 0,0-1 0 0 0,0 1 0 0 0,0-1 0 0 0,0 0 1 0 0,0 1-1 0 0,1-1 0 0 0,-1 0 0 0 0,0 1 0 0 0,0-1-10 0 0,2 2 19 0 0,-1 0-1 0 0,0-1 1 0 0,1 1 0 0 0,-1 0-1 0 0,1-1 1 0 0,0 1-1 0 0,-1-1 1 0 0,1 0-1 0 0,0 1 1 0 0,0-1-1 0 0,0 0 1 0 0,0 0-1 0 0,0 0 1 0 0,0-1-1 0 0,0 1 1 0 0,0 0 0 0 0,0-1-1 0 0,0 1 1 0 0,0-1-1 0 0,1 0 1 0 0,-1 0-1 0 0,0 0 1 0 0,0 0-1 0 0,0 0 1 0 0,1 0-1 0 0,-1 0 1 0 0,0-1-1 0 0,2 0-18 0 0,-1 1 57 0 0,3-1-38 0 0,0-1 0 0 0,0 1-1 0 0,0-1 1 0 0,0-1-1 0 0,0 1 1 0 0,0-1-1 0 0,-1 0 1 0 0,1 0-1 0 0,-1 0 1 0 0,0-1 0 0 0,0 0-1 0 0,0 0 1 0 0,3-3-19 0 0,-6 5 8 0 0,0 0 0 0 0,0 0 0 0 0,0-1 0 0 0,0 1-1 0 0,0-1 1 0 0,-1 1 0 0 0,1-1 0 0 0,-1 0 0 0 0,1 0 0 0 0,-1 0 0 0 0,0 0 0 0 0,0 0 0 0 0,-1 0 0 0 0,1 0 0 0 0,0 0 0 0 0,-1 0 0 0 0,0 0 0 0 0,0 0 0 0 0,0 0 0 0 0,0 0 0 0 0,0 0 0 0 0,-1-1 0 0 0,1 1 0 0 0,-1 0 0 0 0,0 0-1 0 0,0 0 1 0 0,0 0 0 0 0,-1 0-8 0 0,1 1 7 0 0,-1-1 1 0 0,1 1-1 0 0,-1 0 0 0 0,0 0 0 0 0,0 0 0 0 0,0 0 0 0 0,0 0 0 0 0,-1 1 0 0 0,1-1 0 0 0,0 1 0 0 0,-1-1 0 0 0,1 1 0 0 0,-1 0 0 0 0,1 0 0 0 0,-1 0 0 0 0,0 0 0 0 0,1 0 0 0 0,-1 1 0 0 0,0-1 1 0 0,-1 1-8 0 0,-4-1-40 0 0,0 0 1 0 0,-1 0 0 0 0,1 1-1 0 0,-1 1 1 0 0,1-1 0 0 0,-2 1 39 0 0,5 0-375 0 0,0 0 0 0 0,1 0 0 0 0,-1 1-1 0 0,1-1 1 0 0,0 1 0 0 0,-1 0 0 0 0,1 0 0 0 0,0 1 0 0 0,0-1 0 0 0,0 1 0 0 0,0 0 0 0 0,1 0 0 0 0,-4 3 375 0 0,7-5-1833 0 0,0-1-259 0 0</inkml:trace>
  <inkml:trace contextRef="#ctx0" brushRef="#br2" timeOffset="53523.632">10410 2941 9672 0 0,'-1'8'3866'0'0,"2"12"-2028"0"0,-1-4-483 0 0,-3 70 1322 0 0,-4 0 0 0 0,-10 39-2677 0 0,1-26 202 0 0,2-17-170 0 0,13-80-128 0 0,1-2-186 0 0,0 0-786 0 0,0-12-2420 0 0,-2-1-1037 0 0,1 2-1047 0 0</inkml:trace>
  <inkml:trace contextRef="#ctx0" brushRef="#br2" timeOffset="53921.58">10416 3012 10680 0 0,'1'-5'174'0'0,"0"0"0"0"0,0 1 0 0 0,1-1 0 0 0,-1 1 0 0 0,1 0 0 0 0,0-1 0 0 0,0 1 0 0 0,1 0 1 0 0,-1 0-1 0 0,1 0 0 0 0,0 1 0 0 0,0-1 0 0 0,3-2-174 0 0,-4 5 208 0 0,0-1 0 0 0,0 0 0 0 0,0 1 1 0 0,1-1-1 0 0,-1 1 0 0 0,0 0 0 0 0,1 0 0 0 0,0 0 0 0 0,-1 0 0 0 0,1 0 0 0 0,-1 0 1 0 0,1 1-1 0 0,0-1 0 0 0,0 1 0 0 0,-1 0 0 0 0,1 0 0 0 0,0 0 0 0 0,0 0 1 0 0,-1 0-1 0 0,1 1 0 0 0,0-1 0 0 0,-1 1 0 0 0,3 0-208 0 0,-3 0 131 0 0,0 0 0 0 0,-1 0 1 0 0,1 0-1 0 0,0 0 0 0 0,-1 0 0 0 0,1 0 0 0 0,0 1 1 0 0,-1-1-1 0 0,0 0 0 0 0,1 1 0 0 0,-1-1 0 0 0,0 1 0 0 0,0 0 1 0 0,1 1-132 0 0,14 28 1634 0 0,-11-20-1361 0 0,-4-8-269 0 0,-1 0 0 0 0,1 0 0 0 0,-1 1 0 0 0,1-1 0 0 0,-1 0 0 0 0,0 0 0 0 0,0 0 0 0 0,0 0 0 0 0,0 1 0 0 0,-1-1 0 0 0,1 0 0 0 0,-1 0 0 0 0,0 0 0 0 0,0 0 0 0 0,0 0 0 0 0,0 0 0 0 0,-1 0 0 0 0,1 0 0 0 0,-3 2-4 0 0,0 2 48 0 0,0 0 0 0 0,-1 0-1 0 0,0-1 1 0 0,-1 1-1 0 0,1-1 1 0 0,-1 0-1 0 0,-2 1-47 0 0,-12 8-311 0 0,-2-1-1 0 0,0 0 1 0 0,-14 6 311 0 0,18-15-2964 0 0,8-5-1959 0 0,3-2-731 0 0</inkml:trace>
  <inkml:trace contextRef="#ctx0" brushRef="#br2" timeOffset="54331.022">10649 2957 13824 0 0,'6'14'1056'0'0,"-2"9"-587"0"0,-2-13-328 0 0,0 0 0 0 0,-1 0 0 0 0,0 9-141 0 0,0 27 1119 0 0,0-15-52 0 0,-1 0 1 0 0,-2-1 0 0 0,-1 3-1068 0 0,0-10 376 0 0,2 0 0 0 0,0 5-376 0 0,2-10 164 0 0,-2 1 1 0 0,-1-1-1 0 0,0 0 0 0 0,-2 3-164 0 0,3-13 144 0 0,0-3-134 0 0,0-1-1 0 0,0 0 1 0 0,0 0-1 0 0,-1 1 0 0 0,1-1 1 0 0,-1 0-1 0 0,0 0 1 0 0,0 0-1 0 0,0 0 1 0 0,-1-1-1 0 0,1 1 1 0 0,-1 0-10 0 0,2-4-73 0 0,1 0 1 0 0,-1 0 0 0 0,1 0 0 0 0,-1 0 0 0 0,1 1 0 0 0,-1-1-1 0 0,1 0 1 0 0,-1 0 0 0 0,1 0 0 0 0,-1 0 0 0 0,1 0-1 0 0,-1 0 1 0 0,1 0 0 0 0,-1 0 0 0 0,1 0 0 0 0,-1-1-1 0 0,0 1 1 0 0,1 0 0 0 0,0 0 0 0 0,-1 0 0 0 0,1 0-1 0 0,-1-1 1 0 0,1 1 0 0 0,-1 0 0 0 0,1-1 0 0 0,-1 1-1 0 0,1 0 1 0 0,-1-1 72 0 0,-11-10-2894 0 0,8 1 697 0 0</inkml:trace>
  <inkml:trace contextRef="#ctx0" brushRef="#br2" timeOffset="54332.022">10644 3037 3680 0 0,'3'-3'93'0'0,"1"1"1"0"0,-1 1 0 0 0,1-1-1 0 0,0 1 1 0 0,0-1 0 0 0,0 1-1 0 0,3-1-93 0 0,-2 2 710 0 0,-1 0-1 0 0,0-1 1 0 0,0 1-1 0 0,1 1 1 0 0,-1-1 0 0 0,0 0-1 0 0,0 1 1 0 0,1 0-1 0 0,-1 0 1 0 0,0 1-1 0 0,0-1 1 0 0,0 1 0 0 0,0-1-1 0 0,-1 1 1 0 0,1 1-1 0 0,0-1 1 0 0,-1 0-1 0 0,1 2-709 0 0,1-1 331 0 0,-1 1 0 0 0,1 0-1 0 0,-1 0 1 0 0,0 0 0 0 0,-1 1-1 0 0,1-1 1 0 0,-1 1 0 0 0,0 0-1 0 0,0 0 1 0 0,0 1 0 0 0,-1-1-1 0 0,1 0 1 0 0,-1 2-331 0 0,-1-5 83 0 0,-1 0 0 0 0,0 0-1 0 0,1 0 1 0 0,-1 0 0 0 0,0 0 0 0 0,0 0 0 0 0,0 0-1 0 0,0 0 1 0 0,0 0 0 0 0,-1 0 0 0 0,1 0-1 0 0,0 0 1 0 0,-1 0 0 0 0,0 0 0 0 0,1 0 0 0 0,-1 0-1 0 0,0-1 1 0 0,-1 2-83 0 0,0 0 69 0 0,0 0-1 0 0,0 0 0 0 0,0-1 0 0 0,-1 1 1 0 0,0-1-1 0 0,1 1 0 0 0,-1-1 1 0 0,0 0-1 0 0,0 0 0 0 0,-1 0-68 0 0,-5 3-156 0 0,-1 0-1 0 0,1-1 0 0 0,-1-1 1 0 0,-1 1-1 0 0,1-2 0 0 0,-7 2 157 0 0,9-3-860 0 0,0 0 0 0 0,0-1 0 0 0,0 0 0 0 0,1-1 0 0 0,-1 1 0 0 0,0-1 0 0 0,0-1 0 0 0,0 0 0 0 0,1 0-1 0 0,-1 0 1 0 0,1-1 0 0 0,-5-2 860 0 0,-5-4-2486 0 0</inkml:trace>
  <inkml:trace contextRef="#ctx0" brushRef="#br2" timeOffset="54722.721">10852 2816 13016 0 0,'0'0'596'0'0,"0"0"-14"0"0,10 8-318 0 0,-9-6-129 0 0,1 0-1 0 0,0 0 0 0 0,-1 0 0 0 0,1 0 1 0 0,-1 0-1 0 0,0 0 0 0 0,0 0 1 0 0,1 1-1 0 0,-2-1 0 0 0,1 0 0 0 0,0 1 1 0 0,0-1-1 0 0,-1 1 0 0 0,1-1 1 0 0,-1 2-135 0 0,1 7 946 0 0,-1 0 1 0 0,0 0 0 0 0,0 1-947 0 0,-1 7 357 0 0,-1 26 498 0 0,-2-1 0 0 0,-4 12-855 0 0,-4 50 331 0 0,10-85-113 0 0,0-10-230 0 0,1 0 0 0 0,1-1-1 0 0,0 1 1 0 0,1-1 0 0 0,-1 1-1 0 0,3 4 13 0 0,-3-12 430 0 0,0-1-2683 0 0,0-2 338 0 0,0 0 397 0 0</inkml:trace>
  <inkml:trace contextRef="#ctx0" brushRef="#br2" timeOffset="55174.464">11032 3081 9216 0 0,'0'0'706'0'0,"0"0"-287"0"0,2 1 518 0 0,34 5 4093 0 0,-14-3-4069 0 0,-20-3-856 0 0,1 0 1 0 0,-1 0-1 0 0,1 0 1 0 0,-1 0 0 0 0,1 0-1 0 0,-1 0 1 0 0,1-1-1 0 0,-1 1 1 0 0,1-1-1 0 0,-1 1 1 0 0,0-1 0 0 0,1 0-1 0 0,-1 0 1 0 0,0 0-1 0 0,0-1 1 0 0,1 1-1 0 0,-1 0 1 0 0,0-1 0 0 0,0 1-1 0 0,-1-1-105 0 0,2-1 56 0 0,0 1-1 0 0,0-1 1 0 0,-1 0 0 0 0,0 0-1 0 0,1 0 1 0 0,-1 0-1 0 0,0 0 1 0 0,-1-1 0 0 0,1 1-1 0 0,0 0 1 0 0,-1-1-1 0 0,0-1-55 0 0,0 4 14 0 0,2-10-138 0 0,-1 0 0 0 0,0 0 1 0 0,0-2 123 0 0,-2 10-159 0 0,0-1 0 0 0,0 1 0 0 0,0 0 0 0 0,0 0 0 0 0,0 0 0 0 0,-1-1 0 0 0,0 1 0 0 0,0 0 0 0 0,1 0 0 0 0,-2 0 0 0 0,1 0 0 0 0,0 0 0 0 0,-1-1 159 0 0,1 3 76 0 0,1 1 188 0 0,-9 1 334 0 0,7-1-538 0 0,-1 1 0 0 0,1 0 0 0 0,-1 0 0 0 0,1 0 0 0 0,-1 0 1 0 0,1 0-1 0 0,0 1 0 0 0,-1-1 0 0 0,1 1 0 0 0,0-1 0 0 0,-2 3-60 0 0,-21 22 204 0 0,19-20-231 0 0,-2 5 27 0 0,0 0 0 0 0,0 1 0 0 0,2-1 0 0 0,-1 2 0 0 0,2-1 0 0 0,-4 11 0 0 0,-4 7 0 0 0,10-25 118 0 0,1 1 0 0 0,0 0 0 0 0,0 0 0 0 0,0 0 0 0 0,1 1 0 0 0,0-1 0 0 0,1 0-1 0 0,-1 1 1 0 0,1-1 0 0 0,0 0 0 0 0,1 1 0 0 0,0 0-118 0 0,-1-5 25 0 0,1-1 0 0 0,-1 1 0 0 0,1 0 0 0 0,0-1 0 0 0,0 1 0 0 0,-1-1 0 0 0,1 0 0 0 0,0 1 0 0 0,1-1 0 0 0,-1 0 0 0 0,0 1 0 0 0,0-1 0 0 0,0 0 0 0 0,1 0 0 0 0,-1 0 0 0 0,1 0 0 0 0,-1 0 0 0 0,1 0 0 0 0,-1-1 0 0 0,1 1 0 0 0,-1 0 0 0 0,1-1 0 0 0,0 1 0 0 0,-1-1 0 0 0,1 0 0 0 0,0 1 0 0 0,0-1-25 0 0,2 0-4 0 0,1 1-1 0 0,-1-1 1 0 0,0 0 0 0 0,1 0 0 0 0,-1-1 0 0 0,0 1 0 0 0,0-1 0 0 0,0 0-1 0 0,1 0 1 0 0,0 0 4 0 0,7-4-125 0 0,0 0 0 0 0,0-1 0 0 0,0 0 0 0 0,-1-1 0 0 0,0 0 125 0 0,-4 2-1074 0 0,-1 0 0 0 0,0 0 0 0 0,0-1 0 0 0,-1 0 0 0 0,5-6 1074 0 0,2-5-4174 0 0,-3 0-736 0 0</inkml:trace>
  <inkml:trace contextRef="#ctx0" brushRef="#br2" timeOffset="55175.46">11306 2947 13824 0 0,'0'0'314'0'0,"0"0"46"0"0,-3 8 354 0 0,-2 44-95 0 0,3-14 1104 0 0,2 12-214 0 0,1-24-1155 0 0,0-12 32 0 0,1-1 0 0 0,0 0-1 0 0,1 1 1 0 0,1-1 0 0 0,0 0 0 0 0,1 0 0 0 0,3 6-386 0 0,-7-16 105 0 0,3 4 116 0 0,-2-3 613 0 0,-7-6-318 0 0,2-1-380 0 0,0 0 1 0 0,1-1 0 0 0,-1 1-1 0 0,1-1 1 0 0,-1 1-1 0 0,1-1 1 0 0,0 0-1 0 0,1 0 1 0 0,-1 0-1 0 0,0-2-136 0 0,1-3 55 0 0,0 0 0 0 0,0 0 0 0 0,0 0 0 0 0,1 1 0 0 0,1-1-1 0 0,-1 0 1 0 0,2-6-55 0 0,0 7-140 0 0,0 1-1 0 0,1-1 1 0 0,-1 0-1 0 0,1 1 0 0 0,1-1 1 0 0,-1 1-1 0 0,1 0 1 0 0,1 0-1 0 0,-1 1 1 0 0,1-1-1 0 0,1 1 0 0 0,-1 0 1 0 0,1 0-1 0 0,1-1 141 0 0,-1 2-281 0 0,-1 1-1 0 0,1-1 0 0 0,-1 1 1 0 0,1 0-1 0 0,1 1 0 0 0,-1-1 0 0 0,0 1 1 0 0,1 0-1 0 0,5-1 282 0 0,-6 2-201 0 0,15-7-1319 0 0</inkml:trace>
  <inkml:trace contextRef="#ctx0" brushRef="#br2" timeOffset="56076.129">12075 2745 11000 0 0,'0'0'25'0'0,"1"0"1"0"0,-1 0-1 0 0,0 0 0 0 0,1 0 1 0 0,-1 0-1 0 0,0 0 1 0 0,0 0-1 0 0,1-1 1 0 0,-1 1-1 0 0,0 0 1 0 0,0 0-1 0 0,0 0 1 0 0,1 0-1 0 0,-1-1 1 0 0,0 1-1 0 0,0 0 0 0 0,0 0 1 0 0,1 0-1 0 0,-1-1 1 0 0,0 1-1 0 0,0 0 1 0 0,0 0-1 0 0,0-1 1 0 0,0 1-1 0 0,0 0 1 0 0,0 0-1 0 0,1-1 0 0 0,-1 1 1 0 0,0 0-1 0 0,0-1 1 0 0,0 1-1 0 0,0 0 1 0 0,0 0-1 0 0,0-1 1 0 0,0 1-1 0 0,0 0 1 0 0,0 0-1 0 0,-1-1 0 0 0,1 1 1 0 0,0 0-1 0 0,0 0 1 0 0,0-1-1 0 0,0 1 1 0 0,0 0-1 0 0,0 0 1 0 0,-1-1-26 0 0,1 1 105 0 0,0-1 0 0 0,0 1 0 0 0,0-1 0 0 0,0 1 0 0 0,0-1 0 0 0,0 0 0 0 0,0 1 0 0 0,0-1 0 0 0,0 1 0 0 0,0-1 0 0 0,0 1 0 0 0,0-1 0 0 0,0 1 0 0 0,0-1 1 0 0,0 1-1 0 0,0-1 0 0 0,1 1 0 0 0,-1-1 0 0 0,0 1 0 0 0,0-1 0 0 0,1 1-105 0 0,-3-2 3095 0 0,1 2-49 0 0,8 0-3182 0 0,-5 1 236 0 0,0-1 0 0 0,0 1-1 0 0,1-1 1 0 0,-1 1 0 0 0,0 0-1 0 0,0 0 1 0 0,0 0 0 0 0,0 0 0 0 0,0 0-1 0 0,-1 0 1 0 0,1 0 0 0 0,0 1 0 0 0,0-1-1 0 0,-1 1 1 0 0,1-1 0 0 0,-1 1 0 0 0,1 0-1 0 0,-1 0 1 0 0,0-1 0 0 0,0 1 0 0 0,1 0-1 0 0,-2 0 1 0 0,1 0 0 0 0,0 0 0 0 0,0 1-1 0 0,0 0-99 0 0,4 21 368 0 0,-4-18-414 0 0,0-1 0 0 0,0 0 0 0 0,0 0 0 0 0,0 1 0 0 0,-1-1 1 0 0,0 1-1 0 0,0-1 0 0 0,0 0 0 0 0,-1 3 46 0 0,0-3 77 0 0,1 0 0 0 0,-1 0-1 0 0,1 0 1 0 0,1 0 0 0 0,0 4-77 0 0,-1-4 36 0 0,1 0 1 0 0,-1 0-1 0 0,0 1 0 0 0,-1-1 0 0 0,1 2-36 0 0,-2 4-3 0 0,0-1-1 0 0,2 0 1 0 0,-1 1-1 0 0,1-1 1 0 0,1 1-1 0 0,0 0 4 0 0,-1 17-146 0 0,-1-22 113 0 0,1-1-1 0 0,0 1 0 0 0,1 0 0 0 0,0 0 0 0 0,-1 0 34 0 0,0 26 0 0 0,0-31-33 0 0,0 0-1 0 0,0 0 0 0 0,0 0 1 0 0,0 0-1 0 0,0 0 0 0 0,0 0 1 0 0,0 0-1 0 0,0 0 0 0 0,0 0 0 0 0,-1 0 1 0 0,1-1-1 0 0,0 1 0 0 0,-1 0 1 0 0,1 0-1 0 0,0 0 0 0 0,-1 0 1 0 0,1 0-1 0 0,-1 0 34 0 0,1-1-73 0 0,-1 1 0 0 0,1-1 0 0 0,-1 0 0 0 0,0 1 0 0 0,1-1 1 0 0,-1 1-1 0 0,1-1 0 0 0,-1 0 0 0 0,1 0 0 0 0,-1 1 0 0 0,0-1 0 0 0,1 0 0 0 0,-1 0 0 0 0,1 0 0 0 0,-1 0 0 0 0,0 0 1 0 0,1 0-1 0 0,-1 0 0 0 0,0 0 73 0 0,-1 0-148 0 0,1 0 1 0 0,0 0 0 0 0,-1-1-1 0 0,1 1 1 0 0,0 0-1 0 0,-1-1 1 0 0,1 1 0 0 0,0-1-1 0 0,0 1 1 0 0,0-1-1 0 0,-1 0 1 0 0,1 0 0 0 0,0 1-1 0 0,0-1 1 0 0,0 0-1 0 0,0 0 1 0 0,0 0 147 0 0,-8-14-2129 0 0,7 13 1832 0 0,1 0 0 0 0,0 1 0 0 0,0-1 0 0 0,0 0 0 0 0,0 0 0 0 0,0 0 0 0 0,0 0 0 0 0,0 0 0 0 0,0-1 0 0 0,1 1 0 0 0,-1 0 0 0 0,1 0 0 0 0,0 0 0 0 0,0-1 0 0 0,0 1 0 0 0,0 0 0 0 0,0-1 297 0 0,1-21-1701 0 0,-1 19 1309 0 0,0 0 0 0 0,0 0-1 0 0,0 0 1 0 0,1 0 0 0 0,0 0 0 0 0,0 0-1 0 0,0 0 1 0 0,2-4 392 0 0,3-4-697 0 0,-6 10 551 0 0,1 1 1 0 0,0 0 0 0 0,0-1 0 0 0,0 1 0 0 0,0 0-1 0 0,0 0 1 0 0,1-1 0 0 0,-1 1 0 0 0,1 0 0 0 0,-1 1 0 0 0,3-3 145 0 0,3-3-131 0 0,12-8 2041 0 0,-18 15-1728 0 0,0-1 0 0 0,0 1 0 0 0,0 0 0 0 0,0-1 0 0 0,1 1 0 0 0,-1 0 0 0 0,0 0 1 0 0,0 0-1 0 0,0 0 0 0 0,0 0 0 0 0,0 0 0 0 0,1 0 0 0 0,-1 0 0 0 0,0 0 0 0 0,0 0 0 0 0,0 1 0 0 0,0-1 0 0 0,0 0 0 0 0,0 1 0 0 0,0-1 0 0 0,0 1-182 0 0,20 7 1864 0 0,-14-5-1168 0 0,0 0-1 0 0,0 0 0 0 0,-1 1 0 0 0,1-1-695 0 0,2 4 534 0 0,-1-1-1 0 0,1 1 1 0 0,-2 1-1 0 0,1-1 1 0 0,-1 1-1 0 0,6 8-533 0 0,4 2 609 0 0,-14-15-504 0 0,0 0 0 0 0,0 0-1 0 0,0 0 1 0 0,0 0 0 0 0,-1 1 0 0 0,1-1 0 0 0,0 4-105 0 0,8 7 582 0 0,0 4 934 0 0,-11-18-1467 0 0,0 1 0 0 0,0 0 0 0 0,1-1-1 0 0,-1 1 1 0 0,0-1 0 0 0,0 1 0 0 0,0 0 0 0 0,0-1 0 0 0,0 1 0 0 0,0 0 0 0 0,-1-1 0 0 0,1 1 0 0 0,0 0-1 0 0,0-1 1 0 0,0 1 0 0 0,-1-1 0 0 0,1 1 0 0 0,0 0 0 0 0,-1-1 0 0 0,1 1 0 0 0,0-1 0 0 0,-1 1 0 0 0,1-1-1 0 0,-1 1 1 0 0,1-1 0 0 0,0 1 0 0 0,-1-1 0 0 0,1 0 0 0 0,-1 1-49 0 0,0 0 300 0 0,0 0-274 0 0,1 0 1 0 0,-1 0-1 0 0,0 0 1 0 0,0-1-1 0 0,1 1 1 0 0,-1 0-1 0 0,0 0 1 0 0,0 0-1 0 0,0-1 1 0 0,0 1-1 0 0,0-1 1 0 0,0 1-1 0 0,0-1 1 0 0,0 1-1 0 0,0-1 1 0 0,0 1-1 0 0,-1-1 1 0 0,1 0-1 0 0,0 1 1 0 0,0-1-27 0 0,-1 0 23 0 0,-15 7-26 0 0,12-5 42 0 0,1 0-1 0 0,-1 0 1 0 0,0-1-1 0 0,0 1 1 0 0,0-1-1 0 0,-3 0-38 0 0,-16 0-50 0 0,0-2 0 0 0,1 0 0 0 0,-1-2 0 0 0,-14-3 50 0 0,-1-3-4745 0 0,-8-3 4745 0 0,25 3-6441 0 0,8 3 1080 0 0</inkml:trace>
  <inkml:trace contextRef="#ctx0" brushRef="#br2" timeOffset="56517.912">12591 2862 9216 0 0,'0'0'706'0'0,"-2"0"-463"0"0,-3 0 239 0 0,-1 1 1 0 0,1-1-1 0 0,0 1 1 0 0,0 0-1 0 0,0 1 1 0 0,0-1-1 0 0,0 1 0 0 0,-4 2-482 0 0,-38 23 2346 0 0,12-6-1685 0 0,29-18-401 0 0,1 0-1 0 0,-1 1 0 0 0,1 0 0 0 0,0 0 0 0 0,0 0 0 0 0,-1 2-259 0 0,3-3 53 0 0,1-1 0 0 0,0 0 1 0 0,0 1-1 0 0,0-1 1 0 0,0 1-1 0 0,1 0 0 0 0,-1 0 1 0 0,1 0-1 0 0,0 0 0 0 0,0-1 1 0 0,0 2-1 0 0,0-1 0 0 0,0 1-53 0 0,-3 15 437 0 0,3-17-347 0 0,1 0 1 0 0,-1 0 0 0 0,1 0 0 0 0,0 0 0 0 0,-1 0 0 0 0,1 0 0 0 0,0 0 0 0 0,0 1-1 0 0,0-1 1 0 0,0 0 0 0 0,1 0 0 0 0,-1 0 0 0 0,1 0 0 0 0,-1 0 0 0 0,1 0-1 0 0,0 0 1 0 0,-1 0 0 0 0,1 0 0 0 0,1 0-91 0 0,2 8 14 0 0,1-2-17 0 0,16 2 32 0 0,-19-10-4 0 0,-1 0 0 0 0,0 0 1 0 0,0 1-1 0 0,0-1 0 0 0,1 0 0 0 0,-1 0 0 0 0,0 0 1 0 0,1 0-1 0 0,-1 0 0 0 0,0-1 0 0 0,0 1 0 0 0,0 0 1 0 0,1-1-1 0 0,0 1-25 0 0,2-2 84 0 0,-1-4-34 0 0,13-5-274 0 0,-14 10 201 0 0,-1 0 0 0 0,1 0 0 0 0,0-1 0 0 0,0 1 0 0 0,-1 0 0 0 0,1-1 0 0 0,0 1 0 0 0,0-2 23 0 0,36-54-25 0 0,-23 32 24 0 0,-3 11 1 0 0,3-5 0 0 0,-15 18 9 0 0,1 1 0 0 0,-1-1 0 0 0,0 1-1 0 0,0-1 1 0 0,1 1 0 0 0,-1-1 0 0 0,0 1 0 0 0,1-1-1 0 0,-1 1 1 0 0,1-1 0 0 0,-1 1 0 0 0,0 0-1 0 0,1-1 1 0 0,-1 1 0 0 0,1-1 0 0 0,-1 1 0 0 0,1 0-1 0 0,-1 0 1 0 0,1-1-9 0 0,0 1 19 0 0,-1 0 0 0 0,0 0 0 0 0,1 0-1 0 0,-1 0 1 0 0,0 1 0 0 0,0-1 0 0 0,1 0 0 0 0,-1 0-1 0 0,0 0 1 0 0,1 0 0 0 0,-1 0 0 0 0,0 1 0 0 0,1-1 0 0 0,-1 0-1 0 0,0 0 1 0 0,0 0 0 0 0,0 1 0 0 0,1-1 0 0 0,-1 0-1 0 0,0 0 1 0 0,0 1 0 0 0,0-1 0 0 0,1 0 0 0 0,-1 1 0 0 0,0-1-19 0 0,10 28 1007 0 0,-6-16-900 0 0,19 56-157 0 0,-18-52 203 0 0,-5-14-141 0 0,1 0 0 0 0,0 0-1 0 0,-1 0 1 0 0,1 0-1 0 0,0 0 1 0 0,0 0-1 0 0,0 0 1 0 0,0-1-1 0 0,0 1 1 0 0,2 1-12 0 0,-2-1-128 0 0,0-1 1 0 0,0 0-1 0 0,0 1 1 0 0,0-1-1 0 0,0 0 0 0 0,0 0 1 0 0,0 0-1 0 0,1 0 0 0 0,-1 0 1 0 0,0 0-1 0 0,1 0 1 0 0,-1 0-1 0 0,1 0 0 0 0,-1-1 1 0 0,1 1-1 0 0,-1-1 1 0 0,1 1-1 0 0,-1-1 0 0 0,1 0 1 0 0,0 1-1 0 0,-1-1 1 0 0,1 0-1 0 0,0 0 0 0 0,-1 0 1 0 0,1 0-1 0 0,0 0 1 0 0,-1-1-1 0 0,1 1 0 0 0,-1 0 1 0 0,1-1-1 0 0,0 1 0 0 0,-1-1 1 0 0,1 0-1 0 0,-1 1 1 0 0,0-1-1 0 0,1 0 0 0 0,-1 0 1 0 0,1 0 127 0 0,10-5-2497 0 0,3-2-3591 0 0</inkml:trace>
  <inkml:trace contextRef="#ctx0" brushRef="#br2" timeOffset="59794.262">12931 2805 3224 0 0,'0'0'143'0'0,"0"0"219"0"0,0 0 820 0 0,0 0 353 0 0,0 0 69 0 0,0 0-133 0 0,0 0-630 0 0,0 0-274 0 0,0 0-58 0 0,-6-2 1179 0 0,2 0 3240 0 0,4 1-4843 0 0,0 1-1 0 0,-1-1 1 0 0,1 0 0 0 0,-1 1-1 0 0,1-1 1 0 0,-1 0 0 0 0,1 1-1 0 0,-1-1 1 0 0,0 1 0 0 0,1-1-1 0 0,-1 1 1 0 0,0-1-1 0 0,1 1 1 0 0,-1-1 0 0 0,0 1-1 0 0,1 0 1 0 0,-1-1 0 0 0,0 1-1 0 0,0 0 1 0 0,0 0 0 0 0,1-1-1 0 0,-1 1 1 0 0,0 0-1 0 0,0 0 1 0 0,0 0 0 0 0,0 0-85 0 0,-1 1 60 0 0,0-1 0 0 0,0 1 1 0 0,1-1-1 0 0,-1 1 0 0 0,0 0 1 0 0,0 0-1 0 0,1-1 0 0 0,-1 1 1 0 0,1 0-1 0 0,-1 1 0 0 0,1-1 1 0 0,-1 0-61 0 0,-3 4 6 0 0,0 0 0 0 0,0 1 0 0 0,0-1 0 0 0,1 1 0 0 0,0 0 0 0 0,0 0-6 0 0,-1 5 23 0 0,1-1 0 0 0,1 1 0 0 0,0 0 0 0 0,0 0 0 0 0,1 0 0 0 0,0 0-1 0 0,0 9-22 0 0,-1 9-2 0 0,1 3 129 0 0,2-30-126 0 0,0 0 0 0 0,0 0 0 0 0,0-1 0 0 0,0 1-1 0 0,1 0 1 0 0,-1 0 0 0 0,1-1 0 0 0,-1 1 0 0 0,1 0 0 0 0,0-1 0 0 0,0 1 0 0 0,0-1-1 0 0,0 1 1 0 0,0-1 0 0 0,0 1 0 0 0,0-1-1 0 0,2 1 22 0 0,-1 0 0 0 0,1 0 1 0 0,-1 0-1 0 0,1-1 0 0 0,0 1 0 0 0,0-1 1 0 0,0 0-1 0 0,0 0 0 0 0,0 0 0 0 0,0 0 0 0 0,0-1 1 0 0,0 1-1 0 0,0-1 0 0 0,0 0 0 0 0,3 0-22 0 0,7 0 126 0 0,-1-1 0 0 0,1-1 0 0 0,5-1-126 0 0,9-2 4 0 0,-21 4-264 0 0,63-9 582 0 0,-25 1-7067 0 0,-29 5 143 0 0</inkml:trace>
  <inkml:trace contextRef="#ctx0" brushRef="#br2" timeOffset="60362.737">13201 2604 3224 0 0,'0'-12'288'0'0,"-1"5"451"0"0,1 0 7439 0 0,0 8-1363 0 0,1 7-8501 0 0,2 14 2150 0 0,0 0-1 0 0,-2 1 1 0 0,-1-1 0 0 0,-1 9-464 0 0,-13 89 980 0 0,10-90-887 0 0,-12 48 100 0 0,15-71-179 0 0,-1 0 0 0 0,-1 0 0 0 0,1-1 0 0 0,-2 3-14 0 0,-8 21 248 0 0,10-27-174 0 0,0-8-59 0 0,0-7-42 0 0,2 7-49 0 0,1-1 0 0 0,0 1 0 0 0,0-1 0 0 0,1 1 0 0 0,0 0 0 0 0,0-1-1 0 0,0 1 1 0 0,2-3 76 0 0,25-41-965 0 0,-20 36 813 0 0,1 0 0 0 0,0 1 0 0 0,1 0-1 0 0,0 1 1 0 0,1 0 0 0 0,0 1-1 0 0,1 1 1 0 0,0 0 0 0 0,0 0-1 0 0,1 1 1 0 0,0 1 0 0 0,1 0-1 0 0,14-4 153 0 0,-25 10 22 0 0,17-1 532 0 0,-24 21 372 0 0,0-14-828 0 0,0 0 0 0 0,0 0 0 0 0,0 0 0 0 0,-1 0 0 0 0,1 0 0 0 0,-1-1 1 0 0,0 1-1 0 0,-1-1 0 0 0,1 0 0 0 0,-1-1 0 0 0,1 1 0 0 0,-1-1 0 0 0,-2 1-98 0 0,-19 17 631 0 0,-5 5-557 0 0,16-14 138 0 0,0 1-1 0 0,1 0 0 0 0,1 1 1 0 0,0 0-1 0 0,-2 6-211 0 0,12-17-67 0 0,1 0 63 0 0,0 0 0 0 0,0 0 0 0 0,0 0 0 0 0,1 0 0 0 0,-1 0 0 0 0,1 0 0 0 0,0 1 1 0 0,-1 1 3 0 0,2-4 4 0 0,0 0 1 0 0,0 0-1 0 0,0 0 1 0 0,0 0 0 0 0,0-1-1 0 0,0 1 1 0 0,1 0 0 0 0,-1 0-1 0 0,0 0 1 0 0,1 0-1 0 0,-1 0 1 0 0,0 0 0 0 0,1 0-1 0 0,-1 0 1 0 0,1 0-1 0 0,-1 0 1 0 0,1-1 0 0 0,0 1-1 0 0,-1 0 1 0 0,1-1 0 0 0,0 1-1 0 0,0 0 1 0 0,-1-1-1 0 0,1 1 1 0 0,0-1 0 0 0,0 1-1 0 0,0-1 1 0 0,0 1 0 0 0,0-1-1 0 0,0 1 1 0 0,0-1-1 0 0,0 0-4 0 0,9 4-62 0 0,1 0 0 0 0,-1-1 0 0 0,1-1 0 0 0,0 0 0 0 0,0 0-1 0 0,0-1 1 0 0,0 0 0 0 0,10-1 62 0 0,18 2-725 0 0,9-1-2258 0 0,-16-4-2574 0 0,-11-3 216 0 0</inkml:trace>
  <inkml:trace contextRef="#ctx0" brushRef="#br2" timeOffset="60849.814">13772 2829 4608 0 0,'0'-13'448'0'0,"0"12"-269"0"0,0-1-1 0 0,0 1 1 0 0,-1-1 0 0 0,1 1 0 0 0,0 0-1 0 0,-1-1 1 0 0,1 1 0 0 0,0 0 0 0 0,-1 0 0 0 0,0-1-1 0 0,1 1 1 0 0,-1 0 0 0 0,0 0 0 0 0,0 0-1 0 0,1 0 1 0 0,-1 0 0 0 0,0 0 0 0 0,0 0-1 0 0,0 0 1 0 0,0 0 0 0 0,-1 0 0 0 0,1 0-1 0 0,0 1 1 0 0,0-1 0 0 0,0 0 0 0 0,-1 1 0 0 0,1-1-1 0 0,0 1 1 0 0,-1 0 0 0 0,1-1 0 0 0,0 1-1 0 0,-1 0-178 0 0,-4-1 997 0 0,0 0 0 0 0,1 0 0 0 0,-1 1-1 0 0,0 0 1 0 0,0 0 0 0 0,-5 1-997 0 0,-6 2 381 0 0,1 1 0 0 0,0 0 0 0 0,0 2 0 0 0,0-1 0 0 0,1 2-1 0 0,0 0 1 0 0,-12 8-381 0 0,18-9 4 0 0,0 0-1 0 0,1 1 0 0 0,0 0 0 0 0,0 0 1 0 0,0 0-1 0 0,1 1 0 0 0,0 0 0 0 0,1 1 0 0 0,0-1 1 0 0,0 1-1 0 0,1 1 0 0 0,0-1-3 0 0,5-7 65 0 0,-1 0 0 0 0,0-1 0 0 0,1 1 0 0 0,0-1 0 0 0,-1 1 1 0 0,1 0-1 0 0,0 0 0 0 0,0-1 0 0 0,0 1 0 0 0,0 0-65 0 0,0 0 62 0 0,0-1 132 0 0,17 2-759 0 0,-15-2 564 0 0,0 0-1 0 0,0-1 1 0 0,0 1 0 0 0,0-1 0 0 0,0 0-1 0 0,0 0 1 0 0,0 0 0 0 0,0 0 0 0 0,0 0-1 0 0,0 0 2 0 0,18-5 534 0 0,-2 0-1 0 0,1-1 0 0 0,1-1-533 0 0,-11 3 51 0 0,-3 2-78 0 0,1-1-18 0 0,1 0 0 0 0,-1 1 0 0 0,1 0 0 0 0,-1 0 1 0 0,7 0 44 0 0,-13 2-3 0 0,1 0 1 0 0,0 0 0 0 0,-1 0 0 0 0,1 0 0 0 0,-1 0 0 0 0,1 1-1 0 0,0-1 1 0 0,-1 0 0 0 0,1 1 0 0 0,-1-1 0 0 0,1 1-1 0 0,-1-1 1 0 0,1 1 0 0 0,-1 0 0 0 0,0 0 0 0 0,1 0 0 0 0,-1 0-1 0 0,0 0 1 0 0,0 0 0 0 0,1 0 0 0 0,-1 0 0 0 0,0 0-1 0 0,0 0 1 0 0,0 1 0 0 0,0-1 0 0 0,0 0 0 0 0,-1 1 0 0 0,1-1-1 0 0,0 2 3 0 0,3 8 0 0 0,0 0 0 0 0,-1 0 0 0 0,-1 0 0 0 0,1 0 0 0 0,-2 1 0 0 0,0-1 0 0 0,0 1 0 0 0,-1 0 0 0 0,-1 15 0 0 0,-1 1 0 0 0,-5 22 0 0 0,5-38 47 0 0,-1 0 0 0 0,-1-1 0 0 0,0 1 0 0 0,0 0 0 0 0,-1-1-1 0 0,0 0 1 0 0,-1 0 0 0 0,-1-1 0 0 0,1 0 0 0 0,-2 0 0 0 0,-3 5-47 0 0,1-4 83 0 0,-1 0 1 0 0,0-1 0 0 0,0-1 0 0 0,-1 1 0 0 0,0-2-1 0 0,-1 0 1 0 0,0 0 0 0 0,0-1 0 0 0,-2 0-84 0 0,12-6 13 0 0,-1 1 0 0 0,1-1 0 0 0,0-1 0 0 0,-1 1 0 0 0,1 0 0 0 0,0-1 0 0 0,-1 1 0 0 0,1-1 0 0 0,-1 0 0 0 0,1 0 0 0 0,0 0 0 0 0,-1-1 0 0 0,1 1 0 0 0,-1-1 0 0 0,1 0 0 0 0,0 0 0 0 0,0 0 0 0 0,-1 0 0 0 0,-1-2-13 0 0,3 2 10 0 0,1 0 0 0 0,-1 0 0 0 0,0 0-1 0 0,0-1 1 0 0,1 1 0 0 0,-1-1-1 0 0,1 1 1 0 0,-1-1 0 0 0,1 1-1 0 0,0-1 1 0 0,0 0 0 0 0,0 0-1 0 0,-1 1 1 0 0,2-1 0 0 0,-1 0 0 0 0,0 0-1 0 0,0 0 1 0 0,1 0 0 0 0,-1 0-1 0 0,1 0 1 0 0,-1-1 0 0 0,1 1-1 0 0,0 0 1 0 0,0 0 0 0 0,0 0 0 0 0,0 0-1 0 0,0 0 1 0 0,1 0 0 0 0,-1 0-1 0 0,1-2-9 0 0,2-6 66 0 0,0 0-1 0 0,1 0 1 0 0,0 1-1 0 0,1-1 0 0 0,0 1 1 0 0,0 0-1 0 0,6-7-65 0 0,9-8-3755 0 0,20-21 3755 0 0,-8 11-5798 0 0,-11 10-194 0 0</inkml:trace>
  <inkml:trace contextRef="#ctx0" brushRef="#br2" timeOffset="62186.299">13903 2827 3224 0 0,'0'0'612'0'0,"0"0"1361"0"0,0 0 598 0 0,1 2 1461 0 0,2 10-1800 0 0,-1-2-1481 0 0,0-2-350 0 0,-1 0-1 0 0,0 0 1 0 0,-1-1 0 0 0,1 1 0 0 0,-1 0-1 0 0,-1 0-400 0 0,1 1 359 0 0,-1-1 0 0 0,2 0 0 0 0,0 8-359 0 0,1 11 515 0 0,-2-18-375 0 0,0 0-1 0 0,-1 0 1 0 0,0 0-1 0 0,0 0 1 0 0,-1-1-1 0 0,0 1 1 0 0,-1 0-1 0 0,0-1 1 0 0,0 0-1 0 0,-1 1 1 0 0,0-1-1 0 0,0-1 1 0 0,-2 2-140 0 0,5-8 27 0 0,0 0 0 0 0,0 1 1 0 0,0-1-1 0 0,0 0 0 0 0,0 0 0 0 0,-1 0 1 0 0,1 0-1 0 0,0 0 0 0 0,-1 0 0 0 0,1 0 1 0 0,-1 0-1 0 0,0 0-27 0 0,2-1 10 0 0,0 0 1 0 0,-1 0-1 0 0,1 0 1 0 0,0 0-1 0 0,-1 0 1 0 0,1 0-1 0 0,0 0 0 0 0,-1 0 1 0 0,1 0-1 0 0,0 0 1 0 0,0 0-1 0 0,-1 0 0 0 0,1 0 1 0 0,0 0-1 0 0,-1 0 1 0 0,1-1-1 0 0,0 1 1 0 0,0 0-1 0 0,-1 0 0 0 0,1 0 1 0 0,0 0-1 0 0,0 0 1 0 0,-1-1-1 0 0,1 1 1 0 0,0 0-11 0 0,-1-1 4 0 0,1 0 0 0 0,0 1 0 0 0,-1-1 0 0 0,1 0 0 0 0,0 0 0 0 0,-1 1 0 0 0,1-1 0 0 0,0 0 0 0 0,0 0 1 0 0,0 1-1 0 0,0-1 0 0 0,0 0 0 0 0,0 0 0 0 0,0 0-4 0 0,0-7-29 0 0,1 1 0 0 0,1-1-1 0 0,-1 1 1 0 0,1-1 0 0 0,0 1 0 0 0,1 0-1 0 0,0 0 1 0 0,0 0 0 0 0,0 0 0 0 0,1 1-1 0 0,0-1 1 0 0,1 1 29 0 0,8-12 9 0 0,0 1 1 0 0,1 0-1 0 0,10-8-9 0 0,-8 10-156 0 0,1 1-1 0 0,0 1 1 0 0,0 0-1 0 0,1 1 0 0 0,1 1 1 0 0,0 1-1 0 0,1 0 1 0 0,0 2-1 0 0,17-5 157 0 0,-16 9-541 0 0,-21 4 540 0 0,0 0 0 0 0,0 0 0 0 0,0 0 0 0 0,1 0 0 0 0,-1 0 0 0 0,0 0 0 0 0,0 0 0 0 0,0 0 0 0 0,0 0 0 0 0,1 0 0 0 0,-1 0 0 0 0,0 0 0 0 0,0 0 0 0 0,0 0 0 0 0,0 0 0 0 0,1 0 0 0 0,-1 0 0 0 0,0 0 0 0 0,0 0 0 0 0,0 1 1 0 0,0-1-1 0 0,0 0 0 0 0,1 0 0 0 0,-1 0 0 0 0,0 0 0 0 0,0 0 0 0 0,0 0 0 0 0,0 0 0 0 0,0 1 0 0 0,0-1 0 0 0,0 0 0 0 0,0 0 0 0 0,1 0 0 0 0,-1 0 0 0 0,0 1 0 0 0,0-1 0 0 0,0 0 0 0 0,0 0 0 0 0,0 0 0 0 0,0 0 0 0 0,0 1 0 0 0,0-1 0 0 0,0 0 0 0 0,0 0 0 0 0,0 0 0 0 0,0 0 0 0 0,0 1 1 0 0,0-1-1 0 0,0 0 0 0 0,0 0 0 0 0,-1 0 0 0 0,1 0 0 0 0,0 0 0 0 0,0 1 0 0 0,0-1 0 0 0,0 0 1 0 0,-5 7 7 0 0,5-6-10 0 0,-10 11 0 0 0,-2-1 0 0 0,0 1 0 0 0,0-2 3 0 0,-1 2 181 0 0,1 0 1 0 0,-8 9-182 0 0,8-6 275 0 0,-33 43-11 0 0,41-52-255 0 0,0 1-1 0 0,0 0 1 0 0,0 0-1 0 0,1 0 1 0 0,0 0-1 0 0,1 1 0 0 0,-2 5-8 0 0,5-2 33 0 0,0-7-12 0 0,-1-3-8 0 0,0-1 0 0 0,0 1 0 0 0,0 0 0 0 0,1-1 0 0 0,-1 1 0 0 0,0-1 0 0 0,0 1 0 0 0,0 0 1 0 0,1-1-1 0 0,-1 1 0 0 0,0 0 0 0 0,1-1 0 0 0,-1 1 0 0 0,1-1 0 0 0,-1 1 0 0 0,1-1 0 0 0,-1 1 0 0 0,1-1 1 0 0,-1 1-1 0 0,1-1 0 0 0,-1 0 0 0 0,1 1 0 0 0,-1-1 0 0 0,1 0 0 0 0,0 1 0 0 0,-1-1 0 0 0,1 0 0 0 0,0 0 0 0 0,-1 0 1 0 0,1 1-14 0 0,2-1 65 0 0,1 2-30 0 0,0-1 1 0 0,-1 0-1 0 0,1-1 0 0 0,0 1 0 0 0,0-1 0 0 0,0 0 0 0 0,0 0 0 0 0,0 0 0 0 0,0 0 0 0 0,0 0 1 0 0,0-1-1 0 0,0 0 0 0 0,-1 0 0 0 0,1 0-35 0 0,12-4-41 0 0,0-1 0 0 0,11-6 41 0 0,-12 5 38 0 0,-5 2-25 0 0,1 0 0 0 0,-1 0 0 0 0,-1-1 0 0 0,1-1-1 0 0,6-5-12 0 0,2-1 25 0 0,-15 11-10 0 0,1 0-1 0 0,0-1 0 0 0,-1 1 0 0 0,0-1 1 0 0,0 0-1 0 0,1 0 0 0 0,-2 0 1 0 0,1 0-1 0 0,0-1 0 0 0,0 0-14 0 0,0-1 26 0 0,-1 0 0 0 0,1 0 0 0 0,-1-1 0 0 0,2-4-26 0 0,-3 9 7 0 0,-1-1 0 0 0,0 1 0 0 0,1 0 0 0 0,-1-1 0 0 0,0 1 0 0 0,0-1 0 0 0,0 1 0 0 0,0-1 0 0 0,0 1 0 0 0,0-1 0 0 0,-1 1 0 0 0,1-1 0 0 0,0 1 0 0 0,-1 0 0 0 0,1-1 0 0 0,-1 1 0 0 0,1-1 0 0 0,-1 1 0 0 0,0 0 0 0 0,0 0 0 0 0,0-1-7 0 0,-1-1-11 0 0,-1 1 1 0 0,0-1-1 0 0,1 1 0 0 0,-1-1 1 0 0,0 1-1 0 0,0 0 0 0 0,-1 1 0 0 0,1-1 1 0 0,0 0-1 0 0,-1 1 0 0 0,1 0 1 0 0,-1 0-1 0 0,1 0 0 0 0,-1 0 1 0 0,1 0-1 0 0,-1 1 0 0 0,0-1 0 0 0,0 1 11 0 0,-1 0 11 0 0,0 0 0 0 0,0 0-1 0 0,0 1 1 0 0,0-1-1 0 0,0 1 1 0 0,0 0 0 0 0,0 0-1 0 0,0 1 1 0 0,0 0 0 0 0,1 0-1 0 0,-1 0 1 0 0,1 0-1 0 0,-2 1-10 0 0,6-2-94 0 0,0-1 2 0 0,0 0 10 0 0,0 0 28 0 0,0 1 99 0 0,0 0-43 0 0,0-1-1 0 0,0 1 1 0 0,0-1-1 0 0,0 1 1 0 0,0-1 0 0 0,1 0-1 0 0,-1 1 1 0 0,0-1-1 0 0,0 1 1 0 0,1-1-1 0 0,-1 1 1 0 0,0-1 0 0 0,1 0-1 0 0,-1 1 1 0 0,0-1-1 0 0,1 0 1 0 0,-1 1 0 0 0,1-1-1 0 0,-1 0 1 0 0,1 1-1 0 0,-1-1 1 0 0,1 0-1 0 0,-1 0 1 0 0,0 0 0 0 0,1 1-1 0 0,-1-1 1 0 0,1 0-1 0 0,-1 0 1 0 0,1 0 0 0 0,0 0-1 0 0,-1 0 1 0 0,1 0-1 0 0,-1 0 1 0 0,1 0-1 0 0,-1 0 1 0 0,1 0 0 0 0,-1 0-1 0 0,1 0-1 0 0,-1 0 5 0 0,16 0-29 0 0,-1 1 0 0 0,0-2 0 0 0,0 0 0 0 0,4-1 24 0 0,9-3 100 0 0,-1-1 0 0 0,27-9-100 0 0,-4 0 16 0 0,-36 10-21 0 0,-11 4 1 0 0,0 0 0 0 0,0 0 0 0 0,0 0 0 0 0,0 1 0 0 0,0-1 0 0 0,0 1 0 0 0,1-1 4 0 0,-2 2 75 0 0,-2 0-75 0 0,0 0 1 0 0,1-1-1 0 0,-1 1 1 0 0,0 0-1 0 0,0-1 1 0 0,0 1-1 0 0,0 0 1 0 0,1 0-1 0 0,-1-1 1 0 0,0 1-1 0 0,0 0 1 0 0,-1-1-1 0 0,1 1 1 0 0,0 0-1 0 0,0 0 1 0 0,0-1-1 0 0,0 1 1 0 0,-1 0 0 0 0,1-1-1 0 0,0 1 1 0 0,0 0-1 0 0,-1-1 1 0 0,1 1-1 0 0,-1-1 1 0 0,1 1-1 0 0,-1 0 0 0 0,0 1 1 0 0,-16 42-1 0 0,13-37 6 0 0,1 0-1 0 0,0 0 0 0 0,0 0 1 0 0,1 0-1 0 0,0 0 0 0 0,0 1 1 0 0,1-1-1 0 0,0 0 0 0 0,0 1 1 0 0,1 0-1 0 0,0-1 0 0 0,0 1 1 0 0,1-1-1 0 0,0 6-5 0 0,0-11 17 0 0,0 1 0 0 0,0 0 0 0 0,0 0 0 0 0,1-1-1 0 0,-1 1 1 0 0,0-1 0 0 0,1 1 0 0 0,0-1 0 0 0,-1 1 0 0 0,1-1 0 0 0,0 0 0 0 0,0 0-1 0 0,1 0 1 0 0,-1 0 0 0 0,0 0 0 0 0,1-1 0 0 0,-1 1 0 0 0,1-1 0 0 0,-1 1 0 0 0,1-1-1 0 0,0 0 1 0 0,0 0 0 0 0,-1 0 0 0 0,2 0-17 0 0,0 0 34 0 0,0-1 1 0 0,0 1-1 0 0,0-1 1 0 0,1 0-1 0 0,-1 0 0 0 0,0 0 1 0 0,0 0-1 0 0,0-1 0 0 0,0 0 1 0 0,0 0-1 0 0,0 0 0 0 0,0 0 1 0 0,0 0-1 0 0,0-1 1 0 0,0 0-1 0 0,-1 0 0 0 0,2 0-34 0 0,6-6 42 0 0,0 0-1 0 0,0-1 0 0 0,-1 0 0 0 0,0 0 0 0 0,0-1 1 0 0,-1-1-1 0 0,0 1 0 0 0,-1-1 0 0 0,-1-1 0 0 0,1 0 1 0 0,0-4-42 0 0,30-35-792 0 0,-15 24 328 0 0,-22 26 282 0 0,-1 1-2 0 0,2-1 288 0 0,-1 3 206 0 0,-1 0-380 0 0,0 19 79 0 0,-1 0 510 0 0,2-1 1 0 0,2 16-520 0 0,-1-18-22 0 0,-2-13-58 0 0,1 0 0 0 0,-1 0-1 0 0,1-1 1 0 0,0 1 0 0 0,1 0-1 0 0,0 2 81 0 0,-2-6 6 0 0,0-1 0 0 0,1 1 0 0 0,-1-1 0 0 0,0 1-1 0 0,0-1 1 0 0,0 1 0 0 0,1-1 0 0 0,-1 1-1 0 0,0-1 1 0 0,0 1 0 0 0,1-1 0 0 0,-1 0 0 0 0,1 1-1 0 0,-1-1 1 0 0,0 1 0 0 0,1-1 0 0 0,-1 0 0 0 0,1 1-1 0 0,-1-1 1 0 0,1 0 0 0 0,-1 1 0 0 0,1-1 0 0 0,-1 0-1 0 0,1 0 1 0 0,-1 0 0 0 0,1 1 0 0 0,-1-1 0 0 0,1 0-1 0 0,-1 0 1 0 0,1 0 0 0 0,-1 0 0 0 0,1 0 0 0 0,-1 0-1 0 0,1 0 1 0 0,0 0 0 0 0,-1 0 0 0 0,1 0 0 0 0,-1-1-1 0 0,1 1 1 0 0,-1 0 0 0 0,1 0 0 0 0,-1 0 0 0 0,1-1-1 0 0,-1 1 1 0 0,1 0 0 0 0,-1 0 0 0 0,1-1 0 0 0,-1 1-1 0 0,0 0 1 0 0,1-1 0 0 0,-1 1-6 0 0,5-4 83 0 0,-2 0 0 0 0,1 0 0 0 0,0-1-1 0 0,-1 1 1 0 0,1-2-83 0 0,1-1 42 0 0,50-53-451 0 0,-50 54 279 0 0,0-1 1 0 0,1 1-1 0 0,0-1 0 0 0,0 1 1 0 0,1 1-1 0 0,0 0 1 0 0,0 0-1 0 0,0 0 0 0 0,6-3 130 0 0,5 3-245 0 0,-18 5 247 0 0,1 0 1 0 0,-1 0-1 0 0,1 0 0 0 0,0 0 1 0 0,-1 1-1 0 0,1-1 0 0 0,-1 0 1 0 0,1 0-1 0 0,-1 1 0 0 0,1-1 1 0 0,-1 0-1 0 0,1 1 0 0 0,-1-1 0 0 0,1 0 1 0 0,-1 1-1 0 0,1-1 0 0 0,-1 1 1 0 0,1-1-1 0 0,-1 1 0 0 0,0-1 1 0 0,1 1-1 0 0,-1-1 0 0 0,0 1 1 0 0,1-1-1 0 0,-1 1-2 0 0,7 11-5 0 0,-7-12 5 0 0,4 11 64 0 0,-1 0-1 0 0,1 0 1 0 0,-2 0-1 0 0,0 0 0 0 0,0 1 1 0 0,-1-1-1 0 0,0 1 1 0 0,-1-1-1 0 0,-1 3-63 0 0,1 7 383 0 0,1 0 1 0 0,1 2-384 0 0,0-15 302 0 0,0-7 307 0 0,2-12 357 0 0,-1 3-1181 0 0,0-2-50 0 0,0 0-1 0 0,0 0 1 0 0,2 1-1 0 0,-1 0 1 0 0,1-1 0 0 0,0 2-1 0 0,1-1 1 0 0,0 1-1 0 0,0 0 1 0 0,5-5 265 0 0,-5 8-617 0 0,1-1 0 0 0,-1 1 0 0 0,1 1 0 0 0,4-3 617 0 0,-9 6-419 0 0,1-1 0 0 0,0 1 0 0 0,0 0 0 0 0,-1 0-1 0 0,1 0 1 0 0,0 1 0 0 0,0-1 0 0 0,0 1-1 0 0,0-1 1 0 0,0 1 0 0 0,0 0 0 0 0,0 0 0 0 0,3 1 419 0 0,1 1-1652 0 0</inkml:trace>
  <inkml:trace contextRef="#ctx0" brushRef="#br2" timeOffset="62877.143">15507 2903 3224 0 0,'0'0'143'0'0,"1"-8"26"0"0,-1 5 482 0 0,1 0 0 0 0,-1-1 0 0 0,0 1 0 0 0,0 0 0 0 0,0 0 0 0 0,0 0 0 0 0,-1 0 0 0 0,0-2-651 0 0,1 3 482 0 0,-1 1 0 0 0,0-1 0 0 0,0 0 1 0 0,0 1-1 0 0,-1-1 0 0 0,1 1 0 0 0,0-1 0 0 0,0 1 1 0 0,-1-1-1 0 0,1 1 0 0 0,-1 0 0 0 0,1 0 0 0 0,-1 0 1 0 0,0 0-1 0 0,0 0-482 0 0,-2-1 337 0 0,0 0 0 0 0,0 1 0 0 0,0 0 0 0 0,0 0 0 0 0,0 0 0 0 0,0 0 0 0 0,-1 0-337 0 0,-8 0 220 0 0,0 1 0 0 0,0 0-1 0 0,0 1 1 0 0,-4 1-220 0 0,1 1 126 0 0,-1 0-1 0 0,1 1 0 0 0,-1 1 1 0 0,1 1-1 0 0,1 1 0 0 0,-1 0 1 0 0,1 0-1 0 0,1 2 0 0 0,-1 0 1 0 0,1 0-1 0 0,1 1 0 0 0,0 1 1 0 0,0 1-1 0 0,1 0 0 0 0,1 0 1 0 0,0 1-1 0 0,0 0 0 0 0,1 2-125 0 0,8-12 6 0 0,0 1 0 0 0,1-1-1 0 0,-1 1 1 0 0,1-1 0 0 0,0 1 0 0 0,0 0-1 0 0,0 0 1 0 0,1-1 0 0 0,-1 1-1 0 0,1 0 1 0 0,0 3-6 0 0,0-5 30 0 0,0-1 0 0 0,0 0-1 0 0,0 0 1 0 0,0 1 0 0 0,1-1 0 0 0,-1 0-1 0 0,0 0 1 0 0,0 1 0 0 0,1-1 0 0 0,-1 0-1 0 0,1 0 1 0 0,-1 0 0 0 0,1 0 0 0 0,0 1-1 0 0,-1-1 1 0 0,1 0 0 0 0,0 0 0 0 0,0 0 0 0 0,0-1-1 0 0,0 1 1 0 0,0 0 0 0 0,0 0 0 0 0,0 0-1 0 0,0-1 1 0 0,0 1 0 0 0,0 0 0 0 0,0-1-1 0 0,0 1 1 0 0,0-1 0 0 0,1 1 0 0 0,-1-1 0 0 0,0 0-1 0 0,0 0 1 0 0,1 1 0 0 0,-1-1 0 0 0,0 0-1 0 0,2 0-29 0 0,7-1 100 0 0,0 0-1 0 0,0 0 0 0 0,0-1 1 0 0,0-1-1 0 0,0 1 0 0 0,0-2 1 0 0,1 0-100 0 0,11-5 78 0 0,-1-1 0 0 0,13-9-78 0 0,-21 11 55 0 0,1-2 1 0 0,-2 0-1 0 0,1 0 0 0 0,-1-1 0 0 0,-1-1 0 0 0,0 1 0 0 0,1-5-55 0 0,9-11 190 0 0,-2-1 0 0 0,14-27-190 0 0,-17 22-113 0 0,-2 0 0 0 0,-2-1 0 0 0,0 0 0 0 0,-3-1 0 0 0,-1 0 0 0 0,1-11 113 0 0,-8 38 0 0 0,0-1 0 0 0,0 1 0 0 0,-1-1 0 0 0,0 0 0 0 0,0 1 0 0 0,-1-1 0 0 0,-1-5 0 0 0,2 13 0 0 0,0 1 0 0 0,0 0 0 0 0,0 0 0 0 0,0 0 0 0 0,0 0 0 0 0,0 0 0 0 0,0-1 0 0 0,0 1 0 0 0,0 0 0 0 0,-1 0 0 0 0,1 0 0 0 0,0 0 0 0 0,0 0 0 0 0,0 0 0 0 0,0 0 0 0 0,0-1 0 0 0,0 1 0 0 0,0 0 0 0 0,0 0 0 0 0,0 0 0 0 0,0 0 0 0 0,0 0 0 0 0,0 0 0 0 0,-1 0 0 0 0,1 0 0 0 0,0-1 0 0 0,0 1 0 0 0,0 0 0 0 0,0 0 0 0 0,0 0 0 0 0,0 0 0 0 0,0 0 0 0 0,-1 0 0 0 0,1 0 0 0 0,0 0 0 0 0,0 0 0 0 0,0 0 0 0 0,0 0 0 0 0,0 0 0 0 0,0 0 0 0 0,-1 0 0 0 0,1 0 0 0 0,0 0 0 0 0,0 0 0 0 0,0 0 0 0 0,0 0 0 0 0,0 0 0 0 0,0 0 0 0 0,-1 0 0 0 0,1 0 0 0 0,0 0 0 0 0,0 0 0 0 0,0 0 0 0 0,0 1 0 0 0,0-1 0 0 0,0 0 0 0 0,-1 0 0 0 0,-2 3 0 0 0,-2 5 0 0 0,1 0 0 0 0,-1 0 0 0 0,2 0 0 0 0,-1 1 0 0 0,1-1 0 0 0,0 1 0 0 0,1-1 0 0 0,-1 8 0 0 0,-5 13 0 0 0,1 6 0 0 0,0 0 0 0 0,3 1 0 0 0,-1 32 0 0 0,4-50 23 0 0,1 0 0 0 0,1 0 0 0 0,0-1 0 0 0,2 4-23 0 0,-1-12 39 0 0,0 0-1 0 0,0 0 1 0 0,1 0 0 0 0,0 0-1 0 0,0 0 1 0 0,1-1 0 0 0,1 1 0 0 0,3 5-39 0 0,-4-9 124 0 0,0-1 1 0 0,0 0 0 0 0,0 0 0 0 0,1 0-1 0 0,-1 0 1 0 0,1-1 0 0 0,0 0 0 0 0,0 0-1 0 0,0 0 1 0 0,0-1 0 0 0,1 1 0 0 0,-1-1-1 0 0,1-1 1 0 0,-1 1 0 0 0,4 0-125 0 0,3 0-344 0 0,1 1 0 0 0,0-2 0 0 0,-1 0 0 0 0,1 0 0 0 0,0-2 1 0 0,7 0 343 0 0,-5-2-1011 0 0,-2 1-12 0 0</inkml:trace>
  <inkml:trace contextRef="#ctx0" brushRef="#br2" timeOffset="69772.369">6570 4051 3168 0 0,'0'0'141'0'0,"0"0"85"0"0,0 0 266 0 0,8-3 2110 0 0,-3 6 866 0 0,-6-2-1825 0 0,-12 1-1382 0 0,-1 0 186 0 0,9-1-330 0 0,0 0 1 0 0,0-1-1 0 0,1 0 1 0 0,-1 0 0 0 0,0 0-1 0 0,0 0 1 0 0,0-1-1 0 0,1 0 1 0 0,-1 0 0 0 0,-1 0-118 0 0,5 0 165 0 0,1 1 24 0 0,0 0 17 0 0,0 0 2 0 0,0 0-7 0 0,0 0-28 0 0,0 0-11 0 0,0 0-2 0 0,0 0-12 0 0,0 0-52 0 0,0 0-28 0 0,0 0-4 0 0,0 0 0 0 0,8 0 10 0 0,96-5 256 0 0,-103 5-256 0 0,-1 0-8 0 0,0 0 35 0 0,0 0 158 0 0,0 0 70 0 0,0 0 13 0 0,0 0 21 0 0,0 0 78 0 0,0 0 37 0 0,0 0 8 0 0,-16-3 400 0 0,-38 1-446 0 0,48 2-435 0 0,-7 0-3 0 0,1 0 0 0 0,-1-1-1 0 0,-8-2-1 0 0,17 2-10 0 0,6 1-12 0 0,0 1 0 0 0,0-1 0 0 0,1 0 1 0 0,-1 0-1 0 0,0 0 0 0 0,0 0 0 0 0,1 0 0 0 0,0-1 22 0 0,15 1-39 0 0,12 2-200 0 0,0-1 0 0 0,2-2 239 0 0,20 1-26 0 0,-88 2 598 0 0,25 0-448 0 0,-1-2-1 0 0,1 1 1 0 0,-1-1-1 0 0,1-1 1 0 0,-2 0-124 0 0,-7-2 519 0 0,-21 1-519 0 0,-7-1 259 0 0,34 2-259 0 0,12 2-1 0 0,-1-1-1 0 0,1 0 1 0 0,-1-1-1 0 0,1 1 1 0 0,-1 0 0 0 0,1-1-1 0 0,-1 1 1 0 0,1-1-1 0 0,-1 0 1 0 0,0 0 1 0 0,2 0-72 0 0,1 1-10 0 0,12 2 110 0 0,60 6-2359 0 0,1-3 0 0 0,15-4 2331 0 0,-79-1-6037 0 0</inkml:trace>
  <inkml:trace contextRef="#ctx0" brushRef="#br2" timeOffset="70839.054">6702 586 2304 0 0,'0'0'101'0'0,"-7"0"22"0"0,-5 0-231 0 0,7 1 1044 0 0,0-1 1 0 0,-1 0-1 0 0,1-1 0 0 0,0 1 0 0 0,-1-1 0 0 0,-3-1-936 0 0,7 2 172 0 0,2 0-63 0 0,-4-1 1293 0 0,48-7-826 0 0,-1 2 0 0 0,25 0-576 0 0,-4 7 1754 0 0,-63-1-1419 0 0,3 1 2136 0 0,-8 0-2392 0 0,1 0 1 0 0,-1-1 0 0 0,1 1 0 0 0,-1-1 0 0 0,1 0 0 0 0,-1 0 0 0 0,1 0 0 0 0,-1-1-80 0 0,-20 1 229 0 0,15 1-198 0 0,1-1 1 0 0,0 0 0 0 0,0-1-1 0 0,-1 0-31 0 0,-16-1 53 0 0,-9 0 275 0 0,33 2-264 0 0,1 0 0 0 0,0 0 6 0 0,19-5 212 0 0,-3 1-328 0 0,0 2-1 0 0,5 0 47 0 0,-2 0-59 0 0,-9 2 68 0 0,0 2-115 0 0,-12 1-834 0 0,-9 4-2976 0 0,-4-2-1314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1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13 11976 0 0,'19'-1'266'0'0,"-19"1"-251"0"0,0 0 0 0 0,0 0 0 0 0,0 0 0 0 0,0-1 0 0 0,0 1-1 0 0,0 0 1 0 0,0 0 0 0 0,-1 0 0 0 0,1 0 0 0 0,0 0 0 0 0,0 0 0 0 0,0 0-1 0 0,0 0 1 0 0,0 0 0 0 0,0 0 0 0 0,0 0 0 0 0,0 0 0 0 0,0 0 0 0 0,0 0 0 0 0,-1 0-1 0 0,1 0 1 0 0,0-1 0 0 0,0 1 0 0 0,0 0 0 0 0,0 0 0 0 0,0 0 0 0 0,0 0-1 0 0,0 0 1 0 0,0 0 0 0 0,0 0 0 0 0,0 0 0 0 0,0 0 0 0 0,0-1 0 0 0,0 1-1 0 0,0 0 1 0 0,0 0 0 0 0,0 0 0 0 0,0 0 0 0 0,0 0 0 0 0,0 0 0 0 0,0 0-1 0 0,0-1 1 0 0,0 1 0 0 0,0 0 0 0 0,0 0 0 0 0,0 0 0 0 0,0 0 0 0 0,0 0-1 0 0,0 0 1 0 0,0 0 0 0 0,0 0 0 0 0,0 0 0 0 0,1-1 0 0 0,-1 1 0 0 0,0 0 0 0 0,0 0-1 0 0,0 0 1 0 0,0 0 0 0 0,0 0 0 0 0,0 0 0 0 0,0 0 0 0 0,0 0 0 0 0,0 0-1 0 0,0 0 1 0 0,1 0 0 0 0,-1 0-15 0 0,-8-5 65 0 0,4 4 87 0 0,-1 1 0 0 0,0-1 1 0 0,0 1-1 0 0,0 0 0 0 0,1 0 1 0 0,-1 1-1 0 0,0-1 0 0 0,0 1 1 0 0,1 0-1 0 0,-4 1-152 0 0,-8 1 351 0 0,6-1-311 0 0,-1 1-1 0 0,1 0 1 0 0,1 0-1 0 0,-1 1 1 0 0,0 0 0 0 0,-6 5-40 0 0,1-2 243 0 0,9-5-86 0 0,1 1-1 0 0,0-1 1 0 0,0 1 0 0 0,0 0 0 0 0,0 1-1 0 0,0-1 1 0 0,0 1 0 0 0,1 0-1 0 0,0 0 1 0 0,-2 3-157 0 0,-14 18 166 0 0,16-20-166 0 0,-1-1 0 0 0,1 1 0 0 0,1 1 0 0 0,-1-1 0 0 0,1 0 0 0 0,0 1 0 0 0,0 0 0 0 0,0 0-1 0 0,-1 5 1 0 0,3-7 0 0 0,0 0 0 0 0,-1 0 0 0 0,0-1 0 0 0,1 1 0 0 0,-1 0 0 0 0,-2 1 0 0 0,2-1 0 0 0,0-1 0 0 0,0 0 0 0 0,0 1 0 0 0,0 0 0 0 0,1-1 0 0 0,0 1 0 0 0,-1 0 0 0 0,1 8-2 0 0,-1-1 0 0 0,1 0-1 0 0,1 6 3 0 0,-2 23 79 0 0,1-34 58 0 0,1 0 0 0 0,0 0 0 0 0,0 0 0 0 0,1 1-1 0 0,-1-1 1 0 0,1 0 0 0 0,1 0 0 0 0,-1 0 0 0 0,1 0-1 0 0,0 1-136 0 0,0-1 107 0 0,-1-1 0 0 0,0 1-1 0 0,0 0 1 0 0,-1-1 0 0 0,0 1-107 0 0,1 0 15 0 0,-1 0 0 0 0,1 0 0 0 0,0 0-1 0 0,0 0 1 0 0,1 1-15 0 0,28 79 0 0 0,-27-80 0 0 0,0 1 0 0 0,1-1 0 0 0,-1 0 0 0 0,4 3 0 0 0,-4-5 0 0 0,-1 0 0 0 0,1 0 0 0 0,-1 1 0 0 0,1-1 0 0 0,-1 1 0 0 0,0-1 0 0 0,-1 1 0 0 0,2 3 0 0 0,-2 3 0 0 0,-1-10 0 0 0,0 1 0 0 0,0 0 0 0 0,0-1 0 0 0,0 1 0 0 0,0-1 0 0 0,1 1 0 0 0,-1-1 0 0 0,1 1 0 0 0,-1-1 0 0 0,1 1 0 0 0,0-1 0 0 0,-1 0 0 0 0,1 1 0 0 0,5 7 0 0 0,-5-9 0 0 0,0 1 0 0 0,0 0 0 0 0,0 0 0 0 0,-1 0 0 0 0,1 0 0 0 0,0 0 0 0 0,-1 0 0 0 0,1 0 0 0 0,0 0 0 0 0,-1 0 0 0 0,0 0 0 0 0,1 0 0 0 0,-1 1 0 0 0,0-1 0 0 0,1 0 0 0 0,-1 0 0 0 0,0 0 0 0 0,0 1 0 0 0,0-1 0 0 0,0 0 0 0 0,0 0 0 0 0,0 0 0 0 0,0 1 0 0 0,-1-1 0 0 0,1 0 0 0 0,0 0 0 0 0,-1 0 0 0 0,1 0 0 0 0,0 0 0 0 0,-1 1 0 0 0,0-1 0 0 0,-6 19 311 0 0,7-18-246 0 0,0-1 1 0 0,0 1-1 0 0,-1 0 0 0 0,1-1 0 0 0,-1 1 0 0 0,1 0 0 0 0,-1-1 0 0 0,0 1 0 0 0,1-1 1 0 0,-1 1-1 0 0,0-1 0 0 0,0 1 0 0 0,0-1 0 0 0,0 0 0 0 0,0 1 0 0 0,-1-1 1 0 0,1 0-1 0 0,0 0 0 0 0,0 0 0 0 0,-1 0 0 0 0,0 0-65 0 0,-3 1-357 0 0,2 0-271 0 0,-1-1 0 0 0,1 1 0 0 0,-1-1-1 0 0,1 0 1 0 0,-1 0 0 0 0,1-1 0 0 0,-2 1 627 0 0,-7-3-6138 0 0</inkml:trace>
  <inkml:trace contextRef="#ctx0" brushRef="#br0" timeOffset="808.078">9 446 13824 0 0,'-1'0'44'0'0,"1"0"1"0"0,0 0 0 0 0,-1 0 0 0 0,1 0-1 0 0,-1 0 1 0 0,1 0 0 0 0,-1 0 0 0 0,1-1 0 0 0,-1 1-1 0 0,1 0 1 0 0,0 0 0 0 0,-1-1 0 0 0,1 1-1 0 0,0 0 1 0 0,-1 0 0 0 0,1-1 0 0 0,0 1 0 0 0,-1 0-1 0 0,1-1 1 0 0,0 1 0 0 0,-1-1 0 0 0,1 1-45 0 0,2-1 52 0 0,0 1 1 0 0,1-1 0 0 0,-1 1-1 0 0,0-1 1 0 0,0 1 0 0 0,1 0-1 0 0,-1 0 1 0 0,0 0 0 0 0,0 0 0 0 0,1 0-53 0 0,27 1-45 0 0,-8 0 708 0 0,1-2 0 0 0,-1 0-1 0 0,22-4-662 0 0,-34 3 417 0 0,1 1 0 0 0,0 0-1 0 0,2 1-416 0 0,-2 0 293 0 0,0-1 0 0 0,0 0-1 0 0,2-1-292 0 0,56-7 18 0 0,-6 1-20 0 0,21-2 2 0 0,-60 10 0 0 0,-16 3 0 0 0,-3 0 0 0 0,-2-2 0 0 0,0 0 0 0 0,-1 1 0 0 0,1-1 0 0 0,-1 1 0 0 0,1 0 0 0 0,-1 0 0 0 0,0 0 0 0 0,1 0 0 0 0,-1 0 0 0 0,0 1 0 0 0,0-1 0 0 0,-1 1 0 0 0,1-1 0 0 0,-1 1 0 0 0,1-1 0 0 0,-1 1 0 0 0,0 0 0 0 0,0 0 0 0 0,0 0 0 0 0,1 2 0 0 0,-2-2 0 0 0,0 1 0 0 0,0 0 0 0 0,0 0 0 0 0,1 0 0 0 0,0 0 0 0 0,0-1 0 0 0,0 1 0 0 0,0 0 0 0 0,0 0 0 0 0,0-2 0 0 0,0 1 0 0 0,0 0 0 0 0,-1 0 0 0 0,1 0 0 0 0,-1 0 0 0 0,0 0 0 0 0,0 0 0 0 0,0 1 0 0 0,0 0 0 0 0,0-1 0 0 0,0 1 0 0 0,0-1 0 0 0,1 1 0 0 0,-1-1 0 0 0,2 3 0 0 0,-1-4 0 0 0,0 1 0 0 0,0 0 0 0 0,0 0 0 0 0,0 1 0 0 0,0-1 0 0 0,-1 0 0 0 0,1 1 0 0 0,-1-1 0 0 0,0 1 0 0 0,0-1 0 0 0,0 0 0 0 0,0 1 0 0 0,0 0 0 0 0,0 3 0 0 0,0-8 15 0 0,-1 1 0 0 0,1 0 0 0 0,0-1 0 0 0,-1 1 0 0 0,1 0 0 0 0,0 0 0 0 0,-1 0 0 0 0,1-1 0 0 0,0 1 1 0 0,-1 0-1 0 0,1 0 0 0 0,-1 0 0 0 0,1 0 0 0 0,0 0 0 0 0,-1 0 0 0 0,1-1 0 0 0,-1 1 0 0 0,1 0 0 0 0,0 0 0 0 0,-1 0 0 0 0,1 0 0 0 0,-1 1 0 0 0,1-1 0 0 0,0 0 0 0 0,-1 0 0 0 0,1 0 0 0 0,-1 0 0 0 0,1 0 0 0 0,0 0 0 0 0,-1 1 0 0 0,1-1 0 0 0,0 0 0 0 0,-1 0 0 0 0,1 1 0 0 0,0-1 0 0 0,-1 0 0 0 0,1 0 0 0 0,0 1 0 0 0,0-1 0 0 0,-1 0 0 0 0,1 1 0 0 0,0-1 0 0 0,0 0 0 0 0,0 1 0 0 0,-1-1 0 0 0,1 0 0 0 0,0 1 0 0 0,0-1 0 0 0,0 1 0 0 0,0-1 0 0 0,0 0 0 0 0,0 1 0 0 0,0-1 0 0 0,0 1 0 0 0,0-1 0 0 0,0 0 0 0 0,0 1 0 0 0,0-1 0 0 0,0 1 0 0 0,0-1 0 0 0,0 0 0 0 0,0 1-15 0 0,-2-15 968 0 0,1 12-959 0 0,1 1 1 0 0,0-1-1 0 0,-1 0 0 0 0,1 1 1 0 0,0-1-1 0 0,0 1 0 0 0,0-1 1 0 0,0 0-1 0 0,0 1 0 0 0,0-1 1 0 0,0 1-1 0 0,1-1 0 0 0,-1 0 1 0 0,1 1-1 0 0,-1-1 0 0 0,1 0-9 0 0,9-23 0 0 0,-7 19 0 0 0,-1-1 0 0 0,1 1 0 0 0,0-1 0 0 0,1 1 0 0 0,0-1 0 0 0,9-11-10 0 0,-6 8-68 0 0,0-1 0 0 0,1 1-1 0 0,1 0 1 0 0,-1 1 0 0 0,3-1 78 0 0,7-6-566 0 0,-12 11 364 0 0,0-1 1 0 0,1 1-1 0 0,0 0 0 0 0,0 0 0 0 0,1 0 202 0 0,10-4-364 0 0,1 0 0 0 0,1 1 0 0 0,-1 1 0 0 0,5 0 364 0 0,-9 3-501 0 0,-6 1-15 0 0,0 1 1 0 0,0 0 0 0 0,6 1 515 0 0,16-3-1471 0 0,-9 2-103 0 0,1 0 0 0 0,9 2 1574 0 0,-31 0 325 0 0,-1 0 142 0 0,0 0 40 0 0,-2 1-287 0 0,1 0 1 0 0,-1-1-1 0 0,0 1 1 0 0,0 0-1 0 0,1 0 1 0 0,-1 1-1 0 0,1-1 1 0 0,-2 1-221 0 0,-10 7 796 0 0,2-3 57 0 0,-1 0 0 0 0,0 1 0 0 0,-7 7-853 0 0,12-9 283 0 0,4-3-162 0 0,0 0 0 0 0,0 0 1 0 0,1 1-1 0 0,-1-1 0 0 0,1 0 0 0 0,0 1 0 0 0,0 0 1 0 0,0-1-1 0 0,0 1 0 0 0,0 0 0 0 0,-1 3-121 0 0,1-4 3 0 0,1 1-1 0 0,-1-1 1 0 0,1 0-1 0 0,-1 0 1 0 0,0 0-1 0 0,1 0 1 0 0,-2 0-3 0 0,2-1 0 0 0,-1 0 0 0 0,1 1 0 0 0,0-1-1 0 0,0 0 1 0 0,0 1 0 0 0,-1-1 0 0 0,2 1 0 0 0,-1-1 0 0 0,0 1 0 0 0,0 0 0 0 0,0-1-1 0 0,0 3 1 0 0,0 7 0 0 0,1-9 0 0 0,0 0 0 0 0,0-1 0 0 0,0 1 0 0 0,0-1 0 0 0,-1 1 0 0 0,1-1 0 0 0,-1 1 0 0 0,1 0 0 0 0,-1-1 0 0 0,1 1 0 0 0,-1-1 0 0 0,0 0 0 0 0,0 1 0 0 0,0-1 0 0 0,0 0 0 0 0,0 1 41 0 0,1-1 1 0 0,-1 1-1 0 0,0-1 0 0 0,1 1 0 0 0,-1-1 0 0 0,1 1 0 0 0,0 0 0 0 0,-1-1 0 0 0,1 1 0 0 0,0 0 0 0 0,0-1 0 0 0,0 1 0 0 0,0 1-41 0 0,-1 11 906 0 0,-4-8-463 0 0,-3 0-294 0 0,8-6-148 0 0,0 0-1 0 0,1 0 1 0 0,-1 0-1 0 0,0 0 0 0 0,0 0 1 0 0,0 0-1 0 0,0 1 0 0 0,0-1 1 0 0,0 0-1 0 0,0 0 1 0 0,0 0-1 0 0,0 0 0 0 0,0 0 1 0 0,0 0-1 0 0,0 0 1 0 0,1 1-1 0 0,-1-1 0 0 0,0 0 1 0 0,0 0-1 0 0,0 0 1 0 0,0 0-1 0 0,0 0 0 0 0,0 0 1 0 0,1 0-1 0 0,-1 0 1 0 0,0 0-1 0 0,0 0 0 0 0,0 0 1 0 0,0 0-1 0 0,0 0 0 0 0,1 0 1 0 0,-1 0-1 0 0,0 0 1 0 0,0 0-1 0 0,0 0 0 0 0,0 0 1 0 0,0 0-1 0 0,1 0 1 0 0,-1 0-1 0 0,0 0 0 0 0,0 0 0 0 0,3 0-7 0 0,1 0-1 0 0,-1 0 0 0 0,0 0 0 0 0,0 0 0 0 0,1-1 0 0 0,-1 0 1 0 0,0 1-1 0 0,0-1 0 0 0,1 0 0 0 0,-1-1 0 0 0,0 1 1 0 0,0 0-1 0 0,0-1 0 0 0,-1 0 0 0 0,2 0 8 0 0,3-4-342 0 0,0 1 0 0 0,-1-1 1 0 0,0 0-1 0 0,0 0 0 0 0,2-3 342 0 0,1-1-126 0 0,3-5 106 0 0,1 1 0 0 0,2-2 20 0 0,-3 8 0 0 0,-7 8 0 0 0,-4 1 0 0 0,1-1 0 0 0,-1 0 0 0 0,1 0 0 0 0,-1 1 0 0 0,1-1 0 0 0,-1 0 0 0 0,1 1 0 0 0,-1-1 0 0 0,0 1 0 0 0,1 0 0 0 0,-1-1 0 0 0,0 1 0 0 0,1 0 0 0 0,-1 0 0 0 0,0 0 0 0 0,0 0 0 0 0,0 0 0 0 0,1 0 0 0 0,-1 0 0 0 0,-1 0 0 0 0,1 1 0 0 0,0-1 0 0 0,0 0 0 0 0,0 1 0 0 0,3 5 0 0 0,-1-1 0 0 0,0 1 0 0 0,0 0 0 0 0,0 4 0 0 0,3 7 0 0 0,4 16 88 0 0,-8-25 444 0 0,0 0-1 0 0,1 0 1 0 0,2 6-532 0 0,-4-12-63 0 0,0-1 0 0 0,1 0 1 0 0,-1 1-1 0 0,0-1 0 0 0,1 0 0 0 0,0 0 0 0 0,-1 0 0 0 0,1 0 0 0 0,0 0 1 0 0,0-1-1 0 0,0 1 0 0 0,0 0 0 0 0,0-1 0 0 0,1 0 0 0 0,-1 1 63 0 0,-1-2-184 0 0,0 1 0 0 0,0-1-1 0 0,0 0 1 0 0,0 0-1 0 0,0 1 1 0 0,0-1 0 0 0,0 0-1 0 0,0 0 1 0 0,1 0-1 0 0,-1 0 1 0 0,0 0-1 0 0,0-1 1 0 0,0 1 0 0 0,0 0-1 0 0,0 0 1 0 0,0-1 184 0 0,8-1-1533 0 0</inkml:trace>
  <inkml:trace contextRef="#ctx0" brushRef="#br0" timeOffset="1191.539">1330 363 17503 0 0,'-4'-2'128'0'0,"0"1"-1"0"0,-1-1 0 0 0,0 1 0 0 0,1 1 0 0 0,-1-1 0 0 0,0 1 0 0 0,1 0 0 0 0,-1 0 0 0 0,0 0 0 0 0,1 0 0 0 0,-1 1 0 0 0,0 0 0 0 0,1 0 0 0 0,-1 0 0 0 0,1 1 1 0 0,-2 0-128 0 0,-6 2-23 0 0,1 1 0 0 0,0 1 1 0 0,0 0-1 0 0,1 0 0 0 0,-8 6 23 0 0,9-5 18 0 0,1 0-1 0 0,-1 0 0 0 0,1 1 0 0 0,1 0 0 0 0,-2 1-17 0 0,8-7 78 0 0,-1 0 0 0 0,1 0 0 0 0,-1 0 0 0 0,1 0-1 0 0,0 0 1 0 0,-1 0 0 0 0,1 1 0 0 0,0-1 0 0 0,0 0 0 0 0,1 1 0 0 0,-1-1-1 0 0,1 0 1 0 0,-1 1 0 0 0,1-1 0 0 0,0 1 0 0 0,-1-1 0 0 0,1 1-1 0 0,1-1 1 0 0,-1 1 0 0 0,0-1 0 0 0,1 1 0 0 0,-1-1 0 0 0,1 1 0 0 0,-1-1-1 0 0,2 1-77 0 0,-1-1 1 0 0,1 1 0 0 0,-1-1 0 0 0,1 0 0 0 0,0 0 0 0 0,0 0 0 0 0,-1 0 1 0 0,2 0-1 0 0,-1 0 0 0 0,0-1 0 0 0,0 1 0 0 0,0-1 0 0 0,1 1 0 0 0,-1-1 0 0 0,1 0 0 0 0,-1 0 0 0 0,1 0 0 0 0,0 0-1 0 0,7 2-1 0 0,1 0 1 0 0,-1-1-1 0 0,9 0 1 0 0,4 1 12 0 0,0-1 0 0 0,1-1 0 0 0,-1-2 0 0 0,1 0 0 0 0,19-4-12 0 0,-27 2-1216 0 0,0-1 0 0 0,-1 0 0 0 0,4-3 1216 0 0,0-1-2022 0 0,0-5-23 0 0</inkml:trace>
  <inkml:trace contextRef="#ctx0" brushRef="#br0" timeOffset="1609.569">1604 194 15664 0 0,'0'0'356'0'0,"0"0"49"0"0,-1 1 21 0 0,-2 8-352 0 0,1 1 0 0 0,1-1-1 0 0,-1 0 1 0 0,1 1-1 0 0,1-1 1 0 0,0 0-1 0 0,0 9-73 0 0,3 3 483 0 0,0 0 0 0 0,1 0 0 0 0,1 1-483 0 0,5 41 1865 0 0,-4-23-1090 0 0,-1 17-316 0 0,-8-24 261 0 0,2-33-1085 0 0,0 0 1 0 0,-1 0-1 0 0,1 0 1 0 0,0 0-1 0 0,-1 0 0 0 0,1-1 1 0 0,0 1-1 0 0,-1 0 1 0 0,1-1-1 0 0,0 1 0 0 0,0-1 1 0 0,-1 0-1 0 0,0 0 365 0 0,-9-11-2032 0 0,2-1-14 0 0</inkml:trace>
  <inkml:trace contextRef="#ctx0" brushRef="#br0" timeOffset="1610.569">1794 308 15664 0 0,'0'0'356'0'0,"5"8"475"0"0,8 13-288 0 0,-2 0-1 0 0,0 1 1 0 0,1 6-543 0 0,15 32 3792 0 0,3 8-1104 0 0,-29-67-3274 0 0,-1 0 2167 0 0,0 0-3270 0 0,0 1-4666 0 0,0-20 4309 0 0</inkml:trace>
  <inkml:trace contextRef="#ctx0" brushRef="#br0" timeOffset="1611.569">2033 207 15664 0 0,'0'0'696'0'0,"0"0"135"0"0,0 0-663 0 0,0 0-168 0 0,0 0 0 0 0,0 0 0 0 0,0 0 0 0 0,0 0 0 0 0,0 0 0 0 0,0 0 0 0 0,-3 6 0 0 0,3-6 0 0 0,-4 4 0 0 0,1 2-4607 0 0,1 0-953 0 0</inkml:trace>
  <inkml:trace contextRef="#ctx0" brushRef="#br0" timeOffset="2116.301">2325 285 13824 0 0,'0'0'314'0'0,"0"0"46"0"0,-8 1 354 0 0,-3 2-567 0 0,-1 1 0 0 0,1 0 0 0 0,-6 4-147 0 0,-29 9 1114 0 0,31-12-909 0 0,0 0-1 0 0,1 2 0 0 0,-1-1 1 0 0,1 2-1 0 0,0 0 0 0 0,1 1 1 0 0,0 0-1 0 0,1 1 0 0 0,0 0 1 0 0,0 1-1 0 0,1 1 0 0 0,0-1 0 0 0,-8 14-204 0 0,17-23 0 0 0,0 1 0 0 0,1 0 0 0 0,-1 0 0 0 0,1 0 0 0 0,-1 0 0 0 0,1 0 0 0 0,0 0 0 0 0,0 0 0 0 0,0 0 0 0 0,1 0 0 0 0,-1 0 0 0 0,1 2 0 0 0,0-4 0 0 0,0-1 0 0 0,0 1 0 0 0,0-1 0 0 0,0 1 0 0 0,0-1 0 0 0,0 1 0 0 0,1-1 0 0 0,-1 1 0 0 0,0-1 0 0 0,0 1 0 0 0,1-1 0 0 0,-1 1 0 0 0,0-1 0 0 0,1 0 0 0 0,-1 1 0 0 0,0-1 0 0 0,1 1 0 0 0,-1-1 0 0 0,1 0 0 0 0,-1 1 0 0 0,1-1 0 0 0,-1 0 0 0 0,1 0 0 0 0,-1 1 0 0 0,1-1 0 0 0,-1 0 0 0 0,1 0 0 0 0,-1 0 0 0 0,1 0 0 0 0,-1 0 0 0 0,1 1 0 0 0,0-1 0 0 0,2 0 102 0 0,0 1 0 0 0,-1 0 0 0 0,1-1-1 0 0,0 0 1 0 0,0 1 0 0 0,0-1 0 0 0,0 0 0 0 0,-1-1-1 0 0,1 1 1 0 0,0 0 0 0 0,0-1 0 0 0,0 0-1 0 0,1 0-101 0 0,39-16 153 0 0,-24 8-966 0 0,-3 2 635 0 0,-1-1 1 0 0,-1-1-1 0 0,1 0 0 0 0,1-2 178 0 0,-1 0-445 0 0,1 1 0 0 0,1 0-1 0 0,1 1 446 0 0,-6 3-121 0 0,1 1-1 0 0,-1 1 1 0 0,1 0-1 0 0,0 0 0 0 0,3 1 122 0 0,-13 3 3 0 0,1 1 0 0 0,-1-1 0 0 0,1 1 0 0 0,-1 0-1 0 0,1 0 1 0 0,-1 0 0 0 0,1 0 0 0 0,-1 1 0 0 0,0-1-1 0 0,1 1 1 0 0,-1 0 0 0 0,0 0 0 0 0,0 0-1 0 0,-1 0 1 0 0,1 0 0 0 0,0 1 0 0 0,-1-1 0 0 0,1 1-1 0 0,-1 0 1 0 0,0 0 0 0 0,0 0 0 0 0,0 0-1 0 0,1 1-2 0 0,3 12 454 0 0,-1 0 0 0 0,0 1 0 0 0,-1 0-1 0 0,-1 0 1 0 0,-1 0 0 0 0,0 0-1 0 0,-1 6-453 0 0,-4-3 1787 0 0,-3-29-1572 0 0,5 9-218 0 0,1-1 0 0 0,-1 1-1 0 0,1-1 1 0 0,-1 1 0 0 0,1-1 0 0 0,0 1 0 0 0,-1-1-1 0 0,1 1 1 0 0,-1-1 0 0 0,1 1 0 0 0,0-1-1 0 0,0 0 1 0 0,-1 1 0 0 0,1-1 0 0 0,0 0 0 0 0,0 1-1 0 0,0-1 1 0 0,0 0 0 0 0,-1 1 0 0 0,1-1 3 0 0,2-8-260 0 0,-1 1 0 0 0,1 0 0 0 0,0 0 0 0 0,0 0 1 0 0,1 0-1 0 0,1 0 0 0 0,-1 0 0 0 0,1 1 0 0 0,0-1 1 0 0,1 0 259 0 0,3-5-352 0 0,-5 7 256 0 0,1 0 0 0 0,0 1 0 0 0,0 0 0 0 0,1 0 0 0 0,-1 0 0 0 0,1 0 0 0 0,0 1 0 0 0,1 0 0 0 0,-1 0 0 0 0,1 0 0 0 0,-1 0 0 0 0,1 1 0 0 0,0 0 0 0 0,3 0 96 0 0,-8 2 48 0 0,0 1 0 0 0,1 0 0 0 0,-1-1-1 0 0,0 1 1 0 0,1 0 0 0 0,-1 0-1 0 0,1 0 1 0 0,-1 1 0 0 0,0-1-1 0 0,1 0 1 0 0,-1 0 0 0 0,0 1-1 0 0,1-1 1 0 0,-1 1 0 0 0,0-1 0 0 0,1 1-1 0 0,-1-1 1 0 0,0 1 0 0 0,0 0-1 0 0,0 0 1 0 0,0 0 0 0 0,1-1-1 0 0,-1 1 1 0 0,0 0 0 0 0,-1 0-1 0 0,1 0 1 0 0,0 1 0 0 0,0-1 0 0 0,0 0-1 0 0,-1 0 1 0 0,1 1-48 0 0,4 6-49 0 0,-1-1 1 0 0,0 1-1 0 0,-1 0 0 0 0,2 4 49 0 0,7 45-120 0 0,-10-50 183 0 0,-1 0-1 0 0,-1 1 1 0 0,1-1-1 0 0,-1 8-62 0 0,0-13 22 0 0,0 12 138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13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4608 0 0,'0'0'208'0'0,"0"-1"-9"0"0,2 0-15 0 0,-1-1 1 0 0,1 0 0 0 0,-1 1 0 0 0,0-1 0 0 0,0 0 0 0 0,0 0-1 0 0,0 1 1 0 0,0-1 0 0 0,0 0 0 0 0,0 0 0 0 0,0 0 0 0 0,-1 0 0 0 0,1 0-1 0 0,-1 0 1 0 0,0-1 0 0 0,1 1 0 0 0,-1 0 0 0 0,0 0 0 0 0,0-1-185 0 0,2-18 1585 0 0,1 14-957 0 0,1-6 792 0 0,-1-10 628 0 0,-1-6 511 0 0,-2 28-2116 0 0,1 2-294 0 0,7 15-146 0 0,0 0-1 0 0,-1 1 1 0 0,0 0-1 0 0,-2 1 1 0 0,0-1-1 0 0,3 19-2 0 0,-2-5 1 0 0,-1-5-1 0 0,2 24 0 0 0,-3-9 0 0 0,-1-9 470 0 0,-2 1 0 0 0,-1 18-470 0 0,-1-6 1092 0 0,0-20-1088 0 0,-1 1 0 0 0,-1 0 0 0 0,-1 0 0 0 0,-4 10-4 0 0,8-29 0 0 0,0-2 72 0 0,0-4 299 0 0,0-1 117 0 0,0 0 21 0 0,0 0-66 0 0,0-11-390 0 0,2 0 1 0 0,-1 0-1 0 0,2-2-53 0 0,0-6 5 0 0,6-35-5 0 0,-7 44 0 0 0,0 0 0 0 0,1 1 0 0 0,0-1 0 0 0,3-5 0 0 0,0-2 0 0 0,-2 9 0 0 0,0 1 0 0 0,0-1 0 0 0,1 1 0 0 0,0 0 0 0 0,0 0 0 0 0,1 0 0 0 0,0 1 0 0 0,0 0 0 0 0,1 0 0 0 0,-1 0 0 0 0,1 1 0 0 0,1 0 0 0 0,-4 1 0 0 0,-3 3 0 0 0,0 0 0 0 0,1 0 0 0 0,-1 0 0 0 0,0 1 0 0 0,1-1 0 0 0,-1 0 0 0 0,1 1 0 0 0,-1-1 0 0 0,1 1 0 0 0,-1-1 0 0 0,1 1 0 0 0,-1-1 0 0 0,1 1 0 0 0,1 0 0 0 0,-3 0 0 0 0,1 0 0 0 0,-1-1 0 0 0,0 1 0 0 0,1 0 0 0 0,-1 0 0 0 0,1 0 0 0 0,-1 0 0 0 0,0 0 0 0 0,1 0 0 0 0,-1-1 0 0 0,1 1 0 0 0,-1 0 0 0 0,1 0 0 0 0,-1 0 0 0 0,0 1 0 0 0,1-1 0 0 0,-1 0 0 0 0,1 0 0 0 0,-1 0 0 0 0,0 0 0 0 0,1 0 0 0 0,-1 0 0 0 0,1 1 0 0 0,-1-1 0 0 0,0 0 0 0 0,1 0 0 0 0,-1 0 0 0 0,0 1 0 0 0,1-1 0 0 0,-1 1 0 0 0,1 0 0 0 0,0-1 0 0 0,1 0 0 0 0,-1 1 0 0 0,0-1 0 0 0,0 1 0 0 0,0-1 0 0 0,0 1 0 0 0,0 0 0 0 0,0-1 0 0 0,0 1 0 0 0,-1 0 0 0 0,1 0 0 0 0,0 0 0 0 0,0 0 0 0 0,0-1 0 0 0,-1 1 0 0 0,1 0 0 0 0,-1 0 0 0 0,1 0 0 0 0,0 1 0 0 0,-1-1 0 0 0,3 5 0 0 0,-1-4 0 0 0,0 1 0 0 0,0 0 0 0 0,-1 0 0 0 0,1 0 0 0 0,-1 0 0 0 0,0 0 0 0 0,0 0 0 0 0,0 1 0 0 0,0-1 0 0 0,0 0 0 0 0,-1 0 0 0 0,0 1 0 0 0,0-1 0 0 0,0 0 0 0 0,0 4 0 0 0,0-1 0 0 0,0-1 0 0 0,1 1 0 0 0,0 0 0 0 0,1 4 0 0 0,7 42 0 0 0,-7-42 0 0 0,-2-6 0 0 0,0 0 0 0 0,0-1 0 0 0,1 1 0 0 0,-1 0 0 0 0,1-1 0 0 0,0 1 0 0 0,1 2 0 0 0,0 4 0 0 0,-2-9 0 0 0,12 11 0 0 0,-7-5 560 0 0,-2-4-467 0 0,-1 0 0 0 0,1 1 0 0 0,0-1 0 0 0,0 0 0 0 0,0-1 0 0 0,0 1 0 0 0,0 0 0 0 0,0-1 0 0 0,1 0 0 0 0,-1 0 0 0 0,1 0 0 0 0,0 0 0 0 0,-1 0 0 0 0,1-1 0 0 0,0 1 0 0 0,1-1-93 0 0,15 6-2920 0 0,-18-6 2408 0 0,-2-1-204 0 0,7-1-4841 0 0,1-1 3511 0 0</inkml:trace>
  <inkml:trace contextRef="#ctx0" brushRef="#br0" timeOffset="507.279">448 519 6448 0 0,'0'0'297'0'0,"0"0"-9"0"0,1 0-188 0 0,2 0 157 0 0,0-1 1 0 0,0 1-1 0 0,0 0 0 0 0,0-1 0 0 0,-1 0 1 0 0,1 0-1 0 0,0 0 0 0 0,-1 0 0 0 0,1 0 1 0 0,-1 0-1 0 0,1-1 0 0 0,1 0-257 0 0,11-6 1384 0 0,5-2-646 0 0,0 0 0 0 0,0-1 0 0 0,-1-1 0 0 0,-1-1 1 0 0,0-1-1 0 0,-1 0-738 0 0,3-2 734 0 0,-11 9-612 0 0,-1-1-1 0 0,0 0 1 0 0,-1-1-1 0 0,0 0 1 0 0,1-2-122 0 0,-8 11 0 0 0,1-2 37 0 0,1 0-1 0 0,-1 0 1 0 0,0 0-1 0 0,0 0 0 0 0,0 0 1 0 0,0 0-1 0 0,0 0 1 0 0,-1 0-1 0 0,1 0 0 0 0,-1-1 1 0 0,1-1-37 0 0,-1 3 46 0 0,0 1 1 0 0,0-1 0 0 0,0 0-1 0 0,0 0 1 0 0,0 1 0 0 0,-1-1-1 0 0,1 0 1 0 0,0 0-1 0 0,0 1 1 0 0,-1-1 0 0 0,1 0-1 0 0,0 1 1 0 0,-1-1-1 0 0,1 0 1 0 0,-1 1 0 0 0,1-1-1 0 0,0 0 1 0 0,-1 1 0 0 0,0-1-1 0 0,1 1 1 0 0,-1-1-1 0 0,1 1 1 0 0,-1-1 0 0 0,0 1-1 0 0,1 0 1 0 0,-1-1-1 0 0,0 1 1 0 0,1 0 0 0 0,-1-1-1 0 0,0 1 1 0 0,1 0 0 0 0,-1 0-1 0 0,0 0 1 0 0,0 0-1 0 0,0 0-46 0 0,-9-2-5 0 0,1 0 0 0 0,-1 1-1 0 0,0 1 1 0 0,-6 0 5 0 0,12 0 44 0 0,-1 1-1 0 0,1-1 1 0 0,0 1 0 0 0,0 0-1 0 0,-1 0 1 0 0,1 1-1 0 0,0 0 1 0 0,0-1 0 0 0,0 1-1 0 0,1 0 1 0 0,-4 3-44 0 0,0 0 175 0 0,0 1-1 0 0,0 0 1 0 0,1 0-1 0 0,0 0 1 0 0,0 1 0 0 0,0 0-1 0 0,1 1 1 0 0,0-1 0 0 0,0 1-1 0 0,-3 7-174 0 0,5-8-11 0 0,0 0 0 0 0,1 0 1 0 0,-1 0-1 0 0,1 0 0 0 0,1 1 0 0 0,0-1 0 0 0,0 1 1 0 0,0-1-1 0 0,1 1 0 0 0,0-1 0 0 0,0 1 0 0 0,1-1 0 0 0,0 4 11 0 0,1-6 32 0 0,-1 0 0 0 0,1-1-1 0 0,-1 1 1 0 0,1-1-1 0 0,1 1 1 0 0,-1-1 0 0 0,1 1-1 0 0,-1-1 1 0 0,1 0 0 0 0,1-1-1 0 0,-1 1 1 0 0,0 0-1 0 0,1-1 1 0 0,1 1-32 0 0,3 1 521 0 0,-4-2-401 0 0,0 0 1 0 0,0 0-1 0 0,1-1 1 0 0,0 1-1 0 0,-1-1 1 0 0,1-1-1 0 0,0 1 1 0 0,0-1-1 0 0,1 1-120 0 0,5-1 0 0 0,-7 0 0 0 0,1 0 0 0 0,0 0 0 0 0,0-1 0 0 0,0 0 0 0 0,0 0 0 0 0,1-1 0 0 0,16-1-559 0 0,-18 2 322 0 0,0 0 0 0 0,0 0-1 0 0,0-1 1 0 0,-1 1 0 0 0,1-1-1 0 0,0 0 1 0 0,2-2 237 0 0,-3 2-745 0 0,0-1 0 0 0,0 0-1 0 0,0 0 1 0 0,0 0 0 0 0,0 0-1 0 0,0 0 1 0 0,0-1 745 0 0,15-16-3038 0 0,1 2-30 0 0</inkml:trace>
  <inkml:trace contextRef="#ctx0" brushRef="#br0" timeOffset="867.746">844 426 15664 0 0,'0'0'356'0'0,"0"0"49"0"0,0 0 21 0 0,0 0-42 0 0,0 20 200 0 0,1-10 150 0 0,0-1 0 0 0,0 1 0 0 0,1-1 0 0 0,3 7-734 0 0,5 28 2156 0 0,-9-38-2081 0 0,0 0-1 0 0,0 0 1 0 0,1 0-1 0 0,0 0 1 0 0,1 0-1 0 0,-1-1 1 0 0,1 1-1 0 0,1 1-74 0 0,-3-5 12 0 0,0-1-49 0 0,-1-1-1 0 0,0 1 0 0 0,0-1 1 0 0,0 1-1 0 0,0-1 0 0 0,1 1 1 0 0,-1-1-1 0 0,0 1 0 0 0,0-1 1 0 0,1 1-1 0 0,-1-1 1 0 0,0 1-1 0 0,1-1 0 0 0,-1 0 1 0 0,0 1-1 0 0,1-1 0 0 0,-1 0 1 0 0,1 1-1 0 0,-1-1 0 0 0,1 0 1 0 0,-1 1-1 0 0,1-1 0 0 0,-1 0 1 0 0,1 0-1 0 0,-1 0 38 0 0,2 1-311 0 0,-1 0-1125 0 0,0-2-1136 0 0,5-4-4247 0 0</inkml:trace>
  <inkml:trace contextRef="#ctx0" brushRef="#br0" timeOffset="868.746">921 377 15664 0 0,'-1'-3'26'0'0,"0"0"115"0"0,1 0 0 0 0,-1-1 1 0 0,0 1-1 0 0,-1 0 0 0 0,1 0 0 0 0,0 0 0 0 0,-1 0 0 0 0,0 1 0 0 0,0-1 0 0 0,0 0 0 0 0,0 1 0 0 0,0-1-141 0 0,-2-7 71 0 0,3 9 294 0 0,1 1 122 0 0,0 0 22 0 0,0 0-66 0 0,1 4-847 0 0,1-1 1 0 0,-1 1-1 0 0,1-1 0 0 0,-1 1 0 0 0,1-1 1 0 0,0 0-1 0 0,1 0 0 0 0,-1 0 1 0 0,0 0-1 0 0,3 2 404 0 0,6 1-1533 0 0</inkml:trace>
  <inkml:trace contextRef="#ctx0" brushRef="#br0" timeOffset="1324.102">1347 290 15664 0 0,'0'0'356'0'0,"-4"-1"475"0"0,-5 0-711 0 0,0 0 0 0 0,-1 1 0 0 0,1 0-1 0 0,0 0 1 0 0,0 1 0 0 0,0 0-1 0 0,-5 2-119 0 0,10-3 130 0 0,-23 6 288 0 0,-1 2-1 0 0,1 0 1 0 0,0 2-1 0 0,-16 9-417 0 0,38-17 6 0 0,-8 4 393 0 0,-1 1-1 0 0,1 0 0 0 0,0 1 1 0 0,-6 5-399 0 0,12-8 47 0 0,1 1 1 0 0,-1 0 0 0 0,1 0 0 0 0,0 0 0 0 0,1 0 0 0 0,0 1-1 0 0,0 0 1 0 0,-3 6-48 0 0,6-11 0 0 0,2-1 0 0 0,-1 0 0 0 0,0 0 0 0 0,1-1 0 0 0,-1 1 0 0 0,1 0 0 0 0,-1 0 0 0 0,1 0 0 0 0,0 0 0 0 0,-1 0 0 0 0,1 0 0 0 0,0 0 0 0 0,0 0 0 0 0,0 0 0 0 0,-1 0 0 0 0,1 0 0 0 0,0 0 0 0 0,0 0 0 0 0,1 0 0 0 0,-1 0 0 0 0,0 0 0 0 0,0 0 0 0 0,0 0 0 0 0,1 0 0 0 0,-1-1 0 0 0,0 1 0 0 0,1 0 0 0 0,-1 0 0 0 0,1 0 0 0 0,-1 0 0 0 0,2 2 1 0 0,0-1-1 0 0,0 0 0 0 0,0 0 0 0 0,0 0 1 0 0,0 0-1 0 0,0 0 0 0 0,0-1 0 0 0,0 1 1 0 0,1-1-1 0 0,-1 1 0 0 0,1-1 1 0 0,-1 0-1 0 0,1 0 0 0 0,0 0 0 0 0,-1 0 1 0 0,4 0-1 0 0,4 1-24 0 0,1-1 0 0 0,0 0 1 0 0,10-1 23 0 0,-12 0-330 0 0,0 0 1 0 0,0 1 0 0 0,0 0-1 0 0,7 2 330 0 0,-3 0-219 0 0,0 2 1 0 0,0-1-1 0 0,3 3 219 0 0,-11-5 4 0 0,-1 0 0 0 0,0 1 1 0 0,-1-1-1 0 0,1 1 1 0 0,0 0-1 0 0,-1 0 1 0 0,1 0-1 0 0,-1 0 1 0 0,0 1-1 0 0,0 0 0 0 0,1 1-4 0 0,1 3 0 0 0,-4-6 0 0 0,1-1 0 0 0,-1 1 0 0 0,0 0 0 0 0,0-1 0 0 0,-1 1 0 0 0,1 0 0 0 0,0-1 0 0 0,-1 1 0 0 0,1 0 0 0 0,-1 0 0 0 0,1 0 0 0 0,-1 0 0 0 0,0 0 0 0 0,3 15 5 0 0,-2-11 3 0 0,0 0-1 0 0,-1 1 0 0 0,1-1 1 0 0,-1 0-1 0 0,-1 1 1 0 0,1-1-1 0 0,-1 1 0 0 0,-1 2-7 0 0,0 0 213 0 0,0 1-1 0 0,-2-1 1 0 0,1-1-1 0 0,-1 1 1 0 0,0 0-1 0 0,-1-1 0 0 0,1 0 1 0 0,-2 0-1 0 0,-5 6-212 0 0,-18 25 18 0 0,22-28-19 0 0,-2 1 1 0 0,1-2-1 0 0,-3 3 1 0 0,1-3 0 0 0,-24 21 0 0 0,32-29 0 0 0,0 0 0 0 0,-1 0 0 0 0,1-1 0 0 0,-1 1 0 0 0,0-1 0 0 0,1 0 0 0 0,-1 0 0 0 0,0 0 0 0 0,0 0 0 0 0,0 0 0 0 0,0-1 0 0 0,1 1 0 0 0,-3-1 0 0 0,4 0 0 0 0,1 0 0 0 0,-1 0 0 0 0,1 0 0 0 0,-1 0 0 0 0,1 0 0 0 0,-1 0 0 0 0,1-1 0 0 0,-1 1 0 0 0,1 0 0 0 0,-1 0 0 0 0,1-1 0 0 0,0 1 0 0 0,-1 0 0 0 0,1 0 0 0 0,0-1 0 0 0,-1 1 0 0 0,1 0 0 0 0,0-1 0 0 0,-1 1 0 0 0,1-1 0 0 0,0 1 0 0 0,-1 0 0 0 0,1-1 0 0 0,0 1 0 0 0,0-1 0 0 0,0 1 0 0 0,0-1 0 0 0,-1 1 0 0 0,1-1 0 0 0,0 1 0 0 0,0-1 0 0 0,0 1 0 0 0,0-1 0 0 0,0 1 0 0 0,0-1 0 0 0,0 1 0 0 0,0-1 0 0 0,0 1 0 0 0,0-1 0 0 0,1 1 0 0 0,-1 0 0 0 0,0-1 0 0 0,0 0 0 0 0,0 1 0 0 0,1-9-775 0 0,1 1 0 0 0,-1-1 0 0 0,1 1 0 0 0,1 0 0 0 0,0-1 0 0 0,0 1 0 0 0,2-2 775 0 0,0-4-1594 0 0,4-10-962 0 0</inkml:trace>
  <inkml:trace contextRef="#ctx0" brushRef="#br0" timeOffset="1746.743">1390 129 13824 0 0,'0'0'314'0'0,"0"0"46"0"0,0 7 466 0 0,2 21-785 0 0,3 24-41 0 0,1 0 893 0 0,2 20 205 0 0,-3-30-148 0 0,0 35-950 0 0,4 56 2048 0 0,-7-122-1271 0 0,-1-11-456 0 0,-1-5-302 0 0,1-4-72 0 0,-1 0-1 0 0,1 1 1 0 0,1-1 0 0 0,0 1-1 0 0,0-1 1 0 0,1 1-1 0 0,0-1 1 0 0,1-1 53 0 0,4-8-522 0 0,1 1 1 0 0,1 1-1 0 0,3-4 522 0 0,-13 20 0 0 0,0-1 0 0 0,0 1 0 0 0,1 0 0 0 0,-1-1 0 0 0,0 1 0 0 0,1 0 0 0 0,-1-1 0 0 0,0 1 0 0 0,1 0 0 0 0,-1-1 0 0 0,0 1 0 0 0,1 0 0 0 0,-1 0 0 0 0,1-1 0 0 0,-1 1 0 0 0,0 0 0 0 0,1 0 0 0 0,-1 0 0 0 0,1 0 0 0 0,-1 0 0 0 0,1 0 0 0 0,-1-1 0 0 0,1 1 0 0 0,-1 0 0 0 0,1 0 0 0 0,-1 0 0 0 0,0 1 0 0 0,1-1 0 0 0,-1 0 0 0 0,1 0 0 0 0,-1 0 0 0 0,1 0 0 0 0,-1 0 0 0 0,1 0 0 0 0,-1 1 0 0 0,0-1 0 0 0,1 0 0 0 0,-1 0 0 0 0,1 1 0 0 0,10 10 0 0 0,-10-10 0 0 0,2 4 43 0 0,0-1-1 0 0,0 1 0 0 0,-1 0 1 0 0,1 0-1 0 0,-1 1 0 0 0,-1-1 0 0 0,1 0 1 0 0,-1 1-1 0 0,0-1 0 0 0,1 5-42 0 0,3 12 961 0 0,1 5-371 0 0,-3-14-584 0 0,1 0 0 0 0,0 0 0 0 0,5 11-6 0 0,-5-15 0 0 0,-4-9-69 0 0,1 0 1 0 0,-1 1-1 0 0,0-1 0 0 0,0 1 0 0 0,1-1 0 0 0,-1 1 0 0 0,0-1 0 0 0,1 0 0 0 0,-1 1 0 0 0,1-1 0 0 0,-1 0 0 0 0,0 1 0 0 0,1-1 0 0 0,-1 0 1 0 0,1 0-1 0 0,-1 1 0 0 0,1-1 0 0 0,-1 0 0 0 0,1 0 0 0 0,-1 0 0 0 0,1 0 0 0 0,-1 0 0 0 0,1 1 0 0 0,-1-1 0 0 0,1 0 0 0 0,-1 0 0 0 0,1 0 1 0 0,-1 0-1 0 0,1-1 0 0 0,-1 1 0 0 0,1 0 0 0 0,-1 0 0 0 0,1 0 0 0 0,-1 0 0 0 0,1 0 0 0 0,-1-1 0 0 0,0 1 0 0 0,1 0 0 0 0,-1 0 69 0 0,6-5-1514 0 0,2-3-19 0 0</inkml:trace>
  <inkml:trace contextRef="#ctx0" brushRef="#br0" timeOffset="2181.725">1755 222 15664 0 0,'0'0'356'0'0,"-3"14"993"0"0,-3 73-1335 0 0,5-60-14 0 0,2 20 0 0 0,1 65 1902 0 0,-2-97-1780 0 0,-6 50-106 0 0,6-62-214 0 0,-1-1 0 0 0,1 1 0 0 0,-1-1 0 0 0,0 1 0 0 0,0-1 0 0 0,0 1 0 0 0,-1-1-1 0 0,1 0 1 0 0,-1 0 0 0 0,1 1 0 0 0,-1 0 198 0 0,-2 2-3164 0 0,-2 2-2884 0 0</inkml:trace>
  <inkml:trace contextRef="#ctx0" brushRef="#br0" timeOffset="2182.725">1608 445 15664 0 0,'7'-3'1417'0'0,"1"-1"-1238"0"0,0 1 0 0 0,1 0 0 0 0,-1 0 0 0 0,1 1 0 0 0,-1 0 0 0 0,1 0 0 0 0,0 1 0 0 0,0 0 0 0 0,0 1 0 0 0,-1 0-1 0 0,1 0 1 0 0,0 1 0 0 0,1 0-179 0 0,36 4-130 0 0,18 2 166 0 0,-19-5-5269 0 0,-13-2-815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3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18 17503 0 0,'0'0'803'0'0,"0"0"-18"0"0,-18 4-469 0 0,7 4-469 0 0,5-4 373 0 0,0-1 1 0 0,0 2-1 0 0,1-1 0 0 0,0 1 0 0 0,0 0 0 0 0,0 0 0 0 0,0 0 0 0 0,1 0 0 0 0,0 1 0 0 0,-3 4-220 0 0,-3 7 18 0 0,8-14-19 0 0,-1 0 1 0 0,2 0 0 0 0,-1 0 0 0 0,0 0 0 0 0,1 0 0 0 0,-1 1 0 0 0,1-1 0 0 0,0 1-1 0 0,0-1 1 0 0,0 3 0 0 0,-1 2 0 0 0,5-1 0 0 0,-1-6 64 0 0,-1 0 0 0 0,1-1-1 0 0,-1 1 1 0 0,0-1 0 0 0,1 1-1 0 0,-1-1 1 0 0,1 1 0 0 0,-1-1-1 0 0,1 0 1 0 0,-1 0-1 0 0,1 0 1 0 0,0 0 0 0 0,-1 0-1 0 0,1 0 1 0 0,-1 0 0 0 0,1 0-1 0 0,-1-1 1 0 0,1 1 0 0 0,-1-1-1 0 0,1 1 1 0 0,-1-1 0 0 0,0 1-1 0 0,2-2-63 0 0,33-17-959 0 0,-34 17 676 0 0,29-14 117 0 0,-27 14 166 0 0,4 7 0 0 0,-5-1 0 0 0,0-1 0 0 0,-1 1 0 0 0,1 1 0 0 0,-1-1 0 0 0,0 0 0 0 0,0 0 0 0 0,0 1 0 0 0,0 0 0 0 0,-1-1 0 0 0,0 1 0 0 0,1 1 0 0 0,4 15 0 0 0,-2-7 19 0 0,2-1-1 0 0,-1 1 0 0 0,2-1 0 0 0,0 0 1 0 0,7 9-19 0 0,-12-19 70 0 0,0 0 0 0 0,0-1 1 0 0,0 1-1 0 0,1-1 1 0 0,-1 1-1 0 0,1-1 0 0 0,0 0 1 0 0,-1 0-1 0 0,1 0 1 0 0,0 0-1 0 0,0-1 0 0 0,0 1 1 0 0,0-1-1 0 0,1 0 0 0 0,-1 0 1 0 0,0 0-1 0 0,1 0 1 0 0,-1 0-1 0 0,0-1 0 0 0,1 0 1 0 0,-1 1-1 0 0,1-1 1 0 0,-1-1-1 0 0,0 1 0 0 0,1 0 1 0 0,-1-1-1 0 0,3 0-70 0 0,-1-1 0 0 0,-1 0 0 0 0,0 0 0 0 0,0-1 0 0 0,0 1 0 0 0,0-1 0 0 0,0 0 0 0 0,0 0 0 0 0,-1-1 0 0 0,0 1 0 0 0,1-1 0 0 0,-1 1 0 0 0,-1-1 0 0 0,1 0 0 0 0,0 0 0 0 0,-1 0 0 0 0,0-1 0 0 0,2-3 0 0 0,-1-2 0 0 0,1-1 0 0 0,-1 0 0 0 0,-1 0 0 0 0,0 0 0 0 0,-1 0 0 0 0,0 0 0 0 0,0-11 0 0 0,-2-9 0 0 0,-2 0 0 0 0,-2-7 0 0 0,-7-6-1964 0 0,10 39 1508 0 0,2 4-7219 0 0,0 1 1875 0 0</inkml:trace>
  <inkml:trace contextRef="#ctx0" brushRef="#br0" timeOffset="450.163">664 0 4608 0 0,'0'0'353'0'0,"0"0"258"0"0,0 0 1943 0 0,0 0 2006 0 0,-3 4-2089 0 0,-64 72 4372 0 0,-31 43-5509 0 0,-70 88-1173 0 0,163-200-161 0 0,-10 11 0 0 0,1 0 0 0 0,1 1 0 0 0,-8 17 0 0 0,15-21-197 0 0,6-13-838 0 0,5 2-2969 0 0,-4-3-2815 0 0</inkml:trace>
  <inkml:trace contextRef="#ctx0" brushRef="#br0" timeOffset="451.163">772 256 4608 0 0,'2'0'111'0'0,"0"-1"-1"0"0,0 1 1 0 0,0-1-1 0 0,1 1 1 0 0,-1-1 0 0 0,0 1-1 0 0,0 0 1 0 0,0 0 0 0 0,0 0-1 0 0,1 1 1 0 0,-1-1 0 0 0,1 0-111 0 0,7 8 3975 0 0,0 6 4073 0 0,-9-11-7863 0 0,-1 0 0 0 0,1 0 0 0 0,0-1 0 0 0,-1 1 0 0 0,0 0 0 0 0,0 0 0 0 0,0 0 0 0 0,0 0 0 0 0,0 0 0 0 0,-1 0 0 0 0,1 0 0 0 0,-1 0 0 0 0,0-1 0 0 0,0 1 0 0 0,0 0 0 0 0,0 0 0 0 0,0-1 0 0 0,0 1 0 0 0,-1-1 0 0 0,1 1 0 0 0,-2 0-185 0 0,-2 5 188 0 0,0 0-1 0 0,-1-1 0 0 0,0 0 0 0 0,0 0 0 0 0,-1-1 0 0 0,-3 3-187 0 0,-1-1 211 0 0,-1-1 0 0 0,0 0-1 0 0,0-1 1 0 0,-1 0 0 0 0,0-1-1 0 0,-5 1-210 0 0,15-4 110 0 0,-1-1 0 0 0,1 1 0 0 0,-1 0 0 0 0,1 0 0 0 0,0 0 0 0 0,0 1 0 0 0,-1 0-110 0 0,3-2 262 0 0,1-1-59 0 0,0 0-259 0 0,0 0-116 0 0,13 13-88 0 0,-10-12 314 0 0,0 1-1 0 0,-1-1 1 0 0,1 1 0 0 0,0-1 0 0 0,0 0 0 0 0,0 0-1 0 0,0 0 1 0 0,0-1 0 0 0,0 1 0 0 0,3 0-54 0 0,32 1 27 0 0,-16-2-140 0 0,164 5-1267 0 0,-167-5-896 0 0,-1 0-5674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31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192 404 11976 0 0,'29'-24'952'0'0,"-27"23"-806"0"0,0 0 0 0 0,-1-1 0 0 0,1 0-1 0 0,-1 1 1 0 0,0-1 0 0 0,0 0 0 0 0,1 1 0 0 0,-1-1 0 0 0,0 0-1 0 0,-1 0 1 0 0,1 0 0 0 0,0 0 0 0 0,0 0 0 0 0,-1 0 0 0 0,1-2-146 0 0,-1 3 1013 0 0,0 1-60 0 0,0 0-288 0 0,0 0-629 0 0,0 0 0 0 0,0 0 0 0 0,0 0 0 0 0,0 0 0 0 0,0-1 0 0 0,0 1 0 0 0,1 0 0 0 0,-1 0 0 0 0,0 0 0 0 0,0 0-1 0 0,0 0 1 0 0,0-1 0 0 0,0 1 0 0 0,0 0 0 0 0,0 0 0 0 0,0 0 0 0 0,0 0 0 0 0,0-1 0 0 0,0 1 0 0 0,0 0 0 0 0,0 0-1 0 0,0 0 1 0 0,0 0 0 0 0,0 0 0 0 0,0-1 0 0 0,0 1 0 0 0,0 0 0 0 0,0 0 0 0 0,0 0 0 0 0,-1 0 0 0 0,1 0 0 0 0,0-1-1 0 0,0 1 1 0 0,0 0 0 0 0,0 0 0 0 0,0 0 0 0 0,0 0 0 0 0,0 0 0 0 0,0 0 0 0 0,-1 0-36 0 0,-7-6 1109 0 0,-8 1-103 0 0,10 6-991 0 0,-1-1 0 0 0,1 1 0 0 0,-1 1 0 0 0,1-1 0 0 0,-1 1 0 0 0,1 0-1 0 0,0 1 1 0 0,0-1 0 0 0,0 1 0 0 0,0 0 0 0 0,1 1-15 0 0,-16 9 499 0 0,1 1 1 0 0,-5 6-500 0 0,16-12 449 0 0,2-3-388 0 0,1 1 0 0 0,-1-1 0 0 0,1 2-1 0 0,1-1 1 0 0,-1 1 0 0 0,1-1 0 0 0,1 2 0 0 0,-1-1-1 0 0,1 0 1 0 0,-3 8-61 0 0,5-8 0 0 0,4-1 0 0 0,0-5 0 0 0,-1-1 0 0 0,0 1 0 0 0,1 0 0 0 0,-1 0 0 0 0,1-1 0 0 0,-1 1 0 0 0,1-1 0 0 0,-1 0 0 0 0,1 1 0 0 0,-1-1 0 0 0,1 0 0 0 0,0 0 0 0 0,-1 0 0 0 0,1 0 0 0 0,-1 0 0 0 0,1 0 0 0 0,-1 0 0 0 0,1-1 0 0 0,-1 1 0 0 0,1 0 0 0 0,-1-1 0 0 0,1 1 0 0 0,-1-1 0 0 0,1 0 0 0 0,-1 0 0 0 0,2 0 0 0 0,5-4 0 0 0,0 0 0 0 0,0 0 0 0 0,-1-1 0 0 0,1 0 0 0 0,-5 3 0 0 0,16-13 0 0 0,0 0 0 0 0,-1-2 0 0 0,0 0 0 0 0,4-9 0 0 0,8-8 0 0 0,-29 35 0 0 0,-1-1 0 0 0,0 1 0 0 0,0 0 0 0 0,0 0 0 0 0,0 0 0 0 0,0 0 0 0 0,0 0 0 0 0,0-1 0 0 0,0 1 0 0 0,0 0 0 0 0,0 0 0 0 0,0 0 0 0 0,1 0 0 0 0,-1 0 0 0 0,0 0 0 0 0,0 0 0 0 0,0-1 0 0 0,0 1 0 0 0,0 0 0 0 0,1 0 0 0 0,-1 0 0 0 0,0 0 0 0 0,0 0 0 0 0,0 0 0 0 0,0 0 0 0 0,0 0 0 0 0,1 0 0 0 0,-1 0 0 0 0,0 0 0 0 0,0 0 0 0 0,0 0 0 0 0,0 0 0 0 0,1 0 0 0 0,-1 0 0 0 0,0 0 0 0 0,0 0 0 0 0,0 0 0 0 0,0 0 0 0 0,1 0 0 0 0,-1 0 0 0 0,0 0 0 0 0,0 0 0 0 0,0 0 0 0 0,0 0 0 0 0,0 1 0 0 0,1-1 0 0 0,-1 0 0 0 0,0 0 0 0 0,0 0 0 0 0,0 0 0 0 0,0 0 0 0 0,0 0 0 0 0,0 0 0 0 0,0 1 0 0 0,0-1 0 0 0,1 0 0 0 0,-1 0 0 0 0,0 0 0 0 0,3 8 0 0 0,-3-7 0 0 0,1 4 0 0 0,0 0 0 0 0,0 0 0 0 0,0 0 0 0 0,-1 1 0 0 0,0-1 0 0 0,0 1 0 0 0,2 23 0 0 0,-1-26 0 0 0,-1-1 0 0 0,0 0 0 0 0,1 0 0 0 0,-1 0 0 0 0,1 0 0 0 0,0 0 0 0 0,-1-1 0 0 0,1 1 0 0 0,0 0 0 0 0,0-1 0 0 0,0 1 0 0 0,0 0 0 0 0,0-1 0 0 0,1 1 0 0 0,-1-1 0 0 0,1 1 0 0 0,2 1 0 0 0,-1 0 0 0 0,1-1 0 0 0,0 1 0 0 0,0-1 0 0 0,0 0 0 0 0,3 1 0 0 0,3 2 0 0 0,-7-4 109 0 0,0 1 0 0 0,0-1 0 0 0,1 0 1 0 0,-1 0-1 0 0,1-1 0 0 0,-1 1 0 0 0,0-1 0 0 0,1 0 0 0 0,-1 1 0 0 0,1-2 0 0 0,-1 1 0 0 0,1 0 0 0 0,-1-1 0 0 0,1 1 0 0 0,0-1-109 0 0,0 0 35 0 0,0-1-1 0 0,0 1 0 0 0,1-1 1 0 0,-1 0-1 0 0,0 1 0 0 0,0-2 1 0 0,-1 1-1 0 0,1 0 0 0 0,0-1 1 0 0,-1 0-1 0 0,1 0 0 0 0,-1 0-34 0 0,6-7 0 0 0,0-1 0 0 0,0 0 0 0 0,-1-1 0 0 0,0 1 0 0 0,-1-2 0 0 0,1-2 0 0 0,4-9 0 0 0,10-23 0 0 0,-8 15 0 0 0,-11 23 0 0 0,-2 5 0 0 0,0 0 0 0 0,0 0 0 0 0,-1 0 0 0 0,1 1 0 0 0,-1-1 0 0 0,0 0 0 0 0,0-2 0 0 0,-2-4 0 0 0,0-7 0 0 0,3 15 0 0 0,-1 0 0 0 0,0 1 0 0 0,0-1 0 0 0,0 0 0 0 0,1 1 0 0 0,-1-1 0 0 0,1 0 0 0 0,-1 1 0 0 0,1-1 0 0 0,0 1 0 0 0,0-1 0 0 0,-1 1 0 0 0,2-2 0 0 0,0 0 0 0 0,28-42 0 0 0,-28 42 0 0 0,-1-1 0 0 0,0 1 0 0 0,1-1 0 0 0,-1 1 0 0 0,0-1 0 0 0,0 0 0 0 0,0-2 0 0 0,5-19 0 0 0,-3 18 0 0 0,-1 0 0 0 0,0 0 0 0 0,0-1 0 0 0,-1 1 0 0 0,0 0 0 0 0,0-1 0 0 0,0-6 0 0 0,-14 29 0 0 0,8-6 0 0 0,1-1 0 0 0,1 1 0 0 0,0-1 0 0 0,0 1 0 0 0,-1 8 0 0 0,-2 3 0 0 0,-5 22 0 0 0,-3 30 0 0 0,9-45 0 0 0,0 2 0 0 0,2 0 0 0 0,1 1 0 0 0,2-1 0 0 0,0 1 0 0 0,3 5 0 0 0,0-5-64 0 0,6 20 64 0 0,-8-35-812 0 0,-1-13 304 0 0,0-2-208 0 0,0 0-857 0 0,0 0-379 0 0,-1-1-80 0 0,-2-4-14 0 0</inkml:trace>
  <inkml:trace contextRef="#ctx0" brushRef="#br0" timeOffset="416.824">307 223 19351 0 0,'-10'-24'2062'0'0,"8"19"-2028"0"0,5 2 41 0 0,4 3 176 0 0,-1 0 0 0 0,0 0 0 0 0,1 1 0 0 0,-1 0 0 0 0,0 0 0 0 0,0 1 0 0 0,3 0-251 0 0,8 2-194 0 0,39 8-888 0 0,29 5 1492 0 0,-19-6 326 0 0,18 3-1609 0 0,-29-8-5418 0 0,-24-4-590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2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20 13824 0 0,'0'0'314'0'0,"0"0"46"0"0,0 0 22 0 0,7-9 74 0 0,-7 3-386 0 0,0 1 1617 0 0,1 8 1345 0 0,-2 9-1635 0 0,-21 61 584 0 0,15-47-1973 0 0,0 1 0 0 0,-2 21-8 0 0,-1 6 0 0 0,5-30 0 0 0,0 0 0 0 0,2 1 0 0 0,0 22 0 0 0,3-45 13 0 0,0 0 0 0 0,0-1-1 0 0,0 1 1 0 0,0 0 0 0 0,0 0-1 0 0,0 0 1 0 0,1 0-1 0 0,-1-1 1 0 0,1 1 0 0 0,-1 0-1 0 0,1 0 1 0 0,0-1 0 0 0,0 1-1 0 0,0 0 1 0 0,0-1 0 0 0,0 1-1 0 0,0-1 1 0 0,0 1 0 0 0,0-1-1 0 0,1 1-12 0 0,0-1-131 0 0,-1 0-1 0 0,1 0 1 0 0,0 0-1 0 0,0-1 0 0 0,0 1 1 0 0,-1 0-1 0 0,1-1 1 0 0,0 0-1 0 0,0 1 1 0 0,0-1-1 0 0,0 0 0 0 0,0 0 1 0 0,0 0-1 0 0,0 0 1 0 0,0 0-1 0 0,1 0 132 0 0,8-3-1410 0 0,0 0 1 0 0,0 0-1 0 0,0 0 0 0 0,-1-2 1 0 0,10-4 1409 0 0,-14 6-666 0 0,24-13-1825 0 0,0-1 1 0 0,-1-2-1 0 0,14-12 2491 0 0,-3 2 2547 0 0,-40 29-2395 0 0,0 0 1 0 0,0 0 0 0 0,1-1-1 0 0,-1 1 1 0 0,0 0 0 0 0,0 0-1 0 0,1 0 1 0 0,-1 0 0 0 0,0 0-1 0 0,0 0 1 0 0,0-1 0 0 0,1 1-1 0 0,-1 0 1 0 0,0 0 0 0 0,1 0-1 0 0,-1 0 1 0 0,0 0 0 0 0,0 0 0 0 0,1 0-1 0 0,-1 0 1 0 0,0 0 0 0 0,0 0-1 0 0,1 0 1 0 0,-1 0 0 0 0,0 0-1 0 0,0 0 1 0 0,1 0 0 0 0,-1 1-1 0 0,0-1 1 0 0,1 0-153 0 0,3 10 2626 0 0,0 26-863 0 0,-4-27-1293 0 0,1 0-1 0 0,0 0 1 0 0,2 7-470 0 0,2 5 45 0 0,-5-18-23 0 0,0 0 0 0 0,1 0-1 0 0,-1 0 1 0 0,1 0 0 0 0,0 0 0 0 0,0 1 0 0 0,0-1 0 0 0,0-1 0 0 0,1 1-1 0 0,-1 0 1 0 0,1 0 0 0 0,0 0 0 0 0,0-1 0 0 0,0 1 0 0 0,0-1 0 0 0,0 0-1 0 0,0 1 1 0 0,1-1 0 0 0,0 1-22 0 0,-1-2 83 0 0,0 0 0 0 0,-1 0 0 0 0,1 0 0 0 0,0-1 0 0 0,0 1 0 0 0,0 0-1 0 0,-1-1 1 0 0,1 1 0 0 0,0-1 0 0 0,0 1 0 0 0,0-1 0 0 0,0 0 0 0 0,0 0 0 0 0,0 0 0 0 0,0 0 0 0 0,0 0 0 0 0,0 0 0 0 0,0-1-1 0 0,0 1 1 0 0,2-1-83 0 0,-1-1 2 0 0,0 1 0 0 0,0-1 0 0 0,0 0-1 0 0,0 0 1 0 0,0 0 0 0 0,0-1-1 0 0,-1 1 1 0 0,1 0 0 0 0,0-1 0 0 0,-1 0-1 0 0,2-2-1 0 0,-1 1 126 0 0,0-1 0 0 0,0 0 0 0 0,-1-1-1 0 0,0 1 1 0 0,1 0 0 0 0,-2-1 0 0 0,1 1-1 0 0,-1-1 1 0 0,1 0 0 0 0,-2 0-1 0 0,1 1 1 0 0,-1-1 0 0 0,1 0 0 0 0,-2 0-1 0 0,1 0 1 0 0,-1 1 0 0 0,1-1 0 0 0,-2-2-126 0 0,1 5-60 0 0,1-1 0 0 0,-1 0 1 0 0,0 1-1 0 0,-1-1 0 0 0,1 1 0 0 0,-1-1 1 0 0,1 1-1 0 0,-1-1 0 0 0,0 1 1 0 0,0 0-1 0 0,-1 0 0 0 0,1 0 1 0 0,-1 0-1 0 0,1 1 0 0 0,-1-1 1 0 0,0 1-1 0 0,0-1 0 0 0,0 1 1 0 0,0 0-1 0 0,0 0 0 0 0,-1 0 0 0 0,1 1 1 0 0,-1-1-1 0 0,1 1 0 0 0,-1 0 1 0 0,0 0-1 0 0,1 0 0 0 0,-2 0 60 0 0,-5-1-543 0 0,9 1 449 0 0,0 1 0 0 0,0 0 0 0 0,0-1 0 0 0,0 1 0 0 0,-1 0 0 0 0,1 0 0 0 0,0 0 0 0 0,0 0 0 0 0,0 0 0 0 0,0 0 0 0 0,0 0 0 0 0,-1 0 0 0 0,1 0 0 0 0,0 1-1 0 0,0-1 1 0 0,0 0 94 0 0,0 1-648 0 0,1-1-572 0 0,-2 2-459 0 0,2 0-620 0 0,-1-2-4270 0 0,1 0 4521 0 0</inkml:trace>
  <inkml:trace contextRef="#ctx0" brushRef="#br0" timeOffset="526.57">563 161 11976 0 0,'19'-1'876'0'0,"-16"1"-815"0"0,-1-1 1 0 0,0 1 0 0 0,1 0 0 0 0,-1-1-1 0 0,0 1 1 0 0,1 0 0 0 0,-1 1 0 0 0,0-1-1 0 0,1 0 1 0 0,-1 1 0 0 0,0-1 0 0 0,1 1-1 0 0,-1 0 1 0 0,0-1 0 0 0,0 1 0 0 0,0 0-1 0 0,0 1 1 0 0,0-1 0 0 0,0 0 0 0 0,0 1-1 0 0,0-1 1 0 0,0 1-62 0 0,2 2 283 0 0,0 0 1 0 0,-1 0-1 0 0,0 1 0 0 0,0-1 0 0 0,0 1 0 0 0,0 0 0 0 0,-1 0 1 0 0,0 0-1 0 0,0 0 0 0 0,1 4-283 0 0,1 7 739 0 0,-1-1-1 0 0,-1 1 1 0 0,0 2-739 0 0,-2-10 18 0 0,0 0 1 0 0,0 0-1 0 0,0 0 1 0 0,-1 0-1 0 0,-1 1 0 0 0,1-1 1 0 0,-1-1-1 0 0,-1 1 0 0 0,-1 4-18 0 0,3-10 102 0 0,-1 1 0 0 0,0 0-1 0 0,0-1 1 0 0,0 1-1 0 0,0-1 1 0 0,0 1 0 0 0,0-1-1 0 0,-1 0 1 0 0,1 0-1 0 0,-1 0 1 0 0,0 0 0 0 0,0-1-1 0 0,1 1 1 0 0,-2 0-102 0 0,2-1 30 0 0,0 0-1 0 0,0-1 1 0 0,0 1 0 0 0,0 0 0 0 0,0-1-1 0 0,0 1 1 0 0,0-1 0 0 0,0 0 0 0 0,0 1 0 0 0,-1-1-1 0 0,1 0 1 0 0,0 0 0 0 0,0-1 0 0 0,0 1 0 0 0,0 0-1 0 0,0-1 1 0 0,0 1 0 0 0,0-1 0 0 0,0 0 0 0 0,0 0-1 0 0,-2 0-29 0 0,4 0 0 0 0,-1 1 0 0 0,0-1 0 0 0,0 0 0 0 0,0 0 0 0 0,1 0 0 0 0,-1 0 0 0 0,1 1 0 0 0,-1-1 0 0 0,0 0 0 0 0,1 0 0 0 0,-1 0 0 0 0,1 0 0 0 0,0 0 0 0 0,-1 0 0 0 0,1-1 0 0 0,0 1 0 0 0,0 0 0 0 0,0 0 0 0 0,0 0 0 0 0,0 0 0 0 0,0 0 0 0 0,0 0 0 0 0,0 0 0 0 0,0 0 0 0 0,0 0 0 0 0,0 0 0 0 0,1-1 0 0 0,-1 1 0 0 0,0 0 0 0 0,1 0 0 0 0,-1 0 0 0 0,1 0 0 0 0,-1 0 0 0 0,1 0 0 0 0,2-4 0 0 0,0 0 0 0 0,0 0 0 0 0,1 0 0 0 0,-1 0 0 0 0,5-3 0 0 0,0 0-223 0 0,1 1 1 0 0,-1 0-1 0 0,2 0 0 0 0,-1 1 0 0 0,1 0 0 0 0,0 1 0 0 0,0 0 0 0 0,4-1 223 0 0,11-3-104 0 0,0 1-1 0 0,25-5 105 0 0,61-6 0 0 0,-50 10 0 0 0,-17-4 402 0 0,-44 13-367 0 0,1-1 0 0 0,-1 1 0 0 0,0 0 0 0 0,1 0 0 0 0,-1 0 0 0 0,0 0 0 0 0,1 0 0 0 0,-1 0 0 0 0,0-1 0 0 0,0 1 1 0 0,1 0-1 0 0,-1 0 0 0 0,0 0 0 0 0,1-1 0 0 0,-1 1 0 0 0,0 0 0 0 0,0-1 0 0 0,0 1 0 0 0,1 0 0 0 0,-1 0 0 0 0,0-1 0 0 0,0 1 0 0 0,0 0 0 0 0,0-1 1 0 0,0 1-1 0 0,1 0 0 0 0,-1-1 0 0 0,0 1 0 0 0,0 0 0 0 0,0-1 0 0 0,0 1 0 0 0,0 0 0 0 0,0-1 0 0 0,0 1 0 0 0,0-1 0 0 0,0 1-35 0 0,-4-12 328 0 0,3 11-328 0 0,-1-1 0 0 0,0 1 0 0 0,0-1 0 0 0,0 1 0 0 0,0-1 0 0 0,0 1 0 0 0,0 0 0 0 0,0 0 0 0 0,0 0 0 0 0,0 0 0 0 0,0 0 0 0 0,-1 1 0 0 0,1-1 0 0 0,0 1 0 0 0,0-1 0 0 0,-1 1 0 0 0,1 0 0 0 0,0 0 0 0 0,-1 0 0 0 0,1 0 0 0 0,-1 0 0 0 0,1 1 0 0 0,0-1 0 0 0,0 1 0 0 0,-3 0 0 0 0,-5 2 0 0 0,1 0 0 0 0,0 0 0 0 0,-1 1 0 0 0,1 0 0 0 0,-5 4 0 0 0,7-4 0 0 0,1 0 0 0 0,-1 1 0 0 0,1 0 0 0 0,0 0 0 0 0,0 1 0 0 0,1-1 0 0 0,-1 1 0 0 0,1 0 0 0 0,-3 6 0 0 0,7-10 0 0 0,-1 0 0 0 0,1 1 0 0 0,0-1 0 0 0,-1 0 0 0 0,1 1 0 0 0,0-1 0 0 0,1 1 0 0 0,-1-1 0 0 0,0 1 0 0 0,1-1 0 0 0,-1 1 0 0 0,1 0 0 0 0,0-1 0 0 0,0 1 0 0 0,0-1 0 0 0,0 1 0 0 0,1 0 0 0 0,-1-1 0 0 0,0 1 0 0 0,1-1 0 0 0,0 1 0 0 0,0-1 0 0 0,0 1 0 0 0,0-1 0 0 0,0 1 0 0 0,0-1 0 0 0,1 0 0 0 0,-1 0 0 0 0,1 0 0 0 0,-1 1 0 0 0,1-1 0 0 0,1 1 4 0 0,1 0 0 0 0,-1 0 0 0 0,1-1 1 0 0,0 1-1 0 0,-1-1 0 0 0,1 0 0 0 0,0 0 0 0 0,0 0 0 0 0,1 0 0 0 0,-1-1 0 0 0,0 1 0 0 0,0-1 0 0 0,1 0 0 0 0,-1-1 0 0 0,1 1 0 0 0,-1-1 0 0 0,1 0 0 0 0,-1 0 0 0 0,1 0-4 0 0,3-1-106 0 0,1 0 0 0 0,-1 0 1 0 0,1-1-1 0 0,-1 0 0 0 0,0 0 0 0 0,0-1 0 0 0,0 0 0 0 0,0 0 0 0 0,5-4 106 0 0,15-12-1584 0 0,-20 13-178 0 0,-1-1 0 0 0,0 0 0 0 0,0 0-1 0 0,0-1 1763 0 0,8-8-4770 0 0</inkml:trace>
  <inkml:trace contextRef="#ctx0" brushRef="#br0" timeOffset="915.347">1210 200 3072 0 0,'-2'1'147'0'0,"0"0"1"0"0,0 0-1 0 0,1 1 0 0 0,-1-1 1 0 0,0 0-1 0 0,1 1 0 0 0,-1-1 1 0 0,1 1-1 0 0,-1 0 0 0 0,1-1 1 0 0,0 1-1 0 0,-1 0-147 0 0,2 0 477 0 0,-1-1 1 0 0,1 1-1 0 0,0-1 1 0 0,0 1-1 0 0,-1-1 0 0 0,1 1 1 0 0,0 0-1 0 0,1-1 1 0 0,-1 1-1 0 0,0-1 0 0 0,0 1 1 0 0,1-1-1 0 0,-1 1 1 0 0,1 0-478 0 0,-1 0 297 0 0,0-1 0 0 0,0 1 0 0 0,0-1 0 0 0,0 0 0 0 0,0 1 0 0 0,0-1 0 0 0,0 1 0 0 0,0-1 0 0 0,-1 1 0 0 0,1-1 0 0 0,-1 0 0 0 0,1 1 0 0 0,-1 0-297 0 0,-3 13 827 0 0,4-14-801 0 0,0 22 1111 0 0,3 21-1137 0 0,4-24 346 0 0,-6-18-224 0 0,0 0-1 0 0,-1 0 1 0 0,1-1-1 0 0,0 1 1 0 0,-1 0 0 0 0,1 0-1 0 0,-1 0 1 0 0,0 0-1 0 0,1 2-121 0 0,1 2 419 0 0,-1-5-271 0 0,-1-1 0 0 0,1 1 1 0 0,-1 0-1 0 0,1 0 0 0 0,-1 0 0 0 0,0-1 0 0 0,1 1 0 0 0,-1 0 0 0 0,0 0 0 0 0,0 0 0 0 0,1 0 0 0 0,-1-1 0 0 0,0 1 0 0 0,0 0 0 0 0,0 0-148 0 0,-1-1 1 0 0,1 0 0 0 0,-1-1-1 0 0,1 1 1 0 0,-1 0 0 0 0,1-1-1 0 0,-1 1 1 0 0,1-1-1 0 0,0 1 1 0 0,-1-1 0 0 0,1 1-1 0 0,0-1 1 0 0,-1 1 0 0 0,1-1-1 0 0,0 1 1 0 0,0-1 0 0 0,-1 0-1 0 0,1 1 1 0 0,0-1 0 0 0,0 1-1 0 0,0-1 1 0 0,0 0-1 0 0,0 1 1 0 0,0-1 0 0 0,0 0-1 0 0,0 0 0 0 0,0-1 0 0 0,1 0 0 0 0,0 0 0 0 0,-1 0 0 0 0,1 0 0 0 0,0 0 0 0 0,0 0 0 0 0,1 0 0 0 0,-1 0 0 0 0,0 0 0 0 0,0 0 0 0 0,1 1 0 0 0,0-1 0 0 0,7-11 0 0 0,-4 5-101 0 0,1 0-1 0 0,-1 0 1 0 0,2 1-1 0 0,-1-1 0 0 0,3 0 102 0 0,5-7-876 0 0,4 2 284 0 0,-8 9 576 0 0,-10 4 20 0 0,1 0-1 0 0,-1 0 0 0 0,1 0 0 0 0,-1 0 0 0 0,0 0 1 0 0,1 0-1 0 0,-1 0 0 0 0,1 0 0 0 0,-1 1 0 0 0,0-1 1 0 0,1 0-1 0 0,-1 0 0 0 0,0 1 0 0 0,1-1 0 0 0,-1 0 1 0 0,0 0-1 0 0,1 1 0 0 0,-1-1 0 0 0,0 0 0 0 0,1 1-3 0 0,14 23 1320 0 0,-14-22-1269 0 0,0-1-1 0 0,0 1 0 0 0,0-1 0 0 0,-1 1 0 0 0,1 0 1 0 0,-1-1-1 0 0,1 1 0 0 0,-1 0 0 0 0,0 0 0 0 0,0-1 1 0 0,0 2-51 0 0,0-1 4 0 0,1-1 1 0 0,-1 1 0 0 0,0 0-1 0 0,0 0 1 0 0,1-1 0 0 0,-1 1-1 0 0,1 0 1 0 0,0-1-1 0 0,-1 1 1 0 0,1 0 0 0 0,0-1-1 0 0,1 2-4 0 0,1 1 0 0 0,-1 0 0 0 0,1 0 0 0 0,-1 0 0 0 0,0 1 0 0 0,0 1 0 0 0,0-2 0 0 0,-1 0 0 0 0,1 0 0 0 0,0 0 0 0 0,0 0 0 0 0,1-1 0 0 0,-1 1 0 0 0,3 2 0 0 0,-4-6 0 0 0,-1 1 0 0 0,1 0 0 0 0,-1-1 0 0 0,1 1 0 0 0,-1 0 0 0 0,1 0 0 0 0,-1-1 0 0 0,0 1 0 0 0,1 0 0 0 0,-1 0 0 0 0,0 0 0 0 0,0-1 0 0 0,0 1 0 0 0,1 0 0 0 0,-1 0 0 0 0,0 1 0 0 0,0-2 0 0 0,0 1 0 0 0,0 0 0 0 0,0 0 0 0 0,0 0 0 0 0,0 0 0 0 0,0-1 0 0 0,1 1 0 0 0,-1 0 0 0 0,0 0 0 0 0,1-1 0 0 0,-1 1 0 0 0,0 0 0 0 0,1 0 0 0 0,-1-1 0 0 0,1 1 0 0 0,6 4-952 0 0,-6-4-4002 0 0,-1-1-1731 0 0</inkml:trace>
  <inkml:trace contextRef="#ctx0" brushRef="#br0" timeOffset="1487.412">1428 186 6448 0 0,'0'0'297'0'0,"0"0"-9"0"0,0 0 20 0 0,0 0 780 0 0,6-2 1876 0 0,1-2-2199 0 0,1 1-1 0 0,0 0 1 0 0,1 1 0 0 0,-1 0-1 0 0,0 0 1 0 0,1 0-1 0 0,-1 2 1 0 0,1-1 0 0 0,-1 1-1 0 0,1 0-764 0 0,28-3 384 0 0,-23 2-384 0 0,0 0 0 0 0,12 1 0 0 0,19 0 0 0 0,-30-1 628 0 0,-1 0-1 0 0,0 1 1 0 0,7 2-628 0 0,-21-2 3 0 0,0-1 1 0 0,1 1-1 0 0,-1 0 0 0 0,0 0 0 0 0,1 0 0 0 0,-1 0 1 0 0,0 0-1 0 0,1 1 0 0 0,-1-1 0 0 0,0 0 1 0 0,1 0-1 0 0,-1 0 0 0 0,0 0 0 0 0,0 0 1 0 0,1 0-1 0 0,-1 0 0 0 0,0 1 0 0 0,1-1 1 0 0,-1 0-1 0 0,0 0 0 0 0,0 0 0 0 0,1 1 1 0 0,-1-1-1 0 0,0 0 0 0 0,0 0 0 0 0,0 1 1 0 0,1-1-1 0 0,-1 0 0 0 0,0 0 0 0 0,0 1 1 0 0,0-1-1 0 0,0 0 0 0 0,0 1 0 0 0,0-1 0 0 0,1 0 1 0 0,-1 0-1 0 0,0 1 0 0 0,0-1 0 0 0,0 0 1 0 0,0 1-1 0 0,0-1 0 0 0,0 0 0 0 0,0 1 1 0 0,0-1-1 0 0,0 0 0 0 0,0 1 0 0 0,-1-1 1 0 0,1 0-1 0 0,0 1 0 0 0,0-1 0 0 0,0 0-3 0 0,0 1 0 0 0,0 1 0 0 0,1-1 0 0 0,-1 0 0 0 0,0 0 0 0 0,0 0 0 0 0,0 0 0 0 0,0 0 0 0 0,0 1 0 0 0,0-1 0 0 0,0 0 0 0 0,-1 0 0 0 0,1 0 0 0 0,0 0 0 0 0,0 0 0 0 0,-1 0 0 0 0,1 1 0 0 0,-1-1 0 0 0,1 0 0 0 0,-1 0 0 0 0,0 0 0 0 0,1-1 0 0 0,-1 1 0 0 0,0 0 0 0 0,0 0 0 0 0,1 0 0 0 0,-1 0 0 0 0,0-1 0 0 0,-1 1 0 0 0,-50 65 0 0 0,24-33 0 0 0,-11 12 0 0 0,38-44 0 0 0,-1 1 0 0 0,1 0 0 0 0,-1 1 0 0 0,1-1 0 0 0,0 0 0 0 0,0 0 0 0 0,0 0 0 0 0,0 1 0 0 0,0-1 0 0 0,0 0 0 0 0,1 1 0 0 0,-1 1 0 0 0,1-1 0 0 0,-1-1 0 0 0,1 1 0 0 0,-1-1 0 0 0,0 0 0 0 0,0 1 0 0 0,0-1 0 0 0,0 0 0 0 0,0 0 0 0 0,-1 0 0 0 0,1 0 0 0 0,0 0 0 0 0,0-1 0 0 0,1-1 0 0 0,0 0 0 0 0,0 0 0 0 0,-1 0 0 0 0,1 1 0 0 0,0-1 0 0 0,0 0 0 0 0,0 1 0 0 0,-1-1 0 0 0,1 0 0 0 0,0 0 0 0 0,0 1 0 0 0,0-1 0 0 0,0 0 0 0 0,0 1 0 0 0,0-1 0 0 0,-1 0 0 0 0,1 1 0 0 0,0-1 0 0 0,0 0 0 0 0,0 1 0 0 0,0-1 0 0 0,0 0 0 0 0,0 1 0 0 0,0-1 0 0 0,1 0 0 0 0,-1 1 0 0 0,0-1 0 0 0,0 0 0 0 0,0 1 0 0 0,0-1 0 0 0,0 0 0 0 0,0 0 0 0 0,1 1 0 0 0,-1-1 0 0 0,0 0 0 0 0,0 1 0 0 0,0-1 0 0 0,1 0 0 0 0,-1 0 0 0 0,0 0 0 0 0,0 1 0 0 0,1-1 0 0 0,-1 0 0 0 0,0 0 0 0 0,0 0 0 0 0,1 0 0 0 0,-1 1 0 0 0,0-1 0 0 0,1 0 0 0 0,-1 0 0 0 0,1 1 14 0 0,-1-1-1 0 0,1 1 1 0 0,-1 0-1 0 0,1-1 1 0 0,-1 1-1 0 0,1-1 1 0 0,0 1-1 0 0,-1-1 1 0 0,1 1-1 0 0,0-1 1 0 0,0 1-1 0 0,-1-1 1 0 0,1 0-1 0 0,0 1 1 0 0,0-1-1 0 0,-1 0 1 0 0,1 0-1 0 0,0 0 1 0 0,0 1-1 0 0,0-1 1 0 0,0 0-1 0 0,-1 0 1 0 0,1 0-1 0 0,0 0-13 0 0,3 0 119 0 0,2 1 46 0 0,1 0 0 0 0,0-1 0 0 0,0 1 0 0 0,0-1 0 0 0,0 0 0 0 0,0-1 0 0 0,-1 0 0 0 0,1 0 0 0 0,0 0 0 0 0,-1-1 0 0 0,2 0-165 0 0,9-5-362 0 0,1-1 0 0 0,-2 0 0 0 0,8-5 362 0 0,4-5-1053 0 0,-20 12 701 0 0,1 0 1 0 0,0 1-1 0 0,0 0 0 0 0,0 1 0 0 0,1 0 0 0 0,9-3 352 0 0,-18 7 0 0 0,-1 0 0 0 0,0-1 0 0 0,1 1 0 0 0,-1 0 0 0 0,0 0 0 0 0,1 0 0 0 0,-1 0 0 0 0,1-1 0 0 0,-1 1 0 0 0,0 0 0 0 0,1 0 0 0 0,-1 0 0 0 0,1 0 0 0 0,-1 0 0 0 0,0 0 0 0 0,1 0 0 0 0,-1 0 0 0 0,1 0 0 0 0,-1 0 0 0 0,1 1 0 0 0,-1-1 0 0 0,0 0 0 0 0,1 0 0 0 0,-1 0 0 0 0,0 0 0 0 0,1 1 0 0 0,-1-1 0 0 0,1 0 0 0 0,-1 0 0 0 0,0 1 0 0 0,1-1 0 0 0,-1 0 0 0 0,0 0 0 0 0,0 1 0 0 0,1-1 0 0 0,-1 0 0 0 0,0 1 0 0 0,0-1 0 0 0,1 0 0 0 0,-1 1 0 0 0,0-1 0 0 0,0 1 0 0 0,0-1 0 0 0,0 0 0 0 0,1 1 24 0 0,-1-1 0 0 0,1 1-1 0 0,-1-1 1 0 0,1 1 0 0 0,-1 0 0 0 0,1-1-1 0 0,-1 1 1 0 0,1-1 0 0 0,-1 1-1 0 0,0 0 1 0 0,1 0 0 0 0,-1-1-1 0 0,0 1 1 0 0,0 0 0 0 0,0-1-1 0 0,0 1 1 0 0,1 0 0 0 0,-1 0-1 0 0,0-1 1 0 0,0 1 0 0 0,0 0 0 0 0,0 0-1 0 0,0-1 1 0 0,-1 1-24 0 0,1 4 307 0 0,1-2-175 0 0,0-1 0 0 0,-1 1 0 0 0,0 0 0 0 0,1-1 0 0 0,-1 1 0 0 0,0-1 0 0 0,0 1 0 0 0,-1 1-132 0 0,2 15 60 0 0,0-3-52 0 0,-1-15 7 0 0,0 0 1 0 0,0 0-1 0 0,-1 0 1 0 0,1 0-1 0 0,0 0 1 0 0,0 0-1 0 0,1 0 1 0 0,-1 0 0 0 0,0 0-1 0 0,0 0 1 0 0,0 0-1 0 0,1-1 1 0 0,-1 1-1 0 0,0 0 1 0 0,1 0-1 0 0,-1 0 1 0 0,1 0 0 0 0,-1 0-1 0 0,1 0 1 0 0,0-1-1 0 0,-1 1 1 0 0,1 0-1 0 0,0 0 1 0 0,-1-1-1 0 0,1 1 1 0 0,0 0-1 0 0,0-1 1 0 0,0 1-16 0 0,3 13 1440 0 0,-2-13-1360 0 0,0-1-35 0 0,12 13-5 0 0,-9-9-104 0 0,-4-3-273 0 0,2-3-621 0 0,8-5-5217 0 0,-12 1-706 0 0</inkml:trace>
  <inkml:trace contextRef="#ctx0" brushRef="#br0" timeOffset="1861.878">1937 53 21191 0 0,'0'0'480'0'0,"-5"-3"1348"0"0,4 3-1827 0 0,1 0-1 0 0,-1 0 0 0 0,1 0 1 0 0,-1 0-1 0 0,1 0 0 0 0,-1 0 1 0 0,1 1-1 0 0,-1-1 0 0 0,1 0 1 0 0,0 0-1 0 0,-1 0 0 0 0,1 0 1 0 0,-1 1-1 0 0,1-1 0 0 0,-1 0 1 0 0,1 0-1 0 0,0 1 0 0 0,-1-1 1 0 0,1 0-1 0 0,-1 1 0 0 0,1-1 1 0 0,0 0-1 0 0,0 1 0 0 0,-1-1 1 0 0,1 0-1 0 0,0 1 0 0 0,-1-1 1 0 0,1 1-1 0 0,0-1 0 0 0,0 1 1 0 0,0-1-1 0 0,0 1 0 0 0,-1-1 1 0 0,1 1-1 0 0,0-1 0 0 0,0 0 1 0 0,0 1-1 0 0,2 13-374 0 0,-2-14 354 0 0,5 19-695 0 0,-4-12 183 0 0,1-1 0 0 0,0 0 0 0 0,0 0 0 0 0,0 1 0 0 0,1-1 0 0 0,0-1 0 0 0,2 4 532 0 0,0 0-701 0 0,-3-7 321 0 0,-1 1 1 0 0,1-1-1 0 0,0 1 1 0 0,-1-1-1 0 0,1 0 0 0 0,0 1 1 0 0,0-1-1 0 0,1 0 0 0 0,-1 0 1 0 0,0 0-1 0 0,2 0 380 0 0,17 10-2036 0 0,-2 0-10 0 0</inkml:trace>
  <inkml:trace contextRef="#ctx0" brushRef="#br0" timeOffset="2287.855">2363 241 17503 0 0,'-2'-2'139'0'0,"0"1"-1"0"0,-1-1 0 0 0,1 1 0 0 0,0 0 0 0 0,-1 0 0 0 0,1 0 0 0 0,-1 0 0 0 0,1 0 0 0 0,-1 1 1 0 0,1-1-1 0 0,-1 1 0 0 0,1-1 0 0 0,-1 1 0 0 0,0 0 0 0 0,-1 0-138 0 0,-8 1-105 0 0,1 0 0 0 0,0 1 0 0 0,-3 1 105 0 0,-7 0 147 0 0,8 0-132 0 0,0 0 0 0 0,0 0 0 0 0,0 1 0 0 0,0 1 0 0 0,-10 5-15 0 0,11-3 605 0 0,1 0 0 0 0,0 1-1 0 0,-1 1-604 0 0,0 1 159 0 0,11-9-157 0 0,-1 0 0 0 0,1 0-1 0 0,0 0 1 0 0,0 1 0 0 0,0-1 0 0 0,0 0-1 0 0,0 1 1 0 0,1-1 0 0 0,-1 1-1 0 0,0 0-1 0 0,-7 10-1 0 0,8-12 1 0 0,0 0 0 0 0,0 0 0 0 0,0 0 0 0 0,-1 0 0 0 0,1 1 0 0 0,0-1 0 0 0,0 0 0 0 0,0 0 0 0 0,-1 0 0 0 0,1 0 0 0 0,0 1 0 0 0,0-1 0 0 0,0 0 0 0 0,0 0 0 0 0,0 1 0 0 0,0-1 0 0 0,0 0 0 0 0,-1 0 0 0 0,1 0 0 0 0,0 1 0 0 0,0-1 0 0 0,0 0 0 0 0,0 0 0 0 0,0 1 0 0 0,0-1 0 0 0,0 0 0 0 0,0 0 0 0 0,0 1 0 0 0,0-1 0 0 0,0 0 0 0 0,0 0 0 0 0,1 1 0 0 0,-1-1 0 0 0,0 0 0 0 0,0 0 0 0 0,0 0 0 0 0,0 1 0 0 0,0-1 0 0 0,0 0 0 0 0,0 0 0 0 0,1 0 0 0 0,-1 1 0 0 0,0-1 0 0 0,0 0 0 0 0,0 0 0 0 0,1 0 0 0 0,-1 0 0 0 0,0 1 0 0 0,0-1 0 0 0,0 0 0 0 0,1 0 0 0 0,-1 0 0 0 0,0 0 0 0 0,0 0 0 0 0,2 2 0 0 0,0 0 0 0 0,1-1 0 0 0,-1 1 0 0 0,0-1 0 0 0,1 1 0 0 0,-1-1 0 0 0,1 0 0 0 0,-1 0 0 0 0,1 0 0 0 0,-1 0 0 0 0,1-1 0 0 0,0 1 0 0 0,-1-1 0 0 0,1 1 0 0 0,0-1 0 0 0,1 0 0 0 0,9 0 0 0 0,0 0 0 0 0,13-3 0 0 0,-15 2 0 0 0,-4 0 0 0 0,-1 0 0 0 0,0-1 0 0 0,1 0 0 0 0,-1 0 0 0 0,0 0 0 0 0,0-1 0 0 0,4-2 0 0 0,-6 2 0 0 0,1 0 0 0 0,1 1 0 0 0,-1 0 0 0 0,0 0 0 0 0,1 0 0 0 0,-1 1 0 0 0,1-1 0 0 0,-1 1 0 0 0,6 0 0 0 0,3 3 0 0 0,-11 2 0 0 0,-2-2 0 0 0,2 1 114 0 0,-1 0-1 0 0,0 0 1 0 0,0 0 0 0 0,-1 0-1 0 0,1 0 1 0 0,-1 0-1 0 0,1 0 1 0 0,-1 0-1 0 0,0 1 1 0 0,0-1 0 0 0,-1 1-1 0 0,1 2-113 0 0,8 24 685 0 0,-5-22-685 0 0,-1-1 0 0 0,1 1 0 0 0,1-1 0 0 0,2 3 0 0 0,-5-7 0 0 0,0-1 0 0 0,1 1 0 0 0,-1-1 0 0 0,1 0 0 0 0,-1 0 0 0 0,1 0 0 0 0,0 0 0 0 0,0-1 0 0 0,0 1 0 0 0,0-1 0 0 0,0 0 0 0 0,3 1 0 0 0,-2 0-2 0 0,-1-1-1 0 0,1 0 1 0 0,0-1-1 0 0,-1 1 1 0 0,1 0-1 0 0,0-1 0 0 0,0 0 1 0 0,0 0-1 0 0,0 0 1 0 0,-1-1-1 0 0,1 1 1 0 0,0-1-1 0 0,0 0 1 0 0,-1 0-1 0 0,1 0 1 0 0,0 0-1 0 0,-1-1 1 0 0,1 0-1 0 0,2-1 3 0 0,-1 0-1042 0 0,0-1-1 0 0,-1 0 1 0 0,1 0 0 0 0,-1 0-1 0 0,1-1 1043 0 0,3-4-6819 0 0</inkml:trace>
  <inkml:trace contextRef="#ctx0" brushRef="#br0" timeOffset="2871.231">2501 317 11976 0 0,'0'0'266'0'0,"0"0"44"0"0,0 0 15 0 0,0 0-26 0 0,0 0-127 0 0,0 0 204 0 0,0 0 110 0 0,13-5 2583 0 0,-11 4-2889 0 0,-1 0 0 0 0,1 1 0 0 0,0-1 0 0 0,-1 0 0 0 0,1 1 0 0 0,0-1 0 0 0,0 1-1 0 0,-1 0 1 0 0,1 0 0 0 0,0 0 0 0 0,1 0-180 0 0,14-8 210 0 0,-11 4 188 0 0,-2 2-133 0 0,0 0-1 0 0,-1 0 0 0 0,1-1 1 0 0,-1 0-1 0 0,0 0 1 0 0,2-1-265 0 0,-2 1 2 0 0,0 0 1 0 0,0 0 0 0 0,1 1-1 0 0,-1-1 1 0 0,1 1 0 0 0,-1 0-1 0 0,3-2-2 0 0,12-5 0 0 0,-16 8 0 0 0,0 0 0 0 0,0-1 0 0 0,1 1 0 0 0,-1 0 0 0 0,0 0 0 0 0,1 0 0 0 0,-1 1 0 0 0,2-1 0 0 0,-3 0 0 0 0,0 1 0 0 0,0 0 0 0 0,1-1 0 0 0,-1 1 0 0 0,0 0 0 0 0,0 0 0 0 0,0 0 0 0 0,0 0 0 0 0,0 0 0 0 0,0 0 0 0 0,0 0 0 0 0,0 0 0 0 0,1 0 0 0 0,0 1 0 0 0,1-1 0 0 0,1 1 0 0 0,-2 0-1 0 0,0 0 0 0 0,0 1 0 0 0,-1-1 0 0 0,1 0 0 0 0,-1 1 0 0 0,1-1 0 0 0,-1 1 0 0 0,0-1 0 0 0,0 1 0 0 0,1 0 0 0 0,-1-1 0 0 0,0 1 0 0 0,0 0 0 0 0,-1 0 0 0 0,1 0 0 0 0,0 0 0 0 0,-1 0 0 0 0,1 0 0 0 0,-1 0 0 0 0,0 0 0 0 0,1 0 1 0 0,-1 5 47 0 0,0-1 0 0 0,-1 1 0 0 0,1-1 0 0 0,-1 0 1 0 0,-2 6-48 0 0,-1 15 1225 0 0,4 39-617 0 0,0-61-608 0 0,4 1 0 0 0,-4-6 0 0 0,0 1 0 0 0,0-1 0 0 0,0 0 0 0 0,1 0 0 0 0,-1 1 0 0 0,0-1 0 0 0,0 0 0 0 0,1 0 0 0 0,-1 0 0 0 0,0 1 0 0 0,0-1 0 0 0,1 0 0 0 0,-1 0 0 0 0,0 0 0 0 0,1 0 0 0 0,-1 0 0 0 0,0 0 0 0 0,0 0 0 0 0,1 1 0 0 0,-1-1 0 0 0,0 0 0 0 0,1 0 0 0 0,-1 0 0 0 0,0 0 0 0 0,1 0 0 0 0,-1 0 0 0 0,0-1 0 0 0,1 1 0 0 0,-1 0 0 0 0,0 0 0 0 0,1 0 0 0 0,-1 0 0 0 0,0 0 0 0 0,0 0 0 0 0,1 0 0 0 0,-1-1 0 0 0,0 1 0 0 0,0 0 0 0 0,1 0 0 0 0,-1-1 0 0 0,6-6 0 0 0,-6 7 0 0 0,4-5 0 0 0,0 0 0 0 0,-1-1 0 0 0,0 0 0 0 0,0 0 0 0 0,0 0 0 0 0,-1 0 0 0 0,1 0 0 0 0,0-7 0 0 0,9-21 0 0 0,-6 23 0 0 0,0-2 0 0 0,1 0 0 0 0,0 0 0 0 0,1 1 0 0 0,4-5 0 0 0,-10 15 0 0 0,0-1 0 0 0,0 1 0 0 0,0-1 0 0 0,0 1 0 0 0,1 0 0 0 0,-1 0 0 0 0,1 0 0 0 0,0 0 0 0 0,-1 1 0 0 0,1-1 0 0 0,0 1 0 0 0,0-1 0 0 0,0 1 0 0 0,0 0 0 0 0,0 0 0 0 0,0 0 0 0 0,0 1 0 0 0,0-1 0 0 0,1 1 0 0 0,-1 0 0 0 0,0 0 0 0 0,2 0 0 0 0,-2 0 0 0 0,1 1 0 0 0,0 0 0 0 0,0 0 0 0 0,0 1 0 0 0,-1-1 0 0 0,1 1 0 0 0,0 0 0 0 0,-1 0 0 0 0,0 0 0 0 0,1 0 0 0 0,-1 0 0 0 0,0 1 0 0 0,0 0 0 0 0,0-1 0 0 0,-1 1 0 0 0,1 0 0 0 0,0 1 0 0 0,6 9 0 0 0,0 0 0 0 0,-1 0 0 0 0,5 13 0 0 0,-2-5 0 0 0,-4-7 0 0 0,-1 1 0 0 0,0 0 0 0 0,-1 0 0 0 0,1 9 0 0 0,3 8 0 0 0,-8-28-98 0 0,0 1-1 0 0,0-1 1 0 0,-1 1 0 0 0,1-1-1 0 0,-1 1 1 0 0,0-1-1 0 0,-1 1 1 0 0,1 0-1 0 0,-1 1 99 0 0,0-1-876 0 0,0 0 0 0 0,-1 0 0 0 0,1 0-1 0 0,-1 0 1 0 0,0 0 0 0 0,0 0 0 0 0,-4 4 876 0 0,-5 6-2556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25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71 313 17503 0 0,'0'0'399'0'0,"-10"0"961"0"0,7 0-1346 0 0,1 1-1 0 0,0-1 1 0 0,-1 1-1 0 0,1 0 1 0 0,0-1-1 0 0,-1 1 1 0 0,1 0-1 0 0,0 0 1 0 0,0 1-1 0 0,0-1 1 0 0,0 0-1 0 0,0 1 1 0 0,-1 0-14 0 0,-1 2-3 0 0,-1-1 0 0 0,2 1 0 0 0,-1 0 0 0 0,0 1 0 0 0,-2 2 3 0 0,6-7 0 0 0,0 1 0 0 0,-1 0 0 0 0,1 1 0 0 0,-1-1 0 0 0,1 0 0 0 0,0 0 0 0 0,0 0 0 0 0,-1 0 0 0 0,1 0 0 0 0,0 0 0 0 0,0 0 0 0 0,0 0 0 0 0,0 0 0 0 0,0 1 0 0 0,0-1 0 0 0,0 0 0 0 0,1 0 0 0 0,-1 0 0 0 0,0 0 0 0 0,1 0 0 0 0,-1 0 0 0 0,1 0 0 0 0,-1 0 0 0 0,1 0 0 0 0,-1 0 0 0 0,1 0 0 0 0,-1 0 0 0 0,1 0 0 0 0,1 2 96 0 0,1-1 0 0 0,-1 0-1 0 0,0 1 1 0 0,1-1-1 0 0,-1 0 1 0 0,1 0-1 0 0,-1 0 1 0 0,1 0-1 0 0,0-1 1 0 0,0 1 0 0 0,0-1-1 0 0,0 0 1 0 0,0 0-1 0 0,0 0 1 0 0,0 0-1 0 0,1 0 1 0 0,-1-1 0 0 0,0 1-1 0 0,0-1 1 0 0,1 0-1 0 0,-1 0 1 0 0,2 0-96 0 0,5-1-9 0 0,0 0 0 0 0,0 0 0 0 0,1-1 0 0 0,-1-1-1 0 0,-1 0 1 0 0,7-2 9 0 0,-3 0 0 0 0,-1-1 0 0 0,0 0 0 0 0,10-6 0 0 0,-16 8 0 0 0,0 0 0 0 0,-1 0 0 0 0,1-1 0 0 0,-1 1 0 0 0,0-1 0 0 0,-1 0 0 0 0,1-1 0 0 0,1-2 0 0 0,-5 8 0 0 0,-1-1 0 0 0,1 0 0 0 0,-1 0 0 0 0,0 1 0 0 0,1-1 0 0 0,-1 0 0 0 0,0 0 0 0 0,1 0 0 0 0,-1 0 0 0 0,0 1 0 0 0,0-1 0 0 0,0 0 0 0 0,0 0 0 0 0,0 0 0 0 0,0 0 0 0 0,0 0 0 0 0,0 1 0 0 0,0-1 0 0 0,0 0 0 0 0,0 0 0 0 0,-1 0 0 0 0,1 0 0 0 0,0 1 0 0 0,0-1 0 0 0,-1 0 0 0 0,1 0 0 0 0,-1 1 0 0 0,1-1 0 0 0,-1 0 0 0 0,1 0 0 0 0,-1 1 0 0 0,1-1 0 0 0,-1 0 0 0 0,0 1 0 0 0,1-1 0 0 0,-1 1 0 0 0,0-1 0 0 0,1 1 0 0 0,-1-1 0 0 0,0 1 0 0 0,0 0 0 0 0,0-1 0 0 0,-1 0 0 0 0,0 0 0 0 0,0 0 0 0 0,0 1 0 0 0,0-1 0 0 0,0 1 0 0 0,0-1 0 0 0,-1 1 0 0 0,1 0 0 0 0,0-1 0 0 0,0 1 0 0 0,0 0 0 0 0,0 0 0 0 0,-1 1 0 0 0,1-1 0 0 0,0 0 0 0 0,0 1 0 0 0,-3 0 37 0 0,1 1 0 0 0,-1 0 0 0 0,1-1 0 0 0,0 2 0 0 0,0-1 0 0 0,0 0 0 0 0,0 1-1 0 0,0 0 1 0 0,0 0 0 0 0,1 0 0 0 0,-1 0 0 0 0,1 1-37 0 0,2-3 488 0 0,1-1 21 0 0,0 0-557 0 0,0 1 0 0 0,-1-1 0 0 0,1 0 1 0 0,0 0-1 0 0,0 1 0 0 0,0-1 0 0 0,0 0 0 0 0,0 1 0 0 0,0-1 0 0 0,0 0 0 0 0,0 1 0 0 0,-1-1 0 0 0,1 0 0 0 0,0 1 0 0 0,0-1 0 0 0,0 0 0 0 0,1 1 0 0 0,-1-1 0 0 0,0 0 0 0 0,0 1 0 0 0,0-1 1 0 0,0 0-1 0 0,0 1 0 0 0,0-1 48 0 0,9 0 169 0 0,0-1 1 0 0,0 0-1 0 0,0 0 1 0 0,0-1-1 0 0,0 0 0 0 0,0-1 1 0 0,0 0-1 0 0,-1 0 1 0 0,0 0-1 0 0,3-3-169 0 0,20-9-726 0 0,-19 10 526 0 0,0 0-1 0 0,-1-1 1 0 0,0-1 0 0 0,-1 0 0 0 0,1 0-1 0 0,2-4 201 0 0,78-73 0 0 0,-77 70 0 0 0,-8 9 0 0 0,-1 0 0 0 0,1-1 0 0 0,-2 0 0 0 0,1 0 0 0 0,0 0 0 0 0,-1-1 0 0 0,0 1 0 0 0,-1-1 0 0 0,8-11 0 0 0,-9 15 0 0 0,0 0 0 0 0,-1 0 0 0 0,1 0 0 0 0,-1 0 0 0 0,1 0 0 0 0,-1 0 0 0 0,0 0 0 0 0,0-1 0 0 0,0 1 0 0 0,-1 0 0 0 0,1 1 0 0 0,-1 0 0 0 0,0 0 0 0 0,0 0 0 0 0,0 0 0 0 0,0 1 0 0 0,0-1 0 0 0,0 0 0 0 0,-1 0 0 0 0,1 0 0 0 0,-1 0 0 0 0,1 1 0 0 0,-1-1 0 0 0,0 0 0 0 0,1 1 0 0 0,-1-1 0 0 0,0 0 0 0 0,0 1 0 0 0,0 0 0 0 0,0 1 0 0 0,0-1 0 0 0,1 1 0 0 0,-1-1 0 0 0,0 1 0 0 0,0-1 0 0 0,0 1 0 0 0,0 0 0 0 0,0 0 0 0 0,0-1 0 0 0,0 1 0 0 0,0 0 0 0 0,0 0 0 0 0,0 0 0 0 0,0 0 0 0 0,0 0 0 0 0,0 0 0 0 0,0 0 0 0 0,0 0 0 0 0,0 0 0 0 0,0 1 0 0 0,0-1 0 0 0,0 0 0 0 0,0 1 0 0 0,0-1 0 0 0,1 0 0 0 0,-1 1 0 0 0,0-1 0 0 0,-1 2 0 0 0,-2 0 0 0 0,-1 1 0 0 0,1 0 0 0 0,-1 0 0 0 0,1 0 0 0 0,0 1 0 0 0,0 0 0 0 0,1 0 0 0 0,-1 0 0 0 0,1 0 0 0 0,0 0 0 0 0,0 0 0 0 0,0 1 0 0 0,0 0 0 0 0,-1 3 0 0 0,-4 11 0 0 0,1 1 0 0 0,1 0 0 0 0,-1 5 0 0 0,0 0 0 0 0,-5 26 0 0 0,2 2 0 0 0,2 0 0 0 0,1 24 0 0 0,4-42 0 0 0,2 1 0 0 0,2-1 0 0 0,1 1 0 0 0,1-1 0 0 0,8 27 0 0 0,19 53 1384 0 0,-22-97-914 0 0,-6-15-452 0 0,-1-1-1 0 0,0 1 0 0 0,1 0 0 0 0,-1 0 1 0 0,0 0-1 0 0,-1 0 0 0 0,1 0 0 0 0,0 2-17 0 0,0 1 107 0 0,-1-6-245 0 0,0 0 0 0 0,0 0-1 0 0,0 0 1 0 0,-1 0-1 0 0,1 0 1 0 0,0 0 0 0 0,0 0-1 0 0,0 0 1 0 0,0 0 0 0 0,0 0-1 0 0,-1 0 1 0 0,1 0-1 0 0,0 0 1 0 0,0 0 0 0 0,0 0-1 0 0,0 0 1 0 0,0 0 0 0 0,0 0-1 0 0,-1 0 1 0 0,1 0 0 0 0,0 0-1 0 0,0 0 1 0 0,0 0-1 0 0,0 0 1 0 0,0 0 0 0 0,0 0-1 0 0,-1 0 1 0 0,1 0 0 0 0,0 0-1 0 0,0 1 1 0 0,0-1-1 0 0,0 0 1 0 0,0 0 0 0 0,0 0-1 0 0,0 0 1 0 0,0 0 0 0 0,0 0-1 0 0,0 0 1 0 0,-1 1-1 0 0,1-1 1 0 0,0 0 0 0 0,0 0-1 0 0,0 0 1 0 0,0 0 0 0 0,0 0-1 0 0,0 1 1 0 0,0-1-1 0 0,0 0 1 0 0,0 0 0 0 0,0 0-1 0 0,0 0 1 0 0,0 0 0 0 0,0 0-1 0 0,0 1 1 0 0,0-1-1 0 0,0 0 1 0 0,1 0 0 0 0,-1 0-1 0 0,0 0 1 0 0,0 0 0 0 0,0 0-1 0 0,0 1 1 0 0,0-1 138 0 0,-9-5-6437 0 0</inkml:trace>
  <inkml:trace contextRef="#ctx0" brushRef="#br0" timeOffset="381.775">224 497 19351 0 0,'0'0'856'0'0,"0"0"176"0"0,0-6-824 0 0,0 6-208 0 0,5-4 0 0 0,5 2 0 0 0,2 0 0 0 0,0-1 0 0 0,6 3 0 0 0,2 0 0 0 0,3 3 0 0 0,6-1 0 0 0,1 0 0 0 0,4 2 0 0 0,6 2-776 0 0,-4-4-200 0 0,2 3-40 0 0,1-5-6559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2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10136 0 0,'0'-8'430'0'0,"0"2"-202"0"0,0 0 0 0 0,0 0 0 0 0,0 0 0 0 0,1 1-1 0 0,0-1 1 0 0,0 0 0 0 0,1-2-228 0 0,-1 7 511 0 0,-1 1-447 0 0,0 0 0 0 0,0 0 0 0 0,0 0 1 0 0,0 0-1 0 0,0-1 0 0 0,0 1 0 0 0,0 0 1 0 0,0 0-1 0 0,0 0 0 0 0,0 0 0 0 0,0 0 1 0 0,0 0-1 0 0,0 0 0 0 0,0 0 1 0 0,0 0-1 0 0,0 0 0 0 0,0 0 0 0 0,1-1 1 0 0,-1 1-1 0 0,0 0 0 0 0,0 0 0 0 0,0 0 1 0 0,0 0-1 0 0,0 0 0 0 0,0 0 0 0 0,0 0 1 0 0,0 0-1 0 0,0 0 0 0 0,0 0 0 0 0,1 0 1 0 0,-1 0-1 0 0,0 0 0 0 0,0 0 1 0 0,0 0-1 0 0,0 0 0 0 0,0 0 0 0 0,0 0 1 0 0,0 0-1 0 0,0 0 0 0 0,1 0 0 0 0,-1 0 1 0 0,0 0-1 0 0,0 0 0 0 0,0 0 0 0 0,0 0 1 0 0,0 0-1 0 0,0 1 0 0 0,0-1 0 0 0,0 0 1 0 0,0 0-1 0 0,0 0 0 0 0,0 0 0 0 0,1 0 1 0 0,-1 0-1 0 0,0 0 0 0 0,0 0 1 0 0,0 0-1 0 0,0 0 0 0 0,0 0 0 0 0,0 1-64 0 0,5 3 824 0 0,-3-1-824 0 0,-1 0 0 0 0,1 0 0 0 0,-1 0 0 0 0,1 0 0 0 0,-1 0 0 0 0,0 0 0 0 0,0 0 0 0 0,0 1 0 0 0,-1-1 0 0 0,1 0 0 0 0,-1 1 0 0 0,0-1 0 0 0,0 0 0 0 0,3 14 0 0 0,-1 2 69 0 0,0-1 0 0 0,-2 1 0 0 0,0 0-1 0 0,0 0-68 0 0,-1 13 679 0 0,-2 52 439 0 0,-1 21-1118 0 0,4-105 0 0 0,0 0 0 0 0,0 0 0 0 0,0 1 0 0 0,0-1 0 0 0,0 0 0 0 0,0 1 0 0 0,0-1 0 0 0,0 0 0 0 0,0 1 0 0 0,0-1 0 0 0,1 0 0 0 0,-1 1 0 0 0,0-1 0 0 0,0 0 0 0 0,0 1 0 0 0,0-1 0 0 0,0 0 0 0 0,1 0 0 0 0,-1 1 0 0 0,0-1 0 0 0,0 0 0 0 0,1 0 0 0 0,-1 1 0 0 0,0-1 0 0 0,0 0 0 0 0,1 0 0 0 0,-1 0 0 0 0,0 0 0 0 0,0 1 0 0 0,1-1 0 0 0,-1 0 0 0 0,0 0 0 0 0,1 0 0 0 0,-1 0 0 0 0,0 0 0 0 0,1 0 0 0 0,-1 0 0 0 0,0 0 0 0 0,1 0 0 0 0,-1 0 0 0 0,0 0 0 0 0,1 0 0 0 0,-1 0 0 0 0,0 0 0 0 0,1 0 0 0 0,-1 0 0 0 0,0 0 0 0 0,0 0 0 0 0,1 0 0 0 0,-1-1 0 0 0,0 1 0 0 0,1 0 0 0 0,-1 0 0 0 0,5-2 0 0 0,0-1 0 0 0,0 0 0 0 0,0 1 0 0 0,0-1 0 0 0,-1-1 0 0 0,1 1 0 0 0,-1-1 0 0 0,0 0 0 0 0,1-1 0 0 0,4-3 0 0 0,38-41 0 0 0,-31 31 0 0 0,1 1 0 0 0,10-7 0 0 0,-23 22 0 0 0,-1-1 0 0 0,1 1 0 0 0,0-1 0 0 0,0 1 0 0 0,0 1 0 0 0,0-1 0 0 0,1 0 0 0 0,-1 1 0 0 0,0 0 0 0 0,1 0 0 0 0,1 0 0 0 0,-4 1 0 0 0,-1 0 0 0 0,1-1 0 0 0,0 1 0 0 0,-1 0 0 0 0,1 0 0 0 0,0 1 0 0 0,-1-1 0 0 0,1 0 0 0 0,0 0 0 0 0,-1 1 0 0 0,1-1 0 0 0,-1 1 0 0 0,1 0 0 0 0,-1-1 0 0 0,1 1 0 0 0,-1 0 0 0 0,1 0 0 0 0,-1 0 0 0 0,0 0 0 0 0,1 0 0 0 0,-1 0 0 0 0,0 0 0 0 0,0 0 0 0 0,0 0 0 0 0,0 1 0 0 0,0-1 0 0 0,0 0 0 0 0,0 1 0 0 0,0-1 0 0 0,0 1 0 0 0,-1-1 0 0 0,1 2 0 0 0,8 21 6 0 0,-6-18 174 0 0,0 0-1 0 0,-1 1 0 0 0,0-1 0 0 0,0 1 1 0 0,-1-1-1 0 0,0 1 0 0 0,0 0 0 0 0,0 2-179 0 0,-2-4 277 0 0,1-4-258 0 0,-1 1-1 0 0,1-1 1 0 0,0 1-1 0 0,0-1 0 0 0,0 1 1 0 0,0-1-1 0 0,0 1 1 0 0,0-1-1 0 0,0 0 0 0 0,1 1 1 0 0,-1-1-1 0 0,0 1 0 0 0,1-1 1 0 0,-1 0-1 0 0,1 1 1 0 0,-1-1-1 0 0,1 0 0 0 0,1 2-18 0 0,-2-2 1 0 0,0-1-1 0 0,1 1 1 0 0,-1 0-1 0 0,1 0 1 0 0,-1-1-1 0 0,1 1 1 0 0,-1 0-1 0 0,1-1 1 0 0,-1 1-1 0 0,1 0 1 0 0,0-1-1 0 0,-1 1 1 0 0,1-1-1 0 0,0 1 1 0 0,0-1-1 0 0,-1 1 1 0 0,1-1-1 0 0,0 0 1 0 0,0 1-1 0 0,0-1 1 0 0,0 0-1 0 0,-1 0 1 0 0,1 0-1 0 0,1 1 0 0 0,2-1 60 0 0,0 2 96 0 0,0-1-1 0 0,0 0 0 0 0,0 0 0 0 0,0 0 0 0 0,0-1 0 0 0,1 0 0 0 0,-1 0 1 0 0,0 0-1 0 0,0 0 0 0 0,1 0 0 0 0,-1-1 0 0 0,0 0 0 0 0,1 0-155 0 0,24-2-41 0 0,-25 3 41 0 0,-1-1 0 0 0,0 0 0 0 0,1 1 0 0 0,-1-1 0 0 0,0 0 0 0 0,0-1 0 0 0,0 1 0 0 0,1-1 0 0 0,-1 1 0 0 0,2-3 0 0 0,28-20 0 0 0,-13 9 0 0 0,-16 13 0 0 0,-1 0 0 0 0,1-1 0 0 0,-1 1 0 0 0,0-1 0 0 0,1 0 0 0 0,-1 0 0 0 0,2-3 0 0 0,40-45 0 0 0,-12-2 0 0 0,-29 46 0 0 0,-2 4 0 0 0,-1-1 0 0 0,0 1 0 0 0,-1-1 0 0 0,1 1 0 0 0,0-1 0 0 0,-1 1 0 0 0,0-1 0 0 0,0 1 0 0 0,0-1 0 0 0,0 0 0 0 0,0 1 0 0 0,-1-1 0 0 0,0 1 0 0 0,0-1 0 0 0,0 1 0 0 0,0-1 0 0 0,-21-15 0 0 0,21 19 0 0 0,0-1 0 0 0,-1 0 0 0 0,1 1 0 0 0,0 0 0 0 0,-1-1 0 0 0,1 1 0 0 0,-1 0 0 0 0,1 0 0 0 0,0 0 0 0 0,-1 0 0 0 0,1 0 0 0 0,-1 0 0 0 0,1 0 0 0 0,-1 0 0 0 0,1 1 0 0 0,0-1 0 0 0,-1 1 0 0 0,1-1 0 0 0,0 1 0 0 0,-1-1 0 0 0,1 1 0 0 0,0 0 0 0 0,-1 0 0 0 0,-2 1 0 0 0,0 1 0 0 0,0 0 0 0 0,0 0 0 0 0,0 0 0 0 0,1 0 0 0 0,-2 2 0 0 0,1 1 0 0 0,0 0 0 0 0,0 0 0 0 0,1 1 0 0 0,-1-1 0 0 0,1 1 0 0 0,1 0 0 0 0,0 0 0 0 0,0 0 0 0 0,0 0 0 0 0,1 0 0 0 0,-1 1 0 0 0,2-1 0 0 0,-1 0 0 0 0,1 4 0 0 0,0-6 0 0 0,0 1 0 0 0,1-1 0 0 0,-1 1 0 0 0,1-1 0 0 0,0 1 0 0 0,1-1 0 0 0,-1 0 0 0 0,1 1 0 0 0,0-1 0 0 0,0 0 0 0 0,1 0 0 0 0,-1 0 0 0 0,1-1 0 0 0,0 1 0 0 0,1-1 0 0 0,-1 1 0 0 0,1-1 0 0 0,-1 0 0 0 0,1 0 0 0 0,4 2 0 0 0,-3-3-1 0 0,-1 0 1 0 0,1-1-1 0 0,0 0 0 0 0,0 0 0 0 0,0 0 0 0 0,0 0 0 0 0,1-1 1 0 0,-1 0-1 0 0,0 0 0 0 0,0 0 0 0 0,2-1 1 0 0,11 3-124 0 0,-14-3-255 0 0,-1 0 1 0 0,0 0-1 0 0,1 0 0 0 0,-1-1 0 0 0,0 1 1 0 0,0-1-1 0 0,1 1 0 0 0,-1-1 0 0 0,0 0 1 0 0,0 0-1 0 0,0-1 0 0 0,0 1 1 0 0,1-1 378 0 0,2-1-1212 0 0,0-1 1 0 0,0 0 0 0 0,-1 0 0 0 0,1 0-1 0 0,2-3 1212 0 0,7-9-2558 0 0</inkml:trace>
  <inkml:trace contextRef="#ctx0" brushRef="#br0" timeOffset="386.028">808 276 13824 0 0,'0'0'629'0'0,"1"0"-12"0"0,2 0-344 0 0,-1 0-1 0 0,1 0 0 0 0,-1 0 1 0 0,1 1-1 0 0,0-1 0 0 0,-1 1 1 0 0,1 0-1 0 0,-1 0 0 0 0,1 0 1 0 0,-1 0-1 0 0,1 0 1 0 0,-1 0-1 0 0,0 0 0 0 0,0 1 1 0 0,1 0-1 0 0,-1-1 0 0 0,0 1 1 0 0,-1 0-1 0 0,1 0 1 0 0,0 0-1 0 0,0 0 0 0 0,-1 0 1 0 0,1 0-1 0 0,-1 1 0 0 0,0-1-272 0 0,2 4 148 0 0,-1 0-1 0 0,0 0 1 0 0,0 0-1 0 0,-1 0 1 0 0,1 0-1 0 0,-1 0 1 0 0,-1 1-1 0 0,1-1 1 0 0,-1 0-1 0 0,0 1 1 0 0,-1 0-148 0 0,1-4 17 0 0,0 3-17 0 0,0-3 0 0 0,0 0 0 0 0,0 0 0 0 0,0 0 0 0 0,0 0 0 0 0,1 0 0 0 0,-1 0 0 0 0,2 2 0 0 0,4 7 0 0 0,-6-11-47 0 0,1-1 0 0 0,-1 1-1 0 0,0-1 1 0 0,0 1 0 0 0,1-1-1 0 0,-1 1 1 0 0,0-1 0 0 0,1 1-1 0 0,-1-1 1 0 0,0 1-1 0 0,1-1 1 0 0,-1 0 0 0 0,0 1-1 0 0,1-1 1 0 0,-1 0 0 0 0,1 1-1 0 0,-1-1 1 0 0,1 0 0 0 0,-1 1-1 0 0,1-1 1 0 0,-1 0 0 0 0,1 0-1 0 0,-1 0 1 0 0,1 0 0 0 0,-1 0-1 0 0,1 1 1 0 0,0-1 0 0 0,-1 0-1 0 0,1 0 1 0 0,-1 0 0 0 0,1 0-1 0 0,-1-1 1 0 0,1 1 0 0 0,-1 0-1 0 0,1 0 1 0 0,-1 0 0 0 0,1 0-1 0 0,-1 0 1 0 0,1-1 0 0 0,-1 1-1 0 0,1 0 1 0 0,-1 0-1 0 0,1-1 1 0 0,-1 1 47 0 0,14-13-3542 0 0,-9 3 1906 0 0,0 1 0 0 0,-1-1 0 0 0,0-1 0 0 0,0 1-1 0 0,-1 0 1 0 0,0-6 1636 0 0,8-22-2941 0 0,-8 28 4032 0 0,-1 0 0 0 0,0-1 0 0 0,0 1-1 0 0,-2 0 1 0 0,1 0 0 0 0,-1 0 0 0 0,0-1 0 0 0,-1 1 0 0 0,-1 0 0 0 0,0-4-1091 0 0,-1 0 3320 0 0,8 21-3759 0 0,-4-6-129 0 0,0 1 0 0 0,1-1 0 0 0,-1 1 0 0 0,1-1 0 0 0,0 1-1 0 0,-1-1 1 0 0,1 0 0 0 0,0 0 0 0 0,0 0 568 0 0,7 0-2045 0 0</inkml:trace>
  <inkml:trace contextRef="#ctx0" brushRef="#br0" timeOffset="790.157">1175 167 11976 0 0,'0'0'546'0'0,"0"0"-10"0"0,-3 2 550 0 0,-13 4 426 0 0,1 1 1 0 0,1 1 0 0 0,-2 0-1513 0 0,-11 9 407 0 0,0 2-1 0 0,-4 4-406 0 0,24-17 180 0 0,1 0 0 0 0,0 0-1 0 0,1 0 1 0 0,-1 1 0 0 0,1 0-1 0 0,0 0 1 0 0,1 0-1 0 0,0 0 1 0 0,0 1 0 0 0,0 0-1 0 0,1 1-179 0 0,2-9 0 0 0,1 1 0 0 0,0 0 0 0 0,-1-1 0 0 0,1 1 0 0 0,0 0 0 0 0,0 0 0 0 0,0 0 0 0 0,0-1 0 0 0,-1 1 0 0 0,1 0 0 0 0,0 0 0 0 0,0-1 0 0 0,0 1 0 0 0,1 0 0 0 0,-1 0 0 0 0,0 0 0 0 0,0-1 0 0 0,0 1 0 0 0,1 0 0 0 0,-1 0 0 0 0,0-1 0 0 0,1 1 0 0 0,-1 0 0 0 0,0-1 0 0 0,1 1 0 0 0,-1 0 0 0 0,1-1 0 0 0,-1 1 0 0 0,1 0 0 0 0,-1-1 0 0 0,1 1 0 0 0,0-1 0 0 0,-1 1 0 0 0,1-1 0 0 0,0 1 0 0 0,2 1 0 0 0,-1-1 0 0 0,0 1 0 0 0,0 0 0 0 0,1-1 0 0 0,-1 0 0 0 0,1 0 0 0 0,-1 1 0 0 0,1-1 0 0 0,-1-1 0 0 0,1 1 0 0 0,0 0 0 0 0,2 0 0 0 0,33 1 0 0 0,-1 1 0 0 0,-30-2 0 0 0,1 1 0 0 0,1-1 0 0 0,-1 1 0 0 0,1 1 0 0 0,-1 0 0 0 0,0 0 0 0 0,0 0 0 0 0,0 1 0 0 0,1 1 0 0 0,-7-3 0 0 0,0 0 0 0 0,0 0 0 0 0,0 0 0 0 0,-1 0 0 0 0,1 0 0 0 0,0 0 0 0 0,-1 1 0 0 0,1-1 0 0 0,-1 1 0 0 0,0-1 0 0 0,0 1 0 0 0,0-1 0 0 0,0 1 0 0 0,0-1 0 0 0,-1 1 0 0 0,1 0 0 0 0,-1 0 0 0 0,1 6 0 0 0,0 0 0 0 0,0 0 0 0 0,-1 0 0 0 0,-1 5 0 0 0,0-6 0 0 0,0 1-1 0 0,-1-1 1 0 0,0 0-1 0 0,0 0 1 0 0,-1 0-1 0 0,0-1 0 0 0,-1 1 1 0 0,0-1-1 0 0,0 1 1 0 0,-11 17 44 0 0,-18 21-44 0 0,24-33 33 0 0,3-5 297 0 0,0 0-1 0 0,0-1 0 0 0,-1 1 1 0 0,0-1-1 0 0,0-1 0 0 0,-7 5-329 0 0,9-10-64 0 0,4-1-273 0 0,1-6-482 0 0,0 4 469 0 0,0 0-1 0 0,0 0 1 0 0,0 0-1 0 0,1 0 1 0 0,-1 0-1 0 0,0 0 1 0 0,1 0-1 0 0,-1 0 1 0 0,1 0-1 0 0,0-1 351 0 0,11-27-6441 0 0,-6 12 1080 0 0</inkml:trace>
  <inkml:trace contextRef="#ctx0" brushRef="#br0" timeOffset="1156.325">1418 0 17503 0 0,'0'0'399'0'0,"0"0"60"0"0,0 0 21 0 0,0 0-59 0 0,-1 9-260 0 0,-4 35-161 0 0,2 1 0 0 0,2-1 0 0 0,2 1 0 0 0,5 30 0 0 0,-5-56 0 0 0,1 0 0 0 0,1 0 0 0 0,1-1 0 0 0,4 16 0 0 0,-5-18 0 0 0,-3-15 32 0 0,0-1-1 0 0,0 1 0 0 0,0-1 0 0 0,0 1 0 0 0,0-1 1 0 0,0 1-1 0 0,0-1 0 0 0,0 1 0 0 0,0-1 0 0 0,0 0 1 0 0,0 1-1 0 0,0-1 0 0 0,0 1 0 0 0,1-1 0 0 0,-1 1 0 0 0,0-1 1 0 0,0 1-1 0 0,1-1 0 0 0,-1 0 0 0 0,0 1 0 0 0,1-1 1 0 0,-1 1-1 0 0,0-1 0 0 0,1 0 0 0 0,-1 1 0 0 0,0-1 1 0 0,1 0-1 0 0,-1 0 0 0 0,1 1 0 0 0,-1-1 0 0 0,1 0 1 0 0,-1 0-1 0 0,1 0 0 0 0,-1 1 0 0 0,1-1 0 0 0,-1 0 1 0 0,1 0-1 0 0,-1 0 0 0 0,1 0 0 0 0,-1 0 0 0 0,1 0 0 0 0,-1 0 1 0 0,1 0-32 0 0,16-5 936 0 0,-17 4-1166 0 0,7-2 230 0 0,-1-1 0 0 0,1-1 0 0 0,-1 1 0 0 0,0-1 0 0 0,-1 0 0 0 0,1 0 0 0 0,-1-1 0 0 0,3-3 0 0 0,-1 1 0 0 0,0 1 0 0 0,1-1 0 0 0,3-1 0 0 0,23-18 0 0 0,-33 26 0 0 0,-1 1 0 0 0,1 0 0 0 0,-1 0 0 0 0,0 0 0 0 0,1-1 0 0 0,-1 1 0 0 0,1 0 0 0 0,-1 0 0 0 0,1 0 0 0 0,-1 0 0 0 0,1 0 0 0 0,-1 0 0 0 0,1 0 0 0 0,-1 0 0 0 0,1 0 0 0 0,-1 0 0 0 0,1 0 0 0 0,-1 0 0 0 0,1 0 0 0 0,-1 0 0 0 0,1 0 0 0 0,-1 0 0 0 0,1 1 0 0 0,-1-1 0 0 0,1 0 0 0 0,-1 0 0 0 0,1 1 0 0 0,-1-1 0 0 0,0 0 0 0 0,1 1 0 0 0,-1-1 0 0 0,0 0 0 0 0,1 1 0 0 0,-1-1 0 0 0,0 1 0 0 0,1-1 0 0 0,-1 0 0 0 0,0 1 0 0 0,0-1 0 0 0,1 1 0 0 0,-1-1 0 0 0,0 1 0 0 0,0 0 0 0 0,0-1 0 0 0,3 5 0 0 0,-1 0 0 0 0,1 0 0 0 0,-2 0 0 0 0,1 0 0 0 0,0 0 0 0 0,-1 0 0 0 0,0 1 0 0 0,0-1 0 0 0,-1 0 0 0 0,1 6 0 0 0,-1-5 0 0 0,1-1 0 0 0,-1 1 0 0 0,1 0 0 0 0,1 0 0 0 0,-1 0 0 0 0,1 0 0 0 0,0-1 0 0 0,1 2 0 0 0,0 0-337 0 0,8 11-361 0 0,0-8-5238 0 0,1-7-308 0 0</inkml:trace>
  <inkml:trace contextRef="#ctx0" brushRef="#br0" timeOffset="1565.683">2166 210 6448 0 0,'-13'6'136'0'0,"11"-4"32"0"0,-7 1 8 0 0,0 2 16 0 0,-4 4-192 0 0</inkml:trace>
  <inkml:trace contextRef="#ctx0" brushRef="#br0" timeOffset="1947.91">1939 51 17503 0 0,'0'0'399'0'0,"0"0"60"0"0,0 0 21 0 0,0 0-59 0 0,0 0-276 0 0,0-3-57 0 0,0 2 283 0 0,0 1 117 0 0,0 0 21 0 0,-4 8 83 0 0,-3 8-239 0 0,1 0 0 0 0,0 1-1 0 0,1 0 1 0 0,0 0 0 0 0,2 0-1 0 0,-1 10-352 0 0,-2 3-52 0 0,-1 15 89 0 0,1 0-1 0 0,2 27-36 0 0,3-1-4275 0 0,1-71 2741 0 0</inkml:trace>
  <inkml:trace contextRef="#ctx0" brushRef="#br0" timeOffset="2302.423">1829 237 19351 0 0,'0'0'424'0'0,"0"0"88"0"0,9 0 24 0 0,0 0 8 0 0,0 2-440 0 0,7 2-104 0 0,-4-2 0 0 0,7 2 0 0 0,-1-4 0 0 0,4 2 0 0 0,-1 0 0 0 0,3 1 0 0 0,4 0 0 0 0,3 0 0 0 0,5-1 0 0 0,1 1-5711 0 0,0 0-1169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20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3680 0 0,'6'-2'257'0'0,"-6"2"-223"0"0,0 0 1 0 0,0 0 0 0 0,0 0-1 0 0,0-1 1 0 0,0 1 0 0 0,1 0-1 0 0,-1 0 1 0 0,0 0 0 0 0,0 0-1 0 0,0 0 1 0 0,0 0 0 0 0,0 0-1 0 0,0 0 1 0 0,0 0 0 0 0,0 0-1 0 0,0 0 1 0 0,0-1 0 0 0,0 1-1 0 0,0 0 1 0 0,0 0 0 0 0,1 0-1 0 0,-1 0 1 0 0,0 0 0 0 0,0 0 0 0 0,0 0-1 0 0,0-1 1 0 0,0 1 0 0 0,0 0-1 0 0,0 0 1 0 0,0 0 0 0 0,0 0-1 0 0,0 0 1 0 0,0 0 0 0 0,0 0-1 0 0,0-1 1 0 0,-1 1 0 0 0,1 0-1 0 0,0 0 1 0 0,0 0 0 0 0,0 0-1 0 0,0 0 1 0 0,0 0 0 0 0,0 0-1 0 0,0 0 1 0 0,0-1 0 0 0,0 1-1 0 0,0 0 1 0 0,0 0 0 0 0,0 0-1 0 0,0 0 1 0 0,-1 0 0 0 0,1 0-1 0 0,0 0 1 0 0,0 0 0 0 0,0 0-1 0 0,0 0-34 0 0,-1-1 2038 0 0,1 1 104 0 0,0 0-194 0 0,0 0-1837 0 0,1-1 0 0 0,-1 0 1 0 0,0 0-1 0 0,0 0 0 0 0,0 1 0 0 0,1-1 0 0 0,-1 0 0 0 0,1 0 0 0 0,-1 1 0 0 0,0-1 0 0 0,1 0 0 0 0,-1 0 0 0 0,1 1 1 0 0,-1-1-1 0 0,1 1 0 0 0,0-1 0 0 0,-1 1 0 0 0,1-1 0 0 0,0 1 0 0 0,-1-1 0 0 0,1 1 0 0 0,0-1 0 0 0,0 1 0 0 0,-1 0 1 0 0,1-1-1 0 0,0 1-111 0 0,26-7 1620 0 0,-20 6-922 0 0,5-2-226 0 0,4-1-58 0 0,1 0-1 0 0,-1 2 1 0 0,1 0-1 0 0,3 1-413 0 0,-9 1-25 0 0,0 0 0 0 0,1 1 0 0 0,-1 0 0 0 0,0 1 0 0 0,0 1 0 0 0,10 3 25 0 0,19 4-5376 0 0,-37-10 3331 0 0</inkml:trace>
  <inkml:trace contextRef="#ctx0" brushRef="#br0" timeOffset="407.082">6 166 15664 0 0,'0'0'356'0'0,"0"0"49"0"0,0 0 21 0 0,0 0-42 0 0,11-3-236 0 0,7 0-148 0 0,4-1 0 0 0,21-1 0 0 0,40 2 64 0 0,-47 3-4301 0 0,-33 0 3629 0 0,22 0-4802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3:58.1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10 118 5984 0 0,'7'-3'464'0'0,"-7"3"-444"0"0,0 0-1 0 0,0 0 1 0 0,1 0 0 0 0,-1-1 0 0 0,0 1-1 0 0,0 0 1 0 0,1 0 0 0 0,-1 0 0 0 0,0-1-1 0 0,0 1 1 0 0,0 0 0 0 0,1-1 0 0 0,-1 1-1 0 0,0 0 1 0 0,0 0 0 0 0,0-1 0 0 0,0 1-1 0 0,0 0 1 0 0,1-1 0 0 0,-1 1 0 0 0,0 0-1 0 0,0-1 1 0 0,0 1 0 0 0,0 0 0 0 0,0-1-1 0 0,0 1 1 0 0,0 0 0 0 0,0 0 0 0 0,0-1-1 0 0,0 1 1 0 0,-1 0 0 0 0,1-1 0 0 0,0 1-1 0 0,0 0 1 0 0,0-1 0 0 0,0 1 0 0 0,0 0-1 0 0,0 0 1 0 0,-1-1 0 0 0,1 1 0 0 0,0 0-1 0 0,0-1 1 0 0,0 1 0 0 0,-1 0 0 0 0,1 0-1 0 0,0 0-19 0 0,-1-1 496 0 0,0-6 1459 0 0,1 7-1813 0 0,0 0 1 0 0,0-1-1 0 0,0 1 0 0 0,0-1 0 0 0,0 1 0 0 0,-1 0 1 0 0,1-1-1 0 0,0 1 0 0 0,0-1 0 0 0,0 1 1 0 0,-1 0-1 0 0,1-1 0 0 0,0 1 0 0 0,-1 0 0 0 0,1-1 1 0 0,0 1-1 0 0,0 0 0 0 0,-1 0 0 0 0,1-1 1 0 0,-1 1-1 0 0,1 0 0 0 0,0 0-142 0 0,-1-1-15 0 0,1 1 190 0 0,-1-1 1 0 0,1 0-1 0 0,-1 0 0 0 0,1 1 0 0 0,0-1 1 0 0,-1 0-1 0 0,1 0 0 0 0,0 0 1 0 0,-1 0-1 0 0,1 0 0 0 0,0 0 1 0 0,0 0-1 0 0,0 0 0 0 0,0 1 1 0 0,0-1-1 0 0,0 0 0 0 0,0 0 0 0 0,0 0 1 0 0,0 0-1 0 0,0 0 0 0 0,1 0 1 0 0,-1 0-1 0 0,0 0 0 0 0,1 0 1 0 0,-1 1-1 0 0,0-1 0 0 0,1 0 1 0 0,-1 0-1 0 0,1 0 0 0 0,-1 1 0 0 0,1-1 1 0 0,0 0-1 0 0,0 0-175 0 0,-1 1 620 0 0,0 0-11 0 0,3 0 166 0 0,3 1 178 0 0,-5 10-604 0 0,-1-4-292 0 0,0 0 0 0 0,0 0 0 0 0,-1 1 0 0 0,0-1 0 0 0,0 0 0 0 0,-2 4-57 0 0,2-7 8 0 0,0-1 1 0 0,1 1-1 0 0,-1 0 0 0 0,1 0 1 0 0,0 0-1 0 0,0 0 0 0 0,1 0-8 0 0,-1 0 12 0 0,0 0 0 0 0,0 0 0 0 0,-1 1-1 0 0,1-1 1 0 0,-1 3-12 0 0,-3 13 71 0 0,2 0-1 0 0,0 0 1 0 0,1 0-1 0 0,1 14-70 0 0,0-14 28 0 0,3 20 35 0 0,-2-31-22 0 0,0-1 0 0 0,0 1-1 0 0,-1 1 1 0 0,-1-1-1 0 0,0 7-40 0 0,0-14 8 0 0,1 0-1 0 0,0 1 0 0 0,0-1 0 0 0,0 0 1 0 0,0 1-1 0 0,1-1 0 0 0,-1 0 1 0 0,1 1-1 0 0,-1-1 0 0 0,1 0 0 0 0,0 1 1 0 0,0-1-8 0 0,0 0 7 0 0,0 1 0 0 0,0-1 1 0 0,-1 0-1 0 0,1 0 1 0 0,-1 1-1 0 0,1-1 0 0 0,-1 0 1 0 0,0 1-1 0 0,0-1 1 0 0,0 1-1 0 0,0-1 0 0 0,0 1-7 0 0,-2 26 78 0 0,2-25-97 0 0,0 0 1 0 0,0 1 0 0 0,0-1-1 0 0,-1 1 1 0 0,1-1 0 0 0,-1 0-1 0 0,0 0 1 0 0,-1 2 18 0 0,-8 10-2343 0 0,10-16 2246 0 0,0 0-1 0 0,0 0 0 0 0,0 0 0 0 0,0 0 0 0 0,0 0 0 0 0,1 0 0 0 0,-1 0 1 0 0,0 0-1 0 0,0 0 0 0 0,0 0 0 0 0,0 0 0 0 0,0 0 0 0 0,0 0 0 0 0,0 0 1 0 0,0 0-1 0 0,0 0 0 0 0,0 0 0 0 0,0 0 0 0 0,0 0 0 0 0,0 0 1 0 0,0 0-1 0 0,0 1 0 0 0,0-1 0 0 0,0 0 0 0 0,0 0 0 0 0,0 0 0 0 0,0 0 1 0 0,0 0-1 0 0,0 0 0 0 0,0 0 0 0 0,0 0 0 0 0,0 0 0 0 0,0 0 0 0 0,0 0 1 0 0,0 0 97 0 0,5-1-1242 0 0,2-1-1063 0 0</inkml:trace>
  <inkml:trace contextRef="#ctx0" brushRef="#br0" timeOffset="430">204 434 9672 0 0,'5'0'486'0'0,"0"1"0"0"0,0 0 0 0 0,0 0 1 0 0,-1 0-1 0 0,1 1 0 0 0,0 0 0 0 0,0-1 1 0 0,-1 2-487 0 0,2-1 620 0 0,0 0 1 0 0,0 0-1 0 0,0 0 1 0 0,2 0-621 0 0,-3-1 289 0 0,-1 0 0 0 0,1 0 1 0 0,0-1-1 0 0,-1 0 1 0 0,1 0-1 0 0,-1 0 1 0 0,1 0-1 0 0,0-1 1 0 0,3-1-290 0 0,-2 1 243 0 0,0-2 1 0 0,0 1 0 0 0,0-1 0 0 0,0 0-1 0 0,-1 0 1 0 0,1 0 0 0 0,-1-1-1 0 0,0 0 1 0 0,0 0 0 0 0,0 0 0 0 0,0-1-1 0 0,-1 0 1 0 0,0 0 0 0 0,1-1-244 0 0,-3 3 1 0 0,-1 1 1 0 0,1-1-1 0 0,-1 1 1 0 0,0-1-1 0 0,0 1 1 0 0,0-1 0 0 0,0-1-2 0 0,4-12 77 0 0,-4 13-66 0 0,0 1 1 0 0,-1-1-1 0 0,1 0 1 0 0,-1 0-1 0 0,0 0 1 0 0,0 1-1 0 0,0-1 1 0 0,0 0-1 0 0,-1 0 1 0 0,1 0-1 0 0,-1 1 1 0 0,1-1-1 0 0,-1 0 1 0 0,0 0 0 0 0,0 1-1 0 0,0-1 1 0 0,-1 1-1 0 0,1-1 1 0 0,0 1-1 0 0,-1 0 1 0 0,0-1-1 0 0,0 1 1 0 0,1 0-1 0 0,-1 0 1 0 0,0 0-1 0 0,-1 0 1 0 0,1 0-1 0 0,-2 0-11 0 0,2 1-4 0 0,0 0 0 0 0,0 0 0 0 0,-1 0 0 0 0,1 1 0 0 0,0-1-1 0 0,-1 1 1 0 0,1 0 0 0 0,-1 0 0 0 0,1 0 0 0 0,-1 0 0 0 0,1 0 0 0 0,0 0 0 0 0,-1 0-1 0 0,1 1 1 0 0,0 0 0 0 0,-3 0 4 0 0,3-1-11 0 0,1 1 0 0 0,-1 0 0 0 0,1 0 0 0 0,-1-1-1 0 0,1 1 1 0 0,-1 0 0 0 0,1 0 0 0 0,0 0 0 0 0,-1 0 0 0 0,1 1 0 0 0,0-1 0 0 0,0 0-1 0 0,0 0 1 0 0,-1 1 0 0 0,2-1 0 0 0,-1 1 0 0 0,0-1 0 0 0,0 1 0 0 0,0-1 0 0 0,1 1-1 0 0,-1 0 1 0 0,1-1 0 0 0,-1 1 0 0 0,1 0 11 0 0,-1 2-2 0 0,0-1 0 0 0,0 1-1 0 0,0-1 1 0 0,-1 1 0 0 0,1-1 0 0 0,-2 3 2 0 0,1-4-11 0 0,1 0 1 0 0,0 0-1 0 0,0 1 0 0 0,0-1 1 0 0,0 0-1 0 0,0 1 0 0 0,1-1 0 0 0,-1 1 1 0 0,1-1-1 0 0,0 1 0 0 0,-1-1 1 0 0,1 1-1 0 0,0-1 0 0 0,0 1 11 0 0,1-1-18 0 0,-1 1 0 0 0,-1 0 0 0 0,1-1 0 0 0,0 1 0 0 0,-1-1 0 0 0,1 1 0 0 0,-1-1 0 0 0,0 1 0 0 0,1-1 0 0 0,-2 2 18 0 0,1-1-8 0 0,0-1 1 0 0,0 1 0 0 0,0-1 0 0 0,0 1 0 0 0,1-1 0 0 0,-1 1-1 0 0,1-1 1 0 0,0 1 0 0 0,0 2 7 0 0,0 1 52 0 0,0 1 0 0 0,0-1 0 0 0,0 1 0 0 0,-1-1 0 0 0,-1 4-52 0 0,2-5 1 0 0,0-4-1 0 0,0 0 0 0 0,0-1 0 0 0,0 1 0 0 0,0 0 0 0 0,0 0 0 0 0,0 0 0 0 0,0 0 0 0 0,0 0 0 0 0,1 0 0 0 0,-1-1 0 0 0,0 1 0 0 0,0 0 0 0 0,1 0 0 0 0,-1-1 0 0 0,1 1 0 0 0,-1 0 0 0 0,1 0 0 0 0,-1-1 0 0 0,1 1 0 0 0,-1 0 0 0 0,1-1 0 0 0,0 1 0 0 0,0 0 0 0 0,-1-1 0 0 0,1 1 0 0 0,0-1 0 0 0,-1 1 0 0 0,1 0 0 0 0,0-1 0 0 0,-1 1 0 0 0,1 0 0 0 0,-1 0 0 0 0,0-1 0 0 0,1 1 0 0 0,-1 0 0 0 0,1 0 0 0 0,-1 0 0 0 0,0 0 0 0 0,0-1 0 0 0,1 1 0 0 0,-1 0 0 0 0,0 0 0 0 0,0 0 3 0 0,0 0 0 0 0,1 0 0 0 0,-1 0 0 0 0,1 0-1 0 0,-1 0 1 0 0,1 0 0 0 0,-1 0 0 0 0,1 0 0 0 0,-1 0-1 0 0,1 0 1 0 0,0-1 0 0 0,0 1 0 0 0,-1 0 0 0 0,1-1-1 0 0,0 1 1 0 0,0 0 0 0 0,0-1 0 0 0,0 1 0 0 0,0-1-1 0 0,0 1 1 0 0,0-1 0 0 0,0 0 0 0 0,0 1 0 0 0,0-1-1 0 0,0 0 1 0 0,1 1-3 0 0,3 0-7 0 0,0 0 0 0 0,0 0 0 0 0,1 0 0 0 0,-1-1 0 0 0,3 1 7 0 0,-4-1-120 0 0,0-1 0 0 0,-1 1 0 0 0,1-1 0 0 0,0 0 1 0 0,0 0-1 0 0,0 0 0 0 0,0 0 0 0 0,-1-1 0 0 0,1 1 0 0 0,0-1 1 0 0,-1 0-1 0 0,1 0 0 0 0,-1 0 0 0 0,0-1 0 0 0,3-1 120 0 0,0-2-1240 0 0,0-1 0 0 0,0 1 0 0 0,-1-1 0 0 0,0 0-1 0 0,0-1 1 0 0,3-6 1240 0 0,0 0-4974 0 0</inkml:trace>
  <inkml:trace contextRef="#ctx0" brushRef="#br0" timeOffset="803.738">538 335 13072 0 0,'0'0'297'0'0,"0"0"39"0"0,0 9 340 0 0,-3 9-127 0 0,2-1 0 0 0,0 1 0 0 0,1-1 1 0 0,1 1-1 0 0,0-1 0 0 0,2 0 0 0 0,0 1 0 0 0,1-1 0 0 0,4 11-549 0 0,-7-25 130 0 0,0 0-1 0 0,0-1 0 0 0,0 1 0 0 0,1-1 0 0 0,-1 0 0 0 0,1 1 0 0 0,0-1 0 0 0,-1 0 0 0 0,1 0 0 0 0,0 0 0 0 0,0 0 0 0 0,1 0 1 0 0,-1 0-1 0 0,0-1 0 0 0,0 1 0 0 0,1 0-129 0 0,-2-2 51 0 0,1 1 0 0 0,-1-1-1 0 0,0 1 1 0 0,0-1 0 0 0,0 0 0 0 0,0 1 0 0 0,0-1 0 0 0,1 0-1 0 0,-1 0 1 0 0,0 0 0 0 0,0 0 0 0 0,0 0 0 0 0,1 0 0 0 0,-1 0-1 0 0,0 0 1 0 0,0-1 0 0 0,0 1 0 0 0,0 0 0 0 0,1-1 0 0 0,-1 1-1 0 0,0-1 1 0 0,0 1 0 0 0,0-1 0 0 0,0 1 0 0 0,0-1 0 0 0,0 0-1 0 0,0 0 1 0 0,0 1 0 0 0,0-1 0 0 0,-1 0 0 0 0,1 0 0 0 0,0 0-1 0 0,0 0 1 0 0,-1 0 0 0 0,1 0 0 0 0,-1 0 0 0 0,1 0 0 0 0,0-1-51 0 0,15-23 651 0 0,-12 20-593 0 0,-1-1 0 0 0,1 1 0 0 0,-1-1-1 0 0,0 1 1 0 0,-1-1 0 0 0,1-1-58 0 0,15-41 89 0 0,6-21-126 0 0,-22 61-35 0 0,-1 0 0 0 0,0 0 0 0 0,0 0 0 0 0,-1-3 72 0 0,0 4-82 0 0,1 1 0 0 0,-1-1 0 0 0,1 0 0 0 0,0 1 0 0 0,1-1 0 0 0,0 0 82 0 0,2-7 67 0 0,-2 9-70 0 0,-1 4-269 0 0,-1 1-822 0 0,0 0-356 0 0,0 0-707 0 0,0 0-2685 0 0,0 0-1150 0 0</inkml:trace>
  <inkml:trace contextRef="#ctx0" brushRef="#br0" timeOffset="1756.097">891 399 11808 0 0,'10'-1'897'0'0,"-2"-1"-862"0"0,-2 1 216 0 0,0 0-1 0 0,0-1 1 0 0,-1 0-1 0 0,1 0 1 0 0,-1 0-1 0 0,1 0 1 0 0,-1-1-1 0 0,0 0 1 0 0,0 0-1 0 0,0-1 1 0 0,0 1-1 0 0,-1-1 1 0 0,0 0-1 0 0,1-1-249 0 0,0-1 440 0 0,-2 4-260 0 0,-1-1 0 0 0,1 1 0 0 0,-1-1 0 0 0,0 0 1 0 0,0 0-1 0 0,0 0 0 0 0,0 0 0 0 0,-1 0 0 0 0,1 0 0 0 0,-1-1 0 0 0,0 1 1 0 0,0 0-1 0 0,0-1 0 0 0,0 1 0 0 0,0-1-181 0 0,-1-3-3 0 0,0 5 37 0 0,0 1 0 0 0,0-1 1 0 0,0 1-1 0 0,0-1 1 0 0,0 1-1 0 0,0 0 1 0 0,0-1-1 0 0,-1 1 0 0 0,1-1 1 0 0,-1 1-1 0 0,1 0 1 0 0,-1-1-1 0 0,1 1 1 0 0,-1 0-1 0 0,0-1 0 0 0,1 1 1 0 0,-1 0-1 0 0,0 0 1 0 0,-1-1-35 0 0,1 1 49 0 0,0-1 0 0 0,0 1-1 0 0,0 0 1 0 0,0 0 0 0 0,0 0 0 0 0,0 0 0 0 0,-1 0 0 0 0,1 0 0 0 0,0 0 0 0 0,-1 0 0 0 0,1 0 0 0 0,-1 1 0 0 0,1-1 0 0 0,-1 0-1 0 0,1 1 1 0 0,-1-1 0 0 0,1 1 0 0 0,-1 0 0 0 0,1 0 0 0 0,-3-1-49 0 0,2 2 28 0 0,0-1 0 0 0,0 0 0 0 0,0 1 0 0 0,0-1 0 0 0,0 1 0 0 0,0 0 0 0 0,0 0 0 0 0,0 0 0 0 0,0 0 0 0 0,0 0-1 0 0,1 0 1 0 0,-1 0 0 0 0,0 1 0 0 0,0 0-28 0 0,-4 4 7 0 0,0 0-1 0 0,1 0 1 0 0,-1 1-1 0 0,1 0 0 0 0,1 0 1 0 0,-1 1-1 0 0,0 2-6 0 0,1-3-42 0 0,1 0 1 0 0,0 0-1 0 0,0-1 0 0 0,1 2 0 0 0,0-1 0 0 0,0 0 0 0 0,1 0 1 0 0,0 1-1 0 0,0-1 0 0 0,1 0 0 0 0,0 1 0 0 0,0-1 0 0 0,1 4 42 0 0,0-8 21 0 0,0 1-1 0 0,0-1 0 0 0,1 0 0 0 0,-1 0 0 0 0,1 0 0 0 0,0 0 0 0 0,0 0 1 0 0,0-1-1 0 0,0 1 0 0 0,0 0 0 0 0,0-1 0 0 0,1 0 0 0 0,-1 1 0 0 0,1-1 1 0 0,0 0-1 0 0,0 0 0 0 0,0-1 0 0 0,0 1 0 0 0,0-1 0 0 0,0 1 0 0 0,0-1 1 0 0,0 0-1 0 0,1 0 0 0 0,-1 0 0 0 0,0-1 0 0 0,1 1 0 0 0,2-1-20 0 0,2 0 65 0 0,0 0 0 0 0,-1-1 1 0 0,1 0-1 0 0,-1 0 0 0 0,0-1 0 0 0,1 0 0 0 0,-1 0 0 0 0,0-1 0 0 0,0 0 0 0 0,0 0 0 0 0,0-1 0 0 0,-1 0 0 0 0,1 0 0 0 0,-1 0 0 0 0,5-6-65 0 0,15-10 216 0 0,2-1-9 0 0,23-24-207 0 0,-47 40 288 0 0,-3 4-265 0 0,0 0 0 0 0,-1 0 1 0 0,1 0-1 0 0,0 0 0 0 0,0 0 0 0 0,0 1 0 0 0,0-1 0 0 0,0 0 0 0 0,0 0 0 0 0,0 1 1 0 0,0-1-1 0 0,1 1 0 0 0,-1-1 0 0 0,0 0-23 0 0,14-13-185 0 0,-12 9 147 0 0,0 1 0 0 0,0-1 0 0 0,0 0 0 0 0,-1 0 0 0 0,0 1 0 0 0,1-1 0 0 0,-2-1 0 0 0,1 1 0 0 0,-1 0 0 0 0,1-4 38 0 0,2-7-62 0 0,9-35 285 0 0,-8 28-25 0 0,0 0 0 0 0,3-2-198 0 0,1-24-293 0 0,-4 27-185 0 0,-4 18 468 0 0,-1-25 547 0 0,0 28-508 0 0,0-1 1 0 0,0 1-1 0 0,0 0 1 0 0,1 0-1 0 0,-1 0 1 0 0,0 0-1 0 0,0 0 0 0 0,1 0 1 0 0,-1-1-1 0 0,1 1 1 0 0,-1 0-1 0 0,1 0 1 0 0,0 0-1 0 0,0 0-29 0 0,0 0-16 0 0,-1 1 85 0 0,0 0 26 0 0,0 0-42 0 0,2 18-303 0 0,-2 2 265 0 0,0-1 1 0 0,-1 1 0 0 0,0-1-1 0 0,-5 17-15 0 0,-1 23 376 0 0,3-16-107 0 0,-1 14 694 0 0,2 11-963 0 0,3-51-5 0 0,0-1 0 0 0,2 0 1 0 0,0 0-1 0 0,0 0 0 0 0,2 0 0 0 0,4 13 5 0 0,-7-26 34 0 0,0 0 0 0 0,0 0 1 0 0,1 0-1 0 0,-1-1 0 0 0,1 1 1 0 0,0 0-1 0 0,-1 0 0 0 0,2-1 0 0 0,-1 1 1 0 0,0-1-1 0 0,0 0 0 0 0,1 0 0 0 0,-1 1 1 0 0,1-2-1 0 0,-1 1 0 0 0,1 0 1 0 0,1 0-35 0 0,0 0 38 0 0,-1-1 1 0 0,1 0 0 0 0,0 0 0 0 0,0 0-1 0 0,0 0 1 0 0,0-1 0 0 0,0 1 0 0 0,-1-1-1 0 0,1 0 1 0 0,0-1 0 0 0,0 1 0 0 0,0 0-1 0 0,0-1 1 0 0,1 0-39 0 0,13-3-119 0 0,46-11-3923 0 0,-43 9-4084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4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15720 0 0,'0'0'720'0'0,"0"0"-17"0"0,0-1-451 0 0,0 0-177 0 0,0 0-1 0 0,1 0 0 0 0,-1 0 0 0 0,0 0 1 0 0,0 0-1 0 0,1 0 0 0 0,-1 0 0 0 0,0 0 0 0 0,1 0 1 0 0,-1 1-1 0 0,1-1 0 0 0,-1 0 0 0 0,1 0 0 0 0,0 0 1 0 0,-1 1-1 0 0,1-1 0 0 0,0 0 0 0 0,-1 1 0 0 0,1-1 1 0 0,0 0-1 0 0,0 1 0 0 0,0-1 0 0 0,0 1 0 0 0,-1-1 1 0 0,1 1-1 0 0,1-1-74 0 0,4-2 526 0 0,-2 1-225 0 0,0-1 0 0 0,1 1 0 0 0,-1 0-1 0 0,1 0 1 0 0,0 1 0 0 0,0-1-1 0 0,2 1-300 0 0,3-2 343 0 0,4 0 29 0 0,0 0-1 0 0,1 1 0 0 0,-1 0 0 0 0,0 1 0 0 0,8 1-371 0 0,74 6 302 0 0,-68-4-304 0 0,-3 1-144 0 0,0 2-1 0 0,20 5 147 0 0,-11-1-2079 0 0,-21-6 75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44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18399 0 0,'0'0'422'0'0,"0"0"56"0"0,0 0 30 0 0,0 0-65 0 0,1 0-294 0 0,12-4 461 0 0,0 2 0 0 0,0-1 0 0 0,1 2 1 0 0,-1-1-1 0 0,4 2-610 0 0,8-2 461 0 0,12 0-201 0 0,-1 1 0 0 0,1 1 0 0 0,-1 2-1 0 0,21 5-259 0 0,-22-1-8225 0 0,16 6 8225 0 0,-32-8-7205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5:2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3224 0 0,'0'0'284'0'0,"0"0"-16"0"0,0 0-4 0 0,0 0 0 0 0,0 0 49 0 0,0 0 207 0 0,0 0 89 0 0,14 0 759 0 0,16 3-343 0 0,0-2-1 0 0,24-2-1024 0 0,-20 1 1903 0 0,30 2-1903 0 0,-34 0 84 0 0,-1-2 0 0 0,2-1-84 0 0,11 0-2 0 0,130-5 2050 0 0,80-1 0 0 0,-145 2-2025 0 0,230-2 396 0 0,-109 7 1212 0 0,-95-2-1657 0 0,158-13 26 0 0,-240 11 0 0 0,358-4 0 0 0,-291 8 0 0 0,-48-3-1673 0 0,11-4 1673 0 0,-33 3 1067 0 0,43-5-498 0 0,-17 1-550 0 0,1 3-1 0 0,50 4-18 0 0,57 7-1991 0 0,-115-6 2735 0 0,-35 1-459 0 0,19-2-285 0 0,-3-1-6 0 0,162 4 150 0 0,-183-1-144 0 0,-14 0 0 0 0,-1-1 0 0 0,13-1 0 0 0,20-2 1 0 0,38 3-1 0 0,-38 0-1 0 0,364 0 76 0 0,-296-5 154 0 0,44 2 129 0 0,-121 2-276 0 0,0-3 0 0 0,6-2-82 0 0,31-3 430 0 0,-22 4-287 0 0,-11 1-150 0 0,26 0 7 0 0,-28 5 42 0 0,-15 0-13 0 0,-1-1 0 0 0,1-1-1 0 0,14-3-28 0 0,12-1 58 0 0,-36 4-477 0 0,-1 0 0 0 0,1-1 0 0 0,-1 0 0 0 0,5-2 419 0 0,-7 1-5917 0 0</inkml:trace>
  <inkml:trace contextRef="#ctx0" brushRef="#br0" timeOffset="8521.73">7585 0 3224 0 0,'21'5'144'0'0,"1"1"0"0"0,18 7-144 0 0,-35-10-1743 0 0,-1 2 5762 0 0,-4-5-3820 0 0,0 0 0 0 0,0 0 0 0 0,0 0 1 0 0,0 1-1 0 0,0-1 0 0 0,0 0 0 0 0,-1 0 0 0 0,1 1 1 0 0,0-1-1 0 0,0 0 0 0 0,0 0 0 0 0,0 0 0 0 0,0 1 0 0 0,0-1 1 0 0,0 0-1 0 0,0 0 0 0 0,0 0 0 0 0,-1 0 0 0 0,1 1 1 0 0,0-1-1 0 0,0 0 0 0 0,0 0 0 0 0,0 0 0 0 0,0 0 1 0 0,-1 0-1 0 0,1 1 0 0 0,0-1 0 0 0,0 0 0 0 0,0 0 1 0 0,-1 0-1 0 0,1 0 0 0 0,0 0 0 0 0,0 0 0 0 0,0 0 1 0 0,-1 0-200 0 0,0 1 726 0 0,-1 0-515 0 0,0 0 0 0 0,1 0 0 0 0,-1 0-1 0 0,0 0 1 0 0,0 0 0 0 0,1 0 0 0 0,-1-1 0 0 0,0 1 0 0 0,0-1-211 0 0,-49 19 1293 0 0,13-10-1163 0 0,16-2 65 0 0,22-7-225 0 0,0 0-1 0 0,0-1 1 0 0,0 1 0 0 0,0 0-1 0 0,-1 0 1 0 0,1 0 0 0 0,0 0-1 0 0,0 0 1 0 0,0-1 0 0 0,0 1-1 0 0,0 0 1 0 0,0 0-1 0 0,0 0 1 0 0,0-1 0 0 0,0 1-1 0 0,0 0 1 0 0,0 0 0 0 0,0 0-1 0 0,0 0 1 0 0,0-1 0 0 0,0 1-1 0 0,0 0 1 0 0,0 0 0 0 0,0 0-1 0 0,0 0 1 0 0,0-1-1 0 0,1 1 1 0 0,-1 0 0 0 0,0 0-1 0 0,0 0 1 0 0,0 0 0 0 0,0 0-1 0 0,0 0 1 0 0,0-1 0 0 0,0 1-1 0 0,1 0 1 0 0,-1 0 30 0 0,7-3-2528 0 0,-3 2 2013 0 0,3-2-4297 0 0</inkml:trace>
  <inkml:trace contextRef="#ctx0" brushRef="#br0" timeOffset="8984.801">7827 101 6448 0 0,'0'0'498'0'0,"0"0"-159"0"0,0 0 549 0 0,0 0 273 0 0,0 0 58 0 0,0 0-92 0 0,0 0-437 0 0,0 0-194 0 0,0 0-42 0 0,0 0 32 0 0,0 0 164 0 0,0 0 71 0 0,0 0 14 0 0,0 0-22 0 0,0 0-95 0 0,0 0-39 0 0,0 0-10 0 0,0 0-62 0 0,0 0-258 0 0,0 0-110 0 0,0 0-19 0 0,-13 2 129 0 0,-165 8 425 0 0,111-4-563 0 0,-1-3 0 0 0,-55-6-111 0 0,-225-7 139 0 0,199 2 269 0 0,44 2 33 0 0,-359-7 1318 0 0,362 12-1531 0 0,-51-1 85 0 0,-198 2-14 0 0,289 2-298 0 0,-193-4 241 0 0,62 4-237 0 0,-217 12-374 0 0,277-3-549 0 0,-60 2-5766 0 0,188-13 6458 0 0,-48 4-2235 0 0</inkml:trace>
  <inkml:trace contextRef="#ctx0" brushRef="#br0" timeOffset="12474.523">10787 119 1840 0 0,'7'7'1107'0'0,"16"16"1954"0"0,-22-22-2187 0 0,-1-1 29 0 0,0 0-12 0 0,0 0-83 0 0,0 0-38 0 0,0 0-8 0 0,0 0-36 0 0,-1 1-522 0 0,-1 0 1 0 0,0 0-1 0 0,0 0 0 0 0,0 0 0 0 0,0 0 0 0 0,0 0 0 0 0,0 0 0 0 0,0-1 0 0 0,0 1 0 0 0,0-1 0 0 0,0 0 1 0 0,-2 1-205 0 0,-27 0 926 0 0,30-1-847 0 0,-130 7 1723 0 0,122-6-1700 0 0,0-1 0 0 0,0-1-1 0 0,0 1 1 0 0,0-2-102 0 0,-33 0 280 0 0,-230 12 577 0 0,199-8 824 0 0,-31-5-1681 0 0,28 1 959 0 0,-15 3-959 0 0,31 0 752 0 0,-47-6-752 0 0,26 0 400 0 0,22 2-110 0 0,-30-2 176 0 0,-134-1 234 0 0,80-5-580 0 0,111 8-96 0 0,-125-6 34 0 0,87 5-41 0 0,-61-10 42 0 0,78 6 1 0 0,-1 3 0 0 0,-8 2-60 0 0,-41 3 256 0 0,-381 9 96 0 0,143 5-2174 0 0,268-11 102 0 0,-3-2-80 0 0</inkml:trace>
  <inkml:trace contextRef="#ctx0" brushRef="#br0" timeOffset="13756.236">758 610 13824 0 0,'-1'-5'220'0'0,"0"0"1"0"0,1 0-1 0 0,-1-1 1 0 0,1 1-1 0 0,0 0 1 0 0,1 0-221 0 0,0-9 1494 0 0,0 11 1046 0 0,-1 5 1798 0 0,-1 23-4338 0 0,-2-1 0 0 0,-1 11 0 0 0,-4 31 0 0 0,3-25 0 0 0,-1-1 0 0 0,-8 26 0 0 0,6-28 0 0 0,5-25 0 0 0,1-9 0 0 0,1 0 0 0 0,0 0 0 0 0,0 1 0 0 0,1-1 0 0 0,-1 0 0 0 0,1 4 0 0 0,0-8 0 0 0,0 0 0 0 0,0 0 0 0 0,0 1 0 0 0,0-1 0 0 0,0 0 0 0 0,0 0 0 0 0,0 0 0 0 0,0 0 0 0 0,1 0 0 0 0,-1 1 0 0 0,0-1 0 0 0,0 0 0 0 0,0 0 0 0 0,0 0 0 0 0,0 0 0 0 0,0 0 0 0 0,0 0 0 0 0,0 0 0 0 0,1 1 0 0 0,-1-1 0 0 0,0 0 0 0 0,0 0 0 0 0,0 0 0 0 0,0 0 0 0 0,0 0 0 0 0,1 0 0 0 0,-1 0 0 0 0,0 0 0 0 0,0 0 0 0 0,0 0 0 0 0,0 0 0 0 0,0 0 0 0 0,1 0 0 0 0,-1 0 0 0 0,0 0 0 0 0,0 0 0 0 0,0 0 0 0 0,0 0 0 0 0,1 0 0 0 0,-1 0 0 0 0,0 0 0 0 0,0 0 0 0 0,0 0 0 0 0,0 0 0 0 0,0 0 0 0 0,0-1 0 0 0,1 1 0 0 0,-1 0 0 0 0,0 0 0 0 0,0 0 0 0 0,0 0 0 0 0,0 0 0 0 0,0 0 0 0 0,0 0 0 0 0,0 0 0 0 0,1-1 0 0 0,-1 1 0 0 0,0 0 0 0 0,8-7 0 0 0,8-15-426 0 0,10-20 426 0 0,12-16-1550 0 0,-35 53 1549 0 0,1 1-1 0 0,0 0 1 0 0,0 0-1 0 0,0 0 0 0 0,0 1 1 0 0,1 0-1 0 0,-1-1 1 0 0,1 1-1 0 0,0 1 0 0 0,4-3 2 0 0,-7 5 0 0 0,-1-1 0 0 0,0 1 0 0 0,0 0 0 0 0,0 0 0 0 0,0-1 0 0 0,0 1 0 0 0,0 0 0 0 0,0 0 0 0 0,0 0 0 0 0,1 0 0 0 0,-1 1 0 0 0,0-1 0 0 0,0 0 0 0 0,0 0 0 0 0,0 1 0 0 0,0-1 0 0 0,0 0 0 0 0,0 1 0 0 0,0-1 0 0 0,0 1 0 0 0,0 0 0 0 0,0-1 0 0 0,0 1 0 0 0,0 0 0 0 0,0-1 0 0 0,0 2 0 0 0,2 0 0 0 0,-1-1 0 0 0,1 1 0 0 0,0 0 0 0 0,-1 0 0 0 0,0 0 0 0 0,1 1 0 0 0,-1-1 0 0 0,0 0 0 0 0,0 1 0 0 0,0-1 0 0 0,-1 1 0 0 0,1 0 0 0 0,17 36 0 0 0,-9-18 0 0 0,-7-15 121 0 0,0-1-1 0 0,0 1 1 0 0,1-1-1 0 0,0 0 1 0 0,0 0-1 0 0,0-1 1 0 0,0 1-1 0 0,5 3-120 0 0,-6-6 61 0 0,0 0-1 0 0,0 0 1 0 0,0 0-1 0 0,0 0 1 0 0,0 0-1 0 0,1-1 1 0 0,-1 0-1 0 0,0 0 1 0 0,1 0-1 0 0,-1 0 1 0 0,1 0-1 0 0,-1-1 0 0 0,1 1 1 0 0,-1-1-1 0 0,1 0 1 0 0,0 0-1 0 0,0 0-60 0 0,5-1 0 0 0,-1-1 0 0 0,0 0 0 0 0,1 0 0 0 0,-1-1 0 0 0,0 0 0 0 0,0 0 0 0 0,0-1 0 0 0,0 0 0 0 0,-1 0 0 0 0,0 0 0 0 0,1-1 0 0 0,-2-1 0 0 0,1 1 0 0 0,-1-1 0 0 0,1 0 0 0 0,-2-1 0 0 0,5-5 0 0 0,-5 6 0 0 0,0-1 0 0 0,-1 0 0 0 0,0 0 0 0 0,0 0 0 0 0,-1 0 0 0 0,0-1 0 0 0,2-7 0 0 0,-4 13 0 0 0,0-1 0 0 0,0 0 0 0 0,0 0 0 0 0,-1 0 0 0 0,0 0 0 0 0,0 0 0 0 0,0 0 0 0 0,0 0 0 0 0,0 0 0 0 0,0 0 0 0 0,-1 0 0 0 0,1 0 0 0 0,-1 0 0 0 0,0 0 0 0 0,0 0 0 0 0,0 0 0 0 0,0 1 0 0 0,-1-1 0 0 0,1 0 0 0 0,-1 1 0 0 0,1-1 0 0 0,-2-1 0 0 0,1 2 0 0 0,0 1 0 0 0,0-1 0 0 0,0 1 0 0 0,0-1 0 0 0,0 1 0 0 0,0 0 0 0 0,0 0 0 0 0,-1-1 0 0 0,1 2 0 0 0,0-1 0 0 0,-1 0 0 0 0,1 0 0 0 0,-1 1 0 0 0,1-1 0 0 0,0 1 0 0 0,-1 0 0 0 0,1 0 0 0 0,-1 0 0 0 0,1 0 0 0 0,-1 0 0 0 0,1 0 0 0 0,-1 1 0 0 0,1-1 0 0 0,-1 1 0 0 0,1 0 0 0 0,-1 0 0 0 0,0 0 0 0 0,0 0 0 0 0,1 0 0 0 0,-1 1 0 0 0,1-1 0 0 0,-1 1 0 0 0,1-1 0 0 0,-1 1 0 0 0,1 0 0 0 0,0 0 0 0 0,0 0 0 0 0,0 0 0 0 0,0 0 0 0 0,0 0 0 0 0,1 1 0 0 0,-1-1 0 0 0,1 1 0 0 0,-1-1 0 0 0,1 1 0 0 0,0-1 0 0 0,0 1 0 0 0,0 0 0 0 0,0 2 0 0 0,-6 16 0 0 0,7-10 0 0 0,0-7 0 0 0,7 14 0 0 0,-5-14 0 0 0,1 0 0 0 0,0 0 0 0 0,0 0 0 0 0,1 0 0 0 0,-1-1 0 0 0,1 0 0 0 0,0 1 0 0 0,0-1 0 0 0,0-1 0 0 0,2 3 0 0 0,2 0 0 0 0,0 0 0 0 0,-1-1 0 0 0,0-1 0 0 0,1 0 0 0 0,-1 0 0 0 0,1 0 0 0 0,0-1 0 0 0,0 0 0 0 0,0-1 0 0 0,0 0 0 0 0,1 0 0 0 0,4 0 0 0 0,-10-1-155 0 0,1-1-1 0 0,-1 1 0 0 0,1-1 0 0 0,0 0 0 0 0,-1 0 1 0 0,1 0-1 0 0,-1 0 0 0 0,0-1 0 0 0,1 1 1 0 0,-1-1-1 0 0,0 0 0 0 0,0 0 0 0 0,0 0 1 0 0,1-1 155 0 0,0 0-1246 0 0,0-1 1 0 0,0 0-1 0 0,-1 0 1 0 0,1 0 0 0 0,2-4 1245 0 0,3-3-5800 0 0</inkml:trace>
  <inkml:trace contextRef="#ctx0" brushRef="#br0" timeOffset="14143.734">1389 722 17503 0 0,'0'0'399'0'0,"0"0"60"0"0,0 0 21 0 0,0 0-59 0 0,1 16-260 0 0,13 43 990 0 0,-6-30 1778 0 0,3 25-2929 0 0,-9-26 71 0 0,-2-17 588 0 0,1-1 0 0 0,1 1 0 0 0,0 3-659 0 0,0-10-117 0 0,-2-4 34 0 0,0 1 0 0 0,1-1 1 0 0,-1 0-1 0 0,0 0 0 0 0,1 0 0 0 0,-1 0 1 0 0,0 0-1 0 0,1 1 0 0 0,-1-1 0 0 0,0 0 1 0 0,0 0-1 0 0,1 0 0 0 0,-1 0 0 0 0,0 0 1 0 0,1 0-1 0 0,-1 0 0 0 0,0 0 0 0 0,1 0 1 0 0,-1 0-1 0 0,0 0 0 0 0,1 0 0 0 0,-1-1 1 0 0,0 1-1 0 0,1 0 0 0 0,-1 0 0 0 0,0 0 1 0 0,1 0-1 0 0,-1 0 0 0 0,0-1 0 0 0,0 1 1 0 0,1 0 82 0 0,8-6-6476 0 0,-3-3-605 0 0</inkml:trace>
  <inkml:trace contextRef="#ctx0" brushRef="#br0" timeOffset="14144.734">1567 643 17503 0 0,'-2'-3'577'0'0,"-4"-4"838"0"0,5 7-1044 0 0,1 0 117 0 0,0 0 21 0 0,0 0-66 0 0,-3 10-278 0 0,3-7-232 0 0,-1-1 0 0 0,1 1 0 0 0,0-1 0 0 0,0 1 0 0 0,0-1 0 0 0,0 1 0 0 0,0-1 0 0 0,0 1 0 0 0,1-1 0 0 0,-1 1 0 0 0,2 1 67 0 0,7 15-7310 0 0,-8-18 1510 0 0</inkml:trace>
  <inkml:trace contextRef="#ctx0" brushRef="#br0" timeOffset="14550.597">1792 689 15664 0 0,'0'0'718'0'0,"0"0"-19"0"0,-23-2 35 0 0,14 5-239 0 0,-1 0-1 0 0,1 0 1 0 0,0 1-1 0 0,0 0 1 0 0,0 0-1 0 0,0 1 1 0 0,0 1-495 0 0,-17 8 1122 0 0,19-10-894 0 0,1 0-1 0 0,0 0 0 0 0,1 0 0 0 0,-1 0 1 0 0,-3 5-228 0 0,0-2-17 0 0,9-7 17 0 0,0 1 0 0 0,0-1 0 0 0,-1 0 0 0 0,1 0 0 0 0,0 1 0 0 0,0-1 0 0 0,0 0 0 0 0,-1 1 0 0 0,1-1 0 0 0,0 0 0 0 0,0 0 0 0 0,0 1 0 0 0,0-1 0 0 0,0 0 0 0 0,0 1 0 0 0,0-1 0 0 0,0 0 0 0 0,0 1 0 0 0,0-1 0 0 0,0 0 0 0 0,0 1 0 0 0,0-1 0 0 0,0 0 0 0 0,0 1 0 0 0,0-1 0 0 0,0 0 0 0 0,0 1 0 0 0,0-1 0 0 0,0 0 0 0 0,0 1 0 0 0,0-1 0 0 0,1 0 0 0 0,-1 0 0 0 0,0 1 0 0 0,0-1 0 0 0,1 0 0 0 0,6 7 0 0 0,-7-6 0 0 0,4 1 0 0 0,1 0 0 0 0,-1 1 0 0 0,1-2 0 0 0,-1 1 0 0 0,1 0 0 0 0,-1-1 0 0 0,3 1 0 0 0,7 2 0 0 0,-6-1-24 0 0,0 0 0 0 0,0 1 0 0 0,0 0 0 0 0,0 1 0 0 0,-1 0 0 0 0,1 0 0 0 0,-1 1 0 0 0,0-1 0 0 0,-1 2 0 0 0,0-1 0 0 0,0 1 0 0 0,0 0 0 0 0,-1 0 0 0 0,0 0 0 0 0,0 1 0 0 0,0 0 0 0 0,-1 0 0 0 0,-1 0 0 0 0,1 0 0 0 0,-1 1 0 0 0,-1-1 0 0 0,0 1 0 0 0,0 0 0 0 0,0 4 24 0 0,0-3 65 0 0,0 0-1 0 0,-1 0 0 0 0,-1 0 1 0 0,0 0-1 0 0,0 0 1 0 0,-1 0-1 0 0,0 0 0 0 0,-1 0 1 0 0,0 0-1 0 0,-1 0 0 0 0,0 0 1 0 0,0 0-1 0 0,-1-1 1 0 0,0 0-1 0 0,-1 0 0 0 0,0 0 1 0 0,0 0-1 0 0,-1-1 1 0 0,0 0-1 0 0,0 0 0 0 0,-4 3-64 0 0,-2 1 103 0 0,5-4 2 0 0,0-1 1 0 0,-1 0-1 0 0,-2 1-105 0 0,8-6-11 0 0,0-1 0 0 0,-1 1 0 0 0,1-1-1 0 0,-1 1 1 0 0,0-1 0 0 0,1 0 0 0 0,-1 0 0 0 0,0 0-1 0 0,0 0 1 0 0,1-1 0 0 0,-1 1 0 0 0,0-1 0 0 0,-2 0 11 0 0,4 0-71 0 0,1-1 1 0 0,-1 0-1 0 0,1 1 1 0 0,-1-1 0 0 0,1 0-1 0 0,-1 0 1 0 0,1 0-1 0 0,0 1 1 0 0,-1-1 0 0 0,1 0-1 0 0,0 0 1 0 0,-1 0-1 0 0,1 0 1 0 0,0 0 0 0 0,0 0-1 0 0,0 0 1 0 0,0 0-1 0 0,0 1 1 0 0,0-1 0 0 0,0-1 70 0 0,3-8-1267 0 0,0-1 0 0 0,1 1 0 0 0,0 0 1 0 0,1 0-1 0 0,2-4 1267 0 0,-2 4-903 0 0,7-13-957 0 0</inkml:trace>
  <inkml:trace contextRef="#ctx0" brushRef="#br0" timeOffset="15108.924">2052 600 17015 0 0,'0'0'779'0'0,"0"0"-15"0"0,0 0-456 0 0,3 6 97 0 0,-3-2-317 0 0,1 1-1 0 0,-1-1 0 0 0,-1 0 0 0 0,1 0 0 0 0,-1 0 0 0 0,1 0 1 0 0,-2 2-88 0 0,-1 18 317 0 0,1 5 341 0 0,-1 0-1 0 0,-2 0 0 0 0,-7 26-657 0 0,3-15 251 0 0,7-26-156 0 0,0-6-17 0 0,1 0 0 0 0,-1 0 0 0 0,0 0 0 0 0,-1 0 0 0 0,0-1 0 0 0,-3 6-78 0 0,6-12 78 0 0,0-1 2 0 0,0 0 0 0 0,0 0 0 0 0,0 0 0 0 0,0-2-90 0 0,1 0 0 0 0,0 1 1 0 0,0-1-1 0 0,0 0 0 0 0,0 1 0 0 0,0-1 0 0 0,0 1 0 0 0,0-1 0 0 0,1 1 0 0 0,-1 0 0 0 0,1-1 0 0 0,0 0 10 0 0,1 0-23 0 0,24-27-552 0 0,-15 14 205 0 0,1 2 0 0 0,0-1 0 0 0,2 1 370 0 0,-12 10-53 0 0,1 0 1 0 0,0 1-1 0 0,0-1 0 0 0,0 1 0 0 0,0 0 1 0 0,0 0-1 0 0,0 0 0 0 0,0 0 1 0 0,1 1-1 0 0,-1 0 0 0 0,0 0 0 0 0,1 0 1 0 0,-1 0-1 0 0,4 1 53 0 0,-7 0 17 0 0,1 0 1 0 0,0 0-1 0 0,-1 0 1 0 0,1 1-1 0 0,-1-1 1 0 0,1 1-1 0 0,0-1 1 0 0,-1 1-1 0 0,1 0 1 0 0,-1 0-1 0 0,0-1 0 0 0,1 1 1 0 0,-1 0-1 0 0,0 0 1 0 0,1 0-1 0 0,-1 1 1 0 0,0-1-1 0 0,0 0 1 0 0,1 1-18 0 0,2 4 150 0 0,0 0 0 0 0,0 0 1 0 0,-1 0-1 0 0,1 1-150 0 0,3 6 263 0 0,-2-3-67 0 0,0 1 1 0 0,-1 0-1 0 0,1 5-196 0 0,7 14 532 0 0,-10-23-352 0 0,1-1 0 0 0,0 1 0 0 0,1-1 0 0 0,0 0 0 0 0,-1 0 0 0 0,2-1 0 0 0,4 6-180 0 0,-8-10 23 0 0,0 0 1 0 0,0 0-1 0 0,0 0 0 0 0,1 0 1 0 0,-1 0-1 0 0,0 0 0 0 0,1 0 0 0 0,-1-1 1 0 0,1 1-1 0 0,-1-1 0 0 0,1 1 0 0 0,-1-1 1 0 0,1 1-1 0 0,-1-1 0 0 0,1 0 0 0 0,0 0 1 0 0,-1 1-1 0 0,1-1 0 0 0,-1 0 0 0 0,1-1 1 0 0,-1 1-1 0 0,1 0 0 0 0,0 0 1 0 0,-1-1-1 0 0,1 1 0 0 0,-1-1 0 0 0,1 1 1 0 0,-1-1-1 0 0,1 0 0 0 0,-1 1 0 0 0,0-1 1 0 0,1 0-1 0 0,-1 0 0 0 0,0 0 0 0 0,0 0 1 0 0,0 0-1 0 0,1 0 0 0 0,-1-2-23 0 0,13-11-250 0 0,-2-1 0 0 0,0-1 0 0 0,-1 0 0 0 0,0-1 0 0 0,-1 0-1 0 0,3-8 251 0 0,15-25-2379 0 0,-4 5-4139 0 0,0-4 6518 0 0,-6 12-1636 0 0,-3 4-579 0 0,1-9 2215 0 0,-14 38 409 0 0,-1 1 1 0 0,0-1-1 0 0,0 0 0 0 0,0 1 0 0 0,-1-1 0 0 0,0 0 0 0 0,1-1-409 0 0,-1 4 1508 0 0,0 1-80 0 0,0 0-405 0 0,-6 18 1346 0 0,3-5-2069 0 0,1 0-1 0 0,1 1 1 0 0,0 0-1 0 0,0 7-299 0 0,-1 18 459 0 0,0 40 541 0 0,-4 32-80 0 0,6-97-823 0 0,0-11-101 0 0,0-1-1 0 0,1 0 1 0 0,-2 1-1 0 0,1-1 1 0 0,0 1-1 0 0,0-1 1 0 0,-1 0-1 0 0,1 1 1 0 0,-1-1-1 0 0,0 0 1 0 0,0 1-1 0 0,0-1 1 0 0,0 1 4 0 0,0-2-1175 0 0,0-1-4337 0 0,-4 0-1863 0 0</inkml:trace>
  <inkml:trace contextRef="#ctx0" brushRef="#br0" timeOffset="15488.233">2410 717 10136 0 0,'0'0'464'0'0,"8"-3"150"0"0,1 1-258 0 0,-1 0 0 0 0,1 1-1 0 0,0 0 1 0 0,0 1-1 0 0,0 0 1 0 0,3 0-356 0 0,55 7 5098 0 0,-52-5-4819 0 0,13 1-362 0 0,140 20-1233 0 0,-153-21 396 0 0,0 0 0 0 0,1-2 0 0 0,3 0 920 0 0,-7 0-417 0 0,33 0-1228 0 0</inkml:trace>
  <inkml:trace contextRef="#ctx0" brushRef="#br0" timeOffset="15890.347">3352 703 10136 0 0,'-6'-2'1049'0'0,"-3"2"-245"0"0,0 1 0 0 0,1-1 0 0 0,-1 2 0 0 0,1-1 0 0 0,0 1 0 0 0,-1 1 0 0 0,1-1 1 0 0,-7 5-805 0 0,-12 2 1827 0 0,17-6-1651 0 0,0 0 0 0 0,1 1 0 0 0,0 1 0 0 0,0 0 1 0 0,0 0-1 0 0,0 0 0 0 0,1 1 0 0 0,0 0 0 0 0,0 1 0 0 0,1 0 0 0 0,-1 0 1 0 0,2 1-1 0 0,-1-1 0 0 0,1 2 0 0 0,0-1 0 0 0,1 1 0 0 0,-5 8-176 0 0,10-16 80 0 0,0-1 0 0 0,1 1 0 0 0,2 1-58 0 0,0-1-1 0 0,-1 1 1 0 0,1-1-1 0 0,0 0 1 0 0,0 0-1 0 0,0 0 1 0 0,0-1-1 0 0,0 1 1 0 0,0-1-1 0 0,0 1 1 0 0,1-1-1 0 0,-1 0 1 0 0,0 0-1 0 0,0-1 1 0 0,1 1-22 0 0,2-1 4 0 0,0-1 0 0 0,0 1 1 0 0,0-1-1 0 0,0-1 1 0 0,-1 1-1 0 0,1-1 1 0 0,4-2-5 0 0,3-3-103 0 0,-1-1 0 0 0,0 0 1 0 0,0-1-1 0 0,-1 0 0 0 0,0-1 1 0 0,2-3 102 0 0,59-70-906 0 0,-70 81 1007 0 0,1 0-1 0 0,-1 0 1 0 0,0-1 0 0 0,0 1-1 0 0,-1 0 1 0 0,1-1-1 0 0,0 0-100 0 0,10 10 224 0 0,-6 0-211 0 0,0-1-1 0 0,1 1 1 0 0,0-2 0 0 0,5 4-13 0 0,-8-6 29 0 0,0 0 0 0 0,0-1 1 0 0,0 1-1 0 0,0-1 0 0 0,0 0 1 0 0,1 0-1 0 0,-1 0 1 0 0,0-1-1 0 0,0 0 0 0 0,3 0-29 0 0,1 0 19 0 0,1 0-1 0 0,-1-1 0 0 0,0 0 1 0 0,0 0-1 0 0,0-1 0 0 0,0 0 1 0 0,0-1-1 0 0,0 0 0 0 0,0 0 0 0 0,-1-1 1 0 0,0 1-1 0 0,1-2 0 0 0,3-2-18 0 0,-6 3-106 0 0,0 0 0 0 0,-1 0 0 0 0,1-1 0 0 0,-1 1 0 0 0,0-1 0 0 0,-1 0 0 0 0,1 0 0 0 0,-1 0-1 0 0,0-1 1 0 0,0 1 0 0 0,0-1 0 0 0,-1 0 0 0 0,0 1 0 0 0,0-1 0 0 0,0 0 0 0 0,-1 0-1 0 0,0-1 1 0 0,0-1 106 0 0,4-53 426 0 0,-3-21-426 0 0,-2 81 405 0 0,0 1-205 0 0,0 0-88 0 0,-6 20 73 0 0,-15 164-185 0 0,11-102 16 0 0,-4 28 1191 0 0,1 45-1207 0 0,6-68 488 0 0,5 34-116 0 0,2-99-369 0 0,0-21-243 0 0,0-1-106 0 0,-9 2-1492 0 0,-1-1-888 0 0,0-6 638 0 0</inkml:trace>
  <inkml:trace contextRef="#ctx0" brushRef="#br0" timeOffset="16293.472">3309 913 7832 0 0,'8'-5'815'0'0,"-1"1"0"0"0,1 0 0 0 0,-1 1 0 0 0,1 0 0 0 0,0 0 0 0 0,0 1 0 0 0,7-1-815 0 0,14-2 6874 0 0,18 0-6874 0 0,6-1-348 0 0,63-6 359 0 0,-42 5-171 0 0,5 0-1533 0 0,-39 2-4864 0 0</inkml:trace>
  <inkml:trace contextRef="#ctx0" brushRef="#br0" timeOffset="16842.331">4638 505 9528 0 0,'3'-2'175'0'0,"0"0"0"0"0,1 0-1 0 0,-1 0 1 0 0,0 0 0 0 0,0-1 0 0 0,0 1 0 0 0,0-1 0 0 0,0 0 0 0 0,-1 0 0 0 0,1 0 0 0 0,-1 0 0 0 0,1-1-175 0 0,-1 0 533 0 0,0 1 1 0 0,0-1-1 0 0,-1 1 1 0 0,0-1-1 0 0,1 0 1 0 0,-1 0-1 0 0,0 1 1 0 0,-1-1-1 0 0,1 0 1 0 0,-1 0-1 0 0,1-3-533 0 0,-1 6 116 0 0,0 0 0 0 0,-1 0 0 0 0,1 1 0 0 0,0-1-1 0 0,0 0 1 0 0,-1 0 0 0 0,1 0 0 0 0,-1 0 0 0 0,1 0-1 0 0,0 0 1 0 0,-1 1 0 0 0,0-1 0 0 0,1 0 0 0 0,-1 0-1 0 0,1 1 1 0 0,-1-1 0 0 0,0 0 0 0 0,0 1-1 0 0,1-1 1 0 0,-1 0 0 0 0,0 1 0 0 0,0-1 0 0 0,0 1-1 0 0,0 0 1 0 0,1-1 0 0 0,-1 1 0 0 0,0 0 0 0 0,0-1-1 0 0,-1 1-115 0 0,-1-1 111 0 0,0 1 0 0 0,0-1-1 0 0,0 1 1 0 0,0 0-1 0 0,1-1 1 0 0,-1 1-1 0 0,0 1 1 0 0,-1-1-111 0 0,-3 1 99 0 0,0 1 0 0 0,0 0 0 0 0,1 1 0 0 0,-1-1 0 0 0,1 1 1 0 0,-1 1-1 0 0,1-1 0 0 0,0 1 0 0 0,-5 4-99 0 0,-3 4 55 0 0,0 0-1 0 0,0 1 1 0 0,0 2-55 0 0,4-4 21 0 0,1 1 0 0 0,0 0 0 0 0,1 0 0 0 0,0 1 0 0 0,1 0 1 0 0,1 0-1 0 0,0 0 0 0 0,0 1 0 0 0,2 0 0 0 0,-1 0 0 0 0,0 11-21 0 0,4-21 26 0 0,0 1 1 0 0,1 0-1 0 0,0 0 0 0 0,0 0 0 0 0,0 0 1 0 0,0 0-1 0 0,1 0 0 0 0,0 0 0 0 0,0 0 1 0 0,0-1-1 0 0,1 1 0 0 0,0 0 1 0 0,-1-1-1 0 0,2 1 0 0 0,-1-1 0 0 0,0 0 1 0 0,1 0-1 0 0,0 0 0 0 0,0 0 0 0 0,0 0 1 0 0,0 0-1 0 0,1-1 0 0 0,-1 1 1 0 0,1-1-1 0 0,0 0 0 0 0,0 0 0 0 0,0-1 1 0 0,1 1-1 0 0,-1-1 0 0 0,1 0 0 0 0,-1 0 1 0 0,1 0-1 0 0,-1-1 0 0 0,3 1-26 0 0,9 1 42 0 0,-1 0 0 0 0,1-1 1 0 0,-1-1-1 0 0,5-1-42 0 0,-12 1-142 0 0,0-2 1 0 0,0 1-1 0 0,-1-1 1 0 0,1 0-1 0 0,0-1 1 0 0,-1 0-1 0 0,1 0 0 0 0,-1-1 1 0 0,5-1 141 0 0,3-7-3779 0 0,-8 2-3288 0 0</inkml:trace>
  <inkml:trace contextRef="#ctx0" brushRef="#br0" timeOffset="17249.583">4580 643 6912 0 0,'0'0'528'0'0,"0"0"6"0"0,6 0 3728 0 0,40 1 2207 0 0,-4 2-3624 0 0,26 7-2845 0 0,-57-8 210 0 0,0 0 1 0 0,-1 1-1 0 0,1 1 1 0 0,-1-1-1 0 0,0 2 1 0 0,0 0-1 0 0,2 1-210 0 0,-10-4 31 0 0,0 0 0 0 0,0 0-1 0 0,0 0 1 0 0,-1 0-1 0 0,1 0 1 0 0,-1 0 0 0 0,1 0-1 0 0,-1 1 1 0 0,0-1-1 0 0,0 0 1 0 0,0 1 0 0 0,0-1-1 0 0,0 1 1 0 0,-1-1-1 0 0,1 1 1 0 0,-1 0 0 0 0,1-1-1 0 0,-1 1-30 0 0,0-1 27 0 0,0-1-8 0 0,0 0 1 0 0,0 1 0 0 0,0-1 0 0 0,0 0 0 0 0,-1 0 0 0 0,1 0 0 0 0,0 0 0 0 0,-1 1-1 0 0,1-1 1 0 0,-1 0 0 0 0,1 0 0 0 0,-1 0 0 0 0,0 0 0 0 0,1 0 0 0 0,-1 0 0 0 0,-1 1-20 0 0,-14 15 180 0 0,12-13-146 0 0,-8 7 40 0 0,-1-1 1 0 0,0 0 0 0 0,-9 5-75 0 0,11-8-152 0 0,0 0 1 0 0,0 2-1 0 0,0-1 1 0 0,1 1-1 0 0,-4 6 152 0 0,13-14 101 0 0,-2 4-5493 0 0,10-6 2673 0 0,5-2 554 0 0</inkml:trace>
  <inkml:trace contextRef="#ctx0" brushRef="#br0" timeOffset="17838.312">5165 532 7832 0 0,'0'0'602'0'0,"-1"-1"-395"0"0,0-3 120 0 0,0 3 1247 0 0,-9 2 3926 0 0,-2-1-3720 0 0,4 3-1512 0 0,0 1 0 0 0,1 0-1 0 0,-1 1 1 0 0,1 0 0 0 0,0 0-1 0 0,0 0 1 0 0,0 1 0 0 0,1 0 0 0 0,-1 0-1 0 0,-1 4-267 0 0,5-7 73 0 0,-11 12 295 0 0,1 2 0 0 0,-7 9-368 0 0,17-21 23 0 0,0 0 0 0 0,0 0 0 0 0,0 0 0 0 0,1 0 0 0 0,0 0 0 0 0,0 0 0 0 0,0 0 0 0 0,1 1 0 0 0,0-1 0 0 0,0 1-1 0 0,0-1 1 0 0,1 2-23 0 0,0-6 22 0 0,0-1-1 0 0,0 1 1 0 0,0 0-1 0 0,1-1 1 0 0,-1 1-1 0 0,0 0 1 0 0,0-1-1 0 0,1 1 1 0 0,-1-1-1 0 0,1 1 1 0 0,-1-1-1 0 0,0 1 1 0 0,1-1-1 0 0,-1 1 1 0 0,1-1-1 0 0,-1 1 1 0 0,1-1-1 0 0,-1 0 1 0 0,1 1-1 0 0,0-1 1 0 0,-1 0-1 0 0,1 1 0 0 0,-1-1 1 0 0,1 0-1 0 0,0 0 1 0 0,-1 0-1 0 0,1 1 1 0 0,0-1-1 0 0,-1 0 1 0 0,1 0-1 0 0,0 0 1 0 0,-1 0-1 0 0,1 0 1 0 0,0 0-1 0 0,-1 0 1 0 0,1-1-1 0 0,0 1 1 0 0,0 0-22 0 0,2 0 10 0 0,1-1 1 0 0,-1 1 0 0 0,1-1-1 0 0,-1 0 1 0 0,1 0-1 0 0,2-1-10 0 0,-1-1-93 0 0,-1-1-1 0 0,1 1 0 0 0,-1-1 0 0 0,1 1 1 0 0,-1-1-1 0 0,0 0 0 0 0,-1-1 1 0 0,1 1-1 0 0,-1-1 0 0 0,0 0 0 0 0,0 0 1 0 0,0 0-1 0 0,-1 0 0 0 0,1 0 94 0 0,1-3-198 0 0,1-1 0 0 0,0 1 0 0 0,0 1 0 0 0,5-6 198 0 0,-5 9-84 0 0,-4 3 42 0 0,-1 1 100 0 0,6 13 238 0 0,-3-7-140 0 0,-1 0 0 0 0,0 0 1 0 0,0 0-1 0 0,0 0 0 0 0,0 2-156 0 0,0-2 132 0 0,-1 0 1 0 0,1 0 0 0 0,0 0 0 0 0,1 0-1 0 0,1 2-132 0 0,-3-4 74 0 0,1-1 0 0 0,0 1-1 0 0,0-1 1 0 0,0 0 0 0 0,1 0 0 0 0,-1 0-1 0 0,1 0 1 0 0,0 0 0 0 0,-1-1-1 0 0,1 1 1 0 0,0-1 0 0 0,1 0-1 0 0,-1 0 1 0 0,0 0 0 0 0,1 0 0 0 0,-1-1-1 0 0,1 1 1 0 0,2 0-74 0 0,1 0 88 0 0,0-1 1 0 0,-1 0-1 0 0,1-1 0 0 0,0 0 1 0 0,0 0-1 0 0,-1 0 1 0 0,1-1-1 0 0,0 0 0 0 0,0 0 1 0 0,5-2-89 0 0,-8 2-4 0 0,-1-1 0 0 0,1 1 0 0 0,0-1 0 0 0,-1 1 0 0 0,1-1 1 0 0,-1 0-1 0 0,0-1 0 0 0,1 1 0 0 0,-1-1 0 0 0,0 1 0 0 0,-1-1 1 0 0,1 0-1 0 0,0 0 0 0 0,-1 0 0 0 0,1 0 0 0 0,-1-1 0 0 0,0 1 1 0 0,1-3 3 0 0,0-3-437 0 0,0 0 0 0 0,0 0 0 0 0,-1-1 0 0 0,0 1 0 0 0,0-7 437 0 0,-1 5-492 0 0,1-1 0 0 0,0 1-1 0 0,3-7 493 0 0,4 3-329 0 0,-9 14 376 0 0,3 17 269 0 0,18 65 946 0 0,-19-76-1155 0 0,-1-1-1 0 0,1 1 0 0 0,0-1 0 0 0,0 1 1 0 0,0-1-1 0 0,1 0 0 0 0,-1 0 1 0 0,1 0-1 0 0,0 0 0 0 0,0-1 1 0 0,1 1-1 0 0,-1-1 0 0 0,3 3-106 0 0,-3-4 57 0 0,-1-1-1 0 0,0 1 1 0 0,1 0-1 0 0,0-1 1 0 0,-1 0 0 0 0,1 1-1 0 0,0-1 1 0 0,-1 0-1 0 0,1-1 1 0 0,0 1-1 0 0,0 0 1 0 0,0-1 0 0 0,0 1-1 0 0,0-1 1 0 0,0 0-1 0 0,0 0 1 0 0,0 0 0 0 0,0-1-1 0 0,-1 1 1 0 0,1-1-1 0 0,0 1 1 0 0,2-2-57 0 0,-2 1 18 0 0,0 0 0 0 0,0-1 0 0 0,-1 0-1 0 0,1 1 1 0 0,0-1 0 0 0,-1 0 0 0 0,1 0 0 0 0,-1 0 0 0 0,0-1 0 0 0,0 1 0 0 0,0-1 0 0 0,0 1-1 0 0,0-1 1 0 0,0 0-18 0 0,4-8-56 0 0,-1 1 0 0 0,0-1 0 0 0,1-2 56 0 0,-2 3-165 0 0,2-15-232 0 0,-5 21 280 0 0,0 0 1 0 0,0 0 0 0 0,0 0-1 0 0,0 1 1 0 0,1-1-1 0 0,0-2 117 0 0,13-36-688 0 0,-5 47 739 0 0,-7-3-27 0 0,0 2 1 0 0,0-1-1 0 0,0 0 1 0 0,0 0-1 0 0,-1 1 1 0 0,1 0-1 0 0,-1-1 1 0 0,0 1-1 0 0,0 0 1 0 0,-1 0-1 0 0,1 0 1 0 0,0 2-25 0 0,0-1 27 0 0,0 1 1 0 0,1-1 0 0 0,-1 0 0 0 0,1 0 0 0 0,0 0 0 0 0,1 0-28 0 0,0 1 4 0 0,-2-5 10 0 0,0 1 0 0 0,-1 0 1 0 0,0 0-1 0 0,1 0 0 0 0,-1 0 1 0 0,0 0-1 0 0,0 0 0 0 0,0 0 1 0 0,0 1-1 0 0,0 1-14 0 0,0-3 35 0 0,0 1-1 0 0,0 0 1 0 0,-1-1 0 0 0,1 0-1 0 0,0 1 1 0 0,0-1 0 0 0,1 1-1 0 0,-1-1 1 0 0,0 0 0 0 0,0 0-1 0 0,1 0 1 0 0,0 1-35 0 0,10 11 296 0 0,-11-11-280 0 0,1-1 1 0 0,-1 1-1 0 0,0-1 0 0 0,1 1 0 0 0,-1-1 1 0 0,1 1-1 0 0,-1-1 0 0 0,1 0 0 0 0,-1 0 1 0 0,1 0-1 0 0,1 1-16 0 0,0-1-21 0 0,1 0-1 0 0,-1 0 1 0 0,1 0 0 0 0,-1 0-1 0 0,1 0 1 0 0,-1-1-1 0 0,1 0 1 0 0,0 1 0 0 0,1-2 21 0 0,15-1-2598 0 0,-14 0 1022 0 0</inkml:trace>
  <inkml:trace contextRef="#ctx0" brushRef="#br0" timeOffset="18240.314">5999 499 17679 0 0,'0'0'811'0'0,"-5"-5"266"0"0,2 4-973 0 0,1-1-1 0 0,0 1 1 0 0,0 1-1 0 0,0-1 1 0 0,-1 0-1 0 0,1 0 0 0 0,0 1 1 0 0,-1 0-1 0 0,1-1 1 0 0,-1 1-1 0 0,1 0 1 0 0,-1 0-1 0 0,1 0 0 0 0,0 0 1 0 0,-1 1-1 0 0,1-1 1 0 0,-1 1-1 0 0,1-1 1 0 0,0 1-1 0 0,-1 0-103 0 0,1 0 99 0 0,-2 0 68 0 0,0-1-71 0 0,1 1-1 0 0,-1 0 1 0 0,1 0 0 0 0,0 0-1 0 0,-1 1 1 0 0,1-1 0 0 0,0 1-1 0 0,0-1 1 0 0,0 1 0 0 0,0 0-1 0 0,0 0 1 0 0,-2 2-96 0 0,-3 5 68 0 0,1 2 55 0 0,4 12-61 0 0,4-21-62 0 0,0 0 0 0 0,-1 0 0 0 0,1 0 0 0 0,0 0 0 0 0,0 0 0 0 0,0 0 0 0 0,0 0 0 0 0,0 0 0 0 0,0-1 0 0 0,0 1 0 0 0,1-1 0 0 0,-1 1 0 0 0,1-1 0 0 0,-1 1 0 0 0,2 0 0 0 0,25 19 0 0 0,69 26 0 0 0,-60-26 0 0 0,-36-20 2 0 0,-1-1-1 0 0,0 0 0 0 0,1 0 0 0 0,-1 0 1 0 0,0 0-1 0 0,0 0 0 0 0,1 1 0 0 0,-1-1 1 0 0,0 0-1 0 0,0 0 0 0 0,1 1 0 0 0,-1-1 1 0 0,0 0-1 0 0,0 0 0 0 0,1 1 0 0 0,-1-1 1 0 0,0 0-1 0 0,0 1 0 0 0,0-1 0 0 0,0 0 1 0 0,0 1-1 0 0,1-1 0 0 0,-1 0 0 0 0,0 1 1 0 0,0-1-1 0 0,0 0 0 0 0,0 1 0 0 0,0-1 1 0 0,0 0-1 0 0,0 1 0 0 0,0-1 0 0 0,0 0 1 0 0,0 1-1 0 0,0-1 0 0 0,-1 0 0 0 0,1 1 1 0 0,0-1-1 0 0,0 0 0 0 0,0 1 0 0 0,0-1 1 0 0,0 0-1 0 0,-1 1 0 0 0,1-1 0 0 0,0 0 1 0 0,0 0-1 0 0,0 1 0 0 0,-1-1 0 0 0,1 0 1 0 0,0 0-1 0 0,0 0 0 0 0,-1 1 0 0 0,1-1 1 0 0,0 0-1 0 0,-1 0 0 0 0,1 0 0 0 0,0 0 1 0 0,-1 1-1 0 0,1-1 0 0 0,0 0 0 0 0,-1 0 1 0 0,1 0-1 0 0,0 0 0 0 0,-1 0 0 0 0,1 0 1 0 0,-1 0-2 0 0,-10 5 46 0 0,0-1 1 0 0,-1 0-1 0 0,0 0 0 0 0,1-1 1 0 0,-1-1-1 0 0,-10 2-46 0 0,11-2-656 0 0,-3 1-4496 0 0,14-3 2345 0 0</inkml:trace>
  <inkml:trace contextRef="#ctx0" brushRef="#br0" timeOffset="18641.548">6297 472 6912 0 0,'21'-7'528'0'0,"-18"5"-342"0"0,-3 1 55 0 0,0 1-1 0 0,0 0 0 0 0,0-1 0 0 0,-1 1 0 0 0,1-1 0 0 0,0 1 0 0 0,0-1 0 0 0,0 1 0 0 0,0-1 0 0 0,0 1 0 0 0,0-1 0 0 0,0 1 0 0 0,0-1 1 0 0,0 1-1 0 0,0-1 0 0 0,0 1 0 0 0,0-1 0 0 0,0 1 0 0 0,1-1 0 0 0,-1 1 0 0 0,0 0 0 0 0,0-1-240 0 0,1-3 4730 0 0,-7 3-2666 0 0,5 1-1445 0 0,-20 6 573 0 0,20-5-1192 0 0,-1 0 1 0 0,0 0-1 0 0,1 0 1 0 0,-1 0-1 0 0,1 0 1 0 0,0 1 0 0 0,-1-1-1 0 0,1 0 1 0 0,0 1-1 0 0,0-1 1 0 0,0 1-1 0 0,0 0 1 0 0,0-1 0 0 0,0 1-1 0 0,0 0 1 0 0,1-1-1 0 0,-1 1 1 0 0,0 0-1 0 0,1 0 1 0 0,0 0-1 0 0,-1 0 1 0 0,1-1 0 0 0,0 1-1 0 0,0 0 1 0 0,0 0-1 0 0,0 0 1 0 0,0 0-1 0 0,1 0 1 0 0,-1-1-1 0 0,1 1 1 0 0,-1 0-1 0 0,6 9-17 0 0,0-1 0 0 0,0-1 0 0 0,1 1 0 0 0,1-1 1 0 0,-1 0-1 0 0,4 1 17 0 0,5 6-46 0 0,-4-5 44 0 0,-1 1 0 0 0,0 0 0 0 0,0 1 0 0 0,-1 2 2 0 0,-2-6 3 0 0,-7-8 8 0 0,0-1-1 0 0,0 1 0 0 0,0 0 0 0 0,-1-1 1 0 0,1 1-1 0 0,0 0 0 0 0,-1 0 0 0 0,1 0 1 0 0,0 0-1 0 0,-1 0 0 0 0,1 0 1 0 0,-1 0-1 0 0,0 0 0 0 0,1 0 0 0 0,-1 0 1 0 0,0 0-1 0 0,1 0 0 0 0,-1 0 0 0 0,0 0 1 0 0,0 0-1 0 0,0 0-10 0 0,0 0 231 0 0,0 0-206 0 0,0-1 1 0 0,0 1 0 0 0,0-1-1 0 0,-1 1 1 0 0,1-1 0 0 0,0 1 0 0 0,0-1-1 0 0,0 1 1 0 0,0-1 0 0 0,-1 0-1 0 0,1 1 1 0 0,0-1 0 0 0,0 1-1 0 0,-1-1 1 0 0,1 0 0 0 0,0 1 0 0 0,-1-1-1 0 0,1 0 1 0 0,0 1 0 0 0,-1-1-1 0 0,1 0 1 0 0,-1 1-26 0 0,-11 8 212 0 0,11-8-128 0 0,-7 3 60 0 0,0 0-1 0 0,0-1 1 0 0,0 1 0 0 0,-1-2 0 0 0,1 1-1 0 0,-1-1 1 0 0,1 0 0 0 0,-1-1-1 0 0,-1 0-143 0 0,-9 2 108 0 0,4 0-153 0 0,2 0-356 0 0,-1 0 0 0 0,1-1-1 0 0,-1-1 1 0 0,0 0-1 0 0,1-1 1 0 0,-6-1 401 0 0,19 1-250 0 0,-1 0 1 0 0,1 0-1 0 0,0 0 1 0 0,0 0-1 0 0,-1 0 1 0 0,1 0-1 0 0,0 0 1 0 0,-1 0-1 0 0,1-1 1 0 0,0 1-1 0 0,-1 0 1 0 0,1 0-1 0 0,0 0 1 0 0,0 0-1 0 0,-1 0 0 0 0,1-1 1 0 0,0 1-1 0 0,0 0 1 0 0,-1 0-1 0 0,1 0 1 0 0,0-1-1 0 0,0 1 1 0 0,0 0-1 0 0,-1 0 1 0 0,1-1-1 0 0,0 1 1 0 0,0 0-1 0 0,0-1 1 0 0,0 1-1 0 0,0 0 0 0 0,-1-1 250 0 0,1 0-430 0 0,-2-6-5406 0 0</inkml:trace>
  <inkml:trace contextRef="#ctx0" brushRef="#br0" timeOffset="18987.951">6540 526 17391 0 0,'15'-3'795'0'0,"-12"3"-16"0"0,-3 1-745 0 0,0 0 0 0 0,0-1 0 0 0,0 1 0 0 0,1 0 1 0 0,-1 0-1 0 0,0 0 0 0 0,1 0 0 0 0,-1 0 0 0 0,1 0 0 0 0,-1-1 1 0 0,1 1-1 0 0,-1 0 0 0 0,1 0-34 0 0,0 0 24 0 0,-1 0 0 0 0,1-1 0 0 0,0 1-1 0 0,-1 0 1 0 0,1 0 0 0 0,-1 0 0 0 0,0 0 0 0 0,1 0 0 0 0,-1 0 0 0 0,0-1 0 0 0,1 1 0 0 0,-1 0-1 0 0,0 1-23 0 0,3 37 1315 0 0,-3-25-531 0 0,0 1 0 0 0,-2-1 0 0 0,1 0 0 0 0,-4 12-784 0 0,2 18 232 0 0,3-43-227 0 0,-1 0 0 0 0,1 1 0 0 0,0-1 1 0 0,0 0-1 0 0,0 0 0 0 0,0 1 0 0 0,0-1 0 0 0,1 0 0 0 0,-1 0 0 0 0,0 1 1 0 0,1 0-6 0 0,0 12 188 0 0,0-14-829 0 0,10 8 1634 0 0,-8-6-3707 0 0,0-2-3653 0 0,4-2-503 0 0</inkml:trace>
  <inkml:trace contextRef="#ctx0" brushRef="#br0" timeOffset="18988.951">6644 477 5984 0 0,'0'0'85'0'0,"0"0"-68"0"0,0 0 0 0 0,1 0 0 0 0,-1 0 0 0 0,0 0 0 0 0,0 0 0 0 0,0 0 0 0 0,1 0 0 0 0,-1 0 0 0 0,0 0 0 0 0,0 0 0 0 0,0 0 0 0 0,0 0 0 0 0,1 0 0 0 0,-1 0 0 0 0,0-1 1 0 0,0 1-1 0 0,0 0 0 0 0,0 0 0 0 0,0 0 0 0 0,1 0 0 0 0,-1 0 0 0 0,0-1 0 0 0,0 1 0 0 0,0 0 0 0 0,0 0 0 0 0,0 0 0 0 0,0 0 0 0 0,0-1 0 0 0,0 1 0 0 0,0 0 0 0 0,0 0 0 0 0,1 0 0 0 0,-1-1 0 0 0,0 1 0 0 0,0 0 0 0 0,0 0 0 0 0,0 0 0 0 0,0-1 0 0 0,0 1 0 0 0,0 0 0 0 0,-1 0 1 0 0,1 0-1 0 0,0 0 0 0 0,0-1 0 0 0,0 1 0 0 0,0 0 0 0 0,0 0 0 0 0,0 0 0 0 0,0-1 0 0 0,0 1 0 0 0,0 0 0 0 0,0 0 0 0 0,-1 0 0 0 0,1 0 0 0 0,0 0 0 0 0,0-1 0 0 0,0 1 0 0 0,0 0-17 0 0,-1-1 2251 0 0,0 1 1565 0 0,-3-2-1606 0 0,2 3 2069 0 0,2 1-4356 0 0,-1 0 0 0 0,0 0 0 0 0,0 0 0 0 0,1 0 0 0 0,-1 1 0 0 0,1-1 0 0 0,-1 0 0 0 0,1 0 1 0 0,0 0-1 0 0,0 0 0 0 0,0 1 0 0 0,0-1 0 0 0,0 0 0 0 0,1 0 0 0 0,-1 0 0 0 0,0 0 0 0 0,1 0 0 0 0,0 0 1 0 0,0 0-1 0 0,-1 0 0 0 0,1 0 0 0 0,0 0 0 0 0,1 0 0 0 0,-1 0 0 0 0,0 0 77 0 0,8 9-1059 0 0</inkml:trace>
  <inkml:trace contextRef="#ctx0" brushRef="#br0" timeOffset="19403.176">7104 550 4144 0 0,'-8'-8'408'0'0,"4"7"167"0"0,0-1 1 0 0,-1 1 0 0 0,1 1-1 0 0,-1-1 1 0 0,1 0 0 0 0,-1 1-1 0 0,1 0 1 0 0,-1 0 0 0 0,1 0-1 0 0,-1 1 1 0 0,1 0 0 0 0,-1-1-1 0 0,1 2-575 0 0,-15 2 3896 0 0,1 2 0 0 0,-7 3-3896 0 0,25-9 2 0 0,-10 4 421 0 0,1 1-1 0 0,-1 0 1 0 0,1 1 0 0 0,1 0 0 0 0,-1 0 0 0 0,1 1 0 0 0,-2 3-423 0 0,8-8 50 0 0,-1 0 0 0 0,1 1 1 0 0,0 0-1 0 0,0-1 0 0 0,1 1 1 0 0,-1 0-1 0 0,1 0 0 0 0,-1 0 1 0 0,1 0-1 0 0,0 0 0 0 0,0 0 1 0 0,0 0-1 0 0,0 0 1 0 0,1 1-1 0 0,-1-1 0 0 0,1 3-50 0 0,0-5 19 0 0,0 1-1 0 0,0-1 1 0 0,0 0 0 0 0,0 1-1 0 0,0-1 1 0 0,0 1-1 0 0,1-1 1 0 0,-1 0 0 0 0,1 1-1 0 0,-1-1 1 0 0,1 0-1 0 0,-1 0 1 0 0,1 1 0 0 0,-1-1-1 0 0,1 0 1 0 0,0 0-1 0 0,0 0 1 0 0,0 0-1 0 0,0 0 1 0 0,0 0 0 0 0,0 0-1 0 0,0 0 1 0 0,0 0-1 0 0,0 0 1 0 0,0 0 0 0 0,0-1-1 0 0,0 1 1 0 0,1-1-1 0 0,-1 1 1 0 0,0-1 0 0 0,1 1-1 0 0,-1-1 1 0 0,0 1-1 0 0,1-1 1 0 0,-1 0 0 0 0,0 0-1 0 0,1 0 1 0 0,-1 0-1 0 0,2 0-18 0 0,6 0-24 0 0,-1-1-1 0 0,1 0 1 0 0,0 0-1 0 0,0-1 1 0 0,-1 0-1 0 0,1 0 1 0 0,-1-1-1 0 0,0 0 0 0 0,0-1 1 0 0,0 0-1 0 0,0 0 1 0 0,0-1-1 0 0,-1 0 1 0 0,0 0-1 0 0,2-2 25 0 0,2-3-303 0 0,1 1 1 0 0,1 0-1 0 0,0 1 0 0 0,0 0 0 0 0,1 1 0 0 0,-1 0 0 0 0,4 0 303 0 0,-15 6 2 0 0,1 1-1 0 0,-1-1 0 0 0,0 1 0 0 0,0-1 0 0 0,0 1 0 0 0,1 0 1 0 0,-1 0-1 0 0,0 0 0 0 0,1 0 0 0 0,-1 0 0 0 0,0 0 0 0 0,0 1 1 0 0,0-1-1 0 0,1 1 0 0 0,-1-1 0 0 0,0 1 0 0 0,0 0 0 0 0,0 0 1 0 0,0 0-1 0 0,0 0 0 0 0,0 0 0 0 0,0 1 0 0 0,0-1 0 0 0,-1 1 1 0 0,1-1-1 0 0,-1 1 0 0 0,1-1 0 0 0,0 2-1 0 0,4 5 26 0 0,-1 0 1 0 0,0 0-1 0 0,-1 1 0 0 0,0-1 1 0 0,0 1-1 0 0,0 2-26 0 0,-1-2 137 0 0,-1-3 222 0 0,0 0 0 0 0,0 0-1 0 0,-1 1 1 0 0,0-1 0 0 0,0 0-1 0 0,0 3-358 0 0,-1-11-80 0 0,1 0 0 0 0,-1 0-1 0 0,1 0 1 0 0,0 0 0 0 0,0 0-1 0 0,0 0 1 0 0,0 0-1 0 0,0 1 1 0 0,0-1 0 0 0,0 0-1 0 0,1 1 1 0 0,-1-1 0 0 0,1 0 80 0 0,5-7-421 0 0,-2 1 100 0 0,0 1 0 0 0,1 1 0 0 0,-1-1-1 0 0,5-3 322 0 0,-8 8-22 0 0,0 0-1 0 0,0 0 0 0 0,0 1 0 0 0,1-1 0 0 0,-1 1 0 0 0,0-1 0 0 0,1 1 0 0 0,-1 0 0 0 0,1 0 1 0 0,-1 0-1 0 0,1 0 0 0 0,0 0 0 0 0,-1 0 0 0 0,1 1 0 0 0,2-1 23 0 0,-4 1 33 0 0,0 1 1 0 0,0-1-1 0 0,1 0 1 0 0,-1 0-1 0 0,0 1 0 0 0,0-1 1 0 0,0 0-1 0 0,0 1 1 0 0,-1-1-1 0 0,1 1 0 0 0,0 0 1 0 0,0-1-1 0 0,0 1 1 0 0,0 0-1 0 0,0-1 0 0 0,-1 1 1 0 0,2 1-34 0 0,11 16 405 0 0,-8-10-269 0 0,14 20 247 0 0,-14-20-298 0 0,0 0 1 0 0,0 0-1 0 0,1-1 0 0 0,0 1 0 0 0,1-1 0 0 0,-1-1 0 0 0,1 1 0 0 0,1-1-85 0 0,11 8 69 0 0,-12-8-396 0 0,0-1 0 0 0,0 0 1 0 0,1 0-1 0 0,-1 0 0 0 0,5 0 327 0 0,12 4-7810 0 0</inkml:trace>
  <inkml:trace contextRef="#ctx0" brushRef="#br0" timeOffset="20010.026">8367 532 4608 0 0,'0'0'353'0'0,"-15"0"251"0"0,13 1 536 0 0,0-1-1 0 0,-1 1 0 0 0,1 0 1 0 0,0-1-1 0 0,0 1 0 0 0,-1 0 1 0 0,0 1-1140 0 0,-15 12 4167 0 0,-11 22-2313 0 0,9-12-1289 0 0,8-2 122 0 0,7-12-374 0 0,4-10-280 0 0,1 1 0 0 0,0-1-1 0 0,0 1 1 0 0,0-1 0 0 0,0 1 0 0 0,0 0-1 0 0,-1-1 1 0 0,1 1 0 0 0,0-1-1 0 0,0 1 1 0 0,1-1 0 0 0,-1 1 0 0 0,0-1-1 0 0,0 1 1 0 0,0 0 0 0 0,0-1-1 0 0,0 1 1 0 0,1-1 0 0 0,-1 1-1 0 0,0-1 1 0 0,0 1 0 0 0,1-1 0 0 0,-1 1-33 0 0,1 2 155 0 0,0-2-154 0 0,0-1 0 0 0,-1 1 0 0 0,1 0 0 0 0,0 0 0 0 0,0-1 0 0 0,-1 1 0 0 0,1 0 0 0 0,0-1 0 0 0,0 1 1 0 0,0-1-1 0 0,0 1 0 0 0,0-1 0 0 0,0 0 0 0 0,0 1 0 0 0,0-1 0 0 0,0 0 0 0 0,0 0 0 0 0,0 1 0 0 0,0-1 0 0 0,0 0 0 0 0,0 0 0 0 0,0 0 0 0 0,0 0 0 0 0,0-1 0 0 0,0 1 0 0 0,0 0 0 0 0,1 0-1 0 0,-2 0 0 0 0,6-2-305 0 0,0 1 0 0 0,1-1 0 0 0,-1-1 0 0 0,0 1 0 0 0,0-1 0 0 0,-1 0-1 0 0,1 0 1 0 0,2-2 305 0 0,43-34-2858 0 0,-38 28 2737 0 0,-6 6 29 0 0,-5 2 83 0 0,1 0 0 0 0,0 1 0 0 0,0-1 0 0 0,0 1 0 0 0,1 0 0 0 0,-1 0 0 0 0,0 0 0 0 0,1 1 0 0 0,-1-1 0 0 0,1 1 0 0 0,-1 0 0 0 0,1 0 0 0 0,1 0 9 0 0,-4 1 268 0 0,7 3 952 0 0,-5 1-893 0 0,1 1 0 0 0,-1-1 0 0 0,0 1 0 0 0,0 0 1 0 0,-1 0-1 0 0,1 0 0 0 0,-1 1-327 0 0,1 0 202 0 0,-1 0 0 0 0,2 0 0 0 0,-1-1 0 0 0,0 1 1 0 0,1-1-1 0 0,2 3-202 0 0,-2-4 148 0 0,0-1 0 0 0,0 1 0 0 0,0 0 0 0 0,0-1 0 0 0,1 0 0 0 0,-1 0 0 0 0,1 0 0 0 0,0-1 0 0 0,0 1 0 0 0,0-1 0 0 0,0 0 0 0 0,2-1-148 0 0,-4-1 96 0 0,0 0 1 0 0,0-1-1 0 0,0 1 1 0 0,1-1-1 0 0,-1 0 1 0 0,0 0-1 0 0,0 0 0 0 0,0 0 1 0 0,0-1-1 0 0,0 1 1 0 0,2-3-97 0 0,-1 2-131 0 0,0-1-1 0 0,0-1 1 0 0,-1 1-1 0 0,1-1 1 0 0,-1 1 0 0 0,0-1-1 0 0,0 0 1 0 0,0 0 0 0 0,-1 0-1 0 0,1-1 1 0 0,-1 1 0 0 0,1-2 131 0 0,1-4-1499 0 0,0 0 1 0 0,-1-1 0 0 0,-1 1-1 0 0,1-1 1 0 0,-1-2 1498 0 0,0-9-5866 0 0</inkml:trace>
  <inkml:trace contextRef="#ctx0" brushRef="#br0" timeOffset="20384.94">8735 297 18055 0 0,'0'0'407'0'0,"0"0"60"0"0,0 0 23 0 0,0 0-50 0 0,3 9-268 0 0,1 45-112 0 0,0-15 95 0 0,3 12 406 0 0,3-8 513 0 0,3 0 0 0 0,13 30-1074 0 0,-22-64 21 0 0,-2-5-279 0 0,-1-1-1 0 0,1 1 0 0 0,-1-1 0 0 0,0 1 0 0 0,0 0 0 0 0,0 2 259 0 0,-2-6-1169 0 0,-4 0-14 0 0</inkml:trace>
  <inkml:trace contextRef="#ctx0" brushRef="#br0" timeOffset="20385.94">8638 439 18023 0 0,'0'0'392'0'0,"0"0"88"0"0,9 2 8 0 0,3 1 24 0 0,-3-3-408 0 0,6 3-104 0 0,1-1 0 0 0,2 1 0 0 0,-3 0 0 0 0,4 0 0 0 0,-1-1 0 0 0,0 2 0 0 0,4-4 0 0 0,-4 2 0 0 0,1 0 0 0 0,-1 2 0 0 0,4-4-1792 0 0,2 0-415 0 0</inkml:trace>
  <inkml:trace contextRef="#ctx0" brushRef="#br0" timeOffset="20975.95">9281 316 5984 0 0,'0'0'273'0'0,"0"0"-5"0"0,0 0 244 0 0,0 0 1659 0 0,0 0 741 0 0,0 2 146 0 0,3 17 998 0 0,0 8-3307 0 0,-3-18-608 0 0,1 1-1 0 0,0 0 0 0 0,0-1 0 0 0,1 1 0 0 0,1-1 0 0 0,2 8-140 0 0,-3-11 131 0 0,0-1-1 0 0,1 1 0 0 0,-1-1 0 0 0,1 0 0 0 0,0 0 1 0 0,1 0-1 0 0,-1 0 0 0 0,1 0 0 0 0,0-1 0 0 0,0 0 1 0 0,5 4-131 0 0,-7-6 29 0 0,0-1 1 0 0,0 0 0 0 0,1 1 0 0 0,-1-1 0 0 0,0 0 0 0 0,0 0-1 0 0,1-1 1 0 0,-1 1 0 0 0,1 0 0 0 0,-1-1 0 0 0,1 1 0 0 0,-1-1-1 0 0,1 0 1 0 0,-1 0 0 0 0,1 0 0 0 0,-1 0 0 0 0,1 0 0 0 0,0-1-30 0 0,5 0 15 0 0,0-2 0 0 0,0 1 0 0 0,0-1 0 0 0,5-3-15 0 0,11-3-295 0 0,2-3-456 0 0,-8 2 158 0 0,-2 2 29 0 0,-13 6 426 0 0,-1 1 0 0 0,1-1-1 0 0,0 1 1 0 0,-1 0 0 0 0,1 0 0 0 0,0 0-1 0 0,0 0 1 0 0,0 1 0 0 0,0-1 0 0 0,2 1 138 0 0,13-3-446 0 0,-17 4 434 0 0,-1 0 0 0 0,1-1 0 0 0,-1 1 0 0 0,1 0-1 0 0,0 0 1 0 0,-1-1 0 0 0,1 1 0 0 0,-1 0 0 0 0,0 0-1 0 0,1 0 1 0 0,-1 0 0 0 0,0 0 0 0 0,1 0 12 0 0,-1 1-27 0 0,11 25 48 0 0,-4-7 226 0 0,-5-15-12 0 0,0 0 1 0 0,1 0-1 0 0,-1-1 1 0 0,1 0-1 0 0,0 1 0 0 0,0-1 1 0 0,3 2-236 0 0,-5-5 88 0 0,0 0 0 0 0,0 0 0 0 0,0 0 0 0 0,0 0 1 0 0,0 0-1 0 0,0 0 0 0 0,1-1 0 0 0,-1 1 0 0 0,0 0 0 0 0,1-1 0 0 0,-1 1 1 0 0,1-1-1 0 0,-1 0 0 0 0,0 1 0 0 0,1-1 0 0 0,-1 0 0 0 0,1 0 0 0 0,-1 0 0 0 0,1 0 1 0 0,-1 0-1 0 0,1 0 0 0 0,-1 0 0 0 0,0-1 0 0 0,1 1 0 0 0,-1 0 0 0 0,1-1 1 0 0,-1 1-1 0 0,0-1 0 0 0,1 1 0 0 0,-1-1-88 0 0,3-1 61 0 0,-1 0 1 0 0,1-1-1 0 0,-1 1 1 0 0,0-1-1 0 0,0 0 0 0 0,0 0 1 0 0,0 0-1 0 0,-1 0 1 0 0,1 0-1 0 0,-1 0 1 0 0,1-1-1 0 0,-1 1 0 0 0,0-1 1 0 0,-1 0-1 0 0,2-1-61 0 0,2-9 58 0 0,-1 0-1 0 0,0 0 0 0 0,1-10-57 0 0,-3 12-98 0 0,1-5-168 0 0,-2-1 0 0 0,0 1 0 0 0,-1 0 0 0 0,-1 0 0 0 0,-1-6 266 0 0,2 20-265 0 0,-1 0 1 0 0,0-1-1 0 0,0 1 0 0 0,-1 0 0 0 0,1 0 0 0 0,-1-1 265 0 0,-4-9-1743 0 0,6 12-170 0 0,0 1-409 0 0</inkml:trace>
  <inkml:trace contextRef="#ctx0" brushRef="#br0" timeOffset="21408.802">10106 251 10136 0 0,'0'0'777'0'0,"-9"11"1635"0"0,-10 9 3582 0 0,-1-1-3578 0 0,-27 29-1384 0 0,-42 49 164 0 0,-24 29-789 0 0,89-98-376 0 0,2-1-96 0 0,1 1 0 0 0,-16 27 65 0 0,34-46-1204 0 0,3-6-6829 0 0,0-3 1535 0 0</inkml:trace>
  <inkml:trace contextRef="#ctx0" brushRef="#br0" timeOffset="21803.28">10173 477 5528 0 0,'3'1'159'0'0,"10"-2"250"0"0,-4-1 247 0 0,8-1 7100 0 0,-16 3-5057 0 0,1 0-2450 0 0,-1 0 0 0 0,0 0 0 0 0,0 0-1 0 0,0 0 1 0 0,0 0 0 0 0,0 0 0 0 0,0 1 0 0 0,0-1-1 0 0,0 0 1 0 0,0 1 0 0 0,0-1 0 0 0,0 1-1 0 0,0-1 1 0 0,0 1-249 0 0,-1 5 127 0 0,-1 0 0 0 0,0 0-1 0 0,0 0 1 0 0,0-1 0 0 0,-1 1 0 0 0,0 0-1 0 0,0-1 1 0 0,0 1 0 0 0,-1-1 0 0 0,0 0 0 0 0,0 0-1 0 0,0 0 1 0 0,-1 0 0 0 0,0 0 0 0 0,0-1-1 0 0,-3 4-126 0 0,-11 9 50 0 0,-1 0-1 0 0,-1-2 1 0 0,-11 7-50 0 0,-7 5 180 0 0,27-19-171 0 0,8-6-2 0 0,0 0-1 0 0,0 0 1 0 0,0 0-1 0 0,0 0 0 0 0,1 0 1 0 0,-1 1-1 0 0,1 0 1 0 0,-1-1-1 0 0,1 1 1 0 0,0 0-1 0 0,0 0-6 0 0,1-2 80 0 0,2 0-62 0 0,-1 0-1 0 0,0 0 0 0 0,1 0 0 0 0,-1 0 1 0 0,0 0-1 0 0,1 0 0 0 0,-1 0 1 0 0,1-1-1 0 0,-1 1 0 0 0,1 0 0 0 0,0 0 1 0 0,-1 0-1 0 0,1-1 0 0 0,0 1 1 0 0,0-1-1 0 0,-1 1 0 0 0,1 0 0 0 0,0-1 1 0 0,0 1-1 0 0,0-1 0 0 0,0 0 1 0 0,0 1-1 0 0,0-1-17 0 0,24 9 224 0 0,-22-8-182 0 0,13 2-15 0 0,-1 0 0 0 0,1-1-1 0 0,1-1 1 0 0,-1 0 0 0 0,0-1-27 0 0,28 1-754 0 0,-19 1-1194 0 0,0-4-5763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0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2321 0 3224 0 0,'0'0'425'0'0,"0"0"578"0"0,0 0 254 0 0,0 0 50 0 0,0 0-82 0 0,0 0-365 0 0,0 0-164 0 0,0 0-31 0 0,0 0-65 0 0,0 0-242 0 0,0 0-109 0 0,0 0-22 0 0,0 0 22 0 0,0 0 106 0 0,0 0 42 0 0,-3 14 1250 0 0,0-11-1396 0 0,-1 0 0 0 0,1-1 0 0 0,-1 1 0 0 0,1-1 0 0 0,-1 0 0 0 0,0 0 0 0 0,0 0 0 0 0,0 0 0 0 0,0-1 0 0 0,0 1 0 0 0,0-1 0 0 0,-1 0-251 0 0,-14 3 541 0 0,-1-1 1 0 0,-1-1-542 0 0,18-2 32 0 0,-39 3 1377 0 0,-35-2-1409 0 0,36-2 375 0 0,-5 1-40 0 0,-125 3 586 0 0,-10-1-490 0 0,90-3-430 0 0,-24 5-1 0 0,-3 2 12 0 0,-6-6-12 0 0,-73 3 200 0 0,33-1 349 0 0,-14-7-549 0 0,131 3 50 0 0,-330-6-42 0 0,202 2 883 0 0,115 3-1273 0 0,92 12-1943 0 0,-15-7-52 0 0,3 0-4640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0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126 196 7920 0 0,'0'0'362'0'0,"0"0"-11"0"0,-6-9 6446 0 0,6 8-6726 0 0,-1 0 1 0 0,1 0-1 0 0,-1 0 0 0 0,1 0 0 0 0,0-1 1 0 0,0 1-1 0 0,0 0 0 0 0,0 0 1 0 0,0 0-1 0 0,0-1 0 0 0,0 1 0 0 0,0 0 1 0 0,0 0-1 0 0,0 0 0 0 0,1-1 0 0 0,-1 1 1 0 0,0 0-1 0 0,1 0 0 0 0,-1 0 0 0 0,1 0 1 0 0,-1 0-1 0 0,1 0 0 0 0,0 0 0 0 0,0 0 1 0 0,-1 0-1 0 0,1 0 0 0 0,0 0 0 0 0,0 0 1 0 0,0 0-1 0 0,0 1 0 0 0,0-1 0 0 0,0 0 1 0 0,0 1-1 0 0,0-1 0 0 0,0 1 0 0 0,1-1-71 0 0,19-10 289 0 0,-19 9-238 0 0,1 0 0 0 0,0 1 0 0 0,0-1 0 0 0,0 1 0 0 0,1 0 0 0 0,0-1-51 0 0,9-1 101 0 0,0 1 0 0 0,0 0-1 0 0,0 1 1 0 0,0 0 0 0 0,1 1 0 0 0,-1 1-1 0 0,0 0 1 0 0,0 1 0 0 0,1 0-101 0 0,-10-1 37 0 0,-1 0 1 0 0,1 0-1 0 0,-1 1 1 0 0,0-1-1 0 0,0 1 1 0 0,0-1-1 0 0,0 1 1 0 0,0 0-1 0 0,0 0 1 0 0,0 0-1 0 0,-1 1 1 0 0,1-1 0 0 0,-1 1-1 0 0,1-1 1 0 0,-1 1-1 0 0,0 0 1 0 0,0 0-1 0 0,0 0 1 0 0,-1 0-1 0 0,1 0 1 0 0,0 2-38 0 0,-2-3 5 0 0,1 0 0 0 0,-1 0 0 0 0,1 1 1 0 0,-1-1-1 0 0,0 0 0 0 0,0 0 0 0 0,0 0 1 0 0,0 0-1 0 0,-1 1 0 0 0,1-1 0 0 0,0 0 0 0 0,-1 0 1 0 0,0 0-1 0 0,1 0-5 0 0,-13 32 177 0 0,13-32-163 0 0,-3 4 22 0 0,0 1-1 0 0,-1-1 1 0 0,1 1 0 0 0,-1-1 0 0 0,-1 0 0 0 0,1-1 0 0 0,-1 1 0 0 0,0-1-1 0 0,0 1-35 0 0,-29 25 159 0 0,-2-2-1 0 0,-13 8-158 0 0,-28 23 246 0 0,71-56-258 0 0,-1 1 1 0 0,1-1-1 0 0,-1-1 1 0 0,1 0-1 0 0,-1 0 1 0 0,-1 1 11 0 0,-25 11 2 0 0,33-15-2 0 0,-1 1 0 0 0,1-1-1 0 0,-1 0 1 0 0,0 1 0 0 0,0-1-1 0 0,1 0 1 0 0,-1 1-1 0 0,0-1 1 0 0,1 0 0 0 0,-1 0-1 0 0,0 0 1 0 0,0 0 0 0 0,1 0-1 0 0,-1 0 1 0 0,0 0 0 0 0,-1 0 9 0 0,0 1-1 0 0,0-1 1 0 0,0 0 0 0 0,0 1 0 0 0,0-1-1 0 0,0 1 1 0 0,0-1 0 0 0,0 1 0 0 0,0 0-1 0 0,0 0 1 0 0,-1 1-9 0 0,2-2 133 0 0,1 0 27 0 0,0 0 0 0 0,0 0-13 0 0,0 0-56 0 0,0 0-25 0 0,0 0-2 0 0,0 0 4 0 0,0 0 16 0 0,1 0 4 0 0,9-5 38 0 0,1 0 0 0 0,0 1 0 0 0,-1 1 0 0 0,1 0-1 0 0,0 0 1 0 0,0 1 0 0 0,1 1 0 0 0,1 0-126 0 0,31-2 951 0 0,21 3-951 0 0,-36 0 226 0 0,-11 1-35 0 0,0 0 1 0 0,11 3-192 0 0,-10-1 107 0 0,-18-2-379 0 0,13 2 453 0 0,-8 1-5196 0 0,-6-4 2415 0 0</inkml:trace>
  <inkml:trace contextRef="#ctx0" brushRef="#br0" timeOffset="2310.255">786 63 3744 0 0,'0'0'167'0'0,"16"-3"481"0"0,8-9 1353 0 0,25-12 1463 0 0,-33 13-1977 0 0,-2 1 451 0 0,-4 7 2726 0 0,-11 4-4636 0 0,1 0 0 0 0,-1-1 0 0 0,0 1 0 0 0,1 0 0 0 0,-1 0 0 0 0,0-1 0 0 0,1 1 0 0 0,-1 0 0 0 0,1 0 0 0 0,-1 0 0 0 0,1 0 1 0 0,0 0-1 0 0,-1 0 0 0 0,1 0 0 0 0,0 0 0 0 0,-1 1-28 0 0,0 1 99 0 0,-4 6 134 0 0,-1 0 0 0 0,-1 0 1 0 0,0 0-1 0 0,0-1 0 0 0,0 0 0 0 0,-7 5-233 0 0,-3 3 98 0 0,-41 41 188 0 0,29-30-92 0 0,1 1 0 0 0,2 2 0 0 0,-4 5-194 0 0,9-8 137 0 0,15-21-98 0 0,1 1 0 0 0,-1-1-1 0 0,1 1 1 0 0,1 1 0 0 0,-1-1-1 0 0,1 1 1 0 0,-1 3-39 0 0,7-14 140 0 0,0-1 0 0 0,0 1 0 0 0,0 0 0 0 0,1 0 0 0 0,0 0 0 0 0,2-2-140 0 0,16-20 76 0 0,37-58 78 0 0,18-28-155 0 0,-52 75 3 0 0,-15 24-32 0 0,0-1 0 0 0,-1 0 0 0 0,1-4 30 0 0,-1 8 1 0 0,-7 7-2 0 0,1 1-1 0 0,-1 0 1 0 0,0-1-1 0 0,0 1 1 0 0,0 0 0 0 0,0-1-1 0 0,0 1 1 0 0,0-1-1 0 0,0 0 1 0 0,0-1 1 0 0,12 14-67 0 0,-6-1 54 0 0,0 1 0 0 0,0-1 0 0 0,-1 1 0 0 0,0 0 0 0 0,-1 1 0 0 0,-1-1 1 0 0,0 1-1 0 0,2 7 13 0 0,7 18 71 0 0,23 70-135 0 0,-32-95 62 0 0,0 1 0 0 0,2 9 2 0 0,-6-19 4 0 0,1 1 1 0 0,0-1 0 0 0,-1 1 0 0 0,0-1 0 0 0,0 0 0 0 0,0 1 0 0 0,0-1-1 0 0,-1 1 1 0 0,1-1 0 0 0,-1 1 0 0 0,0-1 0 0 0,-1 3-5 0 0,1-4 13 0 0,-1 0 0 0 0,1-1 0 0 0,0 1 0 0 0,-1-1 0 0 0,0 1 1 0 0,1-1-1 0 0,-1 0 0 0 0,0 0 0 0 0,0 0 0 0 0,0 0 0 0 0,0 0 0 0 0,0 0 1 0 0,0 0-1 0 0,0-1 0 0 0,0 1-13 0 0,-37 9 176 0 0,31-8-157 0 0,-237 44 191 0 0,224-44-368 0 0,20-1-28 0 0,1-1-7 0 0,0 0-143 0 0,0 0-579 0 0,0 0-254 0 0,1-1-704 0 0,5-4-2756 0 0,2-1-1183 0 0</inkml:trace>
  <inkml:trace contextRef="#ctx0" brushRef="#br0" timeOffset="2932.737">1286 90 7832 0 0,'0'0'602'0'0,"-6"-5"-372"0"0,2 3-26 0 0,0 0-1 0 0,1 1 1 0 0,-1 0 0 0 0,0 0 0 0 0,1 0 0 0 0,-1 1 0 0 0,0-1 0 0 0,0 1-1 0 0,0 0 1 0 0,0 0 0 0 0,0 0 0 0 0,1 0 0 0 0,-1 1 0 0 0,0-1 0 0 0,0 1-1 0 0,0 0 1 0 0,1 0 0 0 0,-1 1 0 0 0,0-1 0 0 0,1 1 0 0 0,0 0-1 0 0,-1 0 1 0 0,1 0 0 0 0,0 0 0 0 0,0 0 0 0 0,0 1 0 0 0,0-1 0 0 0,0 1-204 0 0,-2 1 337 0 0,1 1 0 0 0,0-1 0 0 0,0 1 0 0 0,0 0 0 0 0,0 0 1 0 0,1 0-1 0 0,0 0 0 0 0,0 1 0 0 0,0-1 0 0 0,1 1 0 0 0,0 0 1 0 0,0 0-1 0 0,0 0 0 0 0,1 0 0 0 0,0 0 0 0 0,0 0 0 0 0,0 1-337 0 0,1 2 53 0 0,1-1-1 0 0,0 0 0 0 0,0 1 1 0 0,1-1-1 0 0,0 0 1 0 0,0 0-1 0 0,1 0 0 0 0,0 0 1 0 0,1 0-1 0 0,-1-1 0 0 0,1 1-52 0 0,-3-7 13 0 0,0 0-1 0 0,0 0 1 0 0,1 0-1 0 0,-1 0 0 0 0,0-1 1 0 0,0 1-1 0 0,0 0 1 0 0,1 0-1 0 0,-1-1 1 0 0,0 1-1 0 0,1-1 0 0 0,-1 1 1 0 0,0-1-13 0 0,5 3 64 0 0,-2-1-26 0 0,-1-1 0 0 0,1 1 0 0 0,-1-1 0 0 0,1 1 0 0 0,0-1 0 0 0,0 0 0 0 0,-1 0 0 0 0,1-1 0 0 0,0 1 0 0 0,0-1 0 0 0,0 0 0 0 0,0 0 0 0 0,3-1-38 0 0,5 1 71 0 0,-9 0-50 0 0,0 0 0 0 0,1-1 0 0 0,-1 1 1 0 0,1-1-1 0 0,-1 1 0 0 0,0-1 0 0 0,0 0 0 0 0,1-1-21 0 0,6-2 32 0 0,0-1-1 0 0,0 0 1 0 0,-1-1-1 0 0,0 0 1 0 0,0 0-1 0 0,0-1 1 0 0,-1 0-1 0 0,1-1-31 0 0,4-6 14 0 0,16-16-106 0 0,-26 28 36 0 0,-2 2-19 0 0,-1 0 8 0 0,23 29-59 0 0,-17-21 132 0 0,0-1 1 0 0,0 0-1 0 0,0 0 0 0 0,2 1-6 0 0,-6-6 27 0 0,0 0 0 0 0,1-1 0 0 0,-1 1 0 0 0,0 0 0 0 0,1-1 0 0 0,-1 0 0 0 0,1 0 0 0 0,0 0 0 0 0,-1 0 0 0 0,1 0 0 0 0,0 0 0 0 0,0-1 0 0 0,-1 1 0 0 0,1-1 0 0 0,3 0-27 0 0,-1 1 97 0 0,1-2 0 0 0,-1 1-1 0 0,1 0 1 0 0,-1-1-1 0 0,1 0 1 0 0,-1-1-1 0 0,0 1 1 0 0,0-1 0 0 0,0 0-1 0 0,1 0-96 0 0,-2 0 52 0 0,-1-1 0 0 0,1 1 0 0 0,-1-1 0 0 0,0 1-1 0 0,0-1 1 0 0,0 0 0 0 0,0 0 0 0 0,-1 0 0 0 0,1-1 0 0 0,-1 1 0 0 0,0-1-1 0 0,0 1 1 0 0,2-4-52 0 0,-2 2 39 0 0,0-1-1 0 0,0 0 1 0 0,-1 0-1 0 0,0 0 0 0 0,0 1 1 0 0,0-1-1 0 0,-1 0 1 0 0,0 0-1 0 0,0 0 1 0 0,0 0-1 0 0,-1 0 1 0 0,0 0-1 0 0,0 0-38 0 0,-1-13 44 0 0,0 6-192 0 0,-1 1-1 0 0,0-1 0 0 0,-1 1 0 0 0,-3-8 149 0 0,3 11-70 0 0,-7-16-158 0 0,3 14-1032 0 0,8 10 923 0 0,-1 1-1 0 0,1-1 1 0 0,-1 1 0 0 0,1 0-1 0 0,-1-1 1 0 0,1 1-1 0 0,-1 0 1 0 0,1-1-1 0 0,-1 1 1 0 0,1 0 0 0 0,-1-1-1 0 0,1 1 1 0 0,-1 0-1 0 0,0 0 1 0 0,1 0 0 0 0,-1 0 337 0 0,1 0-1976 0 0</inkml:trace>
  <inkml:trace contextRef="#ctx0" brushRef="#br0" timeOffset="3343.474">1829 206 5064 0 0,'0'0'232'0'0,"0"0"334"0"0,0 0 1281 0 0,-1 1 1352 0 0,-4 2-1474 0 0,2-1-1322 0 0,1 0 0 0 0,-1 0-1 0 0,1 0 1 0 0,0 1 0 0 0,0-1 0 0 0,0 0-1 0 0,0 1 1 0 0,0-1 0 0 0,1 1 0 0 0,-1 0 0 0 0,1 0-1 0 0,0 0 1 0 0,-1 2-403 0 0,-3 10 532 0 0,1-1-1 0 0,0 8-531 0 0,-3 5 822 0 0,-5 29-79 0 0,8-42-626 0 0,1 0 0 0 0,0-1 0 0 0,1 1 0 0 0,0 1 1 0 0,1-1-1 0 0,0 0 0 0 0,2 0 0 0 0,0 5-117 0 0,1-9 13 0 0,-2-8-8 0 0,1-1-1 0 0,-1 1 1 0 0,1 0 0 0 0,-1-1-1 0 0,0 1 1 0 0,0 0 0 0 0,0-1-1 0 0,0 1 1 0 0,0 0-1 0 0,0-1 1 0 0,-1 1 0 0 0,1-1-1 0 0,0 1-4 0 0,-1-1 26 0 0,1 0 0 0 0,0 0 0 0 0,0 1 0 0 0,0-1 0 0 0,-1 0 0 0 0,1 0 0 0 0,0 0 0 0 0,1 0 0 0 0,-1 0 0 0 0,0 0 0 0 0,0 0 0 0 0,0 1-26 0 0,2-2 9 0 0,-1-10-1084 0 0,-1 6 554 0 0,1 0 0 0 0,0-1 1 0 0,0 1-1 0 0,0 0 0 0 0,0-1 0 0 0,1 1 1 0 0,-1 0 520 0 0,7-22-3059 0 0,-5 8 770 0 0</inkml:trace>
  <inkml:trace contextRef="#ctx0" brushRef="#br0" timeOffset="3689.166">1854 223 9872 0 0,'-3'-4'705'0'0,"4"2"3303"0"0,1 2-3850 0 0,0 0 1 0 0,0 1-1 0 0,0-1 1 0 0,0 0-1 0 0,1 1 1 0 0,-1-1-1 0 0,0 1 1 0 0,0 0-1 0 0,0-1 1 0 0,0 1-1 0 0,0 0 1 0 0,-1 0-1 0 0,1 1 1 0 0,0-1-1 0 0,0 0 1 0 0,-1 0-1 0 0,1 1 1 0 0,0-1-159 0 0,6 7 497 0 0,1 0-1 0 0,6 9-496 0 0,-6-7 281 0 0,2 2 48 0 0,-1 0 1 0 0,0 0-1 0 0,-1 1 0 0 0,0 0 0 0 0,-1 1 0 0 0,2 5-329 0 0,-9-17 48 0 0,0 1-1 0 0,0-1 1 0 0,0 0 0 0 0,0 1-1 0 0,-1-1 1 0 0,1 0-1 0 0,-1 1 1 0 0,1-1-1 0 0,-1 1 1 0 0,0-1-1 0 0,0 0 1 0 0,0 1-1 0 0,-1-1 1 0 0,1 1 0 0 0,0-1-1 0 0,-1 1 1 0 0,0-1-1 0 0,1 0 1 0 0,-1 1-1 0 0,0-1 1 0 0,0 0-1 0 0,0 0 1 0 0,-1 0-1 0 0,1 0 1 0 0,0 0-1 0 0,-1 0 1 0 0,1 0 0 0 0,-1 0-1 0 0,0 0 1 0 0,0-1-1 0 0,0 1 1 0 0,0-1-1 0 0,0 1 1 0 0,0-1-1 0 0,-1 1-47 0 0,-6 3 118 0 0,-1 0-1 0 0,1 0 1 0 0,-1-1-1 0 0,0 0 0 0 0,-10 3-117 0 0,-54 9 177 0 0,45-10-197 0 0,-118 21-642 0 0,98-20-1747 0 0,20-8-3761 0 0,27 1 3740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10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11664 0 0,'0'0'530'0'0,"0"0"-7"0"0,0 0-323 0 0,0 0-125 0 0,4 6 145 0 0,9 7 727 0 0,0-1 0 0 0,0-1 1 0 0,2 0-1 0 0,-1-1 1 0 0,13 7-948 0 0,-1-1 570 0 0,-11-6-178 0 0,10 6 6 0 0,-1 0 0 0 0,-1 1 1 0 0,-1 2-1 0 0,0 1-398 0 0,-17-15 51 0 0,0 1 1 0 0,0-1-1 0 0,0 1 0 0 0,0 1 0 0 0,-1-1 0 0 0,0 1 0 0 0,0 0 1 0 0,-1 0-1 0 0,0 0 0 0 0,0 0 0 0 0,-1 0 0 0 0,1 1 0 0 0,-2-1 1 0 0,1 1-1 0 0,-1 0 0 0 0,0-1 0 0 0,-1 3-51 0 0,0-4 55 0 0,0 1-1 0 0,-1-1 1 0 0,0 0-1 0 0,0 0 1 0 0,-1 0-1 0 0,0 0 1 0 0,0 0-1 0 0,0 0 1 0 0,-1 0-1 0 0,1 0 1 0 0,-1-1 0 0 0,-2 3-55 0 0,3-5 23 0 0,-1 0 0 0 0,1 0 1 0 0,0 0-1 0 0,-1-1 0 0 0,1 1 1 0 0,-1-1-1 0 0,0 1 1 0 0,0-1-1 0 0,0 0 0 0 0,0 0 1 0 0,0 0-1 0 0,-1-1 0 0 0,1 1 1 0 0,0-1-1 0 0,-1 0 0 0 0,0 1 1 0 0,1-2-1 0 0,-1 1 1 0 0,1 0-1 0 0,-1-1 0 0 0,-2 1-23 0 0,1-2 38 0 0,1 1-1 0 0,0-1 0 0 0,0 0 1 0 0,0 0-1 0 0,0 0 1 0 0,0-1-1 0 0,0 0 0 0 0,0 1 1 0 0,0-1-1 0 0,1 0 1 0 0,-1-1-1 0 0,0 1 0 0 0,1-1 1 0 0,-2-1-38 0 0,0 0 53 0 0,1 0 0 0 0,0 0 0 0 0,0-1 1 0 0,1 1-1 0 0,-1-1 0 0 0,1 1 1 0 0,0-1-1 0 0,0 0 0 0 0,0-1 0 0 0,0 0-53 0 0,0-4 90 0 0,1 6-46 0 0,1 1 0 0 0,-1-1 0 0 0,1 1-1 0 0,0-1 1 0 0,1 0 0 0 0,-1 0 0 0 0,1 1-1 0 0,-1-3-43 0 0,0-9 130 0 0,1 12-85 0 0,0-1 0 0 0,-1 1 0 0 0,1-1 0 0 0,1 0 0 0 0,-1 1 0 0 0,1-4-45 0 0,3-6 17 0 0,0 1 1 0 0,1 0-1 0 0,1 0 0 0 0,0 0 0 0 0,0 0 1 0 0,1 1-1 0 0,1 0 0 0 0,0 1 0 0 0,0-1 1 0 0,1 2-1 0 0,1-1 0 0 0,-1 1 0 0 0,2 0-17 0 0,21-17 68 0 0,19-12-68 0 0,-16 14 79 0 0,10-12-79 0 0,-22 24-5 0 0,-22 12-289 0 0,-1 0-59 0 0,0 0-6 0 0,0 0-282 0 0,0 0-1183 0 0,0 0-521 0 0,0 0-102 0 0,0 0-15 0 0</inkml:trace>
  <inkml:trace contextRef="#ctx0" brushRef="#br0" timeOffset="419.579">540 240 4608 0 0,'0'0'353'0'0,"1"11"6338"0"0,-5 2-204 0 0,3 8-3526 0 0,-4 13-1820 0 0,1-15-395 0 0,0 0 1 0 0,2 0 0 0 0,0 5-747 0 0,0-1 214 0 0,-2 4-70 0 0,4-14 78 0 0,0-11-3276 0 0,0-1-3315 0 0,0-1-381 0 0</inkml:trace>
  <inkml:trace contextRef="#ctx0" brushRef="#br0" timeOffset="800.159">610 122 17967 0 0,'0'0'827'0'0,"-3"-5"266"0"0,-2 1-1029 0 0,4 3 98 0 0,1 1 36 0 0,0 0 2 0 0,0 0-173 0 0,0 1 0 0 0,-1-1 0 0 0,1 0-1 0 0,0 0 1 0 0,-1 1 0 0 0,1-1 0 0 0,0 0-1 0 0,-1 1 1 0 0,1-1 0 0 0,0 0 0 0 0,0 1-1 0 0,0-1 1 0 0,-1 0 0 0 0,1 1-1 0 0,0-1 1 0 0,0 1 0 0 0,0-1 0 0 0,0 0-1 0 0,0 1 1 0 0,0-1 0 0 0,0 1 0 0 0,0-1-1 0 0,0 0 1 0 0,0 1 0 0 0,0-1 0 0 0,0 1-1 0 0,0-1 1 0 0,0 0 0 0 0,0 1 0 0 0,0-1-1 0 0,0 1 1 0 0,0-1 0 0 0,0 0-27 0 0,4 21-3781 0 0,0-13-2752 0 0</inkml:trace>
  <inkml:trace contextRef="#ctx0" brushRef="#br0" timeOffset="801.159">1006 90 5528 0 0,'-1'-14'-841'0'0,"-4"-2"6845"0"0,4 14-5479 0 0,0 1-1 0 0,0 0 1 0 0,0 0-1 0 0,0 0 1 0 0,0 0 0 0 0,0 0-1 0 0,0 0 1 0 0,0 0-1 0 0,0 0 1 0 0,0 1 0 0 0,0-1-1 0 0,0 0 1 0 0,-1 0 0 0 0,1 1-1 0 0,0-1 1 0 0,-1 1-1 0 0,1 0 1 0 0,0-1 0 0 0,-1 1-1 0 0,0 0-524 0 0,-2-1 142 0 0,0 1-1 0 0,-1 0 0 0 0,1 0 0 0 0,0 0 1 0 0,-1 1-1 0 0,1 0 0 0 0,-1 0 0 0 0,1 0 1 0 0,0 0-1 0 0,0 0 0 0 0,0 1 0 0 0,0 0 1 0 0,0 0-1 0 0,0 0 0 0 0,-2 2-141 0 0,1-1 13 0 0,0 1 1 0 0,0-1-1 0 0,1 1 0 0 0,-1 0 0 0 0,1 1 0 0 0,0-1 1 0 0,0 1-1 0 0,0 0 0 0 0,1 0 0 0 0,0 0 0 0 0,-1 2-13 0 0,-15 25 0 0 0,15-25 0 0 0,0-1 0 0 0,0 0 0 0 0,1 1 0 0 0,-1 0 0 0 0,2 0 0 0 0,-1 0 0 0 0,1 0 0 0 0,-2 7 0 0 0,-1 10 0 0 0,4-20 0 0 0,0 1 0 0 0,0-1 0 0 0,0 0 0 0 0,0 0 0 0 0,1 1 0 0 0,-1-1 0 0 0,1 0 0 0 0,0 1 0 0 0,1-1 0 0 0,-1 0 0 0 0,1 1 0 0 0,6 32 0 0 0,-6-25 0 0 0,1 0 0 0 0,4 10 0 0 0,-1-5 3 0 0,1 1 99 0 0,-1 0 0 0 0,3 19-102 0 0,-3 12 241 0 0,-5-47-227 0 0,1 1-1 0 0,-1 0 1 0 0,-1 0-1 0 0,1 0 1 0 0,0 0-1 0 0,-1-1 1 0 0,0 3-14 0 0,-2 15 71 0 0,3-19-70 0 0,0 1-1 0 0,-1 0 1 0 0,1-1 0 0 0,-1 1 0 0 0,0-1 0 0 0,1 1 0 0 0,-1-1 0 0 0,0 1 0 0 0,0-1 0 0 0,0 1 0 0 0,0-1 0 0 0,0 1 0 0 0,0-1-1 0 0,0 0 1 0 0,0 0 0 0 0,-1 0 0 0 0,1 0 0 0 0,0 0 0 0 0,-1 0-1 0 0,0 1-248 0 0,0 0 0 0 0,0-1 0 0 0,-1 0 0 0 0,1 0 1 0 0,0 1-1 0 0,-1-1 0 0 0,1-1 0 0 0,-1 1 0 0 0,1 0 0 0 0,-1-1 0 0 0,1 1 0 0 0,-2-1 248 0 0,-10 0-2680 0 0</inkml:trace>
  <inkml:trace contextRef="#ctx0" brushRef="#br0" timeOffset="1231.416">678 384 17135 0 0,'13'-8'760'0'0,"-4"6"152"0"0,-3-4-728 0 0,3 1-184 0 0,3 2 0 0 0,4 3 0 0 0,-1-5 232 0 0,1 1 16 0 0,2 0 0 0 0,0 4 0 0 0,3-4 32 0 0,4 4 8 0 0,-7 0 0 0 0,4 4 0 0 0,0-2-208 0 0,-1 4-80 0 0,1-1 64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362 314 6448 0 0,'0'-24'-1429'0'0,"0"-28"3867"0"0,0 32 459 0 0,1 1-1 0 0,1-1 0 0 0,1 1 0 0 0,1-1 0 0 0,1-2-2896 0 0,-5 22 46 0 0,0 0 1 0 0,0 0-1 0 0,0 1 1 0 0,0-1-1 0 0,0 0 1 0 0,0 0-1 0 0,0 0 1 0 0,0 0-1 0 0,0 0 1 0 0,1 0-1 0 0,-1 0 1 0 0,0 0-1 0 0,0 0 1 0 0,0 0-1 0 0,0 0 1 0 0,0 0-1 0 0,0 0 1 0 0,0 0-1 0 0,0 0 1 0 0,0 0-1 0 0,0 0 1 0 0,0 0-1 0 0,0 0 1 0 0,1 0-1 0 0,-1 0 1 0 0,0 0-1 0 0,0 0 1 0 0,0 0-1 0 0,0 0 0 0 0,0 0 1 0 0,0 0-1 0 0,0 0 1 0 0,0 0-1 0 0,0 0 1 0 0,0 0-1 0 0,0 0 1 0 0,0 0-1 0 0,1 0 1 0 0,-1 0-1 0 0,0 0 1 0 0,0-1-1 0 0,0 1 1 0 0,0 0-1 0 0,0 0 1 0 0,0 0-1 0 0,0 0 1 0 0,0 0-1 0 0,0 0 1 0 0,0 0-1 0 0,0 0 1 0 0,0 0-1 0 0,0 0 1 0 0,0 0-1 0 0,0 0 1 0 0,0 0-1 0 0,0-1 1 0 0,0 1-1 0 0,0 0 0 0 0,0 0 1 0 0,0 0-1 0 0,0 0 1 0 0,0 0-1 0 0,0 0 1 0 0,0 0-1 0 0,0 0 1 0 0,0 0-1 0 0,0 0 1 0 0,0 0-1 0 0,0-1-46 0 0,3 10 571 0 0,-1 15-720 0 0,-1 60 485 0 0,-3 52-40 0 0,2-96-221 0 0,1 98-6 0 0,1-88-226 0 0,-1-18 280 0 0,-1 17-123 0 0,-1-39-677 0 0,0 0-1 0 0,-1 0 1 0 0,0 1 0 0 0,-1-1 0 0 0,1-1 0 0 0,-5 9 677 0 0,6-16-477 0 0,0 0 0 0 0,-1 1 0 0 0,1-1 0 0 0,-1 0 0 0 0,1 0 0 0 0,-1 0 0 0 0,0 0 0 0 0,-1 0 477 0 0,-6 7-2718 0 0</inkml:trace>
  <inkml:trace contextRef="#ctx0" brushRef="#br0" timeOffset="794.957">27 675 7368 0 0,'-25'-32'3466'0'0,"25"31"-3138"0"0,0 1 0 0 0,0 0 0 0 0,0-1-1 0 0,-1 1 1 0 0,1-1 0 0 0,0 1-1 0 0,0-1 1 0 0,0 1 0 0 0,0 0 0 0 0,0-1-1 0 0,0 1 1 0 0,0-1 0 0 0,0 1-1 0 0,0-1 1 0 0,0 1 0 0 0,0-1 0 0 0,0 1-1 0 0,0 0 1 0 0,0-1 0 0 0,0 1 0 0 0,1-1-1 0 0,-1 1 1 0 0,0-1 0 0 0,0 1-1 0 0,0 0 1 0 0,1-1 0 0 0,-1 1-328 0 0,13-11 2416 0 0,22-3-3879 0 0,-28 11 2222 0 0,31-8-656 0 0,0 1-1 0 0,2 1 0 0 0,26-1-102 0 0,-48 8-7 0 0,89-19 8 0 0,-46 8-15 0 0,-11 2-407 0 0,2-4 421 0 0,2 0-718 0 0,-45 13 612 0 0,-1 0-1 0 0,1-1 0 0 0,-1 0 1 0 0,1 0-1 0 0,-1-1 0 0 0,5-3 107 0 0,11-6-92 0 0,-23 12 56 0 0,-1 1 94 0 0,0 0 60 0 0,0 0 12 0 0,0 0 35 0 0,0 0 131 0 0,0 0 59 0 0,0 0 11 0 0,-6 29 937 0 0,3-21-1192 0 0,1 1 0 0 0,1-1-1 0 0,-1 0 1 0 0,1 1 0 0 0,1-1 0 0 0,-1 1-1 0 0,2-1 1 0 0,-1 1 0 0 0,1-1 0 0 0,0 1-1 0 0,1-1 1 0 0,0 1-111 0 0,2 5 77 0 0,-3-10-42 0 0,0 1 1 0 0,1 0-1 0 0,-1-1 1 0 0,1 1 0 0 0,0-1-1 0 0,1 0 1 0 0,-1 0-1 0 0,1 0 1 0 0,-1 0-1 0 0,2 1-35 0 0,-2-1 33 0 0,-1-3-24 0 0,-1 0 0 0 0,1 0 1 0 0,0 0-1 0 0,-1-1 0 0 0,1 1 0 0 0,0 0 0 0 0,-1 0 0 0 0,1-1 0 0 0,0 1 1 0 0,0 0-1 0 0,0-1 0 0 0,0 1 0 0 0,0-1 0 0 0,-1 1 0 0 0,1-1 0 0 0,0 1 0 0 0,0-1 1 0 0,1 1-10 0 0,1 0 22 0 0,-1 0 0 0 0,1 0 0 0 0,0 1 0 0 0,0-2 0 0 0,0 1 1 0 0,0 0-1 0 0,0 0 0 0 0,0-1 0 0 0,0 0 0 0 0,0 0 0 0 0,0 0 1 0 0,0 0-1 0 0,0 0 0 0 0,0 0 0 0 0,2-1-22 0 0,0-1 19 0 0,0 1 1 0 0,-1-1-1 0 0,0 0 0 0 0,1-1 1 0 0,-1 1-1 0 0,0-1 1 0 0,0 0-1 0 0,-1 0 0 0 0,4-3-19 0 0,0 0-24 0 0,0-1-1 0 0,-1 0 1 0 0,0-1 0 0 0,-1 0-1 0 0,1 0 1 0 0,-1 0-1 0 0,-1-1 1 0 0,0 1 0 0 0,0-1-1 0 0,0 0 1 0 0,-1-2 24 0 0,6-21-173 0 0,-1-1 0 0 0,1-19 173 0 0,-4 26-18 0 0,0 5 37 0 0,-5 19 70 0 0,0 2 2 0 0,0 0-4 0 0,0 0 21 0 0,0 0 10 0 0,6 15 133 0 0,25 102 58 0 0,-18-63-260 0 0,-2 0 0 0 0,-2 1 0 0 0,0 30-49 0 0,-5-41 80 0 0,-2-1 0 0 0,-1 0 0 0 0,-3 1 0 0 0,-1 2-80 0 0,-2 19 78 0 0,5-41-18 0 0,-2 0-1 0 0,-2 8-59 0 0,0-13 108 0 0,0 0-1 0 0,-1 0 1 0 0,-8 18-108 0 0,10-30 40 0 0,0 1-1 0 0,-1-1 1 0 0,0 0 0 0 0,-1 0 0 0 0,0 0-1 0 0,0-1 1 0 0,0 1 0 0 0,-1-1-1 0 0,0 0 1 0 0,-5 3-40 0 0,7-5 32 0 0,0-1-1 0 0,-1 0 0 0 0,0 0 1 0 0,1-1-1 0 0,-1 1 0 0 0,0-1 1 0 0,0 0-1 0 0,0 0 0 0 0,0-1 1 0 0,-1 1-1 0 0,1-1 0 0 0,-1 0-31 0 0,2-1 20 0 0,-1 0 0 0 0,1 0-1 0 0,-1 0 1 0 0,1-1-1 0 0,-1 0 1 0 0,1 1 0 0 0,0-2-1 0 0,-1 1 1 0 0,1 0-1 0 0,0-1 1 0 0,0 0 0 0 0,0 0-1 0 0,0 0 1 0 0,-3-2-20 0 0,3 1 10 0 0,0 0 1 0 0,1-1 0 0 0,-1 1-1 0 0,1-1 1 0 0,-1 0 0 0 0,1 0-1 0 0,0 0 1 0 0,1 0-1 0 0,-1-1 1 0 0,1 1-11 0 0,-3-4 4 0 0,2-1 0 0 0,-1 1 0 0 0,1-1-1 0 0,0 0 1 0 0,0 0-4 0 0,2 2-28 0 0,0-1-1 0 0,0 1 1 0 0,1 0-1 0 0,0-1 1 0 0,0 1-1 0 0,0 0 1 0 0,1 0-1 0 0,0-1 1 0 0,1 1-1 0 0,0 0 0 0 0,0 0 1 0 0,0 0-1 0 0,1 0 1 0 0,0 1-1 0 0,0-1 1 0 0,1 1-1 0 0,0-1 1 0 0,3-3 28 0 0,21-27-490 0 0,-5 7-724 0 0,9-7 1214 0 0,6-1-1152 0 0,-14 14-2869 0 0,8-12 4021 0 0,0 5-6965 0 0,-13 13 1201 0 0</inkml:trace>
  <inkml:trace contextRef="#ctx0" brushRef="#br0" timeOffset="1597.672">1146 497 3680 0 0,'-2'-16'360'0'0,"2"7"1057"0"0,0 8-864 0 0,0 1 1 0 0,0-1-1 0 0,0 0 0 0 0,0 1 1 0 0,0-1-1 0 0,0 0 0 0 0,0 1 1 0 0,0-1-1 0 0,0 0 0 0 0,0 1 1 0 0,0-1-1 0 0,0 1 0 0 0,0-1 1 0 0,1 0-1 0 0,-1 1 0 0 0,0-1 1 0 0,0 0-1 0 0,1 0-553 0 0,-1 1 1321 0 0,0 0-634 0 0,4 5 401 0 0,0-2-882 0 0,-1 1 1 0 0,0-1-1 0 0,0 1 1 0 0,-1-1-1 0 0,1 1 1 0 0,-1 0-1 0 0,1 0 1 0 0,-1 0-1 0 0,-1 0 0 0 0,1 0 1 0 0,0 2-207 0 0,4 12 510 0 0,-1 1-1 0 0,-1 3-509 0 0,3 7 498 0 0,0 5 40 0 0,-1 1 0 0 0,-1 0 1 0 0,-1 14-539 0 0,-1 107 1036 0 0,-4-128-898 0 0,-1 22 29 0 0,0-30-61 0 0,2-1 0 0 0,1 14-106 0 0,-1-23 46 0 0,0 0 0 0 0,-1-1 1 0 0,-1 10-47 0 0,-1 16 615 0 0,-5-39-439 0 0,6 1-173 0 0,-1 0-1 0 0,1 0 0 0 0,0-1 1 0 0,-1 1-1 0 0,2-1 0 0 0,-1 0 1 0 0,0 0-1 0 0,1 1 0 0 0,0-1 1 0 0,-1-1-3 0 0,-8-42-350 0 0,5 14 3 0 0,2 0 0 0 0,2-1 0 0 0,2-29 347 0 0,3 6-881 0 0,11-49 881 0 0,-4 58-205 0 0,1 1 0 0 0,3 1-1 0 0,12-27 206 0 0,-22 62-16 0 0,0 1 0 0 0,1-1 1 0 0,0 1-1 0 0,1 0 0 0 0,0 0 0 0 0,0 0 0 0 0,8-6 16 0 0,-10 11 4 0 0,0 0 0 0 0,0 1-1 0 0,0 0 1 0 0,0 0 0 0 0,1 0 0 0 0,-1 0 0 0 0,1 1 0 0 0,0 0 0 0 0,0 0 0 0 0,0 1-1 0 0,0 0 1 0 0,1 0 0 0 0,-1 0 0 0 0,1 1 0 0 0,0 0-4 0 0,-5 0 27 0 0,1 1-1 0 0,-1 0 1 0 0,0 0-1 0 0,1 0 1 0 0,-1 1-1 0 0,0-1 1 0 0,1 1 0 0 0,-1-1-1 0 0,0 1 1 0 0,0 0-1 0 0,1 0 1 0 0,-1 0-1 0 0,0 0 1 0 0,0 0 0 0 0,0 0-1 0 0,0 1 1 0 0,0-1-1 0 0,0 0 1 0 0,-1 1 0 0 0,1 0-1 0 0,0-1 1 0 0,-1 1-1 0 0,1 0 1 0 0,-1 0-1 0 0,0 0 1 0 0,0 0 0 0 0,1 0-1 0 0,-1 0 1 0 0,-1 0-1 0 0,1 1 1 0 0,0-1 0 0 0,0 1-27 0 0,0 3 53 0 0,1-1 1 0 0,-1 1 0 0 0,-1 0 0 0 0,1-1-1 0 0,-1 1 1 0 0,0 0 0 0 0,0-1 0 0 0,0 1-1 0 0,-1 0 1 0 0,0-1 0 0 0,0 1-1 0 0,-1-1 1 0 0,0 3-54 0 0,-5 8 115 0 0,-1-1-1 0 0,0 1 1 0 0,-3 2-115 0 0,-11 20 135 0 0,15-25-76 0 0,-1-1 0 0 0,-1 0 1 0 0,-1 0-1 0 0,-9 9-59 0 0,-19 23 138 0 0,26-29-128 0 0,10-8-10 0 0,3-6 0 0 0,-1-1 0 0 0,0 1 0 0 0,0-1 0 0 0,0 0 0 0 0,1 1 0 0 0,-1-1 0 0 0,0 1 0 0 0,1-1 0 0 0,-1 1 0 0 0,0-1 0 0 0,1 0 0 0 0,-1 1 0 0 0,0-1 0 0 0,1 0 0 0 0,-1 1 0 0 0,1-1 0 0 0,-1 0 0 0 0,1 0 0 0 0,-1 1 0 0 0,1-1 0 0 0,-1 0 0 0 0,1 0 0 0 0,-1 0 0 0 0,1 0 0 0 0,-1 0 0 0 0,1 0 0 0 0,-1 0 0 0 0,1 0 0 0 0,0 0 0 0 0,17-1 0 0 0,-13 0 0 0 0,15-3-25 0 0,-1 0 0 0 0,0-1-1 0 0,11-5 26 0 0,3-1-229 0 0,-12 5 65 0 0,-2-2-1 0 0,1 0 1 0 0,-1-1-1 0 0,-1-1 1 0 0,1-1 0 0 0,-2-1-1 0 0,14-10 165 0 0,-17 9-292 0 0,-1-1-1 0 0,0 0 0 0 0,-1 0 0 0 0,11-16 293 0 0,-12 15-95 0 0,-11 15 161 0 0,0 0 124 0 0,0 0 46 0 0,0 0 10 0 0,9 12 450 0 0,-5-1-357 0 0,-1-1 0 0 0,0 1 0 0 0,-1 3-339 0 0,1 0 231 0 0,2 9 69 0 0,-4-14-147 0 0,1 0 0 0 0,0-1 0 0 0,1 1 0 0 0,2 7-153 0 0,2 3 86 0 0,-6-15-43 0 0,1-1-1 0 0,-1 1 0 0 0,0-1 0 0 0,1 1 0 0 0,0-1 1 0 0,0 1-43 0 0,-1-3-12 0 0,0 0 1 0 0,0 0 0 0 0,-1 0 0 0 0,1 0 0 0 0,0-1-1 0 0,0 1 1 0 0,0 0 0 0 0,0-1 0 0 0,0 1-1 0 0,0-1 1 0 0,0 1 0 0 0,0-1 0 0 0,0 1 0 0 0,0-1-1 0 0,1 1 1 0 0,-1-1 0 0 0,0 0 0 0 0,0 0 0 0 0,0 0-1 0 0,0 0 1 0 0,2 0 11 0 0,-2-1-218 0 0,0 0 0 0 0,0 0 0 0 0,0 0 0 0 0,1 0 0 0 0,-1 0 1 0 0,0 0-1 0 0,-1 0 0 0 0,1 0 0 0 0,0-1 0 0 0,0 1 0 0 0,0 0 0 0 0,-1-1 0 0 0,1 0 218 0 0,3-9-2735 0 0</inkml:trace>
  <inkml:trace contextRef="#ctx0" brushRef="#br0" timeOffset="1977.711">1793 331 4608 0 0,'0'0'408'0'0,"0"0"-328"0"0,0 0-80 0 0,0 0 0 0 0,0 0 3464 0 0,0 0 680 0 0,0 0 135 0 0,0 0 25 0 0,4 11-3648 0 0,2-4-728 0 0,0 3-152 0 0,0-3-24 0 0,1 4-512 0 0,2-2-104 0 0,0 1-16 0 0,0 4-6767 0 0</inkml:trace>
  <inkml:trace contextRef="#ctx0" brushRef="#br0" timeOffset="2723.034">2303 339 17879 0 0,'-7'-3'1624'0'0,"3"3"-1536"0"0,0-1-1 0 0,0 0 1 0 0,0 1-1 0 0,0-1 1 0 0,0 1-1 0 0,0 0 0 0 0,0 1 1 0 0,0-1-1 0 0,0 1 1 0 0,0-1-1 0 0,0 1 1 0 0,0 1-1 0 0,1-1 0 0 0,-3 1-87 0 0,-14 5 784 0 0,16-6-604 0 0,0 0 0 0 0,1 0 1 0 0,-1 0-1 0 0,0 1 0 0 0,1 0 0 0 0,-1 0 0 0 0,1 0 1 0 0,-4 2-181 0 0,-9 9 386 0 0,1 1 0 0 0,1 0 0 0 0,0 1 0 0 0,0 1 0 0 0,2 0 0 0 0,0 1 0 0 0,-1 2-386 0 0,5-6 89 0 0,2-4-6 0 0,1 0 0 0 0,0 0 0 0 0,1 0 0 0 0,-1 1 0 0 0,2 0-83 0 0,-1 2 56 0 0,1 0 0 0 0,1 0-1 0 0,0 0 1 0 0,1 1 0 0 0,0-1-1 0 0,1 1 1 0 0,0-1 0 0 0,1 8-56 0 0,0-16 7 0 0,0 1 0 0 0,1 0 0 0 0,-1-1 0 0 0,1 1 0 0 0,0-1 0 0 0,0 0 0 0 0,0 0 1 0 0,1 1-1 0 0,-1-1 0 0 0,1-1 0 0 0,0 1 0 0 0,0 0 0 0 0,1-1 0 0 0,-1 0 1 0 0,1 1-1 0 0,-1-1 0 0 0,1-1 0 0 0,0 1 0 0 0,0-1 0 0 0,1 1-7 0 0,4 0-28 0 0,-1 0-1 0 0,1-1 0 0 0,0-1 1 0 0,0 1-1 0 0,0-1 1 0 0,-1-1-1 0 0,1 0 0 0 0,0 0 1 0 0,0-1-1 0 0,0 0 0 0 0,0 0 1 0 0,0-1-1 0 0,5-2 29 0 0,4 0-288 0 0,-1-2-1 0 0,-1 0 0 0 0,1-1 1 0 0,-1-1-1 0 0,-1 0 1 0 0,1-1-1 0 0,9-8 289 0 0,-5 1-457 0 0,-1 0 1 0 0,0-1-1 0 0,-1-1 0 0 0,-1-1 0 0 0,1-1 457 0 0,-15 15-62 0 0,0 1-1 0 0,0-1 1 0 0,0 0-1 0 0,-1 0 1 0 0,1-1 62 0 0,-2 5 15 0 0,-1-1 0 0 0,1 1 1 0 0,0 0-1 0 0,-1-1 1 0 0,1 1-1 0 0,-1-1 0 0 0,0 1 1 0 0,0-1-1 0 0,1 1 0 0 0,-1-1 1 0 0,0 1-1 0 0,0-1 0 0 0,-1 1 1 0 0,1-1-1 0 0,0 1 1 0 0,0-1-1 0 0,-1 1 0 0 0,1-1 1 0 0,-1 1-1 0 0,1-1-15 0 0,-1 1 60 0 0,0 1 1 0 0,0-1-1 0 0,0 0 0 0 0,0 0 1 0 0,0 1-1 0 0,0-1 0 0 0,0 1 0 0 0,0-1 1 0 0,0 1-1 0 0,-1-1 0 0 0,1 1 1 0 0,0 0-1 0 0,0-1 0 0 0,0 1 1 0 0,-1 0-1 0 0,1 0 0 0 0,0 0 0 0 0,0 0 1 0 0,0 0-1 0 0,-1 0 0 0 0,1 0 1 0 0,0 1-1 0 0,0-1 0 0 0,0 0 1 0 0,-1 1-1 0 0,1-1 0 0 0,0 1-60 0 0,-31 12 864 0 0,25-8-793 0 0,0-1 0 0 0,-1 1 0 0 0,2 1 0 0 0,-1-1 1 0 0,1 1-1 0 0,0 0 0 0 0,0 1 0 0 0,0-1 0 0 0,1 1 0 0 0,0 0 0 0 0,0 1 1 0 0,1-1-1 0 0,0 1 0 0 0,0 0 0 0 0,1 0 0 0 0,0 0 0 0 0,0 5-71 0 0,2-7 12 0 0,1-6-8 0 0,0 1 1 0 0,1-1-1 0 0,-1 0 0 0 0,0 1 0 0 0,1-1 1 0 0,-1 0-1 0 0,0 0 0 0 0,1 1 0 0 0,-1-1 0 0 0,0 0 1 0 0,1 0-1 0 0,-1 0 0 0 0,1 1 0 0 0,-1-1 1 0 0,0 0-1 0 0,1 0 0 0 0,-1 0 0 0 0,1 0 1 0 0,-1 0-1 0 0,0 0 0 0 0,1 0 0 0 0,-1 0 0 0 0,1 0 1 0 0,-1 0-1 0 0,0 0 0 0 0,1 0-4 0 0,11-1 46 0 0,-7 0-29 0 0,0 0 0 0 0,-1-1 1 0 0,1 0-1 0 0,0 0 0 0 0,0-1 0 0 0,-1 1 0 0 0,1-1 0 0 0,-1 0 0 0 0,0 0 0 0 0,0 0 1 0 0,0-1-1 0 0,0 1 0 0 0,-1-1 0 0 0,3-3-17 0 0,-1 2 24 0 0,0 0 0 0 0,1 0 0 0 0,-1 0 0 0 0,1 0 0 0 0,0 1 0 0 0,3-1-24 0 0,-7 3-9 0 0,1 1-1 0 0,-1 0 1 0 0,1 0-1 0 0,-1 0 1 0 0,1 0-1 0 0,-1 0 1 0 0,1 1-1 0 0,0-1 1 0 0,0 1 9 0 0,-2 0-10 0 0,1 0 0 0 0,0 1 0 0 0,0-1 0 0 0,-1 1 0 0 0,1-1 0 0 0,-1 1 1 0 0,1-1-1 0 0,0 1 0 0 0,-1 0 0 0 0,1 0 0 0 0,-1 0 0 0 0,0 0 0 0 0,1 0 0 0 0,0 1 10 0 0,5 4 42 0 0,0 1 0 0 0,0 1 0 0 0,0-1 0 0 0,-1 1 0 0 0,2 3-42 0 0,15 18 228 0 0,-16-21-176 0 0,1 0 1 0 0,0-1 0 0 0,0 0 0 0 0,0 0-1 0 0,1-1 1 0 0,0 0 0 0 0,0-1 0 0 0,0 0-1 0 0,10 3-52 0 0,-13-5 28 0 0,0-2 0 0 0,1 1 0 0 0,-1 0 0 0 0,1-1 0 0 0,-1-1 0 0 0,1 1 0 0 0,-1-1 0 0 0,1 0 0 0 0,0 0 0 0 0,-1-1 0 0 0,1 0 0 0 0,-1 0 0 0 0,1 0 0 0 0,-1-1 0 0 0,0 0 0 0 0,5-2-28 0 0,-2 0 28 0 0,0-1 0 0 0,0 0-1 0 0,0 0 1 0 0,-1-1 0 0 0,0 0 0 0 0,0 0-1 0 0,-1-1 1 0 0,1 0 0 0 0,-1 0 0 0 0,-1 0-1 0 0,0-1 1 0 0,0 0 0 0 0,0-1-1 0 0,1-2-27 0 0,0-5-48 0 0,1 0-1 0 0,-2 0 0 0 0,0 0 0 0 0,-1 0 0 0 0,-1-1 1 0 0,0 0-1 0 0,0-16 49 0 0,5-44-764 0 0,-4 0 1 0 0,-3 0-1 0 0,-4-2 764 0 0,1 63 5 0 0,-1 0 0 0 0,0 1 0 0 0,-1-1 1 0 0,-2-3-6 0 0,3 11 91 0 0,0 1 1 0 0,-1 0-1 0 0,0 0 1 0 0,0 0-1 0 0,-1 0 1 0 0,0 0-1 0 0,0 1 1 0 0,-1 0-1 0 0,-4-6-91 0 0,8 11 13 0 0,-1-1-1 0 0,1 1 1 0 0,-1-1-1 0 0,0 1 1 0 0,1 0-1 0 0,-1 0 1 0 0,0 0-1 0 0,0 0 1 0 0,1 0-1 0 0,-1 0 1 0 0,0 0-1 0 0,0 0 1 0 0,0 1-1 0 0,0-1 1 0 0,0 1-1 0 0,0-1 1 0 0,0 1-1 0 0,-1 0 1 0 0,1 0-1 0 0,0 0 1 0 0,0 0-1 0 0,0 0 1 0 0,0 1-1 0 0,-1-1-12 0 0,0 1 11 0 0,0 0-1 0 0,1 1 1 0 0,-1-1-1 0 0,1 0 1 0 0,-1 1-1 0 0,1-1 0 0 0,0 1 1 0 0,-1 0-1 0 0,1 0 1 0 0,0 0-1 0 0,0 0 1 0 0,0 0-1 0 0,1 0 0 0 0,-1 1 1 0 0,0-1-1 0 0,1 0 1 0 0,0 1-1 0 0,-1 0-10 0 0,-5 12-4 0 0,0 0-1 0 0,2 0 0 0 0,-1 1 1 0 0,2 0-1 0 0,0 0 0 0 0,1 0 1 0 0,1 0-1 0 0,-1 16 5 0 0,1-3-10 0 0,1-2 10 0 0,0 1-1 0 0,3 8 1 0 0,4 22 212 0 0,3 0 0 0 0,2 0 0 0 0,9 18-212 0 0,-17-65 109 0 0,1 1 0 0 0,1-1 0 0 0,0 0 0 0 0,1-1 0 0 0,0 1-1 0 0,0-1 1 0 0,8 9-109 0 0,3 1 220 0 0,1-1-1 0 0,1 0 0 0 0,1-2-219 0 0,12 6 214 0 0,-12-11-164 0 0,-2-3 35 0 0,-14-7-100 0 0,0 0-1 0 0,1 1 1 0 0,-1-1 0 0 0,0 1 0 0 0,0 0-1 0 0,-1 0 1 0 0,1 0 0 0 0,-1 0-1 0 0,1 0 1 0 0,2 4 15 0 0,-6-6-238 0 0,0 0 0 0 0,1 0 0 0 0,-1 0 0 0 0,0 0 0 0 0,0 0 0 0 0,0 0 0 0 0,0 0 0 0 0,1 0 0 0 0,-1-1-1 0 0,-1 1 1 0 0,1 0 0 0 0,0 0 0 0 0,0 0 0 0 0,0 1 238 0 0,0 1-1999 0 0,0 5-6648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2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31 323 10592 0 0,'0'0'818'0'0,"-10"-12"584"0"0,-9-10 3744 0 0,18 21-4719 0 0,1 1 105 0 0,0-2-417 0 0,1 1 0 0 0,0-1 0 0 0,0 1 1 0 0,0 0-1 0 0,0-1 0 0 0,1 1 0 0 0,-1 0 1 0 0,0 0-1 0 0,0 0 0 0 0,1 0 0 0 0,-1 0 0 0 0,1 0 1 0 0,-1 0-1 0 0,1 1 0 0 0,-1-1 0 0 0,1 0 1 0 0,-1 1-1 0 0,1-1 0 0 0,0 1 0 0 0,-1 0 0 0 0,1-1 1 0 0,0 1-1 0 0,-1 0 0 0 0,1 0 0 0 0,0 0 1 0 0,-1 0-1 0 0,1 0 0 0 0,0 1 0 0 0,0-1-115 0 0,7 2-93 0 0,1 0-1 0 0,-1 1 0 0 0,1 0 1 0 0,6 4 93 0 0,-2-2 187 0 0,8 4-214 0 0,0 1 0 0 0,-1 0 0 0 0,0 2 0 0 0,-1 1 0 0 0,0 0 0 0 0,-1 1 0 0 0,-1 1 0 0 0,11 12 27 0 0,-3-3 1 0 0,-11-11 2 0 0,-1 1 1 0 0,-1 0-1 0 0,5 8-3 0 0,-2-1 50 0 0,0 0 0 0 0,-2 1 1 0 0,-1 1-1 0 0,-1 0 0 0 0,-1 1 0 0 0,7 21-50 0 0,-16-39 28 0 0,-1 0 1 0 0,0 1-1 0 0,0-1 0 0 0,0 0 0 0 0,-1 0 0 0 0,0 0 1 0 0,0 0-1 0 0,-1 1 0 0 0,0-1 0 0 0,0 0 0 0 0,0 0 0 0 0,-1 0 1 0 0,1 0-1 0 0,-2-1 0 0 0,1 1 0 0 0,-1 0 0 0 0,1-1 0 0 0,-1 1 1 0 0,-1-1-1 0 0,1 0 0 0 0,-1 0 0 0 0,0 0 0 0 0,-2 1-28 0 0,5-5 14 0 0,0 0 1 0 0,0 0-1 0 0,-1 0 0 0 0,1-1 0 0 0,0 1 0 0 0,-1 0 0 0 0,1 0 0 0 0,-1-1 0 0 0,1 1 0 0 0,-1-1 0 0 0,1 1 1 0 0,-1-1-1 0 0,0 0 0 0 0,1 1 0 0 0,-1-1 0 0 0,0 0 0 0 0,1 0 0 0 0,-1 0 0 0 0,0-1-14 0 0,-1 1 25 0 0,1-1-1 0 0,-1 0 0 0 0,1 0 0 0 0,-1 0 0 0 0,1 0 1 0 0,0 0-1 0 0,0 0 0 0 0,0-1 0 0 0,-1 1 1 0 0,1-1-1 0 0,-1-1-24 0 0,-2-2 81 0 0,0 0 0 0 0,0-1 0 0 0,0 0 1 0 0,1 0-1 0 0,0 0 0 0 0,0 0 0 0 0,0-1 0 0 0,1 0-81 0 0,-4-10 157 0 0,1-1 0 0 0,1 0 0 0 0,0 0 0 0 0,1-1 0 0 0,1 1 0 0 0,0-11-157 0 0,1-16 280 0 0,1-1 1 0 0,3-4-281 0 0,1 1 217 0 0,3 1-1 0 0,10-46-216 0 0,-9 65 134 0 0,1 1 0 0 0,2 0 0 0 0,0 0 0 0 0,10-15-134 0 0,-8 17 85 0 0,-3 8-14 0 0,1-1 1 0 0,3-2-72 0 0,-9 15-1 0 0,0 0 1 0 0,1 0 0 0 0,0 1 0 0 0,0-1-1 0 0,0 1 1 0 0,1 0 0 0 0,0 1 0 0 0,1-2 0 0 0,-6 6-158 0 0,-1 0-47 0 0,1 0 46 0 0,0 1 0 0 0,-1-1 0 0 0,1 0 0 0 0,0 1 0 0 0,0-1 1 0 0,0 1-1 0 0,0-1 0 0 0,0 1 0 0 0,-1-1 0 0 0,1 1 0 0 0,0 0 0 0 0,-1 0 0 0 0,1-1 1 0 0,0 1-1 0 0,-1 0 0 0 0,1 0 0 0 0,-1-1 0 0 0,1 1 0 0 0,-1 0 0 0 0,1 0 0 0 0,-1 0 1 0 0,0 0-1 0 0,0 0 0 0 0,1 0 0 0 0,-1 0 0 0 0,0 0 0 0 0,0 0 0 0 0,0 0 159 0 0,1 2-792 0 0,-1 0 1 0 0,1 1-1 0 0,-1-1 0 0 0,0 0 0 0 0,0 0 0 0 0,0 1 0 0 0,0 0 792 0 0,-4 8-2174 0 0</inkml:trace>
  <inkml:trace contextRef="#ctx0" brushRef="#br0" timeOffset="440.194">780 538 5528 0 0,'0'0'422'0'0,"0"0"90"0"0,0 0 1407 0 0,0 0 641 0 0,0 1 977 0 0,-3 6-2007 0 0,-4 59 1464 0 0,-2-21-1412 0 0,1 1 0 0 0,3 1-1 0 0,0 26-1581 0 0,11-34 163 0 0,-6-38-206 0 0,0-1 0 0 0,0 0 0 0 0,0 0 0 0 0,0 1 0 0 0,0-1 0 0 0,1 0 0 0 0,-1 0 0 0 0,0 1 0 0 0,0-1 0 0 0,0 0 0 0 0,1 0 0 0 0,-1 0 0 0 0,0 1 0 0 0,0-1 0 0 0,1 0 0 0 0,-1 0 0 0 0,0 0 0 0 0,0 0 0 0 0,1 1 0 0 0,-1-1 0 0 0,0 0-1 0 0,1 0 1 0 0,-1 0 0 0 0,0 0 0 0 0,1 0 0 0 0,-1 0 0 0 0,0 0 0 0 0,0 0 0 0 0,1 0 0 0 0,-1 0 0 0 0,0 0 0 0 0,1 0 0 0 0,-1 0 0 0 0,0 0 0 0 0,1 0 0 0 0,-1-1 0 0 0,0 1 0 0 0,0 0 0 0 0,1 0 0 0 0,-1 0 0 0 0,0 0 0 0 0,0 0 0 0 0,1-1 0 0 0,-1 1 0 0 0,0 0 0 0 0,0 0 0 0 0,1-1 43 0 0,12-7-2745 0 0,-5-2-2184 0 0,-1-3-1229 0 0</inkml:trace>
  <inkml:trace contextRef="#ctx0" brushRef="#br0" timeOffset="814.776">872 462 3680 0 0,'-6'-11'699'0'0,"-10"-15"-1220"0"0,8 9 7291 0 0,8 16-3108 0 0,-1 0 151 0 0,3 4-2814 0 0,9 14-6709 0 0,-2-8-50 0 0</inkml:trace>
  <inkml:trace contextRef="#ctx0" brushRef="#br0" timeOffset="1221.073">1332 334 13360 0 0,'-9'-11'1424'0'0,"7"10"-1226"0"0,0 0 1 0 0,0 0-1 0 0,0 0 1 0 0,0 0-1 0 0,0 0 1 0 0,0 0-1 0 0,0 1 1 0 0,-1-1-1 0 0,1 1 1 0 0,0 0 0 0 0,0-1-1 0 0,-1 1 1 0 0,1 0-1 0 0,0 0 1 0 0,-1 1-1 0 0,1-1 1 0 0,0 0-1 0 0,0 1 1 0 0,0-1-1 0 0,-1 1 1 0 0,1 0-1 0 0,0 0 1 0 0,0 0 0 0 0,0 0-1 0 0,0 0 1 0 0,0 0-1 0 0,0 0 1 0 0,0 1-199 0 0,-5 3 198 0 0,-1 1 1 0 0,1 0 0 0 0,0 1 0 0 0,0 0 0 0 0,1 0-1 0 0,-1 1-198 0 0,-4 6 137 0 0,0 1-1 0 0,1 0 1 0 0,1 1 0 0 0,1 0-1 0 0,0 0 1 0 0,1 0-1 0 0,-3 9-136 0 0,-2 10 104 0 0,3-11-2 0 0,2 1 0 0 0,-1 4-102 0 0,1 15 218 0 0,2 1-1 0 0,1 0 1 0 0,3 0 0 0 0,2 0-1 0 0,3 24-217 0 0,2-21 151 0 0,-4-28 47 0 0,0 0 1 0 0,-1 15-199 0 0,-1-28-66 0 0,-1 0 0 0 0,0 1 0 0 0,0-1-1 0 0,-1 0 1 0 0,1 0 0 0 0,-2 0 0 0 0,1 0-1 0 0,-1 0 1 0 0,-1 3 66 0 0,2-8-187 0 0,1 0-1 0 0,0 0 0 0 0,-1 0 0 0 0,0 0 0 0 0,1 0 1 0 0,-1 0-1 0 0,0 0 0 0 0,0 0 0 0 0,0-1 0 0 0,0 1 1 0 0,0-1 187 0 0,-17 9-5762 0 0,5-4-1146 0 0</inkml:trace>
  <inkml:trace contextRef="#ctx0" brushRef="#br0" timeOffset="1222.073">905 816 12896 0 0,'3'-5'404'0'0,"1"1"-1"0"0,-1 0 1 0 0,1 0 0 0 0,0 0 0 0 0,0 1 0 0 0,0-1 0 0 0,0 1 0 0 0,1 0 0 0 0,-1 0 0 0 0,1 0-1 0 0,0 1 1 0 0,0-1 0 0 0,0 1 0 0 0,0 0 0 0 0,5 0-404 0 0,28-9 602 0 0,0 2 0 0 0,1 2 0 0 0,0 1 1 0 0,0 3-1 0 0,10 0-602 0 0,11 3-850 0 0,-30 0 302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2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96 6912 0 0,'0'0'528'0'0,"-1"-1"-342"0"0,-4-1-14 0 0,4 1 608 0 0,-5-4 2863 0 0,1-1-3608 0 0,4 6 109 0 0,-1-1 0 0 0,1 0 0 0 0,0 0 0 0 0,0 1 1 0 0,0-1-1 0 0,0 0 0 0 0,0 0 0 0 0,1 0 0 0 0,-1 0 1 0 0,0-1-1 0 0,0 1 0 0 0,1 0 0 0 0,-1 0 0 0 0,1 0 0 0 0,-1-1 1 0 0,1 1-1 0 0,-1 0 0 0 0,1 0 0 0 0,0-1 0 0 0,-1 1 1 0 0,1 0-1 0 0,0-1 0 0 0,0 1 0 0 0,0 0 0 0 0,0-1 1 0 0,0 1-1 0 0,0 0 0 0 0,1-1 0 0 0,-1 1 0 0 0,0 0 1 0 0,1-1-1 0 0,-1 1 0 0 0,1 0 0 0 0,0-1-144 0 0,0 0 107 0 0,0-1 1 0 0,1 1-1 0 0,-1 0 0 0 0,1 0 0 0 0,-1 0 0 0 0,1 0 1 0 0,0 0-1 0 0,0 0 0 0 0,0 0 0 0 0,0 1 0 0 0,0-1 1 0 0,0 1-1 0 0,0-1 0 0 0,0 1 0 0 0,1 0 1 0 0,-1 0-1 0 0,2-1-107 0 0,8 0 104 0 0,0 0 0 0 0,0 0 0 0 0,0 1 1 0 0,1 0-1 0 0,-1 1 0 0 0,0 1 0 0 0,0 0 0 0 0,0 1 1 0 0,0 0-1 0 0,0 0 0 0 0,0 2 0 0 0,0-1 0 0 0,0 2-104 0 0,56 25 978 0 0,-65-30-931 0 0,8 5 163 0 0,0-1 0 0 0,0-1 0 0 0,0 0 0 0 0,1-1 1 0 0,-1 0-1 0 0,1 0 0 0 0,0-2 0 0 0,0 1 0 0 0,7-2-210 0 0,123-21 924 0 0,-70 9-1026 0 0,-70 13-4 0 0,-2 0-183 0 0,5 2-4742 0 0,-5-2-1920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2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13248 0 0,'0'0'604'0'0,"0"0"-14"0"0,0 0-307 0 0,0 0 96 0 0,0 0 79 0 0,0 0 20 0 0,0 0-11 0 0,0 0-49 0 0,0 0-24 0 0,0 0-2 0 0,0-1-293 0 0,0 0-1 0 0,0 1 0 0 0,0-1 1 0 0,0 0-1 0 0,0 0 0 0 0,1 0 0 0 0,-1 1 1 0 0,0-1-1 0 0,0 0 0 0 0,1 1 1 0 0,-1-1-1 0 0,1 0 0 0 0,-1 1 0 0 0,1-1-98 0 0,3-2 203 0 0,0 0-1 0 0,0 0 1 0 0,1 0-1 0 0,-1 1 1 0 0,1 0 0 0 0,-1 0-1 0 0,1 0 1 0 0,0 1-1 0 0,0 0 1 0 0,0 0-1 0 0,0 0 1 0 0,5 0-203 0 0,0 0 228 0 0,0 0 0 0 0,0 1 0 0 0,0 1 1 0 0,0 0-1 0 0,0 0 0 0 0,1 1-228 0 0,15 4 639 0 0,1-2-1 0 0,0-1 0 0 0,26 0-638 0 0,-48-3 35 0 0,12 0 92 0 0,0 0-1 0 0,0-1 1 0 0,0-1-1 0 0,11-3-126 0 0,20-4 112 0 0,0 1-1 0 0,8 3-111 0 0,31-5-63 0 0,-38 4-916 0 0,-16 4-5340 0 0,-8 1-1502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10.7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25 356 5784 0 0,'-8'1'-739'0'0,"-8"2"5657"0"0,15-2-2196 0 0,10 0-1383 0 0,0-2-1030 0 0,0 0 0 0 0,0 0 0 0 0,0-1 1 0 0,0 0-1 0 0,0 0 0 0 0,-1-1 0 0 0,2 0-309 0 0,20-10 1194 0 0,10-6-1194 0 0,-10 4 17 0 0,-5-2 184 0 0,-7 3 182 0 0,-2 4-126 0 0,-1-1 0 0 0,-1-1 0 0 0,0 0 0 0 0,-1-1 0 0 0,0 0 0 0 0,-1-1 0 0 0,0-1 0 0 0,-1 0-257 0 0,-8 10-34 0 0,1 0-1 0 0,-1 0 1 0 0,0-1-1 0 0,-1 1 1 0 0,1-1-1 0 0,-1 0 1 0 0,0 0-1 0 0,0 1 1 0 0,-1-1-1 0 0,0-1 1 0 0,0 1-1 0 0,0 0 1 0 0,-1 0-1 0 0,0 0 1 0 0,0 0-1 0 0,-1-2 35 0 0,1 6 54 0 0,-1-1-1 0 0,0 0 0 0 0,1 1 1 0 0,-1-1-1 0 0,0 1 0 0 0,-1-1 1 0 0,1 1-1 0 0,0 0 1 0 0,-1 0-1 0 0,1-1 0 0 0,-1 1 1 0 0,0 0-1 0 0,0 0 0 0 0,1 0 1 0 0,-1 1-1 0 0,-1-1 0 0 0,1 0 1 0 0,0 1-1 0 0,0-1 0 0 0,-1 1 1 0 0,1 0-1 0 0,-1 0-53 0 0,-1-1 58 0 0,1 1 0 0 0,-1 0 0 0 0,0 0 0 0 0,1 0 0 0 0,-1 0 0 0 0,0 1 0 0 0,0-1-1 0 0,0 1 1 0 0,1 0 0 0 0,-1 0 0 0 0,0 0 0 0 0,0 1 0 0 0,0 0 0 0 0,1-1 0 0 0,-2 2-58 0 0,-1 0 0 0 0,-1 0 0 0 0,1 1 0 0 0,-1 0 0 0 0,1 1 0 0 0,0 0 0 0 0,1-1 0 0 0,-1 2 1 0 0,0-1-1 0 0,1 1 0 0 0,0 0 0 0 0,0 0 0 0 0,1 0 0 0 0,-1 0 0 0 0,1 1 0 0 0,0 0 0 0 0,1 0 0 0 0,-1 0 0 0 0,1 0 0 0 0,1 1 0 0 0,-3 5 0 0 0,-5 17 100 0 0,1 1 0 0 0,2-1 0 0 0,1 1 0 0 0,-2 26-100 0 0,5-26 69 0 0,2 0 0 0 0,0 0 1 0 0,2-1-1 0 0,2 1 0 0 0,2 6-69 0 0,7 0 536 0 0,-3-9 56 0 0,-7-24-640 0 0,0 1 0 0 0,0 0 0 0 0,0 0 0 0 0,0-1 0 0 0,1 1 0 0 0,-1-1 0 0 0,1 0 0 0 0,0 0 1 0 0,0 0-1 0 0,0 0 0 0 0,0 0 0 0 0,1-1 0 0 0,2 2 48 0 0,-5-3 21 0 0,1 0 0 0 0,0 0-1 0 0,0-1 1 0 0,0 1 0 0 0,0-1 0 0 0,-1 1-1 0 0,1-1 1 0 0,0 0 0 0 0,0 0 0 0 0,0 0-1 0 0,0 0 1 0 0,0 0 0 0 0,0 0 0 0 0,0-1-1 0 0,0 1 1 0 0,-1 0 0 0 0,1-1 0 0 0,0 0 0 0 0,0 1-1 0 0,0-1 1 0 0,-1 0 0 0 0,1 0 0 0 0,0-1-21 0 0,6-2 195 0 0,-1-1 0 0 0,0 0 0 0 0,0 0 1 0 0,2-3-196 0 0,114-114-562 0 0,-121 121 534 0 0,-2 0 1 0 0,1 0 0 0 0,-1 1 0 0 0,1-1 0 0 0,-1 1 0 0 0,1-1 0 0 0,0 1 0 0 0,-1-1-1 0 0,1 1 1 0 0,0 0 0 0 0,-1-1 0 0 0,1 1 0 0 0,0 0 0 0 0,0 0 0 0 0,-1-1 0 0 0,1 1 0 0 0,0 0 27 0 0,0 0 0 0 0,-1 0-1 0 0,0 0 1 0 0,1 0 0 0 0,-1 0-1 0 0,0 0 1 0 0,0 0 0 0 0,1 0 0 0 0,-1 1-1 0 0,0-1 1 0 0,0 0 0 0 0,1 0-1 0 0,-1 0 1 0 0,0 0 0 0 0,0 0-1 0 0,0 1 1 0 0,1-1 0 0 0,-1 0 0 0 0,0 0-1 0 0,0 0 1 0 0,0 1 0 0 0,0-1-1 0 0,1 0 1 0 0,-1 0 0 0 0,0 0 0 0 0,0 1-1 0 0,0-1 1 0 0,0 0 0 0 0,0 0-1 0 0,0 1 1 0 0,0-1 0 0 0,0 0-1 0 0,0 0 1 0 0,0 1 0 0 0,0-1 0 0 0,0 0-1 0 0,0 1 1 0 0,0-1 0 0 0,0 0 0 0 0,0 1 0 0 0,2 3 4 0 0,1 3 40 0 0,0 0 1 0 0,0 0 0 0 0,-1 0 0 0 0,0 0 0 0 0,0 0 0 0 0,0 0 0 0 0,-1 1 0 0 0,0 5-45 0 0,-1-9 11 0 0,1 0 0 0 0,-1 1 1 0 0,1-1-1 0 0,0 0 0 0 0,1 0 0 0 0,-1 0 1 0 0,1 0-1 0 0,0 0 0 0 0,0 0 0 0 0,0-1 1 0 0,0 1-1 0 0,1 0 0 0 0,-1-1 0 0 0,2 1-11 0 0,-4-3 0 0 0,0-1 0 0 0,1 1 0 0 0,-1 0 0 0 0,0-1 0 0 0,1 1 0 0 0,-1-1 0 0 0,1 1 0 0 0,-1-1 0 0 0,1 1 0 0 0,-1-1 0 0 0,1 1 0 0 0,0-1 0 0 0,-1 0 0 0 0,1 1 0 0 0,-1-1 0 0 0,1 0 0 0 0,0 1 0 0 0,-1-1 0 0 0,1 0 0 0 0,0 0 0 0 0,-1 0 0 0 0,1 0 0 0 0,0 1 0 0 0,0-1 0 0 0,-1 0 0 0 0,1 0 0 0 0,0 0 0 0 0,-1 0 0 0 0,1-1 0 0 0,0 1 0 0 0,0 0 0 0 0,1 0 0 0 0,0 0-155 0 0,0 0-1 0 0,0 0 0 0 0,0 0 1 0 0,-1-1-1 0 0,1 1 0 0 0,0 0 1 0 0,0-1-1 0 0,-1 1 0 0 0,1-1 1 0 0,0 1-1 0 0,-1-1 0 0 0,1 0 1 0 0,0 0-1 0 0,-1 0 0 0 0,1 0 1 0 0,-1 0-1 0 0,1 0 0 0 0,-1 0 0 0 0,0-1 1 0 0,1 1-1 0 0,-1 0 0 0 0,0-1 1 0 0,0 1-1 0 0,0-1 0 0 0,0 1 1 0 0,0-1-1 0 0,0 0 0 0 0,-1 1 1 0 0,1-1 155 0 0,5-11-7029 0 0</inkml:trace>
  <inkml:trace contextRef="#ctx0" brushRef="#br0" timeOffset="413.156">476 195 15664 0 0,'0'0'356'0'0,"0"0"49"0"0,0 0 21 0 0,0 0-42 0 0,0 0-229 0 0,0 0-34 0 0,0 0 9 0 0,0 0 4 0 0,1 9 80 0 0,3 3-158 0 0,1 4-422 0 0,1-6-4351 0 0,0-3-853 0 0</inkml:trace>
  <inkml:trace contextRef="#ctx0" brushRef="#br0" timeOffset="823.398">660 325 11808 0 0,'0'8'1068'0'0,"0"13"-1053"0"0,-1 7 3772 0 0,5 28-3787 0 0,-4-45 722 0 0,0 0 1 0 0,0 0-1 0 0,-1 0 0 0 0,-1 7-722 0 0,-2 25 1339 0 0,-1-5-596 0 0,5-38-781 0 0,0 0 146 0 0,0 0 102 0 0,0 0 22 0 0,0 0 10 0 0,0 0 20 0 0,0 0-244 0 0,-1 0 0 0 0,1 0 0 0 0,0 0 0 0 0,0 0 0 0 0,0 0 0 0 0,-1 0 0 0 0,1 0 0 0 0,0 0 0 0 0,0 0 0 0 0,0-1 0 0 0,0 1 1 0 0,-1 0-1 0 0,1 0 0 0 0,0 0 0 0 0,0 0 0 0 0,0 0 0 0 0,0-1 0 0 0,0 1 0 0 0,0 0 0 0 0,0 0 0 0 0,-1 0 0 0 0,1-1 0 0 0,0 1 0 0 0,0 0 1 0 0,0 0-1 0 0,0 0 0 0 0,0-1 0 0 0,0 1 0 0 0,0 0 0 0 0,0 0 0 0 0,0 0 0 0 0,0-1 0 0 0,0 1 0 0 0,0 0 0 0 0,0 0 0 0 0,0 0 0 0 0,0-1 1 0 0,1 1-20 0 0,1-10 112 0 0,-2 8-120 0 0,2-9-134 0 0,-1 2 51 0 0,1 0 0 0 0,0 0 1 0 0,0 0-1 0 0,1 0 0 0 0,0 1 0 0 0,1-1 92 0 0,2-4-113 0 0,-2 6 43 0 0,-1-1 0 0 0,1 0 0 0 0,1 1 0 0 0,-1 0 0 0 0,4-3 70 0 0,-6 8-4 0 0,-1 1-1 0 0,0-1 0 0 0,1 1 1 0 0,0-1-1 0 0,-1 1 0 0 0,1 0 0 0 0,0 0 1 0 0,-1 0-1 0 0,1 0 0 0 0,0 0 1 0 0,0 0-1 0 0,0 0 0 0 0,0 1 0 0 0,0-1 1 0 0,0 1-1 0 0,0-1 0 0 0,0 1 1 0 0,0 0-1 0 0,0 0 0 0 0,0 0 0 0 0,0 0 1 0 0,0 0-1 0 0,1 0 0 0 0,0 1 5 0 0,1 1 55 0 0,0 0-1 0 0,0-1 0 0 0,-1 2 1 0 0,1-1-1 0 0,-1 0 0 0 0,1 1 0 0 0,-1 0 1 0 0,0-1-1 0 0,0 1 0 0 0,0 0 1 0 0,-1 1-1 0 0,1-1 0 0 0,-1 0 1 0 0,0 1-1 0 0,1 0-54 0 0,5 13 153 0 0,0 1 0 0 0,-1 0-1 0 0,-1 0 1 0 0,-1 1 0 0 0,1 5-153 0 0,-5 3-159 0 0,-2-4-93 0 0,1-22-864 0 0,0-1-368 0 0,0 0-696 0 0,0 0-2645 0 0,0 0-1129 0 0</inkml:trace>
  <inkml:trace contextRef="#ctx0" brushRef="#br0" timeOffset="1250.356">951 478 3224 0 0,'13'3'288'0'0,"27"7"11052"0"0,-22-6-10231 0 0,31 8 555 0 0,-38-10-1265 0 0,1-2 0 0 0,-1 1 1 0 0,0-1-1 0 0,1-1 0 0 0,-1 0 0 0 0,0-1 1 0 0,0 0-1 0 0,0-1 0 0 0,10-3-399 0 0,-17 4 34 0 0,-1 1 1 0 0,0-1-1 0 0,1 1 1 0 0,-1-1-1 0 0,0 0 1 0 0,0 0-1 0 0,0-1 1 0 0,0 1-1 0 0,0-1 1 0 0,-1 1-1 0 0,1-1 1 0 0,-1 0-1 0 0,0 0 1 0 0,0 0-1 0 0,0 0 1 0 0,1-2-35 0 0,-2 3 10 0 0,0 0 1 0 0,-1 0-1 0 0,1 0 1 0 0,0 0-1 0 0,-1 0 1 0 0,0-1 0 0 0,1 1-1 0 0,-1 0 1 0 0,0 0-1 0 0,0-1 1 0 0,0 1 0 0 0,0 0-1 0 0,-1 0 1 0 0,1 0-1 0 0,-1-1 1 0 0,1 1-1 0 0,-1 0 1 0 0,0 0 0 0 0,0 0-1 0 0,0 0 1 0 0,0 0-1 0 0,0 0 1 0 0,0 0 0 0 0,0 0-1 0 0,-1 1 1 0 0,1-1-1 0 0,-2-1-10 0 0,1 1 3 0 0,0 1-1 0 0,0-1 0 0 0,-1 0 0 0 0,1 1 0 0 0,-1 0 0 0 0,1-1 1 0 0,-1 1-1 0 0,1 0 0 0 0,-1 0 0 0 0,0 1 0 0 0,1-1 1 0 0,-1 1-1 0 0,0-1 0 0 0,0 1 0 0 0,1 0 0 0 0,-1 0 1 0 0,0 0-1 0 0,0 0 0 0 0,0 0 0 0 0,1 1 0 0 0,-1-1 1 0 0,0 1-1 0 0,1 0 0 0 0,-1 0 0 0 0,0 0-2 0 0,-4 1 52 0 0,1 1-1 0 0,0-1 1 0 0,0 1 0 0 0,0 1 0 0 0,0-1-1 0 0,0 1 1 0 0,0 0 0 0 0,1 0-1 0 0,-5 5-51 0 0,2 0 59 0 0,1 0 1 0 0,-1 1-1 0 0,1 0 0 0 0,1 0 0 0 0,0 0 0 0 0,1 1 0 0 0,-1 0 1 0 0,2 1-60 0 0,2-8 11 0 0,0 0 0 0 0,1 1 0 0 0,0-1 0 0 0,0 0 1 0 0,0 1-1 0 0,0 0 0 0 0,1-1 0 0 0,0 1 1 0 0,0-1-1 0 0,0 1 0 0 0,0-1 0 0 0,1 1 0 0 0,-1-1 1 0 0,1 1-1 0 0,0-1 0 0 0,1 1 0 0 0,-1-1 0 0 0,1 0 1 0 0,0 0-1 0 0,0 1 0 0 0,0-2 0 0 0,1 2-11 0 0,-1-3 6 0 0,0 0 0 0 0,0-1-1 0 0,-1 1 1 0 0,1 0 0 0 0,1-1-1 0 0,-1 1 1 0 0,0-1 0 0 0,0 0-1 0 0,1 0 1 0 0,-1 0-1 0 0,0 0 1 0 0,1 0 0 0 0,-1 0-1 0 0,1-1 1 0 0,-1 1 0 0 0,1-1-1 0 0,-1 0 1 0 0,1 0 0 0 0,-1 0-1 0 0,1 0 1 0 0,0 0-6 0 0,9-1-137 0 0,0 0-1 0 0,0-1 1 0 0,11-4 137 0 0,-16 4-305 0 0,16-4-1622 0 0,0-1 0 0 0,-1-1 1 0 0,0-1-1 0 0,10-6 1927 0 0,-6 1-2518 0 0</inkml:trace>
  <inkml:trace contextRef="#ctx0" brushRef="#br0" timeOffset="1640.749">1602 325 3680 0 0,'-8'4'381'0'0,"-6"1"3139"0"0,-1 1-1 0 0,1 1 0 0 0,-9 6-3519 0 0,7-2 2228 0 0,1 0 0 0 0,-13 11-2228 0 0,7-3 553 0 0,1 2 0 0 0,1 0 0 0 0,0 1 0 0 0,0 4-553 0 0,14-20 44 0 0,1 0-1 0 0,-1 1 1 0 0,1-1 0 0 0,1 1-1 0 0,-1 0 1 0 0,1 0-1 0 0,0 0 1 0 0,1 0-1 0 0,-1 4-43 0 0,3-10 34 0 0,-1 0-1 0 0,1 0 0 0 0,0-1 0 0 0,0 1 0 0 0,0 0 0 0 0,0 0 1 0 0,0 0-1 0 0,0 0 0 0 0,0-1 0 0 0,0 1 0 0 0,1 0 1 0 0,-1 0-1 0 0,0 0 0 0 0,0-1 0 0 0,1 1 0 0 0,-1 0 1 0 0,0-1-1 0 0,1 1 0 0 0,-1 0 0 0 0,1 0 0 0 0,-1-1 1 0 0,1 1-1 0 0,-1-1 0 0 0,1 1 0 0 0,0-1 0 0 0,-1 1 1 0 0,1-1-1 0 0,0 1 0 0 0,-1-1 0 0 0,1 1 0 0 0,0-1 0 0 0,-1 0 1 0 0,1 1-1 0 0,0-1 0 0 0,0 0 0 0 0,0 0 0 0 0,-1 1 1 0 0,1-1-1 0 0,0 0 0 0 0,0 0 0 0 0,0 0 0 0 0,-1 0 1 0 0,1 0-1 0 0,0 0 0 0 0,0 0-33 0 0,2 0-5 0 0,1-1 1 0 0,-1 1-1 0 0,0 0 1 0 0,0-1-1 0 0,1 0 1 0 0,-1 0-1 0 0,0 0 0 0 0,0 0 1 0 0,0 0-1 0 0,2-2 5 0 0,12-8-189 0 0,-2-2 1 0 0,1 0-1 0 0,-1-1 0 0 0,-1-1 0 0 0,-1 0 0 0 0,0-1 0 0 0,-1 0 0 0 0,-1-1 0 0 0,4-7 189 0 0,-12 19-18 0 0,16-23 74 0 0,-14 24-15 0 0,-4 4 88 0 0,0 11-10 0 0,0 1-1 0 0,1-1 1 0 0,1 1-1 0 0,0-1 1 0 0,0 0-1 0 0,1 0 1 0 0,1-1-1 0 0,3 7-118 0 0,-7-15 0 0 0,0 0 0 0 0,1 0 0 0 0,-1 0 0 0 0,1-1 0 0 0,-1 1 0 0 0,1 0 0 0 0,0-1 0 0 0,0 1 0 0 0,0-1 0 0 0,-1 0 0 0 0,1 1 0 0 0,1-1 0 0 0,-1 0 0 0 0,0 0 0 0 0,0-1 0 0 0,0 1 0 0 0,0 0 0 0 0,1-1 0 0 0,-1 1 0 0 0,0-1 0 0 0,1 0 0 0 0,-1 1 0 0 0,0-1 0 0 0,1 0 0 0 0,-1-1 0 0 0,0 1 0 0 0,1 0 0 0 0,-1-1 0 0 0,6-1-225 0 0,0 0 0 0 0,0-1 0 0 0,-1 0 0 0 0,0 0-1 0 0,1-1 1 0 0,-1 0 0 0 0,0 0 0 0 0,-1-1 0 0 0,2-1 225 0 0,14-14-948 0 0,-6 6-1281 0 0,0 1 1 0 0,15-10 2228 0 0,-26 20-686 0 0,-1 0 406 0 0,0 0 0 0 0,0 1 0 0 0,0 0 1 0 0,0-1-1 0 0,1 2 0 0 0,-1-1 0 0 0,1 0 0 0 0,-1 1 280 0 0,-2 1 49 0 0,-1 0-1 0 0,1 0 1 0 0,-1 0-1 0 0,1 0 0 0 0,-1 0 1 0 0,0 1-1 0 0,1-1 0 0 0,-1 0 1 0 0,1 1-1 0 0,-1-1 0 0 0,1 1 1 0 0,-1-1-1 0 0,0 1 0 0 0,1 0 1 0 0,-1-1-1 0 0,0 1 0 0 0,0 0 1 0 0,0 0-1 0 0,0 0 0 0 0,1 0 1 0 0,-1 0-1 0 0,0 0 1 0 0,-1 1-1 0 0,1-1 0 0 0,0 0 1 0 0,0 0-1 0 0,0 2-48 0 0,6 9 600 0 0,-1 0 1 0 0,0 1-1 0 0,-1 0 1 0 0,-1 0-1 0 0,0 0 1 0 0,0 1-1 0 0,-1 4-600 0 0,7 23 1589 0 0,-8-34-968 0 0,-1 0 0 0 0,0 1 0 0 0,0-1 0 0 0,0 4-621 0 0,-2-6 1067 0 0,-1-7-263 0 0,-1-8-34 0 0,3-1-578 0 0,1 1 0 0 0,0-1 0 0 0,0 0 0 0 0,1 1 0 0 0,0 0 0 0 0,1-1 0 0 0,0 1 0 0 0,1 0 0 0 0,0-1-192 0 0,3-4 23 0 0,-1 1 0 0 0,2-1 0 0 0,0 1 0 0 0,1 1-1 0 0,0-1 1 0 0,3-1-23 0 0,-8 9-332 0 0,2 1 0 0 0,-1 0-1 0 0,0 0 1 0 0,1 1-1 0 0,0-1 1 0 0,0 1 0 0 0,0 0-1 0 0,1 1 1 0 0,-1 0 0 0 0,1 0-1 0 0,0 0 1 0 0,0 1-1 0 0,0 0 1 0 0,6-1 332 0 0,-3 0-2277 0 0,2 3-4860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161 105 11520 0 0,'-3'-16'1424'0'0,"2"15"-1205"0"0,0 1 1 0 0,1-1 0 0 0,-1 1-1 0 0,1 0 1 0 0,-1-1 0 0 0,0 1-1 0 0,1 0 1 0 0,-1-1 0 0 0,0 1-1 0 0,1 0 1 0 0,-1 0 0 0 0,0 0-1 0 0,1 0 1 0 0,-1 0 0 0 0,0 0 0 0 0,1 0-1 0 0,-1 0 1 0 0,0 0 0 0 0,0 0-1 0 0,1 0 1 0 0,-1 0 0 0 0,0 0-1 0 0,1 0 1 0 0,-1 1-220 0 0,-1-1 93 0 0,0 1 1 0 0,1 0-1 0 0,-1 0 1 0 0,1 0 0 0 0,-1 0-1 0 0,1 0 1 0 0,-1 1-1 0 0,1-1 1 0 0,0 0-1 0 0,-1 1-93 0 0,-1 3-25 0 0,-1 0 0 0 0,0 0-1 0 0,1 0 1 0 0,0 1 0 0 0,-2 5 25 0 0,-7 18 382 0 0,4-11-102 0 0,0 0-1 0 0,2 0 1 0 0,-2 11-280 0 0,-41 153 815 0 0,42-145-706 0 0,4-12-5 0 0,38-134 760 0 0,8-23-1035 0 0,-26 75 171 0 0,2 1 0 0 0,19-35 0 0 0,-36 86 9 0 0,-1 2 2 0 0,0 0-1 0 0,1 0 0 0 0,-1 1 0 0 0,0-1 0 0 0,1 0 1 0 0,0 0-1 0 0,-1 1 0 0 0,1-1 0 0 0,0 1 1 0 0,1 0-1 0 0,-1-1 0 0 0,0 1 0 0 0,1 0 0 0 0,1-1-10 0 0,-3 3 6 0 0,0-1 0 0 0,1 1 0 0 0,-1 0 0 0 0,0 0 0 0 0,1 0-1 0 0,-1 0 1 0 0,0 0 0 0 0,1 0 0 0 0,-1 0 0 0 0,0 0 0 0 0,1 1-1 0 0,-1-1 1 0 0,0 0 0 0 0,1 1 0 0 0,-1-1 0 0 0,0 1 0 0 0,0 0 0 0 0,0-1-1 0 0,0 1 1 0 0,1 0 0 0 0,-1 0 0 0 0,0-1 0 0 0,0 1 0 0 0,0 1-6 0 0,4 2-6 0 0,0 1 1 0 0,-1 0 0 0 0,1 1 0 0 0,-1 0 5 0 0,-2-3 8 0 0,29 41 19 0 0,24 47-27 0 0,-23-36 42 0 0,6 4-42 0 0,-25-42 12 0 0,0 0 0 0 0,1 0 0 0 0,1-1-1 0 0,0-1 1 0 0,5 2-12 0 0,-13-11 9 0 0,-4-5 4 0 0,-1 1 0 0 0,1 0 1 0 0,-1 0-1 0 0,0 0 1 0 0,0 1-1 0 0,0-1 1 0 0,0 1-1 0 0,0-1 1 0 0,1 3-14 0 0,-2-4 88 0 0,-5 9 422 0 0,2-9-455 0 0,1 1 0 0 0,-1-1 0 0 0,0 0 0 0 0,0 0 0 0 0,0 0 0 0 0,0 0 0 0 0,0 0-1 0 0,0 0 1 0 0,0-1 0 0 0,0 1 0 0 0,0-1-55 0 0,-27 7 589 0 0,25-7-506 0 0,-72 14 95 0 0,0-4-1 0 0,0-3 0 0 0,-10-4-177 0 0,47 1-290 0 0,32-3 111 0 0,-1 0 1 0 0,1 0-1 0 0,-1 0 0 0 0,1-1 0 0 0,-1-1 1 0 0,-4 0 178 0 0,12 1-65 0 0,0 0 0 0 0,0 0 0 0 0,0 0 0 0 0,0 0 0 0 0,0 0 1 0 0,0 1-1 0 0,0-1 0 0 0,0 0 0 0 0,0 0 0 0 0,-1 0 0 0 0,1 0 1 0 0,0 0-1 0 0,0 0 0 0 0,0 0 0 0 0,0 0 0 0 0,0 0 0 0 0,0 0 1 0 0,0 0-1 0 0,0 0 0 0 0,0 0 0 0 0,-1 0 0 0 0,1 0 0 0 0,0 0 1 0 0,0 0-1 0 0,0-1 0 0 0,0 1 0 0 0,0 0 0 0 0,0 0 0 0 0,0 0 1 0 0,0 0-1 0 0,0 0 0 0 0,0 0 0 0 0,0 0 0 0 0,-1 0 0 0 0,1 0 1 0 0,0 0-1 0 0,0 0 0 0 0,0 0 0 0 0,0 0 0 0 0,0-1 1 0 0,0 1-1 0 0,0 0 0 0 0,0 0 0 0 0,0 0 0 0 0,0 0 0 0 0,0 0 1 0 0,0 0-1 0 0,0 0 0 0 0,0 0 0 0 0,0 0 0 0 0,0-1 0 0 0,0 1 1 0 0,0 0-1 0 0,0 0 0 0 0,0 0 0 0 0,0 0 0 0 0,0 0 0 0 0,0 0 1 0 0,0 0-1 0 0,0 0 0 0 0,0 0 0 0 0,0 0 0 0 0,0-1 0 0 0,0 1 1 0 0,0 0 63 0 0,9-4-1731 0 0,2-3-53 0 0,13-9-562 0 0,6-1-11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18 243 3680 0 0,'-6'-21'-231'0'0,"-4"-20"2967"0"0,9 36-1116 0 0,1-1 0 0 0,-1 0 0 0 0,1 0 1 0 0,0 0-1 0 0,1 0 0 0 0,-1-1-1620 0 0,2-9 838 0 0,-1 6-294 0 0,1 0 0 0 0,0 0 0 0 0,0 0-1 0 0,3-7-543 0 0,-3 14 119 0 0,-1-1 0 0 0,1 1 0 0 0,-1 0 0 0 0,1 0 0 0 0,0 0 0 0 0,0 0 0 0 0,1 1 0 0 0,-1-1 0 0 0,1 0 0 0 0,-1 1 0 0 0,1 0 0 0 0,0-1-1 0 0,0 1 1 0 0,0 0 0 0 0,3-1-119 0 0,-1 1 61 0 0,1-1 0 0 0,1 1 0 0 0,-1 0 0 0 0,0 1 0 0 0,0 0 0 0 0,1 0 0 0 0,-1 0-1 0 0,0 1 1 0 0,1 0 0 0 0,-1 0 0 0 0,4 1-61 0 0,15 1 153 0 0,0 2-1 0 0,7 3-152 0 0,-12-3 145 0 0,46 12 319 0 0,-33-7 160 0 0,15 1-624 0 0,-37-8 215 0 0,1-1 1 0 0,-1 0-1 0 0,1-1 0 0 0,-1 0 1 0 0,0-1-1 0 0,4-1-215 0 0,-13 2 23 0 0,8-1 35 0 0,1-1 1 0 0,0 0 0 0 0,-1 0-1 0 0,0-1 1 0 0,0-1 0 0 0,0 0 0 0 0,0 0-1 0 0,1-1-58 0 0,34-19-213 0 0,-15 13-4022 0 0,-28 11-931 0 0,-2 0-1355 0 0</inkml:trace>
  <inkml:trace contextRef="#ctx0" brushRef="#br0" timeOffset="374.936">162 385 16352 0 0,'-2'-2'104'0'0,"0"0"-1"0"0,1 0 1 0 0,-1 0 0 0 0,1 0 0 0 0,0 0 0 0 0,0 0 0 0 0,0 0 0 0 0,0 0 0 0 0,0 0 0 0 0,0-1 0 0 0,0 1 0 0 0,1 0 0 0 0,-1-1 0 0 0,1 1 0 0 0,0-1 0 0 0,0 1 0 0 0,0 0 0 0 0,0-1 0 0 0,0 1 0 0 0,0-1 0 0 0,0 1 0 0 0,1 0 0 0 0,-1-1 0 0 0,1 1 0 0 0,0 0 0 0 0,0-1 0 0 0,0 1 0 0 0,0 0 0 0 0,0 0 0 0 0,1-1-104 0 0,4-6 417 0 0,-4 5-236 0 0,0 1 1 0 0,0-1 0 0 0,1 1-1 0 0,-1 0 1 0 0,1 0 0 0 0,0 0-1 0 0,2-2-181 0 0,3-2 187 0 0,1 1-1 0 0,0 0 0 0 0,0 0 1 0 0,0 1-1 0 0,1 0 0 0 0,-1 1 1 0 0,1 0-1 0 0,0 1 0 0 0,1 0 1 0 0,-1 0-1 0 0,0 1 1 0 0,1 0-1 0 0,-1 1 0 0 0,1 0 1 0 0,0 1-1 0 0,-1 0 0 0 0,7 1-186 0 0,79 9 497 0 0,-51-6-282 0 0,-5-2 775 0 0,17-3-990 0 0,21 2 90 0 0,-34 2-208 0 0,-28-1-1877 0 0,0-1-3373 0 0,0-1-2646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3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53 9328 0 0,'0'0'429'0'0,"0"-1"-13"0"0,-2 0-148 0 0,2 0 375 0 0,0 1 189 0 0,0 0 37 0 0,0 0-5 0 0,0 0-61 0 0,0 0-31 0 0,0 0-4 0 0,0 0-45 0 0,-7 18 705 0 0,-4 23-278 0 0,1 0-1 0 0,3 1 0 0 0,-2 23-1149 0 0,6-34 423 0 0,-2 28-148 0 0,5-51-223 0 0,-1-2 13 0 0,1 0 1 0 0,0 0 0 0 0,1 0 0 0 0,-1 0-1 0 0,1 1 1 0 0,0-1 0 0 0,1 0 0 0 0,-1 0-1 0 0,1 0 1 0 0,2 4-66 0 0,0-4 33 0 0,-4-5-16 0 0,0 0-1 0 0,0 0 1 0 0,1 0-1 0 0,-1 0 1 0 0,0-1 0 0 0,1 1-1 0 0,-1 0 1 0 0,1 0-1 0 0,-1 0 1 0 0,1 0 0 0 0,-1-1-1 0 0,1 1 1 0 0,0 0-1 0 0,-1-1 1 0 0,1 1 0 0 0,0 0-1 0 0,0-1 1 0 0,-1 1-1 0 0,1-1 1 0 0,0 1-1 0 0,0-1 1 0 0,0 0 0 0 0,0 1-1 0 0,0-1 1 0 0,0 0-1 0 0,0 1 1 0 0,-1-1 0 0 0,1 0-1 0 0,0 0 1 0 0,0 0-1 0 0,0 0 1 0 0,0 0 0 0 0,0 0-1 0 0,0 0 1 0 0,0 0-1 0 0,0 0 1 0 0,0-1 0 0 0,0 1-1 0 0,0 0 1 0 0,0-1-1 0 0,0 1-16 0 0,3-2 47 0 0,1 1 0 0 0,-1-1 1 0 0,0 0-1 0 0,1-1 0 0 0,-1 1 0 0 0,0-1 0 0 0,0 0 0 0 0,0 0 0 0 0,-1 0 0 0 0,1 0 0 0 0,2-4-47 0 0,6-8 119 0 0,0 0 0 0 0,4-8-119 0 0,6-7-12 0 0,-12 17 11 0 0,5-7-6 0 0,0 0 1 0 0,3-8 6 0 0,-18 27-70 0 0,0 1 2 0 0,0 0 4 0 0,13 17-89 0 0,-9-9-59 0 0,1 1-1 0 0,-2 0 1 0 0,1 0-1 0 0,1 7 213 0 0,10 24 83 0 0,-11-33-73 0 0,-1-1 0 0 0,1 0 0 0 0,0 0 0 0 0,1 0 0 0 0,0 0 0 0 0,0-1 0 0 0,0 0 0 0 0,1 1-10 0 0,-4-4 4 0 0,1 0 0 0 0,-1 0 0 0 0,1 0 0 0 0,0 0 0 0 0,-1-1 0 0 0,1 1 0 0 0,0-1 0 0 0,0 0 0 0 0,0 0 0 0 0,0 0 0 0 0,0 0 0 0 0,0-1 0 0 0,0 1 0 0 0,0-1 0 0 0,1 1 0 0 0,-1-1 0 0 0,0 0 0 0 0,0-1 0 0 0,0 1 0 0 0,0 0-4 0 0,5-2 32 0 0,0-1 0 0 0,-1 1 0 0 0,0-1-1 0 0,1 0 1 0 0,-1-1 0 0 0,0 0 0 0 0,-1 0 0 0 0,1 0-1 0 0,-1-1 1 0 0,0 0 0 0 0,0 0 0 0 0,0-1-1 0 0,-1 1 1 0 0,0-1 0 0 0,0-1 0 0 0,0 1 0 0 0,-1 0-1 0 0,0-1 1 0 0,0 0 0 0 0,2-6-32 0 0,-2 3 40 0 0,0-1-1 0 0,0 0 1 0 0,-1 0 0 0 0,0-1 0 0 0,-1 1-1 0 0,0-1 1 0 0,-1 1 0 0 0,0-1-1 0 0,-1 0 1 0 0,-1 1 0 0 0,1-1 0 0 0,-2 1-1 0 0,-2-11-39 0 0,0 4 56 0 0,-1 0 0 0 0,-1 0 0 0 0,-5-7-56 0 0,8 18-49 0 0,-1 0-1 0 0,1 0 0 0 0,-2 0 0 0 0,1 0 0 0 0,-1 0 1 0 0,0 1-1 0 0,0 0 0 0 0,-1 0 0 0 0,-2-1 50 0 0,-1 2-440 0 0,5 3-8626 0 0,-1 2 2645 0 0</inkml:trace>
  <inkml:trace contextRef="#ctx0" brushRef="#br0" timeOffset="558.208">645 353 17015 0 0,'0'0'779'0'0,"0"0"-15"0"0,-6 5-459 0 0,5-1-248 0 0,-1-1-1 0 0,1 1 0 0 0,-1-1 1 0 0,1 1-1 0 0,0 0 0 0 0,1 0 1 0 0,-1-1-1 0 0,1 1 0 0 0,-1 1-56 0 0,-2 15 300 0 0,-14 71 1189 0 0,14-72-992 0 0,0-1-1 0 0,1 17-496 0 0,-2 17 351 0 0,2-35-238 0 0,1 1 0 0 0,2 17-113 0 0,0-5 62 0 0,4 0-62 0 0,-3-24 0 0 0,2-2-56 0 0,6-15-968 0 0,-6 5 336 0 0,0-1 1 0 0,-1 0-1 0 0,0 1 0 0 0,0-1 0 0 0,-1-1 0 0 0,0 1 0 0 0,0 0 1 0 0,-1-1-1 0 0,0 1 0 0 0,0-3 688 0 0,4-17-1360 0 0,9-55-1680 0 0,-8 46 3942 0 0,1 1 0 0 0,2-6-902 0 0,-8 39 229 0 0,0 0 0 0 0,0 0 1 0 0,0 0-1 0 0,0 0 0 0 0,0 0 0 0 0,0 0 1 0 0,0 0-1 0 0,1 0 0 0 0,-1 0 0 0 0,0 1 1 0 0,1-1-1 0 0,0 1 0 0 0,-1-1 0 0 0,1 1 1 0 0,0 0-1 0 0,1-1-229 0 0,-2 1 65 0 0,0 0 1 0 0,1 1-1 0 0,-1-1 0 0 0,0 1 1 0 0,0 0-1 0 0,1-1 1 0 0,-1 1-1 0 0,1 0 0 0 0,-1 0 1 0 0,0-1-1 0 0,1 1 1 0 0,-1 0-1 0 0,1 1 0 0 0,-1-1 1 0 0,0 0-1 0 0,1 0 0 0 0,-1 1 1 0 0,0-1-1 0 0,1 0 1 0 0,-1 1-1 0 0,0-1 0 0 0,1 1 1 0 0,-1 0-1 0 0,0-1 0 0 0,0 1 1 0 0,1 1-66 0 0,6 4 159 0 0,1 0 1 0 0,-2 1-1 0 0,1 0 1 0 0,-1 1-1 0 0,0-1 1 0 0,0 2-1 0 0,-1-1 1 0 0,0 1-1 0 0,-1 0 1 0 0,0 0-1 0 0,0 0 1 0 0,-1 1-1 0 0,0-1-159 0 0,-1 0 268 0 0,0-1 0 0 0,-1 1 0 0 0,0 0 0 0 0,0 4-268 0 0,-2-10 100 0 0,1 0 0 0 0,-1 1 0 0 0,0-1-1 0 0,-1 0 1 0 0,1 1 0 0 0,-1-1 0 0 0,1 0-1 0 0,-1 1 1 0 0,0-1 0 0 0,0 0 0 0 0,0 0 0 0 0,-1 0-1 0 0,-1 2-99 0 0,-1 2 176 0 0,-1-1-1 0 0,0 0 1 0 0,0 0-1 0 0,-1 0 1 0 0,1-1-1 0 0,-1 1 1 0 0,-1-1-1 0 0,1-1 1 0 0,-1 0-1 0 0,0 1 0 0 0,-2-1-175 0 0,-15 8 233 0 0,0-1-1 0 0,-18 4-232 0 0,3-4-480 0 0,0-1 1 0 0,0-2-1 0 0,-7-2 480 0 0,20-3-2176 0 0,1-3-5427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2304 0 0,'0'0'445'0'0,"0"0"1031"0"0,0 0 452 0 0,0 2 1433 0 0,3 9-1513 0 0,-2 3 386 0 0,0 0-1 0 0,1 0 0 0 0,0 0 0 0 0,2 1-2233 0 0,1 4 4402 0 0,10-27-3788 0 0,-10 3-574 0 0,-1 0-1 0 0,1 0 1 0 0,-1-1-1 0 0,-1 0 1 0 0,1 1 0 0 0,-1-1-1 0 0,0 0 1 0 0,0-1-40 0 0,19-53 363 0 0,-12 32-299 0 0,50-143 0 0 0,-48 143-64 0 0,-6 15-20 0 0,0-1 0 0 0,-1 0 0 0 0,-1-2 20 0 0,5 2-12 0 0,-8 13 11 0 0,0 0 0 0 0,-1 0 0 0 0,1 0 0 0 0,0 0 0 0 0,-1 0 0 0 0,1 0 0 0 0,-1 0 0 0 0,1 0 0 0 0,-1 0 0 0 0,1 0 1 0 0,-1-1 0 0 0,0 1-31 0 0,6 7 144 0 0,-3-2-124 0 0,0-1 0 0 0,-1 1 0 0 0,1 0-1 0 0,-1 0 1 0 0,0 0 0 0 0,0 0 0 0 0,-1 0-1 0 0,1 0 1 0 0,-1 1 0 0 0,0-1 0 0 0,0 0-1 0 0,0 1 1 0 0,-1-1 0 0 0,1 3 11 0 0,4 20 19 0 0,6 29 52 0 0,-8-37-41 0 0,0 0-1 0 0,3 4-29 0 0,6 5 11 0 0,-12-28-10 0 0,0 1 0 0 0,0-1 0 0 0,0 0 0 0 0,0 1 0 0 0,0-1 0 0 0,0 0 1 0 0,0 0-1 0 0,0 1 0 0 0,0-1 0 0 0,0 0 0 0 0,0 1 0 0 0,0-1 0 0 0,0 0 0 0 0,0 0 0 0 0,1 0 0 0 0,-1 1 0 0 0,0-1 0 0 0,0 0 1 0 0,0 0-1 0 0,0 1 0 0 0,1-1 0 0 0,-1 0 0 0 0,0 0 0 0 0,0 0 0 0 0,1 0 0 0 0,-1 1 0 0 0,0-1 0 0 0,0 0 0 0 0,1 0 1 0 0,-1 0-1 0 0,0 0 0 0 0,0 0 0 0 0,1 0 0 0 0,-1 0 0 0 0,0 0 0 0 0,0 0 0 0 0,1 0 0 0 0,-1 0 0 0 0,0 0 0 0 0,1 0 1 0 0,-1 0-1 0 0,0 0 0 0 0,0 0 0 0 0,1 0 0 0 0,-1 0 0 0 0,0 0 0 0 0,0 0 0 0 0,1 0-1 0 0,-1 0 1 0 0,3 0 5 0 0,0-1-1 0 0,0 1 1 0 0,0-1-1 0 0,0 1 1 0 0,0-1-1 0 0,0 0 0 0 0,0 0 1 0 0,0 0-1 0 0,0 0 1 0 0,-1-1-1 0 0,1 1 1 0 0,0-1-1 0 0,-1 1 1 0 0,1-1-1 0 0,-1 0 1 0 0,0 0-1 0 0,1-1-5 0 0,4-5 39 0 0,1 0 1 0 0,-2-1-1 0 0,1 0 1 0 0,0-3-40 0 0,13-16 49 0 0,31-44 22 0 0,8-11-155 0 0,-54 77 69 0 0,-3 3 15 0 0,0 0 0 0 0,0 0 0 0 0,0 1 0 0 0,1-1 0 0 0,-1 1 0 0 0,2-1 0 0 0,-4 3 3 0 0,0 0-1 0 0,1-1 1 0 0,-1 1-1 0 0,0 0 1 0 0,1-1-1 0 0,-1 1 1 0 0,0 0-1 0 0,1 0 1 0 0,-1-1-1 0 0,1 1 1 0 0,-1 0-1 0 0,1 0 1 0 0,-1 0-1 0 0,0 0 1 0 0,1-1-1 0 0,-1 1 1 0 0,1 0 0 0 0,-1 0-1 0 0,1 0 1 0 0,-1 0-1 0 0,1 0 1 0 0,-1 0-1 0 0,0 0 1 0 0,1 0-1 0 0,-1 1 1 0 0,1-1-1 0 0,-1 0 1 0 0,1 0-1 0 0,-1 0 1 0 0,0 0-1 0 0,1 0 1 0 0,-1 1-1 0 0,1-1 1 0 0,-1 0-1 0 0,0 0 1 0 0,1 1-1 0 0,-1-1 1 0 0,0 0-1 0 0,1 1 1 0 0,-1-1-3 0 0,5 13 163 0 0,-5-12-139 0 0,1 6 37 0 0,0-1 0 0 0,-1 0 0 0 0,0 1 0 0 0,0-1 0 0 0,0 1-1 0 0,-1-1 1 0 0,0 0 0 0 0,0 1 0 0 0,0-1 0 0 0,-2 4-61 0 0,-4 28 223 0 0,-4 44 146 0 0,3-30-171 0 0,-4 2-16 0 0,11-43-153 0 0,-1-1 0 0 0,0 1 0 0 0,0-1 0 0 0,-2 1 0 0 0,0 1-29 0 0,-5 18 62 0 0,9-30-102 0 0,0 0 0 0 0,0 0 0 0 0,0 0 0 0 0,0 0-1 0 0,0 0 1 0 0,0 0 0 0 0,0 0 0 0 0,0 0 0 0 0,0 0 0 0 0,0 0 0 0 0,0 0 0 0 0,0 0-1 0 0,0 0 1 0 0,0 0 0 0 0,0 0 0 0 0,0 0 0 0 0,1 0 0 0 0,-1 0 0 0 0,0 0-1 0 0,0 0 1 0 0,0 0 0 0 0,0 0 0 0 0,0 0 0 0 0,0 0 0 0 0,0 0 0 0 0,0 0 0 0 0,0 0-1 0 0,0 0 1 0 0,0 0 0 0 0,0 0 0 0 0,0 1 0 0 0,0-1 0 0 0,0 0 0 0 0,0 0 0 0 0,0 0-1 0 0,0 0 1 0 0,1 0 0 0 0,-1 0 0 0 0,0 0 0 0 0,0 0 0 0 0,0 0 0 0 0,0 0-1 0 0,0 0 1 0 0,0 0 0 0 0,0 0 0 0 0,0 0 0 0 0,0 0 0 0 0,0 0 0 0 0,0 1 0 0 0,0-1-1 0 0,0 0 1 0 0,0 0 0 0 0,0 0 0 0 0,0 0 0 0 0,0 0 0 0 0,0 0 0 0 0,0 0-1 0 0,0 0 1 0 0,0 0 0 0 0,0 0 0 0 0,0 0 0 0 0,-1 0 0 0 0,1 0 0 0 0,0 0 40 0 0,8-5-1495 0 0,7-11-1675 0 0,-3 2-2332 0 0,0-1-1334 0 0</inkml:trace>
  <inkml:trace contextRef="#ctx0" brushRef="#br0" timeOffset="392.138">826 33 19175 0 0,'0'0'432'0'0,"0"0"66"0"0,0 0 24 0 0,0 0-54 0 0,0 1-302 0 0,1 1-99 0 0,0 0 0 0 0,0 0 1 0 0,-1 0-1 0 0,1-1 1 0 0,-1 1-1 0 0,1 0 0 0 0,-1 0 1 0 0,0 0-1 0 0,0 0 1 0 0,0 0-1 0 0,0 0 0 0 0,0 0 1 0 0,0 0-1 0 0,-1 0 1 0 0,1 0-68 0 0,-1 5 289 0 0,0 13 757 0 0,-2 0 1 0 0,0 1 0 0 0,-1-1 0 0 0,-7 17-1047 0 0,2 0 210 0 0,-1-5 222 0 0,0 0 0 0 0,-4 4-432 0 0,-7 20 337 0 0,-19 36-337 0 0,19-44-2641 0 0,21-47 1333 0 0,4-1-3147 0 0,-2-1 3907 0 0,0 0-1 0 0,0 0 0 0 0,-1 0 1 0 0,1 0-1 0 0,0 0 1 0 0,0-1-1 0 0,-1 1 0 0 0,2-2 549 0 0,6-6-5846 0 0</inkml:trace>
  <inkml:trace contextRef="#ctx0" brushRef="#br0" timeOffset="826.389">1086 0 20071 0 0,'0'0'455'0'0,"0"0"61"0"0,0 0 31 0 0,0 0-54 0 0,0 0-250 0 0,6 14 1143 0 0,-5-8-1099 0 0,0 0 0 0 0,0-1 0 0 0,-1 1 0 0 0,0 0 0 0 0,0 0 0 0 0,0 0 0 0 0,-1 0 0 0 0,0-1 0 0 0,0 1-1 0 0,-1 0 1 0 0,1-1 0 0 0,-1 1-287 0 0,-4 20 333 0 0,-23 86 283 0 0,21-71-568 0 0,1-8 48 0 0,-2 21-96 0 0,8-47-56 0 0,-1 0 0 0 0,0 0 0 0 0,0 0 0 0 0,-2 2 56 0 0,2-3-670 0 0,0-1 1 0 0,1 0-1 0 0,-1 1 1 0 0,1-1-1 0 0,0 1 1 0 0,0 2 669 0 0,1-8-177 0 0,0 0 0 0 0,0 1 0 0 0,-1-1 0 0 0,1 1 0 0 0,0-1 0 0 0,0 0 0 0 0,-1 0 0 0 0,1 1 0 0 0,0-1 0 0 0,-1 0 0 0 0,1 1 0 0 0,0-1 0 0 0,-1 0 0 0 0,1 0 0 0 0,0 0 0 0 0,-1 1 0 0 0,1-1 0 0 0,-1 0 0 0 0,1 0 177 0 0,0 0-249 0 0,-6 1-1730 0 0</inkml:trace>
  <inkml:trace contextRef="#ctx0" brushRef="#br0" timeOffset="827.389">810 342 16559 0 0,'0'0'760'0'0,"0"0"-21"0"0,13-12 1514 0 0,-4 9-1831 0 0,0 1 0 0 0,1 0 1 0 0,0 1-1 0 0,-1-1 0 0 0,6 1-422 0 0,-4 1 313 0 0,124-16 765 0 0,-98 14-4344 0 0,-22 2 1270 0 0</inkml:trace>
  <inkml:trace contextRef="#ctx0" brushRef="#br0" timeOffset="1227.137">1270 191 18255 0 0,'0'0'836'0'0,"0"0"-18"0"0,10-10-402 0 0,-7 8-343 0 0,-1 0 1 0 0,1 0-1 0 0,0 1 1 0 0,0-1-1 0 0,0 1 1 0 0,0 0 0 0 0,0 0-1 0 0,0 0 1 0 0,1 0-1 0 0,-1 0 1 0 0,1 1-74 0 0,13-5 541 0 0,0 0-52 0 0,0 0 0 0 0,1 2-1 0 0,-1 0 1 0 0,1 1 0 0 0,2 1-489 0 0,-4-1 182 0 0,-9 2-130 0 0,0 0 0 0 0,1 0 0 0 0,-1 1 1 0 0,0-1-1 0 0,0 2 0 0 0,0-1 0 0 0,-1 1 1 0 0,1 0-1 0 0,0 0 0 0 0,5 3-52 0 0,-12-3 56 0 0,1-1-1 0 0,-1 0 1 0 0,0 1-1 0 0,0-1 1 0 0,0 0-1 0 0,0 1 1 0 0,0-1-1 0 0,0 1 1 0 0,0-1-1 0 0,0 1-55 0 0,0 0 95 0 0,0 1-33 0 0,-1 1 1 0 0,1 0-1 0 0,-1 0 1 0 0,0-1-1 0 0,0 1 1 0 0,0-1-1 0 0,-1 1 1 0 0,1-1-1 0 0,-1 1 1 0 0,0-1-1 0 0,1 0 1 0 0,-3 3-63 0 0,-5 6 69 0 0,-1-1 0 0 0,-7 8-69 0 0,-15 18 158 0 0,23-25-80 0 0,0 0 1 0 0,-11 10-79 0 0,11-13 57 0 0,1 0-1 0 0,0 1 1 0 0,0 0 0 0 0,-1 5-57 0 0,1-4 64 0 0,6-8-10 0 0,0 0-1 0 0,0 0 1 0 0,1 0 0 0 0,-1 1 0 0 0,1-1 0 0 0,-1 0 0 0 0,0 4-54 0 0,2-5 9 0 0,0-1 0 0 0,0 0-1 0 0,0 1 1 0 0,0-1 0 0 0,0 1 0 0 0,0-1 0 0 0,1 0 0 0 0,-1 1 0 0 0,0-1 0 0 0,1 0 0 0 0,-1 1 0 0 0,1-1-1 0 0,-1 0 1 0 0,1 1 0 0 0,0-1 0 0 0,0 0 0 0 0,-1 0 0 0 0,1 0 0 0 0,0 0 0 0 0,0 0 0 0 0,0 0 0 0 0,0 0-1 0 0,1 1-8 0 0,2 1 28 0 0,1 0-1 0 0,-1-1 0 0 0,1 1 0 0 0,-1-1 0 0 0,1 0 0 0 0,0 0 0 0 0,0-1 0 0 0,0 1 1 0 0,0-1-1 0 0,0 0 0 0 0,4 0-27 0 0,12 1 64 0 0,-1 0 0 0 0,6-2-64 0 0,123-3 96 0 0,-148 3-643 0 0,-1 0-215 0 0,0 0-50 0 0,-10-6-2628 0 0,-1-2 593 0 0</inkml:trace>
  <inkml:trace contextRef="#ctx0" brushRef="#br0" timeOffset="1228.137">1249 358 15200 0 0,'0'0'1172'0'0,"1"-1"-766"0"0,32-5 1478 0 0,-1 1 1 0 0,1 2-1 0 0,8 1-1884 0 0,55-7 1618 0 0,-64 5-1507 0 0,0 1 1 0 0,1 1-1 0 0,-1 2 0 0 0,0 1 1 0 0,31 5-112 0 0,-39-4-5955 0 0,-2-1-2056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 15376 0 0,'0'0'348'0'0,"0"0"49"0"0,0 0 21 0 0,0 0-40 0 0,0-1-246 0 0,0-3-84 0 0,0 3 122 0 0,0 1 52 0 0,0 0 8 0 0,0 0 68 0 0,0 0 274 0 0,0 0 120 0 0,0 0 20 0 0,0 0-32 0 0,0 0-160 0 0,0 0-68 0 0,10 28 1486 0 0,-9-14-1628 0 0,-1 0 0 0 0,0 0-1 0 0,-1 0 1 0 0,0 0 0 0 0,-1-1-1 0 0,0 1 1 0 0,-2 1-310 0 0,-8 27 940 0 0,-11 24-940 0 0,-8 28 644 0 0,1-1-334 0 0,15-50-168 0 0,-4 24-142 0 0,13-45 53 0 0,3-14-43 0 0,1 1 1 0 0,0 0-1 0 0,1 0 1 0 0,0 0-1 0 0,0 5-10 0 0,1-10-72 0 0,0-3 14 0 0,0 0 1 0 0,0 1 0 0 0,0-1 0 0 0,0 0 0 0 0,0 0 0 0 0,0 0-1 0 0,0 0 1 0 0,0 0 0 0 0,1 0 0 0 0,-1 0 0 0 0,0 0 0 0 0,1 0-1 0 0,-1 0 1 0 0,1 1 57 0 0,-1-2-792 0 0,0 0-37 0 0,0 0-155 0 0,2 0-612 0 0,6-2-268 0 0,4-4-51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85 3224 0 0,'6'-14'608'0'0,"0"1"3788"0"0,-4 10-3287 0 0,0-1 0 0 0,0 0 0 0 0,0 0 0 0 0,-1-1 0 0 0,1 1 0 0 0,-1 0 0 0 0,0-2-1109 0 0,-1 5 126 0 0,0 0 0 0 0,0 0 0 0 0,0 0 0 0 0,0 0 0 0 0,0 0 0 0 0,0 0 0 0 0,-1 1 0 0 0,1-1 0 0 0,0 0 0 0 0,-1 0 0 0 0,1 0 0 0 0,0 0 0 0 0,-1 0 0 0 0,1 1 0 0 0,-1-1 0 0 0,1 0 0 0 0,-1 0 0 0 0,0 1 0 0 0,1-1 0 0 0,-1 1 0 0 0,0-1 0 0 0,1 0 0 0 0,-1 1 0 0 0,0-1 0 0 0,0 1 0 0 0,0-1 0 0 0,1 1 0 0 0,-1 0 0 0 0,0-1 0 0 0,0 1 0 0 0,0 0 0 0 0,0 0 0 0 0,0-1 0 0 0,0 1 0 0 0,1 0 0 0 0,-1 0 0 0 0,-1 0-126 0 0,-2 0 198 0 0,0-1 0 0 0,1 1 1 0 0,-1 0-1 0 0,0 1 1 0 0,0-1-1 0 0,0 1 0 0 0,0-1 1 0 0,1 1-1 0 0,-1 0 0 0 0,-3 2-198 0 0,-37 17 794 0 0,32-13-495 0 0,-12 6 121 0 0,2 1 1 0 0,0 1-1 0 0,-15 13-420 0 0,-57 56 551 0 0,91-81-514 0 0,-9 10 138 0 0,0 1 0 0 0,2 0 0 0 0,-1 0 0 0 0,-5 13-175 0 0,15-27 1 0 0,-1 5 16 0 0,-1-1 0 0 0,1 0 0 0 0,0 1 0 0 0,0-1 0 0 0,1 1 0 0 0,0 0 0 0 0,-1 0 0 0 0,1-1 0 0 0,1 1 0 0 0,-1 0 0 0 0,1 0 0 0 0,0 0 0 0 0,0 0 0 0 0,0 0 0 0 0,1 0 0 0 0,0 0 0 0 0,0-1 0 0 0,0 1 0 0 0,0 0 0 0 0,1 0 0 0 0,0-1 0 0 0,0 1 0 0 0,0-1 0 0 0,0 0 0 0 0,1 1 0 0 0,0-1 0 0 0,-1 0 0 0 0,2-1 0 0 0,-1 1 0 0 0,0 0 0 0 0,1-1 0 0 0,0 1-17 0 0,-1-2 18 0 0,3 3 10 0 0,0 0 0 0 0,0-1 1 0 0,0 0-1 0 0,1 0 0 0 0,0 0 0 0 0,-1-1 1 0 0,1 0-1 0 0,0 0 0 0 0,3 0-28 0 0,-3-2-17 0 0,-1 1 0 0 0,0-1 1 0 0,1 0-1 0 0,-1-1 0 0 0,1 1 0 0 0,-1-1 0 0 0,1-1 0 0 0,0 1 0 0 0,-1-1 1 0 0,0 0-1 0 0,1-1 0 0 0,-1 1 0 0 0,0-1 0 0 0,1-1 0 0 0,-1 1 0 0 0,-1-1 1 0 0,7-3 16 0 0,-8 3-144 0 0,1 0 1 0 0,-1-1 0 0 0,0 1 0 0 0,0-1 0 0 0,0 0 0 0 0,0 0 0 0 0,-1 0 0 0 0,4-5 143 0 0,-6 6-129 0 0,1 0 0 0 0,-1 0-1 0 0,0 0 1 0 0,0-1 0 0 0,0 1-1 0 0,0 0 1 0 0,0-1 0 0 0,-1 1-1 0 0,1-1 1 0 0,-1 1 0 0 0,0-1 0 0 0,0 1-1 0 0,0-1 1 0 0,-1-1 129 0 0,1 2-66 0 0,0 1 53 0 0,0 1 1 0 0,0 0-1 0 0,0 0 0 0 0,-1 0 0 0 0,1 0 0 0 0,0 0 1 0 0,0 0-1 0 0,-1 0 0 0 0,1 0 0 0 0,0 0 0 0 0,-1 0 1 0 0,1 0-1 0 0,-1 0 0 0 0,1 0 0 0 0,-1 0 0 0 0,0 0 1 0 0,1 0-1 0 0,-1 1 0 0 0,0-1 0 0 0,0 0 0 0 0,0 0 0 0 0,1 1 1 0 0,-1-1-1 0 0,0 0 0 0 0,0 1 0 0 0,0-1 0 0 0,0 1 1 0 0,0 0-1 0 0,0-1 0 0 0,0 1 0 0 0,-1-1 13 0 0,1 1 128 0 0,1 0 0 0 0,0 0 0 0 0,0 0 2 0 0,0 0 4 0 0,0 0 2 0 0,7 5 96 0 0,17 12 162 0 0,-1 1 0 0 0,-1 0 0 0 0,0 1 0 0 0,8 13-394 0 0,-28-30 59 0 0,0 0-1 0 0,0 0 1 0 0,0 0 0 0 0,-1 0-1 0 0,1 1 1 0 0,-1-1 0 0 0,0 0-1 0 0,1 1 1 0 0,-1-1 0 0 0,0 1-1 0 0,-1 0 1 0 0,1-1-1 0 0,0 1 1 0 0,-1 0 0 0 0,1-1-1 0 0,-1 1 1 0 0,0 2-59 0 0,0-1 68 0 0,-1-1-1 0 0,0 1 1 0 0,0 0-1 0 0,0-1 1 0 0,0 1 0 0 0,0-1-1 0 0,-1 0 1 0 0,0 0-1 0 0,1 1 1 0 0,-1-1 0 0 0,0 0-1 0 0,-3 2-67 0 0,-3 5 70 0 0,-1-1 0 0 0,0-1 0 0 0,-1 0 1 0 0,0 0-1 0 0,-7 4-70 0 0,-2 1-72 0 0,9-6-300 0 0,8-6 207 0 0,0 0-1 0 0,0 0 0 0 0,1 0 0 0 0,-1 0 0 0 0,0 1 0 0 0,1-1 0 0 0,-1 1 0 0 0,-1 0 166 0 0,3-1-1061 0 0,0-1-231 0 0,0 0-48 0 0,0 0-109 0 0,15-8-5238 0 0,-6 2 1081 0 0</inkml:trace>
  <inkml:trace contextRef="#ctx0" brushRef="#br0" timeOffset="370.434">831 79 15696 0 0,'0'0'718'0'0,"0"0"-19"0"0,0 0-367 0 0,0 0 113 0 0,0 0 99 0 0,0 0 21 0 0,-10 9 1026 0 0,6-2-1209 0 0,0-1 86 0 0,0 0 0 0 0,0 0 0 0 0,0 1-1 0 0,1 0 1 0 0,-2 5-468 0 0,-74 222 3552 0 0,49-152-3383 0 0,13-38-155 0 0,-6 27-14 0 0,20-54-229 0 0,3-9-2782 0 0,9-9 0 0 0,3-4 962 0 0,1-1-50 0 0</inkml:trace>
  <inkml:trace contextRef="#ctx0" brushRef="#br0" timeOffset="792.87">1040 162 8752 0 0,'0'0'398'0'0,"0"0"-3"0"0,0 0 193 0 0,0 0 1741 0 0,0 0 794 0 0,0 0 1196 0 0,0 8-2448 0 0,-1 0-1327 0 0,0 0 0 0 0,0 1 0 0 0,-1-1 0 0 0,0 0 0 0 0,-1 3-544 0 0,-6 27 1256 0 0,4-16-812 0 0,-1-1 0 0 0,-1 1 0 0 0,-7 14-444 0 0,-22 52 396 0 0,-10 11-396 0 0,45-96-297 0 0,-1 1 1 0 0,1-1-1 0 0,-1 0 0 0 0,0 0 0 0 0,0 0 1 0 0,0 0-1 0 0,-1-1 0 0 0,1 1 0 0 0,-1 0 0 0 0,0-1 1 0 0,1 0-1 0 0,-4 2 297 0 0,-3-1-1751 0 0</inkml:trace>
  <inkml:trace contextRef="#ctx0" brushRef="#br0" timeOffset="793.87">745 399 10136 0 0,'0'0'777'0'0,"13"-6"1487"0"0,6 1 589 0 0,1 1 1 0 0,-1 1-1 0 0,20-1-2853 0 0,58 3 2162 0 0,-44 1-9090 0 0,5-3 6928 0 0,-45 1-7291 0 0</inkml:trace>
  <inkml:trace contextRef="#ctx0" brushRef="#br0" timeOffset="1195.874">1291 251 7832 0 0,'0'0'602'0'0,"6"-2"-372"0"0,35-10 2572 0 0,22 1 6100 0 0,-17 3-5167 0 0,-36 7-3450 0 0,-1-1 0 0 0,0 1 0 0 0,1 0 0 0 0,-1 1-1 0 0,0 0 1 0 0,1 1 0 0 0,-1 0 0 0 0,0 0 0 0 0,1 1 0 0 0,-1 0 0 0 0,5 2-285 0 0,-1 3 55 0 0,-11-1 7 0 0,-2-3-49 0 0,1-1-11 0 0,-1 1-1 0 0,1-1 1 0 0,-1 0 0 0 0,1 1-1 0 0,-1-1 1 0 0,0 0 0 0 0,0 1-1 0 0,0-1 1 0 0,-1 1 0 0 0,1-1-1 0 0,0 0 1 0 0,-1 1 0 0 0,0-1-1 0 0,1 0 1 0 0,-1 0 0 0 0,0 0-1 0 0,0 1 1 0 0,0-1 0 0 0,-1 0-2 0 0,-4 8 10 0 0,0-1 1 0 0,-1 0-1 0 0,-4 6-10 0 0,0-3-7 0 0,-11 14-38 0 0,-1-1 0 0 0,-1-2-1 0 0,-7 4 46 0 0,7-6 48 0 0,1 1 0 0 0,1 1 0 0 0,-17 23-48 0 0,22-19 0 0 0,16-26 0 0 0,1-1 0 0 0,-1 1 0 0 0,1-1 0 0 0,0 1 0 0 0,-1-1 0 0 0,1 1 0 0 0,0 0 0 0 0,0-1 0 0 0,-1 1 0 0 0,1 0 0 0 0,0-1 0 0 0,0 1 0 0 0,0 0 0 0 0,0-1 0 0 0,0 1 0 0 0,0 0 0 0 0,0-1 0 0 0,0 1 0 0 0,0-1 0 0 0,0 1 0 0 0,0 0 0 0 0,1-1 0 0 0,-1 1 0 0 0,0 0 0 0 0,0-1 0 0 0,0 1 0 0 0,1-1 0 0 0,-1 1 0 0 0,0 0 0 0 0,1-1 0 0 0,-1 1 0 0 0,1-1 0 0 0,-1 1 0 0 0,1-1 0 0 0,-1 1 0 0 0,1-1 0 0 0,-1 0 0 0 0,1 1 0 0 0,-1-1 0 0 0,1 0 0 0 0,-1 1 0 0 0,1-1 0 0 0,0 0 0 0 0,0 1 0 0 0,7 2 13 0 0,0-1 1 0 0,1 1-1 0 0,0-1 0 0 0,-1 0 0 0 0,1-1 0 0 0,7 0-13 0 0,57-1 475 0 0,-38 0-312 0 0,-6-2-358 0 0,-20 1 90 0 0,0 0 1 0 0,0 1-1 0 0,7 1 105 0 0,10 0-168 0 0,-25-1-12 0 0,1 0 0 0 0,-1 0 0 0 0,1-1 0 0 0,-1 1 0 0 0,0 0 0 0 0,1-1 0 0 0,-1 1 0 0 0,1-1 0 0 0,-1 1 0 0 0,0-1 0 0 0,0 1 0 0 0,1-1 0 0 0,-1 0 0 0 0,0 0 0 0 0,0 0 0 0 0,1 0 180 0 0,1-2-1480 0 0</inkml:trace>
  <inkml:trace contextRef="#ctx0" brushRef="#br0" timeOffset="1196.874">1313 461 20271 0 0,'11'-14'896'0'0,"-4"12"192"0"0,5-4-872 0 0,0 1-216 0 0,0-1 0 0 0,6-2 0 0 0,4 3 160 0 0,-1-1 0 0 0,8 1-8 0 0,-2 0 0 0 0,0-1-56 0 0,1 0 0 0 0,3 4-8 0 0,3-4 0 0 0,6 1-88 0 0,-1 2 96 0 0,5-2-96 0 0,1 3-9399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1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83 111 2760 0 0,'43'-55'3697'0'0,"-39"50"-3261"0"0,0 1-1 0 0,0-1 1 0 0,1 1-1 0 0,-1 0 1 0 0,1 0 0 0 0,0 0-1 0 0,0 1 1 0 0,0 0-1 0 0,1 0 1 0 0,-1 0 0 0 0,1 1-1 0 0,0-1 1 0 0,-1 1-1 0 0,1 1 1 0 0,5-2-436 0 0,-4 2 265 0 0,0 0-1 0 0,0 1 1 0 0,0 0 0 0 0,0 0 0 0 0,0 1-1 0 0,1-1 1 0 0,-1 1 0 0 0,0 1 0 0 0,0 0 0 0 0,-1 0-1 0 0,1 0 1 0 0,0 1 0 0 0,2 1-265 0 0,72 38 1209 0 0,-79-40-1133 0 0,1-1 0 0 0,-1 1 0 0 0,0 1 0 0 0,1-1-1 0 0,-1 0 1 0 0,0 0 0 0 0,0 1 0 0 0,0 0 0 0 0,-1-1 0 0 0,1 1 0 0 0,0 0-1 0 0,0 1-75 0 0,5 9 335 0 0,-3-7-209 0 0,-1 1 0 0 0,0 0 0 0 0,0 0 0 0 0,-1 0 1 0 0,0 0-1 0 0,0 0 0 0 0,-1 0 0 0 0,1 1 0 0 0,-2-1 0 0 0,1 1 0 0 0,-1 4-126 0 0,0 5 275 0 0,-1-1 0 0 0,-1 1 1 0 0,0-1-1 0 0,-4 14-275 0 0,-46 161 936 0 0,39-131-756 0 0,5-16-40 0 0,5-29-110 0 0,2 0 0 0 0,0 0-1 0 0,1 0 1 0 0,0 0-1 0 0,2 12-29 0 0,-2-24 12 0 0,1 1-1 0 0,0-1 1 0 0,-1 0 0 0 0,1 0-1 0 0,1 0 1 0 0,-1 0-1 0 0,0 0 1 0 0,1 0 0 0 0,-1 0-1 0 0,1 0 1 0 0,0 0-1 0 0,1 1-11 0 0,2 3 59 0 0,2-1 0 0 0,-1 1-1 0 0,1-1 1 0 0,4 3-59 0 0,-10-9-11 0 0,-1 1 1 0 0,0 0 0 0 0,0-1-1 0 0,1 1 1 0 0,-1 0-1 0 0,0-1 1 0 0,0 1 0 0 0,0 0-1 0 0,0-1 1 0 0,0 1 0 0 0,0 0-1 0 0,0-1 1 0 0,0 1-1 0 0,0 0 1 0 0,0-1 0 0 0,0 1-1 0 0,0 0 1 0 0,0-1 0 0 0,-1 1-1 0 0,1-1 1 0 0,0 1-1 0 0,0 0 1 0 0,-1-1 0 0 0,1 1-1 0 0,0-1 1 0 0,-1 1 0 0 0,1-1-1 0 0,-1 1 1 0 0,1-1-1 0 0,-1 1 1 0 0,1-1 0 0 0,-1 1-1 0 0,1-1 11 0 0,-23 25 53 0 0,15-17-89 0 0,-2 2 33 0 0,1 0-1 0 0,1 1 1 0 0,-1 1-1 0 0,2-1 1 0 0,0 1-1 0 0,0 0 1 0 0,1 1-1 0 0,0 0 1 0 0,2 0-1 0 0,-1 0 0 0 0,1 0 1 0 0,1 1-1 0 0,1-1 1 0 0,-1 1-1 0 0,2 0 1 0 0,0 0-1 0 0,1 2 4 0 0,0 8 0 0 0,1 0 0 0 0,0 0 0 0 0,2 0 0 0 0,3 9 0 0 0,8 34 0 0 0,2 4 0 0 0,4 4 0 0 0,13 61 0 0 0,-26-114 32 0 0,-2 0 1 0 0,-1 0-1 0 0,-1 1 0 0 0,-1 0 0 0 0,0 0 0 0 0,-2 0 0 0 0,-1 0 0 0 0,0 0 0 0 0,-2-1 1 0 0,-3 13-33 0 0,2-22 123 0 0,0 0 1 0 0,-1-1 0 0 0,0 0-1 0 0,-1 0 1 0 0,0 0 0 0 0,-1-1-1 0 0,0 0 1 0 0,-1 0 0 0 0,0 0-124 0 0,-8 7 231 0 0,0-1 0 0 0,-1 0 1 0 0,0-1-1 0 0,-13 7-231 0 0,16-12 103 0 0,-1-1-1 0 0,0-1 1 0 0,-1-1 0 0 0,0 0-1 0 0,-7 1-102 0 0,13-4-143 0 0,-1-2 0 0 0,0 0 0 0 0,0 0 0 0 0,0-1 0 0 0,0 0 0 0 0,-1-1-1 0 0,1 0 1 0 0,-10-1 143 0 0,6-3-1296 0 0,-1-2-72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6912 0 0,'6'-9'1108'0'0,"-2"7"390"0"0,1-1-1 0 0,-1 1 1 0 0,1 1 0 0 0,-1-1 0 0 0,1 1 0 0 0,2-1-1498 0 0,49-6 3866 0 0,-53 7-3781 0 0,92-7 2864 0 0,24 2-2949 0 0,-91 6-81 0 0,1 1 0 0 0,-1 1 0 0 0,0 2 0 0 0,14 3 81 0 0,-34-3-304 0 0,-2-1-1489 0 0,-3-2-3957 0 0,-3-1-1042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1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11976 0 0,'0'0'922'0'0,"0"0"-395"0"0,0 0 570 0 0,0 0 314 0 0,0 0 58 0 0,6 6 596 0 0,-3-5-1903 0 0,1 1-1 0 0,-1-1 0 0 0,0 0 1 0 0,1 0-1 0 0,-1 0 0 0 0,1 0 0 0 0,-1 0 1 0 0,1-1-1 0 0,-1 0 0 0 0,3 1-161 0 0,38-3 1150 0 0,-24 0-654 0 0,-11 2-471 0 0,81-5-560 0 0,0 4 0 0 0,33 7 535 0 0,-101-4-7777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9 178 17015 0 0,'-8'-8'1448'0'0,"16"10"-61"0"0,-1 0-1566 0 0,-5-1 208 0 0,-1 0 0 0 0,1-1 0 0 0,-1 1-1 0 0,1 0 1 0 0,-1 0 0 0 0,1 0-1 0 0,-1 0 1 0 0,0 1 0 0 0,0-1-29 0 0,5 4 53 0 0,-1 0 56 0 0,0 0 0 0 0,0 0-1 0 0,-1 1 1 0 0,1-1-1 0 0,-1 1 1 0 0,-1 0-1 0 0,1 0 1 0 0,1 5-109 0 0,10 15 306 0 0,-12-20-219 0 0,0 0 0 0 0,0 1 1 0 0,0-1-1 0 0,1 5-87 0 0,7 18 244 0 0,-8-22-182 0 0,-1 0 0 0 0,1 0 0 0 0,-2 0-1 0 0,1 0 1 0 0,-1 0 0 0 0,0 1 0 0 0,-1-1-1 0 0,1 0 1 0 0,-1 0 0 0 0,-1 2-62 0 0,1-2 46 0 0,0-4-21 0 0,0 0-1 0 0,-1 0 1 0 0,1 0-1 0 0,-1 0 0 0 0,0-1 1 0 0,0 1-1 0 0,0 0 1 0 0,0-1-1 0 0,-1 1 0 0 0,1 0 1 0 0,0-1-1 0 0,-1 0 1 0 0,0 1-1 0 0,0-1 0 0 0,0 0 1 0 0,0 0-1 0 0,0 0 1 0 0,0 0-1 0 0,0 0 0 0 0,-1 0-24 0 0,1-1 88 0 0,2-1-2 0 0,0 0-12 0 0,0 0-65 0 0,0 0-1 0 0,0 0 0 0 0,0 0 1 0 0,-1 0-1 0 0,1 0 0 0 0,0 1 1 0 0,0-1-1 0 0,-1 0 0 0 0,1 0 1 0 0,0 0-1 0 0,0 0 0 0 0,-1 0 1 0 0,1 0-1 0 0,0 0 0 0 0,0 0 1 0 0,-1 0-1 0 0,1 0 0 0 0,0 0 1 0 0,0-1-1 0 0,-1 1 0 0 0,1 0 1 0 0,0 0-1 0 0,0 0 0 0 0,-1 0 0 0 0,1 0 1 0 0,0 0-1 0 0,0 0 0 0 0,0-1 1 0 0,-1 1-1 0 0,1 0 0 0 0,0 0 1 0 0,0 0-1 0 0,0 0 0 0 0,0-1 1 0 0,-1 1-1 0 0,1 0 0 0 0,0 0 1 0 0,0-1-1 0 0,0 1 0 0 0,0 0 1 0 0,0 0-1 0 0,0-1 0 0 0,0 1 1 0 0,0 0-1 0 0,0 0 0 0 0,0-1 1 0 0,0 1-1 0 0,0 0 0 0 0,0 0 1 0 0,0-1-1 0 0,0 1 0 0 0,0 0 1 0 0,0 0-1 0 0,0-1 0 0 0,0 1 1 0 0,0 0-1 0 0,0 0 0 0 0,0 0 1 0 0,0-1-1 0 0,0 1 0 0 0,1 0-8 0 0,13-31 374 0 0,-2 4-424 0 0,-6 17 48 0 0,0-1-1 0 0,1 1 0 0 0,0 1 1 0 0,1-1-1 0 0,0 1 0 0 0,6-5 3 0 0,-3 5-17 0 0,0 1 0 0 0,1 0 0 0 0,4-1 17 0 0,5-4-13 0 0,1 1-8 0 0,1 0 0 0 0,1 2-1 0 0,8-2 22 0 0,-4 1-417 0 0,0 2 0 0 0,1 2 0 0 0,1 0 1 0 0,-1 2-1 0 0,1 1 0 0 0,0 1 0 0 0,10 2 417 0 0,-28 1-959 0 0,-7-1 440 0 0,0 1 0 0 0,0 0 0 0 0,0 1 1 0 0,-1-1-1 0 0,1 1 0 0 0,0 0 0 0 0,0 0 519 0 0,-4-1-177 0 0,-1 0 17 0 0,0 0 48 0 0,0 0 173 0 0,0 0 71 0 0,-10-1 295 0 0,8 0-324 0 0,1 1-1 0 0,-1 0 1 0 0,0-1-1 0 0,1 1 1 0 0,-1 0-1 0 0,0 0 1 0 0,1 0-1 0 0,-1 0 0 0 0,-1 1-102 0 0,-11 2 331 0 0,0 0-1 0 0,0 2 0 0 0,1 0 1 0 0,-1 0-1 0 0,1 1 0 0 0,0 1 0 0 0,-7 5-330 0 0,-21 26 752 0 0,37-36-695 0 0,0 1 0 0 0,1 0 0 0 0,-1 0 0 0 0,1 0 0 0 0,0 0 0 0 0,0 1 0 0 0,0-1-1 0 0,0 1 1 0 0,0 0 0 0 0,1-1 0 0 0,0 1 0 0 0,0 1-57 0 0,0-1 36 0 0,-1 0 0 0 0,1-1 0 0 0,0 1 0 0 0,-1-1 0 0 0,0 1 0 0 0,0-1-36 0 0,1-1 27 0 0,0 1 1 0 0,-1-1 0 0 0,1 1 0 0 0,0 0 0 0 0,1 0 0 0 0,-1 0 0 0 0,0 0 0 0 0,1 0 0 0 0,-1 3-28 0 0,-12 41 194 0 0,14-46-190 0 0,0 0-1 0 0,0 0 0 0 0,0 0 1 0 0,0 0-1 0 0,0 0 0 0 0,0-1 1 0 0,0 1-1 0 0,0 0 0 0 0,0 0 1 0 0,0 0-1 0 0,1 0 1 0 0,-1 0-1 0 0,0 0 0 0 0,1 0 1 0 0,-1 0-1 0 0,1-1 0 0 0,-1 1 1 0 0,1 1-4 0 0,4 9 95 0 0,-5-10-89 0 0,0-1-1 0 0,1 0 0 0 0,-1 1 0 0 0,0-1 0 0 0,0 1 1 0 0,1-1-1 0 0,-1 0 0 0 0,1 1 0 0 0,-1-1 0 0 0,0 0 1 0 0,1 0-1 0 0,-1 1 0 0 0,1-1 0 0 0,-1 0 0 0 0,1 0 0 0 0,-1 1 1 0 0,0-1-1 0 0,1 0 0 0 0,-1 0 0 0 0,1 0 0 0 0,-1 0 1 0 0,1 0-1 0 0,0 0-5 0 0,13 3 61 0 0,-12-3-42 0 0,4 0 29 0 0,1 0-1 0 0,0 0 0 0 0,0-1 1 0 0,0-1-1 0 0,-1 1 0 0 0,1-1 1 0 0,-1 0-1 0 0,1 0 1 0 0,1-1-48 0 0,-8 3 1 0 0,8-4 16 0 0,0 1 1 0 0,0-1-1 0 0,-1 0 0 0 0,1 0 0 0 0,-1-1 0 0 0,0 0 0 0 0,0-1 0 0 0,-1 1 1 0 0,0-1-1 0 0,0 0 0 0 0,0-1 0 0 0,-1 0 0 0 0,1 0 0 0 0,0-2-17 0 0,-2 3-10 0 0,0 0-1 0 0,0 0 0 0 0,-1 0 1 0 0,0-1-1 0 0,0 1 0 0 0,1-6 11 0 0,7-15 0 0 0,-11 27 1 0 0,0 0-1 0 0,0 0 0 0 0,0 0 0 0 0,0-1 0 0 0,0 1 1 0 0,0 0-1 0 0,0 0 0 0 0,0 0 0 0 0,0 0 0 0 0,0 0 1 0 0,0 0-1 0 0,0 0 0 0 0,0 0 0 0 0,0 0 0 0 0,0 0 1 0 0,1-1-1 0 0,-1 1 0 0 0,0 0 0 0 0,0 0 0 0 0,0 0 1 0 0,0 0-1 0 0,0 0 0 0 0,0 0 0 0 0,0 0 0 0 0,0 0 1 0 0,0 0-1 0 0,0 0 0 0 0,0 0 0 0 0,1 0 0 0 0,-1 0 1 0 0,0 0-1 0 0,0 0 0 0 0,0 0 0 0 0,0 0 0 0 0,0 0 1 0 0,0 0-1 0 0,0 0 0 0 0,0 0 0 0 0,1 0 0 0 0,-1 0 1 0 0,0 0-1 0 0,0 0 0 0 0,0 0 0 0 0,0 0 0 0 0,0 0 1 0 0,0 0-1 0 0,0 0 0 0 0,0 0 0 0 0,0 0 0 0 0,7 5 22 0 0,2 5 10 0 0,8 24 44 0 0,6 12 130 0 0,-20-42-193 0 0,-1 0 0 0 0,1-1 0 0 0,0 1 0 0 0,0-1 1 0 0,0 0-1 0 0,0 0 0 0 0,1 0 0 0 0,-1 0 0 0 0,4 2-13 0 0,-4-3-53 0 0,-1-1 0 0 0,1 1 0 0 0,0-1-1 0 0,0 1 1 0 0,0-1 0 0 0,0 0 0 0 0,0 0 0 0 0,0 0-1 0 0,0 0 1 0 0,0-1 0 0 0,0 1 0 0 0,0-1 0 0 0,0 0-1 0 0,1 0 1 0 0,-1 0 0 0 0,0 0 0 0 0,0 0 0 0 0,0-1-1 0 0,0 0 1 0 0,0 1 0 0 0,1-2 53 0 0,19-9-6722 0 0,-6 1 74 0 0</inkml:trace>
  <inkml:trace contextRef="#ctx0" brushRef="#br0" timeOffset="450.791">864 9 5984 0 0,'-6'-6'61'0'0,"7"6"-37"0"0,-1 0 0 0 0,0 0 0 0 0,0 0 0 0 0,0 0 0 0 0,0 0 0 0 0,0 0 0 0 0,0 0 0 0 0,0 0 0 0 0,0 0 1 0 0,0 0-1 0 0,1 0 0 0 0,-1 0 0 0 0,0 0 0 0 0,0 0 0 0 0,0 0 0 0 0,0 0 0 0 0,0 0 0 0 0,0 0 0 0 0,0 0 0 0 0,0 0 0 0 0,0 0 0 0 0,0 0 0 0 0,0 0 0 0 0,0-1 1 0 0,0 1-1 0 0,0 0 0 0 0,1 0 0 0 0,-1 0 0 0 0,0 0 0 0 0,0 0 0 0 0,0 0 0 0 0,0 0 0 0 0,0 0 0 0 0,0 0 0 0 0,0 0 0 0 0,0-1 0 0 0,0 1 0 0 0,0 0 1 0 0,0 0-1 0 0,0 0 0 0 0,0 0 0 0 0,0 0 0 0 0,0 0-24 0 0,1 0 459 0 0,0 1 0 0 0,0 0 1 0 0,0-1-1 0 0,-1 1 0 0 0,1 0 0 0 0,0 0 1 0 0,0 0-1 0 0,0-1 0 0 0,-1 1 0 0 0,1 0 1 0 0,0 0-1 0 0,-1 0 0 0 0,1 0 0 0 0,-1 0 1 0 0,1 1-460 0 0,7 21 6235 0 0,-3-11-5930 0 0,-5-10-259 0 0,1 0-1 0 0,-1 0 1 0 0,1 1 0 0 0,-1-1 0 0 0,0 1 0 0 0,1-1 0 0 0,-1 0 0 0 0,0 1 0 0 0,-1-1 0 0 0,1 0 0 0 0,-1 2-46 0 0,1-1 91 0 0,-1-1 0 0 0,1 1 1 0 0,0-1-1 0 0,0 1 0 0 0,0-1 1 0 0,0 1-1 0 0,1-1 1 0 0,-1 3-92 0 0,6 9 476 0 0,-5-12-384 0 0,0 0 0 0 0,0 1 1 0 0,-1-1-1 0 0,1 1 1 0 0,0-1-1 0 0,-1 1 0 0 0,1-1 1 0 0,-1 1-1 0 0,0-1 0 0 0,0 1 1 0 0,0-1-93 0 0,0 12 442 0 0,0-1 1 0 0,1 0 0 0 0,1 4-443 0 0,-1-5 272 0 0,0 1 0 0 0,0 0 1 0 0,-1 7-273 0 0,0-16 46 0 0,0 0-1 0 0,0 0 1 0 0,0 0 0 0 0,1-1 0 0 0,0 1 0 0 0,0 1-46 0 0,0-1 23 0 0,0 0 1 0 0,0-1-1 0 0,-1 1 1 0 0,1 0-1 0 0,-1-1 1 0 0,0 4-24 0 0,-2 15 85 0 0,2-13 8 0 0,0-1 0 0 0,-1 1 0 0 0,-1 0 0 0 0,-1 5-93 0 0,-1-4 89 0 0,3-8-106 0 0,1 1 0 0 0,-1-1-1 0 0,0 1 1 0 0,0-1 0 0 0,1 1-1 0 0,-1-1 1 0 0,1 3 17 0 0,0-5-46 0 0,0 0-1 0 0,0 0 0 0 0,0 0 1 0 0,0 1-1 0 0,0-1 1 0 0,0 0-1 0 0,0 0 0 0 0,0 0 1 0 0,0 0-1 0 0,0 1 0 0 0,0-1 1 0 0,0 0-1 0 0,0 0 1 0 0,0 0-1 0 0,0 0 0 0 0,-1 1 1 0 0,1-1-1 0 0,0 0 1 0 0,0 0-1 0 0,0 0 0 0 0,0 0 1 0 0,0 0-1 0 0,0 1 0 0 0,0-1 1 0 0,-1 0-1 0 0,1 0 1 0 0,0 0-1 0 0,0 0 0 0 0,0 0 1 0 0,0 0-1 0 0,-1 0 1 0 0,1 0-1 0 0,0 0 0 0 0,0 0 1 0 0,0 0-1 0 0,0 0 0 0 0,-1 0 1 0 0,1 0-1 0 0,0 0 1 0 0,0 0-1 0 0,0 0 0 0 0,0 0 1 0 0,-1 0-1 0 0,1 0 0 0 0,0 0 1 0 0,0 0-1 0 0,0 0 1 0 0,-1 0 46 0 0,1 0-74 0 0,0 0 0 0 0,0 0 0 0 0,-1-1 0 0 0,1 1 0 0 0,0 0 0 0 0,0 0 0 0 0,0 0 0 0 0,-1-1 0 0 0,1 1 0 0 0,0 0 0 0 0,0 0 0 0 0,0-1 1 0 0,0 1-1 0 0,-1 0 0 0 0,1-1 0 0 0,0 1 0 0 0,0 0 0 0 0,0 0 0 0 0,0-1 0 0 0,0 1 0 0 0,0 0 0 0 0,0-1 0 0 0,0 1 0 0 0,0 0 0 0 0,0-1 0 0 0,0 1 0 0 0,0 0 1 0 0,0-1-1 0 0,0 1 0 0 0,0 0 0 0 0,0 0 0 0 0,0-1 0 0 0,1 1 0 0 0,-1 0 0 0 0,0-1 74 0 0,16-29-2894 0 0,-5 11 1645 0 0,5-3 90 0 0,-12 19 898 0 0,-1-2-1 0 0,0 1 1 0 0,0 0-1 0 0,0-1 1 0 0,0 1 0 0 0,0-2 261 0 0,-2 1-197 0 0,1-1 0 0 0,1 1 1 0 0,-1 0-1 0 0,1 1 1 0 0,0-1-1 0 0,0 0 0 0 0,1 1 1 0 0,-1-1-1 0 0,2 1 197 0 0,8-13 16 0 0,-10 12 380 0 0,1 0 1 0 0,1 0 0 0 0,-1 0 0 0 0,1 0 0 0 0,5-3-397 0 0,-9 7 165 0 0,0 0-1 0 0,0 0 1 0 0,0 1 0 0 0,1-1 0 0 0,-1 0 0 0 0,0 1-1 0 0,0-1 1 0 0,1 1 0 0 0,-1 0 0 0 0,0-1-1 0 0,0 1 1 0 0,1 0 0 0 0,-1 0 0 0 0,0 0 0 0 0,1 0-1 0 0,-1 0 1 0 0,0 0 0 0 0,1 0 0 0 0,-1 0-1 0 0,0 1 1 0 0,1-1 0 0 0,-1 0 0 0 0,0 1 0 0 0,1-1-1 0 0,-1 1 1 0 0,0 0 0 0 0,0-1 0 0 0,0 1 0 0 0,0 0-1 0 0,0-1 1 0 0,0 1-165 0 0,5 4 355 0 0,-1 0 0 0 0,0 1 0 0 0,0-1 0 0 0,-1 1 0 0 0,1 0 0 0 0,-1 0 0 0 0,-1 0 0 0 0,2 4-355 0 0,5 10 854 0 0,-1 1 1 0 0,0 2-855 0 0,0 16 800 0 0,-1 0-50 0 0,-6-31-640 0 0,-1 1-1 0 0,1 0 0 0 0,1-1 0 0 0,0 2-109 0 0,1 1-1229 0 0,-3-10-1727 0 0,0-7 1217 0 0,-1-4-5891 0 0</inkml:trace>
  <inkml:trace contextRef="#ctx0" brushRef="#br0" timeOffset="861.992">1217 99 18311 0 0,'0'0'838'0'0,"-1"-1"-16"0"0,1 0-782 0 0,-1 0 0 0 0,0 1 0 0 0,1-1 0 0 0,-1 0 0 0 0,1 1 0 0 0,-1-1 0 0 0,0 1 0 0 0,1-1 0 0 0,-1 1 0 0 0,0-1 0 0 0,1 1 0 0 0,-1-1 0 0 0,0 1 0 0 0,0 0 0 0 0,0-1 0 0 0,1 1 0 0 0,-1 0 0 0 0,0 0 0 0 0,0 0 0 0 0,0 0-1 0 0,1 0 1 0 0,-1 0 0 0 0,0 0 0 0 0,0 0 0 0 0,0 0 0 0 0,0 0 0 0 0,0 0 0 0 0,1 0 0 0 0,-1 0 0 0 0,0 1 0 0 0,0-1 0 0 0,0 0 0 0 0,1 1 0 0 0,-1-1 0 0 0,0 1 0 0 0,1-1 0 0 0,-1 1 0 0 0,0-1-40 0 0,0 2 8 0 0,-1-1 1 0 0,1 1-1 0 0,-1 0 0 0 0,1-1 1 0 0,0 1-1 0 0,0 0 1 0 0,0 0-1 0 0,0 0 1 0 0,0 0-1 0 0,0 2-8 0 0,0 0 1 0 0,0-1-1 0 0,0 1 1 0 0,1 0-1 0 0,-1 0 1 0 0,1 0-1 0 0,0 0 1 0 0,0 0-1 0 0,0 0 1 0 0,1 0-1 0 0,-1-1 1 0 0,2 4-1 0 0,-1-1-902 0 0,1-1 0 0 0,0 0 0 0 0,1 1 0 0 0,-1-1 0 0 0,2 0 902 0 0,2 6-6382 0 0</inkml:trace>
  <inkml:trace contextRef="#ctx0" brushRef="#br0" timeOffset="1195.494">1573 188 11976 0 0,'0'0'546'0'0,"-9"-2"204"0"0,7 1-639 0 0,1 1 1 0 0,-1-1-1 0 0,1 1 1 0 0,0 0-1 0 0,-1 0 1 0 0,1 0-1 0 0,-1 0 1 0 0,1 0-1 0 0,-1 0 1 0 0,1 0-1 0 0,-1 0 1 0 0,1 1-1 0 0,-1-1 1 0 0,1 1-1 0 0,-1-1 1 0 0,0 1-112 0 0,-27 13 2977 0 0,16-7-2107 0 0,0-1-560 0 0,1 0-1 0 0,0 1 0 0 0,1 1 0 0 0,-1 0 0 0 0,1 1 1 0 0,1 0-1 0 0,-2 2-309 0 0,5-4 105 0 0,0 1 0 0 0,0 0 1 0 0,1 0-1 0 0,0 1 0 0 0,0-1 0 0 0,1 1 1 0 0,0 0-1 0 0,1 1 0 0 0,-3 8-105 0 0,6-16 12 0 0,1 1-1 0 0,-1 0 1 0 0,1-1-1 0 0,0 1 1 0 0,0 0-1 0 0,0-1 1 0 0,0 1-1 0 0,0 0 1 0 0,1-1-1 0 0,-1 1 1 0 0,1-1-1 0 0,0 1 1 0 0,0 0-1 0 0,0-1 1 0 0,0 0 0 0 0,0 1-1 0 0,0-1 1 0 0,1 0-1 0 0,-1 1 1 0 0,1-1-1 0 0,0 0 1 0 0,-1 0-1 0 0,1 0 1 0 0,0-1-1 0 0,0 1 1 0 0,0 0-1 0 0,1-1 1 0 0,-1 1-1 0 0,0-1 1 0 0,0 0-1 0 0,1 1 1 0 0,-1-1-1 0 0,1 0 1 0 0,-1-1-1 0 0,1 1 1 0 0,0 0-1 0 0,-1-1 1 0 0,1 1-1 0 0,-1-1 1 0 0,1 0-1 0 0,0 0-11 0 0,3 0 28 0 0,-1 0-1 0 0,0-1 0 0 0,0 0 0 0 0,0 0 1 0 0,0 0-1 0 0,0 0 0 0 0,0-1 0 0 0,0 0 1 0 0,0 0-1 0 0,0 0 0 0 0,-1-1 0 0 0,1 1 1 0 0,-1-1-1 0 0,0 0 0 0 0,1 0 0 0 0,-2-1 1 0 0,1 1-1 0 0,0-1 0 0 0,-1 0 0 0 0,1 0 1 0 0,-1 0-1 0 0,0-1 0 0 0,-1 1 1 0 0,1-1-1 0 0,-1 1 0 0 0,0-1 0 0 0,1-1-27 0 0,-2-1 23 0 0,0 1 0 0 0,-1 0 0 0 0,0-1 0 0 0,0 1-1 0 0,0-1 1 0 0,-1 1 0 0 0,1 0 0 0 0,-2-1 0 0 0,0-1-23 0 0,2 5 3 0 0,-1 1 1 0 0,0-1 0 0 0,0 1-1 0 0,0-1 1 0 0,-1 1 0 0 0,1 0 0 0 0,-1-1-1 0 0,1 1 1 0 0,-1 0 0 0 0,0-1-4 0 0,1 2-19 0 0,0 0 0 0 0,0 0 1 0 0,0 0-1 0 0,-1 0 0 0 0,1-1 1 0 0,0 2-1 0 0,0-1 1 0 0,-1 0-1 0 0,1 0 0 0 0,-1 0 1 0 0,1 1-1 0 0,-1-1 0 0 0,1 1 1 0 0,-1-1-1 0 0,1 1 0 0 0,-1-1 1 0 0,1 1 18 0 0,0 0-211 0 0,0 0 1 0 0,0 0 0 0 0,0 0 0 0 0,0 0 0 0 0,0 0 0 0 0,0 0 0 0 0,0 1-1 0 0,0-1 1 0 0,0 0 0 0 0,0 0 0 0 0,0 1 0 0 0,0-1 0 0 0,0 1-1 0 0,1-1 1 0 0,-1 1 0 0 0,0-1 0 0 0,0 1 0 0 0,0-1 0 0 0,1 1-1 0 0,-1 0 1 0 0,0 0 0 0 0,1-1 0 0 0,-1 1 0 0 0,0 0 210 0 0,0 1-2448 0 0,-2 0-3457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30.5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369 235 13824 0 0,'-5'-1'183'0'0,"0"0"0"0"0,-1 1 0 0 0,1 0 0 0 0,0 0 0 0 0,0 0 1 0 0,-1 1-1 0 0,1 0 0 0 0,0 0 0 0 0,0 0 0 0 0,0 0 1 0 0,-3 2-184 0 0,-10 4 504 0 0,-1 1 0 0 0,-5 4-504 0 0,-10 5 619 0 0,1 1-1 0 0,1 2 0 0 0,-1 2-618 0 0,20-12 206 0 0,0 1 1 0 0,1 0-1 0 0,0 1 1 0 0,0 0-1 0 0,2 0 1 0 0,0 1 0 0 0,0 1-1 0 0,-2 4-206 0 0,11-16 91 0 0,1-1-40 0 0,-1 0 1 0 0,0 1-1 0 0,0-1 0 0 0,1 0 1 0 0,-1 1-1 0 0,1-1 0 0 0,-1 1 1 0 0,1-1-1 0 0,0 1 0 0 0,0-1 1 0 0,-1 1-1 0 0,1-1 0 0 0,0 1 0 0 0,0-1 1 0 0,0 1-1 0 0,1-1 0 0 0,-1 1 1 0 0,0-1-1 0 0,1 1 0 0 0,-1 0-51 0 0,0-1 1 0 0,1-1 0 0 0,-1 1 0 0 0,1 0 0 0 0,-1-1 0 0 0,0 1 0 0 0,1 0 0 0 0,-1-1 0 0 0,1 1 0 0 0,-1-1 0 0 0,1 1 0 0 0,0-1 0 0 0,-1 1 0 0 0,1-1 0 0 0,-1 1 0 0 0,1-1 0 0 0,0 1 0 0 0,-1-1 0 0 0,1 0 0 0 0,0 1-1 0 0,0-1 1 0 0,-1 0 0 0 0,1 0 0 0 0,0 0 0 0 0,0 0 0 0 0,-1 0 0 0 0,1 1 0 0 0,0-1 0 0 0,0-1 0 0 0,0 1 0 0 0,-1 0 0 0 0,1 0 0 0 0,0 0-1 0 0,27-5 722 0 0,-25 5-544 0 0,4-2-80 0 0,0-1-1 0 0,-1 0 1 0 0,1 0 0 0 0,0 0-1 0 0,-1-1 1 0 0,0 0-1 0 0,0 0 1 0 0,2-2-98 0 0,43-39 7 0 0,-49 43 100 0 0,63-66-277 0 0,-59 60 375 0 0,6-4 350 0 0,-3 32-160 0 0,-1 3-122 0 0,1-1 0 0 0,1 0 0 0 0,0 0 0 0 0,11 14-273 0 0,-18-33-73 0 0,0 1 0 0 0,-1-1 0 0 0,1 0 1 0 0,0 0-1 0 0,1 0 0 0 0,-1 0 0 0 0,0 0 0 0 0,1-1 1 0 0,0 1-1 0 0,0-1 0 0 0,-1 0 0 0 0,1-1 0 0 0,0 1 0 0 0,0 0 1 0 0,1-1-1 0 0,2 1 73 0 0,-4-2-200 0 0,0 1 1 0 0,1-1 0 0 0,-1 0-1 0 0,0 0 1 0 0,0 0 0 0 0,0 0-1 0 0,0-1 1 0 0,0 1-1 0 0,0-1 1 0 0,0 0 0 0 0,0 0-1 0 0,-1 0 1 0 0,1 0-1 0 0,0 0 1 0 0,0-1 0 0 0,-1 1-1 0 0,1-1 1 0 0,-1 0-1 0 0,1 0 1 0 0,-1 0 0 0 0,0 0-1 0 0,0 0 1 0 0,1 0-1 0 0,0-2 200 0 0,6-9-2424 0 0</inkml:trace>
  <inkml:trace contextRef="#ctx0" brushRef="#br0" timeOffset="392.81">520 60 14768 0 0,'0'0'678'0'0,"0"0"-14"0"0,-3 8 92 0 0,3-2-428 0 0,-1-1 0 0 0,2 0-1 0 0,-1 0 1 0 0,0 1 0 0 0,2 3-328 0 0,-1 2 194 0 0,27 281 4445 0 0,-27-280-4692 0 0,2 0 1 0 0,0 0-1 0 0,0 0 0 0 0,2 1 53 0 0,-5-12-38 0 0,0-1-1 0 0,0 1 0 0 0,0-1 0 0 0,0 1 1 0 0,0-1-1 0 0,0 0 0 0 0,0 1 1 0 0,1-1-1 0 0,-1 0 0 0 0,0 1 1 0 0,0-1-1 0 0,0 0 0 0 0,1 1 0 0 0,-1-1 1 0 0,0 0-1 0 0,0 1 0 0 0,1-1 1 0 0,-1 0-1 0 0,0 1 0 0 0,1-1 1 0 0,-1 0-1 0 0,0 0 0 0 0,1 0 0 0 0,-1 1 1 0 0,1-1-1 0 0,-1 0 0 0 0,0 0 1 0 0,1 0-1 0 0,-1 0 0 0 0,1 0 0 0 0,-1 0 1 0 0,0 0-1 0 0,1 1 0 0 0,-1-1 1 0 0,1 0-1 0 0,-1-1 0 0 0,0 1 1 0 0,1 0-1 0 0,-1 0 0 0 0,1 0 0 0 0,-1 0 1 0 0,0 0-1 0 0,1 0 0 0 0,-1 0 1 0 0,1-1-1 0 0,-1 1 0 0 0,0 0 1 0 0,1 0-1 0 0,-1 0 0 0 0,0-1 0 0 0,1 1 39 0 0,10-12-5217 0 0,-4 3-1639 0 0</inkml:trace>
  <inkml:trace contextRef="#ctx0" brushRef="#br0" timeOffset="393.81">599 0 3680 0 0,'0'0'284'0'0,"0"0"328"0"0,0 0 2072 0 0,0 0 924 0 0,1 2 185 0 0,12 39 966 0 0,5 26-4937 0 0,-7-22 941 0 0,5 19 993 0 0,-4 1 0 0 0,-3 0-1756 0 0,-6-30 438 0 0,-2 0 0 0 0,-1 14-438 0 0,-1-5 289 0 0,1-42-486 0 0,0-2-81 0 0,0 0-11 0 0,0 0-239 0 0,0 0-983 0 0,0 0-433 0 0,0-2-82 0 0,3-5-19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6:5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645 234 2304 0 0,'1'0'-1'0'0,"2"-1"241"0"0,0 1 1 0 0,0-1-1 0 0,0 0 0 0 0,0 0 0 0 0,0 0 0 0 0,0-1 0 0 0,0 1 0 0 0,-1-1 0 0 0,1 1 0 0 0,0-1 1 0 0,-1 0-1 0 0,1 0 0 0 0,-1 0 0 0 0,0-1 0 0 0,0 1 0 0 0,1-1-240 0 0,2-4 856 0 0,1 1 0 0 0,0 0 0 0 0,0 0 0 0 0,0 1-856 0 0,-1 1 375 0 0,-1 0 0 0 0,1 0 0 0 0,-1-1 0 0 0,0 1 0 0 0,-1-1 0 0 0,1 0 0 0 0,-1 0 0 0 0,0 0 0 0 0,1-3-375 0 0,-1 3 551 0 0,0-1 0 0 0,0 1 0 0 0,0-1 0 0 0,2-2-551 0 0,-3 3 589 0 0,-1-1 0 0 0,1 1-1 0 0,-1 0 1 0 0,0-6-589 0 0,-1 10 92 0 0,0 0-1 0 0,-1-1 0 0 0,1 1 1 0 0,0 0-1 0 0,0 0 0 0 0,-1 0 0 0 0,1 0 1 0 0,0 0-1 0 0,-1 0 0 0 0,1 0 0 0 0,-1 0 1 0 0,0 0-1 0 0,1 0 0 0 0,-1 1 1 0 0,0-1-1 0 0,1 0 0 0 0,-1 0 0 0 0,0 0 1 0 0,0 1-1 0 0,0-1 0 0 0,0 0 1 0 0,1 1-1 0 0,-1-1 0 0 0,0 1 0 0 0,0-1 1 0 0,0 1-1 0 0,0-1 0 0 0,-1 1 0 0 0,1 0 1 0 0,0 0-1 0 0,0-1 0 0 0,0 1 1 0 0,0 0-1 0 0,0 0 0 0 0,0 0 0 0 0,0 0 1 0 0,0 0-1 0 0,0 0 0 0 0,-1 1 0 0 0,1-1 1 0 0,0 0-1 0 0,0 1 0 0 0,0-1 1 0 0,0 0-1 0 0,0 1 0 0 0,0-1 0 0 0,0 1 1 0 0,0 0-92 0 0,-20 9 708 0 0,17-9-648 0 0,1 0 1 0 0,0 0-1 0 0,0 0 0 0 0,1 1 1 0 0,-1 0-1 0 0,0-1 0 0 0,-1 2-60 0 0,-6 7 150 0 0,0 1-1 0 0,1-1 0 0 0,0 1 0 0 0,1 1 0 0 0,0 0 1 0 0,1 0-1 0 0,0 0 0 0 0,1 1 0 0 0,1 0 0 0 0,0 0 1 0 0,0 1-1 0 0,-1 9-149 0 0,0-1 71 0 0,5-18-52 0 0,-1 0-1 0 0,1 0 0 0 0,0 0 0 0 0,1 0 1 0 0,-1 0-1 0 0,1 0 0 0 0,-1 0 1 0 0,1 0-1 0 0,1 3-18 0 0,0 7 31 0 0,-1-11-21 0 0,0 0-1 0 0,1 0 1 0 0,-1 0-1 0 0,1 0 1 0 0,-1 0 0 0 0,1 0-1 0 0,0 0 1 0 0,1 0-1 0 0,0 1-9 0 0,0 1 21 0 0,1-1 0 0 0,0 1 0 0 0,0-1 0 0 0,0 1 0 0 0,1-1 0 0 0,0-1 0 0 0,0 1-1 0 0,0 0 1 0 0,0-1 0 0 0,1 1-21 0 0,-3-3 12 0 0,0 1 0 0 0,1-1 0 0 0,-1 0 0 0 0,1 1 0 0 0,0-1 0 0 0,-1 0 0 0 0,1-1 0 0 0,0 1 0 0 0,-1 0 0 0 0,1-1 0 0 0,0 1 0 0 0,0-1 0 0 0,0 0-1 0 0,0 0 1 0 0,-1 0 0 0 0,1-1 0 0 0,0 1 0 0 0,0 0 0 0 0,2-2-12 0 0,2 0 22 0 0,0 0 1 0 0,0-1-1 0 0,0 0 0 0 0,0 0 0 0 0,-1 0 0 0 0,1-1 1 0 0,-1 0-1 0 0,0 0 0 0 0,0-1 0 0 0,-1 0 0 0 0,1 0 1 0 0,-1 0-1 0 0,0 0 0 0 0,0-2-22 0 0,5-8 47 0 0,0 1 1 0 0,-1-2 0 0 0,-1 1-1 0 0,-1-1 1 0 0,0 0 0 0 0,-1-1-1 0 0,0-2-47 0 0,-2 5 28 0 0,0-1 0 0 0,-2 0-1 0 0,1 0 1 0 0,-2 0 0 0 0,0 0-1 0 0,0 0 1 0 0,-2 0 0 0 0,0-7-28 0 0,0 18 11 0 0,0-1 1 0 0,0 1 0 0 0,0-1 0 0 0,0 1 0 0 0,-1 0 0 0 0,0 0 0 0 0,0 0 0 0 0,0 0 0 0 0,0 0 0 0 0,-1 0-1 0 0,1 1 1 0 0,-1-1 0 0 0,0 1-12 0 0,2 1-2 0 0,0 1 1 0 0,-1 0-1 0 0,1 0 0 0 0,0 0 1 0 0,-1 0-1 0 0,1 0 0 0 0,0 1 0 0 0,-1-1 1 0 0,1 0-1 0 0,-1 1 0 0 0,1-1 1 0 0,-1 1-1 0 0,1-1 0 0 0,-1 1 0 0 0,0 0 1 0 0,1-1-1 0 0,-1 1 0 0 0,0 0 1 0 0,1 0-1 0 0,-1 0 0 0 0,1 1 0 0 0,-1-1 1 0 0,0 0-1 0 0,1 1 0 0 0,-1-1 1 0 0,1 0-1 0 0,-1 1 0 0 0,1 0 0 0 0,-1-1 1 0 0,1 1-1 0 0,-1 0 0 0 0,1 0 1 0 0,0 0-1 0 0,0 0 0 0 0,-2 1 2 0 0,-8 7-894 0 0,0 1 0 0 0,1 1 0 0 0,0 0-1 0 0,1 0 895 0 0,-5 5-1949 0 0,3-3-345 0 0</inkml:trace>
  <inkml:trace contextRef="#ctx0" brushRef="#br0" timeOffset="30264.645">140 158 6448 0 0,'-16'0'854'0'0,"-29"0"6484"0"0,51-19-4827 0 0,-2 15-2293 0 0,0 0 0 0 0,0 0-1 0 0,0 0 1 0 0,1 0 0 0 0,-1 1-1 0 0,1-1 1 0 0,0 1-1 0 0,4-2-217 0 0,-2 1 184 0 0,0 0 0 0 0,0-1-1 0 0,5-4-183 0 0,-10 7 40 0 0,1-1-1 0 0,-1 1 1 0 0,1 0-1 0 0,0 1 1 0 0,0-1-1 0 0,0 0 1 0 0,1 1-1 0 0,-1-1 1 0 0,0 1-1 0 0,0 0 1 0 0,1 0-1 0 0,-1 1 1 0 0,0-1-1 0 0,1 1 1 0 0,-1-1-1 0 0,1 1 1 0 0,-1 0-1 0 0,1 0 1 0 0,-1 1-1 0 0,1-1 1 0 0,-1 1-1 0 0,0 0 1 0 0,1-1-1 0 0,1 2-39 0 0,-3-1 0 0 0,0 0 0 0 0,0 0 0 0 0,0 0 0 0 0,0 0-1 0 0,-1 0 1 0 0,1 0 0 0 0,0 1 0 0 0,-1-1 0 0 0,1 1 0 0 0,-1-1-1 0 0,0 1 1 0 0,1-1 0 0 0,-1 1 0 0 0,0 0 0 0 0,0 0 0 0 0,0-1-1 0 0,0 1 1 0 0,0 0 0 0 0,0 0 0 0 0,-1 0 0 0 0,1 0-1 0 0,-1 0 1 0 0,1 0 0 0 0,-1 0 0 0 0,0 0 0 0 0,0 0 0 0 0,0 0-1 0 0,0 1 1 0 0,0-1 0 0 0,0 4 7 0 0,0-1-1 0 0,-1 1 1 0 0,0 0-1 0 0,0-1 1 0 0,0 0-1 0 0,-1 1 1 0 0,0-1-1 0 0,0 0 1 0 0,0 1-1 0 0,-2 2-6 0 0,-5 7 34 0 0,-1 0 0 0 0,-1 0-1 0 0,0-1 1 0 0,-1 0 0 0 0,0-1-1 0 0,-1 0 1 0 0,-1-1-1 0 0,0-1 1 0 0,-15 10-34 0 0,5-5 34 0 0,-11 5 175 0 0,-28 24-209 0 0,63-45 24 0 0,0 0 0 0 0,0 0 0 0 0,0 0 0 0 0,-1 0 0 0 0,1 1 0 0 0,0-1 0 0 0,0 0 0 0 0,0 0 1 0 0,0 0-1 0 0,0 0 0 0 0,0 0 0 0 0,0 0 0 0 0,0 0 0 0 0,0 0 0 0 0,0 0 0 0 0,0 1 0 0 0,0-1 0 0 0,0 0 1 0 0,0 0-1 0 0,0 0 0 0 0,0 0 0 0 0,0 0 0 0 0,0 0 0 0 0,0 0 0 0 0,0 1 0 0 0,0-1 0 0 0,0 0 0 0 0,0 0 1 0 0,0 0-1 0 0,0 0 0 0 0,0 0 0 0 0,0 0 0 0 0,0 0 0 0 0,0 0 0 0 0,0 1 0 0 0,0-1 0 0 0,0 0 0 0 0,0 0 0 0 0,0 0 1 0 0,0 0-1 0 0,0 0 0 0 0,0 0 0 0 0,1 0 0 0 0,-1 0 0 0 0,0 0 0 0 0,0 0 0 0 0,0 1 0 0 0,0-1 0 0 0,0 0 1 0 0,0 0-1 0 0,0 0 0 0 0,0 0 0 0 0,1 0 0 0 0,-1 0 0 0 0,0 0 0 0 0,0 0 0 0 0,0 0 0 0 0,0 0 0 0 0,0 0 1 0 0,0 0-1 0 0,0 0 0 0 0,1 0-24 0 0,13 3 411 0 0,19-2-74 0 0,343 7 114 0 0,-341-6-926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2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12496 0 0,'0'-10'278'0'0,"0"0"1"0"0,1 1 0 0 0,0-1 0 0 0,1 0 0 0 0,0 0-1 0 0,2-4-278 0 0,-2 8 172 0 0,0 1 0 0 0,0-1-1 0 0,1 1 1 0 0,0 0 0 0 0,0 0-1 0 0,0 1 1 0 0,1-1 0 0 0,0 1-1 0 0,0-1 1 0 0,0 1 0 0 0,3-2-172 0 0,4-3 262 0 0,0 1-1 0 0,0 0 1 0 0,0 0 0 0 0,1 2 0 0 0,0-1-1 0 0,0 2 1 0 0,1-1 0 0 0,0 2 0 0 0,0 0 0 0 0,0 0-1 0 0,0 1 1 0 0,1 1 0 0 0,-1 0 0 0 0,1 1-1 0 0,1 0-261 0 0,-10 1 42 0 0,0 1-1 0 0,1 0 1 0 0,-1 0-1 0 0,0 0 1 0 0,0 0-1 0 0,0 1 0 0 0,0 0 1 0 0,0 0-1 0 0,0 0 1 0 0,0 0-1 0 0,-1 1 1 0 0,4 2-42 0 0,-6-3 14 0 0,1 0 0 0 0,0 0 0 0 0,-1 0 0 0 0,0 0 0 0 0,1 0 0 0 0,-1 1 0 0 0,0-1 0 0 0,0 1 0 0 0,0 0 0 0 0,-1 0 0 0 0,1 0 0 0 0,0-1 0 0 0,-1 1 0 0 0,0 1 0 0 0,0-1 0 0 0,0 0 0 0 0,0 0 0 0 0,-1 0 0 0 0,1 0 0 0 0,-1 1 0 0 0,1-1-14 0 0,-2 6 36 0 0,0 0-1 0 0,0-1 0 0 0,-1 1 0 0 0,0-1 0 0 0,0 1 1 0 0,-1-1-1 0 0,0 0 0 0 0,-1 0 0 0 0,0 0 0 0 0,0-1 1 0 0,0 1-1 0 0,-1-1 0 0 0,0 0 0 0 0,-4 3-35 0 0,-5 7 142 0 0,-2 0 0 0 0,0-2-1 0 0,-1 0 1 0 0,-1 0 0 0 0,-1-2-142 0 0,-8 5-155 0 0,-14 7 155 0 0,-1 0 265 0 0,37-23-235 0 0,4-1 124 0 0,1-1 62 0 0,0 0 10 0 0,0 0 0 0 0,2 0-15 0 0,10 3 1 0 0,0-1 0 0 0,0 0-1 0 0,0 0 1 0 0,0-2 0 0 0,0 1 0 0 0,1-1-1 0 0,4-2-211 0 0,14 2 225 0 0,38-3 141 0 0,3-3-366 0 0,-53 4 144 0 0,-10 1-620 0 0,-1 0 0 0 0,0 0 0 0 0,0 1 1 0 0,0 0-1 0 0,0 0 0 0 0,0 1 1 0 0,5 1 475 0 0,-12-2-336 0 0,1 1 1 0 0,-1-1-1 0 0,1 0 0 0 0,-1 0 1 0 0,1 0-1 0 0,-1 0 1 0 0,1 0-1 0 0,-1 0 1 0 0,1-1-1 0 0,-1 1 0 0 0,1 0 1 0 0,-1-1-1 0 0,0 1 1 0 0,1-1-1 0 0,-1 0 1 0 0,0 1-1 0 0,1-1 0 0 0,-1 0 1 0 0,1 0 335 0 0,0-1-2317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3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3744 0 0,'0'0'167'0'0,"0"0"127"0"0,0 0 433 0 0,0 0 186 0 0,0 0 42 0 0,0 0-54 0 0,0 0-246 0 0,0 0-110 0 0,0 0-22 0 0,0 0-47 0 0,0 0-184 0 0,0 0-79 0 0,0 0-18 0 0,14 6 757 0 0,2-2-680 0 0,0-2 1 0 0,0 0 0 0 0,0-1 0 0 0,0 0 0 0 0,0-1-1 0 0,3-1-272 0 0,18 0 388 0 0,56-5 946 0 0,-59 4-1041 0 0,-22 1-70 0 0,0 1 0 0 0,0-1 0 0 0,6 2-223 0 0,11 1 189 0 0,-1-1 0 0 0,7-2-189 0 0,8 0 150 0 0,205-8 740 0 0,-61 4-189 0 0,-30 2-461 0 0,153 3 118 0 0,-145-2-92 0 0,-26-2-266 0 0,38 0 64 0 0,10-3 11 0 0,-132 4-86 0 0,2-1 65 0 0,-18 0 31 0 0,6 2-85 0 0,-3 2 885 0 0,24-6-885 0 0,8 1 208 0 0,-42 5-4219 0 0,-31 0-1977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86 2304 0 0,'0'0'101'0'0,"0"0"213"0"0,4-13 3817 0 0,8-18 4451 0 0,-12 30-7928 0 0,0 1-106 0 0,-9-1 486 0 0,7 1-977 0 0,0 0 0 0 0,1 0 1 0 0,-1 0-1 0 0,1 0 0 0 0,-1 0 0 0 0,0 0 0 0 0,1 0 1 0 0,-1 0-1 0 0,1 1 0 0 0,-1-1 0 0 0,1 1 0 0 0,-1-1 1 0 0,1 1-1 0 0,-1 0-57 0 0,-9 5 120 0 0,1 1 1 0 0,1 1 0 0 0,-1 0-1 0 0,0 1-120 0 0,-1 0 48 0 0,0 1 0 0 0,1 0-1 0 0,1 1 1 0 0,-1 0 0 0 0,2 1-1 0 0,0 0 1 0 0,0 0 0 0 0,-2 6-48 0 0,7-13 25 0 0,0 2 34 0 0,0 0-1 0 0,0 0 1 0 0,1 0-1 0 0,0 1-58 0 0,1-5 35 0 0,1 0 0 0 0,-1-1 0 0 0,1 1 0 0 0,0 0 0 0 0,0 0 0 0 0,0-1 0 0 0,1 1 0 0 0,-1 0 0 0 0,1-1 0 0 0,-1 1 0 0 0,1 0 0 0 0,0-1 0 0 0,0 2-35 0 0,0-2 39 0 0,0-1-1 0 0,0 1 0 0 0,1-1 0 0 0,-1 1 0 0 0,0-1 0 0 0,1 1 0 0 0,-1-1 0 0 0,1 0 0 0 0,-1 1 1 0 0,1-1-1 0 0,0 0 0 0 0,-1 0 0 0 0,1 0 0 0 0,0-1 0 0 0,0 1 0 0 0,0 0 0 0 0,-1-1 1 0 0,1 1-1 0 0,0-1 0 0 0,0 1 0 0 0,0-1 0 0 0,0 0 0 0 0,1 0-38 0 0,8 1 197 0 0,0-1 0 0 0,-1 0 0 0 0,10-2-197 0 0,-19 2 26 0 0,16-2 110 0 0,0-1 0 0 0,-1-1 1 0 0,1 0-1 0 0,1-2-136 0 0,-9 3 64 0 0,0 0 0 0 0,0-1 1 0 0,0-1-1 0 0,0 1 0 0 0,-1-1 0 0 0,0-1 0 0 0,7-5-64 0 0,-11 7 18 0 0,-1 1 1 0 0,0 0-1 0 0,0-1 0 0 0,-1 1 0 0 0,1-1 0 0 0,-1 0 0 0 0,1 0 0 0 0,-1 0 1 0 0,0 0-1 0 0,-1 0 0 0 0,1 0 0 0 0,-1-1 0 0 0,0 1 0 0 0,0-1 0 0 0,0-2-18 0 0,0 4 10 0 0,-1 0 0 0 0,0 0 0 0 0,0 0-1 0 0,-1 0 1 0 0,1 0 0 0 0,0 0-1 0 0,-1 0 1 0 0,0 0 0 0 0,0 0 0 0 0,0 0-1 0 0,0 0 1 0 0,0 0 0 0 0,0 1 0 0 0,-1-1-1 0 0,1 0 1 0 0,-1 1 0 0 0,0-1 0 0 0,0 1-1 0 0,0 0 1 0 0,0-1 0 0 0,0 1 0 0 0,0 0-1 0 0,-1 0-9 0 0,-1-1-25 0 0,0 0 0 0 0,1 1 0 0 0,-1 0 0 0 0,0-1 0 0 0,0 1 0 0 0,-1 1-1 0 0,1-1 1 0 0,0 0 0 0 0,-1 1 0 0 0,1 0 0 0 0,-1 0 0 0 0,1 1 0 0 0,-1-1 0 0 0,1 1-1 0 0,-1 0 1 0 0,1 0 0 0 0,-1 0 0 0 0,1 1 0 0 0,-4 0 25 0 0,-12 3-678 0 0,16-3 436 0 0,0-1 0 0 0,0 1 0 0 0,0 0 0 0 0,1 0 0 0 0,-1 1 0 0 0,1-1 0 0 0,-2 1 242 0 0,4-1-567 0 0,-6 1-3832 0 0,7-2 2327 0 0</inkml:trace>
  <inkml:trace contextRef="#ctx0" brushRef="#br0" timeOffset="412.912">585 41 3680 0 0,'0'0'284'0'0,"0"0"148"0"0,0 0 1316 0 0,0 0 1364 0 0,-4 2-1428 0 0,-7 2 701 0 0,6-3-2232 0 0,1 1 1 0 0,0-1 0 0 0,0 1-1 0 0,0 0 1 0 0,0 0 0 0 0,1 0-1 0 0,-1 0 1 0 0,1 1 0 0 0,-3 1-154 0 0,-7 8 472 0 0,-5 4 435 0 0,0 1 1 0 0,0 2-908 0 0,13-14 176 0 0,1 1 1 0 0,0-1 0 0 0,0 1-1 0 0,0 0 1 0 0,1 0 0 0 0,0 0-1 0 0,0 0 1 0 0,1 0 0 0 0,-2 5-177 0 0,4-9 45 0 0,0 0 0 0 0,0-1 1 0 0,-1 1-1 0 0,2-1 0 0 0,-1 1 1 0 0,0-1-1 0 0,0 1 0 0 0,0-1 0 0 0,1 1 1 0 0,-1 0-1 0 0,1-1 0 0 0,-1 0 1 0 0,1 1-1 0 0,-1-1 0 0 0,1 1 0 0 0,0-1 1 0 0,0 0-1 0 0,0 1-45 0 0,3 6 223 0 0,-2-6-184 0 0,-1-1-1 0 0,0 0 0 0 0,1 0 0 0 0,-1 0 1 0 0,0 0-1 0 0,1 0 0 0 0,-1-1 0 0 0,1 1 0 0 0,0 0 1 0 0,-1-1-1 0 0,1 1 0 0 0,-1-1 0 0 0,1 1 0 0 0,0-1 1 0 0,0 0-1 0 0,-1 0 0 0 0,2 1-38 0 0,0-1 70 0 0,14 2 132 0 0,0-1-1 0 0,1-1 0 0 0,-1-1 0 0 0,0 0 0 0 0,0-1 0 0 0,0-1 1 0 0,0-1-1 0 0,8-2-201 0 0,10-6 15 0 0,-34 11-5 0 0,1 0 1 0 0,0 0-1 0 0,0 1 1 0 0,0-2-1 0 0,0 1 1 0 0,-1 0-1 0 0,1 0 1 0 0,-1 0-1 0 0,1-1 0 0 0,-1 1 1 0 0,1-1-1 0 0,-1 1 1 0 0,0-1-1 0 0,1 0 1 0 0,-1 0-1 0 0,0 0-10 0 0,0-1 28 0 0,0 0 0 0 0,0 0-1 0 0,0 0 1 0 0,-1-1 0 0 0,1 1-1 0 0,-1 0 1 0 0,0 0-1 0 0,0-1 1 0 0,0 1 0 0 0,0 0-1 0 0,-1 0 1 0 0,1-1 0 0 0,-1 1-1 0 0,0 0 1 0 0,0 0 0 0 0,0 0-1 0 0,0 0-27 0 0,-2-2 12 0 0,0 1 1 0 0,0-1-1 0 0,0 1 0 0 0,0 0 0 0 0,0 1 0 0 0,-1-1 1 0 0,0 0-1 0 0,0 1 0 0 0,0 0 0 0 0,-3-2-12 0 0,2 1-112 0 0,-1 1-1 0 0,1 0 0 0 0,0 0 1 0 0,-1 1-1 0 0,0-1 1 0 0,1 1-1 0 0,-1 0 0 0 0,0 1 1 0 0,0 0-1 0 0,0 0 1 0 0,0 0-1 0 0,-1 0 0 0 0,-3 1 113 0 0,9 0-537 0 0,-2 0-122 0 0,0 0-339 0 0,2 0-3193 0 0,1 0 2065 0 0</inkml:trace>
  <inkml:trace contextRef="#ctx0" brushRef="#br0" timeOffset="777.101">1109 32 4144 0 0,'0'0'319'0'0,"-9"0"2079"0"0,-10 7 2558 0 0,-14 5-1323 0 0,8 1-3244 0 0,13-8-175 0 0,0 1 1 0 0,0 1-1 0 0,1-1 1 0 0,-5 6-215 0 0,13-10 93 0 0,-10 8 172 0 0,1 0 1 0 0,1 0-1 0 0,0 1 0 0 0,0 1 1 0 0,1-1-1 0 0,-5 9-265 0 0,14-19 26 0 0,1 0 0 0 0,-1-1-1 0 0,1 1 1 0 0,-1 0 0 0 0,1-1-1 0 0,0 1 1 0 0,-1 0 0 0 0,1-1 0 0 0,0 1-1 0 0,0 0 1 0 0,-1 0 0 0 0,1-1 0 0 0,0 1-1 0 0,0 0 1 0 0,0 0 0 0 0,0 0-1 0 0,0-1 1 0 0,0 1 0 0 0,0 0 0 0 0,0 0-1 0 0,0-1 1 0 0,1 1 0 0 0,-1 0 0 0 0,0 0-1 0 0,0-1 1 0 0,1 1 0 0 0,-1 0-26 0 0,1 0 46 0 0,0 0-1 0 0,0 0 1 0 0,0 0 0 0 0,0 0 0 0 0,0 0 0 0 0,1-1-1 0 0,-1 1 1 0 0,0 0 0 0 0,0-1 0 0 0,0 1 0 0 0,1-1 0 0 0,-1 0-1 0 0,0 1 1 0 0,1-1 0 0 0,-1 0-46 0 0,5 1 140 0 0,-1 0 0 0 0,0-1 0 0 0,1 1 0 0 0,-1-2 0 0 0,1 1-1 0 0,-1 0 1 0 0,5-2-140 0 0,5-2 213 0 0,0-1-1 0 0,-1 0 0 0 0,1-1 0 0 0,-1-1 1 0 0,6-4-213 0 0,-12 6 59 0 0,-1 0 1 0 0,1 0 0 0 0,-1-1-1 0 0,0 0 1 0 0,0 0 0 0 0,-1-1 0 0 0,0 1-1 0 0,0-1 1 0 0,4-8-60 0 0,-7 11 41 0 0,-1 0-1 0 0,0 0 1 0 0,-1 1 0 0 0,1-1-1 0 0,0-1 1 0 0,-1 1 0 0 0,0 0-1 0 0,0 0 1 0 0,0 0 0 0 0,-1-1-1 0 0,0 1 1 0 0,1-3-41 0 0,-2 4-144 0 0,1 1-1 0 0,0 0 1 0 0,-1-1 0 0 0,1 1-1 0 0,-1 0 1 0 0,0 0 0 0 0,0-1-1 0 0,1 1 1 0 0,-2 0 0 0 0,1 0-1 0 0,0 0 1 0 0,0 0 0 0 0,-1 0-1 0 0,1 0 1 0 0,-1 0 0 0 0,1 1-1 0 0,-1-1 1 0 0,0 1-1 0 0,0-1 1 0 0,0 1 0 0 0,1-1-1 0 0,-2 1 1 0 0,-1-1 144 0 0,-11-6-1807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9872 0 0,'-9'-8'1072'0'0,"6"-1"-611"0"0,3 8-307 0 0,0 0 0 0 0,-1 0-1 0 0,1 0 1 0 0,0 0 0 0 0,0 0 0 0 0,-1 0 0 0 0,1 0 0 0 0,0 0 0 0 0,0 0 0 0 0,0 0 0 0 0,0 0 0 0 0,0 0-1 0 0,0 0 1 0 0,1 0 0 0 0,-1 0 0 0 0,0 0 0 0 0,0 1 0 0 0,1-1 0 0 0,-1 0 0 0 0,1 0 0 0 0,-1 0-1 0 0,1 0 1 0 0,-1 0 0 0 0,1 0 0 0 0,-1 1 0 0 0,1-1 0 0 0,0 0 0 0 0,-1 0 0 0 0,1 1 0 0 0,0-1 0 0 0,0 0-154 0 0,3-3 285 0 0,0 0 1 0 0,0 1 0 0 0,1-1 0 0 0,0 1 0 0 0,-1 0 0 0 0,1 0 0 0 0,0 0 0 0 0,0 1 0 0 0,2-1-286 0 0,12-4 416 0 0,0 1 1 0 0,0 1-417 0 0,-13 4 95 0 0,9-4 60 0 0,0 2 0 0 0,0 0 1 0 0,0 0-1 0 0,0 2 0 0 0,0 0 1 0 0,1 0-1 0 0,-1 2 0 0 0,11 1-155 0 0,-8 0 158 0 0,-12-1-63 0 0,1 0-1 0 0,-1 0 1 0 0,0 0-1 0 0,5 3-94 0 0,-10-4 4 0 0,0 1 0 0 0,-1-1 0 0 0,1 1 0 0 0,0 0 0 0 0,-1-1 0 0 0,1 1 0 0 0,0 0 0 0 0,-1 0 0 0 0,1 0 0 0 0,-1-1 0 0 0,1 1 0 0 0,-1 0 0 0 0,0 0 0 0 0,1 0 0 0 0,-1 0 0 0 0,0 0 0 0 0,1 0 0 0 0,-1 0 0 0 0,0 0 0 0 0,0 1-4 0 0,0 0 11 0 0,1 0 1 0 0,-1 0-1 0 0,0 1 1 0 0,0-1 0 0 0,0 0-1 0 0,-1 1 1 0 0,1-1-1 0 0,-1 1-11 0 0,-1 2 26 0 0,0-1-1 0 0,0 0 1 0 0,0 0 0 0 0,-1-1-1 0 0,1 1 1 0 0,-1 0-1 0 0,0-1 1 0 0,0 0-1 0 0,-1 1 1 0 0,1-1-1 0 0,-2 1-25 0 0,-12 8 141 0 0,-17 11-141 0 0,7-5 6 0 0,-5 2 104 0 0,21-13-49 0 0,-1 0 0 0 0,1 1 1 0 0,1 1-1 0 0,-4 2-61 0 0,14-10 17 0 0,0-1-1 0 0,0 1 1 0 0,-1 0-1 0 0,1-1 1 0 0,0 1 0 0 0,0-1-1 0 0,0 1 1 0 0,0-1-1 0 0,0 1 1 0 0,0-1-1 0 0,0 1 1 0 0,0 0 0 0 0,0-1-1 0 0,0 1 1 0 0,0-1-1 0 0,0 1 1 0 0,0-1 0 0 0,0 1-1 0 0,1-1 1 0 0,-1 1-1 0 0,0-1 1 0 0,0 1 0 0 0,1-1-1 0 0,-1 1 1 0 0,0-1-1 0 0,1 1 1 0 0,-1-1-1 0 0,0 1 1 0 0,1-1 0 0 0,-1 0-1 0 0,1 1 1 0 0,-1-1-1 0 0,0 0 1 0 0,1 1 0 0 0,-1-1-1 0 0,1 0 1 0 0,-1 0-1 0 0,1 1-16 0 0,2 1 86 0 0,0 0-1 0 0,-1-1 1 0 0,1 1-1 0 0,0-1 0 0 0,0 1 1 0 0,2 0-86 0 0,20 2 195 0 0,-1 0 1 0 0,1-2 0 0 0,0-1-1 0 0,23-1-195 0 0,-18-1 56 0 0,-8 1-1723 0 0,1 0-1 0 0,-1-2 1 0 0,18-4 1667 0 0,-32 4-587 0 0,-1 1 0 0 0,0-2 0 0 0,1 1 0 0 0,-1-1 0 0 0,0 0 1 0 0,-1 0-1 0 0,1-1 0 0 0,-1 0 0 0 0,1 0 0 0 0,-1-1 0 0 0,0 0 0 0 0,3-3 587 0 0,8-10-4954 0 0</inkml:trace>
  <inkml:trace contextRef="#ctx0" brushRef="#br0" timeOffset="361.119">553 100 3680 0 0,'-13'3'392'0'0,"10"-1"124"0"0,0-1 1 0 0,0 1-1 0 0,0-1 1 0 0,0 1-1 0 0,0 0 1 0 0,0 0-1 0 0,0 0 1 0 0,1 1 0 0 0,-1-1-1 0 0,1 0 1 0 0,0 1-1 0 0,-1 0 1 0 0,1 0-1 0 0,0-1 1 0 0,0 2-517 0 0,-1 2 1132 0 0,1 0 0 0 0,-1 0 0 0 0,1 0 0 0 0,1 0-1 0 0,-1 0 1 0 0,1 0 0 0 0,-1 6-1132 0 0,2-6 140 0 0,-1 0 0 0 0,1 0 0 0 0,0-1 0 0 0,0 1 0 0 0,1 0 0 0 0,0 0 0 0 0,0 0 0 0 0,0-1 0 0 0,1 1 0 0 0,1 4-140 0 0,-1-7 50 0 0,-1 0 0 0 0,0 0 1 0 0,1 0-1 0 0,0-1 1 0 0,0 1-1 0 0,0 0 1 0 0,0-1-1 0 0,0 0 1 0 0,0 1-1 0 0,0-1 0 0 0,1 0 1 0 0,-1 0-1 0 0,1-1 1 0 0,0 1-1 0 0,0 0 1 0 0,-1-1-1 0 0,1 1 0 0 0,0-1 1 0 0,0 0-1 0 0,2 0-50 0 0,1 0 117 0 0,0 1 1 0 0,0-2-1 0 0,0 1 0 0 0,0-1 0 0 0,0 0 0 0 0,0 0 0 0 0,0-1 0 0 0,0 0 0 0 0,0 0 0 0 0,0 0 1 0 0,0-1-1 0 0,-1 0 0 0 0,2 0-117 0 0,4-3 231 0 0,0 0 0 0 0,0 0 0 0 0,0-2 1 0 0,-1 1-1 0 0,9-8-231 0 0,-15 10 49 0 0,1 1 0 0 0,-2-1 0 0 0,1 0 0 0 0,0 0 1 0 0,-1-1-1 0 0,1 1 0 0 0,-1-1 0 0 0,0 1 0 0 0,-1-1 0 0 0,1 0 0 0 0,-1 0 0 0 0,0 0 0 0 0,0-2-48 0 0,-1 5 4 0 0,-1-1 1 0 0,1 1 0 0 0,-1-1 0 0 0,0 1 0 0 0,1-1-1 0 0,-1 1 1 0 0,0-1 0 0 0,0 1 0 0 0,-1-1 0 0 0,1 1 0 0 0,-1-1-1 0 0,1 1 1 0 0,-1 0 0 0 0,0-1 0 0 0,0 1 0 0 0,0 0 0 0 0,0-1-1 0 0,0 1 1 0 0,0 0 0 0 0,0 0 0 0 0,-1 0 0 0 0,1 0-1 0 0,-1 0 1 0 0,0 0 0 0 0,0 0 0 0 0,1 1 0 0 0,-1-1 0 0 0,0 1-1 0 0,0-1 1 0 0,-1 1-6 0 0,-2-2-89 0 0,0 1 0 0 0,0-1-1 0 0,1 1 1 0 0,-1 1-1 0 0,-1-1 1 0 0,1 1 0 0 0,0 0-1 0 0,0 0 1 0 0,0 0 0 0 0,-1 1-1 0 0,1 0 1 0 0,-1 0 89 0 0,-4 0-1370 0 0,0 1 1 0 0,-1 0-1 0 0,-5 2 1370 0 0,2 0-1935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4608 0 0,'0'0'353'0'0,"0"0"87"0"0,0 0 1227 0 0,0 0 558 0 0,0 0 116 0 0,0 0-201 0 0,9-8 1192 0 0,-2 5-2994 0 0,0 0 0 0 0,0 0 0 0 0,0 1-1 0 0,1 0 1 0 0,-1 1 0 0 0,0 0 0 0 0,1 0 0 0 0,-1 0-1 0 0,6 1-337 0 0,5-2 413 0 0,1 1-81 0 0,151-12 1546 0 0,-111 10-1543 0 0,70-2-40 0 0,-124 5-332 0 0,3 0-382 0 0,-1 0 1 0 0,1 0-1 0 0,-1 1 0 0 0,1 0 0 0 0,-1 0 0 0 0,1 1 0 0 0,3 1 419 0 0,-10-3-1199 0 0,-7 6-2839 0 0,-3 0 1813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3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8752 0 0,'0'0'673'0'0,"0"0"-228"0"0,0 0 666 0 0,0 0 340 0 0,0 0 70 0 0,0 0-148 0 0,0 0-675 0 0,2 1-297 0 0,4 2-58 0 0,1-1 0 0 0,0 0 0 0 0,0 0 0 0 0,0-1 0 0 0,0 0 0 0 0,0 0 0 0 0,2-1-343 0 0,54 0 1769 0 0,-26-1-1341 0 0,178 2 1157 0 0,-107-1-2322 0 0,0 1-3933 0 0,-85-1-1739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7:3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2760 0 0,'8'-11'535'0'0,"-7"7"256"0"0,1 1 1 0 0,-1 0 0 0 0,1 0 0 0 0,-1 0 0 0 0,1 0-1 0 0,0 0 1 0 0,0 0 0 0 0,0 1 0 0 0,1-1 0 0 0,-1 1-1 0 0,1-1 1 0 0,-1 1 0 0 0,1 0 0 0 0,0 0 0 0 0,2-1-792 0 0,-4 2 149 0 0,0 1 1 0 0,0-1 0 0 0,1 1-1 0 0,-1-1 1 0 0,0 1 0 0 0,1 0 0 0 0,-1 0-1 0 0,0-1 1 0 0,0 1 0 0 0,1 0-1 0 0,-1 0 1 0 0,0 1 0 0 0,1-1-1 0 0,-1 0 1 0 0,0 0 0 0 0,1 0 0 0 0,-1 1-1 0 0,0-1 1 0 0,0 1 0 0 0,1-1-1 0 0,-1 1 1 0 0,0 0 0 0 0,0-1 0 0 0,0 1-1 0 0,0 0 1 0 0,0 0 0 0 0,0-1-1 0 0,1 2-149 0 0,0 1 127 0 0,0 1-1 0 0,0-1 1 0 0,0 1-1 0 0,0 0 1 0 0,0-1-1 0 0,-1 1 1 0 0,0 0-1 0 0,0 0 1 0 0,0 0-1 0 0,0 0 0 0 0,0 0 1 0 0,-1 0-1 0 0,0 1-126 0 0,0 14 341 0 0,1-10-182 0 0,-1 1-1 0 0,-1-1 1 0 0,1 1-1 0 0,-2-1 1 0 0,1 1-159 0 0,-14 83 770 0 0,11-71-613 0 0,-11 45 129 0 0,3-20 85 0 0,12-46-438 0 0,0-1 1 0 0,0 1-1 0 0,1-1 1 0 0,-1 1-1 0 0,0-1 1 0 0,0 0-1 0 0,0 1 1 0 0,0-1-1 0 0,0 1 1 0 0,1-1-1 0 0,-1 1 1 0 0,0-1-1 0 0,0 1 1 0 0,1-1-1 0 0,-1 0 1 0 0,0 1-1 0 0,0-1 1 0 0,1 0-1 0 0,-1 1 1 0 0,1-1-1 0 0,-1 0 1 0 0,0 1-1 0 0,1-1 1 0 0,-1 0-1 0 0,1 0 1 0 0,-1 1-1 0 0,0-1 1 0 0,1 0-1 0 0,-1 0 1 0 0,1 0 66 0 0,0 1-332 0 0,0-1 1 0 0,1 0 0 0 0,-1 1 0 0 0,0-1 0 0 0,0 0 0 0 0,1 0-1 0 0,-1 0 1 0 0,0 0 0 0 0,0 0 0 0 0,0 0 0 0 0,1 0-1 0 0,0-1 332 0 0,14-5-2549 0 0,0 0-17 0 0</inkml:trace>
  <inkml:trace contextRef="#ctx0" brushRef="#br0" timeOffset="442.019">311 111 10136 0 0,'0'0'777'0'0,"0"0"-329"0"0,0 0 491 0 0,-6 6 1522 0 0,4-2-2169 0 0,0 1 1 0 0,0 0-1 0 0,1 0 1 0 0,-1 0-1 0 0,1 0 0 0 0,1 0 1 0 0,-1 1-293 0 0,-1 4 229 0 0,-4 17 576 0 0,3-17-619 0 0,0 0 0 0 0,1 0 0 0 0,1 0 0 0 0,0 0 1 0 0,0 0-1 0 0,0 0 0 0 0,2 0 0 0 0,-1 0 0 0 0,1 0 0 0 0,1 3-186 0 0,-1-11 37 0 0,-1 1 1 0 0,1-1-1 0 0,0 0 0 0 0,0 1 0 0 0,0-1 0 0 0,0 0 0 0 0,0 1 0 0 0,1-1 0 0 0,-1 0 0 0 0,1 0 0 0 0,0 0 0 0 0,-1 0 1 0 0,1-1-1 0 0,0 1 0 0 0,0 0 0 0 0,0-1 0 0 0,0 1 0 0 0,0-1 0 0 0,0 0 0 0 0,1 0 0 0 0,-1 0 0 0 0,0 0 0 0 0,1 0 0 0 0,-1 0 1 0 0,1 0-1 0 0,-1-1 0 0 0,0 1 0 0 0,1-1 0 0 0,0 0 0 0 0,-1 0 0 0 0,3 0-37 0 0,8-1 197 0 0,-1 0 1 0 0,1-1-1 0 0,0 0 1 0 0,0-1-1 0 0,9-3-197 0 0,-8 2 179 0 0,1 0-150 0 0,-1-1 0 0 0,0 0 0 0 0,0-1 0 0 0,0-1-29 0 0,-8 4 19 0 0,1-1 1 0 0,-1 1 0 0 0,0-2 0 0 0,0 1 0 0 0,-1 0-1 0 0,0-1 1 0 0,1 0 0 0 0,-2-1 0 0 0,2-1-20 0 0,-4 6 14 0 0,-1-1 1 0 0,0 0-1 0 0,0 0 1 0 0,0 0-1 0 0,0 0 1 0 0,0 0 0 0 0,0 0-1 0 0,-1 0 1 0 0,1 0-1 0 0,0 0 1 0 0,-1 0-1 0 0,0 0 1 0 0,0 0-1 0 0,1 0 1 0 0,-1-1-1 0 0,0 1 1 0 0,-1 0 0 0 0,1 0-1 0 0,0 0 1 0 0,-1 0-1 0 0,1 0 1 0 0,-1 0-1 0 0,0 0 1 0 0,1 0-1 0 0,-1 0 1 0 0,0 0 0 0 0,0 0-1 0 0,0 0 1 0 0,-1 0-1 0 0,1 0 1 0 0,0 1-1 0 0,-2-2-14 0 0,-1-2 11 0 0,-1 1 0 0 0,1 0 0 0 0,-1 0 0 0 0,0 1 0 0 0,0 0 0 0 0,0-1 0 0 0,-1 2-1 0 0,1-1 1 0 0,-1 0 0 0 0,-4 0-11 0 0,4 1-20 0 0,1 0 0 0 0,-1 0 0 0 0,0 1 0 0 0,1 0 0 0 0,-1 0 0 0 0,0 1 0 0 0,0 0 0 0 0,0 0 0 0 0,0 0 0 0 0,1 0 0 0 0,-1 1 0 0 0,-5 1 20 0 0,-1 1-163 0 0,-1-1 172 0 0,13-1-2165 0 0,6-1-2624 0 0,4 0-1065 0 0</inkml:trace>
  <inkml:trace contextRef="#ctx0" brushRef="#br0" timeOffset="814.352">817 53 4608 0 0,'0'0'208'0'0,"-19"0"3954"0"0,17 0-3738 0 0,-1 1 0 0 0,0 0 0 0 0,1 0 1 0 0,-1 0-1 0 0,0 0 0 0 0,1 0 0 0 0,-1 0 0 0 0,1 1 0 0 0,0-1 0 0 0,0 1 0 0 0,-1 0 0 0 0,1-1 0 0 0,0 1 0 0 0,0 0 0 0 0,1 0 0 0 0,-1 1-424 0 0,-7 6 780 0 0,2 1-1 0 0,-1 0 1 0 0,1 1-780 0 0,3-4 334 0 0,0 0 0 0 0,0 0 0 0 0,1 1 0 0 0,0-1 0 0 0,-1 9-334 0 0,2-12 74 0 0,1 1 0 0 0,0 0 0 0 0,1 0 0 0 0,-1 0 0 0 0,1 0 0 0 0,0 0 0 0 0,0 0 0 0 0,0 0-1 0 0,1 0 1 0 0,0 3-74 0 0,1-2 22 0 0,1 6 66 0 0,1 0 0 0 0,0-1-1 0 0,0 1 1 0 0,2 0-88 0 0,-4-8 61 0 0,-1-1 0 0 0,1 0 1 0 0,0 0-1 0 0,1 0 0 0 0,-1 0 0 0 0,0 0 0 0 0,1-1 1 0 0,0 1-1 0 0,-1-1 0 0 0,1 0 0 0 0,0 0 0 0 0,0 0 1 0 0,1 0-1 0 0,-1 0 0 0 0,0 0 0 0 0,1-1-61 0 0,4 1 72 0 0,-1 0-1 0 0,0-1 0 0 0,0 1 0 0 0,0-2 0 0 0,1 1 0 0 0,-1-1 0 0 0,0 0 1 0 0,1-1-1 0 0,-1 0 0 0 0,0 0 0 0 0,1-1 0 0 0,-1 1 0 0 0,0-2 1 0 0,3 0-72 0 0,0-1 44 0 0,-1 0 0 0 0,0 0 1 0 0,0-1-1 0 0,0 0 0 0 0,-1 0 1 0 0,1-1-1 0 0,-1 0 1 0 0,0-1-1 0 0,-1 0 0 0 0,3-3-44 0 0,-5 4 66 0 0,-1 0 0 0 0,0 0 0 0 0,0 0-1 0 0,0 0 1 0 0,-1 0 0 0 0,0-1 0 0 0,0 0-1 0 0,0 1 1 0 0,-1-1 0 0 0,0 0 0 0 0,-1 0 0 0 0,1-3-66 0 0,-2 8-4 0 0,0-1 0 0 0,0 1 0 0 0,0 0 1 0 0,0 0-1 0 0,-1-1 0 0 0,1 1 1 0 0,-1 0-1 0 0,1 0 0 0 0,-1-1 0 0 0,0 1 1 0 0,0 0-1 0 0,0 0 0 0 0,0 0 1 0 0,0 0-1 0 0,-1 0 0 0 0,1 0 0 0 0,-1 1 1 0 0,1-1-1 0 0,-1 0 0 0 0,1 1 0 0 0,-1-1 1 0 0,0 1-1 0 0,0-1 0 0 0,0 1 4 0 0,-3-3-96 0 0,-1 1-1 0 0,0-1 1 0 0,-1 1-1 0 0,1 0 0 0 0,0 0 1 0 0,-1 1-1 0 0,-1 0 97 0 0,2 0-312 0 0,0 1-1 0 0,-1 0 0 0 0,1 0 0 0 0,0 1 0 0 0,-1 0 1 0 0,1 0-1 0 0,0 0 0 0 0,-1 1 0 0 0,1 0 0 0 0,-2 1 313 0 0,-8 0-2024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8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11 167 10104 0 0,'0'0'230'0'0,"0"0"30"0"0,0 0 19 0 0,1 0-40 0 0,3 0-157 0 0,-3 0 89 0 0,-1 0 24 0 0,0 0-3 0 0,0 0 21 0 0,0 0 91 0 0,0 0 43 0 0,1 0-298 0 0,-1 1 0 0 0,0 0 0 0 0,1-1 0 0 0,-1 1 0 0 0,0 0 0 0 0,0 0 0 0 0,0-1 0 0 0,1 1 1 0 0,-1 0-1 0 0,0-1 0 0 0,0 1 0 0 0,0 0 0 0 0,0 0 0 0 0,0-1 0 0 0,-1 1 0 0 0,1 0 0 0 0,0 0 1 0 0,0-1-1 0 0,0 1 0 0 0,-1 0-49 0 0,1 0 106 0 0,-4 45 1330 0 0,2-37-1276 0 0,1 0 1 0 0,0 1 0 0 0,1-1-1 0 0,0 0 1 0 0,0 1-161 0 0,1 2 142 0 0,-2-1-1 0 0,1 1 1 0 0,-2 1-142 0 0,1-1 172 0 0,0 1 0 0 0,1-1 0 0 0,1 10-172 0 0,0 8 307 0 0,6 30 279 0 0,-5-50-373 0 0,-1-9-192 0 0,-1 0 1 0 0,0-1-1 0 0,0 1 0 0 0,0-1 0 0 0,1 1 0 0 0,-1-1 0 0 0,0 1 1 0 0,0 0-1 0 0,0-1 0 0 0,0 1 0 0 0,0-1 0 0 0,0 1 0 0 0,0 0 1 0 0,0-1-1 0 0,0 1 0 0 0,-1-1 0 0 0,1 1-21 0 0,1 4 447 0 0,-1-5-434 0 0,0 0 0 0 0,0 0 0 0 0,0 0 0 0 0,0 0 0 0 0,0 0 0 0 0,1 0 0 0 0,-1 0 0 0 0,0 0 0 0 0,0 0 0 0 0,0 0 0 0 0,0 0 1 0 0,0 0-1 0 0,0 0 0 0 0,0 0 0 0 0,1 0 0 0 0,-1 0 0 0 0,0 0 0 0 0,0 0 0 0 0,0 0 0 0 0,0 0 0 0 0,0 0 0 0 0,0 0 0 0 0,0 0 0 0 0,0-1 0 0 0,0 1 1 0 0,0 0-1 0 0,0 0 0 0 0,0 0 0 0 0,0 0 0 0 0,1 0 0 0 0,-1 0 0 0 0,0 0 0 0 0,0 0 0 0 0,0-1 0 0 0,0 1 0 0 0,0 0 0 0 0,0 0 0 0 0,0 0 0 0 0,0 0 1 0 0,0 0-1 0 0,0 0 0 0 0,0 0 0 0 0,0-1 0 0 0,0 1 0 0 0,0 0 0 0 0,0 0 0 0 0,-1 0 0 0 0,1 0 0 0 0,0 0 0 0 0,0 0 0 0 0,0 0 0 0 0,0 0 0 0 0,0-1 1 0 0,0 1-1 0 0,0 0 0 0 0,0 0-13 0 0,0-3 56 0 0,-1-1 1 0 0,1 1-1 0 0,-1 0 1 0 0,0-1-1 0 0,0 1 1 0 0,0 0-1 0 0,-2-3-56 0 0,-4-19 35 0 0,3-24-35 0 0,3 37 11 0 0,0-1 0 0 0,1 1-1 0 0,1-1 1 0 0,0 1 0 0 0,1 0-1 0 0,3-12-10 0 0,16-41 112 0 0,-19 61-92 0 0,0-1 0 0 0,-1 1 1 0 0,2 0-1 0 0,-1-1 0 0 0,0 1 0 0 0,1 0 0 0 0,0 1 0 0 0,0-1 0 0 0,0 0 0 0 0,0 1 0 0 0,0 0 0 0 0,2-1-20 0 0,-4 3 2 0 0,0 0 0 0 0,1 0 0 0 0,-1 0 0 0 0,1 0 0 0 0,-1 0 1 0 0,1 1-1 0 0,-1-1 0 0 0,1 1 0 0 0,0-1 0 0 0,-1 1 0 0 0,1-1 0 0 0,0 1 0 0 0,-1 0 0 0 0,1 0 0 0 0,0 0 1 0 0,0 0-1 0 0,-1 0 0 0 0,1 0 0 0 0,0 1 0 0 0,-1-1 0 0 0,1 0 0 0 0,0 1 0 0 0,-1-1 0 0 0,1 1 0 0 0,-1 0 1 0 0,1 0-1 0 0,-1-1 0 0 0,1 1 0 0 0,-1 0 0 0 0,1 0 0 0 0,-1 0 0 0 0,0 1 0 0 0,0-1 0 0 0,1 0-2 0 0,4 5 4 0 0,0 1-1 0 0,-1-1 1 0 0,0 1-1 0 0,0 0 1 0 0,-1 0 0 0 0,1 1-1 0 0,-1-1 1 0 0,-1 1-1 0 0,0 1-3 0 0,7 18 88 0 0,-2 0 0 0 0,0 2-88 0 0,-7-26 8 0 0,5 25 298 0 0,2 27-306 0 0,-3-23 116 0 0,-6-1 38 0 0,1-29-76 0 0,0-2-6 0 0,0 0 13 0 0,0 0-6 0 0,0 0 33 0 0,0 0 14 0 0,0 0 2 0 0,0 0-10 0 0,4-11 10 0 0,15-53 27 0 0,-11 34-140 0 0,7-16-15 0 0,-3 13 0 0 0,-3 8 0 0 0,1 1 0 0 0,1 0 0 0 0,-8 17 0 0 0,1 1 0 0 0,0 0 0 0 0,0 0 0 0 0,0 0 0 0 0,0 1 0 0 0,1-1 0 0 0,0 1 0 0 0,0 0 0 0 0,4-2 0 0 0,-7 5 0 0 0,-2 2 0 0 0,0-1 0 0 0,1 1 0 0 0,-1 0 0 0 0,1-1 0 0 0,-1 1 0 0 0,1 0 0 0 0,-1-1 0 0 0,1 1 0 0 0,-1 0 0 0 0,1 0 0 0 0,0 0 0 0 0,-1-1 0 0 0,1 1 0 0 0,-1 0 0 0 0,1 0 0 0 0,-1 0 0 0 0,1 0 0 0 0,0 0 0 0 0,0 0 0 0 0,0 0-2 0 0,0 0 0 0 0,-1 0 0 0 0,1 0 0 0 0,0 0 0 0 0,0 0 0 0 0,0 0 0 0 0,0 0 0 0 0,0 0 0 0 0,0 1 0 0 0,0-1 0 0 0,0 0 0 0 0,-1 1 1 0 0,1-1-1 0 0,0 0 0 0 0,0 1 0 0 0,0-1 0 0 0,-1 1 0 0 0,1-1 0 0 0,0 1 0 0 0,0 0 0 0 0,-1-1 0 0 0,1 1 0 0 0,-1 0 0 0 0,1-1 0 0 0,0 1 0 0 0,-1 0 0 0 0,0 0 0 0 0,1-1 0 0 0,-1 1 0 0 0,1 0 0 0 0,-1 1 2 0 0,1-1-3 0 0,2 5 3 0 0,-1 0-1 0 0,1 1 1 0 0,-1-1-1 0 0,-1 1 0 0 0,1-1 1 0 0,-1 1-1 0 0,1 6 1 0 0,-1 49 43 0 0,0-2 84 0 0,1-35-45 0 0,-2-11-5 0 0,1 0 0 0 0,3 12-77 0 0,-3-23 12 0 0,-1 0 0 0 0,1 0 0 0 0,0 0 0 0 0,0 0 0 0 0,1 0 0 0 0,-1 0 1 0 0,0 0-1 0 0,1-1 0 0 0,0 1 0 0 0,0 0 0 0 0,-1-1 0 0 0,2 1 0 0 0,-1-1 0 0 0,1 1-12 0 0,-1-1 27 0 0,1 0-1 0 0,-1-1 1 0 0,0 0 0 0 0,0 1-1 0 0,1-1 1 0 0,-1 0 0 0 0,1 0-1 0 0,-1-1 1 0 0,1 1 0 0 0,-1 0-1 0 0,1-1 1 0 0,0 0 0 0 0,-1 1-1 0 0,1-1 1 0 0,1 0-27 0 0,0-1 26 0 0,1 1-1 0 0,0-1 1 0 0,-1 0 0 0 0,1 0-1 0 0,0-1 1 0 0,-1 1 0 0 0,1-1-1 0 0,2-1-25 0 0,0-1 6 0 0,1 0-1 0 0,-1-1 0 0 0,0 0 1 0 0,0 0-1 0 0,0-1 0 0 0,-1 0 1 0 0,0 0-1 0 0,0 0 0 0 0,2-5-5 0 0,12-17-221 0 0,11-21 221 0 0,-24 37-89 0 0,-1-1 1 0 0,0 0-1 0 0,-1 0 1 0 0,-1 0-1 0 0,2-8 89 0 0,-5-5-64 0 0,-13 67 64 0 0,11-28 0 0 0,0-1 0 0 0,1 1 0 0 0,0-1 0 0 0,1 1 0 0 0,0-1 0 0 0,1 1 0 0 0,3 11 0 0 0,-5-23 0 0 0,1 2 0 0 0,0 1 0 0 0,0-1 0 0 0,1 0 0 0 0,-1 0 0 0 0,1 0 0 0 0,-1 0 0 0 0,1 0 0 0 0,0 0 0 0 0,0 0 0 0 0,0-1 0 0 0,1 1 0 0 0,-1-1 0 0 0,0 1 0 0 0,1-1 0 0 0,0 0 0 0 0,0 0 0 0 0,-1 0 0 0 0,1 0 0 0 0,2 0 0 0 0,-2-1 12 0 0,-1 0 0 0 0,1-1 0 0 0,-1 0 0 0 0,1 1 0 0 0,-1-1 0 0 0,1 0 0 0 0,0 0 0 0 0,-1 0 0 0 0,1-1 0 0 0,-1 1-1 0 0,1-1 1 0 0,-1 1 0 0 0,1-1 0 0 0,-1 0 0 0 0,1 0 0 0 0,-1 0 0 0 0,0 0 0 0 0,1 0 0 0 0,-1 0 0 0 0,0-1 0 0 0,0 0-12 0 0,2 0 22 0 0,0-1 1 0 0,0 1-1 0 0,-1-1 1 0 0,1 0 0 0 0,-1 0-1 0 0,0 0 1 0 0,0-1-1 0 0,0 1 1 0 0,-1-1-1 0 0,1 0 1 0 0,1-3-23 0 0,3-10 45 0 0,-4 11-44 0 0,0-1 0 0 0,0 1 0 0 0,-1-1 0 0 0,0 1 0 0 0,-1-1 0 0 0,1 0 0 0 0,-1 1 0 0 0,0-7-1 0 0,-1 7 0 0 0,3 0-12 0 0,1 26-176 0 0,-3-9 181 0 0,1 0 0 0 0,0 0 0 0 0,1 0 0 0 0,0 0 0 0 0,1 0 0 0 0,0-1 0 0 0,0 0-1 0 0,1 0 1 0 0,6 8 7 0 0,-9-13 11 0 0,1-1-1 0 0,0 1 1 0 0,0-1-1 0 0,1 0 1 0 0,-1-1-1 0 0,1 1 1 0 0,0 0-1 0 0,0-1 1 0 0,0 0-1 0 0,0 0 1 0 0,1 0-1 0 0,-1-1 1 0 0,1 1-1 0 0,0-1 1 0 0,0 0-1 0 0,0-1 1 0 0,2 2-11 0 0,-4-3 24 0 0,-1 0-1 0 0,1 0 1 0 0,-1 0 0 0 0,1 0-1 0 0,-1 0 1 0 0,1-1 0 0 0,-1 1 0 0 0,1-1-1 0 0,-1 0 1 0 0,1 0 0 0 0,-1 0-1 0 0,2 0-23 0 0,27-18 385 0 0,-25 14-371 0 0,-1 0-1 0 0,1 0 0 0 0,-1-1 1 0 0,0 1-1 0 0,-1-1 1 0 0,1-1-1 0 0,-1 1 0 0 0,-1-1 1 0 0,1 1-1 0 0,-1-1 1 0 0,0 0-1 0 0,0 0 0 0 0,0-4-12 0 0,4-16-288 0 0,-1 0 0 0 0,-1 0 0 0 0,-2-2 287 0 0,-2 22-114 0 0,5-53-2124 0 0,-3-51 2238 0 0,-11 13 640 0 0,8 97-258 0 0,0 1-30 0 0,0 0-134 0 0,0 0-61 0 0,0 0-12 0 0,0 2-25 0 0,9 187 208 0 0,3 4 328 0 0,-9-150-409 0 0,-3 5-247 0 0,0-47 4 0 0,0 0-27 0 0,0 0 1 0 0,0-1-1 0 0,0 1 1 0 0,0 0-1 0 0,0 0 0 0 0,0-1 1 0 0,0 1-1 0 0,0 0 1 0 0,0-1-1 0 0,0 1 0 0 0,1 0 1 0 0,-1-1-1 0 0,0 1 1 0 0,0 0-1 0 0,1-1 0 0 0,-1 1 1 0 0,0-1-1 0 0,1 1 1 0 0,-1 0-1 0 0,1-1 0 0 0,-1 1 1 0 0,1-1-1 0 0,-1 1 1 0 0,1-1-1 0 0,-1 1 1 0 0,1-1-1 0 0,-1 0 0 0 0,1 1 1 0 0,0-1-1 0 0,-1 0 1 0 0,1 1-1 0 0,0-1 23 0 0,0 0-190 0 0,0 0-1 0 0,0 0 1 0 0,0 0 0 0 0,0 0 0 0 0,0 0-1 0 0,0-1 1 0 0,0 1 0 0 0,0 0-1 0 0,0-1 1 0 0,0 1 0 0 0,0-1 0 0 0,0 1-1 0 0,-1-1 1 0 0,1 1 0 0 0,0-1-1 0 0,0 1 1 0 0,0-1 0 0 0,-1 0 0 0 0,1 1-1 0 0,0-1 1 0 0,-1 0 0 0 0,1 0 190 0 0,8-9-2102 0 0</inkml:trace>
  <inkml:trace contextRef="#ctx0" brushRef="#br0" timeOffset="410.514">1321 68 17279 0 0,'0'0'794'0'0,"0"0"-22"0"0,3 8-422 0 0,-1 13 148 0 0,0 0 0 0 0,-1 0-1 0 0,-1 0 1 0 0,-1 4-498 0 0,0 19 703 0 0,-3 46 516 0 0,2-52-935 0 0,1 0 0 0 0,2 0-1 0 0,2 6-283 0 0,0 7 267 0 0,-3-51-298 0 0,0 1 1 0 0,0-1-1 0 0,0 0 1 0 0,0 0-1 0 0,0 1 0 0 0,0-1 1 0 0,0 0-1 0 0,0 0 1 0 0,0 1-1 0 0,0-1 1 0 0,0 0-1 0 0,0 1 0 0 0,0-1 1 0 0,0 0-1 0 0,0 0 1 0 0,0 1-1 0 0,-1-1 0 0 0,1 0 1 0 0,0 1-1 0 0,0-1 1 0 0,0 0-1 0 0,0 0 1 0 0,0 0-1 0 0,-1 1 0 0 0,1-1 1 0 0,0 0-1 0 0,0 0 1 0 0,0 0-1 0 0,-1 1 0 0 0,1-1 1 0 0,0 0-1 0 0,0 0 1 0 0,-1 0-1 0 0,1 0 1 0 0,0 0-1 0 0,0 1 0 0 0,-1-1 1 0 0,1 0-1 0 0,0 0 1 0 0,-1 0-1 0 0,1 0 31 0 0,-9-5-2725 0 0,2-1 861 0 0</inkml:trace>
  <inkml:trace contextRef="#ctx0" brushRef="#br0" timeOffset="411.514">1238 336 15840 0 0,'0'0'726'0'0,"0"0"-21"0"0,10-17 49 0 0,-5 14-402 0 0,0 1 1 0 0,0-1 0 0 0,0 1-1 0 0,1 0 1 0 0,-1 0 0 0 0,6 0-353 0 0,21-2 294 0 0,-1 1 1 0 0,1 2 0 0 0,7 1-295 0 0,-23 0-42 0 0,22-2-2111 0 0,-15-2-3553 0 0,-13-1 38 0 0</inkml:trace>
  <inkml:trace contextRef="#ctx0" brushRef="#br0" timeOffset="765.468">1618 248 3224 0 0,'0'0'688'0'0,"0"1"2622"0"0,-3 6-1140 0 0,-3 11 3869 0 0,-3 6-2264 0 0,6-14-3299 0 0,0-1 1 0 0,1 1-1 0 0,-1 0 0 0 0,1 8-476 0 0,-3 42 1272 0 0,4-36-919 0 0,0-15-281 0 0,1 0 0 0 0,0 0 0 0 0,1 0-1 0 0,0-1 1 0 0,0 1 0 0 0,1 0-72 0 0,0 4 0 0 0,-2-11 9 0 0,1-1 0 0 0,-1 1 1 0 0,0 0-1 0 0,1-1 1 0 0,-1 1-1 0 0,1-1 0 0 0,-1 1 1 0 0,1-1-1 0 0,0 1 1 0 0,-1-1-1 0 0,2 1-9 0 0,-2-1 132 0 0,0-1 17 0 0,0 0-38 0 0,0 0-175 0 0,0 0-80 0 0,3-3-441 0 0,0-4-962 0 0,0-1-480 0 0</inkml:trace>
  <inkml:trace contextRef="#ctx0" brushRef="#br0" timeOffset="766.468">1594 134 10592 0 0,'-3'-8'472'0'0,"-1"5"96"0"0,2-3-456 0 0,2 6-112 0 0,0 0 0 0 0,0-2 0 0 0,0 2 1464 0 0,0 0 264 0 0,0 0 63 0 0,6-6 1 0 0,-6 6-1432 0 0,0 0-288 0 0,5 0-72 0 0,2 0 0 0 0,-7 0 0 0 0,6 3-112 0 0,1 0 24 0 0,-2 2-7423 0 0</inkml:trace>
  <inkml:trace contextRef="#ctx0" brushRef="#br0" timeOffset="1220.292">1781 172 3680 0 0,'0'0'284'0'0,"0"9"-176"0"0,-4 12 1142 0 0,2 0-1 0 0,0 17-1249 0 0,3 19 8254 0 0,3 7-8254 0 0,1 46 4358 0 0,2-3-3058 0 0,-1 2-645 0 0,-5-80-3 0 0,4 20-652 0 0,-2-30 232 0 0,-2 1 0 0 0,0-1-1 0 0,0 1 1 0 0,-4 16-232 0 0,3-31 34 0 0,-1 0 0 0 0,0 0 0 0 0,-1 0 0 0 0,1-1-1 0 0,-1 1 1 0 0,0-1 0 0 0,0 1 0 0 0,-1-1 0 0 0,1 0 0 0 0,-1 1 0 0 0,-2 1-34 0 0,4-5 21 0 0,0 1 0 0 0,-1-1-1 0 0,1 0 1 0 0,0 1 0 0 0,-1-1-1 0 0,1 0 1 0 0,-1 0 0 0 0,0 0-1 0 0,1 0 1 0 0,-1 0 0 0 0,0 0-1 0 0,1-1 1 0 0,-1 1 0 0 0,0-1-1 0 0,0 1 1 0 0,0-1 0 0 0,1 1-1 0 0,-1-1 1 0 0,0 0 0 0 0,0 0 0 0 0,0 0-1 0 0,0 0 1 0 0,0 0 0 0 0,0-1-1 0 0,1 1 1 0 0,-1 0 0 0 0,0-1-1 0 0,0 1 1 0 0,0-1 0 0 0,1 0-1 0 0,-2-1-20 0 0,-11-5-1410 0 0,2-3-4437 0 0,1 0-1251 0 0</inkml:trace>
  <inkml:trace contextRef="#ctx0" brushRef="#br0" timeOffset="1646.996">1867 322 11976 0 0,'12'-11'1274'0'0,"-7"7"-986"0"0,0 1-1 0 0,1 1 0 0 0,-1-1 1 0 0,0 1-1 0 0,1 0 0 0 0,0 0 1 0 0,-1 0-1 0 0,1 1 0 0 0,0 0 1 0 0,0 0-1 0 0,0 0 0 0 0,0 1 0 0 0,0 0 1 0 0,0 0-1 0 0,0 0 0 0 0,0 1 1 0 0,0 0-1 0 0,-1 0 0 0 0,1 1 1 0 0,0-1-1 0 0,0 1 0 0 0,-1 1-287 0 0,-1-2 88 0 0,-1 1 0 0 0,0 0 0 0 0,1-1 0 0 0,-1 2-1 0 0,0-1 1 0 0,0 0 0 0 0,0 1 0 0 0,0-1-1 0 0,-1 1 1 0 0,1 0 0 0 0,-1 0 0 0 0,0 0 0 0 0,1 0-1 0 0,-1 0 1 0 0,-1 0 0 0 0,1 1 0 0 0,0-1-1 0 0,-1 0 1 0 0,0 1 0 0 0,1 0 0 0 0,-1 0-88 0 0,-1-1 47 0 0,0 0 0 0 0,1-1 0 0 0,-1 1 0 0 0,0 0 0 0 0,0 0 0 0 0,-1 0 0 0 0,1 0 1 0 0,-1 0-1 0 0,1 0 0 0 0,-1 0 0 0 0,0 0 0 0 0,0 0 0 0 0,0-1 0 0 0,-1 1 0 0 0,1 0 0 0 0,0-1 0 0 0,-1 1 1 0 0,0-1-1 0 0,0 0 0 0 0,0 1 0 0 0,0-1 0 0 0,0 0 0 0 0,0 0 0 0 0,0 0 0 0 0,-1-1 0 0 0,1 1-47 0 0,-11 7 102 0 0,-1-1 0 0 0,1-1 0 0 0,-1-1 1 0 0,-1 0-1 0 0,1 0 0 0 0,-2-1-102 0 0,-32 8-177 0 0,-9 0 177 0 0,56-12-21 0 0,-5 0-261 0 0,0 0 0 0 0,0 0 0 0 0,0-1 0 0 0,0 1-1 0 0,0-1 1 0 0,0 0 0 0 0,0-1 0 0 0,-1 0 282 0 0,4 1-416 0 0,0-1-1 0 0,0 0 1 0 0,0 0-1 0 0,1 0 1 0 0,-1 0-1 0 0,1 0 1 0 0,-1-1-1 0 0,1 1 1 0 0,-1-1-1 0 0,1 1 0 0 0,0-1 1 0 0,-1 0-1 0 0,1 0 1 0 0,0 0-1 0 0,0 0 1 0 0,-1-2 416 0 0,-5-10-2221 0 0</inkml:trace>
  <inkml:trace contextRef="#ctx0" brushRef="#br0" timeOffset="2053.587">2115 44 6912 0 0,'0'0'528'0'0,"0"0"-44"0"0,1 2 1078 0 0,5 5 924 0 0,-1 1 1 0 0,-1 0-1 0 0,3 7-2486 0 0,-2-2 479 0 0,-1-1 1 0 0,0 1 0 0 0,-1 0 0 0 0,0 0 0 0 0,-1 1-1 0 0,0 10-479 0 0,7 253 2784 0 0,-6-163-2341 0 0,-3-113-366 0 0,0-1 3 0 0,0 0 0 0 0,0 0 11 0 0,0 0 45 0 0,-3-14 289 0 0,3 0-677 0 0,-1-1-1 0 0,2 0 0 0 0,0 1 1 0 0,0-1-1 0 0,1 1 0 0 0,4-13 253 0 0,1 1-611 0 0,1 0 0 0 0,7-14 611 0 0,-3 7-339 0 0,-11 29 325 0 0,1 0 0 0 0,-1 0 0 0 0,1 0 0 0 0,0 0 1 0 0,0 1-1 0 0,0-1 0 0 0,0 1 0 0 0,1-1 0 0 0,-1 1 0 0 0,1 0 0 0 0,0 0 0 0 0,0 0 0 0 0,0 0 0 0 0,4-2 14 0 0,-7 5 17 0 0,1-1-1 0 0,-1 1 0 0 0,1 0 0 0 0,-1 0 1 0 0,1-1-1 0 0,-1 1 0 0 0,1 0 1 0 0,-1 0-1 0 0,1 0 0 0 0,-1 0 0 0 0,1 0 1 0 0,-1 0-1 0 0,1 0 0 0 0,-1 0 0 0 0,1 0 1 0 0,-1 0-1 0 0,1 0 0 0 0,-1 0 0 0 0,1 0 1 0 0,-1 0-1 0 0,1 0 0 0 0,-1 1 1 0 0,1-1-1 0 0,-1 0 0 0 0,1 1-16 0 0,10 10 344 0 0,3 20 233 0 0,-13-30-543 0 0,7 26 157 0 0,-1 0 0 0 0,-1 1 1 0 0,0 5-192 0 0,-6-29 12 0 0,1 0-9 0 0,2 12 55 0 0,0 0-1 0 0,1 0 1 0 0,4 11-58 0 0,-7-26-142 0 0,0 1 0 0 0,-1-1 0 0 0,1 0 0 0 0,0 0 0 0 0,0 0 0 0 0,-1 0 0 0 0,1 0 0 0 0,0 0 0 0 0,0 0 0 0 0,0 0 0 0 0,0 0 0 0 0,1 0 0 0 0,-1 0-1 0 0,0-1 1 0 0,0 1 0 0 0,0 0 0 0 0,1-1 0 0 0,-1 1 0 0 0,0-1 0 0 0,1 1 0 0 0,-1-1 0 0 0,0 0 0 0 0,1 0 0 0 0,-1 0 0 0 0,0 1 0 0 0,1-1 0 0 0,-1 0 0 0 0,1-1 0 0 0,-1 1 0 0 0,0 0-1 0 0,1 0 143 0 0,10-5-6803 0 0</inkml:trace>
  <inkml:trace contextRef="#ctx0" brushRef="#br0" timeOffset="2416.694">2628 322 11056 0 0,'-10'0'1180'0'0,"6"2"-793"0"0,1 0 1 0 0,-1 0 0 0 0,1 0 0 0 0,0 1 0 0 0,0-1 0 0 0,0 1-1 0 0,0 0 1 0 0,1 0 0 0 0,-1 0 0 0 0,1 0 0 0 0,-1 0 0 0 0,1 0-1 0 0,0 2-387 0 0,-5 8 1303 0 0,1 1 0 0 0,0-1 0 0 0,1 2-1303 0 0,-5 11-283 0 0,9-23 352 0 0,0 1 0 0 0,0-1-1 0 0,0 1 1 0 0,1-1-1 0 0,-1 1 1 0 0,1-1-1 0 0,0 1 1 0 0,0 0-1 0 0,0-1 1 0 0,0 1 0 0 0,1-1-1 0 0,-1 1 1 0 0,1-1-1 0 0,0 2-68 0 0,0-4 9 0 0,-1 0 0 0 0,0 0 0 0 0,1 0 0 0 0,-1-1 0 0 0,1 1-1 0 0,-1 0 1 0 0,1 0 0 0 0,-1-1 0 0 0,1 1 0 0 0,0 0 0 0 0,-1-1 0 0 0,1 1-1 0 0,0 0 1 0 0,0-1 0 0 0,0 1 0 0 0,-1-1 0 0 0,1 0 0 0 0,0 1 0 0 0,0-1-1 0 0,0 0 1 0 0,0 1 0 0 0,0-1 0 0 0,0 0-9 0 0,17 2 6 0 0,-13-3 11 0 0,0 1 0 0 0,-1-1 0 0 0,1-1 0 0 0,0 1 0 0 0,-1-1 0 0 0,1 0 0 0 0,-1 0 0 0 0,0 0 0 0 0,0 0 0 0 0,0-1 0 0 0,0 0 0 0 0,0 0 0 0 0,0 0 0 0 0,-1 0 0 0 0,1 0 0 0 0,-1-1 0 0 0,0 0 0 0 0,0 1 0 0 0,0-1 0 0 0,-1 0 0 0 0,0-1 0 0 0,1 1 0 0 0,0-4-17 0 0,-1 3 14 0 0,0 0 0 0 0,0 0 1 0 0,-1-1-1 0 0,0 1 0 0 0,0 0 0 0 0,0-1 1 0 0,0 1-1 0 0,-1-1 0 0 0,0 1 0 0 0,-1-1 1 0 0,1 1-1 0 0,-1-1 0 0 0,0 1 0 0 0,0 0 0 0 0,0-1 1 0 0,-1 1-1 0 0,0 0 0 0 0,0 0 0 0 0,0 0 1 0 0,-2-2-15 0 0,0 2 7 0 0,1 0 0 0 0,-1 0 1 0 0,0 1-1 0 0,0 0 0 0 0,0-1 0 0 0,0 2 1 0 0,-1-1-1 0 0,0 0 0 0 0,0 1 1 0 0,0 0-1 0 0,0 0 0 0 0,0 1 1 0 0,-1-1-1 0 0,1 1 0 0 0,-1 0 0 0 0,1 0 1 0 0,-1 1-1 0 0,0 0 0 0 0,-4-1-7 0 0,4 1-58 0 0,-1 0 0 0 0,1 0 0 0 0,-1 1-1 0 0,1 0 1 0 0,-1 0 0 0 0,1 0 0 0 0,-1 1 0 0 0,1 0-1 0 0,-1 0 1 0 0,1 1 0 0 0,-1 0 0 0 0,1 0-1 0 0,0 0 1 0 0,0 1 0 0 0,0 0 0 0 0,0 0 0 0 0,1 1-1 0 0,-1 0 59 0 0,5-4-116 0 0,0 1-1 0 0,1 0 0 0 0,-1-1 0 0 0,1 1 1 0 0,-1 0-1 0 0,1 0 0 0 0,-1-1 1 0 0,1 1-1 0 0,0 0 0 0 0,-1 0 0 0 0,1 0 1 0 0,0 0-1 0 0,0-1 0 0 0,-1 1 1 0 0,1 0-1 0 0,0 1 117 0 0,-3 7-3864 0 0,3-8-2212 0 0</inkml:trace>
  <inkml:trace contextRef="#ctx0" brushRef="#br0" timeOffset="2417.694">2903 33 15344 0 0,'0'0'704'0'0,"0"0"-15"0"0,-3 9-111 0 0,3-4-374 0 0,-1 1 0 0 0,1-1 0 0 0,0 1-1 0 0,1-1 1 0 0,0 3-204 0 0,-1-3 103 0 0,1 0 0 0 0,-1 0 0 0 0,0 0 0 0 0,0 0 0 0 0,0 0 0 0 0,-1 0 0 0 0,-1 3-103 0 0,0 2 274 0 0,1-1-1 0 0,-1 1 0 0 0,1 7-273 0 0,-3 19 780 0 0,-14 51 399 0 0,1-12-272 0 0,-1 43-907 0 0,15-102 128 0 0,0 0-1 0 0,-2 6-127 0 0,0-2 61 0 0,2-12-152 0 0,0-5-6346 0 0,0 0-668 0 0</inkml:trace>
  <inkml:trace contextRef="#ctx0" brushRef="#br0" timeOffset="3136.909">2729 281 2304 0 0,'9'-5'200'0'0,"8"-2"1667"0"0,-10 5 141 0 0,0 2 0 0 0,1-1 0 0 0,-1 1 0 0 0,0 0 0 0 0,4 1-2008 0 0,7 0 1811 0 0,22 0-1625 0 0,0 3 1 0 0,4 2-187 0 0,-11-2 139 0 0,1 0 0 0 0,0-2 1 0 0,11-2-140 0 0,-19-3-146 0 0,-1 0 1 0 0,0-2 0 0 0,13-4 145 0 0,-1 0-825 0 0,-20 5 47 0 0,-16 4 364 0 0,-1 0-2 0 0,0 0 104 0 0,-15 6 1097 0 0,-12 4 155 0 0,-4 2 222 0 0,3 7-296 0 0,1 0 0 0 0,1 2 0 0 0,1 1 0 0 0,-7 8-866 0 0,-7 12 615 0 0,35-39-580 0 0,1 1-1 0 0,0 0 1 0 0,0 0-1 0 0,0 0 1 0 0,0 0-1 0 0,1 0 1 0 0,-1 1-1 0 0,1-1 1 0 0,0 1 0 0 0,1-1-1 0 0,-1 1 1 0 0,1 0-35 0 0,1-4 186 0 0,0 0-168 0 0,0-1-1 0 0,0 0 1 0 0,0 1-1 0 0,0-1 1 0 0,0 0-1 0 0,0 1 1 0 0,0-1-1 0 0,0 0 1 0 0,0 1-1 0 0,0-1 0 0 0,0 1 1 0 0,0-1-1 0 0,1 0 1 0 0,-1 1-1 0 0,0-1 1 0 0,0 0-1 0 0,0 0 1 0 0,1 1-1 0 0,-1-1 1 0 0,0 0-1 0 0,0 1 1 0 0,1-1-1 0 0,-1 0 1 0 0,0 0-1 0 0,1 1 0 0 0,-1-1 1 0 0,0 0-1 0 0,0 0 1 0 0,1 0-1 0 0,-1 0 1 0 0,0 1-1 0 0,1-1 1 0 0,-1 0-1 0 0,1 0 1 0 0,-1 0-1 0 0,0 0 1 0 0,1 0-1 0 0,-1 0-17 0 0,16 6 156 0 0,-16-5-160 0 0,7 0 24 0 0,-1 0-1 0 0,0 0 1 0 0,1 0-1 0 0,-1-1 1 0 0,1 0-1 0 0,-1 0 1 0 0,0-1-1 0 0,1 0 1 0 0,-1 0-1 0 0,0 0 1 0 0,1-1-1 0 0,2-1-19 0 0,4 0 33 0 0,-6 1-16 0 0,1 0 1 0 0,-1-1-1 0 0,0 0 0 0 0,0 0 0 0 0,0 0 1 0 0,0-1-1 0 0,-1 0 0 0 0,1 0 1 0 0,-1-1-1 0 0,0 0 0 0 0,-1 0 0 0 0,5-4-17 0 0,0-3 41 0 0,-1 0-1 0 0,0 0 0 0 0,-1-1 0 0 0,-1 0 0 0 0,0 0 0 0 0,0-1-40 0 0,25-61 51 0 0,-21 46-49 0 0,-8 23-2 0 0,-2 6-2 0 0,-1-1-1 0 0,1 1 0 0 0,0 0 0 0 0,-1-1 1 0 0,1 1-1 0 0,0 0 0 0 0,-1 0 1 0 0,1-1-1 0 0,0 1 0 0 0,0 0 1 0 0,-1 0-1 0 0,1 0 0 0 0,0 0 0 0 0,0 0 1 0 0,-1 0-1 0 0,1 0 0 0 0,0 0 1 0 0,0 0-1 0 0,-1 0 0 0 0,1 0 0 0 0,0 1 1 0 0,-1-1-1 0 0,1 0 0 0 0,0 1 1 0 0,-1-1-1 0 0,1 0 0 0 0,0 1 1 0 0,-1-1-1 0 0,1 1 0 0 0,0-1 0 0 0,-1 0 1 0 0,1 1 2 0 0,1 0-6 0 0,2 3 3 0 0,1-1-1 0 0,0 0 1 0 0,-1 1-1 0 0,0 0 1 0 0,0 0-1 0 0,0 0 1 0 0,0 1-1 0 0,-1-1 0 0 0,2 4 4 0 0,6 10-24 0 0,8 19 24 0 0,-6-13-4 0 0,-6-8 186 0 0,1 1 0 0 0,3 15-182 0 0,9 20 390 0 0,-5-15 287 0 0,-15-35-612 0 0,0-2 5 0 0,0 0 20 0 0,0 0 6 0 0,0 0 0 0 0,0 0 12 0 0,0 0 52 0 0,0 0 28 0 0,-2-8 179 0 0,-1-1-313 0 0,1 1 1 0 0,0-1-1 0 0,0 0 1 0 0,1 0-1 0 0,0 0 1 0 0,1 0-1 0 0,0 0 0 0 0,0 0 1 0 0,1 0-1 0 0,1-2-54 0 0,0-2-112 0 0,1 1 0 0 0,0-1 0 0 0,1 1 0 0 0,1-1 0 0 0,0 1 0 0 0,4-7 112 0 0,-2 6-114 0 0,0 0-1 0 0,1 1 1 0 0,0 0 0 0 0,3-2 114 0 0,-7 10-19 0 0,0-1 0 0 0,0 1 0 0 0,1 0 0 0 0,-1 0 0 0 0,1 1 0 0 0,0 0 0 0 0,0-1 0 0 0,1 2 0 0 0,-1-1 1 0 0,0 0-1 0 0,5 0 19 0 0,-8 3-6 0 0,1-1 1 0 0,0 1-1 0 0,0 0 1 0 0,0 0 0 0 0,-1 0-1 0 0,1 0 1 0 0,0 0-1 0 0,0 1 1 0 0,-1-1 0 0 0,1 1-1 0 0,0 0 1 0 0,-1 0-1 0 0,1 0 1 0 0,-1 0 0 0 0,1 0-1 0 0,-1 1 1 0 0,1-1-1 0 0,-1 1 1 0 0,0 0 5 0 0,4 2-12 0 0,0 0-1 0 0,-1 1 1 0 0,1-1-1 0 0,-1 1 1 0 0,0 1 0 0 0,-1-1-1 0 0,1 1 13 0 0,4 8 40 0 0,0 1-1 0 0,-2-1 1 0 0,0 1 0 0 0,0 0-1 0 0,0 6-39 0 0,4 13 250 0 0,6 34-250 0 0,-16-60 74 0 0,0 0 0 0 0,0 0 0 0 0,0 0 0 0 0,-1 0 0 0 0,-1 3-74 0 0,1 22-47 0 0,0-32-1030 0 0,0-1-409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8:1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27 2304 0 0,'6'-1'549'0'0,"1"0"0"0"0,-1 0-1 0 0,1 0 1 0 0,-1 0 0 0 0,0-1 0 0 0,5-2-549 0 0,-5 2 839 0 0,0 0 0 0 0,1 0 0 0 0,-1 0 0 0 0,0 1 1 0 0,1 0-1 0 0,4 0-839 0 0,46-1 3142 0 0,-51 1-2932 0 0,5 0 3587 0 0,-10 1-2219 0 0,-6 1-1283 0 0,-1 0-220 0 0,0 0 0 0 0,-1-1 1 0 0,1 0-1 0 0,0 0 0 0 0,-5-1-75 0 0,-23 0 93 0 0,4 3 2 0 0,0-1 0 0 0,-11-2-95 0 0,-36 0 102 0 0,-98 3 25 0 0,114-2-126 0 0,17-2 60 0 0,31 0-60 0 0,0 2 0 0 0,0-1-1 0 0,0 2 1 0 0,-8 1-1 0 0,-1 0 19 0 0,-1-1 0 0 0,0 0-1 0 0,-1-2-18 0 0,-47 2 8 0 0,14 0-9 0 0,8-2 17 0 0,48 1 53 0 0,1 0 3 0 0,0 0 11 0 0,-1 0-15 0 0,-5 0-44 0 0,20 10 103 0 0,0-3 38 0 0,11 5 4 0 0,-9-7-52 0 0,-14-3-95 0 0,0 1-1 0 0,18 7 49 0 0,-15-8-40 0 0,0 0 1 0 0,-1 0-1 0 0,1 1 0 0 0,-1-1 1 0 0,1 2-31 0 0,42 23 274 0 0,-16-6 24 0 0,-1 1 0 0 0,22 22-298 0 0,-4-3-76 0 0,-39-33 87 0 0,0 0-1 0 0,1 0 1 0 0,4 2-11 0 0,-5-4 11 0 0,0 1 0 0 0,0 0-1 0 0,5 7-10 0 0,4 1 39 0 0,-14-13-34 0 0,-1 1 0 0 0,0-1 0 0 0,0 1 0 0 0,0 0 1 0 0,0 0-1 0 0,-1 0 0 0 0,2 2-5 0 0,2 0 29 0 0,-5-4-27 0 0,0 0-1 0 0,0-1 1 0 0,0 1 0 0 0,0 0 0 0 0,0 0-1 0 0,0 0 1 0 0,0-1 0 0 0,0 1 0 0 0,-1 0-1 0 0,1 0 1 0 0,0 0 0 0 0,-1 0 0 0 0,1 0-1 0 0,-1 1-1 0 0,4 2 15 0 0,0 0 0 0 0,0 1 0 0 0,0-2 0 0 0,0 1 0 0 0,1 0-1 0 0,0-1 1 0 0,1 1-15 0 0,-4-3 75 0 0,-1 0-16 0 0,3 3-49 0 0,1 1-10 0 0,10 3 82 0 0,-9-3 30 0 0,-6-4-108 0 0,0-1 0 0 0,1 1 0 0 0,-1-1 0 0 0,0 1 0 0 0,0-1 1 0 0,0 1-1 0 0,0-1 0 0 0,0 1 0 0 0,0-1 0 0 0,1 1 1 0 0,-1-1-1 0 0,0 1 0 0 0,0-1 0 0 0,-1 1 0 0 0,1-1 0 0 0,0 1 1 0 0,0-1-1 0 0,0 1 0 0 0,0 0 0 0 0,0-1 0 0 0,-1 1 0 0 0,1-1 1 0 0,0 1-1 0 0,0-1 0 0 0,-1 0 0 0 0,1 1 0 0 0,0-1-4 0 0,-10 12 37 0 0,7-9-33 0 0,-135 160 113 0 0,115-138-85 0 0,-1 0 0 0 0,-1-1 0 0 0,-1-2 0 0 0,-19 14-32 0 0,15-18 200 0 0,-1-1 0 0 0,-21 8-200 0 0,49-24 5 0 0,0 0 0 0 0,0 0 0 0 0,1 0 0 0 0,-1 0 0 0 0,0 1 0 0 0,1-1-1 0 0,-1 1 1 0 0,1-1 0 0 0,-2 3-5 0 0,-3 0 20 0 0,-4 0-20 0 0,10-4 0 0 0,1 0 0 0 0,-1 0 0 0 0,1 1 0 0 0,-1-1 0 0 0,1 0 0 0 0,-1 0 0 0 0,1 0 0 0 0,0 0 0 0 0,-1 1 0 0 0,1-1 0 0 0,-1 0 0 0 0,1 0 0 0 0,-1 1 0 0 0,1-1 0 0 0,0 0 0 0 0,-1 1 0 0 0,1-1 0 0 0,0 1 0 0 0,-1-1 0 0 0,1 0 0 0 0,0 1 0 0 0,0-1 0 0 0,-1 1 0 0 0,1-1 0 0 0,0 1 0 0 0,0-1 0 0 0,0 1 0 0 0,-1 1 0 0 0,-13 12-73 0 0,0-1 72 0 0,14-13 1 0 0,0 0 0 0 0,0 0 0 0 0,0 0 0 0 0,1 0 1 0 0,-1 0-1 0 0,0 0 0 0 0,0 0 0 0 0,0 0 0 0 0,0 0 1 0 0,0 0-1 0 0,0 0 0 0 0,1 0 0 0 0,-1 0 1 0 0,0 0-1 0 0,0 0 0 0 0,0 0 0 0 0,0 0 0 0 0,0 1 1 0 0,0-1-1 0 0,0 0 0 0 0,1 0 0 0 0,-1 0 0 0 0,0 0 1 0 0,0 0-1 0 0,0 0 0 0 0,0 0 0 0 0,0 1 1 0 0,0-1-1 0 0,0 0 0 0 0,0 0 0 0 0,0 0 0 0 0,0 0 1 0 0,0 0-1 0 0,0 0 0 0 0,0 1 0 0 0,0-1 0 0 0,0 0 1 0 0,0 0-1 0 0,0 0 0 0 0,0 0 0 0 0,0 0 0 0 0,0 1 1 0 0,0-1-1 0 0,0 0 0 0 0,0 0 0 0 0,0 0 1 0 0,0 0-1 0 0,0 0 0 0 0,0 0 0 0 0,0 1 0 0 0,-1-1 1 0 0,1 0-1 0 0,0 0 0 0 0,0 0 0 0 0,0 0 0 0 0,0 0 1 0 0,0 0-1 0 0,0 0 0 0 0,0 0 0 0 0,0 0 0 0 0,-1 1 1 0 0,1-1-1 0 0,0 0 0 0 0,12 1-3 0 0,-11-1 3 0 0,23 2 11 0 0,20-2 42 0 0,15 0-53 0 0,87-6-74 0 0,-101 4-28 0 0,150-12 238 0 0,-169 12-136 0 0,-15 0 0 0 0,1 1 0 0 0,-1 1 0 0 0,2 0 0 0 0,88 3 0 0 0,-75-2 0 0 0,0 0 0 0 0,1-2 0 0 0,20-3 0 0 0,-40 4 26 0 0,1 0-1 0 0,0 0 1 0 0,-1 1-1 0 0,7 1-25 0 0,6 1 45 0 0,23 2 8 0 0,-13 1-71 0 0,-29-6-69 0 0,-1 0 31 0 0,0 0 101 0 0,0 0 41 0 0,0 0 10 0 0,0 0 6 0 0,0 0 2 0 0,-28-69 876 0 0,18 45-890 0 0,-8-14 4 0 0,11 24-142 0 0,4 8-35 0 0,0 1 1 0 0,-1-1-1 0 0,1 1 1 0 0,-1-1 0 0 0,0 1-1 0 0,0 0 1 0 0,-1 0-1 0 0,-4-3 83 0 0,9 8-786 0 0,0 0-1468 0 0,0 0-5761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1:4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4144 0 0,'0'0'319'0'0,"0"0"-210"0"0,3-3 264 0 0,-3 3 1503 0 0,0 0 652 0 0,1 39 4706 0 0,4 19-4883 0 0,-1-5-1279 0 0,17 152 981 0 0,-12-130-1929 0 0,-8-72-122 0 0,-1-1-1 0 0,1 0 1 0 0,-1 0-1 0 0,1 0 0 0 0,0 1 1 0 0,-1-1-1 0 0,1 0 1 0 0,0 0-1 0 0,1 0-1 0 0,4 4-4155 0 0,-5-5-2502 0 0</inkml:trace>
  <inkml:trace contextRef="#ctx0" brushRef="#br0" timeOffset="441.469">338 80 13792 0 0,'12'-11'1470'0'0,"-2"4"-1236"0"0,-1-1-1 0 0,1 1 0 0 0,0 1 1 0 0,1 0-1 0 0,0 0 0 0 0,0 1 0 0 0,0 0 1 0 0,0 1-1 0 0,1 1 0 0 0,-1 0 1 0 0,1 0-1 0 0,0 1 0 0 0,4 0-233 0 0,-7 1 228 0 0,0 1-1 0 0,0 0 1 0 0,0 0 0 0 0,4 2-228 0 0,-11-2 66 0 0,0 0 0 0 0,0 0 0 0 0,0 1 1 0 0,0-1-1 0 0,0 1 0 0 0,0 0 0 0 0,0-1 1 0 0,0 1-1 0 0,-1 0 0 0 0,1 0 1 0 0,0 0-1 0 0,0 0 0 0 0,-1 1 0 0 0,1-1 1 0 0,-1 0-1 0 0,1 1 0 0 0,-1-1 1 0 0,0 1-1 0 0,1-1 0 0 0,-1 1 0 0 0,0 0 1 0 0,0 0-1 0 0,0 0-66 0 0,-1-1 20 0 0,1 1 0 0 0,-1-1-1 0 0,0 1 1 0 0,0-1 0 0 0,1 1 0 0 0,-1-1 0 0 0,0 1-1 0 0,-1-1 1 0 0,1 1 0 0 0,0-1 0 0 0,0 1-1 0 0,-1-1 1 0 0,1 1 0 0 0,0-1 0 0 0,-1 1 0 0 0,0-1-1 0 0,1 0 1 0 0,-1 1-20 0 0,-16 24 207 0 0,9-15-133 0 0,0 0 56 0 0,-1 0 0 0 0,0-1-1 0 0,-1 0 1 0 0,-3 1-130 0 0,-20 23 321 0 0,-1 2-171 0 0,-20 26 52 0 0,25-26 256 0 0,4-5-179 0 0,-4 8-279 0 0,22-28 13 0 0,0 0 1 0 0,1 0-1 0 0,1 0 1 0 0,0 0-1 0 0,0 1 1 0 0,1 0-14 0 0,4-11 5 0 0,-1 0 1 0 0,1 0 0 0 0,0 1 0 0 0,0-1-1 0 0,-1 0 1 0 0,1 0 0 0 0,0 0 0 0 0,0 1-1 0 0,0-1 1 0 0,1 0 0 0 0,-1 0 0 0 0,0 0-1 0 0,0 1 1 0 0,1-1 0 0 0,-1 0 0 0 0,0 0-1 0 0,1 0 1 0 0,-1 0 0 0 0,1 0 0 0 0,0 0-1 0 0,-1 0 1 0 0,1 1-6 0 0,1-1 2 0 0,-1 1 0 0 0,1-1-1 0 0,0 1 1 0 0,0-1 0 0 0,0 0-1 0 0,-1 1 1 0 0,1-1-1 0 0,0 0 1 0 0,0-1 0 0 0,0 1-1 0 0,1 0 1 0 0,-1 0-2 0 0,5 0-2 0 0,0 1 1 0 0,0-1-1 0 0,0 0 0 0 0,0-1 1 0 0,0 1-1 0 0,0-1 0 0 0,2-1 2 0 0,16-1 37 0 0,-15 2 9 0 0,0-1 0 0 0,1 0 0 0 0,-1-1 0 0 0,0 0-1 0 0,0 0 1 0 0,0-1 0 0 0,0 0 0 0 0,-1-1 0 0 0,1-1-46 0 0,-8 5 44 0 0,-1-1 0 0 0,0 0 0 0 0,1 0 1 0 0,-1 0-1 0 0,0 0 0 0 0,0 0 0 0 0,0 0 1 0 0,0-1-1 0 0,0 1 0 0 0,0 0 0 0 0,0-1 1 0 0,0 1-1 0 0,0 0 0 0 0,-1-1 0 0 0,1 1 1 0 0,-1-1-1 0 0,1 1 0 0 0,-1-1 0 0 0,1 1 1 0 0,-1-1-1 0 0,0 0 0 0 0,0 1 0 0 0,0-1 1 0 0,0 1-1 0 0,0-1 0 0 0,0 0 0 0 0,0 1 1 0 0,0-1-1 0 0,-1 1 0 0 0,1-1 1 0 0,0 1-1 0 0,-1-1 0 0 0,0 1 0 0 0,1-1 1 0 0,-1 1-1 0 0,0-1-44 0 0,-3-5-16 0 0,1 0 1 0 0,-2 0 0 0 0,1 0 0 0 0,-1 1-1 0 0,0 0 1 0 0,-3-3 15 0 0,-10-8 70 0 0,0 0 1 0 0,-1 2-1 0 0,-18-11-70 0 0,8 6 46 0 0,-12-13-46 0 0,12 6-335 0 0,-8-10 335 0 0,12 8-7170 0 0,14 15-660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29.8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143 194 16959 0 0,'0'0'388'0'0,"0"0"52"0"0,0 0 28 0 0,-10 2 100 0 0,5-1-518 0 0,0 1-1 0 0,0 0 0 0 0,1-1 0 0 0,-1 1 1 0 0,0 1-1 0 0,1-1 0 0 0,-1 1 0 0 0,1 0 0 0 0,0 0 1 0 0,-1 0-1 0 0,2 1 0 0 0,-1-1-49 0 0,-12 12 572 0 0,2 0-1 0 0,-3 6-571 0 0,16-21 12 0 0,-2 4 65 0 0,0 0 0 0 0,0 1 0 0 0,1-1 0 0 0,-1 0 0 0 0,1 1 0 0 0,0 0 0 0 0,0 0 1 0 0,1-1-1 0 0,-1 1 0 0 0,0 3-77 0 0,2-6-6 0 0,0 0 0 0 0,-1 0 0 0 0,1-1 0 0 0,0 1 0 0 0,0 0 0 0 0,0 0 0 0 0,0 0 0 0 0,0 0 0 0 0,0 0 0 0 0,1 0 0 0 0,-1-1 0 0 0,1 1 0 0 0,-1 0 0 0 0,1 0 0 0 0,0 0 0 0 0,-1-1 0 0 0,1 1 0 0 0,0 0 0 0 0,0-1 0 0 0,0 1 0 0 0,0-1 0 0 0,1 1 0 0 0,-1-1 0 0 0,0 0 0 0 0,1 1 0 0 0,-1-1 0 0 0,1 0 6 0 0,-1 0 13 0 0,0-1-1 0 0,1 1 1 0 0,-1-1-1 0 0,0 0 1 0 0,0 0-1 0 0,1 0 1 0 0,-1 1-1 0 0,0-1 1 0 0,0 0-1 0 0,1-1 1 0 0,-1 1 0 0 0,0 0-1 0 0,1 0-12 0 0,3-1 34 0 0,2 1-20 0 0,0-1-1 0 0,0 0 0 0 0,0-1 0 0 0,0 1 0 0 0,0-1 1 0 0,0-1-1 0 0,0 1 0 0 0,1-2-13 0 0,51-28 306 0 0,-57 31-286 0 0,9-6 1 0 0,0-1-1 0 0,-1 0 0 0 0,0 0 0 0 0,-1-1 0 0 0,0 0 1 0 0,2-3-21 0 0,-10 11 47 0 0,0 0 0 0 0,0 0 1 0 0,0 0-1 0 0,-1-1 1 0 0,1 1-1 0 0,0-1 0 0 0,0 1 1 0 0,-1-1-1 0 0,1 1 0 0 0,-1-1 1 0 0,1 1-1 0 0,-1-1 0 0 0,0 1 1 0 0,1-1-1 0 0,-1 1 1 0 0,0-1-1 0 0,0 1 0 0 0,0-1 1 0 0,-1 0-1 0 0,1 1 0 0 0,0-1 1 0 0,0 1-1 0 0,-1-1 1 0 0,1 1-1 0 0,-1-1-47 0 0,0 0-19 0 0,0 0 0 0 0,0 0-1 0 0,0 0 1 0 0,0 0 0 0 0,0 0 0 0 0,-1 0 0 0 0,1 1-1 0 0,0-1 1 0 0,-1 1 0 0 0,0-1 0 0 0,1 1 0 0 0,-1-1-1 0 0,0 1 1 0 0,0 0 0 0 0,0 0 0 0 0,1 0 0 0 0,-1 0-1 0 0,-1 0 20 0 0,-3-1 14 0 0,-1 0-1 0 0,1 0 1 0 0,0 1 0 0 0,-1 0-1 0 0,1 0 1 0 0,-1 1-1 0 0,1 0 1 0 0,-1 0 0 0 0,1 0-1 0 0,-1 1 1 0 0,1 0-1 0 0,-1 0 1 0 0,1 1-1 0 0,-1 0 1 0 0,1 0 0 0 0,-1 0-14 0 0,7-1-68 0 0,1-1 0 0 0,-1 0 1 0 0,0 0-1 0 0,0 0 0 0 0,0 0 1 0 0,0 0-1 0 0,0 0 0 0 0,0 0 1 0 0,0 0-1 0 0,0 0 0 0 0,0 0 0 0 0,0 0 1 0 0,0 0-1 0 0,0 0 0 0 0,0 0 1 0 0,0 0-1 0 0,0 0 0 0 0,0 0 1 0 0,0 1-1 0 0,0-1 0 0 0,0 0 1 0 0,0 0-1 0 0,0 0 0 0 0,0 0 1 0 0,0 0-1 0 0,0 0 0 0 0,0 0 1 0 0,0 0-1 0 0,0 0 0 0 0,0 0 1 0 0,0 0-1 0 0,0 0 0 0 0,0 0 1 0 0,0 0-1 0 0,0 1 0 0 0,0-1 0 0 0,0 0 1 0 0,0 0-1 0 0,0 0 0 0 0,0 0 1 0 0,0 0-1 0 0,0 0 0 0 0,0 0 1 0 0,0 0-1 0 0,0 0 0 0 0,-1 0 1 0 0,1 0-1 0 0,0 0 0 0 0,0 0 1 0 0,0 0-1 0 0,0 0 68 0 0,12 1-1418 0 0,16-4 224 0 0,-8-3 414 0 0,0 0 0 0 0,-1-1 0 0 0,0-1 1 0 0,0-1-1 0 0,9-6 780 0 0,-15 7 5 0 0,1-1 0 0 0,-1-1 0 0 0,-1 0 0 0 0,0 0 0 0 0,0-1 0 0 0,-1-1 0 0 0,3-4-5 0 0,-4 4 293 0 0,4-6 2243 0 0,-1 0 0 0 0,0-2-2536 0 0,-12 20 785 0 0,-1 0-38 0 0,0 0-158 0 0,0 0-69 0 0,0 0-9 0 0,0 0-36 0 0,0 0-131 0 0,0 0-59 0 0,-10 14 327 0 0,4 4-598 0 0,0 1 1 0 0,1 0-1 0 0,0 0 1 0 0,2 0-1 0 0,0 0 0 0 0,0 20-14 0 0,3 25 60 0 0,4 31-60 0 0,-1-30 59 0 0,7 51-127 0 0,-3-62 102 0 0,-3 35-34 0 0,-4-83 35 0 0,0 0 1 0 0,-1-1-1 0 0,1 1 1 0 0,-1 0-1 0 0,-1 2-35 0 0,1-6-144 0 0,0 0-1 0 0,0 1 1 0 0,0-1-1 0 0,0 0 1 0 0,0 0-1 0 0,0 0 1 0 0,0 0-1 0 0,-1 0 1 0 0,1 0-1 0 0,-1 0 1 0 0,1 0-1 0 0,-1 0 1 0 0,0-1-1 0 0,-1 1 145 0 0,-2 1-2176 0 0</inkml:trace>
  <inkml:trace contextRef="#ctx0" brushRef="#br0" timeOffset="375.567">121 418 15464 0 0,'0'0'705'0'0,"16"-3"261"0"0,3 4-805 0 0,1 1-1 0 0,16 4-160 0 0,21 2 849 0 0,27 0-9 0 0,28 2-578 0 0,-90-10-969 0 0,1-1 0 0 0,11-3 707 0 0,-11 1-1196 0 0,4-1-3024 0 0,0-3-1213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8:2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7976 0 0,'0'-10'849'0'0,"1"-3"1487"0"0,-1 13-2237 0 0,0 0 0 0 0,0 0 0 0 0,0 0 0 0 0,0 0 0 0 0,0 0 0 0 0,0 0 0 0 0,0 0 0 0 0,0 0 0 0 0,0 0 0 0 0,0 0 0 0 0,0 0 0 0 0,0 0 0 0 0,0 0 0 0 0,0 0 0 0 0,0 1 0 0 0,0-1 0 0 0,0 0 0 0 0,0 0 0 0 0,0 0 1 0 0,0 0-1 0 0,0 0 0 0 0,0 0 0 0 0,0 0 0 0 0,0 0 0 0 0,1 0 0 0 0,-1 0 0 0 0,0 0 0 0 0,0 0 0 0 0,0 0 0 0 0,0-1 0 0 0,0 1 0 0 0,0 0-99 0 0,3 22 5373 0 0,-1-6-5989 0 0,4 41 1256 0 0,-2-31-360 0 0,-1 0 0 0 0,-1 0-1 0 0,-1 2-279 0 0,2 16 361 0 0,0 20 291 0 0,-3 0-1 0 0,-3 20-651 0 0,2-55 250 0 0,1 0 1 0 0,1-1-1 0 0,2 1 0 0 0,2 6-250 0 0,-5 2 247 0 0,0-35-166 0 0,0-2-1 0 0,0 0 0 0 0,0 0 0 0 0,0 0 10 0 0,0 0 39 0 0,-1-2-72 0 0,-1 1-1 0 0,1-1 1 0 0,-1 0 0 0 0,1 0-1 0 0,0 1 1 0 0,-1-1 0 0 0,1 0-1 0 0,0-1-56 0 0,-2-5-16 0 0,1 0-1 0 0,0-1 0 0 0,1 1 1 0 0,-1 0-1 0 0,2 0 0 0 0,-1-1 1 0 0,1 1-1 0 0,0-1 0 0 0,1 1 1 0 0,0 0-1 0 0,0-1 0 0 0,2 0 17 0 0,4-29-208 0 0,3 1 0 0 0,1 0 0 0 0,4-6 208 0 0,-11 34-50 0 0,0 1 0 0 0,1-1 0 0 0,0 1 0 0 0,0-1-1 0 0,1 1 1 0 0,0 1 0 0 0,0-1 0 0 0,1 1 0 0 0,0 1-1 0 0,1-1 1 0 0,4-3 50 0 0,-5 6-11 0 0,-1 0 0 0 0,1 0 0 0 0,0 1 0 0 0,0 0 0 0 0,1 0 0 0 0,-1 1 0 0 0,0-1-1 0 0,1 2 1 0 0,3-1 11 0 0,-7 1-6 0 0,1 1 0 0 0,-1-1 0 0 0,1 1-1 0 0,0 0 1 0 0,-1 1 0 0 0,1-1 0 0 0,-1 1-1 0 0,1 0 1 0 0,-1 0 0 0 0,1 0 0 0 0,-1 1-1 0 0,0 0 1 0 0,1-1 0 0 0,-1 1 0 0 0,0 1-1 0 0,0 0 7 0 0,-2-2-3 0 0,0 0 0 0 0,0 1 0 0 0,-1-1 0 0 0,1 1 0 0 0,-1-1 1 0 0,1 1-1 0 0,-1 0 0 0 0,0 0 0 0 0,0-1 0 0 0,0 1 0 0 0,0 0 0 0 0,0 0 0 0 0,0 0 0 0 0,0 0 0 0 0,-1 0 0 0 0,1 1 0 0 0,-1-1 0 0 0,1 1 3 0 0,-1-1-1 0 0,0-1 1 0 0,0 1-1 0 0,0-1 0 0 0,0 1 1 0 0,0 0-1 0 0,0-1 0 0 0,-1 1 1 0 0,1-1-1 0 0,-1 1 0 0 0,1-1 1 0 0,-1 1-1 0 0,1-1 0 0 0,-1 1 1 0 0,0-1-1 0 0,0 1 1 0 0,0-1-1 0 0,0 0 0 0 0,0 1 1 0 0,0-1-1 0 0,0 0 0 0 0,0 0 1 0 0,0 0-1 0 0,-1 0 1 0 0,-4 5 14 0 0,-1-1 1 0 0,0 0-1 0 0,-7 3-14 0 0,10-6 15 0 0,-11 6 9 0 0,-1-1 0 0 0,0-1 0 0 0,-1 0 1 0 0,1-2-1 0 0,-1 0 0 0 0,-3 0-24 0 0,-10 3-7 0 0,-40 2-174 0 0,63-7 224 0 0,6-2-43 0 0,1 0 0 0 0,0 0 1 0 0,0 0-1 0 0,-1 0 0 0 0,1 0 1 0 0,0 0-1 0 0,0 0 0 0 0,0 1 1 0 0,-1-1-1 0 0,1 0 0 0 0,0 0 1 0 0,0 0-1 0 0,0 0 0 0 0,0 1 1 0 0,-1-1-1 0 0,1 0 0 0 0,0 0 0 0 0,0 0 1 0 0,0 0-1 0 0,0 1 0 0 0,0-1 1 0 0,0 0-1 0 0,0 0 0 0 0,-1 1 1 0 0,1-1-1 0 0,0 0 0 0 0,0 0 1 0 0,0 0-1 0 0,0 1 0 0 0,0-1 1 0 0,0 0-1 0 0,0 0 0 0 0,0 1 1 0 0,0-1-1 0 0,0 0 0 0 0,0 0 1 0 0,0 0-1 0 0,1 1 0 0 0,-1-1 1 0 0,0 0-1 0 0,0 0 0 0 0,2 3-3 0 0,0-1 8 0 0,0 0-1 0 0,0 0 0 0 0,0-1 1 0 0,0 1-1 0 0,0-1 0 0 0,0 0 1 0 0,1 1-1 0 0,-1-1 0 0 0,0 0 1 0 0,1 0-1 0 0,1 0-4 0 0,8 4 27 0 0,21 13 254 0 0,-2 2 0 0 0,8 7-281 0 0,-26-18 147 0 0,-1 1 1 0 0,0 1-1 0 0,-1 0 0 0 0,0 0 0 0 0,-1 1 0 0 0,6 9-147 0 0,-3-5 108 0 0,-11-14-89 0 0,0 0 1 0 0,-1 0 0 0 0,1 0-1 0 0,0 0 1 0 0,-1 0 0 0 0,1 0-1 0 0,-1 1 1 0 0,0-1 0 0 0,1 1 0 0 0,-1-1-1 0 0,0 1 1 0 0,-1-1 0 0 0,1 1-1 0 0,0 0 1 0 0,-1 0-20 0 0,2 3-11 0 0,2 6-56 0 0,-4-7-6096 0 0,0-5 4089 0 0</inkml:trace>
  <inkml:trace contextRef="#ctx0" brushRef="#br0" timeOffset="360.249">424 739 8752 0 0,'0'0'673'0'0,"0"0"-212"0"0,0 0 734 0 0,10 15 4290 0 0,-6-4-4608 0 0,-1 1-1 0 0,0 0 0 0 0,2 11-876 0 0,6 26 1891 0 0,-3-19-1034 0 0,-6-23-790 0 0,0 1 1 0 0,0-1-1 0 0,0 0 1 0 0,1-1-1 0 0,0 1 1 0 0,0 0-1 0 0,4 4-67 0 0,-3-5 128 0 0,0-1-1 0 0,0 0 1 0 0,1 0-1 0 0,0 0 1 0 0,0 0-1 0 0,0-1 1 0 0,3 2-128 0 0,-5-5-142 0 0,-1 1 0 0 0,1-1 0 0 0,-1 0 0 0 0,1 0 0 0 0,-1 0 1 0 0,1 0-1 0 0,0 0 0 0 0,-1 0 0 0 0,1-1 0 0 0,0 1 1 0 0,1-1 141 0 0,-2 0-451 0 0,-1 0 0 0 0,1 0 0 0 0,0 0 0 0 0,-1 0 1 0 0,1-1-1 0 0,-1 1 0 0 0,1-1 0 0 0,-1 1 1 0 0,1-1-1 0 0,-1 1 0 0 0,1-1 0 0 0,0-1 451 0 0,5-2-7026 0 0</inkml:trace>
  <inkml:trace contextRef="#ctx0" brushRef="#br0" timeOffset="361.249">494 572 16783 0 0,'0'0'744'0'0,"0"0"152"0"0,0 0-712 0 0,0 0-184 0 0,-3-7 0 0 0,3 7 0 0 0,0 0 248 0 0,0 0 8 0 0,3-6 8 0 0,-3 6 0 0 0,0 0-96 0 0,0 0-16 0 0,0 0-8 0 0,0 0 0 0 0,6-6-240 0 0,-6 6-40 0 0,7 4-16 0 0,-7-4-7815 0 0</inkml:trace>
  <inkml:trace contextRef="#ctx0" brushRef="#br0" timeOffset="724.576">92 90 6912 0 0,'0'0'314'0'0,"-6"-11"116"0"0,2 7-148 0 0,3 3 1186 0 0,1 1 512 0 0,0 0 100 0 0,0-1-1989 0 0,-1 1 0 0 0,1 0-1 0 0,0 0 1 0 0,0-1 0 0 0,0 1-1 0 0,0 0 1 0 0,0 0 0 0 0,0-1 0 0 0,0 1-1 0 0,0 0 1 0 0,0-1 0 0 0,0 1-1 0 0,0 0 1 0 0,0-1 0 0 0,0 1-1 0 0,0 0 1 0 0,0 0 0 0 0,0-1-1 0 0,0 1 1 0 0,0 0 0 0 0,1-1 0 0 0,-1 1-1 0 0,0 0 1 0 0,0 0 0 0 0,0-1-1 0 0,0 1 1 0 0,0 0 0 0 0,1 0-1 0 0,-1 0 1 0 0,0-1 0 0 0,0 1 0 0 0,1 0-1 0 0,-1 0 1 0 0,0 0 0 0 0,0-1-1 0 0,1 1 1 0 0,-1 0 0 0 0,0 0-1 0 0,0 0 1 0 0,1 0 0 0 0,-1 0 0 0 0,0 0-1 0 0,1 0 1 0 0,-1 0-91 0 0,14-6 912 0 0,-8 6-727 0 0,0 0 1 0 0,0 0-1 0 0,0 1 1 0 0,-1-1 0 0 0,1 1-1 0 0,0 1 1 0 0,2 0-186 0 0,18 3 335 0 0,16 0-49 0 0,-14-1-199 0 0,1-1 1 0 0,-1-2-1 0 0,20-1-87 0 0,38-1 355 0 0,-8 0-949 0 0,-27-5-5208 0 0,-39 3-444 0 0</inkml:trace>
  <inkml:trace contextRef="#ctx0" brushRef="#br0" timeOffset="1101.962">387 14 5528 0 0,'0'0'422'0'0,"0"0"33"0"0,0 0 1166 0 0,0 0 541 0 0,1-1 108 0 0,3-1-1919 0 0,0 0 0 0 0,0 0 0 0 0,0 1 0 0 0,0-1 0 0 0,0 1 0 0 0,0 0-1 0 0,1 0 1 0 0,-1 1 0 0 0,0-1 0 0 0,0 1 0 0 0,1 0 0 0 0,-1 0 0 0 0,1 1-351 0 0,13 1 470 0 0,-1 1 0 0 0,13 3-470 0 0,-11-2 538 0 0,-5 0-243 0 0,0 0 0 0 0,0 1 0 0 0,0 1 0 0 0,-1 0 0 0 0,1 0 0 0 0,-1 2 0 0 0,-1-1 0 0 0,0 2 0 0 0,2 1-295 0 0,-13-9 33 0 0,0 0 1 0 0,1 0 0 0 0,-1 0 0 0 0,0-1-1 0 0,0 1 1 0 0,-1 0 0 0 0,1 1 0 0 0,0-1-1 0 0,0 0 1 0 0,0 0 0 0 0,-1 0 0 0 0,1 0-1 0 0,-1 1 1 0 0,1-1 0 0 0,-1 0 0 0 0,1 0-1 0 0,-1 1 1 0 0,0-1 0 0 0,1 0 0 0 0,-1 1-1 0 0,0-1 1 0 0,0 0 0 0 0,0 1 0 0 0,0-1-1 0 0,0 0 1 0 0,-1 1 0 0 0,1-1 0 0 0,0 1-1 0 0,0-1 1 0 0,-1 0 0 0 0,1 0 0 0 0,-1 1-1 0 0,1-1 1 0 0,-1 0 0 0 0,0 0 0 0 0,0 0-1 0 0,1 0 1 0 0,-1 1 0 0 0,0-1 0 0 0,0 0-1 0 0,0 0 1 0 0,0 0-34 0 0,-4 3 20 0 0,1 0 0 0 0,-1 0 0 0 0,0-1 1 0 0,-1 1-1 0 0,1-1 0 0 0,-1 0 0 0 0,1-1 0 0 0,-1 1 0 0 0,0-1-20 0 0,-134 41-3202 0 0,115-35 1972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8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2760 0 0,'0'0'396'0'0,"0"0"621"0"0,0 0 273 0 0,0 0 56 0 0,0 0-51 0 0,0 0-269 0 0,0 0-118 0 0,0 0-20 0 0,0 0-30 0 0,0 0-102 0 0,0 0-42 0 0,0 0-8 0 0,0 0-22 0 0,8 0 1032 0 0,4-3-999 0 0,0 1 1 0 0,0 1 0 0 0,0 0 0 0 0,10 0-718 0 0,-7 0 448 0 0,0 0 0 0 0,0-2 0 0 0,11-2-448 0 0,19-4 536 0 0,108-16 336 0 0,-133 23-1025 0 0,0 1 0 0 0,1 1 0 0 0,3 0 153 0 0,6 1-1341 0 0,-28-1-616 0 0,-2 0-557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8:2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12264 0 0,'0'0'562'0'0,"0"0"-12"0"0,0 0-265 0 0,0 0 204 0 0,0 0 130 0 0,1-1 21 0 0,19-4 629 0 0,-1 0 1 0 0,1 2-1 0 0,15-2-1269 0 0,-26 4 270 0 0,62-10 785 0 0,-30 4-756 0 0,0 2 0 0 0,1 1 0 0 0,39 3-299 0 0,-25 2 100 0 0,6 0-663 0 0,-21 4-5468 0 0,-28-2-402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8:2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90 2760 0 0,'3'-15'3552'0'0,"-3"13"-3170"0"0,-1 1 1 0 0,1 0-1 0 0,-1-1 1 0 0,0 1 0 0 0,1 0-1 0 0,-1 0 1 0 0,0-1-1 0 0,0 1 1 0 0,0 0-1 0 0,0 0 1 0 0,0 0-1 0 0,0 0 1 0 0,0 0 0 0 0,0 0-1 0 0,-1 0 1 0 0,1 1-1 0 0,0-1 1 0 0,-1 0-383 0 0,-1 0 354 0 0,0 0 0 0 0,-1 0 0 0 0,1 0 0 0 0,0 0 0 0 0,0 1 0 0 0,0-1 0 0 0,-1 1 1 0 0,-2 0-355 0 0,-1 0 211 0 0,1 0 1 0 0,-1 1 0 0 0,0 0 0 0 0,0 1 0 0 0,0-1 0 0 0,1 1 0 0 0,-1 0 0 0 0,-2 2-212 0 0,1 0 159 0 0,-1 0 61 0 0,1 0 1 0 0,0 0-1 0 0,0 1 1 0 0,0 0-1 0 0,1 0 0 0 0,-7 7-220 0 0,7-6 149 0 0,0 1-1 0 0,1 0 0 0 0,0 0 0 0 0,0 1 1 0 0,1 0-1 0 0,0 0 0 0 0,0 0 1 0 0,1 1-1 0 0,0-1 0 0 0,-2 9-148 0 0,2-6 98 0 0,1 0 0 0 0,0 0 0 0 0,1 0 0 0 0,0 1 0 0 0,1-1 1 0 0,0 1-1 0 0,1 9-98 0 0,0-17 17 0 0,1 0 1 0 0,-1-1 0 0 0,1 1 0 0 0,0-1 0 0 0,0 1-1 0 0,0-1 1 0 0,0 1 0 0 0,0-1 0 0 0,1 0 0 0 0,0 0-1 0 0,-1 1 1 0 0,1-1 0 0 0,0 0 0 0 0,1-1 0 0 0,-1 1-1 0 0,0 0 1 0 0,1-1 0 0 0,0 1 0 0 0,-1-1 0 0 0,1 0-1 0 0,0 0 1 0 0,0 0 0 0 0,1 0 0 0 0,-1 0 0 0 0,0-1-1 0 0,2 1-17 0 0,7 2 76 0 0,0 0 0 0 0,1-2-1 0 0,-1 1 1 0 0,0-2 0 0 0,1 0-1 0 0,-1 0 1 0 0,1-1-1 0 0,-1 0 1 0 0,5-2-76 0 0,11-2 189 0 0,0-1 0 0 0,-1-1 0 0 0,16-6-189 0 0,-32 9 76 0 0,0-1 0 0 0,-1 0-1 0 0,1-1 1 0 0,-1 0 0 0 0,0-1-1 0 0,0 0 1 0 0,-1-1 0 0 0,1 0 0 0 0,-2 0-1 0 0,1-1 1 0 0,-1 0 0 0 0,0 0-1 0 0,6-9-75 0 0,-8 7 89 0 0,0 0-1 0 0,-1 0 0 0 0,0 0 0 0 0,0-1 1 0 0,-1 0-1 0 0,0 0 0 0 0,1-10-88 0 0,-4 15 26 0 0,0-1-1 0 0,0 1 0 0 0,-1 0 1 0 0,0-1-1 0 0,0 1 1 0 0,-1 0-1 0 0,0-1 1 0 0,0 1-1 0 0,0 0 1 0 0,-1 0-1 0 0,0 0 1 0 0,0 0-1 0 0,0 0 1 0 0,-1 0-1 0 0,0-1-25 0 0,-1 2 9 0 0,1 0-1 0 0,-1 1 0 0 0,1-1 0 0 0,-1 0 1 0 0,-1 1-1 0 0,1 0 0 0 0,0 0 1 0 0,-1 0-1 0 0,0 1 0 0 0,0 0 0 0 0,0 0 1 0 0,-1 0-1 0 0,1 0 0 0 0,0 1 1 0 0,-1 0-1 0 0,0 0 0 0 0,0 0 0 0 0,1 1 1 0 0,-7-1-9 0 0,-7-1-285 0 0,-1 2 0 0 0,0 0-1 0 0,1 1 1 0 0,-1 1 0 0 0,-7 2 285 0 0,-14 2-1138 0 0,1 0-56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9:08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1537 1091 2304 0 0,'0'0'297'0'0,"0"0"409"0"0,0 0 176 0 0,5 0 562 0 0,-5 1 3560 0 0,-2 2-4913 0 0,1-2-27 0 0,-1-9 416 0 0,2 7-456 0 0,1 0 1 0 0,-1-1 0 0 0,0 1 0 0 0,1 0 0 0 0,-1-1 0 0 0,1 1 0 0 0,-1 0-1 0 0,1 0 1 0 0,0 0 0 0 0,0-1 0 0 0,-1 1 0 0 0,1 0 0 0 0,0 0-1 0 0,0 0 1 0 0,0 0 0 0 0,0 0 0 0 0,0 1 0 0 0,0-1 0 0 0,1 0 0 0 0,-1 0-1 0 0,0 1 1 0 0,0-1 0 0 0,0 1 0 0 0,1-1 0 0 0,-1 1 0 0 0,0-1-1 0 0,1 1 1 0 0,-1 0 0 0 0,0-1 0 0 0,2 1-25 0 0,-2 0 119 0 0,17 9 609 0 0,-17-7-633 0 0,0-1 0 0 0,0 1 0 0 0,0 0 0 0 0,-1 0 0 0 0,1-1 0 0 0,-1 1 0 0 0,1 0 0 0 0,-1 0 0 0 0,0 0 0 0 0,1 0 0 0 0,-1 0 0 0 0,0 0 0 0 0,-1-1 0 0 0,1 1 0 0 0,0 0 0 0 0,0 0 0 0 0,-1 0 0 0 0,1 0 0 0 0,-1-1 0 0 0,1 1 0 0 0,-1 0 0 0 0,0 0 0 0 0,0-1 0 0 0,0 1 1 0 0,0 0-1 0 0,0-1 0 0 0,0 1 0 0 0,-1-1-95 0 0,-1 3 136 0 0,0-1 0 0 0,0 1 1 0 0,0-1-1 0 0,-1 0 1 0 0,0-1-1 0 0,1 1 0 0 0,-1-1 1 0 0,0 1-1 0 0,0-1 0 0 0,-1 0 1 0 0,1 0-137 0 0,-4 1 145 0 0,1-1-106 0 0,1 0-1 0 0,0 0 1 0 0,-1 0-1 0 0,1 0 1 0 0,-4-1-39 0 0,8 0 17 0 0,1-1 1 0 0,-1 0 0 0 0,1 0-1 0 0,-1 0 1 0 0,1 0 0 0 0,-1-1-1 0 0,1 1 1 0 0,0 0 0 0 0,-1-1-1 0 0,1 1 1 0 0,-1-1 0 0 0,1 1-1 0 0,0-1 1 0 0,-1 1 0 0 0,1-1-1 0 0,0 0 1 0 0,0 0 0 0 0,0 0-1 0 0,-1 0 1 0 0,1 0 0 0 0,0 0-1 0 0,0 0 1 0 0,0 0-1 0 0,0 0 1 0 0,1 0 0 0 0,-1 0-1 0 0,0-1-17 0 0,1 1 5 0 0,-1 0 0 0 0,1 0 0 0 0,0 0 0 0 0,-1 0 0 0 0,1 0 0 0 0,0-1 0 0 0,0 1 0 0 0,0 0 0 0 0,0 0 0 0 0,0 0-1 0 0,0 0 1 0 0,0 0 0 0 0,1 0 0 0 0,-1 0 0 0 0,0 0 0 0 0,0 0 0 0 0,1 0 0 0 0,-1 0 0 0 0,1 0 0 0 0,-1 0 0 0 0,1 0-1 0 0,-1 0 1 0 0,2-1-5 0 0,17-21-536 0 0,-12 15 210 0 0,-4 5 362 0 0,0 0 0 0 0,1 0-1 0 0,-1 0 1 0 0,1 1 0 0 0,0-1-1 0 0,0 1 1 0 0,0-1-36 0 0,6-2-13 0 0,-5 3-51 0 0,2 4 60 0 0,-7-2 11 0 0,1 1-1 0 0,-1-1 0 0 0,0 0 0 0 0,1 0 1 0 0,-1 1-1 0 0,1-1 0 0 0,-1 0 0 0 0,0 1 1 0 0,1-1-1 0 0,-1 0 0 0 0,0 1 0 0 0,1-1 1 0 0,-1 0-1 0 0,0 1 0 0 0,0-1 0 0 0,0 1 1 0 0,1-1-1 0 0,-1 0 0 0 0,0 1 0 0 0,0-1 1 0 0,0 1-1 0 0,0-1 0 0 0,0 1 0 0 0,0-1 1 0 0,1 1-1 0 0,-1-1 0 0 0,0 1 0 0 0,-1-1 0 0 0,1 0 1 0 0,0 1-1 0 0,0-1 0 0 0,0 1-6 0 0,0-1 27 0 0,0 2 25 0 0,0 0 0 0 0,0 0 0 0 0,0 0-1 0 0,-1 0 1 0 0,1-1 0 0 0,0 1 0 0 0,-1 0 0 0 0,0 0 0 0 0,1-1-1 0 0,-1 1 1 0 0,0 0 0 0 0,0-1 0 0 0,0 1 0 0 0,0-1 0 0 0,0 1-1 0 0,0-1 1 0 0,0 0 0 0 0,0 1 0 0 0,-1-1 0 0 0,1 0 0 0 0,-1 0-1 0 0,1 0 1 0 0,-1 0 0 0 0,1 0 0 0 0,-2 1-52 0 0,1-1 21 0 0,0 0-1 0 0,1 0 1 0 0,-1 0 0 0 0,0 0 0 0 0,0-1 0 0 0,0 1-1 0 0,0 0 1 0 0,0-1 0 0 0,0 0 0 0 0,0 1 0 0 0,0-1-1 0 0,0 0 1 0 0,0 0 0 0 0,0 0 0 0 0,0 0 0 0 0,0 0-1 0 0,0-1 1 0 0,0 1 0 0 0,0-1 0 0 0,0 1 0 0 0,0-1-1 0 0,-1 0-20 0 0,2 0-16 0 0,0 1-1 0 0,1-1 0 0 0,-1 0 1 0 0,0 1-1 0 0,1-1 1 0 0,-1 0-1 0 0,1 1 0 0 0,-1-1 1 0 0,1 0-1 0 0,-1 0 0 0 0,1 0 1 0 0,-1 0-1 0 0,1 1 0 0 0,0-1 1 0 0,0 0-1 0 0,-1 0 0 0 0,1 0 1 0 0,0 0-1 0 0,0 0 0 0 0,0 0 1 0 0,0 0-1 0 0,0 0 0 0 0,0 1 1 0 0,0-1-1 0 0,0 0 1 0 0,0 0-1 0 0,1 0 0 0 0,-1 0 1 0 0,0 0-1 0 0,1 0 17 0 0,0-2-274 0 0,0 1-1 0 0,0 0 1 0 0,0 0 0 0 0,0-1-1 0 0,0 1 1 0 0,1 0 0 0 0,-1 0-1 0 0,1 0 1 0 0,-1 0 0 0 0,1 1-1 0 0,0-2 275 0 0,5-2-1986 0 0</inkml:trace>
  <inkml:trace contextRef="#ctx0" brushRef="#br0" timeOffset="1532.16">6 1860 2304 0 0,'0'0'101'0'0,"-1"1"1"0"0,-3 0-37 0 0,3 0 160 0 0,1-1 67 0 0,0 0 11 0 0,0 0 84 0 0,0 0 347 0 0,0 0 157 0 0,0 0 33 0 0,0 0-55 0 0,0 0-246 0 0,0 0-110 0 0,0 0-22 0 0,0 0-34 0 0,0 0-129 0 0,0 0-59 0 0,0 0-11 0 0,0 0-24 0 0,0 0-88 0 0,0 0-40 0 0,0 0-8 0 0,0 0-34 0 0,0 0-1 0 0,0 1 1 0 0,1-1 0 0 0,-1 1 0 0 0,0-1 0 0 0,0 1 0 0 0,0-1 0 0 0,0 0 0 0 0,1 1-1 0 0,-1-1 1 0 0,0 0 0 0 0,1 1 0 0 0,-1-1 0 0 0,0 0 0 0 0,0 1 0 0 0,1-1 0 0 0,-1 0 0 0 0,0 1-1 0 0,1-1 1 0 0,-1 0 0 0 0,1 0 0 0 0,-1 0 0 0 0,1 1-64 0 0,8 2 315 0 0,-9-3-171 0 0,2 0 2 0 0,1 0-46 0 0,1-1-1 0 0,-1 0 1 0 0,0 1-1 0 0,0-1 0 0 0,1 0 1 0 0,2-2-100 0 0,-3 2 76 0 0,0-1 0 0 0,0 1 0 0 0,0 1 0 0 0,0-1 0 0 0,1 0 1 0 0,2 0-77 0 0,-5 1 120 0 0,1-1-35 0 0,64-31 227 0 0,-2 6-224 0 0,-46 17 5 0 0,1 2 1 0 0,3-1-94 0 0,27-10 186 0 0,38-23 452 0 0,22-11-590 0 0,-82 40-14 0 0,-1-2 0 0 0,18-13-34 0 0,-17 10 124 0 0,30-13-124 0 0,-44 24 0 0 0,1 2 0 0 0,-1 0 0 0 0,10-1 0 0 0,13-4 0 0 0,-23 5 0 0 0,0 1 0 0 0,-1-1 0 0 0,0 0 0 0 0,0-1 0 0 0,0 0 0 0 0,2-2 0 0 0,-3 0 0 0 0,1 1 1 0 0,0 1 0 0 0,5-2-1 0 0,-8 4 23 0 0,0 0-1 0 0,0-1 1 0 0,-1 0-1 0 0,1-1 1 0 0,-1 0-1 0 0,0-1 1 0 0,1 0-23 0 0,9-8-40 0 0,2 1 1 0 0,-1 1 0 0 0,2 1 0 0 0,13-5 39 0 0,7-5 53 0 0,4 1-92 0 0,-31 15 31 0 0,0-1-1 0 0,0 0 1 0 0,3-3 8 0 0,-3 1 45 0 0,0 1 1 0 0,13-5-46 0 0,-12 6 55 0 0,0-1 0 0 0,13-8-55 0 0,0 3-160 0 0,-22 10 150 0 0,-1 0-1 0 0,0 0 1 0 0,0-1-1 0 0,0 1 1 0 0,2-2 10 0 0,61-36 152 0 0,-32 13-395 0 0,-32 24-1498 0 0,-4 3-3272 0 0</inkml:trace>
  <inkml:trace contextRef="#ctx0" brushRef="#br0" timeOffset="2176.175">669 1389 2760 0 0,'0'0'125'0'0,"-9"-4"22"0"0,8 4 118 0 0,1 0 0 0 0,-1-1 1 0 0,0 1-1 0 0,0 0 0 0 0,0-1 0 0 0,1 1 0 0 0,-1 0 1 0 0,0-1-1 0 0,1 1 0 0 0,-1-1 0 0 0,0 1 1 0 0,1-1-1 0 0,-1 1 0 0 0,0-1 0 0 0,0 0-265 0 0,-2-1 9720 0 0,34 8-9444 0 0,-11-1-130 0 0,0 0 0 0 0,12 5-146 0 0,45 17 545 0 0,-62-22-706 0 0,17 9-23 0 0,-30-13 219 0 0,-1 0 0 0 0,1 0 0 0 0,-1 0-1 0 0,1 0 1 0 0,-1 0 0 0 0,1 0 0 0 0,-1 0 0 0 0,0 1 0 0 0,0-1 0 0 0,1 0-1 0 0,-1 1 1 0 0,0-1 0 0 0,0 1 0 0 0,0-1 0 0 0,-1 1 0 0 0,1 0-1 0 0,0-1 1 0 0,-1 1 0 0 0,1 1-35 0 0,0 0 70 0 0,-1 0 1 0 0,0 0-1 0 0,1 0 0 0 0,-1 1 0 0 0,0-1 1 0 0,-1 0-1 0 0,1 0 0 0 0,-1 0 1 0 0,1 1-1 0 0,-2 1-70 0 0,-1 3 179 0 0,0 1 0 0 0,0-1 0 0 0,-1 0 0 0 0,0-1 0 0 0,-1 1 1 0 0,0-1-1 0 0,-5 7-179 0 0,-20 20 288 0 0,-2 0 0 0 0,-1-2 0 0 0,-26 18-288 0 0,-5-2-622 0 0,61-46 259 0 0,1-1-5172 0 0,2-1 3306 0 0</inkml:trace>
  <inkml:trace contextRef="#ctx0" brushRef="#br0" timeOffset="3515.278">2515 2029 2304 0 0,'0'0'311'0'0,"0"0"463"0"0,0 0 201 0 0,0 0 38 0 0,0 0-29 0 0,0 0-161 0 0,-5-4 4998 0 0,-7-5-3602 0 0,11 9-1981 0 0,-13-12 509 0 0,3 1-455 0 0,-7-8-63 0 0,-9-1-33 0 0,18 13-118 0 0,0 1 0 0 0,0-1-1 0 0,-2 1-77 0 0,-11-8 169 0 0,1-1 0 0 0,0 0 0 0 0,1-1 0 0 0,-6-9-169 0 0,2 4-88 0 0,9 10 71 0 0,0 0 0 0 0,-1 1 0 0 0,0 1 0 0 0,-17-7 17 0 0,23 10 0 0 0,1 1 0 0 0,0-2 0 0 0,0 1 0 0 0,-6-7 0 0 0,-7-5 0 0 0,10 8 0 0 0,1 0 0 0 0,0-2 0 0 0,1 1 0 0 0,-1-2 0 0 0,-11-13 0 0 0,-9-4 0 0 0,13 11 0 0 0,-16-14 0 0 0,19 12 0 0 0,13 18 0 0 0,0-1 0 0 0,0 1 0 0 0,0 0 0 0 0,-1 0 0 0 0,1 0 0 0 0,-1 1 0 0 0,0-1 0 0 0,1 0 0 0 0,-4-1 0 0 0,-3-3 0 0 0,0 0 0 0 0,0 0 0 0 0,0-2 0 0 0,-8-7 19 0 0,-49-42 134 0 0,54 48-138 0 0,-6-5-49 0 0,0 2 0 0 0,0 0-1 0 0,-18-9 35 0 0,15 9 132 0 0,14 9-141 0 0,0 0-1 0 0,0 0 1 0 0,0-1-1 0 0,0 0 0 0 0,1 0 1 0 0,0-1-1 0 0,-3-3 10 0 0,-5-4 166 0 0,10 10-159 0 0,1 0 63 0 0,0 0 1 0 0,-1 0-1 0 0,1 0 1 0 0,0 0-1 0 0,1-1 0 0 0,-1 0-70 0 0,2 3 80 0 0,1 1 0 0 0,-2 0-37 0 0,2 0-13 0 0,0-4 32 0 0,-19-10 75 0 0,16 13-185 0 0,2 1-197 0 0,1 0-70 0 0,0 0-755 0 0,0 0-3154 0 0,0 0-1353 0 0</inkml:trace>
  <inkml:trace contextRef="#ctx0" brushRef="#br0" timeOffset="4279.178">1850 1546 2304 0 0,'0'0'445'0'0,"0"0"1031"0"0,0 0 452 0 0,0 0 89 0 0,0 0-175 0 0,0 0-820 0 0,0 0-354 0 0,0 0-76 0 0,2-6 248 0 0,-2 6 3232 0 0,-8 32-3785 0 0,7-29-269 0 0,-2 6 45 0 0,1 0 0 0 0,0 0 0 0 0,1 0 0 0 0,0 0 0 0 0,0 0 0 0 0,1 0 0 0 0,0 0 0 0 0,1 1 1 0 0,0-1-1 0 0,0 0 0 0 0,1 2-63 0 0,-2-6 260 0 0,-3-9 332 0 0,-3-5-578 0 0,4 6 0 0 0,1 0 1 0 0,0 1-1 0 0,0-1 0 0 0,0 0 0 0 0,0 0 0 0 0,0 0 0 0 0,0 1 0 0 0,1-1 0 0 0,-1-1-14 0 0,-2-11 44 0 0,-1 2-26 0 0,1-1 0 0 0,0 0-1 0 0,1-2-17 0 0,1 9 0 0 0,0 0 0 0 0,0 0 0 0 0,1 0 0 0 0,0-1-1 0 0,1 1 1 0 0,-1 0 0 0 0,1 0 0 0 0,1 0 0 0 0,-1 0 0 0 0,1 0-1 0 0,1 0 1 0 0,-1 0 0 0 0,1 0 0 0 0,1 0 0 0 0,-2 4 4 0 0,1 0 0 0 0,-1 0 0 0 0,1 1 1 0 0,0-1-1 0 0,0 1 0 0 0,0-1 0 0 0,0 1 0 0 0,0 0 0 0 0,0 1 1 0 0,1-1-1 0 0,-1 0 0 0 0,1 1 0 0 0,-1 0 0 0 0,1 0 1 0 0,0 0-1 0 0,-1 0 0 0 0,1 0 0 0 0,0 1 0 0 0,0 0 1 0 0,-1 0-1 0 0,1 0 0 0 0,0 0 0 0 0,0 0 0 0 0,-1 1 1 0 0,1 0-1 0 0,0 0 0 0 0,-1 0 0 0 0,3 1-4 0 0,11 4 121 0 0,1 0 1 0 0,14 2-122 0 0,11 4 157 0 0,-24-8-99 0 0,-16-4-42 0 0,0 0 0 0 0,0 0 0 0 0,0 1 0 0 0,0 0 0 0 0,0-1 0 0 0,0 1 1 0 0,0 0-1 0 0,0 0 0 0 0,0 1 0 0 0,0-1-16 0 0,7 8 221 0 0,-7-7-5978 0 0,-3-2-472 0 0</inkml:trace>
  <inkml:trace contextRef="#ctx0" brushRef="#br0" timeOffset="5547.798">1715 68 3888 0 0,'6'-10'376'0'0,"-12"-48"6256"0"0,6 58-6593 0 0,0 0 0 0 0,0 1 0 0 0,0-1 0 0 0,0 0 0 0 0,0 0 0 0 0,0 0 0 0 0,0 0 0 0 0,0 0 0 0 0,0 0 0 0 0,0 0 0 0 0,0 0 0 0 0,0 0 0 0 0,0 0 0 0 0,0 0 0 0 0,0 0 0 0 0,-1 0 0 0 0,1 0 0 0 0,0 0 1 0 0,0 0-1 0 0,0 1 0 0 0,0-1 0 0 0,0 0 0 0 0,0 0 0 0 0,0 0 0 0 0,0 0 0 0 0,0 0 0 0 0,0 0 0 0 0,0 0 0 0 0,0 0 0 0 0,0 0 0 0 0,-1 0 0 0 0,1 0 0 0 0,0 0 0 0 0,0 0 0 0 0,0 0 0 0 0,0 0 0 0 0,0 0 0 0 0,0 0 0 0 0,0 0 0 0 0,0 0 1 0 0,0 0-1 0 0,0 0 0 0 0,0 0 0 0 0,0 0 0 0 0,0-1 0 0 0,-1 1 0 0 0,1 0 0 0 0,0 0 0 0 0,0 0 0 0 0,0 0 0 0 0,0 0 0 0 0,0 0 0 0 0,0 0 0 0 0,0 0 0 0 0,0 0 0 0 0,0 0 0 0 0,0 0 0 0 0,0 0 0 0 0,0 0 0 0 0,0 0-39 0 0,-4 5 762 0 0,0 5-539 0 0,1-2 56 0 0,-1-1 0 0 0,2 1-1 0 0,-1-1 1 0 0,1 1 0 0 0,0 0 0 0 0,0 5-279 0 0,-9 57 783 0 0,5-33-593 0 0,4-23-140 0 0,0-1 0 0 0,1 1-1 0 0,0 1-49 0 0,-3 40 136 0 0,1-23-24 0 0,-3 33 169 0 0,-3 9 371 0 0,9-20-164 0 0,1-34-346 0 0,-1 0 0 0 0,-1 0 0 0 0,0 0 0 0 0,-4 12-142 0 0,2-18 143 0 0,0-1 0 0 0,-1 1 0 0 0,-2 3-143 0 0,2-3 150 0 0,0-1 1 0 0,0 1-1 0 0,1 2-150 0 0,-7 23 384 0 0,9-32-337 0 0,-1 0 12 0 0,0-1 0 0 0,1 1 0 0 0,0 0 0 0 0,0 0 0 0 0,1 3-59 0 0,-4 55 138 0 0,4-61-126 0 0,0 1 0 0 0,0-1-1 0 0,-1 0 1 0 0,1 1 0 0 0,-1-1-1 0 0,-1 2-11 0 0,0 0-6 0 0,0 5 62 0 0,1-5-55 0 0,0 1 0 0 0,-1-1 0 0 0,0 0 0 0 0,0 0 0 0 0,0 0 0 0 0,0 0 0 0 0,-1-1 0 0 0,-1 2-1 0 0,2-5 3 0 0,1 0-11 0 0,-4 18 77 0 0,4-15-58 0 0,1-4-8 0 0,0-1-190 0 0,0 0-40 0 0,0 0 3 0 0,0 0-144 0 0,0 0-602 0 0,1 0-258 0 0,4 0-54 0 0</inkml:trace>
  <inkml:trace contextRef="#ctx0" brushRef="#br0" timeOffset="6188.392">1813 349 1840 0 0,'0'0'83'0'0,"0"0"287"0"0,0 0 1166 0 0,0 0 503 0 0,0 0 103 0 0,0 0-204 0 0,0 0-954 0 0,0 0-414 0 0,0 0-83 0 0,0 0-54 0 0,0 0-142 0 0,0 0-60 0 0,0 0-9 0 0,0 0-7 0 0,0 0-12 0 0,0 0-3 0 0,0 0 0 0 0,0 0-2 0 0,-3 7 364 0 0,-6 12 1368 0 0,0-1 1 0 0,-10 16-1931 0 0,3-17 276 0 0,14-15-231 0 0,0 0-1 0 0,-1 1 0 0 0,1-1 0 0 0,0 1 0 0 0,0-1 1 0 0,0 1-1 0 0,1 0 0 0 0,-1 0 0 0 0,-1 2-44 0 0,1-1 55 0 0,0 1 0 0 0,-1-1 0 0 0,0 0 0 0 0,1 0 0 0 0,-2 0-1 0 0,-2 3-54 0 0,-6 7 201 0 0,9-9-152 0 0,-2 1 110 0 0,1 1 0 0 0,-1 0 0 0 0,-2 5-159 0 0,6-10 62 0 0,1 0-1 0 0,-1 0 0 0 0,0 0 1 0 0,-1 0-1 0 0,1 0 0 0 0,0-1 1 0 0,0 1-1 0 0,-1-1 0 0 0,1 1 1 0 0,-1-1-1 0 0,1 1 0 0 0,-3 0-61 0 0,-4 4 427 0 0,-3 2 0 0 0,5-7-382 0 0,0 4 8 0 0,5-5-53 0 0,1 1 0 0 0,-1-1 0 0 0,0 0 0 0 0,1 1 0 0 0,-1-1 0 0 0,0 0 0 0 0,1 1 0 0 0,-1-1 0 0 0,0 0 0 0 0,1 0 0 0 0,-1 0 0 0 0,0 0 0 0 0,0 0 0 0 0,1 1 0 0 0,-1-1 0 0 0,0 0 0 0 0,0-1 0 0 0,1 1 0 0 0,-1 0 0 0 0,0 0 0 0 0,-1 0 36 0 0,0 0 0 0 0,0-1-1 0 0,0 1 1 0 0,0-1 0 0 0,0 1-1 0 0,0-1 1 0 0,0 0 0 0 0,0 1 0 0 0,0-1-1 0 0,0 0 1 0 0,1 0 0 0 0,-1 0-1 0 0,0-1 1 0 0,1 1 0 0 0,-1 0-1 0 0,1-1 1 0 0,-1 1 0 0 0,0-2-36 0 0,-3-3 202 0 0,0-1 1 0 0,1 0 0 0 0,0 0-1 0 0,0 0-202 0 0,-1-1 131 0 0,-12-26 372 0 0,10 21-370 0 0,0 0 1 0 0,0 0 0 0 0,-7-7-134 0 0,4 4-30 0 0,8 13-2 0 0,1 0 1 0 0,-1 0 0 0 0,1 1 0 0 0,-1-1 0 0 0,0 0-1 0 0,0 1 1 0 0,0-1 0 0 0,-1 1 0 0 0,1 0 0 0 0,-1 0 0 0 0,1 0-1 0 0,-1 0 1 0 0,0 0 0 0 0,1 0 0 0 0,-1 1 0 0 0,0-1-1 0 0,0 1 1 0 0,-1 0 31 0 0,4 1-111 0 0,-1 0 0 0 0,1-1-1 0 0,-1 1 1 0 0,1 0-1 0 0,0 0 1 0 0,-1 0 0 0 0,1 0-1 0 0,-1 0 1 0 0,1 0 0 0 0,0 1-1 0 0,-1-1 1 0 0,1 0 0 0 0,-1 0-1 0 0,1 0 1 0 0,0 0 0 0 0,-1 0-1 0 0,1 1 1 0 0,-1-1-1 0 0,1 0 1 0 0,0 0 0 0 0,-1 0-1 0 0,1 1 1 0 0,0-1 111 0 0,-1 1-7742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46.1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278 173 11520 0 0,'-7'-2'463'0'0,"1"0"1"0"0,0 0-1 0 0,-1 1 1 0 0,1 0-1 0 0,-1 0 0 0 0,1 0 1 0 0,-1 1-1 0 0,-6 0-463 0 0,5 1 418 0 0,1 1 0 0 0,-1-1 0 0 0,0 1 0 0 0,1 0 0 0 0,-1 1 0 0 0,1 0 0 0 0,0 0 0 0 0,0 0 0 0 0,0 1 0 0 0,-6 5-418 0 0,2-1 280 0 0,0 0 0 0 0,1 1 0 0 0,0 1 0 0 0,1 0 0 0 0,0 0 0 0 0,0 1 0 0 0,1 0 0 0 0,0 1 0 0 0,1-1 0 0 0,-4 10-280 0 0,7-12 193 0 0,0 0-1 0 0,1 1 0 0 0,0-1 0 0 0,0 1 0 0 0,0 3-192 0 0,2-8-4 0 0,0 1 0 0 0,1-1 0 0 0,0 0 0 0 0,0 0 0 0 0,0 1 0 0 0,1-1 0 0 0,-1 0 0 0 0,1 0-1 0 0,0 1 1 0 0,2 4 4 0 0,-1-5-22 0 0,0 1 1 0 0,1-1-1 0 0,-1 0 0 0 0,1 0 0 0 0,0 0 0 0 0,0 0 0 0 0,3 3 22 0 0,-3-5 6 0 0,-1-1-1 0 0,1 0 1 0 0,-1 0-1 0 0,1 0 1 0 0,0 0-1 0 0,0 0 1 0 0,0 0-1 0 0,0-1 1 0 0,0 0-1 0 0,0 1 1 0 0,0-1-1 0 0,0 0 1 0 0,1 0-1 0 0,0-1-5 0 0,1 1-65 0 0,1 0-1 0 0,0-1 1 0 0,-1 0-1 0 0,1 0 1 0 0,0 0 0 0 0,0-1-1 0 0,-1 0 1 0 0,1 0-1 0 0,0 0 1 0 0,4-3 65 0 0,4-1-784 0 0,0-1 1 0 0,-1 0-1 0 0,10-7 784 0 0,-16 8-565 0 0,0-1-1 0 0,0 1 1 0 0,0-2-1 0 0,-1 1 1 0 0,0-1 0 0 0,0 0-1 0 0,1-1 566 0 0,7-9-1187 0 0,-12 14 1020 0 0,1 0 1 0 0,-1 0-1 0 0,0-1 1 0 0,0 1-1 0 0,0 0 1 0 0,-1-1-1 0 0,1 0 0 0 0,-1 1 1 0 0,1-4 166 0 0,-2 6 24 0 0,0 0 1 0 0,1-1-1 0 0,-1 1 1 0 0,0 0 0 0 0,0 0-1 0 0,0 0 1 0 0,0 0-1 0 0,0 0 1 0 0,0 0-1 0 0,0 0 1 0 0,0-1-1 0 0,0 1 1 0 0,-1 0-1 0 0,1 0 1 0 0,0 0-1 0 0,-1 0 1 0 0,1 0 0 0 0,-1 0-1 0 0,1 0 1 0 0,-1 0-1 0 0,1 0 1 0 0,-1 0-1 0 0,0 0 1 0 0,1 1-1 0 0,-1-1 1 0 0,0 0-1 0 0,0 0 1 0 0,0 1-1 0 0,0-1 1 0 0,0 0-1 0 0,1 1 1 0 0,-1-1 0 0 0,-1 0-25 0 0,1 1 508 0 0,-18 3 1446 0 0,10 1-1404 0 0,-33 19 947 0 0,39-21-1449 0 0,0 0 1 0 0,-1 1-1 0 0,2-1 1 0 0,-1 1-1 0 0,0-1 1 0 0,1 1-1 0 0,-1 0 1 0 0,1 0-1 0 0,0 0 1 0 0,0 1-1 0 0,-1 0-48 0 0,1 0 34 0 0,1-1 0 0 0,0 1-1 0 0,-1 0 1 0 0,1-1 0 0 0,0 1 0 0 0,1 0-1 0 0,-1-1 1 0 0,1 1 0 0 0,0 0 0 0 0,0 1-35 0 0,0-3 9 0 0,0 0 0 0 0,0-1 0 0 0,1 1 0 0 0,-1 0 0 0 0,0 0 0 0 0,1-1 0 0 0,0 1 0 0 0,-1 0-1 0 0,1-1 1 0 0,0 1 0 0 0,0-1 0 0 0,0 1 0 0 0,0-1 0 0 0,0 0 0 0 0,0 1 0 0 0,0-1-1 0 0,1 0 1 0 0,-1 0 0 0 0,0 0 0 0 0,1 0 0 0 0,-1 0 0 0 0,1 0 0 0 0,0 1-8 0 0,6 1 58 0 0,-1 0 0 0 0,1 0 0 0 0,0 0 0 0 0,0-1 0 0 0,0-1-1 0 0,0 1 1 0 0,1-1 0 0 0,-1 0 0 0 0,0-1 0 0 0,0 0 0 0 0,1 0 0 0 0,-1-1 0 0 0,7-2-58 0 0,0 1 135 0 0,-1-2 0 0 0,0 0 0 0 0,0-1 0 0 0,0 0-1 0 0,-1-1 1 0 0,0 0 0 0 0,5-4-135 0 0,-15 8 40 0 0,1-1 0 0 0,-1 1-1 0 0,1-1 1 0 0,-1 0 0 0 0,0 0 0 0 0,2-3-40 0 0,-4 5-8 0 0,0 0 0 0 0,0 0 1 0 0,0-1-1 0 0,0 1 0 0 0,0 0 1 0 0,-1-1-1 0 0,1 1 0 0 0,0 0 1 0 0,-1-1-1 0 0,1 1 1 0 0,-1-1-1 0 0,0 1 0 0 0,0-1 1 0 0,1 1-1 0 0,-1-1 0 0 0,0 1 1 0 0,0-1-1 0 0,0 1 0 0 0,-1-2 8 0 0,1 0 53 0 0,-1 1 0 0 0,0 0 0 0 0,0 0 0 0 0,0 0-1 0 0,-1 0 1 0 0,1 0 0 0 0,0 0 0 0 0,-1 0 0 0 0,1 1-1 0 0,-1-1 1 0 0,0 0 0 0 0,1 1 0 0 0,-1-1 0 0 0,0 1-1 0 0,0 0 1 0 0,0-1 0 0 0,0 1 0 0 0,0 0 0 0 0,0 0-1 0 0,-2 0-52 0 0,-7-3-45 0 0,0 1-1 0 0,0 0 0 0 0,-10-1 46 0 0,2 0-211 0 0,11 3-493 0 0,0 0 0 0 0,0 1-1 0 0,-7 0 705 0 0,9 0-696 0 0,5 0-757 0 0,1 0-283 0 0,0 0-753 0 0,0 0-2791 0 0</inkml:trace>
  <inkml:trace contextRef="#ctx0" brushRef="#br0" timeOffset="515.802">596 274 9216 0 0,'0'0'706'0'0,"1"8"930"0"0,5 36 4490 0 0,-6 24-4512 0 0,0-37-558 0 0,0-24-722 0 0,-1-1 1 0 0,0 1-1 0 0,-1-1 1 0 0,-1 6-335 0 0,-2 18 713 0 0,5-28-632 0 0,0-2-8 0 0,0 0 6 0 0,0 0 28 0 0,0 0 11 0 0,0 0 2 0 0,-3-13 15 0 0,2 11-142 0 0,1 1-1 0 0,-1-1 1 0 0,1 0 0 0 0,0 1 0 0 0,-1-1-1 0 0,1 0 1 0 0,0 0 0 0 0,0 1 0 0 0,0-2 7 0 0,2-5-161 0 0,-1 0 0 0 0,1 0 1 0 0,0 0-1 0 0,1 0 1 0 0,0 1-1 0 0,0-1 0 0 0,1 1 1 0 0,0-1-1 0 0,0 1 1 0 0,1 1-1 0 0,0-1 0 0 0,0 1 1 0 0,0 0-1 0 0,1 0 1 0 0,0 0-1 0 0,0 1 0 0 0,1-1 1 0 0,-1 2-1 0 0,1-1 1 0 0,0 1-1 0 0,0 0 0 0 0,3-1 161 0 0,-7 4 36 0 0,0 1-1 0 0,0-1 0 0 0,0 0 0 0 0,0 1 1 0 0,0 0-1 0 0,0 0 0 0 0,0 0 0 0 0,0 0 1 0 0,0 0-1 0 0,0 1 0 0 0,0-1 0 0 0,0 1 1 0 0,0 0-1 0 0,0 0 0 0 0,0 0 0 0 0,-1 0 1 0 0,1 0-1 0 0,0 1 0 0 0,-1-1 0 0 0,1 1 1 0 0,-1 0-1 0 0,1 0 0 0 0,-1 0 0 0 0,0 0 1 0 0,0 0-1 0 0,0 0 0 0 0,0 1 0 0 0,1 1-35 0 0,1 0 75 0 0,-1 1 0 0 0,0-1 0 0 0,0 1 0 0 0,-1-1 0 0 0,0 1-1 0 0,1 0 1 0 0,-1 0 0 0 0,-1 0 0 0 0,1 0 0 0 0,-1 0-1 0 0,0 0 1 0 0,0 1 0 0 0,-1-1 0 0 0,1 0 0 0 0,-1 6-75 0 0,0-8 77 0 0,-1 0 1 0 0,0 0 0 0 0,1 0 0 0 0,-1 0-1 0 0,0 0 1 0 0,0 0 0 0 0,-1 0 0 0 0,0 2-78 0 0,1-4 24 0 0,1 0 1 0 0,-1 0-1 0 0,0 0 1 0 0,0 0-1 0 0,1 0 1 0 0,-1 0-1 0 0,0-1 1 0 0,0 1 0 0 0,0 0-1 0 0,0 0 1 0 0,0-1-1 0 0,0 1 1 0 0,0-1-1 0 0,0 1 1 0 0,-1-1-1 0 0,1 1 1 0 0,0-1 0 0 0,0 0-1 0 0,0 1 1 0 0,0-1-1 0 0,-1 0 1 0 0,1 0-1 0 0,-1 0-24 0 0,2 0-5 0 0,-1 0-1 0 0,1 0 1 0 0,0-1 0 0 0,-1 1-1 0 0,1 0 1 0 0,-1 0-1 0 0,1-1 1 0 0,0 1 0 0 0,0 0-1 0 0,-1 0 1 0 0,1-1-1 0 0,0 1 1 0 0,0 0-1 0 0,-1-1 1 0 0,1 1 0 0 0,0-1-1 0 0,0 1 1 0 0,0 0-1 0 0,-1-1 1 0 0,1 1-1 0 0,0-1 1 0 0,0 1 0 0 0,0 0-1 0 0,0-1 1 0 0,0 1-1 0 0,0-1 1 0 0,0 1-1 0 0,0-1 1 0 0,0 1 0 0 0,0 0 5 0 0,0-14-242 0 0,1 9 157 0 0,0 0 0 0 0,1 1 0 0 0,-1-1 1 0 0,1 1-1 0 0,0-1 0 0 0,0 1 0 0 0,0 0 0 0 0,1 0 0 0 0,-1 0 0 0 0,1 0 0 0 0,0 0 85 0 0,9-10-195 0 0,0 0 0 0 0,4-2 195 0 0,-9 9-6 0 0,-5 6 28 0 0,0 1 1 0 0,0-1-1 0 0,-1 1 1 0 0,1-1-1 0 0,0 1 1 0 0,0 0-1 0 0,0 0 1 0 0,-1-1-1 0 0,1 1 1 0 0,0 1-1 0 0,0-1 1 0 0,0 0-1 0 0,0 0 1 0 0,-1 1-1 0 0,1-1 1 0 0,0 1-1 0 0,0-1-22 0 0,1 2 15 0 0,0-1-1 0 0,1 0 1 0 0,-1 1-1 0 0,0 0 1 0 0,0-1-1 0 0,-1 1 1 0 0,1 0-1 0 0,0 1 0 0 0,0-1 1 0 0,-1 0-1 0 0,0 1 1 0 0,1-1-1 0 0,0 3-14 0 0,4 6 284 0 0,0-1 0 0 0,-1 2 0 0 0,1 1-284 0 0,2 4 160 0 0,28 55-522 0 0,-37-70 11 0 0,0-2-218 0 0,0 0-886 0 0,1-1-384 0 0,4-4-72 0 0</inkml:trace>
  <inkml:trace contextRef="#ctx0" brushRef="#br0" timeOffset="928.79">1124 140 11520 0 0,'0'0'528'0'0,"0"0"-16"0"0,12 1-106 0 0,-9 1 251 0 0,1 1 1 0 0,-1 0-1 0 0,0 0 0 0 0,0-1 0 0 0,0 2 0 0 0,0-1 1 0 0,-1 0-1 0 0,0 0 0 0 0,2 3-657 0 0,16 35 669 0 0,-6-12 238 0 0,-10-21-701 0 0,-1 1 1 0 0,0-1 0 0 0,0 1-1 0 0,-1-1 1 0 0,0 4-207 0 0,4 11-11 0 0,12 47 1857 0 0,-16-59-1863 0 0,-2-8-53 0 0,0-1 1 0 0,1 1-1 0 0,0-1 1 0 0,-1 1-1 0 0,1-1 0 0 0,0 1 1 0 0,0-1-1 0 0,1 1 70 0 0,-2-1 16 0 0,0-2 48 0 0,0 0-21 0 0,13-8-208 0 0,16-18-931 0 0,-21 19 588 0 0,0 0-1 0 0,1 0 0 0 0,0-1 509 0 0,7-4-630 0 0,-13 9 536 0 0,0 1 0 0 0,0-1-1 0 0,0 1 1 0 0,0 0 0 0 0,0 0 0 0 0,0 0 0 0 0,1 1-1 0 0,2-2 95 0 0,-1 1 13 0 0,2 0-183 0 0,1-1 0 0 0,0 1 0 0 0,-1 1 0 0 0,1-1 0 0 0,0 1 0 0 0,4 0 170 0 0,-10 1 56 0 0,0 1-1 0 0,0-1 0 0 0,0 0 0 0 0,0 0 0 0 0,0 1 1 0 0,-1-1-1 0 0,1 1 0 0 0,0-1 0 0 0,0 1 0 0 0,0 0 0 0 0,-1 0 1 0 0,1 0-1 0 0,0 0 0 0 0,-1 0 0 0 0,1 0 0 0 0,-1 0 1 0 0,1 1-1 0 0,-1-1 0 0 0,0 0 0 0 0,1 1 0 0 0,-1-1 0 0 0,0 1 1 0 0,0 0-1 0 0,0-1 0 0 0,0 1 0 0 0,0 0 0 0 0,-1-1 1 0 0,1 1-1 0 0,0 2-55 0 0,0-1 132 0 0,0 1-1 0 0,0-1 1 0 0,0 1 0 0 0,-1-1 0 0 0,1 1-1 0 0,-1-1 1 0 0,0 1 0 0 0,0-1 0 0 0,0 1 0 0 0,0 0-1 0 0,-1-1 1 0 0,0 1 0 0 0,1-1 0 0 0,-1 1 0 0 0,0-1-1 0 0,-2 3-131 0 0,1-1 140 0 0,-1 0-1 0 0,0-1 1 0 0,0 0-1 0 0,0 0 1 0 0,-1 0-1 0 0,1 0 1 0 0,-1 0-1 0 0,0-1 1 0 0,0 1-1 0 0,-4 1-139 0 0,-7 4 146 0 0,-1 0 0 0 0,0-1 0 0 0,0-1 0 0 0,-1 0-1 0 0,1-2 1 0 0,-7 2-146 0 0,13-4-71 0 0,-1-1-1 0 0,1 0 0 0 0,0 0 1 0 0,-1-1-1 0 0,1-1 0 0 0,-1 0 72 0 0,7 0-246 0 0,1 0-1 0 0,-1-1 1 0 0,0 1 0 0 0,0-1-1 0 0,1 0 1 0 0,-1 0-1 0 0,1 0 1 0 0,-3-2 246 0 0,4 2-420 0 0,0 0 1 0 0,0 0-1 0 0,1 0 0 0 0,-1-1 1 0 0,0 1-1 0 0,0-1 1 0 0,1 1-1 0 0,-1-1 0 0 0,1 1 1 0 0,-1-1-1 0 0,1 0 1 0 0,0 0-1 0 0,0 0 1 0 0,-1-1 419 0 0,-2-8-2208 0 0</inkml:trace>
  <inkml:trace contextRef="#ctx0" brushRef="#br0" timeOffset="1333.968">1603 298 5984 0 0,'0'0'464'0'0,"0"0"125"0"0,-1 2 3669 0 0,-2 10-93 0 0,4 23 1226 0 0,-2-30-5097 0 0,1 0 0 0 0,0 0 0 0 0,1 0 0 0 0,-1 0 0 0 0,1 1-294 0 0,1 14 833 0 0,1 27-37 0 0,-3-46-734 0 0,0 0 0 0 0,0 0 0 0 0,1 0 0 0 0,-1 0-1 0 0,0 0 1 0 0,0 0 0 0 0,1 0 0 0 0,-1 0 0 0 0,1 0 0 0 0,-1 0 0 0 0,1 0 0 0 0,-1 0 0 0 0,1 0 0 0 0,-1 0-62 0 0,1-1 52 0 0,0 1 0 0 0,-1 0 1 0 0,1 0-1 0 0,0 0 1 0 0,-1 0-1 0 0,1 1 1 0 0,-1-1-1 0 0,0 0 1 0 0,1 0-1 0 0,-1 0 1 0 0,0 0-1 0 0,0 0 1 0 0,0 1-1 0 0,0-1-52 0 0,1 0-26 0 0,-1 0 0 0 0,0 1 0 0 0,0-1 0 0 0,1 0 0 0 0,-1 0 0 0 0,1 0 0 0 0,-1 0 0 0 0,1 1-1 0 0,-1-1 1 0 0,1 0 0 0 0,0 0 0 0 0,-1 0 0 0 0,1 0 0 0 0,0 0 0 0 0,0-1 0 0 0,1 2 26 0 0,-2-2-185 0 0,1-1 1 0 0,-1 1 0 0 0,1 0-1 0 0,0-1 1 0 0,-1 1-1 0 0,1 0 1 0 0,-1-1 0 0 0,1 1-1 0 0,-1-1 1 0 0,1 1-1 0 0,-1-1 1 0 0,0 1-1 0 0,1-1 1 0 0,-1 0 0 0 0,0 1-1 0 0,1-1 1 0 0,-1 1-1 0 0,0-1 1 0 0,1 0 0 0 0,-1 1-1 0 0,0-1 1 0 0,0 0 184 0 0,2-6-7709 0 0</inkml:trace>
  <inkml:trace contextRef="#ctx0" brushRef="#br0" timeOffset="1791.133">1694 47 11520 0 0,'0'0'886'0'0,"8"12"1193"0"0,10 18-1127 0 0,-2 0 1 0 0,8 21-953 0 0,-12-26 96 0 0,33 83-6370 0 0,-38-94 4526 0 0</inkml:trace>
  <inkml:trace contextRef="#ctx0" brushRef="#br0" timeOffset="1792.132">1854 416 10080 0 0,'0'0'462'0'0,"0"0"-12"0"0,4-8-77 0 0,-2 5 22 0 0,-1 2-258 0 0,-1 1 1 0 0,1-1 0 0 0,-1 1-1 0 0,0-1 1 0 0,1 1 0 0 0,-1-1 0 0 0,0 0-1 0 0,1 1 1 0 0,-1-1 0 0 0,0 1-1 0 0,0-1 1 0 0,1 0 0 0 0,-1 1-1 0 0,0-1 1 0 0,0 0 0 0 0,0 1 0 0 0,0-1-1 0 0,0 0 1 0 0,0 1 0 0 0,0-1-1 0 0,0 0 1 0 0,0 1 0 0 0,-1-1 0 0 0,1 0-1 0 0,0 0-137 0 0,0-18 3484 0 0,-1 17-3266 0 0,1-1 0 0 0,-1 1 0 0 0,1-1-1 0 0,-1 1 1 0 0,1-1 0 0 0,0 1 0 0 0,0-1 0 0 0,0 1 0 0 0,1-1-1 0 0,-1 1 1 0 0,1-1 0 0 0,-1 1 0 0 0,1-1 0 0 0,0 1-1 0 0,0 0 1 0 0,0-1 0 0 0,0 1 0 0 0,0 0 0 0 0,0 0 0 0 0,1 0-1 0 0,-1 0 1 0 0,2-2-218 0 0,4-3 46 0 0,0 0 0 0 0,1 0 1 0 0,0 1-1 0 0,0 0 0 0 0,3-1-46 0 0,20-17 426 0 0,-28 22-345 0 0,0-1-1 0 0,1 1 1 0 0,0 0-1 0 0,-1 0 0 0 0,1 0 1 0 0,0 0-1 0 0,0 0 1 0 0,0 1-1 0 0,0 0 1 0 0,0 0-1 0 0,0 0 1 0 0,0 0-1 0 0,0 1 0 0 0,1 0 1 0 0,-1-1-1 0 0,0 2 1 0 0,0-1-1 0 0,4 1-80 0 0,-5 0 0 0 0,-1 0 0 0 0,1 1 0 0 0,-1-1 0 0 0,0 1 0 0 0,0 0 0 0 0,0 0 0 0 0,0-1 0 0 0,0 1 0 0 0,0 1 0 0 0,1 0 0 0 0,4 4 0 0 0,-7-6 0 0 0,1-1 0 0 0,0 1 0 0 0,-1 0 0 0 0,1 0 0 0 0,-1 0 0 0 0,1-1 0 0 0,-1 1 0 0 0,1 0 0 0 0,-1 0 0 0 0,0 0 0 0 0,1 0 0 0 0,-1 0 0 0 0,0 0 0 0 0,0 0 0 0 0,0 0 0 0 0,0 0 0 0 0,0 0 0 0 0,4 13 0 0 0,0-8 23 0 0,-1 1 1 0 0,0 0-1 0 0,-1 1 0 0 0,0-1 0 0 0,0 0 0 0 0,0 1 1 0 0,-1-1-1 0 0,0 1 0 0 0,0-1 0 0 0,-1 5-23 0 0,0-3-24 0 0,0 0 1 0 0,1 0-1 0 0,0 0 0 0 0,0 0 1 0 0,2 0 23 0 0,0 38 254 0 0,-1-36-150 0 0,0-5-81 0 0,-1 0 1 0 0,1 0-1 0 0,0-1 1 0 0,0 1-1 0 0,0-1 1 0 0,1 1-1 0 0,2 2-23 0 0,-5-7 59 0 0,0-1 12 0 0,0 0 14 0 0,0 0-41 0 0,0 0-137 0 0,0 0-155 0 0,0 0-59 0 0,0 0-12 0 0,0 0-254 0 0,0 0-1064 0 0,0-1-467 0 0,0-6-94 0 0</inkml:trace>
  <inkml:trace contextRef="#ctx0" brushRef="#br0" timeOffset="2270.021">2351 404 8376 0 0,'0'0'381'0'0,"0"0"-5"0"0,1 0-237 0 0,3 0-14 0 0,1 0 508 0 0,-1 0 0 0 0,1 0 0 0 0,-1-1 0 0 0,1 0 0 0 0,-1 0 0 0 0,0 0 0 0 0,1 0 0 0 0,-1-1 0 0 0,0 1 0 0 0,0-1 0 0 0,0 0-633 0 0,0-1 328 0 0,0 0 0 0 0,0 0-1 0 0,0 0 1 0 0,0 0 0 0 0,-1 0 0 0 0,0-1 0 0 0,1 0-1 0 0,-1 1 1 0 0,2-5-328 0 0,-4 5 150 0 0,1 0 0 0 0,-1 0 0 0 0,0-1 0 0 0,0 1 1 0 0,0 0-1 0 0,0-1 0 0 0,0 1 0 0 0,-1-1 0 0 0,1-2-150 0 0,1-10 394 0 0,-2 11-213 0 0,0-1-1 0 0,0 0 0 0 0,0 1 0 0 0,-1-1 0 0 0,-1-4-180 0 0,2 8 93 0 0,-1 0-63 0 0,1 1 0 0 0,0-1 1 0 0,-1 1-1 0 0,1-1 0 0 0,-1 1 1 0 0,0-1-1 0 0,1 1 0 0 0,-1-1 1 0 0,0 1-1 0 0,0 0 1 0 0,0-1-1 0 0,0 1 0 0 0,0 0 1 0 0,0 0-1 0 0,0 0 0 0 0,0 0 1 0 0,-1 0-1 0 0,1 0 0 0 0,0 0 1 0 0,-1 0-1 0 0,1 0 0 0 0,0 0 1 0 0,-1 1-1 0 0,1-1 0 0 0,-1 1 1 0 0,1-1-1 0 0,-1 1 1 0 0,0-1-31 0 0,-1 1 36 0 0,1 0 0 0 0,-1 0 0 0 0,1 0 0 0 0,-1 0 0 0 0,0 0 0 0 0,1 0 0 0 0,-1 0 0 0 0,1 1 0 0 0,-1-1 0 0 0,1 1 0 0 0,-1 0 0 0 0,1 0 0 0 0,0 0 0 0 0,-1 0 0 0 0,1 0 0 0 0,0 1 0 0 0,-1-1-36 0 0,-1 3 12 0 0,0-1-1 0 0,-1 1 1 0 0,1 0-1 0 0,1 1 1 0 0,-1-1-1 0 0,1 1 1 0 0,-1-1-1 0 0,1 1 1 0 0,1 0-1 0 0,-1 0 1 0 0,1 1-1 0 0,0-1 1 0 0,0 0-1 0 0,0 1 1 0 0,1-1-1 0 0,0 1 1 0 0,0 0-1 0 0,0-1 1 0 0,1 1-1 0 0,-1 0 1 0 0,1 0-1 0 0,1-1 1 0 0,-1 1-1 0 0,1 0 1 0 0,0-1-1 0 0,1 1 1 0 0,-1-1-1 0 0,1 1 1 0 0,0-1 0 0 0,0 0-1 0 0,1 0 1 0 0,-1 1-1 0 0,1-2 1 0 0,1 1-1 0 0,-1 0 1 0 0,0-1-1 0 0,1 1 1 0 0,0-1-1 0 0,0 0 1 0 0,0 0-1 0 0,1-1 1 0 0,0 1-1 0 0,-1-1 1 0 0,1 0-1 0 0,0 0 1 0 0,1 0-12 0 0,6 2 145 0 0,0-1 0 0 0,1 1 0 0 0,-1-2 0 0 0,1 0 1 0 0,0 0-1 0 0,0-2 0 0 0,0 1 0 0 0,0-2 0 0 0,6 1-145 0 0,1-1-1 0 0,-1-1 0 0 0,1 0 0 0 0,-1-1 0 0 0,1-1 0 0 0,12-4 1 0 0,-29 6-278 0 0,-1 0-1 0 0,0 0 1 0 0,1 0 0 0 0,-1-1 0 0 0,0 1 0 0 0,0 0-1 0 0,0-1 1 0 0,0 1 0 0 0,0-1 278 0 0,4-4-1535 0 0</inkml:trace>
  <inkml:trace contextRef="#ctx0" brushRef="#br0" timeOffset="2738.018">1628 20 10136 0 0,'-2'0'33'0'0,"1"0"1"0"0,0 0 0 0 0,0 0 0 0 0,0-1 0 0 0,0 1-1 0 0,0 0 1 0 0,0 0 0 0 0,-1-1 0 0 0,1 1-1 0 0,0-1 1 0 0,0 1 0 0 0,0-1 0 0 0,0 0-1 0 0,0 1 1 0 0,0-1 0 0 0,1 0 0 0 0,-1 0-34 0 0,-6-6 3897 0 0,2 3 2011 0 0,5 4-13327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13.9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166 275 3680 0 0,'0'0'167'0'0,"1"-1"-7"0"0,-1 0-140 0 0,1 0 0 0 0,-1 1 0 0 0,0-1 1 0 0,1 0-1 0 0,-1 0 0 0 0,0 1 0 0 0,0-1 1 0 0,1 0-1 0 0,-1 0 0 0 0,0 1 1 0 0,0-1-1 0 0,0 0 0 0 0,0 0 0 0 0,0 1 1 0 0,0-2-21 0 0,-1 1 643 0 0,1 0 1 0 0,-1 0 0 0 0,1 0 0 0 0,-1 0-1 0 0,0 0 1 0 0,1 0 0 0 0,-1 0-1 0 0,0 0 1 0 0,0 0 0 0 0,0 0 0 0 0,1 0-1 0 0,-1 0 1 0 0,0 0 0 0 0,0 0 0 0 0,-1 1-1 0 0,1-1 1 0 0,0 0-644 0 0,-2-1 310 0 0,1 1-100 0 0,0 0 0 0 0,0 0 0 0 0,0 0 0 0 0,0 0 0 0 0,0 0 0 0 0,0 1 0 0 0,0-1 1 0 0,0 1-1 0 0,-1-1 0 0 0,1 1 0 0 0,0 0 0 0 0,0 0 0 0 0,0 0 0 0 0,0 0 1 0 0,-1 0-1 0 0,1 0 0 0 0,0 1 0 0 0,0-1 0 0 0,-1 1-210 0 0,-1 0 200 0 0,0 1 0 0 0,0-1 0 0 0,0 1 0 0 0,0-1 0 0 0,0 1 0 0 0,0 1 0 0 0,0-1-1 0 0,1 0 1 0 0,-2 2-200 0 0,-1 2 73 0 0,0 0 0 0 0,1 0 0 0 0,0 1-1 0 0,0 0 1 0 0,0 0 0 0 0,1 1 0 0 0,-1 1-73 0 0,1-2-44 0 0,1 0 1 0 0,0 1 0 0 0,0-1 0 0 0,1 1-1 0 0,0 0 1 0 0,0 0 0 0 0,0 2 43 0 0,0 5 102 0 0,1-12-75 0 0,0 1-1 0 0,0-1 1 0 0,1 1 0 0 0,-1 0 0 0 0,1-1 0 0 0,0 1 0 0 0,0 0-1 0 0,0-1 1 0 0,1 1 0 0 0,-1-1 0 0 0,1 1 0 0 0,0 0 0 0 0,0-1-1 0 0,1 2-26 0 0,1 3 7 0 0,-2-5-39 0 0,1-1-1 0 0,-1 1 1 0 0,0 0-1 0 0,1 0 1 0 0,-1-1-1 0 0,1 1 0 0 0,0-1 1 0 0,0 1-1 0 0,0-1 1 0 0,0 0-1 0 0,0 0 1 0 0,0 0-1 0 0,1 0 1 0 0,-1 0-1 0 0,1 0 1 0 0,-1-1-1 0 0,1 1 1 0 0,0-1 32 0 0,5 1-505 0 0,-1-1 0 0 0,1 0 0 0 0,0 0 0 0 0,0 0 0 0 0,0-1 0 0 0,-1-1 0 0 0,1 1 0 0 0,0-1 0 0 0,0 0 0 0 0,-1-1 0 0 0,1 0 0 0 0,6-3 505 0 0,8-2-1833 0 0</inkml:trace>
  <inkml:trace contextRef="#ctx0" brushRef="#br0" timeOffset="389.971">385 356 8288 0 0,'0'0'381'0'0,"0"0"-6"0"0,-2 0-2 0 0,2 0-341 0 0,-3 0 641 0 0,-1 0 0 0 0,1 0 0 0 0,0 0 0 0 0,-1 1 0 0 0,1-1 0 0 0,0 1 0 0 0,-1 0 1 0 0,1-1-1 0 0,0 2 0 0 0,0-1 0 0 0,-2 1-673 0 0,-20 12 1730 0 0,16-9-1414 0 0,0 0 0 0 0,1 0-1 0 0,-1 1 1 0 0,-2 3-316 0 0,6-4 124 0 0,0-1 1 0 0,0 1-1 0 0,0 0 1 0 0,1 1-1 0 0,0-1-124 0 0,3-3 21 0 0,0-1-1 0 0,0 0 1 0 0,0 1 0 0 0,0-1-1 0 0,1 1 1 0 0,-1-1-1 0 0,0 1 1 0 0,1-1 0 0 0,0 1-1 0 0,-1 0 1 0 0,1-1 0 0 0,0 1-1 0 0,0 0 1 0 0,0-1 0 0 0,0 1-1 0 0,0 0 1 0 0,0-1-1 0 0,0 1 1 0 0,0-1 0 0 0,1 1-1 0 0,-1 0 1 0 0,1 0-21 0 0,0-1 12 0 0,-1 0 0 0 0,1 0 1 0 0,0 0-1 0 0,-1 0 0 0 0,1 0 0 0 0,0 0 0 0 0,0 0 0 0 0,0 0 0 0 0,0 0 1 0 0,0 0-1 0 0,0 0 0 0 0,0-1 0 0 0,0 1 0 0 0,0 0 0 0 0,0-1 1 0 0,0 1-1 0 0,0-1 0 0 0,0 1 0 0 0,1-1 0 0 0,-1 0 0 0 0,0 1 1 0 0,0-1-1 0 0,0 0 0 0 0,1 0 0 0 0,-1 0-12 0 0,5 0 54 0 0,0 0-1 0 0,-1 0 0 0 0,1-1 1 0 0,0 0-1 0 0,0 0-53 0 0,4-1 74 0 0,0 1-51 0 0,-1-1 0 0 0,0 0 0 0 0,0-1 0 0 0,0 0 0 0 0,8-4-23 0 0,-13 6 40 0 0,-1-1 1 0 0,0 1-1 0 0,1-1 1 0 0,-1-1-1 0 0,0 1 1 0 0,0 0-1 0 0,0-1 0 0 0,0 1 1 0 0,-1-1-1 0 0,1 0 1 0 0,-1 0-1 0 0,1 0 1 0 0,-1 0-1 0 0,0 0 1 0 0,1-3-41 0 0,-2 4 12 0 0,-1 0 0 0 0,1 1 0 0 0,-1-1 1 0 0,1 0-1 0 0,-1 0 0 0 0,0 0 0 0 0,0 0 0 0 0,0 0 1 0 0,0 0-1 0 0,0 0 0 0 0,0 0 0 0 0,0 0 1 0 0,-1 0-1 0 0,1 1 0 0 0,-1-1 0 0 0,1 0 0 0 0,-1 0 1 0 0,0 0-1 0 0,0 1 0 0 0,0-1 0 0 0,0 0 1 0 0,0 1-1 0 0,0-1 0 0 0,0 1 0 0 0,-1-1 0 0 0,1 1 1 0 0,0-1-1 0 0,-1 1 0 0 0,0 0-12 0 0,-2-3-47 0 0,-1 1 0 0 0,1-1-1 0 0,-1 1 1 0 0,0 1 0 0 0,0-1 0 0 0,0 1-1 0 0,0 0 1 0 0,-1 0 0 0 0,0 0 47 0 0,-9-2-345 0 0,8 2 259 0 0,-1 0 1 0 0,1 0-1 0 0,-1 0 0 0 0,1 1 1 0 0,-3 1 85 0 0,10 0-547 0 0,0 0-162 0 0,0 0-26 0 0,0 0-173 0 0,0 0-696 0 0,3-4-2276 0 0,3-1 1898 0 0</inkml:trace>
  <inkml:trace contextRef="#ctx0" brushRef="#br0" timeOffset="847.979">541 217 2760 0 0,'1'0'207'0'0,"9"15"2789"0"0,-6-11-2251 0 0,-1 1 0 0 0,0 0-1 0 0,0-1 1 0 0,0 1 0 0 0,-1 0 0 0 0,0 0 0 0 0,1 1 0 0 0,-2-1-1 0 0,1 0 1 0 0,-1 1 0 0 0,0-1 0 0 0,1 2-745 0 0,1 19 1355 0 0,-2-16-824 0 0,1 0 0 0 0,-2 0 0 0 0,1 0 0 0 0,-1 0 0 0 0,-2 9-531 0 0,2-2 285 0 0,0-15-213 0 0,0 0 0 0 0,0 0-1 0 0,0 0 1 0 0,0 0-1 0 0,0 0 1 0 0,0 0 0 0 0,-1 0-1 0 0,1 0 1 0 0,-1 0 0 0 0,0 2-72 0 0,0-4 262 0 0,1 0 1 0 0,0 0-7 0 0,0 0-7 0 0,0 0-1 0 0,0 0-52 0 0,-1-13-197 0 0,1 7-70 0 0,1 1-1 0 0,0 0 1 0 0,0 0 0 0 0,0-1 0 0 0,0 1-1 0 0,1 0 1 0 0,0 0 0 0 0,0 0 0 0 0,1 1-1 0 0,-1-1 1 0 0,1 0 0 0 0,0 1 0 0 0,0 0-1 0 0,0 0 1 0 0,4-3 71 0 0,-4 3-49 0 0,0 1 0 0 0,1 0 1 0 0,-1-1-1 0 0,1 2 0 0 0,0-1 0 0 0,0 0 0 0 0,0 1 1 0 0,0-1-1 0 0,1 1 0 0 0,-1 1 0 0 0,1-1 0 0 0,-1 0 1 0 0,1 1-1 0 0,0 0 0 0 0,-1 0 0 0 0,1 1 0 0 0,2-1 49 0 0,-2 2 0 0 0,1-1 0 0 0,-1 2 0 0 0,1-1 0 0 0,-1 1 0 0 0,1-1 0 0 0,-1 1 0 0 0,0 1 0 0 0,0-1 0 0 0,0 1 0 0 0,-1 0 0 0 0,4 2 0 0 0,10 6 0 0 0,-13-8 26 0 0,0 0-1 0 0,-1 1 1 0 0,1 0-1 0 0,-1 0 1 0 0,0 0-1 0 0,0 0 1 0 0,0 0-1 0 0,0 3-25 0 0,26 37 1572 0 0,-29-42-1449 0 0,-1-2-123 0 0,0 0 0 0 0,0 0 0 0 0,0 0-1 0 0,0 0 1 0 0,1 1 0 0 0,-1-1 0 0 0,0 0 0 0 0,0 0 0 0 0,0 0 0 0 0,0 0-1 0 0,0 0 1 0 0,0 0 0 0 0,0 0 0 0 0,0 0 0 0 0,0 0 0 0 0,0 0 0 0 0,0 1-1 0 0,0-1 1 0 0,0 0 0 0 0,0 0 0 0 0,0 0 0 0 0,0 0 0 0 0,1 0 0 0 0,-1 0-1 0 0,0 0 1 0 0,0 1 0 0 0,0-1 0 0 0,0 0 0 0 0,0 0 0 0 0,-1 0 0 0 0,1 0-1 0 0,0 0 1 0 0,0 0 0 0 0,0 0 0 0 0,0 1 0 0 0,0-1 0 0 0,0 0 0 0 0,0 0-1 0 0,0 0 1 0 0,0 0 0 0 0,0 0 0 0 0,0 0 0 0 0,0 0 0 0 0,0 0 0 0 0,0 0-1 0 0,0 1 1 0 0,0-1 0 0 0,-1 0 0 0 0,1 0 0 0 0,-3-7 92 0 0,2 2-152 0 0,0-1-1 0 0,0 1 1 0 0,1-1-1 0 0,0 1 0 0 0,0-1 1 0 0,0 1-1 0 0,1-1 1 0 0,0 1-1 0 0,0-1 1 0 0,0 1-1 0 0,1 0 1 0 0,0-1-1 0 0,0 1 0 0 0,1-1 61 0 0,-2 3-64 0 0,1 0 0 0 0,0 0 0 0 0,-1 1 0 0 0,1-1 0 0 0,1 0 0 0 0,0-1 64 0 0,-2 4-94 0 0,10 0-396 0 0,-6 2 559 0 0,0 1-1 0 0,-1-1 0 0 0,1 1 0 0 0,0 0 1 0 0,-1 1-1 0 0,0-1 0 0 0,0 1 0 0 0,0 0 1 0 0,0 0-1 0 0,0 0 0 0 0,2 3-68 0 0,37 45 217 0 0,-38-47-401 0 0,0 1-1 0 0,0-1 1 0 0,0 0-1 0 0,1-1 1 0 0,0 1-1 0 0,0-1 0 0 0,5 3 185 0 0,-10-7-174 0 0,-1 0 0 0 0,1 1 0 0 0,0-1 0 0 0,0 0 0 0 0,-1 0-1 0 0,1 0 1 0 0,0 0 0 0 0,0 0 0 0 0,-1 1 0 0 0,1-1-1 0 0,0-1 1 0 0,0 1 0 0 0,-1 0 0 0 0,1 0 0 0 0,0 0-1 0 0,0 0 1 0 0,0-1 174 0 0,0 1-188 0 0,5 0-1650 0 0</inkml:trace>
  <inkml:trace contextRef="#ctx0" brushRef="#br0" timeOffset="1384.67">1139 94 3224 0 0,'0'-2'709'0'0,"0"2"1771"0"0,0 0 780 0 0,2 11 3422 0 0,5 7-5877 0 0,-3-9-598 0 0,66 182 3289 0 0,-63-163-2926 0 0,-7-23-565 0 0,1-1 1 0 0,0 1-1 0 0,0-1 1 0 0,1 0-1 0 0,-1 1 1 0 0,1-1-1 0 0,1 2-5 0 0,27 59 344 0 0,-29-60-264 0 0,-1-4-14 0 0,0-1-129 0 0,0 0-53 0 0,0 0-11 0 0,12-7-1 0 0,-4-2-288 0 0,-1 0 0 0 0,-1-1 0 0 0,2-3 416 0 0,-5 6-144 0 0,1 1 0 0 0,0-1 1 0 0,1 1-1 0 0,-1 0 0 0 0,1 0 0 0 0,0 1 0 0 0,1-1 0 0 0,-1 1 1 0 0,1 0-1 0 0,1 0 144 0 0,-3 2-78 0 0,1 1 0 0 0,-1 0 0 0 0,1 0 1 0 0,0 0-1 0 0,-1 0 0 0 0,1 1 0 0 0,0-1 1 0 0,0 1-1 0 0,0 0 0 0 0,0 1 0 0 0,0-1 1 0 0,0 1 77 0 0,-1 0 53 0 0,-1 0 0 0 0,0 1 0 0 0,1-1 0 0 0,-1 1 0 0 0,0 0 0 0 0,0 0 0 0 0,0 0 0 0 0,0 0 1 0 0,0 0-1 0 0,0 1 0 0 0,0-1 0 0 0,0 1 0 0 0,0 0 0 0 0,0 0 0 0 0,-1 0 0 0 0,1 0 0 0 0,-1 0 0 0 0,2 3-53 0 0,7 4 279 0 0,-10-8-237 0 0,1 1 0 0 0,-1-1-1 0 0,0 0 1 0 0,1 0 0 0 0,-1 1 0 0 0,0-1-1 0 0,0 1 1 0 0,1-1 0 0 0,-1 1 0 0 0,0-1 0 0 0,-1 1-1 0 0,1 0-41 0 0,9 18 686 0 0,-8-17-551 0 0,-1 1 0 0 0,1-1 1 0 0,-1 0-1 0 0,1 0 0 0 0,-1 1 1 0 0,0-1-1 0 0,0 0 0 0 0,-1 1 1 0 0,1-1-1 0 0,-1 3-135 0 0,0 5 209 0 0,1-7-105 0 0,-1 1 0 0 0,0-1-1 0 0,0 1 1 0 0,0-1 0 0 0,-1 0-1 0 0,1 1 1 0 0,-1-1 0 0 0,0 0 0 0 0,0 1-1 0 0,-1-1 1 0 0,0 0 0 0 0,1 0-1 0 0,-2 2-103 0 0,0-2 122 0 0,0 0-1 0 0,0 0 1 0 0,0-1-1 0 0,0 1 0 0 0,-1-1 1 0 0,1 1-1 0 0,-1-1 1 0 0,0 0-1 0 0,0-1 1 0 0,0 1-1 0 0,0-1 0 0 0,-1 1 1 0 0,1-1-1 0 0,-4 1-121 0 0,3-1 36 0 0,0-1-1 0 0,0 1 1 0 0,0-1-1 0 0,0 0 1 0 0,-1 0-1 0 0,1-1 1 0 0,0 1-1 0 0,0-1 0 0 0,-1-1 1 0 0,-3 1-36 0 0,3-1-182 0 0,-1 0 1 0 0,0 0 0 0 0,1-1-1 0 0,-1 0 1 0 0,1 0-1 0 0,-6-2 182 0 0,10 3-314 0 0,0 0 1 0 0,0-1-1 0 0,0 1 0 0 0,0 0 1 0 0,0-1-1 0 0,0 1 0 0 0,1-1 1 0 0,-1 0-1 0 0,-1-1 314 0 0,2 2-556 0 0,0-1 1 0 0,0 1-1 0 0,1-1 0 0 0,-1 1 1 0 0,0-1-1 0 0,1 0 1 0 0,-1 1-1 0 0,1-1 1 0 0,-1 0-1 0 0,1 0 0 0 0,0 1 1 0 0,-1-1-1 0 0,1 0 1 0 0,0 0 555 0 0,2-6-5900 0 0</inkml:trace>
  <inkml:trace contextRef="#ctx0" brushRef="#br0" timeOffset="1767.761">1651 321 3224 0 0,'1'8'3189'0'0,"7"29"7960"0"0,2 5-6869 0 0,-8-35-3791 0 0,0 0-1 0 0,0-1 1 0 0,1 1 0 0 0,3 6-489 0 0,3 9 962 0 0,2-4-378 0 0,0-3-448 0 0,-2-2-212 0 0,-4-13-1493 0 0,-3-8-2094 0 0,-2-2-3844 0 0</inkml:trace>
  <inkml:trace contextRef="#ctx0" brushRef="#br0" timeOffset="2167.939">1728 176 15664 0 0,'6'0'186'0'0,"-1"1"0"0"0,0 0 1 0 0,0 0-1 0 0,1 0 0 0 0,-1 0 1 0 0,0 1-1 0 0,0 0 0 0 0,0 0 1 0 0,0 0-1 0 0,-1 1 0 0 0,1 0 1 0 0,-1 0-1 0 0,1 0 0 0 0,1 2-186 0 0,9 9 366 0 0,0 0-1 0 0,-2 0 1 0 0,4 6-366 0 0,-9-12 48 0 0,16 21 56 0 0,0 1 0 0 0,-2 1 0 0 0,-2 1 0 0 0,16 32-104 0 0,-18-24 100 0 0,-18-39-314 0 0,0-1 77 0 0,0 0 330 0 0,0 0 147 0 0,0 0 32 0 0,0 0-28 0 0,0 0-134 0 0,0 1-195 0 0,0-1 0 0 0,0 0 0 0 0,-1 0 1 0 0,1 1-1 0 0,0-1 0 0 0,0 0 0 0 0,0 0 1 0 0,-1 0-1 0 0,1 1 0 0 0,0-1 0 0 0,0 0 1 0 0,0 0-1 0 0,-1 0 0 0 0,1 0 0 0 0,0 0 1 0 0,-1 1-1 0 0,1-1 0 0 0,0 0 1 0 0,0 0-1 0 0,-1 0 0 0 0,1 0 0 0 0,0 0 1 0 0,0 0-1 0 0,-1 0 0 0 0,1 0 0 0 0,0 0 1 0 0,-1 0-1 0 0,1 0 0 0 0,0 0 0 0 0,0 0 1 0 0,-1 0-1 0 0,1-1 0 0 0,0 1 0 0 0,-1 0 1 0 0,1 0-1 0 0,0 0 0 0 0,0 0 0 0 0,0 0 1 0 0,-1 0-1 0 0,1-1-15 0 0,-12-4 972 0 0,10 2-913 0 0,0 1-1 0 0,-1-1 1 0 0,2 0 0 0 0,-1 0-1 0 0,0 0 1 0 0,0 0-1 0 0,1 0 1 0 0,0 0-1 0 0,-1 0 1 0 0,1-1 0 0 0,0 1-1 0 0,1-1 1 0 0,-1 1-1 0 0,1 0 1 0 0,-1-1-1 0 0,1-3-58 0 0,0 0-5 0 0,0 1 0 0 0,1-1 0 0 0,-1 0 0 0 0,1 0 0 0 0,1 1 0 0 0,-1-1-1 0 0,1 1 1 0 0,1-2 5 0 0,-2 5 2 0 0,0-1-1 0 0,1 1 0 0 0,-1 0 0 0 0,1 0 1 0 0,0 0-1 0 0,0 0 0 0 0,0 0 0 0 0,0 1 1 0 0,1-1-1 0 0,-1 1 0 0 0,1-1 1 0 0,-1 1-1 0 0,1 0 0 0 0,0 0 0 0 0,0 0 1 0 0,0 0-1 0 0,0 1 0 0 0,0-1 0 0 0,0 1 1 0 0,1 0-1 0 0,-1 0 0 0 0,3-1-1 0 0,-2 2 25 0 0,-1 0 0 0 0,1 0 0 0 0,0 0-1 0 0,0 1 1 0 0,-1 0 0 0 0,1-1 0 0 0,0 1 0 0 0,-1 0-1 0 0,1 1 1 0 0,-1-1 0 0 0,1 1 0 0 0,-1-1 0 0 0,0 1-1 0 0,0 0 1 0 0,0 0 0 0 0,2 2-25 0 0,5 3-16 0 0,-1 1 0 0 0,-1 0-1 0 0,1 0 1 0 0,4 6 16 0 0,-5-3 64 0 0,-1 0 0 0 0,7 11-64 0 0,12 18-312 0 0,-21-33-160 0 0,9 8-2032 0 0,-2-10-3587 0 0,-3-4-225 0 0</inkml:trace>
  <inkml:trace contextRef="#ctx0" brushRef="#br0" timeOffset="2586.091">2577 261 2304 0 0,'-2'-1'51'0'0,"0"-2"24"0"0,0 1 0 0 0,-1 1-1 0 0,1-1 1 0 0,-1 0-1 0 0,0 1 1 0 0,1-1-1 0 0,-1 1 1 0 0,0 0 0 0 0,0 0-1 0 0,-3-1-74 0 0,3 2 1879 0 0,0 0-1 0 0,0 0 0 0 0,0 0 1 0 0,0 0-1 0 0,0 0 0 0 0,0 1 1 0 0,-1 0-1879 0 0,-21 9 4303 0 0,12-3-3837 0 0,0 1 0 0 0,-7 7-466 0 0,19-14 213 0 0,-8 7-15 0 0,0 1 0 0 0,1 0 0 0 0,0 0 0 0 0,0 0 0 0 0,1 1 0 0 0,0 2-198 0 0,-7 7 57 0 0,8-10 15 0 0,1 1 0 0 0,0 0 0 0 0,1 0 0 0 0,0 0 0 0 0,0 0 0 0 0,1 1 0 0 0,0-1 0 0 0,0 11-72 0 0,2-3 0 0 0,2-12 0 0 0,6-2 0 0 0,-4-3 0 0 0,0-1 1 0 0,0 0-1 0 0,0 0 0 0 0,0 0 0 0 0,0-1 0 0 0,0 1 0 0 0,0-1 1 0 0,-1 0-1 0 0,1 0 0 0 0,0 0 0 0 0,0 0 0 0 0,0 0 0 0 0,-1 0 0 0 0,1-1 1 0 0,0 1-1 0 0,1-2 0 0 0,8-6-12 0 0,0 0 0 0 0,8-9 12 0 0,-14 13-13 0 0,55-54-1239 0 0,-58 56 1169 0 0,0 1 1 0 0,0-1 0 0 0,0 1-1 0 0,1-1 1 0 0,-1 1 0 0 0,3-1 82 0 0,10-6-97 0 0,-16 9 106 0 0,1-1 15 0 0,1 0 1 0 0,-1 0 0 0 0,1 0 0 0 0,-1 1-1 0 0,1-1 1 0 0,0 1 0 0 0,-1-1-1 0 0,1 1 1 0 0,0 0 0 0 0,-1-1-1 0 0,1 1 1 0 0,0 0 0 0 0,-1 0 0 0 0,1 0-1 0 0,0 0 1 0 0,0 1-25 0 0,1-1 3 0 0,-1 1 0 0 0,0 0 0 0 0,1 0 0 0 0,-1 0 0 0 0,0 0-1 0 0,0 0 1 0 0,0 1 0 0 0,0-1 0 0 0,0 0 0 0 0,0 1 0 0 0,0 0 0 0 0,0 0-3 0 0,2 1-59 0 0,7 7 122 0 0,-1-1 0 0 0,0 2-1 0 0,-1-1 1 0 0,0 1 0 0 0,1 3-63 0 0,-1-3 321 0 0,-1 0-97 0 0,-3-6-79 0 0,-1 1 1 0 0,0 0-1 0 0,-1 0 0 0 0,3 5-145 0 0,-3-6 23 0 0,0 0 1 0 0,0 1-1 0 0,1-1 0 0 0,-1 0 1 0 0,1-1-1 0 0,0 1 0 0 0,1-1 1 0 0,2 3-24 0 0,-6-6-102 0 0,1 0 0 0 0,-1 1 0 0 0,1-1 0 0 0,-1 0 1 0 0,1 0-1 0 0,-1 0 0 0 0,1-1 0 0 0,0 1 0 0 0,-1 0 1 0 0,1-1-1 0 0,0 1 0 0 0,-1-1 0 0 0,1 1 0 0 0,0-1 0 0 0,0 0 1 0 0,0 0-1 0 0,-1 1 0 0 0,1-1 0 0 0,0-1 0 0 0,0 1 0 0 0,0 0 1 0 0,0 0-1 0 0,-1-1 0 0 0,1 1 0 0 0,0-1 0 0 0,0 1 0 0 0,-1-1 1 0 0,1 0-1 0 0,-1 0 0 0 0,3-1 102 0 0,5-3-7442 0 0</inkml:trace>
  <inkml:trace contextRef="#ctx0" brushRef="#br0" timeOffset="3037.851">2881 137 3680 0 0,'0'0'284'0'0,"4"15"2590"0"0,1 18 6339 0 0,-4-25-8663 0 0,0 1 1 0 0,1 0-1 0 0,0-1 1 0 0,1 4-551 0 0,13 59 1738 0 0,23 32 1080 0 0,-34-88-2541 0 0,0 1-1 0 0,0-1 1 0 0,2 15-277 0 0,-7-18-17 0 0,4 6 96 0 0,-4-17-56 0 0,0 0 1 0 0,0 0 0 0 0,1 0 0 0 0,-1-1 0 0 0,0 1-1 0 0,0 0 1 0 0,0 0 0 0 0,0 0 0 0 0,0-1 0 0 0,0 1 0 0 0,0 0-1 0 0,0 0 1 0 0,0 0 0 0 0,0-1 0 0 0,-1 1-24 0 0,1 8-972 0 0,-12-17-1437 0 0,-1-9-2078 0 0,7 5 2185 0 0</inkml:trace>
  <inkml:trace contextRef="#ctx0" brushRef="#br0" timeOffset="3038.851">2906 339 3224 0 0,'0'0'143'0'0,"7"-8"10"0"0,-4 5 2337 0 0,33-9 7082 0 0,-33 11-9413 0 0,1 0 0 0 0,-1 0-1 0 0,1 0 1 0 0,0 0 0 0 0,-1 1-1 0 0,1 0 1 0 0,0 0 0 0 0,1 0-159 0 0,19-1 433 0 0,-7-1-284 0 0,0 1 0 0 0,-1 0 0 0 0,1 1 1 0 0,0 1-1 0 0,-1 1 0 0 0,1 1 0 0 0,-1 0 0 0 0,0 1 1 0 0,0 0-1 0 0,15 7-149 0 0,-25-8 27 0 0,0 0 1 0 0,-1-1-1 0 0,1 2 0 0 0,-1-1 1 0 0,0 1-1 0 0,1 0 1 0 0,-1 0-28 0 0,-4-3 13 0 0,1 1 1 0 0,0-1 0 0 0,-1 1-1 0 0,0 0 1 0 0,1-1 0 0 0,-1 1-1 0 0,0 0 1 0 0,0 0 0 0 0,0 0-1 0 0,0 0 1 0 0,0 0 0 0 0,0 0-1 0 0,-1 0 1 0 0,1 0 0 0 0,-1 0-1 0 0,1 0 1 0 0,-1 0-1 0 0,0 0 1 0 0,0 1 0 0 0,0-1-1 0 0,0 2-13 0 0,0 1 42 0 0,-1 1 0 0 0,1-1-1 0 0,1 0 1 0 0,-1 1 0 0 0,1 0-42 0 0,0 24 890 0 0,-3 21 771 0 0,3-37-1353 0 0,-1-6-133 0 0,1 0 0 0 0,0 1 0 0 0,1-1 0 0 0,1 4-175 0 0,-3-11 76 0 0,0-1-1 0 0,2 1-143 0 0,-1-1-1 0 0,1 0 1 0 0,-1 0-1 0 0,0 0 1 0 0,1 0-1 0 0,-1-1 1 0 0,0 1-1 0 0,1 0 1 0 0,-1-1-1 0 0,0 1 1 0 0,1 0 0 0 0,-1-1-1 0 0,0 0 1 0 0,0 1-1 0 0,0-1 1 0 0,1 0 68 0 0,10-14-6682 0 0,-3 3 37 0 0</inkml:trace>
  <inkml:trace contextRef="#ctx0" brushRef="#br0" timeOffset="3415.728">3397 228 7368 0 0,'0'0'568'0'0,"-14"-5"1957"0"0,12 5-1348 0 0,-22 7 5864 0 0,-2 4-4699 0 0,25-10-2364 0 0,-1 0 0 0 0,1-1 0 0 0,0 1 0 0 0,0 0-1 0 0,0 0 1 0 0,-1 0 0 0 0,1 0 0 0 0,0 0 0 0 0,0 0-1 0 0,0 0 1 0 0,0 0 0 0 0,1 0 0 0 0,-1 0 0 0 0,0 0 0 0 0,0 1-1 0 0,1-1 1 0 0,-1 0 0 0 0,1 1 0 0 0,-1-1 0 0 0,1 0-1 0 0,-1 1 1 0 0,1-1 0 0 0,0 1 0 0 0,0-1 0 0 0,0 1-1 0 0,0-1 1 0 0,0 1 0 0 0,0-1 0 0 0,0 0 0 0 0,0 1-1 0 0,1-1 1 0 0,-1 1 0 0 0,0-1 0 0 0,1 0 0 0 0,0 1 22 0 0,5 15-2795 0 0,-3-9-3615 0 0</inkml:trace>
  <inkml:trace contextRef="#ctx0" brushRef="#br0" timeOffset="3846.981">3737 331 15664 0 0,'0'0'356'0'0,"0"0"49"0"0,-14-2 539 0 0,6 2-855 0 0,-1 1 0 0 0,0-1 1 0 0,1 1-1 0 0,-1 1 0 0 0,1 0 0 0 0,-1 0 1 0 0,1 0-1 0 0,-1 2-89 0 0,-9 1 307 0 0,6-2-153 0 0,9-2-84 0 0,-1-1 0 0 0,1 1 0 0 0,-1 0 0 0 0,1 0 0 0 0,0 0 0 0 0,-1 1 0 0 0,1-1 0 0 0,0 1 0 0 0,0 0 1 0 0,0 0-1 0 0,0 0 0 0 0,0 0 0 0 0,0 0 0 0 0,1 0 0 0 0,-1 1 0 0 0,-1 2-70 0 0,-11 14 555 0 0,11-15-366 0 0,0 1 0 0 0,1 0 0 0 0,-1 0-1 0 0,0 3-188 0 0,3-7 15 0 0,0 0-1 0 0,0 0 1 0 0,0 1-1 0 0,1-1 1 0 0,-1 0-1 0 0,1 1 1 0 0,-1-1-1 0 0,1 1 1 0 0,-1-1-1 0 0,1 1 1 0 0,0-1-1 0 0,0 1 1 0 0,0-1-1 0 0,0 1 1 0 0,0-1-1 0 0,0 1 1 0 0,0-1-1 0 0,0 1 1 0 0,1-1-1 0 0,-1 1 1 0 0,0-1-1 0 0,1 1 1 0 0,0-1-1 0 0,-1 1 1 0 0,1-1-1 0 0,0 0 1 0 0,-1 0-1 0 0,1 1 1 0 0,0-1-1 0 0,0 0 1 0 0,0 0-1 0 0,0 0-14 0 0,0 2 0 0 0,0-3 0 0 0,-1 1 0 0 0,0 0 0 0 0,1-1 0 0 0,-1 1 0 0 0,0-1 0 0 0,1 1 0 0 0,-1-1 0 0 0,0 1 0 0 0,1-1 0 0 0,-1 1 0 0 0,1-1 0 0 0,-1 0 0 0 0,1 1 0 0 0,-1-1 0 0 0,1 0 0 0 0,-1 1 0 0 0,1-1 0 0 0,0 0 0 0 0,-1 1 0 0 0,3 0 45 0 0,0 0-1 0 0,-1 0 0 0 0,1 0 0 0 0,0 0 0 0 0,-1 0 1 0 0,1-1-1 0 0,0 1 0 0 0,0-1 0 0 0,0 0 0 0 0,-1 0 1 0 0,1 0-1 0 0,0 0 0 0 0,0 0 0 0 0,0-1 0 0 0,0 1 1 0 0,-1-1-1 0 0,1 0 0 0 0,0 0 0 0 0,-1 0 0 0 0,1 0 1 0 0,2-1-45 0 0,7-5 203 0 0,0 1 0 0 0,0-2 0 0 0,10-8-203 0 0,-18 13-78 0 0,24-22 139 0 0,-24 21-21 0 0,1 0 0 0 0,-1 0 0 0 0,1 0 0 0 0,0 0 0 0 0,-1 1 0 0 0,2 0 0 0 0,-1 0-1 0 0,0 0 1 0 0,1 0 0 0 0,0 1-40 0 0,-4 1-29 0 0,1 0-1 0 0,-1 1 1 0 0,1-1 0 0 0,-1 1-1 0 0,1-1 1 0 0,-1 1-1 0 0,1 0 1 0 0,-1 0 0 0 0,1 0-1 0 0,-1 1 1 0 0,1-1-1 0 0,-1 0 1 0 0,1 1-1 0 0,-1 0 1 0 0,0 0 0 0 0,1-1 29 0 0,0 2-10 0 0,0 0 0 0 0,0 0 0 0 0,-1 0 0 0 0,1 0 0 0 0,0 0 0 0 0,-1 0 0 0 0,1 1 0 0 0,-1-1 0 0 0,0 1 0 0 0,0 0 0 0 0,2 2 10 0 0,7 14-25 0 0,0-1 0 0 0,-1 1-1 0 0,1 6 26 0 0,16 23 295 0 0,-27-47-206 0 0,0-1-83 0 0,0 0 0 0 0,0-1 0 0 0,0 1 0 0 0,1 0 0 0 0,-1 0 0 0 0,0 0 0 0 0,0 0 0 0 0,0 0 0 0 0,0 0-1 0 0,0 0 1 0 0,1 0 0 0 0,-1-1 0 0 0,0 1 0 0 0,0 0 0 0 0,0 0 0 0 0,0 0 0 0 0,0 0 0 0 0,1 0 0 0 0,-1 0 0 0 0,0 0-1 0 0,0 0 1 0 0,0 0 0 0 0,0 0 0 0 0,1 0 0 0 0,-1 0 0 0 0,0 0 0 0 0,0 0 0 0 0,0 0 0 0 0,0 0 0 0 0,1 0 0 0 0,-1 0-1 0 0,0 0 1 0 0,0 1 0 0 0,0-1 0 0 0,0 0 0 0 0,0 0 0 0 0,1 0 0 0 0,-1 0 0 0 0,0 0 0 0 0,0 0 0 0 0,0 0 0 0 0,0 0 0 0 0,0 1-1 0 0,0-1 1 0 0,0 0 0 0 0,1 0 0 0 0,-1 0 0 0 0,0 0 0 0 0,0 0 0 0 0,0 1 0 0 0,0-1 0 0 0,0 0 0 0 0,0 0 0 0 0,0 0-1 0 0,0 0 1 0 0,0 1 0 0 0,0-1 0 0 0,0 0 0 0 0,0 0 0 0 0,0 0 0 0 0,0 0 0 0 0,0 1 0 0 0,0-1 0 0 0,0 0 0 0 0,0 0-1 0 0,0 0 1 0 0,0 0 0 0 0,0 0 0 0 0,0 1-6 0 0,2-6 98 0 0,0 1 0 0 0,0 0-1 0 0,-1-1 1 0 0,1 0 0 0 0,-1 1-1 0 0,0-1 1 0 0,0 0-98 0 0,-1 0-48 0 0,1 1 1 0 0,0-1-1 0 0,1 1 1 0 0,-1 0-1 0 0,1-1 0 0 0,0 1 1 0 0,1-2 47 0 0,1-1-129 0 0,6-8 158 0 0,0 1-1 0 0,0 0 1 0 0,3-1-29 0 0,-9 11 10 0 0,-1 0 1 0 0,1 1 0 0 0,0 0-1 0 0,0 0 1 0 0,0 0-1 0 0,0 0 1 0 0,0 1 0 0 0,0-1-1 0 0,1 1 1 0 0,0 0-1 0 0,-1 1 1 0 0,1-1 0 0 0,1 1-11 0 0,1 0-16 0 0,0 0 0 0 0,0 0 0 0 0,0 1 1 0 0,0 0-1 0 0,0 0 0 0 0,0 1 0 0 0,-1 0 1 0 0,1 0-1 0 0,0 1 0 0 0,0 0 0 0 0,0 0 0 0 0,-1 0 1 0 0,1 1-1 0 0,1 1 16 0 0,1 1-15 0 0,0 1 0 0 0,0-1-1 0 0,0 1 1 0 0,-1 1 0 0 0,0 0 0 0 0,0 0 0 0 0,-1 0-1 0 0,0 1 1 0 0,2 3 15 0 0,0 3 257 0 0,0 0 0 0 0,0 0 0 0 0,-2 1 1 0 0,0-1-1 0 0,1 6-257 0 0,-5-14 66 0 0,-3-5-32 0 0,0-1-134 0 0,0 0-75 0 0,0 0-17 0 0,0 0-140 0 0,0 0-561 0 0,0 0-246 0 0,0 0-808 0 0,0 0-3195 0 0,0 0-1363 0 0</inkml:trace>
  <inkml:trace contextRef="#ctx0" brushRef="#br0" timeOffset="6627.343">6147 65 3224 0 0,'0'8'3617'0'0,"-6"24"7086"0"0,3 18-8832 0 0,5 20-1080 0 0,3-1 1 0 0,3 0-1 0 0,8 24-791 0 0,-9-47 927 0 0,-7-41-865 0 0,1 0 0 0 0,-1-1-1 0 0,0 1 1 0 0,-1 0 0 0 0,1 0 0 0 0,-1 0 0 0 0,0 0 0 0 0,-1 1-62 0 0,2-5-44 0 0,-1 0 0 0 0,1-1 1 0 0,-1 1-1 0 0,1 0 0 0 0,-1 0 0 0 0,1 0 0 0 0,-1 0 0 0 0,0 0 0 0 0,1 0 0 0 0,-1-1 0 0 0,0 1 0 0 0,0 0 0 0 0,0-1 0 0 0,1 1 0 0 0,-1 0 0 0 0,0-1 0 0 0,0 1 1 0 0,0-1-1 0 0,0 0 0 0 0,0 1 0 0 0,0-1 0 0 0,0 0 0 0 0,0 1 0 0 0,-1-1 44 0 0,0 0-321 0 0,1 0 0 0 0,-1 0-1 0 0,0 0 1 0 0,0 0 0 0 0,0 0 0 0 0,0 0 0 0 0,1-1 0 0 0,-1 1 0 0 0,0-1-1 0 0,0 1 1 0 0,1-1 0 0 0,-1 1 0 0 0,0-1 0 0 0,0-1 321 0 0,-12-5-1845 0 0</inkml:trace>
  <inkml:trace contextRef="#ctx0" brushRef="#br0" timeOffset="7071.914">5887 348 15120 0 0,'-1'0'31'0'0,"1"0"1"0"0,0 0 0 0 0,0 0 0 0 0,-1 0-1 0 0,1 0 1 0 0,0 0 0 0 0,0 0 0 0 0,-1-1-1 0 0,1 1 1 0 0,0 0 0 0 0,0 0 0 0 0,-1 0-1 0 0,1 0 1 0 0,0-1 0 0 0,0 1 0 0 0,0 0-1 0 0,-1 0 1 0 0,1 0 0 0 0,0-1 0 0 0,0 1-1 0 0,0 0 1 0 0,0 0 0 0 0,0-1 0 0 0,0 1-1 0 0,-1 0 1 0 0,1 0 0 0 0,0-1 0 0 0,0 1-1 0 0,0 0 1 0 0,0 0 0 0 0,0-1 0 0 0,0 1-1 0 0,0 0 1 0 0,0-1 0 0 0,0 1 0 0 0,0 0-1 0 0,0 0 1 0 0,0-1 0 0 0,0 1 0 0 0,0 0-32 0 0,13-6 385 0 0,13 1 16 0 0,0 1 0 0 0,0 1-1 0 0,15 1-400 0 0,-5 0 1189 0 0,14-4-1189 0 0,18-2 219 0 0,-23 2 608 0 0,8-2-827 0 0,-40 5-145 0 0,1-1 0 0 0,-1 0-1 0 0,0-1 1 0 0,0 0 0 0 0,11-6 145 0 0,-17 6-410 0 0,1 1 0 0 0,-2-1 1 0 0,1 0-1 0 0,0-1 0 0 0,4-6 410 0 0,-1 2-2243 0 0,-1-2 1 0 0,-1 1-1 0 0,0-1 0 0 0,6-12 2243 0 0,-4 0-3123 0 0,-10 24 3152 0 0,0 0 0 0 0,-1 0 0 0 0,1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0,-1 0 0 0 0,1 0 0 0 0,0 0 0 0 0,0 0 0 0 0,0 0 0 0 0,0-1 0 0 0,0 1 0 0 0,0 0 0 0 0,0 0 0 0 0,0 0 0 0 0,0 0 0 0 0,0 0 0 0 0,0 0 0 0 0,0 0 0 0 0,0 0 0 0 0,0 0 0 0 0,0 0 0 0 0,0-1 1 0 0,0 1-1 0 0,1 0 0 0 0,-1 0 0 0 0,0 0 0 0 0,0 0 0 0 0,0 0 0 0 0,0 0 0 0 0,0 0 0 0 0,0 0-29 0 0,-7 5 2556 0 0,4 1-1952 0 0,0 0 0 0 0,0 0 0 0 0,0 1 0 0 0,1-1 0 0 0,0 1 0 0 0,1-1 0 0 0,-1 6-604 0 0,-6 19 1325 0 0,4-17-893 0 0,2 1 1 0 0,0 0-1 0 0,0 0 0 0 0,1 0 0 0 0,1 0 1 0 0,1 0-1 0 0,0 0-432 0 0,0 10 770 0 0,-1 0-1 0 0,-2 2-769 0 0,0 59 2640 0 0,2-85-2094 0 0,0-1-69 0 0,3-6-292 0 0,0 1-186 0 0,-1 0-1 0 0,0 0 0 0 0,0-1 1 0 0,-1 1-1 0 0,1-2 2 0 0,-1 0-21 0 0,1 1 0 0 0,0 0-1 0 0,0 0 1 0 0,3-6 21 0 0,7-12-178 0 0,-8 15 90 0 0,0 1 0 0 0,0 0 0 0 0,1 0 0 0 0,0 1-1 0 0,3-5 89 0 0,-4 7-76 0 0,-4 5 71 0 0,0 0 0 0 0,1 0-1 0 0,-1 0 1 0 0,0-1-1 0 0,1 1 1 0 0,-1 0 0 0 0,1 0-1 0 0,-1 0 1 0 0,0 0 0 0 0,1 0-1 0 0,-1 0 1 0 0,1 0 0 0 0,-1-1-1 0 0,0 1 1 0 0,1 0-1 0 0,-1 1 1 0 0,1-1 0 0 0,-1 0-1 0 0,0 0 1 0 0,1 0 0 0 0,-1 0-1 0 0,1 0 1 0 0,-1 0 0 0 0,0 0-1 0 0,1 1 1 0 0,-1-1-1 0 0,0 0 1 0 0,1 0 0 0 0,-1 0-1 0 0,0 1 1 0 0,1-1 0 0 0,-1 0 5 0 0,12 9-83 0 0,-3 3 82 0 0,0-1 1 0 0,-2 2 0 0 0,4 6 0 0 0,-4-8 57 0 0,3 7 112 0 0,2 0 0 0 0,0 0 0 0 0,0-1 0 0 0,2-1 0 0 0,9 10-169 0 0,-19-22 41 0 0,1 0 0 0 0,-1-1 1 0 0,1 1-1 0 0,0-1 0 0 0,0 0 1 0 0,0 0-1 0 0,1 0 0 0 0,-1-1 1 0 0,1 0-1 0 0,-1 0 0 0 0,1 0 1 0 0,0-1-1 0 0,-1 1 0 0 0,1-1 1 0 0,0-1-1 0 0,0 1 1 0 0,0-1-1 0 0,0 0 0 0 0,0-1 1 0 0,0 1-1 0 0,0-1 0 0 0,3-1-41 0 0,1-1 23 0 0,0 1 0 0 0,0-2 0 0 0,-1 0 0 0 0,1 0 0 0 0,-1 0 0 0 0,0-1 0 0 0,0-1 0 0 0,0 0 0 0 0,-1 0 0 0 0,1 0 0 0 0,-2-1 0 0 0,1 0 0 0 0,-1-1 0 0 0,0 0 0 0 0,0 0 0 0 0,-1 0 0 0 0,-1-1 0 0 0,2-2-23 0 0,-3 4-80 0 0,0 0 0 0 0,-1 0 0 0 0,0-1 1 0 0,0 1-1 0 0,-1-1 0 0 0,0 1 0 0 0,0-2 80 0 0,-1 7-8 0 0,-1 0-1 0 0,0-1 0 0 0,0 1 1 0 0,0 0-1 0 0,0-1 0 0 0,0 1 0 0 0,0 0 1 0 0,-1 0-1 0 0,1-1 0 0 0,-1 1 1 0 0,0 0-1 0 0,1 0 0 0 0,-1-1 1 0 0,0 1-1 0 0,0 0 0 0 0,0 0 1 0 0,-1 0-1 0 0,1 0 0 0 0,0 0 1 0 0,-1 1-1 0 0,0-1 0 0 0,1 0 1 0 0,-1 1-1 0 0,0-1 0 0 0,0 1 1 0 0,0-1 8 0 0,1 2 1 0 0,0-1 0 0 0,0 0 1 0 0,0 1-1 0 0,0-1 1 0 0,0 1-1 0 0,0 0 1 0 0,-1-1-1 0 0,1 1 0 0 0,0 0 1 0 0,0-1-1 0 0,-1 1 1 0 0,1 0-1 0 0,0 0 0 0 0,0 0 1 0 0,-1 0-1 0 0,1 0 1 0 0,0 1-1 0 0,0-1 1 0 0,-1 0-1 0 0,1 1-1 0 0,-2 0 2 0 0,0 0 1 0 0,0 0-1 0 0,0 1 0 0 0,1-1 0 0 0,-1 1 1 0 0,1 0-1 0 0,-1 0 0 0 0,1 0 1 0 0,0 0-3 0 0,-2 2-40 0 0,0 0 0 0 0,0 0 0 0 0,0 1 0 0 0,1-1 0 0 0,0 1 0 0 0,0 0 0 0 0,0 0 0 0 0,1 0 0 0 0,-2 4 40 0 0,-5 40-23 0 0,7-43 41 0 0,0 0 1 0 0,1 1-1 0 0,0-1 0 0 0,0 1 0 0 0,0-1 0 0 0,1 0 0 0 0,0 1 0 0 0,0-1 1 0 0,1 1-1 0 0,0-1 0 0 0,0 1 0 0 0,1 1-18 0 0,-1-5 9 0 0,-1-1-1 0 0,2 1 1 0 0,-1 0-1 0 0,0-1 1 0 0,0 1-1 0 0,1-1 1 0 0,0 1-1 0 0,-1-1 1 0 0,1 0 0 0 0,0 0-1 0 0,0 0 1 0 0,0 0-1 0 0,0 0 1 0 0,1 0-1 0 0,-1 0 1 0 0,0-1-1 0 0,1 1 1 0 0,-1-1 0 0 0,1 0-1 0 0,0 0 1 0 0,-1 0-1 0 0,1 0 1 0 0,0 0-1 0 0,0 0 1 0 0,-1-1 0 0 0,1 1-1 0 0,0-1 1 0 0,0 0-9 0 0,18 1-308 0 0,0-1 0 0 0,0 0 0 0 0,0-2 0 0 0,0 0 0 0 0,-1-2 0 0 0,14-4 308 0 0,-4-1-1762 0 0</inkml:trace>
  <inkml:trace contextRef="#ctx0" brushRef="#br0" timeOffset="5859.313">4952 375 11920 0 0,'0'0'266'0'0,"-3"-13"761"0"0,2 11-810 0 0,0-1-1 0 0,1 1 1 0 0,-1 0 0 0 0,0 0 0 0 0,0 0 0 0 0,-1 0-1 0 0,1 0 1 0 0,0 0 0 0 0,-1 0 0 0 0,1 1-1 0 0,-1-1 1 0 0,0 0 0 0 0,1 1 0 0 0,-1-1 0 0 0,0 1-1 0 0,0 0 1 0 0,0 0 0 0 0,0-1 0 0 0,0 1-1 0 0,0 0 1 0 0,0 1 0 0 0,-1-1 0 0 0,1 0 0 0 0,-1 1-217 0 0,-2-1 384 0 0,-1 0 1 0 0,1 0 0 0 0,-1 1 0 0 0,1 0 0 0 0,-1 1 0 0 0,1-1 0 0 0,-1 1-1 0 0,1 0 1 0 0,-6 1-385 0 0,4 1 165 0 0,-1 0 0 0 0,1 0 0 0 0,0 1 0 0 0,0 0 0 0 0,1 0 0 0 0,-1 0 0 0 0,1 1 0 0 0,0 0 0 0 0,0 0-1 0 0,0 1-163 0 0,-4 2-11 0 0,9-7 1 0 0,-1 1 0 0 0,1-1 0 0 0,0 0 0 0 0,0 1 0 0 0,-1-1 0 0 0,1 1 0 0 0,0-1 0 0 0,0 1 0 0 0,1 0 0 0 0,-1-1 0 0 0,0 1 0 0 0,0 0 0 0 0,1-1 0 0 0,-1 1 0 0 0,1 0 0 0 0,0 0 0 0 0,-1 0 0 0 0,1 0 0 0 0,0-1 0 0 0,0 1 0 0 0,0 0 0 0 0,0 0 0 0 0,1 0 0 0 0,-1 0 0 0 0,0-1 0 0 0,1 1 0 0 0,-1 0 0 0 0,1 0 0 0 0,0-1 0 0 0,-1 1 0 0 0,1 0 0 0 0,1 1 9 0 0,0-1-13 0 0,-1 0 0 0 0,1 1 0 0 0,-1-1 0 0 0,1 0 0 0 0,0 0 0 0 0,0 0 0 0 0,0 0 0 0 0,0-1-1 0 0,1 1 1 0 0,-1-1 0 0 0,0 1 0 0 0,1-1 0 0 0,-1 0 0 0 0,1 1 0 0 0,-1-1 0 0 0,1-1 0 0 0,-1 1 0 0 0,1 0 0 0 0,0-1 0 0 0,-1 1-1 0 0,1-1 1 0 0,0 0 13 0 0,13 0 46 0 0,0 0-1 0 0,0-2 1 0 0,0 0-1 0 0,0-1 1 0 0,0 0-1 0 0,0-1 1 0 0,9-5-46 0 0,-15 6-159 0 0,39-17 190 0 0,-45 18-1 0 0,0 0 1 0 0,0-1-1 0 0,0 1 1 0 0,0-1-1 0 0,0 0 1 0 0,-1 0-1 0 0,1 0 1 0 0,-1 0 0 0 0,2-4-31 0 0,-3 6-16 0 0,-1-1 1 0 0,0 1-1 0 0,0-1 1 0 0,0 1-1 0 0,0-1 1 0 0,0 0-1 0 0,-1 1 1 0 0,1-1-1 0 0,0 0 1 0 0,-1 1-1 0 0,0-1 1 0 0,1 0-1 0 0,-1 0 1 0 0,0 0-1 0 0,0 0 1 0 0,0 1-1 0 0,0-1 1 0 0,0 0-1 0 0,0 0 1 0 0,0 0-1 0 0,-1 0 1 0 0,1 1-1 0 0,-1-1 0 0 0,1 0 1 0 0,-1 0-1 0 0,0 1 1 0 0,0-1 15 0 0,0 1 7 0 0,1 0 0 0 0,-1 0 0 0 0,0 1 0 0 0,-1-1 1 0 0,1 0-1 0 0,0 0 0 0 0,0 1 0 0 0,0-1 0 0 0,0 1 0 0 0,0-1 0 0 0,-1 1 0 0 0,1 0 0 0 0,0-1 0 0 0,0 1 1 0 0,-1 0-1 0 0,1 0 0 0 0,0 0 0 0 0,0 0 0 0 0,-1 0 0 0 0,1 0-7 0 0,-27 3 11 0 0,23-2-11 0 0,0 0 0 0 0,1 1 0 0 0,-1 0 0 0 0,0 0 0 0 0,1 0 0 0 0,-1 0 0 0 0,1 1 0 0 0,-3 2 0 0 0,-10 5 0 0 0,16-9-2 0 0,1-1 0 0 0,-1 0 0 0 0,0 0 0 0 0,1 1-1 0 0,-1-1 1 0 0,1 1 0 0 0,-1-1 0 0 0,0 0 0 0 0,1 1-1 0 0,-1-1 1 0 0,1 1 0 0 0,0-1 0 0 0,-1 1 0 0 0,1 0 0 0 0,-1-1-1 0 0,1 1 1 0 0,0-1 0 0 0,-1 1 0 0 0,1 0 0 0 0,0-1-1 0 0,0 1 1 0 0,0 0 0 0 0,-1-1 0 0 0,1 1 0 0 0,0 0 0 0 0,0-1-1 0 0,0 1 1 0 0,0 0 0 0 0,0 0 0 0 0,0-1 0 0 0,0 1-1 0 0,0 0 1 0 0,1-1 0 0 0,-1 1 0 0 0,0 0 0 0 0,0-1 0 0 0,1 1-1 0 0,-1 0 1 0 0,0-1 0 0 0,1 1 2 0 0,0 1-8 0 0,0-1 1 0 0,0 0-1 0 0,0 1 0 0 0,1-1 0 0 0,-1 0 1 0 0,0 0-1 0 0,1 0 0 0 0,-1 0 0 0 0,0 0 1 0 0,1 0-1 0 0,0-1 0 0 0,-1 1 0 0 0,1 0 1 0 0,-1-1-1 0 0,1 1 0 0 0,0-1 0 0 0,-1 0 1 0 0,1 1 7 0 0,8-1-9 0 0,0 1 1 0 0,0-2 0 0 0,0 1-1 0 0,0-1 1 0 0,0-1 0 0 0,0 0 0 0 0,6-1 8 0 0,6-4 2 0 0,0 0 0 0 0,16-9-2 0 0,-16 6-41 0 0,0-2-1 0 0,-1-1 1 0 0,-1 0-1 0 0,0-2 0 0 0,-1 0 1 0 0,0-1-1 0 0,-1-1 1 0 0,-1-1-1 0 0,-1 0 0 0 0,14-20 42 0 0,-15 14 0 0 0,0 0 0 0 0,3-11 0 0 0,-15 29 7 0 0,-1 0-1 0 0,0 0 1 0 0,-1-1-1 0 0,1 1 1 0 0,-1-5-7 0 0,4-12 42 0 0,-5 22-35 0 0,0 0 0 0 0,0 0-1 0 0,0 0 1 0 0,0-1 0 0 0,0 1 0 0 0,0 0 0 0 0,0 0 0 0 0,0 0-1 0 0,-1 0 1 0 0,1 0 0 0 0,0 0 0 0 0,-1-1 0 0 0,1 1 0 0 0,-1 0-1 0 0,1 0 1 0 0,-1 0 0 0 0,1 0 0 0 0,-1 0 0 0 0,0 0-1 0 0,1 1 1 0 0,-1-1 0 0 0,0 0 0 0 0,0 0 0 0 0,0 0 0 0 0,0 1-1 0 0,0-1 1 0 0,0 0 0 0 0,0 1 0 0 0,0-1 0 0 0,0 1 0 0 0,-1-1-7 0 0,0 0 38 0 0,0 0 0 0 0,0 0 0 0 0,-1 0 0 0 0,1 1 1 0 0,0-1-1 0 0,-1 0 0 0 0,1 1 0 0 0,0 0 1 0 0,-1 0-1 0 0,1-1 0 0 0,-1 1 0 0 0,1 1 0 0 0,0-1 1 0 0,-3 1-39 0 0,2 0 11 0 0,0 0 0 0 0,-1 1 1 0 0,1 0-1 0 0,0 0 0 0 0,0 0 1 0 0,0 0-1 0 0,1 1 0 0 0,-1-1 1 0 0,0 1-1 0 0,1-1 1 0 0,-1 1-1 0 0,1 0 0 0 0,0 0 1 0 0,0 0-1 0 0,0 0 0 0 0,1 0 1 0 0,-1 1-1 0 0,1-1 0 0 0,-1 0 1 0 0,1 1-1 0 0,0 2-11 0 0,-3 10-33 0 0,1 0 0 0 0,0 1 0 0 0,1-1 0 0 0,1 4 33 0 0,1 25-43 0 0,1 1 0 0 0,3-1 0 0 0,6 28 43 0 0,2 28 1 0 0,-7-62-4 0 0,10 35 3 0 0,-8-42 28 0 0,-1 1 1 0 0,2 34-29 0 0,-7-52 28 0 0,1-1 1 0 0,3 11-29 0 0,-2-12 50 0 0,-1 0 0 0 0,0 0 1 0 0,0 8-51 0 0,-2-16 20 0 0,-1 0 0 0 0,1 0 1 0 0,-1-1-1 0 0,0 1 1 0 0,0 0-1 0 0,0-1 0 0 0,0 1 1 0 0,-2 2-21 0 0,2-5-76 0 0,0 0 0 0 0,0 0 0 0 0,0-1 0 0 0,0 1 0 0 0,0 0 0 0 0,0-1 0 0 0,-1 1 1 0 0,1-1-1 0 0,-1 1 0 0 0,1-1 0 0 0,-1 0 0 0 0,1 1 0 0 0,-1-1 0 0 0,0 0 0 0 0,1 0 1 0 0,-1 0-1 0 0,0 0 0 0 0,0-1 0 0 0,0 1 0 0 0,-2 0 76 0 0,1 0-835 0 0,-1-1-1 0 0,0 1 1 0 0,1-1-1 0 0,-1 0 1 0 0,0 0-1 0 0,1-1 1 0 0,-1 1-1 0 0,0-1 1 0 0,1 0 0 0 0,-1 0 835 0 0,-14-4-5984 0 0</inkml:trace>
  <inkml:trace contextRef="#ctx0" brushRef="#br0" timeOffset="6247.199">5056 645 6912 0 0,'0'0'528'0'0,"2"0"-342"0"0,14-4 3541 0 0,-1 1 0 0 0,11-1-3727 0 0,32 0 2493 0 0,22-3-1795 0 0,37-5-277 0 0,16-3-1754 0 0,-102 10-4866 0 0</inkml:trace>
  <inkml:trace contextRef="#ctx0" brushRef="#br0" timeOffset="9481.038">7675 315 13824 0 0,'0'0'314'0'0,"0"0"46"0"0,0 0 22 0 0,0-1-50 0 0,0-2-108 0 0,0 2 369 0 0,0 1 188 0 0,0 0 34 0 0,0 0-77 0 0,0 0-350 0 0,0 3-260 0 0,-1 1 0 0 0,1 0 0 0 0,-1 0 0 0 0,0 0-1 0 0,-2 3-127 0 0,-3 13 9 0 0,5-4 511 0 0,1-1 1 0 0,0 1-1 0 0,2 10-520 0 0,0 17 511 0 0,-1-29-511 0 0,-1 0-1 0 0,3 10 1 0 0,-2-19 2 0 0,0 0 0 0 0,0 0-1 0 0,1-1 1 0 0,-1 1-1 0 0,1 0 1 0 0,0 0 0 0 0,0-1-1 0 0,3 5-1 0 0,-5-9 10 0 0,1 1 0 0 0,-1 0 0 0 0,1 0 0 0 0,-1 0 0 0 0,1 0-1 0 0,0 0 1 0 0,-1-1 0 0 0,1 1 0 0 0,0 0 0 0 0,0-1 0 0 0,0 1 0 0 0,-1 0-1 0 0,1-1 1 0 0,0 1 0 0 0,0-1 0 0 0,0 0 0 0 0,0 1 0 0 0,0-1 0 0 0,0 0-1 0 0,0 1 1 0 0,0-1 0 0 0,0 0 0 0 0,0 0 0 0 0,0 0 0 0 0,0 0-1 0 0,0 0 1 0 0,0 0 0 0 0,0 0 0 0 0,0 0 0 0 0,0 0 0 0 0,0 0 0 0 0,0-1-1 0 0,0 1 1 0 0,0 0 0 0 0,0-1 0 0 0,0 1 0 0 0,0-1 0 0 0,0 1 0 0 0,-1-1-1 0 0,1 1 1 0 0,0-1 0 0 0,0 0 0 0 0,0 1 0 0 0,-1-1 0 0 0,1 0 0 0 0,0 0-1 0 0,-1 1 1 0 0,1-1 0 0 0,-1 0 0 0 0,1 0 0 0 0,-1 0 0 0 0,1 0-1 0 0,-1 0 1 0 0,1 0-10 0 0,10-14 150 0 0,-10 14-153 0 0,0-1 0 0 0,1 1 1 0 0,-1-1-1 0 0,0 0 0 0 0,0 1 1 0 0,0-1-1 0 0,0 0 0 0 0,0 1 1 0 0,0-1-1 0 0,-1 0 0 0 0,1 0 1 0 0,-1 0-1 0 0,1 0 0 0 0,-1 0 3 0 0,2-7-72 0 0,1 0-1 0 0,-1 0 0 0 0,1 0 0 0 0,1 1 0 0 0,0-1 0 0 0,0 1 1 0 0,1 0-1 0 0,1-3 73 0 0,9-14 6 0 0,-14 23-6 0 0,0 1 0 0 0,0 0 0 0 0,0-1 0 0 0,0 1 0 0 0,0 0 0 0 0,0 0 0 0 0,0 0 0 0 0,0 0 0 0 0,1 0 0 0 0,-1 0 0 0 0,0 0 0 0 0,1 1 0 0 0,0-1 0 0 0,9-7 0 0 0,-8 4 62 0 0,-3 4-15 0 0,1 0 0 0 0,-1 0 1 0 0,0 0-1 0 0,1 0 1 0 0,-1 0-1 0 0,1 0 1 0 0,-1 0-1 0 0,1 0 0 0 0,-1 0 1 0 0,0 0-1 0 0,1 0 1 0 0,-1 1-1 0 0,1-1 0 0 0,-1 0 1 0 0,1 0-1 0 0,-1 0 1 0 0,0 0-1 0 0,1 1 0 0 0,-1-1 1 0 0,0 0-1 0 0,1 0 1 0 0,-1 1-1 0 0,0-1 0 0 0,1 0-47 0 0,8 7 561 0 0,9 11-1200 0 0,-1 0 0 0 0,4 7 639 0 0,-7-7 439 0 0,1-1 0 0 0,17 15-439 0 0,-31-31 21 0 0,1 0-1 0 0,-1 0 1 0 0,1 0-1 0 0,-1 0 1 0 0,1 0-1 0 0,0 0 1 0 0,-1 0-1 0 0,1-1 1 0 0,0 1-1 0 0,0-1 1 0 0,-1 1-1 0 0,1-1 1 0 0,0 0-1 0 0,0 1 1 0 0,0-1-1 0 0,1 0-20 0 0,-1-1 9 0 0,-1 1 0 0 0,0 0-1 0 0,0 0 1 0 0,0-1 0 0 0,0 1 0 0 0,0-1-1 0 0,-1 1 1 0 0,1-1 0 0 0,0 0-1 0 0,0 1 1 0 0,0-1 0 0 0,0 0 0 0 0,0 1-1 0 0,-1-1 1 0 0,1 0 0 0 0,0 0-1 0 0,-1 0 1 0 0,1 0 0 0 0,-1 0 0 0 0,1 0-1 0 0,-1 0 1 0 0,1 0 0 0 0,-1 0-1 0 0,0 0 1 0 0,1 0-9 0 0,-1-2-6 0 0,1 1-1 0 0,-1-1 0 0 0,0 0 1 0 0,0 1-1 0 0,0-1 0 0 0,-1 0 1 0 0,1-1 6 0 0,-1 0 63 0 0,-12-94 382 0 0,8 82-304 0 0,4 13-142 0 0,1 1 0 0 0,-1-1 1 0 0,0 1-1 0 0,1-1 0 0 0,0 0 1 0 0,-1 1-1 0 0,1-2 1 0 0,0-1-54 0 0,0-14 55 0 0,0 18-100 0 0,0 0 1 0 0,1 1 0 0 0,-1-1-1 0 0,0 0 1 0 0,0 1-1 0 0,0-1 1 0 0,0 0-1 0 0,1 1 1 0 0,-1-1-1 0 0,0 0 1 0 0,1 1 0 0 0,-1-1-1 0 0,0 1 1 0 0,1-1-1 0 0,-1 0 1 0 0,1 1-1 0 0,-1-1 1 0 0,1 1 0 0 0,-1-1-1 0 0,1 1 1 0 0,-1 0-1 0 0,1-1 1 0 0,0 1-1 0 0,0-1 99 0 0,26-4-4269 0 0,-15 5 2443 0 0</inkml:trace>
  <inkml:trace contextRef="#ctx0" brushRef="#br0" timeOffset="10234.706">8386 343 13824 0 0,'-9'-6'1470'0'0,"5"4"-1289"0"0,-1 0-1 0 0,1 1 1 0 0,0-1 0 0 0,-1 1-1 0 0,0 0 1 0 0,1 1 0 0 0,-1-1-1 0 0,0 1 1 0 0,1 0-1 0 0,-1 0 1 0 0,0 0 0 0 0,1 1-1 0 0,-1 0 1 0 0,0 0 0 0 0,1 0-1 0 0,-1 0 1 0 0,1 0 0 0 0,0 1-1 0 0,-1 0 1 0 0,1 0-1 0 0,-2 2-180 0 0,-14 9 676 0 0,1 1-1 0 0,1 1 1 0 0,1 1-1 0 0,0 1 1 0 0,-8 10-676 0 0,20-20 63 0 0,0 1 1 0 0,0-1 0 0 0,0 1 0 0 0,1 0 0 0 0,1 0 0 0 0,-1 1-1 0 0,1-1-63 0 0,3-6 4 0 0,0-1 0 0 0,0 0 0 0 0,0 1 0 0 0,0-1 0 0 0,0 1 0 0 0,0-1 0 0 0,0 0 0 0 0,0 1 0 0 0,0-1 0 0 0,1 1 0 0 0,-1-1 0 0 0,0 0 0 0 0,1 1 0 0 0,0 0-4 0 0,2 12 19 0 0,-3-14-16 0 0,0 1 1 0 0,0 0 0 0 0,0-1-1 0 0,0 1 1 0 0,1-1-1 0 0,-1 1 1 0 0,0-1-1 0 0,0 1 1 0 0,0-1-1 0 0,1 1 1 0 0,-1-1-1 0 0,0 1 1 0 0,1-1-1 0 0,-1 1 1 0 0,0-1-1 0 0,1 0 1 0 0,-1 1-1 0 0,0-1 1 0 0,1 1-1 0 0,-1-1 1 0 0,1 0-1 0 0,-1 0 1 0 0,1 1-1 0 0,-1-1 1 0 0,1 0-1 0 0,-1 0 1 0 0,1 1-1 0 0,-1-1 1 0 0,1 0-4 0 0,12 2 112 0 0,-12-2-90 0 0,2 1-17 0 0,-1-1 1 0 0,0 0-1 0 0,0 0 1 0 0,0 0-1 0 0,1-1 1 0 0,-1 1-1 0 0,0 0 1 0 0,0-1-1 0 0,0 1 1 0 0,0-1-1 0 0,0 0 1 0 0,0 0-1 0 0,0 0 1 0 0,0 0-1 0 0,0 0 1 0 0,0 0-1 0 0,0 0 1 0 0,0-1-1 0 0,-1 1 1 0 0,1 0-1 0 0,0-1-5 0 0,3-5 29 0 0,1 1 0 0 0,-1-1 0 0 0,0 0 0 0 0,-1 0 0 0 0,0-1-29 0 0,15-20 45 0 0,-16 24-65 0 0,0-1-1 0 0,0 1 1 0 0,-1-1-1 0 0,0 1 1 0 0,1-1-1 0 0,-1-2 21 0 0,12-21-125 0 0,-6 8 65 0 0,-7 17 53 0 0,-1 0 0 0 0,1 1-1 0 0,0-1 1 0 0,0 1-1 0 0,0 0 1 0 0,0-1 0 0 0,1 1-1 0 0,-1 0 1 0 0,1-1-1 0 0,-1 1 1 0 0,1 0 7 0 0,5 15-120 0 0,12 41 107 0 0,-15-40 14 0 0,1 1-1 0 0,0-1 0 0 0,1-1 1 0 0,0 1-1 0 0,4 4 0 0 0,1-1 19 0 0,-8-12 4 0 0,0 0-1 0 0,0 0 0 0 0,1 0 1 0 0,0 0-1 0 0,0 0 1 0 0,0-1-1 0 0,4 3-22 0 0,-8-7 12 0 0,1 1 0 0 0,0-1-1 0 0,-1 0 1 0 0,1 1 0 0 0,0-1-1 0 0,-1 0 1 0 0,1 0 0 0 0,0 1-1 0 0,-1-1 1 0 0,1 0 0 0 0,0 0-1 0 0,0 0 1 0 0,0 0 0 0 0,-1 0-1 0 0,1 0 1 0 0,0 0 0 0 0,0 0 0 0 0,-1 0-1 0 0,1 0 1 0 0,0 0 0 0 0,-1 0-1 0 0,1-1 1 0 0,0 1 0 0 0,0 0-1 0 0,-1-1 1 0 0,1 1 0 0 0,0 0-1 0 0,-1-1 1 0 0,1 1 0 0 0,0-1-12 0 0,0 0-8 0 0,1 0 1 0 0,-1 0-1 0 0,0-1 1 0 0,0 1-1 0 0,0 0 1 0 0,0 0-1 0 0,0-1 1 0 0,0 1-1 0 0,0-1 1 0 0,0 1-1 0 0,-1-1 1 0 0,1 1-1 0 0,0-1 1 0 0,0-1 7 0 0,4-14-67 0 0,2-7 31 0 0,-5 10-44 0 0,1 0 0 0 0,0 1 1 0 0,1-1-1 0 0,0 1 0 0 0,3-5 80 0 0,-4 12-77 0 0,-2 5-3 0 0,-1 1 13 0 0,1 1 107 0 0,1 0 0 0 0,0 0 0 0 0,0 0-1 0 0,-1 0 1 0 0,1 0 0 0 0,-1 0 0 0 0,1 0-1 0 0,-1 0 1 0 0,1 1 0 0 0,-1-1 0 0 0,0 1-1 0 0,1-1 1 0 0,-1 1 0 0 0,0-1 0 0 0,0 1-1 0 0,0 0 1 0 0,0 0-40 0 0,4 6-56 0 0,50 73-385 0 0,-47-69 686 0 0,-7-10-225 0 0,0 0 1 0 0,1 0-1 0 0,-1 1 1 0 0,1-1-1 0 0,-1 0 1 0 0,1-1-1 0 0,0 1 1 0 0,0 0-1 0 0,0 0 0 0 0,0-1 1 0 0,0 1-1 0 0,0-1 1 0 0,0 0-1 0 0,1 1 1 0 0,-1-1-1 0 0,0 0 1 0 0,1 0-1 0 0,2 0-20 0 0,-5-1 19 0 0,1 1 0 0 0,-1-1 0 0 0,1 0 0 0 0,0 0-1 0 0,-1 0 1 0 0,1 1 0 0 0,-1-1 0 0 0,1 0 0 0 0,0 0 0 0 0,-1 0-1 0 0,1 0 1 0 0,-1 0 0 0 0,1 0 0 0 0,0 0 0 0 0,-1 0 0 0 0,1 0-1 0 0,-1 0 1 0 0,1 0 0 0 0,0-1 0 0 0,-1 1 0 0 0,1 0 0 0 0,-1 0-1 0 0,1-1 1 0 0,-1 1 0 0 0,1 0 0 0 0,-1-1 0 0 0,1 1 0 0 0,-1 0-1 0 0,1-1 1 0 0,-1 1 0 0 0,1-1 0 0 0,-1 1 0 0 0,0 0 0 0 0,1-1-19 0 0,0-1 59 0 0,0-1 0 0 0,-1 1 0 0 0,1 0 0 0 0,0 0 0 0 0,-1-1 1 0 0,0 1-1 0 0,1 0 0 0 0,-1-1-59 0 0,1-5 288 0 0,1-11-117 0 0,0 1 1 0 0,-2-1 0 0 0,0 0-1 0 0,-1-9-171 0 0,1 8-66 0 0,1 17 44 0 0,-1-1-1 0 0,0 1 0 0 0,0 0 1 0 0,0 0-1 0 0,-1-1 1 0 0,1 1-1 0 0,-1-1 23 0 0,1 2-6 0 0,-1 0-1 0 0,1-1 0 0 0,0 1 1 0 0,0-1-1 0 0,0 1 0 0 0,0 0 0 0 0,0-1 1 0 0,1 1-1 0 0,-1-1 0 0 0,1 1 7 0 0,1-14-391 0 0,-2 15 126 0 0,1 0 1 0 0,0 0 0 0 0,0 0 0 0 0,-1 0 0 0 0,1 0 0 0 0,0 0 0 0 0,0 1 0 0 0,0-1 0 0 0,0 0 0 0 0,0 1 0 0 0,0-1 0 0 0,0 0 0 0 0,0 1 0 0 0,0-1 0 0 0,0 1-1 0 0,1 0 1 0 0,0-1 264 0 0,2-1-2181 0 0,2-1 95 0 0</inkml:trace>
  <inkml:trace contextRef="#ctx0" brushRef="#br0" timeOffset="10624.978">8822 479 11976 0 0,'0'0'546'0'0,"0"0"-10"0"0,4-6 466 0 0,45-16 2999 0 0,-39 15-3238 0 0,0 0 1 0 0,0-1 0 0 0,-1 0-1 0 0,8-8-763 0 0,-12 11 42 0 0,-1-1-1 0 0,1 1 1 0 0,-1-1-1 0 0,0 0 1 0 0,0-1-1 0 0,-1 1 1 0 0,0 0-1 0 0,3-7-41 0 0,0-28 544 0 0,-6 41-512 0 0,0-1 0 0 0,0 0 0 0 0,1 0 0 0 0,-1 0 0 0 0,0 0 0 0 0,0 0 0 0 0,0 0 0 0 0,0 1 0 0 0,0-1 0 0 0,-1 0 0 0 0,1 0 0 0 0,0 0 0 0 0,0 0 0 0 0,-1 0-1 0 0,1 1 1 0 0,0-1 0 0 0,-1 0 0 0 0,1 0 0 0 0,-1 0 0 0 0,1 1 0 0 0,-1-1 0 0 0,1 0 0 0 0,-1 1 0 0 0,1-1 0 0 0,-1 0 0 0 0,0 1 0 0 0,1-1 0 0 0,-1 1 0 0 0,0-1 0 0 0,0 1 0 0 0,1-1-1 0 0,-1 1 1 0 0,0 0 0 0 0,0-1 0 0 0,0 1 0 0 0,1 0 0 0 0,-1 0 0 0 0,0 0 0 0 0,0-1-32 0 0,-2 1 21 0 0,1-1 0 0 0,-1 1 0 0 0,1 0 0 0 0,-1 0-1 0 0,0 0 1 0 0,1 0 0 0 0,-1 0 0 0 0,1 0 0 0 0,-1 1 0 0 0,0-1-1 0 0,1 1 1 0 0,-3 0-21 0 0,-1 2 0 0 0,0 0 0 0 0,1 0 0 0 0,-1 1 0 0 0,1-1 0 0 0,0 1 0 0 0,-1 1 0 0 0,2-1 0 0 0,-1 0 0 0 0,0 1 0 0 0,1 0 0 0 0,0 0 0 0 0,0 1 0 0 0,1-1 0 0 0,0 1 0 0 0,-1 0 0 0 0,2 0 0 0 0,-1 0 0 0 0,1 0 0 0 0,0 0 0 0 0,0 0 0 0 0,0 2 0 0 0,-4 11 0 0 0,5-17 0 0 0,0 0 0 0 0,1 0 0 0 0,-1 0 0 0 0,0 0 0 0 0,1 0 0 0 0,-1 0 0 0 0,1 1 0 0 0,0-1 0 0 0,-1 1 0 0 0,1 4 3 0 0,0-1-1 0 0,1 1 1 0 0,0 0-1 0 0,0 0 1 0 0,1 5-3 0 0,-1-9 7 0 0,0-1 0 0 0,0 0 0 0 0,0 1 0 0 0,0-1 0 0 0,1 0-1 0 0,-1 1 1 0 0,1-1 0 0 0,-1 0 0 0 0,1 0 0 0 0,0 0 0 0 0,0 0 0 0 0,0-1 0 0 0,0 1 0 0 0,0 0 0 0 0,0-1 0 0 0,1 1-7 0 0,3 2 1 0 0,0-1-1 0 0,1-1 1 0 0,-1 1 0 0 0,0-1-1 0 0,1 0 1 0 0,-1-1-1 0 0,1 0 1 0 0,0 0-1 0 0,-1 0 1 0 0,2 0-1 0 0,13-1-225 0 0,0-1 0 0 0,13-3 225 0 0,-9 2-353 0 0,-7 0-352 0 0,0-1-1 0 0,-1-1 1 0 0,12-3 705 0 0,24-12-4441 0 0,-26 8-1720 0 0</inkml:trace>
  <inkml:trace contextRef="#ctx0" brushRef="#br0" timeOffset="11008.427">9540 67 15664 0 0,'-4'-6'276'0'0,"0"-1"1"0"0,0 1-1 0 0,-1 0 1 0 0,0 1-1 0 0,0-1 1 0 0,-1 0-277 0 0,3 3 132 0 0,0 1 1 0 0,0 0 0 0 0,0 0 0 0 0,0 0-1 0 0,-1 0 1 0 0,1 1 0 0 0,-1-1 0 0 0,1 1-1 0 0,-1 0 1 0 0,0 0 0 0 0,1 0-1 0 0,-4 0-132 0 0,2 0 174 0 0,-1 1-1 0 0,0 0 0 0 0,1 0 0 0 0,-1 0 0 0 0,0 1 0 0 0,1 0 0 0 0,-1 0 0 0 0,1 0 0 0 0,-1 0 0 0 0,1 1 0 0 0,-1 0 0 0 0,1 0 1 0 0,0 1-1 0 0,0-1 0 0 0,0 1 0 0 0,0 0 0 0 0,-3 3-173 0 0,3-1 33 0 0,0 0 0 0 0,0 0 0 0 0,0 0 1 0 0,1 0-1 0 0,-1 1 0 0 0,2-1 0 0 0,-1 1 0 0 0,0 0 0 0 0,1 0 0 0 0,0 1 1 0 0,1-1-1 0 0,-1 0 0 0 0,1 1 0 0 0,-1 4-33 0 0,1 4 27 0 0,-1 0-1 0 0,2 0 1 0 0,0 0 0 0 0,1 1-1 0 0,0-1 1 0 0,1 0 0 0 0,1 0-1 0 0,1 6-26 0 0,1 4 11 0 0,17 89 128 0 0,1 22 103 0 0,-16-98 13 0 0,-1-1 0 0 0,-2 6-255 0 0,-2-31 61 0 0,0 4-72 0 0,-1 0 1 0 0,-1 0-1 0 0,0 0 0 0 0,-2 3 11 0 0,3-18 8 0 0,0 0 0 0 0,0 1 0 0 0,-1-1-1 0 0,1 1 1 0 0,0-1 0 0 0,-1 1 0 0 0,1-1-1 0 0,-1 0 1 0 0,0 1 0 0 0,1-1 0 0 0,-1 0 0 0 0,0 0-1 0 0,0 1 1 0 0,0-1 0 0 0,0 0 0 0 0,0 0-1 0 0,0 0 1 0 0,0 0 0 0 0,0 0 0 0 0,0 0-1 0 0,-1-1 1 0 0,1 1 0 0 0,0 0 0 0 0,-1-1 0 0 0,1 1-1 0 0,0-1 1 0 0,-1 1 0 0 0,1-1 0 0 0,-1 1-1 0 0,0-1-7 0 0,-3 0-284 0 0,1 0-1 0 0,0 0 0 0 0,0 0 0 0 0,0 0 0 0 0,-1-1 0 0 0,1 0 0 0 0,0 0 0 0 0,0 0 0 0 0,0 0 0 0 0,-2-2 285 0 0,-11-4-1520 0 0</inkml:trace>
  <inkml:trace contextRef="#ctx0" brushRef="#br0" timeOffset="11774.759">8997 403 3680 0 0,'1'0'284'0'0,"39"-2"2467"0"0,5 0 4591 0 0,62 3-3843 0 0,117-2 399 0 0,-188 0-3894 0 0,0-2 1 0 0,-1-1-1 0 0,1-2 0 0 0,7-4-4 0 0,-35 8-132 0 0,0-1 0 0 0,-1 0 0 0 0,1 0-1 0 0,-1-1 1 0 0,0 0 0 0 0,5-4 132 0 0,-9 5-302 0 0,1 1 1 0 0,0-1-1 0 0,-1 0 1 0 0,0-1-1 0 0,0 1 1 0 0,0-1-1 0 0,0 1 1 0 0,0-1-1 0 0,-1 0 1 0 0,1 0-1 0 0,-1 0 0 0 0,0-1 302 0 0,-1 3-88 0 0,0 0-1 0 0,-1 0 0 0 0,1 0 0 0 0,-1 0 0 0 0,0 0 0 0 0,0-1 0 0 0,0 1 0 0 0,0 0 0 0 0,0 0 0 0 0,0 0 0 0 0,0 0 0 0 0,0-1 0 0 0,-1 1 0 0 0,1 0 0 0 0,-1 0 0 0 0,0 0 0 0 0,0 0 0 0 0,0 0 0 0 0,0 0 89 0 0,1 1 50 0 0,-1 0 0 0 0,0 0 0 0 0,0-1 0 0 0,0 1 0 0 0,0 0 0 0 0,0 0 0 0 0,0 0 0 0 0,0 0 0 0 0,0 1 0 0 0,0-1 0 0 0,-1 0 0 0 0,1 0-1 0 0,0 1 1 0 0,0-1 0 0 0,-1 1 0 0 0,1-1 0 0 0,0 1 0 0 0,-1-1 0 0 0,1 1 0 0 0,0 0 0 0 0,-1 0 0 0 0,1 0 0 0 0,-1 0 0 0 0,1 0 0 0 0,-1 0 0 0 0,1 0 0 0 0,0 0-1 0 0,-1 0-49 0 0,-3 2 97 0 0,0-1 0 0 0,0 1 0 0 0,1 0 0 0 0,-1 0 0 0 0,1 0-1 0 0,0 1 1 0 0,-1 0 0 0 0,1-1 0 0 0,0 2 0 0 0,1-1-1 0 0,-1 0 1 0 0,1 1 0 0 0,-1-1 0 0 0,1 1 0 0 0,0 0-1 0 0,0 0 1 0 0,0 0 0 0 0,1 1 0 0 0,0-1 0 0 0,-2 5-97 0 0,1-2 137 0 0,0 0 0 0 0,1 0 0 0 0,-1 1 0 0 0,2-1 1 0 0,-1 0-1 0 0,1 1 0 0 0,0-1 0 0 0,1 1 1 0 0,-1 0-1 0 0,2-1 0 0 0,-1 1 0 0 0,1-1 0 0 0,1 4-137 0 0,-2-7 76 0 0,1-1-1 0 0,1 1 0 0 0,-1-1 0 0 0,0 1 1 0 0,1-1-1 0 0,0 0 0 0 0,0 0 0 0 0,0 0 0 0 0,0 0 1 0 0,0 0-1 0 0,1 0 0 0 0,-1 0 0 0 0,1-1 1 0 0,-1 1-1 0 0,1-1 0 0 0,0 0 0 0 0,0 0 0 0 0,0 0 1 0 0,1 0-1 0 0,-1-1 0 0 0,0 1 0 0 0,1-1 1 0 0,-1 0-1 0 0,1 0 0 0 0,-1 0 0 0 0,1 0 1 0 0,-1 0-1 0 0,1-1 0 0 0,0 0 0 0 0,-1 0 0 0 0,4 0-75 0 0,-1 0 38 0 0,1-1 0 0 0,-1 1-1 0 0,0-1 1 0 0,0-1-1 0 0,0 1 1 0 0,0-1-1 0 0,0 0 1 0 0,0 0-1 0 0,0-1 1 0 0,0 0-1 0 0,-1 0 1 0 0,0 0 0 0 0,1 0-1 0 0,-1-1 1 0 0,0 0-1 0 0,-1 0 1 0 0,1-1-1 0 0,1-1-37 0 0,0-2-75 0 0,-1 0 1 0 0,1 1-1 0 0,-1-2 0 0 0,-1 1 0 0 0,0-1 0 0 0,0 1 1 0 0,-1-1-1 0 0,0 0 0 0 0,2-8 75 0 0,-5 16-65 0 0,0 1 107 0 0,0 0 22 0 0,6 17 0 0 0,-4-6-1 0 0,1 0 0 0 0,0 0 0 0 0,0 0 0 0 0,1-1 0 0 0,1 0 0 0 0,0 1-1 0 0,0-2 1 0 0,3 5-63 0 0,-6-11 3 0 0,0 0-1 0 0,0 0 1 0 0,1 0-1 0 0,-1 0 1 0 0,1 0-1 0 0,-1 0 1 0 0,1-1-1 0 0,0 0 1 0 0,0 1-1 0 0,1-1 1 0 0,-1 0-1 0 0,0 0 1 0 0,1-1-1 0 0,-1 1 1 0 0,1-1-1 0 0,-1 1 1 0 0,1-1-1 0 0,0 0 1 0 0,-1-1-1 0 0,1 1 1 0 0,0-1-1 0 0,0 1 1 0 0,0-1-1 0 0,0 0 1 0 0,-1-1-1 0 0,2 1-2 0 0,-1-1 0 0 0,0 0 0 0 0,0 0 0 0 0,0-1 0 0 0,0 1 0 0 0,0-1 0 0 0,-1 0 0 0 0,1 0 0 0 0,-1 0 0 0 0,1 0 0 0 0,1-3 0 0 0,-3 4 0 0 0,0-1 0 0 0,0 1 0 0 0,-1-1 0 0 0,1 0 0 0 0,-1 1 0 0 0,1-1 0 0 0,-1 0 0 0 0,1 0 0 0 0,-1 0 0 0 0,0 0 0 0 0,0 0 0 0 0,0-1 0 0 0,0 1 0 0 0,-1 0 0 0 0,1 0 0 0 0,0-1 0 0 0,-1 1 0 0 0,0-2 0 0 0,2-10-333 0 0,0 1-1 0 0,1-1 1 0 0,0 0-1 0 0,1 1 1 0 0,0 0 0 0 0,1 0-1 0 0,4-7 334 0 0,-8 17 38 0 0,0 3-36 0 0,-1-1 0 0 0,0 1 0 0 0,0-1 0 0 0,0 1 0 0 0,0-1 0 0 0,0 1 0 0 0,0 0 0 0 0,1-1-1 0 0,-1 1 1 0 0,0-1 0 0 0,0 1 0 0 0,0 0 0 0 0,1-1 0 0 0,-1 1 0 0 0,0-1 0 0 0,1 1 0 0 0,-1 0 0 0 0,0-1 0 0 0,1 1-1 0 0,-1 0 1 0 0,1 0 0 0 0,-1-1 0 0 0,0 1 0 0 0,1 0 0 0 0,-1 0-2 0 0,1-1 16 0 0,0 0 48 0 0,12 4 64 0 0,-10-2-128 0 0,-1 1-1 0 0,1 0 1 0 0,-1 0-1 0 0,1 0 0 0 0,-1 0 1 0 0,0 0-1 0 0,0 0 0 0 0,0 0 1 0 0,0 1-1 0 0,0-1 1 0 0,0 1-1 0 0,-1 0 0 0 0,1-1 1 0 0,0 3 0 0 0,4 8 187 0 0,-1 0 0 0 0,2 11-187 0 0,-1-5 450 0 0,0-2-233 0 0,-1-1 0 0 0,-1 2-1 0 0,0-1 1 0 0,-1 0 0 0 0,-1 1-1 0 0,1 16-216 0 0,-3-33 227 0 0,-1-2-183 0 0,1 0 0 0 0,-1 0-1 0 0,1 1 1 0 0,0-1 0 0 0,0 0 0 0 0,0 0 0 0 0,-1 0-1 0 0,1 0 1 0 0,0 0 0 0 0,0 0 0 0 0,0 0 0 0 0,1 0-1 0 0,-1 0 1 0 0,0 0 0 0 0,0 0 0 0 0,0 0 0 0 0,1 0-1 0 0,-1 0-43 0 0,0 0-75 0 0,1-7-52 0 0,0 0 1 0 0,0 0-1 0 0,1 0 0 0 0,0 0 0 0 0,0 1 0 0 0,1-1 0 0 0,0 1 0 0 0,1 0 1 0 0,-1-1-1 0 0,1 2 0 0 0,1-1 0 0 0,-1 0 0 0 0,1 1 0 0 0,0 0 0 0 0,1 0 1 0 0,-1 0-1 0 0,1 1 0 0 0,0 0 0 0 0,1 0 0 0 0,-1 0 0 0 0,3 0 127 0 0,-8 4 3 0 0,1 0-1 0 0,-1 1 0 0 0,1-1 0 0 0,0 1 1 0 0,0-1-1 0 0,-1 1 0 0 0,1 0 1 0 0,0-1-1 0 0,0 1 0 0 0,0 0 0 0 0,-1 0 1 0 0,1 1-1 0 0,0-1 0 0 0,0 0 1 0 0,0 0-1 0 0,-1 1 0 0 0,1-1 0 0 0,0 1 1 0 0,-1 0-1 0 0,1-1 0 0 0,0 1 1 0 0,-1 0-1 0 0,1 0 0 0 0,-1 0 0 0 0,1 0 1 0 0,-1 0-3 0 0,6 5 306 0 0,0 0 1 0 0,0 1-1 0 0,-1 0 1 0 0,5 6-307 0 0,1 1 316 0 0,7 6-542 0 0,0-2 1 0 0,7 5 225 0 0,-21-20-226 0 0,-1 0 0 0 0,1 0 0 0 0,-1-1 1 0 0,1 0-1 0 0,0 1 0 0 0,3-1 226 0 0,19 4-6758 0 0,-13-5 337 0 0</inkml:trace>
  <inkml:trace contextRef="#ctx0" brushRef="#br0" timeOffset="12157.656">10708 307 17503 0 0,'-1'-2'113'0'0,"-1"0"0"0"0,1 0 0 0 0,-1 0 0 0 0,0 0 0 0 0,0 0 0 0 0,0 1-1 0 0,0-1 1 0 0,0 1 0 0 0,0-1 0 0 0,0 1 0 0 0,-1 0 0 0 0,1-1-1 0 0,0 1 1 0 0,-1 0 0 0 0,1 1 0 0 0,-3-2-113 0 0,0 2 24 0 0,1-1-1 0 0,0 1 1 0 0,-1 0 0 0 0,1 0-1 0 0,-1 0 1 0 0,1 0 0 0 0,-1 1-1 0 0,1 0 1 0 0,-4 0-24 0 0,-1 2 96 0 0,-1 1-1 0 0,1-1 1 0 0,0 1 0 0 0,0 1-1 0 0,0 0 1 0 0,1 0 0 0 0,0 1-1 0 0,-7 5-95 0 0,11-7 76 0 0,0 0-1 0 0,1 0 1 0 0,-1 0-1 0 0,1 1 1 0 0,0-1-1 0 0,0 1 1 0 0,0 0-1 0 0,1 0 1 0 0,-1 0-1 0 0,1 1 1 0 0,0-1-1 0 0,1 0 1 0 0,-1 1-1 0 0,1-1 1 0 0,0 1-1 0 0,1-1 0 0 0,-1 1 1 0 0,1 0-1 0 0,0-1 1 0 0,1 1-1 0 0,-1-1 1 0 0,1 1-1 0 0,0-1 1 0 0,1 1-1 0 0,-1-1 1 0 0,1 1-1 0 0,0-1 1 0 0,2 3-76 0 0,0-2 54 0 0,0 0 0 0 0,1-1 0 0 0,0 1 0 0 0,0-1 1 0 0,0-1-1 0 0,0 1 0 0 0,1-1 0 0 0,0 1 0 0 0,0-2 1 0 0,0 1-1 0 0,0-1 0 0 0,1 0 0 0 0,-1 0 0 0 0,1 0 0 0 0,0-1 1 0 0,-1 0-1 0 0,1-1 0 0 0,0 0 0 0 0,0 0 0 0 0,2 0-54 0 0,2 0-214 0 0,-1 0 0 0 0,1-1 0 0 0,0-1-1 0 0,-1 0 1 0 0,1 0 0 0 0,3-2 214 0 0,-5 1-763 0 0,-1 0 1 0 0,1-1-1 0 0,-1 0 1 0 0,0 0-1 0 0,0-1 0 0 0,0 0 1 0 0,3-2 762 0 0,4-6-1973 0 0</inkml:trace>
  <inkml:trace contextRef="#ctx0" brushRef="#br0" timeOffset="12535.15">10920 170 13824 0 0,'0'0'629'0'0,"0"0"-12"0"0,-1 1-287 0 0,-1 0-175 0 0,0 1 1 0 0,1-1-1 0 0,-1 1 1 0 0,1-1 0 0 0,0 1-1 0 0,-1 0 1 0 0,1-1-1 0 0,0 1 1 0 0,0 0 0 0 0,0 0-1 0 0,0 0 1 0 0,1 0-1 0 0,-1 0 1 0 0,0 0 0 0 0,1 0-1 0 0,-1 0 1 0 0,1 0-1 0 0,0 0 1 0 0,0 2-156 0 0,-2 9 628 0 0,2 1 0 0 0,0 10-628 0 0,1-7 250 0 0,8 292 2851 0 0,-9-308-3369 0 0,0-47-7974 0 0,0 32 5685 0 0</inkml:trace>
  <inkml:trace contextRef="#ctx0" brushRef="#br0" timeOffset="12536.15">10987 353 1840 0 0,'19'-2'-1434'0'0,"-16"2"2152"0"0,0 0-1 0 0,0 1 0 0 0,0-1 1 0 0,0 1-1 0 0,-1-1 0 0 0,1 1 1 0 0,0 0-1 0 0,0 0-717 0 0,-1 0 498 0 0,-1 0 0 0 0,1 0-1 0 0,-1 0 1 0 0,1 0 0 0 0,-1 0 0 0 0,1 0 0 0 0,-1 0 0 0 0,0 0 0 0 0,1 1 0 0 0,-1-1 0 0 0,0 0-1 0 0,0 1 1 0 0,0-1 0 0 0,0 1 0 0 0,0-1 0 0 0,-1 1 0 0 0,1-1 0 0 0,0 1 0 0 0,-1 0 0 0 0,1 0-1 0 0,-1-1 1 0 0,1 1 0 0 0,-1 0 0 0 0,0 0-498 0 0,6 28 1657 0 0,-4-23-1253 0 0,0 0 1 0 0,-1 0-1 0 0,0 0 1 0 0,0 7-405 0 0,-1-9 204 0 0,1 0 0 0 0,0 0 1 0 0,0 0-1 0 0,0 0 1 0 0,1 2-205 0 0,4 17 652 0 0,-5-18-578 0 0,0 0 0 0 0,0 0 1 0 0,1-1-1 0 0,0 1 0 0 0,0 0 0 0 0,2 2-74 0 0,-2-3 62 0 0,1 2 184 0 0,-3-6-200 0 0,0 0-1 0 0,1 0 0 0 0,-1 0 0 0 0,0 0 0 0 0,1 0 0 0 0,-1 0 0 0 0,1 0 1 0 0,-1 0-1 0 0,1 0 0 0 0,0 0 0 0 0,-1 0 0 0 0,1-1 0 0 0,0 1 1 0 0,0 0-1 0 0,-1 0 0 0 0,1-1 0 0 0,0 1 0 0 0,0-1 0 0 0,0 1 1 0 0,0 0-1 0 0,0-1 0 0 0,0 1-45 0 0,0-1 249 0 0,18 0-166 0 0,-18-1-266 0 0,1 1 0 0 0,0 0 0 0 0,-1 0 1 0 0,1-1-1 0 0,-1 1 0 0 0,1-1 0 0 0,-1 0 0 0 0,1 1 0 0 0,-1-1 1 0 0,1 0 182 0 0,8-8-5909 0 0,2-3-1580 0 0</inkml:trace>
  <inkml:trace contextRef="#ctx0" brushRef="#br0" timeOffset="12922.462">11343 242 8288 0 0,'0'-6'862'0'0,"-3"1"-463"0"0,3 4 1537 0 0,0 1 664 0 0,0 0 125 0 0,-7 0 910 0 0,6-1-3604 0 0,0 1 0 0 0,0 0 0 0 0,0 0 0 0 0,0-1 0 0 0,0 1 0 0 0,0 0 0 0 0,0 0 0 0 0,1 0 1 0 0,-1 0-1 0 0,0 0 0 0 0,0 0 0 0 0,0 1 0 0 0,0-1 0 0 0,0 0 0 0 0,0 0 0 0 0,0 1 0 0 0,1-1 0 0 0,-1 0 0 0 0,0 1 0 0 0,0-1 0 0 0,0 1 1 0 0,1-1-1 0 0,-1 1 0 0 0,0-1 0 0 0,1 1 0 0 0,-1 0 0 0 0,0-1 0 0 0,1 1 0 0 0,-1 0 0 0 0,1 0 0 0 0,-1-1 0 0 0,1 1-31 0 0,-1 1-110 0 0,-8 20 155 0 0,9-10-1890 0 0,6-2-3660 0 0,-2-5-543 0 0</inkml:trace>
  <inkml:trace contextRef="#ctx0" brushRef="#br0" timeOffset="13274.218">11564 290 14768 0 0,'0'0'332'0'0,"-7"1"457"0"0,-16 5-362 0 0,0 0 0 0 0,1 2 1 0 0,0 0-1 0 0,1 2 0 0 0,0 0 1 0 0,1 1-1 0 0,0 2 0 0 0,-18 13-427 0 0,34-22 128 0 0,-1-1-1 0 0,1 1 1 0 0,1 0-1 0 0,-1 1 1 0 0,0-1-1 0 0,1 1 1 0 0,0-1-1 0 0,0 1 1 0 0,-1 3-128 0 0,-2 2 851 0 0,6-10-806 0 0,0 1 0 0 0,0 0 0 0 0,0 0 0 0 0,0-1-1 0 0,0 1 1 0 0,0 0 0 0 0,0-1 0 0 0,0 1 0 0 0,1 0 0 0 0,-1-1 0 0 0,0 1 0 0 0,0 0-1 0 0,1-1 1 0 0,-1 1 0 0 0,0 0 0 0 0,1-1 0 0 0,-1 1 0 0 0,1-1 0 0 0,-1 1-1 0 0,1-1 1 0 0,-1 1 0 0 0,1-1 0 0 0,-1 1 0 0 0,1-1 0 0 0,-1 0 0 0 0,1 1 0 0 0,0-1-1 0 0,-1 0 1 0 0,1 1 0 0 0,0-1 0 0 0,-1 0 0 0 0,1 0-45 0 0,2 1 54 0 0,0 0 0 0 0,0 0 0 0 0,0-1 0 0 0,0 0 0 0 0,0 0 0 0 0,1 0 0 0 0,-1 0 0 0 0,0 0 0 0 0,0 0 0 0 0,0-1 0 0 0,0 0 0 0 0,0 1 0 0 0,0-1 0 0 0,0 0 0 0 0,2-2-54 0 0,5-2-39 0 0,0 0 1 0 0,-1-1-1 0 0,8-6 39 0 0,8-5 51 0 0,-12 9-49 0 0,3-2 16 0 0,1 1-1 0 0,9-4-17 0 0,-21 11 3 0 0,0 0 0 0 0,0 0-1 0 0,1 1 1 0 0,-1-1 0 0 0,1 1 0 0 0,-1 1-1 0 0,1-1 1 0 0,-1 1 0 0 0,1 0-1 0 0,3 0-2 0 0,-7 1 0 0 0,1-1 0 0 0,0 1 0 0 0,-1-1 0 0 0,1 1 0 0 0,-1 0 0 0 0,1 0 0 0 0,-1 0 0 0 0,0 1 0 0 0,1-1 0 0 0,-1 1 0 0 0,0-1 0 0 0,0 1 0 0 0,0 0 0 0 0,0-1 0 0 0,0 1 0 0 0,0 1 0 0 0,4 4 0 0 0,-1 0 0 0 0,0 1 0 0 0,4 7 0 0 0,-6-9 0 0 0,15 40-80 0 0,-16-42 80 0 0,-1 0 0 0 0,0 0 0 0 0,-1 1 0 0 0,1-1 0 0 0,-1 0-1 0 0,0 0 1 0 0,0 3 0 0 0,1 11 16 0 0,0 14 241 0 0,-1-31-169 0 0,0-1 0 0 0,-4 5 608 0 0,4-7-670 0 0,0 0 1 0 0,-1 1-1 0 0,1-1 0 0 0,0 0 0 0 0,0 1 0 0 0,0-1 0 0 0,0 0 1 0 0,0 0-1 0 0,1 1 0 0 0,-1-1 0 0 0,0 0 0 0 0,1-1-26 0 0,2-13 44 0 0,-2 10-97 0 0,0 1 0 0 0,1-1 0 0 0,-1 1 0 0 0,1-1 0 0 0,1 1 1 0 0,-1 0-1 0 0,1-1 0 0 0,0 1 0 0 0,0 1 0 0 0,0-1 0 0 0,0 0 1 0 0,2 0 52 0 0,9-16-460 0 0,-11 16 419 0 0,0 0 0 0 0,0 0 0 0 0,1 0 0 0 0,0 1 0 0 0,0-1 0 0 0,0 1 0 0 0,2-1 41 0 0,-4 3 1 0 0,0 1 1 0 0,0-1-1 0 0,0 1 0 0 0,0 0 1 0 0,1 0-1 0 0,-1 0 0 0 0,0 0 0 0 0,1 0 1 0 0,-1 0-1 0 0,0 1 0 0 0,1-1 1 0 0,-1 1-1 0 0,1 0 0 0 0,-1 0 0 0 0,1 0 1 0 0,-1 0-1 0 0,1 0 0 0 0,0 0-1 0 0,-2 0 0 0 0,0 1 0 0 0,0-1 0 0 0,0 0 0 0 0,0 1 0 0 0,0-1 0 0 0,0 0 0 0 0,0 1 0 0 0,0 0 0 0 0,0-1 0 0 0,0 1 0 0 0,0-1 0 0 0,0 1 0 0 0,0 0 0 0 0,0 0 0 0 0,-1 0 0 0 0,1-1 0 0 0,0 1 0 0 0,-1 0 0 0 0,1 0 0 0 0,0 0 0 0 0,-1 0 0 0 0,3 3 0 0 0,3 4 1 0 0,0 0-1 0 0,-1 0 0 0 0,1 0 1 0 0,-2 1-1 0 0,1 0 1 0 0,-1 0-1 0 0,-1 0 0 0 0,2 7 0 0 0,7 14 51 0 0,-7-16-59 0 0,-3-9 36 0 0,0 1-1 0 0,1-1 0 0 0,-1 1 1 0 0,1-1-1 0 0,2 3-27 0 0,-3-6-35 0 0,0 0 0 0 0,0 0 0 0 0,-1 0 0 0 0,1-1 0 0 0,0 1 0 0 0,0-1 1 0 0,1 1-1 0 0,-1-1 0 0 0,0 0 0 0 0,0 0 0 0 0,1 0 0 0 0,-1 0 0 0 0,1 0 0 0 0,-1 0 0 0 0,2 0 35 0 0,-1-1-294 0 0,-1 1-47 0 0,-1-1 1 0 0,1 1 0 0 0,0-1-1 0 0,-1 0 1 0 0,1 0 0 0 0,0 0-1 0 0,0 0 1 0 0,0 0 0 0 0,0 0 340 0 0,7-3-2014 0 0</inkml:trace>
  <inkml:trace contextRef="#ctx0" brushRef="#br0" timeOffset="13626.857">12186 312 6912 0 0,'0'-1'222'0'0,"-1"1"0"0"0,0-1 0 0 0,1 1 0 0 0,-1-1 0 0 0,0 1 0 0 0,1-1 0 0 0,-1 1 0 0 0,0 0 0 0 0,0-1 0 0 0,0 1 0 0 0,1 0 0 0 0,-1 0 0 0 0,0 0 0 0 0,0-1 0 0 0,0 1 0 0 0,0 0 0 0 0,0 0 1 0 0,1 0-1 0 0,-1 0 0 0 0,0 1 0 0 0,0-1 0 0 0,0 0 0 0 0,0 0 0 0 0,0 0 0 0 0,1 1 0 0 0,-1-1-222 0 0,-1 1 367 0 0,0 0 1 0 0,0 0-1 0 0,0 0 0 0 0,1 1 1 0 0,-1-1-1 0 0,0 0 0 0 0,1 1 1 0 0,-1-1-1 0 0,1 1 0 0 0,0 0 1 0 0,-1 0-368 0 0,0 1 175 0 0,0 0 1 0 0,0 0 0 0 0,0 0 0 0 0,1 0-1 0 0,-1 0 1 0 0,1 0 0 0 0,0 0 0 0 0,0 1-1 0 0,0-1 1 0 0,0 0 0 0 0,1 1 0 0 0,-1-1-1 0 0,1 1 1 0 0,0 1-176 0 0,1 2 171 0 0,1 0 1 0 0,0 0-1 0 0,0 0 0 0 0,0-1 0 0 0,1 1 1 0 0,0 0-1 0 0,0-1 0 0 0,1 0 0 0 0,0 0 1 0 0,0 0-1 0 0,1 1-171 0 0,34 47 664 0 0,-26-36-451 0 0,-11-15-130 0 0,0 0-1 0 0,0 0 0 0 0,0 0 0 0 0,0 0 0 0 0,0 0 1 0 0,0 1-83 0 0,-1-2 72 0 0,-1-1-1 0 0,1 1 1 0 0,-1 0 0 0 0,1-1 0 0 0,-1 1 0 0 0,0 0 0 0 0,0-1 0 0 0,0 1 0 0 0,0 0 0 0 0,0-1-1 0 0,0 1 1 0 0,0-1 0 0 0,0 1-72 0 0,0-1 27 0 0,-1 0 1 0 0,1-1-1 0 0,0 1 0 0 0,-1 0 0 0 0,1-1 0 0 0,0 1 0 0 0,-1 0 1 0 0,1-1-1 0 0,-1 1 0 0 0,1-1 0 0 0,-1 1 0 0 0,1 0 0 0 0,-1-1 1 0 0,0 1-1 0 0,1-1 0 0 0,-1 0 0 0 0,0 1 0 0 0,1-1 0 0 0,-1 1-27 0 0,-3 0 47 0 0,0 0-1 0 0,-1 0 1 0 0,1 0-1 0 0,0-1 1 0 0,0 1-1 0 0,-1-1 1 0 0,1 0-1 0 0,-2-1-46 0 0,1 1 32 0 0,-96 0-2602 0 0,80 0 556 0 0</inkml:trace>
  <inkml:trace contextRef="#ctx0" brushRef="#br0" timeOffset="20194.152">53 1220 17503 0 0,'0'0'399'0'0,"0"0"60"0"0,0 0 21 0 0,0 0-59 0 0,7 12 102 0 0,6 23 858 0 0,-12-29-1287 0 0,0 1 0 0 0,1 0 0 0 0,0-1 0 0 0,2 3-94 0 0,-1-2 150 0 0,-1 0 0 0 0,0 0 0 0 0,0 0 0 0 0,0 3-150 0 0,-2-3-60 0 0,0-6 26 0 0,0 1 1 0 0,0-1-1 0 0,0 1 1 0 0,0-1-1 0 0,0 1 1 0 0,0-1-1 0 0,1 1 1 0 0,-1-1-1 0 0,0 1 1 0 0,1-1-1 0 0,-1 1 1 0 0,1-1-1 0 0,0 0 1 0 0,0 2 33 0 0,-1-2 177 0 0,0-1 130 0 0,0 0 21 0 0,0 0-24 0 0,-5-14 94 0 0,4 5-485 0 0,1-1-1 0 0,0 1 0 0 0,1 0 1 0 0,0 0-1 0 0,0 0 1 0 0,3-8 87 0 0,1-3-434 0 0,0 1 1 0 0,6-11 433 0 0,-9 27-7 0 0,-1 0 0 0 0,0-1 0 0 0,1 1 0 0 0,0 0 1 0 0,0 0-1 0 0,0 0 0 0 0,0 1 0 0 0,0-1 0 0 0,0 0 0 0 0,1 1 0 0 0,-1 0 0 0 0,1-1 0 0 0,0 1 7 0 0,-1 1 9 0 0,-1 0 0 0 0,1 0 0 0 0,0 1 0 0 0,-1-1 0 0 0,1 1 0 0 0,0-1 0 0 0,0 1 0 0 0,-1-1 0 0 0,1 1 0 0 0,0 0 0 0 0,0 0 1 0 0,0 0-1 0 0,0 0 0 0 0,-1 0 0 0 0,1 1 0 0 0,0-1 0 0 0,0 0 0 0 0,-1 1 0 0 0,1-1 0 0 0,0 1 0 0 0,-1 0 0 0 0,1 0 0 0 0,0 0 0 0 0,-1-1 0 0 0,2 2-9 0 0,1 1 45 0 0,0 0-1 0 0,0 0 1 0 0,0 0-1 0 0,-1 0 1 0 0,1 1-1 0 0,-1 0 0 0 0,0 0 1 0 0,0 0-1 0 0,0 0 1 0 0,0 0-1 0 0,-1 0 1 0 0,1 1-1 0 0,-1-1 1 0 0,0 1-1 0 0,-1 0 0 0 0,1-1 1 0 0,-1 1-1 0 0,1 2-44 0 0,0 8 176 0 0,0-1 0 0 0,-1 1 0 0 0,-1 0 0 0 0,0 0 0 0 0,-2 11-176 0 0,1-20 57 0 0,0 1 0 0 0,-1-1-1 0 0,0 1 1 0 0,0-1-1 0 0,0 0 1 0 0,-1 0 0 0 0,0 0-1 0 0,-1 1-56 0 0,1 0 51 0 0,3-6 84 0 0,0-1-207 0 0,0 0-89 0 0,0 0-21 0 0,0 0 92 0 0,0 0 390 0 0,-1-1-252 0 0,1 1 1 0 0,0-1 0 0 0,0 1 0 0 0,-1-1 0 0 0,1 1-1 0 0,0 0 1 0 0,0-1 0 0 0,0 1 0 0 0,0-1 0 0 0,-1 1 0 0 0,1-1-1 0 0,0 1 1 0 0,0-1 0 0 0,0 1 0 0 0,0-1 0 0 0,0 1-1 0 0,0-1 1 0 0,0 1 0 0 0,0-1 0 0 0,1 1 0 0 0,-1-1-1 0 0,0 1 1 0 0,0-1 0 0 0,0 1 0 0 0,0 0 0 0 0,1-1-49 0 0,-1 0 80 0 0,2-7-278 0 0,0 1-1 0 0,0-1 1 0 0,1 1 0 0 0,0 0 0 0 0,1 0-1 0 0,-1 0 1 0 0,1 0 0 0 0,1 0 0 0 0,0 1 198 0 0,11-16 62 0 0,20-18-62 0 0,-29 32-45 0 0,0 2 45 0 0,1 4 0 0 0,-6 2 2 0 0,-1 0 1 0 0,1 1-1 0 0,-1-1 0 0 0,1 0 0 0 0,-1 1 0 0 0,1-1 0 0 0,-1 1 0 0 0,1 0 1 0 0,-1-1-1 0 0,0 1 0 0 0,1 0 0 0 0,-1 0 0 0 0,0 0 0 0 0,1 0 0 0 0,-1 0 1 0 0,0 0-1 0 0,0 0 0 0 0,0 0 0 0 0,0 0 0 0 0,0 1 0 0 0,0-1 0 0 0,-1 0 0 0 0,1 1 1 0 0,0 0-3 0 0,3 6 18 0 0,-1 0 1 0 0,0 0 0 0 0,-1 0-1 0 0,1 3-18 0 0,1 3 10 0 0,0 0-15 0 0,1 3-20 0 0,0-1 0 0 0,2 0 0 0 0,6 12 25 0 0,-13-26-122 0 0,1-1-1 0 0,0 1 1 0 0,0-1 0 0 0,0 0-1 0 0,0 0 1 0 0,0 1-1 0 0,0-1 1 0 0,1 0-1 0 0,-1 0 1 0 0,0 0 0 0 0,1 0-1 0 0,-1 0 1 0 0,0-1-1 0 0,1 1 1 0 0,-1 0-1 0 0,1-1 1 0 0,-1 1 0 0 0,1-1-1 0 0,0 1 123 0 0,1-1-472 0 0,-1 1 1 0 0,1-1-1 0 0,0 0 0 0 0,-1 0 1 0 0,1-1-1 0 0,-1 1 0 0 0,1-1 0 0 0,-1 1 1 0 0,1-1-1 0 0,-1 0 0 0 0,2 0 472 0 0,3-2-1176 0 0,0 0 0 0 0,-1-1 1 0 0,1 0-1 0 0,-1 0 0 0 0,0-1 0 0 0,0 1 0 0 0,4-6 1176 0 0,1-2-372 0 0,0-1-1 0 0,-1 0 0 0 0,-1-1 1 0 0,0 0-1 0 0,-1 0 1 0 0,0-1-1 0 0,0-1 373 0 0,-3 7 1150 0 0,-4 7-813 0 0,0 1-1 0 0,0-1 0 0 0,-1 0 0 0 0,1 1 0 0 0,0-1 0 0 0,-1 0 0 0 0,1 1 0 0 0,-1-1 0 0 0,1 0 0 0 0,-1 1 0 0 0,0-2-336 0 0,0 2 1592 0 0,0 1 28 0 0,0 0-76 0 0,0 0-336 0 0,0 0-149 0 0,0 0-31 0 0,0 0-80 0 0,-5 19 616 0 0,3-15-1541 0 0,1 1 0 0 0,0-1 0 0 0,0 0 0 0 0,0 1 0 0 0,0-1 0 0 0,1 1-1 0 0,-1 0 1 0 0,1-1 0 0 0,1 1 0 0 0,-1-1 0 0 0,1 1 0 0 0,-1-1 0 0 0,1 1-1 0 0,0-1 1 0 0,1 0 0 0 0,-1 1 0 0 0,1-1 0 0 0,0 0 0 0 0,0 0 0 0 0,0 0-1 0 0,1 0 1 0 0,-1 0 0 0 0,1-1 0 0 0,0 1 0 0 0,0-1 0 0 0,0 0 0 0 0,1 0-1 0 0,-1 0 1 0 0,1 0 0 0 0,-1 0 0 0 0,1-1 0 0 0,0 1 0 0 0,0-1-1 0 0,0 0 1 0 0,3 0-23 0 0,-1 0 97 0 0,0 0 1 0 0,0-1-1 0 0,0 0 0 0 0,1-1 0 0 0,-1 1 0 0 0,0-1 0 0 0,0-1 0 0 0,1 1 1 0 0,-1-1-1 0 0,0 0 0 0 0,0 0 0 0 0,0 0 0 0 0,0-1 0 0 0,0 0 0 0 0,0-1 1 0 0,0 1-1 0 0,-1-1 0 0 0,1 0 0 0 0,-1 0 0 0 0,0-1 0 0 0,4-3-97 0 0,-8 6 0 0 0,0 0 1 0 0,0-1-1 0 0,0 1 0 0 0,0 0 0 0 0,0-1 0 0 0,0 1 0 0 0,0-1 0 0 0,0 0 1 0 0,-1 1-1 0 0,1-1 0 0 0,0 0 0 0 0,-1 1 0 0 0,0-1 0 0 0,1 0 0 0 0,-1 0 1 0 0,0 1-1 0 0,0-1 0 0 0,0 0 0 0 0,0 0 0 0 0,0 1 0 0 0,-1-1 0 0 0,1 0 1 0 0,0 0-1 0 0,-1 1 0 0 0,1-1 0 0 0,-1 0 0 0 0,0 1 0 0 0,0-2 0 0 0,0 0 1 0 0,-1 0-1 0 0,1 0 0 0 0,-1 0 0 0 0,0 0 1 0 0,0 1-1 0 0,0-1 0 0 0,-1 0 1 0 0,1 1-1 0 0,-1-1 0 0 0,1 1 0 0 0,-1 0 1 0 0,0 0-1 0 0,0 0 0 0 0,0 0 0 0 0,-8-3-130 0 0,-1 0-1 0 0,1 1 1 0 0,-1 1 0 0 0,1 0-1 0 0,-1 0 1 0 0,-12 0 130 0 0,-10 0-1287 0 0,-28 2 1287 0 0,61 1-1373 0 0,1 0-311 0 0,0 0-909 0 0,0 0-3399 0 0</inkml:trace>
  <inkml:trace contextRef="#ctx0" brushRef="#br0" timeOffset="20544.062">939 972 14888 0 0,'0'0'680'0'0,"0"0"-11"0"0,1 1-429 0 0,3 13 196 0 0,-1 0 1 0 0,-1 0 0 0 0,0 0-1 0 0,-1 0 1 0 0,0 13-437 0 0,1 14 735 0 0,3 68 1545 0 0,-4 3-2280 0 0,-1-87 107 0 0,3-14 33 0 0,0-6-1665 0 0,-2 0-4748 0 0,-1-5 3597 0 0</inkml:trace>
  <inkml:trace contextRef="#ctx0" brushRef="#br0" timeOffset="20942.808">1139 1264 13824 0 0,'0'0'314'0'0,"0"0"46"0"0,9 0 354 0 0,8 0-819 0 0,20 0 2215 0 0,0-1-1 0 0,13-4-2109 0 0,-45 5 216 0 0,43-9 1348 0 0,-43 7-1464 0 0,-1 1 0 0 0,1-1 0 0 0,0 0-1 0 0,-1 0 1 0 0,1 0 0 0 0,-1 0 0 0 0,0-1 0 0 0,3-1-100 0 0,-7 3 42 0 0,1 1 0 0 0,0-1 1 0 0,0 0-1 0 0,-1 1 1 0 0,1-1-1 0 0,0 0 0 0 0,-1 0 1 0 0,1 1-1 0 0,-1-1 1 0 0,1 0-1 0 0,-1 0 0 0 0,1 0 1 0 0,-1 1-1 0 0,0-1 1 0 0,1 0-1 0 0,-1 0 0 0 0,0 0 1 0 0,0 0-1 0 0,0 0 1 0 0,0 0-1 0 0,0 0 0 0 0,0 0 1 0 0,0 0-1 0 0,0 0 1 0 0,0 0-1 0 0,0 0 0 0 0,0 0 1 0 0,0 1-1 0 0,-1-1 1 0 0,1 0-1 0 0,0 0 0 0 0,-1 0 1 0 0,1 0-1 0 0,-1 0 1 0 0,1 0-1 0 0,-1 1 0 0 0,1-1 1 0 0,-1 0-1 0 0,1 0 1 0 0,-2 0-43 0 0,1-1-18 0 0,-1 1 0 0 0,0-1 0 0 0,0 1 1 0 0,0-1-1 0 0,0 1 0 0 0,0 0 0 0 0,0 0 1 0 0,0 0-1 0 0,0 0 0 0 0,0 0 0 0 0,0 0 1 0 0,-1 1-1 0 0,1-1 0 0 0,0 0 0 0 0,-1 1 1 0 0,-1 0 17 0 0,-4 0-109 0 0,0 1 0 0 0,0 0 1 0 0,0 1-1 0 0,0-1 0 0 0,0 2 1 0 0,0-1-1 0 0,1 1 0 0 0,-1 0 1 0 0,1 1-1 0 0,-1-1 1 0 0,1 2-1 0 0,1-1 0 0 0,-3 2 109 0 0,-1 2 107 0 0,0 0-1 0 0,1 0 0 0 0,0 1 1 0 0,1 0-1 0 0,0 1 1 0 0,0 0-1 0 0,1 0 0 0 0,-2 5-106 0 0,7-11 31 0 0,0-1-1 0 0,0 1 0 0 0,1 0 1 0 0,0 0-1 0 0,0-1 0 0 0,0 1 1 0 0,0 0-1 0 0,0 0 0 0 0,1 0 1 0 0,0 0-1 0 0,0 4-30 0 0,0-7 11 0 0,0 1 0 0 0,0 0 0 0 0,0-1-1 0 0,1 1 1 0 0,-1-1 0 0 0,1 1 0 0 0,-1-1-1 0 0,1 1 1 0 0,-1-1 0 0 0,1 1 0 0 0,0-1 0 0 0,0 0-1 0 0,-1 1 1 0 0,1-1 0 0 0,0 0 0 0 0,0 0-1 0 0,1 1 1 0 0,-1-1 0 0 0,0 0 0 0 0,0 0-1 0 0,0 0 1 0 0,1 0 0 0 0,-1-1 0 0 0,0 1 0 0 0,1 0-1 0 0,-1 0 1 0 0,1-1 0 0 0,-1 1 0 0 0,1-1-1 0 0,-1 0 1 0 0,2 1-11 0 0,10 1-158 0 0,0-1-1 0 0,-1 0 0 0 0,1-1 0 0 0,0 0 1 0 0,0-1-1 0 0,1-1 159 0 0,18-3-4625 0 0,27-9 4625 0 0,-39 8-2049 0 0,1-4-20 0 0</inkml:trace>
  <inkml:trace contextRef="#ctx0" brushRef="#br0" timeOffset="21282.074">1811 1109 15344 0 0,'-9'1'230'0'0,"1"1"0"0"0,-1 0 0 0 0,1 0 1 0 0,-1 1-1 0 0,1 0 0 0 0,0 0 1 0 0,0 1-1 0 0,1 0 0 0 0,-8 5-230 0 0,15-9 6 0 0,-4 3 158 0 0,0 0 0 0 0,0 0-1 0 0,0 1 1 0 0,0 0 0 0 0,0-1 0 0 0,1 1-1 0 0,-1 1-163 0 0,-14 15 670 0 0,9-11-362 0 0,1 1 0 0 0,0 0 0 0 0,0 0 0 0 0,1 1 0 0 0,0 0 1 0 0,1 0-1 0 0,-5 11-308 0 0,9-16 63 0 0,0-4 6 0 0,1 0 1 0 0,0 1-1 0 0,0-1 1 0 0,0 0-1 0 0,1 1 1 0 0,-1-1-1 0 0,0 0 0 0 0,1 1 1 0 0,0-1-1 0 0,-1 1 1 0 0,1-1-1 0 0,0 1 1 0 0,1 0-1 0 0,-1-1 1 0 0,0 1-1 0 0,0-1 0 0 0,1 0 1 0 0,0 1-1 0 0,-1-1 1 0 0,1 1-1 0 0,0-1 1 0 0,0 0-1 0 0,1 0 0 0 0,-1 1 1 0 0,0-1-1 0 0,2 2-69 0 0,-2-3 10 0 0,1 1-1 0 0,-1-1 0 0 0,1 1 1 0 0,-1-1-1 0 0,1 1 0 0 0,-1-1 1 0 0,1 0-1 0 0,0 0 0 0 0,0 0 1 0 0,0 0-1 0 0,-1 0 0 0 0,1 0 1 0 0,0-1-1 0 0,0 1 0 0 0,0-1 1 0 0,0 1-1 0 0,0-1 0 0 0,0 0 1 0 0,0 0-1 0 0,1 1 0 0 0,-1-1 1 0 0,0-1-1 0 0,0 1 0 0 0,1 0-9 0 0,7-2 0 0 0,0 0 0 0 0,1-1 0 0 0,-1 0 0 0 0,0-1 0 0 0,0 0 0 0 0,2-2 0 0 0,1-2 134 0 0,-1 0 1 0 0,0-1-1 0 0,0 0 0 0 0,-1-1 0 0 0,0 0 0 0 0,0 0 1 0 0,4-8-135 0 0,12-11-668 0 0,-26 28 546 0 0,-1 1 190 0 0,0 0 85 0 0,0 0 20 0 0,0 0-43 0 0,0 0-197 0 0,3 14-406 0 0,3 29 432 0 0,-5-34 40 0 0,0 1 0 0 0,0-1 0 0 0,1 1 0 0 0,0-1 0 0 0,3 7 1 0 0,-2-7 0 0 0,-3-8 0 0 0,1 1 0 0 0,-1-1 0 0 0,0 1 0 0 0,1-1 0 0 0,-1 1 0 0 0,1-1 0 0 0,0 0 0 0 0,-1 1 0 0 0,1-1 0 0 0,0 0 0 0 0,0 1 0 0 0,0-1 0 0 0,0 0 0 0 0,0 0 0 0 0,0 0 0 0 0,0 0 0 0 0,0 0 0 0 0,0 0 0 0 0,1 0 0 0 0,-1 0 0 0 0,0-1 0 0 0,1 1 0 0 0,-1 0 0 0 0,0-1 0 0 0,1 1 0 0 0,-1-1 0 0 0,1 1 0 0 0,0-1 37 0 0,0 1-1 0 0,0-1 1 0 0,0 0-1 0 0,0 0 1 0 0,0 1 0 0 0,0-1-1 0 0,0 0 1 0 0,1-1-1 0 0,-1 1 1 0 0,0 0-1 0 0,0-1 1 0 0,0 1-1 0 0,0-1 1 0 0,0 1 0 0 0,0-1-1 0 0,-1 0 1 0 0,1 0-1 0 0,1-1-36 0 0,0 0 63 0 0,0 0 0 0 0,0 0 1 0 0,-1 0-1 0 0,1-1 0 0 0,-1 1 0 0 0,0-1 0 0 0,0 1 0 0 0,0-1 0 0 0,0 0 0 0 0,0 0 0 0 0,0 0-63 0 0,31-47 72 0 0,-5 10-72 0 0,-27 39 12 0 0,0 0-1 0 0,0 0 1 0 0,0 0-1 0 0,0 0 0 0 0,0 0 1 0 0,0 0-1 0 0,0 1 1 0 0,0-1-1 0 0,1 0 1 0 0,-1 1-1 0 0,0-1 1 0 0,0 1-1 0 0,1-1 1 0 0,-1 1-1 0 0,0 0 0 0 0,1-1 1 0 0,-1 1-1 0 0,0 0 1 0 0,1 0-1 0 0,-1 0 1 0 0,0 0-1 0 0,1 0 1 0 0,-1 0-1 0 0,0 0 1 0 0,1 1-1 0 0,-1-1-11 0 0,2 0-4 0 0,-1 1 0 0 0,1-1 0 0 0,-1 1-1 0 0,1 0 1 0 0,-1 0 0 0 0,0 0 0 0 0,0 0 0 0 0,1 0 0 0 0,-1 1 0 0 0,0-1 0 0 0,0 0-1 0 0,0 1 1 0 0,0 0 0 0 0,0 0 4 0 0,-1-1-12 0 0,15 19-189 0 0,2-1 1 0 0,18 17 200 0 0,-30-31-10 0 0,0 0 0 0 0,0-1 0 0 0,0 0 0 0 0,1 0 0 0 0,0 0 0 0 0,-1-1 0 0 0,1 0 0 0 0,0 0 0 0 0,1-1 0 0 0,-1 0 0 0 0,0 0 0 0 0,4 0 10 0 0,-6-1-143 0 0,1-1 1 0 0,-1 0-1 0 0,0 0 1 0 0,1-1-1 0 0,-1 0 1 0 0,0 0-1 0 0,5-1 143 0 0,-2-1-1090 0 0,0 1 0 0 0,0-2 1 0 0,0 1-1 0 0,3-3 1090 0 0,4-2-1790 0 0</inkml:trace>
  <inkml:trace contextRef="#ctx0" brushRef="#br0" timeOffset="21704.97">2341 921 13824 0 0,'0'0'314'0'0,"0"0"46"0"0,0 0 22 0 0,0 0-50 0 0,0 0-118 0 0,6 6 1042 0 0,-4-2-878 0 0,1 1 0 0 0,-1 0 0 0 0,0 0 0 0 0,0 0 0 0 0,-1 0 0 0 0,1 1 0 0 0,-1-1 0 0 0,0 0 0 0 0,0 1 0 0 0,-1 1-378 0 0,1 16 1036 0 0,-2 21-1036 0 0,0-9 759 0 0,7 119 511 0 0,-6-132-1165 0 0,1-1-1 0 0,0 0 1 0 0,3 6-105 0 0,-3-21 14 0 0,1 0 1 0 0,-1 0-1 0 0,1 0 1 0 0,0 0-1 0 0,1 0 1 0 0,2 4-15 0 0,-4-8-35 0 0,0 0 0 0 0,0-1 0 0 0,0 1 1 0 0,0-1-1 0 0,1 1 0 0 0,-1-1 0 0 0,1 1 0 0 0,-1-1 1 0 0,1 0-1 0 0,-1 0 0 0 0,1 0 0 0 0,-1 0 0 0 0,1 0 1 0 0,0 0-1 0 0,0 0 0 0 0,0 0 0 0 0,-1-1 0 0 0,1 1 1 0 0,0-1-1 0 0,0 1 0 0 0,0-1 0 0 0,0 0 0 0 0,2 0 35 0 0,3 0-757 0 0,1-1-1 0 0,-1 0 1 0 0,0-1-1 0 0,1 0 1 0 0,-1 0 0 0 0,0 0-1 0 0,0-1 1 0 0,-1 0-1 0 0,4-2 758 0 0,13-9-2398 0 0</inkml:trace>
  <inkml:trace contextRef="#ctx0" brushRef="#br0" timeOffset="22094.029">2802 1160 15664 0 0,'-6'-1'177'0'0,"1"0"1"0"0,-1 1 0 0 0,0-1 0 0 0,1 1 0 0 0,-1 0 0 0 0,1 1 0 0 0,-1 0 0 0 0,1 0 0 0 0,-1 0 0 0 0,1 0 0 0 0,0 1 0 0 0,-1 0 0 0 0,0 1-178 0 0,-10 4 443 0 0,1 1 0 0 0,0 1 1 0 0,-8 7-444 0 0,19-13 100 0 0,-6 5-18 0 0,1 0-1 0 0,0 1 0 0 0,0 0 0 0 0,0 1 0 0 0,-4 8-81 0 0,2-4 429 0 0,6-8-281 0 0,1 1 0 0 0,1 0 0 0 0,-1 0 0 0 0,1 0 0 0 0,0 0 0 0 0,1 1 0 0 0,0-1 0 0 0,0 1 0 0 0,0 5-148 0 0,1-10 26 0 0,1 0 1 0 0,0 0-1 0 0,0 0 0 0 0,0 0 0 0 0,0 0 1 0 0,1 0-1 0 0,-1 0 0 0 0,1 0 1 0 0,0 0-1 0 0,0 0 0 0 0,0 0 1 0 0,0-1-1 0 0,0 1 0 0 0,0 0 0 0 0,1-1 1 0 0,0 1-1 0 0,-1-1 0 0 0,1 1 1 0 0,0-1-1 0 0,0 0 0 0 0,0 1 0 0 0,0-1 1 0 0,1 0-1 0 0,-1-1 0 0 0,2 2-26 0 0,-2-2 22 0 0,-1-1 0 0 0,0 1 0 0 0,1-1 0 0 0,-1 0 0 0 0,1 0 0 0 0,-1 0 0 0 0,0 0 0 0 0,1 0 0 0 0,-1 0 0 0 0,0 0 0 0 0,1 0-1 0 0,-1 0 1 0 0,1 0 0 0 0,-1-1 0 0 0,0 1 0 0 0,1-1-22 0 0,18-8 122 0 0,-20 9-111 0 0,8-4 16 0 0,0 0 0 0 0,-1-1 0 0 0,1 0 0 0 0,-1 0-1 0 0,0-1 1 0 0,-1 1 0 0 0,0-1 0 0 0,0-1 0 0 0,0 1-1 0 0,2-5-26 0 0,-3 4 0 0 0,1-1 0 0 0,-1 0 0 0 0,0-1 0 0 0,3-7 0 0 0,-2 3 0 0 0,-4 10 2 0 0,-1 1-1 0 0,1-1 0 0 0,-1 0 1 0 0,0 1-1 0 0,0-1 0 0 0,0 0 1 0 0,0 0-1 0 0,0 1 0 0 0,-1-4-1 0 0,0 6 60 0 0,0 0 12 0 0,0 0 0 0 0,-7-2 192 0 0,3 12-198 0 0,4-9-57 0 0,-1 0 1 0 0,1 0-1 0 0,-1 1 1 0 0,1-1-1 0 0,-1 0 1 0 0,1 1 0 0 0,0-1-1 0 0,-1 1 1 0 0,1-1-1 0 0,0 0 1 0 0,0 1-1 0 0,0-1 1 0 0,0 1-1 0 0,0-1 1 0 0,1 1-1 0 0,-1-1 1 0 0,0 0-1 0 0,1 1 1 0 0,-1-1-1 0 0,1 1-9 0 0,1 2-21 0 0,0 0 0 0 0,0 0 0 0 0,0 0-1 0 0,0 0 1 0 0,1-1 0 0 0,0 1 0 0 0,0-1-1 0 0,0 0 1 0 0,0 0 0 0 0,0 0 0 0 0,1 0-1 0 0,-1 0 1 0 0,1-1 0 0 0,0 1 0 0 0,0-1 0 0 0,-1 0-1 0 0,2 0 1 0 0,-1-1 0 0 0,0 1 0 0 0,0-1-1 0 0,0 0 1 0 0,1 0 0 0 0,-1 0 0 0 0,0-1-1 0 0,1 1 1 0 0,-1-1 0 0 0,1 0 21 0 0,7-1-1059 0 0,-1 0 1 0 0,0-1-1 0 0,0 0 0 0 0,0-1 1 0 0,-1 0-1 0 0,1 0 1 0 0,9-5 1058 0 0,6-9-3072 0 0,-14 7 1536 0 0</inkml:trace>
  <inkml:trace contextRef="#ctx0" brushRef="#br0" timeOffset="22484.29">3037 1210 2304 0 0,'4'0'126'0'0,"-3"-1"-97"0"0,0 1-1 0 0,1 0 0 0 0,-1 0 0 0 0,0 0 0 0 0,0 0 0 0 0,0 0 1 0 0,0 1-1 0 0,0-1 0 0 0,0 0 0 0 0,0 0 0 0 0,1 1 0 0 0,-1-1 0 0 0,0 1 1 0 0,0-1-1 0 0,0 1 0 0 0,0-1 0 0 0,-1 1 0 0 0,2 0-28 0 0,-2-1 2247 0 0,1 0-1953 0 0,-1 0 1 0 0,0 1 0 0 0,1-1-1 0 0,-1 0 1 0 0,1 0-1 0 0,-1 0 1 0 0,0 1 0 0 0,1-1-1 0 0,-1 0 1 0 0,0 0-1 0 0,0 1 1 0 0,1-1 0 0 0,-1 0-1 0 0,0 0 1 0 0,1 1-1 0 0,-1-1 1 0 0,0 0 0 0 0,0 1-1 0 0,0-1 1 0 0,1 1-1 0 0,-1-1 1 0 0,0 0 0 0 0,0 1-1 0 0,0-1 1 0 0,0 1-1 0 0,0-1 1 0 0,0 0 0 0 0,0 1-295 0 0,0 13 1792 0 0,-1-2-1273 0 0,7 10 168 0 0,0-1 1 0 0,2 0-1 0 0,5 10-687 0 0,-5-10 798 0 0,-7-18-648 0 0,1 1 1 0 0,-1 0-1 0 0,1-1 1 0 0,-1 1 0 0 0,1-1-1 0 0,0 0 1 0 0,1 2-151 0 0,12 23 697 0 0,-5-8 259 0 0,-10-19-572 0 0,0-1-5 0 0,0 0-23 0 0,5 2 948 0 0,-4-3-576 0 0,0-3-767 0 0,1-24 774 0 0,-2 23-684 0 0,0 1 1 0 0,0-1 0 0 0,1 1-1 0 0,0-1 1 0 0,0 1 0 0 0,0-1-1 0 0,1-3-51 0 0,6-16 8 0 0,-7 19 4 0 0,0 0-1 0 0,0 1 0 0 0,1-1 0 0 0,-1 1 0 0 0,1-1 0 0 0,1 0-11 0 0,2-3 21 0 0,-2 1-15 0 0,1 0-1 0 0,1 0 0 0 0,-1 1 1 0 0,1-1-1 0 0,0 1 0 0 0,0 1 1 0 0,0-1-1 0 0,5-3-5 0 0,-5 6-45 0 0,-1 0-1 0 0,1 0 1 0 0,0 0-1 0 0,0 1 1 0 0,0-1 0 0 0,1 1-1 0 0,-1 1 1 0 0,0-1 0 0 0,1 1-1 0 0,4-1 46 0 0,-6 2-365 0 0,0-1 0 0 0,0 1-1 0 0,0 0 1 0 0,0 1-1 0 0,-1-1 1 0 0,1 1 0 0 0,0 0-1 0 0,0-1 1 0 0,0 2-1 0 0,-1-1 1 0 0,1 0 0 0 0,-1 1-1 0 0,1 0 1 0 0,-1 0-1 0 0,1 0 1 0 0,-1 0 365 0 0,6 4-1567 0 0</inkml:trace>
  <inkml:trace contextRef="#ctx0" brushRef="#br0" timeOffset="25368.489">3792 1444 10136 0 0,'12'-5'464'0'0,"-9"5"-10"0"0,16-7-204 0 0,36-18 3002 0 0,-2-2 1 0 0,44-32-3253 0 0,-82 50 247 0 0,-1-2 1 0 0,-1 0-1 0 0,0 0 1 0 0,0-1-1 0 0,-1-1 0 0 0,-1 0 1 0 0,0 0-1 0 0,-1-1 1 0 0,-1-1-1 0 0,0 0 1 0 0,0 0-1 0 0,5-16-247 0 0,-10 19 146 0 0,0 0 0 0 0,-1 0 0 0 0,0-3-146 0 0,2-9 107 0 0,-4 13 66 0 0,0 0-1 0 0,0 0 1 0 0,-1 1-1 0 0,0-1 1 0 0,-1 0-1 0 0,0 1 1 0 0,-1-1-1 0 0,0 0 0 0 0,-3-6-172 0 0,3 8 332 0 0,-3-2-73 0 0,5 11-257 0 0,0 0-1 0 0,0 0 1 0 0,-1 0-1 0 0,1 0 1 0 0,0-1 0 0 0,-1 1-1 0 0,1 0 1 0 0,0 0 0 0 0,0 0-1 0 0,-1 0 1 0 0,1 0-1 0 0,0 0 1 0 0,-1 0 0 0 0,1 0-1 0 0,0 0 1 0 0,-1 0 0 0 0,1 0-1 0 0,0 0 1 0 0,-1 0-1 0 0,1 0 1 0 0,0 0 0 0 0,-1 0-1 0 0,1 0 1 0 0,0 0 0 0 0,0 0-1 0 0,-1 0 1 0 0,1 0-1 0 0,0 1 1 0 0,-1-1 0 0 0,1 0-1 0 0,0 0 1 0 0,0 0 0 0 0,-1 0-1 0 0,1 1 1 0 0,0-1-1 0 0,0 0 1 0 0,0 0 0 0 0,-1 1-1 0 0,1-1 1 0 0,0 0-1 0 0,0 1 1 0 0,0-1 0 0 0,0 0-1 0 0,0 0 1 0 0,-1 1 0 0 0,1-1-2 0 0,-9 14-7 0 0,9-13 8 0 0,-7 10-38 0 0,1 0 0 0 0,0 1-1 0 0,1-1 1 0 0,0 1 0 0 0,1 1-1 0 0,0 1 38 0 0,-3 12-95 0 0,5-20 95 0 0,0 0 0 0 0,1-1 0 0 0,-1 1 0 0 0,1 0-1 0 0,1 0 1 0 0,-1 2 0 0 0,-1 23 1 0 0,0 11-12 0 0,3-26 59 0 0,0 0 1 0 0,1 0-1 0 0,1-1 0 0 0,0 1 1 0 0,1-1-1 0 0,2 3-48 0 0,1 8-159 0 0,4 8-18 0 0,-9-30 177 0 0,0 1 0 0 0,-1-1 0 0 0,1 1 0 0 0,1-1 0 0 0,-1 0 0 0 0,1 0 0 0 0,-1 0 0 0 0,1 0 0 0 0,0 0 0 0 0,1 0 0 0 0,-1-1 0 0 0,1 1 0 0 0,-1-1 0 0 0,1 0 0 0 0,1 0 0 0 0,-1 0 14 0 0,1-1 0 0 0,0 0 0 0 0,0 0 0 0 0,0 0 0 0 0,0 0-1 0 0,1-1 1 0 0,-1 0 0 0 0,0 0 0 0 0,1 0 0 0 0,-1-1 0 0 0,1 0-1 0 0,-1 0 1 0 0,0 0 0 0 0,1 0 0 0 0,-1-1 0 0 0,1 0 0 0 0,-1 0 0 0 0,0-1-1 0 0,0 0 1 0 0,0 1 0 0 0,0-2 0 0 0,0 1 0 0 0,0 0 0 0 0,0-1-1 0 0,-1 0 1 0 0,4-3-14 0 0,2-2 0 0 0,-6 6 0 0 0,0-1 0 0 0,0 0 0 0 0,0-1 0 0 0,0 1 0 0 0,-1-1 0 0 0,0 0 0 0 0,0 0 0 0 0,0 0 0 0 0,1-1 0 0 0,2-5-1 0 0,0 0 76 0 0,0 0 0 0 0,-1 0 0 0 0,0 0 0 0 0,-1-1-1 0 0,0 1 1 0 0,3-12-75 0 0,2-1-162 0 0,-8 21 148 0 0,0 0 0 0 0,0 1 0 0 0,-1-1 0 0 0,1 0 0 0 0,0 0 1 0 0,-1 0-1 0 0,1 0 0 0 0,-1 0 0 0 0,1 1 0 0 0,-1-1 0 0 0,0 0 1 0 0,0 0-1 0 0,0 0 0 0 0,0 0 0 0 0,0 0 0 0 0,-1-2 14 0 0,1 1 10 0 0,-1 0 0 0 0,1 0 0 0 0,0-1 0 0 0,0 1 0 0 0,0 0 0 0 0,0-3-10 0 0,1 4 11 0 0,-1 0 1 0 0,0 0-1 0 0,0-1 0 0 0,0 1 1 0 0,0 0-1 0 0,-1 0 0 0 0,1-1 0 0 0,0 1 1 0 0,-1 0-1 0 0,0 0 0 0 0,1 0 1 0 0,-1-1-1 0 0,-1-1-11 0 0,0 0 53 0 0,1 4-60 0 0,1 0-1 0 0,0-1 0 0 0,-1 1 1 0 0,1 0-1 0 0,0 0 0 0 0,-1-1 0 0 0,1 1 1 0 0,0 0-1 0 0,-1 0 0 0 0,1 0 1 0 0,-1-1-1 0 0,1 1 0 0 0,0 0 1 0 0,-1 0-1 0 0,1 0 0 0 0,-1 0 1 0 0,1 0-1 0 0,0 0 0 0 0,-1 0 0 0 0,1 0 1 0 0,-1 0-1 0 0,1 0 0 0 0,-1 0 1 0 0,1 0-1 0 0,0 0 0 0 0,-1 0 1 0 0,1 0-1 0 0,-1 1 0 0 0,1-1 1 0 0,0 0-1 0 0,-1 0 0 0 0,1 0 0 0 0,-1 1 8 0 0,-13 7-25 0 0,13-7 28 0 0,-6 3-3 0 0,0 0 0 0 0,1 1 0 0 0,0 0 0 0 0,0 0 0 0 0,0 0 0 0 0,1 1 0 0 0,0 0 0 0 0,0 0 0 0 0,0 1 0 0 0,0 1 0 0 0,-2 3 0 0 0,0 1 0 0 0,1 0 0 0 0,0 0 0 0 0,1 1 0 0 0,-2 7 0 0 0,5-12-1 0 0,1-1 0 0 0,-1 0 0 0 0,1 1 0 0 0,1-1 0 0 0,-1 3 1 0 0,1-8 4 0 0,0 1 0 0 0,0-1 0 0 0,0 1-1 0 0,0-1 1 0 0,1 1 0 0 0,-1-1 0 0 0,1 1 0 0 0,0-1 0 0 0,-1 1-1 0 0,1-1 1 0 0,0 0 0 0 0,0 1 0 0 0,0-1 0 0 0,1 0 0 0 0,-1 0-1 0 0,1 0 1 0 0,0 1-4 0 0,2 0-3 0 0,-1-1 1 0 0,0 0-1 0 0,1 0 0 0 0,0 0 0 0 0,-1-1 0 0 0,1 1 0 0 0,0-1 0 0 0,0 0 1 0 0,0 0-1 0 0,0 0 0 0 0,0-1 0 0 0,0 1 0 0 0,0-1 0 0 0,0 0 0 0 0,0 0 1 0 0,0 0-1 0 0,0-1 0 0 0,0 1 0 0 0,0-1 0 0 0,0 0 0 0 0,3-1 3 0 0,12-4 374 0 0,0 0-1 0 0,-1-1 0 0 0,0-1 1 0 0,-1 0-1 0 0,12-8-373 0 0,-21 10-48 0 0,0-1 1 0 0,0 0-1 0 0,-1 0 1 0 0,0 0-1 0 0,0-1 1 0 0,0 1-1 0 0,3-8 48 0 0,1 1 244 0 0,-9 12-192 0 0,8-11-170 0 0,1-1-1 0 0,-2 0 1 0 0,0-1-1 0 0,0-1 119 0 0,-7 13-37 0 0,0-1 1 0 0,0 1-1 0 0,1 0 0 0 0,-1-1 1 0 0,1 1-1 0 0,-1 0 0 0 0,1 0 0 0 0,0 1 1 0 0,2-2 36 0 0,4 18-291 0 0,-8-12 218 0 0,0 1 0 0 0,-1-1 0 0 0,1 1 0 0 0,0-1 0 0 0,-1 1 0 0 0,1 0 0 0 0,-1 0 0 0 0,0 1 73 0 0,2 13-37 0 0,-1-11 96 0 0,-1 0 0 0 0,1 0-1 0 0,-1 0 1 0 0,0 0 0 0 0,-1 3-59 0 0,1-2-51 0 0,-1-1-1 0 0,2 0 1 0 0,-1 1-1 0 0,0-1 1 0 0,1 0 51 0 0,0 15-93 0 0,-1-18 87 0 0,0 1 0 0 0,0-1 0 0 0,0 0 0 0 0,1 0 0 0 0,-1 0 0 0 0,1 1 0 0 0,0-1 6 0 0,2 7 42 0 0,-2-6-4 0 0,0 0 0 0 0,0 0 0 0 0,0 0 0 0 0,1-1 0 0 0,0 1 0 0 0,-1 0 0 0 0,2-1 0 0 0,-1 0 0 0 0,2 3-38 0 0,5 3-384 0 0,-9-9 384 0 0,1 0-1 0 0,-1 0 1 0 0,1 0-1 0 0,-1 0 1 0 0,1 0-1 0 0,-1 1 1 0 0,1-1-1 0 0,-1 0 0 0 0,1 0 1 0 0,-1 0-1 0 0,1 0 1 0 0,-1 0-1 0 0,1-1 1 0 0,-1 1-1 0 0,0 0 1 0 0,1 0-1 0 0,-1 0 1 0 0,1 0-1 0 0,-1 0 1 0 0,1-1-1 0 0,-1 1 1 0 0,1 0-1 0 0,-1 0 0 0 0,0-1 1 0 0,1 1-1 0 0,-1 0 1 0 0,1-1-1 0 0,-1 1 1 0 0,0 0-1 0 0,1-1 1 0 0,7-10 80 0 0,-4-1 72 0 0,1-1-1 0 0,-2 0 0 0 0,0 0 1 0 0,0-1-1 0 0,-2 1 0 0 0,1-1-151 0 0,-1-5-357 0 0,-1 16 285 0 0,0-1 0 0 0,0 0 1 0 0,0 1-1 0 0,1-1 0 0 0,-1 0 0 0 0,1 1 0 0 0,0-1 0 0 0,1 0 72 0 0,5-17 58 0 0,-7 17-33 0 0,1 0 0 0 0,1 1 0 0 0,-1-1-1 0 0,1 0 1 0 0,-1 1 0 0 0,1-1 0 0 0,1-1-25 0 0,-3 5-2 0 0,1-1-1 0 0,-1 1 0 0 0,1-1 0 0 0,-1 1 0 0 0,1-1 1 0 0,-1 1-1 0 0,1-1 0 0 0,-1 1 0 0 0,1-1 1 0 0,-1 1-1 0 0,1-1 0 0 0,0 1 0 0 0,-1 0 1 0 0,1-1-1 0 0,0 1 0 0 0,-1 0 0 0 0,1 0 1 0 0,0 0-1 0 0,0-1 0 0 0,-1 1 0 0 0,1 0 1 0 0,0 0-1 0 0,-1 0 0 0 0,1 0 0 0 0,0 0 0 0 0,0 0 1 0 0,-1 0-1 0 0,1 1 0 0 0,0-1 0 0 0,-1 0 1 0 0,1 0-1 0 0,0 0 0 0 0,-1 1 0 0 0,1-1 1 0 0,0 0-1 0 0,-1 1 0 0 0,1-1 0 0 0,0 1 1 0 0,-1-1-1 0 0,1 1 3 0 0,1 1-22 0 0,0-1 0 0 0,0 1 0 0 0,0 0 0 0 0,0 0 0 0 0,-1 0 0 0 0,1 0 0 0 0,-1 1 0 0 0,1-1 0 0 0,-1 0 0 0 0,0 1 22 0 0,3 2-12 0 0,-1-1 1 0 0,1 1 0 0 0,0-1 0 0 0,1 1 0 0 0,-1-1 0 0 0,1-1-1 0 0,-1 1 1 0 0,1-1 0 0 0,0 0 0 0 0,1 0 11 0 0,2 3-6 0 0,1 0 11 0 0,1 0-1 0 0,0-1 1 0 0,0 0 0 0 0,0 0-1 0 0,0-1 1 0 0,1 0-1 0 0,4 0-4 0 0,-7-2 3 0 0,1-1 1 0 0,-1 0-1 0 0,0 0 0 0 0,0-1 0 0 0,1 0 0 0 0,-1 0 1 0 0,0-1-1 0 0,1 0 0 0 0,-1-1 0 0 0,3 0-3 0 0,-2-1-5 0 0,-6 3 10 0 0,1-1 0 0 0,-1 1 0 0 0,0-1 0 0 0,0 0 0 0 0,0 0 0 0 0,0 0 0 0 0,0-1-1 0 0,0 1 1 0 0,-1-1 0 0 0,1 1 0 0 0,0-1 0 0 0,-1 0 0 0 0,1 0 0 0 0,1-3-5 0 0,0 0 26 0 0,0 0 0 0 0,0-1-1 0 0,-1 0 1 0 0,0 0-1 0 0,0 0 1 0 0,-1 0 0 0 0,1-2-26 0 0,-2 3-12 0 0,0 1 1 0 0,-1 0 0 0 0,1 0-1 0 0,-1 0 1 0 0,0 0-1 0 0,0 0 1 0 0,0-1 0 0 0,0 1-1 0 0,-1 0 1 0 0,0 0-1 0 0,0 0 1 0 0,0-2 11 0 0,0 4-12 0 0,0-1 0 0 0,0 1-1 0 0,0 0 1 0 0,0 0 0 0 0,0 0 0 0 0,0 0 0 0 0,0 0 0 0 0,-1 0-1 0 0,1 0 1 0 0,0 0 0 0 0,-1 1 0 0 0,0-1 0 0 0,0 0-1 0 0,1 1 1 0 0,-1-1 0 0 0,0 1 0 0 0,0 0 0 0 0,0 0 0 0 0,0 0-1 0 0,0 0 1 0 0,-1 0 0 0 0,1 0 0 0 0,0 0 0 0 0,-1 0 12 0 0,0 1-11 0 0,0 0 0 0 0,1 0-1 0 0,-1 0 1 0 0,1 0 0 0 0,-1 0 0 0 0,0 1 0 0 0,1-1 0 0 0,-1 1 0 0 0,1-1 0 0 0,-1 1 0 0 0,1 0 0 0 0,-1 0 0 0 0,1 0 0 0 0,0 0 0 0 0,-1 1-1 0 0,1-1 1 0 0,0 1 0 0 0,0-1 0 0 0,0 1 0 0 0,0 0 0 0 0,0 0 0 0 0,0 0 11 0 0,-1 0 2 0 0,1 1-1 0 0,0-1 1 0 0,0 0 0 0 0,0 1 0 0 0,1-1-1 0 0,-1 1 1 0 0,0 0 0 0 0,1-1 0 0 0,0 1-1 0 0,-1 0 1 0 0,1 0 0 0 0,0 0 0 0 0,1 0-1 0 0,-1 0 1 0 0,0 0 0 0 0,1 1-2 0 0,-6 20 266 0 0,5-20-281 0 0,-1 0 1 0 0,1 1 0 0 0,1-1-1 0 0,-1 0 1 0 0,1 0-1 0 0,-1 0 1 0 0,1 1 0 0 0,0 2 14 0 0,1-3-29 0 0,-1 0 1 0 0,0 0 0 0 0,1-1-1 0 0,0 1 1 0 0,-1 0 0 0 0,1-1-1 0 0,1 1 1 0 0,-1 0-1 0 0,1-1 1 0 0,-1 0 0 0 0,1 1-1 0 0,0-1 1 0 0,0 0 0 0 0,0 0-1 0 0,2 2 29 0 0,1 0 62 0 0,1-1 1 0 0,0 1-1 0 0,0-1 0 0 0,0 0 0 0 0,1-1 0 0 0,-1 1 1 0 0,1-1-1 0 0,-1 0 0 0 0,1-1 0 0 0,0 0 0 0 0,7 2-62 0 0,-2-2-1 0 0,0 0 1 0 0,0-1-1 0 0,0 0 0 0 0,0-1 0 0 0,1-1 0 0 0,-1 1 1 0 0,11-4 0 0 0,-3 1 52 0 0,-1-2 0 0 0,0-1 0 0 0,1 0 0 0 0,7-5-52 0 0,-16 6 28 0 0,-1 0-1 0 0,0-1 1 0 0,0-1 0 0 0,0 0-1 0 0,-1 0 1 0 0,0-1 0 0 0,0 0-1 0 0,-1 0 1 0 0,0-1-28 0 0,16-20-213 0 0,-2-1 0 0 0,3-6 213 0 0,-6 8 154 0 0,-7 10-259 0 0,-1-1 1 0 0,-1 0-1 0 0,0-1 0 0 0,-2 1 0 0 0,3-11 105 0 0,-7 14 34 0 0,0 0-1 0 0,-1-1 0 0 0,-1 1 1 0 0,-1 0-1 0 0,0-1 0 0 0,-1-5-33 0 0,0 21 96 0 0,-1 1-16 0 0,0 0-79 0 0,1 0-1 0 0,-1 0 1 0 0,0 0 0 0 0,0 0-1 0 0,1 0 1 0 0,-1 0-1 0 0,0 1 1 0 0,1-1-1 0 0,-1 0 1 0 0,0 1 0 0 0,1-1-1 0 0,-1 0 1 0 0,0 1-1 0 0,1-1 1 0 0,-1 1 0 0 0,1-1-1 0 0,-1 1 1 0 0,1-1-1 0 0,-1 1 1 0 0,1-1-1 0 0,-1 1 1 0 0,1-1 0 0 0,-1 1-1 0 0,1 0 1 0 0,0-1-1 0 0,-1 1 1 0 0,1 0-1 0 0,0-1 1 0 0,0 1-1 0 0,-1 1-1 0 0,-2 4 1 0 0,0-1 0 0 0,1 1 0 0 0,0 1 0 0 0,0-1 0 0 0,0 0 0 0 0,1 0 0 0 0,0 1 0 0 0,0-1 0 0 0,1 1 0 0 0,-1-1 0 0 0,-1 19 0 0 0,0-8 0 0 0,1 0 0 0 0,1 1 0 0 0,1 3 0 0 0,-1 9 0 0 0,2-2 37 0 0,1 0 0 0 0,1 0 0 0 0,7 23-37 0 0,-6-25 25 0 0,-3-21 9 0 0,-1 0-1 0 0,1-1 1 0 0,1 1-1 0 0,-1 0 1 0 0,1-1-1 0 0,-1 1 1 0 0,1-1-1 0 0,1 0 1 0 0,-1 0-1 0 0,4 4-33 0 0,4 4 161 0 0,-9-9-652 0 0,2 1 1461 0 0,-1-3-8374 0 0,-3-1-6 0 0</inkml:trace>
  <inkml:trace contextRef="#ctx0" brushRef="#br0" timeOffset="25811.863">5973 1078 15896 0 0,'0'0'362'0'0,"-7"0"485"0"0,-6 0-564 0 0,1 1-1 0 0,0 1 1 0 0,0 0 0 0 0,0 0 0 0 0,0 1 0 0 0,0 1 0 0 0,1 0-1 0 0,-1 0 1 0 0,1 1 0 0 0,0 1 0 0 0,0 0 0 0 0,1 0 0 0 0,0 1 0 0 0,0 0-1 0 0,-6 6-282 0 0,15-12 8 0 0,0 0-1 0 0,0 0 0 0 0,0 1 0 0 0,0-1 1 0 0,0 0-1 0 0,0 1 0 0 0,0-1 0 0 0,0 1 1 0 0,1-1-1 0 0,-1 1 0 0 0,0-1 0 0 0,1 1 0 0 0,-1-1 1 0 0,1 1-1 0 0,0 0 0 0 0,0-1 0 0 0,-1 1 1 0 0,1 0-1 0 0,0-1 0 0 0,0 1 0 0 0,1 0 1 0 0,-1-1-1 0 0,0 1 0 0 0,0-1 0 0 0,1 1 1 0 0,-1 0-1 0 0,1-1 0 0 0,0 1 0 0 0,-1-1 1 0 0,1 1-1 0 0,0-1 0 0 0,0 1 0 0 0,0-1 1 0 0,0 0-1 0 0,0 1 0 0 0,0-1 0 0 0,0 0-7 0 0,3 4 28 0 0,0-1-1 0 0,1 0 1 0 0,-1 0 0 0 0,1 0-1 0 0,0 0 1 0 0,0-1-1 0 0,0 0 1 0 0,1 0-1 0 0,3 2-27 0 0,170 63 256 0 0,-139-52-600 0 0,-39-15 219 0 0,-1-1 413 0 0,0 0 179 0 0,0 0 39 0 0,-13 7-115 0 0,10-6-415 0 0,-4 2 34 0 0,0-1 0 0 0,0 0 0 0 0,-1-1 0 0 0,1 0 1 0 0,0 0-1 0 0,-1 0 0 0 0,1-1 0 0 0,-1 0 0 0 0,-4-1-10 0 0,-27 1-235 0 0,11 3-329 0 0,-35 2-4063 0 0,51-5 2577 0 0,2-2-19 0 0</inkml:trace>
  <inkml:trace contextRef="#ctx0" brushRef="#br0" timeOffset="26202.794">6531 944 2304 0 0,'17'10'11131'0'0,"-10"-5"-9565"0"0,-2 4-915 0 0,-1 0-1 0 0,0 1 1 0 0,-1 0 0 0 0,0-1 0 0 0,0 1-1 0 0,-1 1 1 0 0,-1-1 0 0 0,1 10-651 0 0,2 7 519 0 0,8 54 111 0 0,6 40 525 0 0,-12-89-709 0 0,-2 1 0 0 0,-2 6-446 0 0,5 33 130 0 0,-4-50-111 0 0,-1-4 30 0 0,1 0-1 0 0,0-1 1 0 0,5 12-49 0 0,-2-20-77 0 0,-3-7-2706 0 0,-3-2 1264 0 0</inkml:trace>
  <inkml:trace contextRef="#ctx0" brushRef="#br0" timeOffset="27786.212">7920 1128 14256 0 0,'5'-2'219'0'0,"8"-7"1206"0"0,-13 9-754 0 0,0 0 185 0 0,0 0 38 0 0,0 0-84 0 0,5 1-630 0 0,0 0 0 0 0,0 1-1 0 0,0 0 1 0 0,0 0 0 0 0,-1 1-1 0 0,1-1 1 0 0,-1 1-1 0 0,2 1-179 0 0,-4-2 95 0 0,78 52 1083 0 0,-33-25 508 0 0,26 10-1686 0 0,-50-27 0 0 0,-1 2 0 0 0,0 0 0 0 0,6 6 0 0 0,-15-10 0 0 0,0 0 0 0 0,-1 1 0 0 0,8 9 0 0 0,-18-17 15 0 0,0 0-1 0 0,0-1 0 0 0,0 1 1 0 0,-1 0-1 0 0,1 0 0 0 0,-1 0 1 0 0,0 0-1 0 0,0 1 1 0 0,0-1-1 0 0,0 0 0 0 0,-1 0 1 0 0,1 1-15 0 0,-1-1 6 0 0,0-1 0 0 0,0 0 0 0 0,0 0 0 0 0,0 0 0 0 0,0 0 0 0 0,0 0 0 0 0,-1 0 0 0 0,1 0 0 0 0,-1 0 0 0 0,1 0 0 0 0,-1 0 0 0 0,0 0 0 0 0,0 0 0 0 0,0 0 0 0 0,0 0 0 0 0,0-1 0 0 0,-1 1 0 0 0,1 0 0 0 0,-1 1-6 0 0,-5 3-28 0 0,-3 4-25 0 0,0 0 0 0 0,0-1 1 0 0,-1 0-1 0 0,-6 3 53 0 0,-23 11 485 0 0,-20 8-485 0 0,17-10 419 0 0,-13 10-419 0 0,25-9-1773 0 0,30-22 1199 0 0,-2 2 412 0 0,1-1-5030 0 0,2-1-1170 0 0</inkml:trace>
  <inkml:trace contextRef="#ctx0" brushRef="#br0" timeOffset="26803.537">6985 977 15664 0 0,'0'0'356'0'0,"0"0"49"0"0,0 0 21 0 0,0 0-42 0 0,1 1-250 0 0,2 5 269 0 0,0 0 1 0 0,0 0 0 0 0,-1 0-1 0 0,1 1 1 0 0,-1-1-1 0 0,-1 1 1 0 0,1-1 0 0 0,0 6-404 0 0,-1 5 524 0 0,-1 0 1 0 0,-1 11-525 0 0,1 3-176 0 0,-2 1 176 0 0,-1 0 0 0 0,-2 4 0 0 0,-3 33 0 0 0,7-64-35 0 0,0 6 187 0 0,1-1 0 0 0,0 0 0 0 0,0 1 0 0 0,1-1 1 0 0,0 0-1 0 0,1 0 0 0 0,2 8-152 0 0,-4-18 6 0 0,0 1 0 0 0,0-1 0 0 0,0 1 0 0 0,0-1 0 0 0,0 1 0 0 0,0-1 0 0 0,0 1 0 0 0,1-1 1 0 0,-1 1-1 0 0,0-1 0 0 0,0 1 0 0 0,1-1 0 0 0,-1 0 0 0 0,0 1 0 0 0,0-1 0 0 0,1 1 0 0 0,-1-1 0 0 0,0 0 0 0 0,1 1 1 0 0,-1-1-1 0 0,1 0 0 0 0,-1 0 0 0 0,0 1 0 0 0,1-1 0 0 0,-1 0 0 0 0,1 0 0 0 0,-1 0 0 0 0,1 1 0 0 0,-1-1 1 0 0,1 0-7 0 0,0 0 23 0 0,0 0 0 0 0,0-1 1 0 0,-1 1-1 0 0,1 0 0 0 0,0-1 1 0 0,0 1-1 0 0,0 0 0 0 0,0-1 1 0 0,-1 1-1 0 0,1-1 1 0 0,0 1-1 0 0,0-1 0 0 0,-1 0 1 0 0,1 1-1 0 0,0-1-23 0 0,3-3 123 0 0,0-1 1 0 0,-1 1-1 0 0,1-1 0 0 0,1-3-123 0 0,48-70-1392 0 0,-27 39-358 0 0,2 1 1750 0 0,-23 32-72 0 0,0-1 19 0 0,0 1 1 0 0,0-1-1 0 0,0 1 1 0 0,1 1-1 0 0,-1-1 1 0 0,2 1 0 0 0,-1 0-1 0 0,0 0 1 0 0,1 1-1 0 0,0 0 1 0 0,0 0-1 0 0,5-2 53 0 0,-11 6 164 0 0,-1 0 20 0 0,0 0 0 0 0,0 0 7 0 0,3 12 506 0 0,-4-9-617 0 0,0 0-1 0 0,-1 0 0 0 0,1 0 0 0 0,-1 0 1 0 0,0 0-1 0 0,1 0 0 0 0,-1-1 1 0 0,-1 1-1 0 0,1 0 0 0 0,0-1 0 0 0,-1 0 1 0 0,1 1-1 0 0,-3 0-79 0 0,-8 7 190 0 0,0-2-1 0 0,-7 4-189 0 0,-11 8 116 0 0,24-16-108 0 0,0 1 0 0 0,1 1 1 0 0,0-1-1 0 0,0 1 0 0 0,1 0 1 0 0,-1 0-1 0 0,1 0 0 0 0,-3 7-8 0 0,7-12 27 0 0,1 0-1 0 0,-1 1 0 0 0,1-1 1 0 0,-1 0-1 0 0,1 0 0 0 0,0 0 1 0 0,-1 0-1 0 0,1 0 0 0 0,0 0 1 0 0,0 1-1 0 0,0-1 0 0 0,0 0 1 0 0,0 0-1 0 0,0 0 1 0 0,1 1-1 0 0,-1-1 0 0 0,0 0 1 0 0,0 0-1 0 0,1 0 0 0 0,-1 0 1 0 0,1 0-1 0 0,-1 0 0 0 0,1 1-26 0 0,1 0 28 0 0,-1 1 0 0 0,1-1-1 0 0,0 0 1 0 0,0 0 0 0 0,0 0 0 0 0,0 0-1 0 0,1 1-27 0 0,2 1-54 0 0,0 0 0 0 0,1-1 0 0 0,-1 1 0 0 0,1-1 0 0 0,0 0 0 0 0,0-1 0 0 0,0 0 0 0 0,0 1 54 0 0,39 16 145 0 0,-34-14-282 0 0,1 1 0 0 0,0-2 0 0 0,6 2 137 0 0,-10-4-278 0 0,15 5-6068 0 0,-8-1-611 0 0</inkml:trace>
  <inkml:trace contextRef="#ctx0" brushRef="#br0" timeOffset="27300.701">7506 1338 11976 0 0,'0'0'546'0'0,"0"0"-10"0"0,-3 13-229 0 0,0-5 169 0 0,0-1-1 0 0,0 1 1 0 0,1 0 0 0 0,0 0-1 0 0,1 0 1 0 0,0 0 0 0 0,0 0 0 0 0,0 0-476 0 0,0 0 160 0 0,-1 10 426 0 0,0-5-142 0 0,1 0 1 0 0,0 1-1 0 0,0-1 0 0 0,1 1 0 0 0,1-1 1 0 0,0 1-1 0 0,1-1 0 0 0,1 1-444 0 0,0-5 377 0 0,0 1-1 0 0,0-1 1 0 0,1 0-1 0 0,0 0 1 0 0,3 4-377 0 0,-5-11 149 0 0,-2-2-139 0 0,1 0-1 0 0,-1 0 1 0 0,1 0-1 0 0,-1 1 0 0 0,1-1 1 0 0,-1 0-1 0 0,1 0 1 0 0,0 0-1 0 0,-1 0 0 0 0,1 0 1 0 0,-1 0-1 0 0,1 0 1 0 0,-1 0-1 0 0,1 0 0 0 0,0 0 1 0 0,-1 0-1 0 0,1 0 1 0 0,-1 0-1 0 0,1-1 0 0 0,-1 1 1 0 0,1 0-1 0 0,-1 0 1 0 0,1-1-1 0 0,-1 1 1 0 0,1 0-1 0 0,-1-1 0 0 0,1 1 1 0 0,-1 0-1 0 0,0-1 1 0 0,1 1-1 0 0,-1-1-9 0 0,11-14 72 0 0,-8 11-258 0 0,-2 2 180 0 0,1 0 1 0 0,-1 0-1 0 0,0-1 1 0 0,0 1-1 0 0,0-1 1 0 0,0 1 0 0 0,0-1-1 0 0,-1 1 1 0 0,1-1-1 0 0,-1 1 1 0 0,1-2 5 0 0,0-33-35 0 0,1 4 24 0 0,0 11 63 0 0,-2 17-18 0 0,0-1 1 0 0,1 1-1 0 0,0 0 0 0 0,0 0 0 0 0,0-1 1 0 0,2-4-35 0 0,-1 5-22 0 0,-2 4 7 0 0,0 0 0 0 0,1 0 1 0 0,-1 0-1 0 0,0 0 0 0 0,0 0 0 0 0,1 0 1 0 0,-1 0-1 0 0,1 0 0 0 0,-1 0 1 0 0,1 0-1 0 0,-1 0 0 0 0,1 0 0 0 0,0 0 1 0 0,-1 1-1 0 0,1-1 0 0 0,0 0 15 0 0,-1 0 2 0 0,1 1 0 0 0,-1 0 0 0 0,1-1 0 0 0,-1 1 0 0 0,1 0-1 0 0,-1-1 1 0 0,1 1 0 0 0,-1 0 0 0 0,1 0 0 0 0,-1 0 0 0 0,1-1 0 0 0,-1 1 0 0 0,1 0-1 0 0,-1 0 1 0 0,1 0 0 0 0,-1 0 0 0 0,1 0 0 0 0,-1 0 0 0 0,1 0 0 0 0,-1 0-1 0 0,1 0 1 0 0,0 0 0 0 0,-1 0 0 0 0,1 0 0 0 0,0 1-2 0 0,0-1 20 0 0,2 1-23 0 0,-1-1 1 0 0,0 1-1 0 0,1-1 1 0 0,-1 1-1 0 0,0 0 1 0 0,1 0-1 0 0,-1 0 1 0 0,0 0-1 0 0,0 0 1 0 0,0 0-1 0 0,0 1 1 0 0,0-1-1 0 0,0 1 1 0 0,0 0-1 0 0,-1-1 1 0 0,1 1-1 0 0,0 0 1 0 0,-1 0-1 0 0,0 0 1 0 0,1 0-1 0 0,-1 0 1 0 0,0 0-1 0 0,0 0 1 0 0,0 1-1 0 0,0 0 3 0 0,4 9-59 0 0,0 1 0 0 0,-1 0 0 0 0,-1 0 0 0 0,0 0 59 0 0,0 1 3 0 0,-1 1-1 0 0,0 0 1 0 0,-2-1-1 0 0,1 1 0 0 0,-2 0-2 0 0,1 11-76 0 0,0-25-1014 0 0,0-1-421 0 0,0 0-1120 0 0,0 0-4136 0 0</inkml:trace>
  <inkml:trace contextRef="#ctx0" brushRef="#br0" timeOffset="29655.046">9085 1202 13416 0 0,'4'-9'390'0'0,"-3"6"-307"0"0,1 1 0 0 0,-1-1 1 0 0,0 0-1 0 0,0 0 0 0 0,0 0 0 0 0,0-1 0 0 0,-1 1 1 0 0,1 0-1 0 0,-1 0 0 0 0,0 0 0 0 0,0 0 0 0 0,0-1 1 0 0,0 1-84 0 0,-2-7 1296 0 0,2 9-1147 0 0,0 1 0 0 0,0 0-1 0 0,0 0 1 0 0,0-1 0 0 0,0 1 0 0 0,0 0 0 0 0,0 0 0 0 0,0-1 0 0 0,0 1 0 0 0,0 0 0 0 0,0 0 0 0 0,0-1 0 0 0,0 1 0 0 0,0 0 0 0 0,1 0 0 0 0,-1 0 0 0 0,0-1 0 0 0,0 1 0 0 0,0 0 0 0 0,0 0 0 0 0,0-1 0 0 0,1 1 0 0 0,-1 0 0 0 0,0 0 0 0 0,0 0 0 0 0,0 0 0 0 0,1-1 0 0 0,-1 1 0 0 0,0 0 0 0 0,0 0 0 0 0,0 0 0 0 0,1 0 0 0 0,-1 0 0 0 0,0 0 0 0 0,0 0 0 0 0,1 0 0 0 0,-1 0 0 0 0,0 0-149 0 0,6 17 888 0 0,4 10-744 0 0,-7-19-110 0 0,0-1 0 0 0,0 1 0 0 0,-1 0 0 0 0,0 0 0 0 0,0 5-34 0 0,11 54 100 0 0,-2-4-36 0 0,-11-55-48 0 0,0 1 0 0 0,-1-1 0 0 0,0 0 0 0 0,0 0-1 0 0,-2 5-15 0 0,0 1-72 0 0,3-13-103 0 0,0-1 1 0 0,-1 1-1 0 0,1 0 1 0 0,0 0-1 0 0,0-1 0 0 0,0 1 1 0 0,0 0-1 0 0,0 0 1 0 0,0 0-1 0 0,0-1 0 0 0,0 1 1 0 0,1 0-1 0 0,-1 0 1 0 0,0 0-1 0 0,0-1 0 0 0,1 1 1 0 0,-1 0-1 0 0,0-1 1 0 0,1 2 174 0 0,0-1-5025 0 0,-1-1-1403 0 0</inkml:trace>
  <inkml:trace contextRef="#ctx0" brushRef="#br0" timeOffset="30053.37">8902 1256 10592 0 0,'0'0'488'0'0,"0"0"-12"0"0,6-8-96 0 0,-2 7 239 0 0,0 0 1 0 0,-1 1 0 0 0,1-1 0 0 0,0 1-1 0 0,0 0 1 0 0,0 0 0 0 0,0 0-1 0 0,0 0 1 0 0,-1 1 0 0 0,1 0 0 0 0,2 0-620 0 0,5 1 53 0 0,34 1 419 0 0,1-1 0 0 0,15-3-472 0 0,-1 0-255 0 0,-35 1-433 0 0,0-1 0 0 0,1-1 0 0 0,-1-1 0 0 0,7-3 688 0 0,-13-2-1519 0 0</inkml:trace>
  <inkml:trace contextRef="#ctx0" brushRef="#br0" timeOffset="30468.555">9457 1027 3680 0 0,'0'0'284'0'0,"-1"5"231"0"0,-8 17 6979 0 0,1-1-3311 0 0,5-7-3605 0 0,0-1 0 0 0,1 0 0 0 0,0 1 0 0 0,1 0 0 0 0,1-1-1 0 0,0 13-577 0 0,3 18 1539 0 0,1-1 0 0 0,8 33-1539 0 0,-10-62 183 0 0,-1-11-137 0 0,-1 0 0 0 0,1 0 0 0 0,0 1 0 0 0,0-1-1 0 0,0 0 1 0 0,2 3-46 0 0,0 2 118 0 0,6 5 388 0 0,-8-12-402 0 0,-1-1 0 0 0,17-17-226 0 0,-13 12 78 0 0,-1 0-1 0 0,1 0 1 0 0,-1-1 0 0 0,-1 1 0 0 0,3-5 44 0 0,5-11-65 0 0,-5 13-6 0 0,-3 3-94 0 0,1 0-1 0 0,-1 1 1 0 0,1-1 0 0 0,0 1-1 0 0,1-1 1 0 0,-1 1-1 0 0,1 0 1 0 0,0 1 0 0 0,0-1-1 0 0,0 1 1 0 0,0-1-1 0 0,3 0 166 0 0,-3 2-1 0 0,-3 1 0 0 0,1 0 0 0 0,-1 0 0 0 0,1 0-1 0 0,-1 1 1 0 0,1-1 0 0 0,0 0 0 0 0,-1 1-1 0 0,1-1 1 0 0,0 1 0 0 0,-1 0 0 0 0,2 0 1 0 0,-2 0-72 0 0,8 1-10 0 0,-5 1 91 0 0,-1 0-1 0 0,0 1 0 0 0,0-1 1 0 0,0 1-1 0 0,-1 0 1 0 0,1 0-1 0 0,-1 0 0 0 0,1 0 1 0 0,-1 0-1 0 0,1 4-8 0 0,6 5-4 0 0,26 45 26 0 0,-27-45 12 0 0,2-1 0 0 0,0 0 0 0 0,0 0 1 0 0,3 1-35 0 0,-7-7-427 0 0,0 0 0 0 0,0-1 1 0 0,1 0-1 0 0,-1 0 1 0 0,1 0-1 0 0,0-1 0 0 0,0 0 1 0 0,0 0-1 0 0,1-1 427 0 0,10 1-2526 0 0</inkml:trace>
  <inkml:trace contextRef="#ctx0" brushRef="#br0" timeOffset="30894.932">10153 1179 17335 0 0,'-7'-8'1850'0'0,"2"6"-1805"0"0,0 1 0 0 0,-1 0 1 0 0,1 0-1 0 0,-1 0 0 0 0,1 1 1 0 0,-1 0-1 0 0,1 0 1 0 0,-1 0-1 0 0,1 1 0 0 0,-1 0 1 0 0,1 0-1 0 0,0 0 0 0 0,-1 0 1 0 0,1 1-1 0 0,0 0 0 0 0,0 0 1 0 0,0 1-46 0 0,-4 1 216 0 0,1 0 0 0 0,-1 1 0 0 0,1 0-1 0 0,1 1 1 0 0,-1-1 0 0 0,1 1 0 0 0,0 1 0 0 0,0 0 0 0 0,-3 4-216 0 0,4-3 262 0 0,0-1-1 0 0,1 1 0 0 0,0 1 1 0 0,1-1-1 0 0,-4 8-261 0 0,7-13-13 0 0,0-1 1 0 0,0 1-1 0 0,0 0 1 0 0,1-1-1 0 0,-1 1 1 0 0,1 0-1 0 0,-1 0 1 0 0,1 0-1 0 0,0 0 1 0 0,0-1-1 0 0,0 1 1 0 0,1 0-1 0 0,-1 0 1 0 0,1 0-1 0 0,-1-1 1 0 0,1 1-1 0 0,0 0 1 0 0,0 0-1 0 0,0-1 1 0 0,0 1-1 0 0,1 0 13 0 0,0-1 24 0 0,-1 0 0 0 0,1-1-1 0 0,0 1 1 0 0,-1-1 0 0 0,1 0-1 0 0,0 1 1 0 0,0-1 0 0 0,0 0-1 0 0,0 0 1 0 0,0 0 0 0 0,0 0-1 0 0,0-1 1 0 0,1 1 0 0 0,-1-1-1 0 0,0 1 1 0 0,0-1-1 0 0,1 0 1 0 0,-1 1 0 0 0,0-1-1 0 0,0-1 1 0 0,1 1 0 0 0,-1 0-1 0 0,0 0 1 0 0,0-1 0 0 0,2 0-24 0 0,5-1-3 0 0,1 0 0 0 0,-1-1-1 0 0,0 0 1 0 0,0-1 0 0 0,3-1 3 0 0,-3 0-14 0 0,0-1 0 0 0,0 0 0 0 0,0 0-1 0 0,-1-1 1 0 0,0 0 0 0 0,4-4 14 0 0,9-12-827 0 0,10-14 827 0 0,-28 32-52 0 0,-3 4 100 0 0,7 34 284 0 0,-7-21-219 0 0,1-1 0 0 0,0 1-1 0 0,1-1 1 0 0,0 1 0 0 0,3 10-113 0 0,-3-18 16 0 0,-1 0 0 0 0,0 0 0 0 0,1 0 0 0 0,0 0 0 0 0,0 0 0 0 0,0 0 0 0 0,1-1 0 0 0,-1 1 1 0 0,1-1-1 0 0,0 1 0 0 0,0-1 0 0 0,0 0 0 0 0,0 0 0 0 0,0-1 0 0 0,1 1 0 0 0,-1 0 1 0 0,2-1-17 0 0,-2 0-5 0 0,1-1 0 0 0,0 0 0 0 0,0 0 0 0 0,0 0 1 0 0,0-1-1 0 0,0 1 0 0 0,-1-1 0 0 0,1 0 0 0 0,0 0 1 0 0,0-1-1 0 0,0 1 0 0 0,0-1 0 0 0,0 1 0 0 0,0-1 1 0 0,2-1 4 0 0,0 0-655 0 0,1-1 0 0 0,-1 1 0 0 0,0-1 0 0 0,0 0 0 0 0,0 0 0 0 0,0-1 0 0 0,-1 0 0 0 0,5-4 655 0 0,3-4-2277 0 0</inkml:trace>
  <inkml:trace contextRef="#ctx0" brushRef="#br0" timeOffset="30895.932">10448 1086 3224 0 0,'2'-2'2062'0'0,"-1"2"1893"0"0,-1 1 3986 0 0,-2 3-7767 0 0,1 1 1 0 0,0-1-1 0 0,0 1 0 0 0,1-1 0 0 0,0 1 1 0 0,-1 0-1 0 0,1-1 0 0 0,1 1 0 0 0,-1-1 1 0 0,1 1-175 0 0,9 47 1058 0 0,-1-22-368 0 0,1 0 0 0 0,2-1-1 0 0,1 0 1 0 0,1-1-1 0 0,4 4-689 0 0,-15-23-46 0 0,3 3-3033 0 0,-12-14 1012 0 0</inkml:trace>
  <inkml:trace contextRef="#ctx0" brushRef="#br0" timeOffset="31320.258">10408 1210 14600 0 0,'6'-3'705'0'0,"12"0"-412"0"0,0 1 0 0 0,1 1 1 0 0,-1 0-1 0 0,10 2-293 0 0,3 0 555 0 0,25 1-452 0 0,-1 3-1 0 0,2 3-102 0 0,35 3-4973 0 0,-64-10-292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51.4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37 83 11720 0 0,'-3'-16'1170'0'0,"1"8"-1072"0"0,2 6 58 0 0,0 1 0 0 0,0-1 0 0 0,-1 1 0 0 0,1-1 0 0 0,-1 1 0 0 0,1-1 0 0 0,-1 1 0 0 0,0 0 0 0 0,1-1 1 0 0,-1 1-1 0 0,0 0 0 0 0,0 0 0 0 0,0-1 0 0 0,0 1 0 0 0,0 0 0 0 0,0 0 0 0 0,-1-1-156 0 0,1 2 910 0 0,1 0-164 0 0,0 0-70 0 0,0 0-18 0 0,0 0-15 0 0,0 0-58 0 0,0 0-29 0 0,-9 8 615 0 0,7-3-1178 0 0,1 0 1 0 0,-1 0-1 0 0,1 1 1 0 0,0-1-1 0 0,1 0 1 0 0,-1 1-1 0 0,1-1 1 0 0,0 0-1 0 0,0 1 1 0 0,1-1-1 0 0,-1 0 1 0 0,1 1 6 0 0,0-2 5 0 0,0 0 0 0 0,0 0 0 0 0,0 0 0 0 0,1 0 0 0 0,-1 0 1 0 0,1-1-1 0 0,0 1 0 0 0,0-1 0 0 0,0 1 0 0 0,1-1 0 0 0,-1 0 0 0 0,1 0 0 0 0,-1 0 1 0 0,1 0-1 0 0,3 2-5 0 0,-3-3 116 0 0,-1-1 0 0 0,1 0 0 0 0,0 1 0 0 0,-1-1 0 0 0,1-1 1 0 0,0 1-1 0 0,0 0 0 0 0,0-1 0 0 0,0 1 0 0 0,-1-1 0 0 0,1 0 1 0 0,0 0-1 0 0,0 0 0 0 0,0-1 0 0 0,0 1 0 0 0,0 0 0 0 0,2-2-116 0 0,2 1-6 0 0,0-2-1 0 0,0 1 0 0 0,0 0 1 0 0,0-1-1 0 0,-1-1 0 0 0,4-1 7 0 0,14-16-254 0 0,6 2 79 0 0,-29 18 238 0 0,-1 1 49 0 0,21 1 22 0 0,-18 0-169 0 0,0 1-1 0 0,1-1 0 0 0,-1 1 0 0 0,0-1 1 0 0,0 1-1 0 0,0 0 0 0 0,0 0 1 0 0,0 1-1 0 0,-1-1 0 0 0,1 1 1 0 0,-1-1-1 0 0,1 1 0 0 0,-1 0 0 0 0,1 2 36 0 0,13 12 398 0 0,-11-12-466 0 0,0-1 0 0 0,0 0 1 0 0,1 0-1 0 0,5 2 68 0 0,-9-5 21 0 0,0 0 0 0 0,0 0-1 0 0,1 0 1 0 0,-1 0 0 0 0,0 0 0 0 0,1 0 0 0 0,-1-1 0 0 0,1 0-1 0 0,-1 1 1 0 0,1-1 0 0 0,-1 0 0 0 0,0 0 0 0 0,3 0-21 0 0,17-3 90 0 0,-16 2-154 0 0,0 0 0 0 0,0 0 0 0 0,0 0-1 0 0,4-2 65 0 0,-8 2 16 0 0,1 0 0 0 0,-1 0 0 0 0,0-1 0 0 0,0 1-1 0 0,0 0 1 0 0,0-1 0 0 0,0 1 0 0 0,0-1-1 0 0,0 0 1 0 0,-1 0 0 0 0,1 0 0 0 0,0 0-1 0 0,0-1-15 0 0,4-5 70 0 0,-5 7-57 0 0,0 0 1 0 0,-1 0 0 0 0,1 0 0 0 0,0 0 0 0 0,0 0 0 0 0,-1 0 0 0 0,1 0 0 0 0,-1 0 0 0 0,1 0-1 0 0,-1 0 1 0 0,1 0 0 0 0,-1-1 0 0 0,0 1 0 0 0,1 0 0 0 0,-1 0 0 0 0,0 0 0 0 0,0-1-14 0 0,0-7 117 0 0,0 7-102 0 0,0 0-1 0 0,0 0 1 0 0,0 0 0 0 0,0 0 0 0 0,0 0 0 0 0,0 1-1 0 0,-1-1 1 0 0,1 0 0 0 0,-1 0 0 0 0,0 0 0 0 0,1 0-15 0 0,-8-26-247 0 0,8 24 298 0 0,-1 0 0 0 0,0 0 1 0 0,0 1-1 0 0,0-1 1 0 0,0 0-1 0 0,-1 0 1 0 0,1 1-1 0 0,-1-1 0 0 0,0 1 1 0 0,0-1-1 0 0,-1 0-51 0 0,-17-26-528 0 0,19 29 194 0 0,1 1-633 0 0,0 0-274 0 0,0 0-751 0 0,0 0-2925 0 0,0 0-1255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55.9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29 114 12896 0 0,'0'0'594'0'0,"0"0"-16"0"0,0 0-266 0 0,0 0 261 0 0,0 0 158 0 0,4 14 1354 0 0,-4-7-1778 0 0,0-1 0 0 0,0 1 0 0 0,0-1 0 0 0,-1 1 0 0 0,0-1 1 0 0,-1 2-308 0 0,-1 14 651 0 0,-9 62 1076 0 0,6-58-1421 0 0,5-21-267 0 0,-1-1 0 0 0,1 1 0 0 0,0-1 0 0 0,1 1-1 0 0,-1-1 1 0 0,1 1 0 0 0,0 0 0 0 0,0 0-39 0 0,0 29 161 0 0,-1-28-136 0 0,1 0 0 0 0,-1 0 0 0 0,2 0 1 0 0,-1 0-1 0 0,1 0 0 0 0,-1 0 1 0 0,2-1-1 0 0,0 4-25 0 0,2 10 134 0 0,-3-17-153 0 0,-1 0 0 0 0,0 1 0 0 0,1-1 0 0 0,-1 0 1 0 0,1 0-1 0 0,0 0 0 0 0,0 0 0 0 0,0 0 0 0 0,0 0 1 0 0,0 0-1 0 0,0 0 0 0 0,0-1 0 0 0,1 2 19 0 0,-1-2-1134 0 0,4 4-2937 0 0,-4-4-2543 0 0</inkml:trace>
  <inkml:trace contextRef="#ctx0" brushRef="#br0" timeOffset="414.672">572 40 16152 0 0,'0'0'51'0'0,"1"-1"1"0"0,-1 0 0 0 0,0 1-1 0 0,1-1 1 0 0,-1 0 0 0 0,0 1 0 0 0,1-1-1 0 0,-1 0 1 0 0,0 0 0 0 0,0 1 0 0 0,0-1-1 0 0,0 0 1 0 0,0 0 0 0 0,0 1 0 0 0,0-1-1 0 0,0 0 1 0 0,0 0 0 0 0,0 0 0 0 0,0 1-1 0 0,-1-1 1 0 0,1 0 0 0 0,0 1-1 0 0,0-1 1 0 0,-1 0 0 0 0,1 0 0 0 0,0 1-1 0 0,-1-1 1 0 0,1 1 0 0 0,-1-1 0 0 0,1 0-1 0 0,-1 1 1 0 0,1-1-52 0 0,-2 0 16 0 0,1-1 0 0 0,-1 1-1 0 0,0-1 1 0 0,1 1 0 0 0,-1 0 0 0 0,0-1 0 0 0,0 1-1 0 0,0 0 1 0 0,0 0 0 0 0,0 1 0 0 0,0-1-16 0 0,-5 0 199 0 0,0 0-1 0 0,1 1 1 0 0,-1 0 0 0 0,0 0 0 0 0,0 0-1 0 0,0 1 1 0 0,1 0 0 0 0,-1 0 0 0 0,0 1 0 0 0,1 0-1 0 0,-2 1-198 0 0,-5 1 343 0 0,0 1-1 0 0,0 1 0 0 0,0 0 1 0 0,-8 6-343 0 0,16-8 64 0 0,-1 0-1 0 0,1 0 1 0 0,-1 1 0 0 0,1-1 0 0 0,0 1 0 0 0,1 0 0 0 0,-1 0 0 0 0,1 1-1 0 0,0 0 1 0 0,-1 2-64 0 0,2-3 15 0 0,1 0 0 0 0,-1 0-1 0 0,1 0 1 0 0,0 0 0 0 0,0 0-1 0 0,1 0 1 0 0,-1 0 0 0 0,1 1-1 0 0,1-1 1 0 0,-1 0 0 0 0,1 1-1 0 0,-1-1 1 0 0,2 1 0 0 0,-1-1-1 0 0,1 5-14 0 0,1 7 22 0 0,-1-10-8 0 0,0 0-1 0 0,0 0 1 0 0,1 0-1 0 0,0 2-13 0 0,8 17 32 0 0,-1 1 0 0 0,-2 1 0 0 0,-1-1 0 0 0,3 26-32 0 0,5 54 496 0 0,-14-105-486 0 0,1 14 102 0 0,-1-1 0 0 0,0 1 0 0 0,-2 5-112 0 0,1-15 36 0 0,1-1-1 0 0,-2 0 1 0 0,1 0-1 0 0,-1 0 1 0 0,1 0-1 0 0,-1 0 1 0 0,-1-1-1 0 0,1 1 1 0 0,-1-1-1 0 0,0 1 1 0 0,0-1-1 0 0,0 1-35 0 0,2-4-55 0 0,0 0 0 0 0,0 0-1 0 0,0 0 1 0 0,-1 0 0 0 0,1 0-1 0 0,0 0 1 0 0,0-1 0 0 0,0 1 0 0 0,-1 0-1 0 0,1-1 1 0 0,0 1 0 0 0,-1-1-1 0 0,1 1 1 0 0,-1-1 0 0 0,1 1-1 0 0,-1-1 1 0 0,1 0 0 0 0,0 0-1 0 0,-1 0 1 0 0,-1 0 55 0 0,-18-4-4382 0 0,9 2-2485 0 0</inkml:trace>
  <inkml:trace contextRef="#ctx0" brushRef="#br0" timeOffset="784.44">174 366 8288 0 0,'0'0'638'0'0,"15"0"1126"0"0,10-1 3542 0 0,11-1-3925 0 0,-29 1-1027 0 0,-1 1 0 0 0,1 0 0 0 0,-1 1-1 0 0,6 0-353 0 0,22 1 925 0 0,39-3 344 0 0,-41 2-2068 0 0,25-3 799 0 0,-46 0-1087 0 0,1 1 0 0 0,-1-2 0 0 0,1 0 1 0 0,-1 0 1086 0 0,5-3-2024 0 0</inkml:trace>
  <inkml:trace contextRef="#ctx0" brushRef="#br0" timeOffset="1271.515">705 150 3680 0 0,'0'0'167'0'0,"0"0"390"0"0,0 0 1535 0 0,0 0 668 0 0,2-1 2001 0 0,9-3-892 0 0,-2 3-3064 0 0,-7 0-649 0 0,0 1 0 0 0,0 0-1 0 0,-1 0 1 0 0,1 0-1 0 0,0 0 1 0 0,0 0 0 0 0,-1 0-1 0 0,1 0 1 0 0,0 1-1 0 0,1-1-155 0 0,14 6 1402 0 0,1-2 0 0 0,9 1-1402 0 0,6 2 412 0 0,-13-3-412 0 0,12 3 0 0 0,-7-3 13 0 0,4 0 46 0 0,-24-3-36 0 0,1 0-1 0 0,-1 1 1 0 0,0 0-1 0 0,0 0 1 0 0,1 0-1 0 0,-2 1 0 0 0,3 1-22 0 0,9 4 49 0 0,-15-8-48 0 0,0 1-12 0 0,0-1-1 0 0,1 1 1 0 0,-1-1-1 0 0,0 1 0 0 0,1 0 1 0 0,-1-1-1 0 0,0 1 0 0 0,0 0 1 0 0,0 0-1 0 0,0 0 1 0 0,0 0-1 0 0,0 0 0 0 0,0 0 1 0 0,0 0 11 0 0,5 6-13 0 0,22 22 304 0 0,-24-25-502 0 0,16 9 131 0 0,-10-9 84 0 0,-8-4 69 0 0,6 4 337 0 0,-6-2-478 0 0,11 2-315 0 0,-5-2 363 0 0,-1-1 20 0 0,-2 0 0 0 0,-2 6 0 0 0,-3-4 111 0 0,-1 1-1 0 0,0-1 0 0 0,0 0 0 0 0,0 1 0 0 0,0-1 1 0 0,-1 0-1 0 0,1 1 0 0 0,-1-1 0 0 0,-1 2-110 0 0,-20 28 992 0 0,-44 52-1016 0 0,24-41-571 0 0,28-30-1264 0 0,1 2 0 0 0,-10 11 1859 0 0,21-24-1209 0 0,0 0-1 0 0,0 0 1 0 0,0 0 0 0 0,0 0 0 0 0,-1-1-1 0 0,-2 2 1210 0 0,1-1-2174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54.5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240 259 13824 0 0,'-16'1'460'0'0,"0"0"0"0"0,0 1 1 0 0,0 0-1 0 0,1 1 1 0 0,-1 1-1 0 0,-5 2-460 0 0,11-3 390 0 0,0 1 1 0 0,1 1-1 0 0,-1-1 0 0 0,1 1 0 0 0,0 1 1 0 0,0 0-1 0 0,0 0 0 0 0,1 1 0 0 0,0 0 1 0 0,-1 1-391 0 0,7-6 149 0 0,1 0 0 0 0,-1 0 0 0 0,0 1-1 0 0,1-1 1 0 0,-1 0 0 0 0,1 0 0 0 0,0 1 0 0 0,0-1 0 0 0,0 1 0 0 0,0-1 0 0 0,0 1 0 0 0,0-1 0 0 0,1 1 0 0 0,-1 1-149 0 0,-2 5 802 0 0,1 3-835 0 0,2-11 10 0 0,0 1 0 0 0,1-1 0 0 0,-1 0 0 0 0,1 0 0 0 0,0 0 0 0 0,-1 1 0 0 0,1-1 1 0 0,0 0-1 0 0,-1 0 0 0 0,1 0 0 0 0,0 0 0 0 0,0 0 0 0 0,0 0 0 0 0,1 0 23 0 0,0 1 25 0 0,0-1 0 0 0,1 0 1 0 0,-1 0-1 0 0,0 0 0 0 0,1 0 0 0 0,-1 0 1 0 0,1 0-1 0 0,-1 0 0 0 0,1-1 1 0 0,-1 1-1 0 0,1-1 0 0 0,-1 0 0 0 0,1 0 1 0 0,0 0-1 0 0,-1 0 0 0 0,1 0 0 0 0,-1 0 1 0 0,1-1-26 0 0,5 0 92 0 0,1-1 1 0 0,-1 0 0 0 0,1 0-1 0 0,5-3-92 0 0,-8 2-14 0 0,1-1 1 0 0,-1 0-1 0 0,0 0 0 0 0,0-1 0 0 0,0 1 0 0 0,0-1 1 0 0,-1 0-1 0 0,0-1 0 0 0,3-3 14 0 0,-3 3-19 0 0,1 0 1 0 0,-1 1 0 0 0,1-1-1 0 0,0 1 1 0 0,0 1-1 0 0,1-1 1 0 0,0 1-1 0 0,1-1 19 0 0,-6 4 2 0 0,13-1-18 0 0,-14 3 6 0 0,1-1 0 0 0,-1 1 0 0 0,0 0 0 0 0,0 0 0 0 0,1 0 0 0 0,-1 0 1 0 0,0 0-1 0 0,0 0 0 0 0,0 0 0 0 0,0 0 0 0 0,0 0 0 0 0,0 0 0 0 0,0 1 10 0 0,3 3-25 0 0,-3-3 30 0 0,0-1 0 0 0,0 0-1 0 0,0 1 1 0 0,0-1 0 0 0,0 1-1 0 0,0 0 1 0 0,-1-1 0 0 0,1 1-1 0 0,-1 0 1 0 0,1-1 0 0 0,-1 1-5 0 0,5 12 28 0 0,6 8-140 0 0,-9-17 103 0 0,0-1 0 0 0,0 1 0 0 0,0-1 0 0 0,1 0 0 0 0,-1 1-1 0 0,1-1 1 0 0,1 1 9 0 0,5 8 10 0 0,-8-12-3 0 0,-1 1 0 0 0,1-1-1 0 0,0 1 1 0 0,0-1 0 0 0,0 1 0 0 0,0-1 0 0 0,0 0 0 0 0,0 0 0 0 0,1 1 0 0 0,-1-1 0 0 0,1 0-7 0 0,6 4 64 0 0,-7-4 2 0 0,12 7 128 0 0,-11-7-176 0 0,-1-1 0 0 0,1 1 0 0 0,0-1 0 0 0,0 0 0 0 0,-1 0 0 0 0,1 1 0 0 0,0-1 0 0 0,0 0 0 0 0,0-1 0 0 0,-1 1 0 0 0,1 0 0 0 0,0 0 0 0 0,0-1 0 0 0,-1 1 0 0 0,1-1 0 0 0,0 0 0 0 0,-1 1 0 0 0,1-1 0 0 0,-1 0 0 0 0,1 0 0 0 0,-1 0 0 0 0,1 0 0 0 0,-1 0 0 0 0,1 0-18 0 0,4-5 1 0 0,1-1 0 0 0,-1 1 0 0 0,0-1 0 0 0,3-5-1 0 0,15-16-302 0 0,-8 13 172 0 0,-12 11 95 0 0,0 0 0 0 0,1 0 0 0 0,-1 0-1 0 0,1 1 1 0 0,0 0 0 0 0,5-3 35 0 0,-6 4-1 0 0,1 0 0 0 0,-1 0 1 0 0,1 1-1 0 0,-1-1 0 0 0,1 1 0 0 0,0 0 1 0 0,0 1-1 0 0,0-1 0 0 0,-1 1 0 0 0,1 0 0 0 0,0 0 1 0 0,0 0-1 0 0,0 1 0 0 0,0 0 1 0 0,-1 0 19 0 0,0 0 0 0 0,-1 0 0 0 0,1 1 1 0 0,0-1-1 0 0,-1 1 0 0 0,0 0 0 0 0,1 0 0 0 0,-1 0 0 0 0,0 0 0 0 0,0 1 0 0 0,0-1 1 0 0,-1 1-1 0 0,1 0 0 0 0,-1-1 0 0 0,1 1 0 0 0,-1 1 0 0 0,0-1 0 0 0,1 1-19 0 0,9 19 197 0 0,-6-12 44 0 0,1 0 0 0 0,0 0-1 0 0,0 0 1 0 0,1-1-1 0 0,2 3-240 0 0,-5-6 214 0 0,-4-6-199 0 0,0 1-1 0 0,0-1 0 0 0,0 1 0 0 0,0-1 0 0 0,0 0 0 0 0,1 0 1 0 0,-1 1-1 0 0,0-1 0 0 0,1 0 0 0 0,-1 0 0 0 0,1 0 0 0 0,-1-1 1 0 0,1 1-1 0 0,-1 0 0 0 0,1 0-14 0 0,0 0-4 0 0,0 0 0 0 0,0 0 1 0 0,0 0-1 0 0,0 0 0 0 0,1-1 1 0 0,-1 1-1 0 0,0 0 0 0 0,0-1 1 0 0,1 0-1 0 0,-1 1 0 0 0,0-1 0 0 0,0 0 1 0 0,1 0-1 0 0,-1-1 0 0 0,0 1 1 0 0,1 0-1 0 0,-1-1 0 0 0,0 1 1 0 0,0-1-1 0 0,0 0 0 0 0,1 0 0 0 0,-1 1 1 0 0,0-2-1 0 0,0 1 0 0 0,0 0 1 0 0,0 0-1 0 0,0-1 4 0 0,4-2-1153 0 0,1 0 0 0 0,-1 0-1 0 0,1 0 1 0 0,0 1 0 0 0,6-2 1153 0 0,-4 2-1926 0 0,0-2-854 0 0,0 4-3018 0 0</inkml:trace>
  <inkml:trace contextRef="#ctx0" brushRef="#br0" timeOffset="540.642">1214 453 3224 0 0,'16'-17'1079'0'0,"-14"15"-449"0"0,-1 1-1 0 0,1-1 1 0 0,-1 0-1 0 0,0 1 1 0 0,0-1-1 0 0,1 0 1 0 0,-1 0-1 0 0,0 0 0 0 0,-1 0 1 0 0,1 1-1 0 0,0-1 1 0 0,0-1-1 0 0,-1 1-629 0 0,2-2 644 0 0,-1 0 0 0 0,0-1 0 0 0,0 1 0 0 0,0 0-1 0 0,-1-1 1 0 0,0 1 0 0 0,1 0 0 0 0,-2-2-644 0 0,1 4 149 0 0,0 0 0 0 0,0 1 1 0 0,-1-1-1 0 0,1 0 0 0 0,-1 0 0 0 0,1 0 0 0 0,-1 0 0 0 0,0 1 1 0 0,0-1-1 0 0,0 0 0 0 0,0 1 0 0 0,0-1 0 0 0,0 0 1 0 0,0 1-1 0 0,-1 0 0 0 0,1-1 0 0 0,-1 1 0 0 0,1 0 0 0 0,-1-1-149 0 0,-2 0 128 0 0,0 0 0 0 0,1 0 0 0 0,-1 0-1 0 0,0 1 1 0 0,0-1 0 0 0,0 1-1 0 0,0 0 1 0 0,0 0 0 0 0,0 0 0 0 0,0 1-1 0 0,0 0 1 0 0,-1-1 0 0 0,1 1-1 0 0,0 1 1 0 0,0-1 0 0 0,0 1 0 0 0,0-1-1 0 0,0 1 1 0 0,-4 2-128 0 0,-2 0 89 0 0,0 1 0 0 0,0 0-1 0 0,0 0 1 0 0,1 1 0 0 0,-1 1 0 0 0,1 0-1 0 0,-1 1-88 0 0,6-4-3 0 0,0 1-1 0 0,0-1 0 0 0,0 1 1 0 0,0 0-1 0 0,1 0 0 0 0,0 0 0 0 0,0 1 1 0 0,0-1-1 0 0,0 1 0 0 0,1 0 1 0 0,0-1-1 0 0,0 1 0 0 0,0 0 1 0 0,0 0-1 0 0,0 4 4 0 0,2-7 0 0 0,-1 0 0 0 0,1 1 0 0 0,0-1 0 0 0,0 1 0 0 0,0-1 0 0 0,0 1 0 0 0,0-1 0 0 0,1 0 0 0 0,-1 1 0 0 0,1-1 0 0 0,-1 1 0 0 0,1-1 0 0 0,0 0 0 0 0,0 0 0 0 0,0 1 0 0 0,0-1 0 0 0,0 0 0 0 0,1 0 0 0 0,-1 0 0 0 0,1 0 0 0 0,-1 0-1 0 0,1-1 1 0 0,0 1 0 0 0,0 0 0 0 0,0-1 0 0 0,0 1 0 0 0,0-1 0 0 0,0 0 0 0 0,0 0 0 0 0,0 1 0 0 0,0-1 0 0 0,0-1 0 0 0,1 1 0 0 0,-1 0 0 0 0,3 1 4 0 0,0-1 0 0 0,0 0 0 0 0,0 0 0 0 0,0 0 0 0 0,1 0 0 0 0,-1-1 0 0 0,0 0 0 0 0,0 0 0 0 0,1 0 0 0 0,-1-1 0 0 0,0 0 0 0 0,0 0 0 0 0,0 0 0 0 0,0 0 0 0 0,0-1 0 0 0,0 0 0 0 0,1-1-4 0 0,1 0 4 0 0,-1 0 0 0 0,0-1 0 0 0,1-1 0 0 0,-1 1 0 0 0,-1-1 0 0 0,1 0 0 0 0,-1 0 0 0 0,1 0 0 0 0,-2-1 0 0 0,1 0 0 0 0,2-3-4 0 0,2-6-142 0 0,-1 0 0 0 0,0 0 1 0 0,-1 0-1 0 0,-1-1 0 0 0,0 0 0 0 0,1-7 142 0 0,4-25-1209 0 0,2-26 1209 0 0,-6 28-134 0 0,-3 17 234 0 0,-2-1 0 0 0,-1 1 0 0 0,-2-3-100 0 0,1 7 624 0 0,-1 13 113 0 0,-1 14-305 0 0,-3 20-208 0 0,4-18-251 0 0,-1 15 12 0 0,1 1 0 0 0,0-1-1 0 0,1 0 1 0 0,1 0 0 0 0,1 0 0 0 0,3 12 15 0 0,-2-10-5 0 0,2 13 24 0 0,1-1 0 0 0,2 1-1 0 0,2-1 1 0 0,1-1 0 0 0,1 0-1 0 0,2 2-18 0 0,-9-25 29 0 0,0 3 20 0 0,0-1 0 0 0,1 0 0 0 0,4 5-49 0 0,-2-3-56 0 0,-4-7-198 0 0,-1-1-1 0 0,1 0 0 0 0,0 1 1 0 0,0-2-1 0 0,2 3 255 0 0,-5-6-5424 0 0,-1-1-1910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51.8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1 308 2304 0 0,'0'0'668'0'0,"0"0"1966"0"0,0 0 865 0 0,0 0 169 0 0,1 2 1223 0 0,4 7-2350 0 0,-4-7-2330 0 0,0 0 1 0 0,-1 0 0 0 0,1 1 0 0 0,-1-1-1 0 0,1 1 1 0 0,-1-1 0 0 0,0 0 0 0 0,0 1-1 0 0,0-1 1 0 0,-1 0 0 0 0,1 1-1 0 0,-1-1 1 0 0,1 0 0 0 0,-1 1 0 0 0,0 0-212 0 0,0-1 33 0 0,1-1 0 0 0,-1 0 0 0 0,1 1 0 0 0,0-1 0 0 0,-1 0 0 0 0,1 1 0 0 0,0-1 0 0 0,0 0 0 0 0,0 1 0 0 0,0-1 1 0 0,0 1-1 0 0,0-1-33 0 0,0 9-361 0 0,0-9-461 0 0,0-1-275 0 0,0 0-787 0 0,0-1-3102 0 0,2-3-1330 0 0</inkml:trace>
  <inkml:trace contextRef="#ctx0" brushRef="#br0" timeOffset="365.334">65 5 15664 0 0,'0'-4'539'0'0,"1"3"4644"0"0,20 22-5889 0 0,-6-7-3064 0 0,-9-9-2524 0 0</inkml:trace>
  <inkml:trace contextRef="#ctx0" brushRef="#br0" timeOffset="366.334">298 106 10944 0 0,'-9'46'3902'0'0,"-1"46"-3902"0"0,8-72 1131 0 0,1-12-692 0 0,2 1 0 0 0,-1-1 0 0 0,1 0-1 0 0,0 1 1 0 0,1 0-439 0 0,3 32 1314 0 0,4 52 620 0 0,-9-84-1835 0 0,1-2-24 0 0,-2 1-1 0 0,1-1 0 0 0,-1 0 0 0 0,0 4-74 0 0,0-9 49 0 0,1 0-82 0 0,-1 1 0 0 0,1-1 0 0 0,-1 0 0 0 0,1 0 0 0 0,-1 0 0 0 0,0 0 0 0 0,0 0 0 0 0,0 0 33 0 0,0-1-112 0 0,1-1 0 0 0,-1 1-1 0 0,1-1 1 0 0,-1 0-1 0 0,1 1 1 0 0,-1-1 0 0 0,0 1-1 0 0,1-1 1 0 0,-1 0-1 0 0,1 0 1 0 0,-1 1 0 0 0,0-1-1 0 0,1 0 1 0 0,-1 0-1 0 0,1 0 1 0 0,-1 0 0 0 0,0 1-1 0 0,1-1 1 0 0,-1 0-1 0 0,0 0 1 0 0,1-1 0 0 0,-1 1-1 0 0,0 0 1 0 0,1 0-1 0 0,-1 0 1 0 0,0 0 0 0 0,1 0-1 0 0,-1-1 1 0 0,0 1 112 0 0,-17-11-4560 0 0,9 5 2211 0 0</inkml:trace>
  <inkml:trace contextRef="#ctx0" brushRef="#br0" timeOffset="785.628">96 341 9872 0 0,'0'0'454'0'0,"3"-9"164"0"0,-1 6-497 0 0,0 1-1 0 0,1 0 1 0 0,-1 1 0 0 0,1-1 0 0 0,0 0 0 0 0,-1 1 0 0 0,1-1 0 0 0,0 1-1 0 0,0 0 1 0 0,0 0 0 0 0,2-1-121 0 0,37-6 2291 0 0,-14 3-1477 0 0,26-5 1437 0 0,17 0-2251 0 0,-27 4-1928 0 0,0-1 0 0 0,24-9 1928 0 0,-55 13-2016 0 0,0-4-21 0 0</inkml:trace>
  <inkml:trace contextRef="#ctx0" brushRef="#br0" timeOffset="1185.514">583 67 13760 0 0,'-1'1'91'0'0,"0"-1"-1"0"0,0 1 1 0 0,0-1 0 0 0,1 1 0 0 0,-1 0 0 0 0,0-1 0 0 0,0 1 0 0 0,0 0 0 0 0,0-1 0 0 0,1 1 0 0 0,-1 0 0 0 0,0 0 0 0 0,1 0 0 0 0,-1 0-1 0 0,1 0 1 0 0,-1 0 0 0 0,1 0-91 0 0,-12 21-67 0 0,10-19 174 0 0,0 4 186 0 0,-1 0 0 0 0,1 0 1 0 0,0 0-1 0 0,0 0 0 0 0,1 0 1 0 0,0 0-1 0 0,0 2-293 0 0,-1 53 1606 0 0,2-52-1359 0 0,2 20 180 0 0,1 0 0 0 0,4 18-427 0 0,2 16 1406 0 0,-2-32-1388 0 0,-6-25 216 0 0,1 0 0 0 0,-1 0 0 0 0,0 1 0 0 0,0 1-234 0 0,21-82 989 0 0,-20 67-901 0 0,-1 1-270 0 0,1 1 1 0 0,0-1-1 0 0,-1 1 0 0 0,1 0 0 0 0,1-1 1 0 0,-1 1-1 0 0,0 0 0 0 0,1 0 1 0 0,0 1-1 0 0,0-1 0 0 0,1 0 182 0 0,-3 3 0 0 0,1 0-1 0 0,-1 0 0 0 0,0 0 1 0 0,1 1-1 0 0,-1-1 1 0 0,0 0-1 0 0,1 1 0 0 0,-1-1 1 0 0,1 1-1 0 0,-1 0 0 0 0,1-1 1 0 0,-1 1-1 0 0,1 0 1 0 0,0 0-1 0 0,-1 0 0 0 0,1 0 1 0 0,-1 0-1 0 0,1 0 0 0 0,-1 0 1 0 0,1 1-1 0 0,-1-1 1 0 0,1 0-1 0 0,-1 1 0 0 0,1 0 1 0 0,-1-1-1 0 0,0 1 0 0 0,1 0 1 0 0,0 0 0 0 0,2 2 0 0 0,1 1 1 0 0,-1-1-1 0 0,0 1 1 0 0,-1 0-1 0 0,1 0 1 0 0,2 4-1 0 0,-2-3-2 0 0,60 78 296 0 0,-51-62-545 0 0,-11-17 198 0 0,1 1 0 0 0,-1-1 0 0 0,1 0 0 0 0,0 0 0 0 0,1 0 53 0 0,4 0-3662 0 0,4-2 1427 0 0</inkml:trace>
  <inkml:trace contextRef="#ctx0" brushRef="#br0" timeOffset="1186.514">1390 92 15264 0 0,'-5'-1'90'0'0,"5"1"-65"0"0,0 0-1 0 0,0 0 1 0 0,0 0 0 0 0,0 0 0 0 0,0 0 0 0 0,0 0-1 0 0,0 0 1 0 0,0 0 0 0 0,0-1 0 0 0,0 1 0 0 0,0 0-1 0 0,1 0 1 0 0,-1 0 0 0 0,0 0 0 0 0,0 0-1 0 0,0 0 1 0 0,0 0 0 0 0,0 0 0 0 0,0-1 0 0 0,0 1-1 0 0,0 0 1 0 0,0 0 0 0 0,0 0 0 0 0,0 0 0 0 0,0 0-1 0 0,0 0 1 0 0,0 0 0 0 0,0 0 0 0 0,0-1-1 0 0,0 1 1 0 0,0 0 0 0 0,0 0 0 0 0,0 0 0 0 0,0 0-1 0 0,-1 0 1 0 0,1 0 0 0 0,0 0 0 0 0,0 0 0 0 0,0 0-1 0 0,0-1 1 0 0,0 1 0 0 0,0 0 0 0 0,0 0-1 0 0,0 0 1 0 0,0 0 0 0 0,0 0 0 0 0,0 0 0 0 0,-1 0-1 0 0,1 0 1 0 0,0 0 0 0 0,0 0 0 0 0,0 0 0 0 0,0 0-1 0 0,0 0 1 0 0,0 0 0 0 0,0 0 0 0 0,0 0-1 0 0,-1 0-24 0 0,0 27 1011 0 0,0-20-613 0 0,1 1 0 0 0,1-1 0 0 0,-1 1 1 0 0,2 2-399 0 0,1 20 996 0 0,0 2-85 0 0,-2-25-719 0 0,0 0 1 0 0,0 0-1 0 0,-1 0 0 0 0,0 5-192 0 0,-1 37 602 0 0,1-30-199 0 0,-1-1 0 0 0,-3 18-403 0 0,3-27 0 0 0,0-1 0 0 0,1 1 0 0 0,1-1 0 0 0,0 6 0 0 0,0 11 0 0 0,0-17 39 0 0,0 0 0 0 0,0 0 0 0 0,1 0 0 0 0,0 0 1 0 0,1-1-1 0 0,1 4-39 0 0,3 10 93 0 0,-6-19-91 0 0,0-1 0 0 0,-1 0-1 0 0,1 0 1 0 0,0 0 0 0 0,0 0 0 0 0,0 0-1 0 0,-1 0 1 0 0,1 0 0 0 0,0 0 0 0 0,1 0-1 0 0,-1 0-1 0 0,0 0-29 0 0,0-1 0 0 0,0 1 0 0 0,-1-1 0 0 0,1 1-1 0 0,0-1 1 0 0,-1 1 0 0 0,1 0 0 0 0,-1-1 0 0 0,1 1-1 0 0,-1 0 1 0 0,1 0 0 0 0,-1-1 0 0 0,1 1 0 0 0,-1 0-1 0 0,0 0 1 0 0,1 0 29 0 0,6 2-2252 0 0,-5-3-32 0 0</inkml:trace>
  <inkml:trace contextRef="#ctx0" brushRef="#br0" timeOffset="1548.079">1590 250 6912 0 0,'0'0'528'0'0,"0"0"-2567"0"0,1-1 3618 0 0,6-3 12121 0 0,-4 3-12229 0 0,-1 1-1437 0 0,-1 0 1 0 0,0 1-1 0 0,0-1 0 0 0,1 0 0 0 0,-1 1 0 0 0,0-1 0 0 0,0 1 0 0 0,0-1 0 0 0,1 1 0 0 0,-1-1 0 0 0,0 1 0 0 0,0 0 1 0 0,0 0-1 0 0,0-1 0 0 0,0 1 0 0 0,0 0 0 0 0,0 0 0 0 0,0 0 0 0 0,-1 0 0 0 0,1 0 0 0 0,0 0 0 0 0,-1 0 1 0 0,1 1-1 0 0,0-1 0 0 0,-1 0 0 0 0,1 1-34 0 0,1 5 10 0 0,1 0-1 0 0,-1 1 1 0 0,0-1 0 0 0,0 3-10 0 0,1 4 298 0 0,6 50-378 0 0,-8-50 176 0 0,-1-12-84 0 0,0-1 1 0 0,0 1-1 0 0,1 0 1 0 0,-1-1-1 0 0,0 1 0 0 0,0 0 1 0 0,1-1-1 0 0,-1 1 1 0 0,1-1-1 0 0,0 1 0 0 0,0 1-12 0 0,1-1 7 0 0,-1-1-10 0 0,-1 0-1 0 0,1 0 0 0 0,-1-1 0 0 0,0 1 0 0 0,1 0 0 0 0,-1 0 1 0 0,0 0-1 0 0,0 0 0 0 0,1-1 0 0 0,-1 1 0 0 0,0 0 1 0 0,0 0-1 0 0,0 0 0 0 0,0 0 0 0 0,0 0 0 0 0,0 0 1 0 0,0-1-1 0 0,0 1 0 0 0,-1 1 4 0 0,1-1-343 0 0,0-1-133 0 0,0 0-32 0 0,0 0-186 0 0,0 0-769 0 0,0 0-340 0 0,0-1-874 0 0,0-6-3229 0 0</inkml:trace>
  <inkml:trace contextRef="#ctx0" brushRef="#br0" timeOffset="1892.002">1592 157 13824 0 0,'0'0'314'0'0,"-3"-13"760"0"0,-2 10-962 0 0,4-2 38 0 0,1 4 570 0 0,0 1 249 0 0,0 0 45 0 0,0 0-129 0 0,4 4-1127 0 0,-1-1 0 0 0,-1 1 0 0 0,1 0 0 0 0,-1 0 0 0 0,1 0 0 0 0,-1 1 242 0 0,9 5-5681 0 0,-10-9 520 0 0</inkml:trace>
  <inkml:trace contextRef="#ctx0" brushRef="#br0" timeOffset="2296.108">1788 163 13072 0 0,'0'0'297'0'0,"2"0"39"0"0,27 0 463 0 0,-26 0-580 0 0,0 1 1 0 0,0 0 0 0 0,0-1-1 0 0,0 1 1 0 0,0 1 0 0 0,0-1 0 0 0,0 0-1 0 0,0 1 1 0 0,0 0-220 0 0,20 8 1272 0 0,27 6 766 0 0,-1 3 1 0 0,2 2-2039 0 0,-42-17 171 0 0,0 0 0 0 0,-1 1 0 0 0,1 0 1 0 0,-1 1-1 0 0,4 3-171 0 0,-10-8 30 0 0,-1 0 1 0 0,1 1-1 0 0,0-1 1 0 0,-1 1-1 0 0,1 0 1 0 0,-1-1-1 0 0,1 1 1 0 0,-1 0-1 0 0,0 0 1 0 0,0 0-1 0 0,0 0 1 0 0,0 0-1 0 0,0 0 1 0 0,0 0 0 0 0,0 0-1 0 0,-1 1 1 0 0,1-1-1 0 0,-1 0 1 0 0,0 0-1 0 0,1 0 1 0 0,-1 1-1 0 0,0-1 1 0 0,0 0-1 0 0,-1 1 1 0 0,1-1-1 0 0,-1 1-30 0 0,-1 6 0 0 0,-2 0 0 0 0,1 0 0 0 0,-1-1 0 0 0,0 0 0 0 0,-1 1 0 0 0,0-2 0 0 0,-6 8 0 0 0,0-2 0 0 0,-1 0 0 0 0,0-1 0 0 0,-12 9 0 0 0,-1 1 0 0 0,17-14 0 0 0,0-1 0 0 0,-1 0 0 0 0,-6 4 0 0 0,9-6 14 0 0,-1 0-1 0 0,1 0 0 0 0,1 1 0 0 0,-1 0 1 0 0,1 0-14 0 0,-18 17 51 0 0,13-9-40 0 0,10-13-30 0 0,-1 0 1 0 0,1 0-1 0 0,-1 0 1 0 0,1 0-1 0 0,-1 0 1 0 0,0 0-1 0 0,0 0 1 0 0,1 0-1 0 0,-1 0 1 0 0,0 0-1 0 0,0 0 1 0 0,0-1-1 0 0,-1 2 19 0 0,3-1-573 0 0,0-1 0 0 0,0 1 0 0 0,0 0 0 0 0,0 0 1 0 0,1 0-1 0 0,-1-1 0 0 0,0 1 0 0 0,0-1 0 0 0,1 1 0 0 0,-1-1 0 0 0,0 1 573 0 0,11-1-2145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5:02.3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1 363 14600 0 0,'6'3'646'0'0,"0"-1"0"0"0,1-1 1 0 0,0 1-1 0 0,-1-1 0 0 0,1 0 1 0 0,0-1-1 0 0,-1 1 0 0 0,1-1 1 0 0,0-1-1 0 0,0 1 0 0 0,0-1 1 0 0,-1 0-1 0 0,2-1-646 0 0,13-4 791 0 0,0-1 0 0 0,0-1 0 0 0,1-2-791 0 0,-15 7 31 0 0,0-1-1 0 0,0 0 0 0 0,0 0 1 0 0,-1-1-1 0 0,0 0 0 0 0,0 0 1 0 0,0 0-1 0 0,4-5-30 0 0,-7 7 14 0 0,-3 2-9 0 0,1 0 1 0 0,0 1-1 0 0,0-1 0 0 0,0 0 1 0 0,-1 1-1 0 0,1-1 0 0 0,0 0 0 0 0,-1 0 1 0 0,1 0-1 0 0,-1 0 0 0 0,1 1 1 0 0,-1-1-1 0 0,1 0 0 0 0,-1 0 1 0 0,0 0-1 0 0,1 0 0 0 0,-1 0 0 0 0,0 0 1 0 0,0 0-1 0 0,0 0 0 0 0,0 0 1 0 0,0 0-1 0 0,0 0 0 0 0,0 0 1 0 0,0-1-6 0 0,-1-7 36 0 0,-1 3-154 0 0,-9 1 61 0 0,6 5 55 0 0,1-1 1 0 0,-1 1-1 0 0,1 0 1 0 0,-1 0-1 0 0,0 0 1 0 0,1 1-1 0 0,-1 0 1 0 0,1-1-1 0 0,-1 2 1 0 0,1-1-1 0 0,-1 0 1 0 0,1 1-1 0 0,0 0 1 0 0,0 0-1 0 0,0 0 1 0 0,-3 3 1 0 0,-1 0-37 0 0,0 0 0 0 0,0 1 0 0 0,1 1 0 0 0,0-1 0 0 0,0 1 0 0 0,1 0 0 0 0,-5 7 37 0 0,5-6-5 0 0,3-4 0 0 0,0-1 0 0 0,0 1 0 0 0,1 0 0 0 0,0-1 1 0 0,-1 1-1 0 0,1 0 0 0 0,1 0 0 0 0,-1 1 0 0 0,1-1 0 0 0,-1 0 1 0 0,1 1 4 0 0,0 6 113 0 0,0-9-121 0 0,0 0 0 0 0,1 0 0 0 0,-1 0 0 0 0,1 0 0 0 0,0 1 0 0 0,0-1 0 0 0,0 0 0 0 0,0 0-1 0 0,0 0 1 0 0,0 1 0 0 0,1-1 0 0 0,-1 0 0 0 0,1 0 0 0 0,-1 0 0 0 0,1 0 0 0 0,0 0 0 0 0,0 0 0 0 0,0 0 0 0 0,0 0 0 0 0,0 0 0 0 0,0 0 0 0 0,1-1 0 0 0,-1 1 0 0 0,1 0 8 0 0,2 2-35 0 0,1 0 1 0 0,0 0 0 0 0,0-1-1 0 0,0 0 1 0 0,1 1 0 0 0,-1-2-1 0 0,1 1 1 0 0,0-1 0 0 0,-1 0-1 0 0,1 0 1 0 0,0 0 0 0 0,0-1 0 0 0,1 0 34 0 0,18 3-1365 0 0,0-1 1 0 0,13-1 1364 0 0,-34-2-128 0 0,25 1-1426 0 0,0-2 0 0 0,1-1 0 0 0,-1-1 0 0 0,0-2 0 0 0,0 0 0 0 0,0-3 0 0 0,6-2 1554 0 0,-24 6-482 0 0,1 0 0 0 0,-1-1 0 0 0,0-1 0 0 0,0 0 0 0 0,0 0 0 0 0,-1-1 0 0 0,0-1 0 0 0,-1 1 0 0 0,1-1 0 0 0,-1-1 0 0 0,-1 0 0 0 0,7-9 482 0 0,-13 16 338 0 0,-1 0-1 0 0,0 0 1 0 0,1 0 0 0 0,-1-1 0 0 0,0 1 0 0 0,0-1 0 0 0,0 1-1 0 0,-1-1 1 0 0,1 1 0 0 0,0-1 0 0 0,-1 1 0 0 0,0-1-1 0 0,1 0 1 0 0,-1 1 0 0 0,0-1 0 0 0,-1 1 0 0 0,1-1-1 0 0,0 0 1 0 0,-1 1 0 0 0,1-1 0 0 0,-1 1 0 0 0,0-1-1 0 0,0 1 1 0 0,0-1 0 0 0,0 1 0 0 0,0 0 0 0 0,-1-1 0 0 0,1 1-1 0 0,0 0 1 0 0,-1 0 0 0 0,0 0 0 0 0,0 0 0 0 0,1 0-1 0 0,-1 1 1 0 0,0-1 0 0 0,-1 0 0 0 0,1 1 0 0 0,0 0-1 0 0,0-1 1 0 0,-2 0-338 0 0,1 1 143 0 0,1 0 1 0 0,-1 1-1 0 0,0-1 0 0 0,1 0 0 0 0,-1 1 0 0 0,0 0 1 0 0,0-1-1 0 0,0 1 0 0 0,1 0 0 0 0,-1 1 0 0 0,0-1 1 0 0,0 0-1 0 0,0 1 0 0 0,1-1 0 0 0,-1 1 0 0 0,-2 1-143 0 0,-6 2 76 0 0,1 1-1 0 0,0 0 0 0 0,-1 1 0 0 0,2 0 0 0 0,-1 1 0 0 0,-7 6-75 0 0,14-10-1 0 0,-1 0-1 0 0,1 0 0 0 0,0 0 0 0 0,-1 0 1 0 0,1 1-1 0 0,1 0 0 0 0,-1-1 1 0 0,0 1-1 0 0,1 0 0 0 0,0 0 0 0 0,0 1 1 0 0,0-1-1 0 0,1 0 0 0 0,-1 1 1 0 0,1-1-1 0 0,0 1 0 0 0,0-1 0 0 0,0 2 2 0 0,2-3 10 0 0,-1-1 0 0 0,0 1 0 0 0,1-1 0 0 0,-1 1 0 0 0,1-1-1 0 0,0 0 1 0 0,0 1 0 0 0,0-1 0 0 0,0 0 0 0 0,0 0 0 0 0,0 1-1 0 0,1-1 1 0 0,-1 0 0 0 0,1 0 0 0 0,-1-1 0 0 0,1 1 0 0 0,0 0-1 0 0,0 0 1 0 0,0-1 0 0 0,0 1 0 0 0,0-1 0 0 0,0 0 0 0 0,1 1-10 0 0,7 3 117 0 0,-1 0 0 0 0,1-1 1 0 0,0-1-1 0 0,8 3-117 0 0,-7-5 65 0 0,-1 1 0 0 0,0-1 0 0 0,1-1 0 0 0,-1 0-1 0 0,0 0 1 0 0,1-1 0 0 0,-1-1 0 0 0,0 1 0 0 0,0-2-1 0 0,9-2-64 0 0,-12 3 29 0 0,0-1-1 0 0,0 0 1 0 0,0-1 0 0 0,0 1-1 0 0,-1-1 1 0 0,6-5-29 0 0,-8 6 12 0 0,0 0 0 0 0,-1 0 0 0 0,1 0 0 0 0,-1-1 0 0 0,0 1 0 0 0,0-1 0 0 0,-1 0 0 0 0,1 0 0 0 0,-1 0 0 0 0,1 0 0 0 0,0-3-12 0 0,15-30 277 0 0,-13 28-362 0 0,0-1 1 0 0,0 1-1 0 0,1-7 85 0 0,8-33-620 0 0,-3-1 1 0 0,-2 0-1 0 0,0-11 620 0 0,-8 51 47 0 0,2-9 203 0 0,-2-1 0 0 0,0-13-250 0 0,-1 33 88 0 0,-1 0-84 0 0,1 0 0 0 0,-1 0 0 0 0,0 1 0 0 0,0-1 0 0 0,1 0 0 0 0,-1 1 0 0 0,0-1 0 0 0,1 1 0 0 0,-1-1 0 0 0,1 1 0 0 0,-1 0 0 0 0,0-1 0 0 0,1 1 0 0 0,-1-1 0 0 0,1 1 0 0 0,-1 0 0 0 0,1-1 0 0 0,0 1 0 0 0,-1 0 0 0 0,1 0 0 0 0,0-1 0 0 0,-1 1-4 0 0,-4 17-7 0 0,-5 64 7 0 0,8-66 11 0 0,1-7 11 0 0,1 0-1 0 0,0 0 0 0 0,0 4-21 0 0,0-3 28 0 0,0 0 0 0 0,0 0-1 0 0,-1 0 1 0 0,-1 1-28 0 0,1-1 206 0 0,0 0-1 0 0,0 1 1 0 0,1 9-206 0 0,1-3 346 0 0,-1 1 0 0 0,-2 10-346 0 0,1-15 41 0 0,1-6-105 0 0,-1 1 0 0 0,2-1 0 0 0,-1 0 0 0 0,1 0 0 0 0,0 0 0 0 0,0 0-1 0 0,1 0 1 0 0,0 0 0 0 0,0 0 0 0 0,3 4 64 0 0,0 2-5 0 0,-5-11 24 0 0,1 0 1 0 0,0 1-1 0 0,0-1 0 0 0,0 0 1 0 0,0 0-1 0 0,0 0 0 0 0,1 0 1 0 0,-1 0-1 0 0,0 0 0 0 0,1 0 0 0 0,0 0 1 0 0,-1-1-1 0 0,1 1 0 0 0,1 0-19 0 0,5 9 344 0 0,-7-8-6832 0 0,-1-3-815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5:00.1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200 204 13648 0 0,'-13'-6'1456'0'0,"10"5"-1363"0"0,1-1 1 0 0,0 1 0 0 0,-1 0-1 0 0,1 0 1 0 0,-1 0 0 0 0,1 1-1 0 0,-1-1 1 0 0,0 1 0 0 0,1-1-1 0 0,-1 1 1 0 0,0 0 0 0 0,1 0-1 0 0,-1 0 1 0 0,1 0 0 0 0,-1 0-1 0 0,0 1-93 0 0,-2 0 205 0 0,1 0 0 0 0,-1 1-1 0 0,0-1 1 0 0,1 1 0 0 0,0 0-1 0 0,-1 1 1 0 0,1-1 0 0 0,-3 3-205 0 0,-3 3 274 0 0,0 1 1 0 0,1-1 0 0 0,0 2-1 0 0,0-1 1 0 0,1 1-1 0 0,-3 5-274 0 0,7-9 111 0 0,0 0-1 0 0,0 1 0 0 0,0-1 1 0 0,1 1-1 0 0,0 0 0 0 0,1 0 0 0 0,-1 0 1 0 0,1 0-1 0 0,1 0 0 0 0,-1 0 0 0 0,1 1 1 0 0,1-1-1 0 0,-1 1 0 0 0,2 6-110 0 0,1-6 0 0 0,1-2-16 0 0,-2-5 17 0 0,1 0 0 0 0,-1 0 0 0 0,0 0 0 0 0,0 0 0 0 0,1 0 0 0 0,-1 0-1 0 0,1 0 1 0 0,-1-1 0 0 0,1 1 0 0 0,-1 0 0 0 0,1-1 0 0 0,-1 1 0 0 0,1-1-1 0 0,-1 0 1 0 0,1 1 0 0 0,0-1 0 0 0,-1 0 0 0 0,1 0 0 0 0,-1 0 0 0 0,1 0-1 0 0,0 0 1 0 0,-1-1 0 0 0,1 1 0 0 0,0 0 0 0 0,-1-1 0 0 0,1 1 0 0 0,-1-1-1 0 0,1 1 1 0 0,-1-1 0 0 0,1 0 0 0 0,-1 0 0 0 0,1 0-1 0 0,3-2-12 0 0,0 1 69 0 0,0-1 1 0 0,-1 0-1 0 0,0-1 0 0 0,0 1 0 0 0,0-1 0 0 0,0 0 0 0 0,0 0 0 0 0,-1 0 0 0 0,0 0 1 0 0,1-1-1 0 0,-2 1 0 0 0,1-1 0 0 0,0 0 0 0 0,-1 0-57 0 0,2-3 90 0 0,0 1 1 0 0,1 0-1 0 0,0 0 1 0 0,0 0-1 0 0,1 1-90 0 0,-1 2 24 0 0,-3 2-20 0 0,4-2 195 0 0,-5 4-182 0 0,0 0 1 0 0,-1 0-1 0 0,1 1 0 0 0,-1-1 0 0 0,1 0 1 0 0,0 1-1 0 0,-1-1 0 0 0,1 0 0 0 0,-1 1 1 0 0,1-1-1 0 0,-1 1 0 0 0,1-1 0 0 0,-1 1 1 0 0,1-1-1 0 0,-1 1 0 0 0,1-1 1 0 0,-1 1-1 0 0,0 0 0 0 0,1-1 0 0 0,-1 1-17 0 0,9 14 65 0 0,-1-1 0 0 0,4 14-65 0 0,-7-17 24 0 0,0-1-1 0 0,0 1 1 0 0,1-1 0 0 0,0 0 0 0 0,1-1-1 0 0,4 6-23 0 0,10 7 64 0 0,-20-22-96 0 0,-1 1 1 0 0,1-1-1 0 0,-1 1 0 0 0,1-1 0 0 0,-1 1 0 0 0,1-1 0 0 0,0 1 1 0 0,-1-1-1 0 0,1 0 0 0 0,0 1 0 0 0,-1-1 0 0 0,1 0 0 0 0,0 0 0 0 0,-1 1 1 0 0,1-1-1 0 0,0 0 0 0 0,0 0 0 0 0,-1 0 0 0 0,1 0 0 0 0,0 0 1 0 0,0 0-1 0 0,-1 0 0 0 0,1 0 0 0 0,0 0 0 0 0,0 0 0 0 0,-1-1 1 0 0,1 1-1 0 0,0 0 32 0 0,1-1-409 0 0,14-2-3621 0 0,-7-1-2791 0 0</inkml:trace>
  <inkml:trace contextRef="#ctx0" brushRef="#br0" timeOffset="424.759">491 0 6912 0 0,'0'0'528'0'0,"0"0"-14"0"0,0 0 1209 0 0,0 0 565 0 0,0 0 117 0 0,0 0-246 0 0,2 5-603 0 0,4 45 701 0 0,-1 22-2257 0 0,-1-6 1664 0 0,2 25-143 0 0,-5 0-1521 0 0,2-59-512 0 0,-2-24-10 0 0,1 0 0 0 0,-2 0 0 0 0,1 8 522 0 0,-1-17-1788 0 0,5-1-90 0 0</inkml:trace>
  <inkml:trace contextRef="#ctx0" brushRef="#br0" timeOffset="806.598">647 32 16871 0 0,'0'0'382'0'0,"0"0"54"0"0,0 0 22 0 0,0 0-46 0 0,3 6-225 0 0,-1 1 24 0 0,0 1-1 0 0,0 0 1 0 0,-1 0-1 0 0,0-1 1 0 0,0 1 0 0 0,-1 7-211 0 0,3 25 1015 0 0,2-4-496 0 0,-2 1 0 0 0,-2 1-519 0 0,3 33 1122 0 0,-1-40-977 0 0,-2-7-23 0 0,2 0 0 0 0,0 0-1 0 0,4 11-121 0 0,-6-34-224 0 0,-1-1-437 0 0,0 0-194 0 0,0 0-843 0 0,0 0-3393 0 0,0 0-1451 0 0</inkml:trace>
  <inkml:trace contextRef="#ctx0" brushRef="#br0" timeOffset="1282.532">880 272 5984 0 0,'0'0'273'0'0,"0"0"-5"0"0,3 8-161 0 0,-3-2 911 0 0,1-1 1 0 0,-1 1 0 0 0,0 0-1 0 0,0-1 1 0 0,-1 1-1 0 0,0 2-1018 0 0,-1 18 3167 0 0,1-5-2411 0 0,1-6-81 0 0,0 0 1 0 0,1 0-1 0 0,0 0 0 0 0,1 0 1 0 0,3 10-676 0 0,-4-21 94 0 0,0 0 1 0 0,0 0-1 0 0,1 0 1 0 0,0-1-1 0 0,0 1 0 0 0,0-1 1 0 0,0 1-1 0 0,0-1 1 0 0,1 1-1 0 0,0-1 1 0 0,-1 0-1 0 0,1 0 1 0 0,1-1-1 0 0,-1 1 1 0 0,0 0-1 0 0,0-1 0 0 0,1 0 1 0 0,-1 0-1 0 0,1 0 1 0 0,0 0-1 0 0,0-1 1 0 0,3 2-95 0 0,0-1 128 0 0,0-1 0 0 0,-1 1 1 0 0,1-1-1 0 0,0 0 1 0 0,0-1-1 0 0,-1 0 0 0 0,1 0 1 0 0,0 0-1 0 0,0-1-128 0 0,-4 1 26 0 0,0-1-1 0 0,0 1 1 0 0,0-1 0 0 0,0 0-1 0 0,0 0 1 0 0,-1 0 0 0 0,1 0-1 0 0,0 0 1 0 0,-1-1 0 0 0,1 1-1 0 0,-1-1 1 0 0,1 0 0 0 0,-1 1-1 0 0,0-1 1 0 0,0 0 0 0 0,1-1-1 0 0,-1 1 1 0 0,-1 0 0 0 0,1-1-1 0 0,0 1 1 0 0,-1-1 0 0 0,1 0-26 0 0,0 0 15 0 0,-1 0 0 0 0,0 0 1 0 0,1 0-1 0 0,-1 0 0 0 0,0 0 1 0 0,-1-1-1 0 0,1 1 0 0 0,-1 0 1 0 0,1 0-1 0 0,-1-1 1 0 0,0 1-1 0 0,0 0 0 0 0,0-1 1 0 0,-1 1-1 0 0,1 0 0 0 0,-1-1 1 0 0,0 1-1 0 0,0 0 0 0 0,0 0 1 0 0,0 0-1 0 0,-1 0 0 0 0,1 0 1 0 0,-1 0-1 0 0,1 0 1 0 0,-1 0-1 0 0,0 1 0 0 0,-1-1-15 0 0,-1-2-27 0 0,-1 0 0 0 0,0 0 0 0 0,0 1 0 0 0,0-1 0 0 0,-1 1 0 0 0,1 0-1 0 0,-1 1 1 0 0,0 0 0 0 0,-6-3 27 0 0,-7-1-201 0 0,-1 0 0 0 0,-12-2 201 0 0,27 8-2 0 0,-2-1-153 0 0,5 1-50 0 0,-1 1-1 0 0,1-1 0 0 0,-1 0 1 0 0,0 1-1 0 0,1-1 0 0 0,-1 1 1 0 0,0 0-1 0 0,1 0 0 0 0,-1 0 1 0 0,0 0-1 0 0,0 0 206 0 0,2 1-1104 0 0,1-1-1049 0 0,0 0-462 0 0,0 0-89 0 0,0 0-14 0 0</inkml:trace>
  <inkml:trace contextRef="#ctx0" brushRef="#br0" timeOffset="1747.613">1245 237 15896 0 0,'0'0'362'0'0,"-3"16"871"0"0,-1 38-719 0 0,0-18 816 0 0,4-35-1292 0 0,-3 26 1381 0 0,2 1 1 0 0,1-1-1 0 0,4 22-1419 0 0,-4-48 31 0 0,0 0 0 0 0,0-1 1 0 0,0 1-1 0 0,0 0 0 0 0,0 0 0 0 0,0-1 0 0 0,0 1 0 0 0,1-1 0 0 0,-1 1 0 0 0,0 0 0 0 0,1-1 0 0 0,-1 1 1 0 0,0 0-1 0 0,1-1 0 0 0,-1 1 0 0 0,0-1 0 0 0,1 1 0 0 0,-1-1 0 0 0,1 1 0 0 0,-1-1 0 0 0,1 1 0 0 0,0-1 1 0 0,-1 0-1 0 0,1 1 0 0 0,-1-1 0 0 0,1 0 0 0 0,0 1 0 0 0,-1-1-31 0 0,1 0 19 0 0,1 0 0 0 0,-1 0-1 0 0,0 0 1 0 0,0 0 0 0 0,1 0 0 0 0,-1 0-1 0 0,0-1 1 0 0,0 1 0 0 0,0 0 0 0 0,1-1 0 0 0,-1 1-1 0 0,0-1 1 0 0,0 1 0 0 0,1-1-19 0 0,4-3-35 0 0,0 0-1 0 0,-1 0 1 0 0,1-1 0 0 0,-1 0 0 0 0,0 0 35 0 0,23-26-588 0 0,-16 18 238 0 0,1-1 0 0 0,3-1 350 0 0,-14 13-21 0 0,21-16-297 0 0,-22 17 336 0 0,0 1-1 0 0,1-1 0 0 0,-1 1 1 0 0,0-1-1 0 0,0 1 0 0 0,0 0 1 0 0,0-1-1 0 0,1 1 1 0 0,-1 0-1 0 0,0 0 0 0 0,0 0 1 0 0,0 0-1 0 0,1 0 1 0 0,-1 0-1 0 0,0 0 0 0 0,0 0 1 0 0,1 0-1 0 0,-1 0 1 0 0,0 1-1 0 0,0-1 0 0 0,1 1-17 0 0,4 3 16 0 0,0 0-1 0 0,-1 0 1 0 0,0 1-1 0 0,0 0 0 0 0,0 0 1 0 0,0 0-1 0 0,-1 1 1 0 0,1-1-1 0 0,-1 1 0 0 0,-1 0 1 0 0,1 1-16 0 0,3 3 15 0 0,0 0 0 0 0,8 9-15 0 0,-10-14 146 0 0,1 1 0 0 0,0-1-1 0 0,0 0 1 0 0,0-1 0 0 0,1 0 0 0 0,-1 0-1 0 0,1 0 1 0 0,0-1 0 0 0,1 0-1 0 0,-1 0 1 0 0,0-1 0 0 0,1 0 0 0 0,-1 0-1 0 0,7 0-145 0 0,-13-2 0 0 0,1 0 0 0 0,0 0 0 0 0,-1 0 0 0 0,1 0 0 0 0,-1 0 0 0 0,1 0 0 0 0,0-1 0 0 0,-1 1 0 0 0,1 0 0 0 0,0-1 0 0 0,-2 1 8 0 0,0-1-1 0 0,1 1 0 0 0,-1 0 0 0 0,0 0 1 0 0,1-1-1 0 0,-1 1 0 0 0,0 0 1 0 0,0-1-1 0 0,1 1 0 0 0,-1 0 0 0 0,0-1 1 0 0,0 1-1 0 0,0 0 0 0 0,1-1 1 0 0,-1 1-1 0 0,0 0 0 0 0,0-1 0 0 0,0 1 1 0 0,0-1-1 0 0,0 1 0 0 0,0-1 1 0 0,0 1-1 0 0,0 0 0 0 0,0-1 0 0 0,0 1 1 0 0,0-1-1 0 0,0 1 0 0 0,0 0 1 0 0,0-1-1 0 0,0 1-7 0 0,0-2 32 0 0,1 0 1 0 0,-1 0-1 0 0,1 0 1 0 0,-1 0-1 0 0,0-1 1 0 0,1 1-1 0 0,-1 0 1 0 0,0 0-1 0 0,-1 0 1 0 0,1 0-1 0 0,0 0 1 0 0,-1 0-1 0 0,1 0 0 0 0,-1 0 1 0 0,1 0-1 0 0,-1 0 1 0 0,-1-2-33 0 0,-5-13-223 0 0,-8-17-237 0 0,9 21 254 0 0,0 0-1 0 0,1 0 1 0 0,1 0-1 0 0,-2-9 207 0 0,3 13-135 0 0,3 7-376 0 0,0 2-69 0 0,0 0-285 0 0,0 0-126 0 0,0 0-29 0 0,0 0-72 0 0,0 0-285 0 0,5-4-2441 0 0,1 3-1638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4:59.1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34 10136 0 0,'3'-14'1078'0'0,"-1"9"-3230"0"0,4-8 9167 0 0,-3 12-2276 0 0,1 6-3380 0 0,2 22-951 0 0,2-7-96 0 0,-2 0 0 0 0,1 6-312 0 0,0-2 191 0 0,9 50 201 0 0,-11-52-297 0 0,-1 0-1 0 0,-1 0 1 0 0,-1 0 0 0 0,-1 0-1 0 0,-1 11-94 0 0,-1-31 54 0 0,0 3-60 0 0,2 1-118 0 0,0-5-194 0 0,5-14-841 0 0,1-6-35 0 0,-5 13 824 0 0,0 0-1 0 0,0 1 1 0 0,0-1-1 0 0,1 1 0 0 0,1-3 371 0 0,9-14-979 0 0,-10 16 797 0 0,0 1-1 0 0,0 0 1 0 0,1-1-1 0 0,0 1 0 0 0,-1 1 1 0 0,3-3 182 0 0,17-20-338 0 0,-20 24 332 0 0,-1-1-1 0 0,1 1 0 0 0,-1-1 1 0 0,1 1-1 0 0,0 0 0 0 0,1 0 1 0 0,-1 0-1 0 0,0 1 0 0 0,1-1 1 0 0,-1 1-1 0 0,1 0 0 0 0,0 0 1 0 0,0 0-1 0 0,0 0 0 0 0,0 1 1 0 0,0 0 6 0 0,5-2 227 0 0,-1 1 0 0 0,1 0 1 0 0,0 1-1 0 0,0 0 0 0 0,0 0 1 0 0,1 1-228 0 0,-7 0 107 0 0,-1 1 0 0 0,1-1 1 0 0,-1 0-1 0 0,1 1 1 0 0,-1-1-1 0 0,0 1 1 0 0,1 0-1 0 0,-1 0 0 0 0,0 0 1 0 0,0 0-1 0 0,0 0 1 0 0,0 1-1 0 0,0-1 0 0 0,0 1 1 0 0,0-1-1 0 0,0 1 1 0 0,0 0-1 0 0,-1-1 1 0 0,1 1-1 0 0,-1 0 0 0 0,1 0 1 0 0,-1 0-1 0 0,0 1 1 0 0,1-1-1 0 0,-1 0-107 0 0,1 2 93 0 0,-1 0 0 0 0,1 0 0 0 0,-1-1-1 0 0,0 1 1 0 0,0 0 0 0 0,0 0 0 0 0,-1 0 0 0 0,1 0 0 0 0,-1 0 0 0 0,0 0 0 0 0,0 0-1 0 0,0 0 1 0 0,-1 0 0 0 0,1 0 0 0 0,-1 0 0 0 0,0 0 0 0 0,0 0 0 0 0,0 0-1 0 0,-1 0 1 0 0,1-1 0 0 0,-1 1 0 0 0,0 0-93 0 0,-2 2 47 0 0,0-1 0 0 0,0 0 0 0 0,-1 0-1 0 0,1 0 1 0 0,-1 0 0 0 0,0-1 0 0 0,-1 1 0 0 0,1-1 0 0 0,-1-1 0 0 0,1 1-1 0 0,-1-1 1 0 0,-6 3-47 0 0,-2 0 3 0 0,-1-1 0 0 0,1 0 0 0 0,-1-1 0 0 0,0-1 0 0 0,-6 1-3 0 0,11-3 82 0 0,1 0 0 0 0,-1 0 0 0 0,0-1 0 0 0,0-1-1 0 0,1 1 1 0 0,-1-1 0 0 0,0-1 0 0 0,-9-2-82 0 0,14 2 6 0 0,0 0 0 0 0,0 0 0 0 0,0 0 0 0 0,0-1 0 0 0,1 1 0 0 0,-1-1 0 0 0,-1-2-6 0 0,5 5-17 0 0,-1-1 1 0 0,1-1-1 0 0,0 1 0 0 0,0 0 1 0 0,0 0-1 0 0,0 0 0 0 0,0-1 0 0 0,0 1 1 0 0,0 0-1 0 0,1-1 0 0 0,-1 1 1 0 0,0-1-1 0 0,1 1 0 0 0,-1-1 0 0 0,1 1 1 0 0,-1-1-1 0 0,1 1 0 0 0,0-1 1 0 0,-1 1-1 0 0,1-1 0 0 0,0 0 0 0 0,0 1 1 0 0,0-1-1 0 0,1 1 0 0 0,-1-1 1 0 0,0-1 16 0 0,1 1-67 0 0,0 0 0 0 0,0 1 0 0 0,1-1 0 0 0,-1 0 0 0 0,0 0 0 0 0,0 0 1 0 0,1 1-1 0 0,-1-1 0 0 0,1 1 0 0 0,0-1 0 0 0,-1 1 0 0 0,1-1 0 0 0,0 1 1 0 0,1 0 66 0 0,26-15-1054 0 0,-16 10-49 0 0,-1 2 0 0 0,1 0 0 0 0,0 0 0 0 0,0 1 0 0 0,1 1 0 0 0,7-1 1103 0 0,-16 2-670 0 0,0 0 0 0 0,0 0-1 0 0,0 0 1 0 0,-1 0 0 0 0,5-3 670 0 0,-1 1-768 0 0,8-1-1326 0 0</inkml:trace>
  <inkml:trace contextRef="#ctx0" brushRef="#br0" timeOffset="570.529">452 77 10592 0 0,'0'0'818'0'0,"0"0"-328"0"0,0 0 598 0 0,0 0 321 0 0,0 0 60 0 0,-5 14 946 0 0,4-10-2233 0 0,1-1 0 0 0,0 1 0 0 0,0 0 0 0 0,0 0 0 0 0,0 0 0 0 0,1 0 0 0 0,-1 0 1 0 0,1 0-1 0 0,0-1 0 0 0,0 1 0 0 0,0 0 0 0 0,1-1 0 0 0,-1 1 0 0 0,1-1 0 0 0,1 2-182 0 0,-1 0 101 0 0,1-1 0 0 0,0 0 0 0 0,0 0 0 0 0,0 0 0 0 0,0 0 0 0 0,0 0-1 0 0,1-1 1 0 0,0 0 0 0 0,0 1 0 0 0,0-1 0 0 0,3 1-101 0 0,-1-1 100 0 0,0-1 1 0 0,0 0-1 0 0,0 0 0 0 0,1 0 1 0 0,-1-1-1 0 0,1 0 1 0 0,-1 0-1 0 0,0-1 0 0 0,1 0 1 0 0,-1 0-1 0 0,1-1 1 0 0,-1 1-1 0 0,1-1 0 0 0,1-1-100 0 0,0-1 0 0 0,1-1 0 0 0,-1 1 0 0 0,0-2 0 0 0,0 1 0 0 0,-1-1 0 0 0,1 0 0 0 0,-1-1 0 0 0,0 0 0 0 0,0 0 0 0 0,-1 0 0 0 0,0-1 0 0 0,0 0 0 0 0,-1 0 0 0 0,1 0 0 0 0,-2-1 0 0 0,3-4 0 0 0,-2 1-43 0 0,-4 8 21 0 0,0 1 0 0 0,0-1 0 0 0,0 1 0 0 0,0 0 0 0 0,1-1 0 0 0,-1 1 0 0 0,0 0 0 0 0,1 0-1 0 0,0 0 1 0 0,1-2 22 0 0,-2 4-76 0 0,-1 0 118 0 0,0 0-40 0 0,0 0 1 0 0,0 0 0 0 0,0-1 0 0 0,0 1-1 0 0,0 0 1 0 0,0 0 0 0 0,0 0-1 0 0,0 0 1 0 0,0 0 0 0 0,0 0 0 0 0,0 0-1 0 0,0 0 1 0 0,0 0 0 0 0,0-1-1 0 0,0 1 1 0 0,0 0 0 0 0,0 0 0 0 0,0 0-1 0 0,0 0 1 0 0,0 0 0 0 0,0 0-1 0 0,0 0 1 0 0,0 0 0 0 0,0 0 0 0 0,0 0-1 0 0,1 0 1 0 0,-1-1 0 0 0,0 1-1 0 0,0 0 1 0 0,0 0 0 0 0,0 0 0 0 0,0 0-1 0 0,0 0 1 0 0,0 0 0 0 0,0 0 0 0 0,0 0-1 0 0,0 0 1 0 0,1 0 0 0 0,-1 0-1 0 0,0 0 1 0 0,0 0 0 0 0,0 0 0 0 0,0 0-1 0 0,0 0 1 0 0,0 0 0 0 0,0 0-1 0 0,0 0 1 0 0,1 0 0 0 0,-1 0 0 0 0,0 0-1 0 0,0 0 1 0 0,0 0 0 0 0,0 0-1 0 0,0 1 1 0 0,0-1 0 0 0,0 0 0 0 0,0 0-1 0 0,0 0 1 0 0,0 0 0 0 0,0 0-1 0 0,1 0 1 0 0,-1 0 0 0 0,0 0 0 0 0,0 0-3 0 0,4 4-100 0 0,0 4 38 0 0,0-1 0 0 0,-1 0-1 0 0,0 1 1 0 0,-1 0 0 0 0,1 2 62 0 0,0 0-17 0 0,2 15 100 0 0,0 0 0 0 0,-2 1 0 0 0,-1-1 0 0 0,-1 1 0 0 0,-2 20-83 0 0,1-15 121 0 0,-2-1 22 0 0,0 0 0 0 0,-3 0-1 0 0,0-1 1 0 0,-2 1 0 0 0,-1-1-1 0 0,-5 8-142 0 0,12-32 74 0 0,-1 1-1 0 0,0-1 1 0 0,-1 0-1 0 0,1-1 1 0 0,-1 1-1 0 0,0 0 1 0 0,0-1 0 0 0,-4 4-74 0 0,5-6 44 0 0,0 0 0 0 0,0 0 0 0 0,0 0 0 0 0,0-1 1 0 0,-1 1-1 0 0,1 0 0 0 0,-1-1 0 0 0,1 0 0 0 0,-1 0 1 0 0,1 0-1 0 0,-1 0 0 0 0,0 0 0 0 0,1 0 0 0 0,-1-1 1 0 0,0 1-1 0 0,0-1 0 0 0,0 0 0 0 0,0 0-44 0 0,-7 0 89 0 0,1-1 0 0 0,0 0 0 0 0,-1 0-1 0 0,1-1 1 0 0,0-1 0 0 0,0 1 0 0 0,-7-4-89 0 0,12 4-52 0 0,0 1 1 0 0,1-1-1 0 0,0 1 1 0 0,-1-1-1 0 0,1 0 0 0 0,0 0 1 0 0,0-1-1 0 0,0 1 1 0 0,0-1-1 0 0,1 1 1 0 0,-1-1-1 0 0,0 0 1 0 0,1 0-1 0 0,0 0 1 0 0,0 0-1 0 0,0-1 1 0 0,0 1-1 0 0,1-1 0 0 0,-1 1 1 0 0,0-4 51 0 0,1 5-189 0 0,1 0 0 0 0,0 1-1 0 0,0-1 1 0 0,0 0 0 0 0,1 1 0 0 0,-1-1 0 0 0,0 0 0 0 0,1 1-1 0 0,-1-1 1 0 0,1 0 0 0 0,-1 1 0 0 0,1-1 0 0 0,0 1 0 0 0,-1-1-1 0 0,2 0 191 0 0,10-14-6557 0 0,0 5-337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1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15144 0 0,'8'-13'1835'0'0,"-7"12"-1647"0"0,-1 1 4 0 0,0 0-2 0 0,9 15 340 0 0,-2 2-127 0 0,-2 0-1 0 0,0 1 1 0 0,-1 0-1 0 0,-1 0 1 0 0,0 0 0 0 0,-2 0-1 0 0,0 7-402 0 0,7 51 796 0 0,-4-45-500 0 0,-1 1 1 0 0,-1 22-297 0 0,1-17-156 0 0,-3-36-40 0 0,0-1-11 0 0,0 0-143 0 0,0 0-601 0 0,0 0-265 0 0,-3-6-5133 0 0,0-2 776 0 0</inkml:trace>
  <inkml:trace contextRef="#ctx0" brushRef="#br0" timeOffset="395.414">16 99 10136 0 0,'1'-8'490'0'0,"0"4"-347"0"0,1-1 1 0 0,0 0-1 0 0,0 1 0 0 0,0-1 0 0 0,0 1 0 0 0,0 0 0 0 0,1 0 1 0 0,0 0-1 0 0,0 0 0 0 0,0 0 0 0 0,0 1 0 0 0,1-1 0 0 0,0 1 0 0 0,-1 0 1 0 0,1 0-1 0 0,0 0 0 0 0,0 0 0 0 0,1 1 0 0 0,-1 0-143 0 0,4-2 228 0 0,-1 2 0 0 0,0-1-1 0 0,1 1 1 0 0,-1 0 0 0 0,1 1 0 0 0,0-1-1 0 0,0 2 1 0 0,-1-1 0 0 0,1 1-1 0 0,0 0 1 0 0,0 1 0 0 0,0 0 0 0 0,7 1-228 0 0,-10 0 168 0 0,1-1 0 0 0,0 1 0 0 0,-1 0 1 0 0,1 1-1 0 0,-1-1 0 0 0,0 1 0 0 0,0 0 1 0 0,0 1-1 0 0,0-1 0 0 0,0 1 1 0 0,-1 0-1 0 0,0 0 0 0 0,0 0 0 0 0,0 1 1 0 0,0-1-1 0 0,0 1 0 0 0,-1 0 0 0 0,2 4-168 0 0,-2-5 6 0 0,-1 1-1 0 0,0 0 0 0 0,0 0 0 0 0,0 0 0 0 0,0 0 0 0 0,-1 0 0 0 0,0 0 0 0 0,0 1 0 0 0,0-1 0 0 0,-1 0 1 0 0,1 1-1 0 0,-1-1 0 0 0,-1 1 0 0 0,1-1 0 0 0,-1 0 0 0 0,0 0 0 0 0,0 1 0 0 0,0-1 0 0 0,-1 0 0 0 0,0 0 1 0 0,0 0-1 0 0,0 0 0 0 0,-1 0 0 0 0,1-1 0 0 0,-1 1 0 0 0,0-1 0 0 0,-1 0 0 0 0,1 1 0 0 0,-3 0-5 0 0,-11 11 130 0 0,-1-1-1 0 0,-1-1 0 0 0,0-1 0 0 0,-1-1 0 0 0,-1 0 0 0 0,1-2 1 0 0,-2 0-1 0 0,1-2 0 0 0,-9 3-129 0 0,4-7-996 0 0,23-4 524 0 0,1 0 1 0 0,0 0-1 0 0,0 0 0 0 0,0 0 0 0 0,0-1 1 0 0,0 1-1 0 0,0-1 0 0 0,0 1 0 0 0,0-1 1 0 0,0 1-1 0 0,0-1 472 0 0,-3-5-1869 0 0</inkml:trace>
  <inkml:trace contextRef="#ctx0" brushRef="#br0" timeOffset="776.099">264 303 13016 0 0,'0'0'596'0'0,"0"0"-14"0"0,2 1-375 0 0,8 7-221 0 0,-9-7 83 0 0,0 1 0 0 0,0-1 1 0 0,1 0-1 0 0,-1 0 0 0 0,1 0 0 0 0,-1 0 1 0 0,1 0-1 0 0,-1 0 0 0 0,1 0 1 0 0,0-1-1 0 0,-1 1 0 0 0,1-1 1 0 0,0 1-1 0 0,0-1 0 0 0,-1 1 1 0 0,2-1-70 0 0,-2 0 64 0 0,5 0 425 0 0,0 0-1 0 0,0 0 1 0 0,0-1 0 0 0,0 0-1 0 0,0 0 1 0 0,-1 0 0 0 0,3-1-489 0 0,-2 0 87 0 0,1 0 0 0 0,-1 0 1 0 0,1 0-1 0 0,-1-1 0 0 0,0 0 1 0 0,0-1-1 0 0,-1 1 0 0 0,1-1 0 0 0,0 0 1 0 0,-1-1-1 0 0,0 1 0 0 0,0-1 1 0 0,-1 0-1 0 0,1 0 0 0 0,-1 0 0 0 0,0-1 1 0 0,0 0-1 0 0,-1 1 0 0 0,2-5-87 0 0,2-3-99 0 0,-6 10 46 0 0,1 1 0 0 0,-1-1 0 0 0,1 0 0 0 0,-1 0 0 0 0,0 0 0 0 0,0 0 0 0 0,-1 0 0 0 0,1 0 0 0 0,0 0 0 0 0,-1 0-1 0 0,0-1 1 0 0,0 0 53 0 0,0 3-4 0 0,0 1 0 0 0,0 0-1 0 0,0-1 1 0 0,-1 1-1 0 0,1 0 1 0 0,0 0 0 0 0,0-1-1 0 0,-1 1 1 0 0,1 0 0 0 0,0 0-1 0 0,0-1 1 0 0,-1 1-1 0 0,1 0 1 0 0,0 0 0 0 0,-1 0-1 0 0,1 0 1 0 0,0-1-1 0 0,-1 1 1 0 0,1 0 0 0 0,-1 0-1 0 0,1 0 1 0 0,0 0 0 0 0,-1 0-1 0 0,1 0 1 0 0,0 0-1 0 0,-1 0 1 0 0,1 0 0 0 0,0 0-1 0 0,-1 0 1 0 0,1 0-1 0 0,-1 0 5 0 0,-11 1-8 0 0,1 3 48 0 0,0 0-1 0 0,1 0 0 0 0,-1 1 0 0 0,1 0 0 0 0,0 1 0 0 0,1 0 1 0 0,-1 1-1 0 0,1-1 0 0 0,0 2 0 0 0,1 0 0 0 0,0 0 1 0 0,0 0-1 0 0,-1 3-39 0 0,4-5 127 0 0,1 0 0 0 0,0 0 0 0 0,0 1 0 0 0,0-1 0 0 0,1 1-1 0 0,0 0 1 0 0,1 0 0 0 0,-1 0 0 0 0,0 5-127 0 0,3-10 1 0 0,0-1 0 0 0,0 0 0 0 0,-1 1 0 0 0,1-1 0 0 0,0 0 0 0 0,0 1 0 0 0,1-1 0 0 0,-1 1 0 0 0,0-1 0 0 0,0 0 0 0 0,1 1 0 0 0,-1-1 0 0 0,1 0 0 0 0,-1 0 0 0 0,1 1 0 0 0,-1-1 0 0 0,1 0 0 0 0,0 0 0 0 0,0 0 0 0 0,-1 0-1 0 0,1 0 1 0 0,0 0 0 0 0,0 0 0 0 0,0 0 0 0 0,0 0 0 0 0,0 0 0 0 0,0 0 0 0 0,1 0 0 0 0,-1-1 0 0 0,0 1 0 0 0,0-1 0 0 0,1 1 0 0 0,-1-1 0 0 0,0 1 0 0 0,1-1 0 0 0,-1 0 0 0 0,0 1 0 0 0,1-1 0 0 0,0 0-1 0 0,6 1 22 0 0,1-1 1 0 0,0 0 0 0 0,0 0 0 0 0,0-1-1 0 0,6-1-21 0 0,-3 1 82 0 0,13-4-244 0 0,0 0 1 0 0,-1-1-1 0 0,15-7 161 0 0,-36 12-29 0 0,71-27-4068 0 0,-50 18-2213 0 0</inkml:trace>
  <inkml:trace contextRef="#ctx0" brushRef="#br0" timeOffset="1183.245">847 83 13824 0 0,'-11'4'286'0'0,"0"-1"1"0"0,0 1 0 0 0,0 1-1 0 0,1 0 1 0 0,0 1 0 0 0,-5 3-287 0 0,-14 11 1506 0 0,-11 11-1506 0 0,26-20 741 0 0,4-3-283 0 0,1 1 0 0 0,-1 0 0 0 0,2 1 0 0 0,-1-1 0 0 0,1 2 0 0 0,1-1 0 0 0,0 1 0 0 0,-5 10-458 0 0,11-19 25 0 0,0 0 0 0 0,0 0 0 0 0,1-1 0 0 0,-1 1 0 0 0,0 0 0 0 0,1 0-1 0 0,0 0 1 0 0,-1 0 0 0 0,1 0 0 0 0,0 0 0 0 0,0 0 0 0 0,0 0 0 0 0,0 0 0 0 0,0 0 0 0 0,1 0-1 0 0,-1 0 1 0 0,0 0 0 0 0,1 0 0 0 0,0 0 0 0 0,-1 0 0 0 0,1 0 0 0 0,0-1 0 0 0,0 1-1 0 0,0 0 1 0 0,0-1 0 0 0,0 1 0 0 0,1 0 0 0 0,-1-1 0 0 0,0 1 0 0 0,1-1 0 0 0,0 1-25 0 0,2 1 110 0 0,1 0 1 0 0,-1 0 0 0 0,1 0-1 0 0,0-1 1 0 0,0 1 0 0 0,0-1 0 0 0,0-1-1 0 0,0 1 1 0 0,0-1 0 0 0,1 1 0 0 0,-1-2-111 0 0,11 3 8 0 0,-1-1 1 0 0,1 0-1 0 0,0-1 1 0 0,-1-1-1 0 0,12-2-8 0 0,82-8 0 0 0,-51 2-21 0 0,-16 3-2435 0 0,40-11 2456 0 0,-77 15-650 0 0,-1-1 0 0 0,1 0 0 0 0,-1 0-1 0 0,0 0 1 0 0,1 0 0 0 0,1-2 650 0 0,2-1-777 0 0,13-6-1643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5:05.3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15408 0 0,'0'0'704'0'0,"0"0"-15"0"0,6 11-419 0 0,-2-8-62 0 0,-1 0 0 0 0,0 0 0 0 0,1-1 1 0 0,-1 1-1 0 0,1-1 0 0 0,0 0 0 0 0,0 0 0 0 0,0 0 0 0 0,0 0 0 0 0,0-1 0 0 0,0 1 0 0 0,1-1 0 0 0,-1 0 0 0 0,0-1 0 0 0,1 1 0 0 0,0-1-208 0 0,15 2 771 0 0,-1-2 0 0 0,1 0 0 0 0,1-1-771 0 0,-13 0 190 0 0,6 0 14 0 0,43-2-2156 0 0,32-8 1952 0 0,-65 6-892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5:08.3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286 30 16096 0 0,'0'0'737'0'0,"0"0"-15"0"0,0 0-388 0 0,1 8 603 0 0,2 12-120 0 0,-2 0-1 0 0,0 0 0 0 0,-1 10-816 0 0,0-14 251 0 0,0-11-173 0 0,0 27 573 0 0,3 16-651 0 0,-3 18 922 0 0,0-62-871 0 0,0 0 0 0 0,0 0 0 0 0,0 0 0 0 0,-1 0-1 0 0,0-1 1 0 0,0 1 0 0 0,-1 3-51 0 0,-2 14 2 0 0,3-18-356 0 0,1 0-1 0 0,-1 0 1 0 0,0 0-1 0 0,0-1 0 0 0,-1 1 1 0 0,1 0-1 0 0,0 0 1 0 0,-1-1-1 0 0,0 1 1 0 0,1-1-1 0 0,-1 0 0 0 0,0 1 1 0 0,0-1-1 0 0,-1 0 1 0 0,1 0-1 0 0,-1 0 355 0 0,-6 6-2054 0 0</inkml:trace>
  <inkml:trace contextRef="#ctx0" brushRef="#br0" timeOffset="1216.124">1 253 4608 0 0,'0'0'208'0'0,"1"0"-9"0"0,22-8 3395 0 0,8-2 4439 0 0,68-10-5115 0 0,-11 2-781 0 0,23 1-2137 0 0,-81 13 327 0 0,-1 1 176 0 0,25 0-503 0 0,-49 3-60 0 0,7-1 149 0 0,1 1 1 0 0,-1 1 0 0 0,1 0-1 0 0,0 1 1 0 0,9 3-90 0 0,-19-4-5 0 0,0 0-1 0 0,0 0 1 0 0,0 0 0 0 0,0 0 0 0 0,0 1 0 0 0,-1-1-1 0 0,1 1 1 0 0,0 0 0 0 0,-1 0 0 0 0,0 0 0 0 0,1 0-1 0 0,-1 0 1 0 0,0 1 0 0 0,0-1 0 0 0,0 1-1 0 0,0-1 1 0 0,-1 1 0 0 0,1-1 0 0 0,-1 1 0 0 0,1 0-1 0 0,-1 0 1 0 0,0 0 0 0 0,0 0 0 0 0,0 0 0 0 0,-1 0-1 0 0,1 1 6 0 0,1 7 248 0 0,-1-7-209 0 0,0 0-1 0 0,0 1 0 0 0,-1-1 1 0 0,1 0-1 0 0,-1 0 0 0 0,0 1 1 0 0,0-1-1 0 0,-1 0 0 0 0,1 0 1 0 0,-1 0-1 0 0,0 0 0 0 0,-1 3-38 0 0,-1 12-89 0 0,3-17 56 0 0,0 0 1 0 0,-1 0-1 0 0,1 0 1 0 0,0 0-1 0 0,-1 0 0 0 0,1 0 1 0 0,-1 0-1 0 0,1-1 1 0 0,-1 1-1 0 0,0 0 0 0 0,-1 1 33 0 0,0 2-87 0 0,-1-1 98 0 0,0 0-1 0 0,0 1 1 0 0,0-1-1 0 0,0 0 1 0 0,0 0 0 0 0,-1-1-1 0 0,0 1 1 0 0,0-1-1 0 0,0 0-10 0 0,2-2 64 0 0,2-4-87 0 0,0 0 1 0 0,0 0-1 0 0,0 0 0 0 0,0 0 0 0 0,1 0 0 0 0,-1 0 0 0 0,1-1 23 0 0,1-1-110 0 0,0-1 0 0 0,1 1 1 0 0,-1-1-1 0 0,1 1 0 0 0,1 0 0 0 0,-1 0 0 0 0,1 0 0 0 0,0 0 0 0 0,3-3 110 0 0,36-30-947 0 0,-31 26 287 0 0,1 0 0 0 0,1 1 0 0 0,11-7 660 0 0,11-10-1313 0 0,-20 15 293 0 0,1 1 0 0 0,1 1-1 0 0,0 1 1 0 0,1 0 0 0 0,0 1 0 0 0,0 1-1 0 0,5 0 1021 0 0,22-7-2181 0 0,1 3 0 0 0,25-3 2181 0 0,-62 14 157 0 0,0-1 0 0 0,0 1-1 0 0,0 1 1 0 0,-1 0 0 0 0,1 0-1 0 0,0 1 1 0 0,0 0 0 0 0,4 1-157 0 0,-14-1 91 0 0,1-1 1 0 0,-1 0 0 0 0,1 0 0 0 0,0 0-1 0 0,-1 0 1 0 0,1 0 0 0 0,-1 1-1 0 0,1-1 1 0 0,-1 0 0 0 0,1 1 0 0 0,-1-1-1 0 0,0 0 1 0 0,1 1 0 0 0,-1-1-1 0 0,1 0 1 0 0,-1 1 0 0 0,0-1 0 0 0,1 1-1 0 0,-1-1 1 0 0,0 1 0 0 0,1-1-1 0 0,-1 1 1 0 0,0-1 0 0 0,0 1 0 0 0,1-1-1 0 0,-1 1 1 0 0,0-1 0 0 0,0 1-1 0 0,0-1 1 0 0,0 1 0 0 0,0-1-1 0 0,0 1 1 0 0,0 0 0 0 0,0-1 0 0 0,0 1-1 0 0,0-1 1 0 0,0 1 0 0 0,0-1-1 0 0,0 1 1 0 0,0-1 0 0 0,-1 1 0 0 0,1-1-1 0 0,0 1-91 0 0,-1 5-39 0 0,1-5 85 0 0,0-1 0 0 0,0 1 0 0 0,-1-1 0 0 0,1 1 0 0 0,0-1 0 0 0,0 0 0 0 0,-1 1 0 0 0,1-1 0 0 0,0 1 0 0 0,-1-1 0 0 0,1 0 0 0 0,-1 1 0 0 0,1-1 0 0 0,0 0 0 0 0,-1 0 0 0 0,1 1 0 0 0,-1-1 0 0 0,1 0 0 0 0,-1 0-46 0 0,0 1 154 0 0,-10 12 781 0 0,9-11-784 0 0,1 0 0 0 0,-1-1-1 0 0,0 1 1 0 0,1 0 0 0 0,-1-1-1 0 0,0 1 1 0 0,0-1 0 0 0,0 1 0 0 0,-2 0-151 0 0,-73 41 2567 0 0,16-4-1551 0 0,44-29-503 0 0,1 0-1 0 0,0 1 0 0 0,-12 12-512 0 0,14-12 186 0 0,13-10-159 0 0,-1 1-1 0 0,1-1 1 0 0,-1 1-1 0 0,1 0 1 0 0,0-1-1 0 0,0 1 1 0 0,0 0-1 0 0,0 0 0 0 0,0 0 1 0 0,0 0-1 0 0,1 0-26 0 0,-9 15 334 0 0,8-17-315 0 0,1 1 0 0 0,0-1 0 0 0,-1 1 0 0 0,1-1 0 0 0,0 1 0 0 0,-1-1 0 0 0,1 1 0 0 0,0 0 0 0 0,0-1 0 0 0,-1 1 0 0 0,1-1 0 0 0,0 1 0 0 0,0 0 0 0 0,0-1 0 0 0,0 1 0 0 0,0 0 0 0 0,0-1 0 0 0,0 1 0 0 0,0-1 0 0 0,0 1 0 0 0,0 0 0 0 0,0-1 0 0 0,0 1 0 0 0,1 0 0 0 0,-1-1 0 0 0,0 1 0 0 0,0-1 0 0 0,1 1 0 0 0,-1-1 0 0 0,0 1 0 0 0,1 0 0 0 0,-1-1 0 0 0,0 1 0 0 0,1-1 0 0 0,-1 0 0 0 0,1 1 0 0 0,-1-1 0 0 0,1 1 0 0 0,-1-1-19 0 0,6 8-242 0 0,-5-7 210 0 0,0-1 0 0 0,1 1 1 0 0,-1 0-1 0 0,1-1 0 0 0,-1 1 0 0 0,1-1 0 0 0,-1 0 1 0 0,1 0-1 0 0,0 1 0 0 0,-1-1 0 0 0,1 0 0 0 0,0 0 32 0 0,0 0-6 0 0,2 1 52 0 0,1-1 0 0 0,-1 0 0 0 0,1 1-1 0 0,-1-1 1 0 0,1-1 0 0 0,-1 1 0 0 0,1-1 0 0 0,-1 0 0 0 0,1 0-1 0 0,-1 0 1 0 0,0 0 0 0 0,1-1 0 0 0,-1 0 0 0 0,0 0 0 0 0,0 0-1 0 0,3-2-45 0 0,-2 0 0 0 0,2-1 0 0 0,-1 0 0 0 0,1 0 0 0 0,-1-1 0 0 0,0 0 0 0 0,0-1 0 0 0,14-17 0 0 0,1 1 0 0 0,0 1 0 0 0,14-9 0 0 0,-28 26 0 0 0,-1 0 0 0 0,0 1 0 0 0,1 1-1 0 0,4-3 1 0 0,-9 5 1 0 0,0 0 0 0 0,0 0 0 0 0,1 0 0 0 0,-1 0-1 0 0,0 1 1 0 0,1-1 0 0 0,-1 1 0 0 0,0-1 0 0 0,1 1-1 0 0,-1 0 1 0 0,0 0 0 0 0,1 0 0 0 0,-1 0 0 0 0,1 0 0 0 0,-1 1-1 0 0,0-1 0 0 0,-1 1 63 0 0,1 0 22 0 0,0 0-62 0 0,0 0-1 0 0,0 1 1 0 0,0-1-1 0 0,0 1 1 0 0,0 0-1 0 0,0-1 1 0 0,-1 1-1 0 0,1 0 1 0 0,-1 0-1 0 0,1 0 1 0 0,-1 1-1 0 0,1-1 1 0 0,-1 0-1 0 0,0 0 1 0 0,0 1-1 0 0,0-1-22 0 0,15 27 238 0 0,-5-12-66 0 0,-6-9-73 0 0,0 0 0 0 0,1 0-1 0 0,-1-1 1 0 0,2 1 0 0 0,1 0-99 0 0,-8-7 13 0 0,1-1-1 0 0,0 1 1 0 0,0 0-1 0 0,-1 1 1 0 0,1-1-1 0 0,-1 0 1 0 0,1 0-1 0 0,-1 0 1 0 0,1 0-1 0 0,-1 0 1 0 0,0 0-1 0 0,1 2-12 0 0,-1-2 17 0 0,0 0-1 0 0,1 1 0 0 0,-1-1 1 0 0,0 0-1 0 0,1 0 0 0 0,-1 0 0 0 0,1 0 1 0 0,-1 0-1 0 0,1 1 0 0 0,0-1 1 0 0,0 0-17 0 0,2 2 26 0 0,-3-2-20 0 0,1-1 0 0 0,-1 0 0 0 0,1 1 1 0 0,-1-1-1 0 0,1 0 0 0 0,-1 1 0 0 0,1-1 0 0 0,-1 1 1 0 0,0-1-1 0 0,1 1 0 0 0,-1-1 0 0 0,0 1 1 0 0,0-1-1 0 0,1 1 0 0 0,-1-1 0 0 0,0 1 1 0 0,0-1-1 0 0,0 1 0 0 0,0-1 0 0 0,1 1 0 0 0,-1 0 1 0 0,0-1-1 0 0,0 1 0 0 0,0-1 0 0 0,0 1 1 0 0,0-1-1 0 0,-1 1 0 0 0,1 0 0 0 0,0-1-6 0 0,0 1 67 0 0,0-1 10 0 0,0 0 3 0 0,0 0 0 0 0,-1 1-85 0 0,1-1-1 0 0,0 0 0 0 0,0 0 0 0 0,-1 1 0 0 0,1-1 1 0 0,0 0-1 0 0,-1 0 0 0 0,1 0 0 0 0,0 1 1 0 0,-1-1-1 0 0,1 0 0 0 0,-1 0 0 0 0,1 0 0 0 0,0 0 1 0 0,-1 0-1 0 0,1 0 0 0 0,0 0 0 0 0,-1 0 1 0 0,1 0-1 0 0,-1 0 0 0 0,1 0 6 0 0,-13-5 428 0 0,9-12-53 0 0,3 15-425 0 0,1 0 0 0 0,-1 0 0 0 0,1 0 0 0 0,0-1 0 0 0,0 1 0 0 0,0 0 0 0 0,0 0 0 0 0,0-1 0 0 0,1 1 0 0 0,-1 0 1 0 0,1 0-1 0 0,-1 0 0 0 0,1 0 0 0 0,0-1 0 0 0,-1 1 0 0 0,2 0 50 0 0,4-23-3 0 0,-5 22-44 0 0,0 0 0 0 0,0 0 0 0 0,0 0 0 0 0,0 0 0 0 0,0 0 0 0 0,1 0 0 0 0,-1 0 0 0 0,1 1 0 0 0,0-1 0 0 0,0 0 0 0 0,1 0 47 0 0,9-16-539 0 0,-10 15 490 0 0,0 1-1 0 0,0-1 1 0 0,0 1-1 0 0,0 0 1 0 0,1 0 0 0 0,-1 0-1 0 0,1 0 1 0 0,0 0-1 0 0,0 1 1 0 0,0-1-1 0 0,0 1 1 0 0,0 0-1 0 0,0-1 1 0 0,1 2-1 0 0,-1-1 1 0 0,1 0-1 0 0,1 0 50 0 0,-2 1 18 0 0,0 1-1 0 0,1-1 0 0 0,-1 1 1 0 0,0-1-1 0 0,0 1 1 0 0,0 0-1 0 0,0 0 0 0 0,1 1 1 0 0,-1-1-1 0 0,0 1 1 0 0,0-1-1 0 0,0 1 0 0 0,0 0 1 0 0,0 0-1 0 0,0 1 0 0 0,0-1 1 0 0,-1 0-1 0 0,1 1 1 0 0,0 0-1 0 0,-1 0 0 0 0,3 1-17 0 0,4 6 152 0 0,-1-1-1 0 0,0 1 0 0 0,-1 1 0 0 0,0-1 0 0 0,0 1 0 0 0,-1 0 1 0 0,-1 1-1 0 0,0 0 0 0 0,2 3-151 0 0,2 6 758 0 0,1-1-1 0 0,3 2-757 0 0,-2 5 276 0 0,-10-25-234 0 0,-1-1 48 0 0,0 0 8 0 0,7-17-60 0 0,-1 3-769 0 0,0 2 342 0 0,-1 1 0 0 0,2-1 0 0 0,1-1 389 0 0,-5 9-19 0 0,0 1 0 0 0,0-1 0 0 0,0 0-1 0 0,0 1 1 0 0,1 0 0 0 0,0 0 0 0 0,-1 0 0 0 0,1 0 0 0 0,0 1 0 0 0,4-2 19 0 0,-6 2-18 0 0,1 1 0 0 0,-1 0 0 0 0,1 0 0 0 0,0 0 0 0 0,-1 0 1 0 0,1 0-1 0 0,0 1 0 0 0,0-1 0 0 0,0 1 0 0 0,-1 0 0 0 0,3 0 18 0 0,0 1 28 0 0,-1 0 1 0 0,1 0-1 0 0,-1 0 0 0 0,0 0 1 0 0,0 1-1 0 0,0 0 0 0 0,2 1-28 0 0,3 1 23 0 0,0 2 0 0 0,-1-1-1 0 0,0 1 1 0 0,0 1 0 0 0,-1 0-23 0 0,1 0-3 0 0,1-1 1 0 0,-1 1 0 0 0,1-1-1 0 0,9 4 3 0 0,12 5-23 0 0,15 7-553 0 0,-12-10-2846 0 0,-19-7-3740 0 0</inkml:trace>
  <inkml:trace contextRef="#ctx0" brushRef="#br0" timeOffset="1619.874">2170 115 8288 0 0,'-9'0'381'0'0,"0"1"1"0"0,-1 0 0 0 0,1 1 0 0 0,0 0-1 0 0,0 0 1 0 0,-7 3-382 0 0,-9 5 5256 0 0,-16 9-5256 0 0,22-10 1399 0 0,16-7-1249 0 0,0-1 1 0 0,0 1 0 0 0,1 0-1 0 0,-1 0 1 0 0,1 0 0 0 0,-1 0-1 0 0,1 0 1 0 0,0 0 0 0 0,-1 1-1 0 0,1-1 1 0 0,0 1-151 0 0,1-2 21 0 0,1 0 1 0 0,-1 1-1 0 0,0-1 0 0 0,1 0 0 0 0,-1 1 0 0 0,1-1 1 0 0,-1 0-1 0 0,1 1 0 0 0,-1-1 0 0 0,1 1 1 0 0,0-1-1 0 0,0 1 0 0 0,0-1 0 0 0,0 0 0 0 0,0 1 1 0 0,0-1-1 0 0,0 1 0 0 0,0-1 0 0 0,1 1 1 0 0,-1-1-1 0 0,1 0 0 0 0,-1 1 0 0 0,1-1 0 0 0,0 1-21 0 0,2 3 0 0 0,0-1 0 0 0,0 1 0 0 0,0-1 0 0 0,1 0 0 0 0,0 0 0 0 0,0-1 0 0 0,0 1 0 0 0,0-1 0 0 0,1 0 0 0 0,-1 0 0 0 0,1 0 0 0 0,0-1 0 0 0,1 1 0 0 0,15 6 0 0 0,0-1 0 0 0,14 4 0 0 0,2 0 0 0 0,25 11 954 0 0,-61-22-444 0 0,-1-1-52 0 0,0 0-230 0 0,0 0-100 0 0,-2 1-95 0 0,0 0 0 0 0,1 0 0 0 0,-1 0 0 0 0,0 0 0 0 0,0 0 0 0 0,0-1 0 0 0,1 1 0 0 0,-1-1 0 0 0,0 1 0 0 0,-2 0-33 0 0,-14 2-30 0 0,0 0 0 0 0,0-1 0 0 0,-15 0 30 0 0,22-2-1280 0 0,0-1 0 0 0,1 0 0 0 0,-1 0 0 0 0,-2-2 1280 0 0,3 1-2349 0 0</inkml:trace>
  <inkml:trace contextRef="#ctx0" brushRef="#br0" timeOffset="2034.936">2311 243 15320 0 0,'0'0'697'0'0,"0"0"-9"0"0,3 8-331 0 0,3 7 453 0 0,3 15 1569 0 0,4 4 1805 0 0,-1-10-3180 0 0,-7-12-2252 0 0,2-15-2524 0 0,-1-2 1536 0 0</inkml:trace>
  <inkml:trace contextRef="#ctx0" brushRef="#br0" timeOffset="2452.484">2537 1 15320 0 0,'0'0'697'0'0,"0"0"-9"0"0,0 0-358 0 0,13 5 1330 0 0,-9 0-1322 0 0,0-1-1 0 0,0 1 0 0 0,0 0 0 0 0,0 0 0 0 0,-1 0 0 0 0,0 0 0 0 0,0 0 0 0 0,0 1 0 0 0,-1-1 0 0 0,0 1 0 0 0,0 0 0 0 0,0 1-337 0 0,2 3 475 0 0,47 137 1725 0 0,-46-129-2171 0 0,-1 0 0 0 0,0 0 0 0 0,-2 0-1 0 0,0 0 1 0 0,-1 17-29 0 0,-1-33-56 0 0,0-1 0 0 0,0 1 0 0 0,0 0 1 0 0,0-1-1 0 0,0 1 0 0 0,-1 0 0 0 0,1-1 0 0 0,0 1 0 0 0,-1-1 0 0 0,0 1 0 0 0,1 0 0 0 0,-1-1 0 0 0,0 0 1 0 0,0 1-1 0 0,0 0 56 0 0,0-1-59 0 0,1-1 1 0 0,-1 1 0 0 0,0-1-1 0 0,0 1 1 0 0,0-1 0 0 0,1 1 0 0 0,-1-1-1 0 0,0 1 1 0 0,0-1 0 0 0,0 0 0 0 0,0 0-1 0 0,0 1 1 0 0,0-1 0 0 0,0 0-1 0 0,0 0 1 0 0,0 0 0 0 0,0 0 0 0 0,0 0-1 0 0,0 0 1 0 0,0 0 0 0 0,0 0 0 0 0,1-1-1 0 0,-1 1 1 0 0,-1 0 58 0 0,-2-1-799 0 0,0-1 0 0 0,-1 1 1 0 0,1-1-1 0 0,0 0 0 0 0,0 0 0 0 0,0 0 0 0 0,0 0 1 0 0,0-1-1 0 0,1 0 0 0 0,-1 1 0 0 0,1-1 1 0 0,-1-1 798 0 0,1 0-186 0 0,-1 0 0 0 0,1 0 0 0 0,0 0 0 0 0,1 0 1 0 0,-1-1-1 0 0,1 1 0 0 0,0-1 0 0 0,0 0 0 0 0,0 1 0 0 0,0-1 1 0 0,1 0-1 0 0,0 0 0 0 0,0 0 0 0 0,1 0 0 0 0,-1 0 1 0 0,1-2 185 0 0,0 5 223 0 0,0 0 1 0 0,0 0-1 0 0,0 1 0 0 0,0-1 1 0 0,1 0-1 0 0,-1 0 1 0 0,1 0-1 0 0,-1 1 1 0 0,1-1-1 0 0,-1 0 1 0 0,1 0-1 0 0,0 1 0 0 0,0-1 1 0 0,0 1-1 0 0,0-1 1 0 0,0 1-1 0 0,0-1 1 0 0,1 1-1 0 0,0-2-223 0 0,1 2 223 0 0,-1-1 1 0 0,1 1-1 0 0,-1-1 0 0 0,1 1 1 0 0,-1 0-1 0 0,1 0 0 0 0,0 0 1 0 0,0 0-1 0 0,-1 1 1 0 0,1-1-1 0 0,0 1 0 0 0,0-1-223 0 0,10 1 356 0 0,-1 0 1 0 0,1 0-1 0 0,-1 2 0 0 0,0-1 0 0 0,6 3-356 0 0,88 21 2673 0 0,39-1-1281 0 0,-110-14-1322 0 0,-34-10-5 0 0,0 1 1 0 0,0-1 0 0 0,0 0 0 0 0,-1 1-1 0 0,1-1 1 0 0,0 1 0 0 0,-1-1 0 0 0,1 1-1 0 0,0-1 1 0 0,-1 1 0 0 0,1-1 0 0 0,-1 1 0 0 0,1 0-1 0 0,-1-1 1 0 0,1 1 0 0 0,-1 0 0 0 0,1-1-1 0 0,-1 1 1 0 0,0 0 0 0 0,1-1 0 0 0,-1 1-1 0 0,0 0 1 0 0,0 0 0 0 0,1 0 0 0 0,-1-1-1 0 0,0 1 1 0 0,0 0 0 0 0,0 0 0 0 0,0 0-66 0 0,-3 26 28 0 0,2-23-1 0 0,-5 28-21 0 0,2-16 97 0 0,1 1 0 0 0,1 0 0 0 0,0 14-103 0 0,2-30 4 0 0,0 0 1 0 0,0 0 0 0 0,0 0-1 0 0,0-1 1 0 0,0 1-1 0 0,0 0 1 0 0,0 0-1 0 0,0-1 1 0 0,1 1-1 0 0,-1 0 1 0 0,0 0-1 0 0,1-1 1 0 0,-1 1-1 0 0,0 0 1 0 0,1-1 0 0 0,-1 1-1 0 0,1 0 1 0 0,-1-1-1 0 0,1 1 1 0 0,-1-1-1 0 0,1 1 1 0 0,-1-1-1 0 0,1 1 1 0 0,0-1-1 0 0,-1 1 1 0 0,1-1 0 0 0,0 1-1 0 0,-1-1 1 0 0,1 0-1 0 0,0 0 1 0 0,-1 1-1 0 0,1-1 1 0 0,0 0-1 0 0,0 0 1 0 0,0 0-1 0 0,-1 0 1 0 0,1 0 0 0 0,0 0-1 0 0,0 0 1 0 0,-1 0-1 0 0,1 0 1 0 0,0 0-1 0 0,0 0 1 0 0,0 0-1 0 0,-1 0 1 0 0,1-1-1 0 0,0 1 1 0 0,0 0-5 0 0,2-1-214 0 0,0 0-1 0 0,-1 0 1 0 0,1 0-1 0 0,0-1 1 0 0,0 1 0 0 0,-1-1-1 0 0,1 1 1 0 0,-1-1-1 0 0,1 0 1 0 0,-1 0 0 0 0,0 0-1 0 0,2-1 215 0 0,8-18-4849 0 0,-6 10 2347 0 0</inkml:trace>
  <inkml:trace contextRef="#ctx0" brushRef="#br0" timeOffset="2816.674">3096 164 17503 0 0,'0'0'399'0'0,"0"0"60"0"0,0 0 21 0 0,0-1-59 0 0,-3 0-204 0 0,3 1 170 0 0,-2 0 651 0 0,2 0-1022 0 0,-1 0 0 0 0,1 0 0 0 0,-1 0-1 0 0,1 0 1 0 0,0 0 0 0 0,-1 0 0 0 0,1 1-1 0 0,-1-1 1 0 0,1 0 0 0 0,0 0 0 0 0,-1 0-1 0 0,1 0 1 0 0,-1 1 0 0 0,1-1 0 0 0,0 0-1 0 0,-1 0 1 0 0,1 1 0 0 0,0-1 0 0 0,-1 0-1 0 0,1 1 1 0 0,0-1 0 0 0,0 0 0 0 0,-1 1-1 0 0,1-1 1 0 0,0 0 0 0 0,0 1 0 0 0,0-1-1 0 0,0 0 1 0 0,-1 1 0 0 0,1-1 0 0 0,0 1-1 0 0,0-1 1 0 0,0 0 0 0 0,0 1 0 0 0,0-1-1 0 0,0 1-15 0 0,0 1 2 0 0,-1 1 0 0 0,1-1-1 0 0,0 1 1 0 0,1-1 0 0 0,-1 0 0 0 0,0 1-1 0 0,1-1 1 0 0,-1 0 0 0 0,1 0-1 0 0,0 1 1 0 0,-1-1 0 0 0,1 0 0 0 0,0 0-1 0 0,1 0 1 0 0,-1 0 0 0 0,0 0-1 0 0,0 0 1 0 0,1 0 0 0 0,-1 0-1 0 0,1-1 1 0 0,0 1 0 0 0,-1-1 0 0 0,1 1-2 0 0,22 17-1994 0 0,-1-6-4249 0 0,-14-8 505 0 0</inkml:trace>
  <inkml:trace contextRef="#ctx0" brushRef="#br0" timeOffset="3225.571">3369 262 7832 0 0,'0'0'602'0'0,"0"0"-32"0"0,0 0 1335 0 0,-1 1 2122 0 0,-11 3-470 0 0,2-1-2957 0 0,0 1 0 0 0,1 0 0 0 0,0 1 0 0 0,0-1-1 0 0,0 2 1 0 0,0-1 0 0 0,-2 3-600 0 0,8-5 87 0 0,0 0 0 0 0,-1-1 0 0 0,2 1 0 0 0,-1 0 0 0 0,0 0 0 0 0,0 0 0 0 0,1 1-1 0 0,0-1 1 0 0,0 1 0 0 0,0-1 0 0 0,0 1 0 0 0,0 0 0 0 0,1 0 0 0 0,-1 0 0 0 0,1 0 0 0 0,0 0-1 0 0,0 0 1 0 0,1 0 0 0 0,-1 3-87 0 0,1-6 25 0 0,1 1-1 0 0,-1-1 1 0 0,0 0-1 0 0,1 1 1 0 0,-1-1-1 0 0,1 0 0 0 0,-1 0 1 0 0,1 1-1 0 0,0-1 1 0 0,-1 0-1 0 0,1 0 1 0 0,0 0-1 0 0,0 0 1 0 0,0 0-1 0 0,0 0 1 0 0,0 0-1 0 0,0 0 1 0 0,0 0-1 0 0,0 0 1 0 0,1 0-1 0 0,-1-1 0 0 0,0 1 1 0 0,0 0-1 0 0,1-1 1 0 0,-1 1-1 0 0,0-1 1 0 0,1 0-1 0 0,-1 1 1 0 0,0-1-1 0 0,1 0-24 0 0,2 1 42 0 0,1 0 1 0 0,0 0-1 0 0,0-1 0 0 0,0 0 0 0 0,0 1 1 0 0,-1-2-1 0 0,1 1 0 0 0,2-1-42 0 0,-1 0 17 0 0,1-1 1 0 0,-1 0-1 0 0,0-1 0 0 0,0 1 0 0 0,0-1 1 0 0,0 0-1 0 0,-1-1 0 0 0,1 0 0 0 0,1-1-17 0 0,11-9-72 0 0,-1-2 0 0 0,1-1 72 0 0,-6 6-116 0 0,8-10-127 0 0,-15 15 71 0 0,0 1-1 0 0,0-1 1 0 0,1 1-1 0 0,0 0 1 0 0,0 1-1 0 0,0-1 1 0 0,1 1-1 0 0,0 0 173 0 0,1 0-51 0 0,1 0 32 0 0,-1 0 0 0 0,1 0-1 0 0,0 1 1 0 0,7-2 19 0 0,-13 5 0 0 0,-1-1 1 0 0,1 1-1 0 0,0 0 1 0 0,-1-1-1 0 0,1 1 0 0 0,0 1 1 0 0,-1-1-1 0 0,1 0 1 0 0,-1 1-1 0 0,1-1 1 0 0,0 1-1 0 0,-1 0 1 0 0,1 0-1 0 0,-1 0 1 0 0,1 0-1 0 0,-1 0 0 0 0,0 0 1 0 0,1 1-1 0 0,-1 0 0 0 0,4 2 0 0 0,-1 1 0 0 0,0 0 0 0 0,0 0 0 0 0,-1 0 0 0 0,1 1 0 0 0,-1 0 0 0 0,0 0 0 0 0,-1 0 0 0 0,0 0 0 0 0,0 1 0 0 0,0 0 0 0 0,6 15 0 0 0,-2 1 0 0 0,3 15 0 0 0,-9-32 0 0 0,1 5 238 0 0,0-1 0 0 0,-1 1 0 0 0,0 0 0 0 0,-1 3-238 0 0,0-13 326 0 0,0-1-112 0 0,0 0-43 0 0,0 0-10 0 0,1-2-148 0 0,0 1 1 0 0,0 0-1 0 0,-1-1 0 0 0,1 1 0 0 0,0 0 0 0 0,-1-1 0 0 0,1 1 0 0 0,-1-1 0 0 0,1 1 1 0 0,-1-1-1 0 0,0 1 0 0 0,0-1-13 0 0,3-7 2 0 0,4-6-2 0 0,0 0 0 0 0,1 1 0 0 0,1 0 0 0 0,5-6 0 0 0,-9 13 0 0 0,1-1 0 0 0,0 1 0 0 0,1 0 0 0 0,0 1 0 0 0,0 0 0 0 0,0 0 0 0 0,1 0 0 0 0,4-2 0 0 0,-7 6-24 0 0,-1 0 0 0 0,1-1 0 0 0,0 2 0 0 0,0-1 0 0 0,0 1 0 0 0,0-1 0 0 0,0 1 0 0 0,0 1 0 0 0,0-1 0 0 0,1 1 0 0 0,-1 0 0 0 0,0 0-1 0 0,1 0 25 0 0,-3 1 13 0 0,0-1 1 0 0,0 1-1 0 0,0-1 0 0 0,-1 1 0 0 0,1 0 0 0 0,0 0 0 0 0,-1 1 0 0 0,1-1 0 0 0,-1 0 0 0 0,1 1 0 0 0,-1 0 0 0 0,0-1 0 0 0,1 1 0 0 0,-1 0 0 0 0,0 0 0 0 0,0 0 0 0 0,0 1 0 0 0,-1-1 0 0 0,1 0 0 0 0,-1 1 0 0 0,1-1 0 0 0,-1 1 0 0 0,0-1 0 0 0,1 2-13 0 0,-2-4 1 0 0,8 19-79 0 0,0 1 0 0 0,-2-1-1 0 0,0 2 1 0 0,-1-1 0 0 0,-1 0 78 0 0,0 1 143 0 0,0 10-1673 0 0,-4-20-6948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5:05.8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0 202 3680 0 0,'15'-5'736'0'0,"-15"4"2190"0"0,0-3-2534 0 0,0 4 3527 0 0,0 1 4219 0 0,9 307-4444 0 0,-4-258-4046 0 0,1 19 893 0 0,-5-45-3926 0 0,-1 0-3351 0 0,0-24 871 0 0</inkml:trace>
  <inkml:trace contextRef="#ctx0" brushRef="#br0" timeOffset="384.985">33 257 10080 0 0,'4'-7'280'0'0,"0"2"1"0"0,1-1-1 0 0,-1 0 0 0 0,1 1 1 0 0,1 0-1 0 0,-1 0 1 0 0,1 1-1 0 0,-1-1 0 0 0,1 1 1 0 0,4-2-281 0 0,-5 4 286 0 0,0 0 1 0 0,0 0-1 0 0,0 0 0 0 0,0 1 1 0 0,1-1-1 0 0,-1 1 0 0 0,0 1 1 0 0,0-1-1 0 0,1 1 0 0 0,-1 0 1 0 0,1 0-1 0 0,-1 0 0 0 0,0 1 1 0 0,3 0-287 0 0,1 1 269 0 0,-1 0 1 0 0,0 0 0 0 0,0 1-1 0 0,0 0 1 0 0,0 1-1 0 0,-1-1 1 0 0,1 1 0 0 0,-1 1-1 0 0,0 0 1 0 0,0 0-1 0 0,0 0 1 0 0,-1 0 0 0 0,0 1-1 0 0,0 0 1 0 0,3 5-270 0 0,-7-8 55 0 0,-1-1 0 0 0,1 0 0 0 0,-1 1 0 0 0,0-1 0 0 0,0 0 0 0 0,0 1 0 0 0,0 0 0 0 0,0-1 0 0 0,-1 1 0 0 0,1-1 0 0 0,-1 1 0 0 0,0 0 0 0 0,1-1 0 0 0,-1 1 1 0 0,0 0-1 0 0,-1-1 0 0 0,1 1 0 0 0,0 0 0 0 0,-1 1-55 0 0,0 0 72 0 0,0-1 1 0 0,0 1-1 0 0,-1-1 1 0 0,1 1-1 0 0,-1-1 1 0 0,1 0-1 0 0,-1 1 1 0 0,0-1-1 0 0,0 0 1 0 0,-1 0-1 0 0,1-1 1 0 0,-1 1-1 0 0,1 0 1 0 0,-2 0-73 0 0,-11 8-19 0 0,-1-1-1 0 0,0-1 1 0 0,-1 0 0 0 0,0-1 0 0 0,0-1 0 0 0,-1-1-1 0 0,-9 2 20 0 0,25-7-144 0 0,-1 0-1 0 0,1-1 0 0 0,0 0 1 0 0,0 1-1 0 0,0-1 1 0 0,0 0-1 0 0,-1 0 0 0 0,1 0 1 0 0,0 0-1 0 0,0 0 1 0 0,0-1-1 0 0,-1 1 145 0 0,1-1-773 0 0,1 1 1 0 0,-1-1-1 0 0,0 0 1 0 0,0 0-1 0 0,1 0 1 0 0,-1 0-1 0 0,1 0 0 0 0,-1 0 1 0 0,1 0-1 0 0,-1 0 773 0 0,-4-5-5802 0 0</inkml:trace>
  <inkml:trace contextRef="#ctx0" brushRef="#br0" timeOffset="730.338">453 0 7832 0 0,'0'0'356'0'0,"0"0"-7"0"0,6 14 75 0 0,-4-9 855 0 0,-1 1 0 0 0,1-1 0 0 0,-1 1-1 0 0,-1 0 1 0 0,1 1-1279 0 0,-1 31 2821 0 0,0-20-2302 0 0,0 62 1893 0 0,-3 0 0 0 0,-9 45-2412 0 0,10-104 0 0 0,2-13 0 0 0,1-13 0 0 0,1-5-262 0 0,1 1-1 0 0,1-1 0 0 0,-1 0 1 0 0,2 1-1 0 0,-1 0 0 0 0,1 0 0 0 0,1 0 1 0 0,-1 1-1 0 0,4-3 263 0 0,1-4-4 0 0,-5 8-51 0 0,1-1-1 0 0,0 1 0 0 0,0 1 0 0 0,1-1 1 0 0,2 0 55 0 0,-5 3-8 0 0,0 1 0 0 0,0 0 0 0 0,0 0 1 0 0,0 0-1 0 0,1 1 0 0 0,-1 0 1 0 0,1 0-1 0 0,0 0 0 0 0,0 0 0 0 0,1 0 8 0 0,-5 2 26 0 0,1 0 0 0 0,-1 1 0 0 0,1-1 0 0 0,-1 0 0 0 0,1 0 0 0 0,-1 1 0 0 0,1-1 1 0 0,-1 1-1 0 0,0-1 0 0 0,1 1 0 0 0,-1 0 0 0 0,0-1 0 0 0,0 1 0 0 0,1 0 0 0 0,-1 0 0 0 0,0 0 0 0 0,0 0 0 0 0,0 0 0 0 0,0 0 0 0 0,0 0 0 0 0,0 0 0 0 0,0 1-26 0 0,18 28 63 0 0,-16-22 134 0 0,0 0-1 0 0,0 0 0 0 0,-1 0 1 0 0,-1 1-1 0 0,1-1 0 0 0,-1 1 1 0 0,-1-1-1 0 0,0 1 0 0 0,0-1 1 0 0,0 2-198 0 0,-1 2-313 0 0,2 0-1 0 0,-1 0 0 0 0,2 0 0 0 0,1 7 315 0 0,-3-18-171 0 0,0-1-1 0 0,1 1 0 0 0,-1 0 0 0 0,1-1 1 0 0,-1 1-1 0 0,1 0 0 0 0,0-1 1 0 0,-1 1-1 0 0,1-1 0 0 0,-1 1 0 0 0,1-1 1 0 0,0 1-1 0 0,0-1 0 0 0,-1 1 1 0 0,1-1-1 0 0,0 0 0 0 0,0 0 1 0 0,-1 1-1 0 0,1-1 0 0 0,0 0 0 0 0,0 0 1 0 0,0 0-1 0 0,-1 0 0 0 0,1 0 1 0 0,0 0-1 0 0,0 0 0 0 0,0 0 0 0 0,0 0 1 0 0,-1 0-1 0 0,1 0 0 0 0,0 0 1 0 0,0-1-1 0 0,0 1 172 0 0,8-3-6173 0 0</inkml:trace>
  <inkml:trace contextRef="#ctx0" brushRef="#br0" timeOffset="1103.851">919 226 4608 0 0,'0'0'353'0'0,"-3"6"2688"0"0,-8 14 4226 0 0,1 2-3629 0 0,3-2-3417 0 0,1 0 0 0 0,1 0-1 0 0,1 0 1 0 0,-1 13-221 0 0,4-28 127 0 0,1 0 0 0 0,-1 0 0 0 0,1 0-1 0 0,1 0 1 0 0,-1 0 0 0 0,1-1 0 0 0,-1 1 0 0 0,1 0 0 0 0,1 0-1 0 0,-1 0 1 0 0,1-1 0 0 0,1 4-127 0 0,-2-6 16 0 0,0-1 1 0 0,0 1-1 0 0,0-1 0 0 0,0 1 0 0 0,0-1 1 0 0,1 0-1 0 0,-1 0 0 0 0,0 1 0 0 0,1-1 1 0 0,-1 0-1 0 0,1 0 0 0 0,-1 0 0 0 0,1 0 1 0 0,-1-1-1 0 0,1 1 0 0 0,0 0 1 0 0,0-1-1 0 0,-1 1 0 0 0,1-1 0 0 0,0 1 1 0 0,0-1-1 0 0,0 0 0 0 0,-1 0 0 0 0,1 0 1 0 0,0 0-1 0 0,0 0 0 0 0,0 0 0 0 0,-1 0 1 0 0,1-1-1 0 0,0 1 0 0 0,0-1 0 0 0,0 1 1 0 0,1-2-17 0 0,5-1 88 0 0,1 0-1 0 0,-1 0 1 0 0,1-1 0 0 0,-1-1 0 0 0,0 1 0 0 0,-1-1-1 0 0,1-1 1 0 0,-1 1 0 0 0,0-1 0 0 0,1-2-88 0 0,-4 4 36 0 0,0-1 1 0 0,-1 1-1 0 0,1-1 1 0 0,-1 1-1 0 0,0-1 1 0 0,0 0-1 0 0,-1 0 0 0 0,0-1 1 0 0,1 1-1 0 0,-2 0 1 0 0,1-1-1 0 0,-1 1 1 0 0,1-1-1 0 0,-2 0 1 0 0,1 1-1 0 0,0-6-36 0 0,-1 7 6 0 0,0 1 0 0 0,-1-1 0 0 0,1 1 0 0 0,-1-1 1 0 0,1 1-1 0 0,-1-1 0 0 0,0 1 0 0 0,0 0 0 0 0,-1-1 0 0 0,1 1 0 0 0,-1 0 1 0 0,1 0-1 0 0,-1 0 0 0 0,0 0 0 0 0,0 0 0 0 0,0 0 0 0 0,-1 1 0 0 0,1-1 0 0 0,-1 1 1 0 0,1-1-1 0 0,-1 1 0 0 0,0 0 0 0 0,0 0 0 0 0,0 0 0 0 0,0 0-6 0 0,-3 0-36 0 0,1 0-1 0 0,0 0 0 0 0,-1 0 1 0 0,0 0-1 0 0,1 1 0 0 0,-1 0 1 0 0,0 0-1 0 0,1 1 1 0 0,-3-1 36 0 0,-9 1-752 0 0,-1 0 1 0 0,-7 2 751 0 0,4 1-1953 0 0,8 1-2527 0 0,7-1-1310 0 0</inkml:trace>
  <inkml:trace contextRef="#ctx0" brushRef="#br0" timeOffset="1482.346">1199 57 14280 0 0,'0'0'1102'0'0,"1"8"-548"0"0,4 35 1897 0 0,-1 0 1 0 0,-2 5-2452 0 0,-2-36 218 0 0,-2 49 289 0 0,1-54-639 0 0,0 0 0 0 0,0 0-1 0 0,-1 0 1 0 0,0-1 0 0 0,0 1-1 0 0,0-1 1 0 0,-3 5 132 0 0,5-10-182 0 0,-1 0 0 0 0,1 0 1 0 0,-1 0-1 0 0,0 0 0 0 0,1-1 0 0 0,-1 1 0 0 0,0 0 1 0 0,0 0-1 0 0,0 0 0 0 0,1-1 0 0 0,-1 1 0 0 0,0 0 1 0 0,0-1-1 0 0,-1 1 182 0 0,-5 4-4669 0 0,2 0-1131 0 0</inkml:trace>
  <inkml:trace contextRef="#ctx0" brushRef="#br0" timeOffset="1936.568">1254 221 2760 0 0,'21'0'461'0'0,"0"-2"0"0"0,11-2-461 0 0,79-19 5609 0 0,-35 5-3084 0 0,-54 14-1714 0 0,0 0 0 0 0,0 2 0 0 0,0 0 0 0 0,2 1-811 0 0,-23 1 85 0 0,-1 0 10 0 0,0 0 1 0 0,-16 10 96 0 0,10-6-205 0 0,-1-1 1 0 0,0 0-1 0 0,0 0 1 0 0,-6 1 12 0 0,-23 10 476 0 0,-9 9 290 0 0,23-12-496 0 0,1 0 1 0 0,-19 14-271 0 0,19-11 29 0 0,14-9 165 0 0,-1 0 1 0 0,1 0 0 0 0,0 1 0 0 0,1 0-1 0 0,-6 6-194 0 0,11-10 51 0 0,0-1 0 0 0,0 1 0 0 0,0 0 0 0 0,0 0 0 0 0,0 0 0 0 0,0-1 0 0 0,1 1 0 0 0,-1 0 0 0 0,1 0 0 0 0,-1 0-1 0 0,1 2-50 0 0,0-3 71 0 0,0-1 28 0 0,13 7 233 0 0,-7-7-280 0 0,-1 1 1 0 0,1-1-1 0 0,-1 0 1 0 0,1 0-1 0 0,0 0 1 0 0,-1-1-1 0 0,4 0-52 0 0,9-1 3 0 0,-9 0-28 0 0,1 0 0 0 0,-1-1-1 0 0,0 0 1 0 0,0 0 0 0 0,0-1-1 0 0,0 0 1 0 0,-1 0 0 0 0,1-1-1 0 0,-1-1 26 0 0,16-7 4 0 0,-12 6-4 0 0,0-1 0 0 0,0 0 0 0 0,-1-1 0 0 0,2-3 0 0 0,-3 3 0 0 0,0 1 0 0 0,1 0 0 0 0,-1 1 0 0 0,1 0 0 0 0,1 1 0 0 0,-3 1 0 0 0,-5 3 0 0 0,0 0 0 0 0,-1 0 0 0 0,1 0 0 0 0,0 1 0 0 0,0 0 0 0 0,0 0 0 0 0,0 0 0 0 0,0 0 0 0 0,0 0 0 0 0,-3 1 0 0 0,-1 0 0 0 0,1 0 0 0 0,-1 0 0 0 0,1 0 0 0 0,-1 0 0 0 0,1 0 0 0 0,-1 0 0 0 0,1 0 0 0 0,-1 0 0 0 0,1 0 0 0 0,-1 0 0 0 0,1 0 0 0 0,-1 1 0 0 0,1-1 0 0 0,-1 0 0 0 0,1 0 0 0 0,-1 0 0 0 0,1 1 0 0 0,-1-1 0 0 0,0 0 0 0 0,1 1 0 0 0,-1-1 0 0 0,1 0 0 0 0,-1 1 0 0 0,2 0 0 0 0,0 1 100 0 0,1 0 0 0 0,0 0 0 0 0,-1 0 0 0 0,1 0 0 0 0,-1 1 0 0 0,0-1 0 0 0,0 1 0 0 0,1-1 0 0 0,-2 1 0 0 0,1 0 0 0 0,0 0 0 0 0,-1-1 0 0 0,1 1 0 0 0,-1 0 0 0 0,0 1 0 0 0,0-1 0 0 0,0 0-100 0 0,3 11 126 0 0,-1 1-1 0 0,0 0 1 0 0,0 3-126 0 0,-3-12-77 0 0,2 3 259 0 0,-2 0-1 0 0,1 1 0 0 0,-1-1 1 0 0,-1 0-1 0 0,0 1 0 0 0,0-1 1 0 0,-1 0-1 0 0,0 0 0 0 0,-2 4-181 0 0,0-8 367 0 0,2-9-298 0 0,2-9-97 0 0,2-9 28 0 0,-2 18 0 0 0,1 1 0 0 0,-1-1 0 0 0,0 1 0 0 0,1 0 0 0 0,0-1 0 0 0,0 1 0 0 0,0 0 0 0 0,0 0 0 0 0,0 0 0 0 0,2-3 0 0 0,-1 3-15 0 0,9-15-1339 0 0,12-16 1354 0 0,-19 28-88 0 0,1 1 0 0 0,0 0 0 0 0,0 0 1 0 0,0 0-1 0 0,0 0 0 0 0,1 1 0 0 0,5-3 88 0 0,-4 3 0 0 0,0 1 0 0 0,0-1 0 0 0,0 1 0 0 0,0 1 0 0 0,0-1 0 0 0,1 1 0 0 0,0 1 0 0 0,-1-1 0 0 0,4 1 0 0 0,-6 1 0 0 0,-1 0 0 0 0,0 0 0 0 0,0 0 0 0 0,1 0 0 0 0,-1 1 0 0 0,0 0 0 0 0,0 0 0 0 0,0 0 0 0 0,0 0 0 0 0,1 1 0 0 0,-2 0 0 0 0,1 0 0 0 0,0 0 0 0 0,0 0 0 0 0,-1 0 0 0 0,1 1 0 0 0,-1-1 0 0 0,1 1 0 0 0,9 9 103 0 0,-8-8 39 0 0,-1-1 0 0 0,0 1 0 0 0,0 0 0 0 0,0 0 0 0 0,0 1 0 0 0,-1-1 0 0 0,1 1 0 0 0,0 1-142 0 0,1 3 211 0 0,-4-8-184 0 0,-1 0 0 0 0,1 0 0 0 0,0 0 0 0 0,0 0 0 0 0,-1 0-1 0 0,1 0 1 0 0,-1 0 0 0 0,1 0 0 0 0,-1 1 0 0 0,0-1 0 0 0,1 0-1 0 0,-1 0 1 0 0,0 0 0 0 0,0 1 0 0 0,0-1 0 0 0,0 0 0 0 0,0 0-1 0 0,0 1 1 0 0,0 0-27 0 0,0-1-3 0 0,0 0 0 0 0,0 0 0 0 0,0-1 0 0 0,0 1 0 0 0,0 0-1 0 0,0 0 1 0 0,0 0 0 0 0,1 0 0 0 0,-1-1 0 0 0,0 1 0 0 0,1 0 0 0 0,-1 0 0 0 0,0-1-1 0 0,1 1 1 0 0,-1 0 0 0 0,1 0 0 0 0,-1-1 0 0 0,1 1 0 0 0,-1-1 0 0 0,1 1-1 0 0,0 0 1 0 0,-1-1 0 0 0,1 1 0 0 0,0-1 0 0 0,0 1 3 0 0,0-1-59 0 0,0 1 0 0 0,0 0 0 0 0,-1 0 0 0 0,1 0 0 0 0,0 0 0 0 0,0-1 0 0 0,0 1 0 0 0,-1 0 0 0 0,1 0 0 0 0,-1 1 0 0 0,1-1 0 0 0,-1 0 0 0 0,1 1 59 0 0,0 5-1905 0 0,2-1-5600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5:04.6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230 18 3680 0 0,'-8'-8'360'0'0,"6"7"-211"0"0,1 0 0 0 0,-1 0 0 0 0,1 0 0 0 0,0 1 0 0 0,-1-1 0 0 0,1 0 0 0 0,-1 0-1 0 0,0 1 1 0 0,1-1 0 0 0,-1 1 0 0 0,0 0 0 0 0,-1-1-149 0 0,0 1 759 0 0,-1 0 0 0 0,0 0-1 0 0,1 0 1 0 0,-1 1 0 0 0,0-1 0 0 0,1 1-1 0 0,-1 0 1 0 0,1 0 0 0 0,-2 1-759 0 0,-7 3 2938 0 0,1 0 0 0 0,-1 1 0 0 0,-8 6-2938 0 0,10-5 230 0 0,1 0 0 0 0,-1 0 0 0 0,1 1 0 0 0,1 0 0 0 0,-1 1 0 0 0,2 0 0 0 0,-2 1-230 0 0,5-4 90 0 0,-1 1 1 0 0,1-1 0 0 0,1 1 0 0 0,-1-1 0 0 0,1 1 0 0 0,0 0 0 0 0,0 0 0 0 0,1 0-1 0 0,0 1 1 0 0,1-1 0 0 0,-1 6-91 0 0,1-10 1 0 0,1 1 0 0 0,0 0 1 0 0,0-1-1 0 0,1 1 0 0 0,-1 0 0 0 0,1-1 0 0 0,-1 1 0 0 0,1 0 0 0 0,1-1 0 0 0,-1 1 0 0 0,0-1 0 0 0,1 0 1 0 0,0 1-1 0 0,-1-1 0 0 0,1 0 0 0 0,0 0 0 0 0,3 2-1 0 0,-4-3-1 0 0,1 0-1 0 0,1 0 1 0 0,-1 0 0 0 0,0-1 0 0 0,0 1-1 0 0,1-1 1 0 0,-1 0 0 0 0,1 1-1 0 0,-1-1 1 0 0,1 0 0 0 0,0 0 0 0 0,-1-1-1 0 0,1 1 1 0 0,0 0 0 0 0,0-1 0 0 0,-1 0-1 0 0,1 1 1 0 0,0-1 0 0 0,0 0-1 0 0,-1-1 1 0 0,1 1 0 0 0,0 0 0 0 0,1-1 1 0 0,5-2-34 0 0,-1 1 1 0 0,0-1-1 0 0,0 0 1 0 0,-1-1-1 0 0,1 0 0 0 0,-1 0 1 0 0,1-1-1 0 0,-1 0 1 0 0,-1 0-1 0 0,1 0 1 0 0,-1-1-1 0 0,0 0 1 0 0,0 0-1 0 0,0-1 34 0 0,-4 4 26 0 0,0 1 0 0 0,0-1 0 0 0,0 0 0 0 0,0 0 0 0 0,0 0 0 0 0,-1 0-1 0 0,1 0 1 0 0,-1-1 0 0 0,0 1 0 0 0,0 0 0 0 0,0-1 0 0 0,0 1 0 0 0,-1-1 0 0 0,1 1 0 0 0,-1-1-1 0 0,0 1 1 0 0,0-1 0 0 0,0 1 0 0 0,-1-1 0 0 0,1 1 0 0 0,-1 0 0 0 0,0-1 0 0 0,0 1-1 0 0,0-1 1 0 0,0 1 0 0 0,0 0 0 0 0,-1 0 0 0 0,0 0 0 0 0,1 0 0 0 0,-1 0 0 0 0,0 0 0 0 0,-1 0-1 0 0,1 1 1 0 0,0-1-26 0 0,-7-10 1 0 0,8 11-3 0 0,0 0 1 0 0,0 0-1 0 0,0 1 1 0 0,0-1-1 0 0,0 0 1 0 0,-1 1-1 0 0,1-1 0 0 0,-1 1 1 0 0,0-1 1 0 0,-23-20-67 0 0,23 20 54 0 0,1 1-56 0 0,23-6-841 0 0,-11 5 874 0 0,1 0 0 0 0,0 1-1 0 0,-1 1 1 0 0,1 0 0 0 0,0 1 0 0 0,-1 0-1 0 0,1 0 1 0 0,0 2 0 0 0,-1-1-1 0 0,0 1 1 0 0,1 1 0 0 0,-1 0 0 0 0,-1 1-1 0 0,1 0 37 0 0,-4-2 27 0 0,0 1 0 0 0,0 0-1 0 0,0 0 1 0 0,-1 1-1 0 0,0-1 1 0 0,0 2 0 0 0,0-1-1 0 0,0 0 1 0 0,-1 1 0 0 0,0 0-1 0 0,3 4-26 0 0,-6-6 14 0 0,0 0 1 0 0,0 0-1 0 0,0-1 0 0 0,0 1 0 0 0,0 0 0 0 0,-1 0 0 0 0,0 1 0 0 0,0-1 1 0 0,0 0-1 0 0,0 0 0 0 0,-1 1 0 0 0,1-1 0 0 0,-1 0 0 0 0,0 1 0 0 0,-1-1 0 0 0,1 0 1 0 0,-1 0-1 0 0,0 1 0 0 0,0-1 0 0 0,0 0 0 0 0,0 0 0 0 0,-2 1-14 0 0,3-3-1 0 0,-13 25-120 0 0,12-26 114 0 0,0 1 1 0 0,0-1 0 0 0,0 1 0 0 0,0 0 0 0 0,0-1-1 0 0,0 0 1 0 0,0 1 0 0 0,-1-1 0 0 0,1 0 0 0 0,-1 0 0 0 0,1 0-1 0 0,-1 1 1 0 0,1-2 0 0 0,-2 2 6 0 0,3-2 3 0 0,0 0 0 0 0,0 0 0 0 0,-1 0 1 0 0,1 1-1 0 0,0-1 0 0 0,-1 0 0 0 0,1 0 0 0 0,0 0 0 0 0,0 0 1 0 0,-1 0-1 0 0,1 0 0 0 0,0 0 0 0 0,0 0 0 0 0,-1 0 0 0 0,1 0 1 0 0,0 0-1 0 0,-1 0 0 0 0,1 0 0 0 0,0 0 0 0 0,0 0 0 0 0,-1 0 0 0 0,1 0 1 0 0,0-1-1 0 0,0 1 0 0 0,-1 0 0 0 0,1 0 0 0 0,0 0 0 0 0,0 0 1 0 0,-1 0-1 0 0,1-1 0 0 0,0 1 0 0 0,0 0 0 0 0,0 0 0 0 0,-1 0 1 0 0,1-1-1 0 0,0 1-3 0 0,0 0 13 0 0,-1-1-10 0 0,0 1 1 0 0,0-1 0 0 0,0 1-1 0 0,0-1 1 0 0,1 1 0 0 0,-1-1-1 0 0,0 1 1 0 0,1-1 0 0 0,-1 0-1 0 0,0 1 1 0 0,1-1-1 0 0,-1 0 1 0 0,1 1 0 0 0,-1-1-1 0 0,1 0 1 0 0,-1 0 0 0 0,1 0-1 0 0,-1 0 1 0 0,1 0-4 0 0,-1-2 2 0 0,0 0 0 0 0,0 0 0 0 0,1 0-1 0 0,0 0 1 0 0,-1 1 0 0 0,1-1 0 0 0,0-1-2 0 0,0-2-4 0 0,1-1 1 0 0,0 1-1 0 0,0-1 1 0 0,0 1-1 0 0,1-1 1 0 0,0-1 3 0 0,3-4-91 0 0,-1 2 0 0 0,2-1 1 0 0,-1 1-1 0 0,1-1 0 0 0,1 1 1 0 0,3-3 90 0 0,-6 8-32 0 0,1-1 0 0 0,0 1 0 0 0,1 0 1 0 0,-1 1-1 0 0,1-1 0 0 0,0 1 1 0 0,0 0-1 0 0,0 1 0 0 0,1-1 0 0 0,-1 1 1 0 0,3 0 31 0 0,-3 1-3 0 0,0 0 0 0 0,0 1 1 0 0,1-1-1 0 0,-1 2 0 0 0,0-1 1 0 0,1 1-1 0 0,-1-1 0 0 0,0 2 1 0 0,1-1-1 0 0,-1 1 0 0 0,0 0 1 0 0,1 0-1 0 0,-1 1 0 0 0,0 0 1 0 0,0 0-1 0 0,0 0 0 0 0,0 1 1 0 0,-1 0-1 0 0,1 0 0 0 0,4 3 3 0 0,-6-3 18 0 0,0 1-1 0 0,-1-1 0 0 0,1 1 0 0 0,-1-1 0 0 0,0 1 1 0 0,0 0-1 0 0,0 0 0 0 0,0 0 0 0 0,-1 1 0 0 0,0-1 1 0 0,0 1-1 0 0,0-1 0 0 0,0 1 0 0 0,-1 0 1 0 0,0 0-1 0 0,0-1 0 0 0,0 3-17 0 0,1 6 62 0 0,-1 1 1 0 0,0-1 0 0 0,-1 0-1 0 0,-1 1 1 0 0,-1 9-63 0 0,1-13 48 0 0,1-7-29 0 0,0 0 1 0 0,-1-1 0 0 0,1 1 0 0 0,-1 0 0 0 0,1-1 0 0 0,-1 1 0 0 0,0-1 0 0 0,0 1 0 0 0,0-1 0 0 0,0 0-1 0 0,0 1 1 0 0,-1-1 0 0 0,0 1-20 0 0,-8 15-1189 0 0,7-12-7844 0 0,3-10 3896 0 0</inkml:trace>
  <inkml:trace contextRef="#ctx0" brushRef="#br0" timeOffset="361.264">816 136 10136 0 0,'0'0'464'0'0,"0"0"-10"0"0,6 13-276 0 0,1-4 51 0 0,-1-2 845 0 0,-1 0 0 0 0,1 0 0 0 0,0-1 0 0 0,5 4-1074 0 0,-8-8 254 0 0,-1 0 1 0 0,1 0-1 0 0,0-1 1 0 0,0 1-1 0 0,0-1 1 0 0,0 0-1 0 0,0 1 1 0 0,0-1-1 0 0,0-1 1 0 0,1 1-1 0 0,-1 0 1 0 0,0-1-1 0 0,0 0 0 0 0,3 1-254 0 0,5-2 271 0 0,0-1 0 0 0,0 1 0 0 0,0-1 0 0 0,-1-1 0 0 0,1 0 0 0 0,-1-1 0 0 0,0 0 0 0 0,0 0 0 0 0,0-1 0 0 0,-1 0 0 0 0,0-1 0 0 0,0 0 0 0 0,0-1 0 0 0,3-3-271 0 0,-10 9 12 0 0,-1 0 0 0 0,0-1 0 0 0,0 1 0 0 0,0-1 1 0 0,0 1-1 0 0,0-1 0 0 0,0 1 0 0 0,0-1 0 0 0,0 1 1 0 0,-1-1-1 0 0,1 0 0 0 0,0 1 0 0 0,-1-1 0 0 0,0 0 1 0 0,1 0-1 0 0,-1 0 0 0 0,0 1 0 0 0,0-1 0 0 0,0 0 1 0 0,0 0-1 0 0,0 0 0 0 0,0 1 0 0 0,-1-1 0 0 0,1 0 1 0 0,-1 0-1 0 0,1 1 0 0 0,-1-1 0 0 0,0 0 0 0 0,1 1 1 0 0,-1-1-1 0 0,0 1 0 0 0,0-1 0 0 0,0 1 0 0 0,-1-1-12 0 0,0-2 17 0 0,-1 1 0 0 0,0-1 0 0 0,0 1 0 0 0,0-1 0 0 0,0 1 0 0 0,0 0 0 0 0,-1 1 0 0 0,0-1 0 0 0,1 0 0 0 0,-1 1-1 0 0,0 0 1 0 0,0 0 0 0 0,-3-1-17 0 0,1 1-2 0 0,0 0 0 0 0,0 1-1 0 0,0 0 1 0 0,0 0-1 0 0,0 0 1 0 0,-1 1 0 0 0,1-1-1 0 0,0 1 1 0 0,0 1 0 0 0,0-1-1 0 0,0 1 1 0 0,-1 1 0 0 0,1-1-1 0 0,0 1 1 0 0,0 0-1 0 0,1 0 1 0 0,-1 0 0 0 0,0 1-1 0 0,1 0 1 0 0,0 0 0 0 0,-1 1-1 0 0,-1 1 3 0 0,0 1-18 0 0,0 0 0 0 0,0 0 0 0 0,0 1 0 0 0,-1 2 18 0 0,6-6-6 0 0,0-1 0 0 0,0 1 0 0 0,0 0 0 0 0,0 1 0 0 0,1-1 0 0 0,-1 0 0 0 0,1 0 0 0 0,0 1 0 0 0,0-1 0 0 0,0 1 0 0 0,0-1 0 0 0,1 3 6 0 0,0-5 0 0 0,-1 8-48 0 0,0-1 0 0 0,1 1 0 0 0,0 0 0 0 0,0 0 0 0 0,2 2 48 0 0,-2-9-16 0 0,1 1 1 0 0,-1-1-1 0 0,1 1 1 0 0,0-1-1 0 0,0 0 0 0 0,0 1 1 0 0,0-1-1 0 0,0 0 1 0 0,0 0-1 0 0,1 0 1 0 0,-1 0-1 0 0,1 0 0 0 0,0 0 1 0 0,0 0-1 0 0,-1 0 1 0 0,1-1-1 0 0,0 1 0 0 0,0-1 1 0 0,1 1-1 0 0,0 0 16 0 0,3 1-97 0 0,-3-1-295 0 0,0 0 0 0 0,0-1 0 0 0,-1 0 0 0 0,1 1 0 0 0,0-1 0 0 0,0 0 0 0 0,0-1 0 0 0,0 1 0 0 0,0 0 0 0 0,0-1 0 0 0,0 0 0 0 0,0 1 0 0 0,2-1 392 0 0,10-2-6638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6:06.71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24548 75 10136 0 0,'4'7'524'0'0,"-3"-6"-170"0"0,-2-15 73 0 0,-5-11 130 0 0,1 13 205 0 0,-12-12 2210 0 0,16 23-2456 0 0,-11-4 903 0 0,9 5-1320 0 0,0 0-1 0 0,0 0 0 0 0,1 0 0 0 0,-1 1 0 0 0,0-1 0 0 0,0 1 1 0 0,0 0-1 0 0,0-1 0 0 0,1 1 0 0 0,-1 1 0 0 0,0-1 0 0 0,1 0 1 0 0,-1 1-1 0 0,1-1 0 0 0,-1 1 0 0 0,1 0 0 0 0,0-1 0 0 0,-2 3-98 0 0,-4 4-6 0 0,-1 0 0 0 0,1 1-1 0 0,-6 9 7 0 0,9-11 154 0 0,1 0 0 0 0,0 0 0 0 0,0 0 0 0 0,1 1 0 0 0,0 0-1 0 0,1 0 1 0 0,-1 0 0 0 0,2 0 0 0 0,-1 0 0 0 0,1 0 0 0 0,0 0-1 0 0,1 1 1 0 0,-1 2-154 0 0,2 16 167 0 0,1 1-1 0 0,1 0 0 0 0,3 8-166 0 0,1 6 424 0 0,-1 0 1 0 0,-3 1-1 0 0,-1-1 0 0 0,-3 18-424 0 0,1-53 54 0 0,-1 0-1 0 0,0 0 1 0 0,-1 0-1 0 0,0 0 0 0 0,0 0 1 0 0,0-1-1 0 0,-1 1 1 0 0,0-1-1 0 0,-3 5-53 0 0,5-9 4 0 0,0 0 0 0 0,-1 0 1 0 0,1 0-1 0 0,0 0 0 0 0,-1-1 0 0 0,1 1 0 0 0,-1 0 0 0 0,0-1 1 0 0,1 1-1 0 0,-1-1 0 0 0,0 0 0 0 0,0 0 0 0 0,0 1 1 0 0,0-1-1 0 0,0-1 0 0 0,0 1 0 0 0,0 0 0 0 0,0 0 1 0 0,-1-1-1 0 0,1 1 0 0 0,0-1 0 0 0,0 0 0 0 0,0 0 1 0 0,-1 1-1 0 0,1-1 0 0 0,0-1 0 0 0,0 1 0 0 0,-1 0 1 0 0,1-1-1 0 0,0 1 0 0 0,-1-1-4 0 0,-7-2-1108 0 0,1 0 0 0 0,-1-1 0 0 0,1-1-1 0 0,0 1 1 0 0,0-1 0 0 0,1-1 0 0 0,-1 0 0 0 0,-4-4 1108 0 0,0-1-2229 0 0</inkml:trace>
  <inkml:trace contextRef="#ctx0" brushRef="#br0" timeOffset="393.947">24183 343 4112 0 0,'0'0'184'0'0,"0"0"40"0"0,0 0-224 0 0,0 0 0 0 0,3-6 0 0 0,-3 6 0 0 0,7-3 504 0 0,-7 3 56 0 0,5-2 16 0 0,-5 2 0 0 0,0 0-424 0 0,0 0-88 0 0,0 0-64 0 0,9-8 96 0 0</inkml:trace>
  <inkml:trace contextRef="#ctx0" brushRef="#br0" timeOffset="742.346">24293 279 13824 0 0,'0'0'314'0'0,"0"0"46"0"0,0 0 22 0 0,0 0-50 0 0,2 0-220 0 0,15-6 814 0 0,-9 3-476 0 0,0 0 0 0 0,0 1 0 0 0,0 0 0 0 0,1 0 0 0 0,-1 1 0 0 0,1 0-1 0 0,4 0-449 0 0,13 1-5 0 0,1-1-13 0 0,1 2-1 0 0,-1 1 0 0 0,3 1 19 0 0,18 0-2424 0 0,-35-3-3714 0 0</inkml:trace>
  <inkml:trace contextRef="#ctx0" brushRef="#br0" timeOffset="1172.387">24290 130 11200 0 0,'0'0'513'0'0,"0"0"-10"0"0,-15 0 321 0 0,11 1-404 0 0,0 1 0 0 0,-1 0 0 0 0,1-1 1 0 0,0 2-1 0 0,0-1 0 0 0,0 0 0 0 0,1 1 1 0 0,-1-1-1 0 0,1 1 0 0 0,-1 0 0 0 0,-1 3-420 0 0,-7 6 1445 0 0,1 0-1 0 0,-3 7-1444 0 0,5-7 302 0 0,0 1-1 0 0,1 0 0 0 0,1 1 0 0 0,1 0 0 0 0,-1 0 0 0 0,2 0 0 0 0,0 1 0 0 0,0 4-301 0 0,0 5 105 0 0,0 0 1 0 0,2 0-1 0 0,1 1 0 0 0,1 18-105 0 0,1-38-1 0 0,0 1 0 0 0,1 0 0 0 0,0-1 1 0 0,-1 1-1 0 0,2 0 0 0 0,-1-1 0 0 0,3 6 1 0 0,-4-10-188 0 0,0 0-287 0 0,1-1 0 0 0,-1 1 0 0 0,0 0 0 0 0,1-1-1 0 0,-1 1 1 0 0,0 0 0 0 0,1-1 0 0 0,-1 1 0 0 0,1 0-1 0 0,-1-1 1 0 0,1 1 0 0 0,-1-1 0 0 0,1 1 0 0 0,-1-1-1 0 0,1 1 1 0 0,0-1 475 0 0,-1 0-795 0 0,1 1-5594 0 0</inkml:trace>
  <inkml:trace contextRef="#ctx0" brushRef="#br0" timeOffset="1648.701">24671 97 13824 0 0,'0'0'314'0'0,"0"0"46"0"0,0 0 22 0 0,-4 13 74 0 0,4-11-332 0 0,0 0 0 0 0,-1 0 1 0 0,1 1-1 0 0,0-1 0 0 0,1 0 1 0 0,-1 0-1 0 0,0 0 0 0 0,1 0 1 0 0,-1 0-1 0 0,1 0 1 0 0,-1 0-1 0 0,1 0 0 0 0,0 0 1 0 0,0 0-1 0 0,0 0 0 0 0,1 1-124 0 0,0 0 213 0 0,1 0-1 0 0,0 0 1 0 0,-1 0-1 0 0,1 0 0 0 0,1 0 1 0 0,-1 0-1 0 0,0-1 0 0 0,2 1-212 0 0,8 4 571 0 0,0 0-1 0 0,0-1 1 0 0,0-1-1 0 0,7 2-570 0 0,19 5 553 0 0,1-2 1 0 0,1-1-1 0 0,-1-3 0 0 0,9 0-553 0 0,-1 0 0 0 0,-41-4 0 0 0,-6-1 0 0 0,-1-1 0 0 0,0 0 0 0 0,1 1 0 0 0,-1-1 0 0 0,1 0 0 0 0,-1 1 0 0 0,1-1 0 0 0,-1 1 0 0 0,0-1 0 0 0,1 1 0 0 0,-1-1 0 0 0,0 1 0 0 0,1-1 0 0 0,-1 1 0 0 0,0-1 0 0 0,0 1 0 0 0,0-1 0 0 0,1 1 0 0 0,-1-1 0 0 0,0 1 0 0 0,0 0 0 0 0,0-1 0 0 0,0 1 0 0 0,0-1 0 0 0,0 1 0 0 0,0-1 0 0 0,0 1 0 0 0,0 0 0 0 0,0-1 0 0 0,-1 1 0 0 0,-3 12 0 0 0,4-13 0 0 0,-1 3 0 0 0,-1-1 0 0 0,1 0 0 0 0,-1 1 0 0 0,1-1 0 0 0,-1 0 0 0 0,0 0 0 0 0,0 0 0 0 0,0 0 0 0 0,0-1 0 0 0,-1 1 0 0 0,-11 11 0 0 0,-3 5 0 0 0,-1 0 0 0 0,-19 13 0 0 0,0 0 0 0 0,-25 20 7 0 0,37-31 1013 0 0,1 0 1 0 0,-16 18-1021 0 0,28-25-168 0 0,-15 15-1742 0 0,15-8-3318 0 0,12-19-1593 0 0</inkml:trace>
  <inkml:trace contextRef="#ctx0" brushRef="#br0" timeOffset="-2729.949">21652 239 6912 0 0,'1'-1'302'0'0,"-1"1"0"0"0,0-1 0 0 0,1 1 0 0 0,-1 0 0 0 0,0-1 0 0 0,1 1 0 0 0,-1-1 1 0 0,0 1-1 0 0,1 0 0 0 0,-1 0 0 0 0,1-1 0 0 0,-1 1 0 0 0,1 0 0 0 0,-1 0 0 0 0,0-1 0 0 0,1 1 0 0 0,-1 0 0 0 0,1 0 0 0 0,-1 0 1 0 0,1 0-1 0 0,-1 0 0 0 0,1 0 0 0 0,-1 0 0 0 0,1 0 0 0 0,-1 0 0 0 0,1 0 0 0 0,-1 0 0 0 0,1 0 0 0 0,-1 0 0 0 0,1 0 1 0 0,-1 0-1 0 0,1 1 0 0 0,0-1-302 0 0,0 1 210 0 0,0 0 0 0 0,0 0 0 0 0,0 0 0 0 0,0 0 0 0 0,0 0 0 0 0,0 0 0 0 0,0 1 0 0 0,0-1 0 0 0,0 0 0 0 0,-1 1 0 0 0,1-1 1 0 0,0 0-211 0 0,2 7 213 0 0,0 0 0 0 0,0 0 1 0 0,-1 1-1 0 0,0 0-213 0 0,5 37 1285 0 0,-2 0 0 0 0,-2 0 0 0 0,-3 35-1285 0 0,0-66 97 0 0,-4 61 261 0 0,1-58 22 0 0,1 2-75 0 0,2-6-3446 0 0,6-13-410 0 0,0-5 1728 0 0</inkml:trace>
  <inkml:trace contextRef="#ctx0" brushRef="#br0" timeOffset="-1148.243">22938 310 11976 0 0,'0'0'546'0'0,"-6"0"182"0"0,-4 0-521 0 0,1 0-1 0 0,0 1 0 0 0,0 0 0 0 0,-1 1 1 0 0,1 0-1 0 0,0 0 0 0 0,1 1 0 0 0,-1 0 1 0 0,0 1-1 0 0,1 0 0 0 0,0 0 0 0 0,0 1 1 0 0,0 0-1 0 0,0 0 0 0 0,1 1 0 0 0,0 0 1 0 0,0 0-1 0 0,0 0 0 0 0,1 1 0 0 0,-2 3-206 0 0,4-5-16 0 0,0 1 0 0 0,0 0 0 0 0,0 1-1 0 0,1-1 1 0 0,-1 2 16 0 0,3-5 84 0 0,-1 1 1 0 0,1-1-1 0 0,0 0 0 0 0,1 1 1 0 0,-1-1-1 0 0,0 0 0 0 0,1 1 1 0 0,0-1-1 0 0,0 1 0 0 0,0-1 1 0 0,0 1-1 0 0,1 1-84 0 0,-1-4 48 0 0,1 1 1 0 0,0-1-1 0 0,-1 1 1 0 0,1-1-1 0 0,0 1 0 0 0,0-1 1 0 0,0 1-1 0 0,0-1 0 0 0,0 0 1 0 0,0 0-1 0 0,1 1 0 0 0,-1-1 1 0 0,0 0-1 0 0,1 0 0 0 0,-1 0 1 0 0,0 0-1 0 0,1-1 0 0 0,-1 1 1 0 0,1 0-1 0 0,0 0 1 0 0,-1-1-1 0 0,1 1 0 0 0,-1-1 1 0 0,1 0-1 0 0,1 1-48 0 0,2 0-2 0 0,0-1-1 0 0,0 1 1 0 0,-1-1-1 0 0,1 0 1 0 0,0 0-1 0 0,0 0 1 0 0,0-1-1 0 0,3 0 3 0 0,4-2 220 0 0,1 0 0 0 0,-1 0-1 0 0,0-1 1 0 0,0-1-1 0 0,0 0 1 0 0,-1-1-1 0 0,1 0 1 0 0,-1-1-1 0 0,7-6-219 0 0,-2 2 0 0 0,14-13 0 0 0,-11 13 0 0 0,-19 11 0 0 0,0 0 0 0 0,0 0 0 0 0,0 0 0 0 0,1-1-1 0 0,-1 1 1 0 0,0 0 0 0 0,0 0 0 0 0,0 0 0 0 0,0 0 0 0 0,1 0-1 0 0,-1 0 1 0 0,0 0 0 0 0,0 0 0 0 0,0 0 0 0 0,1 0-1 0 0,-1 0 1 0 0,0 0 0 0 0,0 0 0 0 0,0 0 0 0 0,1 0 0 0 0,-1 0-1 0 0,0 0 1 0 0,0 0 0 0 0,0 0 0 0 0,0 0 0 0 0,1 0-1 0 0,-1 0 1 0 0,0 0 0 0 0,0 0 0 0 0,0 0 0 0 0,0 1 0 0 0,1-1-1 0 0,-1 0 1 0 0,0 0 0 0 0,0 0 0 0 0,0 0 0 0 0,0 0 0 0 0,0 1-1 0 0,1-1 1 0 0,-1 0 0 0 0,0 0 0 0 0,0 0 0 0 0,0 0-1 0 0,0 1 1 0 0,0-1 0 0 0,0 0 0 0 0,0 0 0 0 0,0 0 0 0 0,2 9-68 0 0,-2-8 43 0 0,4 28-153 0 0,-4-24 189 0 0,1 0 0 0 0,-1 0 0 0 0,1 1 1 0 0,1-1-1 0 0,-1 0 0 0 0,1 0 0 0 0,-1 0 0 0 0,1 0 1 0 0,3 3-12 0 0,-4-6 56 0 0,0 0 1 0 0,0-1 0 0 0,0 0-1 0 0,0 1 1 0 0,0-1-1 0 0,0 1 1 0 0,1-1 0 0 0,-1 0-1 0 0,0 0 1 0 0,1 0-1 0 0,-1 0 1 0 0,1 0 0 0 0,0 0-1 0 0,-1 0 1 0 0,1 0-1 0 0,0-1 1 0 0,-1 1 0 0 0,1-1-1 0 0,0 1-56 0 0,0-1 36 0 0,-1 0-1 0 0,1 0 1 0 0,-1 0 0 0 0,1-1-1 0 0,0 1 1 0 0,-1 0 0 0 0,1-1-1 0 0,-1 1 1 0 0,1-1-1 0 0,-1 1 1 0 0,1-1 0 0 0,-1 0-1 0 0,1 0 1 0 0,-1 0-1 0 0,0 0 1 0 0,2 0-36 0 0,2-4 44 0 0,0 0 0 0 0,-1 0 1 0 0,1 0-1 0 0,-1-1 0 0 0,0 1 0 0 0,0-1 0 0 0,2-5-44 0 0,-2 3 6 0 0,23-38-28 0 0,-25 42 17 0 0,0 1-1 0 0,1 0 0 0 0,-1 1 1 0 0,1-1-1 0 0,0 0 0 0 0,0 1 1 0 0,0-1-1 0 0,0 1 0 0 0,0 0 1 0 0,0 0-1 0 0,1 0 0 0 0,0 0 6 0 0,-1 1-11 0 0,1-1-1 0 0,0 1 1 0 0,-1 0-1 0 0,1 0 1 0 0,0 1-1 0 0,0-1 1 0 0,0 1-1 0 0,-1 0 0 0 0,1 0 1 0 0,0 0-1 0 0,0 0 1 0 0,3 1 11 0 0,-4 0-4 0 0,0 0 0 0 0,0 1 0 0 0,-1-1-1 0 0,1 0 1 0 0,0 1 0 0 0,-1-1 0 0 0,1 1 0 0 0,-1 0 0 0 0,0 0 0 0 0,0 0 0 0 0,1 0 0 0 0,-1 0 0 0 0,-1 1-1 0 0,1-1 1 0 0,0 1 0 0 0,0 1 4 0 0,14 20 59 0 0,-8-11 52 0 0,0 1-1 0 0,1-2 0 0 0,1 1 1 0 0,0-1-1 0 0,6 4-110 0 0,-13-13 153 0 0,0 0 1 0 0,1 0-1 0 0,-1-1 1 0 0,1 1-1 0 0,0-1 1 0 0,0 0-1 0 0,0 0 0 0 0,0-1 1 0 0,0 1-1 0 0,0-1 1 0 0,0 0-1 0 0,1 0 1 0 0,-1 0-1 0 0,0-1 1 0 0,1 1-154 0 0,-2-1-132 0 0,1 0 0 0 0,-1-1 0 0 0,0 1 0 0 0,0-1 0 0 0,0 1 1 0 0,0-1-1 0 0,0 0 0 0 0,0 0 0 0 0,0 0 0 0 0,0 0 0 0 0,-1-1 1 0 0,1 1-1 0 0,0-1 0 0 0,0 0 132 0 0,8-6-7451 0 0,-4 2 300 0 0</inkml:trace>
  <inkml:trace contextRef="#ctx0" brushRef="#br0" timeOffset="-502.455">23760 411 5728 0 0,'0'0'132'0'0,"0"0"17"0"0,0 0 10 0 0,9-17 1165 0 0,7-6 1806 0 0,-14 21-2804 0 0,0 1 0 0 0,-1-1 0 0 0,1 0 0 0 0,-1 0 0 0 0,0 0 0 0 0,0 0 0 0 0,1 0 0 0 0,-1 0 0 0 0,0 0 0 0 0,-1 0 0 0 0,1 0 0 0 0,0-1 0 0 0,-1 1 0 0 0,1 0 0 0 0,-1 0 0 0 0,0-1 0 0 0,1 0-326 0 0,-2 2 176 0 0,0 0 0 0 0,1 1 0 0 0,-1-1 0 0 0,0 0 0 0 0,0 1 0 0 0,0-1 0 0 0,1 1 0 0 0,-1-1 0 0 0,0 1 0 0 0,0-1 1 0 0,0 1-1 0 0,0-1 0 0 0,0 1 0 0 0,0 0 0 0 0,0 0 0 0 0,0 0 0 0 0,0-1-176 0 0,-2 0 209 0 0,-3 0-101 0 0,0-1 0 0 0,0 0 0 0 0,-1 1 0 0 0,1 1-1 0 0,0-1 1 0 0,-1 1 0 0 0,1 0 0 0 0,0 0 0 0 0,-1 1 0 0 0,1-1 0 0 0,0 1 0 0 0,0 1 0 0 0,-1-1-1 0 0,1 1 1 0 0,0 1 0 0 0,1-1 0 0 0,-4 2-108 0 0,-10 6 146 0 0,0 1 0 0 0,1 1 0 0 0,0 0-1 0 0,-7 8-145 0 0,18-14 38 0 0,0 0-1 0 0,1 0 0 0 0,0 0 0 0 0,0 1 1 0 0,-3 5-38 0 0,7-10 18 0 0,0 1 1 0 0,0-1-1 0 0,1 1 1 0 0,0 0 0 0 0,-1-1-1 0 0,1 1 1 0 0,0 0-1 0 0,0 0 1 0 0,0 0 0 0 0,1 0-1 0 0,-1 0 1 0 0,1 0 0 0 0,0 0-1 0 0,-1 0 1 0 0,1 0-1 0 0,1 0 1 0 0,-1 0 0 0 0,0 0-19 0 0,1-1 26 0 0,-1-1 1 0 0,0 0 0 0 0,1 1-1 0 0,-1-1 1 0 0,1 0 0 0 0,0 0-1 0 0,-1 0 1 0 0,1 0 0 0 0,0 0-1 0 0,0 1 1 0 0,0-1 0 0 0,0 0-1 0 0,0-1 1 0 0,0 1 0 0 0,0 0 0 0 0,0 0-1 0 0,0 0 1 0 0,0-1 0 0 0,0 1-1 0 0,2 0-26 0 0,-1 0 56 0 0,1 0 0 0 0,0 0-1 0 0,0-1 1 0 0,0 1 0 0 0,0-1 0 0 0,0 1-1 0 0,0-1 1 0 0,0 0 0 0 0,2-1-56 0 0,6 0 120 0 0,-1 0 0 0 0,0-1 0 0 0,1-1 0 0 0,-1 0 1 0 0,1-1-121 0 0,-1 0 30 0 0,0 0 1 0 0,-1-1-1 0 0,1-1 1 0 0,-1 1 0 0 0,0-1-1 0 0,-1-1 1 0 0,1 0-1 0 0,-1 0 1 0 0,0-1-1 0 0,-1 0 1 0 0,0 0 0 0 0,0 0-1 0 0,-1-1 1 0 0,0 0-1 0 0,0-2-30 0 0,10-19-13 0 0,-2-1 0 0 0,0-1-1 0 0,-3 0 1 0 0,1-4 13 0 0,-10 30 19 0 0,6-19-404 0 0,4-20 385 0 0,-11 38-49 0 0,0 0 1 0 0,0 0-1 0 0,-1-1 1 0 0,1 1-1 0 0,-1 0 0 0 0,-1 0 1 0 0,1 0-1 0 0,-3-7 49 0 0,3 14 42 0 0,0 0 0 0 0,0 0 0 0 0,0 0-1 0 0,0 0 1 0 0,0-1 0 0 0,0 1 0 0 0,0 0 0 0 0,0 0-1 0 0,0 0 1 0 0,0 0 0 0 0,0 0 0 0 0,-1-1-1 0 0,1 1 1 0 0,0 0 0 0 0,0 0 0 0 0,0 0 0 0 0,0 0-1 0 0,0 0 1 0 0,0 0 0 0 0,-1 0 0 0 0,1-1-1 0 0,0 1 1 0 0,0 0 0 0 0,0 0 0 0 0,0 0 0 0 0,0 0-1 0 0,-1 0 1 0 0,1 0 0 0 0,0 0 0 0 0,0 0-1 0 0,0 0 1 0 0,0 0 0 0 0,-1 0 0 0 0,1 0 0 0 0,0 0-1 0 0,0 0 1 0 0,0 0 0 0 0,0 0 0 0 0,-1 0-42 0 0,-7 5 23 0 0,-7 10-798 0 0,12-10 665 0 0,0 1 1 0 0,0 0-1 0 0,1 0 1 0 0,-1 0 0 0 0,1 0-1 0 0,1 0 1 0 0,-2 6 109 0 0,-4 46 328 0 0,6-27-235 0 0,1 0 0 0 0,3 10-93 0 0,1 34 54 0 0,-3-48-332 0 0,1 1-1 0 0,2 0 0 0 0,1 3 279 0 0,-4-28-334 0 0,0 0 0 0 0,0 1 0 0 0,0-1 0 0 0,1 0 0 0 0,-1 1 0 0 0,1-1 0 0 0,0 0 0 0 0,-1 0 0 0 0,1 0 0 0 0,1 0 0 0 0,-1-1 0 0 0,1 2 334 0 0,3 2-2428 0 0</inkml:trace>
  <inkml:trace contextRef="#ctx0" brushRef="#br0" timeOffset="-2303.171">21963 326 14912 0 0,'0'0'340'0'0,"0"0"50"0"0,0 0 24 0 0,0 0-54 0 0,2 13 923 0 0,1 18 874 0 0,-3-24-1784 0 0,0 1 0 0 0,1-1 1 0 0,0 1-1 0 0,0-1 0 0 0,1 0 0 0 0,0 1 1 0 0,0-1-1 0 0,2 2-373 0 0,4 13 351 0 0,-8-19-315 0 0,1 0 1 0 0,1 1-1 0 0,-1-1 0 0 0,0 0 1 0 0,1 0-1 0 0,-1 0 0 0 0,1 1-36 0 0,11 16 144 0 0,-11-15-115 0 0,1 0 1 0 0,0 0-1 0 0,1 0 1 0 0,2 3-30 0 0,21 23 41 0 0,-26-30-144 0 0,-1-1-186 0 0,0 0-779 0 0,0 0-343 0 0,1 0-70 0 0,4-3-14 0 0</inkml:trace>
  <inkml:trace contextRef="#ctx0" brushRef="#br0" timeOffset="-1911.181">22024 118 13360 0 0,'2'-9'910'0'0,"-2"5"2997"0"0,1 10-2733 0 0,5 10-2290 0 0,1-6-4106 0 0,-1-6-391 0 0</inkml:trace>
  <inkml:trace contextRef="#ctx0" brushRef="#br0" timeOffset="-1910.181">22291 171 11376 0 0,'13'5'1133'0'0,"-3"-2"-756"0"0,-1 0-1 0 0,1 1 1 0 0,0 0 0 0 0,-1 1 0 0 0,0 0-1 0 0,0 1 1 0 0,0 0 0 0 0,-1 0 0 0 0,0 1-1 0 0,0 0 1 0 0,-1 0 0 0 0,0 1 0 0 0,0 0-1 0 0,4 6-376 0 0,-1-1 622 0 0,-3-5-8 0 0,-1 1 0 0 0,0 0 0 0 0,0 0 0 0 0,2 5-614 0 0,-6-10 49 0 0,-1 0-1 0 0,0 0 1 0 0,0 0 0 0 0,0 0 0 0 0,0 0-1 0 0,0 0 1 0 0,-1 0 0 0 0,0 0 0 0 0,1 0-1 0 0,-2 0 1 0 0,1 0 0 0 0,0 0 0 0 0,-1 0-1 0 0,0 1-48 0 0,0 0 144 0 0,-1 0-1 0 0,0 0 1 0 0,0 1-1 0 0,0-1 1 0 0,-1-1-1 0 0,0 1 1 0 0,0 0-1 0 0,0-1 1 0 0,0 1-1 0 0,-1-1 1 0 0,0 0-1 0 0,0 0 1 0 0,0 0-1 0 0,-3 2-143 0 0,-11 7-39 0 0,-1-1 1 0 0,1 0-1 0 0,-6 0 39 0 0,-16 11 83 0 0,14-6-112 0 0,-4 1-166 0 0,2 1-1 0 0,-4 4 196 0 0,31-22-392 0 0,-3 2 541 0 0,2-2-5111 0 0,2-1 2932 0 0</inkml:trace>
  <inkml:trace contextRef="#ctx0" brushRef="#br0" timeOffset="193209.914">21460 6732 12496 0 0,'0'0'572'0'0,"-1"-1"-11"0"0,-4-4 5599 0 0,7 10-5285 0 0,2 11-684 0 0,9 269 3649 0 0,-1-62-2426 0 0,-10-159-1272 0 0,1 0 88 0 0,-3 1 0 0 0,-5 24-230 0 0,-15 236 1136 0 0,14-253-820 0 0,3-36-112 0 0,0 16-204 0 0,17 281 471 0 0,0-1-22 0 0,-16-266-215 0 0,-6 19-234 0 0,0 12 129 0 0,3-49 116 0 0,0 21 34 0 0,5 16-638 0 0,-1-75 139 0 0,-1-13-725 0 0,-1-18-878 0 0,4-20-2743 0 0,4 15-3711 0 0</inkml:trace>
  <inkml:trace contextRef="#ctx0" brushRef="#br0" timeOffset="193646.723">21880 6997 6912 0 0,'1'0'118'0'0,"0"-1"0"0"0,0 0 1 0 0,0 0-1 0 0,0 0 0 0 0,0 0 1 0 0,-1 1-1 0 0,1-1 0 0 0,0 0 0 0 0,-1 0 1 0 0,1-1-1 0 0,-1 1 0 0 0,1 0 1 0 0,-1 0-1 0 0,1 0 0 0 0,-1 0 0 0 0,0 0 1 0 0,0 0-1 0 0,1-1-118 0 0,-1 1 293 0 0,0-1 0 0 0,0 1 0 0 0,1 0 0 0 0,-1-1 0 0 0,1 1 0 0 0,-1 0 0 0 0,1-1 0 0 0,0 1 1 0 0,-1 0-1 0 0,1 0 0 0 0,0 0 0 0 0,0 0 0 0 0,0 0 0 0 0,0 0 0 0 0,0 0 0 0 0,0 0 0 0 0,1-1-293 0 0,22-14 1453 0 0,-20 13-1007 0 0,0 1-148 0 0,0 0-1 0 0,0 0 1 0 0,0 1-1 0 0,0 0 1 0 0,0-1-1 0 0,1 1 1 0 0,-1 1-1 0 0,1-1 0 0 0,-1 1 1 0 0,0-1-1 0 0,1 1 1 0 0,-1 1-1 0 0,1-1-297 0 0,-2 0 103 0 0,1 1 0 0 0,-1-1-1 0 0,1 1 1 0 0,-1 0 0 0 0,1 0-1 0 0,-1 0 1 0 0,0 0-1 0 0,0 0 1 0 0,0 1 0 0 0,0-1-1 0 0,0 1 1 0 0,0 0 0 0 0,0 0-1 0 0,0 0 1 0 0,0 1-1 0 0,-1-1 1 0 0,1 1-103 0 0,-2-2 44 0 0,0 1 1 0 0,0-1-1 0 0,0 1 0 0 0,0 0 1 0 0,0-1-1 0 0,0 1 0 0 0,-1 0 1 0 0,1 0-1 0 0,-1-1 0 0 0,1 1 1 0 0,-1 0-1 0 0,0 0 0 0 0,1 0 1 0 0,-1 0-1 0 0,0-1 0 0 0,0 1 1 0 0,0 0-1 0 0,-1 0-44 0 0,1 2 46 0 0,-1-1 0 0 0,0 1 0 0 0,0-1-1 0 0,0 0 1 0 0,-1 0 0 0 0,1 1 0 0 0,-1-1 0 0 0,0 0-1 0 0,-1 1-45 0 0,-6 8 180 0 0,-1-1-1 0 0,0 0 0 0 0,0-1 0 0 0,-7 5-179 0 0,12-11 122 0 0,4-3-94 0 0,-40 38 586 0 0,36-33-534 0 0,0-1-1 0 0,1 1 1 0 0,-1 0 0 0 0,1 0 0 0 0,1 0-1 0 0,-4 6-79 0 0,7-11 11 0 0,0-1 0 0 0,0 0 0 0 0,0 1 0 0 0,0-1 0 0 0,-1 1 0 0 0,1-1 0 0 0,0 1 0 0 0,0-1 0 0 0,0 1 0 0 0,0 0 0 0 0,0-1 0 0 0,0 1 0 0 0,0-1 0 0 0,0 1 0 0 0,0-1 0 0 0,1 1 0 0 0,-1-1 0 0 0,0 1 0 0 0,0-1 0 0 0,0 0 0 0 0,0 1 0 0 0,1-1 0 0 0,-1 1-1 0 0,0-1 1 0 0,1 1 0 0 0,-1-1-11 0 0,1 1 18 0 0,0 0-1 0 0,0 0 1 0 0,0 0-1 0 0,0-1 1 0 0,1 1-1 0 0,-1 0 1 0 0,0-1-1 0 0,0 1 1 0 0,0-1-1 0 0,2 1-17 0 0,2 0 81 0 0,-1 0 0 0 0,1 0 0 0 0,0 0 0 0 0,0-1 1 0 0,1 0-82 0 0,91-5 782 0 0,-77 4-693 0 0,0-1 0 0 0,14-3-89 0 0,28-3-1012 0 0,-38 8-18 0 0</inkml:trace>
  <inkml:trace contextRef="#ctx0" brushRef="#br0" timeOffset="-25721.797">1459 375 2304 0 0,'0'0'101'0'0,"0"0"1"0"0,-2 2 99 0 0,2-1 731 0 0,0-1 315 0 0,0 0 58 0 0,0 0-103 0 0,0 0-459 0 0,0 0-204 0 0,0 0-41 0 0,0 0-20 0 0,0 0-54 0 0,0 0-28 0 0,0 0-4 0 0,-4-20 2483 0 0,4 18-2818 0 0,-1 0 1 0 0,1 0 0 0 0,-1 0 0 0 0,1 1 0 0 0,0-1 0 0 0,-1 0 0 0 0,1 0 0 0 0,0 0 0 0 0,0 0 0 0 0,1 0 0 0 0,-1 1 0 0 0,0-1 0 0 0,0 0 0 0 0,1 0 0 0 0,0-1-58 0 0,-1 2 50 0 0,0-1-1 0 0,1 1 1 0 0,-1 0 0 0 0,0-1 0 0 0,0 1 0 0 0,0 0 0 0 0,0-1 0 0 0,-1 1 0 0 0,1 0 0 0 0,0-1 0 0 0,0 1 0 0 0,-1-1-50 0 0,-1-8 379 0 0,2 1-23 0 0,-1 1 0 0 0,0 0 0 0 0,-1 0 0 0 0,0-3-356 0 0,1 9 214 0 0,1 0-1 0 0,-1 0 1 0 0,1-1-1 0 0,0 1 1 0 0,0 0-1 0 0,0-1 1 0 0,0 1-1 0 0,0-1-213 0 0,2 1 1167 0 0,-2 15-865 0 0,2 25 755 0 0,0-25-920 0 0,-2 1 0 0 0,0-1 0 0 0,-1 9-137 0 0,-1 28 282 0 0,2-37-179 0 0,0 0 1 0 0,-1-1-1 0 0,-2 12-103 0 0,-21 119 1238 0 0,23-140-1259 0 0,1-1 0 0 0,-1 1 1 0 0,1-1-1 0 0,0 0 0 0 0,0 1 1 0 0,0-1-1 0 0,0 1 0 0 0,1-1 1 0 0,-1 0-1 0 0,1 1 0 0 0,-1-1 1 0 0,2 2 20 0 0,-2-3 101 0 0,0-1-1 0 0,0 0-44 0 0,0 0-128 0 0,0 0-5 0 0,0 0-25 0 0,0 0-148 0 0,0 0-64 0 0,0 0-7 0 0,0 0-203 0 0,3-13-5198 0 0,-2 7-390 0 0</inkml:trace>
  <inkml:trace contextRef="#ctx0" brushRef="#br0" timeOffset="-24853.25">1236 217 4752 0 0,'0'0'216'0'0,"-2"0"-11"0"0,0 1-176 0 0,-15-3-15 0 0,5 1 1362 0 0,1 0 0 0 0,-1 1 0 0 0,1 0 0 0 0,-1 1 0 0 0,-10 1-1376 0 0,9 2 3241 0 0,13-3-3167 0 0,0-1-1 0 0,0 0 1 0 0,0 0 0 0 0,1 1-1 0 0,-1-1 1 0 0,0 0-1 0 0,0 0 1 0 0,0 0 0 0 0,0 1-1 0 0,0-1 1 0 0,1 0-1 0 0,-1 0 1 0 0,0 0-1 0 0,0 1 1 0 0,0-1 0 0 0,0 0-1 0 0,1 0 1 0 0,-1 0-1 0 0,0 0 1 0 0,0 0 0 0 0,1 0-1 0 0,-1 0 1 0 0,0 1-1 0 0,0-1 1 0 0,0 0 0 0 0,1 0-1 0 0,-1 0 1 0 0,0 0-1 0 0,1 0-73 0 0,24 5 704 0 0,54-7-444 0 0,0-4 0 0 0,2-3-260 0 0,47-5 267 0 0,-55 6-150 0 0,-61 6-103 0 0,1 1 0 0 0,-1 0 0 0 0,1 1-1 0 0,0 0 1 0 0,-1 1 0 0 0,1 0-1 0 0,1 2-13 0 0,9 4 319 0 0,-19 13-262 0 0,-5-6 276 0 0,-1 0 0 0 0,-1 0 0 0 0,0-1-1 0 0,0 1 1 0 0,-2-1 0 0 0,0 0 0 0 0,0 1-333 0 0,-10 29 769 0 0,-25 83 166 0 0,34-98-657 0 0,6-23-239 0 0,-1-1-1 0 0,0 1 1 0 0,-1 0 0 0 0,1 0 0 0 0,-1-1-1 0 0,0 2-38 0 0,-2 2 46 0 0,5-6 45 0 0,-1-2-87 0 0,1 1-1 0 0,-1-1 1 0 0,0 0-1 0 0,0 1 0 0 0,1-1 1 0 0,-1 1-1 0 0,0-1 1 0 0,0 0-1 0 0,0 1 0 0 0,0-1 1 0 0,1 1-1 0 0,-1-1 1 0 0,0 1-1 0 0,0-1 0 0 0,0 1 1 0 0,0-1-1 0 0,0 0 1 0 0,0 1-1 0 0,0-1 0 0 0,0 1 1 0 0,0-1-1 0 0,0 1-3 0 0,0-1-46 0 0,0 0 0 0 0,0 1 1 0 0,0-1-1 0 0,0 0 0 0 0,0 0 0 0 0,0 1 0 0 0,1-1 0 0 0,-1 0 0 0 0,0 0 0 0 0,0 1 0 0 0,0-1 0 0 0,1 0 1 0 0,-1 0-1 0 0,0 0 0 0 0,0 1 0 0 0,1-1 0 0 0,-1 0 0 0 0,0 0 0 0 0,0 0 0 0 0,1 0 0 0 0,-1 0 0 0 0,0 0 0 0 0,1 0 1 0 0,-1 0-1 0 0,0 1 0 0 0,1-1 0 0 0,-1 0 0 0 0,0 0 0 0 0,0 0 0 0 0,1 0 0 0 0,-1 0 0 0 0,0-1 0 0 0,1 1 1 0 0,-1 0-1 0 0,0 0 0 0 0,0 0 0 0 0,1 0 0 0 0,-1 0 0 0 0,0 0 0 0 0,1 0 0 0 0,-1 0 0 0 0,0-1 0 0 0,0 1 0 0 0,1 0 1 0 0,-1 0 45 0 0,1-1-127 0 0,0 1 1 0 0,-1 0 0 0 0,1-1 0 0 0,0 1-1 0 0,0 0 1 0 0,0-1 0 0 0,-1 1 0 0 0,1-1 0 0 0,0 1-1 0 0,-1-1 1 0 0,1 0 0 0 0,0 1 0 0 0,-1-1-1 0 0,1 1 1 0 0,-1-1 0 0 0,1 0 126 0 0,-3-20-6389 0 0,2 15 1036 0 0</inkml:trace>
  <inkml:trace contextRef="#ctx0" brushRef="#br0" timeOffset="-24426.894">1616 489 3224 0 0,'0'0'525'0'0,"0"0"998"0"0,0 0 438 0 0,0 0 88 0 0,-1-3 1000 0 0,2-10-1516 0 0,3 0-176 0 0,-3 11-1232 0 0,-1 0-1 0 0,1 0 1 0 0,-1 0-1 0 0,1 1 0 0 0,0-1 1 0 0,0 0-1 0 0,0 0 0 0 0,0 1 1 0 0,0-1-1 0 0,0 0 0 0 0,0 1 1 0 0,0-1-1 0 0,2 0-124 0 0,17-16 1157 0 0,-9 7-827 0 0,0 1 0 0 0,0 1-1 0 0,1 0 1 0 0,0 1 0 0 0,1 0 0 0 0,0 0-1 0 0,1 2-329 0 0,7-4 504 0 0,-13 5-422 0 0,1 1 0 0 0,0 0 0 0 0,0 1 0 0 0,0 0-1 0 0,2 0-81 0 0,-9 3 96 0 0,1-1 0 0 0,-1 1 0 0 0,1 0 0 0 0,-1 0 0 0 0,0 0 0 0 0,1 0 0 0 0,-1 0 0 0 0,1 1 0 0 0,-1-1 0 0 0,1 1 0 0 0,-1-1 0 0 0,0 1 0 0 0,0 0 0 0 0,1 0 0 0 0,-1 0 0 0 0,0 0 0 0 0,0 0-1 0 0,0 1 1 0 0,0-1 0 0 0,0 0 0 0 0,0 1 0 0 0,1 1-96 0 0,-1-1-36 0 0,0 0 0 0 0,0 0 0 0 0,-1 1 1 0 0,1-1-1 0 0,0 1 0 0 0,-1-1 0 0 0,0 1 0 0 0,1 0 0 0 0,-1 0 0 0 0,0-1 0 0 0,-1 1 0 0 0,1 0 0 0 0,0 0 0 0 0,-1 0 36 0 0,1 6 22 0 0,-1 0 0 0 0,0 0-1 0 0,0 0 1 0 0,-1 0-22 0 0,0 19 102 0 0,0-22-81 0 0,1 0 1 0 0,-1 0-1 0 0,0 0 1 0 0,0 0-1 0 0,-1-1 0 0 0,0 1 1 0 0,0 0-22 0 0,-2 5 40 0 0,1 0 0 0 0,0-1 0 0 0,1 2-40 0 0,-1-6 48 0 0,-2-1-105 0 0,4-4-298 0 0,1-1-102 0 0,0 0-14 0 0,0 0-223 0 0,0 0-937 0 0,0 0-412 0 0,0 0-76 0 0</inkml:trace>
  <inkml:trace contextRef="#ctx0" brushRef="#br0" timeOffset="-24008.26">2000 533 2760 0 0,'1'5'1659'0'0,"1"-4"1422"0"0,2 0-2291 0 0,-1 0 0 0 0,1 0 1 0 0,0 0-1 0 0,-1-1 0 0 0,1 0 0 0 0,0 0 1 0 0,0 0-1 0 0,-1 0 0 0 0,1 0 1 0 0,0-1-1 0 0,3 0-790 0 0,-1-1 475 0 0,1 0 0 0 0,-1-1 0 0 0,0 1 0 0 0,1-1 0 0 0,-1-1 0 0 0,2-1-475 0 0,5-4 409 0 0,-1 0 0 0 0,0-1 0 0 0,-1 0 0 0 0,0-1-1 0 0,6-9-408 0 0,-3 3 552 0 0,10-18-552 0 0,-23 33 24 0 0,0-1 0 0 0,0 1-1 0 0,0-1 1 0 0,0 1 0 0 0,0-1 0 0 0,-1 1-1 0 0,1-1 1 0 0,-1 1 0 0 0,1-1-1 0 0,-1 0 1 0 0,0 1 0 0 0,0-1 0 0 0,0 0-1 0 0,-1 0-23 0 0,1 3 11 0 0,0-1 0 0 0,0 0 0 0 0,0 0-1 0 0,0 0 1 0 0,-1 1 0 0 0,1-1 0 0 0,0 0-1 0 0,0 0 1 0 0,-1 1 0 0 0,1-1 0 0 0,-1 0 0 0 0,1 1-1 0 0,-1-1 1 0 0,1 0 0 0 0,-1 1 0 0 0,1-1-1 0 0,-1 1 1 0 0,1-1 0 0 0,-1 1 0 0 0,0-1 0 0 0,1 1-1 0 0,-1-1 1 0 0,0 1 0 0 0,1 0 0 0 0,-1-1 0 0 0,0 1-1 0 0,0 0 1 0 0,1-1 0 0 0,-1 1 0 0 0,0 0-1 0 0,0 0 1 0 0,0 0 0 0 0,1 0 0 0 0,-1 0 0 0 0,0 0-1 0 0,0 0 1 0 0,0 0 0 0 0,1 0 0 0 0,-1 0-1 0 0,0 1 1 0 0,0-1 0 0 0,1 0 0 0 0,-1 0 0 0 0,0 1-1 0 0,0-1 1 0 0,1 0 0 0 0,-1 1-11 0 0,-11 4 68 0 0,1 1 0 0 0,-7 6-68 0 0,16-11 7 0 0,-7 4-6 0 0,1 1 0 0 0,0 0 0 0 0,0 1 0 0 0,1 0-1 0 0,0 0 1 0 0,0 1 0 0 0,1-1 0 0 0,-1 1 0 0 0,2 1 0 0 0,-1-1 0 0 0,-3 9-1 0 0,7-13-70 0 0,-5 12 251 0 0,0-1 1 0 0,-3 13-182 0 0,8-23 0 0 0,1 0 0 0 0,0 1 1 0 0,0-1-1 0 0,0 1 0 0 0,1 0 1 0 0,0-1-1 0 0,0 1 1 0 0,0-1-1 0 0,1 1 0 0 0,0 1 0 0 0,-1-5 0 0 0,0 0 0 0 0,1 0 0 0 0,-1 0 0 0 0,1 0 0 0 0,-1 0 0 0 0,1 0 0 0 0,0 0 0 0 0,-1-1 0 0 0,1 1 0 0 0,0 0 0 0 0,1 0 0 0 0,-1-1 0 0 0,0 1 0 0 0,0-1 0 0 0,1 1 0 0 0,-1-1 0 0 0,0 1 0 0 0,1-1 0 0 0,0 0 0 0 0,-1 0 0 0 0,1 0 0 0 0,0 0 0 0 0,-1 0 0 0 0,1 0 0 0 0,0 0 0 0 0,2 0 0 0 0,1 0-134 0 0,3 2-23 0 0,0-1 0 0 0,0 0 0 0 0,0-1-1 0 0,0 0 1 0 0,9 0 157 0 0,5-1-2802 0 0,-11 0-4211 0 0</inkml:trace>
  <inkml:trace contextRef="#ctx0" brushRef="#br0" timeOffset="-5407.361">18095 225 5984 0 0,'-8'-11'464'0'0,"8"7"-306"0"0,5-2 775 0 0,-4-3 6690 0 0,0 5-1946 0 0,3 6-6173 0 0,-3-1 571 0 0,1 0 0 0 0,0 1 0 0 0,-1-1-1 0 0,1 0 1 0 0,-1 1 0 0 0,0 0 0 0 0,1-1-1 0 0,-1 1 1 0 0,0-1 0 0 0,0 1 0 0 0,0 0-1 0 0,0 0 1 0 0,0 0 0 0 0,-1 0 0 0 0,1 0-1 0 0,0 0-74 0 0,0 5-49 0 0,1 0-1 0 0,-1 0 1 0 0,0 7 49 0 0,1 10 64 0 0,9 30 502 0 0,2 0-1 0 0,2-1 0 0 0,20 44-565 0 0,-13-42-525 0 0,-20-50 497 0 0,-1-4 97 0 0,-1-1 3 0 0,0 0 14 0 0,12-6 200 0 0,-8 3-247 0 0,1 0 0 0 0,-1 0 0 0 0,0 0 0 0 0,0-1 0 0 0,-1 0 0 0 0,1 0 0 0 0,-1 0 0 0 0,0 0 0 0 0,0 0 0 0 0,2-4-39 0 0,15-19 5 0 0,-15 21 19 0 0,-3 4-26 0 0,0 0 0 0 0,-1-1 0 0 0,1 1 0 0 0,0 0 1 0 0,0 0-1 0 0,1 0 0 0 0,-1 1 0 0 0,0-1 1 0 0,1 0-1 0 0,-1 1 0 0 0,1 0 0 0 0,-1-1 1 0 0,1 1-1 0 0,0 0 0 0 0,-1 0 0 0 0,1 1 1 0 0,0-1-1 0 0,0 0 0 0 0,0 1 0 0 0,-1 0 1 0 0,1 0-1 0 0,0 0 0 0 0,0 0 0 0 0,2 0 2 0 0,-3 1 0 0 0,0-1 0 0 0,-1 1 0 0 0,1 0 0 0 0,0-1 0 0 0,-1 1 0 0 0,1 0 0 0 0,-1 0 0 0 0,1 0 0 0 0,-1 0 0 0 0,0 0 0 0 0,1 1 0 0 0,-1-1 0 0 0,0 0 0 0 0,0 1 0 0 0,0-1 0 0 0,0 0 0 0 0,0 1 0 0 0,0-1 0 0 0,0 1 0 0 0,0 0 0 0 0,-1-1 0 0 0,1 1 0 0 0,0 0 0 0 0,-1-1 0 0 0,0 1 0 0 0,1 0 0 0 0,-1 0 0 0 0,0 0 0 0 0,0-1 0 0 0,0 1 0 0 0,0 0 0 0 0,0 0 0 0 0,-1-1 0 0 0,1 1 0 0 0,0 0 0 0 0,-1 0 0 0 0,1-1 0 0 0,-1 1 0 0 0,0 0 0 0 0,1-1 0 0 0,-2 2 0 0 0,-3 4 67 0 0,0 0 0 0 0,-1 0 0 0 0,0-1-1 0 0,0 0 1 0 0,0 0 0 0 0,-1 0 0 0 0,0-1-1 0 0,0 0 1 0 0,0 0 0 0 0,-1-1 0 0 0,1 0-1 0 0,-7 2-66 0 0,-5 2-213 0 0,0-1-1 0 0,-1-1 0 0 0,0-1 0 0 0,-18 3 214 0 0,-3-3-1708 0 0,40-5 890 0 0,0-1 1 0 0,0 0 0 0 0,0 0 0 0 0,0 0 0 0 0,0 0 0 0 0,0 0-1 0 0,0 0 1 0 0,0 0 0 0 0,0 0 0 0 0,0-1 817 0 0,0-4-5873 0 0</inkml:trace>
  <inkml:trace contextRef="#ctx0" brushRef="#br0" timeOffset="-5009.135">18396 541 10768 0 0,'98'28'2692'0'0,"-69"-23"-436"0"0,0-1 0 0 0,6 0-2256 0 0,-23-4 514 0 0,0 1 0 0 0,1-2 0 0 0,-1 0 0 0 0,0 0 0 0 0,0-1-1 0 0,8-2-513 0 0,-15 2 65 0 0,-1 1-1 0 0,1-1 0 0 0,-1 0 0 0 0,1 0 0 0 0,-1 0 1 0 0,0 0-1 0 0,0-1 0 0 0,0 0 0 0 0,0 0 0 0 0,0 0 1 0 0,-1 0-1 0 0,1 0 0 0 0,-1-1 0 0 0,0 0 1 0 0,1-1-65 0 0,-3 3 21 0 0,1-1 0 0 0,-1 0 0 0 0,0 1 1 0 0,0-1-1 0 0,0 0 0 0 0,0 0 1 0 0,-1 0-1 0 0,1 0 0 0 0,-1 0 1 0 0,1 1-1 0 0,-1-1 0 0 0,0 0 1 0 0,0 0-1 0 0,-1 0 0 0 0,1 0 1 0 0,-1 0-1 0 0,1 0 0 0 0,-1 0 0 0 0,0 0 1 0 0,0 1-1 0 0,0-1 0 0 0,0 0 1 0 0,-1 1-1 0 0,1-1 0 0 0,-1 0-21 0 0,-4-8 52 0 0,1 3-14 0 0,1 0 0 0 0,-1 1 0 0 0,0-1 0 0 0,-2-1-38 0 0,5 7 3 0 0,0 0 0 0 0,0 0 0 0 0,0 0 1 0 0,-1 1-1 0 0,1-1 0 0 0,0 0 0 0 0,-1 1 0 0 0,1 0 0 0 0,-1-1 0 0 0,1 1 0 0 0,-1 0 0 0 0,0 0 0 0 0,1 1 0 0 0,-1-1 1 0 0,0 0-1 0 0,0 1-3 0 0,1 0 4 0 0,0 0 1 0 0,-1-1 0 0 0,1 1 0 0 0,0 1-1 0 0,-1-1 1 0 0,1 0 0 0 0,0 1 0 0 0,-1-1-1 0 0,1 1 1 0 0,0-1 0 0 0,0 1 0 0 0,-1 0-1 0 0,1 0 1 0 0,0 0 0 0 0,0 0 0 0 0,0 1-1 0 0,0-1 1 0 0,0 0 0 0 0,1 1 0 0 0,-1-1-1 0 0,0 1 1 0 0,1 0 0 0 0,-1 0-1 0 0,1 0 1 0 0,-1-1 0 0 0,1 2-5 0 0,-2 1 9 0 0,1 1 1 0 0,0-1-1 0 0,0 1 1 0 0,1 0-1 0 0,-1 0 0 0 0,1 0 1 0 0,0 0-1 0 0,0 0 1 0 0,0 0-1 0 0,1 0 0 0 0,0 3-9 0 0,-9 54 360 0 0,8-34-279 0 0,0 19-351 0 0,2-42 277 0 0,-1-1 0 0 0,1 0 0 0 0,0 0 0 0 0,0 0 0 0 0,1 0 0 0 0,-1 0 0 0 0,1 0 0 0 0,0 0 1 0 0,0 0-1 0 0,0 0-7 0 0,0-1 20 0 0,0-1 1 0 0,0 1 0 0 0,0-1-1 0 0,0 0 1 0 0,0 1 0 0 0,0-1-1 0 0,1 0 1 0 0,-1 0 0 0 0,1-1-1 0 0,0 1 1 0 0,-1 0 0 0 0,1-1 0 0 0,0 0-1 0 0,0 1 1 0 0,0-1 0 0 0,0 0-1 0 0,0-1 1 0 0,0 1 0 0 0,0 0-1 0 0,0-1 1 0 0,0 0 0 0 0,1 0-1 0 0,-1 0 1 0 0,0 0 0 0 0,0 0-1 0 0,0 0 1 0 0,0-1 0 0 0,0 0-1 0 0,0 0 1 0 0,3 0-21 0 0,0-2-128 0 0,1 1-1 0 0,-1-1 0 0 0,0 0 1 0 0,0 0-1 0 0,0-1 0 0 0,-1 0 1 0 0,1 0-1 0 0,-1 0 0 0 0,0-1 1 0 0,0 0-1 0 0,0 0 0 0 0,-1 0 1 0 0,4-5 128 0 0,0-4-1685 0 0,-1 1 1 0 0,0-1-1 0 0,-1-1 1 0 0,-1 1-1 0 0,1-6 1685 0 0,0-5-2030 0 0</inkml:trace>
  <inkml:trace contextRef="#ctx0" brushRef="#br0" timeOffset="-4610.37">18905 244 10136 0 0,'5'-7'918'0'0,"-1"2"-536"0"0,-4 4 782 0 0,0 1 373 0 0,0 0 79 0 0,0 0-159 0 0,0 1-1291 0 0,1 1 0 0 0,-1-1-1 0 0,1 1 1 0 0,-1-1 0 0 0,1 1 0 0 0,-1-1 0 0 0,1 1-1 0 0,0-1 1 0 0,1 1-166 0 0,3 10 360 0 0,4 23 1360 0 0,-3 0 0 0 0,1 12-1720 0 0,-7-34 361 0 0,0 1 0 0 0,-1 0-1 0 0,0-1 1 0 0,-2 6-361 0 0,-2 14 373 0 0,-6 93 268 0 0,7-87-791 0 0,4-37-221 0 0,0-2-21 0 0,0 0-152 0 0,0 0-611 0 0,0 0-263 0 0,0 0-57 0 0,0 0-12 0 0</inkml:trace>
  <inkml:trace contextRef="#ctx0" brushRef="#br0" timeOffset="-3178.495">18813 473 3680 0 0,'0'0'167'0'0,"15"0"26"0"0,136-16 15194 0 0,-72 8-13739 0 0,-39 5-1101 0 0,-5 1-237 0 0,-17 1-177 0 0,1-1 1 0 0,-1 0 0 0 0,12-4-134 0 0,-13 2 20 0 0,-9 2 1 0 0,-1 1 0 0 0,0-1 0 0 0,0-1 0 0 0,0 1 0 0 0,0-1-1 0 0,-1 0 1 0 0,3-2-21 0 0,-8 4 156 0 0,-1 1 96 0 0,0 0 32 0 0,0 0-82 0 0,0 0-365 0 0,0 0-158 0 0,-6 17-475 0 0,-6 7 649 0 0,1 0 1 0 0,1 0 0 0 0,1 1-1 0 0,0 8 147 0 0,10-20 1 0 0,0-4 256 0 0,-1-9-196 0 0,7 2-315 0 0,5-1 591 0 0,-9-3-267 0 0,0-1 1 0 0,1 0 0 0 0,-1 0 0 0 0,0 0 0 0 0,0 0-1 0 0,0 0 1 0 0,-1-1 0 0 0,1 1 0 0 0,-1-1 0 0 0,0 0-1 0 0,1-1-70 0 0,6-12-70 0 0,1 0 0 0 0,1 2-1 0 0,0-1 1 0 0,1 1-1 0 0,2 0 71 0 0,-13 14-7 0 0,0 0 0 0 0,0 0 0 0 0,0 1 0 0 0,0-1 0 0 0,0 0 1 0 0,0 0-1 0 0,0 1 0 0 0,0-1 0 0 0,1 1 0 0 0,-1-1 0 0 0,0 1 0 0 0,1-1 0 0 0,-1 1 0 0 0,0 0 0 0 0,1 0 0 0 0,-1 0 0 0 0,0 0 0 0 0,1 0 0 0 0,-1 0 0 0 0,0 0 0 0 0,1 0 0 0 0,-1 0 7 0 0,2 2 3 0 0,0-1 0 0 0,0 1 0 0 0,0 0 0 0 0,-1 0 0 0 0,1 0 0 0 0,0 0 0 0 0,-1 0 0 0 0,0 0 0 0 0,1 1-1 0 0,-1 0 1 0 0,0-1 0 0 0,0 1 0 0 0,0 0 0 0 0,-1 0 0 0 0,1 0 0 0 0,-1 0 0 0 0,0 0 0 0 0,1 0 0 0 0,-1 0-3 0 0,1 3 69 0 0,0-1 0 0 0,1 1 1 0 0,0-1-1 0 0,1 0 0 0 0,-1 0 0 0 0,1-1 0 0 0,-1 1 1 0 0,2-1-1 0 0,-1 0 0 0 0,0 0 0 0 0,1 0 0 0 0,2 2-69 0 0,-1-2 77 0 0,1 0 0 0 0,-1 0-1 0 0,1 0 1 0 0,-1-1-1 0 0,1 0 1 0 0,0 0 0 0 0,1-1-1 0 0,-1 0 1 0 0,5 1-77 0 0,-9-2 54 0 0,0 0-1 0 0,1-1 1 0 0,-1 0 0 0 0,0 1-1 0 0,1-1 1 0 0,-1-1 0 0 0,1 1-1 0 0,-1 0 1 0 0,0-1 0 0 0,1 1-1 0 0,-1-1 1 0 0,0 0 0 0 0,0 0-1 0 0,1-1 1 0 0,-1 1 0 0 0,0-1-1 0 0,0 1 1 0 0,0-1 0 0 0,-1 0-1 0 0,1 0 1 0 0,0 0 0 0 0,-1 0-1 0 0,1-1 1 0 0,-1 1 0 0 0,0-1-1 0 0,0 0 1 0 0,0 1 0 0 0,0-1-1 0 0,0 0 1 0 0,-1 0 0 0 0,1 0-1 0 0,0-3-53 0 0,3-5 0 0 0,-4 7-2 0 0,1 1 0 0 0,-1 0 0 0 0,0 0 0 0 0,0-1 0 0 0,0 1 0 0 0,0-4 2 0 0,2-16-240 0 0,2 0-1 0 0,0 0 0 0 0,5-9 241 0 0,-10 30-23 0 0,1 1 12 0 0,-1-1 1 0 0,0 1-1 0 0,1 0 1 0 0,-1 0 0 0 0,0 0-1 0 0,1 0 1 0 0,0 0-1 0 0,-1 0 1 0 0,1 0-1 0 0,-1 0 1 0 0,1 0-1 0 0,0 0 1 0 0,0 0-1 0 0,0 0 1 0 0,-1 1-1 0 0,1-1 1 0 0,0 0-1 0 0,0 0 1 0 0,0 1 0 0 0,0-1-1 0 0,0 1 1 0 0,0-1-1 0 0,0 1 1 0 0,1-1-1 0 0,-1 1 1 0 0,0 0-1 0 0,0-1 1 0 0,0 1-1 0 0,0 0 1 0 0,1 0-1 0 0,-1 0 1 0 0,0 0-1 0 0,0 0 1 0 0,1 0 10 0 0,9 1-124 0 0,-9-1 117 0 0,0 0 0 0 0,-1 0-1 0 0,1 1 1 0 0,-1-1 0 0 0,1 0 0 0 0,-1 1-1 0 0,1-1 1 0 0,0 1 0 0 0,-1-1 0 0 0,1 1-1 0 0,-1 0 1 0 0,0-1 7 0 0,6 4-5 0 0,0-1 0 0 0,0 0-1 0 0,0 0 1 0 0,0-1 0 0 0,1 0 0 0 0,-1 0-1 0 0,7 1 6 0 0,10-1-33 0 0,20 0 33 0 0,-10-1-6 0 0,-3-1 25 0 0,-1-1 0 0 0,1-2-1 0 0,-1 0 1 0 0,16-6-19 0 0,-31 6 36 0 0,-1-1 0 0 0,9-3-36 0 0,-20 6 14 0 0,1-1 0 0 0,-1 1 1 0 0,1-1-1 0 0,-1 0 0 0 0,1 0 0 0 0,-1 0 0 0 0,0 0 1 0 0,0-1-1 0 0,0 0 0 0 0,0 1 0 0 0,0-1 1 0 0,1-2-15 0 0,-4 4 5 0 0,1-1-1 0 0,0 1 1 0 0,-1 0 0 0 0,1-1 0 0 0,-1 1 0 0 0,0-1 0 0 0,0 1 0 0 0,1-1 0 0 0,-1 1 0 0 0,0-1 0 0 0,0 1 0 0 0,0-1 0 0 0,0 1 0 0 0,-1-1 0 0 0,1 1-1 0 0,0-1 1 0 0,-1 1 0 0 0,1-1 0 0 0,-1 1 0 0 0,1 0 0 0 0,-1-1 0 0 0,1 1 0 0 0,-1 0 0 0 0,0-1 0 0 0,0 1 0 0 0,0-1-5 0 0,-1 0-1 0 0,0 0 1 0 0,0-1 0 0 0,1 1-1 0 0,-2 0 1 0 0,1 0 0 0 0,0 0-1 0 0,0 0 1 0 0,-1 1 0 0 0,1-1 0 0 0,-1 0-1 0 0,1 1 1 0 0,-1 0 0 0 0,0-1 0 0 0,-7 0-18 0 0,1 0 1 0 0,0 0 0 0 0,-1 1 0 0 0,0 0 0 0 0,1 0 0 0 0,-1 1 0 0 0,1 1 0 0 0,-1-1 0 0 0,0 2-1 0 0,1-1 1 0 0,0 1 0 0 0,-1 1 0 0 0,1 0 0 0 0,0 0 0 0 0,0 0 0 0 0,0 1 0 0 0,1 1-1 0 0,-1 0 1 0 0,1 0 0 0 0,0 0 0 0 0,1 1 0 0 0,-1 0 0 0 0,1 1 0 0 0,0 0 0 0 0,-4 5 17 0 0,6-6-11 0 0,1 1 1 0 0,0-1 0 0 0,0 1-1 0 0,0 0 1 0 0,1 0 0 0 0,0 0 0 0 0,0 0-1 0 0,1 1 1 0 0,0-1 0 0 0,0 1-1 0 0,1 0 1 0 0,0-1 0 0 0,0 9 10 0 0,1-12-5 0 0,0 1 0 0 0,1-1 0 0 0,-1 1 0 0 0,1-1 0 0 0,0 0 0 0 0,0 1 0 0 0,0-1 0 0 0,1 0 0 0 0,-1 0 0 0 0,1 0 0 0 0,0 0 0 0 0,0 0 0 0 0,1 0 0 0 0,-1 0 0 0 0,1-1 0 0 0,0 1 0 0 0,0-1 0 0 0,0 0 0 0 0,0 0 0 0 0,0 0 0 0 0,1 0 0 0 0,0 0 0 0 0,-1-1 0 0 0,3 2 5 0 0,4 0-35 0 0,0 1 0 0 0,0-1 0 0 0,1-1 0 0 0,-1 0 0 0 0,1 0 0 0 0,-1-1 0 0 0,1-1-1 0 0,0 1 1 0 0,0-2 0 0 0,2 0 35 0 0,12 0 166 0 0,0-2 0 0 0,1-1 0 0 0,19-5-166 0 0,-36 6 69 0 0,0-1 1 0 0,0 0-1 0 0,-1-1 1 0 0,1 0-1 0 0,-1 0 1 0 0,0-1-1 0 0,0 0 1 0 0,2-2-70 0 0,6-5-34 0 0,0-1 1 0 0,-1 0 0 0 0,4-6 33 0 0,-7 5-97 0 0,0-1 0 0 0,8-14 97 0 0,7-8-81 0 0,-25 35 81 0 0,-2 1 0 0 0,1 1 0 0 0,-1-1 0 0 0,1 1 0 0 0,-1-1 0 0 0,1 0 0 0 0,-1 1 0 0 0,0-1 0 0 0,1 0 0 0 0,-1 0 0 0 0,0 1 0 0 0,1-1 0 0 0,-1 0 0 0 0,0 0 0 0 0,0 0 0 0 0,0 1 0 0 0,0-1 0 0 0,0 0 0 0 0,0 0 0 0 0,0 0 0 0 0,0 1 0 0 0,0-1 0 0 0,0 0 0 0 0,0 0 0 0 0,-1 0 0 0 0,1 1 0 0 0,0-1 0 0 0,0 0 0 0 0,-1 0 0 0 0,1 1 0 0 0,-1-1 0 0 0,1 0 0 0 0,0 1 0 0 0,-1-1-1 0 0,0 0 0 0 0,1 1 0 0 0,-1-1 0 0 0,0 1 0 0 0,1-1 0 0 0,-1 1 0 0 0,0-1 0 0 0,0 1 0 0 0,1 0 0 0 0,-1-1 0 0 0,0 1 0 0 0,0 0 0 0 0,0-1 0 0 0,1 1 0 0 0,-1 0 0 0 0,0 0 0 0 0,0 0 0 0 0,0 0 0 0 0,0 0 0 0 0,0 0 0 0 0,1 0 0 0 0,-1 0 0 0 0,0 0 0 0 0,0 0-1 0 0,0 1 1 0 0,0-1 0 0 0,1 0 0 0 0,-1 0 0 0 0,0 1 0 0 0,0-1 0 0 0,0 1 1 0 0,-26 10-32 0 0,18-5 32 0 0,0 0 0 0 0,1 1 0 0 0,0 0 0 0 0,0 0 0 0 0,0 1 0 0 0,1 0 0 0 0,0 0 0 0 0,-2 3 0 0 0,-4 6 0 0 0,8-11 36 0 0,0 0 0 0 0,0 1 0 0 0,1 0 0 0 0,0 0 0 0 0,-2 5-36 0 0,5-10 8 0 0,0 0 0 0 0,0 0 0 0 0,0 0 0 0 0,1 0-1 0 0,-1 0 1 0 0,1 1 0 0 0,-1-1 0 0 0,1 0 0 0 0,0 0 0 0 0,0 0-1 0 0,0 1 1 0 0,0-1 0 0 0,0 0 0 0 0,0 0 0 0 0,1 0-1 0 0,-1 1 1 0 0,1-1 0 0 0,-1 0 0 0 0,1 0 0 0 0,0 0 0 0 0,0 0-1 0 0,0 0 1 0 0,1 2-8 0 0,1-1 49 0 0,1 0 0 0 0,-1 0 0 0 0,1 0 0 0 0,0 0 0 0 0,0 0-1 0 0,0-1 1 0 0,0 1 0 0 0,1-1 0 0 0,-1 0 0 0 0,0-1 0 0 0,1 1 0 0 0,3 0-49 0 0,8 2 102 0 0,-1-1-1 0 0,1-1 1 0 0,3 0-102 0 0,1 0-7 0 0,-1-2 1 0 0,1 0-1 0 0,0-1 0 0 0,-1-1 0 0 0,1-1 1 0 0,3-1 6 0 0,-14 2-29 0 0,0 0 1 0 0,0-1 0 0 0,0 0-1 0 0,-1-1 1 0 0,1 1 0 0 0,-1-1-1 0 0,0-1 1 0 0,0 0 0 0 0,-1 0-1 0 0,1 0 1 0 0,-1-1 0 0 0,0 0-1 0 0,-1-1 1 0 0,2-1 28 0 0,8-12-478 0 0,0 1-1756 0 0,11-19 2234 0 0,-23 32-588 0 0,0-1 0 0 0,-1 0-1 0 0,1 0 1 0 0,-1-1-1 0 0,-1 1 1 0 0,1-1-1 0 0,0-6 589 0 0,-3 13-63 0 0,1 0-1 0 0,-1 0 1 0 0,0 0-1 0 0,0 0 1 0 0,0 0-1 0 0,0 0 0 0 0,0 1 1 0 0,0-1-1 0 0,0 0 1 0 0,0 0-1 0 0,0 0 0 0 0,0 0 1 0 0,-1 0-1 0 0,1 1 1 0 0,0-1-1 0 0,-1-1 64 0 0,1 2-6 0 0,0 0 1 0 0,0 0-1 0 0,-1 0 0 0 0,1 0 0 0 0,0 0 0 0 0,0-1 0 0 0,-1 1 1 0 0,1 0-1 0 0,0 0 0 0 0,0 0 0 0 0,-1 0 0 0 0,1 0 1 0 0,0 0-1 0 0,0 0 0 0 0,-1 0 0 0 0,1 0 0 0 0,0 0 0 0 0,-1 0 1 0 0,1 0-1 0 0,0 0 0 0 0,0 0 0 0 0,-1 0 0 0 0,1 0 1 0 0,0 0-1 0 0,0 0 0 0 0,-1 0 0 0 0,1 1 0 0 0,0-1 0 0 0,0 0 1 0 0,-1 0-1 0 0,1 0 6 0 0,-2 1 52 0 0,1 1-1 0 0,-1-1 1 0 0,0 0 0 0 0,1 1 0 0 0,-1-1 0 0 0,1 1-1 0 0,0-1 1 0 0,-1 1 0 0 0,1 0 0 0 0,0-1 0 0 0,0 1-1 0 0,0 1-51 0 0,-3 6 223 0 0,1 0 0 0 0,1 1 0 0 0,0-1 0 0 0,0 1 0 0 0,1 0 0 0 0,0-1 0 0 0,0 1 0 0 0,2 9-223 0 0,-2 2 464 0 0,1 16 232 0 0,1-1-104 0 0,-1-26-104 0 0,1-1 0 0 0,-1 1 0 0 0,2 6-488 0 0,-2-15 16 0 0,0-1-1 0 0,1 0 0 0 0,-1 0 0 0 0,0 0 0 0 0,0 1 0 0 0,0-1 1 0 0,0 0-1 0 0,0 0 0 0 0,0 0 0 0 0,0 1 0 0 0,0-1 1 0 0,1 0-1 0 0,-1 0 0 0 0,0 0 0 0 0,0 1 0 0 0,0-1 0 0 0,0 0 1 0 0,1 0-1 0 0,-1 0 0 0 0,0 0 0 0 0,0 0 0 0 0,0 0 1 0 0,1 1-1 0 0,-1-1 0 0 0,0 0 0 0 0,0 0 0 0 0,0 0 0 0 0,1 0 1 0 0,-1 0-1 0 0,0 0 0 0 0,0 0 0 0 0,1 0 0 0 0,-1 0 1 0 0,0 0-16 0 0,11-3 175 0 0,10-11 41 0 0,-19 13-120 0 0,18-15 13 0 0,-1-1 0 0 0,11-12-109 0 0,-12 11 29 0 0,2 0 0 0 0,7-4-29 0 0,-21 17 12 0 0,0 0-1 0 0,1 1 1 0 0,-1 0-1 0 0,1 1 0 0 0,0 0 1 0 0,0 0-1 0 0,0 0 1 0 0,0 1-1 0 0,1 0 1 0 0,-1 0-1 0 0,1 1 1 0 0,4-1-12 0 0,-11 2 7 0 0,0 0 0 0 0,0 0 0 0 0,1 0 0 0 0,-1 1 0 0 0,0-1 0 0 0,1 0 0 0 0,-1 0 0 0 0,0 1 0 0 0,0-1 1 0 0,0 1-1 0 0,0-1 0 0 0,1 1 0 0 0,-1 0 0 0 0,0 0 0 0 0,0-1 0 0 0,0 1 0 0 0,0 0 0 0 0,0 0 0 0 0,-1 0 1 0 0,1 0-1 0 0,0 0-7 0 0,2 3 46 0 0,-1-1 0 0 0,0 1 1 0 0,0 0-1 0 0,0 0 0 0 0,0 3-46 0 0,7 13 90 0 0,-5-13-89 0 0,-1 0-1 0 0,1 0 0 0 0,-2 1 1 0 0,1-1-1 0 0,-1 0 0 0 0,1 7 0 0 0,-1-5 6 0 0,0 0 1 0 0,1 0-1 0 0,0-1 0 0 0,3 6-6 0 0,3 3-267 0 0,-8-12-210 0 0,2 0 1 0 0,-1-1-1 0 0,0 1 1 0 0,1-1-1 0 0,0 0 1 0 0,0 0-1 0 0,2 3 477 0 0,1-2-1520 0 0</inkml:trace>
  <inkml:trace contextRef="#ctx0" brushRef="#br0" timeOffset="7348.69">3165 2924 10136 0 0,'7'3'230'0'0,"-5"-3"30"0"0,-2 0 19 0 0,1 0-40 0 0,-1-1-196 0 0,1 1 0 0 0,-1 0 0 0 0,1-1 0 0 0,-1 1 0 0 0,1 0 0 0 0,-1-1 0 0 0,1 1 0 0 0,-1 0 0 0 0,1 0 1 0 0,-1 0-1 0 0,1-1 0 0 0,-1 1 0 0 0,1 0 0 0 0,-1 0 0 0 0,1 0 0 0 0,-1 0 0 0 0,1 0 0 0 0,-1 0 0 0 0,1 0 0 0 0,0 0 0 0 0,-1 0 1 0 0,1 1-1 0 0,-1-1 0 0 0,1 0 0 0 0,-1 0 0 0 0,1 0 0 0 0,-1 0 0 0 0,1 1 0 0 0,-1-1 0 0 0,1 0 0 0 0,-1 1 0 0 0,0-1 1 0 0,1 0-1 0 0,-1 1 0 0 0,1-1-43 0 0,1 2 3476 0 0,-2-1-3323 0 0,0 0 0 0 0,1 1 0 0 0,-1-1 1 0 0,0 0-1 0 0,0 0 0 0 0,0 1 1 0 0,-1-1-1 0 0,1 0 0 0 0,0 0 0 0 0,0 0 1 0 0,-1 1-1 0 0,1-1 0 0 0,0 0 0 0 0,-1 1-152 0 0,0 2 532 0 0,-2 5-361 0 0,1 1 0 0 0,-2-1 0 0 0,1 0 0 0 0,-3 5-172 0 0,-38 68 1976 0 0,35-65-1976 0 0,-1 1 0 0 0,-10 12 0 0 0,7-11 0 0 0,-6 8 1050 0 0,-2-2 0 0 0,-23 22-1050 0 0,40-43-52 0 0,-7 7 52 0 0,0 0 0 0 0,-1-1 0 0 0,-1-1 0 0 0,1 0 0 0 0,-2-1 0 0 0,1 0 0 0 0,-1-1 0 0 0,-14 5 0 0 0,22-10 0 0 0,0 0 1 0 0,0-1-1 0 0,0 0 0 0 0,0 0 0 0 0,0-1 0 0 0,0 1 1 0 0,0-1-1 0 0,0 0 0 0 0,0-1 0 0 0,0 0 0 0 0,-1 0 0 0 0,4 1 73 0 0,1-1-1 0 0,-1 1 1 0 0,1-1-1 0 0,0 0 1 0 0,0 1-1 0 0,-1-1 1 0 0,1 0-1 0 0,0-1 1 0 0,0 1-1 0 0,0 0 1 0 0,0 0-1 0 0,0-1 1 0 0,0 1-1 0 0,1-1 1 0 0,-1 0-1 0 0,0 1 1 0 0,1-1-1 0 0,-1 0 1 0 0,1 0-1 0 0,0 0 1 0 0,0 0-1 0 0,0 0 1 0 0,0 0-1 0 0,0-1 1 0 0,0 1-1 0 0,0 0 1 0 0,0 0-1 0 0,1-3-72 0 0,-1-3 13 0 0,0 2-13 0 0,0 0 1 0 0,1 0 0 0 0,-1 1 0 0 0,2-1-1 0 0,-1-2 0 0 0,2-3 0 0 0,0 0 0 0 0,0 1 0 0 0,1-1 0 0 0,2-1 0 0 0,-4 7 0 0 0,1 1 0 0 0,0-1 0 0 0,1 1 0 0 0,-1-1 0 0 0,1 1 0 0 0,0 0 0 0 0,0 0 0 0 0,0 0 0 0 0,1 1 0 0 0,0-2 0 0 0,10-8-313 0 0,-12 10 185 0 0,0 1 0 0 0,0 0 0 0 0,0 0 0 0 0,0 0 0 0 0,1 0 0 0 0,-1 0 1 0 0,1 0-1 0 0,-1 1 0 0 0,1-1 0 0 0,0 1 0 0 0,-1-1 0 0 0,1 1 0 0 0,1 0 128 0 0,11-4-17 0 0,-13 4 18 0 0,0 0-1 0 0,0 0 0 0 0,0 0 0 0 0,0 1 0 0 0,0-1 0 0 0,0 1 0 0 0,0-1 0 0 0,0 1 0 0 0,0 0 0 0 0,0 0 0 0 0,0 0 0 0 0,0 0 0 0 0,0 0 0 0 0,0 0 0 0 0,0 0 0 0 0,0 1 0 0 0,0-1 0 0 0,0 1 0 0 0,0 0 0 0 0,0 0 0 0 0,12 5 0 0 0,0 2 0 0 0,-1 0 0 0 0,0 0 0 0 0,10 10 0 0 0,-3 1 54 0 0,-2 1-1 0 0,0 0 1 0 0,-2 1-1 0 0,6 9-53 0 0,7 10 188 0 0,-3-8 406 0 0,2-1 1 0 0,3 2-595 0 0,-27-29-342 0 0,0 0 1 0 0,0 0 0 0 0,0 0-1 0 0,-1 1 1 0 0,0 0-1 0 0,0 0 1 0 0,0 0-1 0 0,-1 0 1 0 0,0 0 0 0 0,0 0-1 0 0,0 1 1 0 0,0-1-1 0 0,0 6 342 0 0,-1-3-1024 0 0</inkml:trace>
  <inkml:trace contextRef="#ctx0" brushRef="#br0" timeOffset="4596.793">1340 3036 10136 0 0,'0'0'230'0'0,"0"-4"548"0"0,2 0-730 0 0,-2 1 29 0 0,0 3 316 0 0,0 0 106 0 0,0-1-402 0 0,0 1 0 0 0,0 0-1 0 0,0 0 1 0 0,0 0 0 0 0,0 0 0 0 0,0 0 0 0 0,0 0 0 0 0,0 0-1 0 0,0-1 1 0 0,0 1 0 0 0,0 0 0 0 0,0 0 0 0 0,0 0-1 0 0,0 0 1 0 0,0 0 0 0 0,0 0 0 0 0,0-1 0 0 0,0 1-1 0 0,0 0 1 0 0,0 0 0 0 0,0 0 0 0 0,0 0 0 0 0,0 0 0 0 0,0 0-1 0 0,0 0 1 0 0,0 0 0 0 0,0 0 0 0 0,-1-1 0 0 0,1 1-1 0 0,0 0 1 0 0,0 0 0 0 0,0 0 0 0 0,0 0 0 0 0,0 0 0 0 0,0 0-1 0 0,0 0 1 0 0,-1 0 0 0 0,1 0 0 0 0,0 0 0 0 0,0 0-1 0 0,0 0 1 0 0,0 0 0 0 0,0 0 0 0 0,0 0 0 0 0,-1 0 0 0 0,1 0-1 0 0,0 0-96 0 0,-7 4 1269 0 0,-6 10-434 0 0,8-5-636 0 0,0 0-1 0 0,1 0 1 0 0,0 1-1 0 0,0 0 0 0 0,0 4-198 0 0,-10 23 1056 0 0,-2 5-770 0 0,2 1 0 0 0,0 9-286 0 0,11-42 36 0 0,-7 18 156 0 0,-2 12 580 0 0,10-31-675 0 0,2-7-85 0 0,-1 0-1 0 0,1-1 1 0 0,0 1 0 0 0,-1 0-1 0 0,1 0 1 0 0,0 0 0 0 0,0 0 0 0 0,0-1-1 0 0,0 1 1 0 0,1 0 0 0 0,-1 1-12 0 0,0-2 64 0 0,4 4 594 0 0,2-15-632 0 0,-2 0 1 0 0,1 0-1 0 0,-2 0 0 0 0,1-1 0 0 0,0-6-26 0 0,11-59 68 0 0,-13 64-67 0 0,9-62 285 0 0,14-72 804 0 0,-4 40-1162 0 0,-1-3-120 0 0,-16 93 174 0 0,0-1-49 0 0,0 1 0 0 0,5-12 67 0 0,-9 26-7 0 0,0 0-14 0 0,6-9-15 0 0,-6 10-30 0 0,1 6 37 0 0,-1-1 1 0 0,1 0 0 0 0,0 1-1 0 0,1-1 1 0 0,-1 0 0 0 0,2 2 28 0 0,3 15-36 0 0,-1-1 36 0 0,0-1 0 0 0,2 1 0 0 0,1 2 0 0 0,-3-9-78 0 0,0 0-1 0 0,-1 0 0 0 0,0 1 1 0 0,-1-1-1 0 0,-1 1 0 0 0,0 1 79 0 0,0-3-41 0 0,0 0 0 0 0,1 1 0 0 0,3 8 41 0 0,5 25-29 0 0,1 15 29 0 0,4 4 0 0 0,-13-55 0 0 0,4 11 0 0 0,0 0 0 0 0,8 15 0 0 0,-5-13 0 0 0,3 20 0 0 0,-1-9 0 0 0,-9-27 0 0 0,-3-2-209 0 0,-18-10-4483 0 0,9-1-150 0 0,0 1-1150 0 0</inkml:trace>
  <inkml:trace contextRef="#ctx0" brushRef="#br0" timeOffset="4981.233">1241 3123 15664 0 0,'0'0'356'0'0,"0"0"49"0"0,0 0 21 0 0,0 0-42 0 0,0 0-180 0 0,2 0 176 0 0,7-2 59 0 0,-1 0-1 0 0,1 1 1 0 0,0 1-1 0 0,0 0 0 0 0,0 0 1 0 0,0 0-1 0 0,-1 1 1 0 0,9 2-439 0 0,11 0 144 0 0,30 0-41 0 0,43-3-103 0 0,-33-5-6009 0 0,-56 2-676 0 0</inkml:trace>
  <inkml:trace contextRef="#ctx0" brushRef="#br0" timeOffset="5359.131">1788 3294 11976 0 0,'0'0'546'0'0,"0"0"-10"0"0,0 0-344 0 0,0-3-97 0 0,0 2 281 0 0,0 1 113 0 0,0 0 21 0 0,0 0 2 0 0,0 0 0 0 0,0 0 0 0 0,0 0-1 0 0,2 14 853 0 0,-2-12-1215 0 0,1 0 1 0 0,-1 0 0 0 0,0 1-1 0 0,0-1 1 0 0,0 0-1 0 0,0 1 1 0 0,0-1-1 0 0,0 1-149 0 0,-3 16 1013 0 0,1 0-1 0 0,1 3-1012 0 0,-2 27 562 0 0,2-39-294 0 0,0-1-1 0 0,1 1 1 0 0,0-1-1 0 0,1 0 1 0 0,0 1-1 0 0,1 0-267 0 0,0-3 0 0 0,-2-7 0 0 0,0 1 0 0 0,0-1-1 0 0,0 1 1 0 0,0-1-1 0 0,1 1 1 0 0,-1-1 0 0 0,0 1-1 0 0,1-1 1 0 0,-1 0 0 0 0,0 1-1 0 0,1-1 1 0 0,-1 1 0 0 0,0-1-1 0 0,1 0 1 0 0,-1 1-1 0 0,1-1 1 0 0,-1 0 0 0 0,1 0-1 0 0,-1 1 1 0 0,1-1 0 0 0,-1 0-1 0 0,1 0 1 0 0,2-1-56 0 0,-1 1-99 0 0,0-1-1 0 0,0 0 1 0 0,0 1-1 0 0,-1-1 1 0 0,1 0-1 0 0,0 0 1 0 0,0 0-1 0 0,0 0 0 0 0,-1 0 1 0 0,1 0-1 0 0,-1 0 1 0 0,1-1 155 0 0,5-8-5604 0 0,-3-1-1277 0 0</inkml:trace>
  <inkml:trace contextRef="#ctx0" brushRef="#br0" timeOffset="5763.879">1741 3133 15664 0 0,'0'-1'102'0'0,"-1"-2"34"0"0,0 1 1 0 0,0-1 0 0 0,0 1-1 0 0,-1 0 1 0 0,1-1 0 0 0,-1 1-1 0 0,1 0 1 0 0,-1 0 0 0 0,0 0-1 0 0,1 0 1 0 0,-1 0 0 0 0,0 1-1 0 0,0-1 1 0 0,-1 0-1 0 0,1 1-136 0 0,1 0 491 0 0,1 1 18 0 0,0 0-66 0 0,7 14-679 0 0,5 3-1872 0 0,-4-9-4030 0 0</inkml:trace>
  <inkml:trace contextRef="#ctx0" brushRef="#br0" timeOffset="6338.069">2144 3189 8288 0 0,'0'0'190'0'0,"6"-1"445"0"0,9-32-220 0 0,-12 24 432 0 0,1 1 0 0 0,0-1 0 0 0,3-2-847 0 0,-6 8 264 0 0,0 1 0 0 0,0-1 0 0 0,-1 0 0 0 0,1 1 1 0 0,0-1-1 0 0,-1 0 0 0 0,0 1 0 0 0,0-1 0 0 0,0 0 0 0 0,0 0 0 0 0,0 1 1 0 0,0-1-1 0 0,-1 0 0 0 0,1 1 0 0 0,-1-1 0 0 0,0 1 0 0 0,0-1 0 0 0,0 0 0 0 0,0 0-264 0 0,-5-18 1720 0 0,6 20-1659 0 0,0 0 0 0 0,-1-1-1 0 0,1 1 1 0 0,-1 0-1 0 0,1-1 1 0 0,-1 1-1 0 0,0 0 1 0 0,0 0-1 0 0,1-1 1 0 0,-1 1-1 0 0,0 0 1 0 0,0 0-1 0 0,0 0 1 0 0,0 0 0 0 0,0 0-1 0 0,0 0 1 0 0,0 0-1 0 0,-1 1 1 0 0,1-1-1 0 0,0 0 1 0 0,0 1-1 0 0,-1-1 1 0 0,1 1-1 0 0,0-1 1 0 0,-1 1 0 0 0,1-1-1 0 0,-1 1 1 0 0,1 0-1 0 0,0 0 1 0 0,-1 0-1 0 0,1 0 1 0 0,-1 0-1 0 0,1 0 1 0 0,-1 0-1 0 0,1 0 1 0 0,0 1 0 0 0,-1-1-1 0 0,1 0 1 0 0,-1 1-1 0 0,1-1 1 0 0,0 1-1 0 0,0 0 1 0 0,-1-1-1 0 0,0 2-60 0 0,-13 9 0 0 0,12-10 0 0 0,1 1 0 0 0,-1 0 0 0 0,0 0 0 0 0,1 0 0 0 0,-1 0 0 0 0,-1 2 0 0 0,0 2 0 0 0,-1-1 0 0 0,1 1 0 0 0,0 0 0 0 0,0 1 0 0 0,0-1 0 0 0,-1 5 0 0 0,1 1 0 0 0,1-1 0 0 0,0 1 0 0 0,-1 10 0 0 0,0-3 0 0 0,-1 12 0 0 0,1-1 0 0 0,2 1 0 0 0,1 17 0 0 0,-5 6 0 0 0,3 16 0 0 0,-3 8 0 0 0,-1-3 0 0 0,4-34-2 0 0,-2 36 447 0 0,3-31 684 0 0,0-34-1061 0 0,1 1 0 0 0,1 0 0 0 0,0-1 0 0 0,1 1 0 0 0,0-1 0 0 0,1 1 0 0 0,2 3-68 0 0,-4-15 0 0 0,1 0 0 0 0,0 1 0 0 0,-1-1 0 0 0,1 0 0 0 0,0 1 0 0 0,0-1 0 0 0,0 0 0 0 0,0 0 0 0 0,0 0 0 0 0,1 1 0 0 0,-1-1 0 0 0,0-1 0 0 0,0 1 0 0 0,1 0 0 0 0,-1 0 0 0 0,1 0 0 0 0,-1-1 0 0 0,0 1 0 0 0,1-1 0 0 0,0 1 0 0 0,0 0 0 0 0,0-1 0 0 0,0 1 0 0 0,0-1 0 0 0,0 1 0 0 0,1-1 0 0 0,-1 0 0 0 0,0 0 0 0 0,0 0 0 0 0,0 0 0 0 0,0 0 0 0 0,0 0 0 0 0,0-1 0 0 0,2 1 0 0 0,3-3 0 0 0,1-1 0 0 0,-1 1 0 0 0,1-1 0 0 0,-1 0 0 0 0,2-3 0 0 0,-7 6 0 0 0,0-1 0 0 0,0 1 0 0 0,0-1 0 0 0,0 0 0 0 0,-1 0 0 0 0,1 0 0 0 0,-1 0 0 0 0,0 0 0 0 0,1 0 0 0 0,-1 0 0 0 0,0 0 0 0 0,0 0 0 0 0,0 0 0 0 0,-1-1 0 0 0,1 1 0 0 0,0 0 0 0 0,-1-1 0 0 0,0 1 0 0 0,1-1 0 0 0,-1-1 0 0 0,1-12 0 0 0,-1 12 0 0 0,1 0 0 0 0,-1 1 0 0 0,0-1 0 0 0,-1 0 0 0 0,1 0 0 0 0,0 1 0 0 0,-1-1 0 0 0,-3-19 0 0 0,-4-9 0 0 0,5 23 0 0 0,-1 0 0 0 0,0 0 0 0 0,-1 1 0 0 0,0 0 0 0 0,0 0 0 0 0,-4-5 0 0 0,5 8 0 0 0,0 1 0 0 0,1 0 0 0 0,-1 1 0 0 0,0-1 0 0 0,-1 1 0 0 0,1 0 0 0 0,-1 0 0 0 0,1 0 0 0 0,-1 0 0 0 0,0 1 0 0 0,0 0 0 0 0,-4-1 0 0 0,-3-1-29 0 0,9 3-348 0 0,0-1-1 0 0,-1 1 1 0 0,1 0 0 0 0,-1 1-1 0 0,1-1 1 0 0,-4 0 377 0 0,6 1-5241 0 0,1 0-1640 0 0</inkml:trace>
  <inkml:trace contextRef="#ctx0" brushRef="#br0" timeOffset="13077.922">8752 2467 7920 0 0,'12'-7'362'0'0,"-9"-10"174"0"0,-2 15-284 0 0,1 0 1 0 0,0 0-1 0 0,0 0 0 0 0,0 0 0 0 0,0 1 0 0 0,0-1 0 0 0,1 1 0 0 0,-1 0 0 0 0,0-1 0 0 0,1 1 0 0 0,-1 0 0 0 0,1 0 0 0 0,-1 1 0 0 0,1-1 0 0 0,0 0 0 0 0,-1 1 0 0 0,1 0 1 0 0,-1-1-1 0 0,3 1-252 0 0,0 2 198 0 0,-1-1-1 0 0,0 1 1 0 0,0 0 0 0 0,0 0 0 0 0,0 0 0 0 0,0 1 0 0 0,0-1 0 0 0,-1 1 0 0 0,2 1-198 0 0,45 37 807 0 0,16 5-611 0 0,6 14-132 0 0,-69-58-64 0 0,-1 0 0 0 0,0 0 0 0 0,0 1 0 0 0,1 0 0 0 0,-1-1 0 0 0,-1 1 0 0 0,1 0 0 0 0,0 0 0 0 0,-1 0 0 0 0,1 0 0 0 0,0 0 0 0 0,0 0 0 0 0,0 0 0 0 0,0 0 0 0 0,0-1 0 0 0,0 1 0 0 0,1-1 0 0 0,7 7-1 0 0,-7-7 1 0 0,0 1 0 0 0,0-1 0 0 0,-1 1 1 0 0,1-1-1 0 0,-1 1 0 0 0,1 0 0 0 0,-1 0 0 0 0,0 0 0 0 0,0 0 0 0 0,0 0 0 0 0,-1 0 0 0 0,1 1 0 0 0,-1 0 0 0 0,12 25 0 0 0,-10-25 4 0 0,-1 1 1 0 0,0-1-1 0 0,0 1 1 0 0,0 0-1 0 0,0-1 0 0 0,-1 1 1 0 0,0 0-1 0 0,0 0 1 0 0,0 0-1 0 0,-1 0 0 0 0,0 0 1 0 0,0 1-5 0 0,0 4 17 0 0,-1 0 1 0 0,1-1 0 0 0,1 1-1 0 0,-1 1-17 0 0,1-8 14 0 0,-1 0 0 0 0,-1 0 0 0 0,1 0 0 0 0,0 0 0 0 0,-1 1 0 0 0,0-1 0 0 0,0 0 0 0 0,0 0-1 0 0,0 1-13 0 0,-1-1 36 0 0,1 0 0 0 0,0 1 0 0 0,0 0 0 0 0,1-1 0 0 0,-1 1-1 0 0,1 3-35 0 0,-1-4 28 0 0,1 0-1 0 0,-1 0 1 0 0,0 1-1 0 0,0-1 1 0 0,0 0-1 0 0,0 0 1 0 0,-1 0-1 0 0,1 0 1 0 0,-1 0-1 0 0,0 0 1 0 0,0 0-1 0 0,0-1 1 0 0,-1 3-28 0 0,-13 19 290 0 0,15-22-261 0 0,-1 0 0 0 0,1 0 0 0 0,-1 0 0 0 0,0 0 0 0 0,0 0 0 0 0,0 0 0 0 0,0 0 0 0 0,0-1 0 0 0,0 1 0 0 0,0-1 0 0 0,-1 0 0 0 0,1 1-1 0 0,0-1 1 0 0,-1 0 0 0 0,-1 0-29 0 0,1 0 59 0 0,-1 1-1 0 0,0-1 0 0 0,0 0 0 0 0,0-1 0 0 0,1 1 1 0 0,-1-1-1 0 0,0 1 0 0 0,0-1 0 0 0,0-1 0 0 0,-2 1-58 0 0,-15-7 404 0 0,21 7-370 0 0,-1-1 0 0 0,0 1 1 0 0,0 0-1 0 0,0-1 1 0 0,1 1-1 0 0,-1-1 0 0 0,0 1 1 0 0,1-1-1 0 0,-1 1 1 0 0,0-1-1 0 0,1 0 0 0 0,-1 1 1 0 0,1-1-1 0 0,-1 0 1 0 0,1 1-1 0 0,-1-1 0 0 0,1 0 1 0 0,0 0-1 0 0,-1 0 1 0 0,1 1-1 0 0,0-1 0 0 0,-1-1-34 0 0,1 1 47 0 0,0 0-1 0 0,0-1 1 0 0,-1 1-1 0 0,1 0 0 0 0,0-1 1 0 0,-1 1-1 0 0,1 0 0 0 0,-1 0 1 0 0,1-1-1 0 0,-1 1 1 0 0,0-1-47 0 0,0 2 26 0 0,1-1 1 0 0,-1 0-1 0 0,1 0 0 0 0,-1 0 1 0 0,1 0-1 0 0,-1 0 1 0 0,1 0-1 0 0,0 0 1 0 0,0 0-1 0 0,-1 0 1 0 0,1 0-1 0 0,0-1 1 0 0,0 1-1 0 0,0 0 1 0 0,0 0-1 0 0,0 0 1 0 0,0 0-1 0 0,1 0 1 0 0,-1 0-1 0 0,0-1-26 0 0,4-7 212 0 0,-3 7-181 0 0,0 0 0 0 0,-1 0 0 0 0,1 0 0 0 0,-1 0-1 0 0,1 0 1 0 0,-1 0 0 0 0,1 0 0 0 0,-1 0 0 0 0,0 0-1 0 0,0-2-30 0 0,0 2 25 0 0,0-1 0 0 0,0 1-1 0 0,1 0 1 0 0,-1 0 0 0 0,1-1 0 0 0,-1 1-1 0 0,1 0 1 0 0,0 0 0 0 0,0 0-1 0 0,0 0 1 0 0,0 0 0 0 0,1-2-25 0 0,-1 2 19 0 0,1-1 1 0 0,-1 0-1 0 0,0 1 0 0 0,0-1 1 0 0,0 0-1 0 0,0 1 0 0 0,0-4-19 0 0,0-2 40 0 0,-1 4-19 0 0,0 0-1 0 0,0 0 1 0 0,1 1-1 0 0,0-1 1 0 0,0 0-1 0 0,0 1 1 0 0,0-1-1 0 0,0 1 1 0 0,1-1-1 0 0,0 1 1 0 0,0-1-21 0 0,1-1 33 0 0,-1 0 1 0 0,1-1-1 0 0,-1 1 1 0 0,0-1-1 0 0,0 1 0 0 0,0-1 1 0 0,-1 0-1 0 0,0 0 1 0 0,0 0-1 0 0,-1-6-33 0 0,1 10 0 0 0,-1-1-1 0 0,1 0 1 0 0,0 1-1 0 0,-1-1 1 0 0,1 0-1 0 0,0 1 1 0 0,2-3 0 0 0,3-15-63 0 0,-5 15 61 0 0,0 1 1 0 0,1-1 0 0 0,-1 1 0 0 0,1 0-1 0 0,0-1 1 0 0,0 1 0 0 0,1 0 0 0 0,-1 0 0 0 0,1 0-1 0 0,-1 1 1 0 0,3-2 1 0 0,10-17 16 0 0,-9 13 26 0 0,0 2 0 0 0,0-1 0 0 0,1 1-1 0 0,0 0 1 0 0,7-6-42 0 0,11-11-1 0 0,29-24 12 0 0,1-4 309 0 0,-39 30-267 0 0,-12 14 34 0 0,-4 7-71 0 0,1 0 1 0 0,-1-1-1 0 0,1 1 0 0 0,-1 0 1 0 0,1 0-1 0 0,0 0 0 0 0,-1 0 1 0 0,1 0-1 0 0,0 0 1 0 0,0 0-1 0 0,0 0-16 0 0,-1 0 43 0 0,0-3-17 0 0,0 3 53 0 0,0 1 9 0 0,0 0-7 0 0,-11 3-2202 0 0,10-2 1589 0 0,-8 3-3615 0 0,9-4 2452 0 0</inkml:trace>
  <inkml:trace contextRef="#ctx0" brushRef="#br0" timeOffset="14892.16">9430 2786 2304 0 0,'-16'-4'433'0'0,"12"3"982"0"0,4 1 433 0 0,11-6 4573 0 0,-11 6-6334 0 0,0 0 0 0 0,0 0 0 0 0,0 1 1 0 0,0-1-1 0 0,1 0 0 0 0,-1 0 0 0 0,0 0 0 0 0,0 1 0 0 0,0-1 1 0 0,0 0-1 0 0,0 0 0 0 0,0 0 0 0 0,1 1 0 0 0,-1-1 0 0 0,0 0 0 0 0,0 0 1 0 0,0 0-1 0 0,0 1 0 0 0,0-1 0 0 0,0 0 0 0 0,0 0 0 0 0,0 1 1 0 0,0-1-1 0 0,0 0 0 0 0,0 0 0 0 0,0 1 0 0 0,0-1 0 0 0,0 0 1 0 0,0 0-1 0 0,0 0 0 0 0,-1 1 0 0 0,1-1 0 0 0,0 0 0 0 0,0 0 1 0 0,0 0-1 0 0,0 1 0 0 0,0-1 0 0 0,0 0 0 0 0,-1 0 0 0 0,1 0 0 0 0,0 1 1 0 0,0-1-1 0 0,0 0-87 0 0,-11 19 621 0 0,2-2 76 0 0,-1 1-196 0 0,8-15-407 0 0,0 0 0 0 0,0 0 1 0 0,0 0-1 0 0,1 1 0 0 0,-1-1 0 0 0,1 0 0 0 0,-1 2-94 0 0,1-2 65 0 0,0 0 0 0 0,0 0 0 0 0,-1 0-1 0 0,1 0 1 0 0,-1 0 0 0 0,-1 2-65 0 0,1-3 34 0 0,1 0 1 0 0,-1 1-1 0 0,1-1 1 0 0,0 0-1 0 0,-1 1 1 0 0,1-1-1 0 0,1 0 1 0 0,-1 1 0 0 0,0-1-1 0 0,0 1 1 0 0,1 0-1 0 0,0 0-34 0 0,-1 0 74 0 0,1-1 0 0 0,0 0-1 0 0,0 1 1 0 0,-1-1 0 0 0,1 0 0 0 0,-1 0-1 0 0,0 1 1 0 0,1-1 0 0 0,-1 0 0 0 0,0 0 0 0 0,-1 0-1 0 0,1 1-73 0 0,0-3 25 0 0,1 1 0 0 0,0 0-1 0 0,0 0 1 0 0,-1-1 0 0 0,1 1-1 0 0,0 0 1 0 0,0 0 0 0 0,0 0-1 0 0,0 0 1 0 0,0-1 0 0 0,0 1-1 0 0,0 0 1 0 0,0 0 0 0 0,0 0 0 0 0,0 0-1 0 0,0-1 1 0 0,1 1 0 0 0,-1 0-1 0 0,0 0-24 0 0,1 0 18 0 0,-1 0 0 0 0,0 0 0 0 0,0-1 1 0 0,1 1-1 0 0,-1 0 0 0 0,0 0 0 0 0,0 0 0 0 0,0 0 0 0 0,0 0 0 0 0,0 0 0 0 0,-1 0 0 0 0,1 0 0 0 0,0 0-18 0 0,0 0 17 0 0,-1 0-1 0 0,1-1 1 0 0,0 1 0 0 0,-1 0-1 0 0,1 0 1 0 0,0 0-1 0 0,0-1 1 0 0,0 1-1 0 0,0 0 1 0 0,-1 0 0 0 0,1 0-1 0 0,0-1 1 0 0,1 1-1 0 0,-1 0 1 0 0,0 0-1 0 0,0 0 1 0 0,0 0 0 0 0,0-1-1 0 0,1 1 1 0 0,-1 0-1 0 0,0 0 1 0 0,1-1-1 0 0,-1 1 1 0 0,0 0 0 0 0,1 0-1 0 0,-1-1 1 0 0,1 1-1 0 0,-1-1 1 0 0,1 1-1 0 0,0 0 1 0 0,-1-1-1 0 0,1 1 1 0 0,-1-1 0 0 0,1 1-1 0 0,0-1 1 0 0,0 0-1 0 0,-1 1 1 0 0,1-1-1 0 0,0 0 1 0 0,0 1-17 0 0,0-1-93 0 0,-1 0-61 0 0,15 0-2216 0 0,-9-3 92 0 0</inkml:trace>
  <inkml:trace contextRef="#ctx0" brushRef="#br0" timeOffset="15294.819">9353 2699 15664 0 0,'0'0'45'0'0,"1"-1"0"0"0,-1 1 0 0 0,1-1 1 0 0,-1 1-1 0 0,0-1 0 0 0,1 1 1 0 0,-1-1-1 0 0,1 1 0 0 0,-1-1 1 0 0,0 1-1 0 0,0-1 0 0 0,1 1 1 0 0,-1-1-1 0 0,0 0 0 0 0,0 1 1 0 0,1-1-1 0 0,-1 1 0 0 0,0-1 1 0 0,0 0-1 0 0,0 1 0 0 0,0-1 1 0 0,0 0-1 0 0,0 1 0 0 0,0-1 1 0 0,0 0-1 0 0,0 1 0 0 0,-1-1 1 0 0,1 1-1 0 0,0-1 0 0 0,0 0 1 0 0,-1 1-1 0 0,1-1 0 0 0,0 1 1 0 0,0-1-1 0 0,-1 0-45 0 0,-3-11 133 0 0,-7-2-133 0 0,14 10 0 0 0,3 1-770 0 0,3 5-3241 0 0,6 0-1399 0 0</inkml:trace>
  <inkml:trace contextRef="#ctx0" brushRef="#br0" timeOffset="15668.987">9818 2590 11976 0 0,'0'0'266'0'0,"-8"-11"668"0"0,4 9-850 0 0,1 0 1 0 0,-1 1 0 0 0,0-1-1 0 0,1 1 1 0 0,-1-1 0 0 0,0 1-1 0 0,0 0 1 0 0,0 1 0 0 0,0-1-1 0 0,0 1-84 0 0,-5-1 559 0 0,1 0-1 0 0,0 1 0 0 0,-1 1 0 0 0,-2 0-557 0 0,6-1 84 0 0,1 1 1 0 0,-1 0-1 0 0,1 1 1 0 0,-1-1 0 0 0,1 1-1 0 0,-1 0 1 0 0,1 0-1 0 0,0 0 1 0 0,0 1 0 0 0,0-1-1 0 0,0 1 1 0 0,0 0 0 0 0,0 0-1 0 0,1 1 1 0 0,0-1-1 0 0,-1 1 1 0 0,1-1 0 0 0,1 1-1 0 0,-1 0 1 0 0,0 0-1 0 0,1 0 1 0 0,0 1 0 0 0,0-1-1 0 0,0 0 1 0 0,1 1 0 0 0,-1 0-1 0 0,1-1 1 0 0,0 1-1 0 0,1 0 1 0 0,-1-1 0 0 0,1 1-1 0 0,0 0 1 0 0,0 0 0 0 0,0-1-1 0 0,0 1 1 0 0,1 0-1 0 0,1 4-85 0 0,-1-4 0 0 0,0 0 0 0 0,-1 1 0 0 0,1 0 0 0 0,-1-1 0 0 0,-1 1 0 0 0,1-1 0 0 0,-1 3 0 0 0,0-2 0 0 0,0 1 0 0 0,1-1 0 0 0,0 1 0 0 0,1 0 0 0 0,-1 1 0 0 0,4 11-53 0 0,-1-3 299 0 0,0 0 1 0 0,-1 1-1 0 0,-1-1 1 0 0,0 1-1 0 0,-2 10-246 0 0,4 41 285 0 0,-15 32 142 0 0,11-93-389 0 0,1-5-28 0 0,0 0-1 0 0,0 0 0 0 0,0 0 1 0 0,-1-1-1 0 0,1 1 0 0 0,-1 0 1 0 0,1-1-1 0 0,-1 1 1 0 0,0 0-1 0 0,1-1 0 0 0,-1 1 1 0 0,0-1-1 0 0,0 1-9 0 0,-6 8 55 0 0,7-9-52 0 0,-1 0-1 0 0,0 1 1 0 0,0-1 0 0 0,0 0-1 0 0,0 0 1 0 0,0 1-1 0 0,0-1 1 0 0,0 0-1 0 0,0 0 1 0 0,0 0 0 0 0,0-1-1 0 0,0 1 1 0 0,-1 0-1 0 0,1 0 1 0 0,0-1-1 0 0,-1 1 1 0 0,1 0-1 0 0,0-1 1 0 0,-1 1-3 0 0,-4-1-511 0 0,1 1-1 0 0,0-1 1 0 0,0 0-1 0 0,0 0 1 0 0,0 0 0 0 0,0-1-1 0 0,0 0 1 0 0,0 0-1 0 0,-5-1 512 0 0,8 1-1887 0 0</inkml:trace>
  <inkml:trace contextRef="#ctx0" brushRef="#br0" timeOffset="15669.987">9451 2903 2760 0 0,'2'-1'207'0'0,"0"-3"-415"0"0,-1 3 811 0 0,0-1 0 0 0,0 1-1 0 0,1-1 1 0 0,-1 1 0 0 0,0-1 0 0 0,1 1-1 0 0,-1 0 1 0 0,2-2-603 0 0,26-10 6131 0 0,-23 10-5770 0 0,0 1 0 0 0,0 0 1 0 0,1 1-1 0 0,-1 0 0 0 0,0-1 1 0 0,1 2-1 0 0,-1-1 1 0 0,7 1-362 0 0,13-2 756 0 0,-13 2-583 0 0,0 0 0 0 0,0 0 0 0 0,-1 1 0 0 0,1 1 0 0 0,7 1-173 0 0,27 4-1435 0 0,-34-7-4578 0 0</inkml:trace>
  <inkml:trace contextRef="#ctx0" brushRef="#br0" timeOffset="53977.561">4680 7681 10680 0 0,'0'0'489'0'0,"0"0"-8"0"0,-1 0-310 0 0,-4 0-35 0 0,1 1 0 0 0,0 0 1 0 0,-1 0-1 0 0,1 0 0 0 0,0 0 1 0 0,0 1-1 0 0,0-1 0 0 0,0 1 0 0 0,0 0 1 0 0,0 0-1 0 0,0 1-136 0 0,-43 31 1845 0 0,46-33-1812 0 0,-237 193 5262 0 0,196-158-5037 0 0,4-3 14 0 0,-30 20-272 0 0,-5 1 64 0 0,59-44-63 0 0,9-5-71 0 0,-1-1-1 0 0,1-1 1 0 0,-1 1 0 0 0,0-1-1 0 0,0 0 1 0 0,-1 0 70 0 0,6-2-268 0 0,-2-5-5589 0 0,-3-3-404 0 0</inkml:trace>
  <inkml:trace contextRef="#ctx0" brushRef="#br0" timeOffset="54378.91">4149 7752 11256 0 0,'6'-12'1318'0'0,"-5"11"-830"0"0,13-2 2584 0 0,-6 6-2685 0 0,-1 0 0 0 0,0 0-1 0 0,-1 1 1 0 0,1 0 0 0 0,0 0-1 0 0,-1 1 1 0 0,0-1 0 0 0,0 1 0 0 0,3 5-387 0 0,14 10 422 0 0,3 2 73 0 0,7 9-495 0 0,-10-8 86 0 0,12 7-86 0 0,-27-23 18 0 0,11 7 37 0 0,0 1 0 0 0,-1 1 0 0 0,-1 1-1 0 0,7 10-54 0 0,-20-22-36 0 0,1 0-1 0 0,0 0 0 0 0,1-1 0 0 0,1 2 37 0 0,17 15-1641 0 0,-14-10-3049 0 0,2-3-1495 0 0</inkml:trace>
  <inkml:trace contextRef="#ctx0" brushRef="#br0" timeOffset="57780.363">5137 6932 2304 0 0,'0'0'101'0'0,"0"0"193"0"0,0 0 723 0 0,0 0 322 0 0,2-7 3542 0 0,-1 5-4778 0 0,-1 0 0 0 0,0 0 0 0 0,1 1 0 0 0,-1-1 0 0 0,1 1 0 0 0,0-1 0 0 0,-1 0 1 0 0,1 1-1 0 0,1-1-103 0 0,-2 1 293 0 0,4-15 1918 0 0,-3 9-1865 0 0,-1 6-177 0 0,0 0-1 0 0,0 0 1 0 0,0 0-1 0 0,0-1 1 0 0,1 1-1 0 0,-1 0 1 0 0,0 0-1 0 0,1 0 1 0 0,-1 0-1 0 0,1 0 1 0 0,0-1-169 0 0,-1 1 252 0 0,0 1-52 0 0,0 0-87 0 0,0-1 0 0 0,0 1 1 0 0,0-1-1 0 0,0 1 0 0 0,0-1 1 0 0,0 1-1 0 0,0-1 0 0 0,0 1 1 0 0,0-1-1 0 0,0 1 0 0 0,0-1 1 0 0,0 1-1 0 0,0-1 0 0 0,0 1 1 0 0,1-1-1 0 0,-1 1 0 0 0,0-1 1 0 0,0 1-1 0 0,0-1 0 0 0,1 1 1 0 0,-1 0-1 0 0,1-1-113 0 0,4 9 539 0 0,2 22-296 0 0,-6 5 237 0 0,-3-23-359 0 0,1 0 0 0 0,1 1 0 0 0,0-1 0 0 0,1 0 0 0 0,1 2-121 0 0,0 28 267 0 0,-14 177 299 0 0,7-140-382 0 0,-4 33 22 0 0,4-59-155 0 0,1-2 28 0 0,-4 3-79 0 0,4-8 26 0 0,4-32-2 0 0,-1 0 0 0 0,-3 11-24 0 0,2-9-1 0 0,0 0-1 0 0,1 1 0 0 0,1 2 2 0 0,-3 34 59 0 0,-1 10 82 0 0,1-24-126 0 0,3-29-16 0 0,-1 1 1 0 0,-1-1-1 0 0,-1 9 1 0 0,-3 23 0 0 0,3-17 0 0 0,3-21 0 0 0,0 0-1 0 0,0 0 0 0 0,0 0 0 0 0,0 0 1 0 0,1 3 0 0 0,0-3 11 0 0,0 1 1 0 0,-1-1-1 0 0,0 0 0 0 0,0 0 1 0 0,-1 5-12 0 0,-1 48 10 0 0,-1 17 1 0 0,-4-16 190 0 0,3-1 1 0 0,3 4-202 0 0,0-53 4 0 0,1 0-1 0 0,-1 0 1 0 0,-2 6-4 0 0,-2 22-1 0 0,4-30 9 0 0,1 0 0 0 0,-1 0 0 0 0,0 0 0 0 0,-1 0 0 0 0,0 1-8 0 0,-3 19 24 0 0,2 0 40 0 0,0 25-64 0 0,3-27 0 0 0,1-1 0 0 0,1 1 0 0 0,1 1 0 0 0,-3-22 6 0 0,0 1 1 0 0,0 0-1 0 0,0 0 0 0 0,0 0 0 0 0,-1 3-6 0 0,0 18 45 0 0,1-20-17 0 0,0 1-1 0 0,0 0 0 0 0,0 0 0 0 0,-1 0 0 0 0,0 0 1 0 0,0 1-28 0 0,-1 6 24 0 0,-6 49 262 0 0,7-56-284 0 0,1-1-1 0 0,-1 1 1 0 0,1 0 0 0 0,1 3-2 0 0,-1-3 11 0 0,0-1 1 0 0,0 0-1 0 0,-1 1 0 0 0,1-1 1 0 0,-2 4-12 0 0,-4 46 142 0 0,5-52-139 0 0,1 0 0 0 0,0-1 0 0 0,-1 1 0 0 0,1 0-1 0 0,1 0 1 0 0,-1 0 0 0 0,0-1 0 0 0,1 3-3 0 0,-1-3 35 0 0,0 1 0 0 0,0-1 0 0 0,0 0-1 0 0,0 1 1 0 0,-1-1 0 0 0,1 1 0 0 0,0-1 0 0 0,-1 1-35 0 0,-2 16 341 0 0,5 73-521 0 0,-4-69 273 0 0,-2 26 3 0 0,4-37-124 0 0,0-11-116 0 0,1 7-750 0 0,-5 5-7869 0 0,1-6 2617 0 0</inkml:trace>
  <inkml:trace contextRef="#ctx0" brushRef="#br0" timeOffset="60306.946">6685 7365 6736 0 0,'0'0'306'0'0,"0"0"-4"0"0,0 0-84 0 0,0 0 366 0 0,0 0 178 0 0,0 0 35 0 0,0 0-21 0 0,-12-5 1039 0 0,0 2-1275 0 0,0 0-1 0 0,0 1 1 0 0,0 0 0 0 0,0 1 0 0 0,0 0 0 0 0,0 1 0 0 0,-3 1-540 0 0,1-1 137 0 0,-68-3 447 0 0,35 0 46 0 0,-21 4-630 0 0,22 1 233 0 0,-153 7 1275 0 0,-33-9-1508 0 0,213-1 203 0 0,2 1 278 0 0,-1-2 1 0 0,-8-1-482 0 0,2 3 480 0 0,23 0-395 0 0,1 0-70 0 0,2 3 47 0 0,9 2-142 0 0,15 6 38 0 0,26 10 20 0 0,-43-17 22 0 0,-1 0 0 0 0,0 0 0 0 0,1 1 0 0 0,-1 0 0 0 0,0 1 0 0 0,3 1 0 0 0,29 21 0 0 0,-13-12 0 0 0,-19-11 0 0 0,0 0 0 0 0,0-1 0 0 0,0 0 0 0 0,3 1 0 0 0,-5-3 0 0 0,0 1 0 0 0,1 0 0 0 0,-1 0 0 0 0,0 0 0 0 0,0 1 0 0 0,3 2 0 0 0,58 35 0 0 0,37 29 11 0 0,-71-53 40 0 0,7 5-49 0 0,-19-9 3 0 0,0-2 0 0 0,1-1 0 0 0,17 6-5 0 0,5 2 49 0 0,-9-2-34 0 0,81 34 34 0 0,-71-32 5 0 0,7 1-44 0 0,-42-10 44 0 0,-5-7-33 0 0,-4-1 32 0 0,-1 2-39 0 0,-1-1 0 0 0,1 0-1 0 0,-1 1 1 0 0,0-1 0 0 0,0 0 0 0 0,0 0-1 0 0,0 1 1 0 0,0-1 0 0 0,0 0-1 0 0,-1 0 1 0 0,1 0 0 0 0,0-1-1 0 0,-1 1 1 0 0,0 0 0 0 0,0 0 0 0 0,1-1-1 0 0,-1 1 1 0 0,0-1 0 0 0,-2 1-14 0 0,-2 3 27 0 0,-22 16 13 0 0,-1-1 0 0 0,0-1 0 0 0,-1-2 0 0 0,-1-1 0 0 0,-17 6-40 0 0,14-7 21 0 0,21-11 28 0 0,1 2 0 0 0,-1 0 0 0 0,2 0-1 0 0,-10 7-48 0 0,-35 23-106 0 0,-23 10 106 0 0,-12 8 168 0 0,-30 16-358 0 0,109-63 243 0 0,0 0 0 0 0,-1-1-1 0 0,-4 0-52 0 0,4 0-15 0 0,0-1 1 0 0,0 2-1 0 0,-6 4 15 0 0,-2 2-187 0 0,-1-1 1 0 0,0-1 0 0 0,-20 7 186 0 0,-47 23-243 0 0,19-10 243 0 0,55-25 0 0 0,1 1 0 0 0,0 1 0 0 0,1 0 0 0 0,-10 8 0 0 0,-6 4-64 0 0,26-19 58 0 0,1 1 0 0 0,-1-1-1 0 0,1 1 1 0 0,0-1-1 0 0,0 1 1 0 0,0 0 0 0 0,0 0-1 0 0,0 0 1 0 0,-1 2 6 0 0,2-2-14 0 0,0-1 1 0 0,0 1 0 0 0,0-1 0 0 0,-1 0 0 0 0,1 0 0 0 0,-1 1-1 0 0,1-1 1 0 0,-1 0 0 0 0,1 0 0 0 0,-1 0 0 0 0,0 0-1 0 0,-1 0 14 0 0,2 0-73 0 0,9 1-72 0 0,-2 0 91 0 0,1 0-1 0 0,0-1 1 0 0,0 0 0 0 0,0 0 0 0 0,4 0 54 0 0,37 2-143 0 0,-47-3 141 0 0,0 0 0 0 0,0 1 0 0 0,0-1-1 0 0,0 0 1 0 0,1 0 0 0 0,-1 0-1 0 0,0 0 1 0 0,0 0 0 0 0,0 0 0 0 0,0 0-1 0 0,0 0 1 0 0,0 0 0 0 0,0 0-1 0 0,0 0 1 0 0,0-1 0 0 0,0 1 0 0 0,0 0-1 0 0,1-1 3 0 0,2-1-12 0 0,46-5 23 0 0,0 3 0 0 0,1 2 0 0 0,36 4-11 0 0,-8-1 20 0 0,10-1 43 0 0,155-4-62 0 0,-192 1 2 0 0,44-4 96 0 0,72-10 34 0 0,-89 11 74 0 0,61-6 149 0 0,-101 7-191 0 0,0 1 1 0 0,0 2 0 0 0,26 3-166 0 0,-33-2 118 0 0,-24 1-112 0 0,-1-1 0 0 0,0 1 0 0 0,0 0 0 0 0,0 0 0 0 0,1 1-1 0 0,0 0-5 0 0,-3 0-26 0 0,-4-1-117 0 0,-1 0-65 0 0,0 0-15 0 0,0 0-150 0 0,0 0-630 0 0,0 0-282 0 0,0 0-992 0 0,0 0-3760 0 0</inkml:trace>
  <inkml:trace contextRef="#ctx0" brushRef="#br0" timeOffset="61116.419">6149 8780 9152 0 0,'-5'0'-548'0'0,"4"0"1093"0"0,0 0 0 0 0,0 0 1 0 0,0 0-1 0 0,1 0 0 0 0,-1 0 1 0 0,0 0-1 0 0,0 0 0 0 0,0 0 1 0 0,0 0-1 0 0,1 0 0 0 0,-1 1 0 0 0,0-1 1 0 0,0 0-1 0 0,0 1-545 0 0,1 5 4209 0 0,2 2-4969 0 0,1 4 1137 0 0,-3-11-331 0 0,0 1-1 0 0,1-1 1 0 0,-1 1-1 0 0,0-1 1 0 0,1 1-1 0 0,-1-1 1 0 0,1 0-1 0 0,-1 1 1 0 0,1-1-1 0 0,0 1-45 0 0,1 2 65 0 0,0-1 0 0 0,-1 1 1 0 0,1 0-1 0 0,-1 0 0 0 0,0 0 0 0 0,0 0 0 0 0,0 1 0 0 0,0 1-65 0 0,5 21 369 0 0,-5-21-290 0 0,0 0 0 0 0,0 0 1 0 0,-1 0-1 0 0,0 0 0 0 0,0 0 1 0 0,0 0-1 0 0,-1 0 0 0 0,0 0-79 0 0,-1 22 12 0 0,2-14-4 0 0,-2 1-1 0 0,0 0 0 0 0,-1 0-7 0 0,-3 26 72 0 0,0-2-4 0 0,4-31-57 0 0,0 0-1 0 0,1 0 0 0 0,0 1 1 0 0,0-1-1 0 0,1 0 0 0 0,1 8-10 0 0,-1 28 83 0 0,1-41-64 0 0,-1 5-2 0 0,-9 10 83 0 0,8-18-47 0 0,3 0-50 0 0,-1 0 0 0 0,0-1 0 0 0,0 1-1 0 0,0 0 1 0 0,1-1 0 0 0,-1 1 0 0 0,0-1-1 0 0,0 0 1 0 0,0 1 0 0 0,0-1 0 0 0,0 0-1 0 0,0 0 1 0 0,0 1 0 0 0,1-2-3 0 0,14-16 21 0 0,-7 7-17 0 0,28-27-87 0 0,-21 21 8 0 0,1 0 1 0 0,4-2 74 0 0,6-5 1 0 0,-18 16-22 0 0,0 0-1 0 0,0 1 0 0 0,8-5 22 0 0,8-4-87 0 0,-14 9 91 0 0,0 0 0 0 0,0 1 1 0 0,1 0-1 0 0,-1 0 0 0 0,11-2-4 0 0,20-5-56 0 0,-34 12 58 0 0,-6 1 73 0 0,-2 0-75 0 0,0 0 0 0 0,1 1 0 0 0,-1-1 0 0 0,0 0-1 0 0,1 1 1 0 0,-1-1 0 0 0,0 0 0 0 0,1 1 0 0 0,-1-1 0 0 0,0 1 0 0 0,0-1 0 0 0,0 0 0 0 0,1 1-1 0 0,-1-1 1 0 0,0 1 0 0 0,0-1 0 0 0,0 1 0 0 0,0-1 0 0 0,0 0 0 0 0,0 1 0 0 0,0-1 0 0 0,0 1-1 0 0,0-1 1 0 0,0 1 0 0 0,0-1 0 0 0,0 1 0 0 0,0-1 0 0 0,-4 15-137 0 0,3-12 141 0 0,1-1 5 0 0,-1 1 0 0 0,0-1 0 0 0,0 0 0 0 0,-1 0 0 0 0,1 0 0 0 0,0 0 0 0 0,-1-1 0 0 0,1 1 0 0 0,-1 0 0 0 0,1 0 0 0 0,-1-1 0 0 0,0 1 0 0 0,0-1 0 0 0,0 0 0 0 0,-2 2-9 0 0,-5 1 20 0 0,0 1 0 0 0,0-1 0 0 0,-3 0-20 0 0,-6 4-74 0 0,-19 8-11 0 0,7-3-377 0 0,0 2 0 0 0,-27 17 462 0 0,52-29 76 0 0,4-3 100 0 0,1 0 16 0 0,7 8 147 0 0,35 17-293 0 0,-26-17 39 0 0,1-1-1 0 0,-1 0 0 0 0,1-2 0 0 0,0 1 0 0 0,7-1-84 0 0,-24-4 3 0 0,66 18 241 0 0,-2 3 0 0 0,33 18-244 0 0,-82-36-1939 0 0,-13-3 1754 0 0,-1-1 1 0 0,0 0 0 0 0,0 1-1 0 0,0-1 1 0 0,0 1-1 0 0,0-1 1 0 0,0 1 0 0 0,0-1-1 0 0,0 1 1 0 0,0-1 0 0 0,-1 1-1 0 0,1 0 1 0 0,0 0-1 0 0,0 0 1 0 0,0 0 184 0 0,-1-1-1655 0 0</inkml:trace>
  <inkml:trace contextRef="#ctx0" brushRef="#br0" timeOffset="66592.985">8327 6866 3224 0 0,'5'-26'295'0'0,"-1"5"2878"0"0,1 3 3693 0 0,-5 18-6798 0 0,0 0 0 0 0,0 0 0 0 0,0 0 0 0 0,0-1 0 0 0,0 1 0 0 0,0 0 0 0 0,0 0 0 0 0,0 0 0 0 0,0 0 0 0 0,0 0 0 0 0,1 0 0 0 0,-1 0 0 0 0,0 0 0 0 0,0 0 0 0 0,0-1 0 0 0,0 1 0 0 0,0 0 1 0 0,0 0-1 0 0,0 0 0 0 0,0 0 0 0 0,0 0 0 0 0,1 0 0 0 0,-1 0 0 0 0,0 0 0 0 0,0 0 0 0 0,0 0 0 0 0,0 0 0 0 0,0 0 0 0 0,0 0 0 0 0,1 0 0 0 0,-1 0 0 0 0,0 0 0 0 0,0 0 0 0 0,0 0 0 0 0,0 0 0 0 0,0 0 0 0 0,0 0 0 0 0,0 0 0 0 0,1 0 0 0 0,-1 0 0 0 0,0 0 0 0 0,0 0 0 0 0,0 0 0 0 0,0 0 0 0 0,0 0 0 0 0,0 0 0 0 0,0 1 0 0 0,0-1 0 0 0,1 0 0 0 0,-1 0 0 0 0,0 0 0 0 0,0 0 0 0 0,0 0 0 0 0,0 0 0 0 0,0 0 0 0 0,0 0 0 0 0,0 0-68 0 0,7 11 819 0 0,3 15-706 0 0,4 19 518 0 0,-9-30-370 0 0,0 1-1 0 0,2 11-260 0 0,-4-13 128 0 0,1 0-1 0 0,4 11-127 0 0,5 14 101 0 0,-8-17-17 0 0,0 0-1 0 0,-2-1 1 0 0,0 1-1 0 0,-2 1 1 0 0,0 12-84 0 0,-1-33-81 0 0,0 0 1 0 0,-1 0 0 0 0,1 0-1 0 0,0 0 1 0 0,-1 0 0 0 0,1 0-1 0 0,-1-1 1 0 0,0 1 0 0 0,0 0-1 0 0,0 2 81 0 0,0-4-470 0 0,1 1 1 0 0,-1 0-1 0 0,1-1 0 0 0,-1 1 1 0 0,1 0-1 0 0,-1-1 0 0 0,0 1 1 0 0,1-1-1 0 0,-1 1 0 0 0,0-1 1 0 0,1 1-1 0 0,-1-1 0 0 0,0 1 1 0 0,0-1-1 0 0,1 0 0 0 0,-2 1 470 0 0,-2-1-5190 0 0</inkml:trace>
  <inkml:trace contextRef="#ctx0" brushRef="#br0" timeOffset="66991.307">8357 6869 2304 0 0,'5'-20'191'0'0,"2"-9"761"0"0,3 9 3595 0 0,-9 18-4444 0 0,0 0 0 0 0,1 1-1 0 0,-1-1 1 0 0,1 0 0 0 0,0 1 0 0 0,0-1-1 0 0,-1 1 1 0 0,1-1 0 0 0,0 1-1 0 0,0 0 1 0 0,0 0 0 0 0,0 0-1 0 0,1 0 1 0 0,-1 0 0 0 0,0 0-1 0 0,2 0-102 0 0,0 0 260 0 0,0 1-1 0 0,0-1 1 0 0,0 1-1 0 0,0 0 1 0 0,0 0-1 0 0,0 1 1 0 0,0-1-1 0 0,0 1 1 0 0,2 0-260 0 0,5 3 499 0 0,-1-1 0 0 0,1 1 0 0 0,-1 1 0 0 0,0 0 0 0 0,-1 0 1 0 0,8 6-500 0 0,28 17 12 0 0,-23-15 31 0 0,0 2 0 0 0,8 8-43 0 0,-13-8 394 0 0,-1 1 0 0 0,1 4-394 0 0,-12-14 71 0 0,-1-2-24 0 0,-1 0 0 0 0,1 0 0 0 0,-1 0 1 0 0,0 1-1 0 0,-1-1 0 0 0,2 4-47 0 0,-3-6 33 0 0,0 1-1 0 0,0-1 1 0 0,-1 1 0 0 0,1-1-1 0 0,-1 0 1 0 0,1 1 0 0 0,-1-1-1 0 0,0 1 1 0 0,0-1 0 0 0,0 1-1 0 0,0-1 1 0 0,-1 1 0 0 0,1-1-1 0 0,-1 1 1 0 0,0 0-33 0 0,-1 4 138 0 0,-1-1 0 0 0,0 0 0 0 0,0 1 0 0 0,0-1 0 0 0,-1 0 0 0 0,0-1 0 0 0,0 1 0 0 0,0-1 0 0 0,-1 0 0 0 0,0 0 0 0 0,-3 3-138 0 0,-2 0 74 0 0,-1 0-1 0 0,-1 0 1 0 0,1-1-1 0 0,-1-1 0 0 0,-6 3-73 0 0,4-2 39 0 0,-11 5 37 0 0,-1-1 1 0 0,0-1-1 0 0,0-1 0 0 0,-1-1-76 0 0,13-6-118 0 0,-1 0 0 0 0,1-2-1 0 0,-11 1 119 0 0,23-1-87 0 0,0 0-371 0 0,2 0-118 0 0,0 0-1059 0 0,0 0-4133 0 0</inkml:trace>
  <inkml:trace contextRef="#ctx0" brushRef="#br0" timeOffset="67394.201">8823 7229 15408 0 0,'0'0'704'0'0,"0"0"-15"0"0,-6 9-169 0 0,4-2-242 0 0,1 0 0 0 0,-1 0 0 0 0,1 1 0 0 0,1-1 0 0 0,0 0 0 0 0,0 1 0 0 0,0-1-278 0 0,16 67 1034 0 0,-15-72-1009 0 0,-1-1-17 0 0,0 1-1 0 0,1-1 1 0 0,0 0 0 0 0,-1 0-1 0 0,1 0 1 0 0,0 0-1 0 0,-1 0 1 0 0,1 0-1 0 0,0 0 1 0 0,0 0 0 0 0,0 0-1 0 0,0 0 1 0 0,0 0-1 0 0,0 0 1 0 0,0-1-1 0 0,1 1-7 0 0,0 1-5 0 0,5 7-139 0 0,-7-8-627 0 0,2-1 149 0 0,-1 0 286 0 0,-1 0 0 0 0,1 0-1 0 0,0 0 1 0 0,0 0 0 0 0,-1 0 0 0 0,1 0-1 0 0,0 0 1 0 0,-1-1 0 0 0,1 1 0 0 0,0 0 0 0 0,-1 0-1 0 0,1-1 1 0 0,0 1 0 0 0,-1 0 0 0 0,1-1 0 0 0,0 1-1 0 0,-1 0 1 0 0,1-1 0 0 0,-1 1 336 0 0,7-8-5413 0 0</inkml:trace>
  <inkml:trace contextRef="#ctx0" brushRef="#br0" timeOffset="67762.504">8845 7100 3224 0 0,'-1'-3'279'0'0,"1"-1"0"0"0,-1 1 0 0 0,1-1 0 0 0,-1 1 0 0 0,0-1 0 0 0,-1 0-279 0 0,-4-10 8931 0 0,5 13-8436 0 0,1 1-110 0 0,0 0-34 0 0,0 0-55 0 0,0 0-28 0 0,0 0-4 0 0,0 0-262 0 0,9 2-4343 0 0,4-2 2648 0 0</inkml:trace>
  <inkml:trace contextRef="#ctx0" brushRef="#br0" timeOffset="68142">8986 7095 3680 0 0,'0'0'167'0'0,"1"14"26"0"0,-6 31 1481 0 0,3 7 7997 0 0,4 5-9671 0 0,-1 4 2766 0 0,2-10-2543 0 0,-3-50-158 0 0,0-1-25 0 0,4 6-442 0 0,-2-7 272 0 0,0 1 0 0 0,1 0 1 0 0,-1-1-1 0 0,0 0 0 0 0,1 1 1 0 0,-1-1-1 0 0,0 0 0 0 0,0 0 1 0 0,1 0-1 0 0,-1-1 0 0 0,0 1 0 0 0,0 0 1 0 0,1-2 129 0 0,26-24-1534 0 0,-18 15 1033 0 0,29-23-2860 0 0,0 2 0 0 0,15-7 3361 0 0,-36 29 111 0 0,-19 10 92 0 0,0 1 321 0 0,0 0 144 0 0,0 0 32 0 0,0 0 36 0 0,0 0 136 0 0,0 0 65 0 0,0 0 14 0 0,0 0-78 0 0,-1 0-750 0 0,-1-1-1 0 0,0 1 1 0 0,0 0 0 0 0,0-1 0 0 0,0 1-1 0 0,0 0 1 0 0,1 0 0 0 0,-1 0 0 0 0,0 1-1 0 0,0-1 1 0 0,0 0 0 0 0,0 1 0 0 0,1-1-1 0 0,-2 1-122 0 0,-24 10 135 0 0,13-5-76 0 0,0 0-11 0 0,-1 1-1 0 0,1 1 1 0 0,0 0-48 0 0,13-7 25 0 0,-1 0 0 0 0,1 0 1 0 0,0 0-1 0 0,-1 0 0 0 0,1 0 1 0 0,0 1-1 0 0,0-1 1 0 0,0 0-1 0 0,0 0 0 0 0,0 1 1 0 0,0-1-1 0 0,0 1 0 0 0,0-1-25 0 0,1 0 17 0 0,-1 0 0 0 0,1 0 0 0 0,0 0 0 0 0,0 0 0 0 0,0 0 0 0 0,0 0 0 0 0,0-1 0 0 0,-1 1 0 0 0,2 0 0 0 0,-1 0 0 0 0,0 0 0 0 0,0 0 0 0 0,0 0 0 0 0,0 0 0 0 0,1 0 0 0 0,-1 0 0 0 0,1 0-17 0 0,1 3 62 0 0,0 0-1 0 0,1-1 1 0 0,0 1-1 0 0,-1-1 1 0 0,2 0-1 0 0,-1 0 1 0 0,0 0-1 0 0,2 1-61 0 0,11 9 140 0 0,1-2-1 0 0,-1 1 1 0 0,3-1-140 0 0,8 5-35 0 0,-25-15-358 0 0,1 1 787 0 0,-1 0-5621 0 0,-2-2-161 0 0</inkml:trace>
  <inkml:trace contextRef="#ctx0" brushRef="#br0" timeOffset="68537.989">8489 6507 3224 0 0,'0'0'573'0'0,"0"0"1199"0"0,0 0 527 0 0,0 0 107 0 0,0 0-275 0 0,0 0-1252 0 0,0 0-551 0 0,12 7 589 0 0,0 0-262 0 0,0 0 0 0 0,1-1 0 0 0,-1-1 0 0 0,1 0 0 0 0,1 0-655 0 0,8 1 191 0 0,1-1 0 0 0,-1-1 1 0 0,1-1-1 0 0,11-1-191 0 0,-4 0 147 0 0,96 4 24 0 0,-66-3-795 0 0,-59-3 166 0 0,-1 0-852 0 0,0 0-369 0 0,0 0-73 0 0</inkml:trace>
  <inkml:trace contextRef="#ctx0" brushRef="#br0" timeOffset="68979.892">8778 6487 3680 0 0,'-3'0'67'0'0,"3"0"-44"0"0,-1 0 1 0 0,1 0 0 0 0,0 0-1 0 0,-1 0 1 0 0,1-1 0 0 0,-1 1-1 0 0,1 0 1 0 0,-1 0 0 0 0,1 0-1 0 0,-1-1 1 0 0,1 1 0 0 0,0 0-1 0 0,-1 0 1 0 0,1-1 0 0 0,-1 1-1 0 0,1 0 1 0 0,0-1 0 0 0,-1 1-1 0 0,1-1 1 0 0,0 1 0 0 0,0 0-1 0 0,-1-1 1 0 0,1 1 0 0 0,0-1-24 0 0,-1 0 1421 0 0,1 1 476 0 0,0 0 88 0 0,0 0-186 0 0,0 0-867 0 0,28-5 908 0 0,-16 5-1619 0 0,-1 1 0 0 0,1 1 0 0 0,-1 0 0 0 0,0 1 1 0 0,1 0-1 0 0,-1 0 0 0 0,-1 2 0 0 0,1-1 0 0 0,0 1 0 0 0,-1 1 0 0 0,0-1 0 0 0,0 2 0 0 0,3 3-221 0 0,-10-8 107 0 0,0 1-1 0 0,0-1 0 0 0,-1 1 0 0 0,1 0 0 0 0,-1 0 0 0 0,0 0 1 0 0,0 0-1 0 0,0 0 0 0 0,1 2-106 0 0,-3-4 31 0 0,0 0 0 0 0,1 0 1 0 0,-1 0-1 0 0,1 1 0 0 0,-1-1 1 0 0,0 0-1 0 0,0 0 0 0 0,0 1 0 0 0,0-1 1 0 0,0 0-1 0 0,0 0 0 0 0,0 1 1 0 0,0-1-1 0 0,-1 0 0 0 0,1 0 0 0 0,0 0 1 0 0,-1 1-1 0 0,1-1 0 0 0,-1 0 1 0 0,1 0-1 0 0,-1 0 0 0 0,1 0 0 0 0,-1 0 1 0 0,0 0-1 0 0,0 0 0 0 0,0 0 1 0 0,1 0-1 0 0,-1 0 0 0 0,-1 0-31 0 0,-16 14 162 0 0,0-1-1 0 0,-1-1 1 0 0,-3 0-162 0 0,-4 4-2110 0 0,2 0-3302 0 0,17-11 267 0 0</inkml:trace>
  <inkml:trace contextRef="#ctx0" brushRef="#br0" timeOffset="69437.677">9287 6932 9272 0 0,'-4'-6'837'0'0,"4"6"-793"0"0,-1 0 0 0 0,1-1 0 0 0,0 1 0 0 0,-1 0 0 0 0,1-1 0 0 0,0 1 1 0 0,-1-1-1 0 0,1 1 0 0 0,0-1 0 0 0,0 1 0 0 0,-1-1 0 0 0,1 1 0 0 0,0-1 0 0 0,0 1 0 0 0,0-1 0 0 0,0 1 0 0 0,0-1 0 0 0,0 1 0 0 0,0-1 1 0 0,0 1-1 0 0,0-1 0 0 0,0 0 0 0 0,0 1 0 0 0,0-1 0 0 0,0 1 0 0 0,0-1 0 0 0,0 1 0 0 0,1-1 0 0 0,-1 1 0 0 0,0-1 0 0 0,0 1 0 0 0,1-1 1 0 0,-1 1-1 0 0,0-1 0 0 0,0 1 0 0 0,1 0 0 0 0,-1-1 0 0 0,1 1 0 0 0,-1 0 0 0 0,0-1 0 0 0,1 1 0 0 0,-1 0 0 0 0,1-1 0 0 0,-1 1 0 0 0,1 0 1 0 0,-1 0-1 0 0,1-1 0 0 0,-1 1 0 0 0,1 0-44 0 0,1-1 182 0 0,1 0 0 0 0,-1 0 0 0 0,1 0 1 0 0,0 0-1 0 0,-1 1 0 0 0,1-1 0 0 0,0 1 0 0 0,0 0-182 0 0,3 0 198 0 0,-1 0 0 0 0,1 1 0 0 0,-1-1 0 0 0,1 1 0 0 0,0 1 0 0 0,-1-1 0 0 0,0 1 0 0 0,1 0 0 0 0,-1 0 0 0 0,0 0 0 0 0,3 3-198 0 0,-6-4 224 0 0,-2-1-121 0 0,0 0 0 0 0,1 1 1 0 0,-1-1-1 0 0,0 0 1 0 0,0 0-1 0 0,0 1 1 0 0,0-1-1 0 0,1 0 0 0 0,-1 1 1 0 0,0-1-1 0 0,0 0 1 0 0,0 1-1 0 0,0-1 1 0 0,0 0-1 0 0,0 0 0 0 0,0 1 1 0 0,0-1-1 0 0,0 0 1 0 0,0 1-1 0 0,0-1 1 0 0,0 0-1 0 0,0 1 0 0 0,0-1 1 0 0,0 0-1 0 0,0 1 1 0 0,0-1-104 0 0,-3 1 55 0 0,-1 1 1 0 0,1-1-1 0 0,0 0 0 0 0,-1 0 1 0 0,1-1-1 0 0,-1 1 1 0 0,1-1-1 0 0,-1 1 0 0 0,1-1 1 0 0,-1 0-1 0 0,1-1 1 0 0,0 1-1 0 0,-1-1 0 0 0,1 1 1 0 0,-1-1-1 0 0,-1 0-55 0 0,-22-3 58 0 0,26 4-166 0 0,1 0 0 0 0,0 0-158 0 0,0 0-703 0 0,0 0-308 0 0,0 0-563 0 0,0 0-2119 0 0,0 0-907 0 0</inkml:trace>
  <inkml:trace contextRef="#ctx0" brushRef="#br0" timeOffset="69827.006">9504 7062 3680 0 0,'0'0'284'0'0,"13"9"1350"0"0,12 0 3908 0 0,-21-8-5247 0 0,0-1 0 0 0,0 1 1 0 0,-1-1-1 0 0,1 0 0 0 0,0 0 1 0 0,0 0-1 0 0,-1-1 0 0 0,1 1 1 0 0,0-1-1 0 0,0 0-295 0 0,15-4 701 0 0,0 0 106 0 0,1-1 0 0 0,4-2-807 0 0,-18 5 81 0 0,1 0 0 0 0,-1 0 1 0 0,0-1-1 0 0,1 0 0 0 0,-2 0 1 0 0,1 0-1 0 0,0-1 0 0 0,0-1-81 0 0,-4 4 8 0 0,0 0 0 0 0,-1 0 0 0 0,0 0 0 0 0,1 0 0 0 0,-1 0 0 0 0,0-1 0 0 0,0 1 0 0 0,0 0 0 0 0,0 0 0 0 0,-1-1-1 0 0,1 1 1 0 0,-1-1 0 0 0,1 1 0 0 0,-1-1 0 0 0,0 1 0 0 0,0-1 0 0 0,0 1 0 0 0,0 0 0 0 0,-1-2-8 0 0,1 0 5 0 0,-1-1 0 0 0,0 1 1 0 0,0-1-1 0 0,0 1 0 0 0,-1 0 0 0 0,0-1 0 0 0,0 1 0 0 0,0 0 0 0 0,-2-3-5 0 0,0 0 2 0 0,4 6-2 0 0,-1-1 1 0 0,1 1-1 0 0,-1 0 1 0 0,1 0-1 0 0,-1 0 1 0 0,0-1-1 0 0,1 1 1 0 0,-1 0-1 0 0,0 0 1 0 0,0 0-1 0 0,0 0 1 0 0,0 0-1 0 0,0 1 1 0 0,0-1-1 0 0,0 0 1 0 0,0 0-1 0 0,0 0 1 0 0,0 1-1 0 0,-1-1 1 0 0,1 1-1 0 0,0-1 1 0 0,0 1-1 0 0,-1-1 1 0 0,1 1-1 0 0,0 0 1 0 0,0 0-1 0 0,-1 0 1 0 0,1-1-1 0 0,0 1 1 0 0,-1 1-1 0 0,1-1 1 0 0,-1 0-1 0 0,-4 2 100 0 0,-1 0 0 0 0,0 0 0 0 0,1 1 0 0 0,-1 0 0 0 0,1 0 0 0 0,0 1 0 0 0,0-1 0 0 0,1 1 0 0 0,-1 1 0 0 0,1-1 0 0 0,0 1 0 0 0,0 0 0 0 0,0 0 0 0 0,0 0 0 0 0,1 1 0 0 0,-2 3-100 0 0,4-5 65 0 0,0 1 1 0 0,0-1-1 0 0,0 1 1 0 0,1 0-1 0 0,0 0 1 0 0,0-1-1 0 0,0 1 1 0 0,0 0 0 0 0,1 0-1 0 0,-1 0 1 0 0,1 0-1 0 0,1 0 1 0 0,-1 0-1 0 0,1 0 1 0 0,0 0-1 0 0,0 0 1 0 0,0 0-1 0 0,1 0 1 0 0,-1-1-1 0 0,1 1 1 0 0,0-1-1 0 0,1 1 1 0 0,-1-1-1 0 0,1 0 1 0 0,0 0 0 0 0,0 0-1 0 0,3 3-65 0 0,-2-3 54 0 0,1 0 0 0 0,0-1-1 0 0,-1 1 1 0 0,1-1 0 0 0,0 0-1 0 0,1-1 1 0 0,-1 1 0 0 0,0-1 0 0 0,1 0-1 0 0,-1-1 1 0 0,1 1 0 0 0,0-1 0 0 0,-1 0-1 0 0,1 0 1 0 0,0-1-54 0 0,7 1-449 0 0,-1-1-1 0 0,0-1 1 0 0,0 0-1 0 0,0 0 1 0 0,0-1-1 0 0,9-3 450 0 0,-11 0-1416 0 0</inkml:trace>
  <inkml:trace contextRef="#ctx0" brushRef="#br0" timeOffset="69828.006">9921 7139 4144 0 0,'0'0'191'0'0,"0"15"26"0"0,-5 57 13938 0 0,4-64-13656 0 0,0 0-1 0 0,0-1 0 0 0,-1 1 1 0 0,0 3-499 0 0,-4 17 900 0 0,3-14-632 0 0,0-1 1 0 0,-1 0 0 0 0,-2 3-269 0 0,4-8 8 0 0,-1-3-53 0 0,-5 8 108 0 0,7-7-3357 0 0,1-6 1082 0 0</inkml:trace>
  <inkml:trace contextRef="#ctx0" brushRef="#br0" timeOffset="70338.931">9529 6648 10224 0 0,'0'0'464'0'0,"6"-11"176"0"0,-1 3-301 0 0,0 0 1 0 0,0 0-1 0 0,1 1 1 0 0,7-7-340 0 0,6-9 1034 0 0,-15 18-740 0 0,1 0 0 0 0,0 0 1 0 0,1 0-1 0 0,3-2-294 0 0,-3 2 263 0 0,0 1-1 0 0,0-2 1 0 0,3-4-263 0 0,-6 8 135 0 0,-1-1 1 0 0,0 0 0 0 0,1 1-1 0 0,-1 0 1 0 0,1 0-1 0 0,0 0 1 0 0,0 0-1 0 0,0 0 1 0 0,0 0 0 0 0,0 1-1 0 0,0-1 1 0 0,2 0-136 0 0,-3 2 67 0 0,-1-1 0 0 0,1 1-1 0 0,-1 0 1 0 0,1 0 0 0 0,0 0 0 0 0,-1 0 0 0 0,1 0 0 0 0,0 0 0 0 0,-1 0 0 0 0,1 0 0 0 0,0 1 0 0 0,-1-1 0 0 0,1 1 0 0 0,-1-1 0 0 0,1 1-1 0 0,-1 0 1 0 0,1-1 0 0 0,-1 1 0 0 0,1 0 0 0 0,-1 0 0 0 0,0 0 0 0 0,1 0 0 0 0,-1 0 0 0 0,0 0 0 0 0,1 2-67 0 0,15 18 16 0 0,0 1 0 0 0,-2 1-1 0 0,-1 0 1 0 0,5 12-16 0 0,-18-33-11 0 0,28 36 301 0 0,-27-36-287 0 0,0 1-1 0 0,0-1 0 0 0,1 0 1 0 0,-1 1-1 0 0,1-1 0 0 0,-1-1 1 0 0,1 1-1 0 0,1 0-2 0 0,7 6-959 0 0,-6-3-189 0 0</inkml:trace>
  <inkml:trace contextRef="#ctx0" brushRef="#br0" timeOffset="71115.977">8115 6590 6912 0 0,'0'0'314'0'0,"0"0"-6"0"0,-10 9 72 0 0,6-4 778 0 0,0 0 0 0 0,0 0-1 0 0,1 1 1 0 0,-1 0 0 0 0,1 0-1158 0 0,-5 12 1105 0 0,1 1 1 0 0,0 2-1106 0 0,-4 8 404 0 0,3-2 167 0 0,2 0 1 0 0,1 0-1 0 0,0 0 0 0 0,2 1 1 0 0,1 21-572 0 0,1-35 147 0 0,1 17 98 0 0,1 1 0 0 0,2-1 0 0 0,4 22-245 0 0,-2-23 46 0 0,-2-9-8 0 0,1 0 0 0 0,1-1 0 0 0,1 1 0 0 0,1-1-1 0 0,1 0 1 0 0,1-1 0 0 0,0 0 0 0 0,9 12-38 0 0,-8-16-241 0 0,1 0 0 0 0,0-1 0 0 0,1 0 0 0 0,0-1 1 0 0,12 10 240 0 0,-11-13-1241 0 0,-1 0 1 0 0,2-1-1 0 0,0-1 1 0 0,1 1 1240 0 0,16 6-6128 0 0</inkml:trace>
  <inkml:trace contextRef="#ctx0" brushRef="#br0" timeOffset="64950.037">7588 7954 1840 0 0,'0'0'331'0'0,"0"0"714"0"0,0 0 307 0 0,0 0 65 0 0,0 0-122 0 0,0 0-570 0 0,0 0-248 0 0,0 0-49 0 0,0 0-48 0 0,0 0-160 0 0,0 0-76 0 0,0 0-14 0 0,0 0 3 0 0,0 0 22 0 0,0 0 5 0 0,0 0 0 0 0,0 0-2 0 0,0 0-4 0 0,0 0-2 0 0,0 0 0 0 0,0 0-3 0 0,0 0-10 0 0,0 0-3 0 0,9 0 134 0 0,-6 0-212 0 0,129-4 1414 0 0,-65-3-944 0 0,-47 5-399 0 0,1 0 0 0 0,0 2 0 0 0,0 0 0 0 0,3 2-129 0 0,-6 0 20 0 0,11 1 188 0 0,16-1-208 0 0,-4 1 198 0 0,-28-2-139 0 0,0 0-1 0 0,0-1 0 0 0,-1-1 1 0 0,4 0-59 0 0,26-2 462 0 0,1 1 0 0 0,29 3-462 0 0,-8 0 28 0 0,-44 0-58 0 0,0 1 0 0 0,1 1 30 0 0,0 0-58 0 0,4 0 43 0 0,4 1 95 0 0,0-2 1 0 0,2 0-81 0 0,162-4 269 0 0,-8 4-54 0 0,-39-5 182 0 0,47 0-323 0 0,-103 1-74 0 0,-12-2 64 0 0,11-1 0 0 0,17 0 75 0 0,-9-4 42 0 0,-5 7-181 0 0,-72 0 0 0 0,-12 0 0 0 0,-1 1 0 0 0,1 0 0 0 0,0 1 0 0 0,3 0 0 0 0,136-2 64 0 0,-49-4 440 0 0,46 8-440 0 0,-52 2-456 0 0,-18-2 392 0 0,-24 1 0 0 0,134 0 328 0 0,20-1-656 0 0,-152-4 328 0 0,93-1 312 0 0,-124 1-489 0 0,-16 1 202 0 0,0 0-1 0 0,-1 0 0 0 0,1 1 0 0 0,0 0 0 0 0,0 0 0 0 0,-1 0 0 0 0,1 0 0 0 0,3 2-24 0 0,20-2 64 0 0,-19 0-64 0 0,5-2 0 0 0,-9 3 0 0 0,10 3 0 0 0,-5-2-5 0 0,-8-2 16 0 0,21-2-87 0 0,12 2-235 0 0,-17 0 636 0 0,-17 0-439 0 0,-1 0-2 0 0,1 0 28 0 0,5 0 70 0 0,2 0 18 0 0,1 0 0 0 0,0 0 0 0 0,-2 0 0 0 0,2 0 0 0 0,0-2 0 0 0,-5 1 0 0 0,-1 0 0 0 0,1 1 0 0 0,-1 0 0 0 0,1 0 0 0 0,-1 0 0 0 0,2 1 0 0 0,6-1 0 0 0,5-2 0 0 0,-1 1 0 0 0,1 0 0 0 0,13 2 0 0 0,3 0 0 0 0,-20-1 0 0 0,-7 1 0 0 0,-1-1 0 0 0,0 0 0 0 0,1 0 0 0 0,-1 0 0 0 0,1-1 0 0 0,-1 1 0 0 0,0-1 0 0 0,4-1 0 0 0,-1 1 0 0 0,0 0 0 0 0,0 0 0 0 0,0 1 0 0 0,1 0 0 0 0,-1 0 0 0 0,2 1 0 0 0,11 0 0 0 0,117 8 392 0 0,-39-9-138 0 0,-96 0-250 0 0,11 0 30 0 0,-1 0-1 0 0,0-1 1 0 0,-1-1-1 0 0,2 0-33 0 0,6-1 0 0 0,-1 1 0 0 0,15 1 0 0 0,-26 1 14 0 0,1-1-1 0 0,-1 0 1 0 0,0 0-1 0 0,0-1 0 0 0,0 0 1 0 0,-1 0-1 0 0,2 0-13 0 0,-3 0 130 0 0,10 1-1744 0 0,-14 1 117 0 0</inkml:trace>
  <inkml:trace contextRef="#ctx0" brushRef="#br0" timeOffset="80037.493">13129 7921 2304 0 0,'0'0'101'0'0,"0"0"158"0"0,0 0 577 0 0,0 0 253 0 0,0 0 51 0 0,5-1 1255 0 0,10-7 263 0 0,-3 1 5250 0 0,-25-2-6960 0 0,8 7-846 0 0,1 1 1 0 0,-1-1-1 0 0,1 1 1 0 0,-1 0-1 0 0,0 0 1 0 0,1 0-1 0 0,-1 1 0 0 0,0 0 1 0 0,0 0-1 0 0,-3 0-102 0 0,-18-1 177 0 0,-11-1 134 0 0,0 1 0 0 0,-9 3-311 0 0,-11-1 498 0 0,-111 7 9 0 0,161-8-486 0 0,-20 0 22 0 0,0 1 0 0 0,-17 3-43 0 0,1-4 230 0 0,27 2-95 0 0,-1-1-1 0 0,-11-1-134 0 0,11 0 344 0 0,1 0 1 0 0,-13 3-345 0 0,-124 18-58 0 0,139-19 140 0 0,0-2-1 0 0,-13 0-81 0 0,-13 1 85 0 0,1 0-60 0 0,-14 1 14 0 0,-11 4-757 0 0,-49-3 718 0 0,47-2-2422 0 0,-42-2-2117 0 0,81 0 3703 0 0,-58-2-1944 0 0</inkml:trace>
  <inkml:trace contextRef="#ctx0" brushRef="#br0" timeOffset="71680.124">10320 6588 4144 0 0,'0'0'319'0'0,"0"0"121"0"0,0 0 1289 0 0,0 0 588 0 0,0 0 120 0 0,0 0-273 0 0,7 3-604 0 0,2 6-1181 0 0,0 0 0 0 0,0 1-1 0 0,-1 0 1 0 0,0 0-1 0 0,-1 1 1 0 0,0-1 0 0 0,-1 2-1 0 0,0-1 1 0 0,-1 1 0 0 0,0 0-1 0 0,-1 0 1 0 0,0 0 0 0 0,1 6-379 0 0,0 5 251 0 0,0 0 0 0 0,-1 1 0 0 0,-2-1-1 0 0,0 1 1 0 0,-2 17-251 0 0,-3-11 131 0 0,-2 0-1 0 0,0-1 0 0 0,-3 1 0 0 0,0-1 1 0 0,-2-1-1 0 0,-1 0 0 0 0,-4 5-130 0 0,-5 8 312 0 0,-15 22-312 0 0,20-38 67 0 0,11-19-420 0 0,-5 9 504 0 0,6-7-5470 0 0,12-11-772 0 0,-2-5 1317 0 0</inkml:trace>
  <inkml:trace contextRef="#ctx0" brushRef="#br0" timeOffset="72108.687">10746 6637 2760 0 0,'1'-1'207'0'0,"7"-16"1934"0"0,-7 16 209 0 0,-1 1 108 0 0,-1-9 2416 0 0,-1 8-4738 0 0,1 0 0 0 0,0 0-1 0 0,-1 1 1 0 0,1-1 0 0 0,-1 1-1 0 0,1-1 1 0 0,0 1 0 0 0,-1-1 0 0 0,1 1-1 0 0,-1 0 1 0 0,1 0 0 0 0,-1 0-1 0 0,1 0 1 0 0,-1 0 0 0 0,1 0 0 0 0,-1 0-1 0 0,1 0 1 0 0,-1 1 0 0 0,1-1-1 0 0,-1 1 1 0 0,1-1 0 0 0,-1 1 0 0 0,1-1-1 0 0,0 1 1 0 0,-1 0 0 0 0,1-1-1 0 0,0 1-135 0 0,-7 4 158 0 0,0-1 0 0 0,0 1-1 0 0,1 1 1 0 0,-1 0-158 0 0,-4 5 142 0 0,0 1 1 0 0,0 0 0 0 0,2 1-1 0 0,-1 1 1 0 0,2-1 0 0 0,0 1-1 0 0,0 1 1 0 0,1 1-143 0 0,-15 31 464 0 0,-15 47-464 0 0,32-75 27 0 0,1 1 1 0 0,-3 18-28 0 0,5-22 9 0 0,1 5 18 0 0,0 0-1 0 0,2 1 1 0 0,0-1 0 0 0,2 5-27 0 0,-2-17-19 0 0,1 1 0 0 0,1-1 1 0 0,0 0-1 0 0,0 0 0 0 0,1 0 1 0 0,0 0-1 0 0,0 0 0 0 0,1-1 1 0 0,0 1-1 0 0,1-1 0 0 0,0 0 1 0 0,0 0-1 0 0,1-1 0 0 0,0 0 1 0 0,0 0-1 0 0,0 0 0 0 0,1 0 1 0 0,0-1-1 0 0,1 0 0 0 0,-1-1 1 0 0,7 4 18 0 0,-9-7-477 0 0,-1 0 1 0 0,0 0-1 0 0,1-1 1 0 0,-1 0 0 0 0,1 0-1 0 0,-1 0 1 0 0,1 0-1 0 0,0-1 1 0 0,-1 1-1 0 0,1-1 1 0 0,0-1 0 0 0,2 1 476 0 0,4-3-1792 0 0</inkml:trace>
  <inkml:trace contextRef="#ctx0" brushRef="#br0" timeOffset="72806.75">10915 6645 3680 0 0,'0'0'167'0'0,"0"0"274"0"0,1 20 7885 0 0,0-12-7586 0 0,0-1 1 0 0,0 0-1 0 0,-1 1 0 0 0,0-1 0 0 0,0 2-740 0 0,1 26 1556 0 0,3 17-516 0 0,-2-26-413 0 0,-1-1-1 0 0,-2 23-626 0 0,-1-2 227 0 0,1-29-38 0 0,0 1 0 0 0,-2-1 1 0 0,-2 11-190 0 0,1-11 94 0 0,1 1 1 0 0,1-1-1 0 0,0 11-94 0 0,0-16 71 0 0,1-9-45 0 0,0 0-1 0 0,0 0 0 0 0,1 0 0 0 0,0 0 1 0 0,-1 0-1 0 0,1 0 0 0 0,0 1-25 0 0,0-3 64 0 0,0-1 49 0 0,0 0-5 0 0,0 0-4 0 0,0 0 4 0 0,3-13 180 0 0,6-19-716 0 0,-7 25 276 0 0,-1 0 0 0 0,2 0-1 0 0,-1 0 1 0 0,2-3 152 0 0,6-29-335 0 0,-7 33 335 0 0,-1 1-13 0 0,-1 4-52 0 0,-1 1-7 0 0,0 0 1 0 0,0 0-20 0 0,0 0-5 0 0,0 0 0 0 0,0 0-8 0 0,0 0-34 0 0,0 0-20 0 0,0 0-2 0 0,0 0 10 0 0,0 0 38 0 0,0 0 14 0 0,0 0 2 0 0,0 0-12 0 0,0 0-50 0 0,0 0-24 0 0,0 0-2 0 0,0 0-20 0 0,0 0-84 0 0,0 0-37 0 0,0 0-10 0 0,0 0-13 0 0,0 0-49 0 0,0 0-19 0 0,0 0-6 0 0,0 0-4 0 0,-17-11-2180 0 0,-3-26-636 0 0,17 31 2724 0 0</inkml:trace>
  <inkml:trace contextRef="#ctx0" brushRef="#br0" timeOffset="73280.975">10887 6615 3680 0 0,'0'0'284'0'0,"0"0"21"0"0,0 0 783 0 0,0 0 356 0 0,0 0 76 0 0,0 0-140 0 0,0 0-649 0 0,0 0-289 0 0,0 0-52 0 0,3 8 295 0 0,1-2-490 0 0,0-1-1 0 0,0 1 1 0 0,1-1-1 0 0,0 0 1 0 0,-1 0-1 0 0,2-1 1 0 0,-1 0 0 0 0,0 0-1 0 0,1 0 1 0 0,3 2-195 0 0,2 1 241 0 0,-3-1-83 0 0,1 0 0 0 0,0-1 0 0 0,0 0 0 0 0,0 0 0 0 0,1-1 0 0 0,0 0-158 0 0,22 10 512 0 0,-1 0 0 0 0,3 4-512 0 0,-23-12 164 0 0,1 1 118 0 0,-1 0 0 0 0,1 1 1 0 0,-1 0-1 0 0,0 1 1 0 0,8 9-283 0 0,-15-15 102 0 0,-1 1 0 0 0,1 0 0 0 0,-1 0 1 0 0,1 1-1 0 0,-1-1 0 0 0,0 1 0 0 0,-1 0 1 0 0,1-1-1 0 0,-1 1 0 0 0,0 0 0 0 0,0 0 0 0 0,-1 1 1 0 0,1-1-1 0 0,-1 0 0 0 0,0 1 0 0 0,-1 1-102 0 0,0-3 92 0 0,0 1 0 0 0,-1-1 0 0 0,1 0 0 0 0,-1 0 0 0 0,0 1 0 0 0,0-1 0 0 0,-1 0 0 0 0,1 0 0 0 0,-1 0 0 0 0,0 0 0 0 0,0 0 0 0 0,-1-1-1 0 0,1 1 1 0 0,-1-1 0 0 0,1 1 0 0 0,-1-1 0 0 0,0 0 0 0 0,0 0 0 0 0,-1 0 0 0 0,-1 1-92 0 0,-8 5 242 0 0,0 0 0 0 0,-2-1 1 0 0,1-1-1 0 0,-14 6-242 0 0,12-6-96 0 0,-6 2 182 0 0,1-2 0 0 0,-1 0-1 0 0,-8 0-85 0 0,-23 7 122 0 0,-5-2-28 0 0,23-5-95 0 0,19-7 73 0 0,12 0-4250 0 0,4 0 1653 0 0</inkml:trace>
  <inkml:trace contextRef="#ctx0" brushRef="#br0" timeOffset="74522.636">11243 7068 3680 0 0,'0'0'284'0'0,"0"0"96"0"0,0 0 1098 0 0,0 0 502 0 0,0 0 100 0 0,0 0-169 0 0,0 0-798 0 0,0 0-346 0 0,0 0-67 0 0,0 0-63 0 0,0 0-193 0 0,0 0-85 0 0,0 0-20 0 0,6 13 556 0 0,-5-6-673 0 0,0 0-1 0 0,0 0 0 0 0,-1 0 0 0 0,0 0 0 0 0,-1 0 0 0 0,0 0 1 0 0,0 0-1 0 0,-1 4-221 0 0,-2 18 478 0 0,-3 18 151 0 0,4-24-244 0 0,0 0 0 0 0,1 11-385 0 0,-1 35 321 0 0,3-68-246 0 0,0-1-6 0 0,0 0-5 0 0,0 0 2 0 0,0 0 4 0 0,0 0 2 0 0,0 0 0 0 0,0 0 4 0 0,-15-10 328 0 0,14 7-404 0 0,0 0 0 0 0,0 0 0 0 0,0 0 0 0 0,0 0 0 0 0,0-1 0 0 0,1 1-1 0 0,-1 0 1 0 0,1 0 0 0 0,0-1 0 0 0,0 1 0 0 0,0 0 0 0 0,0-1 0 0 0,1 1-1 0 0,-1 0 1 0 0,1-1 0 0 0,0-2-77 0 0,1-1 0 0 0,-1 0 0 0 0,2 1 0 0 0,-1-1 0 0 0,1 1 0 0 0,2-5 77 0 0,3-1-140 0 0,1 0 0 0 0,0 1 0 0 0,0 1-1 0 0,2 0 1 0 0,-1 0 0 0 0,1 0 0 0 0,0 2 0 0 0,1-1-1 0 0,0 2 1 0 0,0-1 0 0 0,1 2 0 0 0,1-1 140 0 0,14-1-51 0 0,-17 6 44 0 0,-11 2 13 0 0,0 0 0 0 0,0 0 0 0 0,0 0-1 0 0,0 0 1 0 0,0 0 0 0 0,0 0-1 0 0,0 0 1 0 0,0 0 0 0 0,0 0 0 0 0,0 0-1 0 0,0 0 1 0 0,0 0 0 0 0,0 0 0 0 0,0 0-1 0 0,0 0 1 0 0,0 0 0 0 0,0 1-1 0 0,0-1 1 0 0,0 0 0 0 0,0 0 0 0 0,1 0-1 0 0,-1 0 1 0 0,0 0 0 0 0,0 0 0 0 0,0 0-1 0 0,0 0 1 0 0,0 0-6 0 0,-29 12 136 0 0,-80 39 25 0 0,106-50-161 0 0,0 1 0 0 0,0-1 0 0 0,0 1 0 0 0,0 0 0 0 0,0 0 0 0 0,1 0 0 0 0,-1 0 0 0 0,1 1 0 0 0,-1-1 0 0 0,1 1 0 0 0,0-1 0 0 0,0 1 0 0 0,0 0 0 0 0,0 0 0 0 0,0 0 0 0 0,1 0 0 0 0,-1 0 0 0 0,1 1 0 0 0,0-2 0 0 0,0-2 0 0 0,1 0 0 0 0,0 1 0 0 0,-1-1 0 0 0,1 0 0 0 0,0 1 0 0 0,0-1 0 0 0,-1 0 0 0 0,1 1 0 0 0,0-1 0 0 0,0 1 0 0 0,0-1 0 0 0,0 1 0 0 0,-1-1 0 0 0,1 0 0 0 0,0 1 0 0 0,0-1 0 0 0,0 1 0 0 0,0-1 0 0 0,0 1 0 0 0,0-1 0 0 0,0 1 0 0 0,0-1 0 0 0,0 0 0 0 0,0 1 0 0 0,1-1 0 0 0,-1 1 0 0 0,0-1 0 0 0,0 3 2 0 0,1-1-1 0 0,-1 0 1 0 0,1 0-1 0 0,-1 1 1 0 0,1-1-1 0 0,0 0 1 0 0,0 0-1 0 0,0 0 1 0 0,0 0-1 0 0,1 0 1 0 0,-1 0-1 0 0,0-1 1 0 0,1 1-1 0 0,-1 0 1 0 0,1-1-1 0 0,0 1 1 0 0,0 0-2 0 0,32 23 113 0 0,-16-14-196 0 0,1-1-1 0 0,0 0 1 0 0,4 0 83 0 0,12 0-7315 0 0,-26-9 1782 0 0</inkml:trace>
  <inkml:trace contextRef="#ctx0" brushRef="#br0" timeOffset="74861.969">11658 7057 9672 0 0,'0'0'748'0'0,"-5"-11"2232"0"0,-22 5 1290 0 0,23 6-4164 0 0,1 0 0 0 0,-1 0 1 0 0,0 0-1 0 0,1 1 0 0 0,-1-1 1 0 0,1 1-1 0 0,-1 0 0 0 0,1 0 1 0 0,-1 0-1 0 0,1 0 0 0 0,0 1 1 0 0,-1-1-1 0 0,1 1 0 0 0,0 0 0 0 0,0 0 1 0 0,0 0-1 0 0,1 1 0 0 0,-2 0-106 0 0,0 1 58 0 0,0 0-1 0 0,0 0 0 0 0,1 1 0 0 0,-1 0 1 0 0,1 0-1 0 0,0 0 0 0 0,1 0 1 0 0,-1 0-1 0 0,1 0 0 0 0,0 1 0 0 0,0-1 1 0 0,1 1-1 0 0,-1 0 0 0 0,1-1 0 0 0,1 1 1 0 0,-1 1-58 0 0,1 2 50 0 0,0 1 0 0 0,0-1 0 0 0,1 0 0 0 0,0 1 1 0 0,0-1-1 0 0,1 0 0 0 0,1 0 0 0 0,0 0 0 0 0,3 7-50 0 0,-5-12 29 0 0,0 0 0 0 0,0 1 0 0 0,0-1 0 0 0,0 0 0 0 0,-1 1 0 0 0,1-1 0 0 0,-1 3-29 0 0,3 21 383 0 0,30 74 661 0 0,-31-96-1017 0 0,0 1 1 0 0,-1 0-1 0 0,0 0 1 0 0,0 0-1 0 0,0 0 1 0 0,-1 0-1 0 0,0 0 1 0 0,-1 6-28 0 0,1-10-4 0 0,-1 0 1 0 0,1 1-1 0 0,-1-1 1 0 0,0 0-1 0 0,0 0 1 0 0,0 1-1 0 0,0-1 1 0 0,-1 0-1 0 0,1 0 1 0 0,-1 0-1 0 0,0-1 1 0 0,0 1-1 0 0,0 0 1 0 0,0-1-1 0 0,0 1 1 0 0,0-1-1 0 0,-1 1 0 0 0,1-1 1 0 0,-1 0 3 0 0,1-1-272 0 0,1-1 1 0 0,-1 1-1 0 0,0-1 0 0 0,0 1 1 0 0,0-1-1 0 0,0 0 0 0 0,1 0 1 0 0,-1 0-1 0 0,0 0 0 0 0,0 0 1 0 0,0 0-1 0 0,0 0 0 0 0,1-1 0 0 0,-1 1 1 0 0,0-1-1 0 0,0 1 0 0 0,0-1 272 0 0,-8-4-2307 0 0</inkml:trace>
  <inkml:trace contextRef="#ctx0" brushRef="#br0" timeOffset="75245.21">11480 7349 12640 0 0,'1'-1'578'0'0,"21"-5"73"0"0,-17 4-407 0 0,1 0 0 0 0,0 0 0 0 0,-1 1 0 0 0,1 0 1 0 0,0 0-1 0 0,0 0 0 0 0,0 1 0 0 0,0 0 0 0 0,4 0-244 0 0,19 3 811 0 0,-19-2-630 0 0,0 0 0 0 0,-1 0-1 0 0,4 2-180 0 0,-6-2-90 0 0,0 0-1 0 0,0-1 0 0 0,0 1 0 0 0,1-1 0 0 0,2-1 91 0 0,4 1-1309 0 0,-13 0 605 0 0</inkml:trace>
  <inkml:trace contextRef="#ctx0" brushRef="#br0" timeOffset="75698.412">11032 6517 4144 0 0,'0'0'319'0'0,"0"0"-3"0"0,0 0 767 0 0,0 0 357 0 0,0 0 68 0 0,0 0-82 0 0,0 0-420 0 0,0 0-187 0 0,0 0-34 0 0,0 0-30 0 0,0 0-98 0 0,0 0-45 0 0,0 0-10 0 0,0 0-50 0 0,0 0-202 0 0,0 0-87 0 0,0 0-21 0 0,0 0-6 0 0,0 0-17 0 0,0 0-10 0 0,13 6 655 0 0,4-2-506 0 0,1-1-1 0 0,0 0 0 0 0,17 0-357 0 0,224 3 414 0 0,-221-6-353 0 0,-24-2-14 0 0,-11 1-44 0 0,-1 1 0 0 0,1-1 0 0 0,0 1 0 0 0,-1 0 0 0 0,1 0 0 0 0,-1 0 0 0 0,1 0 0 0 0,0 0-1 0 0,-1 0 1 0 0,1 1 0 0 0,-1-1 0 0 0,1 1 0 0 0,0 0-3 0 0,-2 0-90 0 0,-1-1-10 0 0,0 0-54 0 0,0 0-266 0 0,0 0-116 0 0,0 0-28 0 0,-15 2-3610 0 0,6-2 2229 0 0</inkml:trace>
  <inkml:trace contextRef="#ctx0" brushRef="#br0" timeOffset="76099.184">11286 6441 7344 0 0,'0'0'332'0'0,"0"0"-4"0"0,0 0-83 0 0,0 0 424 0 0,0 0 209 0 0,0 0 39 0 0,0 0-54 0 0,0 0-266 0 0,14-6 1396 0 0,-8 6-1906 0 0,1 1-1 0 0,-1 0 1 0 0,1 0-1 0 0,-1 1 1 0 0,0-1-1 0 0,1 1 1 0 0,-1 1-1 0 0,0-1 1 0 0,0 1-1 0 0,-1 0 1 0 0,1 0-1 0 0,-1 1 1 0 0,1 0-1 0 0,-1 0 1 0 0,2 3-87 0 0,28 15 250 0 0,-29-19-155 0 0,1 1 1 0 0,-1 0 0 0 0,-1 0-1 0 0,1 0 1 0 0,-1 0 0 0 0,4 5-96 0 0,0-1 218 0 0,-8-7-134 0 0,1 0-1 0 0,-1 0 0 0 0,0 0 0 0 0,1 0 0 0 0,-1 0 1 0 0,0 0-1 0 0,0 1 0 0 0,0-1 0 0 0,0 0 1 0 0,0 1-1 0 0,0-1 0 0 0,0 1 0 0 0,-1-1 0 0 0,1 2-83 0 0,-1-2 54 0 0,0 0 0 0 0,0 0 0 0 0,-1 1-1 0 0,1-1 1 0 0,-1 0 0 0 0,1 0-1 0 0,-1 1 1 0 0,1-1 0 0 0,-1 0-1 0 0,0 0 1 0 0,0 0 0 0 0,1 0-1 0 0,-1 0 1 0 0,0 0 0 0 0,0 0-1 0 0,0 0 1 0 0,0 0 0 0 0,0-1-1 0 0,0 1 1 0 0,0 0 0 0 0,0-1-1 0 0,-1 1 1 0 0,0 0-54 0 0,-32 12 628 0 0,28-11-537 0 0,-52 20 474 0 0,20-7-2482 0 0,11-6-3940 0 0,19-7 489 0 0</inkml:trace>
  <inkml:trace contextRef="#ctx0" brushRef="#br0" timeOffset="77195.4">11937 7048 4144 0 0,'0'0'319'0'0,"0"0"42"0"0,0 0 959 0 0,0 0 441 0 0,0 0 88 0 0,0 0-150 0 0,0 0-715 0 0,0 0-315 0 0,0 0-58 0 0,0 0-20 0 0,0 0-21 0 0,0 0-8 0 0,0 0-2 0 0,0 0-47 0 0,-18 6 569 0 0,15-6-1045 0 0,1 0-1 0 0,0 1 1 0 0,-1-1-1 0 0,1 0 1 0 0,-1 0-1 0 0,1-1 1 0 0,0 1-1 0 0,-2 0-36 0 0,2-1 73 0 0,0 1 0 0 0,0-1-1 0 0,1 1 1 0 0,-1-1-1 0 0,0 0 1 0 0,0 1-1 0 0,0-1 1 0 0,1 0 0 0 0,-1 0-1 0 0,0 0 1 0 0,1-1-1 0 0,-1 1 1 0 0,1 0-1 0 0,-2-2-72 0 0,3 2 194 0 0,0-3 227 0 0,1-4-44 0 0,3 5-285 0 0,-3 2-94 0 0,0 0 1 0 0,0 0-1 0 0,0 0 0 0 0,0 1 1 0 0,0-1-1 0 0,0 0 0 0 0,0 1 1 0 0,0-1-1 0 0,0 0 0 0 0,0 1 0 0 0,0 0 1 0 0,1-1-1 0 0,-1 1 0 0 0,0 0 2 0 0,0-1-6 0 0,0 1 2 0 0,1 0 1 0 0,-1 0-1 0 0,0-1 0 0 0,1 1 1 0 0,-1 0-1 0 0,0 0 0 0 0,1 0 0 0 0,-1 0 1 0 0,0 1-1 0 0,1-1 0 0 0,-1 0 0 0 0,0 1 1 0 0,1-1-1 0 0,-1 0 0 0 0,0 1 1 0 0,0 0-1 0 0,0-1 0 0 0,1 1 0 0 0,-1 0 1 0 0,0-1-1 0 0,0 1 0 0 0,0 0 0 0 0,0 0 4 0 0,4 4 22 0 0,-5-3 31 0 0,0-1 1 0 0,-1 1-1 0 0,1 0 1 0 0,-1 0 0 0 0,1-1-1 0 0,-1 1 1 0 0,0-1-1 0 0,0 1 1 0 0,0 0-1 0 0,0-1 1 0 0,0 1-54 0 0,-3 2-56 0 0,0-1 0 0 0,0 1 0 0 0,0-1 0 0 0,-1 0 0 0 0,1 0 0 0 0,-1 0 0 0 0,1-1 0 0 0,-1 1 0 0 0,0-1 0 0 0,0 0 0 0 0,0-1 0 0 0,0 1 0 0 0,0-1 0 0 0,-1 0 0 0 0,1 0 0 0 0,0-1 0 0 0,-4 1 56 0 0,6-4-1953 0 0,3 1-3178 0 0,0-5-251 0 0</inkml:trace>
  <inkml:trace contextRef="#ctx0" brushRef="#br0" timeOffset="77650.74">12065 7040 5528 0 0,'0'0'422'0'0,"4"5"2886"0"0,13 3 1954 0 0,-15-7-5027 0 0,0 0 1 0 0,1-1-1 0 0,-1 1 1 0 0,1-1-1 0 0,-1 0 1 0 0,0 0-1 0 0,1 1 1 0 0,-1-2-1 0 0,1 1 1 0 0,-1 0-1 0 0,1 0 1 0 0,-1-1-1 0 0,1 1 1 0 0,-1-1-1 0 0,0 0 1 0 0,1 0-1 0 0,-1 0-235 0 0,22-9 914 0 0,-15 7-819 0 0,1-1 1 0 0,-1 0-1 0 0,-1 0 0 0 0,1-1 1 0 0,-1 0-1 0 0,1-1 1 0 0,-1 0-1 0 0,-1 0 0 0 0,3-3-95 0 0,-4 3 7 0 0,-1 1 0 0 0,0-1 0 0 0,0 0 0 0 0,0-1 0 0 0,-1 1 0 0 0,0-1-1 0 0,-1 0 1 0 0,1 0 0 0 0,-1 0 0 0 0,0 0 0 0 0,-1 0 0 0 0,0-1 0 0 0,0 1-1 0 0,-1-1 1 0 0,0 0 0 0 0,0 0 0 0 0,0 1 0 0 0,-1-1 0 0 0,-1 0 0 0 0,1 0-1 0 0,-2-2-6 0 0,2 9-1 0 0,0 0 1 0 0,0 0-1 0 0,0 0 0 0 0,0 1 0 0 0,0-1 0 0 0,-1 0 0 0 0,1 0 0 0 0,0 0 0 0 0,0 1 0 0 0,-1-1 0 0 0,1 0 0 0 0,-1 0 0 0 0,1 1 1 0 0,-1-1-1 0 0,1 0 0 0 0,-1 1 0 0 0,1-1 0 0 0,-1 1 0 0 0,0-1 0 0 0,1 1 0 0 0,-1-1 0 0 0,0 1 0 0 0,1-1 0 0 0,-1 1 0 0 0,0 0 1 0 0,0-1 0 0 0,-1 1-5 0 0,1 0 0 0 0,-1-1 0 0 0,1 1 0 0 0,-1 0 0 0 0,1 0 0 0 0,-1 0 0 0 0,1 1 0 0 0,-1-1 0 0 0,0 0 0 0 0,1 1 0 0 0,-1-1 0 0 0,1 1 0 0 0,-2 0 5 0 0,-1 1 2 0 0,0 0 0 0 0,-1 0 0 0 0,1 0 0 0 0,0 1 0 0 0,0 0 1 0 0,1 0-1 0 0,-1 0 0 0 0,0 0 0 0 0,-1 3-2 0 0,-9 12 99 0 0,8-12-45 0 0,0 1 0 0 0,1 1 1 0 0,0-1-1 0 0,0 1 0 0 0,1 0 1 0 0,0 0-1 0 0,0 0 0 0 0,0 3-54 0 0,1-4 20 0 0,1 0-1 0 0,0-1 1 0 0,1 1-1 0 0,0 0 1 0 0,0 0-1 0 0,0 0 1 0 0,1 0-1 0 0,0 0 0 0 0,1 0 1 0 0,-1 0-1 0 0,1 0 1 0 0,0 0-1 0 0,1 0 1 0 0,0-1-1 0 0,0 1 1 0 0,0-1-1 0 0,4 6-19 0 0,-3-6 67 0 0,1 0 0 0 0,0 0 0 0 0,1-1-1 0 0,-1 0 1 0 0,1 0 0 0 0,0 0 0 0 0,1 0 0 0 0,-1-1 0 0 0,1 1-1 0 0,0-2 1 0 0,0 1 0 0 0,0-1 0 0 0,0 1 0 0 0,1-2 0 0 0,3 2-67 0 0,0-1-283 0 0,1 0 1 0 0,-1 0 0 0 0,1-1-1 0 0,0-1 1 0 0,5 0 282 0 0,31-1-5268 0 0,-34-2-1417 0 0</inkml:trace>
  <inkml:trace contextRef="#ctx0" brushRef="#br0" timeOffset="78074.651">12528 7035 11024 0 0,'11'-6'630'0'0,"0"2"1"0"0,1-1-1 0 0,9-1-630 0 0,-17 4 239 0 0,1 1 0 0 0,-1 1 0 0 0,1-1 0 0 0,-1 0 0 0 0,0 1 0 0 0,1 0 0 0 0,-1 0-1 0 0,1 1 1 0 0,-1-1 0 0 0,1 1 0 0 0,-1 0 0 0 0,2 0-239 0 0,-5 0 94 0 0,1-1-1 0 0,0 1 1 0 0,-1 0-1 0 0,1-1 1 0 0,-1 1-1 0 0,1 0 1 0 0,-1 0-1 0 0,0 0 1 0 0,1 0-1 0 0,-1 0 1 0 0,0 1-1 0 0,0-1 1 0 0,0 0-1 0 0,0 1 1 0 0,0-1-1 0 0,0 0 1 0 0,0 1-1 0 0,0-1 1 0 0,0 1-1 0 0,0 1-93 0 0,-1-1 105 0 0,1 1 0 0 0,-1 0 0 0 0,1-1 0 0 0,-1 1 0 0 0,0 0 0 0 0,0-1 0 0 0,0 1 0 0 0,-1 0 0 0 0,1-1-1 0 0,-1 1 1 0 0,1 0 0 0 0,-2 1-105 0 0,0 4 174 0 0,-2-1 0 0 0,1 1 0 0 0,-1-1 0 0 0,0 0 0 0 0,0 0 0 0 0,-1 0 0 0 0,0 0 0 0 0,-3 2-174 0 0,-2 1 150 0 0,0-1 0 0 0,0-1 0 0 0,-1 1 0 0 0,0-1-150 0 0,-5 3 143 0 0,9-5-17 0 0,-1 0 1 0 0,1 0-1 0 0,-1 1 0 0 0,-5 8-126 0 0,13-15 84 0 0,0 0-16 0 0,0 0-4 0 0,0 0 0 0 0,0 0 2 0 0,0 0 4 0 0,0 1-59 0 0,1 0 0 0 0,-1-1-1 0 0,0 1 1 0 0,1-1 0 0 0,-1 1 0 0 0,1-1-1 0 0,0 0 1 0 0,-1 1 0 0 0,1-1 0 0 0,-1 0-1 0 0,1 1 1 0 0,-1-1 0 0 0,1 0-1 0 0,0 1 1 0 0,-1-1 0 0 0,1 0 0 0 0,0 0-1 0 0,-1 0 1 0 0,1 0 0 0 0,0 0-1 0 0,-1 0 1 0 0,1 0-11 0 0,16 3 156 0 0,-3-5-83 0 0,0 1 0 0 0,-1-2 0 0 0,1 1 0 0 0,-1-2 0 0 0,12-4-73 0 0,-16 5-11 0 0,-6 2-345 0 0,-1 1 0 0 0,0-1 0 0 0,1 0 0 0 0,-1 0 0 0 0,0-1 0 0 0,0 1 1 0 0,0 0-1 0 0,0-1 0 0 0,0 1 0 0 0,0-1 0 0 0,-1 1 0 0 0,1-1 356 0 0,2-6-6802 0 0</inkml:trace>
  <inkml:trace contextRef="#ctx0" brushRef="#br0" timeOffset="78464.397">12102 6664 14888 0 0,'0'0'680'0'0,"0"0"-11"0"0,10-16-76 0 0,13-10 866 0 0,1 0-1 0 0,4 0-1458 0 0,7-7 148 0 0,44-42-24 0 0,-78 75-112 0 0,0-1 0 0 0,0 0-1 0 0,-1 0 1 0 0,1 1 0 0 0,0-1-1 0 0,0 1 1 0 0,0-1-1 0 0,0 1 1 0 0,-1-1 0 0 0,1 1-1 0 0,0-1 1 0 0,0 1 0 0 0,0 0-1 0 0,0-1 1 0 0,0 1-1 0 0,0 0 1 0 0,0 0 0 0 0,0 0-1 0 0,0 0 1 0 0,0 0 0 0 0,0 0-1 0 0,0 0 1 0 0,0 0-1 0 0,0 0 1 0 0,0 1 0 0 0,0-1-1 0 0,0 0 1 0 0,0 1 0 0 0,0-1-1 0 0,0 1 1 0 0,0-1-12 0 0,2 2 21 0 0,0 0 1 0 0,-1 1 0 0 0,1-1-1 0 0,-1 0 1 0 0,0 1 0 0 0,0-1-1 0 0,2 4-21 0 0,0-1-44 0 0,1 2 51 0 0,-2-1 0 0 0,1 1-1 0 0,-1 0 1 0 0,0 0 0 0 0,0 0-1 0 0,0 0 1 0 0,-1 2-7 0 0,2 2 26 0 0,-1 0 0 0 0,1-1-1 0 0,2 2-25 0 0,4 9 10 0 0,0 0-1 0 0,-1 4-9 0 0,-4-10-31 0 0,1 0-1 0 0,0-1 0 0 0,1 0 0 0 0,1 0 0 0 0,8 11 32 0 0,2 4-1896 0 0,-11-17 728 0 0</inkml:trace>
  <inkml:trace contextRef="#ctx0" brushRef="#br0" timeOffset="79011.64">12832 6517 2760 0 0,'0'0'409'0'0,"0"0"679"0"0,4-14 7276 0 0,-2 13-8107 0 0,0 0-1 0 0,0 0 1 0 0,0 1-1 0 0,-1-1 1 0 0,1 1-1 0 0,0-1 1 0 0,0 1-1 0 0,0 0 1 0 0,0-1-1 0 0,0 1 1 0 0,0 0 0 0 0,0 0-1 0 0,0 1 1 0 0,0-1-1 0 0,0 0 1 0 0,0 1-1 0 0,0-1 1 0 0,0 1-1 0 0,0 0-256 0 0,4 1 176 0 0,-1 0-1 0 0,0 0 0 0 0,0 1 0 0 0,-1 0 0 0 0,1 0 0 0 0,0 0 1 0 0,-1 0-1 0 0,0 1 0 0 0,2 2-175 0 0,36 39 896 0 0,-38-39-761 0 0,13 15 111 0 0,-2 1-1 0 0,0 0 0 0 0,-2 1 1 0 0,0 1-1 0 0,-2 0 0 0 0,2 9-245 0 0,-6-11 220 0 0,-1 0-1 0 0,-1 0 0 0 0,2 18-219 0 0,-7-35 30 0 0,3 18 45 0 0,-1 0 0 0 0,-2 0 0 0 0,0 0 0 0 0,-1 0 0 0 0,-2 0 0 0 0,0 0 0 0 0,-2 0 0 0 0,0-1 0 0 0,-1 0 0 0 0,-9 21-75 0 0,2-11 99 0 0,-1 1 1 0 0,-1-2 0 0 0,-2 0 0 0 0,-1-1-1 0 0,-16 19-99 0 0,-51 53 58 0 0,27-35-1236 0 0,31-39-1446 0 0,16-15 208 0 0</inkml:trace>
  <inkml:trace contextRef="#ctx0" brushRef="#br0" timeOffset="82164.574">8017 8546 11200 0 0,'0'0'513'0'0,"0"-1"-10"0"0,0 0-414 0 0,-1 1 0 0 0,1 0 1 0 0,0-1-1 0 0,0 1 0 0 0,0-1 0 0 0,0 1 1 0 0,-1 0-1 0 0,1 0 0 0 0,0-1 1 0 0,0 1-1 0 0,-1 0 0 0 0,1-1 1 0 0,0 1-1 0 0,0 0 0 0 0,-1 0 0 0 0,1-1 1 0 0,0 1-1 0 0,-1 0 0 0 0,1 0 1 0 0,0 0-1 0 0,-1 0 0 0 0,1-1 1 0 0,0 1-1 0 0,-1 0 0 0 0,1 0 1 0 0,-1 0-1 0 0,1 0 0 0 0,0 0 0 0 0,-1 0 1 0 0,1 0-1 0 0,0 0 0 0 0,-1 0 1 0 0,1 0-1 0 0,-1 0 0 0 0,1 0 1 0 0,0 0-1 0 0,-1 0 0 0 0,1 0 0 0 0,0 1 1 0 0,-1-1-1 0 0,1 0 0 0 0,0 0 1 0 0,-1 0-1 0 0,1 1 0 0 0,0-1 1 0 0,-1 0-1 0 0,1 0 0 0 0,0 1 0 0 0,-1-1 1 0 0,1 0-1 0 0,0 0 0 0 0,0 1-89 0 0,-9 13 1180 0 0,-3 15-283 0 0,6-16-606 0 0,0-1 0 0 0,2 1 0 0 0,0 0 0 0 0,0 0 0 0 0,0 4-291 0 0,2-3 210 0 0,0-7-115 0 0,1 2 0 0 0,0-1-1 0 0,0 0 1 0 0,1 0 0 0 0,0 0 0 0 0,1 0-1 0 0,-1 0 1 0 0,2 0 0 0 0,-1 1-95 0 0,-1-8 7 0 0,2 7 63 0 0,1 1 0 0 0,0-1 1 0 0,0 1-1 0 0,4 7-70 0 0,-6-15 14 0 0,-1 1-1 0 0,1-1 1 0 0,0 1 0 0 0,0-1-1 0 0,0 1 1 0 0,0-1 0 0 0,1 1-1 0 0,-1-1 1 0 0,0 0 0 0 0,0 0-1 0 0,1 0 1 0 0,-1 0 0 0 0,1 0-1 0 0,-1 0 1 0 0,1 0 0 0 0,-1 0 0 0 0,1 0-1 0 0,0-1 1 0 0,-1 1 0 0 0,1-1-1 0 0,0 1 1 0 0,0-1 0 0 0,-1 0-1 0 0,1 0 1 0 0,0 1 0 0 0,0-1-1 0 0,1-1-13 0 0,4 0 17 0 0,0 0 0 0 0,-1-1 0 0 0,1-1 0 0 0,-1 1 1 0 0,1-1-1 0 0,-1 0 0 0 0,0 0 0 0 0,0-1 0 0 0,0 0 0 0 0,0 0 0 0 0,-1 0 0 0 0,0-1 0 0 0,0 0 0 0 0,0 0 0 0 0,0 0 0 0 0,-1 0 0 0 0,0-1 0 0 0,0 0 0 0 0,0 0 0 0 0,-1 0 0 0 0,0 0 0 0 0,0 0 0 0 0,2-7-17 0 0,-5 11-1 0 0,0 2 1 0 0,0-1-1 0 0,1 1 1 0 0,-1-1-1 0 0,0 1 0 0 0,0-1 1 0 0,0 1-1 0 0,0-1 0 0 0,1 1 1 0 0,-1-1-1 0 0,0 1 1 0 0,0 0-1 0 0,1-1 0 0 0,-1 1 1 0 0,0-1-1 0 0,1 1 0 0 0,-1 0 1 0 0,0-1-1 0 0,1 1 1 0 0,-1 0-1 0 0,1-1 0 0 0,-1 1 1 0 0,1 0 0 0 0,2-2-70 0 0,-2 2 66 0 0,0 0-1 0 0,-1-1 0 0 0,1 1 1 0 0,0 0-1 0 0,-1 0 0 0 0,1 0 1 0 0,-1 0-1 0 0,1 0 0 0 0,0 0 0 0 0,-1 1 1 0 0,1-1-1 0 0,0 0 0 0 0,-1 0 1 0 0,1 0-1 0 0,-1 0 0 0 0,1 1 1 0 0,0-1-1 0 0,-1 0 0 0 0,1 1 1 0 0,-1-1-1 0 0,1 0 0 0 0,-1 1 1 0 0,1-1-1 0 0,-1 1 0 0 0,1-1 0 0 0,-1 1 1 0 0,0-1-1 0 0,1 1 5 0 0,1 1-14 0 0,22 19-139 0 0,24 15 153 0 0,-38-30 36 0 0,0 0-1 0 0,1 0 0 0 0,-1-1 0 0 0,1 0 0 0 0,1-1 1 0 0,7 2-36 0 0,1-1-33 0 0,-1-1 0 0 0,16 2 33 0 0,-27-6-1 0 0,-1 1 0 0 0,0-1 0 0 0,0-1 0 0 0,0 0 0 0 0,0 0 0 0 0,0 0 0 0 0,0-1 0 0 0,0 1 0 0 0,3-3 1 0 0,-5 3 25 0 0,-1-1 0 0 0,1 0 0 0 0,0 0 0 0 0,-1 0-1 0 0,1-1 1 0 0,-1 0 0 0 0,0 0 0 0 0,0 0 0 0 0,0 0 0 0 0,0-1 0 0 0,0 1 0 0 0,2-4-25 0 0,-3 2 33 0 0,1 0 0 0 0,-1 0 1 0 0,0 0-1 0 0,-1-1 0 0 0,1 1 0 0 0,-1-1 1 0 0,0 0-1 0 0,-1 0 0 0 0,1 0 1 0 0,-1 1-1 0 0,0-1 0 0 0,-1 0 0 0 0,1 0 1 0 0,-1 0-1 0 0,0-1 0 0 0,-1 1 1 0 0,0-3-34 0 0,-1-7 31 0 0,-1 0 1 0 0,-1 1 0 0 0,-1-1 0 0 0,0 1 0 0 0,0 0 0 0 0,-3-1-32 0 0,5 8-40 0 0,-1-1 0 0 0,-1 1 0 0 0,0 0 0 0 0,0 1-1 0 0,0-1 1 0 0,-1 1 0 0 0,0 0 0 0 0,-1 0 40 0 0,4 4-309 0 0,-1 0 0 0 0,0 0 0 0 0,0 0 0 0 0,0 1-1 0 0,-1-1 1 0 0,1 1 0 0 0,-1 0 309 0 0,1 0-826 0 0,0 1 0 0 0,-1 0 1 0 0,1-1-1 0 0,0 2 0 0 0,-1-1 0 0 0,0 0 0 0 0,1 1 0 0 0,-2 0 826 0 0,-9 0-2366 0 0</inkml:trace>
  <inkml:trace contextRef="#ctx0" brushRef="#br0" timeOffset="84438.393">8731 8843 5984 0 0,'0'-9'648'0'0,"0"-1"986"0"0,0 9 213 0 0,0 1 89 0 0,0 0-221 0 0,0 0-991 0 0,0 0-438 0 0,3 7 145 0 0,-2 0 1 0 0,-1 0 1 0 0,0-1-1 0 0,0 1 0 0 0,0 0 1 0 0,-1 0-1 0 0,0 0 0 0 0,-1 3-432 0 0,-3 32 1258 0 0,4-33-1114 0 0,0 0 0 0 0,0 0 0 0 0,-1-1 0 0 0,0 1 1 0 0,-2 3-145 0 0,1-2 47 0 0,0 0 1 0 0,1-1-1 0 0,1 1 0 0 0,-1 1-47 0 0,0 16 67 0 0,-2 0-1 0 0,-2 3-66 0 0,-4 28 75 0 0,4-30-24 0 0,4-23-1 0 0,1 1 0 0 0,0-1 0 0 0,0 1 0 0 0,0-1 0 0 0,1 1-1 0 0,0 0 1 0 0,0 3-50 0 0,12-23 80 0 0,-3 0-157 0 0,-1-1 0 0 0,0 0-1 0 0,4-14 78 0 0,-6 12-240 0 0,2 0-1 0 0,0 1 0 0 0,4-6 241 0 0,19-32-792 0 0,-19 30-51 0 0,11-13 843 0 0,-19 30-53 0 0,1 0 0 0 0,1 1 0 0 0,-1-1 0 0 0,1 1 0 0 0,0 1 0 0 0,1-1 0 0 0,1 0 53 0 0,-6 4-1 0 0,8-4-82 0 0,-10 7 89 0 0,1 0-1 0 0,-1-1 0 0 0,1 1 0 0 0,-1 0 0 0 0,0 0 1 0 0,1 0-1 0 0,-1-1 0 0 0,0 1 0 0 0,0 0 0 0 0,0 0 0 0 0,1 0 1 0 0,-1 0-1 0 0,0 0 0 0 0,0-1 0 0 0,0 1 0 0 0,0 0 1 0 0,0 0-1 0 0,-1 0-5 0 0,0 2 38 0 0,0 0 0 0 0,0-1 1 0 0,0 1-1 0 0,-1-1 0 0 0,1 1 1 0 0,-1-1-1 0 0,0 0 0 0 0,0 1 1 0 0,0-1-1 0 0,0 0 1 0 0,0 0-1 0 0,0-1 0 0 0,0 1 1 0 0,-1 0-39 0 0,-35 23 309 0 0,11-11-82 0 0,-26 10-227 0 0,31-15 68 0 0,1 1-1 0 0,0 0 1 0 0,-12 10-68 0 0,31-19 5 0 0,-9 10 319 0 0,11-11-317 0 0,0 1 0 0 0,-1-1 1 0 0,1 1-1 0 0,0-1 1 0 0,0 1-1 0 0,0-1 0 0 0,0 1 1 0 0,0 0-1 0 0,0-1 0 0 0,0 1 1 0 0,0-1-1 0 0,0 1 1 0 0,1-1-1 0 0,-1 1 0 0 0,0-1 1 0 0,0 1-1 0 0,0-1 0 0 0,1 1 1 0 0,-1-1-1 0 0,0 1 0 0 0,0-1 1 0 0,1 1-1 0 0,-1-1 1 0 0,0 1-1 0 0,1-1 0 0 0,-1 1 1 0 0,1-1-8 0 0,3 4 11 0 0,0-1 1 0 0,0 1 0 0 0,1-1-1 0 0,0 0 1 0 0,0 0 0 0 0,-1-1-1 0 0,1 1 1 0 0,1-1 0 0 0,-1 0 0 0 0,0-1-1 0 0,0 1 1 0 0,1-1 0 0 0,2 0-12 0 0,21 8 50 0 0,9 2 5 0 0,-28-9-742 0 0,-1 0-1 0 0,0 1 1 0 0,0 0-1 0 0,0 1 1 0 0,2 2 687 0 0,-1-2-4265 0 0,-1 0-1143 0 0</inkml:trace>
  <inkml:trace contextRef="#ctx0" brushRef="#br0" timeOffset="84817.332">8979 9112 8752 0 0,'0'0'673'0'0,"0"0"-150"0"0,0 0 989 0 0,1 2 478 0 0,7 23 2744 0 0,-1 1-3700 0 0,-5-20-698 0 0,-1 0 0 0 0,1 0 0 0 0,-2 0 0 0 0,1 0 0 0 0,-1 2-336 0 0,3 15 692 0 0,3 20 85 0 0,-5-40-717 0 0,2 8 368 0 0,-3-10-3044 0 0,0-1-3474 0 0,5-3-27 0 0</inkml:trace>
  <inkml:trace contextRef="#ctx0" brushRef="#br0" timeOffset="84818.332">9029 8897 15032 0 0,'0'0'686'0'0,"0"0"-15"0"0,0-3-431 0 0,-2-1-134 0 0,1 3 304 0 0,2-4 807 0 0,1 10-2108 0 0</inkml:trace>
  <inkml:trace contextRef="#ctx0" brushRef="#br0" timeOffset="89008.753">9296 8709 3224 0 0,'0'0'557'0'0,"0"0"1133"0"0,0 0 497 0 0,0 0 100 0 0,0 0-190 0 0,0 0-861 0 0,0 0-380 0 0,0 0-78 0 0,0 0-53 0 0,0 0-180 0 0,0 0-81 0 0,0 0-15 0 0,0 0-17 0 0,0 0-66 0 0,0 0-29 0 0,0 0-8 0 0,6 5 294 0 0,-3-2-491 0 0,0-1 0 0 0,0 0-1 0 0,1 0 1 0 0,-1-1 0 0 0,0 1 0 0 0,1-1 0 0 0,0 0-1 0 0,-1 0 1 0 0,1 0 0 0 0,0 0 0 0 0,0 0 0 0 0,1-1-132 0 0,16 4 327 0 0,-14-3-278 0 0,0 0 0 0 0,0-1-1 0 0,0 0 1 0 0,1 0 0 0 0,-1 0-1 0 0,5-2-48 0 0,18 0 128 0 0,7 0 259 0 0,12-2-387 0 0,-13 1-817 0 0,10 0 817 0 0,-39 2-1952 0 0,-4 0-83 0 0,0 1-2569 0 0,-3 0-814 0 0</inkml:trace>
  <inkml:trace contextRef="#ctx0" brushRef="#br0" timeOffset="92040.806">10802 8695 3680 0 0,'0'0'284'0'0,"-11"-1"-587"0"0,5 0 2518 0 0,3 1 2810 0 0,2 0 4161 0 0,8 4-8667 0 0,0-1-1 0 0,-1 1 1 0 0,6 4-519 0 0,14 9 628 0 0,-16-13-519 0 0,-1 0 0 0 0,1 0-1 0 0,1-1 1 0 0,-1 0-1 0 0,0-1 1 0 0,1 0-1 0 0,-1 0 1 0 0,1-1 0 0 0,0-1-1 0 0,3 0-108 0 0,48-4-1322 0 0,-1-4-6190 0 0,-59 8 7142 0 0,13-3-5751 0 0</inkml:trace>
  <inkml:trace contextRef="#ctx0" brushRef="#br0" timeOffset="90396.44">9921 8474 3224 0 0,'0'0'143'0'0,"0"-4"1174"0"0,-1 2 5573 0 0,1 2-6618 0 0,-1-1-1 0 0,0 1 0 0 0,0 0 1 0 0,0 0-1 0 0,0-1 0 0 0,0 1 0 0 0,0 0 1 0 0,0 0-1 0 0,0 0 0 0 0,0 0 1 0 0,0 0-1 0 0,0 0 0 0 0,0 0 1 0 0,0 0-1 0 0,0 1 0 0 0,1-1 0 0 0,-1 0 1 0 0,0 0-1 0 0,0 1 0 0 0,-1 0-271 0 0,1 0 145 0 0,0-1 0 0 0,0 1-1 0 0,-1 0 1 0 0,1 1-1 0 0,0-1 1 0 0,0 0 0 0 0,0 0-1 0 0,1 0 1 0 0,-1 1 0 0 0,0-1-1 0 0,0 0 1 0 0,0 2-145 0 0,-1 4 157 0 0,-1 1 0 0 0,1-1 1 0 0,0 1-1 0 0,1 0 0 0 0,0 0-157 0 0,0-6 197 0 0,0 7-90 0 0,1 0-1 0 0,0 0 1 0 0,0 0-1 0 0,1 0 1 0 0,0 0-1 0 0,0 0 1 0 0,1 0-1 0 0,0 0 0 0 0,1-1 1 0 0,-1 1-1 0 0,2-1 1 0 0,3 8-107 0 0,-5-12 24 0 0,1 0 0 0 0,-1 0 0 0 0,0-1 0 0 0,1 1 0 0 0,0-1 0 0 0,0 0 0 0 0,0 0 0 0 0,0 0 0 0 0,1 0 0 0 0,-1-1 0 0 0,1 1 1 0 0,2 1-25 0 0,-2-3 26 0 0,-1 1 0 0 0,0-1 1 0 0,0 0-1 0 0,1 0 1 0 0,-1-1-1 0 0,0 1 1 0 0,1-1-1 0 0,-1 0 1 0 0,1 1-1 0 0,-1-1 1 0 0,1-1-1 0 0,-1 1 1 0 0,1-1-1 0 0,-1 1 0 0 0,0-1 1 0 0,1 0-1 0 0,1-1-26 0 0,-1 1 23 0 0,0 0-1 0 0,0-1 1 0 0,0 0-1 0 0,0 0 0 0 0,0 0 1 0 0,-1 0-1 0 0,1-1 1 0 0,-1 1-1 0 0,1-1 0 0 0,-1 0 1 0 0,0 0-1 0 0,0 0 1 0 0,0 0-1 0 0,0-1 0 0 0,-1 0-22 0 0,7-7 17 0 0,-7 9-17 0 0,-1 1 0 0 0,0 0 0 0 0,0 0 0 0 0,0-1 0 0 0,0 1 0 0 0,0-1 0 0 0,-1 1 0 0 0,1-1 0 0 0,0 1 0 0 0,-1-1 0 0 0,1 1 0 0 0,-1-1-1 0 0,1 1 1 0 0,-1-1 0 0 0,0 0 0 0 0,1 1 0 0 0,-1-1 0 0 0,-1-5-12 0 0,0 10-29 0 0,-3 12 22 0 0,4-10 19 0 0,-1 1-1 0 0,1-1 0 0 0,0 1 1 0 0,1 0-1 0 0,-1-1 1 0 0,1 1-1 0 0,0-1 0 0 0,0 0 1 0 0,1 1-1 0 0,0-1 0 0 0,0 0 1 0 0,0 0-1 0 0,0 0 0 0 0,1 0 1 0 0,0 0-1 0 0,2 3 1 0 0,-3-6 15 0 0,0 1 0 0 0,0-1 0 0 0,0 1 0 0 0,1-1 0 0 0,-1 0 0 0 0,1 0 0 0 0,-1 0 0 0 0,1 0 0 0 0,0-1-1 0 0,0 1 1 0 0,0-1 0 0 0,0 0 0 0 0,0 1 0 0 0,0-1 0 0 0,0 0 0 0 0,0-1 0 0 0,0 1 0 0 0,1-1 0 0 0,-1 1 0 0 0,0-1 0 0 0,0 0 0 0 0,1 0 0 0 0,-1 0 0 0 0,0-1-1 0 0,0 1 1 0 0,1-1 0 0 0,-1 0 0 0 0,2-1-15 0 0,0 1 34 0 0,0-1-1 0 0,-1 0 1 0 0,1-1 0 0 0,0 1-1 0 0,-1-1 1 0 0,0 0-1 0 0,0 0 1 0 0,0-1-1 0 0,0 1 1 0 0,0-1 0 0 0,0 1-1 0 0,-1-1 1 0 0,0 0-1 0 0,0-1 1 0 0,0 1-1 0 0,0-1 1 0 0,-1 1-1 0 0,0-1 1 0 0,0 0 0 0 0,0 1-1 0 0,0-1 1 0 0,-1 0-1 0 0,1-2-33 0 0,-1-3 37 0 0,1 0 0 0 0,-1-1-1 0 0,0 1 1 0 0,-1 0 0 0 0,-1 0-1 0 0,0-2-36 0 0,-1-33 132 0 0,2 31-114 0 0,-1 1 0 0 0,0-1-1 0 0,-1 1 1 0 0,0-1-1 0 0,-2-3-17 0 0,-5-10-557 0 0,8 26 326 0 0,1 1-53 0 0,0 0-218 0 0,0 0-98 0 0,0 0-22 0 0,0 0-214 0 0,4 14-4259 0 0,-4-12 3547 0 0,3 6-3660 0 0</inkml:trace>
  <inkml:trace contextRef="#ctx0" brushRef="#br0" timeOffset="91072.726">10363 8771 10080 0 0,'0'0'462'0'0,"0"0"-12"0"0,0 0-188 0 0,0 0 293 0 0,0 0 158 0 0,0 0 30 0 0,0 0-22 0 0,0 0-121 0 0,0 0-50 0 0,0 0-8 0 0,0 0-3 0 0,0 0 3 0 0,0 0 2 0 0,0 0 0 0 0,0 0-26 0 0,0 0-112 0 0,0 0-43 0 0,0 0-10 0 0,0 0-19 0 0,0 0-80 0 0,0 0-35 0 0,0 0-10 0 0,0 0 17 0 0,0 0 71 0 0,0 0 30 0 0,0 0 7 0 0,0 0-38 0 0,0 0-161 0 0,0 0-34 0 0,0 0 43 0 0,0 0-4 0 0,0 0-4 0 0,0 0-9 0 0,0 0-40 0 0,0 0-21 0 0,0 0-2 0 0,0 0 4 0 0,0 0 16 0 0,0 0 4 0 0,0 0 0 0 0,0 0 12 0 0,0 0 52 0 0,0 0 28 0 0,0 0 4 0 0,0 0-46 0 0,0 0-156 0 0,0 0 88 0 0,0 0 52 0 0,0 0 8 0 0,0 0-8 0 0,0 0-46 0 0,0 0-6 0 0,0 0 18 0 0,0 0-8 0 0,0 0-14 0 0,0 0 0 0 0,0 0-24 0 0,1 18-174 0 0,3 82 132 0 0,0-63 0 0 0,-3 0 0 0 0,-1 15 0 0 0,-1-12 0 0 0,-2 9-4017 0 0,3-49 2066 0 0</inkml:trace>
  <inkml:trace contextRef="#ctx0" brushRef="#br0" timeOffset="96817.423">13693 7902 10592 0 0,'0'0'488'0'0,"0"0"-12"0"0,0 0-182 0 0,0 0 373 0 0,0 0 196 0 0,0 0 38 0 0,2 1-60 0 0,4 2-462 0 0,0 0-1 0 0,-1-1 1 0 0,2 0 0 0 0,-1 0-1 0 0,0 0 1 0 0,0 0 0 0 0,1-1-1 0 0,-1 0 1 0 0,2 0-379 0 0,17 0 1447 0 0,20-1-1447 0 0,-26 0 14 0 0,66 2 191 0 0,-2 0-2778 0 0,-72-3 340 0 0,0-2-3533 0 0</inkml:trace>
  <inkml:trace contextRef="#ctx0" brushRef="#br0" timeOffset="97197.851">13857 7777 9216 0 0,'-1'0'706'0'0,"1"-1"-462"0"0,0 1-1 0 0,0 0 0 0 0,-1 0 1 0 0,1-1-1 0 0,0 1 0 0 0,0 0 0 0 0,-1 0 1 0 0,1-1-1 0 0,0 1 0 0 0,0 0 1 0 0,-1 0-1 0 0,1 0 0 0 0,0 0 1 0 0,0 0-1 0 0,-1-1 0 0 0,1 1 0 0 0,0 0 1 0 0,-1 0-1 0 0,1 0 0 0 0,0 0 1 0 0,0 0-1 0 0,-1 0 0 0 0,1 0 0 0 0,0 0 1 0 0,-1 0-1 0 0,1 0 0 0 0,0 0 1 0 0,-1 0-1 0 0,1 0 0 0 0,0 0 1 0 0,-1 1-1 0 0,1-1-243 0 0,-5 9 1414 0 0,2 12-1546 0 0,4 6 1299 0 0,1 1 0 0 0,4 12-1167 0 0,2 21 698 0 0,-5-44-1096 0 0,0 0 1 0 0,1-1-1 0 0,1 1 0 0 0,5 10 398 0 0,-3-11-1488 0 0,5-2-72 0 0</inkml:trace>
  <inkml:trace contextRef="#ctx0" brushRef="#br0" timeOffset="92692.919">11390 8406 5528 0 0,'0'0'422'0'0,"0"0"81"0"0,0 0 1366 0 0,0 0 622 0 0,0 0 124 0 0,0 0-285 0 0,0 0-1310 0 0,0 0-572 0 0,7 15 353 0 0,-3 1-318 0 0,-1-1 0 0 0,-1 2-1 0 0,0-1 1 0 0,-1 15-483 0 0,2 13 273 0 0,-2-41-266 0 0,5 57 418 0 0,12 45-425 0 0,-3-20 791 0 0,-14-79-729 0 0,1-1-1 0 0,0 0 1 0 0,0 0-1 0 0,0 0 1 0 0,0 0-62 0 0,-1-4 69 0 0,-1-1-5 0 0,8 4 5 0 0,-7-4-65 0 0,-1 1-1 0 0,1-1 1 0 0,-1 1-1 0 0,1-1 1 0 0,-1 0-1 0 0,1 1 1 0 0,-1-1-1 0 0,1 0 0 0 0,-1 1 1 0 0,1-1-1 0 0,0 0 1 0 0,-1 0-1 0 0,1 0 1 0 0,0 1-1 0 0,-1-1 1 0 0,1 0-1 0 0,0 0-3 0 0,6-1 34 0 0,-1 0-1 0 0,1 0 1 0 0,0 0-1 0 0,-1-1 0 0 0,1 0 1 0 0,-1 0-1 0 0,1-1 1 0 0,-1 0-1 0 0,0 0 0 0 0,0 0 1 0 0,0-1-1 0 0,0 0 0 0 0,-1 0 1 0 0,0 0-1 0 0,0-1 1 0 0,0 0-1 0 0,0 0 0 0 0,-1 0 1 0 0,1 0-1 0 0,-1-1 1 0 0,1-2-34 0 0,-5 8 2 0 0,3-4 15 0 0,0-1-1 0 0,-1 1 1 0 0,1 0-1 0 0,-1-1 1 0 0,0 1-1 0 0,0-1 1 0 0,-1 0-1 0 0,2-3-16 0 0,2-17 39 0 0,0-1 0 0 0,-1 0 0 0 0,-2 0 0 0 0,0-10-39 0 0,4-29 76 0 0,-5 62-44 0 0,-1 0 0 0 0,1 1 0 0 0,0-1 0 0 0,-1 0 0 0 0,1 1 0 0 0,0-1 0 0 0,1 1 0 0 0,-1-1-1 0 0,0 1 1 0 0,1-1 0 0 0,-1 1 0 0 0,1 0 0 0 0,0 0 0 0 0,0 0 0 0 0,1-2-32 0 0,-2 4 245 0 0,15-10 3 0 0,-16 10-248 0 0,1-1 0 0 0,0 1 0 0 0,-1 0 0 0 0,1 0 0 0 0,0 0 0 0 0,-1-1 0 0 0,1 1 0 0 0,0 0 0 0 0,-1 0 0 0 0,1 0 0 0 0,0 0 0 0 0,-1 0 0 0 0,1 0 0 0 0,0 0 0 0 0,-1 0 0 0 0,1 1 0 0 0,0-1 0 0 0,-1 0 0 0 0,1 0 0 0 0,0 1 0 0 0,-1-1 0 0 0,1 0 0 0 0,1 1 0 0 0,18 6 37 0 0,-10-3-35 0 0,-1-1 1 0 0,1 0-1 0 0,4 0-2 0 0,16-4-298 0 0,-8 0 2 0 0,-6-1-1292 0 0,-6-1-5312 0 0,-6-1 411 0 0</inkml:trace>
  <inkml:trace contextRef="#ctx0" brushRef="#br0" timeOffset="93068.085">11408 8264 14888 0 0,'0'-6'1589'0'0,"-1"5"-1513"0"0,0 1 176 0 0,1 0 72 0 0,0 0 10 0 0,0-1-313 0 0,0 1 0 0 0,0 0 0 0 0,0 0 0 0 0,1-1 0 0 0,-1 1 0 0 0,0 0 0 0 0,0 0-1 0 0,0 0 1 0 0,0-1 0 0 0,0 1 0 0 0,1 0 0 0 0,-1 0 0 0 0,0 0 0 0 0,0-1 0 0 0,0 1-1 0 0,1 0 1 0 0,-1 0 0 0 0,0 0 0 0 0,0 0 0 0 0,0 0 0 0 0,1 0 0 0 0,-1-1 0 0 0,0 1-1 0 0,0 0 1 0 0,1 0 0 0 0,-1 0 0 0 0,0 0 0 0 0,0 0 0 0 0,1 0 0 0 0,-1 0 0 0 0,0 0-21 0 0,9-1 216 0 0,0-1 41 0 0,-4 1-145 0 0,-1 1 0 0 0,0 0 0 0 0,1-1 0 0 0,-1 1 0 0 0,0 1-1 0 0,1-1-111 0 0,97 14 834 0 0,88 13-613 0 0,-152-24-673 0 0,-13-6-2968 0 0,-18 0 1502 0 0</inkml:trace>
  <inkml:trace contextRef="#ctx0" brushRef="#br0" timeOffset="93475.56">11728 8194 12176 0 0,'0'0'561'0'0,"0"0"-17"0"0,0-1-458 0 0,1 0-1 0 0,-1-1 1 0 0,1 1-1 0 0,-1 0 1 0 0,1 0 0 0 0,-1 0-1 0 0,1-1 1 0 0,0 1-1 0 0,-1 0 1 0 0,2-1-86 0 0,2 1 159 0 0,-1-1 1 0 0,1 1-1 0 0,0 0 1 0 0,0 0-1 0 0,0 0 1 0 0,0 0-1 0 0,0 1 1 0 0,0 0-1 0 0,0 0 1 0 0,1 0-1 0 0,-1 0 1 0 0,0 0-1 0 0,0 1 1 0 0,0 0-1 0 0,0 0 1 0 0,2 1-160 0 0,7 2 492 0 0,0 2 1 0 0,0 0 0 0 0,0 0-1 0 0,2 3-492 0 0,-11-7 126 0 0,-1 0-1 0 0,0 0 0 0 0,1 0 1 0 0,-1 1-1 0 0,0 0 0 0 0,0 0 1 0 0,0 0-1 0 0,-1 0 1 0 0,1 0-1 0 0,-1 0 0 0 0,0 1 1 0 0,1 1-126 0 0,-2-3 44 0 0,0 0 0 0 0,0 1 1 0 0,0-1-1 0 0,0 1 1 0 0,0-1-1 0 0,-1 1 0 0 0,0-1 1 0 0,1 1-1 0 0,-1 0 1 0 0,0-1-1 0 0,0 1 0 0 0,0-1 1 0 0,-1 1-1 0 0,1-1 1 0 0,-1 1-1 0 0,1 0 1 0 0,-1-1-1 0 0,0 0 0 0 0,0 2-44 0 0,-2 3-287 0 0,0-1-1 0 0,-1 0 0 0 0,1-1 0 0 0,-1 1 0 0 0,0-1 0 0 0,-1 1 1 0 0,1-1-1 0 0,-6 4 288 0 0,1-1-1282 0 0</inkml:trace>
  <inkml:trace contextRef="#ctx0" brushRef="#br0" timeOffset="93928.68">11971 8712 13360 0 0,'-10'-11'1424'0'0,"9"9"-1279"0"0,0 0 0 0 0,0 1 1 0 0,0-1-1 0 0,1 0 0 0 0,-1 0 1 0 0,1 0-1 0 0,-1 0 0 0 0,1 0 1 0 0,-1 0-1 0 0,1 0 0 0 0,0 0 1 0 0,0 0-1 0 0,0 0 0 0 0,0 0 1 0 0,1 0-1 0 0,-1 0 0 0 0,0 0 1 0 0,1 0-1 0 0,-1 0 0 0 0,1 0 1 0 0,0 0-1 0 0,-1 1 0 0 0,2-2-145 0 0,0-1-71 0 0,0-1 0 0 0,0 1 0 0 0,1 0 0 0 0,0 0 0 0 0,-1 0 0 0 0,1 0 0 0 0,1 0 0 0 0,-1 1 0 0 0,1 0 71 0 0,-2 1-130 0 0,1 1 47 0 0,-1 1 71 0 0,0-1-1 0 0,-1 1 1 0 0,1 1 0 0 0,-1-1-1 0 0,1 0 1 0 0,-1 0 0 0 0,1 0-1 0 0,-1 1 1 0 0,1-1 0 0 0,-1 1-1 0 0,1-1 1 0 0,-1 1 0 0 0,0 0-1 0 0,1 0 1 0 0,-1-1 0 0 0,0 1-1 0 0,1 0 1 0 0,-1 0-1 0 0,1 1 13 0 0,-1 0 13 0 0,0 0 0 0 0,1-1 0 0 0,-1 1 0 0 0,0 0 0 0 0,0 0 0 0 0,0 1 0 0 0,0-1 0 0 0,-1 0 0 0 0,1 0 0 0 0,-1 0 0 0 0,1 1-1 0 0,-1-1 1 0 0,0 0 0 0 0,1 0 0 0 0,-1 1 0 0 0,0-1 0 0 0,-1 0 0 0 0,1 0 0 0 0,0 1 0 0 0,-1-1 0 0 0,1 0 0 0 0,-1 1-13 0 0,-1 3 150 0 0,0-1 1 0 0,0 0-1 0 0,0 0 1 0 0,-1 0-1 0 0,1 0 0 0 0,-1 0 1 0 0,0-1-1 0 0,-3 4-150 0 0,-3-1-843 0 0,5-10-251 0 0,3-7-1594 0 0,2 3 962 0 0</inkml:trace>
  <inkml:trace contextRef="#ctx0" brushRef="#br0" timeOffset="94293.165">12268 8303 11976 0 0,'0'0'922'0'0,"0"8"188"0"0,15 78 1448 0 0,-4 1 1 0 0,-4 12-2559 0 0,-4-60 546 0 0,-1-2-206 0 0,-3 0 0 0 0,-3 21-340 0 0,1-18 944 0 0,0-79-934 0 0,7 12-370 0 0,2 1-1 0 0,0-1 1 0 0,2 1 0 0 0,1 1 0 0 0,0 0 0 0 0,2 0-1 0 0,10-15 361 0 0,-15 30-83 0 0,0 0-1 0 0,1 1 0 0 0,0-1 0 0 0,0 2 0 0 0,1-1 0 0 0,1 1 0 0 0,-1 0 0 0 0,1 0 0 0 0,1 1 0 0 0,-1 1 1 0 0,1-1-1 0 0,0 2 0 0 0,7-4 84 0 0,-16 9 13 0 0,0-1 1 0 0,0 1-1 0 0,0-1 1 0 0,-1 1-1 0 0,1-1 0 0 0,0 1 1 0 0,0 0-1 0 0,0 0 1 0 0,0-1-1 0 0,0 1 1 0 0,0 0-1 0 0,0 0 1 0 0,0 0-1 0 0,1 0 0 0 0,-1 0 1 0 0,0 0-1 0 0,0 0 1 0 0,0 1-1 0 0,0-1 1 0 0,0 0-1 0 0,0 0 1 0 0,0 1-1 0 0,-1-1 1 0 0,1 1-1 0 0,0-1 0 0 0,0 1 1 0 0,0-1-1 0 0,0 1 1 0 0,0-1-1 0 0,-1 1 1 0 0,1 0-1 0 0,0 0 1 0 0,0-1-1 0 0,-1 1 0 0 0,1 0-13 0 0,0 1 25 0 0,-1-1-1 0 0,1 0 0 0 0,-1 1 0 0 0,0 0 0 0 0,1-1 1 0 0,-1 1-1 0 0,0-1 0 0 0,0 1 0 0 0,0-1 0 0 0,0 1 0 0 0,0-1 1 0 0,0 1-1 0 0,0 0 0 0 0,-1-1 0 0 0,1 1 0 0 0,0-1 1 0 0,-1 1-1 0 0,0-1 0 0 0,1 0 0 0 0,-1 1 0 0 0,0-1 0 0 0,0 1-24 0 0,-3 5 129 0 0,-1 0-1 0 0,-1 0 1 0 0,1 0-1 0 0,-1 0 0 0 0,0-1 1 0 0,-5 4-129 0 0,-45 31 505 0 0,11-8-307 0 0,29-20-147 0 0,9-9-1 0 0,1 1 0 0 0,0 0 1 0 0,0 1-1 0 0,-1 1-50 0 0,6-6 72 0 0,1 0 13 0 0,0 1-79 0 0,0-1-1 0 0,1 1 1 0 0,-1-1-1 0 0,1 1 1 0 0,-1-1-1 0 0,1 0 1 0 0,0 1 0 0 0,0-1-1 0 0,-1 0 1 0 0,1 1-1 0 0,0-1 1 0 0,0 0-1 0 0,0 0 1 0 0,0 0 0 0 0,1 0-1 0 0,-1 0 1 0 0,0 0-1 0 0,0 0 1 0 0,1 0-1 0 0,-1 0 1 0 0,0-1 0 0 0,1 1-1 0 0,0 0-5 0 0,0 0 5 0 0,9 5-5 0 0,1-1 0 0 0,-1-1 0 0 0,1 1 0 0 0,9 0 0 0 0,-14-3 0 0 0,9 4-1839 0 0,-1 0 0 0 0,9 5 1839 0 0,-13-6-6273 0 0</inkml:trace>
  <inkml:trace contextRef="#ctx0" brushRef="#br0" timeOffset="94657.551">12697 8693 13760 0 0,'0'0'314'0'0,"0"0"46"0"0,0 0 22 0 0,0 0-50 0 0,3 8 368 0 0,0-1-16 0 0,-1 0 1 0 0,-1 1 0 0 0,1-1 0 0 0,-1 1 0 0 0,-1-1 0 0 0,1 1 0 0 0,-1 6-685 0 0,-1 19 1223 0 0,2 37-745 0 0,4-21-452 0 0,-1-15 259 0 0,-1 21-285 0 0,-6-47-258 0 0,2-7-5213 0 0,-5-3 3522 0 0</inkml:trace>
  <inkml:trace contextRef="#ctx0" brushRef="#br0" timeOffset="95917.113">12243 8257 3224 0 0,'0'0'469'0'0,"0"0"762"0"0,0 0 331 0 0,0 0 66 0 0,0 0-92 0 0,0 0-456 0 0,0 0-198 0 0,0 0-40 0 0,0 0-66 0 0,1 0-242 0 0,55 4 2383 0 0,-33-1-2423 0 0,-8-2-274 0 0,1-1-1 0 0,-1-1 1 0 0,1 0-1 0 0,1-1-219 0 0,39-2 218 0 0,49-2 1 0 0,-33-2-236 0 0,-38 5-308 0 0,-4 0-3607 0 0,-28 3 2076 0 0</inkml:trace>
  <inkml:trace contextRef="#ctx0" brushRef="#br0" timeOffset="96391.565">12555 8148 3224 0 0,'2'-1'535'0'0,"2"-1"738"0"0,1-1 0 0 0,-1 1 0 0 0,1 1 0 0 0,-1-1 0 0 0,1 1 0 0 0,1-1-1273 0 0,0 2 278 0 0,-1-1-1 0 0,0 1 0 0 0,0 0 1 0 0,1 0-1 0 0,-1 1 0 0 0,0-1 0 0 0,0 1 1 0 0,0 1-1 0 0,0-1 0 0 0,0 1 1 0 0,0-1-1 0 0,0 1 0 0 0,0 1 1 0 0,3 1-278 0 0,-4-2 65 0 0,2 1 64 0 0,0 0 0 0 0,0 0 0 0 0,0 1-1 0 0,-1 0 1 0 0,1 0 0 0 0,-1 0 0 0 0,0 0 0 0 0,0 1 0 0 0,2 3-129 0 0,2 2 290 0 0,-8-9-224 0 0,0 0 0 0 0,0 0 0 0 0,0 0 0 0 0,0 0 0 0 0,0 0 0 0 0,0 0 0 0 0,0 1 0 0 0,-1-1 0 0 0,1 0 0 0 0,0 0 0 0 0,-1 1 0 0 0,1-1 0 0 0,-1 0 0 0 0,1 1 0 0 0,-1-1 0 0 0,0 0 0 0 0,0 1 0 0 0,1 0-66 0 0,-2-1 39 0 0,1 0-1 0 0,-1 0 0 0 0,1 0 1 0 0,-1 0-1 0 0,1 1 0 0 0,-1-1 1 0 0,0-1-1 0 0,1 1 0 0 0,-1 0 1 0 0,0 0-1 0 0,0 0 0 0 0,0 1-38 0 0,-3 2 116 0 0,0 0-21 0 0,0 0 0 0 0,0 0-1 0 0,0 0 1 0 0,-1-1-1 0 0,1 0 1 0 0,-1 1-1 0 0,0-2 1 0 0,0 1 0 0 0,0 0-1 0 0,-2 0-94 0 0,-14 5-1512 0 0,0-1-1 0 0,-2-1 1513 0 0,7-1-3083 0 0,2-1-2682 0 0</inkml:trace>
  <inkml:trace contextRef="#ctx0" brushRef="#br0" timeOffset="104396.056">16945 6714 18055 0 0,'0'0'407'0'0,"0"0"60"0"0,0-14 618 0 0,1 12-1048 0 0,-1-1 0 0 0,0 1 1 0 0,1-1-1 0 0,0 1 0 0 0,-1 0 0 0 0,1 0 1 0 0,0-1-1 0 0,0 1 0 0 0,0 0 0 0 0,1 0 0 0 0,-1 0 1 0 0,0 0-1 0 0,1 0 0 0 0,-1 0 0 0 0,1 1 1 0 0,0-2-38 0 0,6-4 428 0 0,0 0 0 0 0,0 0 0 0 0,2 1-428 0 0,-4 1 289 0 0,18-11 5 0 0,0 1 0 0 0,1 1 0 0 0,8-2-294 0 0,8-4 97 0 0,-34 16-89 0 0,1 0 1 0 0,-1 1-1 0 0,1 0 0 0 0,0 1 0 0 0,0-1 1 0 0,0 2-1 0 0,4-1-8 0 0,-8 1 0 0 0,1 1-1 0 0,-1 0 1 0 0,1 0 0 0 0,-1 0-1 0 0,0 1 1 0 0,1-1 0 0 0,-1 1-1 0 0,0 0 1 0 0,0 0 0 0 0,1 1-1 0 0,-1-1 1 0 0,0 1 0 0 0,0 0-1 0 0,2 2 1 0 0,1 1-34 0 0,1 0 0 0 0,-2 1 0 0 0,1 0-1 0 0,0 0 1 0 0,-1 1 0 0 0,0 0-1 0 0,-1 0 1 0 0,3 4 34 0 0,8 15-84 0 0,11 24 84 0 0,-11-17-172 0 0,-6-13-3131 0 0,-7-13 236 0 0,3 6-3944 0 0</inkml:trace>
  <inkml:trace contextRef="#ctx0" brushRef="#br0" timeOffset="108504.963">18553 6332 6992 0 0,'0'0'322'0'0,"0"0"-7"0"0,0 0-90 0 0,0 0 381 0 0,0 0 186 0 0,0 0 37 0 0,0 0-48 0 0,0 0-239 0 0,0 0-108 0 0,0 0-18 0 0,10 0 1672 0 0,37 12-847 0 0,1-3-1 0 0,0-1 0 0 0,16-2-1240 0 0,95 0 363 0 0,-45-6-156 0 0,-62 0-8014 0 0,-52 0 3109 0 0</inkml:trace>
  <inkml:trace contextRef="#ctx0" brushRef="#br0" timeOffset="108937.953">18917 6282 8696 0 0,'1'-1'120'0'0,"-1"1"1"0"0,0-1 0 0 0,1 1-1 0 0,-1-1 1 0 0,1 1 0 0 0,-1-1-1 0 0,1 0 1 0 0,-1 1 0 0 0,1 0-1 0 0,-1-1 1 0 0,1 1 0 0 0,-1-1-1 0 0,1 1 1 0 0,-1 0 0 0 0,1-1-1 0 0,0 1 1 0 0,-1 0 0 0 0,1-1-1 0 0,0 1 1 0 0,-1 0 0 0 0,1 0-1 0 0,0 0 1 0 0,-1 0 0 0 0,1 0-1 0 0,0 0 1 0 0,-1 0 0 0 0,1 0-1 0 0,0 0 1 0 0,-1 0 0 0 0,1 0 0 0 0,0 0-121 0 0,23 2 2057 0 0,-7 1-1503 0 0,0 0-1 0 0,-1 2 0 0 0,0 0 1 0 0,12 6-554 0 0,-22-9 56 0 0,0 1 0 0 0,0 0 1 0 0,-1 1-1 0 0,1-1 0 0 0,-1 1 0 0 0,0 0 1 0 0,0 1-1 0 0,0-1 0 0 0,-1 1 1 0 0,0 0-1 0 0,1 0 0 0 0,-2 0 0 0 0,4 6-56 0 0,-6-9 53 0 0,0-1-1 0 0,0 1 0 0 0,0 0 0 0 0,0 0 0 0 0,-1 0 0 0 0,1 0 0 0 0,-1 1 0 0 0,0-1 0 0 0,0 0 0 0 0,1 0 0 0 0,-1 0 0 0 0,-1 0 0 0 0,1 0 0 0 0,0 0 0 0 0,0 0 0 0 0,-1 1 0 0 0,1-1 0 0 0,-1 0 0 0 0,0 0 0 0 0,1 0 0 0 0,-1-1 0 0 0,0 1 0 0 0,0 0 0 0 0,0 0 0 0 0,-1 0 1 0 0,1-1-1 0 0,0 1 0 0 0,-1 0 0 0 0,1-1 0 0 0,-1 1 0 0 0,1-1 0 0 0,-1 0 0 0 0,-1 1-52 0 0,-6 5 173 0 0,0-2 0 0 0,0 1 0 0 0,0-1 0 0 0,-1-1 0 0 0,0 0 0 0 0,-2 1-173 0 0,-48 15-342 0 0,-30 6-6537 0 0,69-20 4409 0 0</inkml:trace>
  <inkml:trace contextRef="#ctx0" brushRef="#br0" timeOffset="105414.329">17767 6618 10592 0 0,'0'0'818'0'0,"0"0"-568"0"0,0 0-410 0 0,7-4-591 0 0,-5 3 957 0 0,0 0 1 0 0,0 0-1 0 0,0 0 1 0 0,0 1-1 0 0,0-1 1 0 0,0 0-1 0 0,0 1 1 0 0,0-1-1 0 0,0 1 1 0 0,1 0-1 0 0,-1 0 0 0 0,0 0 1 0 0,0 0-1 0 0,0 0 1 0 0,0 0-1 0 0,1 0 1 0 0,-1 1-1 0 0,0-1 1 0 0,0 1-1 0 0,0 0 1 0 0,0-1-1 0 0,0 1 0 0 0,0 0 1 0 0,0 0-1 0 0,0 0 1 0 0,-1 1-1 0 0,1-1 1 0 0,0 0-1 0 0,-1 1 1 0 0,1-1-1 0 0,0 1 1 0 0,0 0-207 0 0,4 5 214 0 0,0 0 0 0 0,-1 1 1 0 0,1-1-1 0 0,-1 1 1 0 0,-1 0-1 0 0,0 1 1 0 0,1 1-215 0 0,9 22 352 0 0,-1 2 0 0 0,-1-1 0 0 0,-2 1 0 0 0,-2 1 1 0 0,-1 0-1 0 0,-1 0 0 0 0,-2 2-352 0 0,-2-12 144 0 0,-1-1 1 0 0,-1 0-1 0 0,-1 1 1 0 0,-1-1-1 0 0,-2 0 0 0 0,0 0 1 0 0,-7 21-145 0 0,4-21 74 0 0,-2 0 0 0 0,0-1 0 0 0,-2 0 0 0 0,-2 3-74 0 0,8-17-350 0 0,0-1-1 0 0,-1 0 0 0 0,0 0 0 0 0,-1 0 1 0 0,1-1-1 0 0,-1 0 0 0 0,-1 0 1 0 0,1-1-1 0 0,-1 1 0 0 0,0-2 0 0 0,-9 5 351 0 0,16-9-315 0 0,-1 0-1 0 0,1 0 0 0 0,-1-1 0 0 0,1 1 0 0 0,-1 0 0 0 0,1-1 1 0 0,-1 0-1 0 0,1 1 0 0 0,-1-1 0 0 0,1 0 0 0 0,-1 0 1 0 0,0 0-1 0 0,1 0 0 0 0,-1 0 0 0 0,1 0 0 0 0,-2 0 316 0 0,-3-3-1790 0 0</inkml:trace>
  <inkml:trace contextRef="#ctx0" brushRef="#br0" timeOffset="105766.695">18193 6670 14600 0 0,'0'0'664'0'0,"0"0"-8"0"0,0 0-350 0 0,0 0 75 0 0,-4 6 555 0 0,-3 1-668 0 0,-6 7 95 0 0,1-1-1 0 0,0 2 1 0 0,1-1-1 0 0,1 2 0 0 0,-6 11-362 0 0,-6 16 487 0 0,7-15-291 0 0,1 1 0 0 0,-3 13-196 0 0,10-21 77 0 0,1 1 0 0 0,0 0 1 0 0,2 0-1 0 0,1 0 0 0 0,-1 12-77 0 0,4-24 24 0 0,0 0-1 0 0,0 0 1 0 0,1 0-1 0 0,0 0 1 0 0,0 0-1 0 0,1 0 1 0 0,1 0-1 0 0,0 0 1 0 0,0 0-1 0 0,1-1 1 0 0,0 0 0 0 0,0 1-1 0 0,3 2-23 0 0,-1-4 40 0 0,0 0 0 0 0,1-1-1 0 0,0 0 1 0 0,0 0 0 0 0,0 0 0 0 0,1-1-1 0 0,5 4-39 0 0,2-1-134 0 0,-1 0 0 0 0,1-1 0 0 0,1-1-1 0 0,1 1 135 0 0,-13-7-718 0 0,0 1 0 0 0,0-1 0 0 0,0 0 0 0 0,1 0 0 0 0,-1 0 0 0 0,0-1 0 0 0,4 1 718 0 0,-2-1-1901 0 0</inkml:trace>
  <inkml:trace contextRef="#ctx0" brushRef="#br0" timeOffset="99866.502">15491 7079 4144 0 0,'-3'-9'982'0'0,"4"-1"-1745"0"0,0 5 5555 0 0,0 0 6456 0 0,-3 26-11078 0 0,1-16-123 0 0,1 0 0 0 0,-1 0 0 0 0,1 0 0 0 0,0 0 0 0 0,0 0 0 0 0,1 2-47 0 0,15 102 752 0 0,-9-71-625 0 0,7 31 80 0 0,-12-59-123 0 0,0-1 1 0 0,-1 1 0 0 0,-1-1-1 0 0,1 5-84 0 0,-2-13-2874 0 0,-1-6 854 0 0,-4-11-1848 0 0,0 3 131 0 0,3-1-539 0 0</inkml:trace>
  <inkml:trace contextRef="#ctx0" brushRef="#br0" timeOffset="100260.785">15408 7035 3224 0 0,'4'-9'58'0'0,"-1"5"-22"0"0,-1-1 0 0 0,0 1 1 0 0,0-1-1 0 0,-1 1 0 0 0,1-1 1 0 0,-1 0-1 0 0,0-3-36 0 0,0 5 348 0 0,-1 0 1 0 0,1 0-1 0 0,0 1 1 0 0,0-1-1 0 0,0 0 1 0 0,0 0-1 0 0,1 1 1 0 0,-1-1-349 0 0,1 1 461 0 0,-1 0 0 0 0,0 0 1 0 0,0-1-1 0 0,0 1 0 0 0,0-1 1 0 0,0 1-1 0 0,-1 0 0 0 0,1-1 1 0 0,-1 0-1 0 0,1 0-461 0 0,-1 2 280 0 0,0 0 0 0 0,0 0 0 0 0,0 0 0 0 0,1 0 1 0 0,-1 0-1 0 0,0 0 0 0 0,1 0 0 0 0,-1 0 0 0 0,1 0 0 0 0,-1 0 0 0 0,1 0 0 0 0,-1 0 1 0 0,1 1-1 0 0,0-1-280 0 0,0 0 155 0 0,-1 0 0 0 0,1 0 1 0 0,-1 0-1 0 0,1 0 0 0 0,-1 0 0 0 0,1 1 1 0 0,-1-1-1 0 0,1 0 0 0 0,-1 0 1 0 0,0 0-1 0 0,1 0 0 0 0,-1 0 1 0 0,0 0-1 0 0,0-1-155 0 0,0 1 626 0 0,15 0 1562 0 0,-13 1-2154 0 0,-1-1 1 0 0,1 1-1 0 0,-1 0 0 0 0,1 0 1 0 0,0 0-1 0 0,-1 0 0 0 0,1 0 1 0 0,0 0-1 0 0,-1 0 1 0 0,1 1-1 0 0,0-1 0 0 0,-1 1 1 0 0,1-1-1 0 0,-1 1 0 0 0,1 0 1 0 0,1 0-35 0 0,22 13 261 0 0,20 15-261 0 0,26 12 53 0 0,-42-24-53 0 0,-21-14 0 0 0,0 2 0 0 0,-1-1 0 0 0,1 1 0 0 0,-1 0 0 0 0,5 5 0 0 0,9 9 1 0 0,-15-14 0 0 0,-1 0 0 0 0,1 0 0 0 0,0 0 0 0 0,-1 1 1 0 0,0 0-1 0 0,-1 0 0 0 0,1 0 0 0 0,-1 0 0 0 0,3 7-1 0 0,5 6 49 0 0,-11-18-45 0 0,1 0 0 0 0,-1 1 1 0 0,0-1-1 0 0,0 1 0 0 0,0-1 1 0 0,0 1-1 0 0,0 0 0 0 0,-1-1 1 0 0,1 1-1 0 0,0 0 0 0 0,-1 0 0 0 0,1-1 1 0 0,-1 1-1 0 0,0 0 0 0 0,1 1-4 0 0,1 18 68 0 0,-2-20-55 0 0,0 1-1 0 0,1 0 0 0 0,-1 0 0 0 0,0 0 0 0 0,0-1 0 0 0,0 1 1 0 0,0 0-1 0 0,0 0 0 0 0,0 0 0 0 0,0-1 0 0 0,-1 1 0 0 0,1 0 0 0 0,-1 0 1 0 0,1-1-1 0 0,-1 1 0 0 0,0 0 0 0 0,0-1 0 0 0,0 1 0 0 0,0-1 1 0 0,0 1-1 0 0,0-1 0 0 0,0 1 0 0 0,0-1 0 0 0,0 0 0 0 0,-1 1-12 0 0,-8 8 78 0 0,6-5-47 0 0,0-1 0 0 0,0 0 1 0 0,0 0-1 0 0,-1 0 0 0 0,0-1 0 0 0,0 1 0 0 0,-3 0-31 0 0,-19 10 74 0 0,-2-1-1 0 0,1-1 0 0 0,-2-2 1 0 0,1-1-1 0 0,-1-1 0 0 0,-27 3-73 0 0,25-6-150 0 0,31-4-230 0 0,-4-3-351 0 0,4 1-4393 0 0,1 1 2742 0 0</inkml:trace>
  <inkml:trace contextRef="#ctx0" brushRef="#br0" timeOffset="100682.453">16018 7174 13416 0 0,'-1'0'51'0'0,"1"0"1"0"0,-1 0-1 0 0,0 0 1 0 0,0 0 0 0 0,1 0-1 0 0,-1 0 1 0 0,0 1-1 0 0,0-1 1 0 0,1 0 0 0 0,-1 0-1 0 0,0 1 1 0 0,0-1-1 0 0,1 0 1 0 0,-1 1 0 0 0,0-1-1 0 0,1 0 1 0 0,-1 1-1 0 0,1-1 1 0 0,-1 1 0 0 0,1 0-1 0 0,-1-1 1 0 0,1 1-1 0 0,-1-1 1 0 0,1 1 0 0 0,-1 0-1 0 0,1-1 1 0 0,0 1-1 0 0,-1 0 1 0 0,1-1 0 0 0,0 1-1 0 0,-1 0 1 0 0,1 0-1 0 0,0-1 1 0 0,0 1-1 0 0,0 0 1 0 0,0 0 0 0 0,0-1-1 0 0,0 1 1 0 0,0 0-1 0 0,0 0-51 0 0,-2 7 201 0 0,-3 1 241 0 0,4-8-375 0 0,1-1 0 0 0,-1 1 1 0 0,0 0-1 0 0,1 0 0 0 0,-1 0 0 0 0,1 0 1 0 0,-1 0-1 0 0,1 0 0 0 0,0 0 0 0 0,-1 0 1 0 0,1 0-1 0 0,0 0-67 0 0,-2 12 575 0 0,1 0 0 0 0,0 0 0 0 0,2 0-1 0 0,-1 0 1 0 0,2 3-575 0 0,-1-5 213 0 0,-1-7-119 0 0,1 0-1 0 0,-1 0 1 0 0,1 0-1 0 0,0-1 0 0 0,0 1 1 0 0,0 0-1 0 0,2 2-93 0 0,6 28 495 0 0,-6-26-440 0 0,-3-8-24 0 0,0 1-1 0 0,0 0 1 0 0,0 0 0 0 0,0 0 0 0 0,0 0 0 0 0,1-1 0 0 0,-1 1 0 0 0,0 0-1 0 0,1 0 1 0 0,-1 0 0 0 0,0-1 0 0 0,1 1 0 0 0,-1 0 0 0 0,1-1-1 0 0,-1 1 1 0 0,1 0 0 0 0,0-1 0 0 0,-1 1 0 0 0,1 0 0 0 0,0-1-31 0 0,0 1-248 0 0,3-1 472 0 0,0-1-3583 0 0,4-3 1648 0 0</inkml:trace>
  <inkml:trace contextRef="#ctx0" brushRef="#br0" timeOffset="101105.387">16028 7079 4608 0 0,'-5'-13'488'0'0,"5"11"194"0"0,0 1-1 0 0,0 0 1 0 0,0 0 0 0 0,0 0-1 0 0,0-1 1 0 0,1 1 0 0 0,-1 0 0 0 0,0 0-1 0 0,1 0 1 0 0,-1 0 0 0 0,1 0 0 0 0,0 0-1 0 0,-1 0 1 0 0,1 0 0 0 0,0 0 0 0 0,0-1-682 0 0,0 2 583 0 0,-1 0-109 0 0,0 0-61 0 0,0 0-158 0 0,0 0-67 0 0,0 0-18 0 0,1 1-30 0 0,14 17-2006 0 0,-6-12 785 0 0</inkml:trace>
  <inkml:trace contextRef="#ctx0" brushRef="#br0" timeOffset="101496.628">16215 7100 5528 0 0,'11'0'213'0'0,"-6"0"54"0"0,-9 6 130 0 0,4-6 1126 0 0,0 17 4618 0 0,1-6-5082 0 0,-1-9-965 0 0,1 0 1 0 0,-1 0-1 0 0,0 0 1 0 0,0 0-1 0 0,0 0 1 0 0,0 0-1 0 0,0 0 0 0 0,0 0 1 0 0,0 0-1 0 0,-1 0 1 0 0,1 0-1 0 0,-1 0 1 0 0,1-1-1 0 0,-1 1-94 0 0,0-1 63 0 0,0 0-1 0 0,0 0 1 0 0,1 1 0 0 0,-1-1-1 0 0,0 0 1 0 0,1 0 0 0 0,-1 0-1 0 0,1 0 1 0 0,-1 1 0 0 0,1-1-1 0 0,-1 0 1 0 0,1 1 0 0 0,0-1-1 0 0,0 0 1 0 0,0 1 0 0 0,0-1-1 0 0,0 0 1 0 0,0 1 0 0 0,0-1-1 0 0,0 0 1 0 0,0 0 0 0 0,1 1-1 0 0,-1-1 1 0 0,1 0 0 0 0,-1 0-1 0 0,1 1-62 0 0,-1 1 101 0 0,1 0 0 0 0,-1 0-1 0 0,0 0 1 0 0,0 0-1 0 0,0 0 1 0 0,0 0 0 0 0,-1 0-1 0 0,1 0 1 0 0,-1 0-1 0 0,0 1-100 0 0,-2 24 553 0 0,10 40 120 0 0,-7-66-659 0 0,0 0-1 0 0,1 0 1 0 0,-1 0-1 0 0,1 0 1 0 0,0 0 0 0 0,0-1-1 0 0,0 1 1 0 0,0 0-1 0 0,0 0 1 0 0,1 0-14 0 0,-1 0 10 0 0,0-1 0 0 0,0 1 0 0 0,0-1 0 0 0,0 1 0 0 0,-1 0 0 0 0,1-1 0 0 0,0 1 0 0 0,-1 0 0 0 0,1-1 0 0 0,-1 1 0 0 0,0 0 0 0 0,1 0-10 0 0,-3 10 61 0 0,2-11-56 0 0,0 0 1 0 0,0 1 0 0 0,0-1 0 0 0,-1 0-1 0 0,1 0 1 0 0,0 1 0 0 0,0-1-1 0 0,1 0 1 0 0,-1 1 0 0 0,0-1-1 0 0,0 0 1 0 0,1 1 0 0 0,-1-1 0 0 0,1 0-1 0 0,-1 0 1 0 0,1 0 0 0 0,0 1-6 0 0,7 22 362 0 0,-11-21-248 0 0,2-4-83 0 0,3-3-74 0 0,12-13-204 0 0,-11 15 144 0 0,-1-1 0 0 0,1 0 1 0 0,-1 1-1 0 0,0-1 0 0 0,0 0 0 0 0,0-1 0 0 0,0 1 0 0 0,1-3 103 0 0,-1 2-117 0 0,0 0-1 0 0,0 0 1 0 0,1 0-1 0 0,0 0 1 0 0,0 1-1 0 0,0-1 118 0 0,15-21-711 0 0,-10 12 264 0 0,0 0-1 0 0,1 0 0 0 0,1 1 0 0 0,-1 0 0 0 0,2 1 0 0 0,0 0 1 0 0,0 1-1 0 0,1 0 0 0 0,9-5 448 0 0,-18 13 271 0 0,0 0 0 0 0,1 0-1 0 0,0 0 1 0 0,-1 1 0 0 0,1-1 0 0 0,0 1 0 0 0,1 0-271 0 0,-6 15 1094 0 0,0-12-1003 0 0,0 1 0 0 0,-1-1-1 0 0,0 1 1 0 0,1-1 0 0 0,-1 1-1 0 0,0-1 1 0 0,0 0 0 0 0,0 0-1 0 0,-1 0 1 0 0,1 0-1 0 0,0-1 1 0 0,-3 2-91 0 0,-35 17 510 0 0,12-6-292 0 0,-60 23 153 0 0,85-35-359 0 0,-13 4 40 0 0,13-5-9 0 0,-1 4-22 0 0,8-1 34 0 0,3 3 47 0 0,-3-3-61 0 0,0 0 0 0 0,1 0-1 0 0,-1 0 1 0 0,1-1 0 0 0,4 3-41 0 0,74 26 43 0 0,-38-13-2776 0 0,-44-19 484 0 0,-1 0-3527 0 0</inkml:trace>
  <inkml:trace contextRef="#ctx0" brushRef="#br0" timeOffset="101895.269">15635 6738 2760 0 0,'0'0'248'0'0,"0"0"-248"0"0,0 0 0 0 0,0 0 0 0 0,9 3 232 0 0,-9-3 0 0 0,0 0 0 0 0,0 0 0 0 0,0 0-232 0 0,0 0 0 0 0</inkml:trace>
  <inkml:trace contextRef="#ctx0" brushRef="#br0" timeOffset="102578.898">15642 6741 3224 0 0,'0'0'376'0'0,"0"0"371"0"0,0 0 165 0 0,0 0 30 0 0,0 0-70 0 0,0 0-328 0 0,0 0-140 0 0,0 0-27 0 0,0 0-35 0 0,0 0-120 0 0,0 0-50 0 0,0 0-10 0 0,0 0 11 0 0,0 0 56 0 0,0 0 25 0 0,0 0 2 0 0,0 0 1 0 0,0 0 7 0 0,0 0 7 0 0,0 0 1 0 0,0 0 4 0 0,0 0 17 0 0,0 0 10 0 0,0 0 1 0 0,0 0-12 0 0,0 0-50 0 0,0 0-18 0 0,0 0-6 0 0,0 0-12 0 0,0 0-39 0 0,0 0-20 0 0,0 0-3 0 0,-5 2 2 0 0,2-2 4399 0 0,-4 0-4521 0 0,5 0 36 0 0,0 0 16 0 0,2 0 14 0 0,0 0-10 0 0,0 0-14 0 0,0 0 17 0 0,0 0 77 0 0,0 0 31 0 0,85 6 687 0 0,76-1-686 0 0,-42-2-74 0 0,-46-5 20 0 0,-49 0-103 0 0,-13 0-459 0 0,-45-11-2421 0 0,30 12 2467 0 0,0-1-1 0 0,1 1 1 0 0,-1-1 0 0 0,1 0 0 0 0,-1 0-1 0 0,1 0 1 0 0,0 0 0 0 0,0-1 0 0 0,0 1-1 0 0,0-1 1 0 0,0 0 0 0 0,0 0 0 0 0,1 0-1 0 0,-1 0 1 0 0,1 0 0 0 0,-1-3 378 0 0,2 4-87 0 0,-1 0-1 0 0,1 0 1 0 0,0 0 0 0 0,-1 0 0 0 0,1 0 0 0 0,-1 1-1 0 0,1-1 1 0 0,-1 1 87 0 0,0-1-30 0 0,1 1 1 0 0,0 0-1 0 0,-1-1 0 0 0,1 1 1 0 0,0-1-1 0 0,0 1 0 0 0,0-1 0 0 0,0 1 1 0 0,0-1-1 0 0,0 0 0 0 0,1 1 1 0 0,-1-1-1 0 0,0 0 30 0 0,-3-7 94 0 0,4 8-34 0 0,0 1 0 0 0,-1 0 1 0 0,1-1-1 0 0,0 1 0 0 0,0 0 1 0 0,0-1-1 0 0,-1 1 0 0 0,1-1 1 0 0,0 1-1 0 0,0 0 0 0 0,0-1 1 0 0,0 1-1 0 0,0-1 0 0 0,-1 1 1 0 0,1 0-1 0 0,0-1 0 0 0,0 1 1 0 0,0-1-1 0 0,0 1 0 0 0,0 0 1 0 0,0-1-1 0 0,1 1 1 0 0,-1-1-1 0 0,0 1 0 0 0,0-1 1 0 0,0 1-1 0 0,0 0 0 0 0,0-1 1 0 0,1 1-1 0 0,-1 0 0 0 0,0-1 1 0 0,0 1-1 0 0,0 0 0 0 0,1-1 1 0 0,-1 1-1 0 0,0 0 0 0 0,1-1 1 0 0,-1 1-1 0 0,0 0 0 0 0,1 0 1 0 0,-1-1-1 0 0,0 1 0 0 0,1 0 1 0 0,-1 0-1 0 0,1 0 1 0 0,-1-1-1 0 0,0 1 0 0 0,1 0 1 0 0,-1 0-61 0 0,4-2 167 0 0,0 1 1 0 0,0-1-1 0 0,-1 1 1 0 0,1 0 0 0 0,0 0-1 0 0,0 1 1 0 0,0-1-1 0 0,0 1 1 0 0,0 0-1 0 0,0 0 1 0 0,0 0 0 0 0,0 0-1 0 0,0 1 1 0 0,0 0-1 0 0,0 0 1 0 0,0 0 0 0 0,1 0-168 0 0,10 5 306 0 0,0 0 0 0 0,0 1 1 0 0,10 6-307 0 0,-20-10 161 0 0,1 1 14 0 0,-1 0 1 0 0,1 0 0 0 0,-1 1-1 0 0,0-1 1 0 0,-1 1-1 0 0,1 1 1 0 0,-1-1-176 0 0,-2-3 65 0 0,-1 0 127 0 0,-1-2-66 0 0,0 0-29 0 0,0 1-8 0 0,-2 4 53 0 0,0 0 0 0 0,0-1 0 0 0,0 0 0 0 0,-1 1 0 0 0,0-1 0 0 0,1 0 0 0 0,-1 0 0 0 0,-1-1 0 0 0,1 1 0 0 0,-1-1 0 0 0,1 1 0 0 0,-1-1 0 0 0,0 0 0 0 0,-1 0-142 0 0,-7 5-75 0 0,0-1 0 0 0,0-1-1 0 0,-1 0 1 0 0,-9 3 75 0 0,-5-2-527 0 0,-10 5-3314 0 0,24-7 1720 0 0,1-2-20 0 0</inkml:trace>
  <inkml:trace contextRef="#ctx0" brushRef="#br0" timeOffset="104795.471">15040 6800 10592 0 0,'-9'6'1133'0'0,"4"-4"-889"0"0,1 0-1 0 0,-1 0 1 0 0,1 1-1 0 0,0-1 1 0 0,0 1 0 0 0,0 0-1 0 0,1 0 1 0 0,-1 0 0 0 0,1 1-1 0 0,-1-1 1 0 0,0 2-244 0 0,-6 9 3002 0 0,0 1 0 0 0,-4 8-3002 0 0,-2 2 445 0 0,11-15-346 0 0,0-1 0 0 0,1 1 0 0 0,0 0 0 0 0,0 0 0 0 0,1 0 0 0 0,0 0 0 0 0,1 0 0 0 0,0 1 0 0 0,1 0 0 0 0,0-1 0 0 0,1 1 0 0 0,0-1 0 0 0,0 1 0 0 0,1 0-1 0 0,1 0-98 0 0,2 13 47 0 0,1 0 0 0 0,1-1-1 0 0,1 0 1 0 0,1 0-1 0 0,1-1 1 0 0,2 3-47 0 0,2 0-49 0 0,0-1 0 0 0,2 0 0 0 0,1-1 1 0 0,1-1-1 0 0,0-1 0 0 0,2 0 0 0 0,0-1 0 0 0,20 15 49 0 0,-17-18-2390 0 0,0-1 1 0 0,1-1-1 0 0,6 3 2390 0 0,13 2-6490 0 0</inkml:trace>
  <inkml:trace contextRef="#ctx0" brushRef="#br0" timeOffset="103160.717">16829 7057 14368 0 0,'0'0'661'0'0,"0"0"-17"0"0,-13 5-61 0 0,-5-3 620 0 0,1-1 1 0 0,-8-1-1204 0 0,24 0 176 0 0,1 0-69 0 0,0 0-38 0 0,0 0-5 0 0,0-1-54 0 0,0 0-1 0 0,0 0 0 0 0,0 0 0 0 0,0 0 0 0 0,1 0 0 0 0,-1 0 0 0 0,0 1 0 0 0,0-1 1 0 0,1 0-1 0 0,-1 0 0 0 0,1 0 0 0 0,-1 0 0 0 0,1 0 0 0 0,-1 0 0 0 0,1 1 0 0 0,0-1 1 0 0,-1 0-1 0 0,1 1 0 0 0,0-1 0 0 0,-1 0 0 0 0,1 1 0 0 0,0-1 0 0 0,0 1 1 0 0,0-1-1 0 0,0 1 0 0 0,0-1-9 0 0,12-8-248 0 0,15-5 493 0 0,-28 14-262 0 0,0 0 0 0 0,1 0 0 0 0,-1 0 1 0 0,0 0-1 0 0,1 0 0 0 0,-1 0 0 0 0,0 0 0 0 0,0 0 0 0 0,1 0 0 0 0,-1 1 1 0 0,0-1-1 0 0,1 0 0 0 0,-1 0 0 0 0,0 0 0 0 0,0 0 0 0 0,1 0 0 0 0,-1 0 1 0 0,0 1-1 0 0,0-1 0 0 0,1 0 0 0 0,-1 0 0 0 0,0 0 0 0 0,0 1 0 0 0,0-1 1 0 0,0 0-1 0 0,1 0 0 0 0,-1 1 0 0 0,0-1 0 0 0,0 0 0 0 0,0 0 0 0 0,0 1 0 0 0,0-1 1 0 0,0 0-1 0 0,0 0 0 0 0,1 1 0 0 0,-1-1 0 0 0,0 0 0 0 0,0 1 0 0 0,0-1 1 0 0,0 0-1 0 0,0 0 0 0 0,0 1 0 0 0,0-1 0 0 0,-1 0 0 0 0,1 1 0 0 0,0-1 1 0 0,0 0-1 0 0,0 0 0 0 0,0 1 0 0 0,0-1 0 0 0,0 0 0 0 0,0 0 0 0 0,-1 1 0 0 0,1-1 17 0 0,0 1-957 0 0,0 4-5321 0 0</inkml:trace>
  <inkml:trace contextRef="#ctx0" brushRef="#br0" timeOffset="103590.962">16972 7116 4144 0 0,'0'0'319'0'0,"0"0"89"0"0,17-2 5450 0 0,8-6-2361 0 0,-5 0-2454 0 0,-11 5-795 0 0,-1 0-1 0 0,0 0 1 0 0,0-1 0 0 0,0 0-1 0 0,0 0 1 0 0,0-1-1 0 0,-1 0 1 0 0,0 0 0 0 0,0-1-1 0 0,-1 0 1 0 0,1 0 0 0 0,-1-1-1 0 0,-1 1 1 0 0,1-2 0 0 0,-1 1-1 0 0,4-7-247 0 0,-8 11 8 0 0,0 0 1 0 0,0 0-1 0 0,0 0 0 0 0,0 0 0 0 0,0-1 0 0 0,-1 1 0 0 0,1 0 0 0 0,-1 0 0 0 0,0-1 0 0 0,0 1 0 0 0,0 0 0 0 0,-1 0 0 0 0,1-1 1 0 0,-1 1-9 0 0,0-16 102 0 0,0 18-84 0 0,1 1 0 0 0,0-1 1 0 0,0 0-1 0 0,0 1 0 0 0,-1-1 0 0 0,1 1 0 0 0,0-1 0 0 0,-1 1 0 0 0,1-1 0 0 0,0 0 0 0 0,-1 1 0 0 0,1 0 0 0 0,-1-1 0 0 0,1 1 0 0 0,0-1 0 0 0,-1 1 0 0 0,1-1 0 0 0,-1 1 0 0 0,0 0 0 0 0,1-1 0 0 0,-1 1 0 0 0,1 0 0 0 0,-1 0 0 0 0,1 0 0 0 0,-1-1 1 0 0,0 1-19 0 0,-14-2 302 0 0,11 3-263 0 0,0 0-1 0 0,0 1 0 0 0,0-1 0 0 0,0 1 1 0 0,1 0-1 0 0,-1 0 0 0 0,1 0 1 0 0,-1 1-1 0 0,1-1 0 0 0,0 1 0 0 0,0 0 1 0 0,0 0-1 0 0,-2 3-38 0 0,-5 6 126 0 0,1 1 1 0 0,0 0-1 0 0,1 2-126 0 0,-1 0 266 0 0,3-3-200 0 0,0 0 1 0 0,1 0-1 0 0,1 1 0 0 0,1 0 0 0 0,-1 0 1 0 0,2 0-1 0 0,-1 10-66 0 0,2-20 24 0 0,1 0 0 0 0,0 0 0 0 0,-1 0 0 0 0,1 0 0 0 0,1 0 0 0 0,-1 0 0 0 0,0 0 0 0 0,1 0 0 0 0,0 0 0 0 0,-1 0 0 0 0,1 0 0 0 0,0 0 0 0 0,1 0 0 0 0,-1 0-1 0 0,0-1 1 0 0,1 1 0 0 0,0 0 0 0 0,-1-1 0 0 0,1 1 0 0 0,2 1-24 0 0,-1-2 13 0 0,0 1 0 0 0,0-1 0 0 0,0 0 0 0 0,0 0 0 0 0,1 0 0 0 0,-1-1-1 0 0,0 1 1 0 0,1-1 0 0 0,-1 0 0 0 0,1 0 0 0 0,0 0 0 0 0,-1 0 0 0 0,1 0 0 0 0,0-1-1 0 0,-1 0 1 0 0,4 0-13 0 0,15 0-48 0 0,29 0-115 0 0,-17-7-3300 0 0,-21 4-3454 0 0</inkml:trace>
  <inkml:trace contextRef="#ctx0" brushRef="#br0" timeOffset="104012.957">17316 7122 10592 0 0,'0'0'488'0'0,"0"0"-12"0"0,1-1-307 0 0,7-3 767 0 0,0-1 0 0 0,0 1 0 0 0,0 1-1 0 0,0 0 1 0 0,7-2-936 0 0,-11 4 299 0 0,0 0 0 0 0,0 0 1 0 0,1 1-1 0 0,-1-1 0 0 0,0 1 0 0 0,1 0 0 0 0,-1 0 0 0 0,0 0 0 0 0,1 1 0 0 0,-1 0 0 0 0,0-1 1 0 0,0 2-1 0 0,3 0-299 0 0,-6-2 12 0 0,0 0 1 0 0,0 1-1 0 0,0-1 1 0 0,0 1 0 0 0,1 0-1 0 0,-1-1 1 0 0,0 1-1 0 0,0 0 1 0 0,0-1-1 0 0,-1 1 1 0 0,1 0 0 0 0,0 0-1 0 0,0 0 1 0 0,0 0-1 0 0,0 0 1 0 0,-1 0-1 0 0,1 0 1 0 0,-1 0 0 0 0,1 1-1 0 0,-1-1 1 0 0,1 0-1 0 0,-1 0 1 0 0,1 0-13 0 0,-1 1 18 0 0,0 0 0 0 0,0 0 1 0 0,0 0-1 0 0,0 0 0 0 0,-1 0 0 0 0,1 0 1 0 0,0 0-1 0 0,-1 0 0 0 0,1 0 1 0 0,-1 0-1 0 0,0 0 0 0 0,0 0 0 0 0,0 1-18 0 0,-3 4 87 0 0,-1 0 0 0 0,0-1-1 0 0,0 1 1 0 0,0-1 0 0 0,-1 0-1 0 0,-4 3-86 0 0,-15 13 512 0 0,15-15-473 0 0,0 1 1 0 0,1 1-1 0 0,0 0 0 0 0,1 0 0 0 0,-6 8-39 0 0,14-17 0 0 0,0 1 0 0 0,0 0 0 0 0,-1-1 0 0 0,1 1 0 0 0,0 0 0 0 0,0-1 0 0 0,0 1 0 0 0,0 0 0 0 0,0-1 0 0 0,0 1 0 0 0,0 0 0 0 0,1-1 0 0 0,-1 1 0 0 0,0 0 0 0 0,0-1 0 0 0,0 1 0 0 0,1-1 0 0 0,-1 1 0 0 0,0-1 0 0 0,1 1 0 0 0,-1 0 0 0 0,0-1 0 0 0,1 1 0 0 0,-1-1 0 0 0,1 1 0 0 0,-1-1 0 0 0,1 0 0 0 0,-1 1 0 0 0,1-1 0 0 0,-1 1 0 0 0,1-1 0 0 0,-1 0 0 0 0,2 1 0 0 0,-2-1 0 0 0,1 1 0 0 0,1 0 1 0 0,0 0-1 0 0,0 0 0 0 0,0 0 0 0 0,0 0 0 0 0,0 0 0 0 0,0 0 0 0 0,0-1 0 0 0,0 1 1 0 0,0-1-1 0 0,1 0 0 0 0,-1 0 0 0 0,0 1 0 0 0,0-1 0 0 0,0 0 0 0 0,2-1 0 0 0,36-5 43 0 0,-32 4-24 0 0,7-1-66 0 0,-1-1 0 0 0,-1-1 0 0 0,2 0 47 0 0,-10 3-492 0 0,0 0 0 0 0,-1 0 1 0 0,1-1-1 0 0,-1 1 0 0 0,1-1 1 0 0,-1 0-1 0 0,0 0 0 0 0,0 0 0 0 0,-1-1 1 0 0,2-1 491 0 0,2-3-6333 0 0</inkml:trace>
  <inkml:trace contextRef="#ctx0" brushRef="#br0" timeOffset="106262.579">18580 6718 3224 0 0,'0'0'143'0'0,"0"0"329"0"0,0 0 1278 0 0,0 0 561 0 0,0 0 110 0 0,0 0-244 0 0,0 0-1095 0 0,0 0-481 0 0,0 0-97 0 0,-4 14 1196 0 0,5 19 114 0 0,-1-11-906 0 0,0 1 0 0 0,-3 19-908 0 0,1-2 509 0 0,2-29-388 0 0,-1-1 0 0 0,0 1 0 0 0,0-1 1 0 0,-1 1-122 0 0,-7 30 192 0 0,3 1 0 0 0,0 9-192 0 0,6 31 297 0 0,0-79-265 0 0,0-2-23 0 0,0 0 0 0 0,0 0 0 0 0,0 0 0 0 0,0 0-1 0 0,0 0 1 0 0,1 0 0 0 0,-1 0 0 0 0,0 0 0 0 0,1 0-1 0 0,-1 0 1 0 0,1 0 0 0 0,-1 0 0 0 0,1 0 0 0 0,-1 0 0 0 0,1 0-1 0 0,0 0-8 0 0,0 0-90 0 0,-1-1-10 0 0,1 0-13 0 0,0 0-1 0 0,0 0 1 0 0,0 0 0 0 0,0 0 0 0 0,0 0 0 0 0,0-1 0 0 0,0 1 0 0 0,-1 0-1 0 0,1-1 1 0 0,0 1 0 0 0,0 0 0 0 0,0-1 0 0 0,0 1 0 0 0,0-1 0 0 0,0 1-1 0 0,0-1 1 0 0,-1 0 0 0 0,1 1 0 0 0,0-1 0 0 0,-1 0 0 0 0,1 0 113 0 0,8-19-2460 0 0,-7 14 1476 0 0,4-5-1413 0 0</inkml:trace>
  <inkml:trace contextRef="#ctx0" brushRef="#br0" timeOffset="106664.508">18653 6683 7832 0 0,'0'0'602'0'0,"0"0"-158"0"0,0 0 808 0 0,13-7 4986 0 0,-12 7-6166 0 0,1-1 1 0 0,0 1 0 0 0,-1 0 0 0 0,1 1 0 0 0,0-1 0 0 0,-1 0-1 0 0,1 0 1 0 0,-1 1 0 0 0,1-1 0 0 0,0 1 0 0 0,-1-1 0 0 0,1 1-1 0 0,-1 0 1 0 0,1-1 0 0 0,-1 1 0 0 0,2 1-73 0 0,20 19 263 0 0,-12-11-52 0 0,8 9-25 0 0,-1 0-1 0 0,0 1 0 0 0,-2 1 0 0 0,3 5-185 0 0,56 92 595 0 0,-73-114-526 0 0,0 0-1 0 0,0 0 1 0 0,0 1-1 0 0,0-1 1 0 0,0 1-1 0 0,-1-1 1 0 0,0 1-1 0 0,0 0 1 0 0,0-1-1 0 0,-1 2-68 0 0,0-3 52 0 0,0 0 0 0 0,0-1-1 0 0,0 1 1 0 0,-1 0 0 0 0,1 0 0 0 0,-1 0-1 0 0,0 0 1 0 0,0 0 0 0 0,0 0-1 0 0,0-1 1 0 0,0 1 0 0 0,0 0-1 0 0,-1-1 1 0 0,0 1 0 0 0,1-1-1 0 0,-2 2-51 0 0,-3 2 81 0 0,0 0 1 0 0,-1 0-1 0 0,1 0 0 0 0,-1-1 0 0 0,0 0 0 0 0,-1-1 0 0 0,1 1 0 0 0,-1-1 0 0 0,0-1 0 0 0,0 1 1 0 0,0-1-1 0 0,-2 0-81 0 0,-35 11 66 0 0,-1-2 0 0 0,0-1 0 0 0,-1-3 0 0 0,-4-1-66 0 0,28-4-179 0 0,14-1-286 0 0,0-1 0 0 0,0 0 0 0 0,-1-1 0 0 0,1 0 0 0 0,0 0-1 0 0,-8-2 466 0 0,10-1-2142 0 0,1 1-527 0 0</inkml:trace>
  <inkml:trace contextRef="#ctx0" brushRef="#br0" timeOffset="113995.765">18779 7223 4144 0 0,'0'0'191'0'0,"0"-5"-103"0"0,0 5 4533 0 0,0 0 4981 0 0,-4 9-9405 0 0,0 1 0 0 0,1-1-1 0 0,0 1 1 0 0,1-1 0 0 0,0 1-1 0 0,0 0 1 0 0,1 0 0 0 0,1 0-1 0 0,-1 6-196 0 0,-1 20 286 0 0,0-10-142 0 0,2-17-53 0 0,0 1 0 0 0,-2-1 0 0 0,0 8-91 0 0,-19 88 848 0 0,20-100-758 0 0,1-5-88 0 0,0 0 1 0 0,0 0-1 0 0,0 1 1 0 0,0-1 0 0 0,0 0-1 0 0,0 0 1 0 0,1 0 0 0 0,-1 0-1 0 0,0 0 1 0 0,0 0-1 0 0,0 0 1 0 0,0 1 0 0 0,0-1-1 0 0,0 0 1 0 0,0 0-1 0 0,0 0 1 0 0,0 0 0 0 0,0 0-1 0 0,0 0 1 0 0,0 1-1 0 0,0-1 1 0 0,0 0 0 0 0,-1 0-1 0 0,1 0 1 0 0,0 0-1 0 0,0 0 1 0 0,0 0 0 0 0,0 0-1 0 0,0 1 1 0 0,0-1-1 0 0,0 0 1 0 0,0 0 0 0 0,0 0-1 0 0,0 0 1 0 0,0 0 0 0 0,0 0-1 0 0,-1 0 1 0 0,1 0-1 0 0,0 0 1 0 0,0 0 0 0 0,0 1-1 0 0,0-1 1 0 0,0 0-1 0 0,0 0 1 0 0,0 0 0 0 0,-1 0-1 0 0,1 0 1 0 0,0 0-1 0 0,0 0 1 0 0,0 0 0 0 0,0 0-1 0 0,0 0 1 0 0,0 0-1 0 0,-1 0 1 0 0,1 0 0 0 0,0 0-1 0 0,0 0 1 0 0,0 0-1 0 0,0 0 1 0 0,0 0 0 0 0,0-1-1 0 0,-1 1 1 0 0,1 0 0 0 0,0 0-3 0 0,0 0-9 0 0,0 0 0 0 0,-1-1 0 0 0,1 1 1 0 0,0 0-1 0 0,0-1 0 0 0,0 1 0 0 0,-1-1 1 0 0,1 1-1 0 0,0 0 0 0 0,0-1 0 0 0,0 1 1 0 0,0 0-1 0 0,0-1 0 0 0,0 1 1 0 0,0-1-1 0 0,-1 1 0 0 0,1-1 0 0 0,0 1 1 0 0,1 0-1 0 0,-1-1 0 0 0,0 1 0 0 0,0-1 9 0 0,3-10-172 0 0,1 0-1 0 0,0 1 0 0 0,1-1 0 0 0,0 1 0 0 0,1 0 1 0 0,2-3 172 0 0,5-5-179 0 0,0 0 0 0 0,14-14 179 0 0,-18 23-24 0 0,-1-1 0 0 0,2 2 0 0 0,-1-1 1 0 0,1 1-1 0 0,1 0 0 0 0,9-5 24 0 0,-19 13 72 0 0,-1 0 9 0 0,0 0-1 0 0,0 0 0 0 0,0 0 0 0 0,0 0 0 0 0,0 0 0 0 0,-31 39 348 0 0,15-23-328 0 0,1 1 0 0 0,0 1 0 0 0,0 4-100 0 0,13-19 6 0 0,1-2-3 0 0,0 0 1 0 0,0 0 0 0 0,0 0-1 0 0,1 0 1 0 0,-1 1 0 0 0,0-1-1 0 0,1 0 1 0 0,-1 1 0 0 0,1-1-1 0 0,0 0 1 0 0,-1 1 0 0 0,1-1-1 0 0,0 0 1 0 0,0 1 0 0 0,0-1-1 0 0,0 1-3 0 0,7 16 0 0 0,-5-16 0 0 0,0 1-1 0 0,0-1 0 0 0,0 0 1 0 0,1 0-1 0 0,-1 0 0 0 0,1 0 0 0 0,-1 0 1 0 0,1 0-1 0 0,0 0 0 0 0,-1-1 1 0 0,3 1 0 0 0,35 12-1217 0 0,-37-13 1000 0 0,14 1-3840 0 0,-11-2 1668 0 0</inkml:trace>
  <inkml:trace contextRef="#ctx0" brushRef="#br0" timeOffset="114373.32">19218 7201 3224 0 0,'6'-17'-393'0'0,"-6"14"1003"0"0,0 0-1 0 0,0 0 0 0 0,0 0 1 0 0,0 0-1 0 0,0 0 1 0 0,-1 0-1 0 0,1 0 0 0 0,-1 1 1 0 0,0-1-610 0 0,1 1 500 0 0,-1 0 1 0 0,1 0 0 0 0,-1 0-1 0 0,0 1 1 0 0,0-1 0 0 0,0 0-1 0 0,0 1 1 0 0,0-1 0 0 0,0 1-1 0 0,-1-1 1 0 0,1 1 0 0 0,0 0-1 0 0,-2-1-500 0 0,2 1 110 0 0,0 0 0 0 0,0 1 0 0 0,0-1 0 0 0,0 0 0 0 0,0 1 0 0 0,-1 0 0 0 0,1-1-1 0 0,0 1 1 0 0,0 0 0 0 0,0-1 0 0 0,-1 1 0 0 0,1 0 0 0 0,-1 0-110 0 0,-1 0 142 0 0,-1 1 0 0 0,1 0 0 0 0,0-1 0 0 0,0 1-1 0 0,-1 0 1 0 0,1 1 0 0 0,0-1 0 0 0,0 0 0 0 0,0 1 0 0 0,0 0 0 0 0,1 0 0 0 0,-1 0 0 0 0,0 0 0 0 0,1 0 0 0 0,-1 0 0 0 0,-1 2-142 0 0,-2 3 111 0 0,0 1 0 0 0,0-1 0 0 0,0 1 0 0 0,1 0 0 0 0,-1 3-111 0 0,2-2 29 0 0,0-1-1 0 0,1 1 1 0 0,0 0-1 0 0,0 0 1 0 0,1 0-1 0 0,1 0 1 0 0,-1 3-29 0 0,0 13 110 0 0,0 26-110 0 0,3-33 106 0 0,1 1-1 0 0,1-1 1 0 0,0 0 0 0 0,2 0 0 0 0,0-1-1 0 0,1 1-105 0 0,10 44 283 0 0,-15-56-216 0 0,0 0-1 0 0,0-1 1 0 0,0 1-1 0 0,-1 0 1 0 0,0 0 0 0 0,0 0-1 0 0,-1-1 1 0 0,0 6-67 0 0,0-9-66 0 0,1 1 0 0 0,-1-1 0 0 0,0 1 0 0 0,0-1 0 0 0,0 0 0 0 0,0 1 0 0 0,0-1 0 0 0,0 0 0 0 0,-2 2 66 0 0,2-3-246 0 0,0 0 0 0 0,0 0 0 0 0,0 0-1 0 0,0 0 1 0 0,-1 0 0 0 0,1 0 0 0 0,0 0 0 0 0,-1 0 0 0 0,1-1 0 0 0,0 1 0 0 0,-1 0 0 0 0,1-1 0 0 0,-1 1 0 0 0,1-1 0 0 0,-1 0 0 0 0,0 1 246 0 0,-7-1-2260 0 0</inkml:trace>
  <inkml:trace contextRef="#ctx0" brushRef="#br0" timeOffset="114724.851">18997 7447 3680 0 0,'0'0'284'0'0,"13"-6"1672"0"0,7-1 3904 0 0,17 3-2929 0 0,-9 1-1322 0 0,-19 2-1223 0 0,0 1 1 0 0,0 0 0 0 0,0 0 0 0 0,0 0 0 0 0,5 2-387 0 0,21 0-1351 0 0,-24-2-4712 0 0</inkml:trace>
  <inkml:trace contextRef="#ctx0" brushRef="#br0" timeOffset="116456.965">19378 6939 9152 0 0,'0'0'421'0'0,"0"0"-12"0"0,0-2 5134 0 0,2 0-6080 0 0,6 0 530 0 0,-6 1 272 0 0,1 1 1 0 0,-1-1-1 0 0,0 1 0 0 0,0-1 1 0 0,0 0-1 0 0,0 0 0 0 0,0 0 0 0 0,1 0-265 0 0,-1 14 1128 0 0,-2-11-1039 0 0,-1-1 0 0 0,1 1-1 0 0,-1-1 1 0 0,1 0-1 0 0,-1 1 1 0 0,1-1-1 0 0,-1 0 1 0 0,0 0-1 0 0,0 0 1 0 0,0 0 0 0 0,0 1-1 0 0,0-1 1 0 0,0 0-1 0 0,0-1 1 0 0,0 1-1 0 0,0 0 1 0 0,0 0-1 0 0,0 0 1 0 0,-1-1 0 0 0,0 2-89 0 0,-11 7 436 0 0,12-9-318 0 0,-4 0-42 0 0,5 0-67 0 0,-1 0 1 0 0,1 0 0 0 0,0 0-1 0 0,-1 0 1 0 0,1 0 0 0 0,-1 0-1 0 0,1 0 1 0 0,0 0 0 0 0,-1 0-1 0 0,1 0 1 0 0,0 0 0 0 0,-1 0-1 0 0,1-1 1 0 0,0 1 0 0 0,0 0-1 0 0,-1 0 1 0 0,1 0-1 0 0,0-1 1 0 0,-1 1 0 0 0,1 0-1 0 0,0 0 1 0 0,0-1 0 0 0,-1 1-1 0 0,1 0 1 0 0,0 0 0 0 0,0-1-1 0 0,0 1 1 0 0,-1 0 0 0 0,1-1-1 0 0,0 1 1 0 0,0 0 0 0 0,0-1-1 0 0,0 1 1 0 0,0 0 0 0 0,0-1-1 0 0,0 1 1 0 0,0 0 0 0 0,0-1-1 0 0,0 1 1 0 0,0-1 0 0 0,0 1-1 0 0,0-1-9 0 0,0 0 20 0 0,1-1-1 0 0,-1 0 1 0 0,1 0-1 0 0,-1 0 1 0 0,1 0 0 0 0,0 1-1 0 0,0-1 1 0 0,0 0-1 0 0,0 1 1 0 0,0-1-20 0 0,5-6 18 0 0,-6 8-21 0 0,0 0 0 0 0,0 0 0 0 0,1-1 0 0 0,-1 1 0 0 0,0 0 0 0 0,0 0 0 0 0,0 0 0 0 0,1-1 0 0 0,-1 1 0 0 0,0 0 0 0 0,0 0 0 0 0,0 0 0 0 0,1 0-1 0 0,-1-1 1 0 0,0 1 0 0 0,0 0 0 0 0,1 0 0 0 0,-1 0 0 0 0,0 0 0 0 0,0 0 0 0 0,1 0 0 0 0,-1 0 0 0 0,0 0 0 0 0,0 0 0 0 0,1 0 0 0 0,-1 0 0 0 0,0 0-1 0 0,0 0 1 0 0,1 0 0 0 0,-1 0 0 0 0,0 0 0 0 0,0 0 0 0 0,1 0 0 0 0,-1 0 0 0 0,0 1 0 0 0,0-1 0 0 0,1 0 0 0 0,-1 0 0 0 0,0 0 3 0 0,2 10 221 0 0,-2-7-1805 0 0,1-2-3876 0 0,-1-1 3254 0 0</inkml:trace>
  <inkml:trace contextRef="#ctx0" brushRef="#br0" timeOffset="117277.634">19445 6847 2304 0 0,'13'11'2042'0'0,"-11"-3"1349"0"0,-1 1-962 0 0,-1-8-2218 0 0,0 0-1 0 0,0 1 0 0 0,0-1 0 0 0,0 0 0 0 0,-1 1 1 0 0,1-1-1 0 0,0 0 0 0 0,-1 1 0 0 0,1-1 0 0 0,-1 0 1 0 0,1 0-1 0 0,-1 1 0 0 0,1-1 0 0 0,-1 0 1 0 0,0 0-1 0 0,0 0 0 0 0,1 0 0 0 0,-1 0 0 0 0,0 0 1 0 0,0 0-1 0 0,0 0 0 0 0,0 0 0 0 0,-1 0-210 0 0,-2 2 410 0 0,1 0 1 0 0,-1 0-1 0 0,0 0 0 0 0,0-1 0 0 0,0 1 0 0 0,-3 0-410 0 0,4-1 50 0 0,0-2 1 0 0,0 1-1 0 0,0 0 0 0 0,0-1 0 0 0,-1 1 0 0 0,1-1 1 0 0,0 0-1 0 0,0 0 0 0 0,0 0 0 0 0,0 0 1 0 0,0-1-1 0 0,-1 1 0 0 0,1-1 0 0 0,0 0 0 0 0,-1 0-50 0 0,3 1 9 0 0,1-1 0 0 0,-1 1 0 0 0,1-1 0 0 0,-1 1 0 0 0,0-1 0 0 0,1 1-1 0 0,-1-1 1 0 0,1 1 0 0 0,-1-1 0 0 0,1 1 0 0 0,0-1 0 0 0,-1 0 0 0 0,1 1-1 0 0,0-1 1 0 0,-1 0 0 0 0,1 1 0 0 0,0-1 0 0 0,0 0 0 0 0,-1 0 0 0 0,1 1-1 0 0,0-1 1 0 0,0 0 0 0 0,0 1 0 0 0,0-1 0 0 0,0 0 0 0 0,0 0 0 0 0,0 1-1 0 0,0-1 1 0 0,0 0 0 0 0,1 0-9 0 0,-1-2 16 0 0,1 1 0 0 0,-1-1 1 0 0,1 1-1 0 0,0 0 0 0 0,0-1 0 0 0,0 1 0 0 0,0 0 0 0 0,1-1-16 0 0,0-1 4 0 0,1 0-1 0 0,0 0 1 0 0,1 1-1 0 0,-1-1 1 0 0,1 1-1 0 0,-1 0 1 0 0,1 0 0 0 0,0 0-1 0 0,0 0 1 0 0,3-1-4 0 0,-5 3-3 0 0,0 0 0 0 0,-1 1 0 0 0,1-1 0 0 0,0 0 0 0 0,0 1 0 0 0,0-1 0 0 0,0 1 1 0 0,0 0-1 0 0,0 0 0 0 0,0-1 0 0 0,0 1 0 0 0,0 0 0 0 0,0 1 0 0 0,-1-1 0 0 0,1 0 0 0 0,0 1 1 0 0,0-1-1 0 0,0 1 0 0 0,0-1 0 0 0,0 1 0 0 0,0 0 0 0 0,-1 0 0 0 0,1 0 0 0 0,0 0 0 0 0,-1 0 1 0 0,1 0-1 0 0,-1 0 0 0 0,1 1 3 0 0,0 0-11 0 0,1 1 0 0 0,-1 0 0 0 0,-1-1 0 0 0,1 1 1 0 0,0 0-1 0 0,-1 0 0 0 0,1 0 0 0 0,-1 0 0 0 0,0 1 0 0 0,0-1 0 0 0,0 1 11 0 0,7 19 13 0 0,-7-22 21 0 0,-1 1 0 0 0,1 0 0 0 0,-1-1 0 0 0,1 1 0 0 0,-1 0 0 0 0,0-1 0 0 0,0 1 0 0 0,0 0 0 0 0,0-1 0 0 0,0 1 0 0 0,0 0 0 0 0,-1-1 0 0 0,1 1 0 0 0,0 0 0 0 0,-1-1 0 0 0,1 1 0 0 0,-1 0 0 0 0,0-1 0 0 0,1 1 0 0 0,-1-1 0 0 0,0 1 0 0 0,0-1 0 0 0,0 0 0 0 0,0 1-34 0 0,-1 1 117 0 0,0-1 0 0 0,-1 1 0 0 0,1-1-1 0 0,0 1 1 0 0,-1-1 0 0 0,1 0 0 0 0,-1 0 0 0 0,0 0 0 0 0,0 0 0 0 0,0 0-1 0 0,-3 0-116 0 0,1 0 65 0 0,-1 0-1 0 0,1 0 1 0 0,-1-1 0 0 0,0 0-1 0 0,0-1 1 0 0,0 1-1 0 0,1-1 1 0 0,-1 0-1 0 0,-1 0-64 0 0,4-1 4 0 0,-1 1 0 0 0,1-1 0 0 0,0 1 0 0 0,0-1 0 0 0,-1 0 0 0 0,1 0 0 0 0,0-1 0 0 0,0 1 0 0 0,0-1 0 0 0,0 1 0 0 0,0-1 0 0 0,0 0 0 0 0,1 0-1 0 0,-1 0 1 0 0,1-1 0 0 0,-1 0-4 0 0,2 2-17 0 0,0 0-1 0 0,1 0 1 0 0,-1-1 0 0 0,1 1-1 0 0,-1 0 1 0 0,1 0-1 0 0,-1-1 1 0 0,1 1-1 0 0,0 0 1 0 0,0-1-1 0 0,0 1 1 0 0,-1 0-1 0 0,1-1 1 0 0,1 1 0 0 0,-1 0-1 0 0,0-1 1 0 0,0 1-1 0 0,0 0 1 0 0,1-1-1 0 0,-1 1 1 0 0,1 0-1 0 0,-1-1 18 0 0,2-1-66 0 0,-1-1 0 0 0,0 0-1 0 0,1 1 1 0 0,0 0-1 0 0,0-1 1 0 0,2-1 66 0 0,-1 1-79 0 0,1 0 0 0 0,-1 0 0 0 0,1 0 1 0 0,0 1-1 0 0,0 0 0 0 0,0 0 0 0 0,1 0 0 0 0,-1 0 1 0 0,1 0-1 0 0,0 1 0 0 0,-1 0 0 0 0,1 0 0 0 0,0 0 1 0 0,0 1-1 0 0,0 0 0 0 0,0 0 0 0 0,1 0 1 0 0,-1 0-1 0 0,0 1 0 0 0,0 0 0 0 0,1 0 0 0 0,0 0 79 0 0,-3 1-6 0 0,0-1-1 0 0,0 1 1 0 0,-1 0 0 0 0,1 0-1 0 0,0 0 1 0 0,-1 0-1 0 0,1 1 1 0 0,-1-1-1 0 0,0 1 1 0 0,1-1-1 0 0,-1 1 1 0 0,0 0-1 0 0,0 0 1 0 0,0 0-1 0 0,0 0 1 0 0,0 0-1 0 0,-1 1 1 0 0,1-1-1 0 0,-1 0 1 0 0,1 2 6 0 0,4 4 39 0 0,-5-5 2 0 0,1 0 0 0 0,-1-1 1 0 0,0 1-1 0 0,0 0 1 0 0,0 0-1 0 0,0 0 0 0 0,-1 0-41 0 0,4 9 252 0 0,-3-11-68 0 0,-3 0 21 0 0,-6 5 37 0 0,5-4-119 0 0,0 0 0 0 0,0 0 0 0 0,0 0 1 0 0,0 0-1 0 0,0-1 0 0 0,0 0 0 0 0,-3 2-123 0 0,2-2 42 0 0,0 0-1 0 0,1-1 0 0 0,-1 1 1 0 0,0-1-1 0 0,0 0 0 0 0,1 1 1 0 0,-1-2-1 0 0,0 1 0 0 0,0 0 1 0 0,1-1-1 0 0,-1 0 0 0 0,0 0 1 0 0,1 0-1 0 0,-1 0 0 0 0,0 0 1 0 0,1-1-1 0 0,0 0 0 0 0,-1 0 1 0 0,0 0-42 0 0,2 0-12 0 0,0 0 1 0 0,0 0-1 0 0,1 0 1 0 0,-1 0 0 0 0,1 0-1 0 0,0-1 1 0 0,-1 1-1 0 0,1 0 1 0 0,0-1 0 0 0,0 1-1 0 0,1-1 1 0 0,-1 1-1 0 0,0-1 1 0 0,1 1 0 0 0,0-1-1 0 0,-1 1 1 0 0,1-1-1 0 0,0 1 1 0 0,0-1 0 0 0,1 0-1 0 0,-1 1 1 0 0,0-1-1 0 0,1 1 1 0 0,-1-1 0 0 0,1 1-1 0 0,0-1 1 0 0,0 1-1 0 0,0 0 1 0 0,0-1 0 0 0,1 1-1 0 0,-1 0 1 0 0,0 0-1 0 0,1 0 1 0 0,0 0 0 0 0,-1 0-1 0 0,1 0 1 0 0,0 0-1 0 0,0 0 12 0 0,1 0-90 0 0,0 1 0 0 0,-1-1 0 0 0,1 1 0 0 0,0-1 0 0 0,0 1 0 0 0,0 0-1 0 0,0 0 1 0 0,0 0 0 0 0,0 0 0 0 0,0 1 0 0 0,0-1 0 0 0,2 1 90 0 0,-3-1-90 0 0,0 1 0 0 0,0 0 0 0 0,1 0 0 0 0,-1 0 0 0 0,0 0 0 0 0,1 0 0 0 0,-1 1 0 0 0,0-1 0 0 0,1 1 0 0 0,-1-1 0 0 0,0 1 0 0 0,0 0 0 0 0,0 0 0 0 0,1 0 0 0 0,-1 0 0 0 0,1 1 90 0 0,7 6-531 0 0,-8-7 275 0 0,0 0 0 0 0,0 1-1 0 0,-1-1 1 0 0,1 0-1 0 0,-1 1 1 0 0,1-1-1 0 0,-1 1 1 0 0,0 0-1 0 0,1-1 1 0 0,-1 1-1 0 0,0 1 257 0 0,2 3-2134 0 0</inkml:trace>
  <inkml:trace contextRef="#ctx0" brushRef="#br0" timeOffset="122724.161">19748 6683 2304 0 0,'0'0'493'0'0,"0"0"1233"0"0,-4 3 4628 0 0,-4 2-3410 0 0,8-5-2328 0 0,0 0 20 0 0,0 0 11 0 0,0 0 1 0 0,0 0-18 0 0,0 0-71 0 0,0 0-30 0 0,0 0-8 0 0,0 0-26 0 0,0 0-107 0 0,0 0-48 0 0,0 0-11 0 0,0 0-19 0 0,0 0-80 0 0,2-2-98 0 0,0-1-1 0 0,0 0 0 0 0,0 1 1 0 0,1-1-1 0 0,-1 1 0 0 0,3-2-131 0 0,0-1 102 0 0,1 0 1 0 0,-2 0-1 0 0,1-1 0 0 0,1-2-102 0 0,18-20 183 0 0,-20 24-189 0 0,0 0-1 0 0,0 0 1 0 0,-1-1-1 0 0,1 0 1 0 0,-1 1-1 0 0,0-2 7 0 0,1 0 49 0 0,0-1 0 0 0,1 1 1 0 0,0 0-1 0 0,0 0 0 0 0,0 1 0 0 0,2-2-49 0 0,-6 6 11 0 0,-1 1-1 0 0,1-1 0 0 0,-1 1 0 0 0,1 0 0 0 0,-1-1 0 0 0,1 1 1 0 0,-1 0-1 0 0,1-1 0 0 0,-1 1 0 0 0,1 0 0 0 0,-1 0 1 0 0,1 0-1 0 0,0 0 0 0 0,-1-1 0 0 0,1 1 0 0 0,-1 0 1 0 0,1 0-1 0 0,0 0 0 0 0,-1 0 0 0 0,1 0 0 0 0,-1 1 1 0 0,1-1-1 0 0,0 0 0 0 0,-1 0 0 0 0,1 0 0 0 0,-1 0 0 0 0,1 1-10 0 0,0-1 7 0 0,1 1-1 0 0,-1 0 1 0 0,0 0-1 0 0,1 0 1 0 0,-1 0-1 0 0,0 0 1 0 0,0 1-1 0 0,0-1 1 0 0,0 0-1 0 0,1 2-6 0 0,1 2 33 0 0,0 1-1 0 0,0 0 0 0 0,0 0 1 0 0,2 6-33 0 0,-4-6 17 0 0,1-2 12 0 0,-1-1 1 0 0,0 1-1 0 0,1 0 0 0 0,0-1 1 0 0,0 0-1 0 0,2 3-29 0 0,1 4 59 0 0,1 0 29 0 0,1 1-1 0 0,-1-1 0 0 0,4 3-87 0 0,-3-6-84 0 0,-5-4-111 0 0,1 0 0 0 0,-1 0 0 0 0,1-1 0 0 0,-1 1 0 0 0,1-1 0 0 0,0 0 0 0 0,0 0 0 0 0,0 0 0 0 0,0 0 0 0 0,3 0 195 0 0,12 6-4371 0 0,-9-7-2023 0 0</inkml:trace>
  <inkml:trace contextRef="#ctx0" brushRef="#br0" timeOffset="123414.301">20548 6439 2760 0 0,'-5'-4'248'0'0,"4"4"317"0"0,0-1-1 0 0,1 0 1 0 0,-1 1 0 0 0,0-1 0 0 0,0 1-1 0 0,0-1 1 0 0,0 1 0 0 0,0-1 0 0 0,-1 1-1 0 0,1 0 1 0 0,0 0 0 0 0,0-1 0 0 0,-1 1-565 0 0,2 0 138 0 0,0 1 1 0 0,0-1 0 0 0,0 0-1 0 0,-1 0 1 0 0,1 0 0 0 0,0 0 0 0 0,0 1-1 0 0,0-1 1 0 0,0 0 0 0 0,0 0 0 0 0,0 0-1 0 0,-1 1 1 0 0,1-1 0 0 0,0 0 0 0 0,0 0-1 0 0,0 0 1 0 0,0 1 0 0 0,0-1-1 0 0,0 0 1 0 0,0 0 0 0 0,0 1 0 0 0,0-1-1 0 0,0 0 1 0 0,0 0 0 0 0,0 0 0 0 0,0 1-1 0 0,0-1 1 0 0,1 0 0 0 0,-1 0 0 0 0,0 0-1 0 0,0 1 1 0 0,0-1 0 0 0,0 0-1 0 0,0 0 1 0 0,0 0 0 0 0,0 1-139 0 0,14 23 2953 0 0,-13-23-3131 0 0,8 11 1241 0 0,0-1-1 0 0,9 9-1062 0 0,14 17 743 0 0,-18-17-354 0 0,-1 1 0 0 0,-1 0 0 0 0,-1 1 0 0 0,3 8-389 0 0,11 32 788 0 0,-4 1-1 0 0,14 63-787 0 0,-28-87 138 0 0,-1 1 0 0 0,-1-1 0 0 0,-3 1 1 0 0,-1 0-1 0 0,-2 1 0 0 0,-2-1 0 0 0,-1-1 0 0 0,-4 9-138 0 0,4-28 103 0 0,-1 0-1 0 0,-1 0 1 0 0,-1 0-1 0 0,0 0 1 0 0,-2-1-1 0 0,0-1 1 0 0,-1 1-1 0 0,-1-2 1 0 0,-1 1 0 0 0,-12 13-103 0 0,11-18-224 0 0,-1 0 0 0 0,0 0 0 0 0,-1-1 1 0 0,-12 6 223 0 0,-33 17-3460 0 0,34-21 1613 0 0</inkml:trace>
  <inkml:trace contextRef="#ctx0" brushRef="#br0" timeOffset="120059.604">19782 7062 4432 0 0,'0'0'200'0'0,"0"0"163"0"0,0 0 556 0 0,0 0 244 0 0,0 0 49 0 0,0 0-88 0 0,0 0-413 0 0,0 0-185 0 0,0 0-40 0 0,0 0 6 0 0,0 0 50 0 0,0 0 24 0 0,0 0 2 0 0,0 0-16 0 0,0 0-68 0 0,0 0-32 0 0,0 0-4 0 0,0 0-34 0 0,0 0-140 0 0,0 0-68 0 0,0 0-12 0 0,0 0 3 0 0,0 0 21 0 0,0 0 6 0 0,0 0 0 0 0,0 0 0 0 0,9 0 232 0 0,2-2-189 0 0,-4 2-146 0 0,0-1-1 0 0,0 0 1 0 0,0-1 0 0 0,0 0-1 0 0,-1 0 1 0 0,4-1-121 0 0,15-9 141 0 0,-1-2-1 0 0,3-2-140 0 0,0-7 126 0 0,-26 22-121 0 0,0 0-1 0 0,0 0 1 0 0,1 0 0 0 0,-1-1 0 0 0,0 1-1 0 0,0 0 1 0 0,0 0 0 0 0,-1 0 0 0 0,1-1-1 0 0,0 1 1 0 0,0 0 0 0 0,-1-1 0 0 0,1 1-1 0 0,-1-1 1 0 0,1 1 0 0 0,-1-1 0 0 0,0 1 0 0 0,1-1-1 0 0,-1 1 1 0 0,0-1 0 0 0,0 1 0 0 0,0-1-1 0 0,0 1 1 0 0,0-1 0 0 0,-1 1 0 0 0,1-1-1 0 0,0 1 1 0 0,-1-1 0 0 0,1 1 0 0 0,-1-1 0 0 0,1 1-1 0 0,-1 0 1 0 0,0-1-5 0 0,-11-17 216 0 0,10 17-135 0 0,0 0 1 0 0,0 0-1 0 0,0 0 0 0 0,0 1 1 0 0,-1-1-1 0 0,1 1 0 0 0,-1-1 1 0 0,1 1-1 0 0,-1 0 0 0 0,1 0 0 0 0,-1 0 1 0 0,0 0-1 0 0,1 1 0 0 0,-1-1 1 0 0,0 1-1 0 0,0 0 0 0 0,0-1 1 0 0,1 1-1 0 0,-1 0-81 0 0,-2 1 91 0 0,0-1 0 0 0,1 0 1 0 0,-1 1-1 0 0,1 0 0 0 0,-1 0 1 0 0,0 0-1 0 0,1 0 0 0 0,0 1 1 0 0,-1 0-1 0 0,1 0 0 0 0,-3 2-91 0 0,-2 2 124 0 0,1 0 0 0 0,0 0 0 0 0,0 1 0 0 0,1 0 0 0 0,0 0 0 0 0,0 1 0 0 0,1 0 0 0 0,0 0 0 0 0,0 0 0 0 0,1 1 0 0 0,0 0 0 0 0,0 0 0 0 0,1 1 0 0 0,-1 1-124 0 0,0 4 37 0 0,0 0 0 0 0,1 0 0 0 0,1 0 0 0 0,0 0 0 0 0,1 1 0 0 0,1-1 0 0 0,0 10-37 0 0,0-8 58 0 0,0-12-23 0 0,1 0 0 0 0,0 0 0 0 0,0 0 1 0 0,1 0-1 0 0,-1-1 0 0 0,1 1 0 0 0,0 0 0 0 0,0 0 1 0 0,1 0-1 0 0,-1-1 0 0 0,2 4-35 0 0,-2-7 80 0 0,-1 0-61 0 0,0 0 0 0 0,1-1 0 0 0,-1 1-1 0 0,0 0 1 0 0,1 0 0 0 0,-1-1 0 0 0,1 1 0 0 0,-1 0-1 0 0,1-1 1 0 0,-1 1 0 0 0,1 0 0 0 0,-1-1-1 0 0,1 1 1 0 0,0-1 0 0 0,-1 1 0 0 0,1-1 0 0 0,0 1-1 0 0,0-1 1 0 0,-1 0 0 0 0,1 1 0 0 0,0-1 0 0 0,0 0-1 0 0,0 0-18 0 0,19 6 184 0 0,-11-6-90 0 0,0 0 1 0 0,-1-1-1 0 0,1 0 0 0 0,0 0 0 0 0,0-1 0 0 0,0 0 0 0 0,-1 0 1 0 0,0-1-1 0 0,2-1-94 0 0,18-5-168 0 0,-8 4-360 0 0,-1-2 0 0 0,17-8 528 0 0,-28 12-1518 0 0,0-2-1 0 0,-1 1 0 0 0,0-1 1 0 0,7-5 1518 0 0,-7 2-2326 0 0</inkml:trace>
  <inkml:trace contextRef="#ctx0" brushRef="#br0" timeOffset="122129.281">20180 7149 4176 0 0,'0'0'191'0'0,"0"0"119"0"0,0 0 400 0 0,0 0 172 0 0,0 0 41 0 0,0 0-37 0 0,0 0-171 0 0,0 0-71 0 0,0 0-17 0 0,0 0 26 0 0,0 0 124 0 0,0 0 58 0 0,0 0 12 0 0,0 0-33 0 0,0 0-139 0 0,0 0-60 0 0,0 2-9 0 0,0 7 25 0 0,0 0 0 0 0,0 0 0 0 0,-1-1 0 0 0,0 1-1 0 0,-1 0 1 0 0,0-1 0 0 0,-3 9-631 0 0,4-13 186 0 0,-1 0 1 0 0,1 0-1 0 0,0 1 0 0 0,1-1 1 0 0,-1 3-187 0 0,-2 11 571 0 0,-1 4-185 0 0,1 0 1 0 0,0 1 0 0 0,2-1-1 0 0,2 9-386 0 0,-2-14 112 0 0,1 2-198 0 0,1-6-3282 0 0,-2-14 3031 0 0,1 0 0 0 0,-1 0 0 0 0,1 0 0 0 0,0 0 0 0 0,-1 0 0 0 0,0 0 0 0 0,1 0 0 0 0,-1 1 0 0 0,1-1 0 0 0,-1 0 0 0 0,0 0 0 0 0,0 0 0 0 0,0 1 337 0 0,-2-4-1196 0 0,-7-10-4460 0 0</inkml:trace>
  <inkml:trace contextRef="#ctx0" brushRef="#br0" timeOffset="98834.858">14632 7902 2304 0 0,'0'0'267'0'0,"0"0"278"0"0,0 0 119 0 0,0 0 28 0 0,0 0 69 0 0,0 0 274 0 0,0 0 117 0 0,0 0 28 0 0,0 0-106 0 0,0 0-458 0 0,0 0-198 0 0,0 0-40 0 0,0 0-26 0 0,0 0-73 0 0,0 0-30 0 0,2 0-7 0 0,110 5 3220 0 0,-44-3-2723 0 0,-36-2-117 0 0,25 4-622 0 0,50 4 760 0 0,-17-7-149 0 0,22-4-611 0 0,20-1 533 0 0,83-1 330 0 0,236 2-462 0 0,-277-4-305 0 0,-73 3-88 0 0,197-4 16 0 0,-205 5-24 0 0,-40 0 0 0 0,25 3 0 0 0,-43 0 0 0 0,34-3 0 0 0,11-1 0 0 0,-12-2 12 0 0,-19 2 40 0 0,257-2-52 0 0,-162-3 0 0 0,132 9 0 0 0,-217 3 0 0 0,-36-1 0 0 0,-19-1 0 0 0,0-1 0 0 0,1 1 0 0 0,-1-1 0 0 0,1 0 0 0 0,-1 0 0 0 0,5-1 0 0 0,7-1 0 0 0,0 1 0 0 0,0 0 0 0 0,8 2 0 0 0,-2-1 0 0 0,92 2 0 0 0,-7 4 0 0 0,33-3 0 0 0,34-3 0 0 0,-101-3 75 0 0,-48 3-26 0 0,-4-1-47 0 0,-1 2 0 0 0,18 2-2 0 0,-20-1 0 0 0,0-1 0 0 0,14-1 0 0 0,-17 0 0 0 0,65-3 0 0 0,19-2 0 0 0,-13 10 0 0 0,2-8 144 0 0,106 6-296 0 0,-106-6 152 0 0,-65 3-1 0 0,39 0-8 0 0,10 4 9 0 0,13 3-427 0 0,-55-6-643 0 0,-16-2-4133 0 0,-5 1-734 0 0</inkml:trace>
  <inkml:trace contextRef="#ctx0" brushRef="#br0" timeOffset="127785.845">20969 7828 2304 0 0,'0'0'376'0'0,"0"0"740"0"0,0 0 325 0 0,0 0 60 0 0,0 0-134 0 0,0 0-630 0 0,0 0-274 0 0,0 0-58 0 0,0 0-17 0 0,0 0-24 0 0,0 0-10 0 0,0 0-2 0 0,0 0 16 0 0,0 0 65 0 0,0 0 23 0 0,0 0 7 0 0,0 0-19 0 0,0 0-84 0 0,0 0-38 0 0,0 0-8 0 0,-19 6 910 0 0,-71 2 1159 0 0,27-3-1345 0 0,8-4-268 0 0,-45-1 950 0 0,-12-6-1720 0 0,72 5 163 0 0,1 1-1 0 0,-23 4-162 0 0,-36 1 219 0 0,-41-2 245 0 0,119-3-463 0 0,-229 5 70 0 0,79-2 25 0 0,-9 0 8 0 0,64 4-104 0 0,-112 10-1385 0 0,175-11-3821 0 0,-3 0-1738 0 0</inkml:trace>
  <inkml:trace contextRef="#ctx0" brushRef="#br0" timeOffset="184883.234">14887 8546 8720 0 0,'0'0'398'0'0,"0"-1"-3"0"0,0 0-387 0 0,0 0 0 0 0,0 1 0 0 0,0-1 0 0 0,-1 1 0 0 0,1-1 0 0 0,0 1 0 0 0,0-1 0 0 0,0 1 0 0 0,-1-1 0 0 0,1 1 0 0 0,0-1 0 0 0,-1 1 0 0 0,1-1 0 0 0,0 1 0 0 0,-1-1 0 0 0,1 1 0 0 0,-1-1 0 0 0,1 1 0 0 0,-1 0 0 0 0,1-1 0 0 0,-1 1-8 0 0,-1-2 120 0 0,1 0 471 0 0,0 1 0 0 0,0-1 1 0 0,-1 0-1 0 0,1 1 0 0 0,0-1 0 0 0,-1 1 0 0 0,1-1 0 0 0,-1 1 0 0 0,0 0 1 0 0,-1-1-592 0 0,3 2 112 0 0,-1-1 0 0 0,1 1 1 0 0,-1 0-1 0 0,0 0 0 0 0,1-1 1 0 0,-1 1-1 0 0,0 0 0 0 0,1 0 1 0 0,-1 0-1 0 0,0 0 1 0 0,0 0-1 0 0,1 0 0 0 0,-1 0 1 0 0,0 0-1 0 0,1 0 0 0 0,-1 0 1 0 0,0 0-1 0 0,1 0 0 0 0,-1 0 1 0 0,0 1-1 0 0,1-1 1 0 0,-1 0-1 0 0,0 0 0 0 0,1 1 1 0 0,-1-1-1 0 0,1 1 0 0 0,-1-1 1 0 0,1 0-1 0 0,-1 1 0 0 0,0 0-112 0 0,0 1 131 0 0,-1 0-1 0 0,1 0 1 0 0,0 0-1 0 0,0 0 1 0 0,0 0-1 0 0,1 0 1 0 0,-1 0-1 0 0,0 1 0 0 0,1 0-129 0 0,-4 8 219 0 0,1-2-36 0 0,0 0-1 0 0,1 0 1 0 0,0 0 0 0 0,0 0-1 0 0,1 0 1 0 0,0 1 0 0 0,1 6-184 0 0,0 11 54 0 0,2-1-1 0 0,2 4-53 0 0,-4-26 6 0 0,1 0-1 0 0,0-1 1 0 0,0 0-1 0 0,0 1 1 0 0,1-1-1 0 0,-1 0 1 0 0,1 1-1 0 0,0-1 1 0 0,0 0-1 0 0,0 0 1 0 0,0 0-1 0 0,2 0-5 0 0,-3-1 4 0 0,1 0 0 0 0,-1-1 0 0 0,1 1 0 0 0,0-1 0 0 0,-1 1 0 0 0,1-1 0 0 0,0 0 0 0 0,0 0 0 0 0,0 0-1 0 0,0 0 1 0 0,0 0 0 0 0,0 0 0 0 0,0-1 0 0 0,0 1 0 0 0,1 0 0 0 0,-1-1 0 0 0,0 0 0 0 0,0 0-1 0 0,0 0 1 0 0,3 0-4 0 0,-2 0 0 0 0,1 0 0 0 0,0-1 0 0 0,0 0 0 0 0,0 0 0 0 0,0 0 0 0 0,-1 0 0 0 0,1-1 0 0 0,-1 0 0 0 0,1 1 0 0 0,-1-1 0 0 0,1-1 0 0 0,-1 1 0 0 0,0 0 0 0 0,0-1 0 0 0,0 1 0 0 0,0-1 0 0 0,-1 0 0 0 0,1 0 0 0 0,-1 0 0 0 0,1 0 0 0 0,-1-1 0 0 0,37-63 0 0 0,-36 59 11 0 0,-3 7 44 0 0,0 1 15 0 0,1 0-48 0 0,1 1 0 0 0,-1 0-1 0 0,0-1 1 0 0,0 1-1 0 0,0 0 1 0 0,0 0 0 0 0,1 0-1 0 0,-1 0 1 0 0,0 0-1 0 0,0 0-21 0 0,24 30 307 0 0,-17-19-248 0 0,1-1-1 0 0,10 8-58 0 0,-16-16 8 0 0,0 0 0 0 0,1 0 0 0 0,-1-1 0 0 0,1 0 0 0 0,0 1 0 0 0,0-1 0 0 0,0-1 0 0 0,0 1 0 0 0,4 1-8 0 0,-6-3 11 0 0,0 1-1 0 0,0-1 1 0 0,0 1-1 0 0,0-1 1 0 0,1 0 0 0 0,-1 0-1 0 0,0 0 1 0 0,0 0-1 0 0,1 0 1 0 0,-1-1-1 0 0,0 1 1 0 0,0 0-1 0 0,0-1 1 0 0,0 0-1 0 0,0 0 1 0 0,0 1-1 0 0,0-1 1 0 0,0-1-1 0 0,0 1 1 0 0,1-1-11 0 0,12-8 107 0 0,-12 9-89 0 0,0 0 0 0 0,-1-1 0 0 0,1 1 0 0 0,-1-1 0 0 0,0 0-1 0 0,1 0 1 0 0,-1 0 0 0 0,0 0 0 0 0,0 0 0 0 0,0 0 0 0 0,-1 0 0 0 0,1-1-1 0 0,0 1 1 0 0,0-3-18 0 0,29-94 580 0 0,-31 93-565 0 0,1 1-1 0 0,-1 0 1 0 0,1 0-1 0 0,-2 0 1 0 0,1 0-1 0 0,0 0 1 0 0,-1 0-1 0 0,0 0 1 0 0,0 0-1 0 0,-1 0 1 0 0,0-3-15 0 0,-1 1 36 0 0,2 0-1 0 0,-1 0 1 0 0,1 0-1 0 0,0 0 1 0 0,0-2-36 0 0,1 6-12 0 0,0 0 1 0 0,-1-1 0 0 0,0 1-1 0 0,0 0 1 0 0,0 0 0 0 0,0 0-1 0 0,0 0 1 0 0,-1 0 0 0 0,1 0-1 0 0,-1 0 1 0 0,0 1 0 0 0,0-1-1 0 0,0 0 1 0 0,-1-1 11 0 0,-4-5-303 0 0,4 1-583 0 0,3 5-7003 0 0,0 3 2089 0 0</inkml:trace>
  <inkml:trace contextRef="#ctx0" brushRef="#br0" timeOffset="185420.382">15329 8627 3680 0 0,'2'-1'25'0'0,"-1"0"1"0"0,1-1-1 0 0,-1 1 0 0 0,0 0 1 0 0,1-1-1 0 0,-1 1 0 0 0,0-1 0 0 0,0 0 1 0 0,0 1-1 0 0,0-1 0 0 0,0 0 1 0 0,0 0-1 0 0,0 0 0 0 0,0 0-25 0 0,0 0 6 0 0,10-11 11651 0 0,-11 15-11507 0 0,0 0-1 0 0,-1 0 1 0 0,1 0 0 0 0,0 0 0 0 0,1 0-1 0 0,-1 0 1 0 0,0 0 0 0 0,0 0 0 0 0,1 0-1 0 0,0-1 1 0 0,-1 2-150 0 0,4 18 1043 0 0,0 94 1313 0 0,-2-69-1706 0 0,-1 16-28 0 0,1-34-372 0 0,-1-23-222 0 0,-1-1-1 0 0,0 0 0 0 0,1 1 1 0 0,-2-1-1 0 0,1 0 0 0 0,0 0 1 0 0,-1 1-1 0 0,0-1 0 0 0,0 2-27 0 0,-1-1 24 0 0,0 1-1 0 0,0 0 1 0 0,0 0 0 0 0,1 0-1 0 0,0-1 1 0 0,0 3-24 0 0,1-7 3 0 0,0 1 0 0 0,0 0 0 0 0,0 0 1 0 0,-1 0-1 0 0,1 0 0 0 0,-1-1 0 0 0,1 1 1 0 0,-1 0-1 0 0,0-1 0 0 0,0 2-3 0 0,-19 20 248 0 0,19-22-182 0 0,11-18 74 0 0,8-7-145 0 0,-14 20-31 0 0,-1 0-1 0 0,1-1 1 0 0,-1 1 0 0 0,0-1 0 0 0,1-2 36 0 0,0 0-79 0 0,0 1 1 0 0,1-1 0 0 0,5-5 78 0 0,-6 7-56 0 0,0 0 0 0 0,0 0 0 0 0,-1 0 0 0 0,0 0 0 0 0,0-1 0 0 0,0 0 0 0 0,0 0 56 0 0,-1 1-69 0 0,0 0 1 0 0,0 1-1 0 0,0-1 1 0 0,1 1-1 0 0,-1-1 0 0 0,1 1 1 0 0,0 0-1 0 0,1 0 1 0 0,-1 0-1 0 0,1 1 0 0 0,1-2 69 0 0,27-32-214 0 0,-23 25 168 0 0,14-4 178 0 0,-22 16 18 0 0,-1 0 8 0 0,0 0 8 0 0,-13 9 327 0 0,10-7-408 0 0,-23 14 133 0 0,2 2-1 0 0,-7 7-217 0 0,8 0 120 0 0,22-24-114 0 0,0 0 0 0 0,0 0 1 0 0,0 0-1 0 0,0 0 0 0 0,1 0 0 0 0,-1 0 0 0 0,0 0 0 0 0,0 0 1 0 0,1 0-1 0 0,-1 0 0 0 0,0 0 0 0 0,1 1 0 0 0,-1-1 0 0 0,1 0 1 0 0,0 0-1 0 0,-1 1 0 0 0,1-1 0 0 0,0 0 0 0 0,0 1 1 0 0,0-1-1 0 0,0 0 0 0 0,0 1 0 0 0,0-1 0 0 0,0 0 0 0 0,1 1 1 0 0,-1-1-1 0 0,0 0 0 0 0,1 0 0 0 0,-1 1 0 0 0,1-1 1 0 0,-1 0-1 0 0,1 0 0 0 0,-1 0 0 0 0,1 1 0 0 0,0-1 0 0 0,0 0 1 0 0,0 0-1 0 0,-1 0 0 0 0,1 0 0 0 0,0-1 0 0 0,1 2-6 0 0,10 6 0 0 0,-11-5 0 0 0,0 0 0 0 0,4 4 0 0 0,1 0 0 0 0,0-1 0 0 0,0 1 0 0 0,0-1 0 0 0,1-1 0 0 0,12 5 30 0 0,-17-9-25 0 0,1 0 0 0 0,-1 0 0 0 0,1 1 0 0 0,-1-1 0 0 0,0 0-1 0 0,1 1 1 0 0,0 1-5 0 0,1 0-14 0 0,1 0 0 0 0,-1-1 1 0 0,0 1-1 0 0,1-1 0 0 0,0 0 0 0 0,-1 0 0 0 0,1 0 0 0 0,0 0 0 0 0,1-1 14 0 0,25 4-3731 0 0,-29-5 1867 0 0</inkml:trace>
  <inkml:trace contextRef="#ctx0" brushRef="#br0" timeOffset="185829.665">15730 8821 13360 0 0,'-18'5'1209'0'0,"18"-4"-1199"0"0,0-1 1 0 0,0 0 0 0 0,-1 0-1 0 0,1 0 1 0 0,0 1-1 0 0,-1-1 1 0 0,1 0 0 0 0,0 0-1 0 0,0 1 1 0 0,-1-1-1 0 0,1 0 1 0 0,0 0 0 0 0,0 1-1 0 0,0-1 1 0 0,-1 0-1 0 0,1 1 1 0 0,0-1-1 0 0,0 0 1 0 0,0 1 0 0 0,0-1-1 0 0,0 0 1 0 0,0 1-1 0 0,0-1 1 0 0,0 1 0 0 0,0-1-1 0 0,0 0 1 0 0,0 1-1 0 0,0-1 1 0 0,0 1-11 0 0,0 0 122 0 0,-3 7 395 0 0,3-8-373 0 0,-1 1-1 0 0,1 0 1 0 0,0 0 0 0 0,-1 0-1 0 0,1 0 1 0 0,0-1-1 0 0,0 1 1 0 0,0 0 0 0 0,0 0-1 0 0,-1 0 1 0 0,1 0-1 0 0,0 0 1 0 0,1 0-1 0 0,-1 0 1 0 0,0 0 0 0 0,0-1-1 0 0,0 1 1 0 0,0 0-1 0 0,1 0 1 0 0,-1 0 0 0 0,0 0-1 0 0,1 0-143 0 0,1 16 1992 0 0,0-2-1167 0 0,4 2 162 0 0,-4-14-836 0 0,-1 1 0 0 0,0-1 0 0 0,0 1 0 0 0,0-1-1 0 0,0 1 1 0 0,0-1 0 0 0,-1 2-151 0 0,0-2 59 0 0,0-1 0 0 0,1 1 0 0 0,-1-1 0 0 0,0 1 0 0 0,1-1 0 0 0,-1 1 0 0 0,1-1 0 0 0,0 0 0 0 0,-1 1-1 0 0,1-1 1 0 0,0 0 0 0 0,1 0 0 0 0,-1 0 0 0 0,0 1-59 0 0,0-2 7 0 0,0 0-1 0 0,-1 0 1 0 0,1 0-1 0 0,-1 0 0 0 0,0 0 1 0 0,1 1-1 0 0,-1-1 1 0 0,0 0-1 0 0,0 0 0 0 0,0 0 1 0 0,1 1-1 0 0,-1-1 1 0 0,-1 0-1 0 0,1 0 1 0 0,0 1-7 0 0,0 1-8 0 0,0-1 0 0 0,0 1 0 0 0,0-1 0 0 0,0 0 0 0 0,0 1 0 0 0,0-1 0 0 0,1 0 0 0 0,0 1 0 0 0,-1-1 0 0 0,1 0 1 0 0,0 0-1 0 0,0 1 8 0 0,0-1-815 0 0,-1-2-248 0 0,0 0-829 0 0,-1-1-3329 0 0,-4-1-1421 0 0</inkml:trace>
  <inkml:trace contextRef="#ctx0" brushRef="#br0" timeOffset="185830.665">15647 8654 17879 0 0,'0'0'820'0'0,"-1"-1"-16"0"0,0 1-403 0 0,-6-5-724 0 0,4-4 3979 0 0,24 24-4024 0 0,-18-13 259 0 0,-2-1-387 0 0,0-1 0 0 0,-1 1 0 0 0,1-1 0 0 0,0 1 0 0 0,-1 0 0 0 0,1-1 0 0 0,-1 1 0 0 0,1 0 0 0 0,0-1 0 0 0,-1 1 0 0 0,0 0 0 0 0,1 0 0 0 0,0 0 496 0 0,-3 7-7016 0 0</inkml:trace>
  <inkml:trace contextRef="#ctx0" brushRef="#br0" timeOffset="186257.957">15905 8701 14280 0 0,'-7'-1'3966'0'0,"16"5"-1989"0"0,20 4-610 0 0,4-5-866 0 0,0-2 1 0 0,0 0-1 0 0,-1-2 1 0 0,3-2-502 0 0,57-1 299 0 0,56 4-37 0 0,-147 0-542 0 0,-1 0-22 0 0,0 0-112 0 0,0 0-466 0 0,0 0-206 0 0,0 0-767 0 0,0 0-3068 0 0,0 0-1316 0 0</inkml:trace>
  <inkml:trace contextRef="#ctx0" brushRef="#br0" timeOffset="189245.219">17868 8619 5528 0 0,'19'-14'1829'0'0,"-13"11"765"0"0,0 1 1 0 0,0 0-1 0 0,0 0 1 0 0,3 0-2595 0 0,0-1 1651 0 0,11 0-884 0 0,1 0 0 0 0,-1 1 0 0 0,3 0-767 0 0,-21 2 59 0 0,33 3 504 0 0,-12 0-242 0 0,4-1-675 0 0,0 2 0 0 0,0 0 0 0 0,0 2 0 0 0,3 3 354 0 0,-17-5-7606 0 0</inkml:trace>
  <inkml:trace contextRef="#ctx0" brushRef="#br0" timeOffset="191198.96">19524 8221 15576 0 0,'0'0'712'0'0,"0"0"-15"0"0,12 1 849 0 0,-9 0-1334 0 0,0 0 0 0 0,0 1 0 0 0,0-1 0 0 0,0 1 0 0 0,0 0 0 0 0,-1 0 0 0 0,1 0 0 0 0,0 0 0 0 0,-1 0 0 0 0,0 1 0 0 0,1-1 0 0 0,-1 1 0 0 0,0 0 0 0 0,0-1 0 0 0,-1 1 0 0 0,1 0 0 0 0,0 0 0 0 0,-1 0 0 0 0,0 0 0 0 0,0 1 0 0 0,1 1-212 0 0,3 13 589 0 0,-1-1 0 0 0,0 1 0 0 0,0 12-589 0 0,-2-18 145 0 0,2 16 142 0 0,-2 0-1 0 0,-1 0 0 0 0,-1 1 1 0 0,-1-1-1 0 0,-2 5-286 0 0,1-15 50 0 0,0-3 12 0 0,0 0 0 0 0,-3 11-62 0 0,0-6 64 0 0,4-15-39 0 0,0 1 0 0 0,0-1 0 0 0,0 0 0 0 0,-1 0 0 0 0,0 0 0 0 0,0 0 0 0 0,0-1-1 0 0,-1 1 1 0 0,1 0 0 0 0,-1-1 0 0 0,-2 3-25 0 0,4-6 44 0 0,1-7-112 0 0,1-1 0 0 0,0 1 0 0 0,0 0 0 0 0,1 0 0 0 0,-1 0-1 0 0,2 0 1 0 0,-1 0 0 0 0,0 0 0 0 0,1 0 0 0 0,0 1 0 0 0,2-3 68 0 0,10-13-331 0 0,0 1 1 0 0,5-5 330 0 0,-3 4-336 0 0,-1 2 59 0 0,1 1 0 0 0,15-12 277 0 0,-25 24-45 0 0,0 1 0 0 0,1 0-1 0 0,0 0 1 0 0,0 1 0 0 0,4-1 45 0 0,21-13-107 0 0,-19 11 75 0 0,-13 6 183 0 0,-1 1 47 0 0,-1 2-141 0 0,0 0 0 0 0,0 0-1 0 0,0-1 1 0 0,0 1 0 0 0,-1-1 0 0 0,1 1-1 0 0,0-1 1 0 0,-1 1 0 0 0,1-1-1 0 0,-1 0 1 0 0,1 1 0 0 0,-1-1 0 0 0,-1 1-57 0 0,-1 1 118 0 0,-12 8 92 0 0,0 0-1 0 0,-1-1 1 0 0,-2 0-210 0 0,5-3 21 0 0,1 1-1 0 0,0 0 1 0 0,0 0 0 0 0,1 2-1 0 0,-6 5-20 0 0,2-1 51 0 0,12-11-49 0 0,0 0-1 0 0,0 0 1 0 0,1 0-1 0 0,-1 1 1 0 0,1-1 0 0 0,0 1-1 0 0,-2 2-1 0 0,5-4 0 0 0,-1-1 0 0 0,1 0 0 0 0,-1 1 0 0 0,1-1 0 0 0,-1 0 0 0 0,1 1 0 0 0,0-1 0 0 0,0 0 0 0 0,0 1 0 0 0,0-1-1 0 0,0 1 1 0 0,0-1 0 0 0,0 0 0 0 0,0 1 0 0 0,0-1 0 0 0,1 1 0 0 0,-1-1 0 0 0,0 0 0 0 0,1 1 0 0 0,-1-1 0 0 0,1 0 0 0 0,0 0 0 0 0,-1 1 0 0 0,1-1-1 0 0,0 0 1 0 0,0 0 0 0 0,0 0 0 0 0,0 0 0 0 0,0 0 0 0 0,11 13-82 0 0,1-1-1 0 0,0-1 1 0 0,1 0-1 0 0,1-1 0 0 0,-1 0 1 0 0,2-1-1 0 0,0-1 1 0 0,13 6 82 0 0,-7-5-2098 0 0,1-1 0 0 0,4 0 2098 0 0,8 0-5601 0 0,-18-6 2723 0 0</inkml:trace>
  <inkml:trace contextRef="#ctx0" brushRef="#br0" timeOffset="191612.705">20009 8567 10592 0 0,'9'-7'1136'0'0,"-5"4"-193"0"0,1 1 0 0 0,-1 1 0 0 0,0-1 0 0 0,1 1 0 0 0,-1-1 0 0 0,1 1 0 0 0,0 1 0 0 0,-1-1 1 0 0,1 1-1 0 0,2-1-943 0 0,-1 1 310 0 0,-3 0-215 0 0,0 0 0 0 0,0 0 0 0 0,0 0 0 0 0,0 1 1 0 0,0-1-1 0 0,0 1 0 0 0,0-1 0 0 0,0 1 0 0 0,0 0 0 0 0,0 1 1 0 0,0-1-1 0 0,0 0 0 0 0,-1 1 0 0 0,1-1 0 0 0,-1 1 1 0 0,1 0-1 0 0,-1 0 0 0 0,1 0 0 0 0,-1 0 0 0 0,2 3-95 0 0,-2-2 81 0 0,1 0-1 0 0,-1 1 0 0 0,1-1 1 0 0,-1 1-1 0 0,0 0 1 0 0,0-1-1 0 0,-1 1 0 0 0,1 0 1 0 0,-1 0-1 0 0,0 0 0 0 0,0 0 1 0 0,0 0-1 0 0,-1 0 1 0 0,1 1-1 0 0,-1-1-80 0 0,0 2 46 0 0,-1 0 0 0 0,1 0 0 0 0,-1 0 0 0 0,0 0 0 0 0,0 0 0 0 0,-1-1 0 0 0,1 1 1 0 0,-1 0-1 0 0,-1-1 0 0 0,1 1 0 0 0,-1-1 0 0 0,0 0 0 0 0,0 0 0 0 0,-1 0 0 0 0,1 0 0 0 0,-1-1 0 0 0,0 1 0 0 0,-2 0-46 0 0,-33 36 234 0 0,23-19-156 0 0,16-22-78 0 0,0 1 0 0 0,-1-1 0 0 0,1 0 0 0 0,0 0 0 0 0,0 1 0 0 0,0-1 0 0 0,0 0 0 0 0,-1 0 0 0 0,1 1 0 0 0,0-1 0 0 0,0 0 0 0 0,0 1 0 0 0,0-1 0 0 0,0 0 0 0 0,0 0 0 0 0,0 1 0 0 0,0-1 0 0 0,0 0 0 0 0,0 1 0 0 0,0-1 0 0 0,0 0 0 0 0,0 0 0 0 0,0 1 0 0 0,0-1 0 0 0,0 0 0 0 0,0 1 0 0 0,0-1 0 0 0,0 0 0 0 0,0 1 0 0 0,0-1 0 0 0,1 0 0 0 0,-1 0 0 0 0,0 1 0 0 0,0-1 0 0 0,0 0 0 0 0,0 0 0 0 0,1 0 0 0 0,-1 1 0 0 0,0-1 0 0 0,0 0 0 0 0,1 0 0 0 0,-1 0 0 0 0,0 1 0 0 0,0-1 0 0 0,11 2 0 0 0,-10-2 0 0 0,9 1-42 0 0,0 0 0 0 0,-1-2 0 0 0,1 1 0 0 0,0-1-1 0 0,0 0 1 0 0,0-1 0 0 0,-1 0 0 0 0,4-2 42 0 0,-8 2-512 0 0,0 0 0 0 0,-1 0 0 0 0,1-1 0 0 0,-1 0 0 0 0,0 1 0 0 0,0-1 0 0 0,0-1 0 0 0,1 0 512 0 0,2-4-2055 0 0</inkml:trace>
  <inkml:trace contextRef="#ctx0" brushRef="#br0" timeOffset="192293.449">19570 8098 6912 0 0,'0'0'528'0'0,"0"0"46"0"0,0 0 1461 0 0,1 0 1568 0 0,7 0-1651 0 0,8 6 1903 0 0,6 0-3139 0 0,-10-4 60 0 0,1 0 0 0 0,-1 1-1 0 0,1 1-775 0 0,25 6 697 0 0,-15-7-590 0 0,0-1-1 0 0,0-1 1 0 0,1 0-1 0 0,-1-2 0 0 0,0-1 1 0 0,7-2-107 0 0,-22 3-12 0 0,55-10 211 0 0,-55 9-225 0 0,0 0 0 0 0,0-1 0 0 0,0 0 0 0 0,0 0 0 0 0,-1-1 0 0 0,4-2 26 0 0,4-2-1298 0 0,-30-3-378 0 0,9 9 1435 0 0,0 0-1 0 0,1 0 0 0 0,-1 1 0 0 0,-1 0 0 0 0,1 0 0 0 0,0 1 1 0 0,0 0-1 0 0,-6 0 242 0 0,5 0-116 0 0,-41-8-156 0 0,47 8 374 0 0,1 0 5 0 0,0 0 2 0 0,0 0 50 0 0,0 0 22 0 0,0 0 3 0 0,0 0 0 0 0,0 0 0 0 0,0 0 0 0 0,0 0 0 0 0,0 0-8 0 0,0 0-33 0 0,0 0-14 0 0,0 0-1 0 0,0 0-6 0 0,0 0-30 0 0,0 0-18 0 0,0 0-2 0 0,0 0 2 0 0,-16-6 1043 0 0,-8-2-730 0 0,-10-3 75 0 0,29 10-330 0 0,1-1-1 0 0,-1 1 0 0 0,1-1 0 0 0,0-1 0 0 0,0 1 1 0 0,0 0-1 0 0,-3-3-131 0 0,6 4 72 0 0,1 1 9 0 0,0 0-1 0 0,4 1-69 0 0,0 0-1 0 0,0 0 1 0 0,0 0-1 0 0,-1 0 1 0 0,1 1-1 0 0,-1-1 1 0 0,1 1-1 0 0,-1 0 1 0 0,0 0-1 0 0,1 0 1 0 0,-1 1-1 0 0,0-1 1 0 0,1 2-11 0 0,6 4 18 0 0,84 57 121 0 0,-53-33 238 0 0,-38-29-351 0 0,1 1-1 0 0,-1-1 0 0 0,1 1 1 0 0,-1 0-1 0 0,0 0 0 0 0,-1 0 0 0 0,1 0 1 0 0,-1 0-1 0 0,1 1-25 0 0,-2-3 38 0 0,-1 0 0 0 0,0 0 1 0 0,1 0-1 0 0,-1 0 0 0 0,0 0 0 0 0,0-1 1 0 0,0 1-1 0 0,0 0 0 0 0,0 0 0 0 0,0 0 0 0 0,0 0 1 0 0,-1 0-1 0 0,1 0 0 0 0,-1 0 0 0 0,1-1 1 0 0,-1 1-1 0 0,0 0 0 0 0,0 0 0 0 0,0-1 1 0 0,0 2-39 0 0,-1 0 45 0 0,0 0 1 0 0,-1 0 0 0 0,1 0-1 0 0,0-1 1 0 0,-1 1 0 0 0,0 0-1 0 0,0-1 1 0 0,0 0 0 0 0,0 0-1 0 0,0 0-45 0 0,-36 20-308 0 0,0-2 0 0 0,-25 8 308 0 0,1-5-8568 0 0,41-17 1137 0 0</inkml:trace>
  <inkml:trace contextRef="#ctx0" brushRef="#br0" timeOffset="189656.183">18497 8396 2304 0 0,'10'0'636'0'0,"-8"0"1829"0"0,-2 0 796 0 0,0 0 163 0 0,0 0-328 0 0,0 0-1500 0 0,7-3 2252 0 0,-6 4-3732 0 0,0 0 0 0 0,0 0 0 0 0,0 0 0 0 0,0 0 0 0 0,-1 0-1 0 0,1 0 1 0 0,0 0 0 0 0,-1 1 0 0 0,1-1 0 0 0,-1 0 0 0 0,1 0 0 0 0,-1 1 0 0 0,1-1 0 0 0,-1 0-116 0 0,7 26 464 0 0,-4-12-195 0 0,6 15 299 0 0,9 28 224 0 0,-15-49-725 0 0,0-1-1 0 0,-1 1 1 0 0,0 0 0 0 0,-1 1-67 0 0,4 18 122 0 0,-2-17-64 0 0,0 1-1 0 0,1-1 1 0 0,3 6-58 0 0,-5-13 36 0 0,0-1 0 0 0,0 0 1 0 0,0 0-1 0 0,0 0 0 0 0,0 0 0 0 0,1 0 1 0 0,-1 0-1 0 0,1 0 0 0 0,0-1 0 0 0,0 1 1 0 0,0-1-1 0 0,0 0 0 0 0,1 0-36 0 0,-1 0 51 0 0,-1 0-1 0 0,1-1 0 0 0,0 0 1 0 0,0 0-1 0 0,0 0 0 0 0,0 0 1 0 0,1 0-1 0 0,-1 0 1 0 0,0-1-1 0 0,0 1 0 0 0,0-1 1 0 0,0 0-1 0 0,1 0 1 0 0,-1 0-1 0 0,0-1 0 0 0,0 1 1 0 0,0-1-1 0 0,1 0 0 0 0,-1 0 1 0 0,2 0-51 0 0,-2-1 23 0 0,1 0 1 0 0,-1 0 0 0 0,1-1-1 0 0,-1 1 1 0 0,0-1 0 0 0,0 0-1 0 0,0 0 1 0 0,0 0 0 0 0,0 0 0 0 0,-1 0-1 0 0,1 0 1 0 0,-1-1 0 0 0,0 1-1 0 0,0-1 1 0 0,1-3-24 0 0,6-16 126 0 0,-1 0 1 0 0,-1 0-1 0 0,-1 0 1 0 0,0-12-127 0 0,10-36 183 0 0,-6 19-134 0 0,-7 29-34 0 0,-1 19-57 0 0,0 0 0 0 0,0-1 0 0 0,1 1 0 0 0,-1 0 0 0 0,1 0 0 0 0,0 0 0 0 0,0 1 0 0 0,0-1 0 0 0,0 1 0 0 0,4-3 42 0 0,-7 5-21 0 0,1 0-739 0 0,0 0-878 0 0,0 0-2032 0 0,-1 1 1307 0 0</inkml:trace>
  <inkml:trace contextRef="#ctx0" brushRef="#br0" timeOffset="190074.41">18519 8164 5984 0 0,'-7'-6'541'0'0,"-16"-12"-436"0"0,14 13 2439 0 0,9 5-2378 0 0,0 0 0 0 0,-1 0-1 0 0,1 0 1 0 0,0 0 0 0 0,0 0-1 0 0,0 0 1 0 0,0 0 0 0 0,0 0-1 0 0,-1-1 1 0 0,1 1 0 0 0,0 0-1 0 0,0 0 1 0 0,0 0 0 0 0,0 0-1 0 0,0 0 1 0 0,0 0 0 0 0,-1 0-1 0 0,1 0 1 0 0,0 0 0 0 0,0 0-1 0 0,0 0 1 0 0,0 0 0 0 0,0 0-1 0 0,0-1 1 0 0,0 1 0 0 0,0 0-1 0 0,0 0 1 0 0,-1 0 0 0 0,1 0-1 0 0,0 0 1 0 0,0 0 0 0 0,0 0-1 0 0,0-1 1 0 0,0 1 0 0 0,0 0-1 0 0,0 0 1 0 0,0 0 0 0 0,0 0-1 0 0,0 0 1 0 0,0-1 0 0 0,0 1-1 0 0,0 0 1 0 0,0 0 0 0 0,0 0-1 0 0,0 0 1 0 0,0 0 0 0 0,0 0-1 0 0,0-1 1 0 0,0 1 0 0 0,0 0-1 0 0,0 0 1 0 0,0 0 0 0 0,1 0-1 0 0,-1 0 1 0 0,0 0 0 0 0,0-1-1 0 0,0 1 1 0 0,0 0 0 0 0,0 0-1 0 0,0 0 1 0 0,0 0 0 0 0,0 0-1 0 0,1 0-165 0 0,3-2 2556 0 0,-1 1-3424 0 0,13 0 952 0 0,-1 1 0 0 0,1 1-1 0 0,0 0 1 0 0,-1 1-1 0 0,1 1 1 0 0,2 1-84 0 0,-14-3 6 0 0,70 15 3 0 0,-31-5 119 0 0,1-3 1 0 0,40 3-129 0 0,-68-10-93 0 0,-5 0-418 0 0,1 0-1 0 0,0-1 1 0 0,8-1 511 0 0,1-3-5768 0 0,-20 4 3626 0 0</inkml:trace>
  <inkml:trace contextRef="#ctx0" brushRef="#br0" timeOffset="190491.905">18745 8049 3224 0 0,'13'-11'2610'0'0,"-11"10"-1865"0"0,-1 0 0 0 0,1 1 0 0 0,0-1 0 0 0,0 0 0 0 0,-1 1 0 0 0,1 0 0 0 0,0-1 0 0 0,0 1 0 0 0,1 0-745 0 0,31 1 2559 0 0,-26 0-2419 0 0,8 1 520 0 0,1 1 0 0 0,-1 0-1 0 0,1 1 1 0 0,-1 1 0 0 0,0 1-660 0 0,-8-3 271 0 0,0 0-1 0 0,0 1 1 0 0,0 0 0 0 0,0 0 0 0 0,-1 1 0 0 0,1 0-1 0 0,-1 0 1 0 0,0 1 0 0 0,-1 0 0 0 0,1 1-271 0 0,-6-6 86 0 0,0 0-1 0 0,0 0 1 0 0,0 0 0 0 0,0 1 0 0 0,0-1 0 0 0,0 0 0 0 0,-1 0 0 0 0,1 1-1 0 0,0-1 1 0 0,-1 0 0 0 0,1 1 0 0 0,-1-1 0 0 0,0 1 0 0 0,1-1 0 0 0,-1 1-1 0 0,0-1 1 0 0,0 1 0 0 0,0-1 0 0 0,0 1 0 0 0,0-1 0 0 0,0 0 0 0 0,0 1-1 0 0,-1-1 1 0 0,1 1 0 0 0,0-1 0 0 0,-1 1-86 0 0,-1 2 93 0 0,0-1 0 0 0,0 0 0 0 0,0 0 0 0 0,-1 0 0 0 0,1-1 0 0 0,-1 1 0 0 0,1 0 0 0 0,-1-1 0 0 0,0 0 0 0 0,-1 1-93 0 0,-35 25-1354 0 0,-39 20 1354 0 0,55-35-1552 0 0,5-2-758 0 0</inkml:trace>
  <inkml:trace contextRef="#ctx0" brushRef="#br0" timeOffset="190492.905">19153 8581 20935 0 0,'0'0'960'0'0,"0"0"-21"0"0,0-16-566 0 0,1 13-408 0 0,-1 0-1 0 0,0 0 1 0 0,1 1-1 0 0,0-1 1 0 0,0 0-1 0 0,0 1 1 0 0,1-3 35 0 0,-1 3-38 0 0,0-1 0 0 0,0 1 0 0 0,-1-1 0 0 0,1 1 1 0 0,0-1-1 0 0,-1 0 0 0 0,1-1 38 0 0,-1 4-11 0 0,0-1 0 0 0,0 0 0 0 0,0 1 1 0 0,0-1-1 0 0,1 1 0 0 0,-1-1 0 0 0,0 0 0 0 0,0 1 0 0 0,1-1 0 0 0,-1 1 1 0 0,0-1-1 0 0,1 1 0 0 0,-1-1 0 0 0,1 1 0 0 0,-1-1 0 0 0,1 1 1 0 0,-1-1-1 0 0,1 1 0 0 0,-1-1 0 0 0,1 1 0 0 0,-1 0 0 0 0,1 0 0 0 0,-1-1 1 0 0,1 1-1 0 0,0 0 0 0 0,-1 0 0 0 0,1-1 0 0 0,0 1 0 0 0,-1 0 1 0 0,1 0-1 0 0,0 0 11 0 0,19-1-385 0 0,-18 2 357 0 0,0-1 1 0 0,0 1 0 0 0,0-1-1 0 0,0 1 1 0 0,-1 0 0 0 0,1 0 0 0 0,0 0-1 0 0,0 0 1 0 0,0 0 0 0 0,-1 1-1 0 0,1-1 1 0 0,0 0 0 0 0,-1 1-1 0 0,1-1 1 0 0,-1 1 0 0 0,0-1 0 0 0,0 1-1 0 0,1 0 1 0 0,-1 0 0 0 0,0 0-1 0 0,0-1 1 0 0,-1 1 0 0 0,1 0-1 0 0,0 0 1 0 0,-1 0 0 0 0,1 0 0 0 0,-1 1 27 0 0,2 5 122 0 0,-1-1-1 0 0,-1 1 1 0 0,1 0 0 0 0,-1-1 0 0 0,-1 1 0 0 0,0 6-122 0 0,0-11 77 0 0,0 1 0 0 0,0-1 1 0 0,0 0-1 0 0,0 0 0 0 0,0 0 0 0 0,-1 0 0 0 0,1 0 0 0 0,-1 0 0 0 0,0-1 0 0 0,0 1 0 0 0,0-1 0 0 0,0 1 0 0 0,0-1 0 0 0,-1 1 0 0 0,1-1 0 0 0,-1 0 0 0 0,0 0 0 0 0,1 0 1 0 0,-1-1-1 0 0,0 1 0 0 0,0-1 0 0 0,0 1 0 0 0,0-1 0 0 0,0 0 0 0 0,0 0 0 0 0,-1 0 0 0 0,1-1 0 0 0,0 1 0 0 0,0-1 0 0 0,-3 0-77 0 0,-5-4-642 0 0,9 0-5997 0 0,2-1-679 0 0</inkml:trace>
  <inkml:trace contextRef="#ctx0" brushRef="#br0" timeOffset="188466.271">16838 8461 2304 0 0,'-16'0'1863'0'0,"12"0"-533"0"0,1 0 0 0 0,0 0 0 0 0,-1 1 0 0 0,1-1 1 0 0,-1 1-1 0 0,1 0 0 0 0,-2 1-1330 0 0,2-1 599 0 0,0 0 1 0 0,0 1-1 0 0,1-1 0 0 0,-1 1 0 0 0,1 0 1 0 0,-1 0-1 0 0,1-1 0 0 0,0 2-599 0 0,-1 0 253 0 0,0 1 0 0 0,0-1 0 0 0,0 1 0 0 0,1 0 0 0 0,-1 0 0 0 0,1 0 0 0 0,0 0 0 0 0,0 0 0 0 0,1 1 0 0 0,-1-1 0 0 0,0 4-253 0 0,-1 6 280 0 0,0 1-1 0 0,1-1 0 0 0,0 1 0 0 0,1 0 1 0 0,1 5-280 0 0,1-12 23 0 0,-1 0 0 0 0,1 1 0 0 0,1-1 1 0 0,0 0-1 0 0,0 0 0 0 0,0 0 1 0 0,1 0-1 0 0,0 0 0 0 0,1 0 1 0 0,0 0-24 0 0,-3-6 4 0 0,0 0 1 0 0,0-1-1 0 0,0 1 1 0 0,0-1-1 0 0,0 1 1 0 0,0-1-1 0 0,0 0 1 0 0,0 0-1 0 0,1 1 1 0 0,-1-1-1 0 0,1 0 1 0 0,-1 0-1 0 0,1 0 1 0 0,-1 0-1 0 0,1 0 1 0 0,-1-1-1 0 0,1 1 1 0 0,0 0-1 0 0,-1-1 1 0 0,1 1-1 0 0,0-1 1 0 0,0 0-1 0 0,-1 0 1 0 0,1 1-1 0 0,2-1-4 0 0,-1-1 10 0 0,1 0-1 0 0,-1 1 1 0 0,1-1-1 0 0,-1 0 1 0 0,1-1-1 0 0,-1 1 1 0 0,1-1-1 0 0,-1 1 1 0 0,0-1-1 0 0,0 0 1 0 0,0 0-1 0 0,0-1-9 0 0,3-2 12 0 0,1 0-1 0 0,-1-1 0 0 0,-1 0 1 0 0,1 0-1 0 0,-1-1 0 0 0,0 1 1 0 0,1-3-12 0 0,7-13-20 0 0,6-16 20 0 0,-14 28 0 0 0,-2 4-18 0 0,1 1 0 0 0,-1-1 0 0 0,1 1 0 0 0,4-3 18 0 0,-8 7-4 0 0,1 1-1 0 0,-1-1 1 0 0,1 1-1 0 0,0 0 1 0 0,-1-1-1 0 0,1 1 0 0 0,0 0 1 0 0,0 0-1 0 0,-1-1 1 0 0,1 1-1 0 0,0 0 1 0 0,0 0-1 0 0,-1 0 1 0 0,1 0-1 0 0,0 0 0 0 0,0 0 1 0 0,-1 0-1 0 0,1 0 1 0 0,0 0-1 0 0,0 1 1 0 0,-1-1-1 0 0,1 0 1 0 0,0 0-1 0 0,0 1 1 0 0,-1-1-1 0 0,1 0 0 0 0,0 1 1 0 0,-1-1-1 0 0,1 1 5 0 0,14 16 0 0 0,-2-2 0 0 0,13 14 35 0 0,-19-22-18 0 0,0 1-1 0 0,0-1 1 0 0,1 0-1 0 0,-1-1 1 0 0,8 4-17 0 0,-8-5 5 0 0,2 0-1 0 0,-1-1 1 0 0,0 0 0 0 0,5 1-5 0 0,-9-4 15 0 0,0 0-1 0 0,0 0 0 0 0,1 0 0 0 0,-1 0 1 0 0,0-1-1 0 0,0 1 0 0 0,1-1 1 0 0,-1 0-1 0 0,0-1 0 0 0,4 0-14 0 0,-2 1 75 0 0,-1-1-1 0 0,0 0 0 0 0,0-1 0 0 0,0 1 1 0 0,0-1-1 0 0,0 0 0 0 0,0 0 1 0 0,-1 0-1 0 0,1-1 0 0 0,0 0 0 0 0,-1 0 1 0 0,0 0-1 0 0,0 0 0 0 0,3-3-74 0 0,-3 1 21 0 0,0 1 0 0 0,-1-1 0 0 0,1 0 0 0 0,-1 0 0 0 0,0-1 0 0 0,0 1 0 0 0,0-1 0 0 0,-1 1 0 0 0,0-1 0 0 0,0 0 0 0 0,0 0 0 0 0,-1 0 0 0 0,0 0 0 0 0,1-6-21 0 0,-2-1 19 0 0,0 0 1 0 0,0 0 0 0 0,-2 0 0 0 0,1 0 0 0 0,-2 0 0 0 0,-1-7-20 0 0,0 5 31 0 0,1-1 1 0 0,1 0-1 0 0,0-14-31 0 0,0 13 20 0 0,1 14-134 0 0,0 1 0 0 0,1 0 0 0 0,0-1 0 0 0,-1 0 0 0 0,1 1 0 0 0,0-1 0 0 0,0 1 0 0 0,0-1 0 0 0,1 1 0 0 0,-1-1 0 0 0,1 1 0 0 0,-1-1 0 0 0,1 1 0 0 0,0-2 114 0 0,0 4-263 0 0,0 0-1 0 0,0-1 1 0 0,1 1 0 0 0,-1 0-1 0 0,0 0 1 0 0,0 0-1 0 0,0 0 1 0 0,0 0 0 0 0,0 0-1 0 0,0 0 1 0 0,1 0 0 0 0,-1 0 263 0 0,0 0-484 0 0,5 0-1571 0 0</inkml:trace>
  <inkml:trace contextRef="#ctx0" brushRef="#br0" timeOffset="188854.795">17460 8614 5064 0 0,'0'-3'230'0'0,"0"0"1"0"0,1 1-1 0 0,-1-1 0 0 0,1 0 1 0 0,-1 1-1 0 0,1-1 1 0 0,0 0-231 0 0,1-1 1034 0 0,0 0 1 0 0,0 0 0 0 0,0 0-1 0 0,1 0 1 0 0,-1 0 0 0 0,1 1-1 0 0,1-1-1034 0 0,-1 0 1014 0 0,1 1 0 0 0,-1-1 0 0 0,1 1 0 0 0,0 0 0 0 0,0 0 0 0 0,2-1-1014 0 0,15-4-448 0 0,-18 8 641 0 0,-1 0-1 0 0,1 0 1 0 0,0 0-1 0 0,-1 0 0 0 0,1 1 1 0 0,-1-1-1 0 0,1 1 1 0 0,-1-1-1 0 0,1 1 0 0 0,1 1-192 0 0,-3-2 255 0 0,0 2-232 0 0,0-1 0 0 0,0 0 0 0 0,0 1 1 0 0,-1-1-1 0 0,1 1 0 0 0,0-1 0 0 0,-1 1 0 0 0,1 0 0 0 0,-1-1 0 0 0,0 1 1 0 0,1 0-1 0 0,-1-1 0 0 0,0 1 0 0 0,0 0 0 0 0,0-1 0 0 0,0 1 0 0 0,0 0 0 0 0,-1-1 1 0 0,1 1-1 0 0,0-1 0 0 0,-1 1 0 0 0,1 0 0 0 0,-1-1 0 0 0,0 1 0 0 0,1-1 1 0 0,-1 1-1 0 0,-1 0-23 0 0,-2 6 102 0 0,-1-1 1 0 0,1 1-1 0 0,-1-1 1 0 0,-6 5-103 0 0,-111 136 1189 0 0,121-147-1175 0 0,0 1 0 0 0,0-1 0 0 0,1 0 0 0 0,-1 1 0 0 0,0-1 0 0 0,0 1 0 0 0,1 0-1 0 0,-1-1 1 0 0,1 1 0 0 0,-1-1 0 0 0,1 3-14 0 0,0-4 2 0 0,0 0 0 0 0,-1 1 0 0 0,1-1 0 0 0,0 1 0 0 0,0-1 0 0 0,0 1 0 0 0,0 0-1 0 0,0-1 1 0 0,0 1 0 0 0,0-1 0 0 0,0 1 0 0 0,1-1 0 0 0,-1 1 0 0 0,0-1 0 0 0,0 0 0 0 0,0 1 0 0 0,0-1-1 0 0,1 1 1 0 0,-1-1 0 0 0,0 1 0 0 0,0-1 0 0 0,1 1 0 0 0,-1-1 0 0 0,0 0 0 0 0,1 1 0 0 0,-1-1-1 0 0,0 0 1 0 0,1 1 0 0 0,-1-1 0 0 0,1 0 0 0 0,-1 1 0 0 0,1-1 0 0 0,-1 0 0 0 0,1 0 0 0 0,-1 0 0 0 0,1 1-1 0 0,-1-1 1 0 0,1 0 0 0 0,-1 0-2 0 0,2 1 6 0 0,4 2 18 0 0,1 0 0 0 0,-1 0 0 0 0,1-1-1 0 0,-1 0 1 0 0,1 0 0 0 0,0 0 0 0 0,0-1 0 0 0,0 0-1 0 0,0 0 1 0 0,0-1 0 0 0,2 0-24 0 0,37-2-1822 0 0,-3-3-5145 0 0,-25 2 215 0 0</inkml:trace>
  <inkml:trace contextRef="#ctx0" brushRef="#br0" timeOffset="-15546.487">8753 70 9672 0 0,'0'0'748'0'0,"-2"-3"-1044"0"0,1 1 2088 0 0,2 2 4111 0 0,3 2-5654 0 0,0 1 0 0 0,0-1 0 0 0,0 1 0 0 0,-1 0-1 0 0,1 0 1 0 0,-1 1 0 0 0,0-1 0 0 0,0 0-1 0 0,0 1 1 0 0,0 0 0 0 0,-1 0 0 0 0,1 0 0 0 0,-1 1-249 0 0,8 14 909 0 0,-2-1 0 0 0,3 10-909 0 0,-7-15 369 0 0,4 11 323 0 0,-1 1 1 0 0,2 13-693 0 0,4 19 493 0 0,-6-32-386 0 0,-1 1 1 0 0,-1-1-1 0 0,-2 1 0 0 0,0 0 0 0 0,-2 10-107 0 0,-1-35-190 0 0,0 1 0 0 0,0-1-1 0 0,0 1 1 0 0,0 0 0 0 0,0-1 0 0 0,0 1-1 0 0,-1-1 1 0 0,1 1 0 0 0,0-1-1 0 0,-1 1 1 0 0,0-1 0 0 0,1 1 0 0 0,-1-1-1 0 0,0 1 1 0 0,0-1 0 0 0,1 0-1 0 0,-1 1 1 0 0,0-1 0 0 0,-1 0 0 0 0,1 0-1 0 0,0 0 1 0 0,0 0 0 0 0,0 0 0 0 0,-1 0-1 0 0,1 0 1 0 0,0 0 0 0 0,-1 0-1 0 0,1-1 1 0 0,-1 1 0 0 0,1 0 0 0 0,-1-1-1 0 0,1 1 1 0 0,-1-1 0 0 0,1 0-1 0 0,-1 0 1 0 0,1 1 0 0 0,-1-1 0 0 0,0 0-1 0 0,1 0 1 0 0,-1 0 0 0 0,1-1-1 0 0,-2 1 191 0 0,-8-5-2255 0 0</inkml:trace>
  <inkml:trace contextRef="#ctx0" brushRef="#br0" timeOffset="-14911.882">8600 384 9216 0 0,'2'-12'1246'0'0,"4"8"797"0"0,10-8 2714 0 0,6 4-3356 0 0,39-6 652 0 0,31-1-2053 0 0,-19 4 506 0 0,-13 0-112 0 0,42-8 397 0 0,74-2-791 0 0,-159 20-17 0 0,-14 0 18 0 0,1 0 0 0 0,-1 1-1 0 0,1 0 1 0 0,-1-1 0 0 0,1 1-1 0 0,-1 1 1 0 0,0-1 0 0 0,1 0 0 0 0,-1 1-1 0 0,0 0 1 0 0,3 0-1 0 0,-5 0 28 0 0,-1-1-47 0 0,1 0 1 0 0,-1 0 0 0 0,1 1-1 0 0,-1-1 1 0 0,1 0-1 0 0,-1 1 1 0 0,1-1-1 0 0,-1 0 1 0 0,0 1-1 0 0,1-1 1 0 0,-1 0-1 0 0,1 1 1 0 0,-1-1-1 0 0,0 1 1 0 0,0-1-1 0 0,1 1 1 0 0,-1-1-1 0 0,0 1 1 0 0,0-1-1 0 0,1 1 1 0 0,-1-1-1 0 0,0 1 1 0 0,0-1-1 0 0,0 1 1 0 0,0-1-1 0 0,0 1 1 0 0,0-1-1 0 0,0 1 1 0 0,0-1-1 0 0,0 1 1 0 0,0 0-1 0 0,0-1 1 0 0,0 1-1 0 0,0-1 1 0 0,0 1-1 0 0,0-1 1 0 0,-1 1-1 0 0,1-1 1 0 0,0 1-1 0 0,-1-1 19 0 0,-7 23 250 0 0,8-23-231 0 0,-41 87 727 0 0,32-59-733 0 0,8-23-14 0 0,-1 0 1 0 0,1 0-1 0 0,-1 1 1 0 0,0-1-1 0 0,-1 1 1 0 0,1 1-2 0 0,2-6 3 0 0,0 0 0 0 0,0 0 0 0 0,-1 0 0 0 0,1 0 0 0 0,0 0 0 0 0,0 0 0 0 0,-1 0 0 0 0,1 0 0 0 0,-1 0 0 0 0,1 0 0 0 0,-1 0 0 0 0,1 0 0 0 0,-1 0-1 0 0,0 0 56 0 0,9-2-19 0 0,-1 0 1 0 0,1-1 0 0 0,-1 1-1 0 0,0-1 1 0 0,0-1-1 0 0,0 1 1 0 0,0-1-1 0 0,0 0 1 0 0,-1-1-1 0 0,1 0 1 0 0,1-1-38 0 0,-1 0 7 0 0,-1 1 0 0 0,1 1 1 0 0,0-1-1 0 0,0 1 0 0 0,0 0 1 0 0,0 1-1 0 0,1 0 0 0 0,-1 0 1 0 0,1 0-1 0 0,-1 1 0 0 0,4 0-7 0 0,-7 1-8 0 0,-1 1 0 0 0,1-1 0 0 0,0 1 0 0 0,-1 0 0 0 0,1 0 0 0 0,-1 0 0 0 0,1 1 0 0 0,-1-1 0 0 0,1 1 0 0 0,-1 0 0 0 0,0-1 0 0 0,0 1 0 0 0,0 1 0 0 0,0-1 0 0 0,0 0 0 0 0,-1 1 0 0 0,1 0 0 0 0,-1-1 0 0 0,2 3 8 0 0,9 10 1 0 0,-8-9 0 0 0,-1-1 0 0 0,1 1 0 0 0,0-1 0 0 0,1 0 1 0 0,-1-1-1 0 0,1 1 0 0 0,0-1 0 0 0,0 0 0 0 0,1-1-1 0 0,-5-1 39 0 0,1-1 1 0 0,-1 0-1 0 0,1 0 0 0 0,-1 0 0 0 0,1 0 1 0 0,0 0-1 0 0,0-1 0 0 0,-1 1 1 0 0,1-1-1 0 0,0 1 0 0 0,0-1 1 0 0,0 0-1 0 0,0-1 0 0 0,-1 1 0 0 0,1 0 1 0 0,0-1-1 0 0,0 1 0 0 0,-1-1 1 0 0,1 0-1 0 0,0 0 0 0 0,0 0-39 0 0,-1-1 32 0 0,0 1 0 0 0,0-1 0 0 0,0 0-1 0 0,0 1 1 0 0,0-1 0 0 0,-1 0 0 0 0,1 0 0 0 0,-1 0-1 0 0,1 0 1 0 0,-1 0 0 0 0,0-1 0 0 0,0 1 0 0 0,0 0-1 0 0,0-1 1 0 0,0 1 0 0 0,0 0 0 0 0,-1-1 0 0 0,1 1-1 0 0,-1-1 1 0 0,0 1 0 0 0,0-1 0 0 0,0 1-1 0 0,0-1 1 0 0,0 1 0 0 0,0-1-32 0 0,-2-11 67 0 0,1 0 1 0 0,-2 0-1 0 0,0 0 0 0 0,-1-1-67 0 0,1 4 15 0 0,0-4-18 0 0,1 1 0 0 0,0-1 0 0 0,1-1 3 0 0,-3-25-415 0 0,4 39 334 0 0,0-1 1 0 0,0 1-1 0 0,0 0 1 0 0,0 0-1 0 0,0-1 1 0 0,0 1-1 0 0,1 0 1 0 0,-1-1-1 0 0,1 1 1 0 0,0 0-1 0 0,-1 0 1 0 0,1 0-1 0 0,0 0 1 0 0,1-2 80 0 0,5-4-2667 0 0,2 2-3364 0 0,-8 6-354 0 0</inkml:trace>
  <inkml:trace contextRef="#ctx0" brushRef="#br0" timeOffset="-14492.334">9823 364 3680 0 0,'0'0'284'0'0,"-3"8"3053"0"0,-10 10 8042 0 0,-1 1-8180 0 0,-14 18-1731 0 0,27-35-1395 0 0,1 0-1 0 0,-1 0 0 0 0,1 0 1 0 0,-1 1-1 0 0,1-1 1 0 0,-1 0-1 0 0,1 0 0 0 0,0 2-72 0 0,-1 7 143 0 0,1-11-135 0 0,1 1 1 0 0,-1-1-1 0 0,0 1 1 0 0,1 0 0 0 0,0-1-1 0 0,-1 1 1 0 0,1-1-1 0 0,-1 1 1 0 0,1-1-1 0 0,0 1 1 0 0,-1-1 0 0 0,1 0-1 0 0,0 1 1 0 0,-1-1-1 0 0,1 0 1 0 0,0 0-1 0 0,0 1-8 0 0,2 0 39 0 0,1 1-14 0 0,-1 0 1 0 0,0-1-1 0 0,1 0 1 0 0,0 0-1 0 0,-1 0 1 0 0,1 0-1 0 0,0-1 1 0 0,-1 1 0 0 0,1-1-1 0 0,0 0 1 0 0,-1 0-1 0 0,1 0 1 0 0,0-1-1 0 0,0 1 1 0 0,-1-1-1 0 0,1 0 1 0 0,-1 0 0 0 0,1 0-1 0 0,2-2-25 0 0,0 1 54 0 0,0-1 0 0 0,0 0 0 0 0,0 0 0 0 0,-1 0 0 0 0,1-1 0 0 0,-1 0 0 0 0,0 0 0 0 0,0 0 0 0 0,0 0 0 0 0,3-5-54 0 0,-5 5-2 0 0,0-1 0 0 0,0 1 0 0 0,-1-1-1 0 0,0 0 1 0 0,0 0 0 0 0,0 0 0 0 0,-1 0 0 0 0,0 0 0 0 0,1 0 0 0 0,-2 0 0 0 0,1-1-1 0 0,-1 1 1 0 0,0 0 0 0 0,0 0 0 0 0,0-1 0 0 0,0 1 0 0 0,-1 0 0 0 0,0 0 0 0 0,0 0-1 0 0,-1 0 1 0 0,0 0 0 0 0,-1-5 2 0 0,0 6-10 0 0,1 0 0 0 0,-1 1 1 0 0,0-1-1 0 0,0 0 0 0 0,0 1 0 0 0,0 0 0 0 0,0 0 0 0 0,-1 0 0 0 0,0 0 0 0 0,1 0 1 0 0,-1 1-1 0 0,0-1 0 0 0,0 1 0 0 0,-1 0 0 0 0,1 1 0 0 0,0-1 0 0 0,-1 1 0 0 0,1-1 1 0 0,-1 1-1 0 0,1 1 0 0 0,-1-1 0 0 0,-4 0 10 0 0,4 1-150 0 0,-1 0 0 0 0,1 1 1 0 0,-1-1-1 0 0,1 1 0 0 0,0 0 0 0 0,-1 0 1 0 0,1 1-1 0 0,0 0 0 0 0,-2 0 150 0 0,3 1-670 0 0,-1-1-1 0 0,1 0 1 0 0,1 1-1 0 0,-1 0 1 0 0,0 0-1 0 0,-2 3 671 0 0,5-5-2372 0 0</inkml:trace>
  <inkml:trace contextRef="#ctx0" brushRef="#br1" timeOffset="204460.231">8480 1662 10136 0 0,'0'0'230'0'0,"0"0"30"0"0,0 0 19 0 0,6 0 8 0 0,0-3-287 0 0,-5 2 22 0 0,1 0 1 0 0,0 0 0 0 0,0 0-1 0 0,-1 1 1 0 0,1-1-1 0 0,0 1 1 0 0,0-1 0 0 0,0 1-1 0 0,0-1-22 0 0,5 0 267 0 0,6-3 900 0 0,0 1 0 0 0,1 0-1 0 0,7 0-1166 0 0,5-1 88 0 0,15-1-10 0 0,40 0-78 0 0,-54 4 114 0 0,-16 0 53 0 0,0 0 0 0 0,0 1 0 0 0,0 1 1 0 0,2 0-168 0 0,-10 0 38 0 0,0-1 1 0 0,0 1 0 0 0,0 0-1 0 0,0 0 1 0 0,0 0 0 0 0,-1 0-1 0 0,1 0 1 0 0,0 1-1 0 0,-1-1 1 0 0,1 1 0 0 0,-1 0-1 0 0,1 0 1 0 0,-1 0 0 0 0,0 0-1 0 0,0 0 1 0 0,0 0-1 0 0,1 2-38 0 0,12 14 586 0 0,-11-13-583 0 0,0 0 0 0 0,0 0-1 0 0,-1 0 1 0 0,0 0 0 0 0,1 1 0 0 0,-2-1 0 0 0,1 1-1 0 0,1 5-2 0 0,1 15 416 0 0,-1 0-1 0 0,-1 0 0 0 0,-2 0 0 0 0,0 0 0 0 0,-2 0 0 0 0,-3 22-415 0 0,0-21 906 0 0,0 17-207 0 0,0 41-699 0 0,4-85-30 0 0,0 0 1 0 0,0 1-1 0 0,0-1 0 0 0,0 1 0 0 0,0-1 0 0 0,0 0 0 0 0,0 1 0 0 0,0-1 0 0 0,0 0 1 0 0,0 1-1 0 0,0-1 0 0 0,0 1 0 0 0,0-1 0 0 0,0 0 0 0 0,1 1 0 0 0,-1-1 0 0 0,0 0 0 0 0,0 1 1 0 0,0-1-1 0 0,1 0 0 0 0,-1 1 0 0 0,0-1 0 0 0,0 0 0 0 0,1 1 0 0 0,-1-1 0 0 0,0 0 1 0 0,1 0-1 0 0,-1 1 0 0 0,0-1 0 0 0,1 0 0 0 0,-1 0 0 0 0,0 0 0 0 0,1 1 0 0 0,-1-1 0 0 0,0 0 1 0 0,1 0-1 0 0,-1 0 0 0 0,1 0 0 0 0,-1 0 0 0 0,0 0 0 0 0,1 0 0 0 0,-1 0 0 0 0,1 0 1 0 0,-1 0 29 0 0,14-5-1155 0 0,-13 5 1216 0 0,4-3-595 0 0,0 0-1 0 0,-1 0 1 0 0,1-1-1 0 0,0 0 0 0 0,-1 1 1 0 0,2-3 534 0 0,21-26-7542 0 0,-21 21 3908 0 0</inkml:trace>
  <inkml:trace contextRef="#ctx0" brushRef="#br1" timeOffset="204863.908">9069 1929 10136 0 0,'0'0'230'0'0,"0"0"30"0"0,0 0 19 0 0,1 1-40 0 0,0 0-203 0 0,0 0 1 0 0,-1 0 0 0 0,1 0-1 0 0,0 0 1 0 0,-1 0 0 0 0,1 0 0 0 0,-1 0-1 0 0,1 0 1 0 0,-1 0 0 0 0,0 0-1 0 0,1 1 1 0 0,-1-1 0 0 0,0 0 0 0 0,0 1-37 0 0,1 2 426 0 0,0-1-138 0 0,-1-1 0 0 0,1 1 1 0 0,-1 0-1 0 0,0 0 1 0 0,0 0-1 0 0,0-1 1 0 0,0 1-1 0 0,-1 0 0 0 0,1 0 1 0 0,-1-1-1 0 0,0 3-288 0 0,-11 31 505 0 0,3-17 181 0 0,-1 0-1 0 0,-1-1 1 0 0,-1 1-686 0 0,4-9 522 0 0,1-1 0 0 0,-1 0 0 0 0,-1-1 0 0 0,0 1 0 0 0,0-2-1 0 0,0 1 1 0 0,-9 3-522 0 0,-4 0 598 0 0,15-9-382 0 0,1-1 0 0 0,0 1 1 0 0,-1-2-1 0 0,1 1 0 0 0,-2-1-216 0 0,-9 0 123 0 0,1-1 0 0 0,0-1 0 0 0,-1 0-123 0 0,12 1-117 0 0,-6-1 235 0 0,0 0-1 0 0,-1-1 0 0 0,-3-1-117 0 0,11 3-243 0 0,1-1-1 0 0,-1 1 1 0 0,1-1-1 0 0,0 0 0 0 0,-1 0 1 0 0,1 0-1 0 0,0-1 1 0 0,0 1-1 0 0,0-1 1 0 0,1 1-1 0 0,-1-1 0 0 0,0-1 244 0 0,-4-6-2572 0 0,-3 1-4247 0 0</inkml:trace>
  <inkml:trace contextRef="#ctx0" brushRef="#br0" timeOffset="-16710.123">7486 171 14888 0 0,'1'-4'80'0'0,"0"1"0"0"0,-1 0 0 0 0,1 0 0 0 0,0-1 0 0 0,-1 1 0 0 0,0 0 0 0 0,0-1 1 0 0,0 1-1 0 0,0-1 0 0 0,0 1 0 0 0,-1 0 0 0 0,0-1 0 0 0,1 1 0 0 0,-1 0 0 0 0,0 0 0 0 0,-1 0 1 0 0,1 0-1 0 0,-1 0 0 0 0,1 0 0 0 0,-1 0 0 0 0,0-1-80 0 0,-2-2 324 0 0,0 0 0 0 0,0 0 1 0 0,-1 0-1 0 0,0 1 0 0 0,0 0 0 0 0,0 0 0 0 0,0 0 0 0 0,-1 1 0 0 0,-6-4-324 0 0,-4-2 943 0 0,0 2 0 0 0,0 0 0 0 0,-1 0-943 0 0,12 7 192 0 0,1-1 0 0 0,0 1 1 0 0,-1 0-1 0 0,1 0 0 0 0,-1 0 0 0 0,1 0 1 0 0,-1 1-1 0 0,1 0 0 0 0,-1 0 0 0 0,1 0 1 0 0,-1 0-1 0 0,1 1 0 0 0,-1-1 0 0 0,-4 3-192 0 0,6-2 18 0 0,1 1-1 0 0,-1-1 1 0 0,0 1 0 0 0,1 0-1 0 0,-1 0 1 0 0,1 0-1 0 0,-1 1 1 0 0,1-1-1 0 0,0 1 1 0 0,0-1 0 0 0,0 1-1 0 0,0 0 1 0 0,1-1-1 0 0,-1 2-17 0 0,-5 8 5 0 0,1 1 0 0 0,-2 7-5 0 0,4-8 0 0 0,0 0 0 0 0,2 0 0 0 0,-1 0 0 0 0,1 1 0 0 0,1-1 0 0 0,0 5 0 0 0,1 28 0 0 0,1 4 0 0 0,0-34 0 0 0,7 135 0 0 0,8 2 0 0 0,-14-125-29 0 0,-1 0 0 0 0,-2 0-1 0 0,-2 19 30 0 0,3-42-144 0 0,-1 1 0 0 0,0-1 1 0 0,0 0-1 0 0,0 0 0 0 0,0-1 0 0 0,0 1 0 0 0,-1 0 0 0 0,0 0 0 0 0,1-1 0 0 0,-3 4 144 0 0,3-6-169 0 0,1-1 1 0 0,-1 1-1 0 0,0 0 0 0 0,1-1 1 0 0,-1 1-1 0 0,0 0 0 0 0,1-1 0 0 0,-1 1 1 0 0,0-1-1 0 0,0 1 0 0 0,0-1 1 0 0,1 1-1 0 0,-1-1 0 0 0,0 0 0 0 0,0 0 1 0 0,0 1-1 0 0,0-1 0 0 0,0 0 1 0 0,0 0-1 0 0,0 0 169 0 0,0 0-313 0 0,0 0 0 0 0,-1 0 1 0 0,1-1-1 0 0,0 1 0 0 0,-1-1 0 0 0,1 1 0 0 0,0-1 1 0 0,0 1-1 0 0,-1-1 0 0 0,1 0 0 0 0,0 0 0 0 0,0 1 1 0 0,0-1-1 0 0,0 0 0 0 0,0 0 0 0 0,0 0 0 0 0,0 0 1 0 0,0 0 312 0 0,-14-17-2222 0 0,-1-1-8 0 0</inkml:trace>
  <inkml:trace contextRef="#ctx0" brushRef="#br0" timeOffset="-16024.352">6955 479 13824 0 0,'0'0'629'0'0,"0"0"-12"0"0,9-8 2747 0 0,-5 7-3299 0 0,0 0-1 0 0,0 0 1 0 0,-1 1-1 0 0,1-1 1 0 0,0 1-1 0 0,0 0 1 0 0,-1 0-1 0 0,1 1 0 0 0,0-1 1 0 0,0 1-1 0 0,2 0-64 0 0,20 2 194 0 0,9-3-148 0 0,102 0 778 0 0,60-11-824 0 0,-137 4-877 0 0,0-2 0 0 0,31-10 877 0 0,-11-2-2965 0 0,-164 61 4682 0 0,63-30-1042 0 0,-1 2 1 0 0,1 0-1 0 0,-5 5-675 0 0,21-13 28 0 0,1 0 0 0 0,0 0-1 0 0,-1 0 1 0 0,1 0-1 0 0,0 1 1 0 0,1 0-1 0 0,-1 0 1 0 0,1 0-1 0 0,-2 4-27 0 0,3-5 0 0 0,5 0 0 0 0,-1-3 42 0 0,-1 0 0 0 0,1-1-1 0 0,-1 1 1 0 0,1-1-1 0 0,0 1 1 0 0,-1-1 0 0 0,1 0-1 0 0,0 0 1 0 0,-1 0 0 0 0,1 0-1 0 0,0 0 1 0 0,-1 0-1 0 0,1 0 1 0 0,-1-1 0 0 0,1 1-1 0 0,0-1 1 0 0,-1 1 0 0 0,2-1-42 0 0,29-13 376 0 0,33-28 227 0 0,-47 29-682 0 0,1 1 0 0 0,0 0-1 0 0,0 2 1 0 0,1 0-1 0 0,16-5 80 0 0,-35 15-1 0 0,8-4 39 0 0,1 1 0 0 0,-1 0 1 0 0,1 1-1 0 0,0 0 0 0 0,-1 1 0 0 0,1-1 1 0 0,0 2-1 0 0,0 0 0 0 0,0 0 1 0 0,1 1-39 0 0,-4 0 86 0 0,0 1 1 0 0,0-1-1 0 0,0 2 1 0 0,0-1 0 0 0,-1 1-1 0 0,1 0 1 0 0,-1 0-1 0 0,0 1 1 0 0,0 0-1 0 0,0 0 1 0 0,0 0 0 0 0,-1 1-1 0 0,0 0 1 0 0,3 2-87 0 0,6 8 143 0 0,-1 1 0 0 0,4 6-143 0 0,-13-16 70 0 0,1 1-1 0 0,-1 1 0 0 0,0-1 1 0 0,-1 1-1 0 0,0-1 0 0 0,0 1 1 0 0,0 2-70 0 0,-3-3 293 0 0,0-7-282 0 0,-1 1-1 0 0,1-1 1 0 0,0 0 0 0 0,-1 0-1 0 0,1 1 1 0 0,-1-1-1 0 0,1 0 1 0 0,-1 0 0 0 0,1 0-1 0 0,-1 1 1 0 0,1-1 0 0 0,-1 0-1 0 0,1 0 1 0 0,-1 0 0 0 0,1 0-1 0 0,-1 0 1 0 0,1 0 0 0 0,-1 0-1 0 0,1 0 1 0 0,-1 0 0 0 0,1 0-1 0 0,-1 0 1 0 0,1-1 0 0 0,-1 1-1 0 0,1 0 1 0 0,-1 0-1 0 0,1 0 1 0 0,-1-1 0 0 0,1 1-1 0 0,-1 0 1 0 0,1-1 0 0 0,0 1-1 0 0,-1 0 1 0 0,1-1 0 0 0,-1 1-11 0 0,1 0 50 0 0,-3-2 56 0 0,0 0 1 0 0,0 0 0 0 0,1 0 0 0 0,-1 0 0 0 0,1-1 0 0 0,-1 1 0 0 0,1-1-1 0 0,0 1 1 0 0,0-1 0 0 0,0 0 0 0 0,0 0 0 0 0,0 0 0 0 0,1 0-1 0 0,-2-2-106 0 0,1 0 38 0 0,1 0 0 0 0,0 0 0 0 0,0 0 0 0 0,0 0 0 0 0,0-1 0 0 0,1 1 0 0 0,0 0 0 0 0,0 0 0 0 0,0-2-38 0 0,2-7-10 0 0,0 0 0 0 0,1 0 0 0 0,1 1 1 0 0,0-1-1 0 0,1 1 0 0 0,5-11 10 0 0,-7 19-7 0 0,0-1-1 0 0,0 1 1 0 0,1 0-1 0 0,-1 0 1 0 0,1 0-1 0 0,1 1 1 0 0,-1-1-1 0 0,4-2 8 0 0,42-30-74 0 0,-43 32 72 0 0,-3 3 2 0 0,-1 0 0 0 0,0 1 0 0 0,1-1 0 0 0,0 1 0 0 0,-1-1 0 0 0,1 1 0 0 0,-1 1 0 0 0,14-6 0 0 0,-8 4-332 0 0,-1 0 0 0 0,1 0 0 0 0,-1 0-1 0 0,1 1 1 0 0,-1 1 0 0 0,1 0 0 0 0,0 0 0 0 0,4 1 332 0 0,10-1-1913 0 0,-7 0-5788 0 0</inkml:trace>
  <inkml:trace contextRef="#ctx0" brushRef="#br0" timeOffset="-19499.402">5220 159 3224 0 0,'9'12'312'0'0,"3"14"2479"0"0,-3 15 5950 0 0,-3-14-5374 0 0,-4-16-2778 0 0,-1-1 0 0 0,0 1 0 0 0,0 0-1 0 0,-1-1 1 0 0,-1 5-589 0 0,1 27 971 0 0,1-7-112 0 0,-1-1 1 0 0,-3 14-860 0 0,-1 34 560 0 0,3-63-519 0 0,1 14 230 0 0,3-3-1029 0 0,-3-30 713 0 0,0 0-1 0 0,0 0 1 0 0,0 0 0 0 0,0 1-1 0 0,0-1 1 0 0,0 0 0 0 0,1 0-1 0 0,-1 0 1 0 0,0 1-1 0 0,0-1 1 0 0,0 0 0 0 0,0 0-1 0 0,0 0 1 0 0,0 0-1 0 0,0 1 1 0 0,1-1 0 0 0,-1 0-1 0 0,0 0 1 0 0,0 0 0 0 0,0 0-1 0 0,0 0 1 0 0,1 0-1 0 0,-1 1 1 0 0,0-1 0 0 0,0 0-1 0 0,0 0 1 0 0,0 0-1 0 0,1 0 1 0 0,-1 0 0 0 0,0 0-1 0 0,0 0 1 0 0,0 0 0 0 0,1 0-1 0 0,-1 0 1 0 0,0 0-1 0 0,0 0 1 0 0,0 0 0 0 0,1 0-1 0 0,-1 0 1 0 0,0 0-1 0 0,0 0 1 0 0,0 0 0 0 0,1 0-1 0 0,-1-1 46 0 0,9-2-3553 0 0,-3-3-3376 0 0</inkml:trace>
  <inkml:trace contextRef="#ctx0" brushRef="#br0" timeOffset="-19094.892">5526 424 3224 0 0,'0'0'17'0'0,"-1"0"1"0"0,1-1-1 0 0,-1 1 0 0 0,1 0 1 0 0,0 0-1 0 0,-1-1 1 0 0,1 1-1 0 0,-1 0 0 0 0,1 0 1 0 0,-1 0-1 0 0,1-1 1 0 0,-1 1-1 0 0,1 0 0 0 0,-1 0 1 0 0,1 0-1 0 0,0 0 1 0 0,-1 0-1 0 0,1 0 0 0 0,-1 0 1 0 0,1 0-1 0 0,-1 0 1 0 0,1 0-1 0 0,-1 0 0 0 0,1 1 1 0 0,-1-1-1 0 0,1 0 1 0 0,-1 0-1 0 0,1 0 0 0 0,-1 0 1 0 0,1 1-1 0 0,-1-1-17 0 0,1 0 251 0 0,-1 0 0 0 0,1 0-1 0 0,-1 0 1 0 0,1 0 0 0 0,-1 0 0 0 0,1 1 0 0 0,-1-1-1 0 0,1 0 1 0 0,-1 0 0 0 0,1 0 0 0 0,-1 1-1 0 0,1-1 1 0 0,0 0 0 0 0,-1 0 0 0 0,1 1 0 0 0,-1-1-1 0 0,1 0 1 0 0,0 1 0 0 0,-1-1 0 0 0,1 1-1 0 0,0-1 1 0 0,-1 1 0 0 0,1-1 0 0 0,0 0-1 0 0,-1 1 1 0 0,1-1 0 0 0,0 1 0 0 0,0-1 0 0 0,0 1-1 0 0,0-1-250 0 0,5 8 4920 0 0,-5-7-4552 0 0,1-1 1 0 0,0 1-1 0 0,-1 0 0 0 0,1-1 1 0 0,-1 1-1 0 0,1 0 1 0 0,-1 0-1 0 0,0 0 0 0 0,1-1 1 0 0,-1 1-1 0 0,0 0 0 0 0,1 0 1 0 0,-1 0-1 0 0,0 0 0 0 0,0 1-368 0 0,0-1 77 0 0,0 0 0 0 0,1 1 0 0 0,-1-1 0 0 0,0 0 0 0 0,1 1 0 0 0,-1-1 0 0 0,1 0-1 0 0,0 1 1 0 0,-1-1 0 0 0,1 0 0 0 0,0 0 0 0 0,0 0 0 0 0,0 0 0 0 0,0 1-77 0 0,0-1 64 0 0,-1 0 1 0 0,1 0 0 0 0,0 0-1 0 0,-1 0 1 0 0,1 0-1 0 0,0 0 1 0 0,-1 0-1 0 0,1 0 1 0 0,-1 0 0 0 0,0 1-1 0 0,1-1 1 0 0,-1 0-1 0 0,0 1-64 0 0,-1 8 446 0 0,1-9-398 0 0,0 0 0 0 0,-1 0 0 0 0,1 0 0 0 0,0 0 0 0 0,0 0 0 0 0,0 0 0 0 0,0 0 0 0 0,0 0 0 0 0,0 1 0 0 0,0-1 0 0 0,1 0 0 0 0,-1 0 0 0 0,0-1 0 0 0,0 1 0 0 0,1 0 0 0 0,-1 0 0 0 0,1 0 0 0 0,-1 0 0 0 0,1 0 0 0 0,-1 0-48 0 0,2 4 163 0 0,0 0 1 0 0,-1 0-1 0 0,0 0 1 0 0,0 0-1 0 0,0 0 1 0 0,-1 0-1 0 0,1 1 1 0 0,-1-1-1 0 0,-1 3-163 0 0,1-5 19 0 0,0-3-12 0 0,0 1-1 0 0,0 0 0 0 0,-1-1 1 0 0,1 1-1 0 0,0 0 0 0 0,0 0 1 0 0,-1-1-1 0 0,1 1 0 0 0,-1 0 1 0 0,1-1-1 0 0,0 1 1 0 0,-1-1-1 0 0,1 1 0 0 0,-1-1 1 0 0,0 1-1 0 0,1-1-6 0 0,-1 1 4 0 0,1-1 0 0 0,-1 1-1 0 0,1-1 1 0 0,0 0 0 0 0,-1 1 0 0 0,1-1 0 0 0,-1 1-1 0 0,1-1 1 0 0,0 1 0 0 0,-1-1 0 0 0,1 1 0 0 0,0-1-1 0 0,0 1 1 0 0,0-1 0 0 0,-1 1 0 0 0,1 0 0 0 0,0-1-1 0 0,0 1 1 0 0,0-1 0 0 0,0 1 0 0 0,0 0 0 0 0,0-1-4 0 0,2 5 10 0 0,-2-5-9 0 0,0 0 1 0 0,0 0 0 0 0,0 1-1 0 0,1-1 1 0 0,-1 0-1 0 0,0 0 1 0 0,0 1-1 0 0,0-1 1 0 0,0 0-1 0 0,0 0 1 0 0,0 1-1 0 0,0-1 1 0 0,1 0 0 0 0,-1 0-1 0 0,0 1 1 0 0,0-1-1 0 0,0 0 1 0 0,0 1-1 0 0,0-1 1 0 0,0 0-1 0 0,0 0 1 0 0,0 1-1 0 0,0-1 1 0 0,-1 0 0 0 0,1 1-1 0 0,0-1 1 0 0,0 0-1 0 0,0 0 1 0 0,0 1-1 0 0,0-1 1 0 0,0 0-1 0 0,-1 0 1 0 0,1 0-1 0 0,0 1 1 0 0,0-1 0 0 0,0 0-1 0 0,0 0 1 0 0,-1 0-1 0 0,1 1 1 0 0,0-1-1 0 0,0 0 1 0 0,-1 0-1 0 0,1 0 1 0 0,0 0 0 0 0,0 1-2 0 0,-1-1-70 0 0,1 0 2 0 0,0 0-61 0 0,0 1 0 0 0,0-1 0 0 0,1 0 0 0 0,-1 1 0 0 0,0-1 0 0 0,0 0 0 0 0,1 1 0 0 0,-1-1 0 0 0,0 0 0 0 0,1 0 0 0 0,-1 1 0 0 0,1-1 0 0 0,-1 0 0 0 0,0 0-1 0 0,1 0 1 0 0,-1 1 0 0 0,1-1 0 0 0,-1 0 0 0 0,1 0 129 0 0,2-1-419 0 0,-3 1 259 0 0,1 0 0 0 0,-1 0 0 0 0,0 0 0 0 0,1 0 0 0 0,-1-1 0 0 0,1 1 1 0 0,-1 0-1 0 0,0 0 0 0 0,1 0 0 0 0,-1 0 0 0 0,1-1 0 0 0,-1 1 0 0 0,0 0 1 0 0,1-1-1 0 0,-1 1 0 0 0,0 0 0 0 0,1 0 0 0 0,-1-1 0 0 0,0 1 0 0 0,0 0 1 0 0,1-1-1 0 0,-1 1 0 0 0,0-1 0 0 0,0 1 0 0 0,0 0 0 0 0,1-1 0 0 0,-1 1 1 0 0,0-1-1 0 0,0 1 0 0 0,0-1 0 0 0,0 1 0 0 0,0 0 0 0 0,0-1 0 0 0,0 1 1 0 0,0-1-1 0 0,0 1 0 0 0,0-1 160 0 0,2-7-2333 0 0</inkml:trace>
  <inkml:trace contextRef="#ctx0" brushRef="#br0" timeOffset="-19093.892">5652 206 9216 0 0,'0'-1'429'0'0,"1"1"1"0"0,0 0-1 0 0,0 0 0 0 0,0 0 1 0 0,-1-1-1 0 0,1 1 0 0 0,0 0 1 0 0,0 0-1 0 0,0 0 1 0 0,-1 0-1 0 0,1 0 0 0 0,0 0 1 0 0,0 1-1 0 0,-1-1 1 0 0,2 0-430 0 0,1 8 9675 0 0,-1-1-7970 0 0,1 1-3719 0 0,0-2 2150 0 0,-1 0-1 0 0,0 1 1 0 0,0-1-1 0 0,0 1 1 0 0,-1-1 0 0 0,0 5-136 0 0,6 12 36 0 0,-6-21-32 0 0,0 0-1 0 0,0 1 0 0 0,0-1 0 0 0,-1 0 0 0 0,1 1 0 0 0,-1-1 0 0 0,1 1 1 0 0,-1-1-1 0 0,0 1 0 0 0,0-1 0 0 0,0 1 0 0 0,0 0-3 0 0,0 1-16 0 0,0 0 0 0 0,0 0 0 0 0,0 0-1 0 0,1 0 1 0 0,-1 1 0 0 0,1-1 0 0 0,1 1 16 0 0,-1-1-79 0 0,0 0-1 0 0,0 0 1 0 0,-1 0 0 0 0,1 0-1 0 0,-1 0 1 0 0,0 0 0 0 0,0 0-1 0 0,-1 4 80 0 0,-6 20-3670 0 0,6-16 1480 0 0</inkml:trace>
  <inkml:trace contextRef="#ctx0" brushRef="#br0" timeOffset="-18683.96">5630 380 3680 0 0,'13'0'167'0'0,"-10"0"515"0"0,-1 2 3801 0 0,-3 4-1987 0 0,1-1 4158 0 0,1-4-6531 0 0,-1-1 0 0 0,1 1 0 0 0,-1 0 0 0 0,1 0 0 0 0,-1 0 0 0 0,1-1 0 0 0,-1 1 0 0 0,1 0 0 0 0,-1 0 0 0 0,0 0 0 0 0,0 0 0 0 0,1 0 0 0 0,-1 0 0 0 0,0 0 1 0 0,0 0-1 0 0,0 0 0 0 0,0 0 0 0 0,0-1 0 0 0,0 1 0 0 0,0 0 0 0 0,0 0 0 0 0,-1 1-123 0 0,1 0 155 0 0,0 0-1 0 0,0 0 1 0 0,0 1 0 0 0,1-1 0 0 0,-1 0 0 0 0,0 0-1 0 0,1 0 1 0 0,0 1 0 0 0,0-1-155 0 0,2 11 896 0 0,1-2-369 0 0,-4-11-480 0 0,1 1 0 0 0,-1 0 0 0 0,1 0 0 0 0,-1 0 0 0 0,0-1 0 0 0,1 1-1 0 0,-1 0 1 0 0,0 0 0 0 0,0 0 0 0 0,0 0 0 0 0,0 0 0 0 0,1 0 0 0 0,-1-1 0 0 0,0 1-1 0 0,0 0 1 0 0,-1 0 0 0 0,1 0 0 0 0,0 0 0 0 0,0 0 0 0 0,0 0 0 0 0,-1 0 0 0 0,1 0-47 0 0,9 18 946 0 0,-1-14-845 0 0,-6-3-77 0 0,1 0 0 0 0,-1 0 0 0 0,1-1 0 0 0,0 1 0 0 0,-1-1 1 0 0,4 1-25 0 0,0 1 66 0 0,-3-1 14 0 0,7-1 0 0 0,-9-2-67 0 0,0 0 0 0 0,0 0-1 0 0,1 0 1 0 0,-1 0 0 0 0,0 0 0 0 0,-1 0-1 0 0,1 0 1 0 0,0 0 0 0 0,0-1 0 0 0,0 1-1 0 0,-1 0 1 0 0,1 0 0 0 0,0-1 0 0 0,-1 1-1 0 0,0-1 1 0 0,1 1-13 0 0,6-22 164 0 0,-7 20-240 0 0,0 0-1 0 0,-1 0 1 0 0,1 0-1 0 0,1-1 1 0 0,-1 1-1 0 0,0 0 1 0 0,2-2 76 0 0,0-14-313 0 0,-2 17 295 0 0,0 1 0 0 0,0 0 0 0 0,-1-1 0 0 0,1 1 0 0 0,0 0 0 0 0,-1-1 1 0 0,1 1-1 0 0,-1 0 0 0 0,1-1 0 0 0,-1 1 0 0 0,-1-1 18 0 0,2 1-20 0 0,-1 0 0 0 0,1 0 0 0 0,-1 0 0 0 0,1 0 0 0 0,-1 0 0 0 0,1 0 0 0 0,0 0 0 0 0,0 0 1 0 0,-1 0-1 0 0,1 0 0 0 0,0 0 0 0 0,0 0 0 0 0,0 0 0 0 0,0 0 0 0 0,0 0 0 0 0,0 0 0 0 0,0-1 20 0 0,0 1-23 0 0,1 0-1 0 0,-1 0 0 0 0,0-1 1 0 0,0 1-1 0 0,-1 0 1 0 0,1 0-1 0 0,0 0 1 0 0,0 0-1 0 0,0-1 0 0 0,-1 1 1 0 0,1 0-1 0 0,-1 0 1 0 0,1 0 23 0 0,-1 0-12 0 0,1 0 1 0 0,0 0-1 0 0,-1 0 1 0 0,1 1-1 0 0,0-1 1 0 0,0 0-1 0 0,-1 0 1 0 0,1 0-1 0 0,0 0 1 0 0,0 0-1 0 0,0 0 1 0 0,0 0 0 0 0,0 0-1 0 0,0 0 1 0 0,0 0-1 0 0,1 0 1 0 0,-1 1-1 0 0,0-1 1 0 0,1 0-1 0 0,-1 0 12 0 0,1-2-38 0 0,0 0 0 0 0,0 0-1 0 0,0-1 1 0 0,-1 1 0 0 0,1 0 0 0 0,-1 0-1 0 0,0-1 39 0 0,4-17-278 0 0,-5 17-150 0 0,1 1 402 0 0,1 4 39 0 0,-1 0 0 0 0,0 0 0 0 0,0 0 0 0 0,1 0-1 0 0,-1 0 1 0 0,0 1 0 0 0,0-1 0 0 0,0 0 0 0 0,0 0 0 0 0,0 0-1 0 0,-1 0 1 0 0,1 1-13 0 0,0 0 27 0 0,-1 0 0 0 0,1 0 1 0 0,0 0-1 0 0,0 0 0 0 0,0 0 0 0 0,0 0 0 0 0,1 0 0 0 0,-1 0 0 0 0,0 0 1 0 0,1 1-28 0 0,5 11 148 0 0,-2 0 1 0 0,2 9-149 0 0,-5-22 7 0 0,-1 1 0 0 0,1 0 0 0 0,0 0-1 0 0,0-1 1 0 0,0 1 0 0 0,-1-1 0 0 0,1 1 0 0 0,1 0 0 0 0,-1-1 0 0 0,0 1-7 0 0,1-1 9 0 0,-1 0 1 0 0,0 0 0 0 0,-1 1 0 0 0,1-1 0 0 0,0 0-1 0 0,0 1 1 0 0,-1-1 0 0 0,1 1 0 0 0,0-1 0 0 0,-1 0-1 0 0,1 1 1 0 0,-1 0 0 0 0,0 0-10 0 0,1 4 30 0 0,1 0 0 0 0,-1 1 1 0 0,1-1-1 0 0,0 0 0 0 0,1 0 1 0 0,0 0-1 0 0,1 2-30 0 0,-3-5 10 0 0,0 0 1 0 0,0 0-1 0 0,0 0 0 0 0,-1 0 1 0 0,1 0-1 0 0,-1 0 0 0 0,1 0 1 0 0,-1 2-11 0 0,2 14 22 0 0,-2-17-5 0 0,1 0-1 0 0,-1 0 0 0 0,0 1 0 0 0,0-1 1 0 0,0 0-1 0 0,0 0 0 0 0,0 1 1 0 0,0-1-1 0 0,0 0 0 0 0,-1 0 0 0 0,1 1 1 0 0,-1-1-1 0 0,0 0 0 0 0,0 2-16 0 0,0-3 20 0 0,1 0 1 0 0,0 0-1 0 0,0 0 0 0 0,0 0 0 0 0,-1 0 1 0 0,1 0-1 0 0,0 0 0 0 0,0 0 0 0 0,0 0 1 0 0,1 0-1 0 0,-1 0 0 0 0,0 0 0 0 0,0 1 1 0 0,0-1-1 0 0,1 0-20 0 0,-1 0 12 0 0,1 0-1 0 0,-1 0 1 0 0,0 1 0 0 0,1-1 0 0 0,-1 0 0 0 0,0 0-1 0 0,0 0 1 0 0,0 0 0 0 0,0 0 0 0 0,0 0-1 0 0,0 0 1 0 0,-1 0 0 0 0,1 1 0 0 0,0-1 0 0 0,0 0-1 0 0,-1 0 1 0 0,0 1-12 0 0,1-2-27 0 0,-1 1-36 0 0,1 0 1 0 0,-1 0 0 0 0,1 0-1 0 0,-1 0 1 0 0,1 0-1 0 0,-1 0 1 0 0,1 0 0 0 0,-1 0-1 0 0,1 0 1 0 0,0 0-1 0 0,0 0 1 0 0,0 0 0 0 0,-1 0-1 0 0,1 0 1 0 0,0 0-1 0 0,0 1 1 0 0,0-1-1 0 0,1 0 1 0 0,-1 0 0 0 0,0 0-1 0 0,0 0 1 0 0,1 0-1 0 0,-1 0 1 0 0,0 0 62 0 0,0 0-1751 0 0,-8-1-101 0 0</inkml:trace>
  <inkml:trace contextRef="#ctx0" brushRef="#br0" timeOffset="-18036.514">5639 465 15200 0 0,'-7'1'1783'0'0,"14"0"-424"0"0,29 2 546 0 0,-17-2-871 0 0,21 1-579 0 0,0-2 1 0 0,0-2 0 0 0,0-1 0 0 0,0-2-1 0 0,34-10-455 0 0,-45 4-564 0 0,-10 3 152 0 0,15-11-1517 0 0,-24 15 1527 0 0,-6 2 14 0 0,-1 1 0 0 0,0 0-1 0 0,1-1 1 0 0,-1 1-1 0 0,1 1 1 0 0,3-2 388 0 0,-16 16 901 0 0,8-13-791 0 0,0 1-1 0 0,1 0 1 0 0,-1-1-1 0 0,1 1 0 0 0,0 0 1 0 0,-1-1-1 0 0,1 1 1 0 0,0 0-1 0 0,0 0-109 0 0,0-1 80 0 0,0 1 0 0 0,0-1 0 0 0,0 1 0 0 0,0-1 0 0 0,-1 1 0 0 0,1-1 0 0 0,0 1 0 0 0,-1-1-1 0 0,1 0 1 0 0,-1 1 0 0 0,0-1-80 0 0,-2 4 186 0 0,2-4-142 0 0,1 0 0 0 0,-1 0 0 0 0,0 0 0 0 0,1 0 0 0 0,-1 0-1 0 0,1 0 1 0 0,-1 0 0 0 0,1 0 0 0 0,-1 1 0 0 0,1-1 0 0 0,0 0 0 0 0,0 0 0 0 0,0 0 0 0 0,-1 1 0 0 0,1-1 0 0 0,0 0 0 0 0,0 0 0 0 0,1 0 0 0 0,-1 1-1 0 0,0-1 1 0 0,0 0 0 0 0,1 0-44 0 0,-1 2 68 0 0,0-1-1 0 0,0 0 0 0 0,0 0 1 0 0,-1 0-1 0 0,1 0 1 0 0,0 0-1 0 0,-1 0 0 0 0,0 0 1 0 0,0 2-68 0 0,0-3 49 0 0,1 1 0 0 0,-1 0 1 0 0,1 0-1 0 0,-1-1 0 0 0,1 1 1 0 0,0 0-1 0 0,0 0 1 0 0,-1 0-1 0 0,1-1 0 0 0,0 1 1 0 0,1 0-1 0 0,-1 0 0 0 0,0 0 1 0 0,1 0-1 0 0,-1-1 0 0 0,1 2-49 0 0,10 22 372 0 0,-10-23-369 0 0,0-1 0 0 0,0 1-1 0 0,0-1 1 0 0,0 1 0 0 0,0-1-1 0 0,0 1 1 0 0,0-1 0 0 0,0 1-1 0 0,1-1 1 0 0,-1 0 0 0 0,0 0-1 0 0,1 1 1 0 0,-1-1 0 0 0,1 0-1 0 0,0-1 1 0 0,0 2-3 0 0,1-1 3 0 0,-1 1-1 0 0,1-1 1 0 0,0 0 0 0 0,0 0-1 0 0,-1 0 1 0 0,1 0 0 0 0,0 0-1 0 0,0-1 1 0 0,1 1-3 0 0,13-7 1000 0 0,-12 3-715 0 0,0 0-279 0 0,0 0-1 0 0,0 0 1 0 0,0-1-1 0 0,0 0 1 0 0,-1 0-1 0 0,0 0 1 0 0,1-1-6 0 0,-3 3-3 0 0,13-17-32 0 0,4-3 42 0 0,-12 16-28 0 0,-1 0 0 0 0,1 0-1 0 0,-2-1 1 0 0,1 0 21 0 0,12-9-121 0 0,-2 2-65 0 0,-15 13 179 0 0,-1 0 0 0 0,1 0-1 0 0,0 0 1 0 0,0 1 0 0 0,0-1 0 0 0,1 0-1 0 0,-1 1 1 0 0,0-1 0 0 0,0 0 0 0 0,0 1-1 0 0,1-1 8 0 0,5 2 0 0 0,-6 1 0 0 0,0 0 0 0 0,0 0 0 0 0,1 1-1 0 0,-2-1 1 0 0,1 0 0 0 0,0 0 0 0 0,0 1-1 0 0,-1-1 1 0 0,1 1 0 0 0,-1-1 0 0 0,0 0-1 0 0,0 1 1 0 0,0-1 0 0 0,0 1 0 0 0,0 0 0 0 0,0 0 2 0 0,0 1 0 0 0,0-1 1 0 0,1 0-1 0 0,-1 1 0 0 0,1-1 0 0 0,-1 0 1 0 0,1 0-1 0 0,1 3-2 0 0,2 1 43 0 0,-1 1 1 0 0,0 0 0 0 0,-1 0-1 0 0,0 0 1 0 0,0 0-1 0 0,-1 0 1 0 0,1 1-44 0 0,-2-7 8 0 0,1 2 16 0 0,0-1 0 0 0,0 1-1 0 0,0-1 1 0 0,0 0 0 0 0,1 1-1 0 0,0 0-23 0 0,0-1 25 0 0,-1-1-1 0 0,1 1 0 0 0,-1 0 0 0 0,0-1 0 0 0,0 1 0 0 0,-1 0 1 0 0,1 0-1 0 0,0 0 0 0 0,-1 0 0 0 0,0 0-24 0 0,0 22 175 0 0,0 22-30 0 0,1-38-125 0 0,-2 0-1 0 0,0 0 0 0 0,0 0 1 0 0,0 0-1 0 0,-1 0 1 0 0,0 0-1 0 0,-1-1 0 0 0,-3 8-19 0 0,-4 16 373 0 0,6-19-180 0 0,-1 0 0 0 0,-1 0 0 0 0,0 0-193 0 0,1-1 146 0 0,0 0-1 0 0,0 0 1 0 0,0 4-146 0 0,3-12 48 0 0,0 1-1 0 0,0 0 1 0 0,0-1-1 0 0,-1 0 1 0 0,0 1-1 0 0,0-1 1 0 0,0 0-1 0 0,0 0 1 0 0,-2 0-48 0 0,-12 18 245 0 0,15-19-246 0 0,1-1 0 0 0,-1 0-1 0 0,0 0 1 0 0,0 0 0 0 0,0-1-1 0 0,0 1 1 0 0,0 0-1 0 0,0-1 1 0 0,-2 1 1 0 0,-13 12-29 0 0,16-13 28 0 0,0 0 1 0 0,-1 0-1 0 0,1 0 0 0 0,-1 0 1 0 0,0 0-1 0 0,1 0 0 0 0,-1 0 0 0 0,1 0 1 0 0,-1-1-1 0 0,0 1 0 0 0,0-1 0 0 0,1 1 1 0 0,-1-1-1 0 0,0 0 0 0 0,-1 0 1 0 0,-29 0 91 0 0,19 0 153 0 0,10 0-334 0 0,-1 0 0 0 0,1-1-1 0 0,0 1 1 0 0,0-1 0 0 0,-1 1 0 0 0,1-1-1 0 0,0 0 1 0 0,-2-1 90 0 0,4 1-398 0 0,0 1-1 0 0,0-1 1 0 0,0 0-1 0 0,0 1 1 0 0,-1-1-1 0 0,1 0 1 0 0,0 0-1 0 0,1 0 1 0 0,-1 0-1 0 0,0 0 1 0 0,0 0-1 0 0,0 0 1 0 0,0 0-1 0 0,1 0 399 0 0,-1-5-8038 0 0</inkml:trace>
  <inkml:trace contextRef="#ctx0" brushRef="#br0" timeOffset="-22222.47">2717 380 2760 0 0,'2'-2'188'0'0,"-1"-1"0"0"0,0 0 0 0 0,1 1 0 0 0,0-1 0 0 0,0 1 0 0 0,0 0 0 0 0,0-1 0 0 0,0 1 0 0 0,0 0 0 0 0,2-1-188 0 0,5-5 2941 0 0,2-3 934 0 0,-10 10-3487 0 0,1-1 0 0 0,0 0 1 0 0,-1 1-1 0 0,1-1 0 0 0,-1 0 0 0 0,0 0 0 0 0,2-1-388 0 0,-3 2 99 0 0,0 1 0 0 0,0 0 1 0 0,0-1-1 0 0,1 1 0 0 0,-1 0 0 0 0,0-1 1 0 0,0 1-1 0 0,1 0 0 0 0,-1-1 0 0 0,0 1 1 0 0,0 0-1 0 0,1 0 0 0 0,-1-1 0 0 0,0 1 1 0 0,1 0-1 0 0,-1 0 0 0 0,0-1 0 0 0,1 1 1 0 0,-1 0-1 0 0,0 0 0 0 0,1 0 0 0 0,-1 0 1 0 0,0 0-1 0 0,1 0 0 0 0,-1 0 0 0 0,1 0 0 0 0,-1 0 1 0 0,0 0-1 0 0,1 0 0 0 0,-1 0 0 0 0,1 0 1 0 0,-1 0-1 0 0,0 0 0 0 0,1 0 0 0 0,-1 0 1 0 0,0 0-1 0 0,1 0 0 0 0,-1 0 0 0 0,1 1 1 0 0,-1-1-1 0 0,0 0 0 0 0,1 0 0 0 0,-1 0 1 0 0,0 1-1 0 0,0-1 0 0 0,1 0 0 0 0,-1 0 1 0 0,0 1-1 0 0,0-1 0 0 0,1 0 0 0 0,-1 1 1 0 0,0-1-1 0 0,0 1-99 0 0,16 20 612 0 0,-14-16-18 0 0,3 5-360 0 0,0 0-1 0 0,0 0 0 0 0,-1 1 1 0 0,-1 0-1 0 0,0 0 0 0 0,0 0-233 0 0,6 23 247 0 0,2 5 12 0 0,-2 1 1 0 0,-1 0-260 0 0,-2-8 180 0 0,24 178-12 0 0,-24-166-162 0 0,-6-14-47 0 0,0-29-166 0 0,0-1-41 0 0,0 0 0 0 0,-6-17-1242 0 0,2-1 520 0 0,1 0 0 0 0,1 0 0 0 0,1 0 0 0 0,0-2 970 0 0,-3-43-2327 0 0,0 35 1261 0 0,-3-11-62 0 0,3 0 1 0 0,1-22 1127 0 0,3 58 0 0 0,0-16 1056 0 0,0-1 0 0 0,2-1-1056 0 0,-1 14 424 0 0,0 1 0 0 0,1-1 1 0 0,0 1-1 0 0,0 0 0 0 0,0 0 1 0 0,1 0-1 0 0,0 0 0 0 0,0-1-424 0 0,0 2 213 0 0,-1 1-1 0 0,1-1 1 0 0,1 1-1 0 0,-1 0 1 0 0,1 0-1 0 0,0 0 1 0 0,-1 0-1 0 0,2 0 1 0 0,-1 1-1 0 0,0 0 1 0 0,1 0-1 0 0,-1 0 1 0 0,1 0-1 0 0,0 1 1 0 0,0 0-1 0 0,0 0 1 0 0,0 0-1 0 0,1 1 1 0 0,4-2-213 0 0,-3 2 125 0 0,0-1 0 0 0,0 1 0 0 0,0 1 0 0 0,0-1 0 0 0,0 1 0 0 0,0 0 0 0 0,0 1 0 0 0,2 0-125 0 0,-5 0 55 0 0,0-1 0 0 0,0 1 0 0 0,-1 0 0 0 0,1 1 0 0 0,0-1 0 0 0,-1 1 0 0 0,1-1 1 0 0,-1 1-1 0 0,1 0 0 0 0,-1 0 0 0 0,0 0 0 0 0,0 1 0 0 0,0-1 0 0 0,0 1 0 0 0,2 3-55 0 0,3 2 130 0 0,-7-7-109 0 0,0-1 1 0 0,0 1 0 0 0,0 0-1 0 0,-1 0 1 0 0,1-1 0 0 0,0 1-1 0 0,0 0 1 0 0,-1 0 0 0 0,1 0-1 0 0,-1 0 1 0 0,1 0 0 0 0,-1 0-1 0 0,1 0 1 0 0,-1 0-1 0 0,0 0 1 0 0,1 0 0 0 0,-1 1-1 0 0,0-1 1 0 0,0 0 0 0 0,0 0-1 0 0,0 0-21 0 0,1 10 144 0 0,-1-9-143 0 0,0 0 1 0 0,0 0-1 0 0,0 0 0 0 0,0 0 1 0 0,0 0-1 0 0,0 0 0 0 0,0 0 1 0 0,-1 0-1 0 0,1 0 1 0 0,-1 0-1 0 0,0 0 0 0 0,0 2-1 0 0,-3 2 40 0 0,1 0 0 0 0,-1-1 0 0 0,0 1-1 0 0,-1-1 1 0 0,1 0 0 0 0,-1 0 0 0 0,0-1 0 0 0,0 0 0 0 0,-1 1-1 0 0,1-1 1 0 0,-1-1 0 0 0,-2 2-40 0 0,1 0 36 0 0,-11 6-71 0 0,-1 0 0 0 0,0-1 0 0 0,0-1 0 0 0,-1 0 0 0 0,0-2 0 0 0,-15 4 35 0 0,34-11-18 0 0,-1 0-1 0 0,0 1 0 0 0,1-1 1 0 0,-1 0-1 0 0,0 0 0 0 0,0 0 1 0 0,1 0-1 0 0,-1-1 1 0 0,0 1-1 0 0,0 0 0 0 0,0-1 19 0 0,-5 0-11 0 0,7 1 7 0 0,0 0 0 0 0,-1-1-1 0 0,1 1 1 0 0,-1 0 0 0 0,1 0-1 0 0,-1 0 1 0 0,1 0 0 0 0,0-1 0 0 0,-1 1-1 0 0,1 0 1 0 0,0 0 0 0 0,-1-1-1 0 0,1 1 1 0 0,0 0 0 0 0,-1 0-1 0 0,1-1 1 0 0,0 1 0 0 0,-1 0 0 0 0,1-1-1 0 0,0 1 1 0 0,0-1 0 0 0,0 1-1 0 0,-1 0 1 0 0,1-1 0 0 0,0 1-1 0 0,0-1 1 0 0,0 1 0 0 0,0-1 0 0 0,0 1-1 0 0,0 0 1 0 0,0-1 0 0 0,0 1-1 0 0,0-1 1 0 0,0 1 0 0 0,0-1-1 0 0,0 1 1 0 0,0 0 0 0 0,0-1 0 0 0,0 1-1 0 0,0-1 5 0 0,6-13-548 0 0,2 2-1085 0 0,1-1 0 0 0,1 2 0 0 0,0-1 0 0 0,1 1 0 0 0,12-9 1633 0 0,-8 6-3650 0 0,2-2-1158 0 0</inkml:trace>
  <inkml:trace contextRef="#ctx0" brushRef="#br0" timeOffset="-21656.797">3189 353 8896 0 0,'4'1'174'0'0,"0"0"0"0"0,-1 1 1 0 0,1-1-1 0 0,0 1 0 0 0,0 0 1 0 0,-1 0-1 0 0,1 0 0 0 0,-1 0 1 0 0,0 1-1 0 0,0-1 0 0 0,0 1 1 0 0,0 0-1 0 0,0 0 1 0 0,0 0-1 0 0,-1 0 0 0 0,1 0 1 0 0,-1 1-1 0 0,0-1 0 0 0,0 1 1 0 0,0 0-1 0 0,-1-1 0 0 0,1 1 1 0 0,-1 0-1 0 0,0 0 0 0 0,1 4-174 0 0,0 10 1279 0 0,0 1 0 0 0,-1 0-1 0 0,-1 0 1 0 0,-1 0-1 0 0,-1 1-1278 0 0,-1 0 1688 0 0,5-34-392 0 0,-1 8-1286 0 0,1-1 0 0 0,-1 1 0 0 0,2-1 0 0 0,-1 1 0 0 0,1 0 0 0 0,0 0 0 0 0,3-4-10 0 0,26-38-6 0 0,-31 47 6 0 0,11-15-61 0 0,2 0 0 0 0,0 1-1 0 0,11-9 62 0 0,-19 19-47 0 0,0 1 0 0 0,0-1-1 0 0,0 1 1 0 0,1 0 0 0 0,0 1-1 0 0,-1-1 1 0 0,1 2 0 0 0,1-1-1 0 0,-1 1 1 0 0,0 0 0 0 0,1 0-1 0 0,-1 1 1 0 0,1 0 0 0 0,-1 0-1 0 0,1 1 1 0 0,0 0 47 0 0,-5 16 285 0 0,-4-11-304 0 0,1 0 0 0 0,-1 0-1 0 0,0 0 1 0 0,0 0 0 0 0,-1 0-1 0 0,1 0 1 0 0,-1-1 0 0 0,0 1-1 0 0,-1-1 1 0 0,0 3 19 0 0,-8 11-146 0 0,-1-1 0 0 0,-1 0 146 0 0,-8 12 143 0 0,7-7 48 0 0,-16 24-407 0 0,28-42 201 0 0,0 0 1 0 0,0 0-1 0 0,0 1 1 0 0,1-1 0 0 0,0 0-1 0 0,-1 1 1 0 0,2-1-1 0 0,-1 1 1 0 0,0 0-1 0 0,1-1 15 0 0,0-2 0 0 0,0-1 0 0 0,0 0 0 0 0,0 1 0 0 0,0-1 0 0 0,1 1 0 0 0,-1-1 0 0 0,0 0 0 0 0,1 1 0 0 0,-1-1 0 0 0,1 0 0 0 0,-1 0 0 0 0,1 1 0 0 0,0-1 0 0 0,0 0 0 0 0,-1 0 0 0 0,1 0 0 0 0,0 0 0 0 0,0 0 0 0 0,0 0 0 0 0,0 0 0 0 0,0 0 0 0 0,0 0 0 0 0,0-1 0 0 0,0 1 0 0 0,1 0 0 0 0,-1 0 0 0 0,0-1 0 0 0,0 1 0 0 0,1-1 0 0 0,-1 0 0 0 0,0 1 0 0 0,1-1 0 0 0,-1 0 0 0 0,0 0 0 0 0,1 1 0 0 0,-1-1 0 0 0,1 0 0 0 0,-1 0 0 0 0,1-1 0 0 0,5 1 0 0 0,1 0 0 0 0,-1-1 0 0 0,0-1 0 0 0,0 1 0 0 0,1-1 0 0 0,4-2 0 0 0,-2 1 0 0 0,0-1 0 0 0,0 0 0 0 0,-1 0 0 0 0,1-1 0 0 0,-1 0 0 0 0,7-6 0 0 0,4-2 0 0 0,-16 10 0 0 0,1 1 0 0 0,-1-1 0 0 0,0 0 0 0 0,0 0 0 0 0,0-1 0 0 0,3-3 0 0 0,3-4 5 0 0,-6 6 73 0 0,0 1 0 0 0,-1-1 0 0 0,1 0-1 0 0,-1 1 1 0 0,1-4-78 0 0,-3 6 32 0 0,1-1 0 0 0,-2 0 0 0 0,1 0 0 0 0,0 0 0 0 0,0 0-1 0 0,-1 0 1 0 0,0 0 0 0 0,0 0 0 0 0,0 0 0 0 0,0 0-1 0 0,0 0 1 0 0,-1-2-32 0 0,1 2 14 0 0,0 0-1 0 0,-1 0 0 0 0,0 0 1 0 0,0 1-1 0 0,0-1 0 0 0,0 0 1 0 0,0 0-1 0 0,0 1 0 0 0,-1-1 1 0 0,1 1-1 0 0,-1-1 0 0 0,0 1 1 0 0,0-1-1 0 0,1 1 0 0 0,-2 0 1 0 0,1 0-1 0 0,0 0 0 0 0,0 0 1 0 0,-1 1-1 0 0,1-1 0 0 0,-2 0-13 0 0,-5-3-33 0 0,-1 1-1 0 0,1 1 1 0 0,-1-1-1 0 0,0 2 1 0 0,-6-2 33 0 0,-26-8-653 0 0,24 7-477 0 0,17 5-257 0 0,-2-4-2991 0 0,3 3-1298 0 0</inkml:trace>
  <inkml:trace contextRef="#ctx0" brushRef="#br0" timeOffset="-21184.925">3762 83 7368 0 0,'0'0'333'0'0,"0"0"0"0"0,0 14 107 0 0,0 45 8016 0 0,0 1-4703 0 0,0 118-2325 0 0,1-160-1366 0 0,0-12-41 0 0,-1 0 0 0 0,0-1-1 0 0,0 1 1 0 0,0-1 0 0 0,-1 2-21 0 0,0 14 253 0 0,13-35-244 0 0,-7 4-157 0 0,1 1 0 0 0,-1 0 0 0 0,1 0 0 0 0,1 1 0 0 0,0 0 0 0 0,0 0 0 0 0,0 0 0 0 0,1 1 0 0 0,5-4 148 0 0,-3 4-139 0 0,1 0-1 0 0,-1 1 0 0 0,1 0 0 0 0,2 0 140 0 0,-9 5-11 0 0,0-1 0 0 0,0 1 0 0 0,0 0 0 0 0,1 0 0 0 0,-1 0 0 0 0,0 0 0 0 0,1 1 1 0 0,-1 0-1 0 0,1 0 0 0 0,-1 0 0 0 0,0 0 0 0 0,5 1 11 0 0,-4 0-17 0 0,2 1 21 0 0,1-1 0 0 0,-1 1 0 0 0,0 1 0 0 0,7 2-4 0 0,-13-4 24 0 0,1 0 0 0 0,0-1 0 0 0,-1 1-1 0 0,1 0 1 0 0,-1 1 0 0 0,1-1 0 0 0,-1 0 0 0 0,0 0-1 0 0,1 0 1 0 0,-1 1 0 0 0,0-1 0 0 0,0 1-1 0 0,0-1 1 0 0,0 1 0 0 0,0-1 0 0 0,0 1 0 0 0,0 0-1 0 0,-1-1 1 0 0,1 1 0 0 0,-1 0 0 0 0,1 0-1 0 0,0 1-23 0 0,0 7 156 0 0,0-5-54 0 0,0 0 1 0 0,-1 0-1 0 0,0 0 0 0 0,1 0 0 0 0,-2 0 1 0 0,1 0-1 0 0,0 0 0 0 0,-1 0 0 0 0,0 0 0 0 0,0-1 1 0 0,-1 1-1 0 0,0 3-102 0 0,-3 2 117 0 0,0 0-1 0 0,-1-1 1 0 0,0 0 0 0 0,-1 0 0 0 0,1-1-1 0 0,-2 1 1 0 0,-2 1-117 0 0,-15 14 128 0 0,-20 14-128 0 0,12-14-1080 0 0,32-23 506 0 0,1-1-837 0 0,0 0-370 0 0,0 0-69 0 0</inkml:trace>
  <inkml:trace contextRef="#ctx0" brushRef="#br0" timeOffset="-20757.031">4398 266 17503 0 0,'0'0'399'0'0,"0"0"60"0"0,0 0 21 0 0,0 0-59 0 0,-13 8-260 0 0,-28 25 1302 0 0,14-13-702 0 0,1 2 1 0 0,1 1-1 0 0,0 2-761 0 0,1 2 419 0 0,1 1-1 0 0,-12 20-418 0 0,23-32 32 0 0,10-13-29 0 0,-1-1 0 0 0,1 1 0 0 0,0 0 0 0 0,0 0 0 0 0,0 1-1 0 0,0-1 1 0 0,1 0 0 0 0,-1 1 0 0 0,1-1 0 0 0,0 1 0 0 0,-1 3-3 0 0,3-5-1 0 0,-1-1 1 0 0,0-1 1 0 0,0 1-1 0 0,0-1 1 0 0,0 1 0 0 0,0-1-1 0 0,0 1 1 0 0,-1 0 0 0 0,1-1-1 0 0,0 1 1 0 0,0-1-1 0 0,0 1 1 0 0,0-1 0 0 0,-1 1-1 0 0,1-1 1 0 0,0 1-1 0 0,0-1 1 0 0,-1 0 0 0 0,1 1-1 0 0,0-1 1 0 0,-1 1-1 0 0,1-1 2 0 0,0 1-1 0 0,1-1 1 0 0,-1 1 0 0 0,0-1-1 0 0,0 1 1 0 0,0-1 0 0 0,1 0-1 0 0,-1 1 1 0 0,0-1 0 0 0,1 1-1 0 0,-1-1 1 0 0,0 0 0 0 0,1 1-1 0 0,-1-1 1 0 0,0 0 0 0 0,1 0-1 0 0,-1 1 1 0 0,1-1 0 0 0,-1 0-1 0 0,0 0 1 0 0,1 1 0 0 0,-1-1-1 0 0,1 0 1 0 0,-1 0 0 0 0,1 0-1 0 0,-1 0 1 0 0,1 0 0 0 0,-1 0-1 0 0,1 0 1 0 0,-1 0 0 0 0,1 0-1 0 0,-1 0-1 0 0,3 1-1 0 0,0-1 0 0 0,0 0 0 0 0,0 0-1 0 0,0 0 1 0 0,0 0 0 0 0,-1-1 0 0 0,1 1 0 0 0,0-1-1 0 0,0 0 1 0 0,0 1 0 0 0,-1-1 0 0 0,1-1 0 0 0,0 1-1 0 0,-1 0 1 0 0,1 0 0 0 0,-1-1 0 0 0,0 0 0 0 0,1 1-1 0 0,-1-1 1 0 0,0 0 0 0 0,0 0 0 0 0,2-2 1 0 0,5-7-121 0 0,-1 1-1 0 0,0-1 1 0 0,0-1 0 0 0,1-3 121 0 0,-3 4-97 0 0,16-33-192 0 0,-18 34 227 0 0,0 0 1 0 0,1 0-1 0 0,1 1 1 0 0,-1 0-1 0 0,4-4 62 0 0,-3 7-53 0 0,1 5 55 0 0,-5 1 13 0 0,-1 1 0 0 0,0 0-1 0 0,1-1 1 0 0,-1 1 0 0 0,0 0-1 0 0,1 0 1 0 0,-1 0 0 0 0,0 0-1 0 0,0 0 1 0 0,0 0 0 0 0,0 1-1 0 0,0-1 1 0 0,0 0 0 0 0,0 0-1 0 0,-1 1 1 0 0,1-1 0 0 0,0 1-1 0 0,-1-1 1 0 0,1 1 0 0 0,-1-1-1 0 0,1 1-14 0 0,8 39 319 0 0,-6-27-183 0 0,1 8 30 0 0,-2-11-101 0 0,1 0 0 0 0,0 0 0 0 0,0 0 0 0 0,1-1 0 0 0,4 9-65 0 0,-7-17 10 0 0,2 3 21 0 0,0 0-1 0 0,0 1 0 0 0,0-1 0 0 0,1 0 0 0 0,0 0-30 0 0,-3-4-49 0 0,-1-1 1 0 0,1 1-1 0 0,0 0 0 0 0,0 0 0 0 0,0 0 0 0 0,-1-1 0 0 0,1 1 0 0 0,0-1 0 0 0,0 1 1 0 0,0 0-1 0 0,0-1 0 0 0,0 1 0 0 0,0-1 0 0 0,0 0 0 0 0,0 1 0 0 0,0-1 0 0 0,0 0 1 0 0,0 0-1 0 0,0 0 0 0 0,1 0 0 0 0,-1 0 0 0 0,0 0 0 0 0,0 0 0 0 0,0 0 1 0 0,0 0-1 0 0,0 0 0 0 0,0 0 0 0 0,0-1 0 0 0,0 1 0 0 0,0-1 0 0 0,1 1 49 0 0,1-2-469 0 0,1 0 0 0 0,-1-1 0 0 0,1 1-1 0 0,-1-1 1 0 0,0 1 0 0 0,0-1 0 0 0,-1 0 0 0 0,1 0-1 0 0,0-1 1 0 0,-1 1 0 0 0,0 0 0 0 0,1-2 469 0 0,1-8-2333 0 0</inkml:trace>
  <inkml:trace contextRef="#ctx0" brushRef="#br0" timeOffset="-20340.545">4551 203 2760 0 0,'-13'-2'125'0'0,"10"1"-3"0"0,3-1 386 0 0,0 2 1997 0 0,0 0 868 0 0,6 4 2774 0 0,3 8-4680 0 0,-8-10-923 0 0,1 2-258 0 0,6 8 461 0 0,0 1 0 0 0,-1-1 0 0 0,2 8-747 0 0,10 14 802 0 0,-4-8-259 0 0,-7-8-309 0 0,-1-1 0 0 0,-1 2 0 0 0,-1-1-1 0 0,0 1 1 0 0,-1 0 0 0 0,-1-1 0 0 0,-1 2 0 0 0,0-1-1 0 0,-2 12-233 0 0,0-29 19 0 0,-1 1 0 0 0,1-1 0 0 0,-1 0 0 0 0,0 0 0 0 0,1 0 0 0 0,-1 0 0 0 0,0 0 0 0 0,0 0 0 0 0,-1 0 0 0 0,1 0 1 0 0,0-1-1 0 0,0 1 0 0 0,-2 1-19 0 0,2-2 14 0 0,1 0 0 0 0,-1-1 0 0 0,0 1 0 0 0,0 0 0 0 0,1-1 1 0 0,-1 1-1 0 0,0-1 0 0 0,0 1 0 0 0,0-1 0 0 0,0 1 0 0 0,0-1 0 0 0,0 0 1 0 0,1 1-1 0 0,-1-1 0 0 0,0 0 0 0 0,0 0 0 0 0,0 0 0 0 0,0 1 1 0 0,0-1-1 0 0,0 0 0 0 0,0 0 0 0 0,0-1 0 0 0,0 1 0 0 0,0 0 1 0 0,0 0-1 0 0,0 0 0 0 0,0-1 0 0 0,0 1 0 0 0,0 0 0 0 0,0-1 0 0 0,0 1 1 0 0,0-1-1 0 0,1 1 0 0 0,-1-1 0 0 0,0 1 0 0 0,0-1 0 0 0,1 0 1 0 0,-1 1-15 0 0,0-1 0 0 0,0 0 1 0 0,1-1 0 0 0,-1 1 0 0 0,1 0 0 0 0,-1 0 0 0 0,1 0 0 0 0,-1 0 0 0 0,1 0-1 0 0,0-1 1 0 0,0 1 0 0 0,0 0 0 0 0,0 0 0 0 0,-1 0 0 0 0,1-1 0 0 0,1 1 0 0 0,-1 0-1 0 0,0 0 1 0 0,0-1-1 0 0,4-21-134 0 0,-2 17 87 0 0,0 1 0 0 0,0 0 1 0 0,1-1-1 0 0,-1 1 0 0 0,1 0 0 0 0,0 1 1 0 0,0-1-1 0 0,1 0 0 0 0,-1 1 1 0 0,1 0-1 0 0,0 0 0 0 0,1 0 0 0 0,0 0 47 0 0,5-5-25 0 0,1 1-1 0 0,0 1 0 0 0,1 0 1 0 0,0 1-1 0 0,0 0 26 0 0,-9 4-22 0 0,0 1-1 0 0,1 0 1 0 0,-1 0 0 0 0,0 1 0 0 0,0-1-1 0 0,1 1 1 0 0,-1-1 0 0 0,1 1 0 0 0,-1 0-1 0 0,0 0 1 0 0,1 1 0 0 0,-1-1-1 0 0,0 1 1 0 0,3 0 22 0 0,1 1 50 0 0,0 1 1 0 0,0-1-1 0 0,0 1 0 0 0,-1 0 0 0 0,1 1 0 0 0,1 1-50 0 0,-6-3 43 0 0,1-1 0 0 0,-1 1-1 0 0,0 0 1 0 0,0 0 0 0 0,0 0-1 0 0,0 0 1 0 0,-1 0 0 0 0,1 1-1 0 0,-1-1 1 0 0,1 0 0 0 0,-1 1-1 0 0,0-1 1 0 0,0 1 0 0 0,0-1-1 0 0,0 1 1 0 0,0 0 0 0 0,0-1-1 0 0,-1 1 1 0 0,0 0 0 0 0,1 0-1 0 0,-1-1 1 0 0,0 1 0 0 0,0 0-1 0 0,0 0 1 0 0,-1 0 0 0 0,1-1-1 0 0,-1 1 1 0 0,0 0 0 0 0,1-1-1 0 0,-1 1 1 0 0,0 0 0 0 0,0-1-1 0 0,-1 1 1 0 0,1-1 0 0 0,-1 0-1 0 0,1 1 1 0 0,-1-1 0 0 0,0 0-1 0 0,0 1-42 0 0,-9 8 132 0 0,0-1-1 0 0,-1 0 1 0 0,-10 7-132 0 0,12-11-15 0 0,0 0 0 0 0,0 0 0 0 0,0-1 0 0 0,-1 0 0 0 0,0-1 0 0 0,0 0 0 0 0,-6 1 15 0 0,9-4-819 0 0,-1 1 0 0 0,1-1 0 0 0,-1-1 0 0 0,0 1 819 0 0,8-1-277 0 0,0-1 0 0 0,0 1 1 0 0,1 0-1 0 0,-1 0 0 0 0,0 0 1 0 0,0-1-1 0 0,1 1 0 0 0,-1 0 1 0 0,0 0-1 0 0,0-1 0 0 0,1 1 1 0 0,-1-1-1 0 0,1 1 0 0 0,-1-1 1 0 0,0 1-1 0 0,0-1 277 0 0,0-5-6666 0 0</inkml:trace>
  <inkml:trace contextRef="#ctx0" brushRef="#br0" timeOffset="-19919.298">4993 468 17623 0 0,'0'0'804'0'0,"0"0"-13"0"0,-1 1-506 0 0,-1 2-23 0 0,0 0 0 0 0,0 0 0 0 0,0 1-1 0 0,0-1 1 0 0,0 1 0 0 0,1-1 0 0 0,0 1-1 0 0,0 0 1 0 0,-1 3-262 0 0,-5 38 2606 0 0,4-20-1633 0 0,2-17-659 0 0,0 1 0 0 0,1 0 1 0 0,0 0-1 0 0,0 0 0 0 0,1-1 0 0 0,0 5-314 0 0,0-11 23 0 0,0 0 1 0 0,0 0-1 0 0,0-1 0 0 0,0 1 0 0 0,1 0 0 0 0,-1 0 0 0 0,0-1 1 0 0,1 1-1 0 0,-1 0 0 0 0,1-1 0 0 0,0 0 0 0 0,-1 1 1 0 0,2-1-24 0 0,5 6-74 0 0,-8-6-263 0 0,0-1-138 0 0,6-9-2483 0 0,-6 3 571 0 0,0-4-5463 0 0</inkml:trace>
  <inkml:trace contextRef="#ctx0" brushRef="#br0" timeOffset="-19918.298">4995 211 10136 0 0,'-5'-5'773'0'0,"-12"-11"-673"0"0,16 15 278 0 0,1 0 1 0 0,-1 0 0 0 0,1 0-1 0 0,-1 0 1 0 0,1 1 0 0 0,0-1 0 0 0,-1 0-1 0 0,1 0 1 0 0,0 0 0 0 0,0 0-1 0 0,-1 0 1 0 0,1 0 0 0 0,0 0-379 0 0,0 0 2615 0 0,0 1-2422 0 0,0-1-1 0 0,0 0 0 0 0,0 1 0 0 0,0-1 0 0 0,0 1 0 0 0,0-1 0 0 0,-1 1 1 0 0,1-1-1 0 0,0 1 0 0 0,0-1 0 0 0,-1 1 0 0 0,1-1 0 0 0,0 1 0 0 0,-1-1 1 0 0,1 1-1 0 0,0-1 0 0 0,-1 1 0 0 0,1-1 0 0 0,-1 1 0 0 0,1 0 0 0 0,-1-1 1 0 0,1 1-1 0 0,-1 0 0 0 0,1-1 0 0 0,-1 1 0 0 0,1 0 0 0 0,-1 0 0 0 0,0-1-192 0 0,3 2-1071 0 0,3 0-258 0 0,16 4-3880 0 0,-8-7 2523 0 0</inkml:trace>
  <inkml:trace contextRef="#ctx0" brushRef="#br1" timeOffset="205914.888">4753 1106 8288 0 0,'-9'-38'3745'0'0,"9"37"-2792"0"0,0 1-287 0 0,-1 5 3117 0 0,-4 21-3400 0 0,9 81 1362 0 0,-1-49-1885 0 0,-5 54 140 0 0,-3-19 1883 0 0,6-98-2061 0 0,0-1 0 0 0,0 0 0 0 0,1 1 0 0 0,-1-1 0 0 0,2 1 0 0 0,-1-1 0 0 0,1-1 178 0 0,8-23-565 0 0,-6 17 563 0 0,-1 0 0 0 0,1 0 0 0 0,1 1 0 0 0,1 0 0 0 0,-1 0 0 0 0,2 1 0 0 0,-1 0 0 0 0,2-1 2 0 0,-8 11 0 0 0,0 0 0 0 0,0 0 0 0 0,0 0 0 0 0,1 0 0 0 0,-1 0 0 0 0,0 0 0 0 0,0 0 0 0 0,1 0 0 0 0,-1 0 0 0 0,1 1 0 0 0,6-6 0 0 0,-7 6 0 0 0,-1-1 0 0 0,1 1 0 0 0,0 0 0 0 0,-1-1 0 0 0,1 1 0 0 0,-1 0 0 0 0,1 0 0 0 0,-1 0 0 0 0,1 0 0 0 0,0-1 0 0 0,-1 1 0 0 0,1 0 0 0 0,0 0 0 0 0,-1 0 0 0 0,1 0 0 0 0,-1 0 0 0 0,1 1 0 0 0,0-1 0 0 0,-1 0 0 0 0,1 0 0 0 0,-1 0 0 0 0,1 0 0 0 0,0 1 0 0 0,-1-1 0 0 0,1 0 0 0 0,-1 1 0 0 0,1-1 0 0 0,-1 0 0 0 0,1 1 0 0 0,-1-1 0 0 0,1 0 0 0 0,-1 1 0 0 0,1-1 0 0 0,-1 1 0 0 0,0-1 0 0 0,1 1 0 0 0,-1 0 0 0 0,1-1 0 0 0,1 3 73 0 0,1 0 0 0 0,-1 0 0 0 0,1 0 0 0 0,-1 0 0 0 0,0 1-1 0 0,0-1 1 0 0,0 1 0 0 0,-1-1 0 0 0,1 1 0 0 0,-1-1 0 0 0,0 1 0 0 0,0 0-1 0 0,0 0 1 0 0,0 2-73 0 0,0 10 402 0 0,0-1-1 0 0,-1 0 1 0 0,0 3-402 0 0,-1 5-233 0 0,1-10 233 0 0,0 0 0 0 0,-2-1 0 0 0,1 1 0 0 0,-1-1 0 0 0,-1 1 0 0 0,-1 1 0 0 0,3-11-6 0 0,-1 10-189 0 0,2-11-856 0 0,0-2-385 0 0,0 0-78 0 0,2-1 1070 0 0,-1 1 0 0 0,1-1 0 0 0,-1 0 0 0 0,1 1-1 0 0,-1-1 1 0 0,0 0 0 0 0,0 0 0 0 0,1 0 0 0 0,-1 0 0 0 0,0 0 0 0 0,0 0 0 0 0,0 0 0 0 0,0 0 0 0 0,0-1 0 0 0,0 1 0 0 0,0 0 0 0 0,0-1 444 0 0,5-8-2048 0 0</inkml:trace>
  <inkml:trace contextRef="#ctx0" brushRef="#br1" timeOffset="206283.159">4995 1337 13824 0 0,'0'0'314'0'0,"4"6"760"0"0,-4-6-1070 0 0,0 0 1 0 0,1 0 0 0 0,-1 1 0 0 0,0-1 0 0 0,0 0 0 0 0,0 1 0 0 0,1-1 0 0 0,-1 0 0 0 0,0 0 0 0 0,0 1 0 0 0,0-1 0 0 0,0 0 0 0 0,0 1 0 0 0,1-1 0 0 0,-1 0 0 0 0,0 1 0 0 0,0-1-1 0 0,0 0 1 0 0,0 1 0 0 0,0-1 0 0 0,0 0 0 0 0,0 1 0 0 0,0-1 0 0 0,0 0 0 0 0,-1 1 0 0 0,1-1 0 0 0,0 0 0 0 0,0 1 0 0 0,0-1 0 0 0,0 0 0 0 0,0 1 0 0 0,0-1-5 0 0,-1 1 36 0 0,4 25 1325 0 0,-4-19-1095 0 0,1 1 0 0 0,1-1-1 0 0,0 0 1 0 0,0 0-1 0 0,0 0 1 0 0,1 0 0 0 0,-1 0-1 0 0,2 0 1 0 0,-1-1-1 0 0,4 7-265 0 0,-4-5 0 0 0,-1-6 0 0 0,-1-1 0 0 0,0 1 0 0 0,1 0 0 0 0,-1-1 0 0 0,1 0 0 0 0,-1 1 0 0 0,1-1 0 0 0,0 1 0 0 0,0-1 0 0 0,-1 0 0 0 0,2 1 0 0 0,-1-1 0 0 0,0 0 0 0 0,0 0 0 0 0,1 0 0 0 0,-1 0 0 0 0,0-1 0 0 0,1 1 0 0 0,-1 0 0 0 0,1-1 0 0 0,-1 1 0 0 0,1-1 0 0 0,-1 0 0 0 0,1 1 0 0 0,-1-1 0 0 0,1 0 0 0 0,-1 0 0 0 0,1 0 0 0 0,-1 0 0 0 0,1 0 0 0 0,7 0 0 0 0,-1 0 0 0 0,1-1 0 0 0,0 0 0 0 0,-1 0 0 0 0,3-1 0 0 0,-8 1 0 0 0,-1 0 0 0 0,1 0 0 0 0,0 0 0 0 0,-1 0 0 0 0,1-1 0 0 0,-1 1 0 0 0,0-1 0 0 0,1 1 0 0 0,-1-1 0 0 0,0 0 0 0 0,0 0 0 0 0,0 0 0 0 0,0 0 0 0 0,0 0 0 0 0,0 0 0 0 0,-1 0 0 0 0,1-1 0 0 0,0 0 0 0 0,-1 1 0 0 0,1 0 0 0 0,-1-1 0 0 0,0 1 0 0 0,0-1 0 0 0,0 1 0 0 0,0-1 0 0 0,0 0 0 0 0,-1 1 0 0 0,1-1 0 0 0,-1 0 0 0 0,1 1 0 0 0,-1-1 0 0 0,0 0 0 0 0,0 0 0 0 0,0 1 0 0 0,-1-1 0 0 0,1 0 0 0 0,-1 0 0 0 0,0-1 0 0 0,0 1 0 0 0,0 0 0 0 0,0 0 0 0 0,-1 0 0 0 0,1 0 0 0 0,-1 0 0 0 0,0 1 0 0 0,0-1 0 0 0,0 1 0 0 0,0-1 0 0 0,0 1 0 0 0,0 0 0 0 0,-1-1 0 0 0,1 1 0 0 0,-1 1 0 0 0,-1-2 0 0 0,-5-3 0 0 0,0 1 0 0 0,0 1 0 0 0,0 0 0 0 0,-3-1 0 0 0,9 5 11 0 0,0-1 0 0 0,1 0 0 0 0,-1 1 0 0 0,0 0 0 0 0,0 0 0 0 0,0 0 0 0 0,0 0 0 0 0,0 0 0 0 0,0 1 0 0 0,1-1 0 0 0,-1 1 0 0 0,0 0 0 0 0,0 0 0 0 0,-1 0-11 0 0,0 1-242 0 0,-1 0 0 0 0,1 0 0 0 0,0 0 0 0 0,0 1 0 0 0,0-1 0 0 0,0 1 0 0 0,0 0 0 0 0,0 1 242 0 0,0 1-1890 0 0,0 0 575 0 0,2-4-3403 0 0,2-1 2672 0 0</inkml:trace>
  <inkml:trace contextRef="#ctx0" brushRef="#br1" timeOffset="206890.208">5294 1302 13824 0 0,'0'0'314'0'0,"0"0"46"0"0,0 0 22 0 0,0 0-50 0 0,-1 13-208 0 0,3-8-5 0 0,-1 1 0 0 0,0-1 1 0 0,0 0-1 0 0,-1 0 0 0 0,1 1 1 0 0,-1-1-1 0 0,-1 0 0 0 0,1 1 1 0 0,-1-1-1 0 0,0 0 0 0 0,0 0 0 0 0,-1 3-119 0 0,0 1 393 0 0,0-2 21 0 0,1 0-1 0 0,-1 1 1 0 0,1-1 0 0 0,0 6-414 0 0,1-10 86 0 0,0 0-1 0 0,0-1 0 0 0,-1 1 0 0 0,0 0 0 0 0,1-1 0 0 0,-1 1 0 0 0,-1 1-85 0 0,1-2 2 0 0,0 1 0 0 0,1-1-1 0 0,-1 1 1 0 0,0 0 0 0 0,1-1 0 0 0,0 1-1 0 0,-1 1-1 0 0,-1 29 1815 0 0,2-34-1876 0 0,0 1-1 0 0,0-1 1 0 0,1 1 0 0 0,-1-1-1 0 0,0 0 1 0 0,0 1-1 0 0,0-1 1 0 0,1 1 0 0 0,-1-1-1 0 0,0 1 1 0 0,1-1 0 0 0,-1 1-1 0 0,1-1 1 0 0,-1 1-1 0 0,0 0 1 0 0,1-1 0 0 0,-1 1 61 0 0,1-1-33 0 0,-1 1 1 0 0,1-1 0 0 0,-1 1-1 0 0,1 0 1 0 0,-1-1 0 0 0,1 0-1 0 0,-1 1 1 0 0,0-1 0 0 0,1 1-1 0 0,-1-1 1 0 0,0 1-1 0 0,0-1 1 0 0,1 0 0 0 0,-1 1-1 0 0,0-1 1 0 0,0 0 0 0 0,0 1 32 0 0,1-4-15 0 0,-1 1 0 0 0,1 0-1 0 0,-1 0 1 0 0,1 0 0 0 0,0 0 0 0 0,0 0 0 0 0,1 0 0 0 0,-1 0 0 0 0,1 1 0 0 0,-1-1 0 0 0,2-1 15 0 0,8-18 0 0 0,-8 16 0 0 0,0 1 0 0 0,0-1 0 0 0,1 0 0 0 0,-1 1 0 0 0,1 0 0 0 0,0 0 0 0 0,1 0 0 0 0,-1 0 0 0 0,2 0 0 0 0,6-11 0 0 0,-11 14 0 0 0,1 0 0 0 0,-1 0 0 0 0,0 0 0 0 0,1 1 0 0 0,-1-1 0 0 0,1 0 0 0 0,-1 1 0 0 0,1-1 0 0 0,0 0 0 0 0,25-13 0 0 0,-16 10 0 0 0,1 3 0 0 0,-8 5 0 0 0,-3-2 0 0 0,3 1 65 0 0,0 1 0 0 0,0-1-1 0 0,0 1 1 0 0,0 0 0 0 0,-1 0-1 0 0,1 1-64 0 0,-3-3 66 0 0,0 0-1 0 0,0 0 1 0 0,0 0-1 0 0,0 1 0 0 0,0-1 1 0 0,0 0-1 0 0,-1 0 1 0 0,1 1-1 0 0,0-1 0 0 0,-1 0 1 0 0,1 1-1 0 0,-1-1 1 0 0,1 1-1 0 0,-1-1 0 0 0,0 0 1 0 0,0 1-1 0 0,1-1 0 0 0,-1 1 1 0 0,0-1-1 0 0,0 1 1 0 0,-1-1-1 0 0,1 2-65 0 0,-1-2 6 0 0,1 1 1 0 0,-1-1-1 0 0,1 1 0 0 0,0-1 1 0 0,-1 1-1 0 0,1-1 1 0 0,0 1-1 0 0,0 0 0 0 0,0-1 1 0 0,0 1-1 0 0,0-1 0 0 0,0 1 1 0 0,0 0-1 0 0,1-1 0 0 0,-1 1 1 0 0,0-1-1 0 0,1 1 0 0 0,0-1 1 0 0,-1 1-1 0 0,1-1 1 0 0,0 1-1 0 0,0-1 0 0 0,-1 0 1 0 0,1 1-1 0 0,0-1 0 0 0,1 0-6 0 0,2 3 0 0 0,-1 1 0 0 0,-2 13 0 0 0,0-12 0 0 0,-2 0 0 0 0,-8 1 0 0 0,8-7 0 0 0,0 0 0 0 0,0 0 0 0 0,0 1 0 0 0,0-1 0 0 0,0 0 0 0 0,0 0 0 0 0,0 0 0 0 0,0 0 0 0 0,0 0 0 0 0,0 0 0 0 0,0-1 0 0 0,0 1 0 0 0,0 0 0 0 0,0 0 0 0 0,0-1 0 0 0,-1 1 0 0 0,1-1 0 0 0,1 1 0 0 0,0 0 1 0 0,0 0-1 0 0,0 0 0 0 0,0 0 0 0 0,0 0 0 0 0,0-1 0 0 0,0 1 0 0 0,-1 0 0 0 0,1 0 0 0 0,0 0 0 0 0,0 0 0 0 0,0 0 0 0 0,0-1 1 0 0,0 1-1 0 0,0 0 0 0 0,0 0 0 0 0,0 0 0 0 0,0 0 0 0 0,0-1 0 0 0,0 1 0 0 0,0 0 0 0 0,0 0 0 0 0,0 0 0 0 0,0 0 0 0 0,0 0 1 0 0,0-1-1 0 0,0 1 0 0 0,0 0 0 0 0,0 0 0 0 0,0 0 0 0 0,0 0 0 0 0,0-1 0 0 0,0 1 0 0 0,0 0 0 0 0,1 0 0 0 0,-1 0 0 0 0,0 0 1 0 0,0 0-1 0 0,0 0 0 0 0,0-1 0 0 0,0 1 0 0 0,0 0 0 0 0,0 0 0 0 0,1 0 0 0 0,-1 0 0 0 0,0 0 0 0 0,0 0 0 0 0,0 0 0 0 0,0 0 1 0 0,0 0-1 0 0,1 0 0 0 0,-1-1 0 0 0,0 1-3 0 0,0 0 0 0 0,1 0 0 0 0,-1-1 0 0 0,0 1 0 0 0,1 0 1 0 0,-1-1-1 0 0,0 1 0 0 0,0 0 0 0 0,1-1 0 0 0,-1 1 0 0 0,0-1 0 0 0,0 1 1 0 0,0 0-1 0 0,1-1 0 0 0,-1 1 0 0 0,0-1 0 0 0,0 1 0 0 0,0-1 1 0 0,0 1-1 0 0,0 0 0 0 0,0-1 0 0 0,0 1 0 0 0,0-1 0 0 0,0 1 3 0 0,-6-8-223 0 0,6 8 197 0 0,-1-1 1 0 0,1 1-1 0 0,0 0 1 0 0,-1-1-1 0 0,1 1 1 0 0,0-1-1 0 0,-1 1 1 0 0,1 0-1 0 0,0-1 1 0 0,0 1-1 0 0,0-1 1 0 0,-1 1-1 0 0,1-1 1 0 0,0 1-1 0 0,0-1 1 0 0,0 1-1 0 0,0-1 1 0 0,0 1-1 0 0,0-1 1 0 0,0 1-1 0 0,0-1 1 0 0,0 1-1 0 0,0-1 1 0 0,0 1-1 0 0,0-1 1 0 0,0 1-1 0 0,0-1 1 0 0,0 1-1 0 0,1-1 1 0 0,-1 1-1 0 0,0-1 1 0 0,0 1-1 0 0,1-1 1 0 0,-1 1-1 0 0,0-1 1 0 0,0 1-1 0 0,1 0 1 0 0,-1-1-1 0 0,1 1 1 0 0,-1 0-1 0 0,0-1 1 0 0,1 1-1 0 0,0-1 26 0 0,3-4-119 0 0,0 0-1 0 0,-1-1 0 0 0,1 1 1 0 0,-1-1-1 0 0,1-4 120 0 0,2-2-10 0 0,-5 10 10 0 0,1 0 0 0 0,-1 0 0 0 0,1 0 0 0 0,-1 0 0 0 0,1 1 0 0 0,0-1 0 0 0,0 0 0 0 0,-1 1 0 0 0,2-1 0 0 0,-1 1 0 0 0,0-1 0 0 0,-1 1 0 0 0,1-1 0 0 0,0 1 0 0 0,-1-1 0 0 0,1 0 0 0 0,-1 1 0 0 0,0-1 0 0 0,1 0 0 0 0,0-2 0 0 0,-2 2-24 0 0,1 1-1 0 0,0-1 1 0 0,-1 1-1 0 0,1-1 0 0 0,0 1 1 0 0,0 0-1 0 0,0-1 1 0 0,0 1-1 0 0,0 0 0 0 0,1-1 1 0 0,-1 1-1 0 0,0 0 1 0 0,0 0-1 0 0,1 0 1 0 0,-1 0-1 0 0,1 0 0 0 0,-1 1 1 0 0,2-2 24 0 0,5-3-488 0 0,-6 4-22 0 0,-2 1 136 0 0,0 0 575 0 0,8 1 1191 0 0,-8 0-1388 0 0,0-1 1 0 0,0 1-1 0 0,0-1 0 0 0,0 0 1 0 0,-1 1-1 0 0,1-1 0 0 0,0 1 1 0 0,0-1-1 0 0,0 1 0 0 0,0-1 1 0 0,0 0-1 0 0,0 1 0 0 0,0-1 1 0 0,0 1-1 0 0,1-1 0 0 0,-1 1 0 0 0,0-1 1 0 0,0 0-1 0 0,0 1 0 0 0,0-1 1 0 0,1 1-1 0 0,-1-1 0 0 0,0 0 1 0 0,0 1-1 0 0,1-1 0 0 0,-1 0 1 0 0,0 1-1 0 0,0-1 0 0 0,1 0 1 0 0,-1 1-1 0 0,0-1 0 0 0,1 0 1 0 0,-1 0-1 0 0,1 1 0 0 0,-1-1 1 0 0,0 0-1 0 0,1 0 0 0 0,-1 0 0 0 0,1 1-3 0 0,0-1 3 0 0,0 0 0 0 0,-1 1 0 0 0,1 0 0 0 0,0-1 0 0 0,0 1 0 0 0,-1-1 0 0 0,1 1 0 0 0,0 0 0 0 0,-1-1 0 0 0,1 1 0 0 0,-1 0 0 0 0,1 0 0 0 0,-1 0 0 0 0,1-1 0 0 0,-1 1 0 0 0,0 0 0 0 0,1 0-4 0 0,-1 0 36 0 0,1 5 218 0 0,0-1-1 0 0,0 0 1 0 0,0 0-1 0 0,1 0 1 0 0,-1 0 0 0 0,1 0-1 0 0,3 4-253 0 0,22 51 165 0 0,-26-58-162 0 0,0 0-1 0 0,-1-1 0 0 0,1 1 0 0 0,-1 0 0 0 0,1 0 0 0 0,-1-1 1 0 0,0 1-1 0 0,0 0 0 0 0,0 0 0 0 0,0 0 0 0 0,0 0 0 0 0,0-1 1 0 0,0 1-3 0 0,0 1-96 0 0,-1-1 1 0 0,1 0 0 0 0,0 1-1 0 0,1-1 1 0 0,-1 0 0 0 0,0 0 0 0 0,1 1-1 0 0,-1-1 1 0 0,1 1 95 0 0,0-2-130 0 0,-1 0 0 0 0,0 1 1 0 0,1-1-1 0 0,-1 0 0 0 0,0 0 0 0 0,0 1 0 0 0,1-1 1 0 0,-1 0-1 0 0,0 1 0 0 0,0-1 0 0 0,-1 0 0 0 0,1 1 1 0 0,0-1-1 0 0,0 0 0 0 0,-1 1 130 0 0,-2 7-3841 0 0,2-6 2411 0 0,-1 5-4370 0 0</inkml:trace>
  <inkml:trace contextRef="#ctx0" brushRef="#br1" timeOffset="207298.901">5777 1343 17503 0 0,'-1'0'114'0'0,"0"0"-1"0"0,-1 1 0 0 0,1-1 0 0 0,0 1 1 0 0,-1-1-1 0 0,1 1 0 0 0,0 0 0 0 0,0 0 0 0 0,-1 0 1 0 0,1-1-1 0 0,0 1 0 0 0,0 0 0 0 0,0 0 1 0 0,0 1-1 0 0,0-1 0 0 0,0 0 0 0 0,1 0 0 0 0,-1 0 1 0 0,0 1-1 0 0,1-1 0 0 0,-1 0 0 0 0,0 2-113 0 0,-8 10 869 0 0,8-12-814 0 0,0 0 0 0 0,0 1-1 0 0,1-1 1 0 0,-1 1 0 0 0,0-1 0 0 0,1 1-1 0 0,-1-1 1 0 0,1 1 0 0 0,-1-1-1 0 0,1 1 1 0 0,-1 1-55 0 0,1-2 1 0 0,0 1-1 0 0,-1 0 1 0 0,1-1 0 0 0,-1 1-1 0 0,1 0 1 0 0,-1-1 0 0 0,0 1-1 0 0,0-1 1 0 0,0 1-1 0 0,0-1 0 0 0,0 1 0 0 0,-1 0 0 0 0,0 0 0 0 0,1 0 0 0 0,-1 1 0 0 0,1-1 0 0 0,0 0 0 0 0,0 0 0 0 0,0 1 0 0 0,0-1 0 0 0,0 1 0 0 0,0-1 0 0 0,1 1 0 0 0,-1-1 0 0 0,1 1 0 0 0,-2 5 0 0 0,-2 0 0 0 0,9 0 0 0 0,-4-6-5 0 0,1-1 0 0 0,-1 0-1 0 0,1 1 1 0 0,-1-1-1 0 0,1 0 1 0 0,0 0 0 0 0,0 0-1 0 0,-1 0 1 0 0,1 0 0 0 0,0-1-1 0 0,0 1 1 0 0,0-1-1 0 0,0 1 1 0 0,0-1 0 0 0,0 1-1 0 0,0-1 1 0 0,0 0 0 0 0,0 0-1 0 0,1 0 6 0 0,5-1-230 0 0,0 0-1 0 0,-1-1 1 0 0,1 0-1 0 0,4-1 231 0 0,6-2-802 0 0,-13 4 755 0 0,-2 0 39 0 0,1 1-1 0 0,-1-1 1 0 0,1 0-1 0 0,-1 0 1 0 0,0-1-1 0 0,0 1 1 0 0,0-1-1 0 0,1 1 1 0 0,-1-1-1 0 0,-1 0 1 0 0,1 0-1 0 0,0 0 1 0 0,0-1-1 0 0,-1 1 9 0 0,1 0 0 0 0,-1-1 0 0 0,1 2 0 0 0,-1-1 0 0 0,1 0 0 0 0,0 0 0 0 0,0 1 0 0 0,1-1 0 0 0,-2 1 0 0 0,0 0 0 0 0,0 0 0 0 0,0 0 0 0 0,0 0 0 0 0,0 0 0 0 0,-1 0 0 0 0,1 0 0 0 0,0-1 0 0 0,-1 1 0 0 0,1 0 0 0 0,-1-1 0 0 0,0 0 0 0 0,1 1 0 0 0,-1-1 0 0 0,0 0 0 0 0,1-1 0 0 0,19-40 0 0 0,-21 43 0 0 0,0-1 0 0 0,0 1 0 0 0,0-1 0 0 0,0 1 0 0 0,0-1 0 0 0,0 1 0 0 0,0-1 0 0 0,0 0 0 0 0,0 1 0 0 0,0-1 0 0 0,0 1 0 0 0,0-1 0 0 0,0 1 0 0 0,0-1 0 0 0,-1 1 0 0 0,1-1 0 0 0,0 1 0 0 0,0-1 0 0 0,-1 1 0 0 0,1-1 0 0 0,0 1 0 0 0,-1-1 0 0 0,1 1 0 0 0,0 0 0 0 0,-1-1 0 0 0,1 1 0 0 0,-1 0 0 0 0,1-1 0 0 0,-1 1 0 0 0,1 0 0 0 0,-1-1 0 0 0,1 1 0 0 0,-1 0 0 0 0,0-1 0 0 0,1 1 0 0 0,-1 0 0 0 0,1-1 0 0 0,-1 1 0 0 0,1-1 0 0 0,-1 1 0 0 0,1-1 0 0 0,-1 1 0 0 0,1-1 0 0 0,-1 1 0 0 0,1-1 0 0 0,0 0 0 0 0,-1 1 0 0 0,1-1 0 0 0,0 0 0 0 0,0 1 0 0 0,-1-1 0 0 0,1-4 0 0 0,0 4 0 0 0,0 1 0 0 0,0-1 0 0 0,0 0 0 0 0,0 1 0 0 0,0-1 0 0 0,-1 0 0 0 0,1 1 0 0 0,0-1 0 0 0,0 1 0 0 0,0-1 0 0 0,-1 0 0 0 0,1 1 0 0 0,0-1 0 0 0,0 1 0 0 0,-1-1 0 0 0,1 1 0 0 0,-1-1 0 0 0,1 1 0 0 0,0-1 0 0 0,-1 1 0 0 0,1-1 0 0 0,-1 1 0 0 0,1-1 0 0 0,-1 1 0 0 0,1 0 0 0 0,-1-1 0 0 0,0 1 0 0 0,1 0 0 0 0,-1 0 0 0 0,1-1 0 0 0,-1 1 0 0 0,0 0 0 0 0,1 0 0 0 0,-1 0 0 0 0,0 0 0 0 0,-4-2 22 0 0,-1 1 0 0 0,1 0-1 0 0,-1 0 1 0 0,1 1-1 0 0,-1-1 1 0 0,1 1-1 0 0,-1 1 1 0 0,1-1-1 0 0,-1 1 1 0 0,1 0 0 0 0,0 0-1 0 0,-1 0 1 0 0,1 1-1 0 0,-5 2-21 0 0,-4 2-936 0 0,1 2 1 0 0,0-1-1 0 0,0 2 0 0 0,-10 8 936 0 0,14-10-4100 0 0,-3-1-1062 0 0</inkml:trace>
  <inkml:trace contextRef="#ctx0" brushRef="#br1" timeOffset="207727.148">6124 1245 15664 0 0,'0'0'17'0'0,"0"0"0"0"0,0 0 0 0 0,0 0 0 0 0,1 0 0 0 0,-1 0 0 0 0,0 0 0 0 0,0 0 0 0 0,0 0 0 0 0,0 0 0 0 0,0-1 0 0 0,0 1 0 0 0,0 0 0 0 0,0 0 0 0 0,0 0 0 0 0,0 0 0 0 0,0 0 0 0 0,0 0 0 0 0,0 0 0 0 0,0 0 0 0 0,0 0 1 0 0,0 0-1 0 0,0 0 0 0 0,0 0 0 0 0,0 0 0 0 0,-1 0 0 0 0,1-1 0 0 0,0 1 0 0 0,0 0 0 0 0,0 0 0 0 0,0 0 0 0 0,0 0 0 0 0,0 0 0 0 0,0 0 0 0 0,0 0 0 0 0,0 0 0 0 0,0 0 0 0 0,0 0 0 0 0,0 0 0 0 0,0 0 0 0 0,0 0 0 0 0,0 0 1 0 0,0 0-1 0 0,0 0 0 0 0,0 0 0 0 0,0 0 0 0 0,-1 0 0 0 0,1 0 0 0 0,0 0 0 0 0,0 0 0 0 0,0 0 0 0 0,0 0 0 0 0,0 0 0 0 0,0 0 0 0 0,0 0 0 0 0,0 0 0 0 0,0 0 0 0 0,0 0 0 0 0,0 0 0 0 0,0 0 0 0 0,0 0 0 0 0,0 0 0 0 0,-1 0 1 0 0,1 0-1 0 0,0 0 0 0 0,0 0 0 0 0,0 0 0 0 0,0 0 0 0 0,0 0 0 0 0,0 0 0 0 0,0 0-17 0 0,-11 0 440 0 0,8 0-429 0 0,0 0 0 0 0,0 0 0 0 0,0 1-1 0 0,0-1 1 0 0,0 1 0 0 0,0 0 0 0 0,0 0-1 0 0,0 0-10 0 0,-13 7 182 0 0,12-7-26 0 0,0 1 0 0 0,0 0 1 0 0,1 0-1 0 0,-1 1 0 0 0,0-1 1 0 0,1 1-1 0 0,0 0 0 0 0,-2 1-156 0 0,2-1 85 0 0,-1 0-1 0 0,0-1 0 0 0,0 1 0 0 0,0-1 0 0 0,0 1 0 0 0,0-1 1 0 0,0 0-85 0 0,1-1 5 0 0,0 0 0 0 0,0 0 0 0 0,0 0 0 0 0,0 1 0 0 0,1 0 0 0 0,-1-1 0 0 0,1 1 0 0 0,-1 0 0 0 0,1 0 0 0 0,0 0 0 0 0,0 1 0 0 0,0-1 0 0 0,0 0 0 0 0,0 1 0 0 0,0-1 0 0 0,0 1 0 0 0,1 0 0 0 0,-1 1-5 0 0,-18 37 1368 0 0,20-40-1341 0 0,-1 0 0 0 0,1-1 0 0 0,0 1 0 0 0,0 0 0 0 0,0 0 0 0 0,0 0 0 0 0,0 0-1 0 0,0-1 1 0 0,0 1 0 0 0,0 0 0 0 0,0 0 0 0 0,0 0 0 0 0,1 0 0 0 0,-1-1 0 0 0,0 1-1 0 0,1 0 1 0 0,-1 0 0 0 0,0 0 0 0 0,1-1 0 0 0,-1 1 0 0 0,1 0-27 0 0,-1-1 2 0 0,1 1 0 0 0,-1 0 0 0 0,1 0 0 0 0,-1-1 0 0 0,0 1 0 0 0,1 0 0 0 0,-1 0 0 0 0,0-1 1 0 0,0 1-1 0 0,0 0 0 0 0,1 0 0 0 0,-1 0 0 0 0,0-1 0 0 0,0 1 0 0 0,0 0 0 0 0,0 0 0 0 0,0 0 0 0 0,-1 0 0 0 0,1-1 0 0 0,0 1 0 0 0,0 0-2 0 0,-5 8 0 0 0,5-9 0 0 0,0 1 0 0 0,-1-1 0 0 0,1 1 0 0 0,0-1 0 0 0,0 0 0 0 0,-1 1 0 0 0,1-1 0 0 0,0 1 0 0 0,0-1 0 0 0,0 1 0 0 0,0-1 0 0 0,-1 1 0 0 0,1-1 0 0 0,0 1 0 0 0,0-1 0 0 0,0 1 0 0 0,0-1 0 0 0,0 1 0 0 0,0-1 0 0 0,0 1 0 0 0,1-1 0 0 0,-1 1 0 0 0,0-1 0 0 0,0 1 0 0 0,0-1 0 0 0,0 1 0 0 0,1-1 0 0 0,-1 1 0 0 0,0-1 0 0 0,0 1 0 0 0,1-1 0 0 0,-1 0 0 0 0,0 1 0 0 0,1-1 0 0 0,-1 1 0 0 0,0-1 0 0 0,1 0 0 0 0,-1 1 0 0 0,1-1 0 0 0,-1 0 0 0 0,1 0 0 0 0,-1 1 0 0 0,1-1 0 0 0,-1 0 0 0 0,1 1 0 0 0,0 0 0 0 0,-1-1 0 0 0,1 1 0 0 0,-1 0 0 0 0,0 0 0 0 0,1-1 0 0 0,-1 1 0 0 0,1 0 0 0 0,-1 0 0 0 0,0 0 0 0 0,0 0 0 0 0,0 0 0 0 0,1-1 0 0 0,-1 1 0 0 0,0 1 0 0 0,0-1 0 0 0,0 0 0 0 0,0 0 0 0 0,0 0 0 0 0,0 0 0 0 0,0 1 0 0 0,1-1 0 0 0,-1 0 0 0 0,0 0 0 0 0,1 0 0 0 0,-1 0 0 0 0,1 0 0 0 0,-1 0 0 0 0,1-1 0 0 0,-1 1 0 0 0,1 0 0 0 0,0 0 0 0 0,0 0 0 0 0,-1 0 0 0 0,1-1 0 0 0,0 1 0 0 0,0 0 0 0 0,0-1 0 0 0,0 1 0 0 0,-1-1 0 0 0,1 1 0 0 0,0-1 0 0 0,0 1 0 0 0,0-1 0 0 0,0 1 0 0 0,0-1 0 0 0,1 0 0 0 0,-1 0 0 0 0,0 0 0 0 0,0 1 0 0 0,0-1 0 0 0,0 0 0 0 0,0 0 0 0 0,0-1 0 0 0,5 1 0 0 0,0-1 0 0 0,0 1 0 0 0,0-2 0 0 0,-1 1 0 0 0,1-1 0 0 0,0 0 0 0 0,-1 0 0 0 0,1 0 0 0 0,-1-1 0 0 0,0 0 0 0 0,0 0 0 0 0,0 0 0 0 0,0 0 0 0 0,0-1 0 0 0,-1 0 0 0 0,0 0 0 0 0,4-4 0 0 0,8-7 0 0 0,-15 14 0 0 0,1 0 0 0 0,-1 0 0 0 0,1 0 0 0 0,-1 0 0 0 0,1-1 0 0 0,-1 1 0 0 0,0 0 0 0 0,0-1 0 0 0,0 1 0 0 0,1-1 0 0 0,-1 0 0 0 0,-1 1 0 0 0,1-1 0 0 0,0 0 0 0 0,0 0 0 0 0,-1 1 0 0 0,1-1 0 0 0,-1-1 0 0 0,0 2 0 0 0,1 1 0 0 0,-1-1 0 0 0,0 0 0 0 0,0 0 0 0 0,0 1 0 0 0,0-1 0 0 0,1 0 0 0 0,-1 0 0 0 0,0 1 0 0 0,1-1 0 0 0,-1 0 0 0 0,1 1 0 0 0,-1-1 0 0 0,0 1 0 0 0,1-1 0 0 0,0 0 0 0 0,0 0 0 0 0,0-1 0 0 0,1 0 0 0 0,-1 0 0 0 0,0 0 0 0 0,0 0 0 0 0,0 0 0 0 0,0 0 0 0 0,0-1 0 0 0,0 0 0 0 0,1-4 0 0 0,-1 1 0 0 0,0 44 0 0 0,6-19 0 0 0,-5-17 0 0 0,-1 1 0 0 0,0 0 0 0 0,0-1 0 0 0,0 1 0 0 0,-1 0 0 0 0,1 0 0 0 0,0 0 0 0 0,-1 0 0 0 0,0 0 0 0 0,0 4 64 0 0,0-1-1 0 0,1 1 0 0 0,0-1 0 0 0,0 1 1 0 0,0-1-1 0 0,1 1 0 0 0,2 4-63 0 0,-3-6 131 0 0,0 0 1 0 0,0 0-1 0 0,-1 0 1 0 0,0 0-1 0 0,1 0 1 0 0,-2 0-1 0 0,1 0 0 0 0,-1 0 1 0 0,0 1-132 0 0,0 30 406 0 0,1-20-402 0 0,0 0 0 0 0,-1 0 0 0 0,-1 0 0 0 0,-2 5-4 0 0,-2 25 0 0 0,5-42 71 0 0,1 0 0 0 0,-2 1 0 0 0,1-1 1 0 0,-1 0-1 0 0,1 0 0 0 0,-1 0 0 0 0,0 0 0 0 0,0-1 0 0 0,-3 3-71 0 0,-7 16 800 0 0,10-18-740 0 0,0-1 1 0 0,0 0-1 0 0,0 0 0 0 0,-1 1 0 0 0,1-1 1 0 0,-1-1-1 0 0,0 1 0 0 0,0 0 0 0 0,0-1 0 0 0,-3 3-60 0 0,-9 7 6 0 0,14-11-6 0 0,-1 0 0 0 0,0 1 0 0 0,0-1 0 0 0,0 0 0 0 0,0 0 0 0 0,0 0 0 0 0,0 0 0 0 0,0-1 0 0 0,0 1 0 0 0,0 0 0 0 0,0-1 0 0 0,-1 0 0 0 0,1 1 0 0 0,0-1 0 0 0,0 0 0 0 0,-1 0 0 0 0,-6-1 0 0 0,1 0 0 0 0,-1 0 0 0 0,-5-2 0 0 0,-2 0 0 0 0,13 3-29 0 0,-3-1-374 0 0,-1 0-1 0 0,1 0 1 0 0,-1 0 0 0 0,1-1 0 0 0,-1 0 0 0 0,1 0 0 0 0,0-1 0 0 0,0 0 0 0 0,-1 0 403 0 0,-7-5-5517 0 0,-7-1-1564 0 0</inkml:trace>
  <inkml:trace contextRef="#ctx0" brushRef="#br1" timeOffset="209025.433">6266 1348 10136 0 0,'1'0'78'0'0,"0"0"1"0"0,0 0-1 0 0,0 0 1 0 0,0-1-1 0 0,-1 1 1 0 0,1 0-1 0 0,0-1 1 0 0,0 1-1 0 0,0 0 1 0 0,0-1-1 0 0,-1 1 1 0 0,1-1-1 0 0,0 1 1 0 0,0-1-1 0 0,-1 0 1 0 0,1 1-79 0 0,4-5 705 0 0,-4 5 266 0 0,-1 0 42 0 0,1 0-935 0 0,-1-1-1 0 0,0 1 1 0 0,0 0 0 0 0,0 0-1 0 0,0 0 1 0 0,1-1-1 0 0,-1 1 1 0 0,0 0 0 0 0,0 0-1 0 0,1 0 1 0 0,-1-1 0 0 0,0 1-1 0 0,0 0 1 0 0,1 0 0 0 0,-1 0-1 0 0,0 0 1 0 0,0 0 0 0 0,1 0-1 0 0,-1 0 1 0 0,0 0 0 0 0,0 0-1 0 0,1 0 1 0 0,-1 0-1 0 0,0 0 1 0 0,1 0 0 0 0,-1 0-1 0 0,0 0 1 0 0,0 0 0 0 0,1 0-1 0 0,-1 0 1 0 0,0 0 0 0 0,0 0-1 0 0,1 0 1 0 0,-1 0 0 0 0,0 0-1 0 0,0 1 1 0 0,1-1 0 0 0,-1 0-1 0 0,0 0 1 0 0,0 0-78 0 0,13 6 1620 0 0,-11-3-1363 0 0,0-1-1 0 0,0 1 1 0 0,0 0-1 0 0,0 0 1 0 0,0 0-1 0 0,0 1-256 0 0,4 7 509 0 0,-6-11-476 0 0,0 1 0 0 0,1 0 0 0 0,-1 0-1 0 0,0-1 1 0 0,1 1 0 0 0,-1 0 0 0 0,0 0 0 0 0,0 0-1 0 0,0 0 1 0 0,0-1 0 0 0,0 1 0 0 0,0 0-1 0 0,0 0 1 0 0,0 0 0 0 0,0 0 0 0 0,0-1 0 0 0,0 1-1 0 0,0 0-32 0 0,0 12 26 0 0,4 1-110 0 0,-2-9 303 0 0,0 1-1 0 0,-1-1 1 0 0,1 1-1 0 0,-1-1 0 0 0,0 1 1 0 0,-1 0-1 0 0,1 1-218 0 0,-2-4 33 0 0,1 0 1 0 0,0 0 0 0 0,-1 0-1 0 0,0-1 1 0 0,0 1-1 0 0,0 0 1 0 0,0 0-1 0 0,0 0 1 0 0,0-1-1 0 0,-1 1 1 0 0,1-1-1 0 0,-1 1 1 0 0,0-1-1 0 0,1 1 1 0 0,-1-1-1 0 0,0 0 1 0 0,-1 0-1 0 0,0 1-33 0 0,2-2 0 0 0,0-1 0 0 0,1 1 0 0 0,-1-1 0 0 0,1 1 0 0 0,-1-1 0 0 0,0 1 0 0 0,1-1 0 0 0,-1 0 0 0 0,0 1 0 0 0,1-1 0 0 0,-1 0 0 0 0,0 0 0 0 0,1 1 0 0 0,-1-1 0 0 0,0 0 0 0 0,0 0 0 0 0,0 0 0 0 0,1 0 0 0 0,-1 0 0 0 0,0 0 0 0 0,0 0 0 0 0,1 0 0 0 0,-1-1 0 0 0,0 1 0 0 0,1 0 0 0 0,-1-1 0 0 0,1 1 0 0 0,-1-1 0 0 0,1 1 0 0 0,-1 0 0 0 0,1-1 0 0 0,-1 0 0 0 0,1 1 0 0 0,-1-1 0 0 0,1 1 0 0 0,0-1 0 0 0,-1 1 0 0 0,1-1 0 0 0,0 0 0 0 0,-1 1 0 0 0,1-1 0 0 0,0-3 0 0 0,0 1 0 0 0,1 0 0 0 0,-1 0 0 0 0,1-1 0 0 0,0 1 0 0 0,-1 0 0 0 0,1 0 0 0 0,1 0 0 0 0,-1-1 0 0 0,1 1 0 0 0,0-4-12 0 0,1 2-53 0 0,-1-1 1 0 0,1 0-1 0 0,0 1 0 0 0,0 0 0 0 0,0-1 0 0 0,2-1 65 0 0,8-10-754 0 0,-9 12 549 0 0,0-1 0 0 0,1 1 0 0 0,-1 0-1 0 0,2 0 206 0 0,6-9-17 0 0,-11 12 17 0 0,0 1 0 0 0,0-1 0 0 0,0 1 1 0 0,1-1-1 0 0,-1 1 0 0 0,0 0 0 0 0,1 0 0 0 0,-1-1 0 0 0,1 1 0 0 0,-1 0 0 0 0,1 0 0 0 0,0 0 0 0 0,1 0 0 0 0,13-7 0 0 0,-10 7 64 0 0,-4 2 46 0 0,-1 0-1 0 0,1 0 1 0 0,-1 0-1 0 0,1 0 0 0 0,-1 0 1 0 0,1 0-1 0 0,-1 0 1 0 0,0 0-1 0 0,1 1 0 0 0,-1-1 1 0 0,0 0-1 0 0,0 1 1 0 0,0-1-1 0 0,0 1 0 0 0,0-1 1 0 0,0 1-1 0 0,0 1-109 0 0,1 0 52 0 0,18 36-36 0 0,-19-38-16 0 0,0 1 0 0 0,-1-1 0 0 0,1 1 0 0 0,-1-1 0 0 0,0 1 0 0 0,1-1 0 0 0,-1 1 0 0 0,0-1 0 0 0,0 1 0 0 0,0-1 0 0 0,0 1 0 0 0,0-1 0 0 0,0 1 0 0 0,-1 0 0 0 0,1 0 0 0 0,0 0 0 0 0,0 0 0 0 0,0 0 0 0 0,0 0 0 0 0,0 0 0 0 0,0 0 0 0 0,1 0 0 0 0,-1 0 0 0 0,1 1 0 0 0,-1-1 0 0 0,1 0 0 0 0,-1 1 0 0 0,0-1 0 0 0,1 1 0 0 0,-1-1 0 0 0,0 1 0 0 0,-1-1 0 0 0,1 0 0 0 0,0 2 0 0 0,-1 19 0 0 0,5-13 0 0 0,-1-7 0 0 0,-1-1 0 0 0,1 0 0 0 0,0 1 0 0 0,0-1 0 0 0,0-1 0 0 0,3 3 0 0 0,0-4 0 0 0,0 0 0 0 0,0-1 0 0 0,1 1 0 0 0,-1-1 0 0 0,0-1 0 0 0,-1 1 0 0 0,1-1 0 0 0,0 0 0 0 0,0 0 0 0 0,-1-1 0 0 0,1 1 0 0 0,-1-1 0 0 0,0 0 0 0 0,0-1 0 0 0,0 1 0 0 0,0-1 0 0 0,0 0 0 0 0,-1-1 0 0 0,3-2 0 0 0,0 0 0 0 0,0 0 0 0 0,-1-1 0 0 0,0 0 0 0 0,0 0 0 0 0,0 0 0 0 0,-1-1 0 0 0,0 0 0 0 0,-1 0 0 0 0,0 1 0 0 0,-1-1 0 0 0,0 0 0 0 0,0 0 0 0 0,1-8 0 0 0,-4 13 0 0 0,1 2 0 0 0,-1 0 0 0 0,1-1 0 0 0,-1 1 0 0 0,0 0 0 0 0,0-1 0 0 0,0 1 0 0 0,0 0 0 0 0,-1-1 0 0 0,1 1 0 0 0,0 0 0 0 0,-1-1 0 0 0,1 2 0 0 0,0 1 0 0 0,-1-1 0 0 0,1 1 0 0 0,0-1 0 0 0,0 1 0 0 0,0-1 0 0 0,-1 1 0 0 0,1 0 0 0 0,0-1 0 0 0,-1 1 0 0 0,1-1 0 0 0,0 1 0 0 0,-1 0 0 0 0,1-1 0 0 0,0 1 0 0 0,-1 0 0 0 0,1-1 0 0 0,-1 1 0 0 0,1 0 0 0 0,0 0 0 0 0,-1 0 0 0 0,1-1 0 0 0,-1 1 0 0 0,1 0 0 0 0,-1 0 0 0 0,1 0 0 0 0,-1 0 0 0 0,1 0 0 0 0,-1 0 0 0 0,1 0 0 0 0,-1 0 0 0 0,1 0 0 0 0,-1 0 0 0 0,1 0 0 0 0,-1 0 0 0 0,1 0 0 0 0,0 0 0 0 0,-1 0 0 0 0,1 0 0 0 0,-1 1 0 0 0,1-1 0 0 0,-1 0 0 0 0,1 0 0 0 0,-1 1 0 0 0,1-1 0 0 0,0 0 0 0 0,-12 9 0 0 0,8-4 0 0 0,0 0 0 0 0,0 0 0 0 0,0 1 0 0 0,1 0 0 0 0,-1 0 0 0 0,1 0 0 0 0,1 0 0 0 0,-1 0 0 0 0,1 1 0 0 0,0-1 0 0 0,0 4 0 0 0,0 1 0 0 0,-1 0 0 0 0,2 1 0 0 0,0-1 0 0 0,0 1 0 0 0,1 8 0 0 0,0-17 0 0 0,1 0 0 0 0,-1 0 0 0 0,1 0 0 0 0,-1 0 0 0 0,1 0 0 0 0,0 0 0 0 0,0 0 0 0 0,0-1 0 0 0,1 1 0 0 0,-1 0 0 0 0,1-1 0 0 0,-1 1 0 0 0,1-1 0 0 0,0 1 0 0 0,0-1 0 0 0,0 0 0 0 0,0 0 0 0 0,0 0 0 0 0,1 0 0 0 0,-1 0 0 0 0,1 0 0 0 0,-1-1 0 0 0,1 1 0 0 0,-1-1 0 0 0,1 1 0 0 0,2-1 10 0 0,-1 0 0 0 0,1 0-1 0 0,-1 0 1 0 0,1 0 0 0 0,-1 0-1 0 0,1-1 1 0 0,0 0-1 0 0,-1 0 1 0 0,1 0 0 0 0,0-1-1 0 0,-1 1 1 0 0,1-1 0 0 0,-1 0-1 0 0,1-1 1 0 0,1 0-10 0 0,5-2-997 0 0,0 0 1 0 0,-1-1-1 0 0,0-1 0 0 0,0 1 1 0 0,7-6 996 0 0,-6 0-4841 0 0,-1 0-1151 0 0</inkml:trace>
  <inkml:trace contextRef="#ctx0" brushRef="#br1" timeOffset="209596.22">6851 1335 10136 0 0,'0'0'230'0'0,"0"0"30"0"0,0 0 19 0 0,0 0 37 0 0,0 0 125 0 0,0 0 58 0 0,0 0 12 0 0,0 0 69 0 0,0 0 285 0 0,0 0 126 0 0,0 0 29 0 0,0 0-66 0 0,0 0-289 0 0,0 0-121 0 0,9-2 416 0 0,-8 1-865 0 0,0 1-1 0 0,0 0 1 0 0,0 0-1 0 0,0 0 1 0 0,1 0-1 0 0,-1 0 1 0 0,0 0-1 0 0,0 0 1 0 0,0 0-1 0 0,0 1 1 0 0,0-1-1 0 0,1 0 1 0 0,-1 1-1 0 0,0-1 1 0 0,0 0-1 0 0,0 1 1 0 0,0 0-1 0 0,0-1 1 0 0,0 1-1 0 0,0-1 1 0 0,0 1-1 0 0,0 0 1 0 0,-1 0-1 0 0,1 0 1 0 0,0 0-1 0 0,0-1 1 0 0,-1 1-1 0 0,1 0 1 0 0,0 0-1 0 0,0 1-94 0 0,0 2 161 0 0,1 1 0 0 0,-1-1 0 0 0,0 0 0 0 0,0 1 0 0 0,-1-1 0 0 0,1 0 0 0 0,-1 2-161 0 0,3 11 306 0 0,-2-12-306 0 0,0 0 0 0 0,0 1 0 0 0,-1-1 0 0 0,0 0 0 0 0,0 1 0 0 0,0-1 0 0 0,0 3 0 0 0,-1 10 0 0 0,2 9 0 0 0,1-19 0 0 0,-2-5 0 0 0,-1-4 0 0 0,0-9 0 0 0,4-5-284 0 0,0 1-1 0 0,2 1 1 0 0,-1-1-1 0 0,2 0 0 0 0,0 1 1 0 0,0 0-1 0 0,6-7 285 0 0,-5 9 0 0 0,-7 10 0 0 0,1 0 0 0 0,0-1 0 0 0,0 1 0 0 0,0 0 0 0 0,0 0 0 0 0,-1-1 0 0 0,2 1 0 0 0,-1 0 0 0 0,0 0 0 0 0,0 0 0 0 0,0 0 0 0 0,6-3 0 0 0,-7 3 2 0 0,1 0 0 0 0,0 0 1 0 0,0 0-1 0 0,-1 1 0 0 0,1-1 0 0 0,0 0 0 0 0,0 1 0 0 0,0-1 0 0 0,0 0 0 0 0,0 1 0 0 0,0-1 0 0 0,0 1 0 0 0,0 0 0 0 0,0-1 0 0 0,0 1 0 0 0,0 0 0 0 0,0-1 1 0 0,0 1-1 0 0,0 0 0 0 0,0 0 0 0 0,1 0 0 0 0,-1 0 0 0 0,0 0 0 0 0,0 0 0 0 0,0 0 0 0 0,0 1 0 0 0,0-1 0 0 0,0 0 0 0 0,0 1 0 0 0,0-1 0 0 0,0 0 0 0 0,0 1 0 0 0,0 0 1 0 0,0-1-1 0 0,0 1 0 0 0,0-1 0 0 0,1 2-2 0 0,1 0 163 0 0,0 0 1 0 0,-1 1-1 0 0,1 0 1 0 0,0-1-1 0 0,-1 1 0 0 0,0 0 1 0 0,0 0-1 0 0,2 3-163 0 0,-1 2 83 0 0,1 0 0 0 0,-2 0-1 0 0,1 0 1 0 0,-1 1 0 0 0,-1-1-1 0 0,1 0 1 0 0,-1 1 0 0 0,-1 4-83 0 0,1 8-27 0 0,-2 0 0 0 0,-3 19 27 0 0,3-35-40 0 0,1 0 0 0 0,-1 0-1 0 0,-1 0 1 0 0,1 0 0 0 0,-2 4 40 0 0,2-8-1051 0 0,1-1-385 0 0,0 0-714 0 0,0 0-2691 0 0,0 0-1151 0 0</inkml:trace>
  <inkml:trace contextRef="#ctx0" brushRef="#br1" timeOffset="210004.172">7140 1414 15664 0 0,'0'0'718'0'0,"0"0"-19"0"0,1 1-374 0 0,7 4 91 0 0,-5-3-238 0 0,0 0 0 0 0,0 0 0 0 0,0 0 0 0 0,0-1 0 0 0,0 1 0 0 0,1-1 0 0 0,-1 0-1 0 0,1 1 1 0 0,1-1-178 0 0,5 1 0 0 0,-8-1 0 0 0,0 0 0 0 0,0-1 0 0 0,-1 0 0 0 0,1 1 0 0 0,0-1 0 0 0,0 0 0 0 0,0 0 0 0 0,0 0 0 0 0,0 0 0 0 0,1 0 0 0 0,5-1 0 0 0,0 0 0 0 0,-1-1 0 0 0,1 0 0 0 0,0 0 0 0 0,-1 0 0 0 0,0-1 0 0 0,1 0 0 0 0,-1-1 0 0 0,0 1 0 0 0,0-2 0 0 0,-1 1 0 0 0,1-1 0 0 0,-1 1 0 0 0,2-4 0 0 0,6-3 0 0 0,-11 8 0 0 0,0 1 0 0 0,0 0 0 0 0,-1-1 0 0 0,1 1 0 0 0,-1-1 0 0 0,1 0 0 0 0,-1 0 0 0 0,0 0 0 0 0,0-1 0 0 0,5-8 0 0 0,-5 10 0 0 0,0 0 0 0 0,-1-1 0 0 0,1 1 0 0 0,-1-1 0 0 0,0 0 0 0 0,0 1 0 0 0,0-1 0 0 0,0 0 0 0 0,0 0 0 0 0,0 0 0 0 0,-1 0 0 0 0,1 0 0 0 0,-1 0 0 0 0,0 0 0 0 0,0 0 0 0 0,0 0 0 0 0,0 1 0 0 0,-1-1 0 0 0,1 1 0 0 0,-1 1 0 0 0,1 0 0 0 0,-1 0 0 0 0,0 0 0 0 0,1 0 0 0 0,-1 0 0 0 0,0 0 0 0 0,0 0 0 0 0,0 0 0 0 0,0 1 0 0 0,1-1 0 0 0,-1 0 0 0 0,0 0 0 0 0,-1 1 0 0 0,1-1 0 0 0,0 1 0 0 0,0-1 0 0 0,0 1 0 0 0,0-1 0 0 0,0 1 0 0 0,0 0 0 0 0,-1-1 0 0 0,1 1 0 0 0,0 0 0 0 0,0 0 0 0 0,0 0 0 0 0,-1 0 0 0 0,1 0 0 0 0,0 0 0 0 0,-1 0 0 0 0,-2 0 0 0 0,-1 1 0 0 0,1-1 0 0 0,0 1 0 0 0,0 0 0 0 0,0 0 0 0 0,0 0 0 0 0,0 1 0 0 0,-2 0 0 0 0,0 2 72 0 0,0-1 0 0 0,0 2-1 0 0,0-1 1 0 0,1 0-1 0 0,-1 1 1 0 0,1 0 0 0 0,0 0-1 0 0,1 1 1 0 0,-1-1-1 0 0,1 1 1 0 0,0 0-1 0 0,1 0 1 0 0,-2 4-72 0 0,-6 9 868 0 0,7-14-714 0 0,1 1-1 0 0,-1 0 1 0 0,1 0-1 0 0,0 0 1 0 0,1 1-1 0 0,0-1 1 0 0,0 0 0 0 0,0 1-1 0 0,1 0 1 0 0,0-1-1 0 0,-1 6-153 0 0,2-2 597 0 0,0-9-597 0 0,0 0 1 0 0,-1 0 0 0 0,1 0 0 0 0,0 1-1 0 0,0-1 1 0 0,1 0 0 0 0,-1 0 0 0 0,0 0-1 0 0,0 0 1 0 0,0 0 0 0 0,1 0-1 0 0,-1 0 1 0 0,0 0 0 0 0,1 0 0 0 0,-1 0-1 0 0,2 1 0 0 0,-1 2 0 0 0,1-1 0 0 0,1 1 0 0 0,-1-1 0 0 0,0 0 0 0 0,1 1 0 0 0,0-1 0 0 0,-1 0 0 0 0,1 0 0 0 0,1-1 0 0 0,-1 1 0 0 0,0-1 0 0 0,1 0 0 0 0,-1 1 0 0 0,1-1 0 0 0,-1-1 0 0 0,1 1 0 0 0,1 0 0 0 0,2 0-455 0 0,0 0 0 0 0,1-1-1 0 0,-1 0 1 0 0,0 0 0 0 0,0-1-1 0 0,0 0 1 0 0,1 0-1 0 0,-1 0 1 0 0,3-2 455 0 0,-3 1-970 0 0,-1 0 0 0 0,0-1 0 0 0,1 0 0 0 0,-1 0-1 0 0,0 0 1 0 0,0-1 0 0 0,0 0 0 0 0,-1 0 0 0 0,1-1 0 0 0,3-2 970 0 0,3-3-2048 0 0</inkml:trace>
  <inkml:trace contextRef="#ctx0" brushRef="#br1" timeOffset="211045.539">7523 1387 13824 0 0,'0'0'629'0'0,"0"0"-12"0"0,-12 5-367 0 0,8-3 81 0 0,1 0 1 0 0,0 1 0 0 0,0-1-1 0 0,0 0 1 0 0,0 1-1 0 0,0 0 1 0 0,0 0 0 0 0,1 0-1 0 0,-1 0 1 0 0,1 0 0 0 0,0 0-1 0 0,0 1 1 0 0,0-1 0 0 0,1 1-1 0 0,-1-1 1 0 0,1 1 0 0 0,0 0-1 0 0,-1 0 1 0 0,1 1-332 0 0,0 0 136 0 0,0 0-1 0 0,0 1 1 0 0,1-1-1 0 0,-1 0 1 0 0,1 0 0 0 0,0 0-1 0 0,1 1 1 0 0,-1-1-1 0 0,1 0 1 0 0,0 0 0 0 0,0 0-1 0 0,1 0 1 0 0,-1 0-1 0 0,2 1-135 0 0,-1-3 0 0 0,1 0 0 0 0,-1-1 0 0 0,1 1 0 0 0,-1-1 0 0 0,4 2 0 0 0,-6-4 0 0 0,3 2 0 0 0,-1-1 0 0 0,1 0 0 0 0,0 1 0 0 0,-1-1 0 0 0,1 0 0 0 0,0 0 0 0 0,0 0 0 0 0,0-1 0 0 0,0 1 0 0 0,0-1 0 0 0,0 0 0 0 0,0 0 0 0 0,0 0 0 0 0,0 0 0 0 0,0 0 0 0 0,0 0 0 0 0,0-1 0 0 0,3 0 0 0 0,1-2 0 0 0,0 0 0 0 0,0 0 0 0 0,-1 0 0 0 0,1-1 0 0 0,-1 0 0 0 0,6-4 0 0 0,-10 6-1 0 0,1 0 0 0 0,-1 0-1 0 0,-1 0 1 0 0,1 0 0 0 0,0 0-1 0 0,0 0 1 0 0,-1 0 0 0 0,1-1-1 0 0,-1 1 1 0 0,0 0 0 0 0,0-1-1 0 0,0 1 1 0 0,0-1 0 0 0,0 0-1 0 0,0 1 1 0 0,-1-1 0 0 0,1 0-1 0 0,-1 1 1 0 0,0-1 0 0 0,0 0-1 0 0,0 0 1 0 0,0 1 0 0 0,0-1-1 0 0,0 0 1 0 0,-1 0 0 0 0,0 1-1 0 0,1-1 1 0 0,-1 1 0 0 0,0-1-1 0 0,0 0 1 0 0,0 1 0 0 0,-1 0-1 0 0,1-1 1 0 0,-1 1 0 0 0,1 0-1 0 0,-1 0 1 0 0,0-1 0 0 0,1 1-1 0 0,-1 1 1 0 0,0-1 0 0 0,-1 0-1 0 0,1 0 1 0 0,0 1 0 0 0,0-1-1 0 0,-1 1 1 0 0,1 0 0 0 0,-1 0-1 0 0,0-1 2 0 0,0 1-148 0 0,0-1 0 0 0,-1 1-1 0 0,1 0 1 0 0,-1 0 0 0 0,1 0-1 0 0,-1 0 1 0 0,1 1 0 0 0,-1 0 0 0 0,1-1-1 0 0,-1 1 1 0 0,0 0 0 0 0,1 1-1 0 0,-2-1 149 0 0,-8 1 0 0 0,8 1-72 0 0,4-2-298 0 0,1 1 290 0 0,1-1-1 0 0,0 1 1 0 0,-1-1 0 0 0,1 1 0 0 0,-1-1 0 0 0,1 1 0 0 0,0-1 0 0 0,-1 1 0 0 0,1-1 0 0 0,0 0 0 0 0,0 1 0 0 0,-1-1-1 0 0,1 0 1 0 0,0 0 0 0 0,0 0 0 0 0,-1 1 0 0 0,1-1 0 0 0,0 0 0 0 0,0 0 0 0 0,-1 0 0 0 0,1 0 0 0 0,0 0-1 0 0,0-1 1 0 0,-1 1 0 0 0,1 0 0 0 0,0 0 80 0 0,25-6-2633 0 0,-19 4 1486 0 0,11-4-1015 0 0,0 0 0 0 0,-1-1 0 0 0,0-1 1 0 0,13-8 2161 0 0,22-9-2863 0 0,-38 17 2238 0 0,-4 2 1940 0 0,-2 3 3909 0 0,-8 3-4957 0 0,0 0-1 0 0,1 0 1 0 0,-1 0 0 0 0,1 0-1 0 0,-1 0 1 0 0,1 0-1 0 0,-1 0 1 0 0,0 0-1 0 0,1 0 1 0 0,-1 0-1 0 0,1 0 1 0 0,-1 0-1 0 0,0 0 1 0 0,1 0-1 0 0,-1 0 1 0 0,1 1 0 0 0,-1-1-1 0 0,0 0 1 0 0,1 0-1 0 0,-1 0-266 0 0,1 1 183 0 0,0 0 0 0 0,-1 0 0 0 0,1 0 0 0 0,-1-1 0 0 0,1 1 0 0 0,-1 0 0 0 0,1 0 0 0 0,-1 0 0 0 0,1 0 0 0 0,-1 0 0 0 0,0 0 0 0 0,1 0 0 0 0,-1 0-183 0 0,3 24 1867 0 0,-4-12-632 0 0,0 0 0 0 0,-1 0 0 0 0,-2 7-1235 0 0,2-11 87 0 0,0 1 0 0 0,0-1 1 0 0,1 1-1 0 0,1-1 1 0 0,-1 1-1 0 0,2 0 0 0 0,0 5-87 0 0,13 6 0 0 0,-14-21 0 0 0,8 5 0 0 0,-5-4 0 0 0,-1-1 0 0 0,1 1 0 0 0,0-1 0 0 0,0 0 0 0 0,0 0 0 0 0,0 0 0 0 0,0-1 0 0 0,0 1 0 0 0,0-1 0 0 0,0 1 0 0 0,0-1 0 0 0,0 0 0 0 0,0 0 0 0 0,-1 0 0 0 0,1-1 0 0 0,0 0 0 0 0,1 0 0 0 0,0 0 0 0 0,-1 0 0 0 0,1 0 0 0 0,-1-1 0 0 0,0 0 0 0 0,0 0 0 0 0,0 0 0 0 0,0 0 0 0 0,0 0 0 0 0,-1 0 0 0 0,1-2 0 0 0,15-20 5 0 0,-13 18-28 0 0,0 1 0 0 0,0-1 0 0 0,2-5 23 0 0,1-5-463 0 0,17-37-938 0 0,-24 53 1739 0 0,-1 15 1087 0 0,-9 43-329 0 0,8-51-995 0 0,1 1 1 0 0,1 0 0 0 0,-1-1-1 0 0,1 1 1 0 0,0-1-1 0 0,1 1 1 0 0,-1-1 0 0 0,1 1-1 0 0,1-1 1 0 0,-1 0-1 0 0,2 3-101 0 0,-3-8-18 0 0,0 0 0 0 0,-1 0 0 0 0,1 0 0 0 0,0 1-1 0 0,0-1 1 0 0,-1 0 0 0 0,1 0 0 0 0,0 0 0 0 0,0-1-1 0 0,0 1 1 0 0,0 0 0 0 0,0 0 0 0 0,0 0 0 0 0,1-1 0 0 0,-1 1-1 0 0,0-1 1 0 0,0 1 0 0 0,0-1 0 0 0,1 1 0 0 0,-1-1 0 0 0,1 1 18 0 0,1-1-82 0 0,-1 0 0 0 0,1 0 0 0 0,0 0 0 0 0,-1 0 1 0 0,1-1-1 0 0,0 1 0 0 0,-1-1 0 0 0,1 1 1 0 0,-1-1-1 0 0,3-1 82 0 0,5-2-627 0 0,-1-1 0 0 0,1-1 0 0 0,-1 1 1 0 0,8-7 626 0 0,-8 4-1829 0 0,-1 1 1 0 0,1-1 0 0 0,-1-1 0 0 0,-1 1-1 0 0,0-2 1 0 0,0 1 1828 0 0,14-22-5575 0 0,2-8 5575 0 0,-20 34-105 0 0,-1 2 114 0 0,0 1 1 0 0,-1-1-1 0 0,1 0 1 0 0,-1 0-1 0 0,0 0 1 0 0,1 0-1 0 0,-1-1-9 0 0,-1 3 696 0 0,0 1 257 0 0,0 0 58 0 0,0 0 148 0 0,0 0 573 0 0,-10 4 3363 0 0,-6 8-2719 0 0,11-8-1497 0 0,1 0-386 0 0,-1 0 1 0 0,1 1-1 0 0,0 0 0 0 0,0 0 0 0 0,0 0 1 0 0,1 0-1 0 0,0 1 0 0 0,-2 3-493 0 0,-1 2 378 0 0,5-9-377 0 0,1 0 0 0 0,-1 1 1 0 0,1-1-1 0 0,-1 0 0 0 0,1 0 0 0 0,0 0 1 0 0,0 1-1 0 0,0-1 0 0 0,0 0 0 0 0,1 0 1 0 0,-1 0-1 0 0,1 0 0 0 0,-1 1 0 0 0,1-1-1 0 0,1 1 0 0 0,1 0 0 0 0,0 1 0 0 0,0-1 0 0 0,0-1 0 0 0,0 1 0 0 0,0 0 0 0 0,0-1 0 0 0,1 1 0 0 0,-1-1 0 0 0,1 0 0 0 0,0 0 0 0 0,0-1 0 0 0,1 2 0 0 0,9 1 0 0 0,0 0 0 0 0,0-1 0 0 0,5 0 0 0 0,16 4 0 0 0,-7-2 1 0 0,-22-4 6 0 0,0-1 1 0 0,-1 1-1 0 0,1 1 0 0 0,-1-1 0 0 0,1 1 0 0 0,-1 0 0 0 0,0 0 0 0 0,1 0 0 0 0,-1 1 0 0 0,1 0-7 0 0,-5-2 371 0 0,-11 13 1069 0 0,6-12-1425 0 0,1 1 0 0 0,-1-1 0 0 0,0 0 0 0 0,0 0 1 0 0,0 0-1 0 0,0 0 0 0 0,0-1 0 0 0,0 1 0 0 0,0-1 0 0 0,-2 0-15 0 0,-47 7-640 0 0,44-7 418 0 0,-13 1-912 0 0,-8 1-4960 0 0,3 1-1425 0 0</inkml:trace>
  <inkml:trace contextRef="#ctx0" brushRef="#br1" timeOffset="212090.118">4704 2112 11976 0 0,'0'0'266'0'0,"0"0"44"0"0,0 0 15 0 0,0 0-26 0 0,9 5 1757 0 0,-4-6-1882 0 0,1 0-1 0 0,-1 0 1 0 0,1 0 0 0 0,-1-1 0 0 0,0 1 0 0 0,0-1 0 0 0,0-1 0 0 0,0 1 0 0 0,0-1 0 0 0,0 0 0 0 0,0 0 0 0 0,-1 0 0 0 0,4-3-174 0 0,7-7-39 0 0,-1 0 0 0 0,0-1-1 0 0,4-7 40 0 0,0 0 499 0 0,-2-1 0 0 0,0-1-1 0 0,8-16-498 0 0,-17 26 79 0 0,0 0 0 0 0,-1-1 0 0 0,-1 0 0 0 0,0 0 0 0 0,-1-1 0 0 0,0 1-1 0 0,0-10-78 0 0,-3 20 0 0 0,-1 2 0 0 0,1 0 0 0 0,-1 0 0 0 0,0-1 0 0 0,1 1 0 0 0,-1 0 0 0 0,0-1 0 0 0,-1 1 0 0 0,1 0 0 0 0,0 0 0 0 0,-1-1 0 0 0,1 1 0 0 0,-1 0 0 0 0,0 0 0 0 0,1-1 0 0 0,-1 1 0 0 0,0 0 0 0 0,0 0 0 0 0,-1 0 0 0 0,1 0 0 0 0,0 1 0 0 0,-1-1 0 0 0,0-1 0 0 0,1 3 63 0 0,1-1-1 0 0,-1 1 0 0 0,0-1 0 0 0,1 1 0 0 0,-1-1 0 0 0,0 1 0 0 0,1 0 0 0 0,-1-1 1 0 0,0 1-1 0 0,0 0 0 0 0,0 0 0 0 0,1-1 0 0 0,-1 1 0 0 0,0 0 0 0 0,0 0 1 0 0,0 0-1 0 0,1 0 0 0 0,-1 0 0 0 0,0 0 0 0 0,0 0 0 0 0,0 1 0 0 0,1-1 0 0 0,-1 0 1 0 0,0 0-1 0 0,0 1 0 0 0,1-1 0 0 0,-1 0 0 0 0,0 1 0 0 0,0-1 0 0 0,1 0 0 0 0,-1 1 1 0 0,0-1-1 0 0,1 1-62 0 0,-2 1 0 0 0,0-1-1 0 0,0 0 1 0 0,0 1 0 0 0,1 0 0 0 0,-1 0-1 0 0,1-1 1 0 0,0 1 0 0 0,-1 0 0 0 0,1 0 0 0 0,0 0-1 0 0,0 0 1 0 0,-10 22 0 0 0,7-18 0 0 0,1 1 0 0 0,0 0 0 0 0,-2 7 0 0 0,-4 18 233 0 0,2 0 0 0 0,1 1-1 0 0,2-1 1 0 0,0 32-233 0 0,4-59 173 0 0,0 18 324 0 0,1 1 0 0 0,2 8-497 0 0,-3-27-4 0 0,1 1 0 0 0,0 0 0 0 0,1 0 0 0 0,-1-1-1 0 0,1 1 1 0 0,1-1 0 0 0,-1 0 0 0 0,1 1 0 0 0,-1-1 0 0 0,1 0-1 0 0,1 0 1 0 0,0 1 4 0 0,-3-5 0 0 0,-1-1 0 0 0,1 1 0 0 0,0 0 0 0 0,-1 0 0 0 0,1-1 0 0 0,0 1 0 0 0,-1-1 0 0 0,1 1 0 0 0,0 0 0 0 0,0-1 0 0 0,0 1 0 0 0,-1-1 0 0 0,1 0 0 0 0,0 1 0 0 0,0-1 0 0 0,0 0 0 0 0,0 1 0 0 0,0-1 0 0 0,0 0 0 0 0,0 0 0 0 0,0 0 0 0 0,0 0 0 0 0,0 0 0 0 0,0 0 0 0 0,0 0 0 0 0,0 0 0 0 0,0 0 0 0 0,2-1 0 0 0,0 1-29 0 0,0 0-1 0 0,0 0 0 0 0,0-1 1 0 0,0 1-1 0 0,0-1 0 0 0,0 0 1 0 0,0 0-1 0 0,0 0 0 0 0,0 0 1 0 0,0 0-1 0 0,-1-1 1 0 0,1 1-1 0 0,-1-1 0 0 0,1 0 30 0 0,3-3-339 0 0,0-1 0 0 0,0 1 0 0 0,0-1 0 0 0,1-3 339 0 0,6-6-205 0 0,-9 10 168 0 0,-1 0 0 0 0,1-1-1 0 0,-1 0 1 0 0,0 0 0 0 0,0 1-1 0 0,-1-2 1 0 0,0 1 0 0 0,2-5 37 0 0,8-22-1158 0 0,-6 18 644 0 0,1-2 415 0 0,-4 12 117 0 0,-1 7-31 0 0,4 23 1778 0 0,-1 1-1 0 0,1 25-1764 0 0,1 2 511 0 0,-7-41-511 0 0,0-9 0 0 0,0-1 0 0 0,0 0 0 0 0,0 1 0 0 0,0-1 0 0 0,0 1 0 0 0,1-1 0 0 0,-1 1 0 0 0,1-1 0 0 0,0 2 0 0 0,0 1-64 0 0,-1-4-273 0 0,2-2 119 0 0,0 0 0 0 0,-1 0 0 0 0,1 0 1 0 0,0 0-1 0 0,-1-1 0 0 0,1 1 0 0 0,-1 0 0 0 0,1-1 0 0 0,-1 1 0 0 0,0-1 1 0 0,1 0-1 0 0,-1 1 0 0 0,0-1 0 0 0,0 0 218 0 0,0 0-645 0 0,1 0 93 0 0,-1 1 0 0 0,0-1 0 0 0,0 0-1 0 0,0-1 1 0 0,0 1 0 0 0,0 0-1 0 0,0 0 1 0 0,-1 0 0 0 0,1-2 552 0 0,2-9-2557 0 0</inkml:trace>
  <inkml:trace contextRef="#ctx0" brushRef="#br1" timeOffset="212482.73">5121 1896 17503 0 0,'-15'6'1904'0'0,"8"1"-1922"0"0,3-4-34 0 0,1 0-1 0 0,0 1 1 0 0,0-1 0 0 0,0 1-1 0 0,1-1 1 0 0,-1 1-1 0 0,1 0 53 0 0,1-3-57 0 0,1-1 1 0 0,0 1-1 0 0,0-1 0 0 0,0 1 0 0 0,-1-1 1 0 0,1 1-1 0 0,0-1 0 0 0,0 1 0 0 0,0-1 1 0 0,0 1-1 0 0,0-1 0 0 0,0 1 0 0 0,0-1 1 0 0,0 1-1 0 0,0-1 0 0 0,0 1 0 0 0,0-1 1 0 0,0 1-1 0 0,1-1 0 0 0,-1 1 0 0 0,0-1 1 0 0,0 0-1 0 0,0 1 0 0 0,1 0 57 0 0,1 8-4767 0 0,0-8 2231 0 0,9 6-21 0 0</inkml:trace>
  <inkml:trace contextRef="#ctx0" brushRef="#br1" timeOffset="212877.085">5269 2019 15664 0 0,'-1'8'761'0'0,"-1"24"187"0"0,2-7-938 0 0,3 35 1422 0 0,-5-42-824 0 0,2-11-318 0 0,-1 0 1 0 0,0 0-1 0 0,0 0 0 0 0,0-1 1 0 0,-1 1-1 0 0,0 0 0 0 0,-3 4-290 0 0,2 1 16 0 0,3-11-11 0 0,-1 0 0 0 0,1 0-1 0 0,0 0 1 0 0,0 0 0 0 0,-1 1 0 0 0,1-1 0 0 0,-1 0 0 0 0,1 0-1 0 0,-1 0 1 0 0,0 0 0 0 0,1 0 0 0 0,-1 0 0 0 0,0 0 0 0 0,0 0-1 0 0,0 0-4 0 0,0-1 371 0 0,1 0 117 0 0,0-1-385 0 0,0-1 0 0 0,1 1 0 0 0,-1 0 0 0 0,0-1 0 0 0,0 1 0 0 0,1-1 0 0 0,-1 1 0 0 0,1-1 0 0 0,-1 1 0 0 0,1 0 0 0 0,0-1-103 0 0,3-10-16 0 0,-2 0-330 0 0,0 1 0 0 0,1-1 0 0 0,1 0 0 0 0,4-9 346 0 0,-8 20-44 0 0,3-8-69 0 0,1 0 1 0 0,0 0-1 0 0,0 0 0 0 0,1 0 0 0 0,4-5 113 0 0,-8 13 0 0 0,0 0 0 0 0,0-1 0 0 0,-1 1 0 0 0,1 0 0 0 0,-1-1 0 0 0,1 1 0 0 0,-1-1 0 0 0,1 1 0 0 0,-1 0 0 0 0,0-1 0 0 0,0 0 0 0 0,1 1 0 0 0,-1-1 0 0 0,0 1 0 0 0,0 0 0 0 0,1 0 0 0 0,-1-1 0 0 0,0 1 0 0 0,1 0 0 0 0,-1 0 0 0 0,1-1 0 0 0,0 1 0 0 0,0-1 0 0 0,0 0-67 0 0,1 0 0 0 0,0 0 0 0 0,-1 0-1 0 0,1 0 1 0 0,0 0 0 0 0,0 1 0 0 0,0-1 0 0 0,0 0-1 0 0,0 1 1 0 0,0-1 0 0 0,1 1 0 0 0,-1 0-1 0 0,0 0 1 0 0,1 0 0 0 0,-1 0 0 0 0,1 0 0 0 0,-1 1-1 0 0,1-1 1 0 0,-1 1 0 0 0,1-1 0 0 0,0 1-1 0 0,-1 0 1 0 0,1 0 0 0 0,1 0 67 0 0,-1 1 226 0 0,1 0 0 0 0,0 0 0 0 0,-1 0 0 0 0,1 0 1 0 0,-1 0-1 0 0,1 1 0 0 0,2 2-226 0 0,-4-4-2 0 0,-1 1 1 0 0,0 0 0 0 0,1 0-1 0 0,-1 0 1 0 0,0 0 0 0 0,0 0-1 0 0,0 0 1 0 0,0 0 0 0 0,0 1-1 0 0,0-1 1 0 0,0 0 0 0 0,0 1-1 0 0,-1-1 1 0 0,1 0 0 0 0,0 1-1 0 0,-1-1 1 0 0,1 1 0 0 0,-1-1-1 0 0,0 1 2 0 0,1 0 0 0 0,-1 0 0 0 0,1-1 0 0 0,-1 1 0 0 0,1 0 0 0 0,0 0 0 0 0,0-1 0 0 0,-1 1 0 0 0,1-1 0 0 0,0 1 0 0 0,1 0 0 0 0,-1-1 0 0 0,-1 0 0 0 0,1 0 0 0 0,0 0 0 0 0,0 0 0 0 0,-1 0 0 0 0,1 1 0 0 0,-1-1 0 0 0,1 0 0 0 0,-1 0 0 0 0,0 1 0 0 0,1-1 0 0 0,-1 0 0 0 0,0 1 0 0 0,0-1 0 0 0,0 0 0 0 0,0 0 0 0 0,0 1 0 0 0,0-1 0 0 0,0 0 0 0 0,-1 1 0 0 0,1 0 0 0 0,-1 0 60 0 0,1 0 0 0 0,0 0 0 0 0,-1 0 0 0 0,1 0 0 0 0,0 0 0 0 0,0 0 0 0 0,0 0 0 0 0,0 0 0 0 0,1 0 0 0 0,-1 0 0 0 0,1 0 0 0 0,-1 0 0 0 0,1 0 0 0 0,0 0 0 0 0,-1 0 0 0 0,1 0 0 0 0,0 0 0 0 0,0 0 0 0 0,0-1 0 0 0,1 1 0 0 0,-1 0 0 0 0,0-1 0 0 0,1 1 0 0 0,0 0-60 0 0,-1-1 19 0 0,-1-1-1 0 0,1 1 1 0 0,-1 0-1 0 0,0-1 1 0 0,1 1-1 0 0,-1 0 1 0 0,0-1-1 0 0,0 1 1 0 0,1 0-1 0 0,-1-1 1 0 0,0 1-1 0 0,0 0 1 0 0,0-1-1 0 0,0 1 1 0 0,0 0-1 0 0,0 0 1 0 0,0-1 0 0 0,0 1-1 0 0,0 0 1 0 0,0-1-1 0 0,0 1 1 0 0,-1 0-1 0 0,1-1 1 0 0,0 1-1 0 0,0 0 1 0 0,-1-1-1 0 0,1 1 1 0 0,0 0-1 0 0,-1-1 1 0 0,1 1-1 0 0,-1-1 1 0 0,1 1-19 0 0,-1-1 0 0 0,1 1 1 0 0,0-1-1 0 0,-1 1 0 0 0,1-1 1 0 0,0 1-1 0 0,-1 0 1 0 0,1-1-1 0 0,0 1 0 0 0,-1-1 1 0 0,1 1-1 0 0,0-1 1 0 0,0 1-1 0 0,0 0 1 0 0,0-1-1 0 0,0 1 0 0 0,0 0 1 0 0,0-1-1 0 0,0 1 1 0 0,0 0-1 0 0,0-1 1 0 0,0 1-1 0 0,0-1 0 0 0,0 1 1 0 0,0 0-1 0 0,0-1 1 0 0,1 1-1 0 0,-1-1 1 0 0,0 1-1 0 0,1 0 0 0 0,-1-1 1 0 0,0 1-1 0 0,1-1 1 0 0,-1 1-1 0 0,0-1 0 0 0,1 1 1 0 0,-1-1-1 0 0,1 1 0 0 0,4 8 0 0 0,-5-8 0 0 0,0-1 0 0 0,1 0 0 0 0,-1 1 0 0 0,0-1 0 0 0,0 0 0 0 0,0 0 0 0 0,0 1 0 0 0,0-1 0 0 0,0 0 0 0 0,0 1 0 0 0,1-1 0 0 0,-1 0 0 0 0,0 0 0 0 0,0 1 0 0 0,0-1 0 0 0,1 0 0 0 0,-1 0 0 0 0,0 1 0 0 0,0-1 0 0 0,1 0 0 0 0,-1 0 0 0 0,0 0 0 0 0,0 0 0 0 0,1 1 0 0 0,-1-1 0 0 0,0 0 0 0 0,1 0 0 0 0,-1 0 0 0 0,0 0 0 0 0,0 0 0 0 0,1 0 0 0 0,-1 0 0 0 0,0 0 0 0 0,1 0 0 0 0,-1 0 0 0 0,0 0 0 0 0,23 0 0 0 0,-22 0 0 0 0,0 0 0 0 0,0 0 0 0 0,0 0 0 0 0,0 0 0 0 0,-1 0 0 0 0,1 0 0 0 0,0 0 0 0 0,0 0 0 0 0,0 0 0 0 0,0 0 0 0 0,0-1 0 0 0,0 1 0 0 0,-1 0 0 0 0,1-1 0 0 0,0 1 0 0 0,0-1 0 0 0,0 1 0 0 0,-1-1 0 0 0,1 1 0 0 0,0-1 0 0 0,3-2 0 0 0,1 0 0 0 0,-3 3 0 0 0,0-1 0 0 0,0 0 0 0 0,0 0 0 0 0,0 0 0 0 0,0 0 0 0 0,-1 0 0 0 0,1 0 0 0 0,0-1 0 0 0,-1 1 0 0 0,1 0 0 0 0,-1-1 0 0 0,1 1 0 0 0,-1-1 0 0 0,0 0 0 0 0,0 1 0 0 0,1-1 0 0 0,-1-1 0 0 0,10-19 0 0 0,-9 19 0 0 0,-1 0 0 0 0,1 0 0 0 0,0 0 0 0 0,-1 0 0 0 0,0-1 0 0 0,0 1 0 0 0,0 0 0 0 0,0 0 0 0 0,0-1 0 0 0,-1 1 0 0 0,0-1 0 0 0,1 1 0 0 0,-1-1 0 0 0,-1 0 0 0 0,1-1 0 0 0,0 1 0 0 0,0-1 0 0 0,1 1 0 0 0,-1-1 0 0 0,1 1 0 0 0,1-2 0 0 0,0-7 0 0 0,-2 12 0 0 0,0-1 0 0 0,0 0 0 0 0,0 1 0 0 0,0-1 0 0 0,0 0 0 0 0,0 0 0 0 0,-1 1 0 0 0,1-1 0 0 0,-1 0 0 0 0,1 1 0 0 0,-1-1 0 0 0,0 1 0 0 0,1-1 0 0 0,-1 1 0 0 0,0-1 0 0 0,0 0 0 0 0,0 1 0 0 0,0 0 0 0 0,0-1 0 0 0,0 1 0 0 0,1-1 0 0 0,-1 1 0 0 0,0-1 0 0 0,1 1 0 0 0,0-1 0 0 0,-1 1 0 0 0,1-1 0 0 0,0 1 0 0 0,0-1 0 0 0,-1 0 0 0 0,1 1 0 0 0,1-1 0 0 0,-1 1 0 0 0,0-2 0 0 0,0 2 0 0 0,1 0 0 0 0,-1 0 0 0 0,0 1 0 0 0,0-1 0 0 0,1 0 0 0 0,-1 0 0 0 0,0 0 0 0 0,0 0 0 0 0,0 0 0 0 0,0 1 0 0 0,0-1 0 0 0,0 0 0 0 0,0 0 0 0 0,-1 0 0 0 0,1 0 0 0 0,0 0 0 0 0,0 0 0 0 0,-1 1 0 0 0,1-1 0 0 0,0 0 0 0 0,-1 0 0 0 0,1 1 0 0 0,-1-1 0 0 0,1 0 0 0 0,-1 0 0 0 0,0 1 0 0 0,1-1 0 0 0,-1 1 0 0 0,1-1 0 0 0,-1 0 0 0 0,0 1 0 0 0,1 0 0 0 0,0-1 0 0 0,-1 1 0 0 0,1 0 0 0 0,0 0 0 0 0,-1-1 0 0 0,1 1 0 0 0,0 0 0 0 0,-1 0 0 0 0,1 0 0 0 0,-1-1 0 0 0,1 1 0 0 0,0 0 0 0 0,-1 0 0 0 0,1 0 0 0 0,-1 0 0 0 0,1 0 0 0 0,0 0 0 0 0,-1 0 0 0 0,1 0 0 0 0,-1 0 0 0 0,1 0 0 0 0,0 0 0 0 0,-1 0 0 0 0,1 0 0 0 0,-1 1 0 0 0,1-1 0 0 0,0 0 0 0 0,-1 0 0 0 0,1 0 0 0 0,-1 0 0 0 0,1 1 0 0 0,0-1 0 0 0,-1 0 0 0 0,1 0 0 0 0,0 1 0 0 0,-1-1 0 0 0,1 1 0 0 0,-6 6 0 0 0,-4 11 0 0 0,8-14 0 0 0,-1 1 0 0 0,1-1 0 0 0,0 1 0 0 0,0 0 0 0 0,0 0 0 0 0,0 4 0 0 0,-1 1 0 0 0,0 0 0 0 0,0 0 0 0 0,-1 0 0 0 0,-1 0 0 0 0,-3 5 0 0 0,7-12 0 0 0,0-2 0 0 0,1 0 0 0 0,-1 0 0 0 0,1 0 0 0 0,-1 1 0 0 0,1-1 0 0 0,0 0 0 0 0,0 1 0 0 0,0-1 0 0 0,0 0 0 0 0,-1 1 0 0 0,2-1 0 0 0,-1 0 0 0 0,0 1 0 0 0,0-1 0 0 0,0 0 0 0 0,1 1 0 0 0,-1-1 0 0 0,0 0 0 0 0,1 0 0 0 0,-1 1 0 0 0,1-1 0 0 0,3 17 0 0 0,-4-18 0 0 0,0 2 0 0 0,0 0 0 0 0,0 0 0 0 0,0 0 0 0 0,0 0 0 0 0,0 0 0 0 0,0 0 0 0 0,0 0 0 0 0,1 0 0 0 0,-1 0 0 0 0,1 0 0 0 0,-1-1 0 0 0,1 1 0 0 0,0 0 0 0 0,0 0 0 0 0,0 0 0 0 0,0-1 0 0 0,0 1 0 0 0,0-1 0 0 0,0 1 0 0 0,1 0 0 0 0,-1-1 0 0 0,0 0 0 0 0,4 4-119 0 0,0 0-1 0 0,0 0 1 0 0,0-1-1 0 0,1 0 1 0 0,-1 0-1 0 0,1 0 1 0 0,0-1-1 0 0,0 0 1 0 0,0 0-1 0 0,1 0 1 0 0,-1-1-1 0 0,1 0 1 0 0,-1 0-1 0 0,7 1 120 0 0,-4-2-716 0 0,-5 0 179 0 0,0-1 0 0 0,0 1 0 0 0,1-1 0 0 0,-1 0 1 0 0,0 0-1 0 0,0-1 537 0 0,10-2-2045 0 0</inkml:trace>
  <inkml:trace contextRef="#ctx0" brushRef="#br1" timeOffset="213373.28">6142 2019 17503 0 0,'-27'6'1338'0'0,"27"-5"-1290"0"0,-1 0 1 0 0,1 0-1 0 0,-1 1 1 0 0,1-1 0 0 0,0 0-1 0 0,-1 0 1 0 0,1 1-1 0 0,0-1 1 0 0,0 0-1 0 0,0 0 1 0 0,0 1-1 0 0,0-1-48 0 0,0 2 0 0 0,1 0 0 0 0,-1 0 0 0 0,1 0 0 0 0,0 0 0 0 0,-1 0 0 0 0,2 2 0 0 0,-1-2 0 0 0,0-1 0 0 0,0 1 0 0 0,0-1 0 0 0,0 1 0 0 0,-1 0 0 0 0,0-1 0 0 0,1 1 0 0 0,-1 1 0 0 0,-1 7 0 0 0,0-8 0 0 0,1 0 0 0 0,0 0 0 0 0,0-1 0 0 0,0 1 0 0 0,0 0 0 0 0,0 0 0 0 0,0 0 0 0 0,1 0 0 0 0,-1 0 0 0 0,2 2 0 0 0,-2-3 0 0 0,1 0 0 0 0,-1 0 0 0 0,0 0 0 0 0,0 0 0 0 0,1 0 0 0 0,-2 0 0 0 0,1 0 0 0 0,0 1 0 0 0,0-1 0 0 0,-1 0 0 0 0,1 0 0 0 0,-1 0 0 0 0,0 1 0 0 0,1 0 0 0 0,-1 0 0 0 0,1 0 0 0 0,0-1 0 0 0,-1 1 0 0 0,1 0 0 0 0,1 1 0 0 0,-1-3 0 0 0,0 0 0 0 0,0 0 0 0 0,0 0 0 0 0,1 1 0 0 0,-1-1 0 0 0,0 0 0 0 0,0 0 0 0 0,0 1 0 0 0,-1-1 0 0 0,1 0 0 0 0,0 0 0 0 0,0 1 0 0 0,-1-1 0 0 0,1 0 0 0 0,-1 0 0 0 0,1 0 0 0 0,-1 1 0 0 0,-3 3 0 0 0,5 1 517 0 0,0-6 369 0 0,5-9 7 0 0,-4 6-1141 0 0,3-6 256 0 0,11-16-417 0 0,-13 22 235 0 0,-1 0 0 0 0,0 0-1 0 0,0-1 1 0 0,0 1 0 0 0,-1 0 0 0 0,2-4 174 0 0,-2 3-160 0 0,1 1-1 0 0,0 0 1 0 0,0-1 0 0 0,0 1 0 0 0,0 0-1 0 0,0 0 161 0 0,5-12-734 0 0,-6 13 685 0 0,-1 0 0 0 0,1 0 0 0 0,-1 1 0 0 0,1-1 0 0 0,0 0 0 0 0,0 1 0 0 0,0-1 0 0 0,0 0 0 0 0,0 1 0 0 0,0-1 0 0 0,0 1 0 0 0,1 0 0 0 0,-1-1 0 0 0,0 1 0 0 0,1 0-1 0 0,-1 0 1 0 0,2-1 49 0 0,-2 1 338 0 0,3 5 130 0 0,-3-4-403 0 0,0 1 0 0 0,0 0 0 0 0,0 0 0 0 0,0 0 0 0 0,0 0 0 0 0,-1 0 0 0 0,1 0 0 0 0,0 1 1 0 0,-1-1-1 0 0,1 0 0 0 0,0 0 0 0 0,-1 0 0 0 0,0 1 0 0 0,1-1 0 0 0,-1 0 0 0 0,0 1 0 0 0,1-1-65 0 0,0 2 2 0 0,0 0-1 0 0,0-1 1 0 0,0 1-1 0 0,1 0 0 0 0,-1-1 1 0 0,1 1-1 0 0,-1-1 0 0 0,1 0 1 0 0,0 0-1 0 0,0 1 1 0 0,0-1-1 0 0,1 0-1 0 0,14 18-1 0 0,-15-16 27 0 0,0 0 0 0 0,1-1 0 0 0,-1 1 0 0 0,1-1 0 0 0,0 0 0 0 0,0 0 0 0 0,1 1-26 0 0,4 4 261 0 0,-7-8-224 0 0,-1 1 0 0 0,1 0 0 0 0,0 0 0 0 0,-1 0 0 0 0,1-1 0 0 0,-1 1 0 0 0,0 0 0 0 0,1 0 0 0 0,-1 0 0 0 0,0 0 0 0 0,1 0 0 0 0,-1 0 0 0 0,0 0 0 0 0,0 0 0 0 0,0 0 0 0 0,0 0 0 0 0,0 0 0 0 0,0 0-37 0 0,0 0 49 0 0,0 0-1 0 0,0 0 0 0 0,0 0 1 0 0,0 0-1 0 0,0-1 0 0 0,0 1 1 0 0,1 0-1 0 0,-1 0 1 0 0,0 0-1 0 0,0 0 0 0 0,1 0 1 0 0,-1-1-1 0 0,0 1 0 0 0,1 0 1 0 0,-1 0-1 0 0,1 0-48 0 0,9 5 149 0 0,-5-1-133 0 0,-5-3-16 0 0,-1-2 178 0 0,2-5 1052 0 0,-1 2-1198 0 0,1 2 13 0 0,-1-1-1 0 0,0 0 1 0 0,0 1-1 0 0,0-1 1 0 0,0 0-1 0 0,0 1 1 0 0,-1-1 0 0 0,1 0-1 0 0,0 1 1 0 0,-1-1-1 0 0,1 0 1 0 0,-1 1-1 0 0,0-1 1 0 0,0 0-45 0 0,1 1-1 0 0,-1-1-1 0 0,0 0 1 0 0,0 0 0 0 0,1 0 0 0 0,-1 0 0 0 0,1 0 0 0 0,0 1 0 0 0,0-1 0 0 0,-1 0 0 0 0,1 0 0 0 0,0 0-1 0 0,1 0 1 0 0,-1 0 0 0 0,0-1 1 0 0,1 0 0 0 0,-1 1 0 0 0,1-1 0 0 0,-1 0 0 0 0,0 1 0 0 0,0-1 0 0 0,0 0 0 0 0,0 1 0 0 0,0-1 0 0 0,0 0 0 0 0,-1 1 0 0 0,1-1 0 0 0,-1 1 0 0 0,0-1 0 0 0,0 0 0 0 0,0 1-15 0 0,1 1 0 0 0,0 0-1 0 0,0-1 1 0 0,-1 1 0 0 0,1-1 0 0 0,0 1-1 0 0,0-1 1 0 0,1 1 0 0 0,-1 0 0 0 0,0-1-1 0 0,0 1 1 0 0,1-1 0 0 0,-1 1 0 0 0,1 0-1 0 0,0-2 16 0 0,-1 2-43 0 0,1-1 0 0 0,-1 1 0 0 0,1 0 0 0 0,-1-1 0 0 0,1 1-1 0 0,-1 0 1 0 0,0-1 0 0 0,0 1 0 0 0,0-1 0 0 0,0 1 0 0 0,0 0 0 0 0,0-1 0 0 0,0 1-1 0 0,0-1 1 0 0,-1 1 43 0 0,-7-19-678 0 0,6 16 450 0 0,1 0 1 0 0,-1 0-1 0 0,1 0 1 0 0,-1-1-1 0 0,1 1 0 0 0,0-4 228 0 0,-4-10-1087 0 0,4 16 729 0 0,0 1 1 0 0,1-1-1 0 0,-1 0 1 0 0,1 0-1 0 0,-1 1 1 0 0,1-1-1 0 0,0 0 1 0 0,0 0 0 0 0,0 0-1 0 0,0 1 1 0 0,0-1-1 0 0,0-1 358 0 0,0-1-1534 0 0</inkml:trace>
  <inkml:trace contextRef="#ctx0" brushRef="#br1" timeOffset="213810.828">6520 2033 21191 0 0,'0'0'480'0'0,"-6"13"1167"0"0,4-8-1604 0 0,1 0 1 0 0,0 0-1 0 0,0 0 1 0 0,0 0-1 0 0,0 2-43 0 0,1-3 5 0 0,0 0 0 0 0,-1-1 0 0 0,0 1 1 0 0,1-1-1 0 0,-1 1 0 0 0,-1-1 0 0 0,1 1 0 0 0,0-1 0 0 0,-1 0 0 0 0,0 1 0 0 0,1-1-5 0 0,-1 0 186 0 0,0 1 0 0 0,0-1 1 0 0,0 1-1 0 0,1-1 0 0 0,0 1 0 0 0,-1 0 0 0 0,1 1-186 0 0,-6 16 657 0 0,6-19-655 0 0,0 1-1 0 0,1-1 0 0 0,-1 1 0 0 0,1-1 1 0 0,0 1-1 0 0,0-1 0 0 0,0 1 1 0 0,0 0-1 0 0,0-1 0 0 0,0 1 1 0 0,1-1-1 0 0,0 2-1 0 0,0 12 0 0 0,2-11 0 0 0,2-2 0 0 0,-5-2-55 0 0,0-1 0 0 0,1 0 0 0 0,-1 0 0 0 0,0 1 0 0 0,0-1 0 0 0,0 0 0 0 0,0 0 0 0 0,0 0 0 0 0,0 1 0 0 0,0-1 0 0 0,0 0 0 0 0,0 0 0 0 0,1 0 0 0 0,-1 1-1 0 0,0-1 1 0 0,0 0 0 0 0,0 0 0 0 0,0 0 0 0 0,1 0 0 0 0,-1 1 0 0 0,0-1 0 0 0,0 0 0 0 0,0 0 0 0 0,1 0 0 0 0,-1 0 0 0 0,0 0 0 0 0,0 0 0 0 0,0 0 0 0 0,1 0 0 0 0,-1 0 0 0 0,0 0 0 0 0,0 0 55 0 0,7-5-7413 0 0,0-3 332 0 0</inkml:trace>
  <inkml:trace contextRef="#ctx0" brushRef="#br1" timeOffset="214216.836">6716 1817 21191 0 0,'0'0'480'0'0,"0"0"67"0"0,0 0 32 0 0,0 0-58 0 0,9 11-320 0 0,13 61 1847 0 0,-16-48-1755 0 0,0 0-1 0 0,-2 0 1 0 0,-1 1-1 0 0,-1 0 1 0 0,-1 0 0 0 0,0 0-1 0 0,-3 9-292 0 0,-4 12-64 0 0,5-42-398 0 0,1 1 0 0 0,-1-1 1 0 0,0 0-1 0 0,-1 0 0 0 0,1 0 0 0 0,-1 0 0 0 0,1 0 1 0 0,-1 0-1 0 0,-1 0 0 0 0,1-1 0 0 0,0 1 0 0 0,-1-1 0 0 0,0 1 462 0 0,3-4-231 0 0,-1 0 0 0 0,1 1 0 0 0,0-1 0 0 0,-1 0 0 0 0,1 0 0 0 0,-1 1 0 0 0,1-1 0 0 0,-1 0 0 0 0,1 0 0 0 0,-1 0 0 0 0,1 0 0 0 0,-1 0 0 0 0,1 0 0 0 0,-1 0 0 0 0,1 0 0 0 0,-1 0 0 0 0,0 0 0 0 0,1 0 0 0 0,-1 0 231 0 0,-12-5-2102 0 0,11 4 1500 0 0,-1 0-1956 0 0</inkml:trace>
  <inkml:trace contextRef="#ctx0" brushRef="#br1" timeOffset="214217.836">6585 2070 17503 0 0,'0'0'399'0'0,"0"0"60"0"0,0 0 21 0 0,0 0-59 0 0,0 0-204 0 0,13 6 1167 0 0,-9-5-1173 0 0,0 1-1 0 0,0-1 1 0 0,0-1-1 0 0,0 1 1 0 0,0-1-1 0 0,0 1 1 0 0,0-1-1 0 0,0 0 1 0 0,0-1-1 0 0,0 1 1 0 0,0-1 0 0 0,1 0-211 0 0,10-2 64 0 0,0-1 1 0 0,8-3-65 0 0,-22 7-35 0 0,30-11 75 0 0,0 0 1 0 0,10-7-41 0 0,-30 12-966 0 0,0-1 0 0 0,0 1 0 0 0,3-5 966 0 0,-7 6-1878 0 0,-1-1 0 0 0,1 0 1 0 0,-1 0-1 0 0,-1-1 0 0 0,3-3 1878 0 0,1-3-4910 0 0</inkml:trace>
  <inkml:trace contextRef="#ctx0" brushRef="#br1" timeOffset="214599.857">6962 1847 17503 0 0,'0'0'399'0'0,"0"0"60"0"0,2 8 442 0 0,8 27 554 0 0,-2 0-1 0 0,1 15-1454 0 0,2 8 1764 0 0,10 58-132 0 0,-20-104-1632 0 0,-2-9 0 0 0,-3-12 0 0 0,-1-10 0 0 0,4 1-216 0 0,0 15 86 0 0,1 0 1 0 0,0 0-1 0 0,0-1 0 0 0,0 1 0 0 0,0 0 1 0 0,0 0-1 0 0,0-1 0 0 0,1 1 0 0 0,0-2 130 0 0,1 1-63 0 0,-1 0 21 0 0,0 0 0 0 0,0 1 0 0 0,0-1 1 0 0,1 0-1 0 0,0 0 0 0 0,0 1 0 0 0,0-1 0 0 0,0 1 0 0 0,0-1 0 0 0,1 1 0 0 0,0 0 0 0 0,-1 0 0 0 0,2-1 42 0 0,-3 4 0 0 0,-1-1 0 0 0,0 1 0 0 0,1 0 0 0 0,-1-1 0 0 0,0 1 0 0 0,1 0 0 0 0,-1 0 0 0 0,0-1 0 0 0,1 1 0 0 0,-1 0 0 0 0,1 0 0 0 0,-1 0 0 0 0,0 0 0 0 0,1-1 0 0 0,-1 1 0 0 0,1 0 0 0 0,-1 0 0 0 0,0 0 0 0 0,1 0 0 0 0,-1 0 0 0 0,1 0 0 0 0,-1 0 0 0 0,1 0 0 0 0,-1 0 0 0 0,0 0 0 0 0,1 0 0 0 0,-1 1 0 0 0,1-1 0 0 0,0 0 0 0 0,-1 0 0 0 0,1 0 0 0 0,-1 0 1 0 0,1 0-1 0 0,-1 0 0 0 0,1 0 0 0 0,-1 0 0 0 0,0 0 0 0 0,1 0 0 0 0,-1 0 0 0 0,1 0 0 0 0,-1 1 0 0 0,1-1 0 0 0,-1 0 0 0 0,0 0 1 0 0,1 0-1 0 0,-1 0 0 0 0,1 1 0 0 0,-1-1 0 0 0,0 0 0 0 0,1 0 0 0 0,-1 1 0 0 0,0-1 0 0 0,1 0 0 0 0,-1 1 0 0 0,0-1 0 0 0,0 0 1 0 0,1 1-1 0 0,-1-1 0 0 0,0 1 0 0 0,0-1 0 0 0,1 2 61 0 0,3 1 134 0 0,0 1 0 0 0,-1 0 0 0 0,1 0-1 0 0,-1 1 1 0 0,0-1 0 0 0,-1 1 0 0 0,1-1-1 0 0,-1 1 1 0 0,1 2-195 0 0,16 49 184 0 0,-5-11-193 0 0,-8-28-452 0 0,-1 0 0 0 0,0 0-1 0 0,0 6 462 0 0,-4-8-512 0 0</inkml:trace>
  <inkml:trace contextRef="#ctx0" brushRef="#br1" timeOffset="231887.489">18218 1746 13824 0 0,'0'0'629'0'0,"19"0"238"0"0,32-7 3179 0 0,13-2-1525 0 0,-59 8-2256 0 0,-1 1 1 0 0,0 0-1 0 0,0 0 0 0 0,1 0 0 0 0,-1 1 0 0 0,0-1 0 0 0,0 1 0 0 0,0 0 0 0 0,0 1 1 0 0,0-1-1 0 0,0 0 0 0 0,0 1 0 0 0,1 1-265 0 0,-3-3-89 0 0,-1 1 0 0 0,1 0 1 0 0,-1 0-1 0 0,1-1 0 0 0,-1 1 1 0 0,0 0-1 0 0,1 1 0 0 0,-1-1 0 0 0,0 0 1 0 0,0 0-1 0 0,0 0 0 0 0,0 1 0 0 0,0-1 1 0 0,0 1-1 0 0,0-1 0 0 0,0 1 0 0 0,0-1 1 0 0,-1 1-1 0 0,1-1 0 0 0,-1 1 89 0 0,1 1 47 0 0,-1-1-1 0 0,0 1 0 0 0,1 0 1 0 0,-1-1-1 0 0,0 1 0 0 0,-1 0 1 0 0,1 0-1 0 0,0-1 1 0 0,-1 1-1 0 0,0 0 0 0 0,0 2-46 0 0,-3 3 250 0 0,0 1 0 0 0,0 0-1 0 0,-1-1 1 0 0,0 0 0 0 0,0 0-1 0 0,-4 5-249 0 0,-86 97 0 0 0,79-92 0 0 0,14-10 0 0 0,5-2 0 0 0,-1-5 0 0 0,0 0 0 0 0,0 1 0 0 0,0-1 0 0 0,1 0 0 0 0,-1 0 0 0 0,0 0 0 0 0,1 0 0 0 0,-1-1 0 0 0,1 1 0 0 0,-1-1 0 0 0,1 1 0 0 0,-1-1 0 0 0,2 0 0 0 0,39 0 0 0 0,-21-1 0 0 0,41-3-2101 0 0,1-2 0 0 0,11-5 2101 0 0,-34 5-1534 0 0</inkml:trace>
  <inkml:trace contextRef="#ctx0" brushRef="#br0" timeOffset="17573.41">10392 2317 6448 0 0,'21'-56'1132'0'0,"-17"41"-104"0"0,-2 11 5014 0 0,0 13-3305 0 0,-2-9-2773 0 0,2 22 72 0 0,0-8 69 0 0,0 1 1 0 0,1-1-1 0 0,0 0 1 0 0,6 12-106 0 0,-5-11 514 0 0,0-1 1 0 0,0 1-1 0 0,0 13-514 0 0,-1-12 24 0 0,0-1 0 0 0,0 1-1 0 0,5 9-23 0 0,2 9 0 0 0,-1 0 0 0 0,-1 0 0 0 0,-2 1 0 0 0,-1 5 0 0 0,3 12 0 0 0,-8-48 0 0 0,0 1 0 0 0,1-1 0 0 0,-2 0 0 0 0,1 1 0 0 0,0-1 0 0 0,-1 1 0 0 0,-1 27 0 0 0,2-31-11 0 0,0 0-1 0 0,0 0 0 0 0,-1 0 0 0 0,1 0 1 0 0,0 0-1 0 0,0 0 0 0 0,-1 0 0 0 0,1 0 1 0 0,0 0-1 0 0,-1 0 0 0 0,1 0 1 0 0,-1 0-1 0 0,1 0 0 0 0,-1 0 0 0 0,0-1 1 0 0,1 1-1 0 0,-1 0 0 0 0,0 0 0 0 0,0 0 1 0 0,1-1-1 0 0,-1 1 0 0 0,0-1 0 0 0,-1 2 12 0 0,-16 4-3477 0 0,9-5-2319 0 0</inkml:trace>
  <inkml:trace contextRef="#ctx0" brushRef="#br0" timeOffset="18108.515">10325 2814 8288 0 0,'0'0'381'0'0,"0"0"-6"0"0,0 0-103 0 0,0 0 462 0 0,-5-3 850 0 0,5 2 2518 0 0,11-1-3774 0 0,0 1 1 0 0,0 0 0 0 0,0 1 0 0 0,0 0 0 0 0,0 1-329 0 0,17 0-5 0 0,19 1 2037 0 0,43 8-2032 0 0,27 7 16 0 0,-282-30-16 0 0,61 3 0 0 0,97 9 0 0 0,7 1 0 0 0,0 0 0 0 0,0 0 0 0 0,-1 0 0 0 0,1 0 0 0 0,0 0 0 0 0,0 0 0 0 0,0 0 0 0 0,0 0 0 0 0,0 0 0 0 0,-1 0 0 0 0,1 0 0 0 0,0 0 0 0 0,0 0 0 0 0,0 0 0 0 0,0 0 0 0 0,0 0 0 0 0,-1 0 0 0 0,1-1 0 0 0,0 1 0 0 0,0 0 0 0 0,0 0 0 0 0,0 0 0 0 0,0 0 0 0 0,0 0 0 0 0,-1 0 0 0 0,1 0 0 0 0,0-1 0 0 0,0 1 0 0 0,0 0 0 0 0,0 0 0 0 0,0 0 0 0 0,0 0 0 0 0,0 0 0 0 0,0-1 0 0 0,0 1 0 0 0,0 0 0 0 0,0 0 0 0 0,0 0 0 0 0,0 0 0 0 0,0 0 0 0 0,0-1 0 0 0,0 1 0 0 0,0 0 0 0 0,0 0 0 0 0,0 0 0 0 0,0 0 0 0 0,0-1 0 0 0,0 1 0 0 0,0 0 0 0 0,0 0 0 0 0,0 0 0 0 0,0 0 0 0 0,0 0 0 0 0,0-1 0 0 0,0 1 0 0 0,1 0 0 0 0,-1 0 0 0 0,0 0 0 0 0,0 0 0 0 0,0 0 0 0 0,0 0 0 0 0,0 0 0 0 0,0 0 0 0 0,0-1 0 0 0,1 1 0 0 0,5-4 0 0 0,-6 4 0 0 0,15-6 0 0 0,1 1 0 0 0,-1 0 0 0 0,1 1 0 0 0,-1 1 0 0 0,15-1 0 0 0,-12 2 0 0 0,3-1 0 0 0,-1 2 0 0 0,6 0 0 0 0,-5 1 0 0 0,-1-1 0 0 0,8-2 0 0 0,-12 3-64 0 0,-64 5-2701 0 0,-4-5-3369 0 0,31-2 1610 0 0</inkml:trace>
  <inkml:trace contextRef="#ctx0" brushRef="#br0" timeOffset="18583.677">10588 2140 8288 0 0,'-10'0'633'0'0,"-6"-1"-395"0"0,10 1-224 0 0,1 0 0 0 0,0-1-1 0 0,0 2 1 0 0,-1-1 0 0 0,-3 1-14 0 0,-1 1 405 0 0,0-1-1 0 0,0-1 1 0 0,-1 0 0 0 0,-4-1-405 0 0,-9 1 801 0 0,-3 0-202 0 0,-12-1 2482 0 0,-22 4-3081 0 0,40-2 442 0 0,20-1 46 0 0,1 0 21 0 0,-2 0-66 0 0,72-5 1605 0 0,-56 5-1962 0 0,26 0-7 0 0,37 5-79 0 0,93 15 0 0 0,-137-10 0 0 0,-33-10 0 0 0,0 1 0 0 0,0-1 0 0 0,-1 0 0 0 0,1 0 0 0 0,0 0 0 0 0,0 0 0 0 0,0 0 0 0 0,0 0 0 0 0,0 0 0 0 0,0 0 0 0 0,-1 0 0 0 0,1 0 0 0 0,0 0 0 0 0,0 1 0 0 0,0-1 0 0 0,0 0 0 0 0,0 0 0 0 0,0 0 0 0 0,0 0 0 0 0,0 0 0 0 0,0 0 0 0 0,0 1 0 0 0,0-1 0 0 0,-1 0 0 0 0,1 0 0 0 0,0 0 0 0 0,0 0 0 0 0,0 1 0 0 0,0-1 0 0 0,0 0 0 0 0,0 0 0 0 0,0 0 0 0 0,0 0 0 0 0,0 0 0 0 0,0 1 0 0 0,0-1 0 0 0,1 0 0 0 0,-1 0 0 0 0,0 0 0 0 0,0 0 0 0 0,0 0 0 0 0,0 1 0 0 0,0-1 0 0 0,0 0 0 0 0,0 0 0 0 0,0 0 0 0 0,0 0 0 0 0,0 0 0 0 0,0 0 0 0 0,1 0 0 0 0,-1 1 0 0 0,0-1 0 0 0,0 0 0 0 0,0 0 0 0 0,0 0 0 0 0,0 0 0 0 0,1 0 0 0 0,-1 0 0 0 0,0 0 0 0 0,0 0 0 0 0,0 0 0 0 0,0 0 0 0 0,0 0 0 0 0,1 0 0 0 0,-1 0 0 0 0,-9 5 0 0 0,-10 2-430 0 0,0 0 0 0 0,0-1 0 0 0,-1-1-1 0 0,-6 0 431 0 0,-19 5-4528 0 0,36-7 2994 0 0</inkml:trace>
  <inkml:trace contextRef="#ctx0" brushRef="#br0" timeOffset="18992.038">10831 2764 11976 0 0,'0'0'546'0'0,"0"0"-10"0"0,-10 10 1126 0 0,7-6-1287 0 0,1 1 1 0 0,0 0-1 0 0,0-1 1 0 0,1 1-1 0 0,-1 0 1 0 0,1 0-1 0 0,0 0 1 0 0,1 0-1 0 0,-1 0 1 0 0,1 0-1 0 0,0 4-375 0 0,-2 17 557 0 0,2-22-553 0 0,0-1 0 0 0,0 1 0 0 0,0 0 0 0 0,0 0 0 0 0,1 0 0 0 0,0 1-4 0 0,2 16 435 0 0,-2-9-276 0 0,0 0 1 0 0,1 0-1 0 0,1 0 0 0 0,0 0 0 0 0,0 0 1 0 0,1-1-1 0 0,1 1 0 0 0,0-1 0 0 0,2 3-159 0 0,-3-8 24 0 0,0 2 24 0 0,-1 6 339 0 0,-2-11-5006 0 0,-1-3-1736 0 0</inkml:trace>
  <inkml:trace contextRef="#ctx0" brushRef="#br0" timeOffset="19474.997">11282 2214 10136 0 0,'0'0'230'0'0,"0"0"30"0"0,0 0 19 0 0,3-3 8 0 0,2 1-210 0 0,3 0 2475 0 0,-5 7 703 0 0,-1 2-3176 0 0,1 2 327 0 0,0 1 1 0 0,0-1-1 0 0,-1 1 0 0 0,-1 0 0 0 0,0-1 0 0 0,0 5-406 0 0,-1 62-341 0 0,-1-32 489 0 0,0-5 1 0 0,0-12-31 0 0,1 0-1 0 0,2 0 1 0 0,0 0 0 0 0,5 15-118 0 0,5 33 199 0 0,-11-62-265 0 0,-1 0 0 0 0,0 12 66 0 0,-1-5-923 0 0,1-19-691 0 0,-7 5-2658 0 0,5-5 2067 0 0</inkml:trace>
  <inkml:trace contextRef="#ctx0" brushRef="#br0" timeOffset="20092.87">11285 2773 3224 0 0,'-1'0'240'0'0,"-21"3"7697"0"0,12-2-6196 0 0,9-1-1465 0 0,1 0-57 0 0,0 0-152 0 0,0 1 0 0 0,0-1 0 0 0,0 0 0 0 0,0 0 0 0 0,0 0 0 0 0,0 1 0 0 0,0-1 0 0 0,0 0 0 0 0,0 0 0 0 0,0 0 0 0 0,0 1 0 0 0,0-1 0 0 0,0 0 0 0 0,0 0 0 0 0,0 0 0 0 0,0 1 0 0 0,0-1 0 0 0,1 0 0 0 0,-1 0 0 0 0,0 0 0 0 0,0 0 0 0 0,0 1 0 0 0,0-1 0 0 0,0 0 0 0 0,0 0 0 0 0,1 0 0 0 0,-1 0 0 0 0,0 0 0 0 0,0 1 0 0 0,0-1 0 0 0,0 0 0 0 0,1 0 0 0 0,-1 0 0 0 0,0 0 0 0 0,0 0 0 0 0,0 0 0 0 0,1 0 1 0 0,-1 0-68 0 0,5 1 65 0 0,1 0 1 0 0,-1 0-1 0 0,1-1 1 0 0,-1 0 0 0 0,1 0-1 0 0,-1 0 1 0 0,1-1 0 0 0,-1 1-1 0 0,1-2-65 0 0,15 0 57 0 0,95-12 125 0 0,-85 8 1531 0 0,-49 5-480 0 0,12 0-1199 0 0,1 0-1 0 0,0 1 0 0 0,-1 0 1 0 0,1 0-1 0 0,-3 1-33 0 0,-63 11 80 0 0,43-7-118 0 0,0 0-1 0 0,-1-2 1 0 0,-7-1 38 0 0,-1-5 172 0 0,74-5-172 0 0,12 6 0 0 0,24 3 0 0 0,-15 0 0 0 0,74 5-2476 0 0,-130-6 2128 0 0,0 0 0 0 0,0 0 0 0 0,0 0-1 0 0,0-1 1 0 0,-1 1 0 0 0,1 0-1 0 0,0-1 1 0 0,0 0 0 0 0,0 0 348 0 0,7-1-1613 0 0</inkml:trace>
  <inkml:trace contextRef="#ctx0" brushRef="#br0" timeOffset="20455.738">11190 2228 13824 0 0,'0'0'314'0'0,"0"0"46"0"0,-6-6 354 0 0,3 3-532 0 0,3 3 196 0 0,0 0 108 0 0,0 0 23 0 0,0 0 3 0 0,0 0 0 0 0,0 0 0 0 0,0 0 0 0 0,0-2 0 0 0,1 0-412 0 0,0 0 0 0 0,0 0 0 0 0,0 0 0 0 0,0 0 0 0 0,0 1 0 0 0,0-1 0 0 0,0 0 0 0 0,1 1 0 0 0,-1-1 0 0 0,1 1 0 0 0,-1-1 0 0 0,1 1 0 0 0,0 0 0 0 0,-1 0 0 0 0,1 0 0 0 0,0-1 0 0 0,0 2 0 0 0,0-1 1 0 0,0 0-1 0 0,0 0 0 0 0,0 1 0 0 0,0-1-100 0 0,11-3-50 0 0,-1 1 1 0 0,1 1-1 0 0,4 0 50 0 0,-6 0 92 0 0,25-2 570 0 0,1 1-1 0 0,0 2 0 0 0,30 4-661 0 0,-52-2-675 0 0,-1 0-1 0 0,0 2 1 0 0,1-1-1 0 0,-1 2 1 0 0,0 0-1 0 0,-1 1 1 0 0,1 0-1 0 0,-1 1 0 0 0,6 3 676 0 0,11 5-4970 0 0,-14-6 2413 0 0</inkml:trace>
  <inkml:trace contextRef="#ctx0" brushRef="#br0" timeOffset="20844.621">11641 2540 10136 0 0,'0'0'464'0'0,"0"0"-10"0"0,0 0-154 0 0,0 0 443 0 0,6-1 1241 0 0,18-2-305 0 0,1 2 0 0 0,8 1-1679 0 0,-27 0-64 0 0,1 0 304 0 0,0 1 0 0 0,-1-1 0 0 0,1 2 0 0 0,0-1-1 0 0,-1 1-239 0 0,-3-1 78 0 0,0 0-1 0 0,0-1 0 0 0,0 2 0 0 0,0-1 0 0 0,-1 0 1 0 0,1 1-1 0 0,0-1 0 0 0,-1 1 0 0 0,1 0 0 0 0,-1 0 0 0 0,2 2-77 0 0,-3-4 0 0 0,0 1 0 0 0,0 0 0 0 0,-1 0 0 0 0,1 0 0 0 0,-1 0 0 0 0,1 0 0 0 0,-1 0 0 0 0,1 0 0 0 0,-1 0 0 0 0,0 0 0 0 0,1 0 0 0 0,-1 0 0 0 0,0 0 0 0 0,0 0 0 0 0,0 0 0 0 0,0 1 0 0 0,0-1 0 0 0,0 0 0 0 0,0 0 0 0 0,0 0 0 0 0,0 0 0 0 0,0 0 0 0 0,-1 0 0 0 0,1 0 0 0 0,0 0 0 0 0,-1 0 0 0 0,0 2 0 0 0,-1 0 0 0 0,1-1 0 0 0,-1 0 0 0 0,0 1 0 0 0,0-1 0 0 0,0 0 0 0 0,-2 2 0 0 0,-3 3 0 0 0,-1 2 0 0 0,0 0 0 0 0,-1-1 0 0 0,-3 4 0 0 0,3-4 0 0 0,4-2 0 0 0,7 1 0 0 0,-1-6 24 0 0,0 0-1 0 0,1 0 0 0 0,-1 0 0 0 0,0 0 0 0 0,1 0 0 0 0,-1 0 0 0 0,0 0 0 0 0,1 0 1 0 0,-1-1-1 0 0,1 1 0 0 0,-1-1 0 0 0,1 1 0 0 0,0-1 0 0 0,1 1-23 0 0,24 3 946 0 0,-22-3-776 0 0,85 4 438 0 0,-53-4-836 0 0,1 2 0 0 0,3 2 228 0 0,13 6-510 0 0,-32-4-5618 0 0,-12-1-57 0 0</inkml:trace>
  <inkml:trace contextRef="#ctx0" brushRef="#br0" timeOffset="-14075.736">10179 421 8752 0 0,'0'0'398'0'0,"0"0"-3"0"0,2 0-252 0 0,18-4 739 0 0,13 0 4601 0 0,12-1 2490 0 0,-16-1-7317 0 0,-3 2-166 0 0,1 0-1 0 0,0 2 1 0 0,0 1 0 0 0,3 2-490 0 0,-21-1-877 0 0,0 1 0 0 0,0 0 1 0 0,-1 1-1 0 0,5 1 877 0 0,-11-2-1687 0 0</inkml:trace>
  <inkml:trace contextRef="#ctx0" brushRef="#br0" timeOffset="-13672.851">10885 233 3224 0 0,'0'0'641'0'0,"0"0"1486"0"0,0 0 654 0 0,0 0 130 0 0,0 1-297 0 0,2 3-2100 0 0,-1 0 0 0 0,1 0 0 0 0,0 0-1 0 0,1 0 1 0 0,1 3-514 0 0,9 15 1255 0 0,27 81 3393 0 0,-29-68-3884 0 0,-1 1 1 0 0,-1 0-1 0 0,1 18-764 0 0,-1 57 593 0 0,-7-68-522 0 0,-1-34-37 0 0,-1-1-1 0 0,0 0 1 0 0,-1 0 0 0 0,0 1-1 0 0,0-1-33 0 0,1-7-15 0 0,0-1-1 0 0,0 1 0 0 0,0-1 1 0 0,0 1-1 0 0,0-1 1 0 0,0 1-1 0 0,0-1 1 0 0,0 1-1 0 0,0-1 0 0 0,-1 1 1 0 0,1-1-1 0 0,0 1 1 0 0,0-1-1 0 0,-1 1 1 0 0,1-1-1 0 0,0 1 0 0 0,0-1 1 0 0,-1 1-1 0 0,1-1 1 0 0,-1 0-1 0 0,1 1 1 0 0,0-1-1 0 0,-1 0 0 0 0,1 1 1 0 0,-1-1-1 0 0,1 0 1 0 0,-1 1-1 0 0,1-1 1 0 0,0 0-1 0 0,-1 0 0 0 0,1 0 1 0 0,-1 1-1 0 0,0-1 1 0 0,1 0-1 0 0,-1 0 1 0 0,1 0-1 0 0,-1 0 0 0 0,1 0 1 0 0,-1 0-1 0 0,1 0 1 0 0,-1 0 15 0 0,-13-8-869 0 0,14 7 776 0 0,-7-6-1146 0 0,1 0-1 0 0,0 0 1 0 0,0-1-1 0 0,0 0 1 0 0,-2-6 1239 0 0,-1 0-2002 0 0,-1-2-646 0 0</inkml:trace>
  <inkml:trace contextRef="#ctx0" brushRef="#br0" timeOffset="-13290.955">10856 402 11144 0 0,'1'-3'137'0'0,"1"-1"0"0"0,-1 1 0 0 0,0 0 1 0 0,1 0-1 0 0,0 0 0 0 0,-1 1 1 0 0,1-1-1 0 0,1 0 0 0 0,-1 1 0 0 0,0-1 1 0 0,0 1-1 0 0,1 0 0 0 0,-1-1 0 0 0,1 1 1 0 0,0 0-1 0 0,0 1 0 0 0,0-1 1 0 0,0 0-1 0 0,0 1 0 0 0,0 0 0 0 0,0 0 1 0 0,0 0-1 0 0,1 0 0 0 0,1 0-137 0 0,10-1 616 0 0,0 0-1 0 0,0 1 1 0 0,0 1-1 0 0,0 1 1 0 0,0 0-1 0 0,-1 1 1 0 0,1 0-1 0 0,0 1 1 0 0,-1 1-1 0 0,0 0 1 0 0,5 3-616 0 0,-8-3 323 0 0,-1 1 1 0 0,1 0-1 0 0,-1 1 1 0 0,5 3-324 0 0,-11-6 117 0 0,0-1 0 0 0,-1 1 1 0 0,1 0-1 0 0,-1 0 0 0 0,0 0 0 0 0,0 1 1 0 0,0-1-1 0 0,0 1 0 0 0,-1-1 0 0 0,0 1 1 0 0,1 0-1 0 0,0 4-117 0 0,-2-6 27 0 0,-1 0 0 0 0,1-1 0 0 0,-1 1 0 0 0,0 0 0 0 0,0 0 0 0 0,0 0 0 0 0,0 0 0 0 0,0-1 0 0 0,0 1 0 0 0,0 0 0 0 0,-1 0 0 0 0,1 0 0 0 0,-1-1 0 0 0,1 1 0 0 0,-1 0 0 0 0,0-1 0 0 0,0 1 0 0 0,1 0 0 0 0,-1-1-1 0 0,0 1 1 0 0,0-1 0 0 0,-1 0 0 0 0,1 1 0 0 0,0-1 0 0 0,0 0 0 0 0,-1 1 0 0 0,1-1 0 0 0,-1 0 0 0 0,1 0 0 0 0,-1 0 0 0 0,0 0-27 0 0,-4 3 62 0 0,-1 0 0 0 0,0-1 0 0 0,0 0 0 0 0,-1 0 0 0 0,1 0 0 0 0,-6 0-62 0 0,10-2 9 0 0,-86 20 182 0 0,74-19-515 0 0,-1 0 0 0 0,0-1-1 0 0,1 0 1 0 0,-14-2 324 0 0,27 1-321 0 0,-1 0 0 0 0,0 0 0 0 0,1-1 0 0 0,-1 1 0 0 0,0-1 0 0 0,1 0 0 0 0,-1 0 0 0 0,1 0 0 0 0,-1 0 0 0 0,1 0 0 0 0,0 0 0 0 0,-1-1 0 0 0,1 1 0 0 0,-2-2 321 0 0,0-6-1904 0 0</inkml:trace>
  <inkml:trace contextRef="#ctx0" brushRef="#br0" timeOffset="-12847.143">11255 132 2760 0 0,'10'7'215'0'0,"-7"-4"2820"0"0,8 17 5188 0 0,5 10-3993 0 0,-12-14-3489 0 0,0 1 0 0 0,0-1 0 0 0,-2 1 0 0 0,1 9-741 0 0,-1 68 1482 0 0,-5 7-722 0 0,-4-33-171 0 0,23-77-520 0 0,-3-10-334 0 0,0 0 1 0 0,3-8 264 0 0,-5 7-316 0 0,1 1 1 0 0,9-10 315 0 0,-14 20-69 0 0,-3 4 35 0 0,-1 1 1 0 0,1-1 0 0 0,-1 1-1 0 0,1 1 1 0 0,0-1 0 0 0,1 0 0 0 0,-1 1-1 0 0,4-2 34 0 0,-2 2-15 0 0,-1 0-1 0 0,1 0 1 0 0,0 1-1 0 0,0-1 0 0 0,5 0 16 0 0,-10 3 6 0 0,1-1-1 0 0,-1 1 1 0 0,0 0-1 0 0,0 0 1 0 0,1 0 0 0 0,-1 0-1 0 0,0 0 1 0 0,1 0-1 0 0,-1 0 1 0 0,0 0-1 0 0,1 0 1 0 0,-1 1-1 0 0,0-1 1 0 0,1 0-1 0 0,-1 1 1 0 0,0-1-1 0 0,0 1 1 0 0,0-1-1 0 0,1 1 1 0 0,-1 0 0 0 0,0 0-1 0 0,0-1 1 0 0,0 1-1 0 0,0 0 1 0 0,0 0-1 0 0,0 0 1 0 0,-1 0-1 0 0,1 0 1 0 0,0 0-1 0 0,0 1-5 0 0,5 9 80 0 0,-4-9-57 0 0,-1 1-1 0 0,1-1 1 0 0,-1 1 0 0 0,0 0-1 0 0,0-1 1 0 0,0 1-1 0 0,0 0 1 0 0,0 0-1 0 0,0 0 1 0 0,-1 0-1 0 0,0 0 1 0 0,1 2-23 0 0,2 57 241 0 0,2-2-78 0 0,-4-55-244 0 0,0 1 1 0 0,1-1-1 0 0,-1 0 1 0 0,1 1-1 0 0,0 0 81 0 0,-1-6-101 0 0,0 1-1 0 0,-1 0 1 0 0,1-1-1 0 0,-1 1 0 0 0,1-1 1 0 0,0 1-1 0 0,-1-1 1 0 0,1 1-1 0 0,0-1 1 0 0,0 1-1 0 0,-1-1 0 0 0,1 0 1 0 0,0 1-1 0 0,0-1 1 0 0,0 0-1 0 0,-1 0 0 0 0,1 0 1 0 0,0 1-1 0 0,0-1 1 0 0,0 0-1 0 0,0 0 1 0 0,-1 0-1 0 0,1 0 0 0 0,0 0 1 0 0,0-1-1 0 0,0 1 102 0 0,22-4-7998 0 0,-11-1 2502 0 0</inkml:trace>
  <inkml:trace contextRef="#ctx0" brushRef="#br0" timeOffset="-12444.468">11780 367 2760 0 0,'-7'11'6714'0'0,"-8"9"1087"0"0,-15 31-5562 0 0,27-47-2160 0 0,1 1 0 0 0,0 0 0 0 0,1 0 0 0 0,-1 0 0 0 0,1 0 0 0 0,-1 0 0 0 0,2 0-1 0 0,-1 0 1 0 0,0 0 0 0 0,1 1 0 0 0,0-1 0 0 0,0 0-79 0 0,1-2 24 0 0,-1 0-1 0 0,1 0 0 0 0,-1 0 1 0 0,1-1-1 0 0,0 1 1 0 0,0 0-1 0 0,0 0 1 0 0,1-1-1 0 0,-1 1 0 0 0,0-1 1 0 0,1 1-1 0 0,0-1 1 0 0,-1 0-1 0 0,1 0 1 0 0,0 1-1 0 0,0-1 1 0 0,1-1-1 0 0,-1 1 0 0 0,0 0 1 0 0,1 0-1 0 0,-1-1 1 0 0,2 1-24 0 0,3 2 51 0 0,-1-1 0 0 0,1-1 0 0 0,-1 1 1 0 0,1-1-1 0 0,0-1 0 0 0,0 1 0 0 0,0-1 0 0 0,0 0 1 0 0,0-1-1 0 0,0 0 0 0 0,1 0 0 0 0,-1 0 0 0 0,0-1 1 0 0,0 0-1 0 0,0 0 0 0 0,0-1 0 0 0,0 0-51 0 0,5-1 55 0 0,-2 0 48 0 0,-1 1-1 0 0,0-1 1 0 0,0-1-1 0 0,0 0 1 0 0,1-1-103 0 0,-9 4 27 0 0,1 1-1 0 0,0-1 1 0 0,-1 0-1 0 0,1 0 1 0 0,-1-1-1 0 0,0 1 1 0 0,1 0-1 0 0,-1 0 1 0 0,0-1-1 0 0,0 1 1 0 0,0-1-1 0 0,1 1 1 0 0,-2-1 0 0 0,1 1-1 0 0,0-1 1 0 0,0 0-1 0 0,0 1 1 0 0,-1-1-1 0 0,1 0 1 0 0,-1 0-1 0 0,1 1 1 0 0,-1-1-1 0 0,0 0 1 0 0,0 0-1 0 0,0 0 1 0 0,0 0-1 0 0,0 1 1 0 0,0-3-27 0 0,-1 2 15 0 0,0-1 0 0 0,0 0 0 0 0,0 1 0 0 0,0 0 0 0 0,0-1 0 0 0,0 1 0 0 0,-1 0 0 0 0,1-1 0 0 0,-1 1 0 0 0,0 0 0 0 0,0 0 0 0 0,1 0 0 0 0,-1 0 0 0 0,0 1 0 0 0,-1-1 0 0 0,1 0 0 0 0,0 1 0 0 0,-1-1-15 0 0,-7-3-9 0 0,0-1-1 0 0,-1 1 1 0 0,-7-2 9 0 0,7 3-58 0 0,-103-35-2711 0 0,99 33 795 0 0,2-1-505 0 0</inkml:trace>
  <inkml:trace contextRef="#ctx0" brushRef="#br0" timeOffset="-12443.468">12120 105 15664 0 0,'0'0'718'0'0,"1"2"-19"0"0,0 6-615 0 0,0-1 1 0 0,-1 1-1 0 0,0 0 1 0 0,0 0-1 0 0,0 0 1 0 0,-1 1-85 0 0,-1 17 718 0 0,1 13 425 0 0,0-17-180 0 0,1-1 0 0 0,2 4-963 0 0,-1 2 850 0 0,2 11 334 0 0,8 28 445 0 0,-1 1-1100 0 0,-10-29-1405 0 0,-2-33 69 0 0,-4-6-7123 0 0,5 1 6705 0 0,-8-3-5136 0 0</inkml:trace>
  <inkml:trace contextRef="#ctx0" brushRef="#br0" timeOffset="-11816.066">12071 359 10136 0 0,'40'-1'837'0'0,"-2"1"1036"0"0,0 1 1 0 0,28 4-1874 0 0,-24 0 2560 0 0,23-1-2560 0 0,-32-3 95 0 0,103-1 1803 0 0,-81-2-1676 0 0,-67 3 166 0 0,0 0-1 0 0,0 1 1 0 0,0 0-1 0 0,0 0 1 0 0,-9 4-388 0 0,-7 4 38 0 0,-20 10-38 0 0,28-10 0 0 0,1 0 0 0 0,-1 2 0 0 0,2 0 0 0 0,-1 1 0 0 0,2 1 0 0 0,-2 1 0 0 0,17-12 0 0 0,0-1 0 0 0,0 0 0 0 0,1 0 0 0 0,-1 0 0 0 0,0 1 0 0 0,1-1 0 0 0,0 1 0 0 0,-1-1 0 0 0,1 1 0 0 0,0 0 0 0 0,0 0 0 0 0,0-1 0 0 0,1 1 0 0 0,-1 0 0 0 0,1 0 0 0 0,0 0 0 0 0,-1 1 0 0 0,1-3 0 0 0,0 0 0 0 0,0 0 0 0 0,0 0 0 0 0,0 0 0 0 0,1 0 0 0 0,-1-1 0 0 0,0 1 0 0 0,0 0 0 0 0,0 0 0 0 0,1 0 0 0 0,-1 0 0 0 0,1 0 0 0 0,-1 0 0 0 0,6 2 0 0 0,-4-2 0 0 0,3 1 0 0 0,-1-1 0 0 0,0 1 0 0 0,1-1 0 0 0,-1 1 0 0 0,1-1 0 0 0,-1-1 0 0 0,1 1 0 0 0,0-1 0 0 0,-1 1 0 0 0,1-1 0 0 0,0-1 0 0 0,-1 1 0 0 0,5-1 0 0 0,7-2 0 0 0,0-1 0 0 0,-1 0 0 0 0,6-3 0 0 0,-11 4 0 0 0,-1-1 0 0 0,0 0 0 0 0,1 0 0 0 0,-1-1 0 0 0,0 0 0 0 0,-1-1 0 0 0,0 0 0 0 0,0 0 0 0 0,0-1 0 0 0,0 0 0 0 0,-1 0 0 0 0,-1-1 0 0 0,1 0 0 0 0,-1 0 0 0 0,0-1 0 0 0,-1 0 0 0 0,0 1 0 0 0,2-7 0 0 0,14-36 1815 0 0,-20 49-1870 0 0,-1 1-1 0 0,1-1 1 0 0,0 1-1 0 0,0-1 1 0 0,0 1-1 0 0,0 0 1 0 0,0-1 0 0 0,0 1-1 0 0,1 0 1 0 0,-1 0-1 0 0,0 0 1 0 0,1 0-1 0 0,-1 0 1 0 0,0 0 0 0 0,1 0-1 0 0,-1 0 1 0 0,1 0-1 0 0,0 1 1 0 0,-1-1-1 0 0,1 1 1 0 0,-1-1-1 0 0,1 1 1 0 0,0 0 0 0 0,-1-1-1 0 0,1 1 1 0 0,0 0-1 0 0,0 0 1 0 0,-1 0-1 0 0,1 1 1 0 0,0-1 55 0 0,1 0-2 0 0,1 1 0 0 0,-1-1 0 0 0,0 1 0 0 0,1 0-1 0 0,-1 0 1 0 0,0 0 0 0 0,0 0 0 0 0,0 1 0 0 0,0-1 0 0 0,0 1 0 0 0,0 0 0 0 0,0-1 0 0 0,0 2-1 0 0,-1-1 1 0 0,1 0 2 0 0,22 28 882 0 0,-1 1-1 0 0,-2 1 0 0 0,-1 1 1 0 0,7 17-882 0 0,-26-46 285 0 0,2 4-136 0 0,-2-1-61 0 0,-2-5 283 0 0,0-2 117 0 0,1-18 629 0 0,1 9-1207 0 0,2 0-1 0 0,-1 0 1 0 0,1 0-1 0 0,0 0 0 0 0,1 1 1 0 0,0 0-1 0 0,1 0 1 0 0,-1 0-1 0 0,2 0 1 0 0,-1 1-1 0 0,2-1 91 0 0,2-2-166 0 0,2 0 0 0 0,-1 1 0 0 0,1 0 0 0 0,1 0 0 0 0,0 2 0 0 0,13-7 166 0 0,-22 12 0 0 0,0 0 0 0 0,1 1 0 0 0,-1 0 0 0 0,1 0 0 0 0,-1 0 0 0 0,1 0 0 0 0,0 1 0 0 0,-1-1 0 0 0,1 1 0 0 0,0 0 0 0 0,-1 1 0 0 0,1-1 0 0 0,-1 1 0 0 0,1 0 0 0 0,0 0 0 0 0,-1 1 0 0 0,0-1 0 0 0,1 1 0 0 0,1 0 0 0 0,-1 1 0 0 0,1 0 0 0 0,-1 1 0 0 0,1-1 0 0 0,-1 1 0 0 0,0 0 0 0 0,0 0 0 0 0,0 1 0 0 0,-1 0 0 0 0,0-1 0 0 0,0 1 0 0 0,0 1 0 0 0,0-1 0 0 0,1 4 0 0 0,9 14 0 0 0,-10-15 0 0 0,1 0 0 0 0,-1 0 0 0 0,0 0 0 0 0,3 9 0 0 0,-6-11 0 0 0,-1-3 0 0 0,1 0 0 0 0,1 1 0 0 0,-1-1 0 0 0,0 0 0 0 0,1 0 0 0 0,-1 0 0 0 0,1 0 0 0 0,1 1 0 0 0,0 4 0 0 0,-2-1-140 0 0,-1-6-585 0 0,0-1-246 0 0,0 0-906 0 0,0 0-3640 0 0,0 0-1564 0 0</inkml:trace>
  <inkml:trace contextRef="#ctx0" brushRef="#br0" timeOffset="-10399.547">13921 138 3680 0 0,'0'0'284'0'0,"0"0"260"0"0,0 0 1786 0 0,0 0 800 0 0,0 0 155 0 0,0 0-338 0 0,0 0-1574 0 0,0 0-689 0 0,0 0-138 0 0,0 8 425 0 0,0 7-648 0 0,1 1 0 0 0,0-1 1 0 0,1 0-1 0 0,0 0 0 0 0,1 0 0 0 0,1 0 0 0 0,1 0 0 0 0,1 3-323 0 0,56 151 764 0 0,-47-135-1396 0 0,-15-33 220 0 0,0-1-277 0 0,0 0-1150 0 0,-6 2-2071 0 0,3-1 3027 0 0,-4-1-1579 0 0</inkml:trace>
  <inkml:trace contextRef="#ctx0" brushRef="#br0" timeOffset="-9900.528">13755 339 4608 0 0,'-6'-2'475'0'0,"3"-1"-75"0"0,3 3 1607 0 0,0 0 701 0 0,0 0 138 0 0,0 0-269 0 0,0 0-1251 0 0,0 0-550 0 0,0 0-110 0 0,0 0-70 0 0,7-3 112 0 0,11-2-263 0 0,0 1 0 0 0,0 0 0 0 0,4 1-445 0 0,21-5 362 0 0,134-27 59 0 0,-156 31-387 0 0,-7 0-40 0 0,-1 1 0 0 0,1 1 0 0 0,0 0 0 0 0,0 1 0 0 0,-1 0 0 0 0,1 1 0 0 0,0 1 0 0 0,6 1 6 0 0,-17-1-12 0 0,0-1 0 0 0,0 1 0 0 0,0 0 0 0 0,0 1 0 0 0,0-1 0 0 0,0 1 0 0 0,0-1 0 0 0,0 1 0 0 0,0 0 0 0 0,-1 0 0 0 0,1 0 0 0 0,0 0 0 0 0,-1 1 0 0 0,0-1 0 0 0,0 0 0 0 0,1 2 12 0 0,0 1-16 0 0,0-1 1 0 0,-1 1-1 0 0,1 0 0 0 0,-1 0 1 0 0,0 0-1 0 0,0 1 0 0 0,-1-1 0 0 0,0 0 1 0 0,1 3 15 0 0,0 12-13 0 0,-1-1 0 0 0,-1 1 0 0 0,-1-1 0 0 0,0 1 0 0 0,-1 0 13 0 0,-4-1-44 0 0,5-17 131 0 0,0 0 1 0 0,0 0 0 0 0,1 0-1 0 0,-1 0 1 0 0,1 0-1 0 0,-1 1 1 0 0,1-1-1 0 0,0 1-87 0 0,-11-4 322 0 0,9-5-271 0 0,0 1 0 0 0,1-1 0 0 0,-1 0 0 0 0,1 0 0 0 0,0 0 1 0 0,1 0-1 0 0,0-1 0 0 0,0 1 0 0 0,0 0 0 0 0,0 0 0 0 0,1 0 1 0 0,0 0-1 0 0,1 0 0 0 0,-1 0 0 0 0,1 0 0 0 0,0 1 0 0 0,1-1 0 0 0,-1 0 1 0 0,3-3-52 0 0,5-12 13 0 0,-9 18-14 0 0,1-1 1 0 0,-1 0-1 0 0,1 0 1 0 0,0 1 0 0 0,0-1-1 0 0,3-2 1 0 0,4-6-81 0 0,1 1-1 0 0,0 0 0 0 0,1 1 1 0 0,0 0-1 0 0,1 1 1 0 0,0 0-1 0 0,1 1 0 0 0,-1 0 1 0 0,8-2 81 0 0,1 1-605 0 0,1 2 0 0 0,-1 0 0 0 0,2 1 0 0 0,-1 1 0 0 0,1 1 0 0 0,6 1 605 0 0,-13 3-2571 0 0,0 1 0 0 0,0 1-1 0 0,0 0 1 0 0,13 4 2571 0 0,-28-6-88 0 0,13 5-2102 0 0</inkml:trace>
  <inkml:trace contextRef="#ctx0" brushRef="#br0" timeOffset="-9150.11">14706 227 8288 0 0,'0'0'381'0'0,"-13"3"142"0"0,2-1 290 0 0,1 1 0 0 0,-1-1 1 0 0,1 2-1 0 0,0 0 0 0 0,0 0 1 0 0,0 1-1 0 0,1 0 0 0 0,-1 0 1 0 0,1 1-1 0 0,1 0 0 0 0,-6 6-813 0 0,4-4 466 0 0,0 1 0 0 0,1 0 0 0 0,0 1 1 0 0,1 0-1 0 0,0 1 0 0 0,-5 8-466 0 0,11-15 59 0 0,0 0 1 0 0,0 0-1 0 0,1 0 0 0 0,-1 0 1 0 0,1 0-1 0 0,0 0 1 0 0,0 0-1 0 0,1 0 1 0 0,-1 0-1 0 0,1 3-59 0 0,0-4 31 0 0,0 0 1 0 0,0 0-1 0 0,1-1 0 0 0,0 1 1 0 0,-1 0-1 0 0,1 0 0 0 0,0 0 1 0 0,0-1-1 0 0,0 1 0 0 0,1 0 0 0 0,-1-1 1 0 0,1 1-1 0 0,-1-1 0 0 0,1 0 1 0 0,0 1-1 0 0,1 0-31 0 0,-2-2 23 0 0,1 1 1 0 0,0-1-1 0 0,0 0 1 0 0,0 0-1 0 0,0 1 1 0 0,0-1-1 0 0,0 0 1 0 0,0-1-1 0 0,0 1 1 0 0,0 0-1 0 0,0-1 1 0 0,1 1-1 0 0,-1-1 1 0 0,0 0-1 0 0,0 1 1 0 0,1-1-1 0 0,-1 0 1 0 0,0 0-1 0 0,1-1 1 0 0,-1 1-1 0 0,0 0 1 0 0,0-1-1 0 0,0 1 1 0 0,1-1-1 0 0,-1 0 1 0 0,0 0-1 0 0,0 0 1 0 0,0 0-1 0 0,1-1-23 0 0,4-2 77 0 0,-1-1-1 0 0,1 1 0 0 0,-1-1 0 0 0,0-1 0 0 0,-1 1 1 0 0,1-1-1 0 0,3-5-76 0 0,6-10-683 0 0,9-16 683 0 0,-14 22 47 0 0,-1-3-123 0 0,-8 15 66 0 0,0 1 0 0 0,0-1-1 0 0,1 0 1 0 0,-1 0 0 0 0,1 1 0 0 0,-1-1-1 0 0,1 1 1 0 0,0-1 0 0 0,0 1 0 0 0,0 0-1 0 0,0 0 1 0 0,1 0 0 0 0,-1 0 0 0 0,1 0-1 0 0,1-1 11 0 0,5 2-64 0 0,-6 2 49 0 0,-1 0 0 0 0,0-1 0 0 0,1 1-1 0 0,-1 0 1 0 0,0 0 0 0 0,1 1 0 0 0,-1-1-1 0 0,0 0 1 0 0,0 1 0 0 0,0-1 0 0 0,0 1-1 0 0,0 0 16 0 0,22 25-61 0 0,-18-21 45 0 0,6 12 125 0 0,0 0 0 0 0,-1 0 0 0 0,-1 1-1 0 0,0 1 1 0 0,-2 0 0 0 0,5 18-109 0 0,9 16 259 0 0,-21-51-228 0 0,0 0 0 0 0,0 0-1 0 0,0 1 1 0 0,0-1 0 0 0,-1 0-1 0 0,1 4-30 0 0,-1-6 72 0 0,0-1 0 0 0,0 0 2 0 0,0 0 4 0 0,0 0 10 0 0,0-1-66 0 0,1 0 1 0 0,-1 0-1 0 0,0 0 0 0 0,1 0 0 0 0,-1 0 0 0 0,0 0 0 0 0,0 0 0 0 0,0 0 1 0 0,0 0-1 0 0,0 0 0 0 0,0 0 0 0 0,0 0 0 0 0,0 0 0 0 0,0 0 1 0 0,-1 0-1 0 0,1 0 0 0 0,0 0-22 0 0,0 0 31 0 0,-1-13-213 0 0,1 0-1 0 0,0-1 1 0 0,1 1-1 0 0,1 0 1 0 0,0 0-1 0 0,1 0 1 0 0,4-11 182 0 0,-1 2-415 0 0,-4 13 136 0 0,1 1-1 0 0,0 0 1 0 0,0 0-1 0 0,3-2 280 0 0,-5 8-61 0 0,1-1 1 0 0,0 1 0 0 0,0 0-1 0 0,0 0 1 0 0,0 0-1 0 0,1 0 1 0 0,-1 0-1 0 0,1 1 1 0 0,0-1-1 0 0,0 1 1 0 0,0 0-1 0 0,1-1 61 0 0,-3 2 1 0 0,0 0-1 0 0,-1 1 1 0 0,1-1-1 0 0,0 1 1 0 0,0-1-1 0 0,0 1 1 0 0,0 0-1 0 0,-1-1 1 0 0,1 1 0 0 0,0 0-1 0 0,0-1 1 0 0,0 1-1 0 0,0 0 1 0 0,0 0-1 0 0,0 0 1 0 0,0 0-1 0 0,0 0 1 0 0,0 0-1 0 0,0 0 1 0 0,0 0-1 0 0,0 0 1 0 0,0 0-1 0 0,0 1 1 0 0,-1-1-1 0 0,1 0 1 0 0,0 1-1 0 0,0-1 0 0 0,2 1 8 0 0,0 1 33 0 0,0-1 0 0 0,0 0 0 0 0,-1 1-1 0 0,1 0 1 0 0,0 0 0 0 0,-1 0 0 0 0,1 0 0 0 0,-1 0 0 0 0,0 0 0 0 0,0 0 0 0 0,0 1 0 0 0,0-1 0 0 0,0 1-41 0 0,22 35 438 0 0,-4-1 205 0 0,4 5 1028 0 0,6 21-1671 0 0,-24-55 544 0 0,-2-16 128 0 0,0-1-714 0 0,10-26 115 0 0,4-8-42 0 0,-16 39-31 0 0,0-2-11 0 0,1 1 0 0 0,0-1-1 0 0,0 1 1 0 0,1 0 0 0 0,0 0 0 0 0,-1 0 0 0 0,2 0 0 0 0,-1 0 0 0 0,0 1 0 0 0,1 0 0 0 0,0 0 0 0 0,2-1 11 0 0,-1 1-20 0 0,-4 2 13 0 0,0 1-1 0 0,-1 0 0 0 0,1 0 0 0 0,0 0 1 0 0,-1 1-1 0 0,1-1 0 0 0,0 0 0 0 0,0 1 1 0 0,0-1-1 0 0,-1 1 0 0 0,1-1 1 0 0,0 1-1 0 0,0 0 0 0 0,0 0 0 0 0,0 0 1 0 0,0 0-1 0 0,0 0 0 0 0,0 0 0 0 0,0 1 1 0 0,-1-1-1 0 0,1 0 0 0 0,0 1 1 0 0,0 0 7 0 0,0-1-3 0 0,0 1 0 0 0,1 0 0 0 0,-1-1 0 0 0,0 1 0 0 0,0 0 0 0 0,0 0 0 0 0,0 1 1 0 0,-1-1-1 0 0,1 0 0 0 0,0 1 0 0 0,0-1 0 0 0,-1 1 0 0 0,1-1 0 0 0,-1 1 0 0 0,1 0 1 0 0,-1-1-1 0 0,0 1 0 0 0,1 0 0 0 0,-1 0 3 0 0,1 2 0 0 0,0-1 0 0 0,1 0 1 0 0,-1 0-1 0 0,1 0 0 0 0,0 0 0 0 0,0 0 0 0 0,2 1 0 0 0,-1-1 0 0 0,-1 1 0 0 0,1 0 0 0 0,0 1 0 0 0,-1-1 0 0 0,0 1 0 0 0,0-1 0 0 0,0 1 0 0 0,-1 0 0 0 0,1 2 0 0 0,-1-4 14 0 0,0 1-1 0 0,0-1 1 0 0,1 0-1 0 0,-1 0 1 0 0,3 3-14 0 0,-3-4 15 0 0,1 1 1 0 0,-1 0-1 0 0,0 0 1 0 0,0 0-1 0 0,0 0 1 0 0,0 0-1 0 0,1 3-15 0 0,9 20 106 0 0,-9-22-82 0 0,0 1 1 0 0,-1 0-1 0 0,0 0 0 0 0,0 0 0 0 0,1 4-24 0 0,-3-8-22 0 0,1 0 1 0 0,0 0-1 0 0,-1 0 1 0 0,1 0-1 0 0,0 0 1 0 0,-1 0-1 0 0,1 0 0 0 0,0 0 1 0 0,0-1-1 0 0,0 1 1 0 0,0 0-1 0 0,0 0 1 0 0,0-1-1 0 0,0 1 1 0 0,0 0-1 0 0,0-1 0 0 0,0 1 1 0 0,0-1-1 0 0,0 0 1 0 0,1 1-1 0 0,-1-1 1 0 0,0 0-1 0 0,0 0 0 0 0,0 1 1 0 0,1-1-1 0 0,-1 0 1 0 0,0 0-1 0 0,0 0 1 0 0,0-1-1 0 0,1 1 1 0 0,0 0 21 0 0,1-1-526 0 0,0 1 1 0 0,0-1-1 0 0,0 1 1 0 0,1-1-1 0 0,-1 0 0 0 0,0 0 1 0 0,-1 0-1 0 0,1-1 1 0 0,0 1-1 0 0,0-1 1 0 0,0 1-1 0 0,1-2 526 0 0,5-8-6779 0 0</inkml:trace>
  <inkml:trace contextRef="#ctx0" brushRef="#br0" timeOffset="-8733.365">15666 256 3224 0 0,'3'-1'703'0'0,"0"1"-2818"0"0,-1-2 3588 0 0,1 0 3684 0 0,2-2 5147 0 0,-24 7-8463 0 0,8 0-1592 0 0,1 0 0 0 0,-1 2 0 0 0,1-1 0 0 0,0 1 0 0 0,0 0-1 0 0,-5 5-248 0 0,-5 3 363 0 0,2 1-1 0 0,-11 11-362 0 0,25-21 16 0 0,0 0 0 0 0,0 0 0 0 0,0 1 0 0 0,1-1 0 0 0,-1 1 0 0 0,1 0 0 0 0,1 0 0 0 0,-1 1 0 0 0,1-1 0 0 0,-1 2-16 0 0,3-4 0 0 0,0 0 1 0 0,1 0 0 0 0,-1 0 0 0 0,1 0 0 0 0,0 0 0 0 0,0 0-1 0 0,0 0 1 0 0,0 0 0 0 0,0-1 0 0 0,1 1 0 0 0,-1 0-1 0 0,1-1 1 0 0,1 2-1 0 0,7 2-14 0 0,0-1-1 0 0,0 0 0 0 0,0 0 1 0 0,1-1-1 0 0,0-1 0 0 0,0 0 1 0 0,0 0-1 0 0,0-1 0 0 0,10 1 15 0 0,-18-3-2 0 0,15 2-21 0 0,0 0-1 0 0,0 1 0 0 0,-1 1 1 0 0,0 1-1 0 0,0 0 0 0 0,5 3 24 0 0,-3-2-14 0 0,-17-5 14 0 0,1-1 0 0 0,-1 1 0 0 0,0-1 1 0 0,0 1-1 0 0,1 0 0 0 0,-1 0 0 0 0,0 0 0 0 0,0 0 1 0 0,0 0-1 0 0,0 0 0 0 0,0 1 0 0 0,0-1 0 0 0,0 1 0 0 0,-1-1 8 0 0,1 0 0 0 0,0 0 0 0 0,-1 0 0 0 0,1 0 0 0 0,0 0-1 0 0,0 0 1 0 0,0 0 0 0 0,1 0-8 0 0,12 5 73 0 0,-31 5 295 0 0,10-8-285 0 0,0-1 0 0 0,-1 1-1 0 0,1-1 1 0 0,-7 0-83 0 0,-22 8-11 0 0,27-7 15 0 0,-1 0 0 0 0,0-1 0 0 0,0 0 0 0 0,-1 0-4 0 0,-25 5-176 0 0,30-5-517 0 0,-20 4-509 0 0,11-6-5712 0 0,10-2 628 0 0</inkml:trace>
  <inkml:trace contextRef="#ctx0" brushRef="#br0" timeOffset="-8344.379">15878 435 13992 0 0,'0'0'638'0'0,"1"0"-8"0"0,3 0-574 0 0,0 0 1 0 0,0 0 0 0 0,0 0 0 0 0,-1 1 0 0 0,1 0 0 0 0,0 0 0 0 0,3 1-57 0 0,-6-2 758 0 0,-1 0 247 0 0,4 8 1061 0 0,22 36 1804 0 0,-25-42-3746 0 0,0 0 0 0 0,0 0 1 0 0,-1 0-1 0 0,0 0 0 0 0,1 0 1 0 0,-1 0-1 0 0,0 1 0 0 0,0-1 1 0 0,0 1-125 0 0,0 0 64 0 0,0-1 1 0 0,0 0-1 0 0,0 1 0 0 0,1-1 1 0 0,-1 0-1 0 0,1 0 1 0 0,-1 1-1 0 0,1 0-64 0 0,3 12 170 0 0,-4-13-159 0 0,0-1-1 0 0,1 1 1 0 0,-1-1-1 0 0,0 1 1 0 0,1-1-1 0 0,-1 1 1 0 0,1-1-1 0 0,0 1 1 0 0,-1-1-1 0 0,1 0 1 0 0,0 1-1 0 0,0-1 1 0 0,0 1-11 0 0,-1-2-58 0 0,1 0 1 0 0,-1 0-1 0 0,0 1 0 0 0,1-1 0 0 0,-1 0 1 0 0,0 1-1 0 0,1-1 0 0 0,-1 0 1 0 0,0 1-1 0 0,0-1 0 0 0,1 0 1 0 0,-1 1-1 0 0,0-1 0 0 0,0 1 0 0 0,0-1 1 0 0,0 0-1 0 0,0 1 0 0 0,1-1 1 0 0,-1 1-1 0 0,0-1 0 0 0,0 1 1 0 0,0-1-1 0 0,0 1 0 0 0,0-1 1 0 0,0 0-1 0 0,0 1 0 0 0,0-1 0 0 0,-1 1 1 0 0,1-1-1 0 0,0 1 0 0 0,0-1 1 0 0,0 0-1 0 0,0 1 58 0 0,-1-1-1873 0 0,1 0-489 0 0</inkml:trace>
  <inkml:trace contextRef="#ctx0" brushRef="#br0" timeOffset="-7974.925">16090 198 15664 0 0,'15'-7'718'0'0,"-12"6"-19"0"0,12 3 333 0 0,-12-1-784 0 0,0 0 1 0 0,0 0-1 0 0,0 0 1 0 0,-1 0-1 0 0,1 1 1 0 0,0-1-1 0 0,0 1 1 0 0,-1 0-1 0 0,1 0 1 0 0,-1 0-1 0 0,1 0 1 0 0,-1 0-1 0 0,0 0 1 0 0,0 0-1 0 0,0 1 1 0 0,0-1-1 0 0,0 1 1 0 0,-1 0-1 0 0,1-1 1 0 0,-1 1-1 0 0,2 3-248 0 0,0 4 322 0 0,1-1-1 0 0,0 1 0 0 0,1-1 1 0 0,3 5-322 0 0,14 28 558 0 0,-17-26-483 0 0,-1 1 0 0 0,0 0 0 0 0,-1 0 0 0 0,-1 0 0 0 0,-1 0 1 0 0,0 0-1 0 0,-2 14-75 0 0,2-24 12 0 0,0-1 1 0 0,0 0 0 0 0,1 1 0 0 0,-1-1-1 0 0,1 0 1 0 0,1 1-13 0 0,-1-1-78 0 0,0 1 0 0 0,0-1 1 0 0,0 1-1 0 0,-1-1 0 0 0,0 1 0 0 0,0 2 78 0 0,-1-7-78 0 0,0 0 0 0 0,0 0 0 0 0,0 0 0 0 0,-1 0 1 0 0,1-1-1 0 0,-1 1 0 0 0,1 0 0 0 0,-1 0 0 0 0,0 0 0 0 0,0 0 0 0 0,1-1 0 0 0,-1 1 0 0 0,-1 0 1 0 0,1-1-1 0 0,0 1 0 0 0,0-1 0 0 0,0 1 0 0 0,-1-1 0 0 0,1 0 0 0 0,-1 1 0 0 0,1-1 0 0 0,-1 0 0 0 0,1 0 1 0 0,-1 0 77 0 0,-3 1-831 0 0,1 0 0 0 0,0 0 0 0 0,-1 0 0 0 0,0-1 0 0 0,1 1 0 0 0,-1-1 0 0 0,0 0 0 0 0,1-1 0 0 0,-1 1 1 0 0,-3-1 830 0 0,-17 0-3100 0 0</inkml:trace>
  <inkml:trace contextRef="#ctx0" brushRef="#br0" timeOffset="-7973.925">16037 460 3224 0 0,'21'-14'105'0'0,"-2"2"3989"0"0,2 4 3564 0 0,-7 6-6663 0 0,0 0 0 0 0,-1 1 0 0 0,1 0-1 0 0,0 1 1 0 0,12 1-995 0 0,-10 1 478 0 0,-1 0-70 0 0,0 1 0 0 0,0 0 1 0 0,0 1-1 0 0,3 1-408 0 0,6 3 371 0 0,-16-6-231 0 0,-1 0 0 0 0,0 0-1 0 0,0 1 1 0 0,-1 0 0 0 0,1 0 0 0 0,0 1-1 0 0,-1-1 1 0 0,2 3-140 0 0,31 29 1022 0 0,-36-32-951 0 0,0 0 0 0 0,0 1 0 0 0,-1 0 0 0 0,1-1 0 0 0,-1 1 0 0 0,0 0 0 0 0,0 0 0 0 0,0 1 0 0 0,0-1 0 0 0,0 2-71 0 0,-1 1 33 0 0,1 0-1 0 0,-1 0 1 0 0,0 0-1 0 0,-1 0 0 0 0,0 1 1 0 0,0-1-1 0 0,-1 0 1 0 0,0 0-1 0 0,0 0 1 0 0,0 0-1 0 0,-1 0 1 0 0,0 0-1 0 0,-1 0 0 0 0,1 0 1 0 0,-2 1-33 0 0,-1 10-3 0 0,3-5-165 0 0,0-9 106 0 0,1-4 104 0 0,1 0-106 0 0,3-15-2565 0 0,0 1-1545 0 0,1 0 1 0 0,4-8 4173 0 0,-6 15-534 0 0,9-16-2231 0 0</inkml:trace>
  <inkml:trace contextRef="#ctx0" brushRef="#br0" timeOffset="-7623.539">16608 315 6912 0 0,'0'0'528'0'0,"0"-1"-342"0"0,2-2 228 0 0,-1 2 1620 0 0,-1 1 706 0 0,0 0 138 0 0,0 0-279 0 0,0 0-1287 0 0,0 0-561 0 0,0 0-116 0 0,0 0-79 0 0,0 0-234 0 0,0 0-104 0 0,0 0-24 0 0,-9 10 9 0 0,6-4-303 0 0,1-1 1 0 0,0 1-1 0 0,1-1 0 0 0,0 1 0 0 0,-1 0 1 0 0,2 0-1 0 0,-1-1 0 0 0,1 5 100 0 0,-1 14-7240 0 0,1-22 6157 0 0,0-1-4702 0 0</inkml:trace>
  <inkml:trace contextRef="#ctx0" brushRef="#br0" timeOffset="-7171.927">16773 392 12320 0 0,'-4'0'348'0'0,"-1"2"0"0"0,1-1 0 0 0,0 0 0 0 0,0 1 0 0 0,0 0 0 0 0,0 0 1 0 0,0 0-1 0 0,0 0 0 0 0,0 0 0 0 0,1 1 0 0 0,-1 0 0 0 0,-1 1-348 0 0,-15 10 1164 0 0,9-6-671 0 0,1 0 0 0 0,0 0 0 0 0,0 1 0 0 0,1 0 0 0 0,-5 6-493 0 0,8-9 193 0 0,3-2-94 0 0,0-1-1 0 0,1 1 0 0 0,-1 0 1 0 0,1 0-1 0 0,0 0 0 0 0,0 0 0 0 0,0 0 1 0 0,1 0-1 0 0,-1 0 0 0 0,1 1 0 0 0,0-1 1 0 0,0 1-1 0 0,1-1 0 0 0,-1 1-98 0 0,1-4 112 0 0,9 10-280 0 0,-6-9 255 0 0,0-1 0 0 0,0 0-1 0 0,0 0 1 0 0,1 0 0 0 0,-1 0-1 0 0,0 0 1 0 0,0 0-1 0 0,1-1 1 0 0,-1 0 0 0 0,0 1-1 0 0,1-1 1 0 0,-1-1 0 0 0,0 1-1 0 0,0 0 1 0 0,1-1-1 0 0,-1 1 1 0 0,1-2-87 0 0,3 1-12 0 0,-1-1 0 0 0,1-1 0 0 0,-1 1 0 0 0,0-1 0 0 0,0-1 0 0 0,0 1-1 0 0,0-1 1 0 0,0 0 12 0 0,11-7 37 0 0,-13 9-32 0 0,0 0-1 0 0,-1-1 1 0 0,1 0-1 0 0,0 0 1 0 0,-1 0-1 0 0,3-3-4 0 0,55-63-14 0 0,-57 64-11 0 0,0 1 0 0 0,1-1 1 0 0,-1 1-1 0 0,1 0 0 0 0,0 0 1 0 0,0 1-1 0 0,1-1 1 0 0,-1 1-1 0 0,1 0 0 0 0,1 0 25 0 0,-5 2-3 0 0,0 0-1 0 0,0 1 1 0 0,0-1-1 0 0,1 0 1 0 0,-1 1-1 0 0,0 0 1 0 0,1 0-1 0 0,-1-1 0 0 0,0 1 1 0 0,1 1-1 0 0,-1-1 1 0 0,0 0-1 0 0,1 0 1 0 0,-1 1-1 0 0,0 0 1 0 0,0-1-1 0 0,1 1 1 0 0,-1 0-1 0 0,0 0 1 0 0,0 0-1 0 0,0 0 1 0 0,0 0-1 0 0,0 1 0 0 0,0-1 1 0 0,-1 1-1 0 0,1-1 1 0 0,0 1-1 0 0,0 0 4 0 0,7 6 0 0 0,6 9 0 0 0,-14-16 1 0 0,7 11 28 0 0,0 1-1 0 0,0 1 0 0 0,-2-1 0 0 0,1 1 0 0 0,-2 0 0 0 0,1 2-28 0 0,-1-2 102 0 0,-3-12-67 0 0,-2 0 0 0 0,1-1-1 0 0,0 1 1 0 0,0 0 0 0 0,-1 0-1 0 0,1 0 1 0 0,-1 0 0 0 0,1 0-1 0 0,-1 2-34 0 0,0-3 11 0 0,0-1 0 0 0,0 0-1 0 0,0 0 1 0 0,0 0 0 0 0,0 1 0 0 0,0-1-1 0 0,0 0 1 0 0,0 0 0 0 0,0 1-1 0 0,0-1 1 0 0,0 0 0 0 0,0 0 0 0 0,0 0-1 0 0,0 1 1 0 0,0-1 0 0 0,0 0-1 0 0,0 0 1 0 0,0 1 0 0 0,0-1 0 0 0,1 0-1 0 0,-1 0 1 0 0,0 0 0 0 0,0 0-1 0 0,0 1 1 0 0,0-1 0 0 0,0 0 0 0 0,1 0-1 0 0,-1 0 1 0 0,0 0 0 0 0,0 1-1 0 0,0-1 1 0 0,1 0-11 0 0,4-4 625 0 0,5-12-275 0 0,-8 5-481 0 0,0 0 0 0 0,1 0 1 0 0,1 1-1 0 0,0-1 0 0 0,0 1 1 0 0,1 0-1 0 0,0 0 0 0 0,5-7 131 0 0,-9 17-6 0 0,8-13-196 0 0,1-1 0 0 0,0 2 0 0 0,6-5 202 0 0,-12 13-21 0 0,-1 1 0 0 0,1-1-1 0 0,1 1 1 0 0,-1 0-1 0 0,0 1 1 0 0,1-1-1 0 0,-1 1 1 0 0,1 0-1 0 0,-1 0 1 0 0,1 0 0 0 0,0 1-1 0 0,0 0 1 0 0,1-1 21 0 0,-1 2 17 0 0,1-1 1 0 0,-1 1 0 0 0,0 0 0 0 0,1 0 0 0 0,-1 0-1 0 0,0 1 1 0 0,1 0 0 0 0,-1 0 0 0 0,0 0 0 0 0,0 0 0 0 0,0 1-1 0 0,0 0 1 0 0,0 0 0 0 0,0 1 0 0 0,-1-1 0 0 0,3 3-18 0 0,-1-1 56 0 0,0 0 1 0 0,-1 1-1 0 0,0 0 0 0 0,0 0 1 0 0,0 1-1 0 0,-1-1 1 0 0,1 1-1 0 0,-1 0 1 0 0,-1 0-1 0 0,1 1 1 0 0,-1-1-1 0 0,0 2-56 0 0,33 65 1151 0 0,-30-56-884 0 0,-5-15-236 0 0,-1 1 0 0 0,1-1 1 0 0,0 1-1 0 0,1-1 0 0 0,-1 1 0 0 0,0-1 0 0 0,1 2-31 0 0,-1-4 62 0 0,-1 0 16 0 0,0 6 8 0 0,0-3-3842 0 0,0-3 1666 0 0</inkml:trace>
  <inkml:trace contextRef="#ctx0" brushRef="#br1" timeOffset="215411.465">10667 1771 10136 0 0,'0'0'230'0'0,"0"0"30"0"0,-4-17 306 0 0,3 13-333 0 0,0-1 1 0 0,1 0 0 0 0,0 1-1 0 0,-1-1 1 0 0,2 0 0 0 0,-1 1-1 0 0,0-1 1 0 0,1 1 0 0 0,0-1-1 0 0,0 0 1 0 0,0 1 0 0 0,1 0-1 0 0,-1-1-233 0 0,8-32 1515 0 0,-9 31-1183 0 0,0-3-180 0 0,1 1 0 0 0,0-1 1 0 0,1 1-1 0 0,-1 0 1 0 0,1 0-1 0 0,1-1 1 0 0,0 1-1 0 0,0 1 0 0 0,2-5-152 0 0,27-61 1960 0 0,-20 50-1942 0 0,-10 17-19 0 0,1 0 1 0 0,1 0 0 0 0,-1 0-1 0 0,4-5 1 0 0,0 3 0 0 0,-1-1 0 0 0,-1 0 0 0 0,3-7 0 0 0,16-25 0 0 0,-22 39 0 0 0,5-8 0 0 0,0 0 0 0 0,1 0 0 0 0,0 1 0 0 0,0 0 0 0 0,1 1 0 0 0,0 0 0 0 0,0 0 0 0 0,1 1 0 0 0,4-3 0 0 0,11-2 0 0 0,-1 1 0 0 0,21-5 0 0 0,-13 5 0 0 0,-29 10-9 0 0,12-5-335 0 0,1 1 0 0 0,0 0 1 0 0,0 1-1 0 0,16-2 344 0 0,9-1-6273 0 0,-30 6 4227 0 0</inkml:trace>
  <inkml:trace contextRef="#ctx0" brushRef="#br1" timeOffset="215882.429">10863 1589 13824 0 0,'0'0'314'0'0,"0"0"46"0"0,0 0 22 0 0,0 0-50 0 0,0-1-220 0 0,0-3-30 0 0,0 3 284 0 0,0 1 120 0 0,0 0 23 0 0,0 0-66 0 0,0 0-222 0 0,0 0 166 0 0,0 0 101 0 0,-7 7 613 0 0,2 6-787 0 0,0 0-1 0 0,0-1 0 0 0,-2 1 1 0 0,1-1-1 0 0,-2-1 0 0 0,0 1 1 0 0,0-1-1 0 0,-3 2-313 0 0,8-10 73 0 0,0 0 0 0 0,0-1 0 0 0,0 1 0 0 0,-1-1 0 0 0,1 0 0 0 0,0 0 0 0 0,-1 0 0 0 0,0-1 0 0 0,1 1 0 0 0,-1-1 0 0 0,0 0 0 0 0,0 0 0 0 0,0 0 0 0 0,0 0-1 0 0,1-1 1 0 0,-1 0 0 0 0,0 1 0 0 0,0-2 0 0 0,0 1 0 0 0,0 0 0 0 0,0-1 0 0 0,-3 0-73 0 0,0 0-78 0 0,-15-3 2188 0 0,-21-5-2110 0 0,15-5 16 0 0,15 6-16 0 0,-13-5-19 0 0,13 8-58 0 0,1-1 1 0 0,0-1 0 0 0,0 0-1 0 0,0-1 1 0 0,1-1 76 0 0,11 9-192 0 0,-1-1 0 0 0,1 1 0 0 0,-1-1 1 0 0,1 1-1 0 0,-1-1 0 0 0,1 0 0 0 0,0 1 0 0 0,-1-1 1 0 0,1 0-1 0 0,0 1 0 0 0,0-1 0 0 0,-1 0 0 0 0,1 1 1 0 0,0-1-1 0 0,0 0 0 0 0,0 0 0 0 0,0 1 0 0 0,0-1 1 0 0,0 0-1 0 0,0 0 0 0 0,0 1 0 0 0,0-1 0 0 0,0 0 0 0 0,1 0 1 0 0,-1 1-1 0 0,0-1 0 0 0,0 0 0 0 0,1 1 0 0 0,-1-1 1 0 0,0 0-1 0 0,1 1 0 0 0,-1-1 0 0 0,1 1 0 0 0,-1-1 1 0 0,0 0-1 0 0,1 1 192 0 0,5-8-6821 0 0</inkml:trace>
  <inkml:trace contextRef="#ctx0" brushRef="#br1" timeOffset="216715.892">11606 975 8288 0 0,'0'0'381'0'0,"0"0"-6"0"0,0 0-34 0 0,0 0 751 0 0,0 0 352 0 0,0 0 76 0 0,0 0-123 0 0,0 0-574 0 0,0 0-250 0 0,0 0-49 0 0,0 0-79 0 0,0 0-218 0 0,0 0 161 0 0,0 0 100 0 0,0 6 533 0 0,-1 8-178 0 0,-1 1-1 0 0,0-1 0 0 0,-3 11-842 0 0,2-11 555 0 0,0 1 0 0 0,1 0 0 0 0,0 12-555 0 0,-6 25 0 0 0,10-45 0 0 0,-1-2-64 0 0,-1-4-273 0 0,0-1-138 0 0,0 0-33 0 0,0 0-208 0 0,0 0-857 0 0,6-1-3161 0 0,0-1-1066 0 0</inkml:trace>
  <inkml:trace contextRef="#ctx0" brushRef="#br1" timeOffset="217092.992">11654 822 17503 0 0,'0'0'399'0'0,"-12"-8"961"0"0,-2 0-1253 0 0,13 8-11 0 0,0-1-1 0 0,0 0 1 0 0,0 1-1 0 0,0-1 1 0 0,0 0-1 0 0,0 1 1 0 0,0 0 0 0 0,0-1-1 0 0,0 1 1 0 0,-1-1-1 0 0,1 1 1 0 0,0 0-1 0 0,0 0 1 0 0,0 0-1 0 0,-1 0 1 0 0,1 0 0 0 0,0 0-1 0 0,0 0 1 0 0,-1 0-1 0 0,1 0 1 0 0,0 1-1 0 0,0-1-95 0 0,-5 3 0 0 0,4 2 0 0 0,2-4-41 0 0,0 0-1 0 0,0 0 0 0 0,0 0 0 0 0,0 0 0 0 0,0 0 0 0 0,0 0 1 0 0,0 0-1 0 0,1 0 0 0 0,-1 0 0 0 0,0 0 0 0 0,1 0 0 0 0,-1 0 1 0 0,0 0-1 0 0,1 0 0 0 0,0 0 0 0 0,-1 0 0 0 0,1-1 0 0 0,-1 1 1 0 0,2 1 41 0 0,2 5-988 0 0,6 7-5277 0 0,-5-7 465 0 0</inkml:trace>
  <inkml:trace contextRef="#ctx0" brushRef="#br1" timeOffset="217459.435">11762 983 11976 0 0,'2'14'1274'0'0,"-3"14"1267"0"0,-2 1 0 0 0,-2 10-2541 0 0,-1 1 1074 0 0,-6 8-1057 0 0,8-38-49 0 0,1-9 893 0 0,1-8 358 0 0,3 1-1369 0 0,-1 0-1 0 0,2-1 0 0 0,-1 1 1 0 0,1 0-1 0 0,0-1 0 0 0,0 1 1 0 0,0 0-1 0 0,1 0 1 0 0,0 1-1 0 0,0-1 0 0 0,2-1 151 0 0,9-14-172 0 0,1 1 0 0 0,4-3 172 0 0,-19 22 9 0 0,4-4-311 0 0,1 1 0 0 0,-1-1-1 0 0,1 1 1 0 0,0 0-1 0 0,0 0 1 0 0,5-3 302 0 0,-9 7 201 0 0,-1 0 250 0 0,2 0-379 0 0,-1 1 1 0 0,0-1 0 0 0,1 1-1 0 0,-1-1 1 0 0,0 1 0 0 0,0 0-1 0 0,1 0 1 0 0,-1 0 0 0 0,0 0-1 0 0,0 0 1 0 0,0 0 0 0 0,0 0-1 0 0,0 0 1 0 0,0 0 0 0 0,-1 0-1 0 0,1 0 1 0 0,0 0-1 0 0,0 1 1 0 0,-1-1 0 0 0,1 0-1 0 0,-1 1 1 0 0,1 0-73 0 0,1 4 316 0 0,-1 0 0 0 0,0 1-1 0 0,0 0 1 0 0,0 2-316 0 0,0 0 277 0 0,-1 30-189 0 0,1-31 228 0 0,-1 0-1 0 0,-1-1 0 0 0,1 1 0 0 0,-1 0 1 0 0,-2 4-316 0 0,-1 23-1497 0 0,4-33 985 0 0,0-2 0 0 0,0 0 0 0 0,0 0-204 0 0,0 0-857 0 0,3-6-2411 0 0,0 0 1938 0 0</inkml:trace>
  <inkml:trace contextRef="#ctx0" brushRef="#br1" timeOffset="217845.884">12096 850 17503 0 0,'0'0'803'0'0,"0"0"-18"0"0,3 13-394 0 0,0-3 18 0 0,-1 0 1 0 0,0 1-1 0 0,-1-1 0 0 0,0 1 1 0 0,0 4-410 0 0,1 10-58 0 0,-2-14 341 0 0,0 0 0 0 0,0 0 0 0 0,-2 5-283 0 0,0 4 591 0 0,-1 11-1041 0 0,-2 0 0 0 0,-1-1 0 0 0,-2 0 0 0 0,-6 14 450 0 0,8-33-249 0 0,1-3-1477 0 0,4-3-5005 0 0,1-5 4174 0 0</inkml:trace>
  <inkml:trace contextRef="#ctx0" brushRef="#br1" timeOffset="218278.11">12145 1057 13824 0 0,'17'0'759'0'0,"15"1"-213"0"0,0-2 0 0 0,0-1 0 0 0,-1-2 0 0 0,19-4-546 0 0,-25 1 203 0 0,0-1 0 0 0,0-1-1 0 0,9-5-202 0 0,-30 12 0 0 0,0-1 0 0 0,-1 1 0 0 0,1-1 0 0 0,0 0 0 0 0,-1 1 0 0 0,0-2 0 0 0,1 1 0 0 0,-1 0 0 0 0,0-1 0 0 0,1-2 0 0 0,-3 5 0 0 0,-1 1 0 0 0,1-1 0 0 0,0 0 0 0 0,-1 0 0 0 0,1 0 0 0 0,0 0 0 0 0,-1 0 0 0 0,0 0 0 0 0,1 0 0 0 0,-1-1 0 0 0,0 1 0 0 0,1 0 0 0 0,-1 0 0 0 0,0 0 0 0 0,0 0 0 0 0,0 0 0 0 0,0 0 0 0 0,0-1 0 0 0,0 1 0 0 0,0 0 0 0 0,0 0 0 0 0,-1 0 0 0 0,1 0 0 0 0,0 0 0 0 0,-1 0 0 0 0,1 0 0 0 0,0 0 0 0 0,-1 0 0 0 0,0 0 0 0 0,1 0 0 0 0,-1 0 0 0 0,0 0 0 0 0,1 0 0 0 0,-1 0 0 0 0,0 0 0 0 0,0 0 0 0 0,0 1 0 0 0,1-1 0 0 0,-1 0 0 0 0,0 1 0 0 0,0-1 0 0 0,-1 0 0 0 0,-2 0 24 0 0,1 0-1 0 0,-1 0 0 0 0,0 0 0 0 0,1 0 0 0 0,-1 0 0 0 0,0 1 0 0 0,0 0 0 0 0,0-1 0 0 0,1 2 0 0 0,-1-1 0 0 0,0 0 0 0 0,0 1 1 0 0,0 0-1 0 0,1-1 0 0 0,-1 1 0 0 0,0 1 0 0 0,1-1 0 0 0,-1 1 0 0 0,1-1 0 0 0,-1 1 0 0 0,1 0 0 0 0,-2 2-23 0 0,-1-1 271 0 0,0 1 0 0 0,0 1 0 0 0,0-1 0 0 0,1 1 0 0 0,0 0 0 0 0,0 0 0 0 0,0 1 0 0 0,1 0 0 0 0,0-1-1 0 0,0 1 1 0 0,-3 6-271 0 0,4-5 414 0 0,0 0 0 0 0,0 0 0 0 0,1 1 0 0 0,0-1 0 0 0,0 6-414 0 0,1-10 45 0 0,1 1 0 0 0,0-1 1 0 0,0 1-1 0 0,0-1 0 0 0,0 1 0 0 0,1-1 0 0 0,-1 1 0 0 0,1-1 0 0 0,0 1 0 0 0,0-1 0 0 0,0 0 0 0 0,1 1 0 0 0,0 0-45 0 0,0 0 1 0 0,0 0 0 0 0,0 0 0 0 0,1 0-1 0 0,0-1 1 0 0,-1 1 0 0 0,2-1 0 0 0,0 2-1 0 0,-2-3-5 0 0,0-1-1 0 0,1 1 1 0 0,-1-1-1 0 0,0 0 1 0 0,1 1 0 0 0,-1-1-1 0 0,0 0 1 0 0,1 0 0 0 0,-1-1-1 0 0,1 1 1 0 0,0 0 0 0 0,-1-1-1 0 0,2 0 6 0 0,3 1-253 0 0,-1-1-1 0 0,0 0 0 0 0,0 0 1 0 0,0 0-1 0 0,0-1 0 0 0,0 0 1 0 0,0 0-1 0 0,0-1 1 0 0,0 1-1 0 0,0-1 0 0 0,0-1 1 0 0,0 1-1 0 0,-1-1 0 0 0,3-1 254 0 0,3-4-566 0 0,-1 0-1 0 0,0 0 0 0 0,0-1 0 0 0,-1 0 0 0 0,0-1 0 0 0,1-2 568 0 0,32-27-2949 0 0,-39 37 2653 0 0,-1-1 0 0 0,1 1 0 0 0,-1 0 0 0 0,1 0 0 0 0,0 0 0 0 0,2-1 295 0 0,-4 2 255 0 0,1 0 1 0 0,0 0-1 0 0,0 1 1 0 0,-1-1-1 0 0,1 1 1 0 0,0-1-1 0 0,0 1 1 0 0,-1 0-1 0 0,1 0 1 0 0,0-1-1 0 0,0 1 1 0 0,0 1 0 0 0,0-1-256 0 0,0 2 318 0 0,0 0 0 0 0,0 0 1 0 0,0 0-1 0 0,0 1 0 0 0,0-1 1 0 0,-1 1-1 0 0,1-1 1 0 0,-1 1-1 0 0,0 0 0 0 0,1 0-318 0 0,7 20 1060 0 0,-1 0 0 0 0,-1 1 0 0 0,0 1-1060 0 0,7 27 1440 0 0,-13-44-868 0 0,-3-15-482 0 0,-2-15-144 0 0,4 14-28 0 0,1 0-1 0 0,-1 1 0 0 0,1-1 0 0 0,1 0 0 0 0,-1 1 1 0 0,3-6 82 0 0,-2 9-125 0 0,-1 0 0 0 0,1 0 1 0 0,0 0-1 0 0,0 1 1 0 0,0-1-1 0 0,1 1 0 0 0,-1-1 1 0 0,1 1-1 0 0,0 0 1 0 0,0 0-1 0 0,0 0 0 0 0,3-2 125 0 0,-5 4 46 0 0,0 1-1 0 0,0-1 0 0 0,-1 1 1 0 0,1-1-1 0 0,0 1 1 0 0,0-1-1 0 0,0 1 0 0 0,0 0 1 0 0,0 0-1 0 0,0-1 0 0 0,0 1 1 0 0,0 0-1 0 0,0 0 1 0 0,0 0-1 0 0,0 0 0 0 0,0 0 1 0 0,0 0-1 0 0,0 1 0 0 0,0-1 1 0 0,0 0-1 0 0,0 0 0 0 0,0 1 1 0 0,0-1-1 0 0,0 0 1 0 0,0 1-1 0 0,0-1 0 0 0,-1 1 1 0 0,1 0-1 0 0,0-1 0 0 0,0 1 1 0 0,0-1-1 0 0,0 2-45 0 0,3 2 144 0 0,1 1 0 0 0,-1 0 0 0 0,0 0 0 0 0,0 0 0 0 0,-1 1-144 0 0,7 7-180 0 0,-6-8 180 0 0,-1 0 0 0 0,0 1 0 0 0,0-1 0 0 0,0 1 0 0 0,-1 0 0 0 0,2 5 0 0 0,7 15 0 0 0,19 32 0 0 0,-30-57-157 0 0,1-1 0 0 0,-1 1 0 0 0,0 0 0 0 0,1 0 0 0 0,-1 0 0 0 0,1-1 0 0 0,0 1 0 0 0,-1 0 0 0 0,1-1 0 0 0,0 1 0 0 0,-1-1 0 0 0,1 1 0 0 0,0-1 0 0 0,-1 1 0 0 0,1-1 0 0 0,0 1 0 0 0,0-1-1 0 0,0 1 1 0 0,0-1 0 0 0,-1 0 0 0 0,1 0 0 0 0,0 1 0 0 0,0-1 0 0 0,0 0 0 0 0,0 0 0 0 0,0 0 0 0 0,0 0 0 0 0,0 0 0 0 0,-1 0 0 0 0,1 0 0 0 0,0 0 0 0 0,0-1 0 0 0,0 1 0 0 0,0 0 0 0 0,0-1 0 0 0,0 1 0 0 0,-1 0 0 0 0,1-1-1 0 0,0 1 1 0 0,0-1 157 0 0,4-2-815 0 0,0-1-1 0 0,-1 1 0 0 0,0-1 0 0 0,0 0 0 0 0,0 0 0 0 0,0-1 816 0 0,0 1-574 0 0,12-13-1474 0 0</inkml:trace>
  <inkml:trace contextRef="#ctx0" brushRef="#br1" timeOffset="218670.729">13136 964 17503 0 0,'-2'-1'130'0'0,"0"1"-1"0"0,0-1 0 0 0,0 1 0 0 0,0-1 1 0 0,0 1-1 0 0,1 0 0 0 0,-1 0 0 0 0,0 0 1 0 0,0 0-1 0 0,0 0 0 0 0,0 0 0 0 0,0 0 0 0 0,0 1 1 0 0,0-1-1 0 0,0 1 0 0 0,0-1 0 0 0,1 1 1 0 0,-1 0-1 0 0,0 0 0 0 0,0 0 0 0 0,1 0 0 0 0,-1 0 1 0 0,0 0-1 0 0,1 0 0 0 0,-1 1 0 0 0,0 0-129 0 0,-1 0 47 0 0,1 0 0 0 0,-1 1 0 0 0,0-1-1 0 0,1 1 1 0 0,-1 0 0 0 0,1 0 0 0 0,0 0 0 0 0,0 0-1 0 0,0 0 1 0 0,1 1 0 0 0,-1-1 0 0 0,1 0-1 0 0,-1 1-46 0 0,-2 6 0 0 0,3-9 0 0 0,1 0 0 0 0,-1 0 0 0 0,1 0 0 0 0,-1 0 0 0 0,1 0 0 0 0,0 0 0 0 0,-1 0 0 0 0,1 0 0 0 0,0 0 0 0 0,0 0 0 0 0,0 1 0 0 0,0-1 0 0 0,0 0 0 0 0,0 0 0 0 0,0 0 0 0 0,0 0 0 0 0,0 0 0 0 0,0 0 0 0 0,1 0 0 0 0,-1 0 0 0 0,0 0 0 0 0,1 0 0 0 0,-1 0 0 0 0,1 0 0 0 0,-1 0 0 0 0,1 0 0 0 0,-1 0 0 0 0,1 0 0 0 0,5 6 172 0 0,-1-1-1 0 0,1 1 0 0 0,0-1 0 0 0,0-1 0 0 0,0 1 0 0 0,1-1 0 0 0,0 0 1 0 0,0-1-1 0 0,0 0 0 0 0,1 0 0 0 0,7 3-171 0 0,-6-2 150 0 0,15 6-135 0 0,-17-8-15 0 0,-7-2 0 0 0,0-1 0 0 0,1 0 0 0 0,-1 0 0 0 0,0 1 0 0 0,1-1 0 0 0,-1 0 0 0 0,0 1 0 0 0,0-1 0 0 0,1 0 0 0 0,-1 1 0 0 0,0-1 0 0 0,0 1 0 0 0,0-1 0 0 0,0 0 0 0 0,1 1 0 0 0,-1-1 0 0 0,0 1 0 0 0,0-1 0 0 0,0 0 0 0 0,0 1 0 0 0,0-1 0 0 0,0 1 0 0 0,0-1 0 0 0,0 1 0 0 0,0-1 0 0 0,0 0 0 0 0,0 1 0 0 0,0-1 0 0 0,-1 1 0 0 0,1-1 0 0 0,0 0 0 0 0,0 1 0 0 0,0-1 0 0 0,-1 1 0 0 0,1-1 0 0 0,0 0 0 0 0,0 1 0 0 0,-1-1 0 0 0,1 0 0 0 0,0 0 0 0 0,0 1 0 0 0,-1-1 0 0 0,1 0 0 0 0,0 1 0 0 0,-1-1 0 0 0,1 0 0 0 0,-2 2 2 0 0,-1 1 0 0 0,1-1 0 0 0,-1-1 0 0 0,1 1 0 0 0,-1 0 0 0 0,1-1 0 0 0,-1 1 0 0 0,0-1 0 0 0,0 0 0 0 0,0 0 0 0 0,0 0 0 0 0,0 0-2 0 0,-40 8-260 0 0,24-6-380 0 0,10-1-242 0 0,-1-1 0 0 0,1-1 0 0 0,-8 0 882 0 0,6 0-1318 0 0,11 0 1106 0 0,-1-1 0 0 0,0 1 0 0 0,1 0 0 0 0,-1-1 0 0 0,1 1 0 0 0,-1 0 0 0 0,0-1-1 0 0,1 1 1 0 0,-1-1 0 0 0,1 1 0 0 0,-1-1 0 0 0,1 1 0 0 0,-1-1 0 0 0,1 1-1 0 0,0-1 1 0 0,-1 0 0 0 0,1 1 0 0 0,0-1 0 0 0,-1 0 0 0 0,1 1 0 0 0,0-1 0 0 0,0 0-1 0 0,-1 1 1 0 0,1-1 0 0 0,0 0 0 0 0,0 1 0 0 0,0-1 0 0 0,0 0 0 0 0,0 0 212 0 0,2-7-4776 0 0</inkml:trace>
  <inkml:trace contextRef="#ctx0" brushRef="#br1" timeOffset="219073.262">13285 1003 15664 0 0,'0'0'718'0'0,"0"0"-19"0"0,2 0-449 0 0,-1 0-188 0 0,0 1-1 0 0,1-1 0 0 0,-1 1 1 0 0,0 0-1 0 0,0-1 0 0 0,1 1 1 0 0,-1 0-1 0 0,0 0 0 0 0,0 0 1 0 0,0 0-1 0 0,0 0 0 0 0,0 0 1 0 0,0 0-1 0 0,0 0 0 0 0,0 0 1 0 0,-1 0-1 0 0,1 1-61 0 0,2 2 837 0 0,-1-2-592 0 0,-1 1-1 0 0,1-1 1 0 0,-1 1-1 0 0,0-1 0 0 0,0 1 1 0 0,0 0-1 0 0,0-1 0 0 0,0 1 1 0 0,-1 0-1 0 0,1 0 0 0 0,-1 0 1 0 0,0-1-1 0 0,0 1 0 0 0,0 0 1 0 0,0 0-1 0 0,0 0 1 0 0,0 0-1 0 0,-1 0-244 0 0,0 9 829 0 0,1-6-735 0 0,-1 1 0 0 0,0 0 0 0 0,0-1 0 0 0,-1 1 0 0 0,1-1 0 0 0,-2 1 0 0 0,1-1 0 0 0,-1 0 0 0 0,0 0 0 0 0,0 0 0 0 0,0 0 0 0 0,-4 3-94 0 0,4-2 0 0 0,1-2-133 0 0,1-4-563 0 0,1-1-257 0 0,0 0-58 0 0,1-7-2724 0 0,1-22-2259 0 0,1 11 2925 0 0</inkml:trace>
  <inkml:trace contextRef="#ctx0" brushRef="#br1" timeOffset="219463.424">13485 836 19351 0 0,'0'0'886'0'0,"0"0"-21"0"0,0 8-62 0 0,22 46 811 0 0,-15-27-901 0 0,0-4-268 0 0,-2 0 0 0 0,0 0 0 0 0,1 21-445 0 0,-5-22 0 0 0,0 1 0 0 0,-1-1 0 0 0,-2 0 0 0 0,0 0 0 0 0,-4 16 0 0 0,2-17-71 0 0,-3 17 213 0 0,6-37-228 0 0,1 1 1 0 0,-1 0-1 0 0,0 0 0 0 0,1-1 1 0 0,-1 1-1 0 0,0 0 1 0 0,0-1-1 0 0,0 1 1 0 0,0-1-1 0 0,-1 0 1 0 0,1 1-1 0 0,0-1 0 0 0,0 0 1 0 0,-1 1-1 0 0,1-1 1 0 0,-1 0-1 0 0,0 0 86 0 0,1-1-648 0 0,1 0-572 0 0,-14 0-3380 0 0,12-1 4241 0 0,1 1 0 0 0,-1-1 0 0 0,1 1-1 0 0,-1-1 1 0 0,1 1 0 0 0,0-1-1 0 0,-1 0 1 0 0,1 0 0 0 0,0 0-1 0 0,0 0 1 0 0,-1 0 0 0 0,1 0-1 0 0,0 0 1 0 0,0 0 0 0 0,0 0 0 0 0,0 0-1 0 0,0-1 1 0 0,0 0 359 0 0,-6-7-2934 0 0,-3-2-700 0 0</inkml:trace>
  <inkml:trace contextRef="#ctx0" brushRef="#br1" timeOffset="219825.77">13436 1076 11976 0 0,'16'2'6726'0'0,"9"4"-3459"0"0,-2-1-2750 0 0,-1 0 0 0 0,1-2-1 0 0,10 0-516 0 0,-25-3 124 0 0,0 0 0 0 0,0 0 1 0 0,0-1-1 0 0,0 0 0 0 0,0-1 0 0 0,0 0 0 0 0,0 0 0 0 0,-1 0 0 0 0,1-1 0 0 0,-1 0 0 0 0,0-1 0 0 0,1 0 1 0 0,1-1-125 0 0,6-6-365 0 0,-6 5-33 0 0,-1-1 1 0 0,1 0-1 0 0,5-6 398 0 0,-8 7 0 0 0,-6 6 0 0 0,0 0 0 0 0,0 0 0 0 0,0 0 0 0 0,0 0 0 0 0,0 0 0 0 0,0 0 0 0 0,1 0 0 0 0,-1 0 0 0 0,0 0 0 0 0,0 0 0 0 0,0 0 0 0 0,0 0 0 0 0,0-1 0 0 0,0 1 0 0 0,1 0 0 0 0,-1 0 0 0 0,0 0 0 0 0,0 0 0 0 0,0 1 0 0 0,0-1 0 0 0,0 0 0 0 0,1 0 0 0 0,-1 0 0 0 0,0 0 0 0 0,0 0 0 0 0,0 0 0 0 0,0 0 0 0 0,0 0 0 0 0,0 0 0 0 0,0 0 0 0 0,1 0 0 0 0,-1 0 0 0 0,0 0 0 0 0,0 0 0 0 0,0 1 0 0 0,0-1 0 0 0,0 0 0 0 0,0 0 0 0 0,0 0 0 0 0,0 0 0 0 0,0 0 0 0 0,0 0 0 0 0,1 0 0 0 0,-1 1 0 0 0,0-1 0 0 0,0 0 0 0 0,0 0 0 0 0,0 0 0 0 0,0 0 0 0 0,0 0 0 0 0,0 1 0 0 0,0-1 0 0 0,0 0 0 0 0,0 0 0 0 0,0 0 0 0 0,1 10 0 0 0,-1-9 0 0 0,2 9 0 0 0,-1 0 0 0 0,1-1 0 0 0,0 0 0 0 0,1 0 0 0 0,2 5 0 0 0,-4-11 0 0 0,0-1 0 0 0,1 1 0 0 0,-1 0 0 0 0,1 0 0 0 0,0-1 0 0 0,0 1 0 0 0,0-1 0 0 0,0 0 0 0 0,1 1 0 0 0,-1-1 0 0 0,0 0 0 0 0,1 0 0 0 0,0-1 0 0 0,-1 1 0 0 0,3 0 0 0 0,-2 0 0 0 0,0-1 0 0 0,0 0 0 0 0,0 0 0 0 0,0 0 0 0 0,0 0 0 0 0,1-1 0 0 0,-1 0 0 0 0,0 1 0 0 0,0-1 0 0 0,1 0 0 0 0,-1 0 0 0 0,0-1 0 0 0,0 1 0 0 0,1-1 0 0 0,-1 1 0 0 0,0-1 0 0 0,0 0 0 0 0,0 0 0 0 0,0-1 0 0 0,0 1 0 0 0,0-1 0 0 0,0 1 0 0 0,-1-1 0 0 0,1 0 0 0 0,9-7 0 0 0,0 0 0 0 0,-1-1 0 0 0,-1 0 0 0 0,9-11 0 0 0,1 0 0 0 0,-1-1 0 0 0,-13 17 0 0 0,0 5 0 0 0,-5 0 0 0 0,-1 0 0 0 0,1 0 0 0 0,-1 0 0 0 0,1 0 0 0 0,-1 0 0 0 0,1 0 0 0 0,-1 0 0 0 0,1 1 0 0 0,-1-1 0 0 0,1 0 0 0 0,-1 0 0 0 0,1 0 0 0 0,-1 1 0 0 0,1-1 0 0 0,-1 0 0 0 0,0 1 0 0 0,1-1 0 0 0,-1 0 0 0 0,1 1 0 0 0,-1-1 0 0 0,0 1 0 0 0,1-1 0 0 0,-1 0 0 0 0,0 1 0 0 0,0-1 0 0 0,1 1 0 0 0,-1-1 0 0 0,0 1 0 0 0,0-1 0 0 0,0 1 0 0 0,0-1 0 0 0,1 2 0 0 0,3 4 0 0 0,0 1 0 0 0,-1 0 0 0 0,1 1 0 0 0,-2-1 0 0 0,1 1 0 0 0,-1-1 0 0 0,1 7 0 0 0,2 11 0 0 0,-1 20 0 0 0,2 6 0 0 0,0 4 1491 0 0,-1 26-1491 0 0,-1-18 485 0 0,-3-54-483 0 0,-1 0-1 0 0,0 0 1 0 0,0 0-1 0 0,-1 0 0 0 0,0 0 1 0 0,0 0-1 0 0,-1 0 1 0 0,0 0-1 0 0,-1-1 1 0 0,0 1-1 0 0,-4 7-1 0 0,6-14 22 0 0,1-1-1 0 0,-1 0 1 0 0,-1 0-1 0 0,1 1 1 0 0,0-1-1 0 0,0 0 1 0 0,0 0-1 0 0,0 0 1 0 0,-1-1-1 0 0,1 1 0 0 0,0 0 1 0 0,-1 0-1 0 0,1-1 1 0 0,-1 1-1 0 0,1-1 1 0 0,-1 1-1 0 0,1-1 1 0 0,-1 0-1 0 0,1 1 1 0 0,-1-1-1 0 0,0 0 1 0 0,1 0-1 0 0,-1 0 1 0 0,1 0-1 0 0,-1 0 1 0 0,1-1-1 0 0,-1 1 1 0 0,1 0-1 0 0,-1-1-21 0 0,-7-1 348 0 0,0-1 0 0 0,0 0 0 0 0,1 0 1 0 0,-6-4-349 0 0,9 5 16 0 0,-6-4-14 0 0,0 0 0 0 0,0-1 1 0 0,0 0-1 0 0,1-1 0 0 0,0 0 0 0 0,-2-2-2 0 0,6 4-267 0 0,0 0 0 0 0,0-1-1 0 0,0 0 1 0 0,1 0 0 0 0,0 0 0 0 0,1-1 0 0 0,-1 0-1 0 0,1 1 1 0 0,-1-7 267 0 0,4 12-165 0 0,0 0-1 0 0,1 0 0 0 0,-1 0 0 0 0,1 0 1 0 0,0 0-1 0 0,-1 0 0 0 0,1 0 1 0 0,0 0-1 0 0,0 0 0 0 0,0 0 0 0 0,1 0 1 0 0,-1 0-1 0 0,0 0 0 0 0,1 0 1 0 0,0-2 165 0 0,0 2-713 0 0,0 0 1 0 0,0-1 0 0 0,1 1 0 0 0,-1 0-1 0 0,0 0 1 0 0,1 0 0 0 0,0 0-1 0 0,1-1 713 0 0,5-5-6479 0 0</inkml:trace>
  <inkml:trace contextRef="#ctx0" brushRef="#br1" timeOffset="220394.003">14528 986 13824 0 0,'-7'-2'1246'0'0,"4"1"-1158"0"0,-1 1-1 0 0,0 0 0 0 0,1 0 1 0 0,-1 0-1 0 0,0 0 0 0 0,0 0 1 0 0,1 1-1 0 0,-2 0-87 0 0,3 0 230 0 0,1 1 1 0 0,0-1-1 0 0,0 1 1 0 0,0-1-1 0 0,0 1 0 0 0,0-1 1 0 0,1 1-1 0 0,-1-1 1 0 0,0 1-1 0 0,1 0 0 0 0,-1 0-230 0 0,1 0 59 0 0,0 0 0 0 0,0 0-1 0 0,0 0 1 0 0,0 0 0 0 0,0 0-1 0 0,1-1 1 0 0,-1 1-1 0 0,1 0 1 0 0,-1 0 0 0 0,1 0-1 0 0,0-1 1 0 0,-1 1 0 0 0,1 0-1 0 0,0-1 1 0 0,0 1-1 0 0,0-1 1 0 0,1 1 0 0 0,-1-1-1 0 0,0 1 1 0 0,0-1-1 0 0,1 0 1 0 0,-1 1 0 0 0,1-1-59 0 0,2 2 207 0 0,0 0-1 0 0,-1 0 1 0 0,1-1 0 0 0,0 1 0 0 0,1-1-1 0 0,-1 0 1 0 0,0 0 0 0 0,5 1-207 0 0,-3-1 57 0 0,0 0-46 0 0,1 0 0 0 0,0 0-1 0 0,0-1 1 0 0,0 0 0 0 0,0 0 0 0 0,1-1 0 0 0,-1 0 0 0 0,0 0 0 0 0,0 0-1 0 0,5-2-10 0 0,-3 0-17 0 0,0 0-1 0 0,0-1 0 0 0,0 0 0 0 0,0-1 1 0 0,0 0-1 0 0,1-1 18 0 0,-8 4 51 0 0,-1 1 0 0 0,1-1 0 0 0,-1 0 0 0 0,0 0 0 0 0,1 0 0 0 0,-1 0 0 0 0,0 0 0 0 0,0 0 0 0 0,0-1 0 0 0,0 1 0 0 0,0 0 0 0 0,0-1 0 0 0,0 1 0 0 0,0 0 0 0 0,0-1 0 0 0,-1 1 0 0 0,1-1 0 0 0,0 1 0 0 0,-1-1 0 0 0,1 0 0 0 0,-1 1 0 0 0,0-1 0 0 0,0 1 0 0 0,0-1 0 0 0,1 0 0 0 0,-1 1 0 0 0,-1-1 0 0 0,1 0 0 0 0,0 1 0 0 0,0-1 0 0 0,-1 1 0 0 0,1-1 0 0 0,-1 0 0 0 0,1 1 0 0 0,-1-1 0 0 0,1 1 0 0 0,-1-1 0 0 0,0 1 0 0 0,0-1-51 0 0,-2-2 11 0 0,0 0-1 0 0,0 0 1 0 0,-1 1-1 0 0,1-1 1 0 0,-1 1-1 0 0,1 0 1 0 0,-1 0 0 0 0,0 0-1 0 0,0 0 1 0 0,0 1-1 0 0,-1 0 1 0 0,1 0-1 0 0,-1 0 1 0 0,1 0 0 0 0,-1 1-1 0 0,1-1 1 0 0,-4 1-11 0 0,3-1-1 0 0,-1 1 0 0 0,0 1 0 0 0,0-1 0 0 0,0 1 0 0 0,0 0 0 0 0,0 0 0 0 0,0 0-1 0 0,0 1 1 0 0,0 0 0 0 0,1 0 0 0 0,-1 1 0 0 0,0-1 0 0 0,0 1 0 0 0,0 1 1 0 0,3-1-64 0 0,3-2 27 0 0,0 0 0 0 0,0 0-1 0 0,0 1 1 0 0,0-1 0 0 0,0 0-1 0 0,0 0 1 0 0,-1 0-1 0 0,1 0 1 0 0,0 1 0 0 0,0-1-1 0 0,0 0 1 0 0,0 0 0 0 0,0 0-1 0 0,0 1 1 0 0,0-1 0 0 0,0 0-1 0 0,0 0 1 0 0,0 0 0 0 0,0 0-1 0 0,0 1 1 0 0,0-1-1 0 0,0 0 1 0 0,0 0 0 0 0,1 0-1 0 0,-1 1 1 0 0,0-1 0 0 0,0 0-1 0 0,0 0 1 0 0,0 0 0 0 0,0 0-1 0 0,0 1 1 0 0,0-1 0 0 0,0 0-1 0 0,1 0 1 0 0,-1 0 0 0 0,0 0-1 0 0,0 0 1 0 0,0 0-1 0 0,0 1 38 0 0,7 3-589 0 0,-6-3 723 0 0,4 1-135 0 0,0 1 0 0 0,1-1 0 0 0,-1 0 0 0 0,1 0 0 0 0,-1-1 0 0 0,1 0 0 0 0,0 0 0 0 0,-1 0 0 0 0,1-1-1 0 0,0 1 1 0 0,0-1 0 0 0,0-1 0 0 0,-1 1 0 0 0,1-1 0 0 0,0 0 0 0 0,1-1 1 0 0,16-3 1 0 0,-1-2-1 0 0,1-1 1 0 0,6-3-1 0 0,-22 8-1 0 0,5-3-115 0 0,0 0 0 0 0,-1 0-1 0 0,0-1 1 0 0,0-1 0 0 0,-1 1-1 0 0,0-2 1 0 0,0 1 0 0 0,5-8 116 0 0,-12 13-75 0 0,1-1 1 0 0,-1 1-1 0 0,0-1 1 0 0,-1 1-1 0 0,1-1 1 0 0,-1 0-1 0 0,0 0 1 0 0,1-1-1 0 0,-2 1 1 0 0,1 0-1 0 0,-1 0 1 0 0,1-1-1 0 0,-1 1 1 0 0,0-1-1 0 0,0 0 75 0 0,-1-3 71 0 0,0 4-97 0 0,0-1 0 0 0,0 0 1 0 0,-1 1-1 0 0,1-1 0 0 0,-2-4 26 0 0,2 8 76 0 0,-1-1 0 0 0,0 1 0 0 0,1-1 0 0 0,-1 1 0 0 0,0-1 0 0 0,0 1 0 0 0,0 0 0 0 0,0 0-1 0 0,0-1 1 0 0,0 1 0 0 0,0 0 0 0 0,0 0 0 0 0,0 0 0 0 0,0 0 0 0 0,-1 0 0 0 0,1 0 0 0 0,-1 0-1 0 0,1 1 1 0 0,-1-2-76 0 0,0 2 27 0 0,1 0-1 0 0,-1-1 1 0 0,1 1-1 0 0,0 0 0 0 0,-1-1 1 0 0,1 1-1 0 0,-1 0 0 0 0,1 0 1 0 0,-1 0-1 0 0,1 1 1 0 0,-1-1-1 0 0,1 0 0 0 0,-1 0 1 0 0,1 1-1 0 0,0-1 1 0 0,-1 1-1 0 0,1-1 0 0 0,0 1 1 0 0,-1 0-1 0 0,1-1 0 0 0,0 1 1 0 0,0 0-1 0 0,0 0 1 0 0,-1 0-1 0 0,1 0-26 0 0,-3 3-9 0 0,0 0 1 0 0,1 0-1 0 0,-1 0 1 0 0,1 0-1 0 0,0 0 0 0 0,-2 4 9 0 0,0 3 337 0 0,1 1 1 0 0,0 0-1 0 0,0 0 0 0 0,1 1 0 0 0,1-1 0 0 0,-1 10-337 0 0,1-11 9 0 0,1 0-5 0 0,1 0 0 0 0,0-1 1 0 0,0 1-1 0 0,2 6-4 0 0,0 19-1 0 0,1 26 75 0 0,2-1-1 0 0,4 3-73 0 0,-5-33 296 0 0,6 29 902 0 0,-5-38-1130 0 0,-2 0 0 0 0,0 0 0 0 0,-1 1 0 0 0,-1-1-1 0 0,-2 0 1 0 0,0 2-68 0 0,-5-6 1 0 0,3-11-66 0 0,2-7-36 0 0,0 1-1 0 0,0-1 1 0 0,0 0-1 0 0,-1 0 1 0 0,1 0-1 0 0,0 0 0 0 0,0 0 1 0 0,0 0-1 0 0,0 0 1 0 0,0 0-1 0 0,0 0 1 0 0,-1-1-1 0 0,1 1 102 0 0,-5-2-1050 0 0,1 0 1 0 0,0-1-1 0 0,0 1 0 0 0,0-1 0 0 0,0 0 0 0 0,1-1 1 0 0,-1 1-1 0 0,-1-2 1050 0 0,-6-8-6137 0 0</inkml:trace>
  <inkml:trace contextRef="#ctx0" brushRef="#br1" timeOffset="220813.212">14610 1177 13824 0 0,'0'0'629'0'0,"0"0"-12"0"0,2-1-393 0 0,2-1 89 0 0,1 0 1 0 0,-1 1-1 0 0,1 0 0 0 0,-1-1 0 0 0,1 1 1 0 0,0 1-1 0 0,0-1 0 0 0,-1 1 0 0 0,1 0 0 0 0,0 0 1 0 0,0 0-1 0 0,-1 1 0 0 0,3 0-313 0 0,26 0 51 0 0,17-3-51 0 0,1 1-215 0 0,9-4-3054 0 0,-50 4 2557 0 0,10-1-821 0 0</inkml:trace>
  <inkml:trace contextRef="#ctx0" brushRef="#br1" timeOffset="221211.063">15387 920 15664 0 0,'-1'-1'-15'0'0,"1"0"122"0"0,-1 0 0 0 0,0 0 0 0 0,1 0 0 0 0,-1 0 0 0 0,1-1 0 0 0,0 1-1 0 0,-1 0 1 0 0,1 0 0 0 0,0 0 0 0 0,-1-1 0 0 0,1 1 0 0 0,0 0 0 0 0,0 0 0 0 0,0-1 0 0 0,0 1-1 0 0,1-1-106 0 0,-1 2 6 0 0,0-1 0 0 0,0 1-1 0 0,0 0 1 0 0,0-1 0 0 0,0 1-1 0 0,0 0 1 0 0,0-1 0 0 0,0 1-1 0 0,-1-1 1 0 0,1 1 0 0 0,0 0-1 0 0,0-1 1 0 0,0 1 0 0 0,0 0-1 0 0,0-1 1 0 0,-1 1 0 0 0,1 0-1 0 0,0-1 1 0 0,0 1 0 0 0,0 0-1 0 0,-1-1 1 0 0,1 1 0 0 0,0 0-1 0 0,-1 0 1 0 0,1-1 0 0 0,0 1-1 0 0,-1 0 1 0 0,1 0 0 0 0,-1-1-6 0 0,-2-1 291 0 0,6-1 497 0 0,0 3 1984 0 0,-1 3-2535 0 0,0 0 0 0 0,0 0 0 0 0,0 1 0 0 0,0-1-1 0 0,-1 0 1 0 0,1 1 0 0 0,-1-1 0 0 0,1 3-237 0 0,5 13 233 0 0,-6-16-229 0 0,0 1 0 0 0,0 0 0 0 0,0 0 0 0 0,0 0 0 0 0,-1 0 1 0 0,0-1-1 0 0,0 1 0 0 0,0 0 0 0 0,0 0 0 0 0,-1 3-4 0 0,1 19 418 0 0,0-8 112 0 0,1 1-1 0 0,-2 0 1 0 0,-1 4-530 0 0,2-20 2 0 0,0-1 0 0 0,0 0-1 0 0,1 1 1 0 0,-1-1 0 0 0,0 1-1 0 0,1-1 1 0 0,0 0 0 0 0,0 1 0 0 0,0-1-1 0 0,0 1-1 0 0,0-1 0 0 0,0 1 0 0 0,0 0 0 0 0,0-1 0 0 0,0 1 0 0 0,-1 0-1 0 0,1-1 1 0 0,-1 1 0 0 0,0 0 0 0 0,0 2 0 0 0,0-1 0 0 0,0 0 0 0 0,1 1 0 0 0,-1-1 0 0 0,1 0 0 0 0,0 0 0 0 0,0 1 0 0 0,0-1 0 0 0,1 0 0 0 0,0 0 0 0 0,-1 0 0 0 0,1 0 0 0 0,1-1 0 0 0,-1 1 0 0 0,0-1 0 0 0,1 1 0 0 0,0-1 0 0 0,0 0 0 0 0,1 1 0 0 0,-3-2-109 0 0,1-1-1 0 0,0 0 0 0 0,0 1 1 0 0,0-1-1 0 0,0 0 1 0 0,0 0-1 0 0,0 0 1 0 0,0 0-1 0 0,1 0 0 0 0,-1-1 1 0 0,0 1-1 0 0,0-1 1 0 0,1 1-1 0 0,-1-1 0 0 0,0 0 1 0 0,1 0-1 0 0,-1 0 1 0 0,0 0-1 0 0,1 0 0 0 0,0-1 110 0 0,1 0-559 0 0,0 0 0 0 0,0-1 0 0 0,0 1 0 0 0,0-1-1 0 0,0 0 1 0 0,0 0 0 0 0,0 0 0 0 0,-1-1 0 0 0,1 0-1 0 0,1-1 560 0 0,11-7-2157 0 0,-13 10 1678 0 0,0-1-1 0 0,-1 1 0 0 0,0-1 0 0 0,1 1 0 0 0,-1-1 1 0 0,0 0-1 0 0,0 0 0 0 0,1 0 0 0 0,-2 0 0 0 0,1-1 1 0 0,0 1-1 0 0,0 0 0 0 0,0-2 480 0 0,-1-9-4085 0 0</inkml:trace>
  <inkml:trace contextRef="#ctx0" brushRef="#br1" timeOffset="221583.288">15687 997 17503 0 0,'4'-3'1184'0'0,"-14"4"-603"0"0,6-1-400 0 0,1 1 0 0 0,-1 0 0 0 0,0 0 0 0 0,1 0 0 0 0,-1 0 0 0 0,-2 2-181 0 0,-10 7 851 0 0,7-5-594 0 0,0 0 0 0 0,1 1 0 0 0,0 0 0 0 0,0 0 1 0 0,0 1-1 0 0,0 0 0 0 0,1 0 0 0 0,1 1 0 0 0,-1 0-257 0 0,2 0 0 0 0,-9 13 0 0 0,13-20 0 0 0,1 0 0 0 0,-1 0 0 0 0,1 0 0 0 0,0 0 0 0 0,-1 0 0 0 0,1 0 0 0 0,0 0 0 0 0,0 0 0 0 0,-1 0 0 0 0,1 0 0 0 0,0 0 0 0 0,0 0 0 0 0,0 0 0 0 0,0 0 0 0 0,0 0 0 0 0,1 0 0 0 0,-1 0 0 0 0,0 0 0 0 0,0 0 0 0 0,3 12 0 0 0,-2-7 0 0 0,4 0 0 0 0,-4-5 0 0 0,-1-1 0 0 0,1 1 0 0 0,0 0 0 0 0,-1-1 0 0 0,1 1 0 0 0,0-1 0 0 0,-1 0 0 0 0,1 1 0 0 0,0-1 0 0 0,-1 1 0 0 0,1-1 0 0 0,0 0 0 0 0,0 0 0 0 0,-1 1 0 0 0,1-1 0 0 0,0 0 0 0 0,0 0 0 0 0,0 0 0 0 0,-1 0 0 0 0,1 0 0 0 0,0 0 0 0 0,0 0 0 0 0,0 0 0 0 0,-1 0 0 0 0,1 0 0 0 0,0 0 0 0 0,0-1 0 0 0,0 1 0 0 0,1-1 0 0 0,0 1 0 0 0,0 0 0 0 0,0 0 0 0 0,0 0 0 0 0,0-1 0 0 0,-1 1 0 0 0,1-1 0 0 0,0 1 0 0 0,0-1 0 0 0,0 1 0 0 0,-1-1 0 0 0,1 0 0 0 0,0 0 0 0 0,-1 0 0 0 0,5-3 0 0 0,1 1 0 0 0,0-1 0 0 0,0 0 0 0 0,0 0 0 0 0,-1-1 0 0 0,0 0 0 0 0,0 0 0 0 0,0-1 0 0 0,0 0 0 0 0,2-3 0 0 0,2 2 0 0 0,-9 7 0 0 0,0 0 0 0 0,-1-1 0 0 0,1 1 0 0 0,0-1 0 0 0,0 1 0 0 0,-1-1 0 0 0,1 1 0 0 0,0-1 0 0 0,-1 1 0 0 0,1-1 0 0 0,-1 1 0 0 0,1-1 0 0 0,0 0 0 0 0,-1 1 0 0 0,0-1 0 0 0,1 0 0 0 0,-1 1 0 0 0,1-1 0 0 0,-1 0 0 0 0,-2-3 0 0 0,-13 40 0 0 0,15-35 0 0 0,0 0 0 0 0,-1 0 0 0 0,1 0 0 0 0,0 1 0 0 0,0-1 0 0 0,0 0 0 0 0,0 0 0 0 0,0 0 0 0 0,0 1 0 0 0,0-1 0 0 0,0 0 0 0 0,1 0 0 0 0,-1 1 0 0 0,0-1 0 0 0,1 0 0 0 0,-1 0 0 0 0,1 0 0 0 0,-1 0 0 0 0,1 0 0 0 0,0 0 0 0 0,-1 0 0 0 0,1 0 0 0 0,0 1 0 0 0,2 2 0 0 0,0 8 0 0 0,-3-11 0 0 0,0 0 0 0 0,0 0 0 0 0,0-1 0 0 0,0 1 0 0 0,0 0 0 0 0,0-1 0 0 0,1 1 0 0 0,-1 0 0 0 0,0 0 0 0 0,0-1 0 0 0,1 1 0 0 0,-1 0 0 0 0,0-1 0 0 0,1 1 0 0 0,-1-1 0 0 0,1 2 0 0 0,1-1 0 0 0,0 0 0 0 0,-1 1 0 0 0,1-1 0 0 0,0 0 0 0 0,0 0 0 0 0,0 0 0 0 0,1 0 0 0 0,-1-1 0 0 0,0 1 0 0 0,0-1 0 0 0,1 1 0 0 0,4 0 0 0 0,0 0 0 0 0,1-1 0 0 0,-1 0 0 0 0,0 0 0 0 0,1 0 0 0 0,-1-1 0 0 0,2 0 0 0 0,19-8-1781 0 0,12-10-7193 0 0,-25 11 3426 0 0</inkml:trace>
  <inkml:trace contextRef="#ctx0" brushRef="#br1" timeOffset="221980.892">15912 970 19351 0 0,'-2'-1'89'0'0,"0"1"-1"0"0,0 0 0 0 0,0 0 1 0 0,0 0-1 0 0,0 1 0 0 0,0-1 1 0 0,0 0-1 0 0,0 1 0 0 0,0-1 1 0 0,1 1-1 0 0,-1 0 0 0 0,0-1 1 0 0,0 1-1 0 0,1 0 0 0 0,-1 0 1 0 0,0 0-1 0 0,1 0 0 0 0,-1 0 1 0 0,1 1-1 0 0,-1-1 0 0 0,1 0 1 0 0,0 1-1 0 0,0-1 0 0 0,-1 1-88 0 0,0 6 0 0 0,-3 1 0 0 0,5-8 0 0 0,-1-1 0 0 0,1 1 0 0 0,0-1 0 0 0,-1 1 0 0 0,1-1 0 0 0,0 1 0 0 0,0-1 0 0 0,-1 1 0 0 0,1-1 0 0 0,0 1 0 0 0,0 0 0 0 0,0-1 0 0 0,0 1 0 0 0,0-1 0 0 0,0 1 0 0 0,0 0 0 0 0,0-1 0 0 0,0 1 0 0 0,0-1 0 0 0,0 1 0 0 0,0 0 0 0 0,0-1 0 0 0,0 15 0 0 0,0-14 0 0 0,-1 1 0 0 0,1 0 0 0 0,-1 0 0 0 0,1 0 0 0 0,0 0 0 0 0,0 0 0 0 0,0-1 0 0 0,0 1 0 0 0,0 0 0 0 0,0 0 0 0 0,0 0 0 0 0,1 0 0 0 0,-1 0 0 0 0,1-1 0 0 0,-1 1 0 0 0,1 0 0 0 0,0 1 0 0 0,4 12 0 0 0,-5-14 0 0 0,1 1 0 0 0,-1-1 0 0 0,0 0 0 0 0,1 1 0 0 0,-1-1 0 0 0,1 0 0 0 0,0 1 0 0 0,-1-1 0 0 0,1 0 0 0 0,0 0 0 0 0,0 0 0 0 0,-1 1 0 0 0,1-1 0 0 0,0 0 0 0 0,0 0 0 0 0,1 0 0 0 0,56 49 443 0 0,-50-42 131 0 0,5 8 457 0 0,-13-16-1030 0 0,0 1 0 0 0,0-1 0 0 0,0 0 0 0 0,1 1 0 0 0,-1-1 0 0 0,0 1 0 0 0,0-1 0 0 0,0 0 0 0 0,0 1 0 0 0,0-1 0 0 0,0 1 0 0 0,1-1 0 0 0,-1 1 0 0 0,0-1 0 0 0,0 0 0 0 0,-1 1 0 0 0,1-1 0 0 0,0 1 0 0 0,0-1 0 0 0,0 1 0 0 0,0-1 0 0 0,0 0 0 0 0,0 1 0 0 0,0-1 0 0 0,-1 1 0 0 0,1-1 0 0 0,0 0 0 0 0,0 1 0 0 0,-1-1 0 0 0,1 0 0 0 0,0 1 0 0 0,-1-1 0 0 0,1 0 0 0 0,0 1 0 0 0,-1-1 0 0 0,1 0 0 0 0,0 0 0 0 0,-1 1 0 0 0,1-1 0 0 0,0 0 0 0 0,-1 0 0 0 0,1 0 0 0 0,-1 1-1 0 0,1-1 29 0 0,-5 3 175 0 0,0 0 1 0 0,0-1-1 0 0,0 1 0 0 0,-1-1 0 0 0,1 0 0 0 0,-1 0 1 0 0,1-1-1 0 0,-6 1-204 0 0,-13 4-1043 0 0,15-4 880 0 0,0 0 0 0 0,-1-1 0 0 0,1 0 0 0 0,0 0 0 0 0,-5-1 163 0 0,13 0-1078 0 0,-1 0-372 0 0,2 0 781 0 0,-7-1 408 0 0,4 0-5808 0 0,6-5 77 0 0</inkml:trace>
  <inkml:trace contextRef="#ctx0" brushRef="#br1" timeOffset="222382.362">16022 1100 15664 0 0,'3'0'130'0'0,"0"1"0"0"0,0 0 0 0 0,0 0 0 0 0,0 0 0 0 0,0 0 0 0 0,0 0 0 0 0,-1 0 0 0 0,1 1 0 0 0,0-1 0 0 0,0 1 1 0 0,-1 0-1 0 0,1 0 0 0 0,1 2-130 0 0,19 11 1856 0 0,-17-12-1243 0 0,0-1-1 0 0,0 0 1 0 0,0 0-1 0 0,0-1 0 0 0,1 0 1 0 0,-1 0-1 0 0,4 0-612 0 0,-6 0 2 0 0,-1-2-1 0 0,1 1 1 0 0,-1 0-1 0 0,1-1 1 0 0,-1 1-1 0 0,1-1 1 0 0,-1 0-1 0 0,0 0 1 0 0,1 0-1 0 0,-1-1 1 0 0,0 1-1 0 0,0-1 1 0 0,0 0-1 0 0,3-2-1 0 0,8-5 0 0 0,-11 8 0 0 0,-1-1 0 0 0,1 0 0 0 0,0 1 0 0 0,-1-1 0 0 0,0 0 0 0 0,1-1 0 0 0,-1 1 0 0 0,0 0 0 0 0,0 0 0 0 0,0-1 0 0 0,0-1 0 0 0,5-4 0 0 0,-6 7 0 0 0,-1 0 0 0 0,1 1 0 0 0,0-1 0 0 0,-1 0 0 0 0,1 0 0 0 0,0 0 0 0 0,-1 1 0 0 0,1-1 0 0 0,-1 0 0 0 0,0 0 0 0 0,1 0 0 0 0,-1 0 0 0 0,0 0 0 0 0,1 0 0 0 0,-1 0 0 0 0,0 0 0 0 0,0 0 0 0 0,0 0 0 0 0,0 0 0 0 0,0 0 0 0 0,0-1 0 0 0,0 1 0 0 0,-1-16 0 0 0,2 16 0 0 0,-1 0 0 0 0,0-1 0 0 0,0 1 0 0 0,0 0 0 0 0,0-1 0 0 0,0 1 0 0 0,0-1 0 0 0,0 1 0 0 0,0 0 0 0 0,0-1 0 0 0,-1 1 0 0 0,1 0 0 0 0,-1-1 0 0 0,1 1 0 0 0,-1 0 0 0 0,1 0 0 0 0,-1 0 0 0 0,0-1 0 0 0,1 1 0 0 0,-1 0 0 0 0,0 0 0 0 0,0 0 0 0 0,0 0 0 0 0,-1-1 0 0 0,-2 0 0 0 0,3 2 0 0 0,0 0 0 0 0,0-1 0 0 0,0 1 0 0 0,1 0 0 0 0,-1-1 0 0 0,0 1 0 0 0,1 0 0 0 0,-1-1 0 0 0,0 1 0 0 0,1-1 0 0 0,-1 1 0 0 0,1-1 0 0 0,-1 1 0 0 0,0-1 0 0 0,1 0 0 0 0,-1 1 0 0 0,1-1 0 0 0,0 0 0 0 0,-1 1 0 0 0,1-1 0 0 0,-1 0 0 0 0,1 1 0 0 0,0-1 0 0 0,0 0 0 0 0,0 0 0 0 0,-1 0 0 0 0,1 1 0 0 0,0-1 0 0 0,-3-1 0 0 0,1 3 0 0 0,1 1 0 0 0,-1-1 0 0 0,1 0 0 0 0,0 1 0 0 0,-1-1 0 0 0,1 1 0 0 0,0-1 0 0 0,0 1 0 0 0,0 0 0 0 0,0-1 0 0 0,0 1 0 0 0,1 0 0 0 0,-1 0 0 0 0,0-1 0 0 0,1 1 0 0 0,-1 1 0 0 0,-6 14 0 0 0,7-16 0 0 0,-1-1 0 0 0,1 1 0 0 0,0 0 0 0 0,-1 0 0 0 0,1 0 0 0 0,0 0 0 0 0,0 0 0 0 0,-1 0 0 0 0,1-1 0 0 0,0 1 0 0 0,0 0 0 0 0,0 0 0 0 0,0 0 0 0 0,0 0 0 0 0,0 0 0 0 0,1 0 0 0 0,-1 0 0 0 0,0 0 0 0 0,0 12 0 0 0,-4-1 0 0 0,3-10 0 0 0,0 0 0 0 0,0-1 0 0 0,0 1 0 0 0,1 0 0 0 0,-1-1 0 0 0,1 1 0 0 0,-1 0 0 0 0,1 0 0 0 0,0 0 0 0 0,0-1 0 0 0,-1 1 0 0 0,1 0 0 0 0,0 0 0 0 0,1 0 0 0 0,-1 0 0 0 0,0 1 0 0 0,4 3 0 0 0,-3-6 0 0 0,0 1 0 0 0,-1 0 0 0 0,1 0 0 0 0,-1-1 0 0 0,1 1 0 0 0,-1 0 0 0 0,1 0 0 0 0,-1 0 0 0 0,0 0 0 0 0,1 0 0 0 0,-1-1 0 0 0,0 1 0 0 0,0 0 0 0 0,0 0 0 0 0,1 8 0 0 0,3-6 0 0 0,10 2 0 0 0,-11-4 0 0 0,-1 0 0 0 0,1-1 0 0 0,0 1 0 0 0,-1 0 0 0 0,1-1 0 0 0,0 1 0 0 0,0-1 0 0 0,-1 0 0 0 0,1 0 0 0 0,0 0 0 0 0,0 0 0 0 0,-1-1 0 0 0,3 1 0 0 0,37-13 0 0 0,-19 5 0 0 0,-16 6-45 0 0,1-1 0 0 0,-1-1-1 0 0,0 1 1 0 0,0-1 0 0 0,1-1 45 0 0,28-14-1158 0 0,-15 9 630 0 0,-16 7 511 0 0,0 1 1 0 0,0 0 0 0 0,0 0 0 0 0,0 0-1 0 0,0 1 1 0 0,3-1 16 0 0,-6 2 1 0 0,0 0 0 0 0,0 0 0 0 0,0 0 0 0 0,0 0 0 0 0,0 1 0 0 0,0-1 0 0 0,0 0 0 0 0,0 1 0 0 0,0 0 0 0 0,0-1 0 0 0,0 1 0 0 0,0 0 0 0 0,0 0 0 0 0,0 0-1 0 0,0 0 1 0 0,-1 0 0 0 0,1 1 0 0 0,0-1 0 0 0,-1 1-1 0 0,6 4 200 0 0,-2 1 0 0 0,1 0-1 0 0,-1 0 1 0 0,0 1-1 0 0,0 0 1 0 0,-1 0 0 0 0,0 0-1 0 0,0 0 1 0 0,-1 0 0 0 0,2 8-200 0 0,-1-2-2 0 0,2-1 1 0 0,0 0-1 0 0,2 4 2 0 0,-7-16 92 0 0,-1-1-1 0 0,0 1 1 0 0,0 0-1 0 0,1-1 1 0 0,-1 1-1 0 0,1 0 0 0 0,-1-1 1 0 0,1 1-1 0 0,-1 0 1 0 0,1-1-1 0 0,-1 1 1 0 0,1-1-1 0 0,0 1 1 0 0,-1-1-1 0 0,1 1 0 0 0,-1-1 1 0 0,2 1-92 0 0,-1-2 35 0 0,-1 1 0 0 0,1-1 1 0 0,0 0-1 0 0,0 0 0 0 0,-1 1 0 0 0,1-1 1 0 0,0 0-1 0 0,-1 0 0 0 0,1 0 0 0 0,-1 0 1 0 0,1 0-1 0 0,-1 0 0 0 0,0 0 0 0 0,1 0-35 0 0,5-13-6 0 0,-1-1 0 0 0,0 1 0 0 0,0-2 6 0 0,8-26-1764 0 0,-7 26-612 0 0,0 0-5473 0 0</inkml:trace>
  <inkml:trace contextRef="#ctx0" brushRef="#br1" timeOffset="223435.497">11599 2043 8288 0 0,'0'0'190'0'0,"0"0"28"0"0,0 0 7 0 0,6-16 2070 0 0,11-28-1075 0 0,-13 34-393 0 0,-1-1 0 0 0,2 0 0 0 0,-1 1 0 0 0,6-8-827 0 0,1 0 1060 0 0,-8 12-910 0 0,1 0 0 0 0,-1 0 0 0 0,1 0 1 0 0,0 1-1 0 0,0 0 0 0 0,1-1 0 0 0,0 2 1 0 0,0-1-1 0 0,0 1 0 0 0,4-3-150 0 0,8-4 279 0 0,1 2 1 0 0,1 0-1 0 0,-1 1 0 0 0,5 0-279 0 0,5-2 0 0 0,0 1 0 0 0,-1 0 0 0 0,24-3 0 0 0,-10 4 0 0 0,-23 4 0 0 0,0 1 0 0 0,-1 0 0 0 0,1 2 0 0 0,0 0 0 0 0,0 0 0 0 0,10 3 0 0 0,31 5-829 0 0,60-1 829 0 0,-105-7-1038 0 0,-10 1 274 0 0,0 0 1 0 0,0-1 0 0 0,0 2 0 0 0,0-1 0 0 0,3 1 763 0 0,-5-1-1986 0 0,-2 0-50 0 0,0 0-10 0 0</inkml:trace>
  <inkml:trace contextRef="#ctx0" brushRef="#br1" timeOffset="223937.995">11863 1959 10136 0 0,'0'0'230'0'0,"0"0"30"0"0,0 0 19 0 0,-19 6 3850 0 0,16-5-3865 0 0,1 1-1 0 0,-1-1 1 0 0,1 0 0 0 0,-1 1-1 0 0,1-1 1 0 0,0 1-1 0 0,0 0 1 0 0,-2 2-264 0 0,-9 6 1152 0 0,-52 26 2060 0 0,63-35-3248 0 0,-13 7-72 0 0,13-6 272 0 0,0-1 1 0 0,0 1 0 0 0,-1-1-1 0 0,1 0 1 0 0,-1 0 0 0 0,1 0-1 0 0,-1 0 1 0 0,1 0 0 0 0,-1-1-1 0 0,0 1 1 0 0,1-1 0 0 0,-1 1-1 0 0,0-1-164 0 0,1 0 31 0 0,1-1 0 0 0,-1 1 0 0 0,1 0 0 0 0,-1-1 0 0 0,1 1 0 0 0,-1-1 0 0 0,1 1 0 0 0,0-1 0 0 0,-1 0 1 0 0,1 1-1 0 0,0-1 0 0 0,-1 0 0 0 0,1 0 0 0 0,0 0 0 0 0,0 0 0 0 0,0 0 0 0 0,0 0 0 0 0,0 0 0 0 0,-1-2-31 0 0,-15-25 1542 0 0,12 18-1610 0 0,-4-3 68 0 0,0 1 0 0 0,0 0 0 0 0,-1 0 0 0 0,-1 1 0 0 0,0 0 0 0 0,-9-6 0 0 0,18 15 0 0 0,-1 0 0 0 0,1 0 0 0 0,-1 0 0 0 0,1 0 0 0 0,-1 0 0 0 0,0 1 0 0 0,0-1 0 0 0,1 1 0 0 0,-1-1 0 0 0,0 1 0 0 0,0 0 0 0 0,-1 1 0 0 0,1-1 0 0 0,-2 0 0 0 0,-7-1-496 0 0,-17-2 939 0 0,10 3-8494 0 0,18 1 532 0 0</inkml:trace>
  <inkml:trace contextRef="#ctx0" brushRef="#br1" timeOffset="225164.441">12544 1795 15664 0 0,'0'0'356'0'0,"0"0"49"0"0,0 0 21 0 0,0 0-42 0 0,-6 6 200 0 0,-1 2 25 0 0,1 0 0 0 0,1 0 0 0 0,-1 0 0 0 0,2 1-1 0 0,-5 8-608 0 0,5-2 152 0 0,0 0 0 0 0,1 0 0 0 0,0 1 0 0 0,1 9-152 0 0,-1-15-29 0 0,2-9-51 0 0,1 1 0 0 0,-1 0 1 0 0,1 0-1 0 0,-1 0 0 0 0,1-1 1 0 0,0 1-1 0 0,0 0 0 0 0,0 0 1 0 0,0 0-1 0 0,0 0 0 0 0,0-1 1 0 0,1 1-1 0 0,-1 0 0 0 0,0 0 1 0 0,1 0-1 0 0,0-1 0 0 0,0 3 80 0 0,11-15-6053 0 0,0-5 3015 0 0,0 2-30 0 0</inkml:trace>
  <inkml:trace contextRef="#ctx0" brushRef="#br1" timeOffset="225500.346">12555 1689 19351 0 0,'0'0'424'0'0,"0"0"88"0"0,0 0 24 0 0,0 0 8 0 0,0 0-440 0 0,0 0-104 0 0,-2 6 0 0 0,-1-1 0 0 0,3-5-384 0 0,0 9-104 0 0,0-1-24 0 0,-4 0 0 0 0,4-3-816 0 0,4 1-168 0 0,-1 2-31 0 0,-1-3-4713 0 0</inkml:trace>
  <inkml:trace contextRef="#ctx0" brushRef="#br1" timeOffset="225911.47">12715 1831 11976 0 0,'0'14'901'0'0,"0"7"693"0"0,-2 0-1 0 0,0-1 1 0 0,-2 1-1 0 0,-3 12-1593 0 0,4-27 155 0 0,3-6-123 0 0,0 1 1 0 0,0-1-1 0 0,0 0 0 0 0,-1 1 0 0 0,1-1 1 0 0,0 0-1 0 0,0 0 0 0 0,0 1 1 0 0,-1-1-1 0 0,1 0 0 0 0,0 0 0 0 0,0 1 1 0 0,-1-1-1 0 0,1 0 0 0 0,0 0 0 0 0,-1 0 1 0 0,1 1-1 0 0,0-1 0 0 0,0 0 0 0 0,-1 0 1 0 0,1 0-1 0 0,0 0 0 0 0,-1 0 1 0 0,1 0-1 0 0,0 0 0 0 0,-1 0 0 0 0,1 0 1 0 0,-1 0-1 0 0,1 0 0 0 0,0 0 0 0 0,-1 0 1 0 0,1 0-1 0 0,0 0 0 0 0,-1 0 1 0 0,1 0-1 0 0,0 0 0 0 0,-1 0 0 0 0,1 0 1 0 0,0-1-1 0 0,0 1 0 0 0,-1 0 0 0 0,1 0 1 0 0,0 0-1 0 0,-1-1 0 0 0,1 1 1 0 0,0 0-1 0 0,0 0 0 0 0,0-1 0 0 0,-1 1 1 0 0,1 0-1 0 0,0 0 0 0 0,0-1 0 0 0,0 1 1 0 0,-1 0-1 0 0,1-1 0 0 0,0 1 0 0 0,0 0 1 0 0,0-1-1 0 0,0 1 0 0 0,0 0 1 0 0,0-1-1 0 0,0 1 0 0 0,0 0 0 0 0,0-1-32 0 0,0-1-57 0 0,0 0 0 0 0,0 0-1 0 0,0 0 1 0 0,0 0 0 0 0,0 0-1 0 0,1 0 1 0 0,-1 0 0 0 0,1 0-1 0 0,-1 0 1 0 0,1 0 0 0 0,0 0-1 0 0,0 1 1 0 0,0-1 0 0 0,1-1 57 0 0,3-7-582 0 0,1-3 387 0 0,1 0-1 0 0,1 1 0 0 0,3-5 196 0 0,2-1-21 0 0,-6 8 21 0 0,1 0 0 0 0,0 1 0 0 0,0 0 0 0 0,1 0 0 0 0,7-5 0 0 0,-15 14 0 0 0,-1 0 0 0 0,1-1 0 0 0,-1 1 0 0 0,1 0 0 0 0,-1-1 0 0 0,1 1 0 0 0,0 0 0 0 0,-1 0 0 0 0,1-1 0 0 0,-1 1 0 0 0,1 0 0 0 0,0 0 0 0 0,-1 0 0 0 0,1 0 0 0 0,0 0 0 0 0,-1 0 0 0 0,1 0 0 0 0,0 0 0 0 0,-1 0 0 0 0,1 0 0 0 0,0 0 0 0 0,-1 0 0 0 0,1 0 0 0 0,-1 1 0 0 0,1-1 0 0 0,0 0 0 0 0,-1 1 0 0 0,12 7 0 0 0,-11-7 0 0 0,2 2 123 0 0,-1 0-1 0 0,1 1 0 0 0,-1-1 1 0 0,0 0-1 0 0,0 1 1 0 0,0-1-1 0 0,0 1 0 0 0,-1 0 1 0 0,1-1-1 0 0,-1 1 0 0 0,0 0 1 0 0,0 0-1 0 0,-1 0 0 0 0,1 0 1 0 0,-1 1-123 0 0,1 8 39 0 0,-1 0 0 0 0,0 0 0 0 0,-1 0 0 0 0,0 1-39 0 0,0-10-1 0 0,0 0 0 0 0,0-1 0 0 0,0 1 0 0 0,-1-1 0 0 0,1 1 0 0 0,-1 0 1 0 0,-1 1-58 0 0,3-3-279 0 0,0-2-138 0 0,0 0-33 0 0,0 0-140 0 0,0 0-572 0 0,0 0-253 0 0,0 0-835 0 0,0 0-3146 0 0</inkml:trace>
  <inkml:trace contextRef="#ctx0" brushRef="#br1" timeOffset="226289.277">13050 1602 17503 0 0,'0'0'399'0'0,"0"0"60"0"0,0 0 21 0 0,6 14 102 0 0,-3-3-131 0 0,0 0-1 0 0,-1 0 0 0 0,0 1 1 0 0,-1-1-1 0 0,0 6-450 0 0,2 17 1236 0 0,-3-21-1119 0 0,0 0-1 0 0,-1 1 0 0 0,0-1 1 0 0,-1 0-1 0 0,-3 12-116 0 0,-1 6 26 0 0,4-21-23 0 0,0-1 0 0 0,-1 1 0 0 0,0-1 0 0 0,-1 0 0 0 0,0 0 0 0 0,0 0 1 0 0,-5 5-4 0 0,-12 15-2815 0 0,21-29 2251 0 0,-4 5 860 0 0,1-4-6940 0 0,-2-4 4598 0 0</inkml:trace>
  <inkml:trace contextRef="#ctx0" brushRef="#br1" timeOffset="226630.878">13062 1831 11976 0 0,'6'0'1082'0'0,"19"1"52"0"0,20 4-1134 0 0,-26-2 402 0 0,0-2 1 0 0,0 0 0 0 0,18-1-403 0 0,-18-1 345 0 0,-10 1-4 0 0,1-1 0 0 0,-1 0-1 0 0,4-1-340 0 0,18-5 528 0 0,-12 3-488 0 0,1-1 0 0 0,11-5-40 0 0,-14 4 0 0 0,30-12 0 0 0,-44 16 0 0 0,1 0 0 0 0,0 0 0 0 0,-1 0 0 0 0,0-1 0 0 0,1 1 0 0 0,-1-1 0 0 0,0 0 0 0 0,0 0 0 0 0,-1 0 0 0 0,3-2 0 0 0,-5 5 0 0 0,0-1 0 0 0,1 1 0 0 0,-1-1 0 0 0,1 1 0 0 0,-1-1 0 0 0,0 1 0 0 0,1-1 0 0 0,-1 1 0 0 0,0-1 0 0 0,1 1 0 0 0,-1-1 0 0 0,0 1 0 0 0,0-1 0 0 0,0 0 0 0 0,0 1 0 0 0,1-1 0 0 0,-1 1 0 0 0,0-1 0 0 0,0 0 0 0 0,0 1 0 0 0,0-1 0 0 0,0 1 0 0 0,0-1 0 0 0,-1 0 0 0 0,1 1 0 0 0,0-1 0 0 0,0 1 0 0 0,0-1 0 0 0,0 0 0 0 0,-1 1 0 0 0,1-1 0 0 0,0 1 0 0 0,-1-1 0 0 0,1 1 0 0 0,-2-3 0 0 0,1 1 0 0 0,0 0 0 0 0,-1 0 0 0 0,1 0 0 0 0,-1 0 0 0 0,1 1 0 0 0,-1-1 0 0 0,0 0 0 0 0,1 1 0 0 0,-1-1 0 0 0,0 1 0 0 0,0-1 0 0 0,0 1 0 0 0,0 0 0 0 0,0 0 0 0 0,-1 0 0 0 0,1 0 0 0 0,0 1 0 0 0,0-1 0 0 0,-2 0 0 0 0,-1 0 0 0 0,1 0 0 0 0,-1 0 0 0 0,1 1 0 0 0,-1 0 0 0 0,1-1 0 0 0,-1 2 0 0 0,0-1 0 0 0,1 0 0 0 0,-1 1 0 0 0,1 0 0 0 0,-7 2 137 0 0,1 0 0 0 0,0 1 0 0 0,0 0 0 0 0,1 0 0 0 0,-1 1 0 0 0,1 1 0 0 0,0 0-137 0 0,3-2 253 0 0,0 0 0 0 0,0 1 0 0 0,1 0 0 0 0,0 0 0 0 0,0 0 0 0 0,0 0 0 0 0,1 1 0 0 0,0 0-1 0 0,0 0 1 0 0,-3 5-253 0 0,6-8 107 0 0,-5 9 75 0 0,1 0 0 0 0,0 1-1 0 0,-2 7-181 0 0,6-17-2 0 0,1 0-1 0 0,-1 0 1 0 0,0 0 0 0 0,1 0-1 0 0,0 0 1 0 0,0 0-1 0 0,0 0 1 0 0,0 0-1 0 0,0 0 1 0 0,0 0-1 0 0,1 0 1 0 0,0 0 0 0 0,0 0-1 0 0,-1 0 1 0 0,2 0-1 0 0,-1 0 1 0 0,0 0-1 0 0,1 0 3 0 0,-2-2 0 0 0,1 0 0 0 0,0 0 0 0 0,-1 0 0 0 0,1 0 0 0 0,0 0 0 0 0,0 0 0 0 0,0 0 0 0 0,0 0 0 0 0,-1 0 0 0 0,1 0 0 0 0,0-1 0 0 0,0 1 0 0 0,1 0 0 0 0,-1-1 0 0 0,0 1 0 0 0,0-1 0 0 0,0 1 0 0 0,0-1 0 0 0,0 0 0 0 0,1 1 0 0 0,-1-1 0 0 0,5 1 0 0 0,-3 0 0 0 0,0 0 0 0 0,0-1 0 0 0,0 1 0 0 0,-1-1 0 0 0,1 0 0 0 0,0 0 0 0 0,0 0 0 0 0,0 0 0 0 0,0-1 0 0 0,0 1 0 0 0,0-1 0 0 0,-1 0 0 0 0,1 1 0 0 0,2-2 0 0 0,7-3 0 0 0,-1 0 0 0 0,9-6 0 0 0,-16 9 0 0 0,4-3-244 0 0,1-1-1 0 0,-1 0 0 0 0,0-1 1 0 0,5-5 244 0 0,23-19-998 0 0,-22 21 983 0 0,-11 7 15 0 0,1 0 0 0 0,-1 1 0 0 0,0 0 0 0 0,1 0-1 0 0,-1 0 1 0 0,1 0 0 0 0,0 1 0 0 0,-1-1 0 0 0,4 0 0 0 0,7-1 0 0 0,-10 2 0 0 0,1 0 0 0 0,0 0 0 0 0,-1 0 0 0 0,1 0 0 0 0,0 1 0 0 0,3 0 0 0 0,-6 0 0 0 0,-1 0 0 0 0,1 1 0 0 0,0-1 0 0 0,-1 1 0 0 0,1-1 0 0 0,0 1 0 0 0,-1 0 0 0 0,1-1 0 0 0,-1 1 0 0 0,1 0 0 0 0,-1 0 0 0 0,0 0 0 0 0,1 0 0 0 0,-1 0 0 0 0,0 1 0 0 0,1-1 0 0 0,-1 0 0 0 0,0 0 0 0 0,0 1 0 0 0,0-1 0 0 0,0 1 0 0 0,5 10 308 0 0,0-1 1 0 0,-1 1-1 0 0,0 1 0 0 0,-1-1 0 0 0,0 1 0 0 0,-1 1-308 0 0,2 5 72 0 0,1 0-1 0 0,1 0-71 0 0,-3-2 81 0 0,-2-6 959 0 0,-1-12-1063 0 0,-1 1 1 0 0,1-1-1 0 0,-1 1 0 0 0,1 0 0 0 0,-1-1 0 0 0,1 1 0 0 0,-1-1 0 0 0,0 1 1 0 0,1-1-1 0 0,-1 1 0 0 0,0-1 0 0 0,0 0 0 0 0,1 1 0 0 0,-1-1 1 0 0,0 1-1 0 0,0-1 0 0 0,0 1 0 0 0,0-1 0 0 0,0 0 0 0 0,1 0 23 0 0,5-16-249 0 0,1 0 0 0 0,0 0-1 0 0,6-7 250 0 0,-10 19-113 0 0,0 0 0 0 0,0 0-1 0 0,1 1 1 0 0,-1-1 0 0 0,1 1-1 0 0,0 0 1 0 0,0 0 0 0 0,1 0-1 0 0,-1 1 1 0 0,1 0 0 0 0,0 0-1 0 0,0 0 1 0 0,1-1 113 0 0,-3 3 65 0 0,-1 1 0 0 0,1-1 0 0 0,0 0 0 0 0,-1 1 0 0 0,1-1 0 0 0,0 1 0 0 0,0 0 1 0 0,-1 0-1 0 0,1 0 0 0 0,0 0 0 0 0,0 1 0 0 0,-1-1 0 0 0,1 1 0 0 0,0-1 0 0 0,-1 1 0 0 0,1 0 0 0 0,-1 0 0 0 0,1 0 0 0 0,-1 1 0 0 0,1-1 0 0 0,-1 0 0 0 0,0 1 0 0 0,0 0 0 0 0,0-1 0 0 0,1 1 1 0 0,-1 0-66 0 0,6 6-27 0 0,0 1 0 0 0,-1-1 0 0 0,0 1 0 0 0,0 0 0 0 0,1 5 27 0 0,1-3 112 0 0,-7-7 109 0 0,1-1 1 0 0,-1 0-1 0 0,0 1 0 0 0,0 0 1 0 0,0-1-1 0 0,1 3-221 0 0,-3-5 32 0 0,1 0 0 0 0,-1 0-1 0 0,1 0 1 0 0,0 0-1 0 0,-1 0 1 0 0,1 0 0 0 0,0 0-1 0 0,0 0 1 0 0,0 0-1 0 0,-1 0 1 0 0,2 0-32 0 0,-1 0-153 0 0,0 0-1 0 0,0 0 1 0 0,0 0 0 0 0,0 0-1 0 0,-1 1 1 0 0,1-1 0 0 0,0 0 0 0 0,0 0-1 0 0,-1 1 1 0 0,1-1 0 0 0,-1 0-1 0 0,1 1 154 0 0,-1-1-185 0 0,1-1-1 0 0,-1 1 1 0 0,0 0-1 0 0,0-1 1 0 0,1 1-1 0 0,-1-1 1 0 0,1 1-1 0 0,-1-1 1 0 0,0 0-1 0 0,1 1 1 0 0,-1-1-1 0 0,1 1 1 0 0,-1-1-1 0 0,1 0 0 0 0,-1 1 1 0 0,1-1-1 0 0,-1 0 1 0 0,1 0-1 0 0,0 1 1 0 0,-1-1-1 0 0,1 0 1 0 0,-1 0-1 0 0,1 0 1 0 0,0 0-1 0 0,-1 0 1 0 0,1 1-1 0 0,-1-1 1 0 0,1 0-1 0 0,0-1 1 0 0,-1 1-1 0 0,1 0 1 0 0,-1 0-1 0 0,1 0 1 0 0,0 0 185 0 0,5-2-5800 0 0</inkml:trace>
  <inkml:trace contextRef="#ctx0" brushRef="#br1" timeOffset="227016.679">14157 1730 19351 0 0,'-3'1'159'0'0,"0"-1"0"0"0,0 1-1 0 0,1-1 1 0 0,-1 1 0 0 0,0 0-1 0 0,0 0 1 0 0,1 0 0 0 0,-1 1-1 0 0,0-1 1 0 0,1 0 0 0 0,0 1-1 0 0,-1 0 1 0 0,1 0 0 0 0,0 0-1 0 0,0 0 1 0 0,0 0 0 0 0,0 0-1 0 0,0 0 1 0 0,0 0 0 0 0,1 1-1 0 0,-2 2-158 0 0,1-2 47 0 0,0 0-1 0 0,1 0 1 0 0,-1 0-1 0 0,1 0 1 0 0,0 0-1 0 0,0 1 0 0 0,0-1 1 0 0,0 0-1 0 0,0 1 1 0 0,1-1-1 0 0,0 0 1 0 0,-1 1-1 0 0,1-1 1 0 0,1 1-1 0 0,-1-1 0 0 0,0 1 1 0 0,1-1-1 0 0,1 3-46 0 0,-1-2 0 0 0,0 0 0 0 0,1-1 0 0 0,0 1 0 0 0,0-1 0 0 0,0 0 0 0 0,0 0 0 0 0,0 1 0 0 0,1-2 0 0 0,-1 1 0 0 0,3 1 0 0 0,0 1 0 0 0,0-2 0 0 0,1 1 0 0 0,0-1 0 0 0,-1 1 0 0 0,7 1 0 0 0,64 24 0 0 0,-76-29 0 0 0,0 0 0 0 0,1 0 0 0 0,-1 1 0 0 0,0-1 0 0 0,0 0 0 0 0,0 0 0 0 0,1 1 0 0 0,-1-1 0 0 0,0 0 0 0 0,0 1 0 0 0,0-1 0 0 0,0 0 0 0 0,0 0 0 0 0,0 1 0 0 0,1-1 0 0 0,-1 0 0 0 0,0 1 0 0 0,0-1 0 0 0,0 0 0 0 0,0 1 0 0 0,0-1 0 0 0,0 0 0 0 0,0 1 0 0 0,0-1 0 0 0,0 0 0 0 0,0 1 0 0 0,-1-1 0 0 0,1 0 0 0 0,0 1 0 0 0,0-1 0 0 0,0 0 0 0 0,0 1 0 0 0,0-1 0 0 0,-1 0 0 0 0,1 0 0 0 0,0 1 0 0 0,0-1 0 0 0,0 0 0 0 0,-1 0 0 0 0,0 3 0 0 0,-1 0 0 0 0,0-1 0 0 0,0 0 0 0 0,0 1 0 0 0,-1-1 0 0 0,1 0 0 0 0,0 0 0 0 0,-1 0 0 0 0,1 0 0 0 0,-1-1 0 0 0,-3 2 0 0 0,-32 15 0 0 0,35-17 0 0 0,-15 5 18 0 0,0-1 1 0 0,-4 1-19 0 0,-20 5-438 0 0,38-9 198 0 0,-1-1 0 0 0,0 0-1 0 0,0 0 1 0 0,0 0 0 0 0,0-1 240 0 0,4 0-278 0 0,-1 0-1 0 0,1 0 1 0 0,0 0-1 0 0,-1 0 1 0 0,1 0 0 0 0,0 0-1 0 0,0-1 1 0 0,-1 1-1 0 0,1 0 1 0 0,0-1-1 0 0,0 1 1 0 0,-1-1 0 0 0,1 1-1 0 0,0-1 1 0 0,0 0-1 0 0,0 1 1 0 0,0-1 0 0 0,0 0-1 0 0,0 0 1 0 0,-1-1 278 0 0,-1-3-6141 0 0</inkml:trace>
  <inkml:trace contextRef="#ctx0" brushRef="#br1" timeOffset="227380.121">14405 1795 17503 0 0,'4'0'165'0'0,"7"2"630"0"0,-2 1 237 0 0,-9-3-993 0 0,1 1-1 0 0,-1-1 0 0 0,1 0 0 0 0,-1 1 0 0 0,0-1 0 0 0,1 0 0 0 0,-1 1 0 0 0,0-1 0 0 0,1 0 1 0 0,-1 1-1 0 0,0-1 0 0 0,0 1 0 0 0,1-1 0 0 0,-1 1 0 0 0,0-1 0 0 0,0 0 0 0 0,0 1 1 0 0,0-1-1 0 0,0 1 0 0 0,1-1 0 0 0,-1 1 0 0 0,0-1 0 0 0,0 1 0 0 0,0-1 0 0 0,0 1 1 0 0,0-1-1 0 0,-1 1 0 0 0,1-1 0 0 0,0 1 0 0 0,0-1 0 0 0,0 1 0 0 0,0-1 0 0 0,0 1 0 0 0,-1-1-38 0 0,-5 16 1076 0 0,6-16-1056 0 0,-16 46 2540 0 0,10-28-1661 0 0,4-14-855 0 0,1 1 0 0 0,-1-1 1 0 0,1 0-1 0 0,-1-1 0 0 0,-1 3-44 0 0,0 2 0 0 0,3 1-64 0 0,0-7-273 0 0,0-2-138 0 0,0 0-33 0 0,0 0-140 0 0,0 0-572 0 0,0 0-253 0 0,0-1-1108 0 0,0-6-4240 0 0</inkml:trace>
  <inkml:trace contextRef="#ctx0" brushRef="#br1" timeOffset="227936.859">14571 1612 19351 0 0,'0'0'886'0'0,"0"0"-21"0"0,10 12-445 0 0,-4-2-36 0 0,-1 1 1 0 0,1-1-1 0 0,-2 1 0 0 0,1 1 1 0 0,-2-1-1 0 0,1 0 0 0 0,-2 1 1 0 0,1 0-1 0 0,-1 5-384 0 0,2 23 367 0 0,-3 0 1 0 0,-1 7-368 0 0,0-27-149 0 0,-4 31 149 0 0,4-48-73 0 0,0 0 1 0 0,-1 0-1 0 0,0 0 0 0 0,0 0 0 0 0,0 0 0 0 0,0 0 0 0 0,-1 0 1 0 0,1 0-1 0 0,-1 0 0 0 0,1-1 0 0 0,-1 1 0 0 0,0-1 0 0 0,0 1 0 0 0,0-1 1 0 0,0 0-1 0 0,-1 0 0 0 0,1 0 0 0 0,-1 0 0 0 0,0 1 73 0 0,1-3-301 0 0,1 1-1 0 0,0-1 1 0 0,-1 0-1 0 0,1 0 1 0 0,-1 0-1 0 0,1 0 1 0 0,-1 0-1 0 0,1 0 1 0 0,-1 0-1 0 0,1 0 1 0 0,0-1-1 0 0,-1 1 1 0 0,1-1-1 0 0,-1 1 1 0 0,1-1-1 0 0,0 1 1 0 0,-1-1-1 0 0,1 0 1 0 0,0 1-1 0 0,0-1 1 0 0,0 0-1 0 0,-1 0 1 0 0,1 0-1 0 0,0 0 1 0 0,0 0 301 0 0,-5-5-2495 0 0,0-1 1 0 0,0 0-1 0 0,-3-4 2495 0 0,6 8-640 0 0,1 0 283 0 0,0 0-1 0 0,0 0 0 0 0,0 0 0 0 0,0 0 0 0 0,0 0 0 0 0,1-1 0 0 0,-1 1 0 0 0,1 0 1 0 0,0-1-1 0 0,0 1 0 0 0,0-1 0 0 0,1 0 358 0 0,0 3 249 0 0,-1 1 1 0 0,1-1-1 0 0,0 0 1 0 0,0 0-1 0 0,0 1 1 0 0,0-1-1 0 0,0 0 1 0 0,0 0 0 0 0,0 0-1 0 0,0 1 1 0 0,0-1-1 0 0,0 0 1 0 0,1 0-1 0 0,-1 1 1 0 0,0-1-1 0 0,1 0 1 0 0,-1 1-1 0 0,0-1 1 0 0,1 0-1 0 0,-1 1 1 0 0,1-1-1 0 0,-1 0 1 0 0,1 1-1 0 0,-1-1 1 0 0,1 1-1 0 0,-1-1 1 0 0,1 1-1 0 0,-1-1 1 0 0,1 1-1 0 0,0-1 1 0 0,-1 1-1 0 0,1 0 1 0 0,0-1-1 0 0,0 1 1 0 0,-1 0 0 0 0,1 0-1 0 0,0-1 1 0 0,0 1-1 0 0,-1 0 1 0 0,2 0-250 0 0,4-1 971 0 0,0 1 0 0 0,0 0 0 0 0,0 0 0 0 0,0 1 0 0 0,3 0-971 0 0,17 1 335 0 0,28-8 652 0 0,-33 5-605 0 0,0-2 0 0 0,0 0 0 0 0,0-1 0 0 0,16-6-382 0 0,-5 0 1001 0 0,-18 6-880 0 0,0 0 0 0 0,-1-1 0 0 0,0-1-1 0 0,0 0 1 0 0,12-8-121 0 0,-18 9 0 0 0,-2 0-64 0 0,-4 4-273 0 0,-1 1-138 0 0,0 0-33 0 0,0 0 66 0 0,1 1 428 0 0,0 1 0 0 0,-1-1 0 0 0,0 0 1 0 0,1 0-1 0 0,-1 0 0 0 0,0 1 0 0 0,1-1 0 0 0,-1 0 1 0 0,0 0-1 0 0,0 1 0 0 0,0-1 0 0 0,0 1 14 0 0,-1 15 247 0 0,1-10 41 0 0,0 0 0 0 0,0 0 1 0 0,0 0-1 0 0,1 0 0 0 0,0 0 0 0 0,1 4-288 0 0,3 12 17 0 0,-4-19-17 0 0,0 1 0 0 0,0-1 0 0 0,0 0 0 0 0,0 1 0 0 0,1-1 0 0 0,0 0-1 0 0,0 0 1 0 0,0 0 0 0 0,1 2 0 0 0,0-2 0 0 0,-2-2 0 0 0,0-1 0 0 0,-1 0 0 0 0,1 0 0 0 0,0 0 0 0 0,0 0 0 0 0,0 1 0 0 0,0-1 0 0 0,0-1 0 0 0,0 1 0 0 0,0 0 0 0 0,0 0 0 0 0,0 0 0 0 0,0 0 0 0 0,1-1 0 0 0,-1 1 0 0 0,0-1 0 0 0,0 1 0 0 0,1-1 0 0 0,-1 1 0 0 0,1-1 0 0 0,-1 0 0 0 0,0 0 0 0 0,1 1 0 0 0,-1-1 0 0 0,4 0 0 0 0,0 0 0 0 0,0-1 0 0 0,0 1 0 0 0,0-1 0 0 0,0 0 0 0 0,0 0 0 0 0,0-1 0 0 0,0 1 0 0 0,-1-1 0 0 0,1 0 0 0 0,-1 0 0 0 0,1-1 0 0 0,1 0 0 0 0,14-7 0 0 0,22-18 0 0 0,-26 17 0 0 0,-13 9 0 0 0,0-1 0 0 0,0 1 0 0 0,1 0 0 0 0,0 0 0 0 0,-1 0 0 0 0,1 0 0 0 0,0 1 0 0 0,0-1 0 0 0,-1 1 0 0 0,1 0 0 0 0,3 0 0 0 0,-6 1 0 0 0,1 0 0 0 0,-1 0 0 0 0,0 0 0 0 0,1 0 0 0 0,-1 0 0 0 0,1 0 0 0 0,-1 0 0 0 0,0 0 0 0 0,1 1 0 0 0,0 0 0 0 0,-1-1 0 0 0,-1 0 0 0 0,1 0 0 0 0,-1 0 0 0 0,1 0 0 0 0,-1 0 0 0 0,1 0 0 0 0,-1 0 0 0 0,0 0 0 0 0,1 0 0 0 0,-1 0 0 0 0,1 1 0 0 0,-1-1 0 0 0,0 0 0 0 0,1 0 0 0 0,-1 0 0 0 0,0 1 0 0 0,1-1 0 0 0,-1 0 0 0 0,0 0 0 0 0,1 1 0 0 0,-1-1 0 0 0,0 0 0 0 0,1 1 0 0 0,-1-1 0 0 0,0 0 0 0 0,0 1 0 0 0,1-1 0 0 0,-1 0 0 0 0,0 1 0 0 0,0-1 0 0 0,0 1 0 0 0,1 0 0 0 0,1 3 111 0 0,0 0 0 0 0,0 0 0 0 0,0 0-1 0 0,0 0 1 0 0,0 0 0 0 0,-1 0 0 0 0,0 0-1 0 0,0 0 1 0 0,0 0 0 0 0,0 1 0 0 0,-1-1-1 0 0,0 0 1 0 0,0 1-111 0 0,4 17 526 0 0,-3-19-515 0 0,0 0 1 0 0,0 0 0 0 0,-1 0 0 0 0,1 0 0 0 0,-1 1-1 0 0,0-1 1 0 0,0 2-12 0 0,-8 58 0 0 0,6-47 0 0 0,-1 0 0 0 0,0 0 0 0 0,-1-1 0 0 0,-1 1 0 0 0,-3 8 0 0 0,-3 8 0 0 0,6-21 0 0 0,0 0 0 0 0,0-1 0 0 0,-1 1 0 0 0,0-1 0 0 0,0 0 0 0 0,-2 0 0 0 0,-6 11 0 0 0,-11 7 62 0 0,24-26-165 0 0,-1 0-1 0 0,0-1 1 0 0,1 1 0 0 0,-1-1 0 0 0,0 1-1 0 0,0-1 1 0 0,0 0 0 0 0,0 0 0 0 0,0 0-1 0 0,0 0 1 0 0,0 0 0 0 0,-1 0 0 0 0,1-1-1 0 0,-1 1 104 0 0,3-1-78 0 0,-1 0 0 0 0,1 0 0 0 0,0-1-1 0 0,-1 1 1 0 0,1 0 0 0 0,0 0 0 0 0,0 0-1 0 0,-1-1 1 0 0,1 1 0 0 0,0 0 0 0 0,-1 0-1 0 0,1-1 1 0 0,0 1 0 0 0,0 0 0 0 0,0-1-1 0 0,-1 1 1 0 0,1 0 0 0 0,0-1 0 0 0,0 1-1 0 0,0 0 1 0 0,0-1 0 0 0,0 1 0 0 0,-1-1-1 0 0,1 1 1 0 0,0 0 0 0 0,0-1 0 0 0,0 1-1 0 0,0-1 79 0 0,-1-10-2038 0 0,2 0-3007 0 0,4-2-1392 0 0</inkml:trace>
  <inkml:trace contextRef="#ctx0" brushRef="#br1" timeOffset="228717.794">15810 1828 15664 0 0,'-2'0'356'0'0,"-7"3"-99"0"0,1 1 0 0 0,-1 0 0 0 0,1 0 0 0 0,0 1 0 0 0,0 0 0 0 0,0 0 0 0 0,-3 4-257 0 0,-21 13 1093 0 0,27-19-876 0 0,-1 0 0 0 0,1 0 0 0 0,0 1-1 0 0,0 0 1 0 0,1 0 0 0 0,-1 0 0 0 0,1 1 0 0 0,0-1-1 0 0,-1 2-216 0 0,-7 5 606 0 0,11-10-541 0 0,0-1 1 0 0,0 1-1 0 0,0 0 1 0 0,0-1-1 0 0,0 1 1 0 0,1 0 0 0 0,-1 0-1 0 0,0-1 1 0 0,0 1-1 0 0,0 0 1 0 0,1 0 0 0 0,-1 0-1 0 0,1 0 1 0 0,-1 0-1 0 0,0 0 1 0 0,1 0-1 0 0,0 0 1 0 0,-1 0 0 0 0,1 1-1 0 0,0-1 1 0 0,-1 0-1 0 0,1 1-65 0 0,0-1 40 0 0,0-1-1 0 0,0 1 0 0 0,0 0 1 0 0,0 0-1 0 0,0 0 1 0 0,0-1-1 0 0,0 1 0 0 0,0 0 1 0 0,0 0-1 0 0,-1 0 0 0 0,1-1 1 0 0,0 1-1 0 0,-1 0 0 0 0,1 0-39 0 0,0-1 2 0 0,-1 0-1 0 0,1 0 0 0 0,0 1 0 0 0,0-1 0 0 0,0 1 1 0 0,-1-1-1 0 0,1 0 0 0 0,0 1 0 0 0,0-1 0 0 0,0 0 0 0 0,0 1 1 0 0,0-1-1 0 0,0 1 0 0 0,0-1 0 0 0,0 0 0 0 0,0 1 1 0 0,0-1-1 0 0,0 1 0 0 0,0-1 0 0 0,0 0 0 0 0,0 1 1 0 0,0-1-1 0 0,0 1 0 0 0,0-1 0 0 0,0 0 0 0 0,0 1 0 0 0,1-1 1 0 0,-1 0-1 0 0,0 1 0 0 0,0-1 0 0 0,1 0 0 0 0,-1 1 1 0 0,0-1-1 0 0,0 0 0 0 0,1 1 0 0 0,-1-1 0 0 0,0 0 0 0 0,1 0 1 0 0,-1 1-1 0 0,0-1 0 0 0,1 0 0 0 0,-1 0 0 0 0,0 0 1 0 0,1 0-1 0 0,-1 0 0 0 0,1 1 0 0 0,-1-1 0 0 0,1 0-1 0 0,16 7 0 0 0,-14-6 0 0 0,0 0 0 0 0,0 0 0 0 0,0 0 0 0 0,0-1 0 0 0,0 1 0 0 0,1-1 0 0 0,-1 0 0 0 0,0 0 0 0 0,0 0 0 0 0,2-1 0 0 0,4 1 0 0 0,13-1 0 0 0,-18-1 0 0 0,1-1 0 0 0,6-2 0 0 0,-6 4 0 0 0,1-1 0 0 0,-1-1 0 0 0,0 1 0 0 0,0-1 0 0 0,0 0 0 0 0,0 0 0 0 0,-1 0 0 0 0,1-1 0 0 0,2-2 0 0 0,2-3 0 0 0,-8 9 0 0 0,0-1 0 0 0,0 0 0 0 0,0 0 0 0 0,0 1 0 0 0,0-1 0 0 0,0 0 0 0 0,-1 0 0 0 0,1 0 0 0 0,0 0 0 0 0,-1 0 0 0 0,1 0 0 0 0,-1 0 0 0 0,1 0 0 0 0,-1 0 0 0 0,1 0 0 0 0,-1 0 0 0 0,1 0 0 0 0,-1 0 0 0 0,0 0 0 0 0,0 0 0 0 0,0 0 0 0 0,0-1 0 0 0,0 1 0 0 0,0 0 0 0 0,0 0 0 0 0,0 0 0 0 0,0 0 0 0 0,0-1 0 0 0,-1 1 0 0 0,1-1 0 0 0,0 1 0 0 0,0-1 0 0 0,0 1 0 0 0,1 0 0 0 0,-1-1 0 0 0,0 1 0 0 0,1-1 0 0 0,-1 1 0 0 0,0 0 0 0 0,1-1 0 0 0,0 1 0 0 0,-1 0 0 0 0,1 0 0 0 0,-1 0 0 0 0,1 0 0 0 0,-1-1 0 0 0,1 1 0 0 0,-1 0 0 0 0,0 0 0 0 0,1 0 0 0 0,-1 0 0 0 0,0 0 0 0 0,0 0 0 0 0,0 0 0 0 0,0 0 0 0 0,0-1 0 0 0,0 1 0 0 0,0 0 0 0 0,0 0 0 0 0,-1 0 0 0 0,1 0 0 0 0,0 0 0 0 0,-1-1 0 0 0,-2-4 0 0 0,3 4 0 0 0,-1-1 0 0 0,0 1 0 0 0,0 0 0 0 0,0-1 0 0 0,-1 1 0 0 0,1 0 0 0 0,0 0 0 0 0,-1 0 0 0 0,0 0 0 0 0,1 0 0 0 0,-1 0 0 0 0,0 0 0 0 0,0 0 0 0 0,0 1 0 0 0,0-1 0 0 0,0 1 0 0 0,0-1 0 0 0,-1 1 0 0 0,1 0 0 0 0,-3-1 0 0 0,1 1 0 0 0,0 0 0 0 0,0 0 0 0 0,-1 0 0 0 0,1 1 0 0 0,-1 0 0 0 0,1 0 0 0 0,0 0 0 0 0,-1 0 0 0 0,1 0 0 0 0,-1 1 0 0 0,1 0 0 0 0,0 0 0 0 0,-1 0 0 0 0,1 0 0 0 0,0 1 0 0 0,0 0 0 0 0,-2 1 0 0 0,0 2 0 0 0,1 0 0 0 0,11-3 0 0 0,4 1 0 0 0,-4-2 0 0 0,0 0 0 0 0,0-1 0 0 0,0 0 0 0 0,0 0 0 0 0,0-1 0 0 0,0 1 0 0 0,0-1 0 0 0,0 0 0 0 0,1-1 0 0 0,6-1 0 0 0,8 0-436 0 0,0-2-1 0 0,0 0 1 0 0,14-7 436 0 0,-26 9-68 0 0,-1-1-1 0 0,0 1 1 0 0,-1-2 0 0 0,1 1 0 0 0,-1-1-1 0 0,1 0 1 0 0,-2-1 0 0 0,1 0 0 0 0,-1 0-1 0 0,3-3 69 0 0,-5 4 0 0 0,-1 3 0 0 0,-1-1 0 0 0,0 1 0 0 0,0-1 0 0 0,0 0 0 0 0,0 0 0 0 0,0 1 0 0 0,-1-1 0 0 0,1-1 0 0 0,-1 1 0 0 0,0 0 0 0 0,0 0 0 0 0,0 0 0 0 0,0-1 0 0 0,0-1 0 0 0,0 2 0 0 0,0 0 0 0 0,-1 0 0 0 0,1 0 0 0 0,1 0 0 0 0,-1 0 0 0 0,0 0 0 0 0,1 0 0 0 0,0 0 0 0 0,-1 1 0 0 0,0 0 0 0 0,0 0 0 0 0,0-1 0 0 0,0 1 0 0 0,0-1 0 0 0,-1 1 0 0 0,1-1 0 0 0,-1 1 0 0 0,1-3 0 0 0,-1 5 10 0 0,0 0-1 0 0,-1-1 1 0 0,1 1-1 0 0,0 0 1 0 0,0-1-1 0 0,0 1 1 0 0,0 0-1 0 0,0-1 1 0 0,0 1-1 0 0,0 0 1 0 0,0-1-1 0 0,0 1 1 0 0,0 0-1 0 0,0-1 1 0 0,1 1-1 0 0,-1 0 1 0 0,0-1-1 0 0,0 1 1 0 0,0 0-1 0 0,0 0 1 0 0,0-1-1 0 0,1 1 1 0 0,-1 0-1 0 0,0-1 1 0 0,0 1-1 0 0,1 0 1 0 0,-1 0-1 0 0,0-1 1 0 0,0 1-1 0 0,1 0 1 0 0,-1 0-1 0 0,0 0 1 0 0,0 0-1 0 0,1-1 1 0 0,-1 1-10 0 0,1 0 69 0 0,-1-1 405 0 0,0 1 34 0 0,0 0-65 0 0,-1 2-294 0 0,-1 2-147 0 0,0-1-1 0 0,0 1 0 0 0,0 0 1 0 0,1 0-1 0 0,-1 0 0 0 0,1 0 1 0 0,0 0-1 0 0,0 0 1 0 0,1 0-1 0 0,-1 0 0 0 0,1 0 1 0 0,0 2-2 0 0,-6 31-1 0 0,3-26 1 0 0,0 1 0 0 0,1 0 0 0 0,0 1 0 0 0,0 6 0 0 0,-3 25 348 0 0,3-34-129 0 0,0-1 0 0 0,1 1 1 0 0,1 0-1 0 0,-1-1 0 0 0,2 1 1 0 0,-1 0-1 0 0,2 4-219 0 0,2 13 87 0 0,-2-1 0 0 0,0 19-87 0 0,3 27-9 0 0,-4-66 9 0 0,0 1 0 0 0,1-1 0 0 0,0 0 0 0 0,2 5 0 0 0,-2-7 0 0 0,0 1 0 0 0,-1 0 0 0 0,1 0 0 0 0,-1 0 0 0 0,0 1 0 0 0,0-1 0 0 0,-1 4 0 0 0,3 14 0 0 0,-2-20 0 0 0,0 1 0 0 0,-1-1 0 0 0,1 0 0 0 0,-1 1 0 0 0,0-1 0 0 0,0 0 0 0 0,0 1 0 0 0,0-1 0 0 0,-1 0 0 0 0,1 0 0 0 0,-1 1 0 0 0,0-1 0 0 0,0 0 0 0 0,0 1 0 0 0,0-2-203 0 0,0-1 0 0 0,0 0 0 0 0,0 0 0 0 0,1 0 0 0 0,-1 0 0 0 0,-1 0 0 0 0,1 0 0 0 0,0 0 0 0 0,0 0 0 0 0,0 0 0 0 0,0-1 0 0 0,-1 1 0 0 0,1 0 0 0 0,0-1 0 0 0,-1 1 0 0 0,1-1 0 0 0,0 1 0 0 0,-1-1 0 0 0,1 0 0 0 0,0 1 0 0 0,-1-1 0 0 0,1 0 0 0 0,-1 0 0 0 0,1 0 0 0 0,-1 0 0 0 0,1-1 0 0 0,0 1 0 0 0,-1 0 0 0 0,1 0 0 0 0,-1-1 0 0 0,1 1 0 0 0,0-1 0 0 0,-1 1 0 0 0,1-1 203 0 0,-2 0-515 0 0,0-1 0 0 0,1 1 0 0 0,-1-1 1 0 0,1 0-1 0 0,-1 0 0 0 0,1 1 0 0 0,0-2 1 0 0,0 1-1 0 0,0 0 0 0 0,0 0 0 0 0,0-1 1 0 0,0 1-1 0 0,-1-3 515 0 0,2 2-287 0 0,-20-36-1542 0 0,19 34 1542 0 0,0 0-1 0 0,0 1 1 0 0,0-1 0 0 0,1 0-1 0 0,-1 0 1 0 0,1 0 0 0 0,0 0-1 0 0,0-3 288 0 0,-6-24-2121 0 0,6 30 1962 0 0,1 0 0 0 0,0 0 0 0 0,-1 0 1 0 0,1 0-1 0 0,0 0 0 0 0,0 0 0 0 0,0-1 0 0 0,0 1 0 0 0,0 0 159 0 0,1 0 91 0 0,-1 1 0 0 0,0 0 1 0 0,0 0-1 0 0,0 0 0 0 0,0-1 0 0 0,0 1 0 0 0,0 0 0 0 0,0 0 0 0 0,-1-1 1 0 0,1 1-1 0 0,0 0 0 0 0,-1 0 0 0 0,1 0 0 0 0,0 0 0 0 0,-1 0 1 0 0,0-1-1 0 0,1 1 0 0 0,-1 0-91 0 0,1 1 167 0 0,0-1 0 0 0,0 1 0 0 0,-1 0 0 0 0,1-1 0 0 0,0 1 1 0 0,0 0-1 0 0,0-1 0 0 0,0 1 0 0 0,0 0 0 0 0,0-1 0 0 0,0 1 0 0 0,0 0 1 0 0,0-1-1 0 0,0 1 0 0 0,0 0 0 0 0,0-1 0 0 0,0 1 0 0 0,0 0 0 0 0,1-1 0 0 0,-1 1 1 0 0,0 0-1 0 0,0-1 0 0 0,0 1 0 0 0,0 0 0 0 0,1 0 0 0 0,-1-1 0 0 0,0 1 0 0 0,0 0 1 0 0,1-1-1 0 0,-1 1 0 0 0,0 0 0 0 0,0 0 0 0 0,1 0 0 0 0,-1-1 0 0 0,0 1 0 0 0,1 0 1 0 0,-1 0-1 0 0,0 0 0 0 0,1 0 0 0 0,-1 0 0 0 0,0 0 0 0 0,1-1 0 0 0,-1 1 1 0 0,0 0-1 0 0,1 0-167 0 0,22-8 3982 0 0,-16 6-2968 0 0,-1 0-440 0 0,1 1 0 0 0,0 0 0 0 0,0 0 1 0 0,0 1-1 0 0,7 0-574 0 0,11 0 418 0 0,-6-2-381 0 0,69-5-3942 0 0,-70 5-2577 0 0</inkml:trace>
  <inkml:trace contextRef="#ctx0" brushRef="#br1" timeOffset="229463.239">17021 879 15664 0 0,'0'-8'874'0'0,"0"7"3698"0"0,-1 12-4428 0 0,0-1-1 0 0,-1 1 1 0 0,0-1-1 0 0,0 1-143 0 0,-5 16 717 0 0,-17 160 257 0 0,19-140-1231 0 0,-2 16-1308 0 0,-5 28-5535 0 0,8-62 4543 0 0</inkml:trace>
  <inkml:trace contextRef="#ctx0" brushRef="#br1" timeOffset="230549.595">16478 1662 17503 0 0,'0'0'399'0'0,"0"0"60"0"0,0 0 21 0 0,0 0-59 0 0,0 16 183 0 0,-9 142 3049 0 0,10-145-3653 0 0,-1-1 0 0 0,2 0 0 0 0,0 1 0 0 0,0-1 0 0 0,1 0 0 0 0,0 0 0 0 0,1-1 0 0 0,1 1 0 0 0,-4-10-10 0 0,-1-1 1 0 0,1 0-1 0 0,0 1 0 0 0,0-1 0 0 0,0 0 0 0 0,0 0 1 0 0,0 0-1 0 0,0 1 0 0 0,0-1 0 0 0,0 0 0 0 0,0 0 1 0 0,0 0-1 0 0,1-1 0 0 0,-1 1 0 0 0,0 0 0 0 0,1 0 1 0 0,-1-1-1 0 0,1 1 0 0 0,-1-1 0 0 0,1 1 0 0 0,-1-1 1 0 0,1 0-1 0 0,-1 0 0 0 0,1 1 0 0 0,-1-1 0 0 0,1 0 1 0 0,-1 0-1 0 0,1 0 0 0 0,-1-1 0 0 0,1 1 0 0 0,-1 0 1 0 0,1-1 9 0 0,7-1-657 0 0,-1 0 1 0 0,1 0 0 0 0,-1-1 0 0 0,0-1 0 0 0,2 0 656 0 0,-9 3-152 0 0,9-4-581 0 0,-1 0-1 0 0,0-1 1 0 0,0 0 0 0 0,0-1 0 0 0,-1 1 0 0 0,0-2 0 0 0,0 1-1 0 0,-1-1 1 0 0,2-3 733 0 0,36-35-1465 0 0,-45 45 1928 0 0,0 1 38 0 0,0 0 78 0 0,0 0 286 0 0,-1 1-584 0 0,0 0-1 0 0,-1 0 1 0 0,1 0 0 0 0,-1 0-1 0 0,1 0 1 0 0,0 0 0 0 0,0 0 0 0 0,0 0-1 0 0,-1 1-280 0 0,0 0 439 0 0,-7 7 404 0 0,-1 1 0 0 0,2 0 0 0 0,-1 0-1 0 0,-6 12-842 0 0,12-17 93 0 0,0 1-1 0 0,0-1 1 0 0,0 1 0 0 0,1-1-1 0 0,0 1 1 0 0,0 0-1 0 0,0 0 1 0 0,1 0-1 0 0,-1 1 1 0 0,2-1-1 0 0,-1 3-92 0 0,1-7 53 0 0,0 0 0 0 0,0 0 0 0 0,0 0 1 0 0,0 0-1 0 0,0 0 0 0 0,1 0 0 0 0,-1 0 0 0 0,1 0 0 0 0,-1 0 0 0 0,1-1 0 0 0,0 1 0 0 0,0 0 0 0 0,0 0 0 0 0,0-1 0 0 0,0 1 0 0 0,0 0 0 0 0,0-1 0 0 0,0 1 0 0 0,1-1 0 0 0,-1 1 0 0 0,1-1-53 0 0,0 0 45 0 0,0 0-1 0 0,-1 0 1 0 0,1 0-1 0 0,0-1 1 0 0,0 1-1 0 0,0-1 1 0 0,0 1-1 0 0,0-1 1 0 0,-1 0-1 0 0,1 1 0 0 0,0-1 1 0 0,0 0-1 0 0,0 0 1 0 0,0-1-1 0 0,0 1 1 0 0,0 0-1 0 0,0-1 1 0 0,0 1-1 0 0,-1-1 1 0 0,1 1-1 0 0,1-1-44 0 0,19-6 0 0 0,-16 6 0 0 0,0-1 0 0 0,0 0 0 0 0,0 0 0 0 0,3-2 0 0 0,2-2 0 0 0,5-1 0 0 0,0-2 0 0 0,-1 0 0 0 0,8-6 0 0 0,-19 12 0 0 0,-1 0 0 0 0,1 0 0 0 0,-1 0 0 0 0,0 0 0 0 0,0 0 0 0 0,0-1 0 0 0,0 0 0 0 0,0 1 0 0 0,-1-1 0 0 0,0 0 0 0 0,0 0 0 0 0,0 0 0 0 0,0-1 0 0 0,0 1 0 0 0,-1 0 0 0 0,0-2 0 0 0,0 5 0 0 0,-1 1 0 0 0,0-1 0 0 0,0 1 0 0 0,0-1 0 0 0,0 1 0 0 0,0-1 0 0 0,0 1 0 0 0,0-1 0 0 0,0 1 0 0 0,0-1 0 0 0,0 1 0 0 0,0-1 0 0 0,0 1 0 0 0,0 0 0 0 0,0-1 0 0 0,0 1 0 0 0,0-1 0 0 0,0 1 0 0 0,-1-1 0 0 0,1 1 0 0 0,0-1 0 0 0,0 1 0 0 0,-1 0 0 0 0,1-1 0 0 0,0 1 0 0 0,0 0 0 0 0,-1-1 0 0 0,1 1 0 0 0,-1 0 0 0 0,1-1 0 0 0,0 1 0 0 0,-1 0 0 0 0,1 0 0 0 0,-1-1 0 0 0,1 1 0 0 0,0 0 0 0 0,-1 0 0 0 0,1 0 0 0 0,-1-1 0 0 0,1 1 0 0 0,-1 0 0 0 0,1 0 0 0 0,-1 0 0 0 0,1 0 0 0 0,-1 0 0 0 0,1 0 0 0 0,-1 0 0 0 0,1 0 0 0 0,0 0 0 0 0,-1 0 0 0 0,1 0 0 0 0,-1 1 0 0 0,1-1 0 0 0,-1 0 0 0 0,1 0 0 0 0,-1 0 0 0 0,1 1 0 0 0,-24 9 0 0 0,6 2 0 0 0,18-12 0 0 0,0 0 0 0 0,-1 0 0 0 0,1 1 0 0 0,0-1 0 0 0,-1 0 0 0 0,1 0 0 0 0,0 0 0 0 0,-1 0 0 0 0,1 1 0 0 0,0-1 0 0 0,0 0 0 0 0,-1 0 0 0 0,1 1 0 0 0,0-1 0 0 0,0 0 0 0 0,-1 1 0 0 0,1-1 0 0 0,0 0 0 0 0,0 1 0 0 0,0-1 0 0 0,0 0 0 0 0,0 1 0 0 0,-1-1 0 0 0,1 0 0 0 0,0 1 0 0 0,0-1 0 0 0,0 0 0 0 0,0 1 0 0 0,0-1 0 0 0,0 0 0 0 0,0 1 0 0 0,0 0 0 0 0,-2 2 0 0 0,1 1 0 0 0,-1-1 0 0 0,1 1 0 0 0,0 0 0 0 0,-1-1 0 0 0,2 1 0 0 0,-1 0 0 0 0,0 0 0 0 0,1-1 0 0 0,0 1 0 0 0,0 0 0 0 0,0 0 0 0 0,0 0 0 0 0,0 0 0 0 0,2 3 0 0 0,-2-5 0 0 0,1 2 0 0 0,0-1 0 0 0,0 1 0 0 0,0 0 0 0 0,0-1 0 0 0,0 1 0 0 0,1-1 0 0 0,-1 0 0 0 0,1 0 0 0 0,0 1 0 0 0,0-1 0 0 0,1 0 0 0 0,-1-1 0 0 0,0 1 0 0 0,1 0 0 0 0,0-1 0 0 0,0 1 0 0 0,2 1 0 0 0,-4-3 0 0 0,0-1 0 0 0,-1 1 0 0 0,1-1 0 0 0,-1 1 0 0 0,1 0 0 0 0,0-1 0 0 0,-1 1 0 0 0,1-1 0 0 0,0 0 0 0 0,-1 1 0 0 0,1-1 0 0 0,0 0 0 0 0,0 1 0 0 0,-1-1 0 0 0,1 0 0 0 0,0 0 0 0 0,0 0 0 0 0,0 1 0 0 0,-1-1 0 0 0,1 0 0 0 0,0 0 0 0 0,0 0 0 0 0,0-1 0 0 0,-1 1 0 0 0,1 0 0 0 0,0 0 0 0 0,0 0 0 0 0,0 0 0 0 0,-1-1 0 0 0,1 1 0 0 0,0 0 0 0 0,0-1 0 0 0,-1 1 0 0 0,1-1 0 0 0,0 1 0 0 0,3-2 0 0 0,24-3 0 0 0,-22 2 0 0 0,0 1 0 0 0,0-1 0 0 0,1 1 0 0 0,1 1 0 0 0,-2 1 0 0 0,1 0 0 0 0,-1-3 0 0 0,0 1 0 0 0,-5 1-139 0 0,0 0-1 0 0,0 1 1 0 0,1-1-1 0 0,-1 1 1 0 0,0-1-1 0 0,0 0 1 0 0,-1 0-1 0 0,1 0 1 0 0,0 0-1 0 0,0 0 1 0 0,0 0-1 0 0,0 0 1 0 0,-1 0-1 0 0,1 0 0 0 0,0 0 1 0 0,-1 0-1 0 0,1 0 1 0 0,-1 0-1 0 0,0 0 1 0 0,1-1-1 0 0,-1 0 140 0 0,1-1-743 0 0,3-13-3991 0 0,-2 10-1066 0 0</inkml:trace>
  <inkml:trace contextRef="#ctx0" brushRef="#br1" timeOffset="231001.576">17208 1768 11976 0 0,'0'0'266'0'0,"0"0"44"0"0,0 0 15 0 0,0 0-26 0 0,0-1-198 0 0,-2 0-20 0 0,1 0 21 0 0,0 0 0 0 0,0 0-1 0 0,0 0 1 0 0,-1 1 0 0 0,1-1 0 0 0,0 0-1 0 0,-1 1 1 0 0,1-1 0 0 0,-1 1-1 0 0,1 0 1 0 0,0-1 0 0 0,-1 1-1 0 0,1 0 1 0 0,-1 0 0 0 0,1 0 0 0 0,-1 0-1 0 0,1 0 1 0 0,-1 0 0 0 0,1 0-1 0 0,0 0 1 0 0,-1 1 0 0 0,1-1 0 0 0,-1 1-1 0 0,1-1 1 0 0,0 1 0 0 0,-1-1-1 0 0,1 1-101 0 0,-6 3 515 0 0,0-1 0 0 0,1 1 0 0 0,0 0 0 0 0,-3 3-515 0 0,8-7 49 0 0,1 0-15 0 0,-11 9 1030 0 0,0 0 1 0 0,0 0-1 0 0,-2 4-1064 0 0,10-11 5 0 0,1 1 0 0 0,0 0 0 0 0,0-1 0 0 0,0 1 1 0 0,0 0-1 0 0,0 0 0 0 0,1 0 0 0 0,-1 0 0 0 0,1 1 0 0 0,0-1 0 0 0,0 0 0 0 0,0 0 1 0 0,0 1-1 0 0,1-1 0 0 0,-1 1 0 0 0,1-1-5 0 0,0-1 84 0 0,0 0 1 0 0,0-1-1 0 0,1 1 1 0 0,-1 0-1 0 0,0 0 1 0 0,1-1-1 0 0,0 1 1 0 0,-1 0-1 0 0,1-1 1 0 0,0 1-1 0 0,0-1 1 0 0,-1 1-1 0 0,1-1 1 0 0,1 1-1 0 0,-1-1 1 0 0,0 1-1 0 0,0-1 1 0 0,0 0-1 0 0,2 1-84 0 0,2 2-358 0 0,0-1-1 0 0,0 1 1 0 0,1-1 0 0 0,5 2 358 0 0,4 2-151 0 0,62 37 1011 0 0,-76-44-352 0 0,-1 0-65 0 0,-1 1-434 0 0,1 0 0 0 0,0 0 0 0 0,0 0 0 0 0,-1 0 0 0 0,1 0 0 0 0,0 0 0 0 0,-1 0 1 0 0,1-1-1 0 0,-1 1 0 0 0,1 0 0 0 0,-1 0 0 0 0,0-1 0 0 0,1 1 0 0 0,-1 0 0 0 0,0-1 0 0 0,1 1 0 0 0,-1 0 0 0 0,0-1 0 0 0,0 1 0 0 0,0-1-9 0 0,-19 12-30 0 0,15-10 44 0 0,-8 4-14 0 0,-1 0 0 0 0,-1-1 0 0 0,-12 3 0 0 0,-8 2 0 0 0,24-6-43 0 0,0-2 0 0 0,0 1 0 0 0,-6-1 43 0 0,-16 1-3544 0 0,32-3 1592 0 0,1-1-830 0 0,-2-3-3018 0 0</inkml:trace>
  <inkml:trace contextRef="#ctx0" brushRef="#br1" timeOffset="231500.88">17246 1940 13824 0 0,'10'0'769'0'0,"1"2"0"0"0,0-1 1 0 0,2 1-770 0 0,-2 1 1078 0 0,0-2 0 0 0,0 0 0 0 0,2 0-1078 0 0,-8-1 96 0 0,0 0 0 0 0,0-1 0 0 0,0 0 0 0 0,0 0 0 0 0,0 0 0 0 0,0-1 0 0 0,-1 1 0 0 0,1-1 0 0 0,-1 0 0 0 0,1-1 0 0 0,-1 1 0 0 0,0-1 0 0 0,0 0 0 0 0,0 0 0 0 0,0 0 0 0 0,0 0 0 0 0,-1-1 0 0 0,1 1 0 0 0,-1-1 0 0 0,0 0 1 0 0,0 0-1 0 0,2-4-96 0 0,-1 1-1 0 0,-1 0 1 0 0,1 0-1 0 0,-1 0 0 0 0,-1 0 1 0 0,1-1-1 0 0,-1 1 1 0 0,-1-1-1 0 0,1 0 1 0 0,-1 1-1 0 0,0-1 1 0 0,-1 0-1 0 0,0 0 1 0 0,0 0-1 0 0,-2-3 1 0 0,-3-9 0 0 0,5 20 0 0 0,0 0 0 0 0,-1 0 0 0 0,1-1 0 0 0,0 1 0 0 0,0 0 0 0 0,0 0 0 0 0,0 0 0 0 0,0-1 0 0 0,0 1 0 0 0,0 0 0 0 0,-1 0 0 0 0,1 0 0 0 0,0-1 0 0 0,0 1 0 0 0,0 0 0 0 0,-1 0 0 0 0,1 0 0 0 0,0 0 0 0 0,0-1 0 0 0,0 1 0 0 0,-1 0 0 0 0,1 0 0 0 0,0 0 0 0 0,0 0 0 0 0,-1 0 0 0 0,1 0 0 0 0,0 0 0 0 0,0 0 0 0 0,-1 0 0 0 0,1 0 0 0 0,0 0 0 0 0,0 0 0 0 0,-1 0 0 0 0,1 0 0 0 0,0 0 0 0 0,0 0 0 0 0,-1 0 0 0 0,1 0 0 0 0,0 0 0 0 0,0 0 0 0 0,-1 0 0 0 0,1 0 0 0 0,0 1 0 0 0,0-1 0 0 0,-6 4 0 0 0,2-1 0 0 0,1-1 0 0 0,1 1 0 0 0,-1 1 0 0 0,0-1 0 0 0,1 0 0 0 0,-1 1 0 0 0,1-1 0 0 0,0 1 0 0 0,0-1 0 0 0,1 1 0 0 0,-1 0 0 0 0,1 0 0 0 0,-1 2 0 0 0,-2 8 0 0 0,1 0 0 0 0,1 1 0 0 0,0 0 0 0 0,2-7 8 0 0,0-1 0 0 0,1 0 0 0 0,0 1 0 0 0,0-1 0 0 0,0 0 0 0 0,1 0 0 0 0,1 1 0 0 0,-1-1 0 0 0,3 3-8 0 0,-4-7 99 0 0,1 0 0 0 0,0 0 0 0 0,1 0 0 0 0,-1 0-1 0 0,0 0 1 0 0,1 0 0 0 0,0-1 0 0 0,-1 1 0 0 0,1-1-1 0 0,0 0 1 0 0,0 0 0 0 0,1 0 0 0 0,-1 0 0 0 0,0-1-1 0 0,1 1 1 0 0,-1-1 0 0 0,0 0 0 0 0,1 0 0 0 0,0 0-1 0 0,0 0-98 0 0,-2-1 0 0 0,0 0 0 0 0,0 0 0 0 0,0-1 0 0 0,1 1 0 0 0,-1 0 0 0 0,0-1 0 0 0,0 1 0 0 0,0-1 0 0 0,0 0 0 0 0,0 0 0 0 0,0 0 0 0 0,-1 0 0 0 0,1 0 0 0 0,1 0 0 0 0,2-2 0 0 0,0-1 0 0 0,-1 1 0 0 0,1-1 0 0 0,3-3 0 0 0,3-5-330 0 0,0 1 0 0 0,1 0 0 0 0,9-6 330 0 0,-18 15-59 0 0,1-1 0 0 0,-1 1 0 0 0,0 0 0 0 0,1 0 0 0 0,-1 1 0 0 0,1-1 1 0 0,-1 1-1 0 0,1-1 0 0 0,0 1 0 0 0,0 0 0 0 0,-1 1 0 0 0,1-1 0 0 0,0 1 0 0 0,0-1 0 0 0,0 1 0 0 0,0 0 0 0 0,2 1 59 0 0,-3 0 15 0 0,-1-1-1 0 0,1 1 1 0 0,0 0-1 0 0,-1 0 0 0 0,1 0 1 0 0,-1 1-1 0 0,0-1 1 0 0,1 0-1 0 0,-1 1 0 0 0,0 0 1 0 0,0-1-1 0 0,0 1 1 0 0,0 0-1 0 0,0 0 1 0 0,0 0-1 0 0,-1 1 0 0 0,1-1 1 0 0,-1 0-1 0 0,1 1 1 0 0,-1-1-1 0 0,0 0 0 0 0,0 2-14 0 0,4 5 559 0 0,-2-3-336 0 0,0 1 0 0 0,0-1-1 0 0,-1 1 1 0 0,0-1 0 0 0,0 1-1 0 0,0 0 1 0 0,0 6-223 0 0,-2-12 488 0 0,0 0 47 0 0,-1 3 47 0 0,0-4-582 0 0,1 0 0 0 0,-1 0 0 0 0,1 0 0 0 0,-1 0 0 0 0,1-1 0 0 0,0 1 0 0 0,-1 0 0 0 0,1 0 0 0 0,-1-1 0 0 0,1 1 0 0 0,0 0 0 0 0,-1-1 0 0 0,1 1 0 0 0,0 0 0 0 0,0-1 0 0 0,-1 1 0 0 0,1-1 0 0 0,0 1 0 0 0,0 0 0 0 0,-1-1 0 0 0,1 1 0 0 0,0-1 0 0 0,-2-2-28 0 0,1 0 0 0 0,-1-1 0 0 0,1 1 0 0 0,0 0 0 0 0,0-1 0 0 0,0 1 0 0 0,1 0 0 0 0,-1-1 0 0 0,1 1 1 0 0,0-1-1 0 0,0 1 0 0 0,0-1 0 0 0,0 1 0 0 0,0-1 0 0 0,1 1 0 0 0,0-1 0 0 0,-1 1 0 0 0,1-1 0 0 0,1 1 0 0 0,-1 0 0 0 0,0 0 0 0 0,1 0 0 0 0,0-1 28 0 0,6-11-1448 0 0,1 0 0 0 0,1 1 1 0 0,0 0-1 0 0,2-2 1448 0 0,-7 10-1223 0 0,7-11-823 0 0</inkml:trace>
  <inkml:trace contextRef="#ctx0" brushRef="#br1" timeOffset="246878.851">2113 4628 12896 0 0,'0'0'997'0'0,"0"0"-489"0"0,0 0 388 0 0,0 0 236 0 0,0 0 48 0 0,-3 8 350 0 0,-35 57-582 0 0,26-40-845 0 0,6-12-340 0 0,-1 1 0 0 0,1 1-1 0 0,-2 8 238 0 0,-4 13-2852 0 0,9-17-3278 0 0</inkml:trace>
  <inkml:trace contextRef="#ctx0" brushRef="#br1" timeOffset="247279.651">2245 4827 16559 0 0,'-13'8'1252'0'0,"6"-2"-1144"0"0,0-1-1 0 0,0 1 1 0 0,1 1-1 0 0,-1-1 1 0 0,-1 4-108 0 0,-5 4 106 0 0,11-10-99 0 0,-1-1 0 0 0,1 1-1 0 0,0 0 1 0 0,0 0 0 0 0,0 0-1 0 0,0 0 1 0 0,1 0 0 0 0,-1 1-1 0 0,1-1 1 0 0,0 0 0 0 0,0 1-1 0 0,1-1 1 0 0,0 1 0 0 0,-1-1-1 0 0,2 3-6 0 0,0 5-60 0 0,-1-11 54 0 0,0 1 1 0 0,0-1-1 0 0,0 0 0 0 0,0 1 0 0 0,0-1 1 0 0,1 0-1 0 0,-1 1 0 0 0,1-1 0 0 0,-1 0 1 0 0,1 0-1 0 0,-1 1 0 0 0,1-1 0 0 0,-1 0 1 0 0,1 0-1 0 0,0 0 0 0 0,0 0 0 0 0,0 0 0 0 0,0 0 6 0 0,8 9-15 0 0,1-1 0 0 0,1 0-1 0 0,0 0 1 0 0,4 1 15 0 0,-1-1 53 0 0,-2-2-2 0 0,-1 0 0 0 0,8 7-51 0 0,-19-14 34 0 0,1 1 1 0 0,-1-1-1 0 0,0 0 1 0 0,1 1-1 0 0,-1-1 1 0 0,0 1 0 0 0,1-1-1 0 0,-1 0 1 0 0,0 1-1 0 0,0-1 1 0 0,1 1-1 0 0,-1-1 1 0 0,0 1-1 0 0,0-1 1 0 0,0 1-1 0 0,0-1 1 0 0,1 1-1 0 0,-1-1 1 0 0,0 1-1 0 0,0-1 1 0 0,0 1 0 0 0,0-1-1 0 0,0 1 1 0 0,0-1-1 0 0,-1 1 1 0 0,1-1-1 0 0,0 1 1 0 0,0-1-1 0 0,0 1-34 0 0,-1 0 60 0 0,0 1 0 0 0,1-1-1 0 0,-1 0 1 0 0,0 1 0 0 0,0-1-1 0 0,0 0 1 0 0,0 0 0 0 0,0 0-1 0 0,-1 0 1 0 0,1 1-60 0 0,-4 2 90 0 0,0-1 1 0 0,0 0-1 0 0,-1 0 0 0 0,1 0 0 0 0,-2 0-90 0 0,-27 11-9 0 0,-20 8-742 0 0,17-9-4943 0 0,16-8-370 0 0</inkml:trace>
  <inkml:trace contextRef="#ctx0" brushRef="#br1" timeOffset="244344.275">67 4868 6912 0 0,'0'-3'714'0'0,"0"-1"-484"0"0,0 3 848 0 0,0 11 3575 0 0,0 22-1442 0 0,0-10-3138 0 0,1 1 0 0 0,1-1 0 0 0,1 2-73 0 0,1 19 122 0 0,-4-33-88 0 0,1 1-1 0 0,0-1 0 0 0,2 6-33 0 0,-2-9 82 0 0,0 0-1 0 0,0 0 1 0 0,0 0-1 0 0,-1-1 0 0 0,-1 3-81 0 0,1 2 457 0 0,-10-25-265 0 0,5 9-221 0 0,4 2-12 0 0,0 1 1 0 0,1 0-1 0 0,-1-1 0 0 0,0 1 0 0 0,1-1 1 0 0,0 1-1 0 0,-1-1 0 0 0,1 1 0 0 0,0-1 1 0 0,0 1-1 0 0,1-1 0 0 0,-1-2 41 0 0,7-30-410 0 0,-4 23 290 0 0,2-8-40 0 0,0 0 1 0 0,1 1-1 0 0,4-7 160 0 0,-7 21-19 0 0,-1 0 1 0 0,1 0-1 0 0,0 0 1 0 0,0 0-1 0 0,1 1 1 0 0,-1-1-1 0 0,1 1 1 0 0,0 0-1 0 0,0 0 1 0 0,0 0-1 0 0,1 0 1 0 0,-1 1-1 0 0,1 0 1 0 0,0-1 18 0 0,-3 3 34 0 0,0 1 0 0 0,0-1 0 0 0,0 0 0 0 0,-1 0 0 0 0,1 1 0 0 0,0-1 0 0 0,0 1 0 0 0,0 0-1 0 0,0-1 1 0 0,0 1 0 0 0,0 0 0 0 0,0 0 0 0 0,0 0 0 0 0,0 1 0 0 0,0-1 0 0 0,0 0 0 0 0,0 1 0 0 0,0-1 0 0 0,-1 1 0 0 0,1 0 0 0 0,0-1 0 0 0,0 1 0 0 0,0 0 0 0 0,-1 0 0 0 0,1 0 0 0 0,0 1 0 0 0,-1-1 0 0 0,2 1-34 0 0,-1 1 66 0 0,0-1 0 0 0,0 0 1 0 0,0 1-1 0 0,0 0 0 0 0,0-1 1 0 0,0 1-1 0 0,-1 0 0 0 0,1 0 1 0 0,-1 0-1 0 0,0 0 0 0 0,0 0 1 0 0,0 0-1 0 0,0 0 0 0 0,-1 0 1 0 0,1 0-1 0 0,-1 1 0 0 0,0 0-66 0 0,3 15 421 0 0,-1 2-19 0 0,-3 11 159 0 0,1-26-445 0 0,0 1 1 0 0,-1-1 0 0 0,1 1-1 0 0,-1-1 1 0 0,0 1-1 0 0,-1-1 1 0 0,0 1-1 0 0,-1 2-116 0 0,-2 6 204 0 0,5-13-189 0 0,0-1 0 0 0,0 0 0 0 0,-1 1 0 0 0,1-1 0 0 0,-1 0 0 0 0,1 1 0 0 0,-1-1 0 0 0,1 0 0 0 0,-1 0 0 0 0,0 0 0 0 0,0 1 0 0 0,0 0-15 0 0,0-1 67 0 0,1-1 10 0 0,0 0-72 0 0,0 0 0 0 0,0 0 0 0 0,-1 0-1 0 0,1 0 1 0 0,0 0 0 0 0,0 1-1 0 0,0-1 1 0 0,0 0 0 0 0,0 0 0 0 0,0 0-1 0 0,-1 0 1 0 0,1 0 0 0 0,0 0-1 0 0,0 0 1 0 0,0 0 0 0 0,0 0 0 0 0,-1 1-1 0 0,1-1 1 0 0,0 0 0 0 0,0 0 0 0 0,0 0-1 0 0,-1 0 1 0 0,1 0 0 0 0,0 0-1 0 0,0 0 1 0 0,0 0 0 0 0,0 0 0 0 0,-1 0-1 0 0,1 0 1 0 0,0 0 0 0 0,0 0 0 0 0,0-1-1 0 0,0 1 1 0 0,-1 0 0 0 0,1 0-5 0 0,0-1-47 0 0,0 0 0 0 0,-1 0 0 0 0,1 0 0 0 0,0 0-1 0 0,0 0 1 0 0,0 0 0 0 0,0-1 0 0 0,0 1 0 0 0,0 0 0 0 0,0 0 0 0 0,0 0 0 0 0,0 0 0 0 0,1 0 0 0 0,-1 0 0 0 0,0 0 0 0 0,1 0 0 0 0,-1 0 0 0 0,1-1 47 0 0,10-19-1097 0 0,-5 11 468 0 0,0 0-1 0 0,-1 0 1 0 0,0 0 0 0 0,2-8 629 0 0,-2 6-750 0 0,0 0 0 0 0,1 0 0 0 0,3-5 750 0 0,7-9-1252 0 0,-12 17 947 0 0,1 0-1 0 0,0 1 0 0 0,1 0 1 0 0,1-1 305 0 0,12-18 254 0 0,-19 26 16 0 0,0 1 52 0 0,0 0 213 0 0,16 12 1800 0 0,-12-4-2032 0 0,-1 1 0 0 0,0-1 0 0 0,-1 0 0 0 0,0 1 0 0 0,0-1 0 0 0,-1 1 0 0 0,0 0 0 0 0,-1 3-303 0 0,2 7 391 0 0,-2-13-226 0 0,0 0-1 0 0,0 0 0 0 0,0 0 0 0 0,-1 0 0 0 0,0 1-164 0 0,-2 19 278 0 0,-6 62 117 0 0,6-62-405 0 0,3-25-800 0 0,0-1-285 0 0,0 0-657 0 0,0 0-2548 0 0,0 0-1090 0 0</inkml:trace>
  <inkml:trace contextRef="#ctx0" brushRef="#br1" timeOffset="244744.556">542 4958 12608 0 0,'0'0'578'0'0,"0"0"-14"0"0,-6 11-338 0 0,-10 25 377 0 0,-13 34 2178 0 0,26-60-2475 0 0,0-1-1 0 0,1 1 0 0 0,0 0 1 0 0,0 0-1 0 0,1 0 1 0 0,1 4-306 0 0,-1-13 28 0 0,1 0 0 0 0,0 0 1 0 0,0 0-1 0 0,0 0 0 0 0,1 0 0 0 0,-1 1 1 0 0,0-1-1 0 0,0 0 0 0 0,0 0 1 0 0,1 0-1 0 0,-1 0 0 0 0,1 0 0 0 0,-1 0 1 0 0,1 0-1 0 0,-1-1 0 0 0,1 1 1 0 0,-1 0-1 0 0,1 0 0 0 0,0 0 0 0 0,-1 0 1 0 0,1-1-1 0 0,0 1 0 0 0,0 0 0 0 0,0-1-28 0 0,0 1 33 0 0,1 0-1 0 0,-1-1 0 0 0,0 0 1 0 0,1 1-1 0 0,-1-1 0 0 0,1 0 1 0 0,-1 0-1 0 0,1 1 0 0 0,-1-1 1 0 0,1 0-1 0 0,-1-1 0 0 0,1 1 1 0 0,-1 0-1 0 0,1 0 0 0 0,0-1-32 0 0,5-1 106 0 0,0 0 0 0 0,0-1-1 0 0,0 0 1 0 0,-1 0-1 0 0,1-1 1 0 0,0 0-106 0 0,-1 0 45 0 0,-1 0-1 0 0,0 0 1 0 0,0-1-1 0 0,0 0 1 0 0,-1 1-1 0 0,1-2 1 0 0,-1 1-1 0 0,0 0 1 0 0,3-6-45 0 0,-5 8 13 0 0,0-1 0 0 0,-1 0 0 0 0,1 1 0 0 0,-1-1 0 0 0,1 0 0 0 0,-1 0 0 0 0,0 0 0 0 0,0 0 0 0 0,-1 0 0 0 0,1 0 0 0 0,-1 0 0 0 0,0 0 0 0 0,0 0 0 0 0,0 0 0 0 0,-1 0 0 0 0,0-1-13 0 0,0 0 15 0 0,0-1 0 0 0,-1 1 0 0 0,0 0 0 0 0,0 0 0 0 0,0 0 0 0 0,-1 1 0 0 0,0-1-1 0 0,0 1 1 0 0,-2-3-15 0 0,3 4-176 0 0,0 1 0 0 0,0 0 0 0 0,0 1-1 0 0,0-1 1 0 0,-1 0 0 0 0,1 1 0 0 0,-1-1 0 0 0,0 0 176 0 0,0 1-641 0 0,1 0 1 0 0,-1 0 0 0 0,0 0-1 0 0,1 1 1 0 0,-1-1 0 0 0,0 1 0 0 0,0-1-1 0 0,1 1 1 0 0,-2 0 640 0 0,4 0-2337 0 0</inkml:trace>
  <inkml:trace contextRef="#ctx0" brushRef="#br1" timeOffset="245134.69">720 4734 3224 0 0,'0'0'143'0'0,"0"0"446"0"0,0 0 1771 0 0,1 1 773 0 0,2 14 2497 0 0,-2 13-3239 0 0,0-5-1954 0 0,1-2 109 0 0,-1 0 0 0 0,-1 0 0 0 0,-3 16-546 0 0,-2-5 525 0 0,3-22-408 0 0,0 0 0 0 0,1 0 0 0 0,0 7-117 0 0,0 16 130 0 0,0-19-77 0 0,1 0 1 0 0,1 14-54 0 0,-1-24 6 0 0,0 1 0 0 0,0-1 0 0 0,0 1 0 0 0,-1-1 0 0 0,0 4-6 0 0,0-4-63 0 0,0 0 0 0 0,1 0-1 0 0,0 0 1 0 0,0 0 0 0 0,0 0 0 0 0,0 0 0 0 0,0 1 63 0 0,1-3-396 0 0,-1-1-1 0 0,0 1 1 0 0,0 0-1 0 0,0-1 1 0 0,0 1-1 0 0,0-1 1 0 0,0 1 0 0 0,-1-1-1 0 0,1 1 1 0 0,0 0-1 0 0,-1-1 1 0 0,0 1 396 0 0,1-1-5817 0 0</inkml:trace>
  <inkml:trace contextRef="#ctx0" brushRef="#br1" timeOffset="245507.857">831 5056 14424 0 0,'0'0'661'0'0,"0"0"-16"0"0,9 0-383 0 0,6 0 9 0 0,1-1 1 0 0,-1 0-1 0 0,0-1 1 0 0,0 0 0 0 0,0-1-1 0 0,0-1 1 0 0,7-3-272 0 0,-8 1 542 0 0,-1-1 0 0 0,1 0 0 0 0,7-6-542 0 0,-17 10 63 0 0,1-1 1 0 0,-1 1 0 0 0,1-1 0 0 0,-1 0-1 0 0,0 0 1 0 0,-1 0 0 0 0,1 0-1 0 0,-1-1 1 0 0,1 1 0 0 0,-2-1-1 0 0,2-1-63 0 0,-4 4 8 0 0,1 1-1 0 0,-1 0 0 0 0,1 0 0 0 0,-1 0 0 0 0,0 0 0 0 0,0-1 1 0 0,0 1-1 0 0,0 0 0 0 0,0 0 0 0 0,0 0 0 0 0,0-1 0 0 0,0 1 1 0 0,0 0-1 0 0,0 0 0 0 0,-1 0 0 0 0,1 0 0 0 0,0-1 1 0 0,-1 1-1 0 0,1 0 0 0 0,-1 0 0 0 0,0 0 0 0 0,1 0 0 0 0,-1 0 1 0 0,0 0-1 0 0,1 0 0 0 0,-2 0-7 0 0,0-2 2 0 0,0 1 0 0 0,-1 0 0 0 0,1 0 0 0 0,-1 0 0 0 0,0 1 0 0 0,1-1 0 0 0,-1 1-1 0 0,0-1 1 0 0,-1 1-2 0 0,2 0 0 0 0,0 1 0 0 0,1 0 0 0 0,-1 0 0 0 0,1 0 0 0 0,-1 0 0 0 0,1 0 0 0 0,-1 1 0 0 0,1-1-1 0 0,-1 0 1 0 0,0 1 0 0 0,1-1 0 0 0,0 1 0 0 0,-2 0 0 0 0,-18 9 16 0 0,14-5 33 0 0,0 0 0 0 0,0 0 0 0 0,0 0 0 0 0,1 1 0 0 0,0 0 0 0 0,0 0 1 0 0,1 1-1 0 0,0-1 0 0 0,0 1 0 0 0,-2 3-49 0 0,0 3 145 0 0,1 0 0 0 0,0 0-1 0 0,0 1 1 0 0,2-1 0 0 0,-4 14-145 0 0,7-23 23 0 0,1-1-1 0 0,-1 1 0 0 0,1 0 1 0 0,0 0-1 0 0,0 0 0 0 0,0-1 1 0 0,1 1-1 0 0,-1 0 0 0 0,1 0 1 0 0,0-1-1 0 0,1 3-22 0 0,-1-3 12 0 0,0-1 1 0 0,0 0-1 0 0,1 1 0 0 0,-1-1 1 0 0,1 0-1 0 0,0 0 0 0 0,-1 0 1 0 0,1 0-1 0 0,0 0 0 0 0,0 0 1 0 0,0 0-1 0 0,1-1 0 0 0,-1 1 1 0 0,0-1-1 0 0,1 0 0 0 0,-1 1 1 0 0,2-1-13 0 0,1 1 17 0 0,-1 0 0 0 0,1-1 0 0 0,-1 0 1 0 0,1 0-1 0 0,0-1 0 0 0,0 1 0 0 0,-1-1 0 0 0,1 0 1 0 0,0 0-1 0 0,0 0-17 0 0,6-2-467 0 0,0 1 0 0 0,0-2-1 0 0,8-2 468 0 0,-11 2-1554 0 0,0 0-1 0 0,0 0 0 0 0,5-4 1555 0 0,-4 2-3037 0 0,7-3-2669 0 0</inkml:trace>
  <inkml:trace contextRef="#ctx0" brushRef="#br1" timeOffset="245945.001">1207 4892 15344 0 0,'0'0'348'0'0,"0"0"49"0"0,0 0 21 0 0,0 0-40 0 0,0 2-246 0 0,0 25 2 0 0,-1-13 176 0 0,1-1 1 0 0,0 1-1 0 0,1-1 1 0 0,0 0-1 0 0,2 3-310 0 0,1 13 805 0 0,-4-24-630 0 0,0 0 0 0 0,1 0 0 0 0,0 0 0 0 0,0 0 0 0 0,0 0 0 0 0,1 0 0 0 0,0 2-175 0 0,1 0 179 0 0,-1-2-81 0 0,0 1 0 0 0,1-1 1 0 0,0 0-1 0 0,-1 0 0 0 0,2 0 1 0 0,-1 0-1 0 0,0 0 0 0 0,1-1 0 0 0,0 0 1 0 0,0 1-1 0 0,1-2 0 0 0,2 4-98 0 0,-5-7 18 0 0,0 1-1 0 0,0 0 0 0 0,-1-1 1 0 0,1 0-1 0 0,0 1 0 0 0,0-1 0 0 0,0 0 1 0 0,0 0-1 0 0,-1 0 0 0 0,1 0 1 0 0,0 0-1 0 0,0-1 0 0 0,0 1 1 0 0,0-1-1 0 0,-1 1 0 0 0,1-1 1 0 0,0 1-1 0 0,0-1 0 0 0,-1 0 0 0 0,1 0 1 0 0,-1 0-1 0 0,2-1-17 0 0,1 0-15 0 0,0 0 0 0 0,-1-1 0 0 0,1 1 0 0 0,-1-1 1 0 0,0 0-1 0 0,0 0 0 0 0,0-1 0 0 0,0 1 0 0 0,1-3 15 0 0,1-4-532 0 0,-1 1-1 0 0,0-2 1 0 0,-1 1-1 0 0,0 0 1 0 0,-1-1-1 0 0,2-7 533 0 0,-4 8-546 0 0,-1 11 977 0 0,0 1-342 0 0,1-1-1 0 0,-1 1 0 0 0,1 0 1 0 0,0-1-1 0 0,0 1 0 0 0,0 0 0 0 0,0 0 1 0 0,0-1-1 0 0,0 1 0 0 0,0 0-88 0 0,2 20 522 0 0,-2-16-429 0 0,1-1 0 0 0,-1 0 0 0 0,1 0 0 0 0,0 0 0 0 0,0 1-93 0 0,3 5 373 0 0,0-1 0 0 0,0 1 0 0 0,1 0-373 0 0,-3-8 42 0 0,-1 0-1 0 0,1 0 0 0 0,0 0 0 0 0,0 0 1 0 0,1 0-1 0 0,-1-1 0 0 0,1 1 0 0 0,-1-1 1 0 0,1 1-1 0 0,0-1 0 0 0,0 0-41 0 0,-1-1 26 0 0,-1-1-1 0 0,1 0 1 0 0,-1 0-1 0 0,1 1 1 0 0,-1-1-1 0 0,1 0 1 0 0,-1 0-1 0 0,1 0 1 0 0,-1-1-1 0 0,1 1 1 0 0,-1 0-1 0 0,1-1 1 0 0,-1 1-1 0 0,1-1 1 0 0,-1 1-1 0 0,0-1 1 0 0,1 1-1 0 0,-1-1 1 0 0,0 0-1 0 0,1 0-25 0 0,3-1 86 0 0,-2 0-87 0 0,1 0 0 0 0,0 0 0 0 0,-1 0-1 0 0,1 0 1 0 0,-1-1 0 0 0,1 0 0 0 0,-1 1-1 0 0,0-1 1 0 0,0 0 0 0 0,-1-1 0 0 0,1 1 0 0 0,2-4 1 0 0,-2 2-1542 0 0,0 0 1 0 0,0-1-1 0 0,-1 0 0 0 0,1 0 1 0 0,-1-2 1541 0 0,1-7-6617 0 0</inkml:trace>
  <inkml:trace contextRef="#ctx0" brushRef="#br1" timeOffset="245946.001">1542 4761 14280 0 0,'0'0'1102'0'0,"-1"9"-676"0"0,-1 19 824 0 0,1-1 0 0 0,2 1 0 0 0,0 1-1250 0 0,1 28 1671 0 0,1-8-975 0 0,-1-34-574 0 0,-1 0-1 0 0,0-1 1 0 0,-2 9-122 0 0,0-12 27 0 0,1 0 0 0 0,0 0-1 0 0,0-1 1 0 0,1 1 0 0 0,0 0 0 0 0,1 0 0 0 0,1-1 0 0 0,1 5-27 0 0,-1-3 30 0 0,-1-3-905 0 0,1-3-3426 0 0,-2-5-2162 0 0</inkml:trace>
  <inkml:trace contextRef="#ctx0" brushRef="#br1" timeOffset="246374.883">1665 5089 10592 0 0,'0'0'818'0'0,"0"0"-403"0"0,7 0 1165 0 0,-2 0-1146 0 0,1 1 0 0 0,0-1-1 0 0,0-1 1 0 0,-1 1 0 0 0,1-1 0 0 0,0 0 0 0 0,-1 0 0 0 0,1-1-1 0 0,0 0 1 0 0,-1 0 0 0 0,1 0-434 0 0,5-3 450 0 0,1-1 1 0 0,-1 0-1 0 0,0-1 0 0 0,7-5-450 0 0,-15 9 7 0 0,0-1-1 0 0,1 1 1 0 0,-1-1-1 0 0,0 0 1 0 0,-1 0 0 0 0,1 0-1 0 0,-1 0 1 0 0,1 0-1 0 0,-1 0 1 0 0,0-1 0 0 0,-1 1-1 0 0,1-1 1 0 0,-1 1 0 0 0,0-1-1 0 0,0 1 1 0 0,0-1-1 0 0,-1 0 1 0 0,0 0 0 0 0,0 1-1 0 0,0-1 1 0 0,-1-3-7 0 0,1 7-7 0 0,0-1 1 0 0,-1 1 0 0 0,1 0-1 0 0,0-1 1 0 0,-1 1 0 0 0,1 0 0 0 0,-1 0-1 0 0,0-1 1 0 0,0 1 0 0 0,1 0-1 0 0,-1 0 1 0 0,0 0 0 0 0,0 0-1 0 0,0 0 1 0 0,0 0 0 0 0,0 0-1 0 0,0 0 1 0 0,0 1 0 0 0,0-1-1 0 0,-1 0 1 0 0,1 0 0 0 0,-1 1 6 0 0,1-1-28 0 0,-1 1 0 0 0,0-1 0 0 0,0 1 0 0 0,0 0 0 0 0,0 0 0 0 0,0 0 0 0 0,0 0 0 0 0,1 0 0 0 0,-1 1 0 0 0,0-1 0 0 0,0 0 1 0 0,0 1-1 0 0,0-1 0 0 0,-1 2 28 0 0,-1-1-7 0 0,0 1 1 0 0,0 0-1 0 0,0 1 1 0 0,0-1-1 0 0,0 1 1 0 0,1-1-1 0 0,-1 1 1 0 0,1 0-1 0 0,0 0 1 0 0,0 1-1 0 0,0-1 1 0 0,0 1-1 0 0,0 1 7 0 0,-4 7 148 0 0,4-7-69 0 0,0 0 0 0 0,1 0 0 0 0,-1 1 0 0 0,1-1 1 0 0,0 1-1 0 0,-1 5-79 0 0,1-3 76 0 0,0 0 0 0 0,-1-1 1 0 0,-3 8-77 0 0,3-9 47 0 0,1-1-1 0 0,0 1 1 0 0,0 0 0 0 0,0 0-1 0 0,1 0 1 0 0,0 0 0 0 0,0 0-1 0 0,0 1-46 0 0,1 9 101 0 0,-1-10-75 0 0,1-1 0 0 0,0 1 0 0 0,1 0 0 0 0,-1 0 0 0 0,1-1 0 0 0,0 1 0 0 0,0 0 0 0 0,1-1 0 0 0,0 1-26 0 0,-1-4-29 0 0,0 0 0 0 0,0-1 0 0 0,0 1 0 0 0,1-1 1 0 0,-1 1-1 0 0,0-1 0 0 0,1 1 0 0 0,-1-1 0 0 0,1 0 0 0 0,0 0 0 0 0,-1 0 0 0 0,1 0 1 0 0,0 0-1 0 0,0 0 0 0 0,0 0 0 0 0,-1-1 0 0 0,1 1 0 0 0,0-1 0 0 0,0 1 0 0 0,0-1 0 0 0,0 0 1 0 0,0 0-1 0 0,0 0 0 0 0,0 0 0 0 0,0 0 29 0 0,4 0-765 0 0,0 0 0 0 0,0 0 0 0 0,-1-1 0 0 0,1 0 1 0 0,0 0-1 0 0,0-1 0 0 0,-1 1 0 0 0,2-2 765 0 0,7-2-2189 0 0</inkml:trace>
  <inkml:trace contextRef="#ctx0" brushRef="#br1" timeOffset="248048.45">107 5721 3224 0 0,'4'-14'2121'0'0,"1"-1"2629"0"0,-4 12-3787 0 0,0 1 0 0 0,0 0 0 0 0,-1-1 0 0 0,1 1 0 0 0,0-1 0 0 0,-1 1 0 0 0,0-1 0 0 0,1 0-963 0 0,-2 3 75 0 0,1 0 0 0 0,0-1 0 0 0,0 1 0 0 0,0 0-1 0 0,0 0 1 0 0,-1 0 0 0 0,1 0 0 0 0,0 0-1 0 0,0 0 1 0 0,0 0 0 0 0,-1 0 0 0 0,1-1-1 0 0,0 1 1 0 0,0 0 0 0 0,0 0 0 0 0,-1 0 0 0 0,1 0-1 0 0,0 0 1 0 0,0 0 0 0 0,-1 0 0 0 0,1 0-1 0 0,0 0 1 0 0,0 0 0 0 0,0 0 0 0 0,-1 1 0 0 0,1-1-1 0 0,0 0 1 0 0,0 0 0 0 0,0 0 0 0 0,-1 0-1 0 0,1 0 1 0 0,0 0 0 0 0,0 0 0 0 0,0 0-1 0 0,-1 1 1 0 0,1-1 0 0 0,0 0 0 0 0,0 0 0 0 0,0 0-1 0 0,0 0 1 0 0,0 1 0 0 0,0-1-75 0 0,-12 7-55 0 0,12-6 247 0 0,-8 5-109 0 0,1 0 0 0 0,0 1 1 0 0,1-1-1 0 0,0 2 0 0 0,0-1 1 0 0,0 1-1 0 0,1 0 0 0 0,0 0 1 0 0,1 0-1 0 0,-1 1-83 0 0,-4 7 81 0 0,5-8-57 0 0,0 1-1 0 0,0-1 1 0 0,1 1-1 0 0,0-1 1 0 0,0 1-1 0 0,1 0 0 0 0,0 3-23 0 0,1-5 9 0 0,0-1-1 0 0,1 0 0 0 0,-1 1 1 0 0,2-1-1 0 0,-1 0 1 0 0,1 1-1 0 0,-1-1 0 0 0,2 0 1 0 0,-1 0-1 0 0,1 0 0 0 0,0 1-8 0 0,0-3-41 0 0,0 0 0 0 0,0-1 0 0 0,1 1 0 0 0,-1 0 0 0 0,1-1 0 0 0,0 1 0 0 0,0-1 0 0 0,0 0 0 0 0,0 0 0 0 0,1 0-1 0 0,-1-1 1 0 0,1 1 0 0 0,0-1 0 0 0,0 0 0 0 0,0 0 0 0 0,0 0 0 0 0,0 0 0 0 0,3 0 41 0 0,-3-1-1008 0 0,0 0 0 0 0,1 0 0 0 0,-1 0 0 0 0,0-1 1 0 0,0 1-1 0 0,0-1 0 0 0,4-1 1008 0 0,4 0-6237 0 0</inkml:trace>
  <inkml:trace contextRef="#ctx0" brushRef="#br1" timeOffset="248471.727">269 5851 13360 0 0,'0'0'1026'0'0,"0"0"-562"0"0,0 0 124 0 0,0 0 127 0 0,8 14 1435 0 0,-6-12-2051 0 0,1-1 0 0 0,-1 0-1 0 0,1 1 1 0 0,0-1 0 0 0,0 0-1 0 0,-1 0 1 0 0,1-1-1 0 0,0 1 1 0 0,0-1 0 0 0,0 1-1 0 0,0-1 1 0 0,0 0 0 0 0,0 0-1 0 0,0 0 1 0 0,-1-1 0 0 0,1 1-1 0 0,0-1 1 0 0,0 1-1 0 0,0-1 1 0 0,0 0 0 0 0,-1 0-1 0 0,1 0 1 0 0,0-1-99 0 0,2 0 49 0 0,1 0 0 0 0,-2-1 0 0 0,1 1 0 0 0,0-1 0 0 0,0-1 0 0 0,-1 1 0 0 0,0-1 0 0 0,0 1 0 0 0,0-1-1 0 0,0 0 1 0 0,0-1 0 0 0,-1 1-49 0 0,0-1 10 0 0,0 0 0 0 0,0 1 0 0 0,-1-1 0 0 0,0 0 0 0 0,0-1-1 0 0,1-3-9 0 0,-2 7-4 0 0,-1 0-1 0 0,1 1 0 0 0,-1-1 0 0 0,0 0 0 0 0,0 0 0 0 0,0 0 0 0 0,0 0 1 0 0,0 1-1 0 0,0-1 0 0 0,-1 0 0 0 0,1 0 0 0 0,-1 0 0 0 0,1 1 0 0 0,-1-1 0 0 0,0 0 1 0 0,1 1-1 0 0,-1-1 0 0 0,0 0 0 0 0,0 1 0 0 0,0-1 0 0 0,0 1 0 0 0,-1-1 5 0 0,1 0 1 0 0,-1 1-1 0 0,0-1 0 0 0,0 0 0 0 0,0 1 0 0 0,0-1 1 0 0,0 1-1 0 0,-1-1 0 0 0,1 1 0 0 0,0 0 1 0 0,-1 0-1 0 0,1 0 0 0 0,-1 0 0 0 0,1 1 0 0 0,-1-1 1 0 0,1 1-1 0 0,-1-1 0 0 0,1 1 0 0 0,-1 0 1 0 0,1 0-1 0 0,-1 0 0 0 0,0 0 0 0 0,1 1 0 0 0,-1-1 1 0 0,1 1-1 0 0,-1-1 0 0 0,1 1 0 0 0,-1 0 1 0 0,1 0-1 0 0,0 0 0 0 0,-1 0 0 0 0,1 1 0 0 0,-1 0 0 0 0,-1 0 35 0 0,0 1-1 0 0,0 0 1 0 0,0 0-1 0 0,1 0 0 0 0,-1 1 1 0 0,1-1-1 0 0,0 1 1 0 0,0 0-1 0 0,0 0 1 0 0,1 0-1 0 0,-1 0 0 0 0,1 0 1 0 0,0 0-1 0 0,0 1 1 0 0,0-1-1 0 0,1 1 0 0 0,-1 3-34 0 0,1-4 7 0 0,0 0-1 0 0,0 1 1 0 0,1-1 0 0 0,0 0-1 0 0,0 1 1 0 0,0-1-1 0 0,0 0 1 0 0,0 1-1 0 0,1-1 1 0 0,0 0-1 0 0,0 1-6 0 0,0-2 0 0 0,-1 0 0 0 0,1 0 0 0 0,-1 0 0 0 0,0 0 0 0 0,0 0 0 0 0,0 2 0 0 0,0-2 0 0 0,0 0 0 0 0,0 0 0 0 0,0 0 0 0 0,0 0 0 0 0,1 0 0 0 0,-1 0 0 0 0,1 0 0 0 0,0 2 14 0 0,1 0 0 0 0,0 0 0 0 0,0 0 0 0 0,1 0 0 0 0,-1 0 0 0 0,1-1 0 0 0,0 1-1 0 0,0-1-13 0 0,-1-2 1 0 0,-1 0 0 0 0,1 0-1 0 0,0-1 1 0 0,0 0-1 0 0,0 1 1 0 0,-1-1 0 0 0,1 0-1 0 0,1 0 1 0 0,-1 0 0 0 0,0 0-1 0 0,0 0 1 0 0,0 0-1 0 0,0 0 1 0 0,1-1 0 0 0,-1 1-1 0 0,0-1 1 0 0,1 0-1 0 0,-1 0 1 0 0,2 0-1 0 0,2 0-228 0 0,-1 0 0 0 0,0-1 0 0 0,0 0 0 0 0,0 0 0 0 0,0 0 0 0 0,-1-1 0 0 0,1 0 0 0 0,0 0 1 0 0,-1 0-1 0 0,1 0 0 0 0,-1-1 0 0 0,1 1 0 0 0,-1-1 0 0 0,1-2 228 0 0,1 1-856 0 0,-1-1 0 0 0,0 0 0 0 0,-1 0 1 0 0,1 0-1 0 0,-1-1 0 0 0,0 1 0 0 0,0-1 1 0 0,-1 0-1 0 0,0 0 0 0 0,2-4 856 0 0,1-6-1157 0 0</inkml:trace>
  <inkml:trace contextRef="#ctx0" brushRef="#br1" timeOffset="248877.28">515 5751 2760 0 0,'0'0'125'0'0,"0"0"466"0"0,0 0 1871 0 0,0 1 824 0 0,9 24 3296 0 0,-3 2-3316 0 0,6 56-2262 0 0,-9-55 167 0 0,-1-6-825 0 0,0 3 161 0 0,-1-19-2 0 0,0-8 271 0 0,3-21-1026 0 0,1-1 1 0 0,1 1 0 0 0,1-2 249 0 0,-4 16-78 0 0,0 1 1 0 0,0 0 0 0 0,0 0 0 0 0,1 0 0 0 0,0 0 0 0 0,1 1-1 0 0,0 0 1 0 0,4-6 77 0 0,-8 13 2 0 0,0 0 1 0 0,-1 0-1 0 0,1-1 0 0 0,0 1 0 0 0,0 0 0 0 0,-1 0 0 0 0,1 0 0 0 0,0 0 1 0 0,0 0-1 0 0,0 1 0 0 0,-1-1 0 0 0,1 0 0 0 0,0 0 0 0 0,0 0 0 0 0,-1 1 1 0 0,1-1-1 0 0,0 0 0 0 0,-1 1 0 0 0,1-1 0 0 0,0 1 0 0 0,-1-1 0 0 0,1 1 0 0 0,-1-1 1 0 0,1 1-1 0 0,0-1 0 0 0,-1 1 0 0 0,1 0-2 0 0,13 13 302 0 0,-9-5-160 0 0,-1 1 0 0 0,0-1 0 0 0,0 1 0 0 0,-1 0 0 0 0,-1 0 0 0 0,1 1 0 0 0,-2-1 0 0 0,1 7-142 0 0,-1 3 114 0 0,-2-17-111 0 0,1 0 1 0 0,0 0-1 0 0,0 0 1 0 0,0 0-1 0 0,1 0 1 0 0,-1-1-1 0 0,1 1 1 0 0,-1 0-1 0 0,1 0 1 0 0,0 0-1 0 0,1 1-3 0 0,-2-3-184 0 0,0-1-9 0 0,14 0-2556 0 0,-13 0 1347 0 0</inkml:trace>
  <inkml:trace contextRef="#ctx0" brushRef="#br1" timeOffset="249222.081">840 5595 4144 0 0,'0'0'191'0'0,"0"15"3168"0"0,0 6 4437 0 0,0 0-3863 0 0,0 81-2951 0 0,0-94-1013 0 0,-1-1 1 0 0,0 1 0 0 0,-1-1 0 0 0,0 1-1 0 0,0-1 1 0 0,0 0 0 0 0,-1 0 0 0 0,-2 4 30 0 0,-9 18-4983 0 0,12-25 3655 0 0,-5 7-4636 0 0</inkml:trace>
  <inkml:trace contextRef="#ctx0" brushRef="#br1" timeOffset="249646.612">772 5849 3680 0 0,'17'0'247'0'0,"9"1"1261"0"0,-10-2 2439 0 0,48-9 3554 0 0,-39 4-6820 0 0,-1-1-1 0 0,0-1 1 0 0,-1-1-1 0 0,0-1 1 0 0,2-2-681 0 0,-22 10 29 0 0,0 0-1 0 0,0 0 1 0 0,0 0 0 0 0,0 0 0 0 0,-1-1-1 0 0,1 1 1 0 0,-1-1 0 0 0,2-1-29 0 0,-3 3 0 0 0,-1 0-1 0 0,1 0 1 0 0,0 0 0 0 0,0-1 0 0 0,0 1-1 0 0,-1 0 1 0 0,1-1 0 0 0,0 1 0 0 0,-1-1-1 0 0,0 1 1 0 0,1-1 0 0 0,-1 1 0 0 0,0-1 0 0 0,0 1-1 0 0,1-1 1 0 0,-1 1 0 0 0,0-1 0 0 0,-1 1-1 0 0,1-1 1 0 0,-1-8-230 0 0,0 10 197 0 0,1-1-1 0 0,0 0 1 0 0,0 0 0 0 0,0 0-1 0 0,0 0 1 0 0,0 0-1 0 0,-1 1 1 0 0,1-1 0 0 0,0 0-1 0 0,-1 0 1 0 0,1 0-1 0 0,-1 1 1 0 0,1-1 0 0 0,-1 0-1 0 0,1 1 1 0 0,-1-1-1 0 0,1 0 1 0 0,-1 1-1 0 0,0-1 1 0 0,1 1 0 0 0,-1-1-1 0 0,0 1 1 0 0,0-1-1 0 0,0 1 34 0 0,-2-3-121 0 0,0 1 0 0 0,0 1 0 0 0,0-1 0 0 0,-1 0 0 0 0,1 1-1 0 0,-3-1 122 0 0,5 2-13 0 0,-1 0 0 0 0,0-1-1 0 0,0 1 1 0 0,1 0-1 0 0,-1 0 1 0 0,0 1 0 0 0,0-1-1 0 0,1 0 1 0 0,-1 1-1 0 0,0-1 1 0 0,1 1 0 0 0,-1-1-1 0 0,0 1 1 0 0,1 0-1 0 0,-1-1 14 0 0,-3 3 67 0 0,0 0 0 0 0,1 0 0 0 0,-1 0 0 0 0,1 0 0 0 0,0 1 0 0 0,-1-1 0 0 0,2 1 0 0 0,-1 0 0 0 0,0 0 0 0 0,1 1 0 0 0,0-1 0 0 0,0 1 0 0 0,0 0 0 0 0,0 0 0 0 0,1 0 0 0 0,0 0 0 0 0,-1 3-67 0 0,1-1 58 0 0,0 0 0 0 0,0-1 0 0 0,1 1 0 0 0,0 0 0 0 0,1-1 0 0 0,0 1 0 0 0,0 0 1 0 0,0 0-1 0 0,1 0 0 0 0,0-1 0 0 0,0 1 0 0 0,0 0 0 0 0,1-1 0 0 0,1 2-58 0 0,-1-2 39 0 0,-1-3-18 0 0,0 0-1 0 0,0 0 1 0 0,0 0 0 0 0,1 0-1 0 0,-1 0 1 0 0,1-1-1 0 0,0 1 1 0 0,0 0-1 0 0,1 1-20 0 0,-2-3 21 0 0,0 0 0 0 0,-1-1-1 0 0,1 1 1 0 0,0 0 0 0 0,0 0-1 0 0,0-1 1 0 0,0 1 0 0 0,0 0-1 0 0,0-1 1 0 0,0 1 0 0 0,0-1-1 0 0,0 0 1 0 0,0 1-1 0 0,0-1 1 0 0,0 0 0 0 0,1 1-1 0 0,-1-1 1 0 0,0 0 0 0 0,0 0-1 0 0,0 0 1 0 0,0 0 0 0 0,0 0-1 0 0,1 0-20 0 0,0-1 25 0 0,0 0-1 0 0,0 1 1 0 0,1-1-1 0 0,-1 0 1 0 0,0 0-1 0 0,0 0 1 0 0,0-1-1 0 0,0 1 1 0 0,0 0-1 0 0,0-1 0 0 0,0 0-24 0 0,5-4 17 0 0,-1-1 0 0 0,1 0-1 0 0,-1 0 1 0 0,-1-1-1 0 0,3-3-16 0 0,0-2-159 0 0,-4 5-47 0 0,0 1 0 0 0,1 0 0 0 0,-1 0 0 0 0,2 1-1 0 0,-1 0 1 0 0,1 0 0 0 0,0 0 0 0 0,5-4 206 0 0,-9 9-26 0 0,-1 0 1 0 0,1 0-1 0 0,-1 0 0 0 0,1 0 1 0 0,0 0-1 0 0,0 0 0 0 0,0 1 1 0 0,-1-1-1 0 0,1 1 0 0 0,0-1 0 0 0,0 1 1 0 0,0 0-1 0 0,0-1 0 0 0,0 1 1 0 0,0 0-1 0 0,0 0 0 0 0,0 1 1 0 0,-1-1-1 0 0,1 0 0 0 0,0 1 1 0 0,0-1-1 0 0,0 1 0 0 0,0-1 1 0 0,0 1-1 0 0,-1 0 0 0 0,1 0 0 0 0,0 0 1 0 0,-1 0-1 0 0,1 0 0 0 0,0 0 26 0 0,5 7-56 0 0,-2-3 125 0 0,-1 0-1 0 0,1 0 1 0 0,-1 1-1 0 0,0 0 1 0 0,0 0 0 0 0,0 0-1 0 0,1 5-68 0 0,1 2 201 0 0,-2-5-39 0 0,-1-1 0 0 0,0 0 0 0 0,-1 1 0 0 0,1-1 0 0 0,-1 1 0 0 0,-1 0-1 0 0,1-1 1 0 0,-1 4-162 0 0,-5-1 935 0 0,1-9 443 0 0,2-7-788 0 0,1-1-534 0 0,1 1 1 0 0,0-1-1 0 0,0 0 1 0 0,1 1-1 0 0,0-1 1 0 0,0 1-1 0 0,0 0 1 0 0,1 0-1 0 0,0-1 1 0 0,1 0-57 0 0,9-14-418 0 0,0 0 0 0 0,4-2 418 0 0,-8 11-266 0 0,18-21-2500 0 0,-12 16 1142 0 0</inkml:trace>
  <inkml:trace contextRef="#ctx0" brushRef="#br1" timeOffset="250205.137">1880 5546 2760 0 0,'-2'-9'272'0'0,"1"7"-148"0"0,1-1-1 0 0,0 1 1 0 0,-1 0-1 0 0,1 0 1 0 0,-1 0-1 0 0,0 0 1 0 0,0 0-1 0 0,1 0 1 0 0,-1 0-1 0 0,-1 0 1 0 0,1 1 0 0 0,0-1-1 0 0,0 0 1 0 0,-1 0-1 0 0,0 0-123 0 0,-12-12 3913 0 0,12 12-3497 0 0,0-1 0 0 0,0 1 0 0 0,-1 0 0 0 0,1-1 0 0 0,-1 1 0 0 0,1 0 0 0 0,-1 0-1 0 0,0 1 1 0 0,0-1 0 0 0,0 1 0 0 0,0-1 0 0 0,0 1 0 0 0,0 0-416 0 0,-1 0 332 0 0,-1 0 0 0 0,1 0 0 0 0,0 0 1 0 0,-1 1-1 0 0,1 0 0 0 0,-1 0 0 0 0,1 0 0 0 0,0 0 1 0 0,-1 1-333 0 0,1 0 165 0 0,1 0 1 0 0,0 0 0 0 0,0 0-1 0 0,0 1 1 0 0,0-1 0 0 0,0 1 0 0 0,0 0-1 0 0,1 0 1 0 0,-1 0 0 0 0,1 0 0 0 0,-1 0-1 0 0,-1 2-165 0 0,0 2 170 0 0,-1 0 0 0 0,1 0 0 0 0,0 0-1 0 0,1 1 1 0 0,-1-1 0 0 0,1 1 0 0 0,-1 5-170 0 0,-7 13 302 0 0,4-8-3 0 0,0 1 0 0 0,1 0 0 0 0,2 0 0 0 0,-3 14-299 0 0,5-18 135 0 0,1 0 1 0 0,0 0-1 0 0,1 0 0 0 0,1 2-135 0 0,0 14 176 0 0,0-5-88 0 0,2 0 0 0 0,1 0 0 0 0,1 0 0 0 0,1 0 0 0 0,4 6-88 0 0,2 14 95 0 0,-5 3 40 0 0,-6-34-48 0 0,1-1 0 0 0,4 13-87 0 0,-3 6-75 0 0,-3-18-2847 0 0,-1-14 437 0 0,-7 0-4208 0 0</inkml:trace>
  <inkml:trace contextRef="#ctx0" brushRef="#br1" timeOffset="250834.984">1490 5836 15776 0 0,'0'0'726'0'0,"0"0"-21"0"0,1 0-453 0 0,5 1-192 0 0,-1-1 0 0 0,1 0-1 0 0,-1 0 1 0 0,1 0 0 0 0,-1-1-1 0 0,3 0-59 0 0,18-1 388 0 0,38 2 686 0 0,-54 0-931 0 0,-1 0-1 0 0,0 0 0 0 0,1-1 0 0 0,-1 0 1 0 0,1-1-1 0 0,5-1-142 0 0,54-20 354 0 0,-45 15-300 0 0,0-1-226 0 0,-1-1 1 0 0,0-2 0 0 0,-1 0-1 0 0,6-5 172 0 0,-28 17-22 0 0,0 0 0 0 0,1 0 0 0 0,-1 0 0 0 0,0 0 0 0 0,0 0 0 0 0,0 0 0 0 0,0 0 0 0 0,1 0 0 0 0,-1 0 0 0 0,0 0 0 0 0,0 0 0 0 0,0 0 0 0 0,1 0 0 0 0,-1 0 0 0 0,0 0 0 0 0,0 0 0 0 0,0 0 0 0 0,0 0 0 0 0,1 0 0 0 0,-1 1 0 0 0,0-1 0 0 0,0 0 0 0 0,0 0 0 0 0,0 0-1 0 0,1 0 1 0 0,-1 0 0 0 0,0 0 0 0 0,0 1 0 0 0,0-1 0 0 0,0 0 0 0 0,0 0 0 0 0,0 0 0 0 0,0 0 0 0 0,1 0 0 0 0,-1 1 0 0 0,0-1 0 0 0,0 0 0 0 0,0 0 0 0 0,0 0 0 0 0,0 1 0 0 0,0-1 0 0 0,0 0 0 0 0,0 0 0 0 0,0 0 0 0 0,0 1 22 0 0,3 15 10 0 0,-3 17 519 0 0,-2-6 650 0 0,2 23-1179 0 0,0-24 281 0 0,-1 0-1 0 0,-1 0-280 0 0,-2 14 402 0 0,4-39-316 0 0,0-1 2 0 0,0 0 0 0 0,0 0 4 0 0,0 0 18 0 0,0 0 8 0 0,0 0 2 0 0,0 0-5 0 0,0-13 138 0 0,3-1-412 0 0,0 0 0 0 0,1 0 0 0 0,1 0 0 0 0,0 1 0 0 0,1 0 0 0 0,0 0 0 0 0,1 0-1 0 0,0 1 1 0 0,6-6 159 0 0,-12 16-16 0 0,1 0 0 0 0,0 0 0 0 0,0 0 0 0 0,1 1 0 0 0,-1-1 0 0 0,0 1 0 0 0,1-1 0 0 0,-1 1 0 0 0,0 0 0 0 0,1 0 0 0 0,0 0 0 0 0,-1 0 0 0 0,1 1 0 0 0,-1-1 0 0 0,1 0 0 0 0,0 1 0 0 0,0 0 0 0 0,-1 0 0 0 0,1 0 0 0 0,0 0 0 0 0,-1 0 0 0 0,3 1 16 0 0,3 1-29 0 0,0 0-1 0 0,0-1 0 0 0,0 0 0 0 0,0-1 0 0 0,0 1 0 0 0,0-1 0 0 0,4-1 30 0 0,6 1 1 0 0,-11 0 8 0 0,0-1 0 0 0,0 0 0 0 0,0 0 0 0 0,0 0 0 0 0,0-1 0 0 0,6-2-9 0 0,-10 3 6 0 0,0 0 0 0 0,0 0-1 0 0,0 0 1 0 0,0-1-1 0 0,-1 0 1 0 0,1 1 0 0 0,0-1-1 0 0,-1 0 1 0 0,0 0 0 0 0,1-1-1 0 0,-1 1 1 0 0,0 0-1 0 0,0-1 1 0 0,0 1 0 0 0,0-1-1 0 0,1-2-5 0 0,-2 2-31 0 0,0 0-1 0 0,1 0 1 0 0,-1 0-1 0 0,0 0 1 0 0,-1 0-1 0 0,1 0 1 0 0,0 0-1 0 0,-1 0 1 0 0,0 0-1 0 0,0-3 32 0 0,0 4-59 0 0,0 0-1 0 0,-1 0 0 0 0,1 0 1 0 0,-1 1-1 0 0,1-1 1 0 0,-1 0-1 0 0,0 1 0 0 0,0-1 1 0 0,0 0-1 0 0,0 1 0 0 0,0-1 1 0 0,0 1-1 0 0,0-1 1 0 0,0 1-1 0 0,-1 0 0 0 0,1 0 1 0 0,-1-1-1 0 0,1 1 0 0 0,-2-1 60 0 0,2 1-69 0 0,-2-1-9 0 0,1 1 0 0 0,0-1 0 0 0,0 1 0 0 0,-1-1 1 0 0,1 1-1 0 0,-1 0 0 0 0,0 0 0 0 0,1 0 0 0 0,-1 0 0 0 0,-2 0 78 0 0,5 1-2 0 0,-1-1-1 0 0,0 1 0 0 0,1 0 0 0 0,-1 0 0 0 0,0 0 1 0 0,0 0-1 0 0,1 0 0 0 0,-1 0 0 0 0,0-1 1 0 0,1 2-1 0 0,-1-1 0 0 0,0 0 0 0 0,0 0 0 0 0,1 0 1 0 0,-1 0-1 0 0,0 0 0 0 0,1 1 0 0 0,-1-1 0 0 0,0 0 1 0 0,1 0-1 0 0,-1 1 0 0 0,0-1 0 0 0,1 1 0 0 0,-1-1 3 0 0,-1 2 23 0 0,-3-1 44 0 0,1 1 0 0 0,0 0 0 0 0,0 0 0 0 0,0 0 0 0 0,0 0 0 0 0,0 1 0 0 0,0-1 0 0 0,0 1 0 0 0,1 0 0 0 0,-1 0 0 0 0,1 0 0 0 0,0 1 0 0 0,0-1 0 0 0,0 1 0 0 0,1 0 0 0 0,-1 0 0 0 0,1 0 0 0 0,0 0 0 0 0,0 0 0 0 0,0 0-1 0 0,1 0 1 0 0,-1 1 0 0 0,0 2-67 0 0,0 7 149 0 0,-1-6-124 0 0,2-1 1 0 0,-1 1 0 0 0,1-1 0 0 0,1 1 0 0 0,-1 0 0 0 0,1 0 0 0 0,0-1 0 0 0,1 1 0 0 0,0 2-26 0 0,1-1 19 0 0,0 0 1 0 0,1 0-1 0 0,0-1 1 0 0,0 1-1 0 0,3 4-19 0 0,-4-10-34 0 0,0 1-1 0 0,0-1 1 0 0,1 0-1 0 0,-1 1 0 0 0,1-1 1 0 0,0 0-1 0 0,0 0 1 0 0,0-1-1 0 0,0 1 0 0 0,0-1 1 0 0,1 1-1 0 0,-1-1 1 0 0,2 0 34 0 0,-1 1-293 0 0,1-1 1 0 0,0 0 0 0 0,-1-1-1 0 0,1 1 1 0 0,0-1 0 0 0,0 0 0 0 0,-1 0-1 0 0,2-1 293 0 0,1 1-1204 0 0,0-2 0 0 0,-1 1-1 0 0,1-1 1 0 0,0 0 0 0 0,3-1 1204 0 0,11-3-4605 0 0</inkml:trace>
  <inkml:trace contextRef="#ctx0" brushRef="#br1" timeOffset="251240.255">2462 5688 10592 0 0,'-13'3'1136'0'0,"4"1"325"0"0,-1 0 0 0 0,0 1 0 0 0,1 0 0 0 0,-8 6-1461 0 0,8-4 261 0 0,-1 0 0 0 0,2 0 0 0 0,-1 1 0 0 0,1 1 0 0 0,0-1 0 0 0,1 1-1 0 0,0 0 1 0 0,0 1 0 0 0,1-1 0 0 0,0 1 0 0 0,-3 10-261 0 0,1-1 260 0 0,3-9-169 0 0,1 1 1 0 0,0-1-1 0 0,1 0 1 0 0,0 1-1 0 0,-1 10-91 0 0,2-8 35 0 0,1-11-14 0 0,1 0-1 0 0,-1 0 0 0 0,1 1 0 0 0,-1-1 1 0 0,1 0-1 0 0,0 0 0 0 0,0 0 0 0 0,0 0 1 0 0,0 1-1 0 0,1-1 0 0 0,-1 0 1 0 0,1 0-1 0 0,-1 0 0 0 0,1 0 0 0 0,-1 0 1 0 0,1 0-1 0 0,0 0 0 0 0,0 0 0 0 0,0 0-20 0 0,0-1 10 0 0,0-1 1 0 0,-1 1-1 0 0,1-1 0 0 0,0 1 0 0 0,0-1 0 0 0,0 1 0 0 0,-1-1 0 0 0,1 1 0 0 0,0-1 0 0 0,0 0 0 0 0,0 1 0 0 0,0-1 1 0 0,0 0-1 0 0,-1 0 0 0 0,1 0 0 0 0,0 0 0 0 0,0 0 0 0 0,0 0 0 0 0,0 0 0 0 0,0 0 0 0 0,0 0 0 0 0,0 0 1 0 0,0 0-1 0 0,0-1 0 0 0,-1 1 0 0 0,1 0 0 0 0,0 0 0 0 0,1-1-10 0 0,23-11-569 0 0,-16 6 212 0 0,0 0 0 0 0,-1-1 0 0 0,1 1-1 0 0,-1-1 1 0 0,5-7 357 0 0,-12 13-93 0 0,12 11 22 0 0,-12-8 103 0 0,1-1 0 0 0,-1 1-1 0 0,0 0 1 0 0,0 0 0 0 0,1 0-1 0 0,-1 0 1 0 0,-1 0 0 0 0,1 0 0 0 0,0 0-1 0 0,0 0 1 0 0,-1 0 0 0 0,1 0-1 0 0,-1 2-31 0 0,3 32 505 0 0,-2-18-294 0 0,2 26 1071 0 0,-4 41-1282 0 0,0-26 406 0 0,0-33-239 0 0,2 23-22 0 0,0-42-134 0 0,0 0 0 0 0,-1 0-1 0 0,0 0 1 0 0,0 0 0 0 0,0 0-1 0 0,-1 0 1 0 0,0-1 0 0 0,-1 1-1 0 0,1 0 1 0 0,-1 0 0 0 0,0-1-1 0 0,-3 5-10 0 0,0-2 14 0 0,1-2-698 0 0,4-4-2512 0 0,0-10 695 0 0</inkml:trace>
  <inkml:trace contextRef="#ctx0" brushRef="#br1" timeOffset="252183.283">2557 5683 15632 0 0,'0'0'718'0'0,"0"0"-19"0"0,3 8-398 0 0,-2 1-172 0 0,-1 0 0 0 0,1 0 0 0 0,-2 0 0 0 0,0 0 0 0 0,0 0-1 0 0,0 0 1 0 0,-1 0 0 0 0,0-1 0 0 0,-1 1-129 0 0,-6 33 603 0 0,0 4-9 0 0,5-29-337 0 0,1-1 1 0 0,1 1-1 0 0,-1 14-257 0 0,3-31 14 0 0,0 0 1 0 0,0 1-1 0 0,0-1 0 0 0,0 1 0 0 0,0-1 0 0 0,0 0 0 0 0,0 1 0 0 0,0-1 0 0 0,1 0 0 0 0,-1 1 1 0 0,0-1-1 0 0,0 0 0 0 0,0 1 0 0 0,0-1 0 0 0,0 0 0 0 0,1 1 0 0 0,-1-1 0 0 0,0 0 0 0 0,0 0 0 0 0,1 1 1 0 0,-1-1-1 0 0,0 0 0 0 0,1 0 0 0 0,-1 1 0 0 0,0-1 0 0 0,0 0 0 0 0,1 0 0 0 0,-1 0 0 0 0,0 1 1 0 0,1-1-1 0 0,-1 0 0 0 0,1 0 0 0 0,-1 0 0 0 0,0 0 0 0 0,1 0 0 0 0,-1 0 0 0 0,0 0 0 0 0,1 0 0 0 0,-1 0 1 0 0,0 0-1 0 0,1 0 0 0 0,-1 0 0 0 0,1 0 0 0 0,-1 0 0 0 0,0 0 0 0 0,1 0 0 0 0,-1-1 0 0 0,0 1 1 0 0,1 0-1 0 0,-1 0 0 0 0,0 0-14 0 0,18-10 88 0 0,51-61-518 0 0,-62 64 331 0 0,-6 6 75 0 0,0 0 0 0 0,-1 0 0 0 0,2 0 0 0 0,-1 0 1 0 0,0 0-1 0 0,0 0 0 0 0,0 0 0 0 0,0 0 0 0 0,1 0 0 0 0,-1 0 0 0 0,0 1 0 0 0,1-1 0 0 0,-1 0 0 0 0,0 1 0 0 0,1-1 0 0 0,0 1 24 0 0,0 0-60 0 0,-1 0 61 0 0,0 1 0 0 0,0-1-1 0 0,0 1 1 0 0,0-1 0 0 0,0 1-1 0 0,0-1 1 0 0,0 1 0 0 0,0 0-1 0 0,0-1 1 0 0,-1 1 0 0 0,1 0 0 0 0,0 0-1 0 0,0-1 1 0 0,-1 1 0 0 0,1 0-1 0 0,0 0 1 0 0,-1 0 0 0 0,1 0-1 0 0,-1 0 1 0 0,1 1-1 0 0,6 24 223 0 0,-1-3 22 0 0,8 18 120 0 0,-14-39-339 0 0,1-1 1 0 0,-1 0-1 0 0,1 1 0 0 0,0-1 0 0 0,0 0 1 0 0,-1 1-1 0 0,1-1 0 0 0,0 0 1 0 0,0 0-1 0 0,0 0 0 0 0,1 0 0 0 0,-1 0 1 0 0,0 0-1 0 0,0 0 0 0 0,1 0 1 0 0,-1 0-1 0 0,0 0 0 0 0,1-1 0 0 0,-1 1 1 0 0,1 0-1 0 0,0-1-26 0 0,0 1 26 0 0,1-1 1 0 0,0 0-1 0 0,-1 0 1 0 0,1 0-1 0 0,0 0 0 0 0,-1 0 1 0 0,1 0-1 0 0,-1-1 0 0 0,1 1 1 0 0,0-1-1 0 0,-1 0 1 0 0,2 0-27 0 0,2-2 16 0 0,0 1 0 0 0,0-2 1 0 0,0 1-1 0 0,-1 0 0 0 0,1-1 1 0 0,-1 0-1 0 0,0 0 0 0 0,0-1 1 0 0,0 0-1 0 0,1-1-16 0 0,-4 3 14 0 0,2-1-90 0 0,0-1 1 0 0,0 0-1 0 0,-1 0 0 0 0,1 0 0 0 0,-1 0 0 0 0,0 0 0 0 0,-1-1 0 0 0,1 1 0 0 0,-1-1 1 0 0,0 0-1 0 0,-1 0 0 0 0,1 0 0 0 0,-1 0 76 0 0,2-12-265 0 0,-2 14 190 0 0,0 1 0 0 0,-1-1 0 0 0,1 1 0 0 0,-1-1-1 0 0,0 0 1 0 0,0 1 0 0 0,0-1 0 0 0,0 0 0 0 0,-1 1 0 0 0,1-1 0 0 0,-1 1-1 0 0,0-1 76 0 0,0 3-27 0 0,1-1 0 0 0,-1 1-1 0 0,1-1 1 0 0,-1 1 0 0 0,0-1-1 0 0,0 1 1 0 0,1-1-1 0 0,-1 1 1 0 0,0 0 0 0 0,0-1-1 0 0,0 1 1 0 0,-1 0 0 0 0,1 0-1 0 0,0 0 1 0 0,0 0 0 0 0,-1 0-1 0 0,1 0 1 0 0,-1 0-1 0 0,1 0 1 0 0,0 0 0 0 0,-1 1-1 0 0,0-1 1 0 0,-1 0 27 0 0,1 1 18 0 0,0 0-1 0 0,1 0 1 0 0,-1 0-1 0 0,0 1 1 0 0,0-1 0 0 0,0 0-1 0 0,0 1 1 0 0,0-1-1 0 0,0 1 1 0 0,0-1 0 0 0,1 1-1 0 0,-1 0 1 0 0,0 0-1 0 0,1 0 1 0 0,-1 0 0 0 0,0 0-1 0 0,1 0 1 0 0,-1 1-1 0 0,1-1 1 0 0,0 0-18 0 0,-5 4 48 0 0,1 0-1 0 0,1 0 1 0 0,-1 0 0 0 0,1 1-1 0 0,0 0 1 0 0,0-1 0 0 0,0 1-1 0 0,1 1 1 0 0,0-1 0 0 0,0 0-1 0 0,1 1 1 0 0,0-1 0 0 0,0 1-1 0 0,0 0 1 0 0,1 0 0 0 0,-1 5-48 0 0,1-7 24 0 0,1-1 0 0 0,0 1 1 0 0,0 0-1 0 0,0 0 1 0 0,0-1-1 0 0,1 1 0 0 0,-1 0 1 0 0,1-1-1 0 0,0 1 0 0 0,1-1 1 0 0,0 2-25 0 0,-1-3 32 0 0,0-1 1 0 0,1 0 0 0 0,-1 0 0 0 0,1 1 0 0 0,-1-1-1 0 0,1 0 1 0 0,0 0 0 0 0,0-1 0 0 0,0 1 0 0 0,0 0-1 0 0,0 0 1 0 0,0-1 0 0 0,1 0 0 0 0,-1 1 0 0 0,0-1-1 0 0,1 0 1 0 0,-1 0 0 0 0,1 0 0 0 0,-1 0 0 0 0,2-1-33 0 0,0 1 50 0 0,0 0 1 0 0,0 0 0 0 0,0-1 0 0 0,0 0 0 0 0,0 0-1 0 0,0 0 1 0 0,1 0 0 0 0,-1-1 0 0 0,0 1 0 0 0,0-1-1 0 0,0 0 1 0 0,3-1-51 0 0,0-1 34 0 0,-1 0 0 0 0,1 0 0 0 0,-1-1 0 0 0,0 0 0 0 0,0 0 0 0 0,0 0 0 0 0,0-1-34 0 0,10-10-202 0 0,-1 0-1 0 0,0-1 1 0 0,-2-1-1 0 0,6-8 203 0 0,8-19-917 0 0,-24 39 769 0 0,3-6-52 0 0,-6 11 195 0 0,0-1 0 0 0,0 1 0 0 0,1 0 1 0 0,-1-1-1 0 0,0 1 0 0 0,0 0 0 0 0,0 0 0 0 0,1-1 0 0 0,-1 1 0 0 0,0 0 0 0 0,1 0 1 0 0,-1-1-1 0 0,0 1 0 0 0,0 0 0 0 0,1 0 0 0 0,-1 0 0 0 0,0 0 0 0 0,1-1 1 0 0,-1 1-1 0 0,0 0 0 0 0,1 0 0 0 0,-1 0 0 0 0,0 0 0 0 0,1 0 0 0 0,-1 0 0 0 0,0 0 1 0 0,1 0-1 0 0,-1 0 5 0 0,1 0 3 0 0,0 1-1 0 0,0-1 1 0 0,0 0 0 0 0,-1 1 0 0 0,1-1 0 0 0,0 1 0 0 0,0-1 0 0 0,-1 1-1 0 0,1-1 1 0 0,0 1 0 0 0,-1-1 0 0 0,1 1 0 0 0,-1 0 0 0 0,1-1 0 0 0,-1 1-1 0 0,1 0 1 0 0,-1 0 0 0 0,1-1 0 0 0,-1 1 0 0 0,1 0-3 0 0,-1 1 29 0 0,2 1 34 0 0,0 1-1 0 0,0 0 1 0 0,0 0-1 0 0,-1 1 1 0 0,1-1-1 0 0,-1 0 1 0 0,0 0-1 0 0,-1 1 0 0 0,1-1 1 0 0,-1 0-1 0 0,0 1 1 0 0,0 0-63 0 0,0 12 401 0 0,-2 0 0 0 0,-1 9-401 0 0,0-8 308 0 0,-2 24 339 0 0,5-41-535 0 0,0 4 87 0 0,0-2 222 0 0,3-6-192 0 0,9-13-438 0 0,-2 0 0 0 0,4-7 209 0 0,-8 12-212 0 0,1-1 0 0 0,0 1 1 0 0,1 0-1 0 0,0 1 1 0 0,1 0-1 0 0,2-2 212 0 0,-8 9-93 0 0,0 0 0 0 0,1 0 0 0 0,-1 1 0 0 0,1-1 0 0 0,0 1 0 0 0,0 0 93 0 0,-2 1 3 0 0,-1 1 0 0 0,1-1 0 0 0,-1 1 0 0 0,1 0 0 0 0,-1 0 0 0 0,1-1 0 0 0,-1 1 0 0 0,1 0 0 0 0,-1 0 0 0 0,1 1 0 0 0,0-1 0 0 0,-1 0 0 0 0,1 0 1 0 0,-1 1-1 0 0,1-1 0 0 0,-1 1 0 0 0,1 0-3 0 0,-1-1 35 0 0,0 1 0 0 0,0 0 1 0 0,0 0-1 0 0,0 0 1 0 0,-1 0-1 0 0,1 1 0 0 0,0-1 1 0 0,-1 0-1 0 0,1 0 0 0 0,-1 0 1 0 0,1 1-36 0 0,0 1 77 0 0,2 1-15 0 0,-1 0 0 0 0,0 1-1 0 0,-1-1 1 0 0,1 0 0 0 0,-1 1 0 0 0,0-1-1 0 0,1 4-61 0 0,13 33 140 0 0,-14-37-138 0 0,0 0 0 0 0,0-1-1 0 0,1 1 1 0 0,-1-1 0 0 0,1 1 0 0 0,0-1-1 0 0,1 1-1 0 0,-3-3-20 0 0,0 0-1 0 0,1 0 1 0 0,-1-1-1 0 0,0 1 1 0 0,1-1-1 0 0,-1 1 1 0 0,1 0-1 0 0,-1-1 1 0 0,1 1 0 0 0,-1-1-1 0 0,1 1 1 0 0,-1-1-1 0 0,1 1 1 0 0,-1-1-1 0 0,1 0 1 0 0,0 1-1 0 0,-1-1 1 0 0,1 0-1 0 0,0 1 1 0 0,-1-1-1 0 0,1 0 1 0 0,0 0 20 0 0,1 1-439 0 0,0 0 150 0 0,-1 0 0 0 0,0 0 0 0 0,1 0-1 0 0,-1-1 1 0 0,1 1 0 0 0,0-1 0 0 0,-1 1 0 0 0,1-1 0 0 0,-1 1 0 0 0,1-1 0 0 0,0 0-1 0 0,-1 0 1 0 0,1 0 0 0 0,-1 0 0 0 0,1 0 0 0 0,0 0 0 0 0,-1 0 0 0 0,1-1 0 0 0,0 1-1 0 0,-1-1 1 0 0,1 1 0 0 0,-1-1 0 0 0,1 1 0 0 0,-1-1 0 0 0,1 0 0 0 0,-1 0 0 0 0,1 0 289 0 0,10-4-2424 0 0</inkml:trace>
  <inkml:trace contextRef="#ctx0" brushRef="#br1" timeOffset="252845.961">3431 5756 3224 0 0,'0'-2'147'0'0,"0"0"0"0"0,0-1-1 0 0,0 1 1 0 0,-1 0 0 0 0,1-1 0 0 0,-1 1 0 0 0,0 0 0 0 0,1 0-1 0 0,-2-1-146 0 0,-1-7 4976 0 0,3 10-4694 0 0,0 0 0 0 0,-1-1 1 0 0,1 1-1 0 0,0-1 0 0 0,0 1 0 0 0,0 0 0 0 0,-1-1 0 0 0,1 1 1 0 0,0-1-1 0 0,0 1 0 0 0,-1 0 0 0 0,1-1 0 0 0,0 1 0 0 0,0 0 1 0 0,-1-1-1 0 0,1 1 0 0 0,-1 0 0 0 0,1 0 0 0 0,0-1 0 0 0,-1 1 1 0 0,1 0-1 0 0,-1 0 0 0 0,1 0 0 0 0,0 0 0 0 0,-1-1 0 0 0,1 1 1 0 0,-1 0-1 0 0,1 0 0 0 0,-1 0-282 0 0,0 0 223 0 0,0 0 1 0 0,0 1 0 0 0,0-1-1 0 0,0 0 1 0 0,0 0 0 0 0,0 1-1 0 0,-1-1 1 0 0,1 1-1 0 0,0-1 1 0 0,0 1 0 0 0,0 0-224 0 0,-24 19 438 0 0,25-20-437 0 0,-6 8 110 0 0,0 0 0 0 0,0 0 0 0 0,1 0 0 0 0,0 1 0 0 0,0 0 0 0 0,-1 4-111 0 0,-6 10 170 0 0,10-17-105 0 0,-1 0 0 0 0,1 1 0 0 0,0-1 0 0 0,0 7-65 0 0,-5 13 236 0 0,6-21-221 0 0,0 0 1 0 0,0 0-1 0 0,1 0 0 0 0,0 1 0 0 0,-1-1 0 0 0,2 0 0 0 0,-1 0 0 0 0,1 1 0 0 0,0 2-15 0 0,-1-7 0 0 0,0-1 0 0 0,0 1 0 0 0,1 0 0 0 0,-1 0 0 0 0,0 0 0 0 0,0 0 0 0 0,1-1 0 0 0,-1 1 0 0 0,1 0 0 0 0,-1 0 0 0 0,0 0 0 0 0,1-1 0 0 0,0 1 0 0 0,-1 0 0 0 0,1-1 0 0 0,-1 1 0 0 0,1-1 0 0 0,0 1 0 0 0,-1 0 0 0 0,1-1 0 0 0,0 1 0 0 0,0-1 0 0 0,-1 0 0 0 0,1 1 0 0 0,0-1 0 0 0,0 0 0 0 0,0 1 0 0 0,-1-1 0 0 0,1 0 0 0 0,0 0 0 0 0,2 0 0 0 0,-1 1 0 0 0,0-1 0 0 0,0-1 0 0 0,0 1 0 0 0,0 0 0 0 0,0 0 0 0 0,0-1 0 0 0,0 1 0 0 0,0-1 0 0 0,5-1-129 0 0,0-1 0 0 0,0 0-1 0 0,0-1 1 0 0,0 1 0 0 0,0-2-1 0 0,-1 1 1 0 0,0 0 0 0 0,1-1 0 0 0,1-3 129 0 0,7-7-896 0 0,-1-1-1 0 0,8-12 898 0 0,8-9-1671 0 0,-18 27 739 0 0,-12 10 921 0 0,0 1 0 0 0,0-1 0 0 0,1 1-1 0 0,-1-1 1 0 0,0 1 0 0 0,0 0 0 0 0,0-1 0 0 0,0 1 0 0 0,0-1-1 0 0,0 1 1 0 0,0-1 0 0 0,0 1 0 0 0,0 0 0 0 0,0-1-1 0 0,0 1 1 0 0,0-1 0 0 0,0 1 0 0 0,0 0 0 0 0,0-1-1 0 0,-1 1 1 0 0,1-1 0 0 0,0 1 0 0 0,-1 0 10 0 0,-17 118 2804 0 0,18-118-2788 0 0,0 0 0 0 0,0 1 0 0 0,0-1 1 0 0,-1 0-1 0 0,1 0 0 0 0,1 0 0 0 0,-1 0 1 0 0,0 0-1 0 0,0 1 0 0 0,0-1 0 0 0,0 0 1 0 0,1 0-1 0 0,-1 1-16 0 0,1-2 17 0 0,-1 0 0 0 0,0 1 0 0 0,0-1 0 0 0,1 1 0 0 0,-1-1-1 0 0,0 0 1 0 0,1 1 0 0 0,-1-1 0 0 0,0 0 0 0 0,1 0 0 0 0,-1 1 0 0 0,1-1 0 0 0,-1 0 0 0 0,0 0 0 0 0,1 1 0 0 0,-1-1 0 0 0,1 0 0 0 0,-1 0 0 0 0,1 0 0 0 0,-1 0 0 0 0,0 0 0 0 0,1 1-17 0 0,1-1-1 0 0,-1-1-1 0 0,1 1 1 0 0,0 0-1 0 0,-1-1 1 0 0,1 1 0 0 0,-1-1-1 0 0,1 1 1 0 0,-1-1 0 0 0,1 1-1 0 0,-1-1 1 0 0,0 0 0 0 0,1 0-1 0 0,-1 0 1 0 0,0 0 0 0 0,0 0-1 0 0,1 0 1 0 0,-1 0 0 0 0,1-1 1 0 0,1-2-96 0 0,4-3-398 0 0,0 0 0 0 0,-1-1-1 0 0,0 0 1 0 0,0 0 0 0 0,-1 0-1 0 0,4-8 495 0 0,-3 4-1094 0 0,1 0 0 0 0,1 1-1 0 0,0 0 1 0 0,1 0-1 0 0,0 1 1 0 0,0 0-1 0 0,1 1 1 0 0,3-3 1094 0 0,-7 7-330 0 0,0 2 424 0 0,-5 4 84 0 0,0-1-1 0 0,0 1 1 0 0,0-1 0 0 0,0 1 0 0 0,0 0 0 0 0,-1 0-1 0 0,1 0 1 0 0,0 0 0 0 0,0 0 0 0 0,0-1 0 0 0,-1 1-1 0 0,1 1 1 0 0,0-1 0 0 0,-1 1-178 0 0,6 12 1072 0 0,-2 0 1 0 0,0 1-1 0 0,0 0 0 0 0,-2 0 1 0 0,2 14-1073 0 0,-3-17 339 0 0,3 23 647 0 0,-3-19-421 0 0,1 1 0 0 0,0 0 0 0 0,3 3-565 0 0,3 10 670 0 0,16 69 630 0 0,-20-81-1091 0 0,-2 0 1 0 0,0-1 0 0 0,-1 1-1 0 0,-1 12-209 0 0,-5 163 1062 0 0,4-181-1039 0 0,-1 0 0 0 0,0 0 0 0 0,0 0 0 0 0,-1-1 0 0 0,-1 1 0 0 0,-5 10-23 0 0,9-22 0 0 0,-3 5 19 0 0,0 0 0 0 0,0 0 0 0 0,-1-1-1 0 0,0 1 1 0 0,0-1 0 0 0,0 0 0 0 0,0 0-1 0 0,0-1 1 0 0,-1 1 0 0 0,0-1 0 0 0,0 0-1 0 0,0 0 1 0 0,0 0 0 0 0,0-1-19 0 0,-13 3 80 0 0,-1 0-1 0 0,0-1 1 0 0,1-1 0 0 0,-1-1-1 0 0,0-1 1 0 0,0 0 0 0 0,0-1-1 0 0,-3-2-79 0 0,10 1 42 0 0,-1-1-1 0 0,1 0 1 0 0,0-1 0 0 0,0 0-1 0 0,0-1 1 0 0,0 0-1 0 0,1-1 1 0 0,0-1-1 0 0,0 0 1 0 0,0 0-1 0 0,1-1 1 0 0,-1 0-42 0 0,7 4-232 0 0,0-1 1 0 0,1 1-1 0 0,-1-1 1 0 0,1 1-1 0 0,0-1 1 0 0,0 0-1 0 0,0-1 1 0 0,-1-2 231 0 0,-5-6-1715 0 0</inkml:trace>
  <inkml:trace contextRef="#ctx0" brushRef="#br0" timeOffset="11952.698">4021 3358 2304 0 0,'0'0'101'0'0,"0"0"203"0"0,0 0 767 0 0,3 0 3854 0 0,1 1-4737 0 0,-1-1-1 0 0,1 1 1 0 0,0-1 0 0 0,0 0-1 0 0,-1 0 1 0 0,3 0-188 0 0,17 0 545 0 0,2 1-76 0 0,1 0 0 0 0,19-3-469 0 0,10 0 451 0 0,153 4-768 0 0,-133 1 402 0 0,-39 0-9 0 0,26-3-76 0 0,-8 2-71 0 0,-37-1 58 0 0,1-1 0 0 0,9 0 13 0 0,21 1 0 0 0,-14 0 0 0 0,499-1 328 0 0,-390-3-328 0 0,-104 3-54 0 0,19 0-380 0 0,15 3 434 0 0,34 3 429 0 0,-76-5-926 0 0,0 0 1 0 0,27-4 496 0 0,10 1-134 0 0,183-4-69 0 0,-3 0 28 0 0,-243 6 137 0 0,44 1-1026 0 0,2 1 1064 0 0,-38-1-399 0 0,0-1-1 0 0,11-2 400 0 0,9 0-327 0 0,62 0 202 0 0,-28 0 10 0 0,27 4 115 0 0,-48-1 0 0 0,16-3 0 0 0,4 1 0 0 0,-26 2 0 0 0,-16-1 0 0 0,0 0 0 0 0,0-1 0 0 0,11-2 0 0 0,15-1 0 0 0,-17 2 0 0 0,-3 1 0 0 0,20 1 0 0 0,-14 1 0 0 0,78 4-176 0 0,16-1 48 0 0,86 0 128 0 0,-28 5-216 0 0,82-7 144 0 0,-16-1 48 0 0,-21-9 24 0 0,-202 6 0 0 0,-20 1 0 0 0,-1 1 0 0 0,0 0 0 0 0,0 0 0 0 0,10 3 0 0 0,20-1 0 0 0,-6-1 0 0 0,-10 1 0 0 0,1-1 0 0 0,0-1 0 0 0,0-1 0 0 0,5-1 0 0 0,1-1 0 0 0,0 2 0 0 0,20 3 0 0 0,6-1 0 0 0,77 2 0 0 0,144-3-664 0 0,-240 2 689 0 0,-24-1-10 0 0,0 0 1 0 0,0-1 0 0 0,1-1-16 0 0,50 0-50 0 0,-10 0 12 0 0,-18 0 38 0 0,23 2 0 0 0,0 1 0 0 0,203-2-124 0 0,-137 3-32 0 0,-99-3 156 0 0,17 0 0 0 0,18-3 0 0 0,-24 1 30 0 0,23 2-30 0 0,-27 0 17 0 0,1-1 0 0 0,1-1-17 0 0,20 2 0 0 0,25-7 90 0 0,1 4 0 0 0,0 4-90 0 0,-24-1 20 0 0,-3 0-20 0 0,-18 1 26 0 0,3-2 24 0 0,-11 0 41 0 0,-6 2-50 0 0,11-1-41 0 0,-3 2 136 0 0,45-6-296 0 0,-21-5 160 0 0,6 7 99 0 0,-29 1 22 0 0,1 1 1 0 0,0 1 0 0 0,12 4-122 0 0,-3-5 77 0 0,-28 1-12 0 0,-1 0 0 0 0,1 0 0 0 0,13-2-65 0 0,-10 0 146 0 0,-1 1 1 0 0,8 1-147 0 0,27 4 307 0 0,27-2-307 0 0,-14 3 0 0 0,108-6 333 0 0,-109-6-322 0 0,52 2-11 0 0,-32 0 0 0 0,43 4 148 0 0,-43 4-8 0 0,-44-4-77 0 0,-13 1 37 0 0,0-1-1 0 0,0-1 1 0 0,2-2-100 0 0,-7 1 260 0 0,0 1 0 0 0,1 1 0 0 0,6 1-260 0 0,14 0 82 0 0,268-1 2278 0 0,-215 4-2208 0 0,-78-3-214 0 0,0 0-3367 0 0,-8-1-400 0 0</inkml:trace>
  <inkml:trace contextRef="#ctx0" brushRef="#br0" timeOffset="26467.447">6806 4202 13760 0 0,'0'0'629'0'0,"0"0"-12"0"0,18 0-277 0 0,80 6 4152 0 0,17-3-3651 0 0,-99-3-1914 0 0,1 0-1 0 0,-1-2 0 0 0,9-2 1074 0 0,-12 1-6386 0 0</inkml:trace>
  <inkml:trace contextRef="#ctx0" brushRef="#br0" timeOffset="25725.973">5946 3946 9872 0 0,'0'0'454'0'0,"0"0"-11"0"0,2 1-186 0 0,-2-1-213 0 0,1 0-1 0 0,-1 0 0 0 0,0 1 0 0 0,1-1 0 0 0,-1 0 0 0 0,0 0 1 0 0,1 0-1 0 0,-1 1 0 0 0,0-1 0 0 0,1 0 0 0 0,-1 0 1 0 0,0 1-1 0 0,1-1 0 0 0,-1 0 0 0 0,0 1 0 0 0,0-1 1 0 0,1 0-1 0 0,-1 1 0 0 0,0-1 0 0 0,0 0 0 0 0,0 1 0 0 0,0-1 1 0 0,1 0-1 0 0,-1 1 0 0 0,0-1 0 0 0,0 1 0 0 0,0-1 1 0 0,0 0-1 0 0,0 1 0 0 0,0-1 0 0 0,0 1 0 0 0,0-1 1 0 0,0 0-1 0 0,0 1 0 0 0,0-1 0 0 0,0 1 0 0 0,-1-1 0 0 0,1 0 1 0 0,0 1-1 0 0,0-1 0 0 0,0 0 0 0 0,0 1 0 0 0,-1-1 1 0 0,1 1-1 0 0,0-1 0 0 0,0 0 0 0 0,-1 0 0 0 0,1 1-43 0 0,-1 0 93 0 0,0 0-1 0 0,1 0 1 0 0,-1 0 0 0 0,1 0-1 0 0,-1 1 1 0 0,1-1-1 0 0,-1 0 1 0 0,1 0 0 0 0,0 1-1 0 0,0-1 1 0 0,0 0-1 0 0,-1 1-92 0 0,1 0 114 0 0,0 1 0 0 0,0-1-1 0 0,-1 1 1 0 0,0-1 0 0 0,1 0-1 0 0,-1 0 1 0 0,0 1 0 0 0,0-1 0 0 0,0 0-1 0 0,0 0 1 0 0,0 0 0 0 0,-1 0-1 0 0,1 0 1 0 0,-1 0-114 0 0,1 0 99 0 0,-1 0 0 0 0,1 0 0 0 0,-1 1 0 0 0,1-1 0 0 0,0 0 0 0 0,0 0 0 0 0,0 1 0 0 0,0-1 0 0 0,1 1-1 0 0,-2 1-98 0 0,2 5 268 0 0,-1-6-176 0 0,1 0-1 0 0,0 0 1 0 0,-1 0 0 0 0,1 0-1 0 0,-1 0 1 0 0,0-1 0 0 0,0 1 0 0 0,0 0-1 0 0,0 0 1 0 0,0-1 0 0 0,-1 1-1 0 0,0 0-91 0 0,0 2 112 0 0,0 0-1 0 0,0 0 0 0 0,0-1 1 0 0,1 1-1 0 0,0 0 0 0 0,0 0 1 0 0,0 0-1 0 0,1 5-111 0 0,-1-2 148 0 0,0-6-111 0 0,1 0 0 0 0,0 0 1 0 0,0 0-1 0 0,0 0 0 0 0,0 0 0 0 0,0 0 1 0 0,0 0-1 0 0,0 0 0 0 0,0 0 0 0 0,1 0 0 0 0,-1-1 1 0 0,1 1-1 0 0,0 0 0 0 0,-1 0 0 0 0,1 0 0 0 0,0 0 1 0 0,0-1-1 0 0,0 1 0 0 0,0 0 0 0 0,0-1 0 0 0,2 2-37 0 0,1 4 96 0 0,-4-6-86 0 0,0 0 0 0 0,0 0 0 0 0,0-1 0 0 0,1 1 0 0 0,-1 0-1 0 0,0-1 1 0 0,1 1 0 0 0,-1 0 0 0 0,1-1 0 0 0,-1 1 0 0 0,1-1 0 0 0,-1 1 0 0 0,1-1 0 0 0,-1 1 0 0 0,1-1 0 0 0,0 1-10 0 0,18 8 197 0 0,-18-9-93 0 0,17-3 256 0 0,-14 2-342 0 0,-1-1-1 0 0,1 0 0 0 0,-1 0 1 0 0,0 0-1 0 0,1 0 0 0 0,-1 0 1 0 0,0-1-1 0 0,-1 0 0 0 0,1 1 1 0 0,0-1-1 0 0,-1 0 0 0 0,0 0 1 0 0,1 0-1 0 0,0-2-17 0 0,11-17-161 0 0,-12 19 132 0 0,1-1 0 0 0,-1 1 0 0 0,1-1 0 0 0,-1 0-1 0 0,1-2 30 0 0,-2 4-9 0 0,0 1-1 0 0,0-1 0 0 0,-1 1 0 0 0,1-1 0 0 0,1 1 0 0 0,-1 0 0 0 0,0 0 1 0 0,0-1-1 0 0,0 1 0 0 0,1 0 0 0 0,-1 0 0 0 0,0 0 0 0 0,2 0 10 0 0,-2 0-80 0 0,1 0 0 0 0,5-1 54 0 0,-7 3 20 0 0,1 1 1 0 0,-1-1 0 0 0,1 0-1 0 0,-1 1 1 0 0,1-1 0 0 0,-1 1-1 0 0,0-1 1 0 0,0 1 0 0 0,0-1-1 0 0,0 2 6 0 0,0-1 11 0 0,0 1-1 0 0,0 0 0 0 0,1-1 0 0 0,-1 1 1 0 0,0-1-1 0 0,1 1 0 0 0,0 0 1 0 0,-1-1-1 0 0,1 1 0 0 0,1 0-10 0 0,2 13 49 0 0,-3-13-45 0 0,0 0-1 0 0,0 0 1 0 0,0-1 0 0 0,0 1-1 0 0,1 0 1 0 0,-1-1-1 0 0,1 1 1 0 0,0-1-1 0 0,-1 0 1 0 0,1 1-1 0 0,0-1 1 0 0,0 0-1 0 0,1 0 1 0 0,-1 0-1 0 0,0-1 1 0 0,3 2-4 0 0,4 3 31 0 0,1 0 0 0 0,0-1 0 0 0,6 2-31 0 0,-10-5 22 0 0,-1 0 0 0 0,1-1 0 0 0,0 0 0 0 0,0 0 0 0 0,0 0 0 0 0,1-1 0 0 0,-1 0 0 0 0,0 0 0 0 0,0 0 0 0 0,0-1 0 0 0,0 0 0 0 0,0 0 0 0 0,0 0 0 0 0,0-1 0 0 0,0 0 0 0 0,3-2-22 0 0,-6 3 24 0 0,1-1 0 0 0,0 0 0 0 0,0 0 1 0 0,-1 0-1 0 0,1 0 0 0 0,0-1-24 0 0,-3 2 8 0 0,-1 1-1 0 0,1-1 1 0 0,0 0 0 0 0,0 1-1 0 0,0-1 1 0 0,-1 0 0 0 0,1 0-1 0 0,0 0 1 0 0,-1 1 0 0 0,1-1-1 0 0,-1 0 1 0 0,1 0 0 0 0,-1 0-1 0 0,0 0 1 0 0,1 0 0 0 0,-1 0-1 0 0,0 0 1 0 0,1 0 0 0 0,-1 0-1 0 0,0 0 1 0 0,0 0 0 0 0,0 0-1 0 0,0 0 1 0 0,0 0-8 0 0,0-1 10 0 0,0 1 0 0 0,0-1-1 0 0,0 1 1 0 0,0 0 0 0 0,0-1 0 0 0,0 1-1 0 0,0-1 1 0 0,1 1 0 0 0,-1 0 0 0 0,1-1-1 0 0,-1 1 1 0 0,1 0 0 0 0,-1 0 0 0 0,1-1-10 0 0,0 1 6 0 0,0-1-1 0 0,-1 0 1 0 0,1 1 0 0 0,0-1 0 0 0,-1 0 0 0 0,0 1 0 0 0,1-1-1 0 0,-1 0 1 0 0,0 0 0 0 0,0 1 0 0 0,0-1 0 0 0,0-1-6 0 0,-1-5 27 0 0,0 2-4 0 0,0-1 1 0 0,0 1 0 0 0,1-1 0 0 0,0 1 0 0 0,1-6-24 0 0,-1 10 0 0 0,0 0 0 0 0,-1 0 0 0 0,1 1 0 0 0,0-1 0 0 0,-1 0 0 0 0,1 0 0 0 0,-1 0 0 0 0,1 0 0 0 0,-1 0 0 0 0,0 0 0 0 0,0 1 0 0 0,0-1 0 0 0,0 0 0 0 0,-1 0 0 0 0,-6-15 0 0 0,7 14-150 0 0,0 0 1 0 0,-1 1-1 0 0,1-1 0 0 0,0 1 0 0 0,-1-1 0 0 0,0 1 0 0 0,1 0 1 0 0,-1-1-1 0 0,0 1 0 0 0,0 0 0 0 0,-1 0 0 0 0,1 1 0 0 0,0-1 0 0 0,-1 0 1 0 0,1 1-1 0 0,-1-1 0 0 0,1 1 0 0 0,-1 0 150 0 0,-2-1-905 0 0,4 1-5775 0 0,1 1 1683 0 0</inkml:trace>
  <inkml:trace contextRef="#ctx0" brushRef="#br0" timeOffset="26124.671">6403 4169 3680 0 0,'7'6'845'0'0,"2"8"4946"0"0,-4-6-3425 0 0,-5-7-2164 0 0,1 0 0 0 0,-1 0 0 0 0,0-1-1 0 0,1 1 1 0 0,-1 0 0 0 0,0 0 0 0 0,0 0-1 0 0,0 0 1 0 0,1 0 0 0 0,-1 0 0 0 0,0 0-1 0 0,0-1 1 0 0,0 1 0 0 0,-1 0 0 0 0,1 0-1 0 0,0 0 1 0 0,0 0 0 0 0,0 0-202 0 0,-1 0 116 0 0,1 0 0 0 0,0 0 0 0 0,0 1 0 0 0,0-1 1 0 0,0 0-1 0 0,0 0 0 0 0,0 1 0 0 0,0-1 0 0 0,0 0 0 0 0,0 0 0 0 0,1 1 0 0 0,-1-1-116 0 0,2 5 260 0 0,0-4-140 0 0,-1 0 1 0 0,-1 1-1 0 0,1 0 0 0 0,0-1 1 0 0,0 1-1 0 0,-1-1 1 0 0,0 1-1 0 0,1 0 0 0 0,-1-1 1 0 0,0 1-1 0 0,0 0 0 0 0,-1 0-120 0 0,1 3 109 0 0,0-1 0 0 0,0 1 0 0 0,0-1-1 0 0,1 1 1 0 0,0-1 0 0 0,0 0 0 0 0,0 1-1 0 0,1-1 1 0 0,0 2-109 0 0,-1-4 50 0 0,0 0-1 0 0,-1 0 1 0 0,0 0 0 0 0,0 0-1 0 0,0 1 1 0 0,0-1 0 0 0,0 2-50 0 0,-1-2 41 0 0,1 0 0 0 0,0 0 1 0 0,0 0-1 0 0,0 0 1 0 0,1 0-1 0 0,-1 0 0 0 0,0-1 1 0 0,2 4-42 0 0,-1-4 15 0 0,-1 0 0 0 0,1 0 0 0 0,-1 0 0 0 0,0 0 0 0 0,0 0 0 0 0,1 0 0 0 0,-1 1 0 0 0,0-1 0 0 0,-1 0 0 0 0,1 0 0 0 0,0 0 0 0 0,-1 0 0 0 0,1 0 0 0 0,-1 0-15 0 0,-3 20 120 0 0,4-21-265 0 0,0 0 0 0 0,0 0 0 0 0,0 1 0 0 0,-1-1 0 0 0,1 0-1 0 0,0 0 1 0 0,-1 1 0 0 0,0-1 0 0 0,1 0 0 0 0,-1 0 0 0 0,1 0 0 0 0,-1 0-1 0 0,0 0 1 0 0,0 0 0 0 0,0 1 145 0 0,1-2-2087 0 0</inkml:trace>
  <inkml:trace contextRef="#ctx0" brushRef="#br0" timeOffset="22823.749">4125 3734 6048 0 0,'7'0'637'0'0,"2"-3"-1967"0"0,10-4 8540 0 0,-19 7-7144 0 0,0 0 0 0 0,0 0 0 0 0,0 0 1 0 0,-1 0-1 0 0,1 0 0 0 0,0 0 0 0 0,0 0 0 0 0,0 0 1 0 0,0 0-1 0 0,0 0 0 0 0,0 0 0 0 0,0 0 0 0 0,0 0 1 0 0,0 0-1 0 0,0 0 0 0 0,0 0 0 0 0,0 0 1 0 0,0 0-1 0 0,0 0 0 0 0,0 0 0 0 0,0 0 0 0 0,0-1 1 0 0,0 1-1 0 0,0 0 0 0 0,0 0 0 0 0,0 0 0 0 0,0 0 1 0 0,0 0-1 0 0,0 0 0 0 0,0 0 0 0 0,0 0 1 0 0,0 0-1 0 0,0 0 0 0 0,0 0 0 0 0,0 0 0 0 0,0 0 1 0 0,0 0-1 0 0,1 0 0 0 0,-1 0 0 0 0,0 0 0 0 0,0 0 1 0 0,0 0-1 0 0,0 0 0 0 0,0 0 0 0 0,0 0 1 0 0,0 0-1 0 0,0 0 0 0 0,0 0 0 0 0,0 0 0 0 0,0 0 1 0 0,0 0-1 0 0,0 0 0 0 0,0 0 0 0 0,0 0-66 0 0,-11 0 607 0 0,-56 12-267 0 0,45-7-336 0 0,0-1 0 0 0,-11 0-4 0 0,-13 0 28 0 0,15 0 376 0 0,-24-2-404 0 0,55-2 12 0 0,0 0-1 0 0,0 0 0 0 0,-1 0 0 0 0,1 0 0 0 0,0 0 0 0 0,0 0 0 0 0,0 0 0 0 0,-1 1 0 0 0,1-1 0 0 0,0 0 1 0 0,0 0-1 0 0,0 0 0 0 0,-1 0 0 0 0,1 0 0 0 0,0 1 0 0 0,0-1 0 0 0,0 0 0 0 0,0 0 0 0 0,0 0 0 0 0,-1 0 1 0 0,1 1-1 0 0,0-1 0 0 0,0 0 0 0 0,0 0 0 0 0,0 1 0 0 0,0-1 0 0 0,0 0 0 0 0,0 0 0 0 0,0 0 0 0 0,0 1 0 0 0,0-1 1 0 0,0 0-1 0 0,0 0 0 0 0,0 1 0 0 0,0-1 0 0 0,0 0 0 0 0,0 0 0 0 0,0 0 0 0 0,0 1 0 0 0,0-1 0 0 0,0 0 1 0 0,0 0-1 0 0,0 1 0 0 0,0-1 0 0 0,1 0 0 0 0,-1 0 0 0 0,0 0 0 0 0,0 0 0 0 0,0 1 0 0 0,0-1 0 0 0,0 0-11 0 0,9 18 162 0 0,-2-6 46 0 0,-2 5 17 0 0,-2-10-121 0 0,-1 0 0 0 0,0 0 0 0 0,0 0-1 0 0,-1 0-103 0 0,1 9 138 0 0,1-4-25 0 0,-2 1 0 0 0,0-1 0 0 0,0 1 0 0 0,-1-1 0 0 0,-2 13-113 0 0,-1 4 129 0 0,1-14-29 0 0,0 1 0 0 0,-3 9-100 0 0,0-5 80 0 0,2-1-1 0 0,0 2-79 0 0,1-4 42 0 0,0-1 0 0 0,-2 1 1 0 0,-2 6-43 0 0,-8 23 183 0 0,-6 20 74 0 0,14-49-166 0 0,1 2-1 0 0,-2 8-90 0 0,-2 10 64 0 0,7-27-42 0 0,0-1 0 0 0,1 1 1 0 0,0 0-1 0 0,0-1 0 0 0,1 1 0 0 0,1 0 0 0 0,-1-1 0 0 0,3 9-22 0 0,-3-15 13 0 0,1-1 0 0 0,0 1 0 0 0,0-1-1 0 0,0 0 1 0 0,0 0 0 0 0,0 1 0 0 0,0-1-1 0 0,1 0 1 0 0,-1 0 0 0 0,1 0-1 0 0,0 0 1 0 0,-1 0 0 0 0,1-1 0 0 0,0 1-1 0 0,0 0 1 0 0,0-1 0 0 0,0 1 0 0 0,0-1-1 0 0,2 1-12 0 0,2 1 66 0 0,0-1 0 0 0,0 1-1 0 0,0-1 1 0 0,0 0 0 0 0,1-1-1 0 0,5 2-65 0 0,5-1 102 0 0,0-1-1 0 0,-1-1 0 0 0,1 0 1 0 0,0-1-1 0 0,8-1-101 0 0,80-12-128 0 0,-92 13-701 0 0,3-1-1423 0 0,-5 0-2801 0 0,-2-1-1063 0 0</inkml:trace>
  <inkml:trace contextRef="#ctx0" brushRef="#br0" timeOffset="23492.11">4459 3949 11432 0 0,'0'0'521'0'0,"0"0"-10"0"0,-12 1 81 0 0,8 0-398 0 0,1 0 0 0 0,0 0 1 0 0,0 0-1 0 0,0 1 0 0 0,0-1 1 0 0,0 1-1 0 0,0 0 0 0 0,0 0 1 0 0,0 0-1 0 0,1 0 0 0 0,-1 0 1 0 0,1 1-1 0 0,0-1 0 0 0,0 1 1 0 0,-1-1-1 0 0,2 1 0 0 0,-3 3-194 0 0,0 1 376 0 0,0 0 0 0 0,0 1 0 0 0,1 0 0 0 0,0 0-1 0 0,1 0 1 0 0,-2 5-376 0 0,-1 7 655 0 0,3-14-567 0 0,0 0-1 0 0,1 0 0 0 0,0 1 0 0 0,0-1 1 0 0,0 1-1 0 0,1-1 0 0 0,0 0 0 0 0,0 5-87 0 0,2 2 3 0 0,-2-9 44 0 0,1 1 0 0 0,-1-1 0 0 0,1 1 1 0 0,0-1-1 0 0,1 0 0 0 0,0 2-47 0 0,-1-4 23 0 0,-1-1 0 0 0,1 1 0 0 0,0-1 0 0 0,0 1 0 0 0,0-1 0 0 0,0 0 0 0 0,1 0 0 0 0,-1 0 0 0 0,0 0 0 0 0,0 1-1 0 0,1-1 1 0 0,-1-1 0 0 0,1 1 0 0 0,-1 0 0 0 0,1 0 0 0 0,-1-1 0 0 0,1 1 0 0 0,-1 0 0 0 0,2-1-23 0 0,0 1 43 0 0,0 0 1 0 0,1-1-1 0 0,-1 0 1 0 0,0 1-1 0 0,0-1 1 0 0,1 0-1 0 0,-1-1 1 0 0,0 1-1 0 0,0-1 1 0 0,1 1-1 0 0,-1-1 1 0 0,0 0-1 0 0,0 0 1 0 0,0 0-1 0 0,1-1-43 0 0,3-2 20 0 0,1 0 0 0 0,-1 0-1 0 0,0-1 1 0 0,-1 0-1 0 0,4-3-19 0 0,-8 6-4 0 0,-1 0 1 0 0,1 0-1 0 0,0 0 0 0 0,-1-1 0 0 0,0 1 0 0 0,1 0 0 0 0,-1-1 0 0 0,0 1 1 0 0,0 0-1 0 0,0-1 0 0 0,0 0 0 0 0,0-1 4 0 0,7-17-23 0 0,-8 20 50 0 0,0 1-91 0 0,0 0-6 0 0,0 0 6 0 0,0 0 0 0 0,0 0 61 0 0,1 0-1 0 0,-1 0 0 0 0,0 1 0 0 0,0-1 1 0 0,1 0-1 0 0,-1 0 0 0 0,0 1 0 0 0,0-1 1 0 0,1 0-1 0 0,-1 0 0 0 0,0 1 1 0 0,0-1-1 0 0,0 0 0 0 0,0 1 0 0 0,0-1 1 0 0,0 0-1 0 0,1 1 0 0 0,-1-1 0 0 0,0 0 1 0 0,0 1-1 0 0,0-1 0 0 0,0 0 0 0 0,0 1 1 0 0,0-1-1 0 0,0 0 0 0 0,0 1 1 0 0,0-1-1 0 0,0 0 0 0 0,-1 1 0 0 0,1-1 1 0 0,0 1 3 0 0,-2 12-93 0 0,2-12 80 0 0,-1 1 12 0 0,1 0-1 0 0,0 0 1 0 0,0 0-1 0 0,0 0 1 0 0,1 0-1 0 0,-1 0 1 0 0,0 0-1 0 0,1 2 2 0 0,0-1 1 0 0,-1-1-1 0 0,1 0 0 0 0,-1 1 0 0 0,0-1 0 0 0,0 1 0 0 0,0-1 0 0 0,0 2 0 0 0,0 2 0 0 0,1 0 0 0 0,-1 0 0 0 0,1 0 0 0 0,0 0 0 0 0,1 0 0 0 0,0 0 0 0 0,0 0 0 0 0,0-1 0 0 0,0 1 0 0 0,3 3 0 0 0,-3-7 0 0 0,-1 1 0 0 0,1-1 0 0 0,0 0 0 0 0,0 1 0 0 0,0-1 0 0 0,0 0 0 0 0,0 0 0 0 0,0-1 0 0 0,0 1 0 0 0,1 0 0 0 0,-1-1 0 0 0,1 1 0 0 0,0-1 0 0 0,-1 0 0 0 0,4 1 0 0 0,-2 0 0 0 0,1-1 0 0 0,-1 0 0 0 0,1 1 0 0 0,0-2 0 0 0,-1 1 0 0 0,1-1 0 0 0,0 1 0 0 0,0-1 0 0 0,0 0 0 0 0,3-1 79 0 0,-1 0 0 0 0,0-1 0 0 0,0 0 0 0 0,0 0 0 0 0,0 0 0 0 0,0-1-1 0 0,0 0 1 0 0,5-3-79 0 0,-8 4 23 0 0,0-1 0 0 0,0 0 0 0 0,-1 0 0 0 0,1 0 0 0 0,-1 0-1 0 0,1-1 1 0 0,-1 1 0 0 0,0-1 0 0 0,-1 0 0 0 0,1 0 0 0 0,0 0-1 0 0,-1 0 1 0 0,2-4-23 0 0,-2 1 53 0 0,1 0 0 0 0,-1 0 1 0 0,-1-1-1 0 0,1 0 0 0 0,-1 1 0 0 0,0-1 0 0 0,-1 1 0 0 0,0-1 0 0 0,0-5-53 0 0,-2-3-29 0 0,0 0-1 0 0,-2 0 1 0 0,1 1-1 0 0,-2-2 30 0 0,-4-1-537 0 0,9 17 282 0 0,-5-2-196 0 0,4 3-7668 0 0,1 0 5914 0 0</inkml:trace>
  <inkml:trace contextRef="#ctx0" brushRef="#br0" timeOffset="23943.053">4870 4246 4608 0 0,'0'0'353'0'0,"6"14"2935"0"0,4 30 2903 0 0,-8-28-5011 0 0,-1 1 1 0 0,0 0-1 0 0,-2 7-1180 0 0,1 2 749 0 0,1-2 264 0 0,0-6-1958 0 0,-1-1-4563 0 0,0-24-214 0 0</inkml:trace>
  <inkml:trace contextRef="#ctx0" brushRef="#br0" timeOffset="24356.066">4959 4074 13416 0 0,'0'0'613'0'0,"0"-1"-10"0"0,-3-3-387 0 0,-4-4 2482 0 0,3 9-1651 0 0,2 11-1949 0 0,0-5-329 0 0,2-6-4709 0 0</inkml:trace>
  <inkml:trace contextRef="#ctx0" brushRef="#br0" timeOffset="24716.356">5244 4047 5064 0 0,'-16'-10'1980'0'0,"14"9"-1588"0"0,0 0 1 0 0,-1 0-1 0 0,1 0 1 0 0,0 1-1 0 0,-1-1 1 0 0,1 1-1 0 0,-1-1 1 0 0,1 1-1 0 0,-1 0 1 0 0,1 0-1 0 0,-1 1 1 0 0,1-1-1 0 0,0 0 1 0 0,-1 1-1 0 0,1-1 1 0 0,-1 1-1 0 0,1 0 1 0 0,-1 0-393 0 0,-4 2 432 0 0,0 0 1 0 0,0 0 0 0 0,0 1 0 0 0,1 0 0 0 0,-2 2-433 0 0,2-1 171 0 0,0 0 0 0 0,1 0 0 0 0,0 1 0 0 0,0-1 0 0 0,0 1 0 0 0,1 1 0 0 0,0-1 0 0 0,0 1 0 0 0,0-1 1 0 0,1 1-1 0 0,0 0 0 0 0,1 0 0 0 0,-1 1 0 0 0,1-1 0 0 0,-1 8-171 0 0,-1 11 417 0 0,1 1 1 0 0,1-1-1 0 0,1 25-417 0 0,-5 63 576 0 0,5-102-484 0 0,0 0-1 0 0,0-1 0 0 0,-4 10-91 0 0,-1 20 138 0 0,5-35-98 0 0,0 0-1 0 0,-1 1 0 0 0,1-1 0 0 0,-1 0 0 0 0,0 0 0 0 0,-3 4-39 0 0,4-7-5 0 0,-1 0 0 0 0,1-1 0 0 0,-1 1 0 0 0,1 0 0 0 0,-1-1 0 0 0,0 0 0 0 0,0 1 0 0 0,0-1 0 0 0,0 0 0 0 0,0 0-1 0 0,-1 0 1 0 0,1 0 0 0 0,0-1 0 0 0,-1 1 0 0 0,0 0 5 0 0,2-2-233 0 0,0 0 0 0 0,0 0 0 0 0,0 1 0 0 0,0-1 0 0 0,-1 0 0 0 0,1 0 0 0 0,0 0 0 0 0,0 0 0 0 0,0-1 0 0 0,0 1 0 0 0,0 0 0 0 0,0 0 0 0 0,0-1 0 0 0,0 1 0 0 0,0 0 0 0 0,0-1 0 0 0,0 1 0 0 0,0-1 0 0 0,0 1 0 0 0,0-1 0 0 0,1 0 0 0 0,-1 1 0 0 0,0-1 0 0 0,0 0 0 0 0,0 0 233 0 0,-5-7-5829 0 0</inkml:trace>
  <inkml:trace contextRef="#ctx0" brushRef="#br0" timeOffset="24717.356">4934 4371 4608 0 0,'0'0'208'0'0,"5"0"2281"0"0,4-2 511 0 0,1 0 0 0 0,-1 1 0 0 0,10 0-3000 0 0,29 2 1978 0 0,-31 0-2957 0 0,0-1 0 0 0,1 0 0 0 0,-1-2-1 0 0,0 0 980 0 0,-3 0-1182 0 0</inkml:trace>
  <inkml:trace contextRef="#ctx0" brushRef="#br0" timeOffset="25097.575">5385 4249 14600 0 0,'0'0'98'0'0,"-6"-2"58"0"0,4 2 175 0 0,5-1 681 0 0,25 0-403 0 0,-1-1-1 0 0,2-2-608 0 0,-11 1 345 0 0,0 1-1 0 0,0 0 1 0 0,0 2-1 0 0,0 0 0 0 0,0 1 1 0 0,6 1-345 0 0,9 7 705 0 0,-17-5-1770 0 0,0 0-4242 0 0,-6-4-635 0 0</inkml:trace>
  <inkml:trace contextRef="#ctx0" brushRef="#br0" timeOffset="29979.461">9118 4000 2304 0 0,'0'-1'10'0'0,"0"0"-1"0"0,0 0 1 0 0,1 0-1 0 0,-1-1 1 0 0,1 1 0 0 0,-1 0-1 0 0,1 0 1 0 0,-1 0 0 0 0,1 0-1 0 0,0 0 1 0 0,0-1-10 0 0,6-11 1541 0 0,-6 8-372 0 0,-1 3-682 0 0,0 1 1 0 0,0-1-1 0 0,0 1 0 0 0,1 0 1 0 0,-1-1-1 0 0,0 1 1 0 0,1-1-1 0 0,-1 1 1 0 0,1 0-1 0 0,0-1-487 0 0,-1 2 36 0 0,0 0-1 0 0,0-1 1 0 0,1 1-1 0 0,-1 0 1 0 0,0 0-1 0 0,0 0 1 0 0,0 0-1 0 0,0 0 1 0 0,0-1-1 0 0,0 1 1 0 0,0 0-1 0 0,0 0 1 0 0,0 0-1 0 0,0 0 1 0 0,1 0-1 0 0,-1-1 1 0 0,0 1-1 0 0,0 0 1 0 0,0 0-1 0 0,0 0 0 0 0,0 0 1 0 0,0-1-1 0 0,0 1 1 0 0,0 0-1 0 0,0 0 1 0 0,0 0-1 0 0,-1 0 1 0 0,1-1-1 0 0,0 1 1 0 0,0 0-1 0 0,0 0 1 0 0,0 0-1 0 0,0 0 1 0 0,0 0-1 0 0,0-1 1 0 0,0 1-1 0 0,0 0 1 0 0,0 0-1 0 0,-1 0 1 0 0,1 0-1 0 0,0 0 1 0 0,0 0-1 0 0,0-1 1 0 0,0 1-1 0 0,0 0 1 0 0,-1 0-1 0 0,1 0 1 0 0,0 0-1 0 0,0 0 0 0 0,0 0 1 0 0,0 0-36 0 0,-3-3 5431 0 0,-4 15-5199 0 0,0 0-1 0 0,0 0 0 0 0,1 1 0 0 0,0 0 0 0 0,1 0 1 0 0,1 0-1 0 0,0 1 0 0 0,1-1 0 0 0,0 1 0 0 0,1 0 1 0 0,1 0-1 0 0,0 0 0 0 0,1 0 0 0 0,0 0 0 0 0,3 14-231 0 0,-2-22 40 0 0,0 0 0 0 0,1 0 0 0 0,0 0 0 0 0,1 0 0 0 0,-1 0 0 0 0,1-1 0 0 0,0 1 0 0 0,0-1 0 0 0,1 0 0 0 0,-1 0 0 0 0,3 2-40 0 0,-4-5 27 0 0,0 0 0 0 0,1 0-1 0 0,-1-1 1 0 0,1 1 0 0 0,-1 0 0 0 0,1-1-1 0 0,0 0 1 0 0,0 0 0 0 0,0 0-1 0 0,-1 0 1 0 0,1 0 0 0 0,0 0-1 0 0,0-1 1 0 0,0 1 0 0 0,0-1 0 0 0,0 0-1 0 0,0 0 1 0 0,2 0-27 0 0,0 0 50 0 0,1-1 0 0 0,-1 1 0 0 0,1-1 1 0 0,-1-1-1 0 0,1 1 0 0 0,-1-1 0 0 0,0 0 0 0 0,0 0 0 0 0,2-1-50 0 0,-4 1 11 0 0,-1 1 0 0 0,0-1 0 0 0,1 0 0 0 0,-1 1 0 0 0,0-1 0 0 0,0 0-1 0 0,-1-1 1 0 0,1 1 0 0 0,0 0 0 0 0,-1 0 0 0 0,1-1 0 0 0,-1 1 0 0 0,0-1 0 0 0,1-1-11 0 0,2-6 58 0 0,-1 0 1 0 0,0 0 0 0 0,0-3-59 0 0,0-3 51 0 0,1-5-15 0 0,-1 0 0 0 0,-2-1 0 0 0,0 1-1 0 0,-1-9-35 0 0,0 28 1 0 0,6-31-1 0 0,-6 32 0 0 0,1-1 0 0 0,-1 1 0 0 0,1-1 0 0 0,-1 1 0 0 0,1 0 0 0 0,0-1 0 0 0,-1 1 0 0 0,1 0 0 0 0,0 0 0 0 0,0-1 0 0 0,0 1 0 0 0,0 0 0 0 0,0 0 0 0 0,0 0 0 0 0,1 0 0 0 0,-1 0 0 0 0,0 1 0 0 0,0-1 0 0 0,1 0 0 0 0,1-1 0 0 0,1-1 0 0 0,-1 1 0 0 0,1 1 0 0 0,0-1 0 0 0,3-1 0 0 0,10 0 5 0 0,1 1 0 0 0,-1 0-1 0 0,1 2 1 0 0,0 0 0 0 0,3 1-5 0 0,6-1-1712 0 0,17-1 1712 0 0,-21 0-2628 0 0,-11-2 321 0 0</inkml:trace>
  <inkml:trace contextRef="#ctx0" brushRef="#br0" timeOffset="31152.567">9734 4085 2760 0 0,'0'0'125'0'0,"-2"-8"22"0"0,2 6 155 0 0,1 0 1 0 0,-1 0-1 0 0,1 0 0 0 0,0 0 0 0 0,-1 0 1 0 0,1 0-1 0 0,0 0 0 0 0,0 0 1 0 0,0 1-1 0 0,1-1 0 0 0,-1 0 1 0 0,0 1-1 0 0,1-1 0 0 0,-1 1 0 0 0,0-1 1 0 0,1 1-1 0 0,0 0 0 0 0,-1-1 1 0 0,1 1-1 0 0,0 0 0 0 0,0 0 1 0 0,0 0-1 0 0,0 1 0 0 0,-1-1 1 0 0,1 0-303 0 0,6-2 377 0 0,0 0 1 0 0,-1 1 0 0 0,1 0-1 0 0,0 0 1 0 0,0 1 0 0 0,0 0-378 0 0,-5 0 115 0 0,1 1 0 0 0,-1 0 1 0 0,1 1-1 0 0,-1-1 1 0 0,1 0-1 0 0,-1 1 1 0 0,1 0-1 0 0,-1 0 1 0 0,0 0-1 0 0,1 0 0 0 0,-1 1 1 0 0,0-1-116 0 0,-1 0 255 0 0,4 5 265 0 0,-5-4-418 0 0,0-1 0 0 0,0 1 1 0 0,0 0-1 0 0,0-1 1 0 0,-1 1-1 0 0,1 0 0 0 0,0-1 1 0 0,-1 1-1 0 0,1 0 1 0 0,-1 0-1 0 0,0 0 0 0 0,1 0 1 0 0,-1-1-1 0 0,0 1 1 0 0,0 0-1 0 0,0 0 0 0 0,-1 0 1 0 0,1 0-1 0 0,0-1 1 0 0,-1 1-1 0 0,1 0 1 0 0,-1 0-1 0 0,0 0 0 0 0,1-1 1 0 0,-1 1-1 0 0,0 0 1 0 0,-1 0-103 0 0,1 1 109 0 0,-1-1 0 0 0,0 0 0 0 0,0 0 0 0 0,0-1 1 0 0,0 1-1 0 0,-1 0 0 0 0,1-1 0 0 0,0 1 0 0 0,-1-1 1 0 0,1 1-1 0 0,-1-1 0 0 0,1 0 0 0 0,-1 0 0 0 0,0-1 0 0 0,0 1 1 0 0,1 0-1 0 0,-1-1 0 0 0,-2 1-109 0 0,-4-1 122 0 0,1 1 0 0 0,-1-2 0 0 0,0 1 0 0 0,0-1-1 0 0,-1 0-121 0 0,8 1 17 0 0,0-1-1 0 0,-1 1 0 0 0,1-1 1 0 0,0 1-1 0 0,0-1 0 0 0,-1 0 1 0 0,1 0-1 0 0,0 0 0 0 0,0 0 1 0 0,0 0-1 0 0,0-1 0 0 0,0 1 0 0 0,0-1 1 0 0,1 1-1 0 0,-1-1 0 0 0,0 1 1 0 0,1-1-1 0 0,-1 0 0 0 0,1 0 1 0 0,-1 0-1 0 0,1-1-16 0 0,0 2 5 0 0,1 0 1 0 0,0 0-1 0 0,-1-1 0 0 0,1 1 0 0 0,0 0 1 0 0,0 0-1 0 0,0 0 0 0 0,0-1 1 0 0,0 1-1 0 0,0 0 0 0 0,1 0 0 0 0,-1 0 1 0 0,0-1-1 0 0,0 1 0 0 0,1 0 1 0 0,-1 0-1 0 0,1 0 0 0 0,-1 0 0 0 0,1 0 1 0 0,0 0-1 0 0,-1 0 0 0 0,1 0 0 0 0,0 0 1 0 0,0 0-1 0 0,-1 0 0 0 0,1 0 1 0 0,0 0-1 0 0,0 1 0 0 0,0-1 0 0 0,0 0 1 0 0,1 0-6 0 0,5-3-4 0 0,0 0 0 0 0,-1 0 1 0 0,2 1-1 0 0,3-2 4 0 0,-3 2-36 0 0,-3 2-64 0 0,0-1 0 0 0,1 1 0 0 0,-1 0 0 0 0,0 0 0 0 0,1 1 0 0 0,-1-1 0 0 0,0 1 0 0 0,1 0 0 0 0,-1 1 0 0 0,3 0 100 0 0,17 5-3685 0 0,-16-2-2273 0 0</inkml:trace>
  <inkml:trace contextRef="#ctx0" brushRef="#br0" timeOffset="30364.972">9134 3674 10136 0 0,'0'0'777'0'0,"0"0"-321"0"0,0 0 525 0 0,0 0 283 0 0,9 0 1240 0 0,37 2-729 0 0,1 2-1 0 0,12 4-1774 0 0,55 6 559 0 0,20-9-820 0 0,-131-5-295 0 0,0 0 0 0 0,0 0 0 0 0,-1 0 0 0 0,1-1 1 0 0,0 1-1 0 0,0-1 0 0 0,-1 1 0 0 0,2-1 556 0 0,2-2-2150 0 0</inkml:trace>
  <inkml:trace contextRef="#ctx0" brushRef="#br0" timeOffset="30743.771">9477 3600 7512 0 0,'0'0'341'0'0,"0"0"-1"0"0,12-5-205 0 0,-8 4 72 0 0,0-1 0 0 0,0 2 0 0 0,0-1 0 0 0,0 0 0 0 0,1 1 0 0 0,-1 0 0 0 0,0 0 0 0 0,0 0 0 0 0,1 1 0 0 0,-1 0 0 0 0,0-1 0 0 0,0 1 0 0 0,0 1 0 0 0,0-1 0 0 0,3 2-207 0 0,8 3 1288 0 0,-1 2 0 0 0,0-1 0 0 0,7 7-1288 0 0,-13-9 137 0 0,-2-1 144 0 0,-1 1 0 0 0,0 0-1 0 0,0 0 1 0 0,0 0 0 0 0,-1 0 0 0 0,1 1-1 0 0,-1 0 1 0 0,2 5-281 0 0,1-1 471 0 0,-6-9-421 0 0,-1 0 0 0 0,1 0 0 0 0,0 0-1 0 0,-1 0 1 0 0,1 0 0 0 0,-1 0-1 0 0,1 1 1 0 0,-1-1 0 0 0,0 0-1 0 0,1 0 1 0 0,-1 1 0 0 0,0-1-1 0 0,0 0 1 0 0,0 0 0 0 0,0 1-1 0 0,0-1 1 0 0,0 0 0 0 0,0 0-1 0 0,0 1 1 0 0,-1-1 0 0 0,1 0 0 0 0,0 0-1 0 0,-1 1-49 0 0,0 0 63 0 0,0 0 0 0 0,-1 0 0 0 0,1 0-1 0 0,-1 0 1 0 0,1 0 0 0 0,-1-1 0 0 0,0 1 0 0 0,1-1 0 0 0,-1 1-1 0 0,0-1 1 0 0,0 0 0 0 0,-1 1-63 0 0,-8 3 135 0 0,1-1 0 0 0,-1 1 0 0 0,1-2-1 0 0,-11 3-134 0 0,19-6-1 0 0,-25 8 6 0 0,18-5-1379 0 0,0 0-1 0 0,0-1 0 0 0,0 0 0 0 0,0 0 0 0 0,-9-1 1375 0 0,8-1-2301 0 0</inkml:trace>
  <inkml:trace contextRef="#ctx0" brushRef="#br0" timeOffset="26899.112">7428 3927 14712 0 0,'-9'1'1573'0'0,"7"1"-1520"0"0,0 0 1 0 0,1 0-1 0 0,-1 0 1 0 0,1 0-1 0 0,0 1 0 0 0,0-1 1 0 0,-1 1-1 0 0,2-1 1 0 0,-1 1-1 0 0,0-1 1 0 0,0 2-54 0 0,-5 29 1069 0 0,0-3-313 0 0,3-15-265 0 0,1 0 1 0 0,0 0 0 0 0,1 4-492 0 0,0-15 83 0 0,2 0 0 0 0,-1 0 0 0 0,0 0 0 0 0,1 0 0 0 0,-1 0 0 0 0,1 0 0 0 0,0-1 0 0 0,1 1 0 0 0,-1 0 0 0 0,1 0 0 0 0,-1-1 0 0 0,1 1 0 0 0,0-1 0 0 0,1 1-83 0 0,-2-3 20 0 0,0 1-1 0 0,0-1 0 0 0,-1-1 1 0 0,1 1-1 0 0,0 0 0 0 0,1 0 1 0 0,-1 0-1 0 0,0 0 0 0 0,0-1 1 0 0,0 1-1 0 0,0 0 0 0 0,0-1 1 0 0,1 1-1 0 0,-1-1 0 0 0,0 0 1 0 0,1 1-1 0 0,-1-1 0 0 0,0 0 1 0 0,1 0-1 0 0,-1 0 0 0 0,0 0 1 0 0,1 0-1 0 0,-1 0 0 0 0,0 0 1 0 0,1 0-1 0 0,-1 0 0 0 0,0-1 1 0 0,0 1-1 0 0,1 0 0 0 0,-1-1 1 0 0,0 1-1 0 0,0-1 0 0 0,1 0 1 0 0,-1 1-1 0 0,0-1 0 0 0,0 0 1 0 0,0 0-20 0 0,8-5-102 0 0,-1 0 1 0 0,-1-1 0 0 0,1 0 0 0 0,5-8 101 0 0,2 0-777 0 0,-14 13 726 0 0,11-4-365 0 0,-11 6 412 0 0,1 1-1 0 0,-1-1 1 0 0,0 1-1 0 0,1 0 1 0 0,-1 0 0 0 0,0-1-1 0 0,0 1 1 0 0,0 0-1 0 0,0 0 1 0 0,0 0 0 0 0,0 0-1 0 0,0 0 1 0 0,0 0-1 0 0,0 1 5 0 0,2 1-5 0 0,0 1 5 0 0,1 0 0 0 0,-1 1 0 0 0,-1-1 0 0 0,1 1 0 0 0,-1-1 0 0 0,1 1 0 0 0,0 4 0 0 0,5 8 15 0 0,0-1 73 0 0,-7-13-69 0 0,1 1 1 0 0,-1-1-1 0 0,1 1 0 0 0,0-1 0 0 0,0 0 0 0 0,0 1 0 0 0,0-1 0 0 0,1 0 0 0 0,-1-1 0 0 0,1 1 0 0 0,0 0 0 0 0,0-1 0 0 0,0 1 0 0 0,0-1 0 0 0,0 0 0 0 0,1 0-19 0 0,3 1 59 0 0,-1-1 0 0 0,0-1 0 0 0,1 1 0 0 0,0-1 0 0 0,-1 0 0 0 0,1 0 0 0 0,0-1 0 0 0,0 0 0 0 0,-1 0 0 0 0,1 0 0 0 0,0-1 0 0 0,0 0 0 0 0,-1-1 0 0 0,1 1 0 0 0,-1-1 0 0 0,1 0 0 0 0,-1-1 0 0 0,0 0 0 0 0,0 0 0 0 0,0 0 0 0 0,0-1 0 0 0,4-3-59 0 0,-6 4 13 0 0,-1-1 1 0 0,0 0 0 0 0,0 1 0 0 0,0-1-1 0 0,0 0 1 0 0,-1 0 0 0 0,1-1 0 0 0,-1 1-1 0 0,0 0 1 0 0,0-1 0 0 0,-1 0 0 0 0,1 1 0 0 0,-1-1-1 0 0,0 0 1 0 0,-1 1 0 0 0,1-1 0 0 0,-1 0-1 0 0,0 0 1 0 0,0 0 0 0 0,0 0 0 0 0,-1 1-1 0 0,0-4-13 0 0,-6-39-40 0 0,5 31-157 0 0,-1 0 0 0 0,0 1 1 0 0,-3-8 196 0 0,0-2-784 0 0,0-1-3707 0 0,5 25 2957 0 0</inkml:trace>
  <inkml:trace contextRef="#ctx0" brushRef="#br0" timeOffset="27383.433">7937 4189 16208 0 0,'0'0'365'0'0,"7"-3"503"0"0,9-2-512 0 0,-1 0 1 0 0,2 1 0 0 0,13-2-357 0 0,-22 5 241 0 0,-1 1 1 0 0,1-1 0 0 0,-1 1 0 0 0,1 1 0 0 0,-1-1 0 0 0,1 1 0 0 0,-1 0 0 0 0,0 1-1 0 0,6 2-241 0 0,-12-4 26 0 0,1 1 0 0 0,0-1 0 0 0,-1 1 0 0 0,1 0 0 0 0,-1-1 0 0 0,1 1 0 0 0,-1 0 0 0 0,0 0 0 0 0,1 0 0 0 0,-1 0 0 0 0,0 0 0 0 0,0 1-1 0 0,0-1 1 0 0,0 0 0 0 0,0 1 0 0 0,0-1 0 0 0,0 0 0 0 0,0 1 0 0 0,0-1 0 0 0,0 1 0 0 0,-1 0 0 0 0,1-1 0 0 0,-1 1 0 0 0,1-1 0 0 0,-1 1 0 0 0,0 0-1 0 0,0-1 1 0 0,0 1 0 0 0,1 0 0 0 0,-2-1 0 0 0,1 1 0 0 0,0 0 0 0 0,0-1 0 0 0,0 1 0 0 0,-1 0-26 0 0,0 3 43 0 0,-1-1 0 0 0,1 1 0 0 0,-1 0 1 0 0,0-1-1 0 0,0 0 0 0 0,-1 1 0 0 0,1-1 0 0 0,-1 0 1 0 0,0 0-1 0 0,0-1 0 0 0,-3 3-43 0 0,-24 22 193 0 0,17-16-62 0 0,0 0 0 0 0,-10 13-131 0 0,23-25 12 0 0,-1 0 0 0 0,1 1 1 0 0,-1-1-1 0 0,1 1 0 0 0,-1-1 1 0 0,1 1-1 0 0,0-1 0 0 0,-1 1 1 0 0,1-1-1 0 0,0 1 0 0 0,-1-1 0 0 0,1 1 1 0 0,0 0-1 0 0,0-1 0 0 0,0 1 1 0 0,-1-1-1 0 0,1 1 0 0 0,0 0 1 0 0,0-1-1 0 0,0 1 0 0 0,0 0 1 0 0,0-1-1 0 0,0 1 0 0 0,0-1 1 0 0,0 1-1 0 0,0 0 0 0 0,1-1 1 0 0,-1 1-1 0 0,0 0 0 0 0,0-1 1 0 0,0 1-1 0 0,1-1 0 0 0,-1 1 0 0 0,0-1 1 0 0,1 1-1 0 0,-1-1 0 0 0,0 1 1 0 0,1-1-1 0 0,0 1-12 0 0,1 1 29 0 0,1-1 1 0 0,-1 1-1 0 0,1-1 0 0 0,0 0 0 0 0,-1 0 1 0 0,1 0-1 0 0,0 0 0 0 0,1-1-29 0 0,7 2-18 0 0,0 0 1 0 0,0-2-1 0 0,0 1 0 0 0,0-1 0 0 0,8-2 18 0 0,30 1 1 0 0,-5 3-860 0 0,-14-4-3306 0 0,-15 0-2594 0 0</inkml:trace>
  <inkml:trace contextRef="#ctx0" brushRef="#br0" timeOffset="29166.798">8339 4138 2304 0 0,'0'0'101'0'0,"0"0"298"0"0,0 0 1164 0 0,0 0 506 0 0,11 0 3329 0 0,82-6 1059 0 0,12 0-5133 0 0,4-5-764 0 0,-89 9-526 0 0,1 2 0 0 0,-1 1-1 0 0,1 0 1 0 0,2 2-34 0 0,14-1-2271 0 0,-31-1 184 0 0</inkml:trace>
  <inkml:trace contextRef="#ctx0" brushRef="#br0" timeOffset="40685.532">14510 3614 2304 0 0,'6'-14'611'0'0,"4"1"6724"0"0,3 2-3378 0 0,-9 8-3511 0 0,1 0 0 0 0,0 1 0 0 0,1-1 0 0 0,-1 1 0 0 0,0 0 0 0 0,1 1 0 0 0,-1-1 0 0 0,2 1-446 0 0,-2 1 159 0 0,1 0-1 0 0,-1 0 1 0 0,1 1-1 0 0,0-1 1 0 0,-1 1-1 0 0,1 1 1 0 0,-1-1-1 0 0,0 1 0 0 0,1 0 1 0 0,-1 0-1 0 0,0 1 1 0 0,0 0-159 0 0,11 5 95 0 0,-1 1 1 0 0,-1 1-1 0 0,0 0 1 0 0,0 2 0 0 0,-1-1-1 0 0,0 1 1 0 0,-1 1-1 0 0,-1 0 1 0 0,0 1 0 0 0,-1 0-1 0 0,0 1 1 0 0,-1 0-1 0 0,0 3-95 0 0,-6-12 47 0 0,0 0-1 0 0,-1 1 0 0 0,0-1 0 0 0,0 1 0 0 0,-1-1 1 0 0,0 1-1 0 0,0 0 0 0 0,0 0 0 0 0,-1 0 1 0 0,0-1-1 0 0,0 1 0 0 0,-1 0 0 0 0,0 0 0 0 0,0 0 1 0 0,-1-1-1 0 0,0 1 0 0 0,0-1 0 0 0,-1 3-46 0 0,3-9 12 0 0,-1 3 13 0 0,1-1-1 0 0,-1 0 1 0 0,0 0 0 0 0,0 0 0 0 0,0 1-1 0 0,0-1 1 0 0,0 0 0 0 0,-1 0 0 0 0,1 0 0 0 0,0-1-1 0 0,-1 1 1 0 0,0 0 0 0 0,1 0 0 0 0,-1-1-1 0 0,0 1 1 0 0,0-1 0 0 0,0 0 0 0 0,0 1 0 0 0,0-1-1 0 0,0 0 1 0 0,0 0 0 0 0,0 0 0 0 0,-1-1-25 0 0,1 1 10 0 0,-1 0 1 0 0,0 0-1 0 0,1-1 1 0 0,-1 0-1 0 0,0 1 1 0 0,1-1-1 0 0,-1 0 1 0 0,0 0-1 0 0,1 0 1 0 0,-1-1-1 0 0,0 1 1 0 0,1-1-1 0 0,-1 1 0 0 0,0-1 1 0 0,1 0-1 0 0,-1 0 1 0 0,1 0-1 0 0,-1 0 1 0 0,1-1-1 0 0,0 1 1 0 0,0-1-1 0 0,-1 1 1 0 0,1-1-1 0 0,0 0 1 0 0,0 0-1 0 0,0 0 1 0 0,1 0-1 0 0,-1 0 1 0 0,0 0-1 0 0,0-1-10 0 0,-1-2 25 0 0,0 0-1 0 0,1 0 1 0 0,-1 0-1 0 0,1 0 1 0 0,0 0-1 0 0,0-1 1 0 0,0 1-1 0 0,1 0 1 0 0,0-1-1 0 0,0 1 0 0 0,0-1 1 0 0,1 0-1 0 0,0 1 1 0 0,0-1-1 0 0,0 1 1 0 0,1-1-1 0 0,0 0-24 0 0,4-24 96 0 0,-4 18-62 0 0,2 0-1 0 0,-1 0 0 0 0,1 0 1 0 0,2-2-34 0 0,2-5 30 0 0,2-1 1 0 0,0 1 0 0 0,1 1 0 0 0,10-14-31 0 0,-12 22 10 0 0,0-1 0 0 0,1 1 0 0 0,0 1 0 0 0,1 0-1 0 0,0 0 1 0 0,0 0 0 0 0,0 2 0 0 0,4-2-10 0 0,5-3 0 0 0,-3 2-40 0 0,0 0 0 0 0,3-4 40 0 0,-13 11 41 0 0,-5 3-6971 0 0,-1 0 4820 0 0</inkml:trace>
  <inkml:trace contextRef="#ctx0" brushRef="#br0" timeOffset="31583.886">10394 3761 3224 0 0,'0'0'143'0'0,"0"0"445"0"0,0 0 1763 0 0,0 1 1797 0 0,-3 4-1904 0 0,-9 16 2558 0 0,5-8-3816 0 0,1 0-1 0 0,-4 8-985 0 0,6-6 397 0 0,0 0 0 0 0,0 0-1 0 0,1 1 1 0 0,1-1-1 0 0,1 0 1 0 0,0 7-397 0 0,2 14 334 0 0,1-1 0 0 0,2 10-334 0 0,-2-31 32 0 0,0 0-1 0 0,1 0 1 0 0,1-1-1 0 0,0 1 1 0 0,0-1-1 0 0,2 0 1 0 0,-1 0-1 0 0,2 0 1 0 0,0-1-1 0 0,0 0 1 0 0,2 1-32 0 0,-7-10-2 0 0,4 5 12 0 0,0 0-1 0 0,1 0 1 0 0,0 0-1 0 0,0-1 1 0 0,1 0-1 0 0,0-1 1 0 0,0 1-1 0 0,0-2 1 0 0,6 4-10 0 0,-3-4-73 0 0,15 7-1100 0 0,-6-11-2429 0 0,-9-3-3116 0 0</inkml:trace>
  <inkml:trace contextRef="#ctx0" brushRef="#br0" timeOffset="32086.424">10752 3832 13968 0 0,'0'0'314'0'0,"0"0"46"0"0,0 0 23 0 0,0 0-44 0 0,1 1-190 0 0,2 3-5 0 0,0-1 0 0 0,0 1 0 0 0,0 0-1 0 0,-1 0 1 0 0,0 1 0 0 0,0-1 0 0 0,0 0 0 0 0,0 1 0 0 0,-1-1 0 0 0,1 1 0 0 0,-1 0 0 0 0,0-1 0 0 0,-1 1 0 0 0,1 0-1 0 0,-1 0-143 0 0,1 22 964 0 0,-1 1 0 0 0,-1-1-1 0 0,-3 20-963 0 0,-18 81 598 0 0,19-113-503 0 0,-6 27 535 0 0,24-66-1282 0 0,-5 9 389 0 0,6-12-214 0 0,0 1-1 0 0,2 0 1 0 0,1 1 0 0 0,0 1-1 0 0,2 1 1 0 0,1 0 0 0 0,1 2-1 0 0,1 1 478 0 0,-14 12-98 0 0,1 1 0 0 0,0 0-1 0 0,0 1 1 0 0,0 0-1 0 0,4 0 99 0 0,-14 5 59 0 0,-1 1 36 0 0,0 0 122 0 0,0 0 58 0 0,0 0 11 0 0,-1 2 5 0 0,-6 6-41 0 0,0-1 0 0 0,-1 1 1 0 0,0-1-1 0 0,0 0 0 0 0,-1-1 0 0 0,0 0 0 0 0,-5 3-250 0 0,-25 18 372 0 0,21-14-274 0 0,10-8-56 0 0,1 1 1 0 0,-1 0 0 0 0,-3 5-43 0 0,4-4 0 0 0,5-5 0 0 0,-1 0 0 0 0,1 0 0 0 0,0 0 0 0 0,0 1 0 0 0,0-1 0 0 0,1 1 0 0 0,-1-1 0 0 0,0 1 0 0 0,1 0 0 0 0,0 0 0 0 0,0-1 0 0 0,-1 3 0 0 0,2-5 0 0 0,0 1 0 0 0,0-1 0 0 0,0 1 0 0 0,-1-1 0 0 0,1 0 0 0 0,0 1 0 0 0,0-1 0 0 0,0 0 0 0 0,0 1 0 0 0,0-1 0 0 0,1 0 0 0 0,-1 1 0 0 0,0-1 0 0 0,0 0 0 0 0,0 1 0 0 0,0-1 0 0 0,0 0 0 0 0,0 1 0 0 0,0-1 0 0 0,1 0 0 0 0,-1 1 0 0 0,0-1 0 0 0,0 0 0 0 0,0 1 0 0 0,1-1 0 0 0,-1 0 0 0 0,0 0 0 0 0,0 0 0 0 0,1 1 0 0 0,-1-1 0 0 0,0 0 0 0 0,1 0 0 0 0,-1 0 0 0 0,0 1 0 0 0,1-1 0 0 0,2 3 16 0 0,1 0 0 0 0,-1 0-1 0 0,0 0 1 0 0,1-1-1 0 0,0 1 1 0 0,-1-1-1 0 0,1 0 1 0 0,0 0 0 0 0,3 1-16 0 0,42 13 86 0 0,-36-13-97 0 0,49 11 22 0 0,-1-3-90 0 0,-59-11-195 0 0,10 2 539 0 0,-4-4-3997 0 0,-2-3 1990 0 0</inkml:trace>
  <inkml:trace contextRef="#ctx0" brushRef="#br0" timeOffset="32537.568">10795 3651 13184 0 0,'0'0'604'0'0,"0"0"-14"0"0,0 0-330 0 0,8 11 614 0 0,1-5-552 0 0,1-1 0 0 0,0 0 1 0 0,0 0-1 0 0,0-1 0 0 0,0-1 1 0 0,1 0-1 0 0,-1 0 1 0 0,1-1-1 0 0,0 0 0 0 0,3 0-322 0 0,22 0-431 0 0,-1-1-1 0 0,1-1 1 0 0,19-4 431 0 0,-44 1-1425 0 0,-7 1-71 0 0</inkml:trace>
  <inkml:trace contextRef="#ctx0" brushRef="#br0" timeOffset="32924.689">11034 3583 2760 0 0,'2'0'495'0'0,"18"0"3881"0"0,-13-1-3837 0 0,0 1-1 0 0,0 0 1 0 0,-1 0 0 0 0,1 1-1 0 0,0-1 1 0 0,0 1-1 0 0,-1 1 1 0 0,1 0-1 0 0,-1 0 1 0 0,3 1-539 0 0,5 3 446 0 0,9 5 547 0 0,-1 1 0 0 0,2 2-993 0 0,-17-10 210 0 0,-1 1 0 0 0,0-1 0 0 0,0 2 1 0 0,0-1-1 0 0,-1 0 0 0 0,0 1 0 0 0,0 0 1 0 0,0 0-1 0 0,-1 1-210 0 0,-3-6 52 0 0,0 0 1 0 0,0 1-1 0 0,0-1 1 0 0,-1 1-1 0 0,1-1 1 0 0,0 1-1 0 0,-1 0 1 0 0,1-1-1 0 0,-1 1 1 0 0,0 0-1 0 0,1-1 1 0 0,-1 1-1 0 0,0 0 1 0 0,0 0-1 0 0,0-1 1 0 0,0 1-1 0 0,-1 0 1 0 0,1-1 0 0 0,0 1-1 0 0,-1 0-52 0 0,0 0 61 0 0,0 0 0 0 0,0 0-1 0 0,0 0 1 0 0,0 0 0 0 0,-1 0 0 0 0,1 0-1 0 0,-1 0 1 0 0,0 0 0 0 0,1-1 0 0 0,-1 1 0 0 0,0-1-1 0 0,0 1 1 0 0,0-1-61 0 0,-8 5 163 0 0,0 0-1 0 0,-1-1 1 0 0,1-1-1 0 0,-1 1 1 0 0,-5 0-163 0 0,8-3 35 0 0,-17 7-31 0 0,-70 26-3869 0 0,77-29-2127 0 0</inkml:trace>
  <inkml:trace contextRef="#ctx0" brushRef="#br0" timeOffset="33340.513">11212 3996 5064 0 0,'0'0'232'0'0,"2"0"377"0"0,46 3 8391 0 0,1 4-5317 0 0,18 2-2128 0 0,-15-6-887 0 0,-11 0-127 0 0,0 1 1 0 0,13 5-542 0 0,-29-7-184 0 0,-14-1-4109 0 0,-11-1-2148 0 0</inkml:trace>
  <inkml:trace contextRef="#ctx0" brushRef="#br0" timeOffset="33341.513">11356 3895 4144 0 0,'0'0'319'0'0,"7"5"139"0"0,17 41 9602 0 0,-16-34-9045 0 0,-1 1 1 0 0,-1 0 0 0 0,1 2-1016 0 0,2 6 742 0 0,14 32 435 0 0,10 39-1177 0 0,-22-72-445 0 0,-11-19 359 0 0,0-1 1 0 0,0 0-1 0 0,0 0 0 0 0,1 1 0 0 0,-1-1 0 0 0,0 0 1 0 0,0 0-1 0 0,0 0 0 0 0,1 1 0 0 0,-1-1 0 0 0,0 0 1 0 0,0 0-1 0 0,1 0 0 0 0,-1 0 0 0 0,0 0 1 0 0,1 1-1 0 0,-1-1 0 0 0,0 0 0 0 0,0 0 0 0 0,1 0 1 0 0,-1 0-1 0 0,0 0 0 0 0,1 0 0 0 0,-1 0 1 0 0,0 0-1 0 0,0 0 0 0 0,1 0 0 0 0,-1 0 0 0 0,0 0 1 0 0,1 0-1 0 0,-1 0 0 0 0,0-1 0 0 0,0 1 0 0 0,1 0 1 0 0,-1 0-1 0 0,0 0 0 0 0,0 0 0 0 0,1 0 1 0 0,-1-1-1 0 0,0 1 0 0 0,0 0 86 0 0,11-7-3475 0 0,-10 6 3690 0 0,9-5-2436 0 0</inkml:trace>
  <inkml:trace contextRef="#ctx0" brushRef="#br0" timeOffset="33883.261">11838 3766 3224 0 0,'0'0'143'0'0,"0"1"415"0"0,7 48 11507 0 0,-2 81-8545 0 0,-5-121-3347 0 0,0 37 294 0 0,1 0 0 0 0,3-1-1 0 0,7 38-466 0 0,-10-75 12 0 0,0-3 6 0 0,0-4 66 0 0,-1-1 5 0 0,0 0-8 0 0,0 0 10 0 0,0 0 45 0 0,0 0 21 0 0,0 0 3 0 0,-1-3-156 0 0,1 0 0 0 0,0 0 0 0 0,-1 0 0 0 0,1 0 0 0 0,-1 0 0 0 0,0 0 0 0 0,0 0 0 0 0,-1-1-4 0 0,-4-17-473 0 0,4-1-187 0 0,0 1 0 0 0,3-18 660 0 0,-1 31-121 0 0,1 1-1 0 0,0 0 1 0 0,0 0-1 0 0,1 0 1 0 0,0 0-1 0 0,0 0 1 0 0,1 0-1 0 0,0 0 1 0 0,0 0-1 0 0,2-1 122 0 0,2-5-149 0 0,-3 7 86 0 0,-1 1 0 0 0,1-1 0 0 0,0 1 1 0 0,0 0-1 0 0,0 0 0 0 0,1 0 0 0 0,0 0 0 0 0,3-2 63 0 0,5-3-23 0 0,0 1-1 0 0,0 1 1 0 0,1 0-1 0 0,0 1 1 0 0,0 0-1 0 0,1 1 1 0 0,0 1-1 0 0,12-4 24 0 0,-4 3-26 0 0,-16 4 68 0 0,0-1 0 0 0,0 2 0 0 0,1-1 0 0 0,-1 1 0 0 0,1 0 0 0 0,4 1-42 0 0,-11 0 76 0 0,-1 0-4 0 0,0 0 56 0 0,0 0 160 0 0,0 0 61 0 0,0 0 16 0 0,0 0-35 0 0,0 0-162 0 0,0 0-68 0 0,0 0-18 0 0,-16 2 126 0 0,2 2-192 0 0,-1 0 0 0 0,1 1 0 0 0,0 0 0 0 0,0 1 0 0 0,0 0 0 0 0,1 1 0 0 0,0 1 0 0 0,-4 3-16 0 0,14-8-20 0 0,-1-1-1 0 0,0 2 0 0 0,1-1 0 0 0,0 0 0 0 0,-1 2 21 0 0,0-1 8 0 0,-3 6-8 0 0,7-5 0 0 0,1-4 0 0 0,-4 8 0 0 0,3 3 0 0 0,3-9 0 0 0,-2-2 0 0 0,2 3 33 0 0,0 0 0 0 0,1 0 0 0 0,0 0 0 0 0,-1-1 0 0 0,1 1 0 0 0,1-1 0 0 0,-1 0 0 0 0,1 0 0 0 0,-1 0 0 0 0,4 1-33 0 0,11 4 137 0 0,1 0 1 0 0,3 0-138 0 0,14 5-37 0 0,26 14 37 0 0,21 14 0 0 0,-76-34-175 0 0,-3-3-5468 0 0,-5-4 3534 0 0</inkml:trace>
  <inkml:trace contextRef="#ctx0" brushRef="#br0" timeOffset="34504.564">11115 4322 2760 0 0,'0'0'7'0'0,"-1"0"0"0"0,1 0 0 0 0,0 0 0 0 0,0 0 0 0 0,-1 0 0 0 0,1-1 0 0 0,0 1 0 0 0,0 0 0 0 0,0 0 0 0 0,0 0 0 0 0,-1 0 0 0 0,1-1 0 0 0,0 1 0 0 0,0 0 0 0 0,0 0 0 0 0,0-1 0 0 0,0 1 0 0 0,-1 0 0 0 0,1 0 0 0 0,0 0 0 0 0,0-1 0 0 0,0 1 0 0 0,0 0 1 0 0,0 0-1 0 0,0-1 0 0 0,0 1 0 0 0,0 0 0 0 0,0-1 0 0 0,0 1 0 0 0,0 0 0 0 0,0 0 0 0 0,0-1-7 0 0,0-5 330 0 0,0 6 1136 0 0,1-1-1202 0 0,-1 1 0 0 0,0 0-1 0 0,0-1 1 0 0,1 1 0 0 0,-1 0-1 0 0,0-1 1 0 0,1 1 0 0 0,-1 0-1 0 0,0-1 1 0 0,1 1 0 0 0,-1 0-1 0 0,0 0 1 0 0,1-1 0 0 0,-1 1-1 0 0,0 0 1 0 0,1 0 0 0 0,-1 0-1 0 0,1 0 1 0 0,-1 0 0 0 0,0-1-1 0 0,1 1 1 0 0,-1 0 0 0 0,1 0 0 0 0,-1 0-1 0 0,1 0 1 0 0,-1 0-264 0 0,3 2 9122 0 0,-4 2-9037 0 0,1 1 0 0 0,-1-1 0 0 0,0 1 0 0 0,-1-1 0 0 0,1 1 0 0 0,-3 2-85 0 0,-5 23 482 0 0,4-5-173 0 0,3-18-241 0 0,0-1 0 0 0,1 1 1 0 0,0 0-1 0 0,0 7-68 0 0,-2 36 70 0 0,1-42-30 0 0,1-7-35 0 0,1 0 0 0 0,0 0 0 0 0,-1 0 1 0 0,1 0-1 0 0,0 0 0 0 0,0 0 0 0 0,0 0 0 0 0,0 0 0 0 0,0 0 0 0 0,0 0 0 0 0,0 0 0 0 0,0 0 1 0 0,0 0-1 0 0,0 0 0 0 0,0 0 0 0 0,1 0 0 0 0,-1 0 0 0 0,0 0 0 0 0,1 0 0 0 0,-1 0 0 0 0,1-1 1 0 0,-1 1-1 0 0,1 0-5 0 0,0 1-431 0 0,5 11-129 0 0,-1-9-6212 0 0,-5-4 390 0 0</inkml:trace>
  <inkml:trace contextRef="#ctx0" brushRef="#br0" timeOffset="35072.398">12253 4175 8288 0 0,'0'0'638'0'0,"0"0"-414"0"0,3-2 189 0 0,0 0 0 0 0,0 1 0 0 0,0-1 0 0 0,0 1 1 0 0,0 0-1 0 0,0-1 0 0 0,0 2 0 0 0,0-1 0 0 0,0 0 0 0 0,0 1 0 0 0,1-1 0 0 0,-1 1 0 0 0,0 0 0 0 0,0 0 0 0 0,3 0-413 0 0,-3 0-28 0 0,0 1 225 0 0,0-1-1 0 0,1 0 0 0 0,-1 1 0 0 0,0-1 1 0 0,0 1-1 0 0,0 0 0 0 0,0 0 1 0 0,0 0-1 0 0,0 1 0 0 0,0-1 1 0 0,0 1-1 0 0,0-1 0 0 0,0 2-196 0 0,-2-3 65 0 0,1 1-1 0 0,-1 0 0 0 0,0 0 0 0 0,0 0 0 0 0,0 0 1 0 0,0 0-1 0 0,-1 0 0 0 0,1 1 0 0 0,0-1 0 0 0,0 0 1 0 0,-1 0-1 0 0,1 1 0 0 0,0-1 0 0 0,-1 0 0 0 0,0 1 1 0 0,1-1-1 0 0,-1 0 0 0 0,0 1 0 0 0,1-1 0 0 0,-1 1 1 0 0,0-1-1 0 0,0 0 0 0 0,0 1 0 0 0,-1-1 0 0 0,1 1 1 0 0,0-1-1 0 0,0 0 0 0 0,-1 1 0 0 0,1-1 1 0 0,-1 1-1 0 0,1-1-64 0 0,-3 6 118 0 0,0-1 1 0 0,-1 0 0 0 0,1 0-1 0 0,-1 0 1 0 0,-1 0-1 0 0,1-1 1 0 0,-1 1 0 0 0,-3 2-119 0 0,-9 7 462 0 0,0-1-1 0 0,-3 1-461 0 0,5-4 84 0 0,-1 2-1 0 0,2-1 0 0 0,-1 2-83 0 0,13-12 1 0 0,-5 9 13 0 0,7-10-8 0 0,1 0-1 0 0,-1-1 1 0 0,1 1 0 0 0,-1-1-1 0 0,1 1 1 0 0,-1 0 0 0 0,1-1-1 0 0,-1 1 1 0 0,1-1 0 0 0,-1 1-1 0 0,1-1 1 0 0,0 1 0 0 0,-1-1-1 0 0,2 1-5 0 0,-2-1 8 0 0,2 1 11 0 0,1 1 0 0 0,0-1 1 0 0,-1 1-1 0 0,1-1 0 0 0,0 0 0 0 0,0 0 1 0 0,0-1-1 0 0,0 1 0 0 0,0 0 1 0 0,0-1-1 0 0,2 0-19 0 0,36 0 141 0 0,-21-1-76 0 0,16 0-126 0 0,1-2 0 0 0,-1-1-1 0 0,33-9 62 0 0,-20 1-2649 0 0,-28 2 1066 0 0</inkml:trace>
  <inkml:trace contextRef="#ctx0" brushRef="#br0" timeOffset="35928.059">11703 3616 10568 0 0,'0'0'481'0'0,"0"0"-6"0"0,16-3 97 0 0,9-1 598 0 0,0 0 1 0 0,0 1 0 0 0,1 2-1 0 0,-1 0-1170 0 0,70-7 925 0 0,-63 8-717 0 0,18 0-144 0 0,2 2-64 0 0,-9-4-2157 0 0,-56-4-2640 0 0,-72-11-1993 0 0,74 13 9369 0 0,10 3-1516 0 0,1 1-60 0 0,0 0-31 0 0,0 0-4 0 0,0 0-66 0 0,0 0-272 0 0,13-2 811 0 0,-5 1-1281 0 0,-1 0-1 0 0,1 1 1 0 0,0 0-1 0 0,-1 0 1 0 0,1 1 0 0 0,-1 0-1 0 0,3 1-159 0 0,30 2 630 0 0,-29-4-356 0 0,0 1 0 0 0,0 1 1 0 0,0 0-1 0 0,-1 1 0 0 0,1 0 1 0 0,-1 0-1 0 0,0 1 0 0 0,0 0 1 0 0,2 2-275 0 0,-12-6 79 0 0,1 0 0 0 0,-1 1 0 0 0,1-1 0 0 0,-1 0 0 0 0,1 0-1 0 0,-1 0 1 0 0,1 1 0 0 0,-1-1 0 0 0,1 0 0 0 0,-1 1 0 0 0,1-1 0 0 0,-1 0 0 0 0,0 1 0 0 0,1-1 0 0 0,-1 1 0 0 0,0-1 0 0 0,1 0 0 0 0,-1 1 0 0 0,0-1 0 0 0,1 1 0 0 0,-1-1 0 0 0,0 1 0 0 0,0-1 0 0 0,0 1 0 0 0,0-1 0 0 0,1 1-1 0 0,-1-1 1 0 0,0 1 0 0 0,0-1 0 0 0,0 1 0 0 0,0 0-79 0 0,-1 0 39 0 0,1 0 0 0 0,-1-1 0 0 0,1 1 0 0 0,-1 0 0 0 0,1 0 0 0 0,-1-1 0 0 0,0 1 0 0 0,0 0 0 0 0,1 0 0 0 0,-1-1 0 0 0,0 1-1 0 0,0-1 1 0 0,0 1 0 0 0,1-1 0 0 0,-2 1-39 0 0,-5 2 8 0 0,0 0-1 0 0,1-1 1 0 0,-1 0-1 0 0,-4 1-7 0 0,-99 14-505 0 0,80-13-569 0 0,24-3 435 0 0,0-1 0 0 0,0 0-1 0 0,0-1 1 0 0,-4 0 639 0 0,-10-1-2873 0 0,18 2 1624 0 0</inkml:trace>
  <inkml:trace contextRef="#ctx0" brushRef="#br0" timeOffset="36441.712">12047 3573 4808 0 0,'0'0'216'0'0,"-1"0"-11"0"0,0-3-61 0 0,0 3 375 0 0,-15-6 1499 0 0,10 5-1224 0 0,5 1-574 0 0,0 0 1 0 0,-1-1-1 0 0,1 1 0 0 0,0 0 1 0 0,-1 0-1 0 0,1-1 0 0 0,0 1 1 0 0,-1-1-1 0 0,1 1 0 0 0,0-1 1 0 0,0 1-1 0 0,0-1 0 0 0,-1 0 1 0 0,1 0-1 0 0,0 0 0 0 0,0 1 1 0 0,0-1-1 0 0,0 0 0 0 0,0-1-220 0 0,1 2 196 0 0,0 0-10 0 0,0 0-14 0 0,0 0-51 0 0,0 0-22 0 0,0 0-3 0 0,0 0-4 0 0,0 0-18 0 0,0 0-8 0 0,0 0-2 0 0,0 0 10 0 0,0 0 46 0 0,-1-1-65 0 0,1 1 0 0 0,0 0-1 0 0,-1 0 1 0 0,1-1 0 0 0,0 1 0 0 0,-1 0-1 0 0,1-1 1 0 0,0 1 0 0 0,0 0 0 0 0,-1-1-1 0 0,1 1 1 0 0,0 0 0 0 0,0-1 0 0 0,0 1-1 0 0,-1-1 1 0 0,1 1 0 0 0,0 0 0 0 0,0-1-1 0 0,0 1 1 0 0,0-1 0 0 0,0 1 0 0 0,0-1-1 0 0,0 1 1 0 0,0-1-55 0 0,-3-5 2634 0 0,8 5-2574 0 0,-4 1-54 0 0,1-1 0 0 0,0 1 0 0 0,-1 0 0 0 0,1 0 0 0 0,0 0 0 0 0,-1 0 1 0 0,1 0-1 0 0,0 1 0 0 0,-1-1 0 0 0,1 0 0 0 0,-1 1 0 0 0,1-1 0 0 0,-1 1 0 0 0,2 0-6 0 0,2 1 0 0 0,6 2 0 0 0,0 0 0 0 0,-1 0 0 0 0,0 1 0 0 0,0 1 0 0 0,4 0 0 0 0,-12-5 2 0 0,1-1-1 0 0,-1 1 0 0 0,0 0 1 0 0,1 0-1 0 0,-1 1 0 0 0,0-1 1 0 0,0 0-1 0 0,0 1 0 0 0,0-1 1 0 0,0 1-1 0 0,0 0 0 0 0,0 1-1 0 0,-1-2 78 0 0,-1-1 3 0 0,0 0-8 0 0,0 0 3 0 0,0 0 18 0 0,0 0 8 0 0,0 0 2 0 0,0 0 10 0 0,-1 1-49 0 0,0 1 1 0 0,-1-1 0 0 0,1 0-1 0 0,-1 0 1 0 0,1 0 0 0 0,-1 0-1 0 0,0 0 1 0 0,1 0 0 0 0,-1 0-1 0 0,0 0 1 0 0,0-1 0 0 0,-1 1-66 0 0,-7 2 82 0 0,-1-1 1 0 0,1 0 0 0 0,-1-1-1 0 0,-3 0-82 0 0,-2 0 10 0 0,-3 1-182 0 0,-17 2-1471 0 0,26-1 135 0 0,4-2-74 0 0</inkml:trace>
  <inkml:trace contextRef="#ctx0" brushRef="#br0" timeOffset="37056.995">12660 3802 3224 0 0,'17'-6'9877'0'0,"-12"4"-8685"0"0,-2 2-963 0 0,1 0-1 0 0,-1 1 1 0 0,0-1 0 0 0,0 0-1 0 0,0 1 1 0 0,0 0 0 0 0,0 0 0 0 0,0 0-1 0 0,-1 0 1 0 0,1 0 0 0 0,0 1-1 0 0,0-1 1 0 0,-1 1 0 0 0,1-1 0 0 0,-1 1-1 0 0,1 0 1 0 0,-1 0 0 0 0,0 0-1 0 0,0 1 1 0 0,0-1 0 0 0,0 0 0 0 0,0 1-1 0 0,-1-1 1 0 0,2 2-229 0 0,6 10 195 0 0,0 1-1 0 0,-1-1 1 0 0,0 2-1 0 0,-1-1 1 0 0,-1 1-1 0 0,-1 0 1 0 0,0 0 0 0 0,-1 0-1 0 0,0 1 1 0 0,-2 0-1 0 0,0 0 1 0 0,-1-1-1 0 0,0 1 1 0 0,-2 15-195 0 0,-1-9 45 0 0,1-8-9 0 0,0 0 0 0 0,-2 0 0 0 0,-2 10-36 0 0,0-6 95 0 0,-1 0 0 0 0,0-1 1 0 0,-7 12-96 0 0,10-24-71 0 0,-1 0 0 0 0,1 0 1 0 0,-2 0-1 0 0,1 0 0 0 0,0-1 1 0 0,-1 1-1 0 0,0-1 0 0 0,-1-1 1 0 0,1 1-1 0 0,-1-1 0 0 0,-4 3 71 0 0,-5 2-1416 0 0,-4-1-432 0 0</inkml:trace>
  <inkml:trace contextRef="#ctx0" brushRef="#br0" timeOffset="37947.095">12731 3734 3224 0 0,'0'0'143'0'0,"9"-9"26"0"0,-5 6 792 0 0,1 0 0 0 0,0 0 0 0 0,0 0 0 0 0,1 1 0 0 0,-1-1 1 0 0,0 1-1 0 0,3 0-961 0 0,14-6 2390 0 0,-19 7-2316 0 0,1 0 0 0 0,-1 0 0 0 0,1 1 0 0 0,-1-1 0 0 0,1 1 0 0 0,-1 0-1 0 0,1 0-73 0 0,13-2 317 0 0,45-3 811 0 0,-19 7-352 0 0,-34-3-633 0 0,0 1 0 0 0,0 0 0 0 0,0 1 1 0 0,0 0-1 0 0,0 0 0 0 0,-1 1 0 0 0,1 0 1 0 0,0 0-1 0 0,-1 1-143 0 0,-5-2 122 0 0,0 0 1 0 0,0 1-1 0 0,-1-1 1 0 0,1 1 0 0 0,-1-1-1 0 0,1 1 1 0 0,-1 0-1 0 0,0 0 1 0 0,0 0-1 0 0,0 0 1 0 0,0 0-1 0 0,0 1 1 0 0,0-1-1 0 0,0 1 1 0 0,-1-1-1 0 0,1 1 1 0 0,-1 0 0 0 0,0-1-1 0 0,0 1 1 0 0,0 0-1 0 0,0 0 1 0 0,0 1-123 0 0,6 20 620 0 0,-3-15-506 0 0,-1 1 0 0 0,0 0 1 0 0,-1 0-1 0 0,0 0 1 0 0,-1 0-115 0 0,10 56 714 0 0,2 53-86 0 0,-8-72-661 0 0,-1-3 285 0 0,-1 17-252 0 0,-2-12 73 0 0,0-22 37 0 0,-1 0 0 0 0,-3 21-110 0 0,-12 39 290 0 0,14-83-281 0 0,1-1 1 0 0,0 0 0 0 0,-1 0-1 0 0,0 1 1 0 0,1-1 0 0 0,-1 0-1 0 0,-1 0 1 0 0,1 0 0 0 0,0 0-1 0 0,-1 0 1 0 0,1 0 0 0 0,-1 0-1 0 0,0 0 1 0 0,0-1 0 0 0,0 1 0 0 0,-1-1-1 0 0,1 1 1 0 0,0-1 0 0 0,-1 0-1 0 0,0 0 1 0 0,1 0 0 0 0,-1 0-1 0 0,0 0-9 0 0,-8 3 57 0 0,0 0 0 0 0,0-1 0 0 0,-1 0 0 0 0,1-1 0 0 0,-1 0 1 0 0,0-1-1 0 0,0 0 0 0 0,0-1 0 0 0,-9 0-57 0 0,-3 1-215 0 0,19-1-159 0 0,0-1 0 0 0,-1 1 1 0 0,1-1-1 0 0,0 0 0 0 0,0 0 0 0 0,-1-1 0 0 0,1 0 1 0 0,0 1-1 0 0,0-2 0 0 0,0 1 0 0 0,-2-1 374 0 0,5 0-2392 0 0,-4-1-3866 0 0</inkml:trace>
  <inkml:trace contextRef="#ctx0" brushRef="#br0" timeOffset="39423.45">13301 3638 10944 0 0,'0'0'497'0'0,"7"-16"190"0"0,-2 13-541 0 0,0 0 0 0 0,0-1 0 0 0,0 1 0 0 0,0 1 0 0 0,1-1 1 0 0,-1 1-1 0 0,1 0 0 0 0,0 0 0 0 0,0 1 0 0 0,0 0 0 0 0,0 0 1 0 0,0 0-147 0 0,11-1 642 0 0,-1 1 0 0 0,1 1 0 0 0,14 2-642 0 0,-27-2 149 0 0,1 1 1 0 0,0 0 0 0 0,0 1 0 0 0,-1-1-1 0 0,1 1 1 0 0,0 0 0 0 0,-1 0 0 0 0,0 0-1 0 0,3 2-149 0 0,-7-4 32 0 0,1 1-1 0 0,-1-1 0 0 0,1 1 0 0 0,-1-1 0 0 0,1 1 0 0 0,-1-1 0 0 0,1 1 0 0 0,-1-1 0 0 0,0 1 0 0 0,1-1 0 0 0,-1 1 0 0 0,0 0 0 0 0,1-1 0 0 0,-1 1 0 0 0,0 0 0 0 0,0-1 0 0 0,0 1 0 0 0,0 0 0 0 0,1-1 0 0 0,-1 1 0 0 0,0 0 0 0 0,0-1 0 0 0,0 1 0 0 0,-1 0 0 0 0,1-1 0 0 0,0 1 0 0 0,0 0 0 0 0,0-1 0 0 0,0 1 0 0 0,-1 0 0 0 0,1-1 0 0 0,0 1 0 0 0,-1 0 1 0 0,1-1-1 0 0,0 1 0 0 0,-1-1 0 0 0,1 1 0 0 0,-1-1 0 0 0,1 1 0 0 0,-1-1 0 0 0,1 1-31 0 0,-3 2 29 0 0,-1 0 1 0 0,1 0 0 0 0,-1 0-1 0 0,0 0 1 0 0,-1 1-30 0 0,3-3 58 0 0,-12 7 137 0 0,0-1 1 0 0,-1 0-1 0 0,0-1 1 0 0,0 0-1 0 0,0-2 0 0 0,-2 1-195 0 0,-12 3 177 0 0,28-7-174 0 0,-4 0 32 0 0,0 1-1 0 0,0 0 1 0 0,0 0 0 0 0,0 0-1 0 0,-2 2-34 0 0,6-3 176 0 0,1-1 0 0 0,0 0-12 0 0,0 0-49 0 0,0 0-19 0 0,26 1 487 0 0,0 1-1 0 0,6 3-582 0 0,-18-3-36 0 0,39 4 10 0 0,-30-4-482 0 0,1 1 1 0 0,-1 1-1 0 0,19 6 508 0 0,-24-5-2080 0 0,-2-2-4666 0 0</inkml:trace>
  <inkml:trace contextRef="#ctx0" brushRef="#br0" timeOffset="39861.644">13670 4124 12496 0 0,'0'0'572'0'0,"0"0"-11"0"0,0 0-274 0 0,0 0 193 0 0,0 0 120 0 0,0 0 28 0 0,0 0 1 0 0,2 0-11 0 0,22-4 859 0 0,8-1 14 0 0,-1 4 299 0 0,20-4-1790 0 0,-29 2 214 0 0,-1 1 1 0 0,1 1 0 0 0,0 1-1 0 0,12 2-214 0 0,25 2 166 0 0,-33-3-474 0 0,26 5 308 0 0,-49-5 118 0 0,1 0-858 0 0,-1-1-4226 0 0,-3 0 3001 0 0</inkml:trace>
  <inkml:trace contextRef="#ctx0" brushRef="#br0" timeOffset="40306.693">13891 3944 10592 0 0,'0'0'818'0'0,"0"0"-348"0"0,0 0 512 0 0,0 0 282 0 0,1 1 59 0 0,2 2-1009 0 0,-1 0 0 0 0,0 0 1 0 0,0 0-1 0 0,0 0 0 0 0,-1 0 0 0 0,1 0 0 0 0,-1 1 1 0 0,0-1-1 0 0,1 1 0 0 0,-2-1 0 0 0,1 1 0 0 0,0-1 1 0 0,0 3-315 0 0,7 24 1441 0 0,-2-13-523 0 0,-1 1 1 0 0,2 10-919 0 0,5 15 349 0 0,-10-37-353 0 0,-1-2-12 0 0,1 1 0 0 0,-1-1 0 0 0,1 0 0 0 0,0 0 1 0 0,0 0-1 0 0,0 0 0 0 0,1 0 0 0 0,2 3 16 0 0,1 0-812 0 0,7 7-1405 0 0,-1-9-3355 0 0,-1-4-665 0 0</inkml:trace>
  <inkml:trace contextRef="#ctx0" brushRef="#br0" timeOffset="42262.966">15043 3748 2304 0 0,'0'0'101'0'0,"1"-1"1"0"0,10-9 4072 0 0,-4 0 987 0 0,-5 7-3593 0 0,-1 2-442 0 0,-1 1-72 0 0,0 0-274 0 0,0 0-120 0 0,0 0-20 0 0,0 0-39 0 0,0 0-135 0 0,0 0-436 0 0,1 0-1 0 0,-1 0 1 0 0,0-1 0 0 0,1 1 0 0 0,-1 0 0 0 0,0 0 0 0 0,1 0 0 0 0,-1 0 0 0 0,0 0-1 0 0,1 0 1 0 0,-1 0 0 0 0,0 0 0 0 0,1 1 0 0 0,-1-1 0 0 0,0 0 0 0 0,0 0-1 0 0,1 0 1 0 0,-1 0 0 0 0,0 0 0 0 0,1 0 0 0 0,-1 1 0 0 0,0-1 0 0 0,0 0 0 0 0,1 0-1 0 0,-1 1 1 0 0,0-1 0 0 0,0 0 0 0 0,1 0 0 0 0,-1 1 0 0 0,0-1 0 0 0,0 0-1 0 0,0 0 1 0 0,1 1 0 0 0,-1-1 0 0 0,0 0 0 0 0,0 1 0 0 0,0-1 0 0 0,0 0 0 0 0,0 1-1 0 0,0-1 1 0 0,0 1-30 0 0,8 15 444 0 0,-8-14-426 0 0,3 6 197 0 0,-1 0 0 0 0,-1 0-1 0 0,1 0 1 0 0,-1 0 0 0 0,0 1-1 0 0,-1 3-214 0 0,0-2 50 0 0,1-1 1 0 0,0 1-1 0 0,1-1 0 0 0,0 0 0 0 0,0 2-50 0 0,1 1 68 0 0,-3-10-43 0 0,1 0 0 0 0,-1 0 1 0 0,1 0-1 0 0,-1 0 0 0 0,1 0 0 0 0,-1-1 0 0 0,1 1 0 0 0,0 0 1 0 0,1 1-26 0 0,-2-2-139 0 0,1 3 286 0 0,-1-3-412 0 0,1-1 0 0 0,-1 0 1 0 0,0 1-1 0 0,0-1 0 0 0,0 0 0 0 0,0 0 0 0 0,1 0 1 0 0,-1 1-1 0 0,0-1 0 0 0,0 0 0 0 0,1 0 0 0 0,-1 0 1 0 0,0 1-1 0 0,0-1 0 0 0,1 0 0 0 0,-1 0 0 0 0,0 0 1 0 0,0 0-1 0 0,1 0 0 0 0,-1 0 0 0 0,0 1 1 0 0,1-1-1 0 0,-1 0 0 0 0,0 0 0 0 0,1 0 0 0 0,-1 0 1 0 0,0 0 264 0 0,1 0-5788 0 0</inkml:trace>
  <inkml:trace contextRef="#ctx0" brushRef="#br0" timeOffset="42652.046">15132 3647 3224 0 0,'0'0'143'0'0,"-3"-4"26"0"0,-3-10 11612 0 0,6 13-11442 0 0,0 1-201 0 0,0 0-196 0 0,1 0-545 0 0,17 5-1896 0 0,-9-5-2191 0 0</inkml:trace>
  <inkml:trace contextRef="#ctx0" brushRef="#br0" timeOffset="42985.186">15421 3537 10712 0 0,'0'0'12'0'0,"0"0"0"0"0,0 0 0 0 0,0 0 0 0 0,1-1 0 0 0,-1 1 0 0 0,0 0 0 0 0,0 0 0 0 0,0 0 0 0 0,0 0 0 0 0,0 0 0 0 0,0 0 0 0 0,0-1 0 0 0,0 1 0 0 0,1 0 0 0 0,-1 0 0 0 0,0 0 0 0 0,0 0 0 0 0,0 0 0 0 0,0-1 0 0 0,0 1 0 0 0,0 0 0 0 0,0 0 0 0 0,0 0 0 0 0,0 0 0 0 0,0-1 0 0 0,0 1 0 0 0,0 0 0 0 0,0 0 0 0 0,0 0 0 0 0,0 0 0 0 0,0-1 0 0 0,0 1 0 0 0,0 0 0 0 0,0 0 0 0 0,0 0 0 0 0,0 0 0 0 0,-1 0 0 0 0,1-1 0 0 0,0 1 0 0 0,0 0 0 0 0,0 0 0 0 0,0 0 0 0 0,0 0 0 0 0,0 0 0 0 0,0 0 0 0 0,-1-1 0 0 0,1 1 0 0 0,0 0 0 0 0,0 0 0 0 0,0 0 0 0 0,0 0 0 0 0,0 0 0 0 0,-1 0 0 0 0,1 0 1 0 0,0 0-1 0 0,0 0 0 0 0,0 0 0 0 0,0 0 0 0 0,-1 0 0 0 0,1 0 0 0 0,0 0 0 0 0,0 0-12 0 0,0 0 13 0 0,-1 0 0 0 0,1 0 1 0 0,0-1-1 0 0,-1 1 1 0 0,1 0-1 0 0,0 0 0 0 0,-1 0 1 0 0,1 0-1 0 0,0 0 0 0 0,0 0 1 0 0,-1-1-1 0 0,1 1 1 0 0,0 0-1 0 0,0 0 0 0 0,0 0 1 0 0,-1-1-1 0 0,1 1 1 0 0,0 0-1 0 0,0 0 0 0 0,0-1 1 0 0,-1 1-1 0 0,1 0 1 0 0,0 0-1 0 0,0-1 0 0 0,0 1 1 0 0,0 0-1 0 0,0 0 0 0 0,0-1 1 0 0,0 1-1 0 0,0 0 1 0 0,-1-1-14 0 0,-6-9 2633 0 0,7 9-2549 0 0,0 1-1 0 0,0 0 1 0 0,0 0 0 0 0,-1-1 0 0 0,1 1 0 0 0,0 0 0 0 0,0-1 0 0 0,0 1 0 0 0,-1 0 0 0 0,1 0 0 0 0,0 0 0 0 0,-1-1 0 0 0,1 1 0 0 0,0 0 0 0 0,0 0 0 0 0,-1 0 0 0 0,1 0 0 0 0,0-1 0 0 0,-1 1 0 0 0,1 0 0 0 0,0 0 0 0 0,-1 0 0 0 0,1 0 0 0 0,0 0 0 0 0,-1 0 0 0 0,1 0 0 0 0,0 0 0 0 0,-1 0 0 0 0,1 0 0 0 0,0 0 0 0 0,-1 0 0 0 0,1 0 0 0 0,0 0-1 0 0,-1 1 1 0 0,1-1-84 0 0,-12 9 1099 0 0,6 10 85 0 0,3-12-1012 0 0,1 0-1 0 0,-1-1 1 0 0,2 1 0 0 0,-1 0-1 0 0,1 0 1 0 0,-1 5-172 0 0,-5 26 486 0 0,6-31-399 0 0,-1 1 0 0 0,1 0 0 0 0,1 0 0 0 0,-1 0 0 0 0,1 0 1 0 0,1 0-1 0 0,0 2-87 0 0,-1 30 158 0 0,1-26-151 0 0,-1 0-1 0 0,2 0 1 0 0,0 0 0 0 0,1-1-1 0 0,0 1 1 0 0,1-1-1 0 0,0 0 1 0 0,4 7-7 0 0,11 42 0 0 0,-12-43 28 0 0,-6-17-21 0 0,0-1 1 0 0,0 1 0 0 0,0 0 0 0 0,-1 0 0 0 0,1-1-1 0 0,-1 1 1 0 0,1 0 0 0 0,-1 0 0 0 0,0 0 0 0 0,1 0-1 0 0,-1 0 1 0 0,0 0 0 0 0,0 0 0 0 0,0 0 0 0 0,-1-1-1 0 0,1 3-7 0 0,-3 4-13 0 0,3-5-37 0 0,-1-1 0 0 0,1 0 0 0 0,-1 0-1 0 0,0 1 1 0 0,0-1 0 0 0,0 0 0 0 0,0 0 0 0 0,0 0 0 0 0,-2 2 50 0 0,2-3-181 0 0,0-1 1 0 0,0 1 0 0 0,0 0-1 0 0,0-1 1 0 0,-1 1-1 0 0,1-1 1 0 0,0 1-1 0 0,0-1 1 0 0,-1 1-1 0 0,1-1 1 0 0,0 0 0 0 0,-1 0-1 0 0,1 1 1 0 0,0-1-1 0 0,-1 0 1 0 0,1 0-1 0 0,0 0 1 0 0,0-1 0 0 0,-1 1-1 0 0,0 0 181 0 0,-8-2-2022 0 0</inkml:trace>
  <inkml:trace contextRef="#ctx0" brushRef="#br0" timeOffset="42986.186">15209 3769 11544 0 0,'9'-5'338'0'0,"1"0"1"0"0,-1 0-1 0 0,1 1 1 0 0,0 1 0 0 0,0 0-1 0 0,1 0 1 0 0,-1 0-1 0 0,0 2 1 0 0,1-1 0 0 0,0 1-1 0 0,4 1-338 0 0,20 0 1666 0 0,0 3 0 0 0,29 5-1666 0 0,-24-3 173 0 0,-32-4-288 0 0,-1 1 0 0 0,0 0 0 0 0,0 1 1 0 0,0 0-1 0 0,0 0 0 0 0,0 0 115 0 0,21 9-2863 0 0,-25-12 1538 0 0</inkml:trace>
  <inkml:trace contextRef="#ctx0" brushRef="#br0" timeOffset="43359.935">14473 4148 12672 0 0,'0'0'578'0'0,"0"0"-14"0"0,0 0-262 0 0,0 0 228 0 0,0 0 140 0 0,4-1 707 0 0,9 0-500 0 0,-1 0 0 0 0,1 1 0 0 0,0 0 0 0 0,2 1-877 0 0,20 1 741 0 0,301-4 884 0 0,-112-9-1194 0 0,0 0-282 0 0,-177 11-1610 0 0,-26 0-5015 0 0,-12 0-86 0 0</inkml:trace>
  <inkml:trace contextRef="#ctx0" brushRef="#br0" timeOffset="43757.438">14838 4274 6448 0 0,'0'0'297'0'0,"0"0"-9"0"0,2-1-188 0 0,10-1 1187 0 0,0 1 0 0 0,0 0 0 0 0,0 0 0 0 0,0 1 0 0 0,0 1 1 0 0,1 0-1 0 0,-2 1 0 0 0,1 0 0 0 0,7 3-1287 0 0,-16-5 91 0 0,-1 1 0 0 0,0 0 0 0 0,0 0 0 0 0,1 0 1 0 0,-1 0-1 0 0,0 1 0 0 0,0-1 0 0 0,0 1 0 0 0,0-1 1 0 0,-1 1-1 0 0,1-1 0 0 0,0 1 0 0 0,-1 0 0 0 0,1 0 0 0 0,-1 0 1 0 0,1 0-1 0 0,-1 0 0 0 0,0 0 0 0 0,0 1-91 0 0,0-2 19 0 0,0 1 1 0 0,0 0-1 0 0,-1 0 0 0 0,1 0 0 0 0,0-1 1 0 0,-1 1-1 0 0,0 0 0 0 0,1 0 0 0 0,-1 0 1 0 0,0 0-1 0 0,0 0 0 0 0,0 0 0 0 0,0 0 1 0 0,-1 0-1 0 0,1 0 0 0 0,0 0 0 0 0,-1 0 1 0 0,1 0-1 0 0,-1 0 0 0 0,0-1 0 0 0,1 1 1 0 0,-1 0-20 0 0,-6 7 61 0 0,1-1 0 0 0,-1 0 0 0 0,0 0 0 0 0,-1-1 0 0 0,0 0 0 0 0,0 0 0 0 0,-1-1 0 0 0,1 0 0 0 0,-2 0-61 0 0,-17 9 141 0 0,-1 0-1 0 0,-10 2-140 0 0,31-13 0 0 0,7-4 0 0 0,0 0 0 0 0,0 0 0 0 0,0 0 0 0 0,-1 0 0 0 0,1 0 0 0 0,0 1 0 0 0,0-1 0 0 0,0 0 0 0 0,0 0 0 0 0,0 0 0 0 0,0 0 0 0 0,0 0 0 0 0,0 1 0 0 0,-1-1 0 0 0,1 0 0 0 0,0 0 0 0 0,0 0 0 0 0,0 0 0 0 0,0 1 0 0 0,0-1 0 0 0,0 0 0 0 0,0 0 0 0 0,0 0 0 0 0,0 1 0 0 0,0-1 0 0 0,0 0 0 0 0,0 0 0 0 0,0 0 0 0 0,0 0 0 0 0,0 1 0 0 0,1-1 0 0 0,-1 0 0 0 0,0 0 0 0 0,0 0 0 0 0,0 0 0 0 0,0 0 0 0 0,0 1 0 0 0,0-1 0 0 0,0 0 0 0 0,0 0 0 0 0,1 0 0 0 0,-1 0 0 0 0,0 0 0 0 0,0 0 0 0 0,0 1 0 0 0,0-1 0 0 0,0 0 0 0 0,1 0 0 0 0,-1 0 0 0 0,0 0 0 0 0,0 0 0 0 0,0 0 0 0 0,0 0 0 0 0,1 0 0 0 0,-1 0 0 0 0,8 2 11 0 0,-8-2-11 0 0,34 2 106 0 0,1-2-1 0 0,-1-1 1 0 0,0-2-1 0 0,22-5-105 0 0,-14 3 15 0 0,-11 0-236 0 0,0-1 0 0 0,5-2 221 0 0,-18 0-2912 0 0,-11 2 1162 0 0</inkml:trace>
  <inkml:trace contextRef="#ctx0" brushRef="#br0" timeOffset="44276.087">14427 3808 3224 0 0,'0'0'143'0'0,"-1"-1"-3"0"0,-4-3 1164 0 0,5 3 117 0 0,-9-2 2202 0 0,5 3 3599 0 0,1 2-7020 0 0,-1 0 0 0 0,1 0 1 0 0,0 0-1 0 0,0 0 0 0 0,0 1 0 0 0,0 0 0 0 0,0-1 1 0 0,0 1-1 0 0,1 0 0 0 0,-1 0 0 0 0,1 0 1 0 0,0 0-1 0 0,0 1 0 0 0,0 0-202 0 0,-8 13 799 0 0,2 0 1 0 0,-2 5-800 0 0,9-19 124 0 0,-7 19 30 0 0,0-1 0 0 0,1 1 0 0 0,1 0-1 0 0,2 1 1 0 0,0-1 0 0 0,1 1 0 0 0,1 0 0 0 0,1 0-1 0 0,2 0-153 0 0,1-2 60 0 0,1 0-1 0 0,1 0 1 0 0,1 0-1 0 0,1-1 0 0 0,1 0 1 0 0,1 0-1 0 0,6 11-59 0 0,-10-24-9 0 0,0 1 1 0 0,0-1-1 0 0,1 0 0 0 0,0-1 0 0 0,1 1 1 0 0,0-1-1 0 0,0 0 0 0 0,2 2 9 0 0,6 3-75 0 0,0 0 0 0 0,1 0 1 0 0,8 3 74 0 0,-7-4-1102 0 0,0-1 0 0 0,1-1 0 0 0,0-1 0 0 0,16 5 1102 0 0,-11-9-1858 0 0</inkml:trace>
  <inkml:trace contextRef="#ctx0" brushRef="#br0" timeOffset="44694.78">15672 3889 2760 0 0,'28'-4'2414'0'0,"-26"3"-1984"0"0,0 1-1 0 0,0-1 1 0 0,0 1 0 0 0,0-1 0 0 0,0 1-1 0 0,0 0 1 0 0,0 0 0 0 0,0 0-1 0 0,0 0 1 0 0,0 1 0 0 0,1-1 0 0 0,-1 0-1 0 0,1 1-429 0 0,4 1 1165 0 0,-3-1-887 0 0,-1 0 1 0 0,0 1-1 0 0,0-1 1 0 0,0 0-1 0 0,0 1 1 0 0,0 0-1 0 0,0 0 0 0 0,0 0 1 0 0,-1 0-1 0 0,1 0 1 0 0,-1 1-1 0 0,1-1 1 0 0,-1 1-1 0 0,2 1-278 0 0,5 7 898 0 0,9 5 285 0 0,-14-12-914 0 0,1 0-1 0 0,-1 0 0 0 0,0 0 1 0 0,0 1-1 0 0,2 2-268 0 0,3 7 498 0 0,-4-7-267 0 0,0 0-1 0 0,0 1 1 0 0,-1 0 0 0 0,0-1 0 0 0,0 2 0 0 0,-1-1-1 0 0,1 3-230 0 0,1 8 360 0 0,-2-8-158 0 0,0 0 1 0 0,-1 0-1 0 0,0-1 1 0 0,0 1-1 0 0,-1 8-202 0 0,-1-12 43 0 0,0 1-1 0 0,-1-1 1 0 0,1 0-1 0 0,-1 0 1 0 0,-1 0 0 0 0,1 0-1 0 0,-1 0 1 0 0,0 0-1 0 0,-1-1 1 0 0,0 1-1 0 0,0-1-42 0 0,-5 18-4 0 0,8-21 21 0 0,-1 0 0 0 0,0 1 0 0 0,0-1 0 0 0,0 0 0 0 0,0 0 0 0 0,0-1 0 0 0,-1 1 0 0 0,1 0 0 0 0,-1 0 0 0 0,-2 1-17 0 0,-12 18 274 0 0,13-16-209 0 0,0-2 0 0 0,-1 1 0 0 0,0 0 1 0 0,0-1-1 0 0,0 1 0 0 0,-1-1 0 0 0,1 0-65 0 0,-2 0-69 0 0,5-3-299 0 0,-6-1-724 0 0,4 0 1009 0 0,-10-1-2038 0 0,13 0 1962 0 0,-1 1 0 0 0,1 0 0 0 0,0-1 0 0 0,-1 1 0 0 0,1 0 0 0 0,0-1 0 0 0,-1 1 0 0 0,1-1 0 0 0,0 1 0 0 0,-1-1 1 0 0,1 1-1 0 0,0-1 0 0 0,0 1 0 0 0,0-1 0 0 0,0 1 0 0 0,-1-1 0 0 0,1 1 0 0 0,0-1 0 0 0,0 1 0 0 0,0-1 0 0 0,0 1 1 0 0,0-1-1 0 0,0 1 0 0 0,0-1 0 0 0,0 1 159 0 0,0-12-6181 0 0</inkml:trace>
  <inkml:trace contextRef="#ctx0" brushRef="#br0" timeOffset="45158.582">16077 3766 14600 0 0,'0'0'330'0'0,"2"-1"45"0"0,7 0-95 0 0,0 0 0 0 0,0 0 0 0 0,0 1 0 0 0,0 0 0 0 0,0 0 0 0 0,0 1 0 0 0,7 1-280 0 0,-2 12 1397 0 0,-12-13-1210 0 0,-2 0-136 0 0,1 0-1 0 0,-1 1 1 0 0,1-1 0 0 0,-1 0 0 0 0,1 0 0 0 0,-1 0-1 0 0,0 0 1 0 0,0 1 0 0 0,0-1 0 0 0,1 0 0 0 0,-1 0-1 0 0,0 1 1 0 0,0-1 0 0 0,-1 0 0 0 0,1 0 0 0 0,0 1 0 0 0,0-1-1 0 0,-1 0 1 0 0,1 0 0 0 0,0 0 0 0 0,-1 0 0 0 0,0 1-51 0 0,0 1 95 0 0,0 0-1 0 0,-1 1 1 0 0,1-1 0 0 0,-1 0 0 0 0,0 0 0 0 0,0 0 0 0 0,-2 2-95 0 0,-39 32 1096 0 0,37-32-894 0 0,4-3-187 0 0,0-1 0 0 0,1 0 0 0 0,-1 0 0 0 0,1 1 1 0 0,-1-1-1 0 0,1 1 0 0 0,-1-1 0 0 0,1 1 0 0 0,0 0 0 0 0,0-1 0 0 0,0 1-15 0 0,0-1 1 0 0,1-1 0 0 0,0 0 1 0 0,0 1-1 0 0,-1-1 0 0 0,1 0 0 0 0,0 0 0 0 0,0 1 0 0 0,0-1 0 0 0,0 0 0 0 0,0 1 0 0 0,-1-1 0 0 0,1 0 0 0 0,0 1 0 0 0,0-1 0 0 0,0 0 0 0 0,0 1 1 0 0,0-1-1 0 0,0 0 0 0 0,0 1 0 0 0,0-1 0 0 0,0 0 0 0 0,0 1 0 0 0,0-1 0 0 0,0 1 0 0 0,0-1 0 0 0,1 0 0 0 0,-1 1 0 0 0,0-1 0 0 0,0 0 0 0 0,0 0 1 0 0,0 1-1 0 0,1-1-1 0 0,2 2 29 0 0,1-1-13 0 0,-1 1-1 0 0,1-1 0 0 0,-1 0 0 0 0,1-1 1 0 0,-1 1-1 0 0,1-1 0 0 0,0 1 0 0 0,-1-1 1 0 0,1 0-1 0 0,0 0 0 0 0,-1-1 0 0 0,3 0-15 0 0,1 1 9 0 0,105-16-65 0 0,-103 15-370 0 0,1-1 1 0 0,-1 0-1 0 0,7-3 426 0 0,-7 2-1191 0 0,9-3-5972 0 0</inkml:trace>
  <inkml:trace contextRef="#ctx0" brushRef="#br0" timeOffset="46302.706">16237 3374 2760 0 0,'-6'0'345'0'0,"5"0"411"0"0,-8-1 3707 0 0,-6-2-2526 0 0,-1 1-758 0 0,2 1-704 0 0,0 0 0 0 0,0 2 0 0 0,-1 0 0 0 0,-4 1-475 0 0,-34 2 908 0 0,-17-1-292 0 0,-148-1 222 0 0,166 1-1101 0 0,31-2 440 0 0,-1 0 0 0 0,-21-3-177 0 0,8 0 186 0 0,1 2-1 0 0,-1 1 1 0 0,-15 3-186 0 0,-49 2 95 0 0,-101-2-84 0 0,170-4 216 0 0,-24-2-227 0 0,-3 0 316 0 0,21 2-247 0 0,-3 0 214 0 0,-31-3-283 0 0,34 0 1048 0 0,-21 3-1048 0 0,37 0 572 0 0,-12 0-1330 0 0,9 1 376 0 0,0-1 0 0 0,-21-4 382 0 0,28 3 179 0 0,1 0 1 0 0,-9 0-180 0 0,-24-1 247 0 0,30 1-153 0 0,0 1-1 0 0,-6 0-93 0 0,7 1 79 0 0,0-1-1 0 0,-14-3-78 0 0,9 1 162 0 0,-1 1-1 0 0,-20 2-161 0 0,16 0 393 0 0,-19-2-393 0 0,-8-2 569 0 0,-37 4-569 0 0,23 0 315 0 0,-435 2-275 0 0,354 3-264 0 0,43-1-854 0 0,70-3-452 0 0,-1 2-429 0 0</inkml:trace>
  <inkml:trace contextRef="#ctx0" brushRef="#br1" timeOffset="241311.458">4544 4732 1840 0 0,'0'-1'23'0'0,"-1"1"0"0"0,1 0 0 0 0,-1 0 0 0 0,1 0 0 0 0,-1-1 0 0 0,1 1 0 0 0,-1 0 0 0 0,1 0 0 0 0,-1-1 0 0 0,1 1 0 0 0,0 0 0 0 0,-1-1 0 0 0,1 1 0 0 0,0-1 0 0 0,-1 1 0 0 0,1 0 0 0 0,0-1 0 0 0,-1 1 0 0 0,1-1 0 0 0,0 1 0 0 0,0-1 0 0 0,-1 1 1 0 0,1-1-1 0 0,0 1 0 0 0,0-1 0 0 0,0 1 0 0 0,0-1 0 0 0,0 1 0 0 0,0-1 0 0 0,0 1 0 0 0,0-1-23 0 0,0 0 260 0 0,0 0 1 0 0,0 1-1 0 0,-1-1 1 0 0,1 0-1 0 0,0 0 1 0 0,0 1-1 0 0,0-1 1 0 0,-1 0-1 0 0,1 1 1 0 0,0-1-1 0 0,-1 0 1 0 0,1 1-1 0 0,0-1 1 0 0,-1 0-1 0 0,1 1 1 0 0,-1-1-1 0 0,1 1-260 0 0,-1 0 117 0 0,1-1 0 0 0,0 1 0 0 0,0 0-1 0 0,-1 0 1 0 0,1 0 0 0 0,0 0 0 0 0,0 0-1 0 0,-1-1 1 0 0,1 1 0 0 0,0 0-1 0 0,0 0 1 0 0,0 0 0 0 0,0-1 0 0 0,-1 1-1 0 0,1 0 1 0 0,0 0 0 0 0,0-1-1 0 0,0 1 1 0 0,0 0 0 0 0,0 0 0 0 0,0-1-1 0 0,0 1 1 0 0,0 0 0 0 0,-1 0-1 0 0,1-1 1 0 0,0 1 0 0 0,0 0 0 0 0,0 0-1 0 0,0-1 1 0 0,0 1 0 0 0,0 0 0 0 0,1 0-1 0 0,-1-1 1 0 0,0 1 0 0 0,0 0-1 0 0,0 0 1 0 0,0-1 0 0 0,0 1 0 0 0,0 0-1 0 0,0 0 1 0 0,0-1 0 0 0,1 1-1 0 0,-1 0 1 0 0,0 0 0 0 0,0-1 0 0 0,0 1-1 0 0,1 0 1 0 0,-1 0 0 0 0,0 0 0 0 0,0 0-1 0 0,0-1 1 0 0,1 1 0 0 0,-1 0-1 0 0,0 0 1 0 0,0 0 0 0 0,1 0-117 0 0,-1 0 150 0 0,0 0 1 0 0,1-1-1 0 0,-1 1 1 0 0,1 0-1 0 0,-1 0 1 0 0,0-1-1 0 0,0 1 1 0 0,1 0-1 0 0,-1-1 1 0 0,0 1-1 0 0,1 0 1 0 0,-1-1 0 0 0,0 1-1 0 0,0 0 1 0 0,0-1-1 0 0,1 1 1 0 0,-1 0-1 0 0,0-1 1 0 0,0 1-1 0 0,0-1 1 0 0,0 1-1 0 0,0-1-150 0 0,16 15 1029 0 0,-13-10-929 0 0,-1 1-1 0 0,1 0 1 0 0,-1 0 0 0 0,1 0-1 0 0,-1 0-99 0 0,2 5 129 0 0,0 3 69 0 0,0 1 0 0 0,-1 0 1 0 0,1 10-199 0 0,-3-18 37 0 0,0 0 10 0 0,-1 0 0 0 0,0 0-1 0 0,0 0 1 0 0,0 0 0 0 0,-1 0-1 0 0,0 2-46 0 0,-2 21 236 0 0,2-23-173 0 0,0-1 1 0 0,0 1-1 0 0,0-1 1 0 0,-1 0-1 0 0,1 1 0 0 0,-1-1 1 0 0,-1 0-1 0 0,1 0 1 0 0,-1 0-64 0 0,-5 12 120 0 0,2-4-19 0 0,0 0-1 0 0,-1-1 1 0 0,-1 0 0 0 0,0 0 0 0 0,0-1-1 0 0,-1 0 1 0 0,-1-1 0 0 0,0 0 0 0 0,0 0 0 0 0,-1-1-101 0 0,-21 15 273 0 0,0 0 0 0 0,-32 15-273 0 0,43-27 31 0 0,0-1-1 0 0,-1-1 1 0 0,0-1-1 0 0,-1-1 1 0 0,0-1-1 0 0,-12 2-30 0 0,1-6-1815 0 0,33-3 377 0 0,4-8-2969 0 0,0 2-1107 0 0</inkml:trace>
  <inkml:trace contextRef="#ctx0" brushRef="#br1" timeOffset="241751.472">4303 4838 11976 0 0,'0'0'546'0'0,"0"0"-10"0"0,8-9-2 0 0,-3 4-321 0 0,0 0 1 0 0,1 0 0 0 0,-1 0 0 0 0,1 1 0 0 0,0 0 0 0 0,0 0 0 0 0,4-2-214 0 0,22-15 783 0 0,19-10-104 0 0,-35 21-548 0 0,3-2 116 0 0,0 0-1 0 0,17-6-246 0 0,-28 14 168 0 0,-5 3-7 0 0,0-1 1 0 0,-1 1 0 0 0,1 0 0 0 0,0 0 0 0 0,0 0 0 0 0,-1 0 0 0 0,1 1 0 0 0,0-1-1 0 0,0 1-161 0 0,0 1 130 0 0,0 0 0 0 0,0 0 0 0 0,0 0 0 0 0,-1 1 0 0 0,1 0 0 0 0,0-1 0 0 0,-1 1 0 0 0,2 1-130 0 0,4 6 179 0 0,0 0 0 0 0,-1 1-1 0 0,0 0-178 0 0,20 26 439 0 0,-3-6-196 0 0,-18-22-236 0 0,0 0 0 0 0,0 0 0 0 0,1-1-1 0 0,0 1 1 0 0,2-1-7 0 0,4 4-2950 0 0,-8-6-3671 0 0</inkml:trace>
  <inkml:trace contextRef="#ctx0" brushRef="#br1" timeOffset="253681.231">6038 4590 2760 0 0,'7'-1'207'0'0,"-6"1"-221"0"0,4-3 4210 0 0,-7 3 2562 0 0,-5 0-6353 0 0,7 0 555 0 0,-2 2-788 0 0,1-1 1 0 0,0 1 0 0 0,0 0 0 0 0,1-1 0 0 0,-1 1 0 0 0,0 0 0 0 0,0 0 0 0 0,1-1 0 0 0,-1 1 0 0 0,1 0 0 0 0,0 0 0 0 0,-1 0 0 0 0,1 0-1 0 0,0-1 1 0 0,0 1 0 0 0,0 1-173 0 0,4 34 1260 0 0,-2-24-791 0 0,2 3-73 0 0,-3-13-300 0 0,0-1 1 0 0,-1 1 0 0 0,1 0-1 0 0,-1 0 1 0 0,1-1 0 0 0,-1 1-1 0 0,0 0 1 0 0,0 0 0 0 0,0 0-1 0 0,0 0 1 0 0,0-1 0 0 0,-1 1-1 0 0,0 0 1 0 0,1 0 0 0 0,-1 0-1 0 0,0-1 1 0 0,-1 2-97 0 0,2-4 2 0 0,-2 3 88 0 0,0 1-1 0 0,-1-1 0 0 0,1 1 1 0 0,0-1-1 0 0,1 1 1 0 0,-1 0-1 0 0,1 0 0 0 0,0 0 1 0 0,-1 0-1 0 0,2 0 0 0 0,-1 2-89 0 0,-1 0 51 0 0,1 0-1 0 0,-1 0 1 0 0,0 0 0 0 0,0 0-1 0 0,-3 6-50 0 0,3-7 49 0 0,0 0 1 0 0,0 0-1 0 0,0 0 1 0 0,0 0-1 0 0,1 0 0 0 0,0 1 1 0 0,0-1-1 0 0,1 1-49 0 0,-1 1 81 0 0,1-1-1 0 0,-1 0 1 0 0,0 0-1 0 0,0 0 1 0 0,-1 2-81 0 0,1-5 3 0 0,1-1 7 0 0,0 1-1 0 0,0 0 1 0 0,1 0 0 0 0,-1-1 0 0 0,0 1 0 0 0,1 0 0 0 0,0-1 0 0 0,0 1 0 0 0,-1-1 0 0 0,2 1 0 0 0,-1-1 0 0 0,0 1 0 0 0,2 1-10 0 0,4 12 200 0 0,-4-11-357 0 0,0-1-1 0 0,0 0 1 0 0,1 0-1 0 0,-1 0 1 0 0,1-1-1 0 0,0 1 1 0 0,0-1 0 0 0,2 1 157 0 0,-4-2-382 0 0,-1-1-765 0 0,-1-1-49 0 0,0 0-191 0 0,0 0-757 0 0,0 0-323 0 0</inkml:trace>
  <inkml:trace contextRef="#ctx0" brushRef="#br1" timeOffset="254102.854">5986 4642 2304 0 0,'-16'5'-1420'0'0,"-12"7"5367"0"0,25-10-2932 0 0,-1 0-1 0 0,0 0 1 0 0,0 0 0 0 0,1 0 0 0 0,-1 1-1 0 0,1 0 1 0 0,0 0 0 0 0,-3 2-1015 0 0,6-4 74 0 0,-1-1 1 0 0,1 0-1 0 0,0 1 1 0 0,-1-1-1 0 0,1 1 1 0 0,0-1-1 0 0,-1 1 1 0 0,1 0-1 0 0,0-1 1 0 0,-1 1-1 0 0,1-1 1 0 0,0 1-1 0 0,0-1 1 0 0,0 1-1 0 0,0 0 1 0 0,0-1-1 0 0,0 1 0 0 0,0-1 1 0 0,0 1-1 0 0,0 0 1 0 0,0-1-1 0 0,0 1 1 0 0,0-1-1 0 0,0 1 1 0 0,0 0-1 0 0,0-1 1 0 0,1 1-1 0 0,-1-1 1 0 0,0 1-1 0 0,0-1 1 0 0,1 1-1 0 0,-1-1 1 0 0,0 1-1 0 0,1-1 1 0 0,-1 1-1 0 0,1-1 0 0 0,-1 1 1 0 0,0-1-1 0 0,1 1 1 0 0,-1-1-1 0 0,1 0 1 0 0,-1 1-75 0 0,1 1 50 0 0,-4-1 847 0 0,3-2-867 0 0,0 1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1 0 0,0 0-1 0 0,0 0 0 0 0,0 0 0 0 0,-1-1 0 0 0,1 1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0-30 0 0,0 0 34 0 0,1-1 0 0 0,0 1 0 0 0,-1-1 0 0 0,1 0 0 0 0,-1 0-1 0 0,1 1 1 0 0,-1-1 0 0 0,0 0 0 0 0,1 1 0 0 0,-1-1 0 0 0,0 0-1 0 0,1 0 1 0 0,-1 0 0 0 0,0 1 0 0 0,0-1 0 0 0,0 0 0 0 0,0 0-1 0 0,0 0 1 0 0,0 0 0 0 0,0 0 0 0 0,0 1 0 0 0,0-1 0 0 0,0-1-34 0 0,0 1 25 0 0,0 0 6 0 0,1-1-1 0 0,-1 1 0 0 0,0-1 0 0 0,1 1 0 0 0,0 0 0 0 0,-1-1 0 0 0,1 1 0 0 0,0 0 0 0 0,0-1 0 0 0,0 1 1 0 0,0 0-1 0 0,0 0 0 0 0,0 0 0 0 0,0 0 0 0 0,0 0-30 0 0,11-15 238 0 0,-10 12-205 0 0,1 0 1 0 0,0 0 0 0 0,0 0 0 0 0,0 1 0 0 0,0-1-1 0 0,1 1 1 0 0,-1-1 0 0 0,1 1 0 0 0,2-1-34 0 0,18-18 125 0 0,13-8 184 0 0,-35 29-272 0 0,0-1 1 0 0,0 1-1 0 0,0 0 0 0 0,0-1 0 0 0,0 1 0 0 0,1 0 0 0 0,0 0-37 0 0,-1 0 36 0 0,-1 1 76 0 0,-1 0-1 0 0,19 3 301 0 0,-15-1-367 0 0,-2-2-39 0 0,-1 1 0 0 0,0-1 0 0 0,1 1 0 0 0,-1 0 0 0 0,0-1 0 0 0,0 1 0 0 0,0 0 0 0 0,0 0 0 0 0,1 0 0 0 0,-1 0 0 0 0,0 0 0 0 0,0 0 0 0 0,-1 0 0 0 0,1 0 0 0 0,0 1 0 0 0,0-1 0 0 0,0 1-6 0 0,1 1 22 0 0,1 2 2 0 0,1-1-1 0 0,0 1 1 0 0,0 0-1 0 0,1-1 1 0 0,-1 0-1 0 0,1 0 0 0 0,0 0-23 0 0,2-1 8 0 0,-6-3-5 0 0,0 1 1 0 0,0-1 0 0 0,0 1-1 0 0,0-1 1 0 0,0 1-1 0 0,0-1 1 0 0,0 1-1 0 0,0 0 1 0 0,0-1-1 0 0,0 1 1 0 0,-1 0-1 0 0,1 0 1 0 0,0-1-1 0 0,0 1 1 0 0,-1 0-1 0 0,1 0 1 0 0,0 0-1 0 0,-1 0 1 0 0,1 1-4 0 0,1 0 43 0 0,3-1-218 0 0,-4 0-782 0 0,3 3-2702 0 0,-3-3-2963 0 0</inkml:trace>
  <inkml:trace contextRef="#ctx0" brushRef="#br1" timeOffset="255465.678">5483 5143 11488 0 0,'-8'-3'1226'0'0,"-7"0"345"0"0,14 3-712 0 0,1 0-81 0 0,0 0-358 0 0,1 9 69 0 0,-1-8-455 0 0,0 1 0 0 0,1-1 0 0 0,-1 0 0 0 0,1 0 0 0 0,-1 0 0 0 0,1 0 0 0 0,0 0 0 0 0,-1 0 0 0 0,1 0 0 0 0,0 0 0 0 0,0 0 0 0 0,0 1-34 0 0,0-2 26 0 0,-1 1-1 0 0,1-1 1 0 0,0 1-1 0 0,-1-1 0 0 0,1 1 1 0 0,-1 0-1 0 0,0-1 1 0 0,1 1-1 0 0,-1-1 0 0 0,1 1 1 0 0,-1 0-1 0 0,0-1 0 0 0,0 1 1 0 0,1 0-1 0 0,-1 0 1 0 0,0-1-1 0 0,0 1 0 0 0,0 0 1 0 0,0 0-1 0 0,0-1 0 0 0,0 1 1 0 0,0 0-1 0 0,0 0 1 0 0,0-1-1 0 0,0 1 0 0 0,0 0 1 0 0,0-1-1 0 0,-1 1 0 0 0,1 1-25 0 0,0-2 29 0 0,0 1 0 0 0,-1 0 0 0 0,1 0 0 0 0,0-1 0 0 0,0 1 0 0 0,0 0 0 0 0,0 0 0 0 0,0 0 0 0 0,0-1 0 0 0,1 1 0 0 0,-1 0 0 0 0,0 0 0 0 0,0-1 0 0 0,0 1 0 0 0,1 0 0 0 0,-1 0 0 0 0,0-1 0 0 0,1 1-29 0 0,2 11 301 0 0,-8 17 564 0 0,5-28-850 0 0,-1 0 0 0 0,1 0 0 0 0,0 0 0 0 0,0 0-1 0 0,-1-1 1 0 0,1 1 0 0 0,0 0 0 0 0,-1 0 0 0 0,1-1-1 0 0,-1 1 1 0 0,1 0 0 0 0,-1 0 0 0 0,1-1 0 0 0,-1 1-1 0 0,1-1 1 0 0,-1 1 0 0 0,0 0 0 0 0,1-1 0 0 0,-1 1-1 0 0,0-1 1 0 0,0 1 0 0 0,1-1 0 0 0,-2 1-15 0 0,-2 2-2 0 0,4-3 23 0 0,1 1 0 0 0,0 0-1 0 0,0-1 1 0 0,0 1 0 0 0,0 0-1 0 0,0-1 1 0 0,0 1 0 0 0,-1-1 0 0 0,1 1-1 0 0,0-1 1 0 0,1 0 0 0 0,-1 1 0 0 0,0-1-1 0 0,0 0 1 0 0,0 0 0 0 0,0 1 0 0 0,0-1-1 0 0,1 0-20 0 0,6-2 95 0 0,11-3 13 0 0,-18 4-97 0 0,0 1 0 0 0,-1 0 0 0 0,1 0-1 0 0,0-1 1 0 0,-1 1 0 0 0,1 0 0 0 0,0-1-1 0 0,-1 1 1 0 0,1-1 0 0 0,-1 1 0 0 0,1-1 0 0 0,-1 1-1 0 0,1-1 1 0 0,-1 1 0 0 0,1-1 0 0 0,-1 1-1 0 0,0-1 1 0 0,1 0 0 0 0,-1 1 0 0 0,0-1 0 0 0,1 0-1 0 0,-1 1-10 0 0,0-1 5 0 0,0 0 0 0 0,0 0-1 0 0,1 1 1 0 0,-1-1 0 0 0,0 0-1 0 0,1 1 1 0 0,-1-1 0 0 0,0 0 0 0 0,1 1-1 0 0,-1-1 1 0 0,1 1 0 0 0,-1-1-1 0 0,1 0 1 0 0,-1 1 0 0 0,1 0-1 0 0,-1-1 1 0 0,1 1 0 0 0,0-1-1 0 0,-1 1 1 0 0,1-1 0 0 0,0 1-1 0 0,-1 0 1 0 0,1 0 0 0 0,0-1-5 0 0,6-2-1 0 0,-3-2 1 0 0,-3-1 0 0 0,-1 5 1 0 0,0 1-1 0 0,1 0 0 0 0,-1-1 0 0 0,0 1 0 0 0,0-1 0 0 0,0 1 0 0 0,0 0 0 0 0,1-1 1 0 0,-1 1-1 0 0,0-1 0 0 0,0 1 0 0 0,0 0 0 0 0,0-1 0 0 0,0 1 0 0 0,0-1 1 0 0,0 1-1 0 0,0-1 0 0 0,0 1 0 0 0,0 0 0 0 0,0-1 0 0 0,-1 1 0 0 0,1-1 1 0 0,0 1-1 0 0,0 0 0 0 0,0-1 0 0 0,0 1 0 0 0,-1 0 0 0 0,1-1 0 0 0,0 1 1 0 0,0 0-1 0 0,-1-1 0 0 0,-4-7-74 0 0,6 7 117 0 0,2 1-43 0 0,-2 0-54 0 0,-1 0 12 0 0,-1 0 74 0 0,-5 0-36 0 0,1 0 193 0 0,4 1-310 0 0,0-1-1 0 0,0 0 1 0 0,0 0-1 0 0,0 0 1 0 0,0 0 0 0 0,0 0-1 0 0,0-1 1 0 0,0 1 0 0 0,0 0-1 0 0,-1 0 1 0 0,1-1-1 0 0,0 1 1 0 0,0-1 0 0 0,0 1-1 0 0,0-1 1 0 0,1 1-1 0 0,-1-1 1 0 0,0 1 0 0 0,0-1-1 0 0,0 0 1 0 0,0 0-1 0 0,0 0 122 0 0,-1 0-66 0 0,0-1 0 0 0,-1 1 0 0 0,1 0 0 0 0,-1 0 1 0 0,0 0-1 0 0,1 0 0 0 0,-2-1 66 0 0,-6-1-467 0 0,9 3 178 0 0,1 0 22 0 0,0 0 117 0 0,0 0 48 0 0,17-6-360 0 0,-11 7-879 0 0,-7 0 852 0 0,-11 3-145 0 0,-1 2-5535 0 0,13-6 5345 0 0</inkml:trace>
  <inkml:trace contextRef="#ctx0" brushRef="#br1" timeOffset="257480.677">5493 5151 2304 0 0,'6'-1'200'0'0,"-2"-2"-56"0"0,-3 2 73 0 0,0 1 0 0 0,0-1 1 0 0,0 0-1 0 0,0 0 0 0 0,0 0 0 0 0,0 0 1 0 0,0 0-1 0 0,0 0 0 0 0,-1 0 1 0 0,1 0-1 0 0,0 0 0 0 0,-1 0 0 0 0,1 0 1 0 0,-1-1-1 0 0,1 1 0 0 0,-1 0 0 0 0,0 0 1 0 0,0-1-1 0 0,1 1 0 0 0,-1-1-217 0 0,0 1 90 0 0,0 0 0 0 0,1-1 0 0 0,-1 1 0 0 0,0 0 0 0 0,1 0 0 0 0,-1-1 1 0 0,1 1-1 0 0,0 0 0 0 0,-1 0 0 0 0,1 0 0 0 0,0 0 0 0 0,0 0 0 0 0,-1 0 0 0 0,1 0 0 0 0,0 0 0 0 0,1 0-90 0 0,8-13 764 0 0,-10 13-703 0 0,1 0-1 0 0,-1 0 1 0 0,1 0-1 0 0,0 0 1 0 0,-1 0-1 0 0,1 0 1 0 0,0 0-1 0 0,0 1 1 0 0,-1-1-1 0 0,1 0 1 0 0,0 0-1 0 0,0 1 1 0 0,0-1 0 0 0,0 1-1 0 0,0-1 1 0 0,0 0-1 0 0,1 1-60 0 0,0-1 117 0 0,6-16 5335 0 0,-8 16-5402 0 0,0 1 0 0 0,0 0 0 0 0,-1 0 0 0 0,1 0 0 0 0,0 0 0 0 0,0 0 0 0 0,0 0 0 0 0,0 0 0 0 0,0 0 0 0 0,0 0 1 0 0,0 0-1 0 0,0-1 0 0 0,0 1 0 0 0,-1 0 0 0 0,1 0 0 0 0,0 0 0 0 0,0 0 0 0 0,0 0 0 0 0,0 0 0 0 0,0 0 0 0 0,0 0 1 0 0,0 0-1 0 0,-1 0 0 0 0,1 0 0 0 0,0 0 0 0 0,0 0 0 0 0,0 0 0 0 0,0 0 0 0 0,0 0 0 0 0,0 0 0 0 0,0 0 0 0 0,-1 0 1 0 0,1 0-1 0 0,0 0 0 0 0,0 0 0 0 0,0 1 0 0 0,0-1 0 0 0,0 0 0 0 0,0 0 0 0 0,0 0 0 0 0,0 0 0 0 0,0 0 0 0 0,-1 0 1 0 0,1 0-1 0 0,0 0 0 0 0,0 0 0 0 0,0 0 0 0 0,0 0 0 0 0,0 1 0 0 0,0-1 0 0 0,0 0 0 0 0,0 0 0 0 0,0 0 1 0 0,0 0-1 0 0,0 0 0 0 0,0 0 0 0 0,0 0 0 0 0,0 1 0 0 0,0-1 0 0 0,0 0 0 0 0,0 0 0 0 0,0 0 0 0 0,0 0-50 0 0,0 1 2 0 0,0-1 0 0 0,0 1 0 0 0,0-1 0 0 0,0 0 0 0 0,0 1 0 0 0,0-1 0 0 0,0 1 0 0 0,0-1 0 0 0,0 1 0 0 0,0-1 0 0 0,0 1 0 0 0,1-1 0 0 0,-1 0-1 0 0,0 1 1 0 0,0-1 0 0 0,0 1 0 0 0,1-1 0 0 0,-1 0 0 0 0,0 1 0 0 0,1-1-2 0 0,0 2 50 0 0,0-1 1 0 0,0 1-1 0 0,0 0 1 0 0,0 0-1 0 0,0-1 0 0 0,0 1 1 0 0,0 0-1 0 0,-1 0 0 0 0,1 0 1 0 0,-1 0-1 0 0,0 0 1 0 0,1 0-1 0 0,-1 0 0 0 0,0 0 1 0 0,0-1-1 0 0,0 1 0 0 0,0 0 1 0 0,0 0-1 0 0,-1 0 0 0 0,1 0 1 0 0,-1 1-51 0 0,-1 7 127 0 0,-1-1 1 0 0,0 0-1 0 0,-3 9-127 0 0,2-10 55 0 0,2-2 3 0 0,-1 1 0 0 0,0-1 0 0 0,0 0 0 0 0,-1 0 0 0 0,-2 3-58 0 0,4-5 47 0 0,0 0 0 0 0,0-1 0 0 0,0 1 0 0 0,0 0 0 0 0,1 0 0 0 0,0 0 0 0 0,-1 3-47 0 0,-5 15 71 0 0,5-19-69 0 0,1 0 1 0 0,0 1-1 0 0,1-1 0 0 0,-1 1 0 0 0,0-1 0 0 0,1 1 0 0 0,0-1 0 0 0,0 1 0 0 0,0-1 0 0 0,0 2-2 0 0,1 4 57 0 0,-2-7-47 0 0,1-1 0 0 0,0 1 1 0 0,0-1-1 0 0,-1 1 1 0 0,1-1-1 0 0,0 0 0 0 0,-1 1 1 0 0,0-1-1 0 0,1 0 0 0 0,-1 1-10 0 0,0-1 6 0 0,1-1 0 0 0,0 1 0 0 0,-1-1-1 0 0,1 1 1 0 0,0 0 0 0 0,-1-1 0 0 0,1 1-1 0 0,0-1 1 0 0,0 1 0 0 0,0 0 0 0 0,-1-1-1 0 0,1 1 1 0 0,0 0 0 0 0,0-1-1 0 0,0 1 1 0 0,0 0 0 0 0,0-1 0 0 0,0 1-1 0 0,0 0 1 0 0,1-1 0 0 0,-1 1 0 0 0,0 0-1 0 0,0-1 1 0 0,0 1 0 0 0,1 0 0 0 0,-1-1-1 0 0,1 1-5 0 0,-2 6 371 0 0,1-6-360 0 0,-1-1 0 0 0,1 1 0 0 0,0-1 0 0 0,0 0-1 0 0,0 1 1 0 0,0-1 0 0 0,-1 0 0 0 0,1 1-1 0 0,0-1 1 0 0,0 1 0 0 0,0-1 0 0 0,0 0-1 0 0,0 1 1 0 0,0-1 0 0 0,0 1 0 0 0,0-1-1 0 0,0 0 1 0 0,0 1 0 0 0,0-1 0 0 0,1 1 0 0 0,-1-1-1 0 0,0 0-10 0 0,2 6 96 0 0,-2-5-91 0 0,0-1 0 0 0,0 0 0 0 0,0 1-1 0 0,0-1 1 0 0,0 0 0 0 0,0 1 0 0 0,0-1 0 0 0,0 0-1 0 0,0 0 1 0 0,1 1 0 0 0,-1-1 0 0 0,0 0 0 0 0,0 1-1 0 0,0-1 1 0 0,1 0 0 0 0,-1 0 0 0 0,0 1 0 0 0,0-1-1 0 0,1 0 1 0 0,-1 0 0 0 0,0 0 0 0 0,0 1 0 0 0,1-1 0 0 0,-1 0-1 0 0,0 0 1 0 0,1 0 0 0 0,-1 0 0 0 0,0 0 0 0 0,1 0-1 0 0,-1 1-4 0 0,9 5 140 0 0,-8-5-120 0 0,0 0-1 0 0,1 0 1 0 0,-1 0 0 0 0,1 0-1 0 0,-1 0 1 0 0,1 0-1 0 0,-1-1 1 0 0,1 1 0 0 0,-1 0-1 0 0,2-1-19 0 0,47 11 320 0 0,-46-10-278 0 0,0-1 0 0 0,0 1 0 0 0,0-1 0 0 0,0 1-1 0 0,0-1 1 0 0,0 0 0 0 0,0-1 0 0 0,0 1-42 0 0,30-2 89 0 0,20 2-711 0 0,-1 0-6418 0 0,-51 0 4983 0 0</inkml:trace>
  <inkml:trace contextRef="#ctx0" brushRef="#br1" timeOffset="258236.398">5943 5209 3224 0 0,'-2'-1'659'0'0,"-16"-4"4456"0"0,16 5-2077 0 0,-1 0 288 0 0,-7 0-2560 0 0,7 0-572 0 0,0 0 1 0 0,0 0-1 0 0,0 0 1 0 0,0 0 0 0 0,0 0-1 0 0,0 1 1 0 0,0 0-1 0 0,0-1 1 0 0,0 1 0 0 0,0 0-1 0 0,0 1 1 0 0,0-1-1 0 0,1 0 1 0 0,-1 1 0 0 0,0-1-1 0 0,1 1 1 0 0,0 0-1 0 0,-1 0 1 0 0,1 0 0 0 0,0 0-1 0 0,0 0 1 0 0,-1 2-195 0 0,1-2 50 0 0,1 0 1 0 0,0 0 0 0 0,-1 0-1 0 0,0-1 1 0 0,1 1 0 0 0,-1 0-1 0 0,0-1 1 0 0,-1 1-51 0 0,1 0 56 0 0,0-1 1 0 0,0 1-1 0 0,0 0 0 0 0,0 0 1 0 0,0-1-1 0 0,0 1 0 0 0,1 0 1 0 0,-1 2-57 0 0,-2 1 151 0 0,0 0 0 0 0,0 0 0 0 0,0 0 0 0 0,-2 1-151 0 0,2-2 19 0 0,0 0 0 0 0,1 0 0 0 0,-1 0 0 0 0,1 0 0 0 0,0 1 0 0 0,-1 3-19 0 0,-7 5-1 0 0,11-13 3 0 0,-1 1 0 0 0,0-1 0 0 0,1 1 1 0 0,-1 0-1 0 0,1-1 0 0 0,-1 1 0 0 0,1 0 0 0 0,-1-1 0 0 0,1 1 0 0 0,-1 0 0 0 0,1-1 0 0 0,0 1 0 0 0,-1 0 1 0 0,1 0-1 0 0,0 0 0 0 0,-1-1 0 0 0,1 1 0 0 0,0 0 0 0 0,0 0 0 0 0,0 0 0 0 0,0 0 0 0 0,0 0 0 0 0,0-1 0 0 0,0 1 1 0 0,0 0-1 0 0,0 0-2 0 0,-1 13 90 0 0,3-9-8 0 0,1-1 6 0 0,-2-3-82 0 0,0 0 0 0 0,0-1 0 0 0,0 1 0 0 0,1-1 1 0 0,-1 1-1 0 0,0-1 0 0 0,1 1 0 0 0,-1-1 0 0 0,0 0 1 0 0,1 1-1 0 0,-1-1 0 0 0,0 0 0 0 0,1 0 0 0 0,-1 0-6 0 0,1 0 8 0 0,-1 0-16 0 0,0 1 0 0 0,0-1-1 0 0,0 0 1 0 0,0 0 0 0 0,-1 0-1 0 0,1 0 1 0 0,0 0 0 0 0,0 0-1 0 0,0 0 1 0 0,0 0 0 0 0,0 0-1 0 0,0 0 1 0 0,-1 0 0 0 0,1 0-1 0 0,0-1 1 0 0,0 1 0 0 0,0 0-1 0 0,0-1 1 0 0,-1 1 0 0 0,1-1-1 0 0,0 1 1 0 0,0-1 0 0 0,-1 1-1 0 0,1-1 1 0 0,0 1 8 0 0,2-3-81 0 0,-1 2 16 0 0,0-1 1 0 0,1 1-1 0 0,-1-1 0 0 0,0 1 1 0 0,0-1-1 0 0,0 0 0 0 0,0 0 1 0 0,-1 0-1 0 0,1 0 0 0 0,0 0 1 0 0,-1-1-1 0 0,0 1 0 0 0,1-1 65 0 0,11-14-350 0 0,-12 16 344 0 0,-1 1-1 0 0,1-1 1 0 0,-1 1-1 0 0,0 0 1 0 0,1-1-1 0 0,-1 1 1 0 0,0-1-1 0 0,1 1 1 0 0,-1-1-1 0 0,0 1 1 0 0,0-1-1 0 0,1 1 0 0 0,-1-1 1 0 0,0 1-1 0 0,0-1 1 0 0,0 1-1 0 0,0-1 1 0 0,0 0-1 0 0,0 1 1 0 0,0-1-1 0 0,0 1 1 0 0,0-1-1 0 0,0 1 1 0 0,0-1-1 0 0,0 0 1 0 0,0 1-1 0 0,0-1 1 0 0,-1 1-1 0 0,1-1 7 0 0,0 0-2 0 0,0 1-1 0 0,-1-1 1 0 0,1 1 0 0 0,0-1-1 0 0,0 1 1 0 0,0-1 0 0 0,0 0-1 0 0,0 1 1 0 0,0-1 0 0 0,0 1-1 0 0,0-1 1 0 0,0 0 0 0 0,0 1-1 0 0,0-1 1 0 0,0 1 0 0 0,0-1-1 0 0,1 1 1 0 0,-1-1 0 0 0,0 1-1 0 0,0-1 1 0 0,1 1 0 0 0,-1-1-1 0 0,0 1 1 0 0,1-1 2 0 0,7-6-11 0 0,-8 7 11 0 0,1-1 0 0 0,0 1 0 0 0,0-1 0 0 0,-1 1 0 0 0,1-1 0 0 0,0 0 0 0 0,0 1 0 0 0,-1-1 0 0 0,1 0 0 0 0,-1 1 0 0 0,1-1 0 0 0,-1 0 0 0 0,1 0 0 0 0,-1 0 0 0 0,1 1 0 0 0,-1-1 0 0 0,0 0 0 0 0,0 0 0 0 0,1 0 0 0 0,-1 0 0 0 0,0 0 0 0 0,0 0 0 0 0,0 0 3 0 0,0 0 0 0 0,1 1 0 0 0,-1-1 0 0 0,0 0 0 0 0,0 1 0 0 0,0-1 0 0 0,1 0 0 0 0,-1 1 0 0 0,0-1 0 0 0,1 0-1 0 0,-1 1 1 0 0,0-1 0 0 0,1 1 0 0 0,-1-1 0 0 0,1 1 0 0 0,-1-1 0 0 0,1 1 0 0 0,-1-1 0 0 0,1 1 0 0 0,0-1 0 0 0,-1 1 0 0 0,1 0-1 0 0,-1-1 1 0 0,1 1 0 0 0,0 0 0 0 0,-1-1 0 0 0,1 1 0 0 0,0 0 0 0 0,-1 0 0 0 0,1 0 0 0 0,0 0 0 0 0,0 0 0 0 0,-1 0 0 0 0,1 0-1 0 0,0 0 1 0 0,0 0-3 0 0,2 0 103 0 0,0 0 0 0 0,0 0 0 0 0,0 0 0 0 0,0 0 0 0 0,0 1 0 0 0,0 0 0 0 0,2 0-103 0 0,-3 0 278 0 0,-2 0-247 0 0,0 1-1 0 0,0-1 0 0 0,1 1 1 0 0,-1-1-1 0 0,1 0 1 0 0,-1 1-1 0 0,1-1 0 0 0,0 1 1 0 0,-1-1-1 0 0,1 0 1 0 0,0 0-1 0 0,0 1-30 0 0,6 12 1 0 0,-6-11 20 0 0,-1-1 1 0 0,1 0 0 0 0,0 1-1 0 0,0-1 1 0 0,0 0 0 0 0,0 0 0 0 0,0 0-1 0 0,1 0 1 0 0,-1 0 0 0 0,0 0-1 0 0,1 0 1 0 0,0 0 0 0 0,-1-1-1 0 0,1 1 1 0 0,0-1 0 0 0,0 1-22 0 0,11 11 70 0 0,-11-11-59 0 0,0-1 0 0 0,-1 1 0 0 0,1-1 0 0 0,0 1 0 0 0,0-1 0 0 0,1 0 0 0 0,-1 0 1 0 0,0 0-1 0 0,0 0 0 0 0,1 0 0 0 0,-1 0 0 0 0,0-1 0 0 0,1 1 0 0 0,1 0-11 0 0,37 0 161 0 0,-30-1-110 0 0,-4 0-70 0 0,0 0 0 0 0,0-1 0 0 0,1 0 1 0 0,-1 0-1 0 0,0-1 0 0 0,-1 0 0 0 0,1 0 1 0 0,0-1-1 0 0,0 0 19 0 0,-3 1-270 0 0,0 0 1 0 0,0 0-1 0 0,0-1 1 0 0,0 0 0 0 0,-1 1-1 0 0,1-1 1 0 0,-1-1-1 0 0,1 1 1 0 0,-1 0-1 0 0,0-1 1 0 0,-1 0-1 0 0,1 1 1 0 0,0-1-1 0 0,1-4 270 0 0,-4 7-157 0 0,1-1 0 0 0,-1 1-1 0 0,0-1 1 0 0,1 1 0 0 0,-1-1-1 0 0,0 1 1 0 0,0-1-1 0 0,0 1 1 0 0,0-1 0 0 0,0 0 157 0 0,1-13-1765 0 0,0 12 1475 0 0,-1 0 0 0 0,1 1 0 0 0,-1-1 0 0 0,0 0 0 0 0,0 1 0 0 0,0-1 0 0 0,0 0 0 0 0,0 1 0 0 0,-1-1 0 0 0,1 1 0 0 0,-1-1 1 0 0,0 0 289 0 0,-3-22-2325 0 0,3 17 2085 0 0,2 1 433 0 0,2 6 461 0 0,-1 1 3746 0 0,-2 2-4281 0 0,-1 0 0 0 0,1 0 1 0 0,0-1-1 0 0,0 1 1 0 0,0 0-1 0 0,0 0 1 0 0,0-1-1 0 0,1 1 1 0 0,-1 0-1 0 0,1 0 1 0 0,-1-1-1 0 0,1 1 1 0 0,-1 0-1 0 0,1 0-119 0 0,4 20 1003 0 0,-5-10-644 0 0,-1-9-262 0 0,1 0 1 0 0,0 0 0 0 0,0 0 0 0 0,0 0-1 0 0,1 0 1 0 0,-1 0 0 0 0,1 0-1 0 0,0 1-97 0 0,11 66 1324 0 0,0-18-22 0 0,-12-51-1255 0 0,1-1-1 0 0,-1 1 1 0 0,0-1 0 0 0,0 1 0 0 0,0 0 0 0 0,0-1 0 0 0,1 1 0 0 0,-1-1 0 0 0,0 1-1 0 0,0 0 1 0 0,0-1 0 0 0,0 1 0 0 0,0-1 0 0 0,-1 1 0 0 0,1 0 0 0 0,0-1 0 0 0,0 1-1 0 0,0-1 1 0 0,0 1 0 0 0,-1-1 0 0 0,1 1 0 0 0,0-1 0 0 0,-1 1 0 0 0,1-1 0 0 0,0 1-1 0 0,-1-1 1 0 0,1 1 0 0 0,0-1 0 0 0,-1 1 0 0 0,1-1 0 0 0,-1 0 0 0 0,1 1 0 0 0,-1-1-1 0 0,1 0 1 0 0,-1 1 0 0 0,1-1 0 0 0,-1 0 0 0 0,0 0 0 0 0,1 1 0 0 0,-1-1 0 0 0,1 0-1 0 0,-1 0 1 0 0,1 0 0 0 0,-1 0 0 0 0,0 0-47 0 0,-1 0 33 0 0,0-1 0 0 0,0 1-1 0 0,1-1 1 0 0,-1 0 0 0 0,0 1 0 0 0,0-1 0 0 0,1 0 0 0 0,-1 0 0 0 0,1 0-1 0 0,-1 0 1 0 0,1 0 0 0 0,-1-1 0 0 0,1 1 0 0 0,0 0 0 0 0,-1-1 0 0 0,1 1-1 0 0,0-1 1 0 0,0 1 0 0 0,0-1 0 0 0,0-1-33 0 0,-1 1 13 0 0,1 0-1 0 0,0 0 1 0 0,-1 0 0 0 0,1-1 0 0 0,0 1 0 0 0,1-1-1 0 0,-1 1 1 0 0,0-1 0 0 0,1 1 0 0 0,-1-1 0 0 0,1 1-1 0 0,0-1 1 0 0,0 1 0 0 0,0-3-13 0 0,3-20 68 0 0,-3 22-63 0 0,0-1 0 0 0,0 1-1 0 0,1-1 1 0 0,-1 1 0 0 0,1-1 0 0 0,0 1 0 0 0,0-1 0 0 0,0 1 0 0 0,1 0 0 0 0,-1-1 0 0 0,1 1 0 0 0,-1 0-1 0 0,1 0 1 0 0,0 0 0 0 0,2-1-5 0 0,9-10-237 0 0,2 1 0 0 0,14-10 237 0 0,-20 18-404 0 0,0 1 1 0 0,0 0 0 0 0,1 0 0 0 0,-1 1 0 0 0,1 1 0 0 0,0-1 0 0 0,6 1 403 0 0,-3-1-1966 0 0,-1 1 172 0 0</inkml:trace>
  <inkml:trace contextRef="#ctx0" brushRef="#br1" timeOffset="259481.967">6254 5219 2760 0 0,'0'0'84'0'0,"1"1"0"0"0,-1-1-1 0 0,1 0 1 0 0,-1 1 0 0 0,1-1 0 0 0,0 0-1 0 0,-1 0 1 0 0,1 0 0 0 0,0 1 0 0 0,-1-1 0 0 0,1 0-1 0 0,0 0 1 0 0,-1 0 0 0 0,1 0 0 0 0,0 0 0 0 0,-1 0-1 0 0,1 0 1 0 0,0 0 0 0 0,-1-1 0 0 0,1 1 0 0 0,0 0-1 0 0,-1 0 1 0 0,1 0 0 0 0,-1-1 0 0 0,1 1 0 0 0,0 0-1 0 0,0-1-83 0 0,-1 1 1107 0 0,0 0 612 0 0,0 0-118 0 0,0 0-532 0 0,0 0-233 0 0,-14-3 3512 0 0,13 3-4306 0 0,-1-1 147 0 0,0 1-1 0 0,0-1 1 0 0,1 1-1 0 0,-1 0 1 0 0,0 0-1 0 0,0-1 1 0 0,0 1-1 0 0,0 0 0 0 0,0 1 1 0 0,0-1-1 0 0,1 0 1 0 0,-1 0-1 0 0,0 1 1 0 0,0-1-1 0 0,0 1 0 0 0,0 0-188 0 0,-2 1 182 0 0,1 0 0 0 0,-1 0 0 0 0,0 0 0 0 0,1 1 0 0 0,-1 0 0 0 0,1 0 0 0 0,0 0 0 0 0,0 0 0 0 0,-2 3-182 0 0,-17 14 441 0 0,10-4-253 0 0,-1 1 5 0 0,12-16-175 0 0,0 0 0 0 0,0 0 0 0 0,0 1 0 0 0,0-1 0 0 0,0 1-1 0 0,0-1 1 0 0,0 1 0 0 0,0-1 0 0 0,1 1 0 0 0,-1 0 0 0 0,0 0-18 0 0,-1 4 63 0 0,-2-1 7 0 0,4-5-65 0 0,0 1 1 0 0,0-1-1 0 0,0 0 0 0 0,0 1 1 0 0,0-1-1 0 0,0 0 1 0 0,0 1-1 0 0,1-1 0 0 0,-1 0 1 0 0,0 1-1 0 0,0-1 1 0 0,0 0-1 0 0,0 1 1 0 0,0-1-1 0 0,1 0 0 0 0,-1 0 1 0 0,0 1-1 0 0,0-1 1 0 0,1 0-1 0 0,-1 0 0 0 0,0 1 1 0 0,0-1-1 0 0,1 0 1 0 0,-1 0-1 0 0,0 0 0 0 0,0 1 1 0 0,1-1-1 0 0,-1 0-5 0 0,9 6 7 0 0,-9-6 0 0 0,6 4 15 0 0,-1-1 0 0 0,1 0 0 0 0,-1 0 0 0 0,1-1 0 0 0,4 2-22 0 0,17 7 67 0 0,-21-9-63 0 0,-1 1-1 0 0,1-1 0 0 0,0-1 0 0 0,4 2-3 0 0,-4-2 0 0 0,0 0 0 0 0,-1 1 0 0 0,1 0-1 0 0,5 3 1 0 0,10 4-19 0 0,-18-8 69 0 0,1 0 0 0 0,-1 0-1 0 0,1 0 1 0 0,-1 1 0 0 0,0-1 0 0 0,0 1-1 0 0,1 0 1 0 0,-1 0 0 0 0,-1 0 0 0 0,1 1-1 0 0,2 1-49 0 0,-3 18 1128 0 0,-22-11-715 0 0,15-8-327 0 0,-1 1-1 0 0,0-1 0 0 0,0 0 1 0 0,0-1-1 0 0,-1 1-85 0 0,-29 7 127 0 0,22-5-308 0 0,-2 0 1 0 0,1-1-1 0 0,0-1 1 0 0,-1-1 0 0 0,0 0-1 0 0,-2-1 181 0 0,9-1-218 0 0,-20-1-1514 0 0,27 1 1344 0 0,1 0 0 0 0,-1-1 0 0 0,1 1 0 0 0,0 0 0 0 0,-1-1 0 0 0,1 1 0 0 0,0-1 0 0 0,-1 0 0 0 0,1 1 0 0 0,0-1 0 0 0,-1 0 388 0 0,-3-2-2113 0 0</inkml:trace>
  <inkml:trace contextRef="#ctx0" brushRef="#br1" timeOffset="260040.669">6455 5288 3680 0 0,'0'0'284'0'0,"2"0"277"0"0,7 2 1860 0 0,-7-2 835 0 0,-2 0 168 0 0,0 0-385 0 0,0 0-1739 0 0,0 0-763 0 0,0 0-154 0 0,0 1-180 0 0,1-1-1 0 0,0 1 1 0 0,-1-1 0 0 0,1 1 0 0 0,0-1-1 0 0,0 1 1 0 0,0-1 0 0 0,-1 0 0 0 0,1 1-1 0 0,0-1 1 0 0,0 0 0 0 0,0 0-203 0 0,3-1 12 0 0,-1 0 0 0 0,1-1 0 0 0,-1 0 0 0 0,0 1 0 0 0,1-1 0 0 0,-1-1 0 0 0,0 1 0 0 0,0 0 0 0 0,-1-1 0 0 0,1 0 0 0 0,0 1 0 0 0,-1-1 0 0 0,0 0 0 0 0,1-1-12 0 0,-1 1-177 0 0,0 0 0 0 0,0 0 0 0 0,-1 0 0 0 0,1-1 0 0 0,-1 1 0 0 0,0 0 0 0 0,0-1 0 0 0,0 1 0 0 0,0-1 0 0 0,-1 1 177 0 0,1 1-110 0 0,-1-1 1 0 0,0 1 0 0 0,0 0 0 0 0,0 0 0 0 0,0 0 0 0 0,0 0-1 0 0,-1-1 1 0 0,1 1 0 0 0,-1 0 0 0 0,1 0 0 0 0,-1 0-1 0 0,0 0 1 0 0,0 0 0 0 0,1 0 0 0 0,-2 0 0 0 0,1-1 109 0 0,0 2-106 0 0,1 1 12 0 0,-1-1 59 0 0,-1 0 0 0 0,1 0 0 0 0,-1 0 0 0 0,0 0 0 0 0,1 0 0 0 0,-1 1 0 0 0,0-1 0 0 0,1 0 0 0 0,-1 1 0 0 0,-1-1 35 0 0,2 1 30 0 0,0 0-1 0 0,-1 0 0 0 0,1 1 0 0 0,0-1 0 0 0,0 0 0 0 0,0 1 0 0 0,0-1 0 0 0,0 0 0 0 0,0 1 0 0 0,0-1 0 0 0,0 1 0 0 0,0 0 0 0 0,0-1 0 0 0,0 1 0 0 0,0 0 0 0 0,0-1 0 0 0,1 1 1 0 0,-1 0-1 0 0,0 0 0 0 0,0 0 0 0 0,1 0 0 0 0,-1 0 0 0 0,1 0 0 0 0,-1 0 0 0 0,0 1-29 0 0,-10 12 301 0 0,9-12-218 0 0,0 1-1 0 0,1-1 0 0 0,-1 1 1 0 0,1 0-1 0 0,-1-1 0 0 0,1 1 0 0 0,0 0 1 0 0,0 0-1 0 0,0 0 0 0 0,1 0 1 0 0,-1 0-1 0 0,0 2-82 0 0,-3 13 432 0 0,3-15-423 0 0,0-1-1 0 0,1 1 0 0 0,-1-1 1 0 0,1 1-1 0 0,-1-1 0 0 0,1 1 1 0 0,0-1-1 0 0,0 1 0 0 0,0-1 0 0 0,0 1 1 0 0,0-1-1 0 0,1 1 0 0 0,0 1-8 0 0,-1 14 5 0 0,0-17 1 0 0,0 1-1 0 0,0-1 0 0 0,-1 0 1 0 0,1 0-1 0 0,0 0 0 0 0,0 1 1 0 0,1-1-1 0 0,-1 0 0 0 0,0 0 1 0 0,0 0-1 0 0,0 0 1 0 0,1 1-1 0 0,-1-1 0 0 0,1 0 1 0 0,-1 0-1 0 0,1 0 0 0 0,-1 0 1 0 0,1 0-1 0 0,-1 0 0 0 0,1 0 1 0 0,0 0-1 0 0,0 0 0 0 0,0-1 1 0 0,0 1-6 0 0,1 2 59 0 0,1 0 0 0 0,1-1 0 0 0,-1 0 0 0 0,0 1 0 0 0,0-1 0 0 0,1 0 0 0 0,-1-1 0 0 0,1 1 0 0 0,0-1 0 0 0,0 1 0 0 0,-1-1 0 0 0,1 0 0 0 0,0-1 0 0 0,0 1 0 0 0,0-1 0 0 0,0 1 1 0 0,0-1-1 0 0,4-1-59 0 0,-3 0 6 0 0,0 0 1 0 0,0 0-1 0 0,0 0 1 0 0,0-1-1 0 0,0 0 1 0 0,0 0-1 0 0,0 0 1 0 0,-1-1 0 0 0,1 0-1 0 0,-1 0 1 0 0,0 0-1 0 0,0 0 1 0 0,4-4-7 0 0,-6 5-33 0 0,11-10-655 0 0,1 0 0 0 0,3-2 688 0 0,-13 12-138 0 0,-1-1-1 0 0,1 1 0 0 0,-1 0 1 0 0,1 0-1 0 0,0 1 1 0 0,0-1-1 0 0,0 1 0 0 0,-1-1 1 0 0,2 1-1 0 0,-1 0 0 0 0,0 1 1 0 0,2-1 138 0 0,-4 1-4 0 0,-1 1 1 0 0,1-1-1 0 0,-1 1 0 0 0,0 0 1 0 0,1 0-1 0 0,-1-1 1 0 0,0 1-1 0 0,1 0 0 0 0,-1 0 1 0 0,0 0-1 0 0,0 0 1 0 0,0 0-1 0 0,0 1 0 0 0,0-1 1 0 0,0 0-1 0 0,0 0 1 0 0,0 1-1 0 0,0-1 0 0 0,-1 0 1 0 0,1 1-1 0 0,0-1 1 0 0,-1 1 3 0 0,2 1 88 0 0,-1 0 0 0 0,0 0 0 0 0,0 0 0 0 0,0 0 0 0 0,0 0 0 0 0,-1 0 0 0 0,1 0 0 0 0,-1 0 0 0 0,1 0 0 0 0,-1 0 0 0 0,0 1-88 0 0,-3 22 673 0 0,2-19-353 0 0,1 0 0 0 0,-1-1 0 0 0,-1 1-1 0 0,1 0 1 0 0,-3 5-320 0 0,4-11 345 0 0,0-1 27 0 0,0 0 4 0 0,0 0-14 0 0,0 0-61 0 0,0 0-21 0 0,0 0-7 0 0,0 0-19 0 0,-9-7 330 0 0,8 6-574 0 0,1 0 0 0 0,-1 0 1 0 0,0-1-1 0 0,1 1 1 0 0,-1-1-1 0 0,1 1 1 0 0,-1 0-1 0 0,1-1 1 0 0,0 1-1 0 0,0-1 0 0 0,-1 1 1 0 0,1-1-1 0 0,0 1 1 0 0,0-1-1 0 0,1 1 1 0 0,-1 0-1 0 0,0-1 1 0 0,1 0-11 0 0,9-29-211 0 0,-7 22 43 0 0,2-1-532 0 0,-1 1-1 0 0,2-1 1 0 0,-1 1-1 0 0,1 1 1 0 0,1-1 0 0 0,0 1-1 0 0,5-5 701 0 0,9-12-2838 0 0,6-6 701 0 0,-1 6-7 0 0</inkml:trace>
  <inkml:trace contextRef="#ctx0" brushRef="#br1" timeOffset="260481.967">7124 5081 16991 0 0,'0'0'778'0'0,"0"0"-20"0"0,-1 8-454 0 0,-6 42 1900 0 0,5-34-1100 0 0,0 0 1 0 0,-1-1 0 0 0,-4 13-1105 0 0,1-4 511 0 0,0 0 0 0 0,1 0 0 0 0,1 10-511 0 0,-1 2 253 0 0,2-9-2129 0 0,2 13-5377 0 0,1-33-81 0 0</inkml:trace>
  <inkml:trace contextRef="#ctx0" brushRef="#br1" timeOffset="260823.748">5691 5632 12264 0 0,'-4'-3'208'0'0,"0"1"0"0"0,0 0-1 0 0,0 0 1 0 0,0 1 0 0 0,-1-1 0 0 0,1 1 0 0 0,-1 0 0 0 0,1 0 0 0 0,-1 1 0 0 0,1-1 0 0 0,-1 1 0 0 0,1 0 0 0 0,-1 0 0 0 0,0 0 0 0 0,1 1 0 0 0,-1 0 0 0 0,1 0 0 0 0,-1 0 0 0 0,1 0 0 0 0,0 1 0 0 0,0-1 0 0 0,-1 1 0 0 0,1 0 0 0 0,0 1-1 0 0,0-1 1 0 0,1 1 0 0 0,-1 0 0 0 0,0-1 0 0 0,1 2 0 0 0,0-1 0 0 0,0 0 0 0 0,0 1 0 0 0,-2 2-208 0 0,-6 6 555 0 0,9-11-494 0 0,1 0 0 0 0,-1 1 0 0 0,1-1 0 0 0,0 0 0 0 0,-1 1 0 0 0,1-1 0 0 0,0 1-1 0 0,0-1 1 0 0,0 1 0 0 0,0 0 0 0 0,0 0 0 0 0,0-1 0 0 0,1 1 0 0 0,-1 0 0 0 0,1 0 0 0 0,-1 0 0 0 0,1-1 0 0 0,-1 1-1 0 0,1 0 1 0 0,0 1-61 0 0,3 10 235 0 0,-2-12-204 0 0,0 1-1 0 0,-1 0 1 0 0,1-1-1 0 0,-1 1 1 0 0,0 0 0 0 0,1-1-1 0 0,-1 1 1 0 0,0 0-1 0 0,0 0 1 0 0,0-1-1 0 0,0 1 1 0 0,0 0 0 0 0,-1 0-1 0 0,1-1 1 0 0,0 1-1 0 0,-1 0 1 0 0,0 1-31 0 0,-9 11 293 0 0,9-12-249 0 0,0 0-1 0 0,-1 0 1 0 0,1-1-1 0 0,0 1 1 0 0,0 0-1 0 0,0 0 1 0 0,0 0-1 0 0,1 0 0 0 0,-1 0 1 0 0,1 1-1 0 0,-1-1 1 0 0,1 0-1 0 0,-1 0 1 0 0,1 0-1 0 0,0 2-43 0 0,0-1 47 0 0,0 7 118 0 0,0 1 1 0 0,0-1-1 0 0,1 0 0 0 0,1 0 1 0 0,0 0-1 0 0,3 10-165 0 0,-2-9 105 0 0,0 0 1 0 0,0 1-1 0 0,-1 0 0 0 0,0-1 1 0 0,-1 1-1 0 0,0 9-105 0 0,-1-17 20 0 0,1 1-1 0 0,0-1 1 0 0,0 0 0 0 0,0 1 0 0 0,0-1-1 0 0,1 0 1 0 0,0 0 0 0 0,-1 0 0 0 0,2 0 0 0 0,-1 1-20 0 0,11 23 67 0 0,-12-22-45 0 0,1-1 0 0 0,1 1 0 0 0,-1-1 0 0 0,1 0 0 0 0,0 0 0 0 0,0 0 0 0 0,0 0 0 0 0,5 4-22 0 0,-5-4 14 0 0,-2-4-7 0 0,0 1 0 0 0,0-1 1 0 0,0 1-1 0 0,-1-1 1 0 0,1 1-1 0 0,-1-1 0 0 0,1 1 1 0 0,-1-1-1 0 0,1 1 1 0 0,-1 0-1 0 0,0 0-7 0 0,0-1-1 0 0,0 0 0 0 0,0 1 1 0 0,1-1-1 0 0,-1 0 0 0 0,0 1 0 0 0,1-1 0 0 0,-1 0 1 0 0,1 1-1 0 0,0-1 0 0 0,-1 0 0 0 0,1 0 0 0 0,0 0 1 0 0,0 1-1 0 0,0-1 0 0 0,0 1 1 0 0,0-2-19 0 0,-1 0 1 0 0,0 0-1 0 0,1 0 0 0 0,-1 1 1 0 0,0-1-1 0 0,0 0 0 0 0,1 0 1 0 0,-1 0-1 0 0,0 1 0 0 0,0-1 1 0 0,0 0-1 0 0,1 1 0 0 0,-1-1 1 0 0,0 0-1 0 0,0 0 1 0 0,0 1-1 0 0,0-1 0 0 0,0 0 1 0 0,1 1-1 0 0,-1-1 0 0 0,0 0 1 0 0,0 1-1 0 0,0-1 0 0 0,0 0 1 0 0,0 1-1 0 0,0-1 0 0 0,0 0 1 0 0,0 1-1 0 0,0-1 0 0 0,0 0 1 0 0,0 1-1 0 0,-1-1 0 0 0,1 0 1 0 0,0 1-1 0 0,0-1 1 0 0,0 0-1 0 0,0 1 0 0 0,0-1 1 0 0,-1 0-1 0 0,1 0 0 0 0,0 1 1 0 0,0-1-1 0 0,0 0 0 0 0,-1 0 1 0 0,1 1-1 0 0,0-1 19 0 0,-1 1-269 0 0,0-1-1 0 0,0 1 1 0 0,0-1 0 0 0,0 0 0 0 0,0 1-1 0 0,-1-1 1 0 0,1 0 0 0 0,0 0-1 0 0,0 1 1 0 0,0-1 0 0 0,0 0 0 0 0,0 0-1 0 0,0 0 1 0 0,0 0 0 0 0,-1 0 269 0 0,-13-3-5112 0 0,-5 3-1289 0 0</inkml:trace>
  <inkml:trace contextRef="#ctx0" brushRef="#br1" timeOffset="261520.856">5256 5961 11056 0 0,'0'0'505'0'0,"7"-3"170"0"0,-3 0-567 0 0,1 0 0 0 0,-1 1 0 0 0,1 0 0 0 0,0 0 0 0 0,0 0 0 0 0,0 1 0 0 0,0-1 0 0 0,4 1-108 0 0,45-6 2345 0 0,-29 5-1749 0 0,48-7 1243 0 0,1-3 0 0 0,17-8-1839 0 0,-66 13 189 0 0,0-1-1 0 0,0-1 0 0 0,-1-1 1 0 0,3-2-189 0 0,-26 11-70 0 0,-1 1 2 0 0,0 0 4 0 0,1 0 11 0 0,-1 0 53 0 0,1 0 0 0 0,-1 0 0 0 0,0 0 0 0 0,0 0 0 0 0,0 0 0 0 0,0 0 1 0 0,0 0-1 0 0,1 0 0 0 0,-1 0 0 0 0,0 0 0 0 0,0 0 0 0 0,0 0 0 0 0,0 0 0 0 0,1 0 0 0 0,-1 0 0 0 0,0 0 0 0 0,0 1 0 0 0,0-1 0 0 0,0 0 0 0 0,0 0 1 0 0,1 0-1 0 0,-1 0 0 0 0,0 0 0 0 0,0 0 0 0 0,0 0 0 0 0,0 0 0 0 0,0 0 0 0 0,0 1 0 0 0,0-1 0 0 0,1 0 0 0 0,-1 0 0 0 0,0 0 0 0 0,0 0 0 0 0,0 0 1 0 0,0 1-1 0 0,0-1 0 0 0,0 0 0 0 0,0 0 0 0 0,0 0 0 0 0,0 0 0 0 0,0 0 0 0 0,0 1 0 0 0,0-1 0 0 0,0 0 0 0 0,0 0 0 0 0,0 0 0 0 0,0 0 0 0 0,0 1 0 0 0,0-1 1 0 0,0 0-1 0 0,0 0 0 0 0,0 0 0 0 0,0 0 0 0 0,0 0 0 0 0,0 1 0 0 0,0-1 0 0 0,0 0 0 0 0,-6 8 43 0 0,6-7-34 0 0,-3 3 41 0 0,1 0-1 0 0,0 0 0 0 0,0 0 1 0 0,0 1-1 0 0,1-1 1 0 0,-1 1-1 0 0,1 0 1 0 0,0-1-1 0 0,0 2-49 0 0,-6 13 194 0 0,6-18-178 0 0,1 1 0 0 0,-1-1-1 0 0,0 1 1 0 0,0-1 0 0 0,1 1 0 0 0,-1 0 0 0 0,1 0 0 0 0,-1-1 0 0 0,1 1-1 0 0,0 0 1 0 0,0 0-16 0 0,0 2 42 0 0,-1 0-1 0 0,1 0 0 0 0,-1 0 1 0 0,0 0-1 0 0,0-1 1 0 0,0 2-42 0 0,-5 16 167 0 0,9-2-9 0 0,-2-18-147 0 0,-1 0 0 0 0,1 1 1 0 0,-1-1-1 0 0,0 1 0 0 0,1-1 0 0 0,-1 0 0 0 0,0 1 0 0 0,0-1 0 0 0,0 0 0 0 0,0 1 1 0 0,0-1-1 0 0,0 1 0 0 0,-1-1 0 0 0,1 0 0 0 0,0 1 0 0 0,-1 0-11 0 0,0-1 82 0 0,1-1 20 0 0,0 0 2 0 0,0 0 0 0 0,0 0-4 0 0,0 0-17 0 0,0 0-10 0 0,0 0-1 0 0,0 0 10 0 0,0 0 36 0 0,0 0 12 0 0,3-6 118 0 0,-4 0-227 0 0,1 5-26 0 0,0-1-1 0 0,0 1 1 0 0,0 0-1 0 0,0-1 1 0 0,1 1-1 0 0,-1-1 0 0 0,0 1 1 0 0,0 0-1 0 0,1 0 1 0 0,-1-1-1 0 0,1 1 1 0 0,-1 0-1 0 0,1-1 6 0 0,7-20-145 0 0,-7 18 115 0 0,0 1 1 0 0,0 0 0 0 0,0 0-1 0 0,0 0 1 0 0,1 0 0 0 0,-1 0-1 0 0,1 0 1 0 0,0 0 0 0 0,0 1-1 0 0,1-2 30 0 0,1-1-54 0 0,0 0 0 0 0,0 0-1 0 0,0 0 1 0 0,-1 0-1 0 0,0-1 55 0 0,0 4-18 0 0,-1-1 0 0 0,0 1 0 0 0,1-1 0 0 0,-1 1-1 0 0,1 0 1 0 0,-1 0 0 0 0,1 0 0 0 0,0 0 0 0 0,0 1 0 0 0,0-1-1 0 0,1 0 19 0 0,9-5-80 0 0,-7 4 45 0 0,1 1 0 0 0,0-1 0 0 0,-1 1 0 0 0,1 1 0 0 0,0-1 0 0 0,4 0 35 0 0,4 1-46 0 0,0 0 1 0 0,0 1 0 0 0,2 1 45 0 0,26-1-59 0 0,-29-1 54 0 0,4 0 6 0 0,-1-1 1 0 0,1 0-1 0 0,0-1 0 0 0,15-5-1 0 0,-12 3 64 0 0,-20 4-59 0 0,0 1 1 0 0,-1-1-1 0 0,1 0 1 0 0,-1 0-1 0 0,1 0 1 0 0,-1 0-1 0 0,0 0 1 0 0,1 0-1 0 0,-1 0 0 0 0,0 0 1 0 0,0 0-1 0 0,1 0 1 0 0,-1 0-1 0 0,0 0 1 0 0,0 0-1 0 0,0 0 1 0 0,0 0-1 0 0,0 0 1 0 0,-1 0-1 0 0,1 0 0 0 0,0 0 1 0 0,0 0-1 0 0,-1 0-5 0 0,0-2 0 0 0,-1 1 1 0 0,1 0-1 0 0,-1 0 0 0 0,0 0 0 0 0,0 0 0 0 0,0 0 0 0 0,-1-1 0 0 0,-6-6-67 0 0,7 8 45 0 0,0-1 0 0 0,1 1 0 0 0,-1 0 0 0 0,0 0 0 0 0,0 0 0 0 0,0 0 0 0 0,-1 0 0 0 0,1 0 0 0 0,0 1 1 0 0,0-1-1 0 0,0 1 0 0 0,-1-1 22 0 0,-28-2-293 0 0,24 4 317 0 0,0-1 0 0 0,0 2 0 0 0,0-1 0 0 0,0 1 0 0 0,0 0 0 0 0,0 1 0 0 0,0 0 0 0 0,-5 3-24 0 0,11-5 23 0 0,-1 0 1 0 0,1 0-1 0 0,0 0 1 0 0,0 0-1 0 0,-1 1 1 0 0,1-1-1 0 0,0 1 1 0 0,0-1-1 0 0,0 1 1 0 0,0-1-1 0 0,0 1-23 0 0,-3 5 68 0 0,2-5-40 0 0,0 1 0 0 0,0 0 0 0 0,0 0 0 0 0,1 0 0 0 0,-1 0 0 0 0,1 0 0 0 0,-1 0 0 0 0,1 0 0 0 0,0 0 0 0 0,0 1 0 0 0,1-1 0 0 0,-1 0 0 0 0,0 1 0 0 0,1-1 0 0 0,0 1 0 0 0,0 1-28 0 0,0-3 15 0 0,0 1 1 0 0,-1-1-1 0 0,1 1 0 0 0,-1-1 0 0 0,0 1 0 0 0,1-1 0 0 0,-1 1 0 0 0,-2 1-15 0 0,3-2 6 0 0,-1 0-1 0 0,0-1 1 0 0,0 1-1 0 0,1 0 1 0 0,-1 0-1 0 0,1-1 0 0 0,-1 1 1 0 0,1 0-1 0 0,0 0 1 0 0,-1 0-1 0 0,1 0 1 0 0,0 0-1 0 0,0 0 0 0 0,1-1 1 0 0,-1 1-1 0 0,0 0 1 0 0,1 2-6 0 0,2 14 58 0 0,-3-16-53 0 0,0 0 0 0 0,1 0 1 0 0,-1 0-1 0 0,0 0 0 0 0,1 0 0 0 0,-1 0 1 0 0,1 0-1 0 0,0 0 0 0 0,-1 0 1 0 0,1 0-1 0 0,0 0 0 0 0,0-1 0 0 0,2 3-5 0 0,-1-1-8 0 0,1 0 0 0 0,0-1 0 0 0,0 1 0 0 0,1 0 0 0 0,-1-1 0 0 0,0 0 0 0 0,1 0 0 0 0,-1 0 0 0 0,1 0 0 0 0,0-1 0 0 0,0 1 0 0 0,-1-1 0 0 0,1 0 0 0 0,0 0 0 0 0,0 0 0 0 0,0-1 0 0 0,0 1 0 0 0,2-1 8 0 0,9 0-593 0 0,1-1 0 0 0,-1 0-1 0 0,0-1 1 0 0,4-1 593 0 0,-13 2-383 0 0,1-1-406 0 0,-1 1 0 0 0,0-1 0 0 0,1 0 0 0 0,2-2 789 0 0,12-7-5030 0 0,-6 0 41 0 0</inkml:trace>
  <inkml:trace contextRef="#ctx0" brushRef="#br1" timeOffset="261868.568">6336 5768 3224 0 0,'13'-3'664'0'0,"-13"3"-584"0"0,0 0-1 0 0,0 0 1 0 0,0-1 0 0 0,0 1 0 0 0,0 0-1 0 0,0 0 1 0 0,0 0 0 0 0,0 0-1 0 0,0 0 1 0 0,0 0 0 0 0,0 0 0 0 0,1 0-1 0 0,-1 0 1 0 0,0 0 0 0 0,0 0 0 0 0,0-1-1 0 0,0 1 1 0 0,0 0 0 0 0,0 0 0 0 0,0 0-1 0 0,0 0 1 0 0,0 0 0 0 0,0 0-1 0 0,0 0 1 0 0,0 0 0 0 0,0-1 0 0 0,0 1-1 0 0,0 0 1 0 0,0 0 0 0 0,0 0 0 0 0,0 0-1 0 0,0 0 1 0 0,0 0 0 0 0,0 0-1 0 0,0 0 1 0 0,0 0 0 0 0,0-1 0 0 0,0 1-1 0 0,-1 0 1 0 0,1 0 0 0 0,0 0 0 0 0,0 0-1 0 0,0 0 1 0 0,0 0 0 0 0,0 0 0 0 0,0 0-1 0 0,0 0 1 0 0,0 0 0 0 0,0 0-1 0 0,0 0 1 0 0,0-1 0 0 0,-1 1 0 0 0,1 0-1 0 0,0 0 1 0 0,0 0 0 0 0,0 0 0 0 0,0 0-1 0 0,0 0 1 0 0,0 0 0 0 0,0 0-1 0 0,0 0 1 0 0,-1 0 0 0 0,1 0 0 0 0,0 0-1 0 0,0 0-79 0 0,-2 0 606 0 0,-1-1 0 0 0,0 1 0 0 0,1-1 0 0 0,-1 1 0 0 0,1 0 0 0 0,-1 0 0 0 0,0 0 0 0 0,1 1 0 0 0,-1-1 0 0 0,1 1 0 0 0,-1-1 0 0 0,0 1 0 0 0,0 0-606 0 0,-33 16 2472 0 0,22-9-1938 0 0,9-5-297 0 0,0 1 1 0 0,0-1-1 0 0,1 1 1 0 0,-1 1-1 0 0,-1 2-237 0 0,-7 4 344 0 0,10-7-226 0 0,-1 1 1 0 0,1-1-1 0 0,0 0 1 0 0,0 1-1 0 0,1 0 1 0 0,-1 0-1 0 0,1 0 1 0 0,0 0-1 0 0,1 0 1 0 0,-1 0-119 0 0,-2 6 80 0 0,3-8-54 0 0,0 1 0 0 0,0-1 1 0 0,0 0-1 0 0,0 1 0 0 0,0-1 0 0 0,1 1 1 0 0,0-1-1 0 0,0 0 0 0 0,0 3-26 0 0,-4 8 45 0 0,4-13-40 0 0,-1 0 0 0 0,1 0 0 0 0,-1 0 1 0 0,1 0-1 0 0,0 1 0 0 0,0-1 0 0 0,-1 0 0 0 0,1 0 0 0 0,0 0 0 0 0,0 1 0 0 0,0-1 0 0 0,0 0 0 0 0,0 0 0 0 0,1 0 1 0 0,-1 1-1 0 0,0 0-5 0 0,0-2-29 0 0,0 0 1 0 0,0 1 0 0 0,1-1 0 0 0,-1 0 0 0 0,0 0 0 0 0,0 1-1 0 0,0-1 1 0 0,0 0 0 0 0,0 1 0 0 0,1-1 0 0 0,-1 0 0 0 0,0 0 0 0 0,0 1-1 0 0,0-1 1 0 0,1 0 0 0 0,-1 0 0 0 0,0 0 0 0 0,1 1 0 0 0,-1-1-1 0 0,0 0 1 0 0,0 0 0 0 0,1 0 0 0 0,-1 0 0 0 0,0 0 0 0 0,1 1-1 0 0,-1-1 1 0 0,0 0 0 0 0,1 0 0 0 0,-1 0 0 0 0,0 0 28 0 0,9-5-202 0 0,-5 3 10 0 0,14-15-1104 0 0,-7 5 865 0 0,-9 11 374 0 0,0 0 0 0 0,0-1-1 0 0,0 1 1 0 0,0 0 0 0 0,0 0-1 0 0,1 0 1 0 0,-1 1 0 0 0,0-1-1 0 0,0 0 1 0 0,1 1 0 0 0,-1 0-1 0 0,0-1 1 0 0,1 1 0 0 0,-1 0-1 0 0,2 0 58 0 0,-3 0 1 0 0,0 0 0 0 0,0 0 0 0 0,-1 1 0 0 0,1-1 0 0 0,0 0 0 0 0,-1 0 0 0 0,1 1 0 0 0,0-1 0 0 0,0 0-1 0 0,-1 1 1 0 0,1-1 0 0 0,0 0 0 0 0,-1 1 0 0 0,1-1 0 0 0,-1 1 0 0 0,1-1 0 0 0,-1 1 0 0 0,1 0 0 0 0,-1-1-1 0 0,1 1 1 0 0,-1-1 0 0 0,1 1 0 0 0,-1 0 0 0 0,0-1 0 0 0,1 1 0 0 0,-1 0 0 0 0,0 0-1 0 0,6 25 392 0 0,-2-10-22 0 0,-4-13-271 0 0,1 1 0 0 0,0 0-1 0 0,-1 0 1 0 0,1 0 0 0 0,-1 0-1 0 0,0 0 1 0 0,-1 0 0 0 0,1 1-99 0 0,0-1 94 0 0,-1 1 1 0 0,1-1 0 0 0,0 0-1 0 0,1 1 1 0 0,-1-1-1 0 0,1 1-94 0 0,3 7 211 0 0,-3-9-159 0 0,0-1 1 0 0,0 1 0 0 0,0-1 0 0 0,-1 1-1 0 0,1-1 1 0 0,-1 1 0 0 0,0-1 0 0 0,1 1 0 0 0,-1 1-53 0 0,-2 14 431 0 0,1 0 1 0 0,2-1-1 0 0,1 18-431 0 0,-2 2 333 0 0,-1-29-250 0 0,1-1 0 0 0,0 1 0 0 0,0-1 0 0 0,1 1 0 0 0,1 4-83 0 0,-2-11 5 0 0,1 2 7 0 0,0 0-1 0 0,0 0 1 0 0,-1 0-1 0 0,1 1 0 0 0,-1-1 1 0 0,1 0-1 0 0,-1 1 1 0 0,0-1-1 0 0,-1 0 0 0 0,1 1 1 0 0,0-1-1 0 0,-1 0 0 0 0,0 0 1 0 0,0 1-1 0 0,0 0-11 0 0,0-2 10 0 0,1 0 0 0 0,0 0-1 0 0,-1 0 1 0 0,1 0 0 0 0,0 0 0 0 0,0 0-1 0 0,0 0 1 0 0,0 0 0 0 0,1 0 0 0 0,-1 1-10 0 0,1-2-4 0 0,-1 0 1 0 0,0 0 0 0 0,0 0 0 0 0,1 0-1 0 0,-1 0 1 0 0,0 0 0 0 0,0 0 0 0 0,0 0 0 0 0,0 0-1 0 0,0 0 1 0 0,-1 0 0 0 0,1 1 0 0 0,0-1-1 0 0,0 0 1 0 0,-1 0 0 0 0,1 0 0 0 0,0 0 0 0 0,-1-1-1 0 0,1 1 1 0 0,-1 0 0 0 0,0 0 0 0 0,1 0-1 0 0,-1 0 1 0 0,0 0 3 0 0,0 0-653 0 0,1-1-264 0 0,-1-9-6178 0 0,-5 0 317 0 0</inkml:trace>
  <inkml:trace contextRef="#ctx0" brushRef="#br1" timeOffset="263013.299">6498 5773 3680 0 0,'0'0'284'0'0,"-5"14"2302"0"0,-1-3 1971 0 0,-1 8 301 0 0,6-18-4808 0 0,1 1 0 0 0,-1-1 0 0 0,1 0 1 0 0,-1 1-1 0 0,0-1 0 0 0,1 0 0 0 0,-1 1 0 0 0,0-1 0 0 0,0 0 1 0 0,0 1-51 0 0,0-1 38 0 0,0 0 0 0 0,0 1 0 0 0,0-1 0 0 0,0 1 0 0 0,0-1 1 0 0,0 1-1 0 0,1-1 0 0 0,-1 1 0 0 0,0 1-38 0 0,-1 5 319 0 0,-1 0 0 0 0,0 0 0 0 0,-1 0-1 0 0,1 0 1 0 0,-1-1 0 0 0,-4 6-319 0 0,4-6 144 0 0,3-5-72 0 0,0 1-1 0 0,0-1 1 0 0,0 1-1 0 0,0 0 1 0 0,0-1-1 0 0,1 1 0 0 0,-1 0 1 0 0,1 0-72 0 0,0 0 78 0 0,-1 0 1 0 0,1-1-1 0 0,-1 1 1 0 0,1 0 0 0 0,-1-1-1 0 0,0 1 1 0 0,-1 0-79 0 0,2-2 23 0 0,0-1 0 0 0,-1 1 0 0 0,1 0 0 0 0,0-1 0 0 0,0 1 0 0 0,-1 0 0 0 0,1-1 0 0 0,0 1 0 0 0,0 0 0 0 0,0 0 0 0 0,0-1 0 0 0,0 1 0 0 0,0 0 0 0 0,0-1 1 0 0,0 1-1 0 0,0 0 0 0 0,0-1 0 0 0,0 1 0 0 0,1 0 0 0 0,-1 0 0 0 0,0-1 0 0 0,0 1 0 0 0,1-1 0 0 0,-1 1 0 0 0,0 0 0 0 0,1-1 0 0 0,-1 1 0 0 0,1-1 0 0 0,-1 1 0 0 0,1-1 0 0 0,-1 1 0 0 0,1-1 0 0 0,-1 1 0 0 0,1-1 1 0 0,-1 1-1 0 0,1-1 0 0 0,0 0 0 0 0,-1 1 0 0 0,1-1 0 0 0,0 0 0 0 0,-1 0 0 0 0,1 1 0 0 0,0-1 0 0 0,-1 0 0 0 0,1 0 0 0 0,0 0-23 0 0,2 1 91 0 0,1 0 1 0 0,-1 0-1 0 0,1-1 1 0 0,-1 0-1 0 0,1 1 0 0 0,0-1 1 0 0,-1-1-1 0 0,1 1 0 0 0,1-1-91 0 0,-2 1 22 0 0,-1-1-1 0 0,1 1 0 0 0,-1-1 0 0 0,1 0 1 0 0,-1 0-1 0 0,0 0 0 0 0,1 0 0 0 0,-1 0 1 0 0,0 0-1 0 0,0-1 0 0 0,0 1 0 0 0,0-1 1 0 0,0 1-1 0 0,0-1 0 0 0,0 0 0 0 0,-1 0 1 0 0,1 0-22 0 0,11-11 12 0 0,-10 10-32 0 0,0 0 1 0 0,0 0 0 0 0,-1 0 0 0 0,1 0 0 0 0,-1-1 0 0 0,0 1-1 0 0,1-1 1 0 0,0-3 19 0 0,8-11-232 0 0,-9 15 188 0 0,0 0 1 0 0,0 0-1 0 0,0 0 0 0 0,-1 0 1 0 0,1 0-1 0 0,-1-1 0 0 0,0 1 0 0 0,0-1 1 0 0,0 1-1 0 0,0-2 44 0 0,8 16-57 0 0,-8-8 87 0 0,0 0 1 0 0,0 1 0 0 0,0-1-1 0 0,0 0 1 0 0,-1 0 0 0 0,1 1-1 0 0,-1-1 1 0 0,0 1-31 0 0,3 15 237 0 0,-1-13-144 0 0,1 6 61 0 0,0-1-1 0 0,1 0 1 0 0,2 5-154 0 0,-4-13 26 0 0,-1 0 0 0 0,1-1 0 0 0,-1 1 0 0 0,1 0 0 0 0,0-1 1 0 0,0 0-1 0 0,0 1 0 0 0,0-1 0 0 0,0 0 0 0 0,1 0 0 0 0,-1 0 0 0 0,1 0 0 0 0,0 0 1 0 0,-1-1-1 0 0,2 1-26 0 0,-3-1 26 0 0,0-1 1 0 0,1 0-1 0 0,-1 1 1 0 0,1-1 0 0 0,-1 0-1 0 0,1 0 1 0 0,-1 0-1 0 0,1 0 1 0 0,-1 0-1 0 0,1 0 1 0 0,-1 0 0 0 0,1 0-1 0 0,-1-1 1 0 0,0 1-1 0 0,1-1 1 0 0,-1 1-1 0 0,1-1 1 0 0,-1 1 0 0 0,0-1-1 0 0,1 0 1 0 0,-1 0-1 0 0,0 0 1 0 0,0 1-1 0 0,0-1 1 0 0,0 0 0 0 0,0-1-1 0 0,0 1 1 0 0,0 0-1 0 0,0 0 1 0 0,0-1-27 0 0,3-3 61 0 0,0 0 0 0 0,-1 0 0 0 0,0 0 0 0 0,0-1 0 0 0,0 1 1 0 0,1-6-62 0 0,3-11-180 0 0,-3 9-89 0 0,0 1-1 0 0,1-1 1 0 0,3-4 269 0 0,-8 17-18 0 0,1-1 1 0 0,-1 0 0 0 0,1 0 0 0 0,0 1 0 0 0,-1-1-1 0 0,1 0 1 0 0,-1 1 0 0 0,1-1 0 0 0,0 1-1 0 0,-1-1 1 0 0,1 1 0 0 0,0-1 0 0 0,0 1 0 0 0,0-1-1 0 0,-1 1 1 0 0,1 0 0 0 0,0 0 0 0 0,0-1 0 0 0,0 1-1 0 0,0 0 1 0 0,-1 0 0 0 0,1 0 0 0 0,0 0-1 0 0,0 0 1 0 0,0 0 0 0 0,0 0 0 0 0,0 0 0 0 0,0 0-1 0 0,0 0 1 0 0,-1 0 0 0 0,1 1 0 0 0,1-1 17 0 0,3 2-7 0 0,1 0 1 0 0,-1 1-1 0 0,0 0 1 0 0,0-1 0 0 0,1 2 6 0 0,7 3-13 0 0,-9-4 31 0 0,1-1 1 0 0,0 0 0 0 0,0-1 0 0 0,-1 1 0 0 0,1-1-1 0 0,0 0 1 0 0,0 0 0 0 0,0-1 0 0 0,0 1 0 0 0,1-1-1 0 0,1-1-18 0 0,-2 1 50 0 0,0 0 0 0 0,0-1 0 0 0,0 0 0 0 0,0 0 0 0 0,0-1 0 0 0,0 1-1 0 0,0-1 1 0 0,0 0 0 0 0,-1 0 0 0 0,1-1 0 0 0,-1 1 0 0 0,1-1 0 0 0,-1 0-1 0 0,0 0 1 0 0,2-2-50 0 0,-5 4-4 0 0,0 0 0 0 0,0 0-1 0 0,0 0 1 0 0,0 0 0 0 0,0-1-1 0 0,-1 1 1 0 0,1 0 0 0 0,0 0 0 0 0,0 0-1 0 0,-1-1 1 0 0,1 1 0 0 0,-1 0-1 0 0,1-1 1 0 0,-1 1 0 0 0,0-1-1 0 0,1 1 1 0 0,-1 0 0 0 0,0-1-1 0 0,0 1 1 0 0,0-1 0 0 0,0 1 0 0 0,0 0-1 0 0,0-1 1 0 0,0 1 0 0 0,-1-1-1 0 0,1 1 1 0 0,0 0 0 0 0,-1-1-1 0 0,1 1 1 0 0,-1 0 0 0 0,0-1-1 0 0,1 1 1 0 0,-1 0 0 0 0,0 0-1 0 0,0-1 1 0 0,0 1 4 0 0,-2-3-91 0 0,0 0 0 0 0,0 1-1 0 0,0 0 1 0 0,0-1 0 0 0,-1 1-1 0 0,0 0 1 0 0,1 1 0 0 0,-1-1 0 0 0,0 1-1 0 0,-4-2 92 0 0,4 2-71 0 0,-1 0-1 0 0,0 1 1 0 0,1 0-1 0 0,-1 0 1 0 0,0 0-1 0 0,0 0 1 0 0,0 1-1 0 0,-3 0 72 0 0,7 0-8 0 0,0 0-1 0 0,0 0 0 0 0,0 1 1 0 0,0-1-1 0 0,0 1 1 0 0,0-1-1 0 0,0 1 0 0 0,0-1 1 0 0,0 1-1 0 0,0 0 1 0 0,0-1-1 0 0,0 1 0 0 0,1 0 1 0 0,-1 0-1 0 0,0 0 1 0 0,0 0-1 0 0,1 0 0 0 0,-1-1 1 0 0,1 1-1 0 0,-1 1 9 0 0,-1 0 16 0 0,1 1 0 0 0,-1 0 0 0 0,1 0 0 0 0,0-1 0 0 0,0 1 0 0 0,0 0 0 0 0,0 1-16 0 0,1-2 6 0 0,-3 13 203 0 0,1 0 0 0 0,0 10-209 0 0,2-19 40 0 0,0-1 1 0 0,0 0-1 0 0,1 1 0 0 0,0-1 1 0 0,0 0-1 0 0,0 1 0 0 0,1-1 1 0 0,0 0-1 0 0,1 1-40 0 0,-1-1 34 0 0,0 0-1 0 0,1 0 1 0 0,0 0 0 0 0,0 0 0 0 0,3 3-34 0 0,-4-6 16 0 0,-1-1-1 0 0,0 0 1 0 0,1 1 0 0 0,-1-1 0 0 0,1 0 0 0 0,-1 0 0 0 0,1 0 0 0 0,-1 0 0 0 0,1 0 0 0 0,0 0 0 0 0,0-1 0 0 0,-1 1 0 0 0,1 0 0 0 0,0-1 0 0 0,0 0 0 0 0,0 1 0 0 0,0-1 0 0 0,1 0-16 0 0,1 0-11 0 0,0 0 1 0 0,1-1-1 0 0,-1 1 0 0 0,0-1 0 0 0,0 0 1 0 0,0 0-1 0 0,-1-1 0 0 0,1 1 1 0 0,0-1-1 0 0,0 0 0 0 0,-1 0 1 0 0,1 0 10 0 0,6-5-458 0 0,0 0 1 0 0,-1-1 0 0 0,4-4 457 0 0,1-2-699 0 0,-7 8 261 0 0,-1-1-1 0 0,-1-1 1 0 0,1 1 0 0 0,-1-1-1 0 0,0 0 1 0 0,1-5 438 0 0,17-23-1492 0 0,-22 34 1457 0 0,1-2 15 0 0,1 0-1 0 0,0 1 1 0 0,0-1-1 0 0,0 1 1 0 0,0-1-1 0 0,1 1 1 0 0,-1 0-1 0 0,3-1 21 0 0,-5 4 420 0 0,-1 0 27 0 0,0 0 22 0 0,0 0 62 0 0,0 0 21 0 0,1 1-424 0 0,1 0 0 0 0,-1 0 1 0 0,0 0-1 0 0,1 0 1 0 0,-1 0-1 0 0,0 1 0 0 0,0-1 1 0 0,0 0-1 0 0,0 1 0 0 0,0-1 1 0 0,-1 1-1 0 0,1-1 0 0 0,0 1 1 0 0,-1 0-1 0 0,1-1-128 0 0,1 5 223 0 0,0 0 0 0 0,-1 0 0 0 0,0 0 0 0 0,0 1-1 0 0,0-1 1 0 0,-1 0 0 0 0,0 0 0 0 0,0 1 0 0 0,0 0-223 0 0,-9 55 1495 0 0,5-40-1036 0 0,3-21-356 0 0,1-1-21 0 0,0 0-2 0 0,0 0-1 0 0,0 0-6 0 0,0 0-1 0 0,0 0 0 0 0,3-6 0 0 0,3-4-99 0 0,11-15-442 0 0,0 1 0 0 0,10-9 469 0 0,-23 29-24 0 0,-3 3 18 0 0,-1-1-1 0 0,1 1 0 0 0,0 0 0 0 0,0 0 0 0 0,1 0 0 0 0,-1 0 1 0 0,0 0-1 0 0,0 1 0 0 0,0-1 0 0 0,1 0 0 0 0,-1 0 0 0 0,0 1 0 0 0,1-1 1 0 0,-1 1-1 0 0,1-1 0 0 0,-1 1 0 0 0,0 0 0 0 0,2-1 7 0 0,-2 1 12 0 0,0 1 0 0 0,1-1-1 0 0,-1 0 1 0 0,0 1 0 0 0,1-1-1 0 0,-1 1 1 0 0,0-1 0 0 0,0 1-1 0 0,0-1 1 0 0,0 1 0 0 0,0 0 0 0 0,1 0-1 0 0,-1 0 1 0 0,0-1 0 0 0,-1 1-1 0 0,1 0 1 0 0,0 0 0 0 0,0 0-1 0 0,0 0 1 0 0,-1 1 0 0 0,1-1-1 0 0,0 0 1 0 0,-1 0-12 0 0,18 32 325 0 0,-17-30-316 0 0,5 6 28 0 0,0 1 0 0 0,1-1 0 0 0,0 0 0 0 0,0 0 0 0 0,4 2-37 0 0,-6-6 4 0 0,-2-2-461 0 0,1 0 0 0 0,0 0-1 0 0,0-1 1 0 0,0 0 0 0 0,3 2 457 0 0,-6-4-111 0 0,0 0-146 0 0,-1 0-1 0 0,1 0 1 0 0,0 0 0 0 0,0 0 0 0 0,0 0-1 0 0,0 0 1 0 0,0 0 0 0 0,0 0-1 0 0,-1-1 1 0 0,1 1 0 0 0,0 0-1 0 0,0-1 1 0 0,0 1 0 0 0,-1 0 0 0 0,1-1-1 0 0,0 1 1 0 0,0-1 0 0 0,-1 1-1 0 0,1-1 1 0 0,0 0 0 0 0,-1 1 257 0 0,14-13-4263 0 0,-4 2 1799 0 0</inkml:trace>
  <inkml:trace contextRef="#ctx0" brushRef="#br1" timeOffset="263405.971">7419 5760 16008 0 0,'0'0'362'0'0,"-1"-7"1019"0"0,1 7-1340 0 0,0 0-1 0 0,0 0 0 0 0,-1-1 1 0 0,1 1-1 0 0,0 0 1 0 0,0 0-1 0 0,0 0 0 0 0,-1 0 1 0 0,1-1-1 0 0,0 1 0 0 0,0 0 1 0 0,-1 0-1 0 0,1 0 0 0 0,0 0 1 0 0,-1 0-1 0 0,1 0 0 0 0,0 0 1 0 0,0 0-1 0 0,-1-1 0 0 0,1 1 1 0 0,0 0-1 0 0,-1 0 0 0 0,1 0 1 0 0,0 1-1 0 0,0-1 0 0 0,-1 0 1 0 0,1 0-1 0 0,0 0 0 0 0,-1 0 1 0 0,1 0-1 0 0,0 0 0 0 0,0 0 1 0 0,-1 0-1 0 0,1 0 0 0 0,0 1 1 0 0,0-1-1 0 0,-1 0 0 0 0,1 0 1 0 0,0 0-1 0 0,0 1 1 0 0,0-1-1 0 0,-1 0 0 0 0,1 0 1 0 0,0 0-1 0 0,0 1-40 0 0,-6 11 832 0 0,5-10-626 0 0,-3 8 134 0 0,3-8-277 0 0,0-1 0 0 0,0 1 0 0 0,0 1 0 0 0,0-1 0 0 0,0 0 0 0 0,1 0 0 0 0,-1 0 0 0 0,1 0 0 0 0,-1 0 0 0 0,1 1 0 0 0,0-1-63 0 0,-2 30 606 0 0,0-25-464 0 0,2 1 0 0 0,-1 0 0 0 0,1-1 0 0 0,0 1 0 0 0,1 3-142 0 0,-1-7 27 0 0,1-1-1 0 0,0 0 1 0 0,-1 0 0 0 0,1 0-1 0 0,0 0 1 0 0,0 0 0 0 0,1 0-1 0 0,-1 0 1 0 0,1 0-1 0 0,-1-1 1 0 0,1 1 0 0 0,0 0-1 0 0,1 1-26 0 0,-2-3 11 0 0,1 0-1 0 0,0 0 0 0 0,-1 0 1 0 0,1 0-1 0 0,-1 0 0 0 0,1-1 1 0 0,0 1-1 0 0,0 0 0 0 0,-1-1 1 0 0,1 1-1 0 0,0-1 0 0 0,0 0 1 0 0,0 1-1 0 0,0-1 0 0 0,0 0 1 0 0,-1 0-1 0 0,1 0 0 0 0,0 0 1 0 0,0-1-1 0 0,0 1 0 0 0,0-1 1 0 0,-1 1-1 0 0,2-1-10 0 0,2 0-112 0 0,0-1 0 0 0,0 0 1 0 0,0 0-1 0 0,-1 0 0 0 0,1-1 1 0 0,-1 1-1 0 0,1-1 0 0 0,-1 0 0 0 0,0-1 1 0 0,0 1-1 0 0,-1-1 0 0 0,2 0 112 0 0,5-8-916 0 0,-2 1 0 0 0,1-1 0 0 0,3-8 916 0 0,12-18-2192 0 0,-14 23 1669 0 0,3-5-185 0 0,-12 19 734 0 0,-1 1 108 0 0,0 0 24 0 0,0 0 19 0 0,0 0 73 0 0,3 6 330 0 0,8 27 718 0 0,-2-1 0 0 0,-1 1 0 0 0,1 12-1298 0 0,6 30 1728 0 0,-11-57-1379 0 0,2 5 294 0 0,0 0-1 0 0,8 18-642 0 0,-9-27 107 0 0,0 1 0 0 0,-1-1 0 0 0,-1 1 0 0 0,2 13-107 0 0,-5-24 29 0 0,1 0 1 0 0,-1 0-1 0 0,0 0 0 0 0,-1 0 0 0 0,1 0 0 0 0,-1 0 1 0 0,1-1-1 0 0,-1 1 0 0 0,0 0 0 0 0,-1 0 0 0 0,1-1 0 0 0,-1 1 1 0 0,1 0-1 0 0,-1-1 0 0 0,0 0 0 0 0,0 1 0 0 0,-1-1 1 0 0,1 0-1 0 0,-1 0 0 0 0,0 0 0 0 0,1 0 0 0 0,-3 0-29 0 0,-7 7 111 0 0,-1-1-1 0 0,0 0 1 0 0,-1-1-1 0 0,0 0 1 0 0,-1-1-111 0 0,-11 7 24 0 0,3-3-63 0 0,0-2 1 0 0,-1 0-1 0 0,0-2 1 0 0,0 0-1 0 0,-12 0 39 0 0,-16 6-406 0 0,-24 5-1980 0 0,38-12 44 0 0</inkml:trace>
  <inkml:trace contextRef="#ctx0" brushRef="#br1" timeOffset="264061.007">7882 4677 3224 0 0,'1'-1'240'0'0,"-1"0"525"0"0,0 1 1 0 0,1-1-1 0 0,-1 0 1 0 0,0 0-1 0 0,1 1 1 0 0,-1-1-1 0 0,1 0 1 0 0,-1 0-1 0 0,1 1 1 0 0,-1-1 0 0 0,1 0-1 0 0,0 1 1 0 0,-1-1-1 0 0,1 1 1 0 0,0-1-1 0 0,0 1-765 0 0,-1 0 209 0 0,1-1 0 0 0,-1 1 0 0 0,1 0-1 0 0,-1 0 1 0 0,1 0 0 0 0,-1 0 0 0 0,1 0 0 0 0,-1 0 0 0 0,1 0 0 0 0,-1 0-1 0 0,1 0 1 0 0,-1 0 0 0 0,1 0 0 0 0,-1 0 0 0 0,1 0 0 0 0,-1 1-1 0 0,1-1 1 0 0,-1 0 0 0 0,1 1-209 0 0,2 0-75 0 0,-1 1 0 0 0,1 0-1 0 0,-1 0 1 0 0,1 1 0 0 0,-1-1 0 0 0,0 0 0 0 0,0 1 75 0 0,2 2 1420 0 0,10 12-939 0 0,-1 1-1 0 0,-1 1 1 0 0,-1-1 0 0 0,0 2-1 0 0,-2 0 1 0 0,1 3-481 0 0,20 39 477 0 0,-5-14-372 0 0,-14-24-33 0 0,2-1 0 0 0,0 0-1 0 0,1 0 1 0 0,1-1 0 0 0,2-1 0 0 0,6 7-72 0 0,-7-8-1668 0 0,-15-19 751 0 0,-1-1-175 0 0,0 0-697 0 0,0 0-305 0 0</inkml:trace>
  <inkml:trace contextRef="#ctx0" brushRef="#br1" timeOffset="264483.04">7741 4767 3224 0 0,'9'6'1198'0'0,"-5"-3"2176"0"0,25 22 3867 0 0,-29-25-7214 0 0,0 0 0 0 0,0 0 0 0 0,0 1 0 0 0,0-1 0 0 0,0 0 0 0 0,0 0 0 0 0,0 0 0 0 0,0 0 0 0 0,0 0 0 0 0,1 0 0 0 0,-1 1 0 0 0,0-1 0 0 0,0 0 0 0 0,0 0 0 0 0,0 0 0 0 0,0 0 0 0 0,0 0 0 0 0,0 1 0 0 0,0-1 0 0 0,0 0 0 0 0,0 0 0 0 0,0 0 0 0 0,0 0 0 0 0,-1 0 0 0 0,1 0 0 0 0,0 1 0 0 0,0-1 0 0 0,0 0 0 0 0,0 0 0 0 0,0 0 0 0 0,0 0 0 0 0,0 0 0 0 0,0 0 0 0 0,0 1 0 0 0,0-1 0 0 0,0 0 0 0 0,-1 0 0 0 0,1 0-27 0 0,-1 6 984 0 0,4 1 395 0 0,-1-3 1294 0 0,-4-9-2101 0 0,1 3-529 0 0,0-1 0 0 0,0 1-1 0 0,0-1 1 0 0,1 0 0 0 0,0 0-1 0 0,-1 1 1 0 0,1-1 0 0 0,0 0-1 0 0,0-1-42 0 0,-1-16-105 0 0,0 16 71 0 0,1-1-1 0 0,-1 0 1 0 0,1 0-1 0 0,0 0 1 0 0,1 0-1 0 0,-1 0 1 0 0,1 0-1 0 0,1-3 35 0 0,2-24-91 0 0,-4 28 88 0 0,0 0-1 0 0,1 0 1 0 0,0 0-1 0 0,0 0 1 0 0,0 0-1 0 0,0 0 0 0 0,1 0 1 0 0,0 0-1 0 0,-1 1 1 0 0,1-1-1 0 0,1 1 1 0 0,-1-1-1 0 0,0 1 1 0 0,1 0-1 0 0,0 0 1 0 0,-1 0-1 0 0,1 0 0 0 0,1 0 4 0 0,1-2 0 0 0,1 1 0 0 0,-1 0 0 0 0,1 1 0 0 0,0-1 0 0 0,-1 1 0 0 0,1 0 0 0 0,1 1 0 0 0,-1-1 0 0 0,0 1 0 0 0,5-1 0 0 0,-4 2 37 0 0,0 1 1 0 0,0-1-1 0 0,0 1 0 0 0,0 0 0 0 0,-1 1 0 0 0,1-1 0 0 0,0 1 0 0 0,0 1 1 0 0,-1-1-1 0 0,1 1 0 0 0,0 1 0 0 0,-1-1 0 0 0,0 1 0 0 0,0 0 0 0 0,3 2-37 0 0,12 8-260 0 0,0 1 0 0 0,-2 1 0 0 0,14 13 260 0 0,8 6-3194 0 0,-29-26-3476 0 0</inkml:trace>
  <inkml:trace contextRef="#ctx0" brushRef="#br1" timeOffset="265587.776">8087 5135 2760 0 0,'1'-7'2902'0'0,"-2"4"1351"0"0,1 3 4927 0 0,-3 7-8885 0 0,1 1 0 0 0,-1-1 0 0 0,2 1 0 0 0,-1 0 0 0 0,1 0 0 0 0,0 0 0 0 0,1 0 0 0 0,0 1-295 0 0,-2 10 480 0 0,-2 24 994 0 0,2 16-1474 0 0,3-41 160 0 0,0-1 0 0 0,0 1 1 0 0,2-1-1 0 0,3 13-160 0 0,-5-28 10 0 0,-1 0 0 0 0,1 0 1 0 0,-1 0-1 0 0,1 0 0 0 0,0-1 0 0 0,0 1 1 0 0,0 0-1 0 0,0-1 0 0 0,0 1 0 0 0,0 0 1 0 0,0-1-1 0 0,0 0 0 0 0,1 1 0 0 0,-1-1 1 0 0,1 0-1 0 0,-1 1 0 0 0,1-1 1 0 0,-1 0-1 0 0,1 0 0 0 0,0 0 0 0 0,-1-1 1 0 0,1 1-1 0 0,1 0-10 0 0,-1 0-128 0 0,1-1-1 0 0,0 1 1 0 0,-1-1 0 0 0,1 0 0 0 0,0 0 0 0 0,-1 0 0 0 0,1 0 0 0 0,0-1-1 0 0,-1 1 1 0 0,1-1 0 0 0,-1 1 0 0 0,1-1 0 0 0,0 0 0 0 0,-1 0-1 0 0,1 0 1 0 0,-1-1 128 0 0,8-3-1342 0 0,0 0-1 0 0,-1-1 1 0 0,0 0-1 0 0,0-1 1 0 0,0 0-1 0 0,-1 0 1 0 0,0 0-1 0 0,-1-1 1 0 0,1-1-1 0 0,0-2 1343 0 0,7-10-3455 0 0,7-18 3455 0 0,-13 25-292 0 0,3-9-589 0 0,-9 5 4772 0 0,-16 19 2294 0 0,11-1-5992 0 0,1 1 1 0 0,-1 0-1 0 0,1 0 0 0 0,-1 0 0 0 0,1 0 0 0 0,0 0 0 0 0,-1 0 0 0 0,1 0 1 0 0,0 0-1 0 0,0 1 0 0 0,-1-1 0 0 0,1 1 0 0 0,0-1 0 0 0,0 0 1 0 0,1 1-1 0 0,-1 0 0 0 0,0-1 0 0 0,0 1 0 0 0,1-1 0 0 0,-1 1 0 0 0,1 0 1 0 0,-1-1-1 0 0,1 1-193 0 0,-7 15 844 0 0,5-15-719 0 0,1 1-1 0 0,-1 0 1 0 0,1 0 0 0 0,0-1 0 0 0,0 1-1 0 0,1 0 1 0 0,-2 2-125 0 0,-1 16 526 0 0,2-18-448 0 0,0 1 1 0 0,0 0-1 0 0,0 0 0 0 0,1 0 1 0 0,0 0-1 0 0,-1 0 0 0 0,2 0 1 0 0,-1 0-1 0 0,0 0 0 0 0,1 2-78 0 0,-1-5 16 0 0,1 3 65 0 0,0-1 1 0 0,1 1-1 0 0,-1 0 1 0 0,1 0-1 0 0,0-1 1 0 0,1 4-82 0 0,-2-6 4 0 0,0 0 1 0 0,0 0 0 0 0,0 0-1 0 0,0 0 1 0 0,0 0 0 0 0,0-1 0 0 0,0 1-1 0 0,1 0 1 0 0,-1 0 0 0 0,0-1-1 0 0,0 1 1 0 0,1-1 0 0 0,-1 1 0 0 0,0-1-1 0 0,1 1 1 0 0,-1-1 0 0 0,0 0-1 0 0,1 0 1 0 0,-1 1 0 0 0,1-1 0 0 0,-1 0-1 0 0,1 0-4 0 0,4-1-67 0 0,0 1 0 0 0,0-1 1 0 0,0 0-1 0 0,-1 0 0 0 0,1 0 0 0 0,0-1 0 0 0,0 0 0 0 0,0 0 0 0 0,-1-1 0 0 0,0 1 0 0 0,1-1 0 0 0,-1 0 0 0 0,0-1 0 0 0,0 1 0 0 0,0-1 0 0 0,-1 0 0 0 0,0 0 1 0 0,1-1-1 0 0,-1 1 0 0 0,-1-1 0 0 0,1 0 0 0 0,-1 0 0 0 0,0 0 0 0 0,0 0 0 0 0,0-1 67 0 0,-1 2-11 0 0,-1 1 0 0 0,0-1 0 0 0,1 0 0 0 0,-1 0-1 0 0,-1 0 1 0 0,1 1 0 0 0,-1-1 0 0 0,1 0 0 0 0,-1 0 0 0 0,0 0 0 0 0,-1 0 0 0 0,1 0 0 0 0,0 0-1 0 0,-1 0 1 0 0,-1-3 11 0 0,0 2 26 0 0,1 5-4 0 0,1 0 0 0 0,0 0 0 0 0,-1 0 0 0 0,1 0 0 0 0,0-1 0 0 0,-1 1 0 0 0,1 0 0 0 0,0 0 0 0 0,-1 0 0 0 0,1 0 0 0 0,0 0 0 0 0,-1 0 0 0 0,1 0 0 0 0,-1 0 0 0 0,1 0 0 0 0,0 0 0 0 0,-1 0 0 0 0,1 0 0 0 0,0 0 0 0 0,-1 0 0 0 0,1 0 1 0 0,0 1-1 0 0,-1-1 0 0 0,1 0 0 0 0,0 0 0 0 0,-1 0 0 0 0,1 1-22 0 0,-9 3 315 0 0,7-2-277 0 0,0-1 0 0 0,1 1 0 0 0,-1 0 0 0 0,1 0-1 0 0,-1 0 1 0 0,1 0 0 0 0,0 0 0 0 0,-1 0 0 0 0,1 0-1 0 0,0 0 1 0 0,0 0 0 0 0,1 0 0 0 0,-1 1 0 0 0,0-1-1 0 0,1 0 1 0 0,-1 1-38 0 0,0 5 29 0 0,0 0-1 0 0,0 0 1 0 0,0 0-1 0 0,1 0-28 0 0,-1-2 41 0 0,1-5-32 0 0,0 0 0 0 0,0 1 0 0 0,0-1 0 0 0,0 0 0 0 0,0 0 0 0 0,0 1 0 0 0,0-1 0 0 0,0 0 0 0 0,1 1 0 0 0,-1-1 0 0 0,0 0 0 0 0,1 0 0 0 0,-1 0 0 0 0,2 2-9 0 0,-1 0-190 0 0,0-1 0 0 0,0 1 1 0 0,1-1-1 0 0,-1 1 0 0 0,1-1 1 0 0,0 1-1 0 0,0-1 1 0 0,0 0-1 0 0,0 0 0 0 0,1 1 190 0 0,-2-2-347 0 0,-1 0 100 0 0,1-1 0 0 0,-1 0 0 0 0,0 0 0 0 0,1 0 0 0 0,-1 1 1 0 0,0-1-1 0 0,1 0 0 0 0,-1 0 0 0 0,1 0 0 0 0,-1 0 0 0 0,0 0 1 0 0,1 0-1 0 0,-1 0 0 0 0,1 0 0 0 0,-1 0 0 0 0,0 0 0 0 0,1 0 0 0 0,-1 0 1 0 0,1 0-1 0 0,-1 0 0 0 0,0-1 0 0 0,1 1 247 0 0,0 0-1033 0 0,6-2-4848 0 0</inkml:trace>
  <inkml:trace contextRef="#ctx0" brushRef="#br1" timeOffset="265983.651">8523 5197 3224 0 0,'0'0'719'0'0,"-10"9"8607"0"0,8-7-8607 0 0,0 0 0 0 0,0 0 0 0 0,0 1 0 0 0,0-1 0 0 0,0 1 0 0 0,1-1 0 0 0,-2 3-719 0 0,1-1 198 0 0,1 0 0 0 0,-1 1 0 0 0,1-1 0 0 0,-1 1 0 0 0,1-1 0 0 0,0 1 0 0 0,1 0 0 0 0,-1-1 0 0 0,1 1 0 0 0,0 0 0 0 0,0 0 0 0 0,1 1-198 0 0,0-3 30 0 0,0 0-1 0 0,0 1 1 0 0,1-1 0 0 0,-1 0-1 0 0,1 0 1 0 0,0 0 0 0 0,0-1-1 0 0,0 1 1 0 0,0 0 0 0 0,1-1-1 0 0,-1 1 1 0 0,1-1 0 0 0,-1 0-1 0 0,1 0 1 0 0,0 0 0 0 0,0 0-1 0 0,0 0 1 0 0,0-1 0 0 0,0 1-1 0 0,1-1-29 0 0,8 5 63 0 0,-9-5-4 0 0,-1 1 0 0 0,1-1 0 0 0,0 0 0 0 0,0 0 0 0 0,1-1 0 0 0,-1 1 0 0 0,0 0 0 0 0,0-1 0 0 0,0 0 0 0 0,0 0 0 0 0,1 0 0 0 0,2 0-59 0 0,-5 0 55 0 0,-1 0 15 0 0,0 0 2 0 0,0 0 10 0 0,-1 1 39 0 0,-2 3-65 0 0,0 0 0 0 0,0-1 0 0 0,0 1-1 0 0,-1-1 1 0 0,1 0 0 0 0,-1 0 0 0 0,0 0 0 0 0,0-1 0 0 0,0 1 0 0 0,0-1-1 0 0,-1 0-55 0 0,-6 5 71 0 0,10-6-119 0 0,-55 33-276 0 0,18-13-5056 0 0,29-17-1123 0 0</inkml:trace>
  <inkml:trace contextRef="#ctx0" brushRef="#br1" timeOffset="266477.147">8654 5315 15344 0 0,'0'0'704'0'0,"0"0"-15"0"0,8 3-419 0 0,16 5 415 0 0,-20-7-308 0 0,-1 1 1 0 0,1-1-1 0 0,-1 0 0 0 0,1 0 1 0 0,0 0-1 0 0,-1 0 1 0 0,1-1-1 0 0,0 1 0 0 0,0-1 1 0 0,-1 0-1 0 0,1 0 1 0 0,3-1-378 0 0,11-2 613 0 0,-16 3-584 0 0,0 0 1 0 0,0 0-1 0 0,0 0 1 0 0,0 0-1 0 0,0-1 0 0 0,0 1 1 0 0,0-1-1 0 0,0 1 1 0 0,0-1-1 0 0,0 0 0 0 0,0 0 1 0 0,0 0-1 0 0,-1 0 1 0 0,1 0-1 0 0,0 0 0 0 0,-1 0 1 0 0,1-1-1 0 0,-1 1 1 0 0,1 0-1 0 0,-1-1 0 0 0,1-1-29 0 0,0 1-63 0 0,0 0 0 0 0,-1-1 1 0 0,0 1-1 0 0,0 0 0 0 0,0-1 0 0 0,0 0 0 0 0,0 1 0 0 0,0-1 0 0 0,-1 1 0 0 0,1-1 0 0 0,-1 0 0 0 0,1 0 1 0 0,-1 1-1 0 0,0-1 0 0 0,0 0 0 0 0,-1 1 0 0 0,1-1 0 0 0,0 0 0 0 0,-1 1 0 0 0,0-1 0 0 0,1 0 0 0 0,-1 1 1 0 0,0-1-1 0 0,-1 1 0 0 0,1-1 0 0 0,0 1 0 0 0,-1 0 0 0 0,1-1 63 0 0,-1 0-187 0 0,-1 0-1 0 0,1 0 1 0 0,-1 0-1 0 0,0 0 1 0 0,0 0-1 0 0,0 1 1 0 0,0-1-1 0 0,0 1 1 0 0,-1 0 0 0 0,1 0-1 0 0,-3-1 188 0 0,-8-5-103 0 0,14 7 123 0 0,-1 1 1 0 0,1 0-1 0 0,-1 0 1 0 0,1 0-1 0 0,-1 0 1 0 0,1 0-1 0 0,-1-1 1 0 0,1 1-1 0 0,-1 0 1 0 0,1 0-1 0 0,-1 0 1 0 0,1 1-1 0 0,-1-1 1 0 0,1 0-1 0 0,-1 0 1 0 0,1 0-1 0 0,-1 0 1 0 0,1 0-1 0 0,-1 0 1 0 0,1 1-1 0 0,-1-1 1 0 0,1 0-1 0 0,0 0 0 0 0,-1 1 1 0 0,1-1-1 0 0,-1 0 1 0 0,1 1-1 0 0,0-1 1 0 0,-1 0-1 0 0,1 1 1 0 0,0-1-1 0 0,-1 1 1 0 0,1-1-1 0 0,0 1 1 0 0,0-1-1 0 0,-1 0 1 0 0,1 1-1 0 0,0 0-20 0 0,-10 20 462 0 0,9-17-297 0 0,-1 3-61 0 0,1 1 0 0 0,0-1 0 0 0,0 1 0 0 0,0-1 1 0 0,1 0-1 0 0,0 1 0 0 0,1-1 0 0 0,0 1 0 0 0,0-1 0 0 0,0 0 0 0 0,1 0 0 0 0,0 1 0 0 0,1 0-104 0 0,0-2 76 0 0,0 0 1 0 0,0-1-1 0 0,1 1 0 0 0,0 0 0 0 0,0-1 0 0 0,0 0 0 0 0,0 0 1 0 0,1 0-1 0 0,0-1 0 0 0,0 1 0 0 0,0-1 0 0 0,0 0 0 0 0,1-1 1 0 0,0 1-1 0 0,0-1 0 0 0,0 0 0 0 0,0-1 0 0 0,0 1 0 0 0,0-1 0 0 0,1 0 1 0 0,-1-1-1 0 0,1 0 0 0 0,-1 0 0 0 0,1 0 0 0 0,2-1-76 0 0,-5 0-6 0 0,0 0 0 0 0,-1-1 0 0 0,1 1-1 0 0,0-1 1 0 0,-1 0 0 0 0,1 0 0 0 0,-1 0-1 0 0,1-1 1 0 0,-1 1 0 0 0,0-1-1 0 0,0 0 1 0 0,1 0 0 0 0,-1 0 0 0 0,0 0-1 0 0,-1 0 1 0 0,1-1 0 0 0,0 1 0 0 0,-1-1 6 0 0,3-3-296 0 0,0 0 1 0 0,-1 0-1 0 0,1 0 1 0 0,-1-1 0 0 0,-1 0-1 0 0,0 1 1 0 0,0-1-1 0 0,1-3 296 0 0,-4 9-61 0 0,0 1 0 0 0,0-1 0 0 0,1 0 0 0 0,-1 1-1 0 0,0-1 1 0 0,0 1 0 0 0,1-1 0 0 0,-1 1 0 0 0,0-1-1 0 0,1 1 1 0 0,-1-1 0 0 0,0 1 0 0 0,1-1 0 0 0,-1 1-1 0 0,1-1 1 0 0,-1 1 0 0 0,1 0 0 0 0,-1-1 0 0 0,1 1-1 0 0,-1 0 1 0 0,1-1 61 0 0,-1 1-11 0 0,1 0 1 0 0,-1 0-1 0 0,1 0 0 0 0,-1 1 0 0 0,0-1 0 0 0,1 0 1 0 0,-1 0-1 0 0,0 0 0 0 0,1 0 0 0 0,-1 1 0 0 0,1-1 1 0 0,-1 0-1 0 0,0 0 0 0 0,0 1 0 0 0,1-1 0 0 0,-1 0 1 0 0,0 1-1 0 0,1-1 0 0 0,-1 0 0 0 0,0 1 0 0 0,0-1 1 0 0,0 0-1 0 0,1 1 11 0 0,12 31 854 0 0,-8-20-631 0 0,16 35 1313 0 0,-21-46-1256 0 0,0-1 2 0 0,0 0 4 0 0,0 0 2 0 0,0 0 0 0 0,0 0-20 0 0,0 0-82 0 0,0 0-33 0 0,17-9 327 0 0,-12 1-553 0 0,-1-2 0 0 0,0 1-1 0 0,0 0 1 0 0,-1-1 0 0 0,1 0 73 0 0,13-38-3790 0 0,-10 35 1411 0 0</inkml:trace>
  <inkml:trace contextRef="#ctx0" brushRef="#br1" timeOffset="266824.732">9360 5157 10592 0 0,'0'0'818'0'0,"0"0"-351"0"0,0 0 501 0 0,0 0 273 0 0,0-1-1071 0 0,1 1-1 0 0,-1 0 1 0 0,0-1 0 0 0,0 1-1 0 0,0 0 1 0 0,0-1-1 0 0,0 1 1 0 0,1 0 0 0 0,-1-1-1 0 0,0 1 1 0 0,0 0-1 0 0,1 0 1 0 0,-1-1 0 0 0,0 1-1 0 0,1 0 1 0 0,-1 0-1 0 0,0-1 1 0 0,0 1 0 0 0,1 0-1 0 0,-1 0-169 0 0,3 0 216 0 0,-1 0 1 0 0,1 0-1 0 0,0 0 0 0 0,-1 1 1 0 0,1-1-1 0 0,0 1 0 0 0,-1-1 1 0 0,1 1-1 0 0,-1 0 0 0 0,0 0 1 0 0,1 0-1 0 0,-1 0 0 0 0,0 1 1 0 0,1-1-1 0 0,-1 1-216 0 0,1 0 85 0 0,-1 1 0 0 0,0-1 0 0 0,0 1 0 0 0,0-1 0 0 0,0 1 0 0 0,-1 0 0 0 0,1 0 0 0 0,-1-1 0 0 0,1 1 0 0 0,-1 0 0 0 0,0 0 0 0 0,0 3-85 0 0,1-1 82 0 0,-1 0 0 0 0,0 0 0 0 0,0 0-1 0 0,-1 0 1 0 0,0 1 0 0 0,0-1-1 0 0,0 0 1 0 0,0 0 0 0 0,-1 0 0 0 0,0 0-1 0 0,0 0 1 0 0,0 0 0 0 0,-2 5-82 0 0,-3 3 194 0 0,0 1 0 0 0,-1-1 0 0 0,-1-1 0 0 0,-2 4-194 0 0,1-1 193 0 0,8-13-102 0 0,1-2-22 0 0,0 0 1 0 0,0 0 22 0 0,0 0 10 0 0,7 2 106 0 0,-3-1-197 0 0,0 0 1 0 0,0-1-1 0 0,0 0 0 0 0,0 0 0 0 0,0 0 1 0 0,0 0-1 0 0,0 0 0 0 0,0-1 0 0 0,0 1 0 0 0,2-2-11 0 0,42-14-7 0 0,-10 3-294 0 0,20 1-1449 0 0,-19 5-2804 0 0,-26 4-2129 0 0</inkml:trace>
  <inkml:trace contextRef="#ctx0" brushRef="#br1" timeOffset="267274.772">8477 5563 5984 0 0,'0'0'464'0'0,"-13"-8"-32"0"0,10 8 215 0 0,0-1 1 0 0,0 1-1 0 0,-1-1 1 0 0,1 1-1 0 0,0 0 1 0 0,-1 0-1 0 0,1 0 1 0 0,0 1-1 0 0,-1-1 1 0 0,1 1-1 0 0,0 0 1 0 0,0 0-1 0 0,-1 0 1 0 0,-1 1-648 0 0,-2 1 563 0 0,0 0 1 0 0,1 0-1 0 0,0 1 0 0 0,0 0 0 0 0,0 0 1 0 0,-3 2-564 0 0,3 1 234 0 0,-1 0 0 0 0,1 0 1 0 0,0 0-1 0 0,1 1 0 0 0,0 0 1 0 0,0 0-1 0 0,1 0 0 0 0,0 0 1 0 0,0 1-1 0 0,1 0 0 0 0,0-1 1 0 0,0 1-1 0 0,1 1 0 0 0,0-1 1 0 0,1 0-1 0 0,0 2-234 0 0,0 1 95 0 0,0 1-1 0 0,2-1 1 0 0,-1 0 0 0 0,1 0-1 0 0,1 0 1 0 0,0 0 0 0 0,1 0-1 0 0,2 5-94 0 0,6 19 535 0 0,6 38-535 0 0,-16-68-4 0 0,0 0 0 0 0,0 0 0 0 0,-1 0 0 0 0,0 0 0 0 0,0 0 0 0 0,-1 1 1 0 0,1-1-1 0 0,-1 0 0 0 0,-1 0 0 0 0,1 1 4 0 0,-1-4-195 0 0,1 1 0 0 0,0-1 0 0 0,-1 0 1 0 0,0 1-1 0 0,0-1 0 0 0,0 0 0 0 0,0 0 1 0 0,0 0-1 0 0,-1 0 0 0 0,1-1 0 0 0,-1 1 0 0 0,1-1 1 0 0,-1 1-1 0 0,0-1 0 0 0,0 0 0 0 0,-1 0 0 0 0,-2 1 195 0 0,-8 3-2585 0 0,-2 2-4301 0 0</inkml:trace>
  <inkml:trace contextRef="#ctx0" brushRef="#br1" timeOffset="267963.224">8014 5931 3680 0 0,'13'-9'392'0'0,"9"-3"1682"0"0,-7 5 1589 0 0,-1-1 0 0 0,1 2-1 0 0,10-3-3662 0 0,20-4 3617 0 0,35-5-3617 0 0,-61 14 293 0 0,6 0 672 0 0,27-2-965 0 0,-37 6-10 0 0,0-2 0 0 0,1 1 0 0 0,-1-2 0 0 0,0 0 0 0 0,0-1 0 0 0,0-1 1 0 0,-1 0-1 0 0,0 0 0 0 0,0-2 0 0 0,7-3 10 0 0,-21 11-107 0 0,1 0 0 0 0,-1 1 0 0 0,1-1-1 0 0,-1 1 1 0 0,0-1 0 0 0,0 1 0 0 0,0-1 0 0 0,1 1 0 0 0,-1-1 0 0 0,-1 0 0 0 0,1 1-1 0 0,0-1 1 0 0,0 2 107 0 0,-3 29 634 0 0,-2 32 254 0 0,4-35-364 0 0,-2 0 0 0 0,-2 5-524 0 0,4-23 303 0 0,4-18 139 0 0,7-19-652 0 0,-7 14-138 0 0,1 0 1 0 0,0 0-1 0 0,1 1 0 0 0,1-1 0 0 0,0 1 1 0 0,0 1-1 0 0,1-1 0 0 0,0 1 1 0 0,3-3 347 0 0,-5 8-80 0 0,1-1 0 0 0,-1 1 0 0 0,1 0 0 0 0,-1 0 0 0 0,1 1 1 0 0,1 0-1 0 0,-1 0 0 0 0,1 0 0 0 0,-1 1 0 0 0,1 0 1 0 0,0 0-1 0 0,0 1 0 0 0,1 0 0 0 0,-1 0 0 0 0,0 0 0 0 0,1 1 80 0 0,16-1 35 0 0,0 2-1 0 0,2 0-34 0 0,-2 0 103 0 0,-8 1-15 0 0,-1-2-1 0 0,1 1 1 0 0,0-2-1 0 0,-1 0 1 0 0,0-1-1 0 0,1-1 0 0 0,12-5-87 0 0,-27 9 5 0 0,-1 0 0 0 0,0 0 0 0 0,1-1 0 0 0,-1 1 0 0 0,0 0 0 0 0,1-1 0 0 0,-1 1 0 0 0,0 0 0 0 0,1-1 0 0 0,-1 1 0 0 0,0-1 0 0 0,0 1 0 0 0,0 0 0 0 0,1-1 0 0 0,-1 1 0 0 0,0-1 0 0 0,0 1 0 0 0,0-1 0 0 0,0 1 0 0 0,0-1 0 0 0,0 1 0 0 0,0-1 0 0 0,0 1 0 0 0,0 0 0 0 0,0-1 0 0 0,0 1 0 0 0,0-1 0 0 0,0 1 0 0 0,0-1 0 0 0,0 1-1 0 0,-1-1 1 0 0,1 1 0 0 0,0 0 0 0 0,0-1 0 0 0,0 1 0 0 0,-1-1 0 0 0,1 1 0 0 0,0-1-5 0 0,-1 0 1 0 0,0 0-1 0 0,1 0 1 0 0,-1-1-1 0 0,0 1 1 0 0,0 0-1 0 0,0 0 1 0 0,0 0-1 0 0,0 0 1 0 0,0 0 0 0 0,0 0-1 0 0,-1-1 0 0 0,-10-2-33 0 0,-1 1-1 0 0,0 0 1 0 0,0 1-1 0 0,0 1 1 0 0,0 0 0 0 0,0 0-1 0 0,-10 2 34 0 0,21-1 9 0 0,-6 1 79 0 0,1-1 0 0 0,0 2-1 0 0,0-1 1 0 0,0 1 0 0 0,0 0 0 0 0,1 1 0 0 0,-1 0 0 0 0,1 0 0 0 0,-1 0 0 0 0,1 0 0 0 0,0 1 0 0 0,0 0 0 0 0,0 1 0 0 0,1-1-1 0 0,-1 1 1 0 0,0 2-88 0 0,4-4 74 0 0,-1-1 0 0 0,1 1 0 0 0,1 0 0 0 0,-1-1-1 0 0,0 1 1 0 0,1 0 0 0 0,-1 0 0 0 0,1 1 0 0 0,0-1 0 0 0,0 0-1 0 0,0 0 1 0 0,0 0 0 0 0,1 1 0 0 0,-1 2-74 0 0,1 1 75 0 0,0-1 0 0 0,0 1 1 0 0,0-1-1 0 0,1 0 0 0 0,0 1 0 0 0,1-1 0 0 0,0 2-75 0 0,-1-4 14 0 0,1 0-1 0 0,0-1 0 0 0,-1 1 1 0 0,1-1-1 0 0,1 1 0 0 0,-1-1 1 0 0,1 0-1 0 0,-1 0 0 0 0,1 0 1 0 0,0 0-1 0 0,0-1 0 0 0,0 1 1 0 0,0-1-1 0 0,0 0 0 0 0,1 1 1 0 0,-1-2-1 0 0,1 1 0 0 0,0 0-13 0 0,6 0-115 0 0,-1 0-1 0 0,1 0 0 0 0,0-1 1 0 0,0 0-1 0 0,0-1 0 0 0,0 0 0 0 0,0-1 1 0 0,0 0-1 0 0,0 0 0 0 0,6-2 116 0 0,-5 0-842 0 0,-1 0 0 0 0,1-1 0 0 0,-1 0 0 0 0,0 0 0 0 0,0-1 0 0 0,0-1 842 0 0,0 0-949 0 0,0 0 0 0 0,-1-1 0 0 0,1-1 0 0 0,-2 0 0 0 0,1 0 0 0 0,0-1 949 0 0,6-7-1288 0 0</inkml:trace>
  <inkml:trace contextRef="#ctx0" brushRef="#br1" timeOffset="268315.809">9053 5710 3224 0 0,'-15'3'9802'0'0,"12"-1"-9136"0"0,1 0-1 0 0,-1 0 1 0 0,0 0-1 0 0,1 0 1 0 0,-1 0-1 0 0,1 1 1 0 0,0-1-1 0 0,0 1 1 0 0,0 0 0 0 0,-1 0-666 0 0,-16 31 1404 0 0,8-5-522 0 0,1 1 1 0 0,1 0-1 0 0,2 0 0 0 0,1 1-882 0 0,5-26 40 0 0,0 0-1 0 0,0 0 0 0 0,0 0 1 0 0,1 0-1 0 0,0 0 0 0 0,0 0 1 0 0,0 0-1 0 0,1 0-39 0 0,0-4 84 0 0,-1-1-11 0 0,14-3-18 0 0,-9 0-169 0 0,0 0-1 0 0,1-1 1 0 0,-1 1 0 0 0,-1-1-1 0 0,1 0 1 0 0,-1 0 0 0 0,1-1 0 0 0,-1 1-1 0 0,0-1 1 0 0,3-5 114 0 0,10-11-800 0 0,-16 20 738 0 0,-1 0-1 0 0,1 0 0 0 0,0 0 0 0 0,0 0 1 0 0,0 0-1 0 0,0 0 0 0 0,1 0 0 0 0,-1 0 1 0 0,0 1-1 0 0,0-1 0 0 0,0 0 1 0 0,1 1 62 0 0,-2 0-5 0 0,1 0 1 0 0,-1 0 0 0 0,1 1 0 0 0,-1-1-1 0 0,1 0 1 0 0,-1 0 0 0 0,1 1 0 0 0,-1-1-1 0 0,1 0 1 0 0,-1 1 0 0 0,1-1 0 0 0,-1 1-1 0 0,0-1 1 0 0,1 0 0 0 0,-1 1 0 0 0,0-1 0 0 0,1 1-1 0 0,-1-1 1 0 0,0 1 0 0 0,1-1 0 0 0,-1 1-1 0 0,0-1 1 0 0,0 1 0 0 0,0-1 0 0 0,0 1-1 0 0,0 0 1 0 0,1-1 0 0 0,-1 1 0 0 0,0-1 0 0 0,0 1-1 0 0,0 0 5 0 0,4 23 643 0 0,0 1 0 0 0,-1 0 0 0 0,-1 17-643 0 0,0-4 603 0 0,2 74 301 0 0,-4-112-921 0 0,-1 1 1 0 0,1-1-1 0 0,0 1 0 0 0,0 0 0 0 0,0-1 0 0 0,0 1 0 0 0,0-1 0 0 0,1 1 1 0 0,-1-1-1 0 0,0 1 0 0 0,0-1 0 0 0,0 1 0 0 0,0-1 0 0 0,1 1 0 0 0,-1-1 1 0 0,0 1-1 0 0,0-1 0 0 0,1 1 0 0 0,-1-1 0 0 0,0 1 17 0 0,1-1-95 0 0,-1 0 1 0 0,0 0-1 0 0,1 0 0 0 0,-1 0 0 0 0,0 0 0 0 0,1 0 0 0 0,-1 0 1 0 0,0 0-1 0 0,0-1 0 0 0,1 1 0 0 0,-1 0 0 0 0,0 0 0 0 0,0 0 1 0 0,1 0-1 0 0,-1 0 0 0 0,0-1 0 0 0,0 1 0 0 0,1 0 0 0 0,-1 0 1 0 0,0 0-1 0 0,0-1 0 0 0,0 1 0 0 0,1 0 0 0 0,-1 0 0 0 0,0-1 95 0 0,12-19-7691 0 0,-5 6 1051 0 0</inkml:trace>
  <inkml:trace contextRef="#ctx0" brushRef="#br1" timeOffset="269126.418">9182 5770 4608 0 0,'0'0'353'0'0,"0"0"193"0"0,0 0 1669 0 0,0 0 759 0 0,3 1 2834 0 0,7 4-4342 0 0,-9-3-1268 0 0,1-1 0 0 0,0 1 0 0 0,0 0 0 0 0,-1 0 0 0 0,0 0 0 0 0,1 0 0 0 0,-1 0 1 0 0,0 0-1 0 0,0 0 0 0 0,0 0 0 0 0,0 1 0 0 0,0-1 0 0 0,0 0 0 0 0,0 2-198 0 0,6 36 1126 0 0,-7-37-1028 0 0,2 41 723 0 0,-3-38-755 0 0,0 0 0 0 0,1 0-1 0 0,0 0 1 0 0,1 0-1 0 0,0 0 1 0 0,-1 0 0 0 0,2 0-1 0 0,-1 0 1 0 0,1 0-1 0 0,0-1 1 0 0,2 6-66 0 0,-4-10 184 0 0,0-1-7 0 0,15-1-65 0 0,-12 0-139 0 0,0 1-1 0 0,0-1 1 0 0,0 0-1 0 0,-1-1 1 0 0,1 1-1 0 0,0 0 1 0 0,0-1-1 0 0,-1 0 1 0 0,1 1-1 0 0,-1-1 1 0 0,0 0-1 0 0,1 0 1 0 0,-1-1-1 0 0,0 1 1 0 0,0 0-1 0 0,0-1 28 0 0,5-6-302 0 0,-1-1-1 0 0,1-1 1 0 0,0-3 302 0 0,-6 13-53 0 0,21-50-1115 0 0,-19 45 986 0 0,0 0 0 0 0,0-1-1 0 0,-1 1 1 0 0,1-1-1 0 0,-2 1 183 0 0,2 1-153 0 0,-3 4 188 0 0,0 1 51 0 0,0 14 294 0 0,-2 10 253 0 0,1-19-523 0 0,0 0 0 0 0,1 0 0 0 0,0-1 0 0 0,0 1-1 0 0,0 0 1 0 0,0 1-110 0 0,1 9 233 0 0,-1-10-175 0 0,0-1 0 0 0,0 0 0 0 0,1 0-1 0 0,0 1 1 0 0,-1-1 0 0 0,2 1-58 0 0,-2-4 9 0 0,0 0 0 0 0,1 0 0 0 0,-1 0-1 0 0,0-1 1 0 0,1 1 0 0 0,-1 0 0 0 0,1 0-1 0 0,-1-1 1 0 0,1 1 0 0 0,-1 0 0 0 0,1-1-1 0 0,-1 1 1 0 0,1-1 0 0 0,0 1 0 0 0,-1 0 0 0 0,1-1-1 0 0,0 0 1 0 0,0 1 0 0 0,-1-1 0 0 0,1 1-1 0 0,0-1 1 0 0,0 0 0 0 0,0 0 0 0 0,-1 1-1 0 0,1-1 1 0 0,0 0 0 0 0,0 0 0 0 0,0 0-1 0 0,0 0 1 0 0,-1 0 0 0 0,1 0 0 0 0,0 0-1 0 0,0 0 1 0 0,0 0 0 0 0,0 0-9 0 0,2-1 17 0 0,-1 1 1 0 0,1 0-1 0 0,0-1 0 0 0,0 0 0 0 0,0 1 0 0 0,-1-1 1 0 0,1 0-1 0 0,0-1 0 0 0,-1 1 0 0 0,1 0 0 0 0,-1-1 0 0 0,1 1 1 0 0,-1-1-1 0 0,0 0 0 0 0,0 0 0 0 0,0 0 0 0 0,0 0 1 0 0,0 0-1 0 0,0 0 0 0 0,1-3-17 0 0,2-1-115 0 0,-1 0-1 0 0,-1 0 1 0 0,1-1-1 0 0,-1 0 1 0 0,0 1-1 0 0,-1-1 1 0 0,2-3 115 0 0,-3 4-126 0 0,1 0-15 0 0,0 1 0 0 0,-1-1 0 0 0,1 0 0 0 0,-1 0 0 0 0,-1 0 0 0 0,1 0 0 0 0,-1 0 0 0 0,0 0 0 0 0,0 0 0 0 0,-1 0 0 0 0,0-1 141 0 0,-4-1-427 0 0,5 7 503 0 0,0 1 27 0 0,-3 6 111 0 0,-1 4-129 0 0,1 0 0 0 0,0 1 0 0 0,1-1 0 0 0,0 0 0 0 0,1 1 0 0 0,0-1 0 0 0,0 3-85 0 0,0 9 125 0 0,4 5 43 0 0,-1-7 80 0 0,-1-18-168 0 0,2 3-64 0 0,-2-4-10 0 0,-1-1-1 0 0,1 1 1 0 0,0 0-1 0 0,0-1 0 0 0,0 1 1 0 0,0 0-1 0 0,0-1 1 0 0,0 1-1 0 0,0-1 1 0 0,0 1-1 0 0,0-1 0 0 0,0 0 1 0 0,0 1-1 0 0,0-1 1 0 0,0 0-1 0 0,0 0 0 0 0,1 0 1 0 0,-1 0-1 0 0,0 0 1 0 0,0 0-1 0 0,0 0 1 0 0,0 0-1 0 0,0 0 0 0 0,0 0 1 0 0,0-1-1 0 0,0 1 1 0 0,0 0-1 0 0,1-1 1 0 0,-1 1-1 0 0,0-1 0 0 0,-1 1 1 0 0,1-1-1 0 0,0 0 1 0 0,0 1-1 0 0,0-1 1 0 0,0 0-6 0 0,2-1-4 0 0,0 0-43 0 0,0-1-1 0 0,0 1 0 0 0,0-1 1 0 0,0 0-1 0 0,-1 0 0 0 0,1 0 1 0 0,-1-1-1 0 0,0 1 0 0 0,1 0 1 0 0,-1-2 47 0 0,0 1-62 0 0,0 1 0 0 0,0 0 0 0 0,0 0 0 0 0,0 0 0 0 0,1 0 0 0 0,-1 0 1 0 0,1 0-1 0 0,-1 1 0 0 0,1-1 0 0 0,0 1 0 0 0,2-2 62 0 0,-4 4-2 0 0,3-2-33 0 0,-1 0 0 0 0,1 1 0 0 0,-1-1 1 0 0,1 1-1 0 0,0 0 0 0 0,2 0 35 0 0,-5 1 11 0 0,0-1 0 0 0,0 1-1 0 0,0 0 1 0 0,1 0 0 0 0,-1 1 0 0 0,0-1 0 0 0,0 0-1 0 0,0 0 1 0 0,1 1 0 0 0,-1-1 0 0 0,0 0-1 0 0,0 1 1 0 0,0-1 0 0 0,0 1 0 0 0,0 0 0 0 0,0-1-1 0 0,0 1 1 0 0,0 0 0 0 0,0 0 0 0 0,0-1 0 0 0,0 1-1 0 0,0 0 1 0 0,-1 0 0 0 0,1 0-11 0 0,3 4 200 0 0,-1 0-1 0 0,1-1 1 0 0,-1 1 0 0 0,0 1 0 0 0,-1-1-1 0 0,1 0 1 0 0,-1 1 0 0 0,0-1-1 0 0,1 6-199 0 0,-3-10 52 0 0,1 1 1 0 0,-1 0-1 0 0,1-1 0 0 0,-1 1 0 0 0,1-1 0 0 0,0 1 0 0 0,0-1 1 0 0,0 1-1 0 0,0 0-52 0 0,1 0 135 0 0,0 1 0 0 0,-1-1 0 0 0,1 1 1 0 0,-1-1-1 0 0,0 1 0 0 0,0-1 0 0 0,0 1-135 0 0,-1-1 31 0 0,1 0 0 0 0,0 0 0 0 0,-1 0-1 0 0,1-1 1 0 0,0 1 0 0 0,0 0 0 0 0,0 0 0 0 0,0-1-1 0 0,1 1 1 0 0,-1-1 0 0 0,0 1 0 0 0,1-1-1 0 0,-1 1 1 0 0,1-1 0 0 0,-1 0 0 0 0,1 0 0 0 0,0 0-1 0 0,-1 0 1 0 0,1 0 0 0 0,1 0-31 0 0,0 0-77 0 0,1 0-1 0 0,-1 0 1 0 0,0 0-1 0 0,1-1 1 0 0,0 1-1 0 0,-1-1 1 0 0,1 0 0 0 0,-1 0-1 0 0,1-1 1 0 0,-1 1-1 0 0,2-1 78 0 0,6-1-1231 0 0,0-1 0 0 0,1-1 0 0 0,-1 0 0 0 0,-1 0 0 0 0,1-1 0 0 0,8-5 1231 0 0,-5 1-2129 0 0,1-2-143 0 0</inkml:trace>
  <inkml:trace contextRef="#ctx0" brushRef="#br1" timeOffset="269469.579">9970 5737 3680 0 0,'0'0'284'0'0,"-12"-2"287"0"0,9 3 536 0 0,1-1 0 0 0,0 1 1 0 0,-1-1-1 0 0,1 1 1 0 0,0 0-1 0 0,0 0 0 0 0,-1 0 1 0 0,1 0-1 0 0,0 0 1 0 0,-1 1-1108 0 0,-22 16 3719 0 0,18-13-3652 0 0,-3 3 290 0 0,-1 1 1 0 0,1 1-1 0 0,1 0 0 0 0,0 0 0 0 0,0 1 0 0 0,1 0 0 0 0,0 1 0 0 0,1-1 0 0 0,0 2 0 0 0,0 1-357 0 0,6-10 34 0 0,-1-1-1 0 0,1 0 1 0 0,0 0-1 0 0,0 0 1 0 0,0 1 0 0 0,0-1-1 0 0,1 1 1 0 0,0-1-1 0 0,-1 0 1 0 0,1 1 0 0 0,0-1-1 0 0,0 1 1 0 0,1-1-1 0 0,-1 0 1 0 0,1 2-34 0 0,0-3 2 0 0,-1-1 0 0 0,1 0 0 0 0,-1 0 0 0 0,1 0 0 0 0,-1 0 0 0 0,1 0 0 0 0,0 0 0 0 0,0 0 0 0 0,-1 0 0 0 0,1 0 0 0 0,0 0 0 0 0,0 0 0 0 0,0 0 0 0 0,0 0 0 0 0,0-1 0 0 0,0 1 0 0 0,0 0 0 0 0,0-1 0 0 0,0 1 0 0 0,1-1 0 0 0,-1 1 0 0 0,0-1 0 0 0,0 0 0 0 0,0 1 0 0 0,1-1 0 0 0,-1 0 0 0 0,1 0-2 0 0,6 1-163 0 0,0-1 0 0 0,1 0 0 0 0,-1 0-1 0 0,3-1 164 0 0,19 0-584 0 0,-27 1 555 0 0,-1 0-1 0 0,1 1 0 0 0,-1 0 1 0 0,0-1-1 0 0,1 1 0 0 0,-1 0 1 0 0,0 0-1 0 0,0 0 0 0 0,1 0 1 0 0,-1 1-1 0 0,0-1 0 0 0,0 0 1 0 0,0 1-1 0 0,-1 0 0 0 0,1-1 1 0 0,1 2 29 0 0,-1 0 9 0 0,0 0 0 0 0,-1 0 1 0 0,1 0-1 0 0,-1 0 0 0 0,0 0 1 0 0,1 0-1 0 0,-1 1 0 0 0,-1-1 1 0 0,1 0-1 0 0,0 1 0 0 0,-1 1-9 0 0,1 9 193 0 0,0 0-1 0 0,-1-1 1 0 0,-1 1 0 0 0,0 0-1 0 0,-1-1 1 0 0,-1 1-1 0 0,0-1 1 0 0,0 0 0 0 0,-2 0-1 0 0,1 0 1 0 0,-2 0-1 0 0,0-1 1 0 0,0 0-1 0 0,-1 0 1 0 0,-1 0 0 0 0,0-1-193 0 0,1-2 87 0 0,-1-1 0 0 0,0 0 0 0 0,0-1 1 0 0,-1 1-1 0 0,0-2 0 0 0,0 1 0 0 0,-6 2-87 0 0,10-6-106 0 0,1-1 0 0 0,-1 1 0 0 0,0-1 0 0 0,0 0 0 0 0,1-1 0 0 0,-1 1 0 0 0,0-1-1 0 0,-1 0 1 0 0,1 0 0 0 0,0 0 0 0 0,0-1 0 0 0,0 0 0 0 0,0 0 0 0 0,-1 0 0 0 0,1-1-1 0 0,0 1 1 0 0,-2-2 106 0 0,5 2-334 0 0,0-1 0 0 0,0 0 0 0 0,0 0 1 0 0,1-1-1 0 0,-1 1 0 0 0,0 0 0 0 0,0 0 0 0 0,1-1 0 0 0,-1 1 0 0 0,1-1 0 0 0,-1 0 334 0 0,-7-11-7434 0 0</inkml:trace>
  <inkml:trace contextRef="#ctx0" brushRef="#br1" timeOffset="270218.128">9342 4394 3224 0 0,'0'0'143'0'0,"0"0"-3"0"0,-3 0 170 0 0,1-1-690 0 0,-1-1 3456 0 0,0 0 5101 0 0,2 7-4752 0 0,4 6-3221 0 0,1-1-1 0 0,0 0 0 0 0,0 0 1 0 0,1 0-1 0 0,0 0 0 0 0,4 4-203 0 0,11 16 285 0 0,1-1-1 0 0,1-1 1 0 0,1-1-1 0 0,2-1 1 0 0,1-1-1 0 0,0-2 0 0 0,2 0 1 0 0,1-2-1 0 0,5 2-284 0 0,65 39 144 0 0,-60-37-71 0 0,-1 2 0 0 0,-1 1 0 0 0,-1 2 0 0 0,15 18-73 0 0,50 40 98 0 0,-91-81-48 0 0,-1 1 0 0 0,2-2 0 0 0,-1 1 0 0 0,8 3-50 0 0,14 8 50 0 0,-24-14-849 0 0,-6-6-1472 0 0,-7-5-60 0 0,-6-1 333 0 0</inkml:trace>
  <inkml:trace contextRef="#ctx0" brushRef="#br1" timeOffset="270848.008">9247 4573 6648 0 0,'0'0'300'0'0,"0"0"0"0"0,0 0-88 0 0,0 0 338 0 0,0 0 170 0 0,0 0 31 0 0,0 0-23 0 0,0 0-127 0 0,0 0-51 0 0,0 0-8 0 0,0 0 14 0 0,0 0 78 0 0,0 0 35 0 0,0 0 10 0 0,0 0-29 0 0,0 0-123 0 0,0 0-58 0 0,0 0-12 0 0,9-10 446 0 0,-5 3-771 0 0,-1-1 0 0 0,0 1 0 0 0,-1-1 0 0 0,0 1 0 0 0,0-1 0 0 0,0-2-132 0 0,7-25 55 0 0,-6 25-35 0 0,-1 0 0 0 0,0 0 0 0 0,1-8-20 0 0,3-16 248 0 0,-5 25-13 0 0,-1 8-184 0 0,0 0 0 0 0,0 0 0 0 0,0 0 0 0 0,0 0 0 0 0,0 1 0 0 0,0-1 0 0 0,0 0 0 0 0,0 0 0 0 0,1 0 0 0 0,-1 1 0 0 0,0-1 0 0 0,1 0 0 0 0,-1 0 0 0 0,0 0 0 0 0,1 1 0 0 0,-1-1 0 0 0,1 0-51 0 0,0-1 240 0 0,-1 2-234 0 0,0-1-1 0 0,0 1 0 0 0,0-1 1 0 0,0 1-1 0 0,0-1 0 0 0,0 1 0 0 0,0-1 1 0 0,0 1-1 0 0,0 0 0 0 0,0-1 1 0 0,0 1-1 0 0,1-1 0 0 0,-1 1 0 0 0,0 0 1 0 0,0-1-1 0 0,0 1 0 0 0,1-1 1 0 0,-1 1-1 0 0,0 0 0 0 0,1-1 0 0 0,-1 1 1 0 0,0 0-1 0 0,1-1 0 0 0,-1 1 1 0 0,0 0-1 0 0,1 0 0 0 0,-1-1 0 0 0,0 1 1 0 0,1 0-1 0 0,-1 0 0 0 0,1 0 1 0 0,-1 0-1 0 0,1-1 0 0 0,-1 1 0 0 0,0 0 1 0 0,1 0-1 0 0,0 0-5 0 0,1-1 52 0 0,1 0 16 0 0,-1 0 1 0 0,1 0-1 0 0,-1 0 0 0 0,1 0 0 0 0,0 0 0 0 0,0 0 0 0 0,-1 0 0 0 0,1 1 0 0 0,0 0 0 0 0,0-1 0 0 0,0 1 0 0 0,-1 0 0 0 0,1 0 0 0 0,1 1-68 0 0,3-1 138 0 0,1 1 9 0 0,-1 0 0 0 0,1 1 0 0 0,-1-1 0 0 0,0 2 0 0 0,0-1 0 0 0,1 1 0 0 0,4 3-147 0 0,10 3-34 0 0,0 1 21 0 0,-18-7 25 0 0,0-1-1 0 0,0 0 0 0 0,0 0 0 0 0,0-1 1 0 0,1 1-1 0 0,-1-1 0 0 0,1 0-11 0 0,38 7 395 0 0,9 5-395 0 0,-14-1-2629 0 0,-36-12-2383 0 0,-2 0-1501 0 0</inkml:trace>
  <inkml:trace contextRef="#ctx0" brushRef="#br1" timeOffset="272423.077">10396 5050 2760 0 0,'0'0'453'0'0,"0"0"863"0"0,3-12 3796 0 0,-4 8-4043 0 0,1 4-969 0 0,0 0 0 0 0,0-1 0 0 0,-1 1 1 0 0,1-1-1 0 0,0 1 0 0 0,0 0 0 0 0,0-1 1 0 0,0 1-1 0 0,0 0 0 0 0,0-1 1 0 0,0 1-1 0 0,0-1 0 0 0,0 1 0 0 0,0-1 1 0 0,0 1-1 0 0,0 0 0 0 0,0-1 0 0 0,0 1 1 0 0,0 0-1 0 0,1-1 0 0 0,-1 1 1 0 0,0-1-1 0 0,0 1 0 0 0,0 0 0 0 0,1-1 1 0 0,-1 1-1 0 0,0 0-100 0 0,1-1 695 0 0,-1 1 1 0 0,0 0-628 0 0,0 0 0 0 0,-1 0 1 0 0,1 0-1 0 0,0 0 0 0 0,0 0 1 0 0,0-1-1 0 0,0 1 0 0 0,0 0 1 0 0,0 0-1 0 0,0 0 0 0 0,0 0 1 0 0,0 0-1 0 0,0 0 0 0 0,0 0 1 0 0,0 0-1 0 0,0 0 0 0 0,0 0 1 0 0,0 0-1 0 0,0 0 0 0 0,0 0 1 0 0,0-1-1 0 0,0 1 0 0 0,0 0 1 0 0,0 0-1 0 0,0 0 0 0 0,0 0 1 0 0,0 0-1 0 0,0 0 0 0 0,0 0 1 0 0,0 0-1 0 0,0 0 0 0 0,0 0 1 0 0,0 0-1 0 0,0-1 0 0 0,0 1 1 0 0,0 0-1 0 0,0 0 0 0 0,0 0 1 0 0,0 0-1 0 0,1 0 0 0 0,-1 0 1 0 0,0 0-1 0 0,0 0 0 0 0,0 0 1 0 0,0 0-1 0 0,0 0 0 0 0,0 0 1 0 0,0 0-1 0 0,0 0 0 0 0,0 0 0 0 0,0 0 1 0 0,0 0-1 0 0,0 0 0 0 0,0 0 1 0 0,1 0-1 0 0,-1 0 0 0 0,0 0 1 0 0,0 0-1 0 0,0 0 0 0 0,0 0 1 0 0,0 0-1 0 0,0 0-68 0 0,2 6 1219 0 0,-2 17-904 0 0,1-1 0 0 0,1 0 1 0 0,1 0-1 0 0,1 0 0 0 0,1 0 0 0 0,0 0 0 0 0,2 0-315 0 0,-6-20 25 0 0,0 0 0 0 0,0-1 0 0 0,0 1 0 0 0,1 0-1 0 0,-1-1 1 0 0,0 1 0 0 0,1 0 0 0 0,-1-1 0 0 0,1 0 0 0 0,-1 1 0 0 0,1-1 0 0 0,-1 0 0 0 0,1 0 0 0 0,0 0 0 0 0,0 0 0 0 0,0 0 0 0 0,-1 0 0 0 0,1-1 0 0 0,0 1 0 0 0,0-1 0 0 0,0 1 0 0 0,1-1-25 0 0,-1-1 42 0 0,0 0 0 0 0,0-1 0 0 0,0 1 0 0 0,0-1 0 0 0,0 1 0 0 0,-1-1-1 0 0,1 0 1 0 0,0 0 0 0 0,0 0-42 0 0,6-10 55 0 0,-1 0 0 0 0,0 0-1 0 0,-1-1 1 0 0,0 1 0 0 0,-1-1-1 0 0,-1-1 1 0 0,0 1 0 0 0,0-1-1 0 0,0-8-54 0 0,6-40-64 0 0,-8 52 67 0 0,1-12-18 0 0,-3 21-54 0 0,0 1-50 0 0,0 0-7 0 0,11-10-2444 0 0,-11 10 2251 0 0,8 0-1340 0 0,-2 2-3602 0 0,-6-2-107 0 0</inkml:trace>
  <inkml:trace contextRef="#ctx0" brushRef="#br1" timeOffset="272830.055">10657 5048 5528 0 0,'3'3'1176'0'0,"0"0"1"0"0,0 0-1 0 0,0 1 1 0 0,-1 0 0 0 0,1-1-1 0 0,1 5-1176 0 0,-1-2 2181 0 0,-2-5-1982 0 0,0 0 1 0 0,0-1-1 0 0,0 1 1 0 0,0 0-1 0 0,0 0 1 0 0,-1-1 0 0 0,2 1-1 0 0,-1-1 1 0 0,0 1-1 0 0,0-1 1 0 0,0 1 0 0 0,0-1-1 0 0,0 1 1 0 0,0-1-1 0 0,0 0 1 0 0,0 0 0 0 0,1 0-1 0 0,-1 0 1 0 0,0 0-1 0 0,1 0-199 0 0,23-2 1624 0 0,-21 0-1562 0 0,0 0 0 0 0,0 0 0 0 0,0 0 0 0 0,0 0-1 0 0,0 0 1 0 0,0-1 0 0 0,-1 0 0 0 0,1 0 0 0 0,-1 0-1 0 0,0 0 1 0 0,0 0 0 0 0,0-1 0 0 0,0 1 0 0 0,0-1-1 0 0,-1 0 1 0 0,0 0 0 0 0,2-2-62 0 0,11-45-337 0 0,-12 42 279 0 0,-3 7 46 0 0,1 0 0 0 0,0-1 0 0 0,-1 1 0 0 0,1 0 0 0 0,-1 0 0 0 0,0 0 0 0 0,0-1 0 0 0,0 1 0 0 0,0-1 12 0 0,0 1-60 0 0,-1 2 57 0 0,1 0 0 0 0,-1 0 0 0 0,0 0-1 0 0,0 0 1 0 0,1 1 0 0 0,-1-1-1 0 0,0 0 1 0 0,0 0 0 0 0,1 1 0 0 0,-1-1-1 0 0,0 0 1 0 0,1 1 0 0 0,-1-1 0 0 0,0 1-1 0 0,1-1 1 0 0,-1 0 0 0 0,1 1-1 0 0,-1-1 1 0 0,1 1 0 0 0,-1 0 0 0 0,1-1-1 0 0,-1 1 1 0 0,1-1 0 0 0,0 1 0 0 0,-1 0 3 0 0,-10 17 141 0 0,1 7 129 0 0,1 1-1 0 0,1 0 0 0 0,2 0 0 0 0,-1 7-269 0 0,6-28 50 0 0,0 1-32 0 0,0-1-1 0 0,1 1 1 0 0,-1 0 0 0 0,1 0-1 0 0,0 0 1 0 0,0-1-1 0 0,1 1 1 0 0,1 4-18 0 0,-2-9 8 0 0,0 1 1 0 0,1-1-1 0 0,-1 1 0 0 0,1-1 0 0 0,-1 1 1 0 0,1-1-1 0 0,0 1 0 0 0,-1-1 0 0 0,1 1 1 0 0,0-1-1 0 0,0 0 0 0 0,0 0 0 0 0,0 1 1 0 0,0-1-1 0 0,0 0 0 0 0,1 0 0 0 0,-1 0 1 0 0,0 0-1 0 0,1 0 0 0 0,-1 0 0 0 0,0-1 1 0 0,1 1-1 0 0,-1 0 0 0 0,1-1 1 0 0,-1 1-1 0 0,1-1 0 0 0,0 1 0 0 0,-1-1 1 0 0,1 0-1 0 0,-1 0 0 0 0,1 0 0 0 0,1 0-8 0 0,0 0-172 0 0,1 0-1 0 0,0 0 1 0 0,0-1 0 0 0,-1 1-1 0 0,1-1 1 0 0,0 0-1 0 0,-1 0 1 0 0,1 0 0 0 0,-1-1-1 0 0,1 0 1 0 0,-1 1-1 0 0,1-1 1 0 0,0-1 172 0 0,24-22-5537 0 0,-19 17 3284 0 0</inkml:trace>
  <inkml:trace contextRef="#ctx0" brushRef="#br1" timeOffset="273207.631">10961 4821 6912 0 0,'0'0'314'0'0,"0"0"-6"0"0,0 0 160 0 0,0 0 1407 0 0,-3 15 6749 0 0,0-5-8129 0 0,1 1 1 0 0,0-1-1 0 0,0 1 1 0 0,1-1 0 0 0,1 1-1 0 0,0 3-495 0 0,-1 1 527 0 0,0 0-1 0 0,-2 14-526 0 0,1-17 158 0 0,0 0 0 0 0,2 0 0 0 0,-1 2-158 0 0,1-2 71 0 0,0-1 0 0 0,-2 0 0 0 0,0 8-71 0 0,0-13 38 0 0,1 1 0 0 0,0 0 0 0 0,1-1 1 0 0,0 1-1 0 0,0 5-38 0 0,0-10-74 0 0,0 1 1 0 0,0-1-1 0 0,1 1 1 0 0,-1-1-1 0 0,1 1 1 0 0,0-1-1 0 0,0 1 1 0 0,-1-1-1 0 0,2 1 1 0 0,-1-1-1 0 0,0 0 1 0 0,0 0-1 0 0,1 0 1 0 0,-1 0-1 0 0,1 0 1 0 0,0 1 73 0 0,0-2-434 0 0,0 0 0 0 0,0 0 1 0 0,0-1-1 0 0,0 1 0 0 0,0-1 1 0 0,1 1-1 0 0,-1-1 1 0 0,0 0-1 0 0,0 0 0 0 0,0 0 1 0 0,0 0-1 0 0,0 0 0 0 0,0 0 1 0 0,1-1-1 0 0,-1 1 1 0 0,0-1-1 0 0,1 0 434 0 0,3-1-5697 0 0</inkml:trace>
  <inkml:trace contextRef="#ctx0" brushRef="#br1" timeOffset="273598.309">11176 4955 3224 0 0,'0'0'593'0'0,"0"0"1284"0"0,0-5 11578 0 0,-35 37-11677 0 0,21-20-1238 0 0,0 0-1 0 0,-9 12-539 0 0,-1 4 631 0 0,23-27-449 0 0,1-1 30 0 0,0 1 4 0 0,-2 5-25 0 0,1-4-102 0 0,-1 2-25 0 0,1-3 0 0 0,1-1 0 0 0,1 1-10 0 0,1 4-32 0 0,-1-3 26 0 0,1 0-25 0 0,11 12 94 0 0,-2-5-117 0 0,-1-4 0 0 0,11 7 0 0 0,-18-10 4 0 0,1 0 0 0 0,0 0 1 0 0,-1-1-1 0 0,1 0 0 0 0,0 0 0 0 0,0 0 0 0 0,0 0 0 0 0,-1 0 0 0 0,1-1 0 0 0,0 1 0 0 0,0-1 0 0 0,0 0 1 0 0,3-1-5 0 0,-3 1-2 0 0,-1 0 0 0 0,0-1 0 0 0,1 1 1 0 0,-1-1-1 0 0,1 1 0 0 0,-1-1 0 0 0,0 0 1 0 0,0-1-1 0 0,1 1 0 0 0,-1 0 0 0 0,0-1 1 0 0,0 0-1 0 0,0 0 0 0 0,-1 0 0 0 0,1 0 1 0 0,0 0-1 0 0,-1-1 0 0 0,1 1 0 0 0,-1-1 1 0 0,0 1-1 0 0,0-1 0 0 0,0 0 0 0 0,0 0 1 0 0,0 0-1 0 0,-1 0 0 0 0,1 0 0 0 0,-1 0 1 0 0,0 0-1 0 0,0-1 0 0 0,0 1 0 0 0,0-1 1 0 0,-1 1-1 0 0,1 0 0 0 0,-1-1 0 0 0,0 1 1 0 0,0-1-1 0 0,0 1 0 0 0,0-1 1 0 0,-1 1-1 0 0,0 0 0 0 0,1-1 0 0 0,-2-1 2 0 0,-1-5 113 0 0,2 6-166 0 0,0 0-1 0 0,0 0 1 0 0,0 1-1 0 0,-1-1 1 0 0,1 0 0 0 0,-3-2 53 0 0,3 4-29 0 0,0 1 1 0 0,0 0 0 0 0,-1 0 0 0 0,1-1 0 0 0,0 1 0 0 0,-1 0 0 0 0,1 0 0 0 0,-1 0 0 0 0,1 0 0 0 0,-1 1 0 0 0,0-1 0 0 0,1 0 0 0 0,-1 1 0 0 0,0-1 0 0 0,1 1 0 0 0,-1-1 0 0 0,-1 1 28 0 0,-1 0-223 0 0,0-1 0 0 0,1 1 0 0 0,-1 0 0 0 0,0 1 0 0 0,1-1 0 0 0,-1 0 0 0 0,0 1 0 0 0,1 0 0 0 0,-1 0 0 0 0,0 0 0 0 0,1 1 0 0 0,0-1 0 0 0,-1 1 0 0 0,1 0 0 0 0,0-1-1 0 0,0 1 1 0 0,-1 1 223 0 0,-8 4-5595 0 0,11-6 287 0 0</inkml:trace>
  <inkml:trace contextRef="#ctx0" brushRef="#br1" timeOffset="273997.907">11584 4875 3680 0 0,'12'-13'253'0'0,"-3"4"2563"0"0,-8 8 219 0 0,-1 1 151 0 0,0 0-323 0 0,-1-1-2757 0 0,1 1 0 0 0,0 0 0 0 0,0 0 0 0 0,0 0 0 0 0,0-1 0 0 0,-1 1-1 0 0,1 0 1 0 0,0 0 0 0 0,0 0 0 0 0,0 0 0 0 0,-1-1 0 0 0,1 1 0 0 0,0 0 0 0 0,0 0 0 0 0,-1 0 0 0 0,1 0 0 0 0,0 0 0 0 0,-1 0 0 0 0,1 0 0 0 0,0 0 0 0 0,0 0 0 0 0,-1 0 0 0 0,1 0 0 0 0,0 0-1 0 0,0 0 1 0 0,-1 0-106 0 0,-4 2 327 0 0,0 0-1 0 0,0 0 1 0 0,0 1-1 0 0,0-1 1 0 0,-1 3-327 0 0,-13 6 507 0 0,-3-1-270 0 0,8-4-99 0 0,1 1 1 0 0,0 0-1 0 0,-4 3-138 0 0,-2 4 268 0 0,1 0 0 0 0,0 2 0 0 0,2-1 0 0 0,-1 2 0 0 0,-5 8-268 0 0,-2 12 368 0 0,23-36-351 0 0,1 1 0 0 0,-1-1-1 0 0,0 1 1 0 0,1-1-1 0 0,-1 1 1 0 0,1-1 0 0 0,-1 1-1 0 0,1-1 1 0 0,0 1-1 0 0,0-1 1 0 0,0 1 0 0 0,0 0-1 0 0,0-1 1 0 0,0 1 0 0 0,0-1-1 0 0,0 1 1 0 0,1 0-1 0 0,-1-1 1 0 0,0 1 0 0 0,1-1-1 0 0,0 1 1 0 0,-1-1-1 0 0,1 1 1 0 0,0-1 0 0 0,0 0-1 0 0,0 1 1 0 0,0-1 0 0 0,0 0-1 0 0,0 0 1 0 0,0 1-1 0 0,0-1 1 0 0,0 0 0 0 0,0 0-1 0 0,1 0 1 0 0,-1-1-1 0 0,0 1 1 0 0,1 0 0 0 0,-1 0-1 0 0,2 0-16 0 0,7 1 47 0 0,0 0-1 0 0,1-1 1 0 0,-1 0-1 0 0,1-1 1 0 0,0 0-1 0 0,-1 0 1 0 0,7-2-47 0 0,3-1-1031 0 0,0-1-1 0 0,-1-1 1 0 0,11-4 1031 0 0,-28 9-147 0 0,7-3-1267 0 0,0 0 1 0 0,-1 0-1 0 0,1-1 1 0 0,-1 0-1 0 0,0 0 1 0 0,0-1-1 0 0,0 0 1 0 0,6-5 1413 0 0,-4 0-2240 0 0</inkml:trace>
  <inkml:trace contextRef="#ctx0" brushRef="#br1" timeOffset="274364.328">11691 4996 12528 0 0,'0'0'572'0'0,"0"0"-11"0"0,-1 1-364 0 0,-1 5 1246 0 0,0 0 0 0 0,0 1 0 0 0,1-1 0 0 0,-2 7-1443 0 0,2-1 1257 0 0,1 0 0 0 0,0 0 0 0 0,1 4-1257 0 0,1 15 1340 0 0,-2-27-1247 0 0,0-1 0 0 0,1 1 0 0 0,0-1 0 0 0,0 0 1 0 0,0 1-1 0 0,0-1 0 0 0,1 0 0 0 0,0 1-93 0 0,0 2 203 0 0,-1-4-45 0 0,-1-2 2 0 0,0 0-48 0 0,0 0-200 0 0,5 0-1133 0 0,-5 0 1103 0 0,0 1-1 0 0,1-1 1 0 0,-1 0 0 0 0,0 0-1 0 0,0 0 1 0 0,1 0-1 0 0,-1 0 1 0 0,0 0 0 0 0,0 0-1 0 0,0 0 1 0 0,1 0 0 0 0,-1 0-1 0 0,0 0 1 0 0,0 0-1 0 0,1-1 1 0 0,-1 1 0 0 0,0 0-1 0 0,0 0 1 0 0,0 0 0 0 0,1 0-1 0 0,-1 0 1 0 0,0 0-1 0 0,0 0 1 0 0,0-1 0 0 0,1 1-1 0 0,-1 0 1 0 0,0 0-1 0 0,0 0 1 0 0,0 0 0 0 0,0-1-1 0 0,0 1 1 0 0,0 0 0 0 0,1 0-1 0 0,-1 0 1 0 0,0-1-1 0 0,0 1 1 0 0,0 0 118 0 0,4-8-7566 0 0</inkml:trace>
  <inkml:trace contextRef="#ctx0" brushRef="#br1" timeOffset="274365.328">11762 4824 17103 0 0,'0'0'388'0'0,"0"-6"936"0"0,3 3-1180 0 0,11-10 1267 0 0,-13 13-644 0 0,-1 0-27 0 0,7-2 1553 0 0,-5 3-2277 0 0,0 0 0 0 0,-1-1-1 0 0,1 1 1 0 0,-1 1 0 0 0,1-1 0 0 0,-1 0 0 0 0,0 0-1 0 0,1 0 1 0 0,-1 1 0 0 0,0-1 0 0 0,0 1 0 0 0,0-1-1 0 0,0 1 1 0 0,0 0-16 0 0,1 1-542 0 0,-1 0 0 0 0,1 0 1 0 0,-1 1-1 0 0,0-1 0 0 0,0 0 0 0 0,0 1 0 0 0,-1 1 542 0 0,0-4-5213 0 0,0-1-1428 0 0</inkml:trace>
  <inkml:trace contextRef="#ctx0" brushRef="#br1" timeOffset="274752.004">11897 4824 8752 0 0,'0'0'673'0'0,"0"0"-176"0"0,2 14 4613 0 0,4 3-2493 0 0,0 0 1 0 0,0 5-2618 0 0,4 15 1611 0 0,-8-27-1468 0 0,0 0-1 0 0,0 1 1 0 0,-1-1-1 0 0,0 8-142 0 0,1 9 135 0 0,-1-19-145 0 0,-1 0 0 0 0,0 1 0 0 0,0-1 0 0 0,-1 0 0 0 0,0 0 0 0 0,0 0 0 0 0,-1 1 0 0 0,-1 2 10 0 0,3-10-206 0 0,-1 0-1 0 0,1 0 0 0 0,0 0 1 0 0,-1 0-1 0 0,1 0 0 0 0,-1 0 1 0 0,0 0-1 0 0,1 0 0 0 0,-1 0 1 0 0,0 0-1 0 0,0 0 0 0 0,1-1 1 0 0,-2 2 206 0 0,-4 4-1594 0 0</inkml:trace>
  <inkml:trace contextRef="#ctx0" brushRef="#br1" timeOffset="275151.722">11793 5023 5064 0 0,'0'0'232'0'0,"9"0"32"0"0,24 0 8131 0 0,-2-2-3990 0 0,-4 1-2889 0 0,0-2-1 0 0,14-5-1515 0 0,-23 5 36 0 0,0-2 0 0 0,-1-1 0 0 0,15-6-36 0 0,-24 9-549 0 0,0-2-1 0 0,0 1 0 0 0,0-1 0 0 0,0 0 0 0 0,1-2 550 0 0,0 1-2173 0 0,-5 8 1910 0 0,-4 15 2026 0 0,0-8-1478 0 0,0-3-90 0 0,0 0 0 0 0,1 0-1 0 0,-1 0 1 0 0,1 0 0 0 0,1-1 0 0 0,-1 1-1 0 0,1 0 1 0 0,0-1 0 0 0,0 1 0 0 0,1-1-1 0 0,0 1 1 0 0,0-1 0 0 0,0 0 0 0 0,0-1-1 0 0,1 1 1 0 0,0 0-195 0 0,-2-3 61 0 0,1 0-1 0 0,-1 0 1 0 0,1-1 0 0 0,0 1-1 0 0,-1 0 1 0 0,1-1 0 0 0,0 0 0 0 0,0 0-1 0 0,0 0 1 0 0,0 0 0 0 0,0 0-1 0 0,0-1 1 0 0,0 1 0 0 0,0-1-1 0 0,0 0 1 0 0,0 0 0 0 0,3 0-61 0 0,3 0 112 0 0,0-1 0 0 0,0 0 1 0 0,0-1-1 0 0,0 0 0 0 0,5-2-112 0 0,-5 0-181 0 0,0 0 0 0 0,0 0-1 0 0,0-1 1 0 0,-1-1 0 0 0,1 1-1 0 0,4-6 182 0 0,20-12-616 0 0,-29 20 579 0 0,1 0-1 0 0,0 1 0 0 0,0-1 1 0 0,0 1-1 0 0,0 1 0 0 0,0-1 1 0 0,2 0 37 0 0,-5 2-3 0 0,-1-1 0 0 0,0 1 1 0 0,0 0-1 0 0,0 0 0 0 0,1 0 1 0 0,-1 0-1 0 0,0 0 0 0 0,0 0 1 0 0,1 0-1 0 0,-1 1 0 0 0,0-1 1 0 0,0 0-1 0 0,0 1 0 0 0,1-1 1 0 0,-1 0-1 0 0,0 1 0 0 0,0 0 0 0 0,0-1 1 0 0,0 1-1 0 0,0 0 0 0 0,0-1 1 0 0,0 1-1 0 0,0 0 0 0 0,0 0 1 0 0,0 0-1 0 0,-1 0 0 0 0,1 0 1 0 0,0 0-1 0 0,-1 0 0 0 0,1 0 1 0 0,0 0-1 0 0,-1 0 0 0 0,1 0 1 0 0,-1 0-1 0 0,1 1 3 0 0,3 9 60 0 0,-3-7-9 0 0,0-1 0 0 0,1 1 0 0 0,-1 0 0 0 0,-1-1 1 0 0,1 1-1 0 0,0 0 0 0 0,-1-1 0 0 0,0 1-51 0 0,1 27 316 0 0,0-14-33 0 0,-1-1 0 0 0,-1 7-283 0 0,-1-11 156 0 0,0-1 1 0 0,0 0-1 0 0,-1 1 0 0 0,0-1 1 0 0,-1-1-1 0 0,0 1 1 0 0,-1-1-1 0 0,0 1 1 0 0,-3 2-157 0 0,0-1 166 0 0,-1-1 0 0 0,0 0 1 0 0,-1-1-1 0 0,0 0 1 0 0,-1-1-1 0 0,-5 4-166 0 0,4-4 137 0 0,0-1-1 0 0,0-1 1 0 0,-1 0-1 0 0,-9 4-136 0 0,16-8-510 0 0,-1-1 0 0 0,0 1 0 0 0,1-1 0 0 0,-1-1 0 0 0,0 1 0 0 0,0-1 0 0 0,0 0 0 0 0,0-1 0 0 0,0 0 0 0 0,-5 0 510 0 0,3-2-2038 0 0</inkml:trace>
  <inkml:trace contextRef="#ctx0" brushRef="#br1" timeOffset="275804.753">12814 4985 10592 0 0,'0'0'818'0'0,"-13"9"-300"0"0,9-6 93 0 0,0 0 1 0 0,0 0-1 0 0,0 0 1 0 0,1 1-1 0 0,-1 0 1 0 0,1 0-1 0 0,0 0 1 0 0,0 0-1 0 0,-1 3-611 0 0,1-2 225 0 0,0 1-1 0 0,0-1 0 0 0,1 1 1 0 0,0-1-1 0 0,0 1 0 0 0,0 0 1 0 0,1 0-1 0 0,0 0 0 0 0,0-1 0 0 0,0 1 1 0 0,1 1-1 0 0,0-1 0 0 0,0 0-224 0 0,0-4 49 0 0,1 0-1 0 0,-1-1 0 0 0,1 1 0 0 0,0 0 0 0 0,-1 0 0 0 0,1 0 0 0 0,0-1 1 0 0,0 1-1 0 0,0 0 0 0 0,0-1 0 0 0,1 1 0 0 0,-1-1 0 0 0,0 1 0 0 0,1-1 1 0 0,-1 0-1 0 0,1 1 0 0 0,-1-1 0 0 0,1 0 0 0 0,-1 0 0 0 0,1 0 0 0 0,0 0 0 0 0,0-1 1 0 0,-1 1-1 0 0,1 0 0 0 0,0-1 0 0 0,0 1 0 0 0,0-1 0 0 0,0 1 0 0 0,0-1 1 0 0,1 0-49 0 0,4 1 62 0 0,0-1 0 0 0,0 0 0 0 0,0 0-1 0 0,0 0 1 0 0,0-1 0 0 0,0 0 0 0 0,0-1 0 0 0,1 1-62 0 0,-2-1-2 0 0,0 0 0 0 0,0-1-1 0 0,0 1 1 0 0,0-1 0 0 0,0 0-1 0 0,0-1 1 0 0,-1 1 0 0 0,0-1-1 0 0,4-3 3 0 0,-6 4-9 0 0,0 0-1 0 0,0-1 0 0 0,0 1 0 0 0,0-1 0 0 0,-1 1 0 0 0,1-1 0 0 0,-1 0 0 0 0,0 0 0 0 0,0 0 0 0 0,0 0 0 0 0,-1-1 0 0 0,0 1 0 0 0,0 0 0 0 0,1-4 10 0 0,-2 6 0 0 0,0 0 0 0 0,0 0 0 0 0,-1 0 0 0 0,1 0 0 0 0,0 0 0 0 0,-1-1 0 0 0,1 1 0 0 0,-1 0 0 0 0,0 0 0 0 0,0 0 0 0 0,0 0 0 0 0,0 1 0 0 0,0-1 0 0 0,0 0 0 0 0,0 0 0 0 0,0 1 0 0 0,-2-2 0 0 0,-7-15 0 0 0,9 17 0 0 0,0 0 0 0 0,0-1 0 0 0,-1 1 0 0 0,1 0 0 0 0,0 0 0 0 0,0 0 0 0 0,-1 0 0 0 0,1 0 0 0 0,-1 0 0 0 0,1 0 0 0 0,-1 0 0 0 0,1 0 0 0 0,-1 1 0 0 0,1-1 0 0 0,-1 0 0 0 0,0 1 0 0 0,1 0 0 0 0,-1-1 0 0 0,0 1 0 0 0,1 0 0 0 0,-1 0 0 0 0,0 0 0 0 0,1 0 0 0 0,-1 0 0 0 0,0 0 0 0 0,0 1 0 0 0,0-1 0 0 0,2 0 0 0 0,-1 0 0 0 0,0 1 1 0 0,0-1-1 0 0,0 0 0 0 0,1 0 0 0 0,-1 1 0 0 0,0-1 0 0 0,1 1 0 0 0,-1-1 0 0 0,0 1 0 0 0,1-1 0 0 0,-1 1 0 0 0,0-1 0 0 0,1 1 0 0 0,-1-1 0 0 0,1 1 0 0 0,-1 0 0 0 0,1-1 0 0 0,0 1 1 0 0,-1 0-1 0 0,0 0 0 0 0,-3 8-22 0 0,3-8-79 0 0,2-1 85 0 0,-1 1 1 0 0,0 0-1 0 0,1 0 0 0 0,-1 0 0 0 0,0 0 1 0 0,1 0-1 0 0,-1-1 0 0 0,1 1 1 0 0,0 0-1 0 0,-1 0 0 0 0,1-1 0 0 0,0 1 1 0 0,-1 0-1 0 0,1-1 0 0 0,0 1 1 0 0,0-1-1 0 0,-1 1 0 0 0,1-1 1 0 0,0 1-1 0 0,0-1 0 0 0,0 0 0 0 0,0 1 1 0 0,0-1-1 0 0,0 0 16 0 0,24 7 8 0 0,-11-7 35 0 0,1 0 1 0 0,0 0 0 0 0,-1-2 0 0 0,1 0 0 0 0,-1 0 0 0 0,0-2-1 0 0,12-3-43 0 0,-17 4-147 0 0,0 0 0 0 0,0-1 0 0 0,-1 0 0 0 0,1 0-1 0 0,-1-1 1 0 0,0 0 0 0 0,0-1 0 0 0,-1 0 0 0 0,0 0-1 0 0,0 0 1 0 0,0-1 0 0 0,-1 0 0 0 0,0 0 0 0 0,0-1-1 0 0,-1 1 1 0 0,0-1 0 0 0,0-1 0 0 0,-1 1 0 0 0,0-1-1 0 0,3-7 148 0 0,8-52 944 0 0,-15 61 309 0 0,0 7-1199 0 0,-1 0 0 0 0,1 0 1 0 0,0 0-1 0 0,0 0 0 0 0,0 1 0 0 0,0-1 0 0 0,-1 0 0 0 0,1 0 0 0 0,0 0 0 0 0,0 0 1 0 0,0 1-1 0 0,0-1 0 0 0,0 0 0 0 0,0 0 0 0 0,-1 0 0 0 0,1 0 0 0 0,0 1 1 0 0,0-1-1 0 0,0 0 0 0 0,0 0 0 0 0,0 0 0 0 0,0 1 0 0 0,0-1 0 0 0,0 0 0 0 0,0 0 1 0 0,0 1-1 0 0,0-1 0 0 0,0 0 0 0 0,0 0 0 0 0,0 0 0 0 0,0 1 0 0 0,0-1 1 0 0,0 0-1 0 0,1 0-54 0 0,-7 70 440 0 0,12 223 202 0 0,-6-258-503 0 0,1-7-86 0 0,-2 0-1 0 0,-2 17-52 0 0,2-34-353 0 0,-2 8 411 0 0,3-19-201 0 0,0 1 0 0 0,-1-1 0 0 0,1 1 0 0 0,-1-1 0 0 0,1 1 0 0 0,0-1 0 0 0,-1 1 0 0 0,1-1 0 0 0,-1 1 0 0 0,1-1 0 0 0,-1 0 0 0 0,1 1 0 0 0,-1-1 0 0 0,0 0 0 0 0,1 1 0 0 0,-1-1 0 0 0,1 0 0 0 0,-1 0 0 0 0,0 1 0 0 0,1-1 0 0 0,-1 0 0 0 0,0 0 0 0 0,1 0 0 0 0,-1 0 0 0 0,0 0 0 0 0,1 0 0 0 0,-1 0 143 0 0,-8 0-1888 0 0</inkml:trace>
  <inkml:trace contextRef="#ctx0" brushRef="#br1" timeOffset="276214.256">13087 5146 18023 0 0,'2'-1'827'0'0,"3"-1"-668"0"0,1-1 0 0 0,-1 1-1 0 0,1-1 1 0 0,0 2 0 0 0,0-1 0 0 0,0 1 0 0 0,0 0-1 0 0,1 0-158 0 0,54-4 292 0 0,-45 4 47 0 0,52-3-183 0 0,1 3-1 0 0,-1 3 1 0 0,23 5-156 0 0,-70-5-5157 0 0,-4 1-1752 0 0</inkml:trace>
  <inkml:trace contextRef="#ctx0" brushRef="#br1" timeOffset="276871.11">10771 5636 2760 0 0,'0'0'125'0'0,"-4"14"2803"0"0,-4 11 4457 0 0,3 2-3568 0 0,-6 56-2059 0 0,8-55-305 0 0,-4 4-765 0 0,5-26-417 0 0,0 0 1 0 0,1 0-1 0 0,0 0 1 0 0,0 0-1 0 0,0 3-271 0 0,-2-24 125 0 0,3 13-162 0 0,-1 0-1 0 0,1 0 0 0 0,-1 0 1 0 0,1 0-1 0 0,0 0 1 0 0,-1 0-1 0 0,1 0 0 0 0,1-2 38 0 0,0-6-164 0 0,1 0 0 0 0,1 1-1 0 0,0-1 1 0 0,0 1 0 0 0,1 0 0 0 0,0 0-1 0 0,1 0 1 0 0,1-2 164 0 0,-2 4-40 0 0,1 0 0 0 0,-1 0 0 0 0,1 1 0 0 0,1 0 0 0 0,-1 0 0 0 0,1 0 0 0 0,0 1 0 0 0,0 0 0 0 0,1 0 0 0 0,2-1 40 0 0,-6 4 3 0 0,1 0 0 0 0,0 0 0 0 0,1 0 1 0 0,-1 0-1 0 0,0 1 0 0 0,0 0 0 0 0,1 0 1 0 0,-1 0-1 0 0,0 1 0 0 0,1-1 1 0 0,-1 1-1 0 0,1 0 0 0 0,-1 0 0 0 0,3 1-3 0 0,-4-1 92 0 0,1 1-1 0 0,-1 0 0 0 0,0 0 0 0 0,0 0 1 0 0,0 0-1 0 0,0 1 0 0 0,0-1 1 0 0,0 1-1 0 0,-1 0 0 0 0,1 0 0 0 0,0 0 1 0 0,-1 0-1 0 0,0 0 0 0 0,1 1 1 0 0,-1-1-1 0 0,0 0 0 0 0,0 1 0 0 0,0 0 1 0 0,1 1-92 0 0,-1 1 62 0 0,1 0 45 0 0,0 0-1 0 0,0 0 1 0 0,0 0-1 0 0,-1 1 1 0 0,0-1-1 0 0,0 1 1 0 0,0 1-107 0 0,-2-4 90 0 0,1 0 0 0 0,0 1-1 0 0,-1-1 1 0 0,0 0 0 0 0,0 0 0 0 0,0 1 0 0 0,0-1 0 0 0,0 0 0 0 0,-1 0 0 0 0,1 1 0 0 0,-1 0-90 0 0,0-2 81 0 0,-12 7-391 0 0,12-9 242 0 0,-1-1 1 0 0,1 1-1 0 0,0 0 1 0 0,0 0-1 0 0,0-1 1 0 0,0 1 0 0 0,0-1-1 0 0,0 1 1 0 0,0-1-1 0 0,0 1 1 0 0,0-1-1 0 0,1 0 1 0 0,-1 1 0 0 0,0-1-1 0 0,0 0 1 0 0,0 0-1 0 0,1 1 1 0 0,-1-1-1 0 0,0 0 1 0 0,1 0 0 0 0,-1 0-1 0 0,1 0 1 0 0,-1 0-1 0 0,1 0 1 0 0,-1 0-1 0 0,1 0 1 0 0,0 0 0 0 0,0 0-1 0 0,-1 0 1 0 0,1-1 67 0 0,-1-4-363 0 0,0-1 1 0 0,0 1-1 0 0,1-1 0 0 0,-1-4 363 0 0,2 7-24 0 0,-1-1-1 0 0,0 1 0 0 0,1 0 0 0 0,0 0 1 0 0,0 0-1 0 0,0 0 0 0 0,1 0 0 0 0,-1 0 0 0 0,1 1 1 0 0,0-1-1 0 0,1-1 25 0 0,-2 3 66 0 0,0 1 0 0 0,0-1 1 0 0,0 0-1 0 0,1 1 0 0 0,-1-1 1 0 0,0 1-1 0 0,1-1 0 0 0,-1 1 0 0 0,1 0 1 0 0,0-1-1 0 0,-1 1 0 0 0,1 0 0 0 0,0 0 1 0 0,0 0-1 0 0,0 0 0 0 0,0 1 0 0 0,0-1 1 0 0,0 0-1 0 0,0 1 0 0 0,0-1 0 0 0,0 1 1 0 0,0 0-67 0 0,0 0 75 0 0,0 0-1 0 0,0 1 1 0 0,0-1 0 0 0,-1 0 0 0 0,1 1 0 0 0,0-1 0 0 0,-1 1 0 0 0,1 0-1 0 0,0 0 1 0 0,-1 0 0 0 0,1 0 0 0 0,-1 0 0 0 0,1 0 0 0 0,-1 0 0 0 0,1 0 0 0 0,-1 0-1 0 0,0 1 1 0 0,1-1 0 0 0,-1 1-75 0 0,3 4 278 0 0,1 0 1 0 0,-1 1-1 0 0,3 6-278 0 0,1 0 441 0 0,6 15-396 0 0,-12-23-43 0 0,0-1-1 0 0,1 1 0 0 0,-1 0 1 0 0,1-1-1 0 0,0 1 0 0 0,0-1 1 0 0,1 0-1 0 0,0 1-1 0 0,27 21-2797 0 0,-22-22 302 0 0</inkml:trace>
  <inkml:trace contextRef="#ctx0" brushRef="#br1" timeOffset="277232.309">11295 5702 17967 0 0,'0'0'827'0'0,"-5"14"298"0"0,3-6-833 0 0,1 0 0 0 0,0 0-1 0 0,1 0 1 0 0,0 0 0 0 0,0 0-1 0 0,0 0 1 0 0,1 0 0 0 0,0 0 0 0 0,1 0-1 0 0,0 0 1 0 0,0-1 0 0 0,1 1-1 0 0,2 6-291 0 0,-3-12 36 0 0,-1 0 0 0 0,0-1-1 0 0,1 1 1 0 0,0 0 0 0 0,-1-1-1 0 0,1 1 1 0 0,0-1 0 0 0,0 0-1 0 0,0 1 1 0 0,0-1 0 0 0,0 0-1 0 0,0 0 1 0 0,0 0 0 0 0,0-1-1 0 0,0 1 1 0 0,2 0-36 0 0,-1 0 17 0 0,0-1 1 0 0,-1 1-1 0 0,1-1 1 0 0,0 1-1 0 0,0-1 1 0 0,0 0-1 0 0,0 0 0 0 0,-1-1 1 0 0,1 1-1 0 0,0 0 1 0 0,0-1-1 0 0,0 0 1 0 0,1 0-18 0 0,-1 0-19 0 0,0-1 0 0 0,1 0 0 0 0,-1 0 0 0 0,0 0 0 0 0,0 0 0 0 0,0 0 0 0 0,0-1 1 0 0,0 1-1 0 0,-1-1 0 0 0,1 0 0 0 0,-1 0 0 0 0,0 0 0 0 0,0 0 0 0 0,0 0 0 0 0,2-4 19 0 0,-3 5-46 0 0,0-1 0 0 0,0 0 0 0 0,0 0 0 0 0,-1 0 0 0 0,1 0 0 0 0,-1 0 0 0 0,1 0 0 0 0,-1 0 0 0 0,0 0 0 0 0,0-1 0 0 0,-1 1 0 0 0,1 0 0 0 0,-1 0 0 0 0,1 0 0 0 0,-1 0 0 0 0,0 1 0 0 0,0-1 0 0 0,0 0 0 0 0,-2-2 46 0 0,0-2-194 0 0,-1 1 0 0 0,0 0-1 0 0,-1 0 1 0 0,1 0-1 0 0,-1 0 1 0 0,-1 0 0 0 0,1 1-1 0 0,-6-4 195 0 0,-1 0-503 0 0,0 1 0 0 0,-1 0 0 0 0,0 0-1 0 0,0 1 504 0 0,-7 3-497 0 0,11 3-1042 0 0,1-2-3311 0 0,5 3-703 0 0</inkml:trace>
  <inkml:trace contextRef="#ctx0" brushRef="#br1" timeOffset="277601.693">11586 5498 17623 0 0,'0'0'399'0'0,"0"0"60"0"0,0 0 22 0 0,0 0-54 0 0,1 1-281 0 0,0 3-123 0 0,-1-1-1 0 0,1 1 0 0 0,-1 0 1 0 0,0-1-1 0 0,0 1 0 0 0,0-1 1 0 0,0 1-1 0 0,-1-1 0 0 0,1 1 1 0 0,-1-1-1 0 0,0 1-22 0 0,-14 43 927 0 0,7-23-274 0 0,5-12-219 0 0,1 0 1 0 0,0 0 0 0 0,1 0-1 0 0,0 12-434 0 0,0-10 186 0 0,0 0-1 0 0,0 0 0 0 0,-3 10-185 0 0,1-3 74 0 0,2-17-91 0 0,1 0 0 0 0,0 0 1 0 0,-1-1-1 0 0,0 1 0 0 0,0 0 0 0 0,0 0 0 0 0,0-1 1 0 0,0 1-1 0 0,-1 0 17 0 0,1-3-357 0 0,1-1-25 0 0,0 0-254 0 0,0 0-1060 0 0,0 0-469 0 0,0 0-823 0 0,0 0-2942 0 0</inkml:trace>
  <inkml:trace contextRef="#ctx0" brushRef="#br1" timeOffset="278001.669">11719 5715 3224 0 0,'6'-2'288'0'0,"35"0"5283"0"0,-6 0 1255 0 0,-13-2-6166 0 0,4 0 511 0 0,-22 4-1054 0 0,-1-1-1 0 0,1 1 1 0 0,0-1-1 0 0,0 1 1 0 0,0-1 0 0 0,-1 0-1 0 0,1 0 1 0 0,0-1-1 0 0,-1 1 1 0 0,1-1-1 0 0,-1 0 1 0 0,0 0-1 0 0,3-2-116 0 0,-6 4-1 0 0,1-1-1 0 0,-1 1 0 0 0,1-1 0 0 0,-1 1 0 0 0,0-1 0 0 0,1 1 0 0 0,-1-1 0 0 0,0 1 0 0 0,0-1 0 0 0,1 0 1 0 0,-1 1-1 0 0,0-1 0 0 0,0 1 0 0 0,0-1 0 0 0,0 0 0 0 0,0 1 0 0 0,0-1 0 0 0,0 1 0 0 0,0-1 0 0 0,0 0 1 0 0,0 1-1 0 0,0-1 0 0 0,0 1 0 0 0,0-1 2 0 0,-1-1-34 0 0,1 0 1 0 0,-1 1-1 0 0,0-1 1 0 0,0 1-1 0 0,0-1 1 0 0,0 1-1 0 0,0-1 1 0 0,0 1-1 0 0,-1-1 34 0 0,0-1-163 0 0,-1 0 0 0 0,-1 0 0 0 0,1 1 0 0 0,0-1 0 0 0,-1 1 0 0 0,1 0 0 0 0,-2-1 163 0 0,0 1 9 0 0,0 0-1 0 0,0 0 0 0 0,0 1 0 0 0,0-1 1 0 0,0 1-1 0 0,0 1 0 0 0,0-1 0 0 0,0 1 1 0 0,0 0-1 0 0,0 0 0 0 0,-1 0 0 0 0,-2 1-8 0 0,4 0 114 0 0,0 0 0 0 0,0 0 0 0 0,1 0 0 0 0,-1 1-1 0 0,0 0 1 0 0,1-1 0 0 0,-1 1 0 0 0,1 0 0 0 0,0 1 0 0 0,0-1-1 0 0,0 0 1 0 0,0 1 0 0 0,0 0 0 0 0,0 0 0 0 0,1 0-1 0 0,-2 2-113 0 0,1-1 110 0 0,0 0 0 0 0,1 1 0 0 0,-1-1 0 0 0,1 1 0 0 0,0 0 0 0 0,0 0 0 0 0,1 0 0 0 0,-1 0 0 0 0,1 0 0 0 0,0 0 0 0 0,1 0 0 0 0,-1 0 0 0 0,1 0 0 0 0,0 0 0 0 0,0 1 0 0 0,1 2-110 0 0,-1-5 28 0 0,1-1-1 0 0,-1 1 1 0 0,1-1-1 0 0,-1 0 0 0 0,1 1 1 0 0,0-1-1 0 0,0 0 1 0 0,0 0-1 0 0,0 0 0 0 0,1 1 1 0 0,-1-1-1 0 0,0 0 1 0 0,1-1-1 0 0,-1 1 1 0 0,1 0-1 0 0,0 0 0 0 0,0-1 1 0 0,0 1-1 0 0,0-1 1 0 0,0 1-1 0 0,0-1 0 0 0,0 0 1 0 0,0 0-1 0 0,1 0-27 0 0,5 2-170 0 0,0 0-1 0 0,1-1 1 0 0,-1 0-1 0 0,0-1 1 0 0,1 1-1 0 0,2-2 171 0 0,-7 1-372 0 0,0-1 0 0 0,1 0 1 0 0,-1 0-1 0 0,0-1 0 0 0,0 1 0 0 0,2-2 372 0 0,15-4-5415 0 0,-2-2-397 0 0</inkml:trace>
  <inkml:trace contextRef="#ctx0" brushRef="#br1" timeOffset="278618.418">12179 5620 10592 0 0,'-12'6'1136'0'0,"7"-3"-422"0"0,1 0 1 0 0,0 0 0 0 0,0 1 0 0 0,0 0 0 0 0,1 0-1 0 0,-1 0 1 0 0,1 0 0 0 0,0 0 0 0 0,0 1 0 0 0,0 0-715 0 0,-6 9 757 0 0,2-4-277 0 0,0 1-1 0 0,1 1 1 0 0,1-1 0 0 0,0 1 0 0 0,0 0 0 0 0,1 0-1 0 0,0 2-479 0 0,4-12 223 0 0,0 0-31 0 0,1 6-103 0 0,-1-7-84 0 0,0 0 0 0 0,0 0 0 0 0,1 0 0 0 0,-1 0 0 0 0,0 0 0 0 0,1 0 0 0 0,-1 0 0 0 0,1 0 0 0 0,-1 0 0 0 0,1-1 0 0 0,0 1 0 0 0,-1 0 0 0 0,1 0 0 0 0,0 0 0 0 0,-1-1 0 0 0,1 1 0 0 0,0 0 0 0 0,0 0 0 0 0,0-1 0 0 0,0 1 0 0 0,0-1 0 0 0,-1 1 0 0 0,1-1 0 0 0,0 0 0 0 0,0 1 0 0 0,0-1 0 0 0,0 0 0 0 0,0 1 0 0 0,1-1 0 0 0,-1 0 0 0 0,0 0 0 0 0,0 0 0 0 0,1 0-5 0 0,1 0 15 0 0,1 0-116 0 0,-1 0 0 0 0,1 0 1 0 0,-1-1-1 0 0,1 1 0 0 0,-1-1 0 0 0,1 0 0 0 0,-1 0 0 0 0,0 0 0 0 0,0 0 0 0 0,1-1 0 0 0,-1 1 0 0 0,0-1 1 0 0,0 0-1 0 0,0 0 0 0 0,1-1 101 0 0,5-4-695 0 0,-1 0 0 0 0,1-1 0 0 0,-1 0 0 0 0,0 0 695 0 0,11-12-1954 0 0,-10 11 709 0 0,-1-1 0 0 0,1 0 0 0 0,1-3 1245 0 0,-9 18 5438 0 0,-2 13-3550 0 0,0-7-1493 0 0,1 1 1 0 0,0 0 0 0 0,1-1-396 0 0,-1-8 65 0 0,1 0 1 0 0,-1-1-1 0 0,1 1 1 0 0,0-1-1 0 0,0 1 1 0 0,0-1-1 0 0,0 1 1 0 0,1-1-1 0 0,-1 0 1 0 0,1 1-1 0 0,-1-1 1 0 0,1 0-1 0 0,0 0 1 0 0,0 0-1 0 0,0 0 1 0 0,0-1-1 0 0,1 2-65 0 0,0-1 72 0 0,0 0 0 0 0,1-1 0 0 0,-1 1 0 0 0,1 0 0 0 0,0-1 0 0 0,-1 0 0 0 0,1 0-1 0 0,0 0 1 0 0,0 0 0 0 0,0-1 0 0 0,1 1-72 0 0,3-1 64 0 0,1 0 0 0 0,-1-1 0 0 0,0 1 1 0 0,0-2-1 0 0,0 1 0 0 0,0-1 0 0 0,0 0 0 0 0,0-1 0 0 0,0 0 0 0 0,-1 0 0 0 0,3-1-64 0 0,0-3 43 0 0,0 0 0 0 0,0 0 0 0 0,-1 0 0 0 0,0-2 0 0 0,0 1 0 0 0,-1-1-1 0 0,0 0 1 0 0,0-1 0 0 0,1-3-43 0 0,7-11-126 0 0,-2 0 0 0 0,-1-1 0 0 0,5-12 126 0 0,-7 9-404 0 0,-2-1 0 0 0,6-29 404 0 0,-8 32-234 0 0,-4 12 228 0 0,0 0 0 0 0,-1-1 0 0 0,0-12 6 0 0,-2 26 59 0 0,0 1 18 0 0,0 0 51 0 0,0 0 28 0 0,0 0 4 0 0,0 0-13 0 0,-12 8 74 0 0,8 0-211 0 0,0 0 0 0 0,1 0 0 0 0,0 0 0 0 0,0 0 0 0 0,1 0-1 0 0,0 2-9 0 0,-2 5 5 0 0,-4 21-5 0 0,2-1 0 0 0,0 5 0 0 0,-5 35 0 0 0,9-65 8 0 0,0 0 0 0 0,1 0 1 0 0,1 0-1 0 0,0 0 0 0 0,0 0 0 0 0,1 0 0 0 0,1 6-8 0 0,-2-13 11 0 0,1 1 0 0 0,0-1 0 0 0,0 1 0 0 0,0-1-1 0 0,0 0 1 0 0,1 1 0 0 0,-1-1 0 0 0,1 0 0 0 0,0 0 0 0 0,0 0 0 0 0,0 0 0 0 0,0 0-1 0 0,1-1 1 0 0,-1 1 0 0 0,1-1 0 0 0,-1 1 0 0 0,1-1 0 0 0,0 0 0 0 0,0 0-1 0 0,0 0 1 0 0,0-1 0 0 0,2 2-11 0 0,4 0 41 0 0,1 0 0 0 0,-1-1-1 0 0,0 0 1 0 0,1-1 0 0 0,-1 0-1 0 0,1 0 1 0 0,-1-1 0 0 0,1 0-1 0 0,2-1-40 0 0,2-1 22 0 0,1 0-1 0 0,-1 0 0 0 0,0-2 0 0 0,0 1 0 0 0,10-6-21 0 0,-14 5-38 0 0,0-1 0 0 0,0 0 1 0 0,-1-1-1 0 0,0 0 0 0 0,0 0 0 0 0,0-1 0 0 0,-1 0 0 0 0,0-1 0 0 0,1-1 38 0 0,-4 3-78 0 0,0 0-1 0 0,0 0 0 0 0,0 0 0 0 0,-1-1 0 0 0,0 0 0 0 0,-1 0 0 0 0,1 0 0 0 0,-1 0 0 0 0,-1-1 0 0 0,1 1 0 0 0,-1-1 0 0 0,1-7 79 0 0,-3 13-13 0 0,0 0-1 0 0,1 1 1 0 0,-1-1-1 0 0,0 0 1 0 0,0 0-1 0 0,0 0 1 0 0,0 0-1 0 0,-1 1 1 0 0,1-1-1 0 0,0 0 1 0 0,-1 0-1 0 0,1 0 1 0 0,-1 1-1 0 0,0-1 1 0 0,1 0 0 0 0,-1 1-1 0 0,0-1 1 0 0,0 0-1 0 0,0 1 1 0 0,0 0-1 0 0,0-1 1 0 0,-1 1-1 0 0,1-1 1 0 0,0 1-1 0 0,-1 0 1 0 0,1 0-1 0 0,-1 0 1 0 0,1 0-1 0 0,-1 0 1 0 0,0 0-1 0 0,1 0 1 0 0,-1 1-1 0 0,0-1 1 0 0,1 0-1 0 0,-1 1 1 0 0,0-1 13 0 0,-1 1 5 0 0,0 0 1 0 0,0-1-1 0 0,1 1 1 0 0,-1 0-1 0 0,0 1 1 0 0,1-1-1 0 0,-1 0 0 0 0,0 1 1 0 0,1 0-1 0 0,-1-1 1 0 0,0 1-1 0 0,1 0 1 0 0,-1 0-1 0 0,1 1 1 0 0,-1-1-1 0 0,1 0 0 0 0,0 1 1 0 0,0-1-1 0 0,-1 1 1 0 0,1 0-1 0 0,0 0 1 0 0,1 0-1 0 0,-1 0 1 0 0,-1 1-6 0 0,-1 4 34 0 0,0-1 1 0 0,0 1-1 0 0,1 0 0 0 0,0 1 1 0 0,0-1-1 0 0,1 1 1 0 0,0-1-1 0 0,0 1 1 0 0,1-1-1 0 0,0 1 1 0 0,0 0-1 0 0,1 0 1 0 0,-1 0-35 0 0,2-4 18 0 0,-1 1 1 0 0,1-1 0 0 0,0 1 0 0 0,0-1-1 0 0,0 0 1 0 0,1 0 0 0 0,-1 1 0 0 0,1-1-1 0 0,0 0 1 0 0,0-1 0 0 0,1 1 0 0 0,-1 0 0 0 0,1 0-1 0 0,-1-1 1 0 0,1 0 0 0 0,0 1 0 0 0,1-1-1 0 0,-1 0 1 0 0,1-1 0 0 0,-1 1 0 0 0,1-1-1 0 0,0 1 1 0 0,0-1 0 0 0,0 0 0 0 0,0 0-1 0 0,0-1 1 0 0,2 1-19 0 0,17 4-1 0 0,46 11-184 0 0,-23-8-3171 0 0,-31-6-4429 0 0</inkml:trace>
  <inkml:trace contextRef="#ctx0" brushRef="#br1" timeOffset="281522.943">11476 4522 2760 0 0,'0'0'125'0'0,"0"0"298"0"0,0 0 1165 0 0,0 0 510 0 0,0 0 101 0 0,0 0-251 0 0,0 0-1119 0 0,0 0-490 0 0,1 1-98 0 0,3 4-90 0 0,-1-1 24 0 0,0 1 1 0 0,0-1-1 0 0,0 0 0 0 0,1 0 1 0 0,0 0-1 0 0,0-1 0 0 0,0 0 1 0 0,3 3-176 0 0,9 4 383 0 0,1-1 1 0 0,-1-1 0 0 0,2-1-1 0 0,-1 0 1 0 0,6 1-384 0 0,20 6 216 0 0,-25-7-157 0 0,0-1-1 0 0,1-1 0 0 0,0 0 0 0 0,0-2 0 0 0,0 0 0 0 0,14 0-58 0 0,26-3 108 0 0,130-2 20 0 0,-113 4-128 0 0,-46-1 78 0 0,28-1-78 0 0,22-2 153 0 0,-36 1 32 0 0,6-2-185 0 0,29-1 636 0 0,21 3-636 0 0,-74 1 36 0 0,-4 0-77 0 0,164 3-76 0 0,-130 0 216 0 0,-1 3 0 0 0,19 6-99 0 0,168 46 0 0 0,-215-51 0 0 0,134 39 16 0 0,120 53-16 0 0,-167-52 112 0 0,-76-30 308 0 0,0 2 0 0 0,-1 2 0 0 0,-2 1 0 0 0,19 16-420 0 0,-26-15 261 0 0,0 2 0 0 0,5 8-261 0 0,-17-22-38 0 0,4 2-335 0 0,-19-12-102 0 0,-1-1-799 0 0,0 0-3223 0 0,0 0-1375 0 0</inkml:trace>
  <inkml:trace contextRef="#ctx0" brushRef="#br1" timeOffset="282292.684">11667 4511 3224 0 0,'9'-6'312'0'0,"35"-10"6842"0"0,-43 16-6774 0 0,-1 0-76 0 0,0 0 19 0 0,0 0 138 0 0,0 0 62 0 0,0 0 12 0 0,0 0-7 0 0,0 0-34 0 0,0 0-12 0 0,0 0-2 0 0,0 0-14 0 0,0 0-55 0 0,0 0-26 0 0,0 0-8 0 0,-14 5 470 0 0,-12 2-409 0 0,-1-2-1 0 0,1-1 1 0 0,-1-1 0 0 0,-1-1-438 0 0,-53 7 533 0 0,38-4-444 0 0,30-4 67 0 0,0 0 1 0 0,0 1 0 0 0,-10 3-157 0 0,19-4 55 0 0,3-1-32 0 0,0 0 0 0 0,-1 0 0 0 0,1 0 0 0 0,0 0 0 0 0,0 1 0 0 0,0-1 0 0 0,0 0 0 0 0,0 1 0 0 0,0-1 0 0 0,0 1-1 0 0,1-1 1 0 0,-2 1-23 0 0,2-1 6 0 0,0 1 0 0 0,-1-1 0 0 0,1 1 0 0 0,0-1 0 0 0,-1 1-1 0 0,1-1 1 0 0,0 1 0 0 0,0-1 0 0 0,0 1 0 0 0,0-1 0 0 0,-1 1-1 0 0,1-1 1 0 0,0 1 0 0 0,0 0 0 0 0,0-1 0 0 0,0 1 0 0 0,0-1 0 0 0,0 1-1 0 0,0-1 1 0 0,0 1 0 0 0,1-1 0 0 0,-1 1 0 0 0,0 0 0 0 0,0-1-1 0 0,0 1 1 0 0,0-1 0 0 0,1 1 0 0 0,-1-1 0 0 0,0 1 0 0 0,1-1 0 0 0,-1 0-1 0 0,1 1-5 0 0,10 16-15 0 0,-2-8 16 0 0,0-1-1 0 0,1 1 0 0 0,0-1 0 0 0,0-1 0 0 0,1 0 1 0 0,0-1-1 0 0,1 1 0 0 0,3 2-6 0 0,0 0 1 0 0,0 1 0 0 0,2 4 5 0 0,19 11-1574 0 0,-13-10-383 0 0,-8-6 711 0 0</inkml:trace>
  <inkml:trace contextRef="#ctx0" brushRef="#br1" timeOffset="285412.845">14323 4852 9528 0 0,'0'0'432'0'0,"0"0"-4"0"0,0-1-274 0 0,2-1-10 0 0,-1 1 511 0 0,-1 1 216 0 0,0 0 38 0 0,0 0 11 0 0,0 0 8 0 0,0 0 7 0 0,0 0 0 0 0,0 0-89 0 0,0 0-381 0 0,0 0-165 0 0,1 2-170 0 0,0-1 0 0 0,0 1 0 0 0,0 0 0 0 0,-1-1 0 0 0,1 1 0 0 0,0 0 0 0 0,-1 0-1 0 0,0-1 1 0 0,1 1 0 0 0,-1 0 0 0 0,0 0 0 0 0,0 0 0 0 0,0 0 0 0 0,0 1-130 0 0,-2 28 551 0 0,2-29-508 0 0,-2 10 229 0 0,0 1 0 0 0,-1-1-1 0 0,-1 1-271 0 0,1-3 104 0 0,0-1 1 0 0,1 1-1 0 0,0 0 0 0 0,1 0 0 0 0,0 4-104 0 0,-2 20 153 0 0,2-25-107 0 0,0 0 0 0 0,0 0 0 0 0,1 0 1 0 0,1 8-47 0 0,-1-15 13 0 0,1 0 0 0 0,-1 1 0 0 0,1-1 1 0 0,0 1-1 0 0,-1-1 0 0 0,1 0 0 0 0,0 1 1 0 0,1-1-1 0 0,-1 0 0 0 0,0 0 1 0 0,0 0-1 0 0,1 0 0 0 0,-1 0 0 0 0,1 0 1 0 0,0-1-1 0 0,0 1 0 0 0,0 0 0 0 0,-1-1 1 0 0,2 1-14 0 0,4 2 43 0 0,0-1 1 0 0,1-1 0 0 0,-1 1 0 0 0,1-1 0 0 0,-1 0-1 0 0,1-1 1 0 0,0 0 0 0 0,0 0 0 0 0,-1-1 0 0 0,4 0-44 0 0,27 4-132 0 0,-18-2-867 0 0,-1-1 0 0 0,13-1 999 0 0,-16 0-3844 0 0,-15 0 1463 0 0</inkml:trace>
  <inkml:trace contextRef="#ctx0" brushRef="#br1" timeOffset="285857.168">14697 5042 5984 0 0,'0'0'464'0'0,"-2"-12"30"0"0,2 12-117 0 0,-1-1 0 0 0,1 0 0 0 0,0 0-1 0 0,0 0 1 0 0,0 1 0 0 0,-1-1-1 0 0,1 0 1 0 0,0 1 0 0 0,-1-1 0 0 0,1 0-1 0 0,-1 0 1 0 0,1 1 0 0 0,-1-1-1 0 0,1 1 1 0 0,-1-1 0 0 0,1 0 0 0 0,-1 1-1 0 0,1-1 1 0 0,-1 1 0 0 0,0-1 0 0 0,1 1-1 0 0,-1 0 1 0 0,0-1 0 0 0,0 1-377 0 0,-1-1 271 0 0,1 1 0 0 0,-1 0 0 0 0,1 0 0 0 0,-1-1 0 0 0,0 1 0 0 0,1 0 0 0 0,-1 0 0 0 0,0 0-1 0 0,1 1 1 0 0,-1-1 0 0 0,0 0 0 0 0,1 1-271 0 0,-5 0 226 0 0,1 1-1 0 0,0 0 0 0 0,0 0 1 0 0,0 1-1 0 0,0-1 0 0 0,0 1 1 0 0,-1 1-226 0 0,-14 11 336 0 0,10-9-188 0 0,1 1 0 0 0,0 0 0 0 0,0 0 0 0 0,1 1 0 0 0,0 0 0 0 0,-1 2-148 0 0,3-3 27 0 0,3-4-22 0 0,0 0 0 0 0,0 1-1 0 0,0 0 1 0 0,1 0-1 0 0,-1 0 1 0 0,1 0 0 0 0,0 0-1 0 0,0 1 1 0 0,0-1-1 0 0,1 0 1 0 0,-1 1 0 0 0,1-1-1 0 0,0 1 1 0 0,0 0-1 0 0,1-1 1 0 0,-1 1-5 0 0,2-4 13 0 0,-1 0 0 0 0,0 0-1 0 0,0 0 1 0 0,1 0 0 0 0,-1 0 0 0 0,1 0 0 0 0,-1 0 0 0 0,1 0-1 0 0,-1 0 1 0 0,1 0 0 0 0,-1 0 0 0 0,1-1 0 0 0,0 1 0 0 0,-1 0-1 0 0,1 0 1 0 0,0-1 0 0 0,0 1 0 0 0,0-1 0 0 0,-1 1-1 0 0,1 0 1 0 0,0-1 0 0 0,0 0 0 0 0,0 1 0 0 0,0-1 0 0 0,0 1-1 0 0,0-1 1 0 0,0 0-13 0 0,3 1 7 0 0,-1 0 0 0 0,1 0-1 0 0,0 0 1 0 0,0 0 0 0 0,-1-1 0 0 0,3 0-7 0 0,1 0-6 0 0,0-1 1 0 0,1 0 0 0 0,-1-1 0 0 0,0 1-1 0 0,0-1 1 0 0,-1-1 0 0 0,1 1 0 0 0,0-1-1 0 0,-1-1 1 0 0,1 1 0 0 0,-1-1 0 0 0,0 0-1 0 0,2-2 6 0 0,-2 1-54 0 0,0 0-1 0 0,0 0 0 0 0,0-1 1 0 0,-1 0-1 0 0,1 0 1 0 0,-1 0-1 0 0,-1-1 0 0 0,1 1 1 0 0,-1-1-1 0 0,-1 0 0 0 0,4-7 55 0 0,1-5 236 0 0,-7 18-144 0 0,-1 1 15 0 0,0 0 46 0 0,0 0 27 0 0,0 0 4 0 0,0 0-20 0 0,-1 21 54 0 0,0-8-191 0 0,1 14 22 0 0,0-26-46 0 0,0 1 0 0 0,1-1 0 0 0,-1 0 0 0 0,0 0 1 0 0,1 0-1 0 0,-1 0 0 0 0,0 0 0 0 0,1 1 0 0 0,0-1 0 0 0,-1 0 0 0 0,1 0 1 0 0,-1 0-1 0 0,1 0 0 0 0,0-1 0 0 0,0 1 0 0 0,0 0 0 0 0,-1 0 1 0 0,1 0-1 0 0,1 0-3 0 0,1 1-23 0 0,1-1 1 0 0,0 1 0 0 0,-1 0 0 0 0,1-1 0 0 0,0 0 0 0 0,0 0-1 0 0,0 0 1 0 0,0-1 0 0 0,0 1 0 0 0,0-1 0 0 0,0 0-1 0 0,0 0 1 0 0,0 0 0 0 0,2-1 22 0 0,6-1-889 0 0,0 0 1 0 0,-1-1-1 0 0,1-1 0 0 0,3-1 889 0 0,-9 2-1213 0 0,0 0 0 0 0,0 0 0 0 0,0-1 0 0 0,0 1 0 0 0,3-4 1213 0 0,0 0-1384 0 0,10-7-3402 0 0</inkml:trace>
  <inkml:trace contextRef="#ctx0" brushRef="#br1" timeOffset="286313.091">14966 4972 10104 0 0,'0'0'464'0'0,"0"0"-10"0"0,0 0-180 0 0,0 0 330 0 0,0 0 178 0 0,0 0 33 0 0,0 0-38 0 0,0 0-187 0 0,0 0-81 0 0,0 0-18 0 0,-2 14 1684 0 0,-3-7-1369 0 0,5-6-675 0 0,-1 1 1 0 0,0 0-1 0 0,0-1 1 0 0,1 1-1 0 0,-1-1 1 0 0,-1 1-1 0 0,1-1 1 0 0,0 1-1 0 0,0-1 1 0 0,0 0-1 0 0,-1 0 1 0 0,1 0-1 0 0,-1 1 0 0 0,1-1 1 0 0,-1-1-1 0 0,1 1 1 0 0,-1 0-1 0 0,0 0-131 0 0,-3 1 615 0 0,5-1-573 0 0,0-1-1 0 0,-1 0 1 0 0,1 1 0 0 0,0-1-1 0 0,-1 0 1 0 0,1 0-1 0 0,-1 1 1 0 0,1-1-1 0 0,-1 0 1 0 0,1 0-1 0 0,0 0 1 0 0,-1 1-1 0 0,1-1 1 0 0,-1 0-1 0 0,1 0 1 0 0,-1 0-1 0 0,1 0 1 0 0,-1 0-42 0 0,-5 0 145 0 0,0 1 0 0 0,1 0 0 0 0,-1 0 0 0 0,1 0 0 0 0,-1 1 0 0 0,1 0-1 0 0,0 0 1 0 0,-1 0 0 0 0,1 1 0 0 0,-3 1-145 0 0,5 0-12 0 0,3-3 8 0 0,-1-1 0 0 0,1 1 0 0 0,0-1 0 0 0,0 0 0 0 0,0 1 0 0 0,0-1 0 0 0,-1 1 0 0 0,1-1 0 0 0,0 1 0 0 0,0-1 0 0 0,0 1-1 0 0,0-1 1 0 0,0 1 0 0 0,0-1 0 0 0,0 1 0 0 0,0-1 0 0 0,0 1 0 0 0,1-1 0 0 0,-1 1 0 0 0,0-1 0 0 0,0 0 0 0 0,0 1 0 0 0,0-1 0 0 0,1 1 0 0 0,-1-1 0 0 0,0 1-1 0 0,1-1 1 0 0,-1 0 0 0 0,0 1 0 0 0,0-1 0 0 0,1 1 4 0 0,0-1-14 0 0,0 3 13 0 0,0 0 0 0 0,1-1-1 0 0,0 1 1 0 0,0 0 0 0 0,0-1-1 0 0,0 1 1 0 0,0-1 0 0 0,0 0-1 0 0,1 0 1 0 0,-1 0 0 0 0,1 0-1 0 0,-1 0 1 0 0,1 0 0 0 0,0-1-1 0 0,2 2 2 0 0,6 2 21 0 0,1-1-1 0 0,0 0 0 0 0,7 1-20 0 0,21 8 79 0 0,-31-11-75 0 0,-5-1 246 0 0,-8 4-164 0 0,-6 1-81 0 0,0-1 0 0 0,0 0 0 0 0,0-1-1 0 0,-1 0 1 0 0,1-1 0 0 0,-1 0 0 0 0,-9 1-5 0 0,-26 9-486 0 0,1-2-878 0 0,16-9-2854 0 0,27-2 1911 0 0,2 0-1959 0 0,-3 0-834 0 0</inkml:trace>
  <inkml:trace contextRef="#ctx0" brushRef="#br1" timeOffset="286843.554">15059 5091 12672 0 0,'0'0'578'0'0,"2"0"-14"0"0,24 12 1442 0 0,-24-11-1685 0 0,0 1 1 0 0,0-1-1 0 0,0 0 0 0 0,1 0 0 0 0,-1 0 1 0 0,0-1-1 0 0,0 1 0 0 0,0 0 0 0 0,1-1 0 0 0,-1 0 1 0 0,0 1-1 0 0,1-1 0 0 0,-1 0 0 0 0,0 0 0 0 0,1 0 1 0 0,-1 0-1 0 0,0-1 0 0 0,0 1 0 0 0,3-1-321 0 0,12-4 313 0 0,-15 4-296 0 0,0 1 0 0 0,1-1 0 0 0,-1 1 0 0 0,0-1-1 0 0,0 0 1 0 0,0 0 0 0 0,0 0 0 0 0,0 0-1 0 0,0 0 1 0 0,0 0 0 0 0,0-1 0 0 0,0 1 0 0 0,-1-1-1 0 0,1 0-16 0 0,10-8 93 0 0,-10 9-114 0 0,-1-1-1 0 0,1 1 1 0 0,0 0-1 0 0,-1-1 1 0 0,1 1-1 0 0,-1-1 1 0 0,0 0-1 0 0,1 1 1 0 0,-1-1-1 0 0,0 0 1 0 0,0 0-1 0 0,0 0 1 0 0,-1 0-1 0 0,2-2 22 0 0,2-9-314 0 0,-4 11 199 0 0,1 1 0 0 0,0-1-1 0 0,-1 0 1 0 0,1 0 0 0 0,-1 0 0 0 0,0 0-1 0 0,0 1 1 0 0,0-1 0 0 0,0 0-1 0 0,0 0 1 0 0,0 0 0 0 0,0 0 0 0 0,0 1-1 0 0,-1-1 1 0 0,1 0 0 0 0,-1 0 115 0 0,-1-6-253 0 0,2 7 220 0 0,0-1 1 0 0,-1 0-1 0 0,1 1 1 0 0,0-1-1 0 0,-1 0 0 0 0,0 1 1 0 0,1-1-1 0 0,-1 1 0 0 0,0-1 1 0 0,0 1-1 0 0,0-1 1 0 0,0 1-1 0 0,0 0 0 0 0,0-1 1 0 0,0 1-1 0 0,0 0 1 0 0,-1 0-1 0 0,1 0 0 0 0,0 0 1 0 0,-1 0-1 0 0,1 0 0 0 0,-1 0 1 0 0,1 0-1 0 0,-1 1 1 0 0,0-1-1 0 0,1 1 0 0 0,-1-1 33 0 0,1 1 2 0 0,0 0-1 0 0,0-1 1 0 0,0 1-1 0 0,0 0 1 0 0,0 0-1 0 0,0 0 1 0 0,1 0-1 0 0,-1 0 1 0 0,0 0-1 0 0,0 0 1 0 0,0 0-1 0 0,0 1 1 0 0,0-1-1 0 0,0 0 1 0 0,0 0-1 0 0,0 1 1 0 0,0-1-1 0 0,1 1 1 0 0,-1-1-1 0 0,0 1 1 0 0,0-1-1 0 0,0 1 0 0 0,1-1 1 0 0,-1 1-1 0 0,0 0 1 0 0,1-1-1 0 0,-1 1-1 0 0,0 1 4 0 0,0-1-1 0 0,0 0 1 0 0,0 1-1 0 0,0-1 1 0 0,0 0-1 0 0,1 1 0 0 0,-1-1 1 0 0,0 1-1 0 0,1-1 1 0 0,-1 1-1 0 0,1-1 1 0 0,0 1-1 0 0,0-1 0 0 0,-1 1-3 0 0,-1 21 438 0 0,1-19-366 0 0,1 0 0 0 0,-1 0 0 0 0,1 0 0 0 0,0 0 0 0 0,0 0 0 0 0,0 0 0 0 0,1 0 0 0 0,0 1-72 0 0,2 14 59 0 0,-2-14-43 0 0,0 0 1 0 0,0 0-1 0 0,0 0 1 0 0,0 0-1 0 0,1 0 1 0 0,0 0-1 0 0,1 3-16 0 0,2 1-5 0 0,-3-6 15 0 0,-1-1 0 0 0,1 1 0 0 0,-1 0 0 0 0,1 0 0 0 0,0-1-1 0 0,0 1 1 0 0,0-1 0 0 0,0 0 0 0 0,0 0 0 0 0,1 0 0 0 0,-1 0 0 0 0,1 0 0 0 0,-1 0 0 0 0,2 0-10 0 0,4 2 29 0 0,-5-2 45 0 0,1 0-1 0 0,0-1 0 0 0,0 1 0 0 0,0-1 0 0 0,0 0 0 0 0,0 0 1 0 0,0 0-1 0 0,0-1 0 0 0,1 1 0 0 0,1-1-73 0 0,3 0 254 0 0,-1 0 0 0 0,1-1 0 0 0,6-2-254 0 0,-11 3 12 0 0,-1-1 0 0 0,0 0 0 0 0,0 0 0 0 0,0 0 0 0 0,-1 0 0 0 0,1-1 0 0 0,0 1 0 0 0,0-1 0 0 0,-1 1-1 0 0,1-1 1 0 0,-1 0 0 0 0,1 0-12 0 0,13-12-303 0 0,-14 13 182 0 0,1-1-1 0 0,-1 0 1 0 0,1 0 0 0 0,-1 0 0 0 0,0 0-1 0 0,0 0 1 0 0,0 0 0 0 0,0-1 0 0 0,-1 1-1 0 0,2-3 122 0 0,0 0-260 0 0,1 1 0 0 0,-1-1-1 0 0,1 1 1 0 0,0-1 0 0 0,0 1-1 0 0,0 0 1 0 0,2-1 260 0 0,5-4-660 0 0,-8 7 601 0 0,0 0-1 0 0,0 0 1 0 0,0 1 0 0 0,0-1 0 0 0,0 1 0 0 0,0-1 0 0 0,0 1 0 0 0,1 0-1 0 0,-1 0 1 0 0,0 0 0 0 0,1 1 0 0 0,-1 0 0 0 0,1-1 0 0 0,-1 1-1 0 0,1 0 1 0 0,-1 0 0 0 0,1 1 0 0 0,-1-1 0 0 0,0 1 0 0 0,1 0 0 0 0,-1 0-1 0 0,0 0 1 0 0,1 0 0 0 0,-1 0 0 0 0,0 1 0 0 0,0-1 0 0 0,0 1-1 0 0,0 0 1 0 0,0 0 0 0 0,0 1 59 0 0,3 2 289 0 0,-1 0 0 0 0,0 1 0 0 0,-1 0 0 0 0,1 0 0 0 0,2 6-289 0 0,-5-10 134 0 0,0 1 0 0 0,-1 0-1 0 0,0 0 1 0 0,1 0 0 0 0,-1 0 0 0 0,0 0-1 0 0,-1 0 1 0 0,1 0 0 0 0,0 0-1 0 0,-1 0 1 0 0,0 1 0 0 0,0-1 0 0 0,0 0-1 0 0,0 2-133 0 0,-1 9 634 0 0,1-13-535 0 0,0 1 1 0 0,0-1 0 0 0,0 1-1 0 0,0-1 1 0 0,0 1-1 0 0,-1-1 1 0 0,1 1-1 0 0,0-1 1 0 0,-1 0 0 0 0,1 1-1 0 0,-1-1 1 0 0,0 0-1 0 0,0 1-99 0 0,1-1 432 0 0,0 0-388 0 0,0-1 0 0 0,0 0 0 0 0,0 0 0 0 0,0 0 0 0 0,0 0 0 0 0,0 0 0 0 0,0 0 0 0 0,0 0 0 0 0,0 1 0 0 0,0-1 0 0 0,0 0 0 0 0,0 0 0 0 0,0 0 0 0 0,0 0 0 0 0,0 0 0 0 0,0 0 0 0 0,0 1 0 0 0,0-1 0 0 0,0 0 0 0 0,0 0 0 0 0,0 0 0 0 0,-1 0 0 0 0,1 0 0 0 0,0 0 0 0 0,0 0 0 0 0,0 1 0 0 0,0-1 0 0 0,0 0 0 0 0,0 0 0 0 0,0 0 0 0 0,0 0 0 0 0,0 0 0 0 0,-1 0 0 0 0,1 0 0 0 0,0 0 0 0 0,0 0 1 0 0,0 0-1 0 0,0 0 0 0 0,0 0 0 0 0,0 0 0 0 0,0 0 0 0 0,-1 0 0 0 0,1 0 0 0 0,0 0 0 0 0,0 0 0 0 0,0 0 0 0 0,0 0 0 0 0,0 0-44 0 0,-7-4 161 0 0,-4-9-891 0 0,11 12 557 0 0,-1 0-1 0 0,1 0 0 0 0,0 0 1 0 0,0 0-1 0 0,0 0 1 0 0,0 0-1 0 0,0 0 0 0 0,0 0 1 0 0,0-1-1 0 0,0 1 0 0 0,0 0 1 0 0,0 0-1 0 0,1 0 1 0 0,-1 0-1 0 0,0 0 0 0 0,1-1 174 0 0,0-1-782 0 0,2-8-1042 0 0</inkml:trace>
  <inkml:trace contextRef="#ctx0" brushRef="#br1" timeOffset="287237.544">15896 4792 18687 0 0,'0'0'430'0'0,"0"0"55"0"0,0 0 26 0 0,0 0-62 0 0,0 14-276 0 0,0-13-158 0 0,0 0 0 0 0,0 1-1 0 0,1-1 1 0 0,-1 1 0 0 0,0-1-1 0 0,1 0 1 0 0,-1 0 0 0 0,1 1-1 0 0,0-1 1 0 0,-1 0 0 0 0,2 1-15 0 0,-1-1 28 0 0,-1 1 0 0 0,1-1 0 0 0,0 0 1 0 0,-1 1-1 0 0,1-1 0 0 0,0 0 0 0 0,-1 1 1 0 0,0-1-1 0 0,1 1 0 0 0,-1-1 0 0 0,0 2-28 0 0,5 20 646 0 0,0-7-106 0 0,-1 7 10 0 0,-2 0 0 0 0,0 15-550 0 0,-1-33 9 0 0,-1-1 1 0 0,1 1 0 0 0,0 0 0 0 0,0-1 0 0 0,0 1 0 0 0,1 0-10 0 0,4 22 158 0 0,4 12 29 0 0,-2-11-3747 0 0,-4-21-1597 0 0,1 0-1407 0 0</inkml:trace>
  <inkml:trace contextRef="#ctx0" brushRef="#br1" timeOffset="289766.025">14166 5694 3224 0 0,'-4'-12'288'0'0,"3"4"1666"0"0,1 0 1 0 0,0-1-1 0 0,0 1 0 0 0,1-3-1954 0 0,0-13 9217 0 0,-1 26-9181 0 0,1-1 1 0 0,0 1-1 0 0,0-1 1 0 0,0 0-1 0 0,0 0 1 0 0,0 1-1 0 0,0-1 1 0 0,0 0-1 0 0,0 0 0 0 0,1 0-36 0 0,5 7 145 0 0,-1 3 29 0 0,0 2-72 0 0,1-1 1 0 0,0 0 0 0 0,0-1-1 0 0,1 0 1 0 0,1 0 0 0 0,9 9-103 0 0,-13-14 30 0 0,1-1 1 0 0,0 0 0 0 0,1-1-1 0 0,-1 1 1 0 0,1-1 0 0 0,0 0-31 0 0,-6-3 12 0 0,1 0 0 0 0,0-1 0 0 0,0 1 1 0 0,0 0-1 0 0,0-1 0 0 0,0 1 0 0 0,1-1 0 0 0,-1 0 1 0 0,0 1-1 0 0,0-1 0 0 0,0 0 0 0 0,0 0 1 0 0,0 0-1 0 0,0-1 0 0 0,0 1 0 0 0,1-1 0 0 0,-1 1 1 0 0,0-1-1 0 0,0 1 0 0 0,0-1 0 0 0,-1 0 1 0 0,1 0-1 0 0,0 0 0 0 0,1-1-12 0 0,-1-1-50 0 0,1 1-1 0 0,-1-1 1 0 0,0 0 0 0 0,0 0-1 0 0,0 0 1 0 0,0 0 0 0 0,-1 0-1 0 0,1 0 1 0 0,-1 0 0 0 0,1-4 50 0 0,5-9-380 0 0,3-4 94 0 0,-6 9 216 0 0,1 0 0 0 0,1 1 0 0 0,5-8 70 0 0,-7 10 0 0 0,-3 7 0 0 0,-1 0 0 0 0,1-1 0 0 0,-1 1 0 0 0,1 0 0 0 0,-1 0 0 0 0,1 1 0 0 0,0-1 0 0 0,-1 0 0 0 0,1 0 0 0 0,0 0 0 0 0,0 0 0 0 0,0 0 0 0 0,-1 1 0 0 0,1-1 0 0 0,0 0 0 0 0,0 1 0 0 0,0-1 0 0 0,0 1 0 0 0,0-1 0 0 0,0 1 0 0 0,1 0 0 0 0,-1-1 0 0 0,0 1 0 0 0,0 0 0 0 0,1-1-4 0 0,-1 1-1 0 0,0 0 1 0 0,0 0-1 0 0,0 0 1 0 0,0 0-1 0 0,0 0 1 0 0,1 0-1 0 0,-1 1 1 0 0,0-1-1 0 0,0 0 1 0 0,0 0-1 0 0,0 1 1 0 0,0-1-1 0 0,0 1 1 0 0,0-1-1 0 0,0 1 1 0 0,0-1-1 0 0,0 1 1 0 0,0 0-1 0 0,0-1 1 0 0,0 1-1 0 0,0 0 1 0 0,0 0-1 0 0,-1 0 1 0 0,1 0-1 0 0,0 0 1 0 0,-1 0 4 0 0,18 27 125 0 0,-12-18 84 0 0,0 1 0 0 0,-2 0 0 0 0,1 1 0 0 0,1 8-209 0 0,-1-6 186 0 0,0 12 316 0 0,-5-25-351 0 0,0-1 28 0 0,0 0 11 0 0,0 0 2 0 0,0 3 720 0 0,2-9-514 0 0,2-26-174 0 0,-3 23-166 0 0,0 1-1 0 0,0-1 1 0 0,2-5-58 0 0,9-38-1 0 0,-11 49-64 0 0,0 1 0 0 0,-1 0 0 0 0,1 0 1 0 0,0-1-1 0 0,0 1 0 0 0,0 0 0 0 0,0 0 1 0 0,1 0-1 0 0,-1 0 0 0 0,1 0 0 0 0,-1 1 0 0 0,1-1 1 0 0,-1 0-1 0 0,1 1 0 0 0,0-1 0 0 0,0 1 1 0 0,0-1-1 0 0,0 1 0 0 0,0 0 0 0 0,0 0 1 0 0,0 0-1 0 0,1 0 65 0 0,2 0-725 0 0,-1 0 0 0 0,0 0 0 0 0,0 1-1 0 0,1 0 1 0 0,-1 0 0 0 0,0 0 0 0 0,1 0 0 0 0,-1 1 0 0 0,0-1 0 0 0,0 1 0 0 0,4 1 725 0 0,4 1-4116 0 0,-3-3-824 0 0</inkml:trace>
  <inkml:trace contextRef="#ctx0" brushRef="#br1" timeOffset="290881.682">14890 5609 3680 0 0,'0'0'284'0'0,"0"0"200"0"0,-7-3 4242 0 0,2 1-3674 0 0,1 0-1 0 0,-1 0 1 0 0,0 1-1 0 0,0-1 1 0 0,0 1-1 0 0,-1 0 1 0 0,1 1-1 0 0,-4-1-1051 0 0,0 1 605 0 0,1 1-1 0 0,0-1 1 0 0,-1 1-1 0 0,1 1 0 0 0,-5 1-604 0 0,3 0 191 0 0,1 0 0 0 0,-1 0 0 0 0,0 2 0 0 0,1-1 0 0 0,0 1-1 0 0,0 0 1 0 0,0 1 0 0 0,0 0 0 0 0,-2 3-191 0 0,8-6 50 0 0,0 0 0 0 0,0 0 0 0 0,0 1 0 0 0,0-1 0 0 0,1 1 0 0 0,-1 0 0 0 0,1 0 0 0 0,0 0 1 0 0,0 0-1 0 0,0 0 0 0 0,0 2-50 0 0,1 2 22 0 0,3-5 39 0 0,-1-1-60 0 0,0 6 61 0 0,0-6-8 0 0,3-1-115 0 0,0 0 1 0 0,0-1-1 0 0,0 1 1 0 0,-1-1-1 0 0,1 0 1 0 0,0 0-1 0 0,0 0 1 0 0,0 0 0 0 0,0-1-1 0 0,-1 0 1 0 0,1 0-1 0 0,0 0 1 0 0,2-1 60 0 0,1-1-342 0 0,0-1 1 0 0,0 1-1 0 0,-1-2 1 0 0,1 1-1 0 0,0-2 342 0 0,45-40-2118 0 0,-46 42 2198 0 0,1 0 0 0 0,-1 1 0 0 0,1 0 0 0 0,0 0-80 0 0,-6 4 87 0 0,0-1 0 0 0,0 1 0 0 0,0 0 1 0 0,0 0-1 0 0,0 0 0 0 0,-1-1 0 0 0,1 1 1 0 0,0 0-1 0 0,0 0 0 0 0,-1 0 0 0 0,1 0 1 0 0,-1 0-1 0 0,1 0 0 0 0,-1 0 0 0 0,0 0 1 0 0,1 1-1 0 0,-1-1 0 0 0,0 0 0 0 0,0 0-87 0 0,1 2 76 0 0,0-1 39 0 0,-1 1 0 0 0,1-1 0 0 0,-1 1 1 0 0,0 0-1 0 0,0-1 0 0 0,0 1 0 0 0,0-1 0 0 0,-1 3-115 0 0,1-3 65 0 0,0 1 0 0 0,0-1 0 0 0,-1 0-1 0 0,1 0 1 0 0,1 1 0 0 0,-1-1 0 0 0,0 0 0 0 0,1 0 0 0 0,-1 1-1 0 0,1 1-64 0 0,0-3 20 0 0,-1 0-1 0 0,1 0 0 0 0,-1 0 0 0 0,0 0 0 0 0,1 0 1 0 0,-1 0-1 0 0,0 0 0 0 0,0 0 0 0 0,0 1 0 0 0,0-1 1 0 0,0 0-1 0 0,0 1-19 0 0,0 1 23 0 0,-1 0 0 0 0,2 0 1 0 0,-1 1-1 0 0,0-1 0 0 0,1 0 0 0 0,-1 0 1 0 0,2 2-24 0 0,-2-3 80 0 0,0-2 8 0 0,2 0-98 0 0,0 0 1 0 0,1-1 0 0 0,-1 1 0 0 0,0 0 0 0 0,0-1 0 0 0,0 0-1 0 0,0 1 1 0 0,0-1 0 0 0,1 0 0 0 0,-2 0 0 0 0,1 0 0 0 0,0 0-1 0 0,0-1 1 0 0,0 1 0 0 0,0 0 0 0 0,1-2 9 0 0,2-3-119 0 0,0 0 1 0 0,0 0-1 0 0,0-1 1 0 0,0 0 118 0 0,7-10 57 0 0,-1-1-398 0 0,-10 16 309 0 0,0-1 0 0 0,0 1-1 0 0,0 0 1 0 0,1 0 0 0 0,-1 0 0 0 0,1 0 0 0 0,-1 1-1 0 0,1-1 1 0 0,0 0 0 0 0,-1 0 0 0 0,1 1 0 0 0,0-1-1 0 0,0 1 1 0 0,0 0 0 0 0,0 0 0 0 0,1-1 32 0 0,-2 2-55 0 0,1 0-4 0 0,-1 0 64 0 0,0 0-1 0 0,0 1 1 0 0,0-1 0 0 0,0 0-1 0 0,0 1 1 0 0,0-1-1 0 0,0 0 1 0 0,0 1-1 0 0,0-1 1 0 0,0 1-1 0 0,0 0 1 0 0,0-1-1 0 0,0 1 1 0 0,0 0-1 0 0,-1-1 1 0 0,1 1 0 0 0,0 0-1 0 0,-1 0 1 0 0,1 0-1 0 0,0 0 1 0 0,-1 0-1 0 0,1 0 1 0 0,-1-1-1 0 0,1 1 1 0 0,-1 0-1 0 0,0 0 1 0 0,1 1-1 0 0,-1-1 1 0 0,0 0-5 0 0,2 4 78 0 0,3 8 131 0 0,0-1 1 0 0,0 1 0 0 0,-2 0 0 0 0,1 0 0 0 0,-2 0-1 0 0,1 6-209 0 0,7 11 447 0 0,-6-19 92 0 0,-4-11-524 0 0,0 0 0 0 0,0 0 0 0 0,0 0 0 0 0,0 0 0 0 0,1 0 1 0 0,-1 0-1 0 0,0 0 0 0 0,0 0 0 0 0,0 0 0 0 0,0 0 1 0 0,0 0-1 0 0,1 0 0 0 0,-1 0 0 0 0,0 0 0 0 0,0 0 0 0 0,0 0 1 0 0,0 0-1 0 0,0 0 0 0 0,1 0 0 0 0,-1 0 0 0 0,0 0 1 0 0,0 0-1 0 0,0 0 0 0 0,0 0 0 0 0,0 0 0 0 0,0 0 0 0 0,1 0 1 0 0,-1-1-1 0 0,0 1 0 0 0,0 0 0 0 0,0 0 0 0 0,0 0 1 0 0,0 0-1 0 0,0 0 0 0 0,0 0 0 0 0,0 0 0 0 0,0-1 0 0 0,0 1 1 0 0,1 0-16 0 0,-1-1 31 0 0,1-1 1 0 0,0 1 0 0 0,0-1 0 0 0,-1 0 0 0 0,1 1 0 0 0,-1-1 0 0 0,1 1 0 0 0,-1-1 0 0 0,0 0-1 0 0,0 0 1 0 0,0 0-32 0 0,1-9 13 0 0,0 0 1 0 0,1 1-1 0 0,0-1 0 0 0,3-9-13 0 0,3-14-285 0 0,-7 32 197 0 0,0-1 0 0 0,0 0-1 0 0,0 1 1 0 0,1 0-1 0 0,-1-1 1 0 0,1 1 0 0 0,-1 0-1 0 0,1 0 1 0 0,0 0 0 0 0,0 0-1 0 0,0 0 89 0 0,-1 1-128 0 0,-1 0 114 0 0,0 1 0 0 0,1 0 0 0 0,-1 0-1 0 0,0-1 1 0 0,1 1 0 0 0,-1 0 0 0 0,0 0 0 0 0,1-1-1 0 0,-1 1 1 0 0,0 0 0 0 0,1 0 0 0 0,-1 0-1 0 0,0 0 1 0 0,1 0 0 0 0,-1 0 0 0 0,0 0-1 0 0,1-1 1 0 0,-1 1 0 0 0,1 0 0 0 0,-1 0 0 0 0,0 0-1 0 0,1 1 1 0 0,-1-1 0 0 0,0 0 0 0 0,1 0-1 0 0,-1 0 1 0 0,1 0 14 0 0,14 3-204 0 0,7 9 121 0 0,-15-8 58 0 0,0 0 0 0 0,1-1-1 0 0,-1 0 1 0 0,3 1 25 0 0,3 0-7 0 0,1-1 0 0 0,0-1 0 0 0,0 0 0 0 0,0 0 0 0 0,3-1 7 0 0,-9-1-3 0 0,0 0-1 0 0,-1-1 0 0 0,1 0 1 0 0,0 0-1 0 0,-1-1 0 0 0,1 0 0 0 0,-1 0 1 0 0,1-1-1 0 0,-1 0 0 0 0,3-1 4 0 0,-7 2-21 0 0,-1 1-1 0 0,1-1 1 0 0,0 0-1 0 0,-1 1 0 0 0,1-1 1 0 0,-1 0-1 0 0,1-1 1 0 0,-1 1-1 0 0,0 0 0 0 0,0-1 22 0 0,0 1-28 0 0,-1 0 17 0 0,1 1-1 0 0,-1-1 0 0 0,1 1 0 0 0,-1-1 0 0 0,0 0 1 0 0,0 0-1 0 0,0 0 0 0 0,0 1 0 0 0,0-1 1 0 0,0 0-1 0 0,-1 0 0 0 0,1 0 0 0 0,-1-1 0 0 0,1 1 1 0 0,-1 0-1 0 0,0 0 0 0 0,0 0 0 0 0,0-1 12 0 0,0 3 0 0 0,-2-9-55 0 0,1 9 54 0 0,1-1 0 0 0,-1 1 0 0 0,0-1 0 0 0,0 1 0 0 0,0-1 0 0 0,1 1 0 0 0,-1 0 0 0 0,0-1 0 0 0,0 1 0 0 0,0 0 0 0 0,0 0 0 0 0,0 0 0 0 0,0 0 0 0 0,0 0 0 0 0,0 0 0 0 0,0 0 0 0 0,0 0 1 0 0,1 0 0 0 0,-6-1 28 0 0,0 1-1 0 0,0 0 1 0 0,0 1 0 0 0,0-1-1 0 0,0 1 1 0 0,0 0 0 0 0,0 1-1 0 0,0 0 1 0 0,1-1 0 0 0,-1 2-1 0 0,-3 1-27 0 0,-9 4 89 0 0,14-6-66 0 0,1-1-1 0 0,0 1 0 0 0,-1-1 1 0 0,1 1-1 0 0,0 0 0 0 0,0 1 0 0 0,0-1 1 0 0,0 0-1 0 0,0 1 0 0 0,-1 2-22 0 0,-8 8 89 0 0,9-11-66 0 0,1 1 0 0 0,-1-1-1 0 0,1 1 1 0 0,0-1 0 0 0,0 1-1 0 0,0 0 1 0 0,0 0 0 0 0,0 0-1 0 0,1 0 1 0 0,-1 0 0 0 0,1 0 0 0 0,0 0-1 0 0,0 1 1 0 0,0-1 0 0 0,0 0-1 0 0,1 1 1 0 0,-1 0-23 0 0,1 6 30 0 0,0-8-22 0 0,0 0-1 0 0,0 0 0 0 0,0 1 1 0 0,0-1-1 0 0,0 0 0 0 0,0 1 1 0 0,1-1-1 0 0,-1 0 1 0 0,1 0-1 0 0,0 1 0 0 0,0-1 1 0 0,-1 0-1 0 0,1 0 0 0 0,1 1-7 0 0,0 0 20 0 0,-1-1-1 0 0,1 0 1 0 0,0 1 0 0 0,0-1-1 0 0,0 0 1 0 0,0 0-1 0 0,0 0 1 0 0,1 0-1 0 0,-1-1 1 0 0,0 1-1 0 0,1 0 1 0 0,-1-1 0 0 0,1 0-1 0 0,0 1 1 0 0,0-1-1 0 0,-1-1 1 0 0,1 1-1 0 0,0 0 1 0 0,0 0 0 0 0,2-1-20 0 0,-5 0 0 0 0,5 1 42 0 0,1 0 0 0 0,0 0 0 0 0,-1-1 0 0 0,1 0 0 0 0,-1 0 0 0 0,1 0 0 0 0,0-1 0 0 0,-1 1 0 0 0,1-1 0 0 0,4-2-42 0 0,8-3-135 0 0,-1 0 1 0 0,10-6 134 0 0,-24 11-51 0 0,25-13-2353 0 0,-15 6 972 0 0</inkml:trace>
  <inkml:trace contextRef="#ctx0" brushRef="#br1" timeOffset="293324.945">15853 5527 3888 0 0,'-7'0'-1191'0'0,"4"0"4163"0"0,15 0 2809 0 0,-11 0-5462 0 0,-1 0 8 0 0,0 0-11 0 0,0 0-52 0 0,0 0-28 0 0,0 0-4 0 0,-18 0 4807 0 0,17 2-4948 0 0,-4 3-16 0 0,4-3-48 0 0,1 0-1 0 0,-1 0 1 0 0,1 1 0 0 0,-1-1-1 0 0,1 0 1 0 0,0 1 0 0 0,0-1 0 0 0,0 0-1 0 0,0 2-26 0 0,0 0 42 0 0,0-2-25 0 0,0-1-1 0 0,0 1 0 0 0,0-1 0 0 0,1 1 0 0 0,-1-1 1 0 0,0 1-1 0 0,0-1 0 0 0,1 0 0 0 0,-1 1 1 0 0,1-1-1 0 0,0 0 0 0 0,-1 1 0 0 0,1-1 0 0 0,0 0 1 0 0,0 0-1 0 0,0 1-16 0 0,6 13 244 0 0,-6-14-220 0 0,-1 1 0 0 0,0-1 0 0 0,1 0 0 0 0,0 1 0 0 0,-1-1 0 0 0,1 0-1 0 0,0 0 1 0 0,0 0 0 0 0,-1 1 0 0 0,1-1 0 0 0,0 0-24 0 0,0 0 25 0 0,0-1 0 0 0,0 1 0 0 0,-1 0 0 0 0,1 0 0 0 0,0 0 0 0 0,-1 0 0 0 0,1 0 0 0 0,-1 0 0 0 0,1 0 0 0 0,-1 0 0 0 0,0 0 0 0 0,0 0 0 0 0,1 0 0 0 0,-1 0 0 0 0,0 1 0 0 0,0-1 0 0 0,0 0-25 0 0,1 4 39 0 0,0 1-1 0 0,1 0 0 0 0,0-1 0 0 0,0 0 1 0 0,0 1-1 0 0,0-1 0 0 0,1 0 0 0 0,0 0 0 0 0,0 0-38 0 0,-2-4 9 0 0,0 0 0 0 0,-1 0 0 0 0,1-1 0 0 0,0 1 0 0 0,0 0 0 0 0,0-1 0 0 0,-1 1 0 0 0,1 0 0 0 0,0-1 0 0 0,0 0 0 0 0,0 1 0 0 0,0-1 0 0 0,0 1 0 0 0,0-1 0 0 0,0 0 0 0 0,1 0-9 0 0,4 3-5 0 0,-4-3 19 0 0,-1 1 0 0 0,1-1 1 0 0,-1 0-1 0 0,0 0 0 0 0,1 0 0 0 0,-1 0 0 0 0,1 0 1 0 0,-1 0-1 0 0,1-1 0 0 0,-1 1 0 0 0,0 0 0 0 0,1-1 1 0 0,-1 1-1 0 0,0-1 0 0 0,1 1 0 0 0,0-1-14 0 0,2-1 82 0 0,-2 1-63 0 0,-1 1 0 0 0,1-1 0 0 0,-1 0 0 0 0,1-1 0 0 0,-1 1 0 0 0,1 0 0 0 0,-1 0 0 0 0,0-1 0 0 0,1 1 1 0 0,-1 0-1 0 0,0-1 0 0 0,0 1 0 0 0,0-1 0 0 0,0 0 0 0 0,0 1 0 0 0,-1-1 0 0 0,1 0 0 0 0,0 1 0 0 0,-1-1 0 0 0,1 0 0 0 0,-1 0 0 0 0,0 0 0 0 0,1 0-19 0 0,3-15 25 0 0,-4 14-19 0 0,1 0 1 0 0,0 1-1 0 0,-1-1 0 0 0,1 1 1 0 0,-1-1-1 0 0,0 0 1 0 0,0 1-1 0 0,0-1 0 0 0,0-1-6 0 0,0-2-4 0 0,1-1 0 0 0,-1 1-1 0 0,1-1 1 0 0,0 1 0 0 0,1 0-1 0 0,0 0 1 0 0,0-1 0 0 0,0 1-1 0 0,0 1 1 0 0,3-4 4 0 0,4-14-87 0 0,1 6 5 0 0,-3 6-27 0 0,-6 6 10 0 0,-1 4-103 0 0,0 1-22 0 0,0 0 6 0 0,0 0-155 0 0,0 0-662 0 0,3-1-808 0 0,-1 0 420 0 0,0 1-2564 0 0,-2 0-959 0 0</inkml:trace>
  <inkml:trace contextRef="#ctx0" brushRef="#br1" timeOffset="293769.488">16165 5541 3224 0 0,'0'0'592'0'0,"14"-3"6265"0"0,-9 2-6205 0 0,0 0 0 0 0,0 0 1 0 0,0 0-1 0 0,-1-1 0 0 0,1 0 0 0 0,-1 0 0 0 0,2-1-652 0 0,-4 2 109 0 0,0 0-1 0 0,0 0 1 0 0,0 1-1 0 0,0-1 1 0 0,0 0-1 0 0,0 1 1 0 0,0-1-1 0 0,1 1 1 0 0,-1 0-109 0 0,17-5 930 0 0,-5-3 54 0 0,-7 5-770 0 0,1-1 1 0 0,-1 0-1 0 0,0 0 1 0 0,0 0-1 0 0,-1-1 1 0 0,0 0-1 0 0,1-1 1 0 0,-1 0-1 0 0,1-2-214 0 0,-6 7 13 0 0,0 0 0 0 0,0 0 0 0 0,0 0-1 0 0,0 0 1 0 0,-1 0 0 0 0,1 0-1 0 0,-1-1 1 0 0,1 1 0 0 0,-1 0-1 0 0,1 0 1 0 0,-1-1 0 0 0,1 1 0 0 0,-1 0-1 0 0,0 0 1 0 0,0-1 0 0 0,0 1-1 0 0,0 0 1 0 0,0-1 0 0 0,0 1-1 0 0,0 0 1 0 0,0-1 0 0 0,0 1 0 0 0,-1 0-1 0 0,1 0 1 0 0,0-1 0 0 0,-1 1-1 0 0,1 0 1 0 0,-1-1-13 0 0,-1 0 29 0 0,1 1 0 0 0,0-1 0 0 0,-1 1 0 0 0,1-1 0 0 0,-1 1 0 0 0,1 0-1 0 0,-1 0 1 0 0,1 0 0 0 0,-1 0 0 0 0,0 0 0 0 0,1 0 0 0 0,-1 0 0 0 0,0 0 0 0 0,0 1 0 0 0,0-1 0 0 0,0 1-1 0 0,0-1 1 0 0,-1 1-29 0 0,-3 0 48 0 0,0-1-1 0 0,0 1 1 0 0,0 1-1 0 0,-1-1 0 0 0,1 1 1 0 0,0 0-1 0 0,1 1 0 0 0,-1-1 1 0 0,-1 1-48 0 0,-4 2 83 0 0,0 1 1 0 0,1 0-1 0 0,-1 0 0 0 0,0 1-83 0 0,1 1 130 0 0,1 0 0 0 0,0 0 0 0 0,0 1 0 0 0,-4 5-130 0 0,11-10 40 0 0,-1 0 0 0 0,1-1 0 0 0,1 1 0 0 0,-1 1-1 0 0,0-1 1 0 0,1 0 0 0 0,-1 0 0 0 0,1 1-40 0 0,-9 16 65 0 0,8-17-54 0 0,1 0-1 0 0,0 0 0 0 0,-1 0 1 0 0,1 0-1 0 0,0 0 0 0 0,0 0 1 0 0,1 0-1 0 0,-1 0 0 0 0,1 0 0 0 0,0 1 1 0 0,-1-1-1 0 0,1 0 0 0 0,1 0 1 0 0,-1 1-11 0 0,0-1-1 0 0,0-3 2 0 0,0 1 0 0 0,0-1 0 0 0,0 0 0 0 0,0 1 0 0 0,0-1 0 0 0,0 1 0 0 0,0-1 0 0 0,0 1 0 0 0,0-1 0 0 0,0 1 0 0 0,0-1 0 0 0,0 0 0 0 0,0 1 0 0 0,1-1 0 0 0,-1 1 0 0 0,0-1 0 0 0,0 0 0 0 0,1 1 0 0 0,-1-1 0 0 0,0 0 0 0 0,0 1 0 0 0,1-1 0 0 0,-1 0 1 0 0,0 1-1 0 0,1-1-1 0 0,12 15 58 0 0,-11-13-105 0 0,1 0 1 0 0,-1 0-1 0 0,1 0 0 0 0,-1 0 0 0 0,1 0 0 0 0,0 0 1 0 0,0-1-1 0 0,0 1 0 0 0,0-1 0 0 0,0 0 0 0 0,0 0 0 0 0,0 0 1 0 0,0-1-1 0 0,1 1 0 0 0,-1 0 0 0 0,0-1 0 0 0,2 0 47 0 0,9 1-1065 0 0,1-1-1 0 0,-1-1 1 0 0,4-1 1065 0 0,-16 2-133 0 0,43-5-3377 0 0,-23 2 1142 0 0</inkml:trace>
  <inkml:trace contextRef="#ctx0" brushRef="#br1" timeOffset="294147.335">16568 5471 3680 0 0,'0'0'167'0'0,"-16"-9"26"0"0,14 9 342 0 0,-1-1 0 0 0,1 1 1 0 0,0-1-1 0 0,-1 1 0 0 0,1 0 1 0 0,-1 0-1 0 0,1 0 0 0 0,0 0 1 0 0,-1 0-1 0 0,1 1 0 0 0,-1-1 1 0 0,1 1-1 0 0,0 0 0 0 0,-1 0-535 0 0,-34 13 8734 0 0,34-13-8591 0 0,-2 1 67 0 0,1 0-1 0 0,-1 0 0 0 0,1 0 0 0 0,-1 1 1 0 0,1-1-1 0 0,0 1 0 0 0,0 0 0 0 0,0 1 0 0 0,0-1 1 0 0,1 1-1 0 0,0-1 0 0 0,-1 1 0 0 0,1 0 1 0 0,0 1-210 0 0,1-2 65 0 0,0 1 1 0 0,1-1-1 0 0,0 0 0 0 0,-1 1 1 0 0,1-1-1 0 0,1 1 1 0 0,-1-1-1 0 0,0 1 1 0 0,1 1-66 0 0,0-4 14 0 0,0 1 1 0 0,0-1 0 0 0,0 1-1 0 0,1-1 1 0 0,-1 0-1 0 0,1 1 1 0 0,-1-1-1 0 0,1 0 1 0 0,-1 1-1 0 0,1-1 1 0 0,0 0 0 0 0,-1 0-1 0 0,1 1 1 0 0,0-1-1 0 0,0 0 1 0 0,0 0-1 0 0,0 0 1 0 0,0 0 0 0 0,0 0-1 0 0,0 0 1 0 0,0-1-1 0 0,1 1 1 0 0,-1 0-1 0 0,0 0 1 0 0,1 0-15 0 0,7 3 57 0 0,-1-1 0 0 0,0 0 1 0 0,1 0-1 0 0,0 0 0 0 0,-1-1 1 0 0,1 0-1 0 0,0-1 0 0 0,0 0 0 0 0,0 0 1 0 0,0-1-1 0 0,8-1-57 0 0,-6 0-569 0 0,1 0 0 0 0,-1-1 1 0 0,1-1-1 0 0,-1 0 569 0 0,2-1-3061 0 0,-1-1-1 0 0,1 0 1 0 0,3-3 3061 0 0,-1-2-5841 0 0</inkml:trace>
  <inkml:trace contextRef="#ctx0" brushRef="#br1" timeOffset="294148.335">16739 5298 3224 0 0,'0'0'707'0'0,"0"1"2737"0"0,-3 6-1186 0 0,1-4-1440 0 0,1 0 1 0 0,0 0-1 0 0,-1 0 0 0 0,1 0 0 0 0,1 0 0 0 0,-1 0 1 0 0,0 1-1 0 0,1-1 0 0 0,-1 0 0 0 0,1 1 1 0 0,0 0-819 0 0,2 42 1050 0 0,0-17 183 0 0,-1-2-807 0 0,1 0 0 0 0,3 6-426 0 0,-2-15 230 0 0,-1 0 0 0 0,0 0 0 0 0,-2 0 0 0 0,0 0 0 0 0,-2 16-230 0 0,-2-4-689 0 0,4-30 607 0 0,0 0 0 0 0,0 0 1 0 0,0 1-1 0 0,0-1 0 0 0,0 0 0 0 0,0 0 0 0 0,0 0 1 0 0,0 0-1 0 0,-1 0 0 0 0,1 0 0 0 0,0 1 0 0 0,0-1 1 0 0,0 0-1 0 0,0 0 0 0 0,0 0 0 0 0,0 0 0 0 0,0 0 0 0 0,0 0 1 0 0,-1 0-1 0 0,1 0 0 0 0,0 1 0 0 0,0-1 0 0 0,0 0 1 0 0,0 0-1 0 0,0 0 0 0 0,0 0 0 0 0,-1 0 0 0 0,1 0 1 0 0,0 0-1 0 0,0 0 0 0 0,0 0 0 0 0,0 0 0 0 0,-1 0 1 0 0,1 0-1 0 0,0 0 0 0 0,0 0 0 0 0,0 0 0 0 0,0 0 1 0 0,0 0-1 0 0,-1 0 0 0 0,1 0 0 0 0,0 0 0 0 0,0 0 1 0 0,0-1-1 0 0,0 1 0 0 0,0 0 82 0 0,-7-2-3661 0 0,1-4-2041 0 0</inkml:trace>
  <inkml:trace contextRef="#ctx0" brushRef="#br1" timeOffset="294671.082">16902 5494 3224 0 0,'193'0'10078'0'0,"-141"6"-5423"0"0,-79 3-3297 0 0,-13 4-806 0 0,0 1-1 0 0,1 3 1 0 0,-20 12-552 0 0,56-27 80 0 0,-1-1 56 0 0,0 1 0 0 0,1 0 0 0 0,0 1 0 0 0,-1-1 0 0 0,1 0 0 0 0,0 1 0 0 0,0 0 0 0 0,-1 1-136 0 0,4-3 76 0 0,0-1-11 0 0,0 0-1 0 0,0 0 0 0 0,0 0 0 0 0,1 1-42 0 0,0 0-1 0 0,1 0 0 0 0,-1 0 1 0 0,1 0-1 0 0,-1-1 1 0 0,1 1-1 0 0,-1 0 0 0 0,1 0 1 0 0,-1-1-1 0 0,1 1 0 0 0,-1-1 1 0 0,1 0-1 0 0,1 1-21 0 0,0 0 50 0 0,1 0-8 0 0,1 0 0 0 0,-1-1-1 0 0,1 1 1 0 0,-1-1-1 0 0,1 0 1 0 0,-1 0 0 0 0,1 0-1 0 0,-1 0 1 0 0,2-1-42 0 0,41-10 71 0 0,-30 6-134 0 0,4-2-45 0 0,-1 0 0 0 0,5-3 108 0 0,32-12-303 0 0,-44 19 247 0 0,0 1 0 0 0,0 0 0 0 0,0 0 0 0 0,0 2 0 0 0,10 0 56 0 0,-19 0-1 0 0,0 1 0 0 0,-1 0-1 0 0,1 0 1 0 0,-1 0 0 0 0,1 0-1 0 0,-1 1 1 0 0,1-1 0 0 0,-1 1-1 0 0,0 0 1 0 0,0 0 0 0 0,0 0-1 0 0,0 1 1 0 0,0-1 0 0 0,0 1-1 0 0,-1-1 1 0 0,1 1 0 0 0,-1 0-1 0 0,1 0 2 0 0,5 6-18 0 0,-6-6 56 0 0,1 0 1 0 0,-1 0 0 0 0,0 0 0 0 0,0 1-1 0 0,0-1 1 0 0,-1 0 0 0 0,1 1-1 0 0,0 2-38 0 0,8 16 173 0 0,-6-15-48 0 0,-1 0 0 0 0,0 0 0 0 0,3 6-125 0 0,-1 1 355 0 0,-5-13-195 0 0,0-1 6 0 0,0 0-4 0 0,0 0-30 0 0,0 0-18 0 0,0 0-2 0 0,0 0-2 0 0,4-13 180 0 0,4-3-723 0 0,1 0 0 0 0,1 1 1 0 0,1 0-1 0 0,0 1 0 0 0,1 0 0 0 0,0 1 0 0 0,5-4 433 0 0,-1 0-1924 0 0,0-2-5361 0 0</inkml:trace>
  <inkml:trace contextRef="#ctx0" brushRef="#br1" timeOffset="297016.481">18745 6059 3224 0 0,'1'-8'288'0'0,"2"-12"3002"0"0,-1-1-1 0 0,0 1 1 0 0,-2-16-3290 0 0,1-14 2193 0 0,4 6-1226 0 0,1 0 0 0 0,3 1 0 0 0,1 0 0 0 0,2 0-1 0 0,3 2 1 0 0,2-4-967 0 0,70-163 936 0 0,-66 159-825 0 0,46-90 191 0 0,63-93-302 0 0,-58 105 3 0 0,76-134-91 0 0,-116 210 36 0 0,28-33 52 0 0,-23 33-12 0 0,-7 11-72 0 0,1 2-1 0 0,2 2 0 0 0,1 0 0 0 0,2 3 1 0 0,1 1-1 0 0,2 1 0 0 0,30-16 85 0 0,-53 37-465 0 0,0 1 1 0 0,1 1-1 0 0,12-4 465 0 0,25-5-6319 0 0,-42 14 4194 0 0</inkml:trace>
  <inkml:trace contextRef="#ctx0" brushRef="#br1" timeOffset="297627.902">18902 5806 3224 0 0,'-2'-1'124'0'0,"1"1"0"0"0,0-1 0 0 0,0 1 0 0 0,0 0 0 0 0,-1-1 1 0 0,1 1-1 0 0,0 0 0 0 0,-1 0 0 0 0,1 0 0 0 0,0-1 0 0 0,-1 1 0 0 0,1 1 0 0 0,0-1 0 0 0,0 0 1 0 0,-1 0-1 0 0,1 0 0 0 0,0 1 0 0 0,-1-1 0 0 0,1 1 0 0 0,0-1 0 0 0,0 1 0 0 0,0-1 0 0 0,0 1 0 0 0,-1 0-124 0 0,-4 2 2980 0 0,6-3-2770 0 0,-32 15 6689 0 0,2 1-4557 0 0,24-12-2081 0 0,0 0 1 0 0,-1 1 0 0 0,1-1-1 0 0,1 2 1 0 0,-1-1 0 0 0,1 1-1 0 0,0-1 1 0 0,0 1-262 0 0,1-1 67 0 0,1 0 1 0 0,0 1-1 0 0,0-1 0 0 0,0 0 1 0 0,0 1-1 0 0,1-1 0 0 0,0 1 0 0 0,0 0 1 0 0,0 0-1 0 0,1 0 0 0 0,0 0 1 0 0,0 0-1 0 0,0 0 0 0 0,1 0 0 0 0,0 0 1 0 0,0 1-1 0 0,1-1 0 0 0,0 0 1 0 0,0 1-68 0 0,-1-5 24 0 0,1-1 0 0 0,-1 0 0 0 0,0 0 0 0 0,1 0 0 0 0,-1 0 0 0 0,1 0 0 0 0,-1 1 0 0 0,1-1 0 0 0,-1 0 0 0 0,1 0 0 0 0,0 0 0 0 0,0-1 0 0 0,-1 1 0 0 0,2 1-24 0 0,4-2 352 0 0,1-9-154 0 0,-5 5-99 0 0,-1 0 0 0 0,0 0-1 0 0,0 0 1 0 0,0-1 0 0 0,-1 1-1 0 0,1 0 1 0 0,-1 0-1 0 0,0-1 1 0 0,0 1 0 0 0,0 0-1 0 0,-1 0 1 0 0,0 0 0 0 0,1-1-1 0 0,-2 0-98 0 0,-3-12 319 0 0,0-1 0 0 0,-7-11-319 0 0,6 13 115 0 0,-2 0 0 0 0,0 1 1 0 0,0 0-1 0 0,-6-6-115 0 0,8 13-12 0 0,-1 0 1 0 0,1 1-1 0 0,-1-1 1 0 0,0 2 0 0 0,-1-1-1 0 0,1 1 1 0 0,-1 0-1 0 0,-5-2 12 0 0,-2 0-499 0 0,-1 1 1 0 0,1 1-1 0 0,-1 0 0 0 0,-11-2 499 0 0,18 6-971 0 0,-6-2-1423 0 0</inkml:trace>
  <inkml:trace contextRef="#ctx0" brushRef="#br1" timeOffset="300317.168">19656 3180 13824 0 0,'-3'-23'1582'0'0,"3"22"-1216"0"0,0 1 120 0 0,0 0 23 0 0,-6 6 515 0 0,0 1-725 0 0,1 0 0 0 0,0 1 0 0 0,0-1 0 0 0,1 1-1 0 0,0 0 1 0 0,0 0 0 0 0,-2 8-299 0 0,-4 15 1386 0 0,-3 17-1386 0 0,10-36 202 0 0,22-53-1586 0 0,6-29 754 0 0,-7 23 652 0 0,-15 40-22 0 0,0-1 0 0 0,0 2 0 0 0,1-1 0 0 0,0 0 0 0 0,1 1 0 0 0,-1-1 0 0 0,1 1 0 0 0,3-2 0 0 0,-8 7 24 0 0,1 1-1 0 0,-1-1 0 0 0,0 1 0 0 0,1-1 1 0 0,-1 1-1 0 0,1-1 0 0 0,0 1 0 0 0,-1-1 0 0 0,1 1 1 0 0,-1 0-1 0 0,1-1 0 0 0,0 1 0 0 0,-1 0 1 0 0,1-1-1 0 0,0 1 0 0 0,-1 0 0 0 0,1 0 1 0 0,0 0-1 0 0,-1 0 0 0 0,1-1 0 0 0,0 1 0 0 0,0 0 1 0 0,-1 0-1 0 0,1 0 0 0 0,0 1 0 0 0,-1-1 1 0 0,1 0-1 0 0,0 0 0 0 0,0 0 0 0 0,-1 0 1 0 0,1 1-1 0 0,0-1 0 0 0,-1 0 0 0 0,1 1 0 0 0,-1-1-23 0 0,2 1 117 0 0,-1 0-1 0 0,0 0 0 0 0,1 0 1 0 0,-1 1-1 0 0,0-1 0 0 0,0 0 0 0 0,0 1 1 0 0,0-1-1 0 0,0 1 0 0 0,0 0-116 0 0,3 10 246 0 0,0 1-1 0 0,-1-1 1 0 0,0 0-1 0 0,-1 1 1 0 0,-1-1-1 0 0,0 1 1 0 0,0 0-1 0 0,-1-1 1 0 0,-1 3-246 0 0,1-1-146 0 0,-7 26 146 0 0,6-31 0 0 0,6-27 0 0 0,6-17 0 0 0,2 0 0 0 0,1 1 0 0 0,15-25 0 0 0,-25 54 0 0 0,-4 5 0 0 0,1 0 0 0 0,-1-1 0 0 0,0 1 0 0 0,1 0 0 0 0,-1 0 0 0 0,0 0 0 0 0,1 0 0 0 0,-1 0 0 0 0,0 0 0 0 0,1 0 0 0 0,-1 0 0 0 0,0 0 0 0 0,1 0 0 0 0,-1 0 0 0 0,0 0 0 0 0,1 0 0 0 0,-1 0 0 0 0,0 0 0 0 0,1 0 0 0 0,-1 0 0 0 0,0 0 0 0 0,1 0 0 0 0,-1 0 0 0 0,0 0 0 0 0,0 1 0 0 0,1-1 0 0 0,-1 0 0 0 0,0 0 0 0 0,1 0 0 0 0,-1 1 0 0 0,0-1 0 0 0,0 0 0 0 0,1 0 0 0 0,-1 1 0 0 0,0-1 0 0 0,0 0 0 0 0,0 0 0 0 0,2 2 0 0 0,0 0 0 0 0,0 0 0 0 0,-1 1 0 0 0,1-1 0 0 0,-1 0 0 0 0,0 0 0 0 0,1 1 0 0 0,-1-1 0 0 0,0 1 0 0 0,0-1 0 0 0,-1 1 0 0 0,1-1 0 0 0,-1 1 0 0 0,1 0 0 0 0,4 42 0 0 0,-3-26 0 0 0,-1-4-5 0 0,0-3-10 0 0,1 1 1 0 0,0 0-1 0 0,1-1 0 0 0,1 2 15 0 0,-4-12-229 0 0,1 0 0 0 0,0 0 0 0 0,1 1-1 0 0,-1-2 1 0 0,0 1 0 0 0,0 0 0 0 0,1 0-1 0 0,-1 0 1 0 0,1-1 0 0 0,0 1 0 0 0,-1 0-1 0 0,1-1 1 0 0,0 0 0 0 0,0 1 0 0 0,0-1-1 0 0,0 0 1 0 0,0 0 0 0 0,0 0 0 0 0,0 0-1 0 0,1-1 1 0 0,-1 1 0 0 0,0-1 0 0 0,0 1 0 0 0,1-1-1 0 0,-1 0 1 0 0,0 1 0 0 0,1-1 0 0 0,-1 0-1 0 0,0-1 1 0 0,0 1 0 0 0,2-1 229 0 0,9-2-6141 0 0</inkml:trace>
  <inkml:trace contextRef="#ctx0" brushRef="#br1" timeOffset="300724.419">20101 3085 17503 0 0,'0'0'399'0'0,"-12"3"961"0"0,6 0-1214 0 0,1-1-1 0 0,-1 0 1 0 0,1 1-1 0 0,0 0 1 0 0,0 0 0 0 0,0 1-1 0 0,1 0 1 0 0,-1-1-1 0 0,1 1 1 0 0,0 1-1 0 0,0-1-145 0 0,-1 1 128 0 0,1 1-1 0 0,1-1 0 0 0,-1 1 0 0 0,1 0 0 0 0,0-1 1 0 0,0 2-1 0 0,0-1 0 0 0,1 0 0 0 0,0 0 0 0 0,1 1 0 0 0,-1-1 1 0 0,1 2-128 0 0,0-3 75 0 0,0 0 0 0 0,1 0 1 0 0,0 0-1 0 0,0 1 0 0 0,0-1 0 0 0,0 0 1 0 0,1 0-1 0 0,0 0 0 0 0,0 0 1 0 0,0 0-1 0 0,1 0 0 0 0,0 0 1 0 0,0 0-1 0 0,0 0 0 0 0,2 2-75 0 0,-4-6-39 0 0,1 0-1 0 0,0 1 0 0 0,0-1 1 0 0,0 0-1 0 0,0 0 1 0 0,0-1-1 0 0,0 1 0 0 0,1 0 1 0 0,-1 0-1 0 0,0 0 1 0 0,0-1-1 0 0,1 1 0 0 0,-1-1 1 0 0,0 1-1 0 0,1-1 1 0 0,-1 1-1 0 0,0-1 0 0 0,1 0 1 0 0,-1 0-1 0 0,0 0 1 0 0,1 0-1 0 0,-1 0 0 0 0,1 0 1 0 0,-1 0-1 0 0,1 0 1 0 0,-1 0-1 0 0,0-1 0 0 0,1 1 1 0 0,-1 0-1 0 0,0-1 1 0 0,1 1-1 0 0,-1-1 40 0 0,1 0-117 0 0,3-1-19 0 0,1 0 0 0 0,-1-1-1 0 0,0 0 1 0 0,0 0-1 0 0,0 0 1 0 0,-1 0 0 0 0,1-1-1 0 0,-1 0 1 0 0,0 0 0 0 0,0 0-1 0 0,0 0 1 0 0,0-1-1 0 0,-1 1 1 0 0,2-3 136 0 0,1-3-124 0 0,0 0-1 0 0,-1-1 1 0 0,0 0-1 0 0,-1 1 1 0 0,0-2-1 0 0,2-7 125 0 0,3 5 0 0 0,-5 30 876 0 0,-4-7-476 0 0,2 51 397 0 0,-1-53-808 0 0,0 0-1 0 0,0-1 1 0 0,0 1-1 0 0,1-1 0 0 0,0 1 1 0 0,1-1-1 0 0,1 4 12 0 0,-1-5-182 0 0,-1-1 165 0 0,0 0 0 0 0,0 0-1 0 0,1 0 1 0 0,-1 0 0 0 0,1 0-1 0 0,0-1 1 0 0,1 1 17 0 0,-4-3-189 0 0,1-1 1 0 0,0 1-1 0 0,0 0 0 0 0,0-1 0 0 0,0 1 1 0 0,0-1-1 0 0,0 1 0 0 0,0-1 1 0 0,0 1-1 0 0,0-1 0 0 0,0 0 1 0 0,0 0-1 0 0,1 1 0 0 0,-1-1 0 0 0,0 0 1 0 0,0 0-1 0 0,0 0 0 0 0,0 0 1 0 0,0 0-1 0 0,0 0 0 0 0,0-1 1 0 0,1 1-1 0 0,-1 0 0 0 0,0 0 0 0 0,0-1 1 0 0,0 1-1 0 0,0-1 0 0 0,0 1 1 0 0,0-1-1 0 0,0 1 0 0 0,0-1 1 0 0,-1 0-1 0 0,1 1 189 0 0,15-12-2536 0 0,-3 1-21 0 0</inkml:trace>
  <inkml:trace contextRef="#ctx0" brushRef="#br1" timeOffset="301133.752">20410 2957 17503 0 0,'0'0'399'0'0,"0"0"60"0"0,0 0 21 0 0,0 0-59 0 0,0 0-204 0 0,-2 6 658 0 0,1 10 463 0 0,0 1-1 0 0,2 11-1337 0 0,0-13 163 0 0,-1 1 1 0 0,-1-1-1 0 0,-1 11-163 0 0,-23 104 0 0 0,23-124-16 0 0,1-1 0 0 0,-1 1 0 0 0,0-1 0 0 0,0 0 0 0 0,-1 0 0 0 0,0 1 1 0 0,-2 3 15 0 0,3-7-380 0 0,1 1 1 0 0,-1-1-1 0 0,0 0 1 0 0,0 1-1 0 0,0-1 1 0 0,0 0-1 0 0,-1 0 1 0 0,1 0-1 0 0,0-1 1 0 0,-1 1-1 0 0,1-1 1 0 0,-1 1-1 0 0,0-1 1 0 0,1 0-1 0 0,-3 1 380 0 0,4-2-460 0 0,-1 0 0 0 0,1 0 0 0 0,-1 1 0 0 0,1-1 0 0 0,-1-1 0 0 0,1 1 0 0 0,-1 0-1 0 0,1 0 1 0 0,-1 0 0 0 0,1-1 0 0 0,-1 1 0 0 0,0-1 460 0 0,0 0-426 0 0,-7-1-1622 0 0</inkml:trace>
  <inkml:trace contextRef="#ctx0" brushRef="#br1" timeOffset="301542.581">20264 3156 11976 0 0,'6'-3'576'0'0,"3"0"-383"0"0,-1 1 1 0 0,1 0-1 0 0,-1 1 0 0 0,1 0 1 0 0,0 0-1 0 0,-1 1 1 0 0,1 0-1 0 0,0 0 1 0 0,5 2-194 0 0,18 2 2679 0 0,30 9-2679 0 0,-53-10 307 0 0,103 32 1837 0 0,-103-32-1805 0 0,0 0 0 0 0,0 0-1 0 0,-1 1 1 0 0,1 1 0 0 0,-1 0-1 0 0,6 4-338 0 0,-13-9 52 0 0,0 1-1 0 0,0-1 0 0 0,0 1 0 0 0,-1-1 0 0 0,1 1 1 0 0,0-1-1 0 0,-1 1 0 0 0,1-1 0 0 0,0 1 0 0 0,-1-1 1 0 0,1 1-1 0 0,0 0 0 0 0,-1 0 0 0 0,1-1 0 0 0,-1 1 1 0 0,0 0-1 0 0,1 0 0 0 0,-1-1 0 0 0,0 1 0 0 0,1 0 0 0 0,-1 0 1 0 0,0 0-1 0 0,0 0 0 0 0,1 0 0 0 0,-1 0 0 0 0,0-1 1 0 0,0 1-1 0 0,0 0 0 0 0,0 0 0 0 0,-1 0 0 0 0,1 0 1 0 0,0 0-1 0 0,0 0 0 0 0,0-1 0 0 0,-1 1 0 0 0,1 0 1 0 0,0 0-1 0 0,-1 0 0 0 0,1 0 0 0 0,-1 0-51 0 0,0 0 1 0 0,1 0 0 0 0,-1 0-1 0 0,0 0 1 0 0,0 0-1 0 0,0 0 1 0 0,0 0 0 0 0,1 0-1 0 0,-1 0 1 0 0,-1 0-1 0 0,1 0 1 0 0,0-1 0 0 0,0 1-1 0 0,0 0 1 0 0,0-1 0 0 0,0 1-1 0 0,-1-1 1 0 0,1 1-1 0 0,0-1 1 0 0,0 0 0 0 0,-1 0-1 0 0,1 1 1 0 0,0-1 0 0 0,-1 0-1 0 0,1 0 1 0 0,0 0-1 0 0,-1 0 1 0 0,1 0 0 0 0,0-1-1 0 0,-1 1 0 0 0,0 0 0 0 0,1 0-1 0 0,-1-1 1 0 0,1 1 0 0 0,-1 0 0 0 0,1-1 0 0 0,-1 0 0 0 0,0 1 0 0 0,1-1 0 0 0,0 0 0 0 0,-1 0 0 0 0,1 0 0 0 0,-1 0 0 0 0,1 0 0 0 0,0 0 0 0 0,0 0 0 0 0,0 0 0 0 0,0 0 0 0 0,0-1-1 0 0,0 1 1 0 0,0 0 0 0 0,0-1 0 0 0,-1-1 0 0 0,1-1 0 0 0,0 0 0 0 0,0 0 0 0 0,0 0 0 0 0,1 0 0 0 0,0 0 0 0 0,-1 0 0 0 0,1 0 0 0 0,1 0 0 0 0,-1 0 0 0 0,0 0 0 0 0,1 0 0 0 0,0 0 0 0 0,0 0 0 0 0,0 0 0 0 0,1-2 0 0 0,1 0 0 0 0,-1 1 0 0 0,1-1 0 0 0,0 1 0 0 0,0-1 0 0 0,1 1 0 0 0,0 0 0 0 0,0 0 0 0 0,0 1 0 0 0,0-1 0 0 0,1 1 0 0 0,-2 1-169 0 0,0 0 0 0 0,0 0 0 0 0,1 1-1 0 0,-1 0 1 0 0,1 0 0 0 0,-1 0 0 0 0,3-1 169 0 0,-4 2 38 0 0,1 1 1 0 0,-1-1-1 0 0,0 1 1 0 0,0-1-1 0 0,0 1 1 0 0,0 0-1 0 0,0 0 1 0 0,1 0 0 0 0,-1 1-1 0 0,0-1 1 0 0,0 0-1 0 0,0 1 1 0 0,0-1-1 0 0,0 1 1 0 0,1 0-39 0 0,0 0 43 0 0,0 0 0 0 0,0 1 1 0 0,0-1-1 0 0,0 1 0 0 0,0 0 1 0 0,0 0-1 0 0,-1 0 0 0 0,1 0 1 0 0,-1 0-1 0 0,1 0 0 0 0,-1 1 1 0 0,0-1-1 0 0,0 1 0 0 0,2 2-43 0 0,15 21 512 0 0,-2 2 0 0 0,0-1 0 0 0,-2 2 0 0 0,4 12-512 0 0,-3-2-64 0 0,-15-37-273 0 0,-1-2-138 0 0,0 0-33 0 0,0 0-140 0 0,0 0-572 0 0,0 0-253 0 0,-1-1-51 0 0,-2-4-11 0 0</inkml:trace>
  <inkml:trace contextRef="#ctx0" brushRef="#br1" timeOffset="301543.581">20770 2946 19351 0 0,'0'0'439'0'0,"0"0"62"0"0,0 0 33 0 0,0 0-65 0 0,0 0-237 0 0,0 0 156 0 0,0 0 100 0 0,0 0 21 0 0,0 0-66 0 0,0 1-294 0 0,2 2-147 0 0,0 0-1 0 0,0 0 0 0 0,-1 0 0 0 0,1 0 0 0 0,-1 0 1 0 0,0 0-1 0 0,1 2-1 0 0,3 9-1245 0 0,4 2-1705 0 0,-2-10 1416 0 0</inkml:trace>
  <inkml:trace contextRef="#ctx0" brushRef="#br1" timeOffset="301989.274">21134 3009 19351 0 0,'0'0'439'0'0,"0"0"62"0"0,0 0 33 0 0,0 1-65 0 0,-15 28-184 0 0,13-23-63 0 0,-1-1 0 0 0,0 1 0 0 0,0-1 0 0 0,0 0 0 0 0,0 1 0 0 0,-1-1-222 0 0,-36 47 608 0 0,-52 57-608 0 0,81-98-85 0 0,6-4-335 0 0,-1-1 0 0 0,0 1 0 0 0,-1-1 0 0 0,1-1 0 0 0,-5 3 420 0 0,9-7-450 0 0,1 0 1 0 0,-1 1-1 0 0,0-2 1 0 0,-1 1-1 0 0,1 0 1 0 0,0 0 0 0 0,0 0-1 0 0,0-1 1 0 0,0 0-1 0 0,-1 1 1 0 0,1-1 0 0 0,0 0-1 0 0,0 0 1 0 0,-1 0-1 0 0,1 0 1 0 0,0 0 0 0 0,0-1-1 0 0,-1 1 1 0 0,1-1-1 0 0,0 1 1 0 0,0-1-1 0 0,0 0 1 0 0,-1 0 449 0 0,-7-5-3069 0 0</inkml:trace>
  <inkml:trace contextRef="#ctx0" brushRef="#br1" timeOffset="301990.274">20892 3145 15664 0 0,'0'0'356'0'0,"0"0"49"0"0,9-3 405 0 0,-7 2-739 0 0,8-1 145 0 0,-7 3 161 0 0,0-1 1 0 0,0 1-1 0 0,0 0 0 0 0,0 0 0 0 0,0 1 1 0 0,0-1-1 0 0,-1 1 0 0 0,1-1 0 0 0,0 1 0 0 0,0 1-377 0 0,5 2 549 0 0,7 4 365 0 0,-2 1 0 0 0,10 8-914 0 0,-12-9 110 0 0,34 30 365 0 0,-20-17-458 0 0,0-2 0 0 0,17 10-17 0 0,-39-27-341 0 0,1-1 0 0 0,-1 0 0 0 0,1 0 0 0 0,0 0 1 0 0,0-1-1 0 0,-1 1 0 0 0,1-1 0 0 0,0 0 0 0 0,0 0 0 0 0,0 0 0 0 0,1-1 0 0 0,1 1 341 0 0,4-3-1648 0 0</inkml:trace>
  <inkml:trace contextRef="#ctx0" brushRef="#br1" timeOffset="302357.789">21346 3104 10592 0 0,'0'0'488'0'0,"0"0"-12"0"0,9 11-288 0 0,-6-9-168 0 0,3 4 880 0 0,1 0 0 0 0,0 0 1 0 0,1-1-1 0 0,-1 0 1 0 0,1-1-1 0 0,0 1 1 0 0,0-2-1 0 0,0 1 1 0 0,1-1-1 0 0,-1 0 1 0 0,1-1-901 0 0,4 1 369 0 0,0-1 0 0 0,1 0 0 0 0,-1-2 0 0 0,4 1-369 0 0,-13-1 46 0 0,0 0 0 0 0,0-1 0 0 0,1 1 0 0 0,-1-1 0 0 0,0 0 0 0 0,0 0 0 0 0,1 0 1 0 0,-1 0-1 0 0,0-1 0 0 0,0 0 0 0 0,-1 0 0 0 0,1 0 0 0 0,0 0 0 0 0,3-3-46 0 0,-6 3-11 0 0,1 1-1 0 0,-1-1 1 0 0,0 0 0 0 0,1 0-1 0 0,-1 0 1 0 0,0 0-1 0 0,0 0 1 0 0,0 0 0 0 0,0 0-1 0 0,0 0 1 0 0,-1 0 0 0 0,1 0-1 0 0,-1 0 1 0 0,1-1 0 0 0,-1 1-1 0 0,0 0 1 0 0,0 0 0 0 0,0-1-1 0 0,0 1 1 0 0,0 0-1 0 0,-1 0 1 0 0,1-1 0 0 0,-1 1-1 0 0,1 0 1 0 0,-1 0 0 0 0,0 0-1 0 0,0 0 1 0 0,0 0 0 0 0,0-1 11 0 0,0 1-24 0 0,0 0 0 0 0,0 0 1 0 0,0 0-1 0 0,0 1 0 0 0,-1-1 1 0 0,1 0-1 0 0,0 1 0 0 0,-1-1 1 0 0,0 1-1 0 0,1 0 0 0 0,-1-1 1 0 0,0 1-1 0 0,1 0 0 0 0,-1 0 1 0 0,0 0-1 0 0,0 0 0 0 0,0 0 1 0 0,0 1-1 0 0,0-1 1 0 0,0 0-1 0 0,0 1 0 0 0,0 0 1 0 0,0-1-1 0 0,0 1 0 0 0,0 0 1 0 0,0 0-1 0 0,0 0 0 0 0,-1 0 1 0 0,1 1-1 0 0,0-1 0 0 0,0 1 24 0 0,-1-1 21 0 0,1 1 0 0 0,0 0 0 0 0,0 0-1 0 0,0 0 1 0 0,-1 0 0 0 0,1 0 0 0 0,0 1-1 0 0,0-1 1 0 0,1 1 0 0 0,-1-1 0 0 0,0 1 0 0 0,0 0-1 0 0,1-1 1 0 0,-1 1 0 0 0,1 0 0 0 0,0 0-1 0 0,-1 0 1 0 0,1 0 0 0 0,-1 2-21 0 0,1 0 33 0 0,0 0 0 0 0,0 0 0 0 0,0 0 0 0 0,0 0 0 0 0,0 0-1 0 0,1 0 1 0 0,0 0 0 0 0,0 0 0 0 0,0 1 0 0 0,0-1 0 0 0,1 1-33 0 0,0 2 31 0 0,0-1-1 0 0,0 0 1 0 0,1 0-1 0 0,0 0 1 0 0,0 0 0 0 0,1 0-1 0 0,-1 0 1 0 0,1 0 0 0 0,0-1-1 0 0,1 0 1 0 0,0 1-1 0 0,-1-1 1 0 0,2 0 0 0 0,-1-1-1 0 0,4 4-30 0 0,-4-5 15 0 0,1 1 1 0 0,1-1-1 0 0,-1 0 0 0 0,0 0 0 0 0,1 0 0 0 0,-1-1 0 0 0,1 0 0 0 0,0 0 0 0 0,0 0 1 0 0,0-1-1 0 0,0 1 0 0 0,0-2 0 0 0,0 1 0 0 0,0-1 0 0 0,0 0 0 0 0,1 0 1 0 0,-1 0-1 0 0,0-1 0 0 0,0 0 0 0 0,1-1-15 0 0,-4 2-233 0 0,0-1 0 0 0,0 1 0 0 0,0-1 0 0 0,0 0 0 0 0,0-1 0 0 0,0 1 0 0 0,0 0 0 0 0,0-1 1 0 0,0 1-1 0 0,-1-1 0 0 0,1 0 0 0 0,-1 0 0 0 0,1 0 0 0 0,-1 0 0 0 0,0 0 0 0 0,0-1 0 0 0,0 1 233 0 0,5-8-1743 0 0</inkml:trace>
  <inkml:trace contextRef="#ctx0" brushRef="#br1" timeOffset="302786.162">21733 2949 10592 0 0,'0'0'818'0'0,"0"8"-287"0"0,3 40 4897 0 0,9 24-2582 0 0,21 104 8 0 0,-32-169-3016 0 0,1 0-1 0 0,1 0 1 0 0,-1 0 0 0 0,1 0 0 0 0,2 3 162 0 0,-4-10-483 0 0,0 4 579 0 0,1-3-4522 0 0,4-1 2301 0 0</inkml:trace>
  <inkml:trace contextRef="#ctx0" brushRef="#br1" timeOffset="303170.16">21954 3139 5064 0 0,'39'-11'146'0'0,"22"4"7237"0"0,-39 6-4562 0 0,0-2 0 0 0,5-2-2821 0 0,-16 3 496 0 0,-4 0-76 0 0,0 1 0 0 0,-1-1 0 0 0,1 0-1 0 0,-1-1 1 0 0,2 0-420 0 0,-3 1 242 0 0,8-6 368 0 0,-12 8-602 0 0,-1 0 1 0 0,0 0-1 0 0,0-1 1 0 0,1 1 0 0 0,-1 0-1 0 0,0-1 1 0 0,0 1-1 0 0,0 0 1 0 0,0-1-1 0 0,0 1 1 0 0,0-1-1 0 0,0 1 1 0 0,1 0-1 0 0,-1-1 1 0 0,0 1 0 0 0,0 0-1 0 0,0-1 1 0 0,0 1-1 0 0,-1-1 1 0 0,1 1-1 0 0,0 0 1 0 0,0-1-1 0 0,0 1 1 0 0,0 0-1 0 0,0-1 1 0 0,0 1-1 0 0,0 0 1 0 0,-1-1 0 0 0,1 1-1 0 0,0 0 1 0 0,0-1-1 0 0,-1 1 1 0 0,1 0-1 0 0,0 0 1 0 0,0-1-1 0 0,-1 1 1 0 0,1 0-1 0 0,0 0 1 0 0,-1-1 0 0 0,1 1-1 0 0,0 0 1 0 0,-1 0-9 0 0,-1-2 7 0 0,-1-1 1 0 0,1 1-1 0 0,-1 0 1 0 0,0 0-1 0 0,0 0 1 0 0,0 1-1 0 0,0-1 1 0 0,0 1-1 0 0,0 0 1 0 0,-1 0 0 0 0,1 0-1 0 0,0 0 1 0 0,-1 0-1 0 0,1 1 1 0 0,0-1-1 0 0,-1 1 1 0 0,1 0-1 0 0,-1 0 1 0 0,1 0-1 0 0,-2 1-7 0 0,-2 0-16 0 0,0 1-1 0 0,0 0 0 0 0,1 0 0 0 0,-1 0 1 0 0,1 1-1 0 0,-1 0 0 0 0,1 0 1 0 0,0 1-1 0 0,0-1 0 0 0,0 1 0 0 0,-2 3 17 0 0,1-2 24 0 0,1 0-1 0 0,0 1 1 0 0,1 0-1 0 0,-1 0 1 0 0,1 0-1 0 0,0 1 1 0 0,1-1-1 0 0,-1 1 1 0 0,1 0-1 0 0,1 1 0 0 0,-1-1 1 0 0,1 1-1 0 0,1-1 1 0 0,-1 1-1 0 0,0 8-23 0 0,3-12 29 0 0,1 1 0 0 0,-1 0-1 0 0,1 0 1 0 0,0 0 0 0 0,1-1-1 0 0,-1 1 1 0 0,1-1 0 0 0,2 5-29 0 0,-3-7 13 0 0,0 2 0 0 0,1 0 1 0 0,0-1-1 0 0,1 1 1 0 0,-1-1-1 0 0,1 0 0 0 0,-1 0 1 0 0,1 0-1 0 0,0 0 0 0 0,0 0 1 0 0,0 0-1 0 0,1-1 1 0 0,-1 1-1 0 0,0-1 0 0 0,1 0 1 0 0,0 0-1 0 0,-1-1 0 0 0,1 1 1 0 0,0-1-1 0 0,0 1 1 0 0,1-1-14 0 0,-1 0-233 0 0,1 0 1 0 0,-1 0 0 0 0,0-1 0 0 0,0 1-1 0 0,1-1 1 0 0,-1 0 0 0 0,0 0 0 0 0,1-1-1 0 0,-1 1 1 0 0,0-1 0 0 0,0 0 0 0 0,0 0-1 0 0,1 0 1 0 0,-1-1 0 0 0,0 1 0 0 0,-1-1-1 0 0,1 0 1 0 0,0 0 0 0 0,0-1 232 0 0,3-5-2217 0 0</inkml:trace>
  <inkml:trace contextRef="#ctx0" brushRef="#br1" timeOffset="303534.565">22306 3046 9672 0 0,'0'0'748'0'0,"2"9"-206"0"0,6 26 5001 0 0,-6-26-4824 0 0,0 0 1 0 0,0 0-1 0 0,-1 0 0 0 0,1 7-719 0 0,-2-6 330 0 0,1-1 0 0 0,1 0 0 0 0,0 0 0 0 0,1 3-330 0 0,-1-5 229 0 0,-1-1 0 0 0,1 1 0 0 0,-1 0 1 0 0,0 0-1 0 0,-1 0 0 0 0,0 0 0 0 0,0 0 0 0 0,0 0-229 0 0,0-6 31 0 0,0 0-1 0 0,0 0 1 0 0,0 0-1 0 0,0 0 1 0 0,0 0-1 0 0,0 0 1 0 0,0 0 0 0 0,1 0-1 0 0,-1 0 1 0 0,0-1-1 0 0,1 1 1 0 0,-1 0-1 0 0,1 0 1 0 0,-1 0-31 0 0,0-1 10 0 0,1 1 1 0 0,-1-1-1 0 0,0 1 0 0 0,1-1 1 0 0,-1 1-1 0 0,0 0 1 0 0,0-1-1 0 0,0 1 1 0 0,1-1-1 0 0,-1 1 1 0 0,0 0-1 0 0,0-1 0 0 0,0 1 1 0 0,0 0-1 0 0,0-1 1 0 0,0 1-1 0 0,0 0 1 0 0,0-1-1 0 0,-1 1 1 0 0,1-1-1 0 0,0 1-10 0 0,-2 5 30 0 0,-2 2 286 0 0,3-8-320 0 0,1 0 1 0 0,0 0-1 0 0,0 0 1 0 0,0 0-1 0 0,0 0 0 0 0,-1 0 1 0 0,1 0-1 0 0,0 0 0 0 0,0 0 1 0 0,0 0-1 0 0,0 0 0 0 0,-1 0 1 0 0,1 0-1 0 0,0 0 1 0 0,0 0-1 0 0,0 0 0 0 0,0 0 1 0 0,-1 0-1 0 0,1 0 0 0 0,0 0 1 0 0,0-1-1 0 0,0 1 0 0 0,0 0 1 0 0,0 0-1 0 0,0 0 1 0 0,-1 0-1 0 0,1 0 0 0 0,0 0 1 0 0,0-1-1 0 0,0 1 0 0 0,0 0 1 0 0,0 0-1 0 0,0 0 0 0 0,0 0 1 0 0,0 0-1 0 0,0-1 1 0 0,0 1-1 0 0,0 0 0 0 0,0 0 1 0 0,0 0-1 0 0,0 0 0 0 0,-1-1 1 0 0,1 1-1 0 0,1 0 1 0 0,-1 0-1 0 0,0 0 0 0 0,0 0 1 0 0,0-1-1 0 0,0 1 4 0 0,-2-5-315 0 0,1 0 0 0 0,0 1 0 0 0,0-1 0 0 0,1 0 1 0 0,0-1-1 0 0,0 1 0 0 0,0 0 0 0 0,0 0 0 0 0,1 0 0 0 0,-1 0 0 0 0,1 0 0 0 0,1 1 0 0 0,-1-1 1 0 0,1 0-1 0 0,1-3 315 0 0,3-5-1383 0 0,0 1 0 0 0,1 0 0 0 0,1 0 0 0 0,0 0 0 0 0,1 0 1383 0 0,-8 10-52 0 0,1 1 0 0 0,-1-1 1 0 0,1 0-1 0 0,-1 1 1 0 0,1 0-1 0 0,0-1 1 0 0,-1 1-1 0 0,1 0 0 0 0,0 0 1 0 0,0 0-1 0 0,0 0 1 0 0,0 0-1 0 0,0 0 52 0 0,0 1 191 0 0,0-1 0 0 0,0 1 1 0 0,0 0-1 0 0,-1-1 0 0 0,1 1 0 0 0,0 0 0 0 0,0 1 0 0 0,0-1 1 0 0,0 0-1 0 0,0 0 0 0 0,0 1 0 0 0,0-1 0 0 0,-1 1 0 0 0,1-1 0 0 0,0 1 1 0 0,0 0-1 0 0,-1 0 0 0 0,1 0 0 0 0,0 0 0 0 0,-1 0 0 0 0,1 0 1 0 0,-1 0-1 0 0,1 1 0 0 0,-1-1 0 0 0,0 0 0 0 0,0 1 0 0 0,1-1 1 0 0,-1 1-1 0 0,0 0 0 0 0,0-1 0 0 0,-1 1 0 0 0,2 1-191 0 0,8 17 1353 0 0,-1-2 262 0 0,-1 1 1 0 0,4 14-1616 0 0,-8-23 474 0 0,1 12 1333 0 0,5-54-3151 0 0,-8 24 1014 0 0,0 0-1 0 0,1 0 1 0 0,0 0 0 0 0,0 1-1 0 0,0-1 1 0 0,3-1 330 0 0,18-22-871 0 0,-24 30 890 0 0,1 1 1 0 0,-1-1-1 0 0,0 1 0 0 0,1-1 1 0 0,-1 1-1 0 0,0 0 0 0 0,1-1 1 0 0,-1 1-1 0 0,1 0 0 0 0,-1-1 1 0 0,0 1-1 0 0,1 0 0 0 0,-1-1 1 0 0,1 1-1 0 0,-1 0 0 0 0,1 0 1 0 0,-1-1-1 0 0,1 1 0 0 0,-1 0 1 0 0,1 0-1 0 0,-1 0 0 0 0,1 0 1 0 0,0 0-1 0 0,-1 0 0 0 0,1 0 1 0 0,-1 0-1 0 0,1 0 0 0 0,-1 0 1 0 0,1 0-1 0 0,-1 0 0 0 0,1 0 1 0 0,-1 0-1 0 0,1 1 0 0 0,-1-1 1 0 0,1 0-1 0 0,-1 0 0 0 0,1 1 1 0 0,-1-1-1 0 0,1 0 0 0 0,-1 1 1 0 0,1-1-1 0 0,-1 0 0 0 0,0 1 1 0 0,1-1-1 0 0,-1 0 0 0 0,0 1 1 0 0,1-1-1 0 0,-1 1 0 0 0,0-1 1 0 0,1 1-1 0 0,-1-1 1 0 0,0 1-20 0 0,1 1 47 0 0,9 9 689 0 0,-2 0-1 0 0,0 1 0 0 0,5 10-735 0 0,12 17 858 0 0,-14-20-595 0 0,-10-17-233 0 0,0 1 0 0 0,1-1 0 0 0,-1 1 0 0 0,1-1 0 0 0,-1 1 0 0 0,1-1-1 0 0,0 0 1 0 0,0 0 0 0 0,0 0-30 0 0,3 6-21 0 0,-3-3-4812 0 0,-2-5 2667 0 0</inkml:trace>
  <inkml:trace contextRef="#ctx0" brushRef="#br1" timeOffset="304305.307">22800 3175 4608 0 0,'0'0'353'0'0,"1"1"-231"0"0,15 1 1910 0 0,25-2 9674 0 0,-20 0-11185 0 0,-8 0 137 0 0,-1 0 229 0 0,0 0 0 0 0,1-1 0 0 0,9-2-887 0 0,-19 3 60 0 0,0-1 0 0 0,-1 1 0 0 0,1-1 1 0 0,-1 0-1 0 0,1 0 0 0 0,-1 0 1 0 0,0 0-1 0 0,1 0 0 0 0,-1 0 0 0 0,0-1 1 0 0,0 1-1 0 0,0-1 0 0 0,0 0 0 0 0,0 1 1 0 0,0-1-1 0 0,0 0 0 0 0,0 0 0 0 0,-1 0 1 0 0,1-1-1 0 0,0 1-60 0 0,-1-1-25 0 0,-1 0 0 0 0,1 1 1 0 0,0-1-1 0 0,-1 0 0 0 0,1 0 0 0 0,-1 1 0 0 0,0-1 0 0 0,0 0 1 0 0,0 0-1 0 0,0 0 0 0 0,-1 1 0 0 0,1-1 0 0 0,-1 0 1 0 0,1 0-1 0 0,-2-1 25 0 0,1-1-129 0 0,-1 1 0 0 0,0-1 0 0 0,0 1 1 0 0,0 0-1 0 0,0 0 0 0 0,-1 0 0 0 0,0 0 0 0 0,-2-4 129 0 0,3 7-44 0 0,0-1 0 0 0,0 0 0 0 0,0 0-1 0 0,-1 1 1 0 0,1 0 0 0 0,0-1 0 0 0,0 1-1 0 0,-1 0 1 0 0,1 0 0 0 0,-1 0 0 0 0,-1 0 44 0 0,2 0-4 0 0,1 1-1 0 0,-1 0 1 0 0,1-1 0 0 0,-1 1 0 0 0,1 0-1 0 0,-1 0 1 0 0,0 0 0 0 0,1 0-1 0 0,-1 0 1 0 0,1 1 0 0 0,-1-1 0 0 0,1 0-1 0 0,-1 1 1 0 0,1-1 0 0 0,-1 1 0 0 0,1 0-1 0 0,0-1 1 0 0,-1 1 0 0 0,1 0 0 0 0,0 0-1 0 0,-1 0 5 0 0,-6 6 54 0 0,1 0 1 0 0,-1 0-1 0 0,1 0 0 0 0,-3 6-54 0 0,7-9 61 0 0,1 0 1 0 0,-1 1-1 0 0,1-1 1 0 0,0 1 0 0 0,0-1-1 0 0,0 1 1 0 0,1 0-1 0 0,0-1 1 0 0,0 1-1 0 0,-1 5-61 0 0,2-2 47 0 0,0 0-1 0 0,0 0 0 0 0,1 1 0 0 0,0-1 1 0 0,0 0-1 0 0,1 0 0 0 0,0 0 0 0 0,0-1 1 0 0,1 1-1 0 0,1 0-46 0 0,-3-5 30 0 0,1 0 0 0 0,0-1 0 0 0,0 1 0 0 0,0-1 1 0 0,1 1-1 0 0,-1-1 0 0 0,0 0 0 0 0,1 0 0 0 0,0 0 0 0 0,-1-1 0 0 0,1 1 1 0 0,0 0-1 0 0,0-1 0 0 0,0 0 0 0 0,0 0 0 0 0,0 0 0 0 0,0 0 0 0 0,0 0 0 0 0,1-1 1 0 0,1 1-31 0 0,-1-1-28 0 0,0 0 0 0 0,-1 0 1 0 0,1-1-1 0 0,0 0 0 0 0,-1 0 1 0 0,1 1-1 0 0,-1-2 0 0 0,1 1 1 0 0,-1 0-1 0 0,0-1 0 0 0,0 0 1 0 0,1 0-1 0 0,-1 0 1 0 0,0 0-1 0 0,-1 0 0 0 0,1 0 1 0 0,0-1 27 0 0,5-5-523 0 0,-1-1 1 0 0,0 0 0 0 0,0 0 0 0 0,4-8 522 0 0,12-18-1436 0 0,-7 13 451 0 0,-12 17 810 0 0,0-1-1 0 0,0 0 1 0 0,0 1 0 0 0,1 0-1 0 0,0 0 1 0 0,0 0 0 0 0,0 0-1 0 0,1 1 1 0 0,-1 0-1 0 0,2 0 176 0 0,-6 3 324 0 0,0 1-193 0 0,0 0 0 0 0,0 1 0 0 0,0-1 0 0 0,0 0 0 0 0,0 0 0 0 0,0 1 0 0 0,0-1 0 0 0,0 1 0 0 0,-1-1-1 0 0,1 1 1 0 0,0-1 0 0 0,0 1 0 0 0,0-1 0 0 0,-1 1 0 0 0,1 0 0 0 0,0 0 0 0 0,-1-1 0 0 0,1 1-1 0 0,0 0 1 0 0,-1 0 0 0 0,1 0 0 0 0,-1-1 0 0 0,0 1 0 0 0,1 0 0 0 0,-1 0 0 0 0,1 0-131 0 0,7 30 710 0 0,-5-20-289 0 0,6 40 653 0 0,-6-29-659 0 0,-5-1 147 0 0,1-10-294 0 0,1-10-147 0 0,0-1-8 0 0,0 0-5 0 0,0 0-17 0 0,0 0-10 0 0,0 0-1 0 0,0 0-2 0 0,0 0-12 0 0,0 0-2 0 0,0 0 0 0 0,0 0-25 0 0,15-22-383 0 0,-1 2 0 0 0,-13 17 297 0 0,1 0 0 0 0,-1 0 1 0 0,1 0-1 0 0,0 1 0 0 0,0-1 1 0 0,0 0-1 0 0,1 1 0 0 0,-1 0 1 0 0,1-1-1 0 0,-1 1 1 0 0,1 0-1 0 0,0 0 0 0 0,-1 0 1 0 0,1 1-1 0 0,0-1 0 0 0,0 1 1 0 0,1 0-1 0 0,1-1 47 0 0,-5 2-1 0 0,0 0 1 0 0,1-1-1 0 0,-1 1 0 0 0,0 0 0 0 0,1 0 1 0 0,-1 0-1 0 0,1 0 0 0 0,-1 0 1 0 0,0 0-1 0 0,1 0 0 0 0,-1 0 0 0 0,1 0 1 0 0,-1 0-1 0 0,0 0 0 0 0,1 0 1 0 0,-1 0-1 0 0,1 0 0 0 0,-1 0 0 0 0,0 0 1 0 0,1 0-1 0 0,-1 1 0 0 0,0-1 1 0 0,1 0-1 0 0,-1 0 0 0 0,0 0 0 0 0,1 1 1 0 0,-1-1-1 0 0,0 0 0 0 0,1 0 1 0 0,-1 1 0 0 0,1 0 4 0 0,3 2 92 0 0,1 0 0 0 0,-1 0 0 0 0,0 0 0 0 0,0 1 1 0 0,0-1-1 0 0,-1 1 0 0 0,1 0 0 0 0,-1 1-96 0 0,1-1 128 0 0,-1 0 1 0 0,1 1-1 0 0,0-2 0 0 0,0 1 0 0 0,1 0 0 0 0,-1-1 0 0 0,4 2-128 0 0,-6-4 26 0 0,3 2 69 0 0,0 0 1 0 0,0 0 0 0 0,0-1 0 0 0,0 0 0 0 0,1 0 0 0 0,-1-1 0 0 0,1 1 0 0 0,-1-1-1 0 0,1 0 1 0 0,0-1 0 0 0,-1 1-96 0 0,12 0 207 0 0,-14 0-173 0 0,1-1 1 0 0,-1 0-1 0 0,0 0 0 0 0,1 0 0 0 0,-1 0 0 0 0,0-1 0 0 0,1 1 0 0 0,0-1-34 0 0,-1 0 15 0 0,1 0-1 0 0,0 0 1 0 0,-1 0-1 0 0,1 0 1 0 0,0-1-1 0 0,-1 0 1 0 0,0 0 0 0 0,1 0-1 0 0,-1 0 1 0 0,0 0-1 0 0,0 0 1 0 0,0-1-1 0 0,0 0 1 0 0,-1 0-1 0 0,1 1 1 0 0,-1-1-1 0 0,0-1 1 0 0,1 1 0 0 0,-1 0-1 0 0,-1 0 1 0 0,1-1-1 0 0,0-1-14 0 0,5-12-219 0 0,-2 0-1 0 0,0 0 1 0 0,0-1-1 0 0,-2 0 1 0 0,0 0 0 0 0,-1 0-1 0 0,-1-6 220 0 0,5-13-436 0 0,-4 26 272 0 0,0 0 0 0 0,-1 0 0 0 0,0-4 164 0 0,-1-56-377 0 0,0 70 524 0 0,0 1 11 0 0,0 0-11 0 0,0 19 64 0 0,-2 149 237 0 0,2-74-363 0 0,-4-22-624 0 0,3-72-213 0 0,-1 1 0 0 0,1-1 0 0 0,0 0-1 0 0,-1 0 1 0 0,1 0 0 0 0,-1 1 0 0 0,1-1-1 0 0,-1-1 1 0 0,1 1 0 0 0,-1 0 0 0 0,0 0 752 0 0,-5-3-7197 0 0</inkml:trace>
  <inkml:trace contextRef="#ctx0" brushRef="#br1" timeOffset="304719.271">23371 3030 4608 0 0,'9'0'475'0'0,"12"1"5005"0"0,0 1 1 0 0,-1 1 0 0 0,19 5-5481 0 0,-12-3 2760 0 0,2 0-3602 0 0,7 0 1380 0 0,1 2 0 0 0,28 9-538 0 0,-10 1-1581 0 0,-37-10 650 0 0</inkml:trace>
  <inkml:trace contextRef="#ctx0" brushRef="#br1" timeOffset="307168.54">20788 3739 9216 0 0,'0'0'706'0'0,"0"0"-196"0"0,0 0 898 0 0,1 2 6534 0 0,4 9-9981 0 0,-4-10-14 0 0,1 2-3773 0 0</inkml:trace>
  <inkml:trace contextRef="#ctx0" brushRef="#br1" timeOffset="307553.71">20984 3711 4144 0 0,'0'0'191'0'0,"0"0"298"0"0,0 0 1151 0 0,0 0 506 0 0,0 0 102 0 0,0 0-192 0 0,0 0-892 0 0,0 0-386 0 0,0 0-77 0 0,22 15 3809 0 0,-19-12-4377 0 0,0 0-1 0 0,-1 0 0 0 0,1 0 1 0 0,-1 1-1 0 0,0-1 0 0 0,0 1 0 0 0,0-1 1 0 0,-1 1-1 0 0,1 0 0 0 0,-1-1 1 0 0,0 1-1 0 0,0 0 0 0 0,0 0 1 0 0,-1 0-1 0 0,1 1-132 0 0,1 15 289 0 0,-1-1 0 0 0,-1 13-289 0 0,0-16 145 0 0,1 31 89 0 0,0-12 31 0 0,-3 22-265 0 0,0-1 305 0 0,3 31-305 0 0,0 0 348 0 0,-1-86-257 0 0,0-1-22 0 0,0 0-62 0 0,0 0-239 0 0,0 0-97 0 0,0 0-1001 0 0,0 0-4118 0 0,0 0-1763 0 0</inkml:trace>
  <inkml:trace contextRef="#ctx0" brushRef="#br1" timeOffset="312942.677">20435 3897 2304 0 0,'0'0'101'0'0,"7"-5"22"0"0,10-13 435 0 0,-11 9 6608 0 0,-5 8-6080 0 0,-1 1-354 0 0,0 0-76 0 0,0 0-21 0 0,0 0-31 0 0,0 0-17 0 0,0 0-3 0 0,0 0-55 0 0,0 0-229 0 0,0 0-99 0 0,0 0-17 0 0,0 0-8 0 0,0 0-7 0 0,-9 8 333 0 0,0 2-345 0 0,-1-1 1 0 0,0 0-1 0 0,0-1 1 0 0,-1 0-1 0 0,0-1 1 0 0,-7 4-158 0 0,-26 18 217 0 0,-46 46-45 0 0,40-33 427 0 0,-9 4-599 0 0,58-45 23 0 0,1-1 0 0 0,-1 1 0 0 0,0-1-1 0 0,1 1 1 0 0,-1-1 0 0 0,0 1 0 0 0,1-1 0 0 0,-1 1 0 0 0,1 0-1 0 0,-1-1 1 0 0,1 1 0 0 0,-1 0 0 0 0,1 0 0 0 0,0-1 0 0 0,-1 1-1 0 0,1 0 1 0 0,0 0 0 0 0,-1-1 0 0 0,1 1 0 0 0,0 0 0 0 0,0 0-1 0 0,0 0 1 0 0,0 0 0 0 0,0 0-23 0 0,0 0 27 0 0,0 1-1 0 0,1-1 1 0 0,-1 0 0 0 0,1 0-1 0 0,-1 0 1 0 0,1 0 0 0 0,0 0-1 0 0,-1 1 1 0 0,1-1-1 0 0,0 0 1 0 0,0 0 0 0 0,0-1-1 0 0,0 1 1 0 0,1 1-27 0 0,4 3 144 0 0,1 0-1 0 0,0-1 1 0 0,0 0-1 0 0,7 3-143 0 0,-10-5 94 0 0,93 43 630 0 0,-70-32-555 0 0,15 4-169 0 0,-3-1 283 0 0,-5-5-1399 0 0,-32-10 674 0 0,0 0 0 0 0,0-1 0 0 0,0 0 1 0 0,0 1-1 0 0,0-1 0 0 0,0 0 0 0 0,0 0 1 0 0,0 0-1 0 0,0 0 0 0 0,0 0 0 0 0,0-1 1 0 0,0 1-1 0 0,0-1 0 0 0,2 0 442 0 0,-1-2-2004 0 0,4-8-10 0 0</inkml:trace>
  <inkml:trace contextRef="#ctx0" brushRef="#br1" timeOffset="313545.028">20671 3783 3224 0 0,'0'0'512'0'0,"0"0"943"0"0,0 0 418 0 0,0 0 81 0 0,0 0-218 0 0,0 0-993 0 0,0 0-434 0 0,0 0-86 0 0,-3 16 902 0 0,-7 21 3156 0 0,-2 14-4281 0 0,6-27 530 0 0,2 1 30 0 0,1-1 0 0 0,0 24-560 0 0,-1 9 626 0 0,-3 4-426 0 0,6-31-174 0 0,1-23 5 0 0,0-1-1 0 0,0 0 1 0 0,-1 1-1 0 0,0-1 1 0 0,0 0-1 0 0,0 1 1 0 0,-1-1-1 0 0,0 0 1 0 0,0 0-1 0 0,-1 1-30 0 0,0 1 172 0 0,2-6 206 0 0,1-8-251 0 0,1-7-78 0 0,1 1-1 0 0,0 0 0 0 0,1 0 0 0 0,0 0 1 0 0,1-1-49 0 0,0 2-2 0 0,9-34-291 0 0,3 0 0 0 0,1 2-1 0 0,4-4 294 0 0,-3 19-12 0 0,-18 27-46 0 0,0 1-8 0 0,-1 1 13 0 0,-1 2 49 0 0,-10 13-10 0 0,0 1 0 0 0,2 0-1 0 0,0 1 1 0 0,1 0 0 0 0,0 1 14 0 0,8-15 33 0 0,1 0 1 0 0,-1 0-1 0 0,0 1 0 0 0,1-1 0 0 0,0 1 0 0 0,0-1 0 0 0,0 0 0 0 0,1 1 0 0 0,0-1 0 0 0,-1 0 0 0 0,1 0 0 0 0,1 1 0 0 0,-1-1 0 0 0,1 0 1 0 0,-1 0-1 0 0,1 0 0 0 0,0 0 0 0 0,1-1 0 0 0,-1 1 0 0 0,1-1 0 0 0,-1 1 0 0 0,1-1 0 0 0,0 0 0 0 0,0 0 0 0 0,1 0 0 0 0,1 1-33 0 0,11 13-50 0 0,-13-14 59 0 0,-1-1 1 0 0,1 1-1 0 0,-1 0 0 0 0,1-1 1 0 0,0 0-1 0 0,0 1 1 0 0,0-1-1 0 0,0-1 1 0 0,0 1-1 0 0,1 0 1 0 0,-1-1-1 0 0,4 2-9 0 0,-2-1-256 0 0,4 0 318 0 0,-2-1-4350 0 0,-7-1-1832 0 0</inkml:trace>
  <inkml:trace contextRef="#ctx0" brushRef="#br1" timeOffset="314366.596">21309 3884 2760 0 0,'0'0'420'0'0,"0"0"724"0"0,0 0 322 0 0,0 0 64 0 0,0 0-108 0 0,0 0-476 0 0,0 0-214 0 0,0 0-42 0 0,0 0 0 0 0,0 0 31 0 0,0 0 14 0 0,0 0 1 0 0,0 0-10 0 0,0 0-38 0 0,0 0-14 0 0,0 0-3 0 0,0 0-31 0 0,0 0-133 0 0,0 0-56 0 0,0 0-17 0 0,0 0-34 0 0,0 0-134 0 0,0 0-61 0 0,0 0-12 0 0,0 0-15 0 0,-5 13 108 0 0,1 12 10 0 0,1-1-1 0 0,1 1 0 0 0,2 0-295 0 0,-4 34 394 0 0,1 37 69 0 0,-3 51 224 0 0,1-76-487 0 0,1-9 210 0 0,3-62-448 0 0,1 0 0 0 0,0 0 0 0 0,-1 0-1 0 0,1 0 1 0 0,-1 0 0 0 0,1 0 0 0 0,0 0 0 0 0,-1 0-1 0 0,1 0 1 0 0,-1 0 0 0 0,1-1 0 0 0,0 1-1 0 0,-1 0 1 0 0,1 0 0 0 0,0 0 0 0 0,-1-1 0 0 0,1 1-1 0 0,0 0 1 0 0,0 0 0 0 0,-1-1 0 0 0,1 1-1 0 0,0 0 1 0 0,-1 0 0 0 0,1-1 0 0 0,0 1 0 0 0,0 0-1 0 0,0-1 39 0 0,-3-5-1147 0 0,2 0-1 0 0,-1-1 1 0 0,1 1 0 0 0,-1-5 1147 0 0,-2-11-5848 0 0,1 7 686 0 0</inkml:trace>
  <inkml:trace contextRef="#ctx0" brushRef="#br1" timeOffset="314709.743">21257 4033 9648 0 0,'2'-4'311'0'0,"1"1"0"0"0,-1-1 0 0 0,1 0 0 0 0,0 1 0 0 0,0-1 0 0 0,0 1 1 0 0,1 0-1 0 0,-1 0 0 0 0,1 0 0 0 0,0 1 0 0 0,-1-1 0 0 0,1 1 0 0 0,0 0 0 0 0,1 0 1 0 0,-1 0-1 0 0,0 1 0 0 0,0-1 0 0 0,1 1 0 0 0,-1 0 0 0 0,1 0 0 0 0,-1 1 0 0 0,1-1 0 0 0,2 1-311 0 0,-3 0 174 0 0,-1 1 0 0 0,1 0 0 0 0,-1 0 0 0 0,1 0 0 0 0,-1 0 0 0 0,1 1-1 0 0,-1-1 1 0 0,0 1 0 0 0,1 0 0 0 0,-1 0 0 0 0,0 0 0 0 0,0 0 0 0 0,-1 1 0 0 0,1-1-1 0 0,0 1 1 0 0,0 1-174 0 0,3 2 115 0 0,-1 0 0 0 0,0 0 0 0 0,0 1 0 0 0,-1-1 0 0 0,0 1 0 0 0,0 0 0 0 0,0 2-115 0 0,-3-7 18 0 0,0 0 1 0 0,-1 0-1 0 0,0 0 0 0 0,1 0 0 0 0,-1 0 1 0 0,0 0-1 0 0,0 0 0 0 0,0 0 0 0 0,0 0 1 0 0,0 0-1 0 0,-1 0 0 0 0,1 0 1 0 0,-1 0-1 0 0,1 0 0 0 0,-1 0 0 0 0,0 0 1 0 0,1-1-1 0 0,-1 1 0 0 0,0 0 0 0 0,0 0 1 0 0,-1-1-1 0 0,1 2-18 0 0,-2 0 33 0 0,1 0 1 0 0,-1 0 0 0 0,0 0-1 0 0,0 0 1 0 0,0 0-1 0 0,0-1 1 0 0,-1 1-1 0 0,1-1 1 0 0,0 0-1 0 0,-2 0-33 0 0,-15 7 220 0 0,-19 6-220 0 0,0-4-3672 0 0,32-11-825 0 0,-2-3-1201 0 0</inkml:trace>
  <inkml:trace contextRef="#ctx0" brushRef="#br1" timeOffset="315072.067">21147 3715 10912 0 0,'0'0'248'0'0,"0"0"34"0"0,0 0 20 0 0,0 0-38 0 0,0 0-111 0 0,0 0 168 0 0,0 0 95 0 0,0 0 22 0 0,13 2 1250 0 0,153-7 2462 0 0,2 0-3953 0 0,-166 5-265 0 0,1 0-1 0 0,-1 0 0 0 0,1-1 0 0 0,-1 1 1 0 0,1-1-1 0 0,0 1 0 0 0,-1-1 0 0 0,0 0 1 0 0,2 0 68 0 0,-3 0-1079 0 0,-1 1-339 0 0,1-1-830 0 0,1-3-3048 0 0</inkml:trace>
  <inkml:trace contextRef="#ctx0" brushRef="#br1" timeOffset="315478.539">21370 3597 8720 0 0,'0'0'398'0'0,"0"0"-3"0"0,13-5-156 0 0,-9 4 43 0 0,-1 0 0 0 0,1 0-1 0 0,0 1 1 0 0,0-1 0 0 0,0 1 0 0 0,0 0 0 0 0,0 0 0 0 0,0 0 0 0 0,0 1 0 0 0,-1 0 0 0 0,1-1 0 0 0,0 1 0 0 0,0 0 0 0 0,0 1 0 0 0,-1-1-1 0 0,1 1 1 0 0,0 0-282 0 0,7 3 408 0 0,-1 0 1 0 0,0 1-1 0 0,-1 0 0 0 0,1 0 0 0 0,4 6-408 0 0,-13-11 54 0 0,1 1 1 0 0,0-1-1 0 0,-1 1 0 0 0,1 0 1 0 0,-1-1-1 0 0,1 1 1 0 0,-1 0-1 0 0,0 0 1 0 0,0 0-1 0 0,0 0 0 0 0,0 0 1 0 0,0 0-1 0 0,-1 1 1 0 0,1-1-1 0 0,-1 0 0 0 0,1 0 1 0 0,-1 0-1 0 0,0 1 1 0 0,1-1-1 0 0,-1 0 0 0 0,-1 1 1 0 0,1-1-1 0 0,0 0 1 0 0,0 0-1 0 0,-1 1 1 0 0,1-1-1 0 0,-1 0 0 0 0,0 0 1 0 0,0 0-1 0 0,0 0 1 0 0,0 0-1 0 0,0 0 0 0 0,0 0 1 0 0,0 0-1 0 0,-1 0 1 0 0,1 0-1 0 0,-1-1 0 0 0,1 1 1 0 0,-1-1-1 0 0,0 1 1 0 0,1-1-1 0 0,-2 1-54 0 0,-5 4 29 0 0,-1 0-1 0 0,0-1 1 0 0,1-1-1 0 0,-6 3-28 0 0,-21 6-7183 0 0,26-11 2078 0 0</inkml:trace>
  <inkml:trace contextRef="#ctx0" brushRef="#br1" timeOffset="316242.868">21668 3756 2760 0 0,'0'0'125'0'0,"0"0"258"0"0,0 0 997 0 0,0 0 438 0 0,0 0 92 0 0,0 0-140 0 0,0 0-628 0 0,0 0-284 0 0,0 0-52 0 0,0 0-52 0 0,0 0-188 0 0,0 0-81 0 0,0 0-18 0 0,0 0-33 0 0,0 0-123 0 0,0 0-58 0 0,0 0-11 0 0,0 0-16 0 0,0 0-57 0 0,0 0-29 0 0,0 0-4 0 0,0 0 2 0 0,0 0 4 0 0,0 0 2 0 0,0 0 0 0 0,0 0-8 0 0,0 0-32 0 0,0 0-9 0 0,0 0-6 0 0,0 0-1 0 0,0 0 0 0 0,0 0 0 0 0,0 0 0 0 0,0 0-1 0 0,0 0-6 0 0,0 0-1 0 0,0 0 0 0 0,0 1-13 0 0,0 4-42 0 0,0-3 35 0 0,0-2 12 0 0,0 0 0 0 0,0 0 3 0 0,0 0 10 0 0,0 0 3 0 0,0 0 0 0 0,0 0-1 0 0,0 0-6 0 0,0 0-1 0 0,0 0 0 0 0,0 0 3 0 0,0 0 10 0 0,0 0 3 0 0,0 0 0 0 0,0 0 0 0 0,0 0 0 0 0,0 0-2 0 0,0 0-12 0 0,0 0-4 0 0,0 0-12 0 0,-1 0-12 0 0,-3 1-32 0 0,3 0 38 0 0,1-1 16 0 0,0 0 11 0 0,0 0-18 0 0,0 0-5 0 0,0 1 0 0 0,0 5 2 0 0,0-4 3 0 0,0-2 2 0 0,-1 1 3 0 0,0 2-32 0 0,0-3 86 0 0,1 0 30 0 0,0 0 2 0 0,0 1-26 0 0,0 0-133 0 0,0-1 0 0 0,1 0 0 0 0,-1 1 0 0 0,0-1 1 0 0,0 1-1 0 0,0-1 0 0 0,0 0 0 0 0,0 1 0 0 0,0-1 1 0 0,0 0-1 0 0,0 1 0 0 0,0-1 0 0 0,-1 0 0 0 0,1 1 1 0 0,0-1-1 0 0,0 0 0 0 0,0 1 0 0 0,0-1 0 0 0,0 0 0 0 0,-1 1 1 0 0,1-1-1 0 0,0 0 0 0 0,0 1 0 0 0,0-1 0 0 0,-1 0-1 0 0,0 1 8 0 0,1 0 45 0 0,0-1 13 0 0,0 1 4 0 0,-1 3-10 0 0,-1 3-48 0 0,1-1-1 0 0,1 51 34 0 0,-1-18-33 0 0,2 0 0 0 0,2 8-12 0 0,-1-15 0 0 0,-1 1 0 0 0,-2 9 0 0 0,0 7 0 0 0,1-25 44 0 0,-1-1 0 0 0,-1 1-1 0 0,-1-1 1 0 0,-1 1-44 0 0,3-22 23 0 0,-1 14 94 0 0,2-15-92 0 0,0-1-111 0 0,0 0-74 0 0,0 0-22 0 0,0 0-246 0 0,0 0-1025 0 0,0 0-451 0 0,0-1-89 0 0,0-3-20 0 0</inkml:trace>
  <inkml:trace contextRef="#ctx0" brushRef="#br1" timeOffset="317449.935">22159 3779 2760 0 0,'0'0'125'0'0,"-7"-14"1713"0"0,6 12-1281 0 0,0 1 1 0 0,0-1 0 0 0,0 1 0 0 0,0-1 0 0 0,0 1 0 0 0,-1-1 0 0 0,1 1 0 0 0,0 0 0 0 0,-1-1 0 0 0,1 1 0 0 0,-1 0 0 0 0,0 0-558 0 0,0 0 356 0 0,0 0 1 0 0,0 0-1 0 0,-1 0 1 0 0,1 0-1 0 0,0 0 1 0 0,-1 1-1 0 0,1-1 0 0 0,0 1 1 0 0,-1 0-357 0 0,-1 0 204 0 0,1-1 1 0 0,0 2-1 0 0,-1-1 0 0 0,1 0 1 0 0,0 1-1 0 0,-1 0 1 0 0,1-1-1 0 0,0 1 0 0 0,0 0 1 0 0,0 1-1 0 0,0-1 1 0 0,0 1-1 0 0,0-1 0 0 0,-1 1-204 0 0,1 1 94 0 0,0 0 0 0 0,0 0-1 0 0,0 0 1 0 0,1 0-1 0 0,-1 0 1 0 0,1 0 0 0 0,-1 1-1 0 0,1-1 1 0 0,0 1-1 0 0,1 0 1 0 0,-1-1-1 0 0,0 1 1 0 0,1 0 0 0 0,0 0-1 0 0,0 0 1 0 0,0 0-1 0 0,1 0 1 0 0,-1 0 0 0 0,1 1-1 0 0,0-1 1 0 0,0 3-94 0 0,2 14 221 0 0,0-1 1 0 0,1 0-1 0 0,1 0 1 0 0,1 1-222 0 0,1 5 204 0 0,2 28 42 0 0,-1 0-1 0 0,-3 4-245 0 0,0 4 107 0 0,-3-54-71 0 0,-1 0 1 0 0,-1 1 0 0 0,1-1 0 0 0,-1 0 0 0 0,-1 0-1 0 0,1 1 1 0 0,-2-1 0 0 0,1-1 0 0 0,-1 1-1 0 0,0 0 1 0 0,0-1 0 0 0,-1 1 0 0 0,0-1-1 0 0,-3 3-36 0 0,5-7-28 0 0,0 0 0 0 0,-1-1 0 0 0,1 1 0 0 0,-1-1 0 0 0,1 1 0 0 0,-1-1 0 0 0,0 0 1 0 0,0 0-1 0 0,0 0 0 0 0,0-1 0 0 0,-1 1 0 0 0,1-1 0 0 0,-3 1 28 0 0,3-1-389 0 0,0 0 0 0 0,-1-1 0 0 0,1 1 0 0 0,0-1 0 0 0,0 0 0 0 0,0 0 0 0 0,-1 0 0 0 0,1 0 0 0 0,-2-1 389 0 0,-4 1-1751 0 0</inkml:trace>
  <inkml:trace contextRef="#ctx0" brushRef="#br1" timeOffset="317812.03">21846 4115 3224 0 0,'3'-5'288'0'0,"0"-4"-344"0"0,-3 7 771 0 0,1 1 0 0 0,-1-1 0 0 0,0 0 0 0 0,1 1 0 0 0,-1-1 0 0 0,1 1 0 0 0,0-1 0 0 0,0 1 0 0 0,-1 0 0 0 0,1-1 0 0 0,0 1 0 0 0,1-2-715 0 0,12-5 4361 0 0,-11 7-4169 0 0,0 0 1 0 0,0-1 0 0 0,0 1-1 0 0,0 0 1 0 0,0 1 0 0 0,0-1-1 0 0,1 1 1 0 0,-1-1 0 0 0,0 1-1 0 0,2 0-192 0 0,16 0 424 0 0,0 0-1 0 0,0 2 0 0 0,0 0 0 0 0,-1 1 0 0 0,10 4-423 0 0,-9-2-421 0 0,-1-1-1 0 0,1-1 0 0 0,7 0 422 0 0,-14-3-1440 0 0,0-2-78 0 0</inkml:trace>
  <inkml:trace contextRef="#ctx0" brushRef="#br1" timeOffset="318173.832">22355 3721 13760 0 0,'0'0'629'0'0,"0"0"-12"0"0,0 0-337 0 0,0 0 32 0 0,0 0 59 0 0,0 0 12 0 0,2 1-13 0 0,31 31 740 0 0,0 2-1 0 0,0 6-1109 0 0,-24-30 170 0 0,41 54 36 0 0,-33-40-184 0 0,-9-13 148 0 0,0 0 0 0 0,1 0-1 0 0,0-1 1 0 0,4 3-170 0 0,4 5 248 0 0,-12-13-149 0 0,0 0 0 0 0,-1 0 0 0 0,1 0 0 0 0,2 0-99 0 0,-4-2 48 0 0,0 0 0 0 0,0 0 0 0 0,-1 0 1 0 0,1 1-1 0 0,-1-1 0 0 0,0 1 0 0 0,0 0 0 0 0,0 0 0 0 0,0-1 0 0 0,0 1 0 0 0,-1 2-48 0 0,0-4 24 0 0,-1 1-1 0 0,0-1 1 0 0,0 0 0 0 0,0 1-1 0 0,-1-1 1 0 0,1 1-1 0 0,0-1 1 0 0,-1 0-1 0 0,0 1 1 0 0,1-1-1 0 0,-1 0 1 0 0,0 0 0 0 0,0 1-1 0 0,-1-1 1 0 0,1 0-1 0 0,0 0 1 0 0,-1 0-24 0 0,-4 7 152 0 0,-1-1 1 0 0,0 0-1 0 0,-3 2-152 0 0,2-2 118 0 0,0 0-61 0 0,-1 0 0 0 0,0-1 0 0 0,0-1-1 0 0,-1 1 1 0 0,1-2 0 0 0,-3 2-57 0 0,-63 27 65 0 0,-13 7 247 0 0,59-27-2055 0 0,0 0-3290 0 0,3-1-1892 0 0</inkml:trace>
  <inkml:trace contextRef="#ctx0" brushRef="#br1" timeOffset="321867.745">19987 6204 2760 0 0,'0'-1'207'0'0,"-1"-9"4623"0"0,1 9-4681 0 0,0 1 0 0 0,0 0 0 0 0,-1-1 0 0 0,1 1 0 0 0,0-1 0 0 0,0 1 1 0 0,0 0-1 0 0,0-1 0 0 0,0 1 0 0 0,0-1 0 0 0,0 1 0 0 0,0-1 1 0 0,1 1-1 0 0,-1 0 0 0 0,0-1 0 0 0,0 1 0 0 0,0-1 0 0 0,0 1 1 0 0,0 0-1 0 0,1-1-149 0 0,1-17 2300 0 0,-2 16-2095 0 0,0 0 0 0 0,1 0 0 0 0,-1-1 0 0 0,0 1-1 0 0,0 0 1 0 0,1 0 0 0 0,0-1 0 0 0,-1 1 0 0 0,1 0-205 0 0,9-20 1056 0 0,-6 15-724 0 0,-1-1 1 0 0,1 0 0 0 0,0 1-1 0 0,1 0 1 0 0,0 0-1 0 0,1-1-332 0 0,129-151 752 0 0,-109 128-661 0 0,-7 9 148 0 0,1 0 1 0 0,1 1 0 0 0,9-7-240 0 0,-5 8 271 0 0,2 1 1 0 0,1 1 0 0 0,0 2 0 0 0,1 0-1 0 0,5 0-271 0 0,-20 9 223 0 0,-1 0-1 0 0,6-5-222 0 0,4-2 203 0 0,-21 12-176 0 0,29-20 246 0 0,-25 17-225 0 0,-1-3-126 0 0,-4 7-48 0 0,-1 1-228 0 0,0 0-102 0 0,0 0-22 0 0,-8-3-4147 0 0,7 3 2363 0 0</inkml:trace>
  <inkml:trace contextRef="#ctx0" brushRef="#br1" timeOffset="322347.439">20193 6064 2304 0 0,'12'-5'2832'0'0,"-7"3"-1844"0"0,-1 0-1 0 0,1-1 1 0 0,-1 1 0 0 0,0-1 0 0 0,0 0-1 0 0,0-1-987 0 0,-1 3-588 0 0,2-1 4307 0 0,-4 1 410 0 0,-7 2-2668 0 0,-9 2-1277 0 0,0 1 0 0 0,0 0-1 0 0,0 2 1 0 0,0-1 0 0 0,1 2 0 0 0,-10 5-184 0 0,-15 11 257 0 0,-25 20-257 0 0,20-8 218 0 0,31-23-54 0 0,-1-1 0 0 0,-10 7-164 0 0,17-13 124 0 0,1 0 0 0 0,0 0 0 0 0,0 0 0 0 0,1 1-124 0 0,4-5 142 0 0,1-1 2 0 0,0 0 19 0 0,0 0 80 0 0,0 0 39 0 0,0 0 6 0 0,-1-15 600 0 0,2-17-196 0 0,2 9-496 0 0,2-6-96 0 0,-2-1-1 0 0,-1-6-99 0 0,1 1-219 0 0,-2 27-972 0 0,0-1 1 0 0,-1 1-1 0 0,0-1 1 0 0,-1-7 1190 0 0,-2 4-7545 0 0</inkml:trace>
  <inkml:trace contextRef="#ctx0" brushRef="#br1" timeOffset="325522.629">21018 5102 2760 0 0,'1'-1'70'0'0,"0"-1"-1"0"0,1 1 1 0 0,-1-1 0 0 0,0 1 0 0 0,0-1 0 0 0,0 0-1 0 0,-1 1 1 0 0,1-1 0 0 0,0 0 0 0 0,-1 0-1 0 0,1 0 1 0 0,-1 0 0 0 0,1 1 0 0 0,-1-1 0 0 0,0 0-1 0 0,0 0 1 0 0,0 0 0 0 0,0-2-70 0 0,2-18 2890 0 0,-1 17-1983 0 0,-1 1 0 0 0,0-1-1 0 0,1 0 1 0 0,-2 0 0 0 0,1 1-1 0 0,0-1 1 0 0,-1 0 0 0 0,0-1-907 0 0,3 21 6109 0 0,1 7-4109 0 0,-2-5-1996 0 0,1 0-1 0 0,1 1 0 0 0,1 2-3 0 0,3 7 222 0 0,-1 1 1 0 0,1 24-223 0 0,-6-41 1 0 0,0 0 87 0 0,-1 0 0 0 0,0 0 1 0 0,-2 10-89 0 0,0 12 121 0 0,2-31-129 0 0,0 0 0 0 0,0 0 0 0 0,-1 0 0 0 0,1 0-1 0 0,-1 0 1 0 0,0 0 0 0 0,1-1 0 0 0,-1 1 0 0 0,-1 1 8 0 0,0 4-105 0 0,1-7-183 0 0,1 1 76 0 0,-1-1 1 0 0,1 1 0 0 0,0-1 0 0 0,-1 1 0 0 0,1-1 0 0 0,-1 0 0 0 0,1 1-1 0 0,-1-1 1 0 0,1 0 0 0 0,-1 1 0 0 0,0-1 0 0 0,1 0 0 0 0,-1 0-1 0 0,1 0 1 0 0,-1 0 0 0 0,0 1 211 0 0,0-2-375 0 0,0 0-1 0 0,0 0 0 0 0,0 0 1 0 0,0 0-1 0 0,0 0 1 0 0,0 0-1 0 0,1 0 1 0 0,-1 0-1 0 0,0 0 1 0 0,0 0-1 0 0,1-1 1 0 0,-1 1-1 0 0,1 0 0 0 0,-1 0 1 0 0,1-1-1 0 0,-1 1 376 0 0,-5-25-2973 0 0,4 21 2375 0 0,-2-19-3280 0 0</inkml:trace>
  <inkml:trace contextRef="#ctx0" brushRef="#br1" timeOffset="325913.163">21003 4996 3224 0 0,'-1'-2'30'0'0,"0"-1"1"0"0,0 1-1 0 0,1 0 1 0 0,-1 0-1 0 0,1-1 0 0 0,-1 1 1 0 0,1 0-1 0 0,0-1 1 0 0,0 1-1 0 0,0 0 1 0 0,0-1-31 0 0,3-30 2991 0 0,-1 18 1132 0 0,-1 11-3692 0 0,-1 0 0 0 0,1 0 0 0 0,0 1 0 0 0,0-1 0 0 0,0 0 0 0 0,1 1 0 0 0,-1-1 0 0 0,1 1 1 0 0,0-1-1 0 0,0 1 0 0 0,0 0 0 0 0,0 0 0 0 0,1 0 0 0 0,1-2-431 0 0,-1 2 175 0 0,1 0 0 0 0,0 0 0 0 0,0 0 0 0 0,0 0 0 0 0,0 1 0 0 0,0 0 0 0 0,0 0 0 0 0,1 0 0 0 0,-1 0 0 0 0,1 0 0 0 0,-1 1 0 0 0,1 0 0 0 0,0 0 0 0 0,0 1 0 0 0,-1-1 0 0 0,1 1 0 0 0,1 0-175 0 0,0 0 45 0 0,0 0-1 0 0,0 1 0 0 0,0 0 1 0 0,0 1-1 0 0,0-1 0 0 0,0 1 1 0 0,0 0-1 0 0,-1 0 0 0 0,1 1 1 0 0,-1 0-1 0 0,1 0 0 0 0,-1 0 1 0 0,0 1-1 0 0,0-1 0 0 0,0 1 1 0 0,-1 0-1 0 0,1 1 0 0 0,-1-1 1 0 0,0 1-1 0 0,2 3-44 0 0,-4-6 13 0 0,-1 1-1 0 0,1-1 0 0 0,0 1 1 0 0,-1-1-1 0 0,0 1 1 0 0,0 0-1 0 0,1 0 1 0 0,-2-1-1 0 0,1 1 1 0 0,0 0-1 0 0,0 0 1 0 0,-1 0-1 0 0,0 0 1 0 0,1 0-1 0 0,-1 0 1 0 0,-1 0-1 0 0,1 0 0 0 0,0 0 1 0 0,-1 0-1 0 0,1 0 1 0 0,-1 0-1 0 0,0 0 1 0 0,0 0-1 0 0,-1 1-12 0 0,0 1 23 0 0,0 0-1 0 0,-1-1 0 0 0,0 1 1 0 0,0-1-1 0 0,0 0 0 0 0,-1 0 0 0 0,1 0 1 0 0,-1-1-1 0 0,0 1 0 0 0,0-1 1 0 0,0 0-1 0 0,-1 0 0 0 0,-4 2-22 0 0,-1 1-100 0 0,-35 16-778 0 0,39-20-165 0 0,1 0 0 0 0,-1 0 1 0 0,0-1-1 0 0,-4 0 1043 0 0,2 1-2466 0 0,1-2-2726 0 0</inkml:trace>
  <inkml:trace contextRef="#ctx0" brushRef="#br1" timeOffset="326358.533">21251 5059 7368 0 0,'0'0'568'0'0,"0"2"-374"0"0,-1 5 724 0 0,0 1 0 0 0,0-1 0 0 0,-1 0 0 0 0,0 0-1 0 0,-1 0 1 0 0,0 0 0 0 0,-1 3-918 0 0,-9 25 2139 0 0,10-26-1747 0 0,-6 30 1271 0 0,8-36-1548 0 0,1 0 0 0 0,0 0 0 0 0,0 1-1 0 0,0-1 1 0 0,0 0 0 0 0,0 0-1 0 0,1 0 1 0 0,-1 1 0 0 0,1-1 0 0 0,0 1-115 0 0,0-2 25 0 0,0-1 1 0 0,-1 1-1 0 0,1-1 1 0 0,0 0-1 0 0,0 1 1 0 0,0-1-1 0 0,1 0 0 0 0,-1 0 1 0 0,0 0-1 0 0,0 0 1 0 0,1 0-1 0 0,-1 0 1 0 0,0 0-1 0 0,1 0 1 0 0,-1 0-1 0 0,1-1 1 0 0,0 1-1 0 0,-1 0 1 0 0,1-1-1 0 0,-1 0 1 0 0,1 1-1 0 0,0-1 0 0 0,-1 0 1 0 0,1 0-1 0 0,0 0 1 0 0,-1 0-1 0 0,1 0 1 0 0,0 0-1 0 0,0 0-25 0 0,5-1 38 0 0,-1 0-1 0 0,1 0 1 0 0,0 0 0 0 0,0-1-1 0 0,-1 0 1 0 0,5-2-38 0 0,2-2 58 0 0,1-1 1 0 0,5-3-59 0 0,-15 8 5 0 0,-1 0-1 0 0,0 0 1 0 0,0 0-1 0 0,0-1 0 0 0,0 1 1 0 0,0-1-1 0 0,-1 0 1 0 0,1 0-1 0 0,-1 0 1 0 0,0 0-1 0 0,1 0 0 0 0,-1-2-4 0 0,4-6 3 0 0,-4 7 6 0 0,-1 1-1 0 0,1-1 1 0 0,-1 0 0 0 0,1 0-1 0 0,0-4-8 0 0,-2 7 5 0 0,0-1 0 0 0,0 0 0 0 0,0 0-1 0 0,0 0 1 0 0,0 0 0 0 0,0 1 0 0 0,-1-1-1 0 0,1 0 1 0 0,-1 0 0 0 0,1 0 0 0 0,-1 1-1 0 0,0-1 1 0 0,1 0 0 0 0,-1 1 0 0 0,-1-2-5 0 0,0 0 9 0 0,-1-1 0 0 0,1 1 1 0 0,-1-1-1 0 0,0 1 0 0 0,0 0 0 0 0,-1 0 1 0 0,1 1-1 0 0,-1-1 0 0 0,1 1 1 0 0,-1-1-1 0 0,0 1 0 0 0,0 0 0 0 0,0 0 1 0 0,0 1-1 0 0,0-1 0 0 0,0 1 1 0 0,0 0-1 0 0,-1 0-9 0 0,-11-2-374 0 0,0 1 1 0 0,1 1 0 0 0,-1 1-1 0 0,-4 0 374 0 0,15 0-289 0 0,4 0-342 0 0,1 0-17 0 0,0 0-244 0 0,0 0-998 0 0,0 0-430 0 0</inkml:trace>
  <inkml:trace contextRef="#ctx0" brushRef="#br1" timeOffset="326749.113">21524 4824 6448 0 0,'0'0'498'0'0,"0"0"14"0"0,0 0 1279 0 0,0 0 597 0 0,0 0 120 0 0,0 0-227 0 0,0 0-1028 0 0,-3 8 265 0 0,-5 6-758 0 0,4-8-549 0 0,0 1 1 0 0,0-1 0 0 0,1 1 0 0 0,0 0 0 0 0,1 0-1 0 0,-1 2-211 0 0,-11 44 770 0 0,3-17-447 0 0,2 0-1 0 0,2 1 1 0 0,-1 19-323 0 0,4-22 23 0 0,2-23-4 0 0,1 0-1 0 0,0 0 1 0 0,1 0-1 0 0,0 0 1 0 0,1 0-1 0 0,0 3-18 0 0,1-2-80 0 0,-1-4 5 0 0,0-1 0 0 0,1 1 0 0 0,0-1-1 0 0,0 0 1 0 0,0 0 0 0 0,2 3 75 0 0,-3-9-203 0 0,-1 0 0 0 0,1 1 0 0 0,0-1 0 0 0,0 0 0 0 0,-1 0 0 0 0,1 0 0 0 0,0 0 0 0 0,0 0 0 0 0,0 0 0 0 0,1 0 0 0 0,-1 0 0 0 0,0 0 0 0 0,0 0 0 0 0,0 0 0 0 0,1-1 0 0 0,-1 1 0 0 0,0 0 0 0 0,1-1-1 0 0,-1 1 1 0 0,1-1 0 0 0,-1 0 0 0 0,0 1 0 0 0,1-1 0 0 0,-1 0 0 0 0,1 0 0 0 0,-1 0 0 0 0,1 0 0 0 0,-1 0 0 0 0,1 0 0 0 0,-1 0 0 0 0,0-1 0 0 0,1 1 0 0 0,-1 0 0 0 0,1-1 0 0 0,0 0 203 0 0,17-7-2569 0 0,3-1-20 0 0</inkml:trace>
  <inkml:trace contextRef="#ctx0" brushRef="#br1" timeOffset="327159.286">21803 5004 17279 0 0,'-4'0'186'0'0,"-1"0"-1"0"0,0 1 0 0 0,1-1 0 0 0,-1 1 0 0 0,1 1 0 0 0,-1-1 0 0 0,1 1 0 0 0,-1-1 0 0 0,1 1 0 0 0,0 0 0 0 0,-2 2-185 0 0,-6 4 50 0 0,0 0 0 0 0,-10 11-50 0 0,7-7 464 0 0,3-1-131 0 0,1 0 0 0 0,0 0 0 0 0,1 1 0 0 0,0 0 0 0 0,1 1 0 0 0,0 0 0 0 0,2 1 0 0 0,-6 10-333 0 0,10-17 42 0 0,0 1 0 0 0,0-1 0 0 0,0 1 0 0 0,0 7-42 0 0,2-12 4 0 0,0 0-1 0 0,1 0 1 0 0,0 1-1 0 0,-1-1 1 0 0,1 0-1 0 0,0 0 1 0 0,1 1-1 0 0,-1-1 1 0 0,0 0-1 0 0,1 0 1 0 0,0 0-1 0 0,0 1 1 0 0,0 0-4 0 0,0-3 8 0 0,0 0 1 0 0,0 0-1 0 0,0 0 1 0 0,0 1-1 0 0,0-1 1 0 0,0 0-1 0 0,0 0 1 0 0,0 0 0 0 0,0-1-1 0 0,0 1 1 0 0,1 0-1 0 0,-1 0 1 0 0,0-1-1 0 0,1 1 1 0 0,-1 0-1 0 0,0-1 1 0 0,1 0-1 0 0,-1 1 1 0 0,1-1-1 0 0,-1 0 1 0 0,1 1 0 0 0,-1-1-1 0 0,0 0 1 0 0,1 0-1 0 0,-1 0 1 0 0,1-1-1 0 0,-1 1 1 0 0,1 0-1 0 0,-1 0 1 0 0,1-1-1 0 0,-1 1 1 0 0,1-1-9 0 0,5-2-23 0 0,0 1 1 0 0,-1-1 0 0 0,0 0-1 0 0,1-1 1 0 0,-1 1-1 0 0,0-1 1 0 0,-1-1-1 0 0,1 1 1 0 0,-1-1-1 0 0,0 0 1 0 0,0 0-1 0 0,0 0 1 0 0,-1-1-1 0 0,0 0 1 0 0,0 0-1 0 0,0 0 1 0 0,-1 0-1 0 0,0 0 1 0 0,0-1-1 0 0,0 0 1 0 0,-1 1-1 0 0,0-1 23 0 0,3-6-102 0 0,-4 12 102 0 0,0-1 1 0 0,0 1-1 0 0,0-1 1 0 0,0 1-1 0 0,-1-1 1 0 0,1 0-1 0 0,-1 0 1 0 0,1 1-1 0 0,-1-1 1 0 0,0 0-1 0 0,1 0 1 0 0,-1 1 0 0 0,0-1-1 0 0,0 0 1 0 0,-1 0-1 0 0,1 0 84 0 0,0 2 5 0 0,0 0-5 0 0,0 0 9 0 0,0 0 3 0 0,0 2-70 0 0,-1-1 1 0 0,1 0-1 0 0,-1 0 0 0 0,1 0 0 0 0,-1 0 0 0 0,0 0 0 0 0,0 0 0 0 0,0 0 0 0 0,0 0 0 0 0,0 1-26 0 0,0-1 22 0 0,0 0-1 0 0,0 0 0 0 0,0 0 1 0 0,0 1-1 0 0,0-1 1 0 0,0 0-1 0 0,0 1 0 0 0,0-1 1 0 0,1 0-1 0 0,-1 1 0 0 0,1-1-21 0 0,-1 2 8 0 0,0 0-1 0 0,1 0 0 0 0,-1-1 1 0 0,1 1-1 0 0,0 0 1 0 0,0 0-1 0 0,0 0 0 0 0,0-1 1 0 0,1 1-1 0 0,-1 0 1 0 0,1 0-1 0 0,-1 0 0 0 0,1-1 1 0 0,0 1-1 0 0,0 0 1 0 0,0-1-1 0 0,1 1 0 0 0,-1-1 1 0 0,1 1-1 0 0,-1-1 1 0 0,1 0-1 0 0,0 0 0 0 0,0 0 1 0 0,0 0-1 0 0,0 0 0 0 0,0 0 1 0 0,0 0-8 0 0,2 0-25 0 0,-1 0 0 0 0,0 0 1 0 0,0 0-1 0 0,1-1 0 0 0,-1 0 0 0 0,1 1 0 0 0,-1-1 1 0 0,1 0-1 0 0,0-1 0 0 0,-1 1 0 0 0,1-1 1 0 0,0 1-1 0 0,-1-1 0 0 0,1 0 0 0 0,0-1 0 0 0,0 1 1 0 0,-1-1-1 0 0,1 1 0 0 0,-1-1 0 0 0,4-1 25 0 0,0-1-768 0 0,0 0-1 0 0,0 0 1 0 0,0-1-1 0 0,0 0 1 0 0,-1 0-1 0 0,1 0 1 0 0,-1-1-1 0 0,2-2 769 0 0,-1 1-2045 0 0,-1-1 0 0 0,1 0 1 0 0,-1 0-1 0 0,0-2 2045 0 0,4-5-3832 0 0</inkml:trace>
  <inkml:trace contextRef="#ctx0" brushRef="#br1" timeOffset="327557.539">21990 5050 3224 0 0,'0'0'671'0'0,"0"0"1606"0"0,1 2 2864 0 0,4 10-1350 0 0,3 8-1268 0 0,3 14-799 0 0,-4-7-428 0 0,1 0-1 0 0,4 5-1295 0 0,7 25 2057 0 0,-18-51-1887 0 0,3 8 216 0 0,-2-12-245 0 0,-1-9-86 0 0,2-23-1701 0 0,0 5-2687 0 0,0-1 1 0 0,4-9 4332 0 0,-5 27-355 0 0,1 0 0 0 0,-1 1 1 0 0,1-1-1 0 0,0 1 0 0 0,1-1 1 0 0,0 1-1 0 0,2-3 355 0 0,-5 10 580 0 0,-1 0 99 0 0,0 0 371 0 0,2 1-615 0 0,0 1 0 0 0,0 0 0 0 0,-1 1 0 0 0,1-1-1 0 0,0 0 1 0 0,-1 1 0 0 0,1-1 0 0 0,-1 0 0 0 0,0 1 0 0 0,0 0-1 0 0,0-1 1 0 0,0 1 0 0 0,0 0-435 0 0,3 8 999 0 0,9 35 1330 0 0,-11-41-2113 0 0,0 0 0 0 0,0 0 0 0 0,0 1 0 0 0,-1-1-1 0 0,0 1 1 0 0,0 0-216 0 0,6 21 900 0 0,-3 1-309 0 0,-2-21-505 0 0,1-2-202 0 0,-3-4-752 0 0,6-9-2884 0 0,-3 0-4135 0 0</inkml:trace>
  <inkml:trace contextRef="#ctx0" brushRef="#br1" timeOffset="327558.539">22168 4949 19319 0 0,'-4'-5'397'0'0,"3"5"-327"0"0,0-1 1 0 0,1 1 0 0 0,-1-1-1 0 0,1 1 1 0 0,-1-1 0 0 0,0 1-1 0 0,0-1 1 0 0,1 1 0 0 0,-1 0-1 0 0,0-1 1 0 0,0 1 0 0 0,1 0-1 0 0,-1 0 1 0 0,0 0-1 0 0,0-1 1 0 0,1 1 0 0 0,-1 0-1 0 0,0 0 1 0 0,0 0 0 0 0,0 0-1 0 0,0 0 1 0 0,1 0 0 0 0,-1 1-1 0 0,-1-1-70 0 0,0 16-134 0 0,2-13-11 0 0,0 1 0 0 0,1-1 0 0 0,0 1 0 0 0,-1-1 0 0 0,1 0 0 0 0,0 1 0 0 0,1-1 0 0 0,-1 0 0 0 0,1 0 0 0 0,-1 0 0 0 0,1 0 0 0 0,0 0 0 0 0,2 3 145 0 0,1 1-1523 0 0,2 4-226 0 0</inkml:trace>
  <inkml:trace contextRef="#ctx0" brushRef="#br1" timeOffset="327948.218">22425 5050 16208 0 0,'2'-1'150'0'0,"-1"1"1"0"0,0-1 0 0 0,0 0 0 0 0,0 1-1 0 0,0-1 1 0 0,0 0 0 0 0,0 0 0 0 0,0 0-1 0 0,0 0 1 0 0,1-1-151 0 0,-1 1 30 0 0,0 0 0 0 0,0 0 0 0 0,0 0 0 0 0,0 0 0 0 0,0 0 0 0 0,1 0 0 0 0,-1 0 0 0 0,0 0 0 0 0,1 1 0 0 0,-1-1 0 0 0,0 0 0 0 0,1 1-30 0 0,28-10 1898 0 0,-15 5-1235 0 0,0 1 0 0 0,-1 0 0 0 0,3 1-663 0 0,2-1 243 0 0,-15 3-197 0 0,0 0 0 0 0,0 0 0 0 0,1 0-1 0 0,-1 1 1 0 0,1 0 0 0 0,-1-1 0 0 0,0 2 0 0 0,1-1-1 0 0,-1 0 1 0 0,2 1-46 0 0,-1 1 76 0 0,-4-1-70 0 0,0 0-1 0 0,0 0 0 0 0,-1-1 1 0 0,1 1-1 0 0,0 0 0 0 0,0 0 1 0 0,-1 0-1 0 0,1 0 0 0 0,-1 0 1 0 0,1 0-1 0 0,-1 0 0 0 0,1 0 1 0 0,-1 0-1 0 0,1 0 0 0 0,-1 0 1 0 0,0 0-1 0 0,0 0 0 0 0,0 0 1 0 0,1 0-1 0 0,-1 0 0 0 0,0 0 1 0 0,0 0-1 0 0,-1 0 0 0 0,1 0 1 0 0,0 0-1 0 0,0 1 0 0 0,0-1 1 0 0,-1 0-1 0 0,1 0 0 0 0,-1 1-5 0 0,-1 4 37 0 0,0 1 1 0 0,-1 0-1 0 0,-3 6-37 0 0,6-13 4 0 0,-11 17 41 0 0,0 0 0 0 0,-1-1-1 0 0,0 0 1 0 0,-2-1 0 0 0,-6 6-45 0 0,2-3-62 0 0,-65 67 991 0 0,83-84-923 0 0,0-1-1 0 0,0 0 1 0 0,-1 0 0 0 0,1 0-1 0 0,0 0 1 0 0,0 1-1 0 0,0-1 1 0 0,0 0 0 0 0,0 0-1 0 0,0 0 1 0 0,-1 1 0 0 0,1-1-1 0 0,0 0 1 0 0,0 0 0 0 0,0 1-1 0 0,0-1 1 0 0,0 0 0 0 0,0 0-1 0 0,0 1 1 0 0,0-1 0 0 0,0 0-1 0 0,0 0 1 0 0,0 1-1 0 0,0-1 1 0 0,0 0 0 0 0,0 0-1 0 0,0 0 1 0 0,0 1 0 0 0,0-1-1 0 0,1 0 1 0 0,-1 0 0 0 0,0 1-1 0 0,0-1 1 0 0,0 0 0 0 0,0 0-1 0 0,0 0 1 0 0,1 0 0 0 0,-1 1-1 0 0,0-1 1 0 0,0 0 0 0 0,0 0-1 0 0,0 0 1 0 0,1 0-1 0 0,-1 0 1 0 0,0 1 0 0 0,0-1-6 0 0,18 6 73 0 0,22-2 21 0 0,131-14 47 0 0,-151 11-559 0 0,32-3-1157 0 0,-45 1 313 0 0,0 0-1 0 0,0 0 1 0 0,0-1-1 0 0,0-1 1263 0 0,22-8-3089 0 0,-6 0-21 0 0</inkml:trace>
  <inkml:trace contextRef="#ctx0" brushRef="#br1" timeOffset="328335.003">23036 5031 6448 0 0,'-13'-5'673'0'0,"12"4"-456"0"0,0 1 0 0 0,0-1 0 0 0,0 1 0 0 0,0-1 0 0 0,0 1 1 0 0,-1-1-1 0 0,1 1 0 0 0,0 0 0 0 0,0-1 0 0 0,0 1 0 0 0,-1 0 1 0 0,1 0-1 0 0,-1 0-217 0 0,-6 1 1725 0 0,1 0 1 0 0,0 1 0 0 0,0 0-1 0 0,0 0 1 0 0,0 1-1 0 0,-1 0-1725 0 0,1 1 514 0 0,0 0 0 0 0,0 0 0 0 0,1 0 0 0 0,-1 1 0 0 0,-1 1-514 0 0,-2 4 160 0 0,1 0 1 0 0,-1 0 0 0 0,2 1 0 0 0,-1 0-1 0 0,2 0 1 0 0,-4 7-161 0 0,8-13 31 0 0,0 0-1 0 0,1 0 0 0 0,0-1 1 0 0,0 1-1 0 0,0 1 0 0 0,0-1 1 0 0,1 0-1 0 0,0 0 1 0 0,0 4-31 0 0,0-5 39 0 0,0 7 144 0 0,4-5-129 0 0,-3-5-54 0 0,0-1 0 0 0,0 0 1 0 0,1 1-1 0 0,-1-1 0 0 0,0 0 1 0 0,0 1-1 0 0,1-1 0 0 0,-1 0 1 0 0,0 1-1 0 0,1-1 0 0 0,-1 0 1 0 0,0 1-1 0 0,1-1 1 0 0,-1 0-1 0 0,0 0 0 0 0,1 1 1 0 0,-1-1-1 0 0,0 0 0 0 0,1 0 1 0 0,-1 0-1 0 0,1 0 0 0 0,-1 0 1 0 0,1 1-1 0 0,-1-1 0 0 0,0 0 1 0 0,1 0-1 0 0,-1 0 0 0 0,1 0 1 0 0,-1 0-1 0 0,1 0 0 0 0,-1 0 1 0 0,1-1-1 0 0,-1 1-1 0 0,2 1-14 0 0,1-1-1 0 0,-1 0 1 0 0,0 0 0 0 0,1 0-1 0 0,-1 0 1 0 0,0-1-1 0 0,1 1 1 0 0,-1 0-1 0 0,0-1 1 0 0,1 0-1 0 0,-1 1 1 0 0,0-1 0 0 0,0 0-1 0 0,0 0 1 0 0,1-1 15 0 0,2-1-112 0 0,-1-1 0 0 0,1 1 0 0 0,-1-1 1 0 0,4-4 111 0 0,11-9-266 0 0,-9 8-54 0 0,-8 7 296 0 0,-1 0 0 0 0,1 1 0 0 0,-1-1-1 0 0,1 1 1 0 0,0-1 0 0 0,0 1 0 0 0,0 0 0 0 0,0 0 0 0 0,0 0 0 0 0,0 0 0 0 0,0 0 0 0 0,0 0 0 0 0,1 0 24 0 0,4-1-4 0 0,0 2 47 0 0,-7 0-43 0 0,1 0 0 0 0,-1 0 1 0 0,1 0-1 0 0,-1 0 0 0 0,1 0 0 0 0,-1 0 1 0 0,1 0-1 0 0,-1 0 0 0 0,1 0 1 0 0,-1 0-1 0 0,1 1 0 0 0,-1-1 0 0 0,1 0 1 0 0,-1 0-1 0 0,1 0 0 0 0,-1 1 1 0 0,1-1-1 0 0,-1 0 0 0 0,1 1 1 0 0,-1-1-1 0 0,0 0 0 0 0,1 1 0 0 0,-1-1 1 0 0,1 1-1 0 0,-1-1 0 0 0,0 0 1 0 0,0 1-1 0 0,1-1 0 0 0,-1 1 1 0 0,0-1-1 0 0,0 1 0 0 0,1-1 0 0 0,-1 1 0 0 0,0 0 1 0 0,10 11 205 0 0,-1 0-1 0 0,0 1 0 0 0,-1 0 1 0 0,0 1-1 0 0,-1-1 0 0 0,1 6-205 0 0,-5-13 0 0 0,5-3 0 0 0,-6-3-262 0 0,-1 0-1 0 0,1 0 0 0 0,-1 0 1 0 0,0 0-1 0 0,1-1 1 0 0,-1 1-1 0 0,0 0 0 0 0,1-1 1 0 0,-1 1-1 0 0,0-1 1 0 0,0 0-1 0 0,1 1 1 0 0,-1-1-1 0 0,0 0 0 0 0,0 0 1 0 0,0 0-1 0 0,0 0 1 0 0,0 0-1 0 0,0 0 0 0 0,0 0 1 0 0,0 0-1 0 0,0 0 263 0 0,2-7-2110 0 0</inkml:trace>
  <inkml:trace contextRef="#ctx0" brushRef="#br1" timeOffset="328727.981">23198 4939 11976 0 0,'0'0'922'0'0,"0"0"-346"0"0,4 8 2533 0 0,1 6-185 0 0,0 1 0 0 0,2 14-2924 0 0,-4-15 662 0 0,1 0 1 0 0,0-1-1 0 0,4 8-662 0 0,-3-9 197 0 0,-1 1-1 0 0,-1-1 1 0 0,0 1-1 0 0,-1 0 1 0 0,0 0 0 0 0,-1 0-1 0 0,-1 0 1 0 0,0 0 0 0 0,0 5-197 0 0,-1 1 43 0 0,1-19-96 0 0,0 1-1 0 0,0 0 1 0 0,0-1 0 0 0,0 1-1 0 0,0 0 1 0 0,-1-1-1 0 0,1 1 1 0 0,0-1 0 0 0,-1 1-1 0 0,1 0 1 0 0,0-1-1 0 0,-1 1 1 0 0,1-1 0 0 0,0 1-1 0 0,-1-1 1 0 0,1 1-1 0 0,-1-1 1 0 0,1 1 0 0 0,-1-1-1 0 0,0 0 1 0 0,1 1-1 0 0,-1-1 1 0 0,1 0 0 0 0,-1 1-1 0 0,0-1 1 0 0,1 0-1 0 0,-1 0 1 0 0,1 0 0 0 0,-1 1-1 0 0,0-1 1 0 0,1 0-1 0 0,-1 0 1 0 0,0 0 0 0 0,0 0-1 0 0,1 0 1 0 0,-1 0-1 0 0,0 0 1 0 0,1 0 53 0 0,-1 0-996 0 0,-8-8-3495 0 0,8 4 3955 0 0,0 1 0 0 0,0-1 0 0 0,0 0 0 0 0,0 1 0 0 0,1-1-1 0 0,-1 0 1 0 0,1 1 0 0 0,0-1 0 0 0,0 0 0 0 0,1 0 0 0 0,-1 1-1 0 0,1-1 1 0 0,-1 0 0 0 0,1 1 0 0 0,1-1 0 0 0,-1 1-1 0 0,0-1 1 0 0,1 1 0 0 0,-1 0 0 0 0,3-4 536 0 0,0 0-531 0 0,1 0 1 0 0,0-1 0 0 0,0 1-1 0 0,1 0 531 0 0,23-20 2644 0 0,-28 26-2351 0 0,0 0 0 0 0,0 0 0 0 0,0 1 0 0 0,1-1 0 0 0,-1 0-1 0 0,0 1 1 0 0,1-1 0 0 0,-1 1 0 0 0,0-1 0 0 0,1 1 0 0 0,-1 0-1 0 0,0-1 1 0 0,1 1 0 0 0,-1 0 0 0 0,1 0 0 0 0,-1 0-1 0 0,1 0 1 0 0,-1 0 0 0 0,0 0 0 0 0,1 1 0 0 0,-1-1 0 0 0,1 0-1 0 0,-1 1 1 0 0,0-1 0 0 0,1 1 0 0 0,-1 0 0 0 0,0-1 0 0 0,0 1-1 0 0,0 0 1 0 0,1 0 0 0 0,-1-1 0 0 0,0 1 0 0 0,0 1-293 0 0,5 4 901 0 0,0 0 1 0 0,-1 0-1 0 0,1 0 0 0 0,-2 1 1 0 0,4 4-902 0 0,4 8 973 0 0,0-5-317 0 0,-1 1 1 0 0,0 0-1 0 0,-1 1 1 0 0,-1 0 0 0 0,3 9-657 0 0,-12-25-36 0 0,0 0 1 0 0,0 0 0 0 0,0 1 0 0 0,0-1 0 0 0,0 0 0 0 0,0 0 0 0 0,0 1 0 0 0,0-1 0 0 0,0 0-1 0 0,0 0 1 0 0,1 1 0 0 0,-1-1 0 0 0,0 0 0 0 0,0 0 0 0 0,0 1 0 0 0,0-1 0 0 0,0 0 0 0 0,1 0 0 0 0,-1 0-1 0 0,0 1 1 0 0,0-1 0 0 0,0 0 0 0 0,1 0 0 0 0,-1 0 0 0 0,0 0 0 0 0,0 0 0 0 0,1 1 0 0 0,-1-1 0 0 0,0 0-1 0 0,0 0 1 0 0,1 0 0 0 0,-1 0 0 0 0,0 0 0 0 0,0 0 0 0 0,1 0 0 0 0,-1 0 35 0 0,5-8-6739 0 0,-4 6 5192 0 0,3-5-5956 0 0</inkml:trace>
  <inkml:trace contextRef="#ctx0" brushRef="#br1" timeOffset="329233.153">23664 4961 5528 0 0,'0'0'249'0'0,"0"0"-1"0"0,-11 6-145 0 0,2 5 2598 0 0,-5 11 5604 0 0,6-9-5428 0 0,-4 8-2088 0 0,0 0 0 0 0,-1 7-789 0 0,-2 5 82 0 0,15-33-147 0 0,0 0-1 0 0,0 0 1 0 0,0 0-1 0 0,-1 0 1 0 0,1 1-1 0 0,0-1 1 0 0,0 0-1 0 0,0 0 1 0 0,0 0-1 0 0,0 0 0 0 0,0 1 1 0 0,0-1-1 0 0,0 0 1 0 0,0 0-1 0 0,0 0 1 0 0,0 0-1 0 0,0 1 1 0 0,0-1-1 0 0,0 0 1 0 0,0 0-1 0 0,0 0 1 0 0,0 0-1 0 0,0 1 0 0 0,0-1 1 0 0,0 0-1 0 0,0 0 1 0 0,0 0-1 0 0,0 1 1 0 0,0-1-1 0 0,0 0 1 0 0,0 0-1 0 0,0 0 1 0 0,1 0-1 0 0,-1 0 1 0 0,0 1-1 0 0,0-1 0 0 0,0 0 1 0 0,0 0-1 0 0,0 0 1 0 0,0 0-1 0 0,1 0 1 0 0,-1 0-1 0 0,0 0 1 0 0,0 0-1 0 0,0 1 1 0 0,0-1 65 0 0,12-1-1822 0 0,18-9-495 0 0,-27 9 1700 0 0,32-15-2263 0 0,13-4-488 0 0,-46 19 3469 0 0,1 0 0 0 0,-1 0 0 0 0,1-1-1 0 0,-1 1 1 0 0,0-1 0 0 0,0 1 0 0 0,0-1 0 0 0,1 0-101 0 0,9-9 4984 0 0,-12 10-3595 0 0,0 1 10 0 0,0 0-113 0 0,0 0-475 0 0,0 0-209 0 0,-1 2-384 0 0,-1-1-1 0 0,0 0 1 0 0,0 1-1 0 0,0-1 1 0 0,0 0-1 0 0,0 0 1 0 0,0 0-1 0 0,-1 0-217 0 0,-5 2 190 0 0,1 1 0 0 0,-1 0 0 0 0,1 0 0 0 0,0 0 0 0 0,0 1 0 0 0,1 0-1 0 0,0 0 1 0 0,0 0 0 0 0,0 1 0 0 0,0 0 0 0 0,1 1 0 0 0,0-1 0 0 0,0 1-1 0 0,1 0 1 0 0,-1 0-190 0 0,4-3 87 0 0,0 0 0 0 0,-1 0 0 0 0,2-1-1 0 0,-1 1 1 0 0,0 0 0 0 0,1 0 0 0 0,0 0 0 0 0,0 0 0 0 0,0 2-88 0 0,0-6 4 0 0,0 8 121 0 0,0-7-108 0 0,1 0-1 0 0,-1 0 1 0 0,0 0-1 0 0,0 1 1 0 0,1-1-1 0 0,-1 0 0 0 0,0 0 1 0 0,1 0-1 0 0,-1 0 1 0 0,1 0-1 0 0,0 0 1 0 0,-1 0-1 0 0,1 0 1 0 0,0 0-1 0 0,-1 0 0 0 0,1 0 1 0 0,0 0-1 0 0,0-1 1 0 0,0 1-1 0 0,0 0 1 0 0,0 0-1 0 0,0-1 1 0 0,0 1-1 0 0,0-1 1 0 0,0 1-1 0 0,0-1 0 0 0,0 1 1 0 0,0-1-1 0 0,1 0 1 0 0,-1 0-1 0 0,0 1 1 0 0,0-1-1 0 0,0 0-15 0 0,2 0 25 0 0,-1 0 0 0 0,0 0 0 0 0,0-1-1 0 0,1 1 1 0 0,-1-1 0 0 0,0 1 0 0 0,0-1 0 0 0,0 0 0 0 0,0 1-1 0 0,0-1 1 0 0,0 0 0 0 0,0 0 0 0 0,0-1 0 0 0,0 1-25 0 0,3-3 30 0 0,0 0 0 0 0,0-1 0 0 0,-1 1 0 0 0,0-1 0 0 0,0 0 0 0 0,0 0 0 0 0,0-1 0 0 0,-1 1 0 0 0,0-1 0 0 0,0 0 0 0 0,1-4-30 0 0,1-3-19 0 0,-3 7-8 0 0,0 1-1 0 0,1 0 0 0 0,-1 0 1 0 0,1-1-1 0 0,0 2 0 0 0,0-1 0 0 0,0 0 1 0 0,1 0-1 0 0,-1 1 0 0 0,2-1 28 0 0,-2 3-55 0 0,0-1 0 0 0,0 0 0 0 0,1 1 0 0 0,-1 0 0 0 0,1 0-1 0 0,-1 0 1 0 0,1 0 0 0 0,0 1 0 0 0,0-1 0 0 0,2 0 55 0 0,-3 2-19 0 0,-1 0 0 0 0,0-1 0 0 0,1 1 0 0 0,-1 0 1 0 0,0 0-1 0 0,1 1 0 0 0,-1-1 0 0 0,0 0 0 0 0,1 1 0 0 0,-1 0 1 0 0,0-1-1 0 0,0 1 0 0 0,0 0 0 0 0,1 0 0 0 0,-1 0 0 0 0,0 0 1 0 0,0 0-1 0 0,0 1 0 0 0,0 0 19 0 0,10 8-49 0 0,-1 0 0 0 0,0 1 0 0 0,0 0 0 0 0,-1 1 0 0 0,7 11 49 0 0,-4-5 2 0 0,21 37 52 0 0,-19-35 158 0 0,-14-19-102 0 0,-1-1 2 0 0,0 0-2 0 0,0 0-13 0 0,0 0-8 0 0,0 0-1 0 0,0 0 6 0 0,0 0 22 0 0,0 0 10 0 0,0-13 44 0 0,-1 2-490 0 0,1 0 1 0 0,1 0 0 0 0,0 0 0 0 0,0 1 0 0 0,1-1 0 0 0,1 1 0 0 0,-1-1 0 0 0,2 1 0 0 0,-1 0 0 0 0,2 0-1 0 0,-1 0 1 0 0,1 0 319 0 0,-3 8-18 0 0,-1 0-1 0 0,0 0 1 0 0,1 0-1 0 0,0 0 1 0 0,-1 0-1 0 0,1 1 0 0 0,0-1 1 0 0,0 0-1 0 0,0 1 1 0 0,0-1-1 0 0,0 1 1 0 0,0 0-1 0 0,1 0 1 0 0,-1 0-1 0 0,0 0 0 0 0,0 0 1 0 0,1 0-1 0 0,-1 1 1 0 0,1-1-1 0 0,-1 1 1 0 0,1 0-1 0 0,-1-1 1 0 0,1 1-1 0 0,-1 0 0 0 0,1 1 1 0 0,-1-1-1 0 0,1 0 1 0 0,-1 1-1 0 0,0-1 1 0 0,1 1-1 0 0,-1 0 1 0 0,0 0-1 0 0,1 0 1 0 0,-1 0-1 0 0,0 0 0 0 0,0 0 19 0 0,-1 0 6 0 0,35 27 820 0 0,16 17-826 0 0,-21-10 244 0 0,-23-25-200 0 0,0 0 0 0 0,9 8-44 0 0,6-1-881 0 0,-21-15 211 0 0,1-1 1 0 0,0 1-1 0 0,-1-1 0 0 0,1 0 0 0 0,0 0 0 0 0,0 0 1 0 0,-1-1-1 0 0,1 1 0 0 0,0-1 670 0 0,9 1-2438 0 0</inkml:trace>
  <inkml:trace contextRef="#ctx0" brushRef="#br1" timeOffset="329872.099">24496 4990 9672 0 0,'0'0'748'0'0,"-7"3"-464"0"0,0 0 234 0 0,-1 1 0 0 0,1 0 0 0 0,0 0 0 0 0,0 0 0 0 0,0 1 0 0 0,1 0 0 0 0,0 0 0 0 0,0 1 0 0 0,0 0 0 0 0,0 0 0 0 0,0 1-518 0 0,2-2 412 0 0,0 0 0 0 0,0 1 1 0 0,1-1-1 0 0,0 1 1 0 0,0 0-1 0 0,0 0 0 0 0,0 0 1 0 0,1 0-1 0 0,0 0 1 0 0,1 1-1 0 0,-1-1 1 0 0,1 0-1 0 0,0 1 0 0 0,1 0-412 0 0,0-5 22 0 0,0 0 0 0 0,0 0 0 0 0,0 0-1 0 0,0 0 1 0 0,0 0 0 0 0,1 0 0 0 0,-1 0-1 0 0,1 0 1 0 0,-1 0 0 0 0,1-1 0 0 0,0 1-1 0 0,0 0 1 0 0,0 0 0 0 0,0-1 0 0 0,0 1-1 0 0,0-1 1 0 0,0 1 0 0 0,0-1 0 0 0,1 1-1 0 0,-1-1 1 0 0,1 0 0 0 0,-1 1 0 0 0,1-1 0 0 0,-1 0-1 0 0,1 0 1 0 0,0 0 0 0 0,-1 0 0 0 0,1-1-1 0 0,0 1 1 0 0,0 0 0 0 0,0-1 0 0 0,0 1-1 0 0,0-1 1 0 0,0 0 0 0 0,-1 1 0 0 0,1-1-1 0 0,0 0 1 0 0,0 0 0 0 0,0 0-22 0 0,4 0 50 0 0,0-1 1 0 0,0 0-1 0 0,0 1 0 0 0,0-2 1 0 0,0 1-1 0 0,0-1 1 0 0,-1 0-1 0 0,1 0 0 0 0,0 0 1 0 0,-1-1-1 0 0,0 0 1 0 0,3-1-51 0 0,-3-1 0 0 0,1 0-1 0 0,-1 1 1 0 0,0-2 0 0 0,0 1 0 0 0,0 0 0 0 0,-1-1 0 0 0,0 0 0 0 0,0 0 0 0 0,0-1 0 0 0,2-5 0 0 0,-4 8-1 0 0,0-1 0 0 0,-1 1-1 0 0,1-1 1 0 0,-1 1 0 0 0,0-1 0 0 0,0 1-1 0 0,0-1 1 0 0,-1 0 0 0 0,0 1 0 0 0,0-1 0 0 0,0 0-1 0 0,0 0 1 0 0,-1 1 0 0 0,0-1 0 0 0,0 0 0 0 0,0 1-1 0 0,-1-2 2 0 0,1 5-16 0 0,0-1-1 0 0,-1 0 1 0 0,0 1-1 0 0,1-1 1 0 0,-1 1-1 0 0,0-1 1 0 0,0 1-1 0 0,0 0 1 0 0,0 0-1 0 0,0 0 1 0 0,0 0-1 0 0,0 0 1 0 0,-1 0-1 0 0,1 0 1 0 0,0 1-1 0 0,0-1 1 0 0,-1 1-1 0 0,1 0 1 0 0,0 0-1 0 0,0 0 1 0 0,-1 0-1 0 0,1 0 1 0 0,0 0-1 0 0,-1 0 1 0 0,1 1-1 0 0,0-1 1 0 0,-1 1 16 0 0,-2 3-65 0 0,3-2 3 0 0,0 1 40 0 0,3 0-21 0 0,0-2 42 0 0,0 0 1 0 0,0 0-1 0 0,0 1 1 0 0,0-1-1 0 0,0 0 1 0 0,0 0-1 0 0,1 0 0 0 0,-1 0 1 0 0,0 0-1 0 0,1 0 1 0 0,-1-1-1 0 0,1 1 0 0 0,-1 0 1 0 0,1-1-1 0 0,-1 1 1 0 0,1-1-1 0 0,1 1 1 0 0,1 0-1 0 0,2-1 1 0 0,0 1 0 0 0,-1-1 0 0 0,1 0 0 0 0,0-1 0 0 0,-1 1 0 0 0,1-1 0 0 0,-1 0 0 0 0,1 0 0 0 0,-1-1 0 0 0,3 0 0 0 0,6-2 0 0 0,-6 1 0 0 0,1 0-1 0 0,-1 0 0 0 0,0-1 1 0 0,1 0-1 0 0,-2 0 0 0 0,1-1 1 0 0,2-1 0 0 0,7-7 29 0 0,0-1 0 0 0,7-8-29 0 0,-17 15 8 0 0,-1-1 0 0 0,1 0 1 0 0,-2 0-1 0 0,1-1 0 0 0,-1 1 0 0 0,0-1 1 0 0,-1 0-1 0 0,0-1 0 0 0,2-6-8 0 0,-5 12 0 0 0,2-4 0 0 0,-1-1 0 0 0,1 0 0 0 0,-2 0 0 0 0,1 0 0 0 0,-1-4 0 0 0,-1 13-6 0 0,0-1-1 0 0,0 0 1 0 0,0 1 0 0 0,0-1-1 0 0,0 0 1 0 0,0 0-1 0 0,0 1 1 0 0,0-1 0 0 0,0 0-1 0 0,-1 1 1 0 0,1-1-1 0 0,0 0 1 0 0,-1 1 0 0 0,1-1-1 0 0,0 0 1 0 0,-1 1-1 0 0,1-1 1 0 0,0 1 0 0 0,-1-1-1 0 0,1 0 1 0 0,-1 1-1 0 0,1-1 1 0 0,-1 1-1 0 0,0 0 1 0 0,1-1 0 0 0,-1 1 6 0 0,0 0 2 0 0,-1 0 1 0 0,1 1 0 0 0,-1-1 0 0 0,1 1-1 0 0,0-1 1 0 0,-1 1 0 0 0,1 0 0 0 0,0-1-1 0 0,-1 1 1 0 0,1 0 0 0 0,0 0 0 0 0,0 0-1 0 0,0 0 1 0 0,0 0 0 0 0,0 0 0 0 0,0 0-1 0 0,0 0 1 0 0,0 1 0 0 0,0-1 0 0 0,0 0-1 0 0,1 1 1 0 0,-1-1 0 0 0,1 0 0 0 0,-1 1-1 0 0,1-1 1 0 0,-1 1 0 0 0,1 1-3 0 0,-1-1 4 0 0,-2 9 13 0 0,1 0 0 0 0,0 0 1 0 0,1 0-1 0 0,0 0 0 0 0,1 1 0 0 0,0-1 0 0 0,1 0 0 0 0,0 0 0 0 0,1 6-17 0 0,2 21 102 0 0,12 111 160 0 0,0-1 10 0 0,-11-105-70 0 0,-3-30-235 0 0,0-1 0 0 0,-1 0 0 0 0,-1 1 0 0 0,0-1 0 0 0,0 1 1 0 0,-1-1-1 0 0,-2 8 33 0 0,2-18-174 0 0,1 0 0 0 0,-1 0 1 0 0,0 0-1 0 0,1 0 1 0 0,-1 0-1 0 0,0 0 1 0 0,0-1-1 0 0,0 1 1 0 0,-1 0-1 0 0,1 0 0 0 0,0-1 1 0 0,-1 1-1 0 0,1-1 1 0 0,-1 1-1 0 0,1-1 1 0 0,-1 0-1 0 0,-1 1 174 0 0,-7 1-2203 0 0</inkml:trace>
  <inkml:trace contextRef="#ctx0" brushRef="#br1" timeOffset="330220.282">24635 5228 6448 0 0,'1'-1'498'0'0,"21"-9"-324"0"0,20 2 6715 0 0,2 5 144 0 0,-19 2-6604 0 0,23 1 839 0 0,0 2 0 0 0,24 5-1268 0 0,-60-5 68 0 0,-5-1-119 0 0,1 0-1 0 0,0 1 1 0 0,0 0 0 0 0,2 1 51 0 0,5 2-159 0 0</inkml:trace>
  <inkml:trace contextRef="#ctx0" brushRef="#br1" timeOffset="330907.489">21140 5585 2760 0 0,'0'0'125'0'0,"0"0"398"0"0,0 0 1585 0 0,0 0 694 0 0,0 0 140 0 0,0 0-266 0 0,0 0-1239 0 0,0 0-542 0 0,0 0-109 0 0,0 0-51 0 0,0 0-147 0 0,3 8 450 0 0,-2-1-749 0 0,-1 0 1 0 0,1-1-1 0 0,-1 1 0 0 0,-1 0 0 0 0,1 0 0 0 0,-3 6-289 0 0,0 23 864 0 0,2-14-576 0 0,-2-1 0 0 0,0 1 0 0 0,-5 17-288 0 0,4-23 129 0 0,0-5-29 0 0,3-8-76 0 0,0 0-1 0 0,0-1 0 0 0,0 1 1 0 0,0 0-1 0 0,1-1 0 0 0,-1 1 1 0 0,1 0-1 0 0,0 0 0 0 0,0-1 1 0 0,0 1-1 0 0,0 0 0 0 0,1 0-23 0 0,-1-1 9 0 0,1-1-1 0 0,0 1 1 0 0,0-1-1 0 0,1 1 0 0 0,-1-1 1 0 0,0 1-1 0 0,0-1 1 0 0,1 0-1 0 0,0 1-8 0 0,1 1 38 0 0,0 1-38 0 0,0-2 1 0 0,0 1-1 0 0,0 0 1 0 0,1 0 0 0 0,-1-1-1 0 0,1 0 1 0 0,-1 0 0 0 0,1 0-1 0 0,0 0 1 0 0,0 0-1 0 0,0-1 1 0 0,0 0 0 0 0,0 1-1 0 0,0-1 1 0 0,0-1-1 0 0,1 1 0 0 0,3 1 1 0 0,2-1-220 0 0,1 1 1 0 0,-1-1-1 0 0,1-1 0 0 0,0 0 0 0 0,-1 0 0 0 0,1-1 1 0 0,-1 0-1 0 0,1-1 219 0 0,9-2-3086 0 0,1-1 0 0 0,-1-1 3086 0 0,-2 0-5965 0 0</inkml:trace>
  <inkml:trace contextRef="#ctx0" brushRef="#br1" timeOffset="331329.274">21591 5688 12496 0 0,'0'0'572'0'0,"0"0"-11"0"0,0-5-342 0 0,0 3-77 0 0,-1 1 1 0 0,1 0-1 0 0,0 0 1 0 0,-1-1-1 0 0,1 1 1 0 0,-1 0-1 0 0,1 0 1 0 0,-1 0-1 0 0,0 0 1 0 0,1-1-1 0 0,-1 1 1 0 0,0 0-1 0 0,0 0 0 0 0,0 0 1 0 0,0 1-1 0 0,0-1 1 0 0,0 0-1 0 0,0 0 1 0 0,0 0-1 0 0,0 1 1 0 0,-1-1-143 0 0,0 0 161 0 0,0 1 0 0 0,0-1 0 0 0,0 1 0 0 0,0-1 0 0 0,0 1 0 0 0,0 0 0 0 0,0 0 0 0 0,0 0 0 0 0,0 0 0 0 0,0 0 0 0 0,0 0 0 0 0,-1 1-161 0 0,-6 1 365 0 0,1 1 1 0 0,0-1 0 0 0,0 1 0 0 0,0 1-1 0 0,-4 2-365 0 0,11-6 47 0 0,-9 6 106 0 0,0 1 0 0 0,0 0 0 0 0,1 0 0 0 0,0 1 0 0 0,1 0-1 0 0,-1 1 1 0 0,1 0 0 0 0,1 0 0 0 0,0 0 0 0 0,0 1 0 0 0,1 0 0 0 0,0 1-1 0 0,1-1 1 0 0,-3 9-153 0 0,7-15 26 0 0,-1 1 0 0 0,1 0 0 0 0,0 0 0 0 0,0-1 1 0 0,1 1-1 0 0,-1 0 0 0 0,1 2-26 0 0,0-5 18 0 0,0 1 0 0 0,0 0 0 0 0,0-1 0 0 0,0 1 0 0 0,1 0 0 0 0,-1-1 0 0 0,1 1 1 0 0,0-1-1 0 0,0 1 0 0 0,0-1 0 0 0,0 1 0 0 0,0-1 0 0 0,0 0 0 0 0,1 1-18 0 0,-1-2 39 0 0,-1 0-34 0 0,1-1 0 0 0,-1 1-1 0 0,0-1 1 0 0,1 1 0 0 0,-1-1 0 0 0,1 1 0 0 0,-1-1 0 0 0,1 1 0 0 0,-1-1 0 0 0,1 0 0 0 0,0 1 0 0 0,-1-1 0 0 0,1 0-1 0 0,-1 0 1 0 0,1 1 0 0 0,0-1 0 0 0,-1 0 0 0 0,1 0 0 0 0,0 0 0 0 0,-1 0 0 0 0,1 0 0 0 0,0 0 0 0 0,-1 0 0 0 0,1 0 0 0 0,0 0-1 0 0,-1 0 1 0 0,1 0 0 0 0,0 0-5 0 0,2-1 6 0 0,0 1-1 0 0,0-1 1 0 0,0 1-1 0 0,-1-1 1 0 0,1 0 0 0 0,0 0-1 0 0,0-1 1 0 0,0 1-1 0 0,-1 0 1 0 0,1-1-1 0 0,-1 0 1 0 0,1 1-1 0 0,-1-1 1 0 0,1 0 0 0 0,-1-1-1 0 0,0 1 1 0 0,0 0-1 0 0,1-2-5 0 0,5-7-190 0 0,0 0 0 0 0,0-1 0 0 0,2-4 190 0 0,-8 11-58 0 0,32-53-30 0 0,-34 58 89 0 0,0 0 0 0 0,1 0 0 0 0,-1-1 0 0 0,0 1 0 0 0,1 0-1 0 0,-1 0 1 0 0,0-1 0 0 0,1 1 0 0 0,-1 0 0 0 0,1 0 0 0 0,-1 0 0 0 0,0 0-1 0 0,1 0 1 0 0,-1 0 0 0 0,1-1 0 0 0,-1 1 0 0 0,1 0 0 0 0,-1 0 0 0 0,1 0-1 0 0,-1 0 1 0 0,0 1 0 0 0,1-1 0 0 0,-1 0 0 0 0,1 0 0 0 0,-1 0-1 0 0,1 0 1 0 0,-1 0 0 0 0,0 0 0 0 0,1 1 0 0 0,-1-1 0 0 0,0 0 0 0 0,1 0-1 0 0,-1 1 1 0 0,1-1 0 0 0,-1 0 0 0 0,0 1 0 0 0,0-1 0 0 0,1 0 0 0 0,-1 1-1 0 0,0-1 1 0 0,0 0 0 0 0,1 1 0 0 0,-1-1-1 0 0,12 15 105 0 0,-7-6-33 0 0,0 0 1 0 0,1 0 0 0 0,0-1-1 0 0,0 0 1 0 0,1 0 0 0 0,0 0-1 0 0,1-1 1 0 0,0 0 0 0 0,0-1-1 0 0,2 2-72 0 0,-7-6-35 0 0,1 1 0 0 0,0-1-1 0 0,-1 0 1 0 0,1 0 0 0 0,0 0 0 0 0,0 0-1 0 0,0-1 1 0 0,0 0 0 0 0,0 0-1 0 0,0 0 1 0 0,1 0 0 0 0,-1 0 0 0 0,0-1-1 0 0,0 0 1 0 0,1 0 35 0 0,2-1-486 0 0,-4 1 150 0 0,0 0 1 0 0,1-1-1 0 0,-1 1 0 0 0,0-1 1 0 0,0 0-1 0 0,1 0 0 0 0,-1 0 1 0 0,0-1-1 0 0,0 1 0 0 0,0 0 0 0 0,2-3 336 0 0,4-4-2168 0 0</inkml:trace>
  <inkml:trace contextRef="#ctx0" brushRef="#br1" timeOffset="331948.714">21816 5626 14224 0 0,'0'0'653'0'0,"0"0"-16"0"0,0 0-311 0 0,0 0 200 0 0,0 0 135 0 0,0 0 31 0 0,0 0-14 0 0,2 13 1052 0 0,-4 38 1713 0 0,2-49-3310 0 0,0-2-5 0 0,0 0-4 0 0,0 0-17 0 0,0 0-10 0 0,1 5 986 0 0,-6-4-1070 0 0,1-2 3 0 0,2-1 48 0 0,-3-4-91 0 0,4 4-44 0 0,-5-10 1 0 0,3 6 70 0 0,0 2 11 0 0,2 3-9 0 0,1 1 1 0 0,-1-1-1 0 0,0 0 0 0 0,1 1 0 0 0,-1-1 1 0 0,0 1-1 0 0,1-1 0 0 0,-1 1 1 0 0,0-1-1 0 0,0 1 0 0 0,0-1 1 0 0,0 1-1 0 0,1 0 0 0 0,-1-1 1 0 0,0 1-1 0 0,0 0 0 0 0,0 0 1 0 0,0 0-1 0 0,0 0 0 0 0,0-1 1 0 0,0 1-1 0 0,0 1 0 0 0,1-1 1 0 0,-1 0-1 0 0,0 0 0 0 0,0 0 0 0 0,-1 1-1 0 0,-1-1-10 0 0,1 1 0 0 0,-1 1 0 0 0,0-1 0 0 0,1 0 0 0 0,-1 1 0 0 0,1-1 0 0 0,-3 2 9 0 0,1 1 5 0 0,1-1 0 0 0,-1 0 0 0 0,1 1 0 0 0,-1 0 0 0 0,1 0 0 0 0,0 0 0 0 0,0 0 0 0 0,1 0-1 0 0,-1 1 1 0 0,1-1 0 0 0,0 1 0 0 0,0-1 0 0 0,0 1 0 0 0,1 2-5 0 0,0-6 0 0 0,1 0 0 0 0,-1 1 0 0 0,1-1 0 0 0,0 0 0 0 0,0 0 0 0 0,0 1 0 0 0,0-1 0 0 0,0 0 0 0 0,0 1 0 0 0,0-1 0 0 0,0 0 0 0 0,0 1 0 0 0,0-1 0 0 0,1 0 0 0 0,-1 0 0 0 0,1 1 0 0 0,-1-1 0 0 0,1 0 0 0 0,-1 0 0 0 0,2 3 0 0 0,-1-2-1 0 0,0-1 0 0 0,0 0-1 0 0,0 1 1 0 0,0-1 0 0 0,0 0 0 0 0,0 0-1 0 0,0 0 1 0 0,0 0 0 0 0,0 1 0 0 0,0-2-1 0 0,1 1 1 0 0,-1 0 0 0 0,0 0 0 0 0,1 0-1 0 0,-1-1 1 0 0,1 1 1 0 0,27 9-34 0 0,-12-5 24 0 0,99 33 10 0 0,-111-36-8 0 0,0 1 0 0 0,0 0 0 0 0,0 0 0 0 0,-1 0 0 0 0,0 1 0 0 0,1-1 0 0 0,-1 1 0 0 0,2 3 8 0 0,-5-6 3 0 0,0 0 0 0 0,0-1-1 0 0,-1 1 1 0 0,1 0 0 0 0,0 0 0 0 0,-1 0-1 0 0,1 0 1 0 0,-1 0 0 0 0,1 0 0 0 0,-1-1-1 0 0,1 1 1 0 0,-1 0 0 0 0,0 0 0 0 0,0 0-1 0 0,1 1 1 0 0,-1-1 0 0 0,0 0-1 0 0,0 0 1 0 0,0 0 0 0 0,0 0 0 0 0,0 0-1 0 0,0 0 1 0 0,0 0 0 0 0,-1 0 0 0 0,1 0-1 0 0,0 0 1 0 0,-1 0 0 0 0,1 0 0 0 0,0 0-1 0 0,-1 0 1 0 0,1 0 0 0 0,-1 0 0 0 0,0-1-1 0 0,1 1 1 0 0,-1 0 0 0 0,0 0-1 0 0,1 0 1 0 0,-2 0-3 0 0,-1 2 19 0 0,0 0-1 0 0,-1 0 0 0 0,0 0 0 0 0,1-1 1 0 0,-1 1-1 0 0,0-1 0 0 0,-4 2-18 0 0,-15 7-485 0 0,-1-1 0 0 0,0-1 0 0 0,-1-1 0 0 0,0-1 0 0 0,-25 3 485 0 0,29-10-2634 0 0,8-4-3516 0 0,4 0 16 0 0</inkml:trace>
  <inkml:trace contextRef="#ctx0" brushRef="#br1" timeOffset="332521.254">21944 5838 4608 0 0,'1'0'353'0'0,"15"4"-359"0"0,38 1 12741 0 0,-32-5-11248 0 0,-8 0-748 0 0,0 0 1 0 0,0-1-1 0 0,1-1 1 0 0,-1 0-1 0 0,0-1 1 0 0,2-1-740 0 0,-12 3 2 0 0,-1 0 0 0 0,1 0 1 0 0,-1-1-1 0 0,1 1 0 0 0,-1-1 1 0 0,0 0-1 0 0,0 0 0 0 0,0 0 0 0 0,0-1 1 0 0,0 1-1 0 0,0-1 0 0 0,-1 1 1 0 0,1-1-1 0 0,-1 0 0 0 0,1 0 1 0 0,-1 0-1 0 0,0-1 0 0 0,-1 1 0 0 0,1 0 1 0 0,0-1-1 0 0,-1 1 0 0 0,0-1 1 0 0,0 1-1 0 0,0-1 0 0 0,1-3-2 0 0,-2 5-38 0 0,0 0-1 0 0,1 0 0 0 0,-1 0 0 0 0,0-1 1 0 0,0 1-1 0 0,0 0 0 0 0,-1 0 0 0 0,1 0 1 0 0,-1 0-1 0 0,1-1 0 0 0,-1 1 0 0 0,1 0 1 0 0,-1 0-1 0 0,0 0 0 0 0,0 0 1 0 0,0 0-1 0 0,0 1 0 0 0,0-1 0 0 0,-1 0 1 0 0,1 0-1 0 0,-1 1 0 0 0,1-1 0 0 0,-1 1 1 0 0,1-1-1 0 0,-1 1 0 0 0,0-1 0 0 0,-2 0 39 0 0,2 1-13 0 0,0 0-1 0 0,-1 0 0 0 0,1 0 0 0 0,-1 0 1 0 0,0 1-1 0 0,1-1 0 0 0,-1 1 0 0 0,0 0 0 0 0,1-1 1 0 0,-1 1-1 0 0,0 0 0 0 0,1 1 0 0 0,-1-1 1 0 0,1 0-1 0 0,-1 1 0 0 0,0-1 0 0 0,1 1 1 0 0,-1 0-1 0 0,1 0 0 0 0,-1 0 0 0 0,1 0 0 0 0,0 1 1 0 0,-2-1 13 0 0,1 2 14 0 0,0-1 0 0 0,-1 1 0 0 0,1 0 0 0 0,0 0 0 0 0,0 0 1 0 0,1 0-1 0 0,-1 0 0 0 0,1 1 0 0 0,-1-1 0 0 0,1 1 0 0 0,0 0 1 0 0,0-1-1 0 0,1 1 0 0 0,-1 0 0 0 0,1 0 0 0 0,0 0 0 0 0,0 0 1 0 0,0 0-1 0 0,0 1 0 0 0,1 2-14 0 0,-1-1 19 0 0,1 1 0 0 0,0-1-1 0 0,1 0 1 0 0,0 0 0 0 0,0 0 0 0 0,0 1 0 0 0,0-1-1 0 0,1 0 1 0 0,0-1 0 0 0,1 1 0 0 0,-1 0 0 0 0,1 0-1 0 0,0-1 1 0 0,1 1-19 0 0,-3-4 6 0 0,1 1 0 0 0,0-1-1 0 0,0 0 1 0 0,0 0 0 0 0,1 0 0 0 0,-1 0-1 0 0,1 0 1 0 0,-1 0 0 0 0,1 0-1 0 0,-1-1 1 0 0,1 1 0 0 0,0-1 0 0 0,0 0-1 0 0,0 0 1 0 0,0 0 0 0 0,0 0-1 0 0,0 0 1 0 0,0-1 0 0 0,0 1 0 0 0,0-1-1 0 0,0 0 1 0 0,0 0 0 0 0,0 0 0 0 0,0 0-1 0 0,0-1 1 0 0,0 1 0 0 0,3-2-6 0 0,10-2 41 0 0,-1-1 0 0 0,0 0 1 0 0,0-1-1 0 0,-1-1 0 0 0,2-1-41 0 0,11-5 14 0 0,-13 6-43 0 0,4-1-22 0 0,0 0 1 0 0,1 1 0 0 0,-1 1-1 0 0,11-1 51 0 0,-26 6-3 0 0,-3 1 0 0 0,1 0 0 0 0,0 0 0 0 0,0 0 0 0 0,0 0 0 0 0,0 0-1 0 0,-1 0 1 0 0,1 0 0 0 0,0 0 0 0 0,0 0 0 0 0,0 0 0 0 0,0 1-1 0 0,-1-1 1 0 0,1 0 0 0 0,0 1 0 0 0,0-1 0 0 0,-1 0-1 0 0,1 1 1 0 0,0-1 3 0 0,1 1 15 0 0,0 1-1 0 0,0-1 1 0 0,0 0 0 0 0,0 0-1 0 0,0 1 1 0 0,0-1-1 0 0,0 1 1 0 0,-1-1 0 0 0,1 1-1 0 0,0 0 1 0 0,-1 0-1 0 0,0 0 1 0 0,1 0-1 0 0,-1 0 1 0 0,0 0 0 0 0,0 0-1 0 0,0 0 1 0 0,0 0-1 0 0,0 0 1 0 0,-1 1-1 0 0,1-1-14 0 0,1 7 147 0 0,-1-1-1 0 0,1 1 1 0 0,-2-1-1 0 0,1 1 1 0 0,-1 2-147 0 0,0-11 16 0 0,0 1 0 0 0,0-1 0 0 0,0 1-1 0 0,0 0 1 0 0,0-1 0 0 0,0 1 0 0 0,0-1 0 0 0,-1 1 0 0 0,1-1 0 0 0,0 1 0 0 0,0 0 0 0 0,0-1-1 0 0,-1 1 1 0 0,1-1 0 0 0,0 1 0 0 0,-1-1 0 0 0,1 1 0 0 0,0-1 0 0 0,-1 0 0 0 0,1 1 0 0 0,0-1-1 0 0,-1 1 1 0 0,0-1-16 0 0,0 1 186 0 0,1-1 6 0 0,0 0 6 0 0,0 0 2 0 0,0 0-6 0 0,0 0-30 0 0,0 0-18 0 0,0 0-2 0 0,0 0-8 0 0,1-11 152 0 0,1 4-280 0 0,1 0-1 0 0,-1 1 1 0 0,2-1-1 0 0,-1 0 1 0 0,1 1 0 0 0,0 0-1 0 0,0 0 1 0 0,1 0-1 0 0,0-1-7 0 0,19-25-307 0 0,-17 22-207 0 0,0 0-1 0 0,1 0 1 0 0,0 1 0 0 0,1 0-1 0 0,0 0 1 0 0,2-1 514 0 0,-2 3-1193 0 0,6-4-4934 0 0,-5 2-595 0 0</inkml:trace>
  <inkml:trace contextRef="#ctx0" brushRef="#br1" timeOffset="335090.782">22950 5655 5096 0 0,'0'0'232'0'0,"0"0"100"0"0,0 0 294 0 0,0 0 129 0 0,0 0 21 0 0,0 0-44 0 0,0 0-211 0 0,0 0-89 0 0,0 0-16 0 0,0 0-14 0 0,0 0-36 0 0,0 0-12 0 0,0 0-2 0 0,0 0 1 0 0,0 0 6 0 0,0 0 1 0 0,0 0 0 0 0,0 0 10 0 0,0 0 46 0 0,0 0 22 0 0,0 0 2 0 0,0 0-14 0 0,0 0-54 0 0,0 0-20 0 0,0 0-6 0 0,0 0-2 0 0,0 0-1 0 0,4-7 2668 0 0,-5 6-3058 0 0,1-3 510 0 0,9 0 94 0 0,-6 2-536 0 0,-2 1-19 0 0,-1 1 0 0 0,1-1 0 0 0,0 1 0 0 0,-1 0 0 0 0,1-1 0 0 0,-1 1 0 0 0,1 0 0 0 0,0 0 0 0 0,-1-1 0 0 0,1 1 0 0 0,0 0 0 0 0,-1 0 0 0 0,1 0 0 0 0,0 0 0 0 0,-1 0-1 0 0,1 0 1 0 0,0 0 0 0 0,-1 0 0 0 0,1 0 0 0 0,0 0 0 0 0,-1 1 0 0 0,1-1-2 0 0,22-1 56 0 0,-7 1 584 0 0,0 0 0 0 0,12 3-640 0 0,-25-4-2 0 0,7 5-153 0 0,-4-3 197 0 0,3 1 111 0 0,-8-2-128 0 0,-1 1 0 0 0,1 0 0 0 0,0 0 1 0 0,0 0-1 0 0,0 0 0 0 0,-1 0 0 0 0,1 0 0 0 0,0 0 0 0 0,-1 0 0 0 0,1 0 0 0 0,-1 0 0 0 0,1 1-25 0 0,0 1 21 0 0,0 0 1 0 0,-1 0-1 0 0,1 0 0 0 0,-1 0 1 0 0,0 1-1 0 0,0-1 1 0 0,0 0-1 0 0,0 0 0 0 0,0 0 1 0 0,0 0-1 0 0,-1 0 0 0 0,0 0 1 0 0,0 0-1 0 0,0 0 0 0 0,0 0 1 0 0,0-1-1 0 0,0 1 1 0 0,-1 0-1 0 0,1 0 0 0 0,-1-1 1 0 0,0 2-22 0 0,-7 7 69 0 0,0 0 0 0 0,0 0 1 0 0,-1-1-1 0 0,-1 1-69 0 0,3-3 39 0 0,-9 6 36 0 0,0 0-1 0 0,0-1 0 0 0,-2-1 0 0 0,-18 9-74 0 0,13-7 43 0 0,22-13-41 0 0,0 0-1 0 0,0 1 1 0 0,0-1-1 0 0,1 1 1 0 0,-1-1-1 0 0,0 1 1 0 0,0 0-1 0 0,1 0 1 0 0,-1 0-1 0 0,0 2-1 0 0,-3 2 11 0 0,5-5-7 0 0,0-1 1 0 0,0 0-1 0 0,0 1 1 0 0,0-1 0 0 0,0 1-1 0 0,0-1 1 0 0,0 1-1 0 0,0-1 1 0 0,0 0 0 0 0,0 1-1 0 0,0-1 1 0 0,0 1-1 0 0,0-1 1 0 0,1 1 0 0 0,-1-1-1 0 0,0 0 1 0 0,0 1 0 0 0,0-1-1 0 0,1 0 1 0 0,-1 1-1 0 0,0-1 1 0 0,0 1 0 0 0,1-1-1 0 0,-1 0 1 0 0,0 0-1 0 0,1 1 1 0 0,-1-1 0 0 0,0 0-1 0 0,1 0 1 0 0,-1 1-1 0 0,1-1-4 0 0,11 8 112 0 0,-4-5-24 0 0,0 0-1 0 0,0 0 0 0 0,1 0 1 0 0,-1-1-1 0 0,1-1 1 0 0,-1 1-1 0 0,8-1-87 0 0,16 0 251 0 0,17-2-251 0 0,-8 0 37 0 0,-21 1-1078 0 0,0 0-4720 0 0,-1 0-1916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4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21460 5344 12496 0 0,'0'0'572'0'0,"-1"-1"-11"0"0,-4-4 5599 0 0,7 10-5285 0 0,2 11-684 0 0,9 269 3649 0 0,-1-62-2426 0 0,-10-159-1272 0 0,1 0 88 0 0,-3 1 0 0 0,-5 24-230 0 0,-15 236 1136 0 0,14-253-820 0 0,3-36-112 0 0,0 16-204 0 0,17 281 471 0 0,0-1-22 0 0,-16-266-215 0 0,-6 19-234 0 0,0 12 129 0 0,3-49 116 0 0,0 21 34 0 0,5 16-638 0 0,-1-75 139 0 0,-1-13-725 0 0,-1-18-878 0 0,4-20-2743 0 0,4 15-3711 0 0</inkml:trace>
  <inkml:trace contextRef="#ctx0" brushRef="#br0" timeOffset="1">21880 5609 6912 0 0,'1'0'118'0'0,"0"-1"0"0"0,0 0 1 0 0,0 0-1 0 0,0 0 0 0 0,0 0 1 0 0,-1 1-1 0 0,1-1 0 0 0,0 0 0 0 0,-1 0 1 0 0,1-1-1 0 0,-1 1 0 0 0,1 0 1 0 0,-1 0-1 0 0,1 0 0 0 0,-1 0 0 0 0,0 0 1 0 0,0 0-1 0 0,1-1-118 0 0,-1 1 293 0 0,0-1 0 0 0,0 1 0 0 0,1 0 0 0 0,-1-1 0 0 0,1 1 0 0 0,-1 0 0 0 0,1-1 0 0 0,0 1 1 0 0,-1 0-1 0 0,1 0 0 0 0,0 0 0 0 0,0 0 0 0 0,0 0 0 0 0,0 0 0 0 0,0 0 0 0 0,0 0 0 0 0,1-1-293 0 0,22-14 1453 0 0,-20 13-1007 0 0,0 1-148 0 0,0 0-1 0 0,0 0 1 0 0,0 1-1 0 0,0 0 1 0 0,0-1-1 0 0,1 1 1 0 0,-1 1-1 0 0,1-1 0 0 0,-1 1 1 0 0,0-1-1 0 0,1 1 1 0 0,-1 1-1 0 0,1-1-297 0 0,-2 0 103 0 0,1 1 0 0 0,-1-1-1 0 0,1 1 1 0 0,-1 0 0 0 0,1 0-1 0 0,-1 0 1 0 0,0 0-1 0 0,0 0 1 0 0,0 1 0 0 0,0-1-1 0 0,0 1 1 0 0,0 0 0 0 0,0 0-1 0 0,0 0 1 0 0,0 1-1 0 0,-1-1 1 0 0,1 1-103 0 0,-2-2 44 0 0,0 1 1 0 0,0-1-1 0 0,0 1 0 0 0,0 0 1 0 0,0-1-1 0 0,0 1 0 0 0,-1 0 1 0 0,1 0-1 0 0,-1-1 0 0 0,1 1 1 0 0,-1 0-1 0 0,0 0 0 0 0,1 0 1 0 0,-1 0-1 0 0,0-1 0 0 0,0 1 1 0 0,0 0-1 0 0,-1 0-44 0 0,1 2 46 0 0,-1-1 0 0 0,0 1 0 0 0,0-1-1 0 0,0 0 1 0 0,-1 0 0 0 0,1 1 0 0 0,-1-1 0 0 0,0 0-1 0 0,-1 1-45 0 0,-6 8 180 0 0,-1-1-1 0 0,0 0 0 0 0,0-1 0 0 0,-7 5-179 0 0,12-11 122 0 0,4-3-94 0 0,-40 38 586 0 0,36-33-534 0 0,0-1-1 0 0,1 1 1 0 0,-1 0 0 0 0,1 0 0 0 0,1 0-1 0 0,-4 6-79 0 0,7-11 11 0 0,0-1 0 0 0,0 0 0 0 0,0 1 0 0 0,0-1 0 0 0,-1 1 0 0 0,1-1 0 0 0,0 1 0 0 0,0-1 0 0 0,0 1 0 0 0,0 0 0 0 0,0-1 0 0 0,0 1 0 0 0,0-1 0 0 0,0 1 0 0 0,0-1 0 0 0,1 1 0 0 0,-1-1 0 0 0,0 1 0 0 0,0-1 0 0 0,0 0 0 0 0,0 1 0 0 0,1-1 0 0 0,-1 1-1 0 0,0-1 1 0 0,1 1 0 0 0,-1-1-11 0 0,1 1 18 0 0,0 0-1 0 0,0 0 1 0 0,0 0-1 0 0,0-1 1 0 0,1 1-1 0 0,-1 0 1 0 0,0-1-1 0 0,0 1 1 0 0,0-1-1 0 0,2 1-17 0 0,2 0 81 0 0,-1 0 0 0 0,1 0 0 0 0,0 0 0 0 0,0-1 1 0 0,1 0-82 0 0,91-5 782 0 0,-77 4-693 0 0,0-1 0 0 0,14-3-89 0 0,28-3-1012 0 0,-38 8-18 0 0</inkml:trace>
  <inkml:trace contextRef="#ctx0" brushRef="#br0" timeOffset="2">3165 2924 10136 0 0,'7'3'230'0'0,"-5"-3"30"0"0,-2 0 19 0 0,1 0-40 0 0,-1-1-196 0 0,1 1 0 0 0,-1 0 0 0 0,1-1 0 0 0,-1 1 0 0 0,1 0 0 0 0,-1-1 0 0 0,1 1 0 0 0,-1 0 0 0 0,1 0 1 0 0,-1 0-1 0 0,1-1 0 0 0,-1 1 0 0 0,1 0 0 0 0,-1 0 0 0 0,1 0 0 0 0,-1 0 0 0 0,1 0 0 0 0,-1 0 0 0 0,1 0 0 0 0,0 0 0 0 0,-1 0 1 0 0,1 1-1 0 0,-1-1 0 0 0,1 0 0 0 0,-1 0 0 0 0,1 0 0 0 0,-1 0 0 0 0,1 1 0 0 0,-1-1 0 0 0,1 0 0 0 0,-1 1 0 0 0,0-1 1 0 0,1 0-1 0 0,-1 1 0 0 0,1-1-43 0 0,1 2 3476 0 0,-2-1-3323 0 0,0 0 0 0 0,1 1 0 0 0,-1-1 1 0 0,0 0-1 0 0,0 0 0 0 0,0 1 1 0 0,-1-1-1 0 0,1 0 0 0 0,0 0 0 0 0,0 0 1 0 0,-1 1-1 0 0,1-1 0 0 0,0 0 0 0 0,-1 1-152 0 0,0 2 532 0 0,-2 5-361 0 0,1 1 0 0 0,-2-1 0 0 0,1 0 0 0 0,-3 5-172 0 0,-38 68 1976 0 0,35-65-1976 0 0,-1 1 0 0 0,-10 12 0 0 0,7-11 0 0 0,-6 8 1050 0 0,-2-2 0 0 0,-23 22-1050 0 0,40-43-52 0 0,-7 7 52 0 0,0 0 0 0 0,-1-1 0 0 0,-1-1 0 0 0,1 0 0 0 0,-2-1 0 0 0,1 0 0 0 0,-1-1 0 0 0,-14 5 0 0 0,22-10 0 0 0,0 0 1 0 0,0-1-1 0 0,0 0 0 0 0,0 0 0 0 0,0-1 0 0 0,0 1 1 0 0,0-1-1 0 0,0 0 0 0 0,0-1 0 0 0,0 0 0 0 0,-1 0 0 0 0,4 1 73 0 0,1-1-1 0 0,-1 1 1 0 0,1-1-1 0 0,0 0 1 0 0,0 1-1 0 0,-1-1 1 0 0,1 0-1 0 0,0-1 1 0 0,0 1-1 0 0,0 0 1 0 0,0 0-1 0 0,0-1 1 0 0,0 1-1 0 0,1-1 1 0 0,-1 0-1 0 0,0 1 1 0 0,1-1-1 0 0,-1 0 1 0 0,1 0-1 0 0,0 0 1 0 0,0 0-1 0 0,0 0 1 0 0,0 0-1 0 0,0-1 1 0 0,0 1-1 0 0,0 0 1 0 0,0 0-1 0 0,1-3-72 0 0,-1-3 13 0 0,0 2-13 0 0,0 0 1 0 0,1 0 0 0 0,-1 1 0 0 0,2-1-1 0 0,-1-2 0 0 0,2-3 0 0 0,0 0 0 0 0,0 1 0 0 0,1-1 0 0 0,2-1 0 0 0,-4 7 0 0 0,1 1 0 0 0,0-1 0 0 0,1 1 0 0 0,-1-1 0 0 0,1 1 0 0 0,0 0 0 0 0,0 0 0 0 0,0 0 0 0 0,1 1 0 0 0,0-2 0 0 0,10-8-313 0 0,-12 10 185 0 0,0 1 0 0 0,0 0 0 0 0,0 0 0 0 0,0 0 0 0 0,1 0 0 0 0,-1 0 1 0 0,1 0-1 0 0,-1 1 0 0 0,1-1 0 0 0,0 1 0 0 0,-1-1 0 0 0,1 1 0 0 0,1 0 128 0 0,11-4-17 0 0,-13 4 18 0 0,0 0-1 0 0,0 0 0 0 0,0 0 0 0 0,0 1 0 0 0,0-1 0 0 0,0 1 0 0 0,0-1 0 0 0,0 1 0 0 0,0 0 0 0 0,0 0 0 0 0,0 0 0 0 0,0 0 0 0 0,0 0 0 0 0,0 0 0 0 0,0 0 0 0 0,0 1 0 0 0,0-1 0 0 0,0 1 0 0 0,0 0 0 0 0,0 0 0 0 0,12 5 0 0 0,0 2 0 0 0,-1 0 0 0 0,0 0 0 0 0,10 10 0 0 0,-3 1 54 0 0,-2 1-1 0 0,0 0 1 0 0,-2 1-1 0 0,6 9-53 0 0,7 10 188 0 0,-3-8 406 0 0,2-1 1 0 0,3 2-595 0 0,-27-29-342 0 0,0 0 1 0 0,0 0 0 0 0,0 0-1 0 0,-1 1 1 0 0,0 0-1 0 0,0 0 1 0 0,0 0-1 0 0,-1 0 1 0 0,0 0 0 0 0,0 0-1 0 0,0 1 1 0 0,0-1-1 0 0,0 6 342 0 0,-1-3-1024 0 0</inkml:trace>
  <inkml:trace contextRef="#ctx0" brushRef="#br0" timeOffset="3">1340 3036 10136 0 0,'0'0'230'0'0,"0"-4"548"0"0,2 0-730 0 0,-2 1 29 0 0,0 3 316 0 0,0 0 106 0 0,0-1-402 0 0,0 1 0 0 0,0 0-1 0 0,0 0 1 0 0,0 0 0 0 0,0 0 0 0 0,0 0 0 0 0,0 0 0 0 0,0 0-1 0 0,0-1 1 0 0,0 1 0 0 0,0 0 0 0 0,0 0 0 0 0,0 0-1 0 0,0 0 1 0 0,0 0 0 0 0,0 0 0 0 0,0-1 0 0 0,0 1-1 0 0,0 0 1 0 0,0 0 0 0 0,0 0 0 0 0,0 0 0 0 0,0 0 0 0 0,0 0-1 0 0,0 0 1 0 0,0 0 0 0 0,0 0 0 0 0,-1-1 0 0 0,1 1-1 0 0,0 0 1 0 0,0 0 0 0 0,0 0 0 0 0,0 0 0 0 0,0 0 0 0 0,0 0-1 0 0,0 0 1 0 0,-1 0 0 0 0,1 0 0 0 0,0 0 0 0 0,0 0-1 0 0,0 0 1 0 0,0 0 0 0 0,0 0 0 0 0,0 0 0 0 0,-1 0 0 0 0,1 0-1 0 0,0 0-96 0 0,-7 4 1269 0 0,-6 10-434 0 0,8-5-636 0 0,0 0-1 0 0,1 0 1 0 0,0 1-1 0 0,0 0 0 0 0,0 4-198 0 0,-10 23 1056 0 0,-2 5-770 0 0,2 1 0 0 0,0 9-286 0 0,11-42 36 0 0,-7 18 156 0 0,-2 12 580 0 0,10-31-675 0 0,2-7-85 0 0,-1 0-1 0 0,1-1 1 0 0,0 1 0 0 0,-1 0-1 0 0,1 0 1 0 0,0 0 0 0 0,0 0 0 0 0,0-1-1 0 0,0 1 1 0 0,1 0 0 0 0,-1 1-12 0 0,0-2 64 0 0,4 4 594 0 0,2-15-632 0 0,-2 0 1 0 0,1 0-1 0 0,-2 0 0 0 0,1-1 0 0 0,0-6-26 0 0,11-59 68 0 0,-13 64-67 0 0,9-62 285 0 0,14-72 804 0 0,-4 40-1162 0 0,-1-3-120 0 0,-16 93 174 0 0,0-1-49 0 0,0 1 0 0 0,5-12 67 0 0,-9 26-7 0 0,0 0-14 0 0,6-9-15 0 0,-6 10-30 0 0,1 6 37 0 0,-1-1 1 0 0,1 0 0 0 0,0 1-1 0 0,1-1 1 0 0,-1 0 0 0 0,2 2 28 0 0,3 15-36 0 0,-1-1 36 0 0,0-1 0 0 0,2 1 0 0 0,1 2 0 0 0,-3-9-78 0 0,0 0-1 0 0,-1 0 0 0 0,0 1 1 0 0,-1-1-1 0 0,-1 1 0 0 0,0 1 79 0 0,0-3-41 0 0,0 0 0 0 0,1 1 0 0 0,3 8 41 0 0,5 25-29 0 0,1 15 29 0 0,4 4 0 0 0,-13-55 0 0 0,4 11 0 0 0,0 0 0 0 0,8 15 0 0 0,-5-13 0 0 0,3 20 0 0 0,-1-9 0 0 0,-9-27 0 0 0,-3-2-209 0 0,-18-10-4483 0 0,9-1-150 0 0,0 1-1150 0 0</inkml:trace>
  <inkml:trace contextRef="#ctx0" brushRef="#br0" timeOffset="4">1241 3123 15664 0 0,'0'0'356'0'0,"0"0"49"0"0,0 0 21 0 0,0 0-42 0 0,0 0-180 0 0,2 0 176 0 0,7-2 59 0 0,-1 0-1 0 0,1 1 1 0 0,0 1-1 0 0,0 0 0 0 0,0 0 1 0 0,0 0-1 0 0,-1 1 1 0 0,9 2-439 0 0,11 0 144 0 0,30 0-41 0 0,43-3-103 0 0,-33-5-6009 0 0,-56 2-676 0 0</inkml:trace>
  <inkml:trace contextRef="#ctx0" brushRef="#br0" timeOffset="5">1788 3294 11976 0 0,'0'0'546'0'0,"0"0"-10"0"0,0 0-344 0 0,0-3-97 0 0,0 2 281 0 0,0 1 113 0 0,0 0 21 0 0,0 0 2 0 0,0 0 0 0 0,0 0 0 0 0,0 0-1 0 0,2 14 853 0 0,-2-12-1215 0 0,1 0 1 0 0,-1 0 0 0 0,0 1-1 0 0,0-1 1 0 0,0 0-1 0 0,0 1 1 0 0,0-1-1 0 0,0 1-149 0 0,-3 16 1013 0 0,1 0-1 0 0,1 3-1012 0 0,-2 27 562 0 0,2-39-294 0 0,0-1-1 0 0,1 1 1 0 0,0-1-1 0 0,1 0 1 0 0,0 1-1 0 0,1 0-267 0 0,0-3 0 0 0,-2-7 0 0 0,0 1 0 0 0,0-1-1 0 0,0 1 1 0 0,0-1-1 0 0,1 1 1 0 0,-1-1 0 0 0,0 1-1 0 0,1-1 1 0 0,-1 0 0 0 0,0 1-1 0 0,1-1 1 0 0,-1 1 0 0 0,0-1-1 0 0,1 0 1 0 0,-1 1-1 0 0,1-1 1 0 0,-1 0 0 0 0,1 0-1 0 0,-1 1 1 0 0,1-1 0 0 0,-1 0-1 0 0,1 0 1 0 0,2-1-56 0 0,-1 1-99 0 0,0-1-1 0 0,0 0 1 0 0,0 1-1 0 0,-1-1 1 0 0,1 0-1 0 0,0 0 1 0 0,0 0-1 0 0,0 0 0 0 0,-1 0 1 0 0,1 0-1 0 0,-1 0 1 0 0,1-1 155 0 0,5-8-5604 0 0,-3-1-1277 0 0</inkml:trace>
  <inkml:trace contextRef="#ctx0" brushRef="#br0" timeOffset="6">1741 3133 15664 0 0,'0'-1'102'0'0,"-1"-2"34"0"0,0 1 1 0 0,0-1 0 0 0,0 1-1 0 0,-1 0 1 0 0,1-1 0 0 0,-1 1-1 0 0,1 0 1 0 0,-1 0 0 0 0,0 0-1 0 0,1 0 1 0 0,-1 0 0 0 0,0 1-1 0 0,0-1 1 0 0,-1 0-1 0 0,1 1-136 0 0,1 0 491 0 0,1 1 18 0 0,0 0-66 0 0,7 14-679 0 0,5 3-1872 0 0,-4-9-4030 0 0</inkml:trace>
  <inkml:trace contextRef="#ctx0" brushRef="#br0" timeOffset="7">2144 3189 8288 0 0,'0'0'190'0'0,"6"-1"445"0"0,9-32-220 0 0,-12 24 432 0 0,1 1 0 0 0,0-1 0 0 0,3-2-847 0 0,-6 8 264 0 0,0 1 0 0 0,0-1 0 0 0,-1 0 0 0 0,1 1 1 0 0,0-1-1 0 0,-1 0 0 0 0,0 1 0 0 0,0-1 0 0 0,0 0 0 0 0,0 0 0 0 0,0 1 1 0 0,0-1-1 0 0,-1 0 0 0 0,1 1 0 0 0,-1-1 0 0 0,0 1 0 0 0,0-1 0 0 0,0 0 0 0 0,0 0-264 0 0,-5-18 1720 0 0,6 20-1659 0 0,0 0 0 0 0,-1-1-1 0 0,1 1 1 0 0,-1 0-1 0 0,1-1 1 0 0,-1 1-1 0 0,0 0 1 0 0,0 0-1 0 0,1-1 1 0 0,-1 1-1 0 0,0 0 1 0 0,0 0-1 0 0,0 0 1 0 0,0 0 0 0 0,0 0-1 0 0,0 0 1 0 0,0 0-1 0 0,-1 1 1 0 0,1-1-1 0 0,0 0 1 0 0,0 1-1 0 0,-1-1 1 0 0,1 1-1 0 0,0-1 1 0 0,-1 1 0 0 0,1-1-1 0 0,-1 1 1 0 0,1 0-1 0 0,0 0 1 0 0,-1 0-1 0 0,1 0 1 0 0,-1 0-1 0 0,1 0 1 0 0,-1 0-1 0 0,1 0 1 0 0,0 1 0 0 0,-1-1-1 0 0,1 0 1 0 0,-1 1-1 0 0,1-1 1 0 0,0 1-1 0 0,0 0 1 0 0,-1-1-1 0 0,0 2-60 0 0,-13 9 0 0 0,12-10 0 0 0,1 1 0 0 0,-1 0 0 0 0,0 0 0 0 0,1 0 0 0 0,-1 0 0 0 0,-1 2 0 0 0,0 2 0 0 0,-1-1 0 0 0,1 1 0 0 0,0 0 0 0 0,0 1 0 0 0,0-1 0 0 0,-1 5 0 0 0,1 1 0 0 0,1-1 0 0 0,0 1 0 0 0,-1 10 0 0 0,0-3 0 0 0,-1 12 0 0 0,1-1 0 0 0,2 1 0 0 0,1 17 0 0 0,-5 6 0 0 0,3 16 0 0 0,-3 8 0 0 0,-1-3 0 0 0,4-34-2 0 0,-2 36 447 0 0,3-31 684 0 0,0-34-1061 0 0,1 1 0 0 0,1 0 0 0 0,0-1 0 0 0,1 1 0 0 0,0-1 0 0 0,1 1 0 0 0,2 3-68 0 0,-4-15 0 0 0,1 0 0 0 0,0 1 0 0 0,-1-1 0 0 0,1 0 0 0 0,0 1 0 0 0,0-1 0 0 0,0 0 0 0 0,0 0 0 0 0,0 0 0 0 0,1 1 0 0 0,-1-1 0 0 0,0-1 0 0 0,0 1 0 0 0,1 0 0 0 0,-1 0 0 0 0,1 0 0 0 0,-1-1 0 0 0,0 1 0 0 0,1-1 0 0 0,0 1 0 0 0,0 0 0 0 0,0-1 0 0 0,0 1 0 0 0,0-1 0 0 0,0 1 0 0 0,1-1 0 0 0,-1 0 0 0 0,0 0 0 0 0,0 0 0 0 0,0 0 0 0 0,0 0 0 0 0,0 0 0 0 0,0-1 0 0 0,2 1 0 0 0,3-3 0 0 0,1-1 0 0 0,-1 1 0 0 0,1-1 0 0 0,-1 0 0 0 0,2-3 0 0 0,-7 6 0 0 0,0-1 0 0 0,0 1 0 0 0,0-1 0 0 0,0 0 0 0 0,-1 0 0 0 0,1 0 0 0 0,-1 0 0 0 0,0 0 0 0 0,1 0 0 0 0,-1 0 0 0 0,0 0 0 0 0,0 0 0 0 0,0 0 0 0 0,-1-1 0 0 0,1 1 0 0 0,0 0 0 0 0,-1-1 0 0 0,0 1 0 0 0,1-1 0 0 0,-1-1 0 0 0,1-12 0 0 0,-1 12 0 0 0,1 0 0 0 0,-1 1 0 0 0,0-1 0 0 0,-1 0 0 0 0,1 0 0 0 0,0 1 0 0 0,-1-1 0 0 0,-3-19 0 0 0,-4-9 0 0 0,5 23 0 0 0,-1 0 0 0 0,0 0 0 0 0,-1 1 0 0 0,0 0 0 0 0,0 0 0 0 0,-4-5 0 0 0,5 8 0 0 0,0 1 0 0 0,1 0 0 0 0,-1 1 0 0 0,0-1 0 0 0,-1 1 0 0 0,1 0 0 0 0,-1 0 0 0 0,1 0 0 0 0,-1 0 0 0 0,0 1 0 0 0,0 0 0 0 0,-4-1 0 0 0,-3-1-29 0 0,9 3-348 0 0,0-1-1 0 0,-1 1 1 0 0,1 0 0 0 0,-1 1-1 0 0,1-1 1 0 0,-4 0 377 0 0,6 1-5241 0 0,1 0-1640 0 0</inkml:trace>
  <inkml:trace contextRef="#ctx0" brushRef="#br0" timeOffset="8">8752 2467 7920 0 0,'12'-7'362'0'0,"-9"-10"174"0"0,-2 15-284 0 0,1 0 1 0 0,0 0-1 0 0,0 0 0 0 0,0 0 0 0 0,0 1 0 0 0,0-1 0 0 0,1 1 0 0 0,-1 0 0 0 0,0-1 0 0 0,1 1 0 0 0,-1 0 0 0 0,1 0 0 0 0,-1 1 0 0 0,1-1 0 0 0,0 0 0 0 0,-1 1 0 0 0,1 0 1 0 0,-1-1-1 0 0,3 1-252 0 0,0 2 198 0 0,-1-1-1 0 0,0 1 1 0 0,0 0 0 0 0,0 0 0 0 0,0 0 0 0 0,0 1 0 0 0,0-1 0 0 0,-1 1 0 0 0,2 1-198 0 0,45 37 807 0 0,16 5-611 0 0,6 14-132 0 0,-69-58-64 0 0,-1 0 0 0 0,0 0 0 0 0,0 1 0 0 0,1 0 0 0 0,-1-1 0 0 0,-1 1 0 0 0,1 0 0 0 0,0 0 0 0 0,-1 0 0 0 0,1 0 0 0 0,0 0 0 0 0,0 0 0 0 0,0 0 0 0 0,0 0 0 0 0,0-1 0 0 0,0 1 0 0 0,1-1 0 0 0,7 7-1 0 0,-7-7 1 0 0,0 1 0 0 0,0-1 0 0 0,-1 1 1 0 0,1-1-1 0 0,-1 1 0 0 0,1 0 0 0 0,-1 0 0 0 0,0 0 0 0 0,0 0 0 0 0,0 0 0 0 0,-1 0 0 0 0,1 1 0 0 0,-1 0 0 0 0,12 25 0 0 0,-10-25 4 0 0,-1 1 1 0 0,0-1-1 0 0,0 1 1 0 0,0 0-1 0 0,0-1 0 0 0,-1 1 1 0 0,0 0-1 0 0,0 0 1 0 0,0 0-1 0 0,-1 0 0 0 0,0 0 1 0 0,0 1-5 0 0,0 4 17 0 0,-1 0 1 0 0,1-1 0 0 0,1 1-1 0 0,-1 1-17 0 0,1-8 14 0 0,-1 0 0 0 0,-1 0 0 0 0,1 0 0 0 0,0 0 0 0 0,-1 1 0 0 0,0-1 0 0 0,0 0 0 0 0,0 0-1 0 0,0 1-13 0 0,-1-1 36 0 0,1 0 0 0 0,0 1 0 0 0,0 0 0 0 0,1-1 0 0 0,-1 1-1 0 0,1 3-35 0 0,-1-4 28 0 0,1 0-1 0 0,-1 0 1 0 0,0 1-1 0 0,0-1 1 0 0,0 0-1 0 0,0 0 1 0 0,-1 0-1 0 0,1 0 1 0 0,-1 0-1 0 0,0 0 1 0 0,0 0-1 0 0,0-1 1 0 0,-1 3-28 0 0,-13 19 290 0 0,15-22-261 0 0,-1 0 0 0 0,1 0 0 0 0,-1 0 0 0 0,0 0 0 0 0,0 0 0 0 0,0 0 0 0 0,0 0 0 0 0,0-1 0 0 0,0 1 0 0 0,0-1 0 0 0,-1 0 0 0 0,1 1-1 0 0,0-1 1 0 0,-1 0 0 0 0,-1 0-29 0 0,1 0 59 0 0,-1 1-1 0 0,0-1 0 0 0,0 0 0 0 0,0-1 0 0 0,1 1 1 0 0,-1-1-1 0 0,0 1 0 0 0,0-1 0 0 0,0-1 0 0 0,-2 1-58 0 0,-15-7 404 0 0,21 7-370 0 0,-1-1 0 0 0,0 1 1 0 0,0 0-1 0 0,0-1 1 0 0,1 1-1 0 0,-1-1 0 0 0,0 1 1 0 0,1-1-1 0 0,-1 1 1 0 0,0-1-1 0 0,1 0 0 0 0,-1 1 1 0 0,1-1-1 0 0,-1 0 1 0 0,1 1-1 0 0,-1-1 0 0 0,1 0 1 0 0,0 0-1 0 0,-1 0 1 0 0,1 1-1 0 0,0-1 0 0 0,-1-1-34 0 0,1 1 47 0 0,0 0-1 0 0,0-1 1 0 0,-1 1-1 0 0,1 0 0 0 0,0-1 1 0 0,-1 1-1 0 0,1 0 0 0 0,-1 0 1 0 0,1-1-1 0 0,-1 1 1 0 0,0-1-47 0 0,0 2 26 0 0,1-1 1 0 0,-1 0-1 0 0,1 0 0 0 0,-1 0 1 0 0,1 0-1 0 0,-1 0 1 0 0,1 0-1 0 0,0 0 1 0 0,0 0-1 0 0,-1 0 1 0 0,1 0-1 0 0,0-1 1 0 0,0 1-1 0 0,0 0 1 0 0,0 0-1 0 0,0 0 1 0 0,0 0-1 0 0,1 0 1 0 0,-1 0-1 0 0,0-1-26 0 0,4-7 212 0 0,-3 7-181 0 0,0 0 0 0 0,-1 0 0 0 0,1 0 0 0 0,-1 0-1 0 0,1 0 1 0 0,-1 0 0 0 0,1 0 0 0 0,-1 0 0 0 0,0 0-1 0 0,0-2-30 0 0,0 2 25 0 0,0-1 0 0 0,0 1-1 0 0,1 0 1 0 0,-1 0 0 0 0,1-1 0 0 0,-1 1-1 0 0,1 0 1 0 0,0 0 0 0 0,0 0-1 0 0,0 0 1 0 0,0 0 0 0 0,1-2-25 0 0,-1 2 19 0 0,1-1 1 0 0,-1 0-1 0 0,0 1 0 0 0,0-1 1 0 0,0 0-1 0 0,0 1 0 0 0,0-4-19 0 0,0-2 40 0 0,-1 4-19 0 0,0 0-1 0 0,0 0 1 0 0,1 1-1 0 0,0-1 1 0 0,0 0-1 0 0,0 1 1 0 0,0-1-1 0 0,0 1 1 0 0,1-1-1 0 0,0 1 1 0 0,0-1-21 0 0,1-1 33 0 0,-1 0 1 0 0,1-1-1 0 0,-1 1 1 0 0,0-1-1 0 0,0 1 0 0 0,0-1 1 0 0,-1 0-1 0 0,0 0 1 0 0,0 0-1 0 0,-1-6-33 0 0,1 10 0 0 0,-1-1-1 0 0,1 0 1 0 0,0 1-1 0 0,-1-1 1 0 0,1 0-1 0 0,0 1 1 0 0,2-3 0 0 0,3-15-63 0 0,-5 15 61 0 0,0 1 1 0 0,1-1 0 0 0,-1 1 0 0 0,1 0-1 0 0,0-1 1 0 0,0 1 0 0 0,1 0 0 0 0,-1 0 0 0 0,1 0-1 0 0,-1 1 1 0 0,3-2 1 0 0,10-17 16 0 0,-9 13 26 0 0,0 2 0 0 0,0-1 0 0 0,1 1-1 0 0,0 0 1 0 0,7-6-42 0 0,11-11-1 0 0,29-24 12 0 0,1-4 309 0 0,-39 30-267 0 0,-12 14 34 0 0,-4 7-71 0 0,1 0 1 0 0,-1-1-1 0 0,1 1 0 0 0,-1 0 1 0 0,1 0-1 0 0,0 0 0 0 0,-1 0 1 0 0,1 0-1 0 0,0 0 1 0 0,0 0-1 0 0,0 0-16 0 0,-1 0 43 0 0,0-3-17 0 0,0 3 53 0 0,0 1 9 0 0,0 0-7 0 0,-11 3-2202 0 0,10-2 1589 0 0,-8 3-3615 0 0,9-4 2452 0 0</inkml:trace>
  <inkml:trace contextRef="#ctx0" brushRef="#br0" timeOffset="9">9430 2786 2304 0 0,'-16'-4'433'0'0,"12"3"982"0"0,4 1 433 0 0,11-6 4573 0 0,-11 6-6334 0 0,0 0 0 0 0,0 0 0 0 0,0 1 1 0 0,0-1-1 0 0,1 0 0 0 0,-1 0 0 0 0,0 0 0 0 0,0 1 0 0 0,0-1 1 0 0,0 0-1 0 0,0 0 0 0 0,0 0 0 0 0,1 1 0 0 0,-1-1 0 0 0,0 0 0 0 0,0 0 1 0 0,0 0-1 0 0,0 1 0 0 0,0-1 0 0 0,0 0 0 0 0,0 0 0 0 0,0 1 1 0 0,0-1-1 0 0,0 0 0 0 0,0 0 0 0 0,0 1 0 0 0,0-1 0 0 0,0 0 1 0 0,0 0-1 0 0,0 0 0 0 0,-1 1 0 0 0,1-1 0 0 0,0 0 0 0 0,0 0 1 0 0,0 0-1 0 0,0 1 0 0 0,0-1 0 0 0,0 0 0 0 0,-1 0 0 0 0,1 0 0 0 0,0 1 1 0 0,0-1-1 0 0,0 0-87 0 0,-11 19 621 0 0,2-2 76 0 0,-1 1-196 0 0,8-15-407 0 0,0 0 0 0 0,0 0 1 0 0,0 0-1 0 0,1 1 0 0 0,-1-1 0 0 0,1 0 0 0 0,-1 2-94 0 0,1-2 65 0 0,0 0 0 0 0,0 0 0 0 0,-1 0-1 0 0,1 0 1 0 0,-1 0 0 0 0,-1 2-65 0 0,1-3 34 0 0,1 0 1 0 0,-1 1-1 0 0,1-1 1 0 0,0 0-1 0 0,-1 1 1 0 0,1-1-1 0 0,1 0 1 0 0,-1 1 0 0 0,0-1-1 0 0,0 1 1 0 0,1 0-1 0 0,0 0-34 0 0,-1 0 74 0 0,1-1 0 0 0,0 0-1 0 0,0 1 1 0 0,-1-1 0 0 0,1 0 0 0 0,-1 0-1 0 0,0 1 1 0 0,1-1 0 0 0,-1 0 0 0 0,0 0 0 0 0,-1 0-1 0 0,1 1-73 0 0,0-3 25 0 0,1 1 0 0 0,0 0-1 0 0,0 0 1 0 0,-1-1 0 0 0,1 1-1 0 0,0 0 1 0 0,0 0 0 0 0,0 0-1 0 0,0 0 1 0 0,0-1 0 0 0,0 1-1 0 0,0 0 1 0 0,0 0 0 0 0,0 0 0 0 0,0 0-1 0 0,0-1 1 0 0,1 1 0 0 0,-1 0-1 0 0,0 0-24 0 0,1 0 18 0 0,-1 0 0 0 0,0 0 0 0 0,0-1 1 0 0,1 1-1 0 0,-1 0 0 0 0,0 0 0 0 0,0 0 0 0 0,0 0 0 0 0,0 0 0 0 0,0 0 0 0 0,-1 0 0 0 0,1 0 0 0 0,0 0-18 0 0,0 0 17 0 0,-1 0-1 0 0,1-1 1 0 0,0 1 0 0 0,-1 0-1 0 0,1 0 1 0 0,0 0-1 0 0,0-1 1 0 0,0 1-1 0 0,0 0 1 0 0,-1 0 0 0 0,1 0-1 0 0,0-1 1 0 0,1 1-1 0 0,-1 0 1 0 0,0 0-1 0 0,0 0 1 0 0,0 0 0 0 0,0-1-1 0 0,1 1 1 0 0,-1 0-1 0 0,0 0 1 0 0,1-1-1 0 0,-1 1 1 0 0,0 0 0 0 0,1 0-1 0 0,-1-1 1 0 0,1 1-1 0 0,-1-1 1 0 0,1 1-1 0 0,0 0 1 0 0,-1-1-1 0 0,1 1 1 0 0,-1-1 0 0 0,1 1-1 0 0,0-1 1 0 0,0 0-1 0 0,-1 1 1 0 0,1-1-1 0 0,0 0 1 0 0,0 1-17 0 0,0-1-93 0 0,-1 0-61 0 0,15 0-2216 0 0,-9-3 92 0 0</inkml:trace>
  <inkml:trace contextRef="#ctx0" brushRef="#br0" timeOffset="10">9353 2699 15664 0 0,'0'0'45'0'0,"1"-1"0"0"0,-1 1 0 0 0,1-1 1 0 0,-1 1-1 0 0,0-1 0 0 0,1 1 1 0 0,-1-1-1 0 0,1 1 0 0 0,-1-1 1 0 0,0 1-1 0 0,0-1 0 0 0,1 1 1 0 0,-1-1-1 0 0,0 0 0 0 0,0 1 1 0 0,1-1-1 0 0,-1 1 0 0 0,0-1 1 0 0,0 0-1 0 0,0 1 0 0 0,0-1 1 0 0,0 0-1 0 0,0 1 0 0 0,0-1 1 0 0,0 0-1 0 0,0 1 0 0 0,-1-1 1 0 0,1 1-1 0 0,0-1 0 0 0,0 0 1 0 0,-1 1-1 0 0,1-1 0 0 0,0 1 1 0 0,0-1-1 0 0,-1 0-45 0 0,-3-11 133 0 0,-7-2-133 0 0,14 10 0 0 0,3 1-770 0 0,3 5-3241 0 0,6 0-1399 0 0</inkml:trace>
  <inkml:trace contextRef="#ctx0" brushRef="#br0" timeOffset="11">9818 2590 11976 0 0,'0'0'266'0'0,"-8"-11"668"0"0,4 9-850 0 0,1 0 1 0 0,-1 1 0 0 0,0-1-1 0 0,1 1 1 0 0,-1-1 0 0 0,0 1-1 0 0,0 0 1 0 0,0 1 0 0 0,0-1-1 0 0,0 1-84 0 0,-5-1 559 0 0,1 0-1 0 0,0 1 0 0 0,-1 1 0 0 0,-2 0-557 0 0,6-1 84 0 0,1 1 1 0 0,-1 0-1 0 0,1 1 1 0 0,-1-1 0 0 0,1 1-1 0 0,-1 0 1 0 0,1 0-1 0 0,0 0 1 0 0,0 1 0 0 0,0-1-1 0 0,0 1 1 0 0,0 0 0 0 0,0 0-1 0 0,1 1 1 0 0,0-1-1 0 0,-1 1 1 0 0,1-1 0 0 0,1 1-1 0 0,-1 0 1 0 0,0 0-1 0 0,1 0 1 0 0,0 1 0 0 0,0-1-1 0 0,0 0 1 0 0,1 1 0 0 0,-1 0-1 0 0,1-1 1 0 0,0 1-1 0 0,1 0 1 0 0,-1-1 0 0 0,1 1-1 0 0,0 0 1 0 0,0 0 0 0 0,0-1-1 0 0,0 1 1 0 0,1 0-1 0 0,1 4-85 0 0,-1-4 0 0 0,0 0 0 0 0,-1 1 0 0 0,1 0 0 0 0,-1-1 0 0 0,-1 1 0 0 0,1-1 0 0 0,-1 3 0 0 0,0-2 0 0 0,0 1 0 0 0,1-1 0 0 0,0 1 0 0 0,1 0 0 0 0,-1 1 0 0 0,4 11-53 0 0,-1-3 299 0 0,0 0 1 0 0,-1 1-1 0 0,-1-1 1 0 0,0 1-1 0 0,-2 10-246 0 0,4 41 285 0 0,-15 32 142 0 0,11-93-389 0 0,1-5-28 0 0,0 0-1 0 0,0 0 0 0 0,0 0 1 0 0,-1-1-1 0 0,1 1 0 0 0,-1 0 1 0 0,1-1-1 0 0,-1 1 1 0 0,0 0-1 0 0,1-1 0 0 0,-1 1 1 0 0,0-1-1 0 0,0 1-9 0 0,-6 8 55 0 0,7-9-52 0 0,-1 0-1 0 0,0 1 1 0 0,0-1 0 0 0,0 0-1 0 0,0 0 1 0 0,0 1-1 0 0,0-1 1 0 0,0 0-1 0 0,0 0 1 0 0,0 0 0 0 0,0-1-1 0 0,0 1 1 0 0,-1 0-1 0 0,1 0 1 0 0,0-1-1 0 0,-1 1 1 0 0,1 0-1 0 0,0-1 1 0 0,-1 1-3 0 0,-4-1-511 0 0,1 1-1 0 0,0-1 1 0 0,0 0-1 0 0,0 0 1 0 0,0 0 0 0 0,0-1-1 0 0,0 0 1 0 0,0 0-1 0 0,-5-1 512 0 0,8 1-1887 0 0</inkml:trace>
  <inkml:trace contextRef="#ctx0" brushRef="#br0" timeOffset="12">9451 2903 2760 0 0,'2'-1'207'0'0,"0"-3"-415"0"0,-1 3 811 0 0,0-1 0 0 0,0 1-1 0 0,1-1 1 0 0,-1 1 0 0 0,0-1 0 0 0,1 1-1 0 0,-1 0 1 0 0,2-2-603 0 0,26-10 6131 0 0,-23 10-5770 0 0,0 1 0 0 0,0 0 1 0 0,1 1-1 0 0,-1 0 0 0 0,0-1 1 0 0,1 2-1 0 0,-1-1 1 0 0,7 1-362 0 0,13-2 756 0 0,-13 2-583 0 0,0 0 0 0 0,0 0 0 0 0,-1 1 0 0 0,1 1 0 0 0,7 1-173 0 0,27 4-1435 0 0,-34-7-4578 0 0</inkml:trace>
  <inkml:trace contextRef="#ctx0" brushRef="#br0" timeOffset="13">4680 6293 10680 0 0,'0'0'489'0'0,"0"0"-8"0"0,-1 0-310 0 0,-4 0-35 0 0,1 1 0 0 0,0 0 1 0 0,-1 0-1 0 0,1 0 0 0 0,0 0 1 0 0,0 1-1 0 0,0-1 0 0 0,0 1 0 0 0,0 0 1 0 0,0 0-1 0 0,0 1-136 0 0,-43 31 1845 0 0,46-33-1812 0 0,-237 193 5262 0 0,196-158-5037 0 0,4-3 14 0 0,-30 20-272 0 0,-5 1 64 0 0,59-44-63 0 0,9-5-71 0 0,-1-1-1 0 0,1-1 1 0 0,-1 1 0 0 0,0-1-1 0 0,0 0 1 0 0,-1 0 70 0 0,6-2-268 0 0,-2-5-5589 0 0,-3-3-404 0 0</inkml:trace>
  <inkml:trace contextRef="#ctx0" brushRef="#br0" timeOffset="14">4149 6364 11256 0 0,'6'-12'1318'0'0,"-5"11"-830"0"0,13-2 2584 0 0,-6 6-2685 0 0,-1 0 0 0 0,0 0-1 0 0,-1 1 1 0 0,1 0 0 0 0,0 0-1 0 0,-1 1 1 0 0,0-1 0 0 0,0 1 0 0 0,3 5-387 0 0,14 10 422 0 0,3 2 73 0 0,7 9-495 0 0,-10-8 86 0 0,12 7-86 0 0,-27-23 18 0 0,11 7 37 0 0,0 1 0 0 0,-1 1 0 0 0,-1 1-1 0 0,7 10-54 0 0,-20-22-36 0 0,1 0-1 0 0,0 0 0 0 0,1-1 0 0 0,1 2 37 0 0,17 15-1641 0 0,-14-10-3049 0 0,2-3-1495 0 0</inkml:trace>
  <inkml:trace contextRef="#ctx0" brushRef="#br0" timeOffset="15">5137 5544 2304 0 0,'0'0'101'0'0,"0"0"193"0"0,0 0 723 0 0,0 0 322 0 0,2-7 3542 0 0,-1 5-4778 0 0,-1 0 0 0 0,0 0 0 0 0,1 1 0 0 0,-1-1 0 0 0,1 1 0 0 0,0-1 0 0 0,-1 0 1 0 0,1 1-1 0 0,1-1-103 0 0,-2 1 293 0 0,4-15 1918 0 0,-3 9-1865 0 0,-1 6-177 0 0,0 0-1 0 0,0 0 1 0 0,0 0-1 0 0,0-1 1 0 0,1 1-1 0 0,-1 0 1 0 0,0 0-1 0 0,1 0 1 0 0,-1 0-1 0 0,1 0 1 0 0,0-1-169 0 0,-1 1 252 0 0,0 1-52 0 0,0 0-87 0 0,0-1 0 0 0,0 1 1 0 0,0-1-1 0 0,0 1 0 0 0,0-1 1 0 0,0 1-1 0 0,0-1 0 0 0,0 1 1 0 0,0-1-1 0 0,0 1 0 0 0,0-1 1 0 0,0 1-1 0 0,0-1 0 0 0,0 1 1 0 0,1-1-1 0 0,-1 1 0 0 0,0-1 1 0 0,0 1-1 0 0,0-1 0 0 0,1 1 1 0 0,-1 0-1 0 0,1-1-113 0 0,4 9 539 0 0,2 22-296 0 0,-6 5 237 0 0,-3-23-359 0 0,1 0 0 0 0,1 1 0 0 0,0-1 0 0 0,1 0 0 0 0,1 2-121 0 0,0 28 267 0 0,-14 177 299 0 0,7-140-382 0 0,-4 33 22 0 0,4-59-155 0 0,1-2 28 0 0,-4 3-79 0 0,4-8 26 0 0,4-32-2 0 0,-1 0 0 0 0,-3 11-24 0 0,2-9-1 0 0,0 0-1 0 0,1 1 0 0 0,1 2 2 0 0,-3 34 59 0 0,-1 10 82 0 0,1-24-126 0 0,3-29-16 0 0,-1 1 1 0 0,-1-1-1 0 0,-1 9 1 0 0,-3 23 0 0 0,3-17 0 0 0,3-21 0 0 0,0 0-1 0 0,0 0 0 0 0,0 0 0 0 0,0 0 1 0 0,1 3 0 0 0,0-3 11 0 0,0 1 1 0 0,-1-1-1 0 0,0 0 0 0 0,0 0 1 0 0,-1 5-12 0 0,-1 48 10 0 0,-1 17 1 0 0,-4-16 190 0 0,3-1 1 0 0,3 4-202 0 0,0-53 4 0 0,1 0-1 0 0,-1 0 1 0 0,-2 6-4 0 0,-2 22-1 0 0,4-30 9 0 0,1 0 0 0 0,-1 0 0 0 0,0 0 0 0 0,-1 0 0 0 0,0 1-8 0 0,-3 19 24 0 0,2 0 40 0 0,0 25-64 0 0,3-27 0 0 0,1-1 0 0 0,1 1 0 0 0,1 1 0 0 0,-3-22 6 0 0,0 1 1 0 0,0 0-1 0 0,0 0 0 0 0,0 0 0 0 0,-1 3-6 0 0,0 18 45 0 0,1-20-17 0 0,0 1-1 0 0,0 0 0 0 0,0 0 0 0 0,-1 0 0 0 0,0 0 1 0 0,0 1-28 0 0,-1 6 24 0 0,-6 49 262 0 0,7-56-284 0 0,1-1-1 0 0,-1 1 1 0 0,1 0 0 0 0,1 3-2 0 0,-1-3 11 0 0,0-1 1 0 0,0 0-1 0 0,-1 1 0 0 0,1-1 1 0 0,-2 4-12 0 0,-4 46 142 0 0,5-52-139 0 0,1 0 0 0 0,0-1 0 0 0,-1 1 0 0 0,1 0-1 0 0,1 0 1 0 0,-1 0 0 0 0,0-1 0 0 0,1 3-3 0 0,-1-3 35 0 0,0 1 0 0 0,0-1 0 0 0,0 0-1 0 0,0 1 1 0 0,-1-1 0 0 0,1 1 0 0 0,0-1 0 0 0,-1 1-35 0 0,-2 16 341 0 0,5 73-521 0 0,-4-69 273 0 0,-2 26 3 0 0,4-37-124 0 0,0-11-116 0 0,1 7-750 0 0,-5 5-7869 0 0,1-6 2617 0 0</inkml:trace>
  <inkml:trace contextRef="#ctx0" brushRef="#br0" timeOffset="16">6685 5977 6736 0 0,'0'0'306'0'0,"0"0"-4"0"0,0 0-84 0 0,0 0 366 0 0,0 0 178 0 0,0 0 35 0 0,0 0-21 0 0,-12-5 1039 0 0,0 2-1275 0 0,0 0-1 0 0,0 1 1 0 0,0 0 0 0 0,0 1 0 0 0,0 0 0 0 0,0 1 0 0 0,-3 1-540 0 0,1-1 137 0 0,-68-3 447 0 0,35 0 46 0 0,-21 4-630 0 0,22 1 233 0 0,-153 7 1275 0 0,-33-9-1508 0 0,213-1 203 0 0,2 1 278 0 0,-1-2 1 0 0,-8-1-482 0 0,2 3 480 0 0,23 0-395 0 0,1 0-70 0 0,2 3 47 0 0,9 2-142 0 0,15 6 38 0 0,26 10 20 0 0,-43-17 22 0 0,-1 0 0 0 0,0 0 0 0 0,1 1 0 0 0,-1 0 0 0 0,0 1 0 0 0,3 1 0 0 0,29 21 0 0 0,-13-12 0 0 0,-19-11 0 0 0,0 0 0 0 0,0-1 0 0 0,0 0 0 0 0,3 1 0 0 0,-5-3 0 0 0,0 1 0 0 0,1 0 0 0 0,-1 0 0 0 0,0 0 0 0 0,0 1 0 0 0,3 2 0 0 0,58 35 0 0 0,37 29 11 0 0,-71-53 40 0 0,7 5-49 0 0,-19-9 3 0 0,0-2 0 0 0,1-1 0 0 0,17 6-5 0 0,5 2 49 0 0,-9-2-34 0 0,81 34 34 0 0,-71-32 5 0 0,7 1-44 0 0,-42-10 44 0 0,-5-7-33 0 0,-4-1 32 0 0,-1 2-39 0 0,-1-1 0 0 0,1 0-1 0 0,-1 1 1 0 0,0-1 0 0 0,0 0 0 0 0,0 0-1 0 0,0 1 1 0 0,0-1 0 0 0,0 0-1 0 0,-1 0 1 0 0,1 0 0 0 0,0-1-1 0 0,-1 1 1 0 0,0 0 0 0 0,0 0 0 0 0,1-1-1 0 0,-1 1 1 0 0,0-1 0 0 0,-2 1-14 0 0,-2 3 27 0 0,-22 16 13 0 0,-1-1 0 0 0,0-1 0 0 0,-1-2 0 0 0,-1-1 0 0 0,-17 6-40 0 0,14-7 21 0 0,21-11 28 0 0,1 2 0 0 0,-1 0 0 0 0,2 0-1 0 0,-10 7-48 0 0,-35 23-106 0 0,-23 10 106 0 0,-12 8 168 0 0,-30 16-358 0 0,109-63 243 0 0,0 0 0 0 0,-1-1-1 0 0,-4 0-52 0 0,4 0-15 0 0,0-1 1 0 0,0 2-1 0 0,-6 4 15 0 0,-2 2-187 0 0,-1-1 1 0 0,0-1 0 0 0,-20 7 186 0 0,-47 23-243 0 0,19-10 243 0 0,55-25 0 0 0,1 1 0 0 0,0 1 0 0 0,1 0 0 0 0,-10 8 0 0 0,-6 4-64 0 0,26-19 58 0 0,1 1 0 0 0,-1-1-1 0 0,1 1 1 0 0,0-1-1 0 0,0 1 1 0 0,0 0 0 0 0,0 0-1 0 0,0 0 1 0 0,-1 2 6 0 0,2-2-14 0 0,0-1 1 0 0,0 1 0 0 0,0-1 0 0 0,-1 0 0 0 0,1 0 0 0 0,-1 1-1 0 0,1-1 1 0 0,-1 0 0 0 0,1 0 0 0 0,-1 0 0 0 0,0 0-1 0 0,-1 0 14 0 0,2 0-73 0 0,9 1-72 0 0,-2 0 91 0 0,1 0-1 0 0,0-1 1 0 0,0 0 0 0 0,0 0 0 0 0,4 0 54 0 0,37 2-143 0 0,-47-3 141 0 0,0 0 0 0 0,0 1 0 0 0,0-1-1 0 0,0 0 1 0 0,1 0 0 0 0,-1 0-1 0 0,0 0 1 0 0,0 0 0 0 0,0 0 0 0 0,0 0-1 0 0,0 0 1 0 0,0 0 0 0 0,0 0-1 0 0,0 0 1 0 0,0-1 0 0 0,0 1 0 0 0,0 0-1 0 0,1-1 3 0 0,2-1-12 0 0,46-5 23 0 0,0 3 0 0 0,1 2 0 0 0,36 4-11 0 0,-8-1 20 0 0,10-1 43 0 0,155-4-62 0 0,-192 1 2 0 0,44-4 96 0 0,72-10 34 0 0,-89 11 74 0 0,61-6 149 0 0,-101 7-191 0 0,0 1 1 0 0,0 2 0 0 0,26 3-166 0 0,-33-2 118 0 0,-24 1-112 0 0,-1-1 0 0 0,0 1 0 0 0,0 0 0 0 0,0 0 0 0 0,1 1-1 0 0,0 0-5 0 0,-3 0-26 0 0,-4-1-117 0 0,-1 0-65 0 0,0 0-15 0 0,0 0-150 0 0,0 0-630 0 0,0 0-282 0 0,0 0-992 0 0,0 0-3760 0 0</inkml:trace>
  <inkml:trace contextRef="#ctx0" brushRef="#br0" timeOffset="17">6149 7392 9152 0 0,'-5'0'-548'0'0,"4"0"1093"0"0,0 0 0 0 0,0 0 1 0 0,0 0-1 0 0,1 0 0 0 0,-1 0 1 0 0,0 0-1 0 0,0 0 0 0 0,0 0 1 0 0,0 0-1 0 0,1 0 0 0 0,-1 1 0 0 0,0-1 1 0 0,0 0-1 0 0,0 1-545 0 0,1 5 4209 0 0,2 2-4969 0 0,1 4 1137 0 0,-3-11-331 0 0,0 1-1 0 0,1-1 1 0 0,-1 1-1 0 0,0-1 1 0 0,1 1-1 0 0,-1-1 1 0 0,1 0-1 0 0,-1 1 1 0 0,1-1-1 0 0,0 1-45 0 0,1 2 65 0 0,0-1 0 0 0,-1 1 1 0 0,1 0-1 0 0,-1 0 0 0 0,0 0 0 0 0,0 0 0 0 0,0 1 0 0 0,0 1-65 0 0,5 21 369 0 0,-5-21-290 0 0,0 0 0 0 0,0 0 1 0 0,-1 0-1 0 0,0 0 0 0 0,0 0 1 0 0,0 0-1 0 0,-1 0 0 0 0,0 0-79 0 0,-1 22 12 0 0,2-14-4 0 0,-2 1-1 0 0,0 0 0 0 0,-1 0-7 0 0,-3 26 72 0 0,0-2-4 0 0,4-31-57 0 0,0 0-1 0 0,1 0 0 0 0,0 1 1 0 0,0-1-1 0 0,1 0 0 0 0,1 8-10 0 0,-1 28 83 0 0,1-41-64 0 0,-1 5-2 0 0,-9 10 83 0 0,8-18-47 0 0,3 0-50 0 0,-1 0 0 0 0,0-1 0 0 0,0 1-1 0 0,0 0 1 0 0,1-1 0 0 0,-1 1 0 0 0,0-1-1 0 0,0 0 1 0 0,0 1 0 0 0,0-1 0 0 0,0 0-1 0 0,0 0 1 0 0,0 1 0 0 0,1-2-3 0 0,14-16 21 0 0,-7 7-17 0 0,28-27-87 0 0,-21 21 8 0 0,1 0 1 0 0,4-2 74 0 0,6-5 1 0 0,-18 16-22 0 0,0 0-1 0 0,0 1 0 0 0,8-5 22 0 0,8-4-87 0 0,-14 9 91 0 0,0 0 0 0 0,0 1 1 0 0,1 0-1 0 0,-1 0 0 0 0,11-2-4 0 0,20-5-56 0 0,-34 12 58 0 0,-6 1 73 0 0,-2 0-75 0 0,0 0 0 0 0,1 1 0 0 0,-1-1 0 0 0,0 0-1 0 0,1 1 1 0 0,-1-1 0 0 0,0 0 0 0 0,1 1 0 0 0,-1-1 0 0 0,0 1 0 0 0,0-1 0 0 0,0 0 0 0 0,1 1-1 0 0,-1-1 1 0 0,0 1 0 0 0,0-1 0 0 0,0 1 0 0 0,0-1 0 0 0,0 0 0 0 0,0 1 0 0 0,0-1 0 0 0,0 1-1 0 0,0-1 1 0 0,0 1 0 0 0,0-1 0 0 0,0 1 0 0 0,0-1 0 0 0,-4 15-137 0 0,3-12 141 0 0,1-1 5 0 0,-1 1 0 0 0,0-1 0 0 0,0 0 0 0 0,-1 0 0 0 0,1 0 0 0 0,0 0 0 0 0,-1-1 0 0 0,1 1 0 0 0,-1 0 0 0 0,1 0 0 0 0,-1-1 0 0 0,0 1 0 0 0,0-1 0 0 0,0 0 0 0 0,-2 2-9 0 0,-5 1 20 0 0,0 1 0 0 0,0-1 0 0 0,-3 0-20 0 0,-6 4-74 0 0,-19 8-11 0 0,7-3-377 0 0,0 2 0 0 0,-27 17 462 0 0,52-29 76 0 0,4-3 100 0 0,1 0 16 0 0,7 8 147 0 0,35 17-293 0 0,-26-17 39 0 0,1-1-1 0 0,-1 0 0 0 0,1-2 0 0 0,0 1 0 0 0,7-1-84 0 0,-24-4 3 0 0,66 18 241 0 0,-2 3 0 0 0,33 18-244 0 0,-82-36-1939 0 0,-13-3 1754 0 0,-1-1 1 0 0,0 0 0 0 0,0 1-1 0 0,0-1 1 0 0,0 1-1 0 0,0-1 1 0 0,0 1 0 0 0,0-1-1 0 0,0 1 1 0 0,0-1 0 0 0,-1 1-1 0 0,1 0 1 0 0,0 0-1 0 0,0 0 1 0 0,0 0 184 0 0,-1-1-1655 0 0</inkml:trace>
  <inkml:trace contextRef="#ctx0" brushRef="#br0" timeOffset="18">8327 5478 3224 0 0,'5'-26'295'0'0,"-1"5"2878"0"0,1 3 3693 0 0,-5 18-6798 0 0,0 0 0 0 0,0 0 0 0 0,0 0 0 0 0,0-1 0 0 0,0 1 0 0 0,0 0 0 0 0,0 0 0 0 0,0 0 0 0 0,0 0 0 0 0,0 0 0 0 0,1 0 0 0 0,-1 0 0 0 0,0 0 0 0 0,0 0 0 0 0,0-1 0 0 0,0 1 0 0 0,0 0 1 0 0,0 0-1 0 0,0 0 0 0 0,0 0 0 0 0,0 0 0 0 0,1 0 0 0 0,-1 0 0 0 0,0 0 0 0 0,0 0 0 0 0,0 0 0 0 0,0 0 0 0 0,0 0 0 0 0,0 0 0 0 0,1 0 0 0 0,-1 0 0 0 0,0 0 0 0 0,0 0 0 0 0,0 0 0 0 0,0 0 0 0 0,0 0 0 0 0,0 0 0 0 0,0 0 0 0 0,1 0 0 0 0,-1 0 0 0 0,0 0 0 0 0,0 0 0 0 0,0 0 0 0 0,0 0 0 0 0,0 0 0 0 0,0 0 0 0 0,0 1 0 0 0,0-1 0 0 0,1 0 0 0 0,-1 0 0 0 0,0 0 0 0 0,0 0 0 0 0,0 0 0 0 0,0 0 0 0 0,0 0 0 0 0,0 0 0 0 0,0 0-68 0 0,7 11 819 0 0,3 15-706 0 0,4 19 518 0 0,-9-30-370 0 0,0 1-1 0 0,2 11-260 0 0,-4-13 128 0 0,1 0-1 0 0,4 11-127 0 0,5 14 101 0 0,-8-17-17 0 0,0 0-1 0 0,-2-1 1 0 0,0 1-1 0 0,-2 1 1 0 0,0 12-84 0 0,-1-33-81 0 0,0 0 1 0 0,-1 0 0 0 0,1 0-1 0 0,0 0 1 0 0,-1 0 0 0 0,1 0-1 0 0,-1-1 1 0 0,0 1 0 0 0,0 0-1 0 0,0 2 81 0 0,0-4-470 0 0,1 1 1 0 0,-1 0-1 0 0,1-1 0 0 0,-1 1 1 0 0,1 0-1 0 0,-1-1 0 0 0,0 1 1 0 0,1-1-1 0 0,-1 1 0 0 0,0-1 1 0 0,1 1-1 0 0,-1-1 0 0 0,0 1 1 0 0,0-1-1 0 0,1 0 0 0 0,-2 1 470 0 0,-2-1-5190 0 0</inkml:trace>
  <inkml:trace contextRef="#ctx0" brushRef="#br0" timeOffset="19">8357 5481 2304 0 0,'5'-20'191'0'0,"2"-9"761"0"0,3 9 3595 0 0,-9 18-4444 0 0,0 0 0 0 0,1 1-1 0 0,-1-1 1 0 0,1 0 0 0 0,0 1 0 0 0,0-1-1 0 0,-1 1 1 0 0,1-1 0 0 0,0 1-1 0 0,0 0 1 0 0,0 0 0 0 0,0 0-1 0 0,1 0 1 0 0,-1 0 0 0 0,0 0-1 0 0,2 0-102 0 0,0 0 260 0 0,0 1-1 0 0,0-1 1 0 0,0 1-1 0 0,0 0 1 0 0,0 0-1 0 0,0 1 1 0 0,0-1-1 0 0,0 1 1 0 0,2 0-260 0 0,5 3 499 0 0,-1-1 0 0 0,1 1 0 0 0,-1 1 0 0 0,0 0 0 0 0,-1 0 1 0 0,8 6-500 0 0,28 17 12 0 0,-23-15 31 0 0,0 2 0 0 0,8 8-43 0 0,-13-8 394 0 0,-1 1 0 0 0,1 4-394 0 0,-12-14 71 0 0,-1-2-24 0 0,-1 0 0 0 0,1 0 0 0 0,-1 0 1 0 0,0 1-1 0 0,-1-1 0 0 0,2 4-47 0 0,-3-6 33 0 0,0 1-1 0 0,0-1 1 0 0,-1 1 0 0 0,1-1-1 0 0,-1 0 1 0 0,1 1 0 0 0,-1-1-1 0 0,0 1 1 0 0,0-1 0 0 0,0 1-1 0 0,0-1 1 0 0,-1 1 0 0 0,1-1-1 0 0,-1 1 1 0 0,0 0-33 0 0,-1 4 138 0 0,-1-1 0 0 0,0 0 0 0 0,0 1 0 0 0,0-1 0 0 0,-1 0 0 0 0,0-1 0 0 0,0 1 0 0 0,0-1 0 0 0,-1 0 0 0 0,0 0 0 0 0,-3 3-138 0 0,-2 0 74 0 0,-1 0-1 0 0,-1 0 1 0 0,1-1-1 0 0,-1-1 0 0 0,-6 3-73 0 0,4-2 39 0 0,-11 5 37 0 0,-1-1 1 0 0,0-1-1 0 0,0-1 0 0 0,-1-1-76 0 0,13-6-118 0 0,-1 0 0 0 0,1-2-1 0 0,-11 1 119 0 0,23-1-87 0 0,0 0-371 0 0,2 0-118 0 0,0 0-1059 0 0,0 0-4133 0 0</inkml:trace>
  <inkml:trace contextRef="#ctx0" brushRef="#br0" timeOffset="20">8823 5841 15408 0 0,'0'0'704'0'0,"0"0"-15"0"0,-6 9-169 0 0,4-2-242 0 0,1 0 0 0 0,-1 0 0 0 0,1 1 0 0 0,1-1 0 0 0,0 0 0 0 0,0 1 0 0 0,0-1-278 0 0,16 67 1034 0 0,-15-72-1009 0 0,-1-1-17 0 0,0 1-1 0 0,1-1 1 0 0,0 0 0 0 0,-1 0-1 0 0,1 0 1 0 0,0 0-1 0 0,-1 0 1 0 0,1 0-1 0 0,0 0 1 0 0,0 0 0 0 0,0 0-1 0 0,0 0 1 0 0,0 0-1 0 0,0 0 1 0 0,0-1-1 0 0,1 1-7 0 0,0 1-5 0 0,5 7-139 0 0,-7-8-627 0 0,2-1 149 0 0,-1 0 286 0 0,-1 0 0 0 0,1 0-1 0 0,0 0 1 0 0,0 0 0 0 0,-1 0 0 0 0,1 0-1 0 0,0 0 1 0 0,-1-1 0 0 0,1 1 0 0 0,0 0 0 0 0,-1 0-1 0 0,1-1 1 0 0,0 1 0 0 0,-1 0 0 0 0,1-1 0 0 0,0 1-1 0 0,-1 0 1 0 0,1-1 0 0 0,-1 1 336 0 0,7-8-5413 0 0</inkml:trace>
  <inkml:trace contextRef="#ctx0" brushRef="#br0" timeOffset="21">8845 5712 3224 0 0,'-1'-3'279'0'0,"1"-1"0"0"0,-1 1 0 0 0,1-1 0 0 0,-1 1 0 0 0,0-1 0 0 0,-1 0-279 0 0,-4-10 8931 0 0,5 13-8436 0 0,1 1-110 0 0,0 0-34 0 0,0 0-55 0 0,0 0-28 0 0,0 0-4 0 0,0 0-262 0 0,9 2-4343 0 0,4-2 2648 0 0</inkml:trace>
  <inkml:trace contextRef="#ctx0" brushRef="#br0" timeOffset="22">8986 5707 3680 0 0,'0'0'167'0'0,"1"14"26"0"0,-6 31 1481 0 0,3 7 7997 0 0,4 5-9671 0 0,-1 4 2766 0 0,2-10-2543 0 0,-3-50-158 0 0,0-1-25 0 0,4 6-442 0 0,-2-7 272 0 0,0 1 0 0 0,1 0 1 0 0,-1-1-1 0 0,0 0 0 0 0,1 1 1 0 0,-1-1-1 0 0,0 0 0 0 0,0 0 1 0 0,1 0-1 0 0,-1-1 0 0 0,0 1 0 0 0,0 0 1 0 0,1-2 129 0 0,26-24-1534 0 0,-18 15 1033 0 0,29-23-2860 0 0,0 2 0 0 0,15-7 3361 0 0,-36 29 111 0 0,-19 10 92 0 0,0 1 321 0 0,0 0 144 0 0,0 0 32 0 0,0 0 36 0 0,0 0 136 0 0,0 0 65 0 0,0 0 14 0 0,0 0-78 0 0,-1 0-750 0 0,-1-1-1 0 0,0 1 1 0 0,0 0 0 0 0,0-1 0 0 0,0 1-1 0 0,0 0 1 0 0,1 0 0 0 0,-1 0 0 0 0,0 1-1 0 0,0-1 1 0 0,0 0 0 0 0,0 1 0 0 0,1-1-1 0 0,-2 1-122 0 0,-24 10 135 0 0,13-5-76 0 0,0 0-11 0 0,-1 1-1 0 0,1 1 1 0 0,0 0-48 0 0,13-7 25 0 0,-1 0 0 0 0,1 0 1 0 0,0 0-1 0 0,-1 0 0 0 0,1 0 1 0 0,0 1-1 0 0,0-1 1 0 0,0 0-1 0 0,0 0 0 0 0,0 1 1 0 0,0-1-1 0 0,0 1 0 0 0,0-1-25 0 0,1 0 17 0 0,-1 0 0 0 0,1 0 0 0 0,0 0 0 0 0,0 0 0 0 0,0 0 0 0 0,0 0 0 0 0,0-1 0 0 0,-1 1 0 0 0,2 0 0 0 0,-1 0 0 0 0,0 0 0 0 0,0 0 0 0 0,0 0 0 0 0,0 0 0 0 0,1 0 0 0 0,-1 0 0 0 0,1 0-17 0 0,1 3 62 0 0,0 0-1 0 0,1-1 1 0 0,0 1-1 0 0,-1-1 1 0 0,2 0-1 0 0,-1 0 1 0 0,0 0-1 0 0,2 1-61 0 0,11 9 140 0 0,1-2-1 0 0,-1 1 1 0 0,3-1-140 0 0,8 5-35 0 0,-25-15-358 0 0,1 1 787 0 0,-1 0-5621 0 0,-2-2-161 0 0</inkml:trace>
  <inkml:trace contextRef="#ctx0" brushRef="#br0" timeOffset="23">8489 5119 3224 0 0,'0'0'573'0'0,"0"0"1199"0"0,0 0 527 0 0,0 0 107 0 0,0 0-275 0 0,0 0-1252 0 0,0 0-551 0 0,12 7 589 0 0,0 0-262 0 0,0 0 0 0 0,1-1 0 0 0,-1-1 0 0 0,1 0 0 0 0,1 0-655 0 0,8 1 191 0 0,1-1 0 0 0,-1-1 1 0 0,1-1-1 0 0,11-1-191 0 0,-4 0 147 0 0,96 4 24 0 0,-66-3-795 0 0,-59-3 166 0 0,-1 0-852 0 0,0 0-369 0 0,0 0-73 0 0</inkml:trace>
  <inkml:trace contextRef="#ctx0" brushRef="#br0" timeOffset="24">8778 5099 3680 0 0,'-3'0'67'0'0,"3"0"-44"0"0,-1 0 1 0 0,1 0 0 0 0,0 0-1 0 0,-1 0 1 0 0,1-1 0 0 0,-1 1-1 0 0,1 0 1 0 0,-1 0 0 0 0,1 0-1 0 0,-1-1 1 0 0,1 1 0 0 0,0 0-1 0 0,-1 0 1 0 0,1-1 0 0 0,-1 1-1 0 0,1 0 1 0 0,0-1 0 0 0,-1 1-1 0 0,1-1 1 0 0,0 1 0 0 0,0 0-1 0 0,-1-1 1 0 0,1 1 0 0 0,0-1-24 0 0,-1 0 1421 0 0,1 1 476 0 0,0 0 88 0 0,0 0-186 0 0,0 0-867 0 0,28-5 908 0 0,-16 5-1619 0 0,-1 1 0 0 0,1 1 0 0 0,-1 0 0 0 0,0 1 1 0 0,1 0-1 0 0,-1 0 0 0 0,-1 2 0 0 0,1-1 0 0 0,0 1 0 0 0,-1 1 0 0 0,0-1 0 0 0,0 2 0 0 0,3 3-221 0 0,-10-8 107 0 0,0 1-1 0 0,0-1 0 0 0,-1 1 0 0 0,1 0 0 0 0,-1 0 0 0 0,0 0 1 0 0,0 0-1 0 0,0 0 0 0 0,1 2-106 0 0,-3-4 31 0 0,0 0 0 0 0,1 0 1 0 0,-1 0-1 0 0,1 1 0 0 0,-1-1 1 0 0,0 0-1 0 0,0 0 0 0 0,0 1 0 0 0,0-1 1 0 0,0 0-1 0 0,0 0 0 0 0,0 1 1 0 0,0-1-1 0 0,-1 0 0 0 0,1 0 0 0 0,0 0 1 0 0,-1 1-1 0 0,1-1 0 0 0,-1 0 1 0 0,1 0-1 0 0,-1 0 0 0 0,1 0 0 0 0,-1 0 1 0 0,0 0-1 0 0,0 0 0 0 0,0 0 1 0 0,1 0-1 0 0,-1 0 0 0 0,-1 0-31 0 0,-16 14 162 0 0,0-1-1 0 0,-1-1 1 0 0,-3 0-162 0 0,-4 4-2110 0 0,2 0-3302 0 0,17-11 267 0 0</inkml:trace>
  <inkml:trace contextRef="#ctx0" brushRef="#br0" timeOffset="25">9287 5544 9272 0 0,'-4'-6'837'0'0,"4"6"-793"0"0,-1 0 0 0 0,1-1 0 0 0,0 1 0 0 0,-1 0 0 0 0,1-1 0 0 0,0 1 1 0 0,-1-1-1 0 0,1 1 0 0 0,0-1 0 0 0,0 1 0 0 0,-1-1 0 0 0,1 1 0 0 0,0-1 0 0 0,0 1 0 0 0,0-1 0 0 0,0 1 0 0 0,0-1 0 0 0,0 1 0 0 0,0-1 1 0 0,0 1-1 0 0,0-1 0 0 0,0 0 0 0 0,0 1 0 0 0,0-1 0 0 0,0 1 0 0 0,0-1 0 0 0,0 1 0 0 0,1-1 0 0 0,-1 1 0 0 0,0-1 0 0 0,0 1 0 0 0,1-1 1 0 0,-1 1-1 0 0,0-1 0 0 0,0 1 0 0 0,1 0 0 0 0,-1-1 0 0 0,1 1 0 0 0,-1 0 0 0 0,0-1 0 0 0,1 1 0 0 0,-1 0 0 0 0,1-1 0 0 0,-1 1 0 0 0,1 0 1 0 0,-1 0-1 0 0,1-1 0 0 0,-1 1 0 0 0,1 0-44 0 0,1-1 182 0 0,1 0 0 0 0,-1 0 0 0 0,1 0 1 0 0,0 0-1 0 0,-1 1 0 0 0,1-1 0 0 0,0 1 0 0 0,0 0-182 0 0,3 0 198 0 0,-1 0 0 0 0,1 1 0 0 0,-1-1 0 0 0,1 1 0 0 0,0 1 0 0 0,-1-1 0 0 0,0 1 0 0 0,1 0 0 0 0,-1 0 0 0 0,0 0 0 0 0,3 3-198 0 0,-6-4 224 0 0,-2-1-121 0 0,0 0 0 0 0,1 1 1 0 0,-1-1-1 0 0,0 0 1 0 0,0 0-1 0 0,0 1 1 0 0,0-1-1 0 0,1 0 0 0 0,-1 1 1 0 0,0-1-1 0 0,0 0 1 0 0,0 1-1 0 0,0-1 1 0 0,0 0-1 0 0,0 0 0 0 0,0 1 1 0 0,0-1-1 0 0,0 0 1 0 0,0 1-1 0 0,0-1 1 0 0,0 0-1 0 0,0 1 0 0 0,0-1 1 0 0,0 0-1 0 0,0 1 1 0 0,0-1-104 0 0,-3 1 55 0 0,-1 1 1 0 0,1-1-1 0 0,0 0 0 0 0,-1 0 1 0 0,1-1-1 0 0,-1 1 1 0 0,1-1-1 0 0,-1 1 0 0 0,1-1 1 0 0,-1 0-1 0 0,1-1 1 0 0,0 1-1 0 0,-1-1 0 0 0,1 1 1 0 0,-1-1-1 0 0,-1 0-55 0 0,-22-3 58 0 0,26 4-166 0 0,1 0 0 0 0,0 0-158 0 0,0 0-703 0 0,0 0-308 0 0,0 0-563 0 0,0 0-2119 0 0,0 0-907 0 0</inkml:trace>
  <inkml:trace contextRef="#ctx0" brushRef="#br0" timeOffset="26">9504 5674 3680 0 0,'0'0'284'0'0,"13"9"1350"0"0,12 0 3908 0 0,-21-8-5247 0 0,0-1 0 0 0,0 1 1 0 0,-1-1-1 0 0,1 0 0 0 0,0 0 1 0 0,0 0-1 0 0,-1-1 0 0 0,1 1 1 0 0,0-1-1 0 0,0 0-295 0 0,15-4 701 0 0,0 0 106 0 0,1-1 0 0 0,4-2-807 0 0,-18 5 81 0 0,1 0 0 0 0,-1 0 1 0 0,0-1-1 0 0,1 0 0 0 0,-2 0 1 0 0,1 0-1 0 0,0-1 0 0 0,0-1-81 0 0,-4 4 8 0 0,0 0 0 0 0,-1 0 0 0 0,0 0 0 0 0,1 0 0 0 0,-1 0 0 0 0,0-1 0 0 0,0 1 0 0 0,0 0 0 0 0,0 0 0 0 0,-1-1-1 0 0,1 1 1 0 0,-1-1 0 0 0,1 1 0 0 0,-1-1 0 0 0,0 1 0 0 0,0-1 0 0 0,0 1 0 0 0,0 0 0 0 0,-1-2-8 0 0,1 0 5 0 0,-1-1 0 0 0,0 1 1 0 0,0-1-1 0 0,0 1 0 0 0,-1 0 0 0 0,0-1 0 0 0,0 1 0 0 0,0 0 0 0 0,-2-3-5 0 0,0 0 2 0 0,4 6-2 0 0,-1-1 1 0 0,1 1-1 0 0,-1 0 1 0 0,1 0-1 0 0,-1 0 1 0 0,0-1-1 0 0,1 1 1 0 0,-1 0-1 0 0,0 0 1 0 0,0 0-1 0 0,0 0 1 0 0,0 0-1 0 0,0 1 1 0 0,0-1-1 0 0,0 0 1 0 0,0 0-1 0 0,0 0 1 0 0,0 1-1 0 0,-1-1 1 0 0,1 1-1 0 0,0-1 1 0 0,0 1-1 0 0,-1-1 1 0 0,1 1-1 0 0,0 0 1 0 0,0 0-1 0 0,-1 0 1 0 0,1-1-1 0 0,0 1 1 0 0,-1 1-1 0 0,1-1 1 0 0,-1 0-1 0 0,-4 2 100 0 0,-1 0 0 0 0,0 0 0 0 0,1 1 0 0 0,-1 0 0 0 0,1 0 0 0 0,0 1 0 0 0,0-1 0 0 0,1 1 0 0 0,-1 1 0 0 0,1-1 0 0 0,0 1 0 0 0,0 0 0 0 0,0 0 0 0 0,0 0 0 0 0,1 1 0 0 0,-2 3-100 0 0,4-5 65 0 0,0 1 1 0 0,0-1-1 0 0,0 1 1 0 0,1 0-1 0 0,0 0 1 0 0,0-1-1 0 0,0 1 1 0 0,0 0 0 0 0,1 0-1 0 0,-1 0 1 0 0,1 0-1 0 0,1 0 1 0 0,-1 0-1 0 0,1 0 1 0 0,0 0-1 0 0,0 0 1 0 0,0 0-1 0 0,1 0 1 0 0,-1-1-1 0 0,1 1 1 0 0,0-1-1 0 0,1 1 1 0 0,-1-1-1 0 0,1 0 1 0 0,0 0 0 0 0,0 0-1 0 0,3 3-65 0 0,-2-3 54 0 0,1 0 0 0 0,0-1-1 0 0,-1 1 1 0 0,1-1 0 0 0,0 0-1 0 0,1-1 1 0 0,-1 1 0 0 0,0-1 0 0 0,1 0-1 0 0,-1-1 1 0 0,1 1 0 0 0,0-1 0 0 0,-1 0-1 0 0,1 0 1 0 0,0-1-54 0 0,7 1-449 0 0,-1-1-1 0 0,0-1 1 0 0,0 0-1 0 0,0 0 1 0 0,0-1-1 0 0,9-3 450 0 0,-11 0-1416 0 0</inkml:trace>
  <inkml:trace contextRef="#ctx0" brushRef="#br0" timeOffset="27">9921 5751 4144 0 0,'0'0'191'0'0,"0"15"26"0"0,-5 57 13938 0 0,4-64-13656 0 0,0 0-1 0 0,0-1 0 0 0,-1 1 1 0 0,0 3-499 0 0,-4 17 900 0 0,3-14-632 0 0,0-1 1 0 0,-1 0 0 0 0,-2 3-269 0 0,4-8 8 0 0,-1-3-53 0 0,-5 8 108 0 0,7-7-3357 0 0,1-6 1082 0 0</inkml:trace>
  <inkml:trace contextRef="#ctx0" brushRef="#br0" timeOffset="28">9529 5260 10224 0 0,'0'0'464'0'0,"6"-11"176"0"0,-1 3-301 0 0,0 0 1 0 0,0 0-1 0 0,1 1 1 0 0,7-7-340 0 0,6-9 1034 0 0,-15 18-740 0 0,1 0 0 0 0,0 0 1 0 0,1 0-1 0 0,3-2-294 0 0,-3 2 263 0 0,0 1-1 0 0,0-2 1 0 0,3-4-263 0 0,-6 8 135 0 0,-1-1 1 0 0,0 0 0 0 0,1 1-1 0 0,-1 0 1 0 0,1 0-1 0 0,0 0 1 0 0,0 0-1 0 0,0 0 1 0 0,0 0 0 0 0,0 1-1 0 0,0-1 1 0 0,2 0-136 0 0,-3 2 67 0 0,-1-1 0 0 0,1 1-1 0 0,-1 0 1 0 0,1 0 0 0 0,0 0 0 0 0,-1 0 0 0 0,1 0 0 0 0,0 0 0 0 0,-1 0 0 0 0,1 0 0 0 0,0 1 0 0 0,-1-1 0 0 0,1 1 0 0 0,-1-1 0 0 0,1 1-1 0 0,-1 0 1 0 0,1-1 0 0 0,-1 1 0 0 0,1 0 0 0 0,-1 0 0 0 0,0 0 0 0 0,1 0 0 0 0,-1 0 0 0 0,0 0 0 0 0,1 2-67 0 0,15 18 16 0 0,0 1 0 0 0,-2 1-1 0 0,-1 0 1 0 0,5 12-16 0 0,-18-33-11 0 0,28 36 301 0 0,-27-36-287 0 0,0 1-1 0 0,0-1 0 0 0,1 0 1 0 0,-1 1-1 0 0,1-1 0 0 0,-1-1 1 0 0,1 1-1 0 0,1 0-2 0 0,7 6-959 0 0,-6-3-189 0 0</inkml:trace>
  <inkml:trace contextRef="#ctx0" brushRef="#br0" timeOffset="29">8115 5202 6912 0 0,'0'0'314'0'0,"0"0"-6"0"0,-10 9 72 0 0,6-4 778 0 0,0 0 0 0 0,0 0-1 0 0,1 1 1 0 0,-1 0 0 0 0,1 0-1158 0 0,-5 12 1105 0 0,1 1 1 0 0,0 2-1106 0 0,-4 8 404 0 0,3-2 167 0 0,2 0 1 0 0,1 0-1 0 0,0 0 0 0 0,2 1 1 0 0,1 21-572 0 0,1-35 147 0 0,1 17 98 0 0,1 1 0 0 0,2-1 0 0 0,4 22-245 0 0,-2-23 46 0 0,-2-9-8 0 0,1 0 0 0 0,1-1 0 0 0,1 1 0 0 0,1-1-1 0 0,1 0 1 0 0,1-1 0 0 0,0 0 0 0 0,9 12-38 0 0,-8-16-241 0 0,1 0 0 0 0,0-1 0 0 0,1 0 0 0 0,0-1 1 0 0,12 10 240 0 0,-11-13-1241 0 0,-1 0 1 0 0,2-1-1 0 0,0-1 1 0 0,1 1 1240 0 0,16 6-6128 0 0</inkml:trace>
  <inkml:trace contextRef="#ctx0" brushRef="#br0" timeOffset="30">7588 6566 1840 0 0,'0'0'331'0'0,"0"0"714"0"0,0 0 307 0 0,0 0 65 0 0,0 0-122 0 0,0 0-570 0 0,0 0-248 0 0,0 0-49 0 0,0 0-48 0 0,0 0-160 0 0,0 0-76 0 0,0 0-14 0 0,0 0 3 0 0,0 0 22 0 0,0 0 5 0 0,0 0 0 0 0,0 0-2 0 0,0 0-4 0 0,0 0-2 0 0,0 0 0 0 0,0 0-3 0 0,0 0-10 0 0,0 0-3 0 0,9 0 134 0 0,-6 0-212 0 0,129-4 1414 0 0,-65-3-944 0 0,-47 5-399 0 0,1 0 0 0 0,0 2 0 0 0,0 0 0 0 0,3 2-129 0 0,-6 0 20 0 0,11 1 188 0 0,16-1-208 0 0,-4 1 198 0 0,-28-2-139 0 0,0 0-1 0 0,0-1 0 0 0,-1-1 1 0 0,4 0-59 0 0,26-2 462 0 0,1 1 0 0 0,29 3-462 0 0,-8 0 28 0 0,-44 0-58 0 0,0 1 0 0 0,1 1 30 0 0,0 0-58 0 0,4 0 43 0 0,4 1 95 0 0,0-2 1 0 0,2 0-81 0 0,162-4 269 0 0,-8 4-54 0 0,-39-5 182 0 0,47 0-323 0 0,-103 1-74 0 0,-12-2 64 0 0,11-1 0 0 0,17 0 75 0 0,-9-4 42 0 0,-5 7-181 0 0,-72 0 0 0 0,-12 0 0 0 0,-1 1 0 0 0,1 0 0 0 0,0 1 0 0 0,3 0 0 0 0,136-2 64 0 0,-49-4 440 0 0,46 8-440 0 0,-52 2-456 0 0,-18-2 392 0 0,-24 1 0 0 0,134 0 328 0 0,20-1-656 0 0,-152-4 328 0 0,93-1 312 0 0,-124 1-489 0 0,-16 1 202 0 0,0 0-1 0 0,-1 0 0 0 0,1 1 0 0 0,0 0 0 0 0,0 0 0 0 0,-1 0 0 0 0,1 0 0 0 0,3 2-24 0 0,20-2 64 0 0,-19 0-64 0 0,5-2 0 0 0,-9 3 0 0 0,10 3 0 0 0,-5-2-5 0 0,-8-2 16 0 0,21-2-87 0 0,12 2-235 0 0,-17 0 636 0 0,-17 0-439 0 0,-1 0-2 0 0,1 0 28 0 0,5 0 70 0 0,2 0 18 0 0,1 0 0 0 0,0 0 0 0 0,-2 0 0 0 0,2 0 0 0 0,0-2 0 0 0,-5 1 0 0 0,-1 0 0 0 0,1 1 0 0 0,-1 0 0 0 0,1 0 0 0 0,-1 0 0 0 0,2 1 0 0 0,6-1 0 0 0,5-2 0 0 0,-1 1 0 0 0,1 0 0 0 0,13 2 0 0 0,3 0 0 0 0,-20-1 0 0 0,-7 1 0 0 0,-1-1 0 0 0,0 0 0 0 0,1 0 0 0 0,-1 0 0 0 0,1-1 0 0 0,-1 1 0 0 0,0-1 0 0 0,4-1 0 0 0,-1 1 0 0 0,0 0 0 0 0,0 0 0 0 0,0 1 0 0 0,1 0 0 0 0,-1 0 0 0 0,2 1 0 0 0,11 0 0 0 0,117 8 392 0 0,-39-9-138 0 0,-96 0-250 0 0,11 0 30 0 0,-1 0-1 0 0,0-1 1 0 0,-1-1-1 0 0,2 0-33 0 0,6-1 0 0 0,-1 1 0 0 0,15 1 0 0 0,-26 1 14 0 0,1-1-1 0 0,-1 0 1 0 0,0 0-1 0 0,0-1 0 0 0,0 0 1 0 0,-1 0-1 0 0,2 0-13 0 0,-3 0 130 0 0,10 1-1744 0 0,-14 1 117 0 0</inkml:trace>
  <inkml:trace contextRef="#ctx0" brushRef="#br0" timeOffset="31">13129 6533 2304 0 0,'0'0'101'0'0,"0"0"158"0"0,0 0 577 0 0,0 0 253 0 0,0 0 51 0 0,5-1 1255 0 0,10-7 263 0 0,-3 1 5250 0 0,-25-2-6960 0 0,8 7-846 0 0,1 1 1 0 0,-1-1-1 0 0,1 1 1 0 0,-1 0-1 0 0,0 0 1 0 0,1 0-1 0 0,-1 1 0 0 0,0 0 1 0 0,0 0-1 0 0,-3 0-102 0 0,-18-1 177 0 0,-11-1 134 0 0,0 1 0 0 0,-9 3-311 0 0,-11-1 498 0 0,-111 7 9 0 0,161-8-486 0 0,-20 0 22 0 0,0 1 0 0 0,-17 3-43 0 0,1-4 230 0 0,27 2-95 0 0,-1-1-1 0 0,-11-1-134 0 0,11 0 344 0 0,1 0 1 0 0,-13 3-345 0 0,-124 18-58 0 0,139-19 140 0 0,0-2-1 0 0,-13 0-81 0 0,-13 1 85 0 0,1 0-60 0 0,-14 1 14 0 0,-11 4-757 0 0,-49-3 718 0 0,47-2-2422 0 0,-42-2-2117 0 0,81 0 3703 0 0,-58-2-1944 0 0</inkml:trace>
  <inkml:trace contextRef="#ctx0" brushRef="#br0" timeOffset="32">10320 5200 4144 0 0,'0'0'319'0'0,"0"0"121"0"0,0 0 1289 0 0,0 0 588 0 0,0 0 120 0 0,0 0-273 0 0,7 3-604 0 0,2 6-1181 0 0,0 0 0 0 0,0 1-1 0 0,-1 0 1 0 0,0 0-1 0 0,-1 1 1 0 0,0-1 0 0 0,-1 2-1 0 0,0-1 1 0 0,-1 1 0 0 0,0 0-1 0 0,-1 0 1 0 0,0 0 0 0 0,1 6-379 0 0,0 5 251 0 0,0 0 0 0 0,-1 1 0 0 0,-2-1-1 0 0,0 1 1 0 0,-2 17-251 0 0,-3-11 131 0 0,-2 0-1 0 0,0-1 0 0 0,-3 1 0 0 0,0-1 1 0 0,-2-1-1 0 0,-1 0 0 0 0,-4 5-130 0 0,-5 8 312 0 0,-15 22-312 0 0,20-38 67 0 0,11-19-420 0 0,-5 9 504 0 0,6-7-5470 0 0,12-11-772 0 0,-2-5 1317 0 0</inkml:trace>
  <inkml:trace contextRef="#ctx0" brushRef="#br0" timeOffset="33">10746 5249 2760 0 0,'1'-1'207'0'0,"7"-16"1934"0"0,-7 16 209 0 0,-1 1 108 0 0,-1-9 2416 0 0,-1 8-4738 0 0,1 0 0 0 0,0 0-1 0 0,-1 1 1 0 0,1-1 0 0 0,-1 1-1 0 0,1-1 1 0 0,0 1 0 0 0,-1-1 0 0 0,1 1-1 0 0,-1 0 1 0 0,1 0 0 0 0,-1 0-1 0 0,1 0 1 0 0,-1 0 0 0 0,1 0 0 0 0,-1 0-1 0 0,1 0 1 0 0,-1 1 0 0 0,1-1-1 0 0,-1 1 1 0 0,1-1 0 0 0,-1 1 0 0 0,1-1-1 0 0,0 1 1 0 0,-1 0 0 0 0,1-1-1 0 0,0 1-135 0 0,-7 4 158 0 0,0-1 0 0 0,0 1-1 0 0,1 1 1 0 0,-1 0-158 0 0,-4 5 142 0 0,0 1 1 0 0,0 0 0 0 0,2 1-1 0 0,-1 1 1 0 0,2-1 0 0 0,0 1-1 0 0,0 1 1 0 0,1 1-143 0 0,-15 31 464 0 0,-15 47-464 0 0,32-75 27 0 0,1 1 1 0 0,-3 18-28 0 0,5-22 9 0 0,1 5 18 0 0,0 0-1 0 0,2 1 1 0 0,0-1 0 0 0,2 5-27 0 0,-2-17-19 0 0,1 1 0 0 0,1-1 1 0 0,0 0-1 0 0,0 0 0 0 0,1 0 1 0 0,0 0-1 0 0,0 0 0 0 0,1-1 1 0 0,0 1-1 0 0,1-1 0 0 0,0 0 1 0 0,0 0-1 0 0,1-1 0 0 0,0 0 1 0 0,0 0-1 0 0,0 0 0 0 0,1 0 1 0 0,0-1-1 0 0,1 0 0 0 0,-1-1 1 0 0,7 4 18 0 0,-9-7-477 0 0,-1 0 1 0 0,0 0-1 0 0,1-1 1 0 0,-1 0 0 0 0,1 0-1 0 0,-1 0 1 0 0,1 0-1 0 0,0-1 1 0 0,-1 1-1 0 0,1-1 1 0 0,0-1 0 0 0,2 1 476 0 0,4-3-1792 0 0</inkml:trace>
  <inkml:trace contextRef="#ctx0" brushRef="#br0" timeOffset="34">10915 5257 3680 0 0,'0'0'167'0'0,"0"0"274"0"0,1 20 7885 0 0,0-12-7586 0 0,0-1 1 0 0,0 0-1 0 0,-1 1 0 0 0,0-1 0 0 0,0 2-740 0 0,1 26 1556 0 0,3 17-516 0 0,-2-26-413 0 0,-1-1-1 0 0,-2 23-626 0 0,-1-2 227 0 0,1-29-38 0 0,0 1 0 0 0,-2-1 1 0 0,-2 11-190 0 0,1-11 94 0 0,1 1 1 0 0,1-1-1 0 0,0 11-94 0 0,0-16 71 0 0,1-9-45 0 0,0 0-1 0 0,0 0 0 0 0,1 0 0 0 0,0 0 1 0 0,-1 0-1 0 0,1 0 0 0 0,0 1-25 0 0,0-3 64 0 0,0-1 49 0 0,0 0-5 0 0,0 0-4 0 0,0 0 4 0 0,3-13 180 0 0,6-19-716 0 0,-7 25 276 0 0,-1 0 0 0 0,2 0-1 0 0,-1 0 1 0 0,2-3 152 0 0,6-29-335 0 0,-7 33 335 0 0,-1 1-13 0 0,-1 4-52 0 0,-1 1-7 0 0,0 0 1 0 0,0 0-20 0 0,0 0-5 0 0,0 0 0 0 0,0 0-8 0 0,0 0-34 0 0,0 0-20 0 0,0 0-2 0 0,0 0 10 0 0,0 0 38 0 0,0 0 14 0 0,0 0 2 0 0,0 0-12 0 0,0 0-50 0 0,0 0-24 0 0,0 0-2 0 0,0 0-20 0 0,0 0-84 0 0,0 0-37 0 0,0 0-10 0 0,0 0-13 0 0,0 0-49 0 0,0 0-19 0 0,0 0-6 0 0,0 0-4 0 0,-17-11-2180 0 0,-3-26-636 0 0,17 31 2724 0 0</inkml:trace>
  <inkml:trace contextRef="#ctx0" brushRef="#br0" timeOffset="35">10887 5227 3680 0 0,'0'0'284'0'0,"0"0"21"0"0,0 0 783 0 0,0 0 356 0 0,0 0 76 0 0,0 0-140 0 0,0 0-649 0 0,0 0-289 0 0,0 0-52 0 0,3 8 295 0 0,1-2-490 0 0,0-1-1 0 0,0 1 1 0 0,1-1-1 0 0,0 0 1 0 0,-1 0-1 0 0,2-1 1 0 0,-1 0 0 0 0,0 0-1 0 0,1 0 1 0 0,3 2-195 0 0,2 1 241 0 0,-3-1-83 0 0,1 0 0 0 0,0-1 0 0 0,0 0 0 0 0,0 0 0 0 0,1-1 0 0 0,0 0-158 0 0,22 10 512 0 0,-1 0 0 0 0,3 4-512 0 0,-23-12 164 0 0,1 1 118 0 0,-1 0 0 0 0,1 1 1 0 0,-1 0-1 0 0,0 1 1 0 0,8 9-283 0 0,-15-15 102 0 0,-1 1 0 0 0,1 0 0 0 0,-1 0 1 0 0,1 1-1 0 0,-1-1 0 0 0,0 1 0 0 0,-1 0 1 0 0,1-1-1 0 0,-1 1 0 0 0,0 0 0 0 0,0 0 0 0 0,-1 1 1 0 0,1-1-1 0 0,-1 0 0 0 0,0 1 0 0 0,-1 1-102 0 0,0-3 92 0 0,0 1 0 0 0,-1-1 0 0 0,1 0 0 0 0,-1 0 0 0 0,0 1 0 0 0,0-1 0 0 0,-1 0 0 0 0,1 0 0 0 0,-1 0 0 0 0,0 0 0 0 0,0 0 0 0 0,-1-1-1 0 0,1 1 1 0 0,-1-1 0 0 0,1 1 0 0 0,-1-1 0 0 0,0 0 0 0 0,0 0 0 0 0,-1 0 0 0 0,-1 1-92 0 0,-8 5 242 0 0,0 0 0 0 0,-2-1 1 0 0,1-1-1 0 0,-14 6-242 0 0,12-6-96 0 0,-6 2 182 0 0,1-2 0 0 0,-1 0-1 0 0,-8 0-85 0 0,-23 7 122 0 0,-5-2-28 0 0,23-5-95 0 0,19-7 73 0 0,12 0-4250 0 0,4 0 1653 0 0</inkml:trace>
  <inkml:trace contextRef="#ctx0" brushRef="#br0" timeOffset="36">11243 5680 3680 0 0,'0'0'284'0'0,"0"0"96"0"0,0 0 1098 0 0,0 0 502 0 0,0 0 100 0 0,0 0-169 0 0,0 0-798 0 0,0 0-346 0 0,0 0-67 0 0,0 0-63 0 0,0 0-193 0 0,0 0-85 0 0,0 0-20 0 0,6 13 556 0 0,-5-6-673 0 0,0 0-1 0 0,0 0 0 0 0,-1 0 0 0 0,0 0 0 0 0,-1 0 0 0 0,0 0 1 0 0,0 0-1 0 0,-1 4-221 0 0,-2 18 478 0 0,-3 18 151 0 0,4-24-244 0 0,0 0 0 0 0,1 11-385 0 0,-1 35 321 0 0,3-68-246 0 0,0-1-6 0 0,0 0-5 0 0,0 0 2 0 0,0 0 4 0 0,0 0 2 0 0,0 0 0 0 0,0 0 4 0 0,-15-10 328 0 0,14 7-404 0 0,0 0 0 0 0,0 0 0 0 0,0 0 0 0 0,0 0 0 0 0,0-1 0 0 0,1 1-1 0 0,-1 0 1 0 0,1 0 0 0 0,0-1 0 0 0,0 1 0 0 0,0 0 0 0 0,0-1 0 0 0,1 1-1 0 0,-1 0 1 0 0,1-1 0 0 0,0-2-77 0 0,1-1 0 0 0,-1 0 0 0 0,2 1 0 0 0,-1-1 0 0 0,1 1 0 0 0,2-5 77 0 0,3-1-140 0 0,1 0 0 0 0,0 1 0 0 0,0 1-1 0 0,2 0 1 0 0,-1 0 0 0 0,1 0 0 0 0,0 2 0 0 0,1-1-1 0 0,0 2 1 0 0,0-1 0 0 0,1 2 0 0 0,1-1 140 0 0,14-1-51 0 0,-17 6 44 0 0,-11 2 13 0 0,0 0 0 0 0,0 0 0 0 0,0 0-1 0 0,0 0 1 0 0,0 0 0 0 0,0 0-1 0 0,0 0 1 0 0,0 0 0 0 0,0 0 0 0 0,0 0-1 0 0,0 0 1 0 0,0 0 0 0 0,0 0 0 0 0,0 0-1 0 0,0 0 1 0 0,0 0 0 0 0,0 1-1 0 0,0-1 1 0 0,0 0 0 0 0,0 0 0 0 0,1 0-1 0 0,-1 0 1 0 0,0 0 0 0 0,0 0 0 0 0,0 0-1 0 0,0 0 1 0 0,0 0-6 0 0,-29 12 136 0 0,-80 39 25 0 0,106-50-161 0 0,0 1 0 0 0,0-1 0 0 0,0 1 0 0 0,0 0 0 0 0,0 0 0 0 0,1 0 0 0 0,-1 0 0 0 0,1 1 0 0 0,-1-1 0 0 0,1 1 0 0 0,0-1 0 0 0,0 1 0 0 0,0 0 0 0 0,0 0 0 0 0,0 0 0 0 0,1 0 0 0 0,-1 0 0 0 0,1 1 0 0 0,0-2 0 0 0,0-2 0 0 0,1 0 0 0 0,0 1 0 0 0,-1-1 0 0 0,1 0 0 0 0,0 1 0 0 0,0-1 0 0 0,-1 0 0 0 0,1 1 0 0 0,0-1 0 0 0,0 1 0 0 0,0-1 0 0 0,0 1 0 0 0,-1-1 0 0 0,1 0 0 0 0,0 1 0 0 0,0-1 0 0 0,0 1 0 0 0,0-1 0 0 0,0 1 0 0 0,0-1 0 0 0,0 1 0 0 0,0-1 0 0 0,0 0 0 0 0,0 1 0 0 0,1-1 0 0 0,-1 1 0 0 0,0-1 0 0 0,0 3 2 0 0,1-1-1 0 0,-1 0 1 0 0,1 0-1 0 0,-1 1 1 0 0,1-1-1 0 0,0 0 1 0 0,0 0-1 0 0,0 0 1 0 0,0 0-1 0 0,1 0 1 0 0,-1 0-1 0 0,0-1 1 0 0,1 1-1 0 0,-1 0 1 0 0,1-1-1 0 0,0 1 1 0 0,0 0-2 0 0,32 23 113 0 0,-16-14-196 0 0,1-1-1 0 0,0 0 1 0 0,4 0 83 0 0,12 0-7315 0 0,-26-9 1782 0 0</inkml:trace>
  <inkml:trace contextRef="#ctx0" brushRef="#br0" timeOffset="37">11658 5669 9672 0 0,'0'0'748'0'0,"-5"-11"2232"0"0,-22 5 1290 0 0,23 6-4164 0 0,1 0 0 0 0,-1 0 1 0 0,0 0-1 0 0,1 1 0 0 0,-1-1 1 0 0,1 1-1 0 0,-1 0 0 0 0,1 0 1 0 0,-1 0-1 0 0,1 0 0 0 0,0 1 1 0 0,-1-1-1 0 0,1 1 0 0 0,0 0 0 0 0,0 0 1 0 0,0 0-1 0 0,1 1 0 0 0,-2 0-106 0 0,0 1 58 0 0,0 0-1 0 0,0 0 0 0 0,1 1 0 0 0,-1 0 1 0 0,1 0-1 0 0,0 0 0 0 0,1 0 1 0 0,-1 0-1 0 0,1 0 0 0 0,0 1 0 0 0,0-1 1 0 0,1 1-1 0 0,-1 0 0 0 0,1-1 0 0 0,1 1 1 0 0,-1 1-58 0 0,1 2 50 0 0,0 1 0 0 0,0-1 0 0 0,1 0 0 0 0,0 1 1 0 0,0-1-1 0 0,1 0 0 0 0,1 0 0 0 0,0 0 0 0 0,3 7-50 0 0,-5-12 29 0 0,0 0 0 0 0,0 1 0 0 0,0-1 0 0 0,0 0 0 0 0,-1 1 0 0 0,1-1 0 0 0,-1 3-29 0 0,3 21 383 0 0,30 74 661 0 0,-31-96-1017 0 0,0 1 1 0 0,-1 0-1 0 0,0 0 1 0 0,0 0-1 0 0,0 0 1 0 0,-1 0-1 0 0,0 0 1 0 0,-1 6-28 0 0,1-10-4 0 0,-1 0 1 0 0,1 1-1 0 0,-1-1 1 0 0,0 0-1 0 0,0 0 1 0 0,0 1-1 0 0,0-1 1 0 0,-1 0-1 0 0,1 0 1 0 0,-1 0-1 0 0,0-1 1 0 0,0 1-1 0 0,0 0 1 0 0,0-1-1 0 0,0 1 1 0 0,0-1-1 0 0,-1 1 0 0 0,1-1 1 0 0,-1 0 3 0 0,1-1-272 0 0,1-1 1 0 0,-1 1-1 0 0,0-1 0 0 0,0 1 1 0 0,0-1-1 0 0,0 0 0 0 0,1 0 1 0 0,-1 0-1 0 0,0 0 0 0 0,0 0 1 0 0,0 0-1 0 0,0 0 0 0 0,1-1 0 0 0,-1 1 1 0 0,0-1-1 0 0,0 1 0 0 0,0-1 272 0 0,-8-4-2307 0 0</inkml:trace>
  <inkml:trace contextRef="#ctx0" brushRef="#br0" timeOffset="38">11480 5961 12640 0 0,'1'-1'578'0'0,"21"-5"73"0"0,-17 4-407 0 0,1 0 0 0 0,0 0 0 0 0,-1 1 0 0 0,1 0 1 0 0,0 0-1 0 0,0 0 0 0 0,0 1 0 0 0,0 0 0 0 0,4 0-244 0 0,19 3 811 0 0,-19-2-630 0 0,0 0 0 0 0,-1 0-1 0 0,4 2-180 0 0,-6-2-90 0 0,0 0-1 0 0,0-1 0 0 0,0 1 0 0 0,1-1 0 0 0,2-1 91 0 0,4 1-1309 0 0,-13 0 605 0 0</inkml:trace>
  <inkml:trace contextRef="#ctx0" brushRef="#br0" timeOffset="39">11032 5129 4144 0 0,'0'0'319'0'0,"0"0"-3"0"0,0 0 767 0 0,0 0 357 0 0,0 0 68 0 0,0 0-82 0 0,0 0-420 0 0,0 0-187 0 0,0 0-34 0 0,0 0-30 0 0,0 0-98 0 0,0 0-45 0 0,0 0-10 0 0,0 0-50 0 0,0 0-202 0 0,0 0-87 0 0,0 0-21 0 0,0 0-6 0 0,0 0-17 0 0,0 0-10 0 0,13 6 655 0 0,4-2-506 0 0,1-1-1 0 0,0 0 0 0 0,17 0-357 0 0,224 3 414 0 0,-221-6-353 0 0,-24-2-14 0 0,-11 1-44 0 0,-1 1 0 0 0,1-1 0 0 0,0 1 0 0 0,-1 0 0 0 0,1 0 0 0 0,-1 0 0 0 0,1 0 0 0 0,0 0-1 0 0,-1 0 1 0 0,1 1 0 0 0,-1-1 0 0 0,1 1 0 0 0,0 0-3 0 0,-2 0-90 0 0,-1-1-10 0 0,0 0-54 0 0,0 0-266 0 0,0 0-116 0 0,0 0-28 0 0,-15 2-3610 0 0,6-2 2229 0 0</inkml:trace>
  <inkml:trace contextRef="#ctx0" brushRef="#br0" timeOffset="40">11286 5053 7344 0 0,'0'0'332'0'0,"0"0"-4"0"0,0 0-83 0 0,0 0 424 0 0,0 0 209 0 0,0 0 39 0 0,0 0-54 0 0,0 0-266 0 0,14-6 1396 0 0,-8 6-1906 0 0,1 1-1 0 0,-1 0 1 0 0,1 0-1 0 0,-1 1 1 0 0,0-1-1 0 0,1 1 1 0 0,-1 1-1 0 0,0-1 1 0 0,0 1-1 0 0,-1 0 1 0 0,1 0-1 0 0,-1 1 1 0 0,1 0-1 0 0,-1 0 1 0 0,2 3-87 0 0,28 15 250 0 0,-29-19-155 0 0,1 1 1 0 0,-1 0 0 0 0,-1 0-1 0 0,1 0 1 0 0,-1 0 0 0 0,4 5-96 0 0,0-1 218 0 0,-8-7-134 0 0,1 0-1 0 0,-1 0 0 0 0,0 0 0 0 0,1 0 0 0 0,-1 0 1 0 0,0 0-1 0 0,0 1 0 0 0,0-1 0 0 0,0 0 1 0 0,0 1-1 0 0,0-1 0 0 0,0 1 0 0 0,-1-1 0 0 0,1 2-83 0 0,-1-2 54 0 0,0 0 0 0 0,0 0 0 0 0,-1 1-1 0 0,1-1 1 0 0,-1 0 0 0 0,1 0-1 0 0,-1 1 1 0 0,1-1 0 0 0,-1 0-1 0 0,0 0 1 0 0,0 0 0 0 0,1 0-1 0 0,-1 0 1 0 0,0 0 0 0 0,0 0-1 0 0,0 0 1 0 0,0 0 0 0 0,0-1-1 0 0,0 1 1 0 0,0 0 0 0 0,0-1-1 0 0,-1 1 1 0 0,0 0-54 0 0,-32 12 628 0 0,28-11-537 0 0,-52 20 474 0 0,20-7-2482 0 0,11-6-3940 0 0,19-7 489 0 0</inkml:trace>
  <inkml:trace contextRef="#ctx0" brushRef="#br0" timeOffset="41">11937 5660 4144 0 0,'0'0'319'0'0,"0"0"42"0"0,0 0 959 0 0,0 0 441 0 0,0 0 88 0 0,0 0-150 0 0,0 0-715 0 0,0 0-315 0 0,0 0-58 0 0,0 0-20 0 0,0 0-21 0 0,0 0-8 0 0,0 0-2 0 0,0 0-47 0 0,-18 6 569 0 0,15-6-1045 0 0,1 0-1 0 0,0 1 1 0 0,-1-1-1 0 0,1 0 1 0 0,-1 0-1 0 0,1-1 1 0 0,0 1-1 0 0,-2 0-36 0 0,2-1 73 0 0,0 1 0 0 0,0-1-1 0 0,1 1 1 0 0,-1-1-1 0 0,0 0 1 0 0,0 1-1 0 0,0-1 1 0 0,1 0 0 0 0,-1 0-1 0 0,0 0 1 0 0,1-1-1 0 0,-1 1 1 0 0,1 0-1 0 0,-2-2-72 0 0,3 2 194 0 0,0-3 227 0 0,1-4-44 0 0,3 5-285 0 0,-3 2-94 0 0,0 0 1 0 0,0 0-1 0 0,0 0 0 0 0,0 1 1 0 0,0-1-1 0 0,0 0 0 0 0,0 1 1 0 0,0-1-1 0 0,0 0 0 0 0,0 1 0 0 0,0 0 1 0 0,1-1-1 0 0,-1 1 0 0 0,0 0 2 0 0,0-1-6 0 0,0 1 2 0 0,1 0 1 0 0,-1 0-1 0 0,0-1 0 0 0,1 1 1 0 0,-1 0-1 0 0,0 0 0 0 0,1 0 0 0 0,-1 0 1 0 0,0 1-1 0 0,1-1 0 0 0,-1 0 0 0 0,0 1 1 0 0,1-1-1 0 0,-1 0 0 0 0,0 1 1 0 0,0 0-1 0 0,0-1 0 0 0,1 1 0 0 0,-1 0 1 0 0,0-1-1 0 0,0 1 0 0 0,0 0 0 0 0,0 0 4 0 0,4 4 22 0 0,-5-3 31 0 0,0-1 1 0 0,-1 1-1 0 0,1 0 1 0 0,-1 0 0 0 0,1-1-1 0 0,-1 1 1 0 0,0-1-1 0 0,0 1 1 0 0,0 0-1 0 0,0-1 1 0 0,0 1-54 0 0,-3 2-56 0 0,0-1 0 0 0,0 1 0 0 0,0-1 0 0 0,-1 0 0 0 0,1 0 0 0 0,-1 0 0 0 0,1-1 0 0 0,-1 1 0 0 0,0-1 0 0 0,0 0 0 0 0,0-1 0 0 0,0 1 0 0 0,0-1 0 0 0,-1 0 0 0 0,1 0 0 0 0,0-1 0 0 0,-4 1 56 0 0,6-4-1953 0 0,3 1-3178 0 0,0-5-251 0 0</inkml:trace>
  <inkml:trace contextRef="#ctx0" brushRef="#br0" timeOffset="42">12065 5652 5528 0 0,'0'0'422'0'0,"4"5"2886"0"0,13 3 1954 0 0,-15-7-5027 0 0,0 0 1 0 0,1-1-1 0 0,-1 1 1 0 0,1-1-1 0 0,-1 0 1 0 0,0 0-1 0 0,1 1 1 0 0,-1-2-1 0 0,1 1 1 0 0,-1 0-1 0 0,1 0 1 0 0,-1-1-1 0 0,1 1 1 0 0,-1-1-1 0 0,0 0 1 0 0,1 0-1 0 0,-1 0-235 0 0,22-9 914 0 0,-15 7-819 0 0,1-1 1 0 0,-1 0-1 0 0,-1 0 0 0 0,1-1 1 0 0,-1 0-1 0 0,1-1 1 0 0,-1 0-1 0 0,-1 0 0 0 0,3-3-95 0 0,-4 3 7 0 0,-1 1 0 0 0,0-1 0 0 0,0 0 0 0 0,0-1 0 0 0,-1 1 0 0 0,0-1-1 0 0,-1 0 1 0 0,1 0 0 0 0,-1 0 0 0 0,0 0 0 0 0,-1 0 0 0 0,0-1 0 0 0,0 1-1 0 0,-1-1 1 0 0,0 0 0 0 0,0 0 0 0 0,0 1 0 0 0,-1-1 0 0 0,-1 0 0 0 0,1 0-1 0 0,-2-2-6 0 0,2 9-1 0 0,0 0 1 0 0,0 0-1 0 0,0 0 0 0 0,0 1 0 0 0,0-1 0 0 0,-1 0 0 0 0,1 0 0 0 0,0 0 0 0 0,0 1 0 0 0,-1-1 0 0 0,1 0 0 0 0,-1 0 0 0 0,1 1 1 0 0,-1-1-1 0 0,1 0 0 0 0,-1 1 0 0 0,1-1 0 0 0,-1 1 0 0 0,0-1 0 0 0,1 1 0 0 0,-1-1 0 0 0,0 1 0 0 0,1-1 0 0 0,-1 1 0 0 0,0 0 1 0 0,0-1 0 0 0,-1 1-5 0 0,1 0 0 0 0,-1-1 0 0 0,1 1 0 0 0,-1 0 0 0 0,1 0 0 0 0,-1 0 0 0 0,1 1 0 0 0,-1-1 0 0 0,0 0 0 0 0,1 1 0 0 0,-1-1 0 0 0,1 1 0 0 0,-2 0 5 0 0,-1 1 2 0 0,0 0 0 0 0,-1 0 0 0 0,1 0 0 0 0,0 1 0 0 0,0 0 1 0 0,1 0-1 0 0,-1 0 0 0 0,0 0 0 0 0,-1 3-2 0 0,-9 12 99 0 0,8-12-45 0 0,0 1 0 0 0,1 1 1 0 0,0-1-1 0 0,0 1 0 0 0,1 0 1 0 0,0 0-1 0 0,0 0 0 0 0,0 3-54 0 0,1-4 20 0 0,1 0-1 0 0,0-1 1 0 0,1 1-1 0 0,0 0 1 0 0,0 0-1 0 0,0 0 1 0 0,1 0-1 0 0,0 0 0 0 0,1 0 1 0 0,-1 0-1 0 0,1 0 1 0 0,0 0-1 0 0,1 0 1 0 0,0-1-1 0 0,0 1 1 0 0,0-1-1 0 0,4 6-19 0 0,-3-6 67 0 0,1 0 0 0 0,0 0 0 0 0,1-1-1 0 0,-1 0 1 0 0,1 0 0 0 0,0 0 0 0 0,1 0 0 0 0,-1-1 0 0 0,1 1-1 0 0,0-2 1 0 0,0 1 0 0 0,0-1 0 0 0,0 1 0 0 0,1-2 0 0 0,3 2-67 0 0,0-1-283 0 0,1 0 1 0 0,-1 0 0 0 0,1-1-1 0 0,0-1 1 0 0,5 0 282 0 0,31-1-5268 0 0,-34-2-1417 0 0</inkml:trace>
  <inkml:trace contextRef="#ctx0" brushRef="#br0" timeOffset="43">12528 5647 11024 0 0,'11'-6'630'0'0,"0"2"1"0"0,1-1-1 0 0,9-1-630 0 0,-17 4 239 0 0,1 1 0 0 0,-1 1 0 0 0,1-1 0 0 0,-1 0 0 0 0,0 1 0 0 0,1 0 0 0 0,-1 0-1 0 0,1 1 1 0 0,-1-1 0 0 0,1 1 0 0 0,-1 0 0 0 0,2 0-239 0 0,-5 0 94 0 0,1-1-1 0 0,0 1 1 0 0,-1 0-1 0 0,1-1 1 0 0,-1 1-1 0 0,1 0 1 0 0,-1 0-1 0 0,0 0 1 0 0,1 0-1 0 0,-1 0 1 0 0,0 1-1 0 0,0-1 1 0 0,0 0-1 0 0,0 1 1 0 0,0-1-1 0 0,0 0 1 0 0,0 1-1 0 0,0-1 1 0 0,0 1-1 0 0,0 1-93 0 0,-1-1 105 0 0,1 1 0 0 0,-1 0 0 0 0,1-1 0 0 0,-1 1 0 0 0,0 0 0 0 0,0-1 0 0 0,0 1 0 0 0,-1 0 0 0 0,1-1-1 0 0,-1 1 1 0 0,1 0 0 0 0,-2 1-105 0 0,0 4 174 0 0,-2-1 0 0 0,1 1 0 0 0,-1-1 0 0 0,0 0 0 0 0,0 0 0 0 0,-1 0 0 0 0,0 0 0 0 0,-3 2-174 0 0,-2 1 150 0 0,0-1 0 0 0,0-1 0 0 0,-1 1 0 0 0,0-1-150 0 0,-5 3 143 0 0,9-5-17 0 0,-1 0 1 0 0,1 0-1 0 0,-1 1 0 0 0,-5 8-126 0 0,13-15 84 0 0,0 0-16 0 0,0 0-4 0 0,0 0 0 0 0,0 0 2 0 0,0 0 4 0 0,0 1-59 0 0,1 0 0 0 0,-1-1-1 0 0,0 1 1 0 0,1-1 0 0 0,-1 1 0 0 0,1-1-1 0 0,0 0 1 0 0,-1 1 0 0 0,1-1 0 0 0,-1 0-1 0 0,1 1 1 0 0,-1-1 0 0 0,1 0-1 0 0,0 1 1 0 0,-1-1 0 0 0,1 0 0 0 0,0 0-1 0 0,-1 0 1 0 0,1 0 0 0 0,0 0-1 0 0,-1 0 1 0 0,1 0-11 0 0,16 3 156 0 0,-3-5-83 0 0,0 1 0 0 0,-1-2 0 0 0,1 1 0 0 0,-1-2 0 0 0,12-4-73 0 0,-16 5-11 0 0,-6 2-345 0 0,-1 1 0 0 0,0-1 0 0 0,1 0 0 0 0,-1 0 0 0 0,0-1 0 0 0,0 1 1 0 0,0 0-1 0 0,0-1 0 0 0,0 1 0 0 0,0-1 0 0 0,-1 1 0 0 0,1-1 356 0 0,2-6-6802 0 0</inkml:trace>
  <inkml:trace contextRef="#ctx0" brushRef="#br0" timeOffset="44">12102 5276 14888 0 0,'0'0'680'0'0,"0"0"-11"0"0,10-16-76 0 0,13-10 866 0 0,1 0-1 0 0,4 0-1458 0 0,7-7 148 0 0,44-42-24 0 0,-78 75-112 0 0,0-1 0 0 0,0 0-1 0 0,-1 0 1 0 0,1 1 0 0 0,0-1-1 0 0,0 1 1 0 0,0-1-1 0 0,0 1 1 0 0,-1-1 0 0 0,1 1-1 0 0,0-1 1 0 0,0 1 0 0 0,0 0-1 0 0,0-1 1 0 0,0 1-1 0 0,0 0 1 0 0,0 0 0 0 0,0 0-1 0 0,0 0 1 0 0,0 0 0 0 0,0 0-1 0 0,0 0 1 0 0,0 0-1 0 0,0 0 1 0 0,0 1 0 0 0,0-1-1 0 0,0 0 1 0 0,0 1 0 0 0,0-1-1 0 0,0 1 1 0 0,0-1-12 0 0,2 2 21 0 0,0 0 1 0 0,-1 1 0 0 0,1-1-1 0 0,-1 0 1 0 0,0 1 0 0 0,0-1-1 0 0,2 4-21 0 0,0-1-44 0 0,1 2 51 0 0,-2-1 0 0 0,1 1-1 0 0,-1 0 1 0 0,0 0 0 0 0,0 0-1 0 0,0 0 1 0 0,-1 2-7 0 0,2 2 26 0 0,-1 0 0 0 0,1-1-1 0 0,2 2-25 0 0,4 9 10 0 0,0 0-1 0 0,-1 4-9 0 0,-4-10-31 0 0,1 0-1 0 0,0-1 0 0 0,1 0 0 0 0,1 0 0 0 0,8 11 32 0 0,2 4-1896 0 0,-11-17 728 0 0</inkml:trace>
  <inkml:trace contextRef="#ctx0" brushRef="#br0" timeOffset="45">12832 5129 2760 0 0,'0'0'409'0'0,"0"0"679"0"0,4-14 7276 0 0,-2 13-8107 0 0,0 0-1 0 0,0 0 1 0 0,0 1-1 0 0,-1-1 1 0 0,1 1-1 0 0,0-1 1 0 0,0 1-1 0 0,0 0 1 0 0,0-1-1 0 0,0 1 1 0 0,0 0 0 0 0,0 0-1 0 0,0 1 1 0 0,0-1-1 0 0,0 0 1 0 0,0 1-1 0 0,0-1 1 0 0,0 1-1 0 0,0 0-256 0 0,4 1 176 0 0,-1 0-1 0 0,0 0 0 0 0,0 1 0 0 0,-1 0 0 0 0,1 0 0 0 0,0 0 1 0 0,-1 0-1 0 0,0 1 0 0 0,2 2-175 0 0,36 39 896 0 0,-38-39-761 0 0,13 15 111 0 0,-2 1-1 0 0,0 0 0 0 0,-2 1 1 0 0,0 1-1 0 0,-2 0 0 0 0,2 9-245 0 0,-6-11 220 0 0,-1 0-1 0 0,-1 0 0 0 0,2 18-219 0 0,-7-35 30 0 0,3 18 45 0 0,-1 0 0 0 0,-2 0 0 0 0,0 0 0 0 0,-1 0 0 0 0,-2 0 0 0 0,0 0 0 0 0,-2 0 0 0 0,0-1 0 0 0,-1 0 0 0 0,-9 21-75 0 0,2-11 99 0 0,-1 1 1 0 0,-1-2 0 0 0,-2 0 0 0 0,-1-1-1 0 0,-16 19-99 0 0,-51 53 58 0 0,27-35-1236 0 0,31-39-1446 0 0,16-15 208 0 0</inkml:trace>
  <inkml:trace contextRef="#ctx0" brushRef="#br0" timeOffset="46">8017 7158 11200 0 0,'0'0'513'0'0,"0"-1"-10"0"0,0 0-414 0 0,-1 1 0 0 0,1 0 1 0 0,0-1-1 0 0,0 1 0 0 0,0-1 0 0 0,0 1 1 0 0,-1 0-1 0 0,1 0 0 0 0,0-1 1 0 0,0 1-1 0 0,-1 0 0 0 0,1-1 1 0 0,0 1-1 0 0,0 0 0 0 0,-1 0 0 0 0,1-1 1 0 0,0 1-1 0 0,-1 0 0 0 0,1 0 1 0 0,0 0-1 0 0,-1 0 0 0 0,1-1 1 0 0,0 1-1 0 0,-1 0 0 0 0,1 0 1 0 0,-1 0-1 0 0,1 0 0 0 0,0 0 0 0 0,-1 0 1 0 0,1 0-1 0 0,0 0 0 0 0,-1 0 1 0 0,1 0-1 0 0,-1 0 0 0 0,1 0 1 0 0,0 0-1 0 0,-1 0 0 0 0,1 0 0 0 0,0 1 1 0 0,-1-1-1 0 0,1 0 0 0 0,0 0 1 0 0,-1 0-1 0 0,1 1 0 0 0,0-1 1 0 0,-1 0-1 0 0,1 0 0 0 0,0 1 0 0 0,-1-1 1 0 0,1 0-1 0 0,0 0 0 0 0,0 1-89 0 0,-9 13 1180 0 0,-3 15-283 0 0,6-16-606 0 0,0-1 0 0 0,2 1 0 0 0,0 0 0 0 0,0 0 0 0 0,0 4-291 0 0,2-3 210 0 0,0-7-115 0 0,1 2 0 0 0,0-1-1 0 0,0 0 1 0 0,1 0 0 0 0,0 0 0 0 0,1 0-1 0 0,-1 0 1 0 0,2 0 0 0 0,-1 1-95 0 0,-1-8 7 0 0,2 7 63 0 0,1 1 0 0 0,0-1 1 0 0,0 1-1 0 0,4 7-70 0 0,-6-15 14 0 0,-1 1-1 0 0,1-1 1 0 0,0 1 0 0 0,0-1-1 0 0,0 1 1 0 0,0-1 0 0 0,1 1-1 0 0,-1-1 1 0 0,0 0 0 0 0,0 0-1 0 0,1 0 1 0 0,-1 0 0 0 0,1 0-1 0 0,-1 0 1 0 0,1 0 0 0 0,-1 0 0 0 0,1 0-1 0 0,0-1 1 0 0,-1 1 0 0 0,1-1-1 0 0,0 1 1 0 0,0-1 0 0 0,-1 0-1 0 0,1 0 1 0 0,0 1 0 0 0,0-1-1 0 0,1-1-13 0 0,4 0 17 0 0,0 0 0 0 0,-1-1 0 0 0,1-1 0 0 0,-1 1 1 0 0,1-1-1 0 0,-1 0 0 0 0,0 0 0 0 0,0-1 0 0 0,0 0 0 0 0,0 0 0 0 0,-1 0 0 0 0,0-1 0 0 0,0 0 0 0 0,0 0 0 0 0,0 0 0 0 0,-1 0 0 0 0,0-1 0 0 0,0 0 0 0 0,0 0 0 0 0,-1 0 0 0 0,0 0 0 0 0,0 0 0 0 0,2-7-17 0 0,-5 11-1 0 0,0 2 1 0 0,0-1-1 0 0,1 1 1 0 0,-1-1-1 0 0,0 1 0 0 0,0-1 1 0 0,0 1-1 0 0,0-1 0 0 0,1 1 1 0 0,-1-1-1 0 0,0 1 1 0 0,0 0-1 0 0,1-1 0 0 0,-1 1 1 0 0,0-1-1 0 0,1 1 0 0 0,-1 0 1 0 0,0-1-1 0 0,1 1 1 0 0,-1 0-1 0 0,1-1 0 0 0,-1 1 1 0 0,1 0 0 0 0,2-2-70 0 0,-2 2 66 0 0,0 0-1 0 0,-1-1 0 0 0,1 1 1 0 0,0 0-1 0 0,-1 0 0 0 0,1 0 1 0 0,-1 0-1 0 0,1 0 0 0 0,0 0 0 0 0,-1 1 1 0 0,1-1-1 0 0,0 0 0 0 0,-1 0 1 0 0,1 0-1 0 0,-1 0 0 0 0,1 1 1 0 0,0-1-1 0 0,-1 0 0 0 0,1 1 1 0 0,-1-1-1 0 0,1 0 0 0 0,-1 1 1 0 0,1-1-1 0 0,-1 1 0 0 0,1-1 0 0 0,-1 1 1 0 0,0-1-1 0 0,1 1 5 0 0,1 1-14 0 0,22 19-139 0 0,24 15 153 0 0,-38-30 36 0 0,0 0-1 0 0,1 0 0 0 0,-1-1 0 0 0,1 0 0 0 0,1-1 1 0 0,7 2-36 0 0,1-1-33 0 0,-1-1 0 0 0,16 2 33 0 0,-27-6-1 0 0,-1 1 0 0 0,0-1 0 0 0,0-1 0 0 0,0 0 0 0 0,0 0 0 0 0,0 0 0 0 0,0-1 0 0 0,0 1 0 0 0,3-3 1 0 0,-5 3 25 0 0,-1-1 0 0 0,1 0 0 0 0,0 0 0 0 0,-1 0-1 0 0,1-1 1 0 0,-1 0 0 0 0,0 0 0 0 0,0 0 0 0 0,0 0 0 0 0,0-1 0 0 0,0 1 0 0 0,2-4-25 0 0,-3 2 33 0 0,1 0 0 0 0,-1 0 1 0 0,0 0-1 0 0,-1-1 0 0 0,1 1 0 0 0,-1-1 1 0 0,0 0-1 0 0,-1 0 0 0 0,1 0 1 0 0,-1 1-1 0 0,0-1 0 0 0,-1 0 0 0 0,1 0 1 0 0,-1 0-1 0 0,0-1 0 0 0,-1 1 1 0 0,0-3-34 0 0,-1-7 31 0 0,-1 0 1 0 0,-1 1 0 0 0,-1-1 0 0 0,0 1 0 0 0,0 0 0 0 0,-3-1-32 0 0,5 8-40 0 0,-1-1 0 0 0,-1 1 0 0 0,0 0 0 0 0,0 1-1 0 0,0-1 1 0 0,-1 1 0 0 0,0 0 0 0 0,-1 0 40 0 0,4 4-309 0 0,-1 0 0 0 0,0 0 0 0 0,0 0 0 0 0,0 1-1 0 0,-1-1 1 0 0,1 1 0 0 0,-1 0 309 0 0,1 0-826 0 0,0 1 0 0 0,-1 0 1 0 0,1-1-1 0 0,0 2 0 0 0,-1-1 0 0 0,0 0 0 0 0,1 1 0 0 0,-2 0 826 0 0,-9 0-2366 0 0</inkml:trace>
  <inkml:trace contextRef="#ctx0" brushRef="#br0" timeOffset="47">8731 7455 5984 0 0,'0'-9'648'0'0,"0"-1"986"0"0,0 9 213 0 0,0 1 89 0 0,0 0-221 0 0,0 0-991 0 0,0 0-438 0 0,3 7 145 0 0,-2 0 1 0 0,-1 0 1 0 0,0-1-1 0 0,0 1 0 0 0,0 0 1 0 0,-1 0-1 0 0,0 0 0 0 0,-1 3-432 0 0,-3 32 1258 0 0,4-33-1114 0 0,0 0 0 0 0,0 0 0 0 0,-1-1 0 0 0,0 1 1 0 0,-2 3-145 0 0,1-2 47 0 0,0 0 1 0 0,1-1-1 0 0,1 1 0 0 0,-1 1-47 0 0,0 16 67 0 0,-2 0-1 0 0,-2 3-66 0 0,-4 28 75 0 0,4-30-24 0 0,4-23-1 0 0,1 1 0 0 0,0-1 0 0 0,0 1 0 0 0,0-1 0 0 0,1 1-1 0 0,0 0 1 0 0,0 3-50 0 0,12-23 80 0 0,-3 0-157 0 0,-1-1 0 0 0,0 0-1 0 0,4-14 78 0 0,-6 12-240 0 0,2 0-1 0 0,0 1 0 0 0,4-6 241 0 0,19-32-792 0 0,-19 30-51 0 0,11-13 843 0 0,-19 30-53 0 0,1 0 0 0 0,1 1 0 0 0,-1-1 0 0 0,1 1 0 0 0,0 1 0 0 0,1-1 0 0 0,1 0 53 0 0,-6 4-1 0 0,8-4-82 0 0,-10 7 89 0 0,1 0-1 0 0,-1-1 0 0 0,1 1 0 0 0,-1 0 0 0 0,0 0 1 0 0,1 0-1 0 0,-1-1 0 0 0,0 1 0 0 0,0 0 0 0 0,0 0 0 0 0,1 0 1 0 0,-1 0-1 0 0,0 0 0 0 0,0-1 0 0 0,0 1 0 0 0,0 0 1 0 0,0 0-1 0 0,-1 0-5 0 0,0 2 38 0 0,0 0 0 0 0,0-1 1 0 0,0 1-1 0 0,-1-1 0 0 0,1 1 1 0 0,-1-1-1 0 0,0 0 0 0 0,0 1 1 0 0,0-1-1 0 0,0 0 1 0 0,0 0-1 0 0,0-1 0 0 0,0 1 1 0 0,-1 0-39 0 0,-35 23 309 0 0,11-11-82 0 0,-26 10-227 0 0,31-15 68 0 0,1 1-1 0 0,0 0 1 0 0,-12 10-68 0 0,31-19 5 0 0,-9 10 319 0 0,11-11-317 0 0,0 1 0 0 0,-1-1 1 0 0,1 1-1 0 0,0-1 1 0 0,0 1-1 0 0,0-1 0 0 0,0 1 1 0 0,0 0-1 0 0,0-1 0 0 0,0 1 1 0 0,0-1-1 0 0,0 1 1 0 0,1-1-1 0 0,-1 1 0 0 0,0-1 1 0 0,0 1-1 0 0,0-1 0 0 0,1 1 1 0 0,-1-1-1 0 0,0 1 0 0 0,0-1 1 0 0,1 1-1 0 0,-1-1 1 0 0,0 1-1 0 0,1-1 0 0 0,-1 1 1 0 0,1-1-8 0 0,3 4 11 0 0,0-1 1 0 0,0 1 0 0 0,1-1-1 0 0,0 0 1 0 0,0 0 0 0 0,-1-1-1 0 0,1 1 1 0 0,1-1 0 0 0,-1 0 0 0 0,0-1-1 0 0,0 1 1 0 0,1-1 0 0 0,2 0-12 0 0,21 8 50 0 0,9 2 5 0 0,-28-9-742 0 0,-1 0-1 0 0,0 1 1 0 0,0 0-1 0 0,0 1 1 0 0,2 2 687 0 0,-1-2-4265 0 0,-1 0-1143 0 0</inkml:trace>
  <inkml:trace contextRef="#ctx0" brushRef="#br0" timeOffset="48">8979 7724 8752 0 0,'0'0'673'0'0,"0"0"-150"0"0,0 0 989 0 0,1 2 478 0 0,7 23 2744 0 0,-1 1-3700 0 0,-5-20-698 0 0,-1 0 0 0 0,1 0 0 0 0,-2 0 0 0 0,1 0 0 0 0,-1 2-336 0 0,3 15 692 0 0,3 20 85 0 0,-5-40-717 0 0,2 8 368 0 0,-3-10-3044 0 0,0-1-3474 0 0,5-3-27 0 0</inkml:trace>
  <inkml:trace contextRef="#ctx0" brushRef="#br0" timeOffset="49">9029 7509 15032 0 0,'0'0'686'0'0,"0"0"-15"0"0,0-3-431 0 0,-2-1-134 0 0,1 3 304 0 0,2-4 807 0 0,1 10-2108 0 0</inkml:trace>
  <inkml:trace contextRef="#ctx0" brushRef="#br0" timeOffset="50">9296 7321 3224 0 0,'0'0'557'0'0,"0"0"1133"0"0,0 0 497 0 0,0 0 100 0 0,0 0-190 0 0,0 0-861 0 0,0 0-380 0 0,0 0-78 0 0,0 0-53 0 0,0 0-180 0 0,0 0-81 0 0,0 0-15 0 0,0 0-17 0 0,0 0-66 0 0,0 0-29 0 0,0 0-8 0 0,6 5 294 0 0,-3-2-491 0 0,0-1 0 0 0,0 0-1 0 0,1 0 1 0 0,-1-1 0 0 0,0 1 0 0 0,1-1 0 0 0,0 0-1 0 0,-1 0 1 0 0,1 0 0 0 0,0 0 0 0 0,0 0 0 0 0,1-1-132 0 0,16 4 327 0 0,-14-3-278 0 0,0 0 0 0 0,0-1-1 0 0,0 0 1 0 0,1 0 0 0 0,-1 0-1 0 0,5-2-48 0 0,18 0 128 0 0,7 0 259 0 0,12-2-387 0 0,-13 1-817 0 0,10 0 817 0 0,-39 2-1952 0 0,-4 0-83 0 0,0 1-2569 0 0,-3 0-814 0 0</inkml:trace>
  <inkml:trace contextRef="#ctx0" brushRef="#br0" timeOffset="51">10802 7307 3680 0 0,'0'0'284'0'0,"-11"-1"-587"0"0,5 0 2518 0 0,3 1 2810 0 0,2 0 4161 0 0,8 4-8667 0 0,0-1-1 0 0,-1 1 1 0 0,6 4-519 0 0,14 9 628 0 0,-16-13-519 0 0,-1 0 0 0 0,1 0-1 0 0,1-1 1 0 0,-1 0-1 0 0,0-1 1 0 0,1 0-1 0 0,-1 0 1 0 0,1-1 0 0 0,0-1-1 0 0,3 0-108 0 0,48-4-1322 0 0,-1-4-6190 0 0,-59 8 7142 0 0,13-3-5751 0 0</inkml:trace>
  <inkml:trace contextRef="#ctx0" brushRef="#br0" timeOffset="52">9921 7086 3224 0 0,'0'0'143'0'0,"0"-4"1174"0"0,-1 2 5573 0 0,1 2-6618 0 0,-1-1-1 0 0,0 1 0 0 0,0 0 1 0 0,0 0-1 0 0,0-1 0 0 0,0 1 0 0 0,0 0 1 0 0,0 0-1 0 0,0 0 0 0 0,0 0 1 0 0,0 0-1 0 0,0 0 0 0 0,0 0 1 0 0,0 0-1 0 0,0 1 0 0 0,1-1 0 0 0,-1 0 1 0 0,0 0-1 0 0,0 1 0 0 0,-1 0-271 0 0,1 0 145 0 0,0-1 0 0 0,0 1-1 0 0,-1 0 1 0 0,1 1-1 0 0,0-1 1 0 0,0 0 0 0 0,0 0-1 0 0,1 0 1 0 0,-1 1 0 0 0,0-1-1 0 0,0 0 1 0 0,0 2-145 0 0,-1 4 157 0 0,-1 1 0 0 0,1-1 1 0 0,0 1-1 0 0,1 0 0 0 0,0 0-157 0 0,0-6 197 0 0,0 7-90 0 0,1 0-1 0 0,0 0 1 0 0,0 0-1 0 0,1 0 1 0 0,0 0-1 0 0,0 0 1 0 0,1 0-1 0 0,0 0 0 0 0,1-1 1 0 0,-1 1-1 0 0,2-1 1 0 0,3 8-107 0 0,-5-12 24 0 0,1 0 0 0 0,-1 0 0 0 0,0-1 0 0 0,1 1 0 0 0,0-1 0 0 0,0 0 0 0 0,0 0 0 0 0,0 0 0 0 0,1 0 0 0 0,-1-1 0 0 0,1 1 1 0 0,2 1-25 0 0,-2-3 26 0 0,-1 1 0 0 0,0-1 1 0 0,0 0-1 0 0,1 0 1 0 0,-1-1-1 0 0,0 1 1 0 0,1-1-1 0 0,-1 0 1 0 0,1 1-1 0 0,-1-1 1 0 0,1-1-1 0 0,-1 1 1 0 0,1-1-1 0 0,-1 1 0 0 0,0-1 1 0 0,1 0-1 0 0,1-1-26 0 0,-1 1 23 0 0,0 0-1 0 0,0-1 1 0 0,0 0-1 0 0,0 0 0 0 0,0 0 1 0 0,-1 0-1 0 0,1-1 1 0 0,-1 1-1 0 0,1-1 0 0 0,-1 0 1 0 0,0 0-1 0 0,0 0 1 0 0,0 0-1 0 0,0-1 0 0 0,-1 0-22 0 0,7-7 17 0 0,-7 9-17 0 0,-1 1 0 0 0,0 0 0 0 0,0 0 0 0 0,0-1 0 0 0,0 1 0 0 0,0-1 0 0 0,-1 1 0 0 0,1-1 0 0 0,0 1 0 0 0,-1-1 0 0 0,1 1 0 0 0,-1-1-1 0 0,1 1 1 0 0,-1-1 0 0 0,0 0 0 0 0,1 1 0 0 0,-1-1 0 0 0,-1-5-12 0 0,0 10-29 0 0,-3 12 22 0 0,4-10 19 0 0,-1 1-1 0 0,1-1 0 0 0,0 1 1 0 0,1 0-1 0 0,-1-1 1 0 0,1 1-1 0 0,0-1 0 0 0,0 0 1 0 0,1 1-1 0 0,0-1 0 0 0,0 0 1 0 0,0 0-1 0 0,0 0 0 0 0,1 0 1 0 0,0 0-1 0 0,2 3 1 0 0,-3-6 15 0 0,0 1 0 0 0,0-1 0 0 0,0 1 0 0 0,1-1 0 0 0,-1 0 0 0 0,1 0 0 0 0,-1 0 0 0 0,1 0 0 0 0,0-1-1 0 0,0 1 1 0 0,0-1 0 0 0,0 0 0 0 0,0 1 0 0 0,0-1 0 0 0,0 0 0 0 0,0-1 0 0 0,0 1 0 0 0,1-1 0 0 0,-1 1 0 0 0,0-1 0 0 0,0 0 0 0 0,1 0 0 0 0,-1 0 0 0 0,0-1-1 0 0,0 1 1 0 0,1-1 0 0 0,-1 0 0 0 0,2-1-15 0 0,0 1 34 0 0,0-1-1 0 0,-1 0 1 0 0,1-1 0 0 0,0 1-1 0 0,-1-1 1 0 0,0 0-1 0 0,0 0 1 0 0,0-1-1 0 0,0 1 1 0 0,0-1 0 0 0,0 1-1 0 0,-1-1 1 0 0,0 0-1 0 0,0-1 1 0 0,0 1-1 0 0,0-1 1 0 0,-1 1-1 0 0,0-1 1 0 0,0 0 0 0 0,0 1-1 0 0,0-1 1 0 0,-1 0-1 0 0,1-2-33 0 0,-1-3 37 0 0,1 0 0 0 0,-1-1-1 0 0,0 1 1 0 0,-1 0 0 0 0,-1 0-1 0 0,0-2-36 0 0,-1-33 132 0 0,2 31-114 0 0,-1 1 0 0 0,0-1-1 0 0,-1 1 1 0 0,0-1-1 0 0,-2-3-17 0 0,-5-10-557 0 0,8 26 326 0 0,1 1-53 0 0,0 0-218 0 0,0 0-98 0 0,0 0-22 0 0,0 0-214 0 0,4 14-4259 0 0,-4-12 3547 0 0,3 6-3660 0 0</inkml:trace>
  <inkml:trace contextRef="#ctx0" brushRef="#br0" timeOffset="53">10363 7383 10080 0 0,'0'0'462'0'0,"0"0"-12"0"0,0 0-188 0 0,0 0 293 0 0,0 0 158 0 0,0 0 30 0 0,0 0-22 0 0,0 0-121 0 0,0 0-50 0 0,0 0-8 0 0,0 0-3 0 0,0 0 3 0 0,0 0 2 0 0,0 0 0 0 0,0 0-26 0 0,0 0-112 0 0,0 0-43 0 0,0 0-10 0 0,0 0-19 0 0,0 0-80 0 0,0 0-35 0 0,0 0-10 0 0,0 0 17 0 0,0 0 71 0 0,0 0 30 0 0,0 0 7 0 0,0 0-38 0 0,0 0-161 0 0,0 0-34 0 0,0 0 43 0 0,0 0-4 0 0,0 0-4 0 0,0 0-9 0 0,0 0-40 0 0,0 0-21 0 0,0 0-2 0 0,0 0 4 0 0,0 0 16 0 0,0 0 4 0 0,0 0 0 0 0,0 0 12 0 0,0 0 52 0 0,0 0 28 0 0,0 0 4 0 0,0 0-46 0 0,0 0-156 0 0,0 0 88 0 0,0 0 52 0 0,0 0 8 0 0,0 0-8 0 0,0 0-46 0 0,0 0-6 0 0,0 0 18 0 0,0 0-8 0 0,0 0-14 0 0,0 0 0 0 0,0 0-24 0 0,1 18-174 0 0,3 82 132 0 0,0-63 0 0 0,-3 0 0 0 0,-1 15 0 0 0,-1-12 0 0 0,-2 9-4017 0 0,3-49 2066 0 0</inkml:trace>
  <inkml:trace contextRef="#ctx0" brushRef="#br0" timeOffset="54">13693 6514 10592 0 0,'0'0'488'0'0,"0"0"-12"0"0,0 0-182 0 0,0 0 373 0 0,0 0 196 0 0,0 0 38 0 0,2 1-60 0 0,4 2-462 0 0,0 0-1 0 0,-1-1 1 0 0,2 0 0 0 0,-1 0-1 0 0,0 0 1 0 0,0 0 0 0 0,1-1-1 0 0,-1 0 1 0 0,2 0-379 0 0,17 0 1447 0 0,20-1-1447 0 0,-26 0 14 0 0,66 2 191 0 0,-2 0-2778 0 0,-72-3 340 0 0,0-2-3533 0 0</inkml:trace>
  <inkml:trace contextRef="#ctx0" brushRef="#br0" timeOffset="55">13857 6389 9216 0 0,'-1'0'706'0'0,"1"-1"-462"0"0,0 1-1 0 0,0 0 0 0 0,-1 0 1 0 0,1-1-1 0 0,0 1 0 0 0,0 0 0 0 0,-1 0 1 0 0,1-1-1 0 0,0 1 0 0 0,0 0 1 0 0,-1 0-1 0 0,1 0 0 0 0,0 0 1 0 0,0 0-1 0 0,-1-1 0 0 0,1 1 0 0 0,0 0 1 0 0,-1 0-1 0 0,1 0 0 0 0,0 0 1 0 0,0 0-1 0 0,-1 0 0 0 0,1 0 0 0 0,0 0 1 0 0,-1 0-1 0 0,1 0 0 0 0,0 0 1 0 0,-1 0-1 0 0,1 0 0 0 0,0 0 1 0 0,-1 1-1 0 0,1-1-243 0 0,-5 9 1414 0 0,2 12-1546 0 0,4 6 1299 0 0,1 1 0 0 0,4 12-1167 0 0,2 21 698 0 0,-5-44-1096 0 0,0 0 1 0 0,1-1-1 0 0,1 1 0 0 0,5 10 398 0 0,-3-11-1488 0 0,5-2-72 0 0</inkml:trace>
  <inkml:trace contextRef="#ctx0" brushRef="#br0" timeOffset="56">11390 7018 5528 0 0,'0'0'422'0'0,"0"0"81"0"0,0 0 1366 0 0,0 0 622 0 0,0 0 124 0 0,0 0-285 0 0,0 0-1310 0 0,0 0-572 0 0,7 15 353 0 0,-3 1-318 0 0,-1-1 0 0 0,-1 2-1 0 0,0-1 1 0 0,-1 15-483 0 0,2 13 273 0 0,-2-41-266 0 0,5 57 418 0 0,12 45-425 0 0,-3-20 791 0 0,-14-79-729 0 0,1-1-1 0 0,0 0 1 0 0,0 0-1 0 0,0 0 1 0 0,0 0-62 0 0,-1-4 69 0 0,-1-1-5 0 0,8 4 5 0 0,-7-4-65 0 0,-1 1-1 0 0,1-1 1 0 0,-1 1-1 0 0,1-1 1 0 0,-1 0-1 0 0,1 1 1 0 0,-1-1-1 0 0,1 0 0 0 0,-1 1 1 0 0,1-1-1 0 0,0 0 1 0 0,-1 0-1 0 0,1 0 1 0 0,0 1-1 0 0,-1-1 1 0 0,1 0-1 0 0,0 0-3 0 0,6-1 34 0 0,-1 0-1 0 0,1 0 1 0 0,0 0-1 0 0,-1-1 0 0 0,1 0 1 0 0,-1 0-1 0 0,1-1 1 0 0,-1 0-1 0 0,0 0 0 0 0,0 0 1 0 0,0-1-1 0 0,0 0 0 0 0,-1 0 1 0 0,0 0-1 0 0,0-1 1 0 0,0 0-1 0 0,0 0 0 0 0,-1 0 1 0 0,1 0-1 0 0,-1-1 1 0 0,1-2-34 0 0,-5 8 2 0 0,3-4 15 0 0,0-1-1 0 0,-1 1 1 0 0,1 0-1 0 0,-1-1 1 0 0,0 1-1 0 0,0-1 1 0 0,-1 0-1 0 0,2-3-16 0 0,2-17 39 0 0,0-1 0 0 0,-1 0 0 0 0,-2 0 0 0 0,0-10-39 0 0,4-29 76 0 0,-5 62-44 0 0,-1 0 0 0 0,1 1 0 0 0,0-1 0 0 0,-1 0 0 0 0,1 1 0 0 0,0-1 0 0 0,1 1 0 0 0,-1-1-1 0 0,0 1 1 0 0,1-1 0 0 0,-1 1 0 0 0,1 0 0 0 0,0 0 0 0 0,0 0 0 0 0,1-2-32 0 0,-2 4 245 0 0,15-10 3 0 0,-16 10-248 0 0,1-1 0 0 0,0 1 0 0 0,-1 0 0 0 0,1 0 0 0 0,0 0 0 0 0,-1-1 0 0 0,1 1 0 0 0,0 0 0 0 0,-1 0 0 0 0,1 0 0 0 0,0 0 0 0 0,-1 0 0 0 0,1 0 0 0 0,0 0 0 0 0,-1 0 0 0 0,1 1 0 0 0,0-1 0 0 0,-1 0 0 0 0,1 0 0 0 0,0 1 0 0 0,-1-1 0 0 0,1 0 0 0 0,1 1 0 0 0,18 6 37 0 0,-10-3-35 0 0,-1-1 1 0 0,1 0-1 0 0,4 0-2 0 0,16-4-298 0 0,-8 0 2 0 0,-6-1-1292 0 0,-6-1-5312 0 0,-6-1 411 0 0</inkml:trace>
  <inkml:trace contextRef="#ctx0" brushRef="#br0" timeOffset="57">11408 6876 14888 0 0,'0'-6'1589'0'0,"-1"5"-1513"0"0,0 1 176 0 0,1 0 72 0 0,0 0 10 0 0,0-1-313 0 0,0 1 0 0 0,0 0 0 0 0,0 0 0 0 0,1-1 0 0 0,-1 1 0 0 0,0 0 0 0 0,0 0-1 0 0,0 0 1 0 0,0-1 0 0 0,0 1 0 0 0,1 0 0 0 0,-1 0 0 0 0,0 0 0 0 0,0-1 0 0 0,0 1-1 0 0,1 0 1 0 0,-1 0 0 0 0,0 0 0 0 0,0 0 0 0 0,0 0 0 0 0,1 0 0 0 0,-1-1 0 0 0,0 1-1 0 0,0 0 1 0 0,1 0 0 0 0,-1 0 0 0 0,0 0 0 0 0,0 0 0 0 0,1 0 0 0 0,-1 0 0 0 0,0 0-21 0 0,9-1 216 0 0,0-1 41 0 0,-4 1-145 0 0,-1 1 0 0 0,0 0 0 0 0,1-1 0 0 0,-1 1 0 0 0,0 1-1 0 0,1-1-111 0 0,97 14 834 0 0,88 13-613 0 0,-152-24-673 0 0,-13-6-2968 0 0,-18 0 1502 0 0</inkml:trace>
  <inkml:trace contextRef="#ctx0" brushRef="#br0" timeOffset="58">11728 6806 12176 0 0,'0'0'561'0'0,"0"0"-17"0"0,0-1-458 0 0,1 0-1 0 0,-1-1 1 0 0,1 1-1 0 0,-1 0 1 0 0,1 0 0 0 0,-1 0-1 0 0,1-1 1 0 0,0 1-1 0 0,-1 0 1 0 0,2-1-86 0 0,2 1 159 0 0,-1-1 1 0 0,1 1-1 0 0,0 0 1 0 0,0 0-1 0 0,0 0 1 0 0,0 0-1 0 0,0 1 1 0 0,0 0-1 0 0,0 0 1 0 0,1 0-1 0 0,-1 0 1 0 0,0 0-1 0 0,0 1 1 0 0,0 0-1 0 0,0 0 1 0 0,2 1-160 0 0,7 2 492 0 0,0 2 1 0 0,0 0 0 0 0,0 0-1 0 0,2 3-492 0 0,-11-7 126 0 0,-1 0-1 0 0,0 0 0 0 0,1 0 1 0 0,-1 1-1 0 0,0 0 0 0 0,0 0 1 0 0,0 0-1 0 0,-1 0 1 0 0,1 0-1 0 0,-1 0 0 0 0,0 1 1 0 0,1 1-126 0 0,-2-3 44 0 0,0 0 0 0 0,0 1 1 0 0,0-1-1 0 0,0 1 1 0 0,0-1-1 0 0,-1 1 0 0 0,0-1 1 0 0,1 1-1 0 0,-1 0 1 0 0,0-1-1 0 0,0 1 0 0 0,0-1 1 0 0,-1 1-1 0 0,1-1 1 0 0,-1 1-1 0 0,1 0 1 0 0,-1-1-1 0 0,0 0 0 0 0,0 2-44 0 0,-2 3-287 0 0,0-1-1 0 0,-1 0 0 0 0,1-1 0 0 0,-1 1 0 0 0,0-1 0 0 0,-1 1 1 0 0,1-1-1 0 0,-6 4 288 0 0,1-1-1282 0 0</inkml:trace>
  <inkml:trace contextRef="#ctx0" brushRef="#br0" timeOffset="59">11971 7324 13360 0 0,'-10'-11'1424'0'0,"9"9"-1279"0"0,0 0 0 0 0,0 1 1 0 0,0-1-1 0 0,1 0 0 0 0,-1 0 1 0 0,1 0-1 0 0,-1 0 0 0 0,1 0 1 0 0,-1 0-1 0 0,1 0 0 0 0,0 0 1 0 0,0 0-1 0 0,0 0 0 0 0,0 0 1 0 0,1 0-1 0 0,-1 0 0 0 0,0 0 1 0 0,1 0-1 0 0,-1 0 0 0 0,1 0 1 0 0,0 0-1 0 0,-1 1 0 0 0,2-2-145 0 0,0-1-71 0 0,0-1 0 0 0,0 1 0 0 0,1 0 0 0 0,0 0 0 0 0,-1 0 0 0 0,1 0 0 0 0,1 0 0 0 0,-1 1 0 0 0,1 0 71 0 0,-2 1-130 0 0,1 1 47 0 0,-1 1 71 0 0,0-1-1 0 0,-1 1 1 0 0,1 1 0 0 0,-1-1-1 0 0,1 0 1 0 0,-1 0 0 0 0,1 0-1 0 0,-1 1 1 0 0,1-1 0 0 0,-1 1-1 0 0,1-1 1 0 0,-1 1 0 0 0,0 0-1 0 0,1 0 1 0 0,-1-1 0 0 0,0 1-1 0 0,1 0 1 0 0,-1 0-1 0 0,1 1 13 0 0,-1 0 13 0 0,0 0 0 0 0,1-1 0 0 0,-1 1 0 0 0,0 0 0 0 0,0 0 0 0 0,0 1 0 0 0,0-1 0 0 0,-1 0 0 0 0,1 0 0 0 0,-1 0 0 0 0,1 1-1 0 0,-1-1 1 0 0,0 0 0 0 0,1 0 0 0 0,-1 1 0 0 0,0-1 0 0 0,-1 0 0 0 0,1 0 0 0 0,0 1 0 0 0,-1-1 0 0 0,1 0 0 0 0,-1 1-13 0 0,-1 3 150 0 0,0-1 1 0 0,0 0-1 0 0,0 0 1 0 0,-1 0-1 0 0,1 0 0 0 0,-1 0 1 0 0,0-1-1 0 0,-3 4-150 0 0,-3-1-843 0 0,5-10-251 0 0,3-7-1594 0 0,2 3 962 0 0</inkml:trace>
  <inkml:trace contextRef="#ctx0" brushRef="#br0" timeOffset="60">12268 6915 11976 0 0,'0'0'922'0'0,"0"8"188"0"0,15 78 1448 0 0,-4 1 1 0 0,-4 12-2559 0 0,-4-60 546 0 0,-1-2-206 0 0,-3 0 0 0 0,-3 21-340 0 0,1-18 944 0 0,0-79-934 0 0,7 12-370 0 0,2 1-1 0 0,0-1 1 0 0,2 1 0 0 0,1 1 0 0 0,0 0 0 0 0,2 0-1 0 0,10-15 361 0 0,-15 30-83 0 0,0 0-1 0 0,1 1 0 0 0,0-1 0 0 0,0 2 0 0 0,1-1 0 0 0,1 1 0 0 0,-1 0 0 0 0,1 0 0 0 0,1 1 0 0 0,-1 1 1 0 0,1-1-1 0 0,0 2 0 0 0,7-4 84 0 0,-16 9 13 0 0,0-1 1 0 0,0 1-1 0 0,0-1 1 0 0,-1 1-1 0 0,1-1 0 0 0,0 1 1 0 0,0 0-1 0 0,0 0 1 0 0,0-1-1 0 0,0 1 1 0 0,0 0-1 0 0,0 0 1 0 0,0 0-1 0 0,1 0 0 0 0,-1 0 1 0 0,0 0-1 0 0,0 0 1 0 0,0 1-1 0 0,0-1 1 0 0,0 0-1 0 0,0 0 1 0 0,0 1-1 0 0,-1-1 1 0 0,1 1-1 0 0,0-1 0 0 0,0 1 1 0 0,0-1-1 0 0,0 1 1 0 0,0-1-1 0 0,-1 1 1 0 0,1 0-1 0 0,0 0 1 0 0,0-1-1 0 0,-1 1 0 0 0,1 0-13 0 0,0 1 25 0 0,-1-1-1 0 0,1 0 0 0 0,-1 1 0 0 0,0 0 0 0 0,1-1 1 0 0,-1 1-1 0 0,0-1 0 0 0,0 1 0 0 0,0-1 0 0 0,0 1 0 0 0,0-1 1 0 0,0 1-1 0 0,0 0 0 0 0,-1-1 0 0 0,1 1 0 0 0,0-1 1 0 0,-1 1-1 0 0,0-1 0 0 0,1 0 0 0 0,-1 1 0 0 0,0-1 0 0 0,0 1-24 0 0,-3 5 129 0 0,-1 0-1 0 0,-1 0 1 0 0,1 0-1 0 0,-1 0 0 0 0,0-1 1 0 0,-5 4-129 0 0,-45 31 505 0 0,11-8-307 0 0,29-20-147 0 0,9-9-1 0 0,1 1 0 0 0,0 0 1 0 0,0 1-1 0 0,-1 1-50 0 0,6-6 72 0 0,1 0 13 0 0,0 1-79 0 0,0-1-1 0 0,1 1 1 0 0,-1-1-1 0 0,1 1 1 0 0,-1-1-1 0 0,1 0 1 0 0,0 1 0 0 0,0-1-1 0 0,-1 0 1 0 0,1 1-1 0 0,0-1 1 0 0,0 0-1 0 0,0 0 1 0 0,0 0 0 0 0,1 0-1 0 0,-1 0 1 0 0,0 0-1 0 0,0 0 1 0 0,1 0-1 0 0,-1 0 1 0 0,0-1 0 0 0,1 1-1 0 0,0 0-5 0 0,0 0 5 0 0,9 5-5 0 0,1-1 0 0 0,-1-1 0 0 0,1 1 0 0 0,9 0 0 0 0,-14-3 0 0 0,9 4-1839 0 0,-1 0 0 0 0,9 5 1839 0 0,-13-6-6273 0 0</inkml:trace>
  <inkml:trace contextRef="#ctx0" brushRef="#br0" timeOffset="61">12697 7305 13760 0 0,'0'0'314'0'0,"0"0"46"0"0,0 0 22 0 0,0 0-50 0 0,3 8 368 0 0,0-1-16 0 0,-1 0 1 0 0,-1 1 0 0 0,1-1 0 0 0,-1 1 0 0 0,-1-1 0 0 0,1 1 0 0 0,-1 6-685 0 0,-1 19 1223 0 0,2 37-745 0 0,4-21-452 0 0,-1-15 259 0 0,-1 21-285 0 0,-6-47-258 0 0,2-7-5213 0 0,-5-3 3522 0 0</inkml:trace>
  <inkml:trace contextRef="#ctx0" brushRef="#br0" timeOffset="62">12243 6869 3224 0 0,'0'0'469'0'0,"0"0"762"0"0,0 0 331 0 0,0 0 66 0 0,0 0-92 0 0,0 0-456 0 0,0 0-198 0 0,0 0-40 0 0,0 0-66 0 0,1 0-242 0 0,55 4 2383 0 0,-33-1-2423 0 0,-8-2-274 0 0,1-1-1 0 0,-1-1 1 0 0,1 0-1 0 0,1-1-219 0 0,39-2 218 0 0,49-2 1 0 0,-33-2-236 0 0,-38 5-308 0 0,-4 0-3607 0 0,-28 3 2076 0 0</inkml:trace>
  <inkml:trace contextRef="#ctx0" brushRef="#br0" timeOffset="63">12555 6760 3224 0 0,'2'-1'535'0'0,"2"-1"738"0"0,1-1 0 0 0,-1 1 0 0 0,1 1 0 0 0,-1-1 0 0 0,1 1 0 0 0,1-1-1273 0 0,0 2 278 0 0,-1-1-1 0 0,0 1 0 0 0,0 0 1 0 0,1 0-1 0 0,-1 1 0 0 0,0-1 0 0 0,0 1 1 0 0,0 1-1 0 0,0-1 0 0 0,0 1 1 0 0,0-1-1 0 0,0 1 0 0 0,0 1 1 0 0,3 1-278 0 0,-4-2 65 0 0,2 1 64 0 0,0 0 0 0 0,0 0 0 0 0,0 1-1 0 0,-1 0 1 0 0,1 0 0 0 0,-1 0 0 0 0,0 0 0 0 0,0 1 0 0 0,2 3-129 0 0,2 2 290 0 0,-8-9-224 0 0,0 0 0 0 0,0 0 0 0 0,0 0 0 0 0,0 0 0 0 0,0 0 0 0 0,0 0 0 0 0,0 1 0 0 0,-1-1 0 0 0,1 0 0 0 0,0 0 0 0 0,-1 1 0 0 0,1-1 0 0 0,-1 0 0 0 0,1 1 0 0 0,-1-1 0 0 0,0 0 0 0 0,0 1 0 0 0,1 0-66 0 0,-2-1 39 0 0,1 0-1 0 0,-1 0 0 0 0,1 0 1 0 0,-1 0-1 0 0,1 1 0 0 0,-1-1 1 0 0,0-1-1 0 0,1 1 0 0 0,-1 0 1 0 0,0 0-1 0 0,0 0 0 0 0,0 1-38 0 0,-3 2 116 0 0,0 0-21 0 0,0 0 0 0 0,0 0-1 0 0,0 0 1 0 0,-1-1-1 0 0,1 0 1 0 0,-1 1-1 0 0,0-2 1 0 0,0 1 0 0 0,0 0-1 0 0,-2 0-94 0 0,-14 5-1512 0 0,0-1-1 0 0,-2-1 1513 0 0,7-1-3083 0 0,2-1-2682 0 0</inkml:trace>
  <inkml:trace contextRef="#ctx0" brushRef="#br0" timeOffset="64">16945 5326 18055 0 0,'0'0'407'0'0,"0"0"60"0"0,0-14 618 0 0,1 12-1048 0 0,-1-1 0 0 0,0 1 1 0 0,1-1-1 0 0,0 1 0 0 0,-1 0 0 0 0,1 0 1 0 0,0-1-1 0 0,0 1 0 0 0,0 0 0 0 0,1 0 0 0 0,-1 0 1 0 0,0 0-1 0 0,1 0 0 0 0,-1 0 0 0 0,1 1 1 0 0,0-2-38 0 0,6-4 428 0 0,0 0 0 0 0,0 0 0 0 0,2 1-428 0 0,-4 1 289 0 0,18-11 5 0 0,0 1 0 0 0,1 1 0 0 0,8-2-294 0 0,8-4 97 0 0,-34 16-89 0 0,1 0 1 0 0,-1 1-1 0 0,1 0 0 0 0,0 1 0 0 0,0-1 1 0 0,0 2-1 0 0,4-1-8 0 0,-8 1 0 0 0,1 1-1 0 0,-1 0 1 0 0,1 0 0 0 0,-1 0-1 0 0,0 1 1 0 0,1-1 0 0 0,-1 1-1 0 0,0 0 1 0 0,0 0 0 0 0,1 1-1 0 0,-1-1 1 0 0,0 1 0 0 0,0 0-1 0 0,2 2 1 0 0,1 1-34 0 0,1 0 0 0 0,-2 1 0 0 0,1 0-1 0 0,0 0 1 0 0,-1 1 0 0 0,0 0-1 0 0,-1 0 1 0 0,3 4 34 0 0,8 15-84 0 0,11 24 84 0 0,-11-17-172 0 0,-6-13-3131 0 0,-7-13 236 0 0,3 6-3944 0 0</inkml:trace>
  <inkml:trace contextRef="#ctx0" brushRef="#br0" timeOffset="65">18553 4944 6992 0 0,'0'0'322'0'0,"0"0"-7"0"0,0 0-90 0 0,0 0 381 0 0,0 0 186 0 0,0 0 37 0 0,0 0-48 0 0,0 0-239 0 0,0 0-108 0 0,0 0-18 0 0,10 0 1672 0 0,37 12-847 0 0,1-3-1 0 0,0-1 0 0 0,16-2-1240 0 0,95 0 363 0 0,-45-6-156 0 0,-62 0-8014 0 0,-52 0 3109 0 0</inkml:trace>
  <inkml:trace contextRef="#ctx0" brushRef="#br0" timeOffset="66">18917 4894 8696 0 0,'1'-1'120'0'0,"-1"1"1"0"0,0-1 0 0 0,1 1-1 0 0,-1-1 1 0 0,1 1 0 0 0,-1-1-1 0 0,1 0 1 0 0,-1 1 0 0 0,1 0-1 0 0,-1-1 1 0 0,1 1 0 0 0,-1-1-1 0 0,1 1 1 0 0,-1 0 0 0 0,1-1-1 0 0,0 1 1 0 0,-1 0 0 0 0,1-1-1 0 0,0 1 1 0 0,-1 0 0 0 0,1 0-1 0 0,0 0 1 0 0,-1 0 0 0 0,1 0-1 0 0,0 0 1 0 0,-1 0 0 0 0,1 0-1 0 0,0 0 1 0 0,-1 0 0 0 0,1 0 0 0 0,0 0-121 0 0,23 2 2057 0 0,-7 1-1503 0 0,0 0-1 0 0,-1 2 0 0 0,0 0 1 0 0,12 6-554 0 0,-22-9 56 0 0,0 1 0 0 0,0 0 1 0 0,-1 1-1 0 0,1-1 0 0 0,-1 1 0 0 0,0 0 1 0 0,0 1-1 0 0,0-1 0 0 0,-1 1 1 0 0,0 0-1 0 0,1 0 0 0 0,-2 0 0 0 0,4 6-56 0 0,-6-9 53 0 0,0-1-1 0 0,0 1 0 0 0,0 0 0 0 0,0 0 0 0 0,-1 0 0 0 0,1 0 0 0 0,-1 1 0 0 0,0-1 0 0 0,0 0 0 0 0,1 0 0 0 0,-1 0 0 0 0,-1 0 0 0 0,1 0 0 0 0,0 0 0 0 0,0 0 0 0 0,-1 1 0 0 0,1-1 0 0 0,-1 0 0 0 0,0 0 0 0 0,1 0 0 0 0,-1-1 0 0 0,0 1 0 0 0,0 0 0 0 0,0 0 0 0 0,-1 0 1 0 0,1-1-1 0 0,0 1 0 0 0,-1 0 0 0 0,1-1 0 0 0,-1 1 0 0 0,1-1 0 0 0,-1 0 0 0 0,-1 1-52 0 0,-6 5 173 0 0,0-2 0 0 0,0 1 0 0 0,0-1 0 0 0,-1-1 0 0 0,0 0 0 0 0,-2 1-173 0 0,-48 15-342 0 0,-30 6-6537 0 0,69-20 4409 0 0</inkml:trace>
  <inkml:trace contextRef="#ctx0" brushRef="#br0" timeOffset="67">17767 5230 10592 0 0,'0'0'818'0'0,"0"0"-568"0"0,0 0-410 0 0,7-4-591 0 0,-5 3 957 0 0,0 0 1 0 0,0 0-1 0 0,0 0 1 0 0,0 1-1 0 0,0-1 1 0 0,0 0-1 0 0,0 1 1 0 0,0-1-1 0 0,0 1 1 0 0,1 0-1 0 0,-1 0 0 0 0,0 0 1 0 0,0 0-1 0 0,0 0 1 0 0,0 0-1 0 0,1 0 1 0 0,-1 1-1 0 0,0-1 1 0 0,0 1-1 0 0,0 0 1 0 0,0-1-1 0 0,0 1 0 0 0,0 0 1 0 0,0 0-1 0 0,0 0 1 0 0,-1 1-1 0 0,1-1 1 0 0,0 0-1 0 0,-1 1 1 0 0,1-1-1 0 0,0 1 1 0 0,0 0-207 0 0,4 5 214 0 0,0 0 0 0 0,-1 1 1 0 0,1-1-1 0 0,-1 1 1 0 0,-1 0-1 0 0,0 1 1 0 0,1 1-215 0 0,9 22 352 0 0,-1 2 0 0 0,-1-1 0 0 0,-2 1 0 0 0,-2 1 1 0 0,-1 0-1 0 0,-1 0 0 0 0,-2 2-352 0 0,-2-12 144 0 0,-1-1 1 0 0,-1 0-1 0 0,-1 1 1 0 0,-1-1-1 0 0,-2 0 0 0 0,0 0 1 0 0,-7 21-145 0 0,4-21 74 0 0,-2 0 0 0 0,0-1 0 0 0,-2 0 0 0 0,-2 3-74 0 0,8-17-350 0 0,0-1-1 0 0,-1 0 0 0 0,0 0 0 0 0,-1 0 1 0 0,1-1-1 0 0,-1 0 0 0 0,-1 0 1 0 0,1-1-1 0 0,-1 1 0 0 0,0-2 0 0 0,-9 5 351 0 0,16-9-315 0 0,-1 0-1 0 0,1 0 0 0 0,-1-1 0 0 0,1 1 0 0 0,-1 0 0 0 0,1-1 1 0 0,-1 0-1 0 0,1 1 0 0 0,-1-1 0 0 0,1 0 0 0 0,-1 0 1 0 0,0 0-1 0 0,1 0 0 0 0,-1 0 0 0 0,1 0 0 0 0,-2 0 316 0 0,-3-3-1790 0 0</inkml:trace>
  <inkml:trace contextRef="#ctx0" brushRef="#br0" timeOffset="68">18193 5282 14600 0 0,'0'0'664'0'0,"0"0"-8"0"0,0 0-350 0 0,0 0 75 0 0,-4 6 555 0 0,-3 1-668 0 0,-6 7 95 0 0,1-1-1 0 0,0 2 1 0 0,1-1-1 0 0,1 2 0 0 0,-6 11-362 0 0,-6 16 487 0 0,7-15-291 0 0,1 1 0 0 0,-3 13-196 0 0,10-21 77 0 0,1 1 0 0 0,0 0 1 0 0,2 0-1 0 0,1 0 0 0 0,-1 12-77 0 0,4-24 24 0 0,0 0-1 0 0,0 0 1 0 0,1 0-1 0 0,0 0 1 0 0,0 0-1 0 0,1 0 1 0 0,1 0-1 0 0,0 0 1 0 0,0 0-1 0 0,1-1 1 0 0,0 0 0 0 0,0 1-1 0 0,3 2-23 0 0,-1-4 40 0 0,0 0 0 0 0,1-1-1 0 0,0 0 1 0 0,0 0 0 0 0,0 0 0 0 0,1-1-1 0 0,5 4-39 0 0,2-1-134 0 0,-1 0 0 0 0,1-1 0 0 0,1-1-1 0 0,1 1 135 0 0,-13-7-718 0 0,0 1 0 0 0,0-1 0 0 0,0 0 0 0 0,1 0 0 0 0,-1 0 0 0 0,0-1 0 0 0,4 1 718 0 0,-2-1-1901 0 0</inkml:trace>
  <inkml:trace contextRef="#ctx0" brushRef="#br0" timeOffset="69">15491 5691 4144 0 0,'-3'-9'982'0'0,"4"-1"-1745"0"0,0 5 5555 0 0,0 0 6456 0 0,-3 26-11078 0 0,1-16-123 0 0,1 0 0 0 0,-1 0 0 0 0,1 0 0 0 0,0 0 0 0 0,0 0 0 0 0,1 2-47 0 0,15 102 752 0 0,-9-71-625 0 0,7 31 80 0 0,-12-59-123 0 0,0-1 1 0 0,-1 1 0 0 0,-1-1-1 0 0,1 5-84 0 0,-2-13-2874 0 0,-1-6 854 0 0,-4-11-1848 0 0,0 3 131 0 0,3-1-539 0 0</inkml:trace>
  <inkml:trace contextRef="#ctx0" brushRef="#br0" timeOffset="70">15408 5647 3224 0 0,'4'-9'58'0'0,"-1"5"-22"0"0,-1-1 0 0 0,0 1 1 0 0,0-1-1 0 0,-1 1 0 0 0,1-1 1 0 0,-1 0-1 0 0,0-3-36 0 0,0 5 348 0 0,-1 0 1 0 0,1 0-1 0 0,0 1 1 0 0,0-1-1 0 0,0 0 1 0 0,0 0-1 0 0,1 1 1 0 0,-1-1-349 0 0,1 1 461 0 0,-1 0 0 0 0,0 0 1 0 0,0-1-1 0 0,0 1 0 0 0,0-1 1 0 0,0 1-1 0 0,-1 0 0 0 0,1-1 1 0 0,-1 0-1 0 0,1 0-461 0 0,-1 2 280 0 0,0 0 0 0 0,0 0 0 0 0,0 0 0 0 0,1 0 1 0 0,-1 0-1 0 0,0 0 0 0 0,1 0 0 0 0,-1 0 0 0 0,1 0 0 0 0,-1 0 0 0 0,1 0 0 0 0,-1 0 1 0 0,1 1-1 0 0,0-1-280 0 0,0 0 155 0 0,-1 0 0 0 0,1 0 1 0 0,-1 0-1 0 0,1 0 0 0 0,-1 0 0 0 0,1 1 1 0 0,-1-1-1 0 0,1 0 0 0 0,-1 0 1 0 0,0 0-1 0 0,1 0 0 0 0,-1 0 1 0 0,0 0-1 0 0,0-1-155 0 0,0 1 626 0 0,15 0 1562 0 0,-13 1-2154 0 0,-1-1 1 0 0,1 1-1 0 0,-1 0 0 0 0,1 0 1 0 0,0 0-1 0 0,-1 0 0 0 0,1 0 1 0 0,0 0-1 0 0,-1 0 1 0 0,1 1-1 0 0,0-1 0 0 0,-1 1 1 0 0,1-1-1 0 0,-1 1 0 0 0,1 0 1 0 0,1 0-35 0 0,22 13 261 0 0,20 15-261 0 0,26 12 53 0 0,-42-24-53 0 0,-21-14 0 0 0,0 2 0 0 0,-1-1 0 0 0,1 1 0 0 0,-1 0 0 0 0,5 5 0 0 0,9 9 1 0 0,-15-14 0 0 0,-1 0 0 0 0,1 0 0 0 0,0 0 0 0 0,-1 1 1 0 0,0 0-1 0 0,-1 0 0 0 0,1 0 0 0 0,-1 0 0 0 0,3 7-1 0 0,5 6 49 0 0,-11-18-45 0 0,1 0 0 0 0,-1 1 1 0 0,0-1-1 0 0,0 1 0 0 0,0-1 1 0 0,0 1-1 0 0,0 0 0 0 0,-1-1 1 0 0,1 1-1 0 0,0 0 0 0 0,-1 0 0 0 0,1-1 1 0 0,-1 1-1 0 0,0 0 0 0 0,1 1-4 0 0,1 18 68 0 0,-2-20-55 0 0,0 1-1 0 0,1 0 0 0 0,-1 0 0 0 0,0 0 0 0 0,0-1 0 0 0,0 1 1 0 0,0 0-1 0 0,0 0 0 0 0,0 0 0 0 0,0-1 0 0 0,-1 1 0 0 0,1 0 0 0 0,-1 0 1 0 0,1-1-1 0 0,-1 1 0 0 0,0 0 0 0 0,0-1 0 0 0,0 1 0 0 0,0-1 1 0 0,0 1-1 0 0,0-1 0 0 0,0 1 0 0 0,0-1 0 0 0,0 0 0 0 0,-1 1-12 0 0,-8 8 78 0 0,6-5-47 0 0,0-1 0 0 0,0 0 1 0 0,0 0-1 0 0,-1 0 0 0 0,0-1 0 0 0,0 1 0 0 0,-3 0-31 0 0,-19 10 74 0 0,-2-1-1 0 0,1-1 0 0 0,-2-2 1 0 0,1-1-1 0 0,-1-1 0 0 0,-27 3-73 0 0,25-6-150 0 0,31-4-230 0 0,-4-3-351 0 0,4 1-4393 0 0,1 1 2742 0 0</inkml:trace>
  <inkml:trace contextRef="#ctx0" brushRef="#br0" timeOffset="71">16018 5786 13416 0 0,'-1'0'51'0'0,"1"0"1"0"0,-1 0-1 0 0,0 0 1 0 0,0 0 0 0 0,1 0-1 0 0,-1 0 1 0 0,0 1-1 0 0,0-1 1 0 0,1 0 0 0 0,-1 0-1 0 0,0 1 1 0 0,0-1-1 0 0,1 0 1 0 0,-1 1 0 0 0,0-1-1 0 0,1 0 1 0 0,-1 1-1 0 0,1-1 1 0 0,-1 1 0 0 0,1 0-1 0 0,-1-1 1 0 0,1 1-1 0 0,-1-1 1 0 0,1 1 0 0 0,-1 0-1 0 0,1-1 1 0 0,0 1-1 0 0,-1 0 1 0 0,1-1 0 0 0,0 1-1 0 0,-1 0 1 0 0,1 0-1 0 0,0-1 1 0 0,0 1-1 0 0,0 0 1 0 0,0 0 0 0 0,0-1-1 0 0,0 1 1 0 0,0 0-1 0 0,0 0-51 0 0,-2 7 201 0 0,-3 1 241 0 0,4-8-375 0 0,1-1 0 0 0,-1 1 1 0 0,0 0-1 0 0,1 0 0 0 0,-1 0 0 0 0,1 0 1 0 0,-1 0-1 0 0,1 0 0 0 0,0 0 0 0 0,-1 0 1 0 0,1 0-1 0 0,0 0-67 0 0,-2 12 575 0 0,1 0 0 0 0,0 0 0 0 0,2 0-1 0 0,-1 0 1 0 0,2 3-575 0 0,-1-5 213 0 0,-1-7-119 0 0,1 0-1 0 0,-1 0 1 0 0,1 0-1 0 0,0-1 0 0 0,0 1 1 0 0,0 0-1 0 0,2 2-93 0 0,6 28 495 0 0,-6-26-440 0 0,-3-8-24 0 0,0 1-1 0 0,0 0 1 0 0,0 0 0 0 0,0 0 0 0 0,0 0 0 0 0,1-1 0 0 0,-1 1 0 0 0,0 0-1 0 0,1 0 1 0 0,-1 0 0 0 0,0-1 0 0 0,1 1 0 0 0,-1 0 0 0 0,1-1-1 0 0,-1 1 1 0 0,1 0 0 0 0,0-1 0 0 0,-1 1 0 0 0,1 0 0 0 0,0-1-31 0 0,0 1-248 0 0,3-1 472 0 0,0-1-3583 0 0,4-3 1648 0 0</inkml:trace>
  <inkml:trace contextRef="#ctx0" brushRef="#br0" timeOffset="72">16028 5691 4608 0 0,'-5'-13'488'0'0,"5"11"194"0"0,0 1-1 0 0,0 0 1 0 0,0 0 0 0 0,0 0-1 0 0,0-1 1 0 0,1 1 0 0 0,-1 0 0 0 0,0 0-1 0 0,1 0 1 0 0,-1 0 0 0 0,1 0 0 0 0,0 0-1 0 0,-1 0 1 0 0,1 0 0 0 0,0 0 0 0 0,0-1-682 0 0,0 2 583 0 0,-1 0-109 0 0,0 0-61 0 0,0 0-158 0 0,0 0-67 0 0,0 0-18 0 0,1 1-30 0 0,14 17-2006 0 0,-6-12 785 0 0</inkml:trace>
  <inkml:trace contextRef="#ctx0" brushRef="#br0" timeOffset="73">16215 5712 5528 0 0,'11'0'213'0'0,"-6"0"54"0"0,-9 6 130 0 0,4-6 1126 0 0,0 17 4618 0 0,1-6-5082 0 0,-1-9-965 0 0,1 0 1 0 0,-1 0-1 0 0,0 0 1 0 0,0 0-1 0 0,0 0 1 0 0,0 0-1 0 0,0 0 0 0 0,0 0 1 0 0,0 0-1 0 0,-1 0 1 0 0,1 0-1 0 0,-1 0 1 0 0,1-1-1 0 0,-1 1-94 0 0,0-1 63 0 0,0 0-1 0 0,0 0 1 0 0,1 1 0 0 0,-1-1-1 0 0,0 0 1 0 0,1 0 0 0 0,-1 0-1 0 0,1 0 1 0 0,-1 1 0 0 0,1-1-1 0 0,-1 0 1 0 0,1 1 0 0 0,0-1-1 0 0,0 0 1 0 0,0 1 0 0 0,0-1-1 0 0,0 0 1 0 0,0 1 0 0 0,0-1-1 0 0,0 0 1 0 0,0 0 0 0 0,1 1-1 0 0,-1-1 1 0 0,1 0 0 0 0,-1 0-1 0 0,1 1-62 0 0,-1 1 101 0 0,1 0 0 0 0,-1 0-1 0 0,0 0 1 0 0,0 0-1 0 0,0 0 1 0 0,0 0 0 0 0,-1 0-1 0 0,1 0 1 0 0,-1 0-1 0 0,0 1-100 0 0,-2 24 553 0 0,10 40 120 0 0,-7-66-659 0 0,0 0-1 0 0,1 0 1 0 0,-1 0-1 0 0,1 0 1 0 0,0 0 0 0 0,0-1-1 0 0,0 1 1 0 0,0 0-1 0 0,0 0 1 0 0,1 0-14 0 0,-1 0 10 0 0,0-1 0 0 0,0 1 0 0 0,0-1 0 0 0,0 1 0 0 0,-1 0 0 0 0,1-1 0 0 0,0 1 0 0 0,-1 0 0 0 0,1-1 0 0 0,-1 1 0 0 0,0 0 0 0 0,1 0-10 0 0,-3 10 61 0 0,2-11-56 0 0,0 0 1 0 0,0 1 0 0 0,0-1 0 0 0,-1 0-1 0 0,1 0 1 0 0,0 1 0 0 0,0-1-1 0 0,1 0 1 0 0,-1 1 0 0 0,0-1-1 0 0,0 0 1 0 0,1 1 0 0 0,-1-1 0 0 0,1 0-1 0 0,-1 0 1 0 0,1 0 0 0 0,0 1-6 0 0,7 22 362 0 0,-11-21-248 0 0,2-4-83 0 0,3-3-74 0 0,12-13-204 0 0,-11 15 144 0 0,-1-1 0 0 0,1 0 1 0 0,-1 1-1 0 0,0-1 0 0 0,0 0 0 0 0,0-1 0 0 0,0 1 0 0 0,1-3 103 0 0,-1 2-117 0 0,0 0-1 0 0,0 0 1 0 0,1 0-1 0 0,0 0 1 0 0,0 1-1 0 0,0-1 118 0 0,15-21-711 0 0,-10 12 264 0 0,0 0-1 0 0,1 0 0 0 0,1 1 0 0 0,-1 0 0 0 0,2 1 0 0 0,0 0 1 0 0,0 1-1 0 0,1 0 0 0 0,9-5 448 0 0,-18 13 271 0 0,0 0 0 0 0,1 0-1 0 0,0 0 1 0 0,-1 1 0 0 0,1-1 0 0 0,0 1 0 0 0,1 0-271 0 0,-6 15 1094 0 0,0-12-1003 0 0,0 1 0 0 0,-1-1-1 0 0,0 1 1 0 0,1-1 0 0 0,-1 1-1 0 0,0-1 1 0 0,0 0 0 0 0,0 0-1 0 0,-1 0 1 0 0,1 0-1 0 0,0-1 1 0 0,-3 2-91 0 0,-35 17 510 0 0,12-6-292 0 0,-60 23 153 0 0,85-35-359 0 0,-13 4 40 0 0,13-5-9 0 0,-1 4-22 0 0,8-1 34 0 0,3 3 47 0 0,-3-3-61 0 0,0 0 0 0 0,1 0-1 0 0,-1 0 1 0 0,1-1 0 0 0,4 3-41 0 0,74 26 43 0 0,-38-13-2776 0 0,-44-19 484 0 0,-1 0-3527 0 0</inkml:trace>
  <inkml:trace contextRef="#ctx0" brushRef="#br0" timeOffset="74">15635 5350 2760 0 0,'0'0'248'0'0,"0"0"-248"0"0,0 0 0 0 0,0 0 0 0 0,9 3 232 0 0,-9-3 0 0 0,0 0 0 0 0,0 0 0 0 0,0 0-232 0 0,0 0 0 0 0</inkml:trace>
  <inkml:trace contextRef="#ctx0" brushRef="#br0" timeOffset="75">15642 5353 3224 0 0,'0'0'376'0'0,"0"0"371"0"0,0 0 165 0 0,0 0 30 0 0,0 0-70 0 0,0 0-328 0 0,0 0-140 0 0,0 0-27 0 0,0 0-35 0 0,0 0-120 0 0,0 0-50 0 0,0 0-10 0 0,0 0 11 0 0,0 0 56 0 0,0 0 25 0 0,0 0 2 0 0,0 0 1 0 0,0 0 7 0 0,0 0 7 0 0,0 0 1 0 0,0 0 4 0 0,0 0 17 0 0,0 0 10 0 0,0 0 1 0 0,0 0-12 0 0,0 0-50 0 0,0 0-18 0 0,0 0-6 0 0,0 0-12 0 0,0 0-39 0 0,0 0-20 0 0,0 0-3 0 0,-5 2 2 0 0,2-2 4399 0 0,-4 0-4521 0 0,5 0 36 0 0,0 0 16 0 0,2 0 14 0 0,0 0-10 0 0,0 0-14 0 0,0 0 17 0 0,0 0 77 0 0,0 0 31 0 0,85 6 687 0 0,76-1-686 0 0,-42-2-74 0 0,-46-5 20 0 0,-49 0-103 0 0,-13 0-459 0 0,-45-11-2421 0 0,30 12 2467 0 0,0-1-1 0 0,1 1 1 0 0,-1-1 0 0 0,1 0 0 0 0,-1 0-1 0 0,1 0 1 0 0,0 0 0 0 0,0-1 0 0 0,0 1-1 0 0,0-1 1 0 0,0 0 0 0 0,0 0 0 0 0,1 0-1 0 0,-1 0 1 0 0,1 0 0 0 0,-1-3 378 0 0,2 4-87 0 0,-1 0-1 0 0,1 0 1 0 0,0 0 0 0 0,-1 0 0 0 0,1 0 0 0 0,-1 1-1 0 0,1-1 1 0 0,-1 1 87 0 0,0-1-30 0 0,1 1 1 0 0,0 0-1 0 0,-1-1 0 0 0,1 1 1 0 0,0-1-1 0 0,0 1 0 0 0,0-1 0 0 0,0 1 1 0 0,0-1-1 0 0,0 0 0 0 0,1 1 1 0 0,-1-1-1 0 0,0 0 30 0 0,-3-7 94 0 0,4 8-34 0 0,0 1 0 0 0,-1 0 1 0 0,1-1-1 0 0,0 1 0 0 0,0 0 1 0 0,0-1-1 0 0,-1 1 0 0 0,1-1 1 0 0,0 1-1 0 0,0 0 0 0 0,0-1 1 0 0,0 1-1 0 0,0-1 0 0 0,-1 1 1 0 0,1 0-1 0 0,0-1 0 0 0,0 1 1 0 0,0-1-1 0 0,0 1 0 0 0,0 0 1 0 0,0-1-1 0 0,1 1 1 0 0,-1-1-1 0 0,0 1 0 0 0,0-1 1 0 0,0 1-1 0 0,0 0 0 0 0,0-1 1 0 0,1 1-1 0 0,-1 0 0 0 0,0-1 1 0 0,0 1-1 0 0,0 0 0 0 0,1-1 1 0 0,-1 1-1 0 0,0 0 0 0 0,1-1 1 0 0,-1 1-1 0 0,0 0 0 0 0,1 0 1 0 0,-1-1-1 0 0,0 1 0 0 0,1 0 1 0 0,-1 0-1 0 0,1 0 1 0 0,-1-1-1 0 0,0 1 0 0 0,1 0 1 0 0,-1 0-61 0 0,4-2 167 0 0,0 1 1 0 0,0-1-1 0 0,-1 1 1 0 0,1 0 0 0 0,0 0-1 0 0,0 1 1 0 0,0-1-1 0 0,0 1 1 0 0,0 0-1 0 0,0 0 1 0 0,0 0 0 0 0,0 0-1 0 0,0 1 1 0 0,0 0-1 0 0,0 0 1 0 0,0 0 0 0 0,1 0-168 0 0,10 5 306 0 0,0 0 0 0 0,0 1 1 0 0,10 6-307 0 0,-20-10 161 0 0,1 1 14 0 0,-1 0 1 0 0,1 0 0 0 0,-1 1-1 0 0,0-1 1 0 0,-1 1-1 0 0,1 1 1 0 0,-1-1-176 0 0,-2-3 65 0 0,-1 0 127 0 0,-1-2-66 0 0,0 0-29 0 0,0 1-8 0 0,-2 4 53 0 0,0 0 0 0 0,0-1 0 0 0,0 0 0 0 0,-1 1 0 0 0,0-1 0 0 0,1 0 0 0 0,-1 0 0 0 0,-1-1 0 0 0,1 1 0 0 0,-1-1 0 0 0,1 1 0 0 0,-1-1 0 0 0,0 0 0 0 0,-1 0-142 0 0,-7 5-75 0 0,0-1 0 0 0,0-1-1 0 0,-1 0 1 0 0,-9 3 75 0 0,-5-2-527 0 0,-10 5-3314 0 0,24-7 1720 0 0,1-2-20 0 0</inkml:trace>
  <inkml:trace contextRef="#ctx0" brushRef="#br0" timeOffset="76">15040 5412 10592 0 0,'-9'6'1133'0'0,"4"-4"-889"0"0,1 0-1 0 0,-1 0 1 0 0,1 1-1 0 0,0-1 1 0 0,0 1 0 0 0,0 0-1 0 0,1 0 1 0 0,-1 0 0 0 0,1 1-1 0 0,-1-1 1 0 0,0 2-244 0 0,-6 9 3002 0 0,0 1 0 0 0,-4 8-3002 0 0,-2 2 445 0 0,11-15-346 0 0,0-1 0 0 0,1 1 0 0 0,0 0 0 0 0,0 0 0 0 0,1 0 0 0 0,0 0 0 0 0,1 0 0 0 0,0 1 0 0 0,1 0 0 0 0,0-1 0 0 0,1 1 0 0 0,0-1 0 0 0,0 1 0 0 0,1 0-1 0 0,1 0-98 0 0,2 13 47 0 0,1 0 0 0 0,1-1-1 0 0,1 0 1 0 0,1 0-1 0 0,1-1 1 0 0,2 3-47 0 0,2 0-49 0 0,0-1 0 0 0,2 0 0 0 0,1-1 1 0 0,1-1-1 0 0,0-1 0 0 0,2 0 0 0 0,0-1 0 0 0,20 15 49 0 0,-17-18-2390 0 0,0-1 1 0 0,1-1-1 0 0,6 3 2390 0 0,13 2-6490 0 0</inkml:trace>
  <inkml:trace contextRef="#ctx0" brushRef="#br0" timeOffset="77">16829 5669 14368 0 0,'0'0'661'0'0,"0"0"-17"0"0,-13 5-61 0 0,-5-3 620 0 0,1-1 1 0 0,-8-1-1204 0 0,24 0 176 0 0,1 0-69 0 0,0 0-38 0 0,0 0-5 0 0,0-1-54 0 0,0 0-1 0 0,0 0 0 0 0,0 0 0 0 0,0 0 0 0 0,1 0 0 0 0,-1 0 0 0 0,0 1 0 0 0,0-1 1 0 0,1 0-1 0 0,-1 0 0 0 0,1 0 0 0 0,-1 0 0 0 0,1 0 0 0 0,-1 0 0 0 0,1 1 0 0 0,0-1 1 0 0,-1 0-1 0 0,1 1 0 0 0,0-1 0 0 0,-1 0 0 0 0,1 1 0 0 0,0-1 0 0 0,0 1 1 0 0,0-1-1 0 0,0 1 0 0 0,0-1-9 0 0,12-8-248 0 0,15-5 493 0 0,-28 14-262 0 0,0 0 0 0 0,1 0 0 0 0,-1 0 1 0 0,0 0-1 0 0,1 0 0 0 0,-1 0 0 0 0,0 0 0 0 0,0 0 0 0 0,1 0 0 0 0,-1 1 1 0 0,0-1-1 0 0,1 0 0 0 0,-1 0 0 0 0,0 0 0 0 0,0 0 0 0 0,1 0 0 0 0,-1 0 1 0 0,0 1-1 0 0,0-1 0 0 0,1 0 0 0 0,-1 0 0 0 0,0 0 0 0 0,0 1 0 0 0,0-1 1 0 0,0 0-1 0 0,1 0 0 0 0,-1 1 0 0 0,0-1 0 0 0,0 0 0 0 0,0 0 0 0 0,0 1 0 0 0,0-1 1 0 0,0 0-1 0 0,0 0 0 0 0,1 1 0 0 0,-1-1 0 0 0,0 0 0 0 0,0 1 0 0 0,0-1 1 0 0,0 0-1 0 0,0 0 0 0 0,0 1 0 0 0,0-1 0 0 0,-1 0 0 0 0,1 1 0 0 0,0-1 1 0 0,0 0-1 0 0,0 0 0 0 0,0 1 0 0 0,0-1 0 0 0,0 0 0 0 0,0 0 0 0 0,-1 1 0 0 0,1-1 17 0 0,0 1-957 0 0,0 4-5321 0 0</inkml:trace>
  <inkml:trace contextRef="#ctx0" brushRef="#br0" timeOffset="78">16972 5728 4144 0 0,'0'0'319'0'0,"0"0"89"0"0,17-2 5450 0 0,8-6-2361 0 0,-5 0-2454 0 0,-11 5-795 0 0,-1 0-1 0 0,0 0 1 0 0,0-1 0 0 0,0 0-1 0 0,0 0 1 0 0,0-1-1 0 0,-1 0 1 0 0,0 0 0 0 0,0-1-1 0 0,-1 0 1 0 0,1 0 0 0 0,-1-1-1 0 0,-1 1 1 0 0,1-2 0 0 0,-1 1-1 0 0,4-7-247 0 0,-8 11 8 0 0,0 0 1 0 0,0 0-1 0 0,0 0 0 0 0,0 0 0 0 0,0-1 0 0 0,-1 1 0 0 0,1 0 0 0 0,-1 0 0 0 0,0-1 0 0 0,0 1 0 0 0,0 0 0 0 0,-1 0 0 0 0,1-1 1 0 0,-1 1-9 0 0,0-16 102 0 0,0 18-84 0 0,1 1 0 0 0,0-1 1 0 0,0 0-1 0 0,0 1 0 0 0,-1-1 0 0 0,1 1 0 0 0,0-1 0 0 0,-1 1 0 0 0,1-1 0 0 0,0 0 0 0 0,-1 1 0 0 0,1 0 0 0 0,-1-1 0 0 0,1 1 0 0 0,0-1 0 0 0,-1 1 0 0 0,1-1 0 0 0,-1 1 0 0 0,0 0 0 0 0,1-1 0 0 0,-1 1 0 0 0,1 0 0 0 0,-1 0 0 0 0,1 0 0 0 0,-1-1 1 0 0,0 1-19 0 0,-14-2 302 0 0,11 3-263 0 0,0 0-1 0 0,0 1 0 0 0,0-1 0 0 0,0 1 1 0 0,1 0-1 0 0,-1 0 0 0 0,1 0 1 0 0,-1 1-1 0 0,1-1 0 0 0,0 1 0 0 0,0 0 1 0 0,0 0-1 0 0,-2 3-38 0 0,-5 6 126 0 0,1 1 1 0 0,0 0-1 0 0,1 2-126 0 0,-1 0 266 0 0,3-3-200 0 0,0 0 1 0 0,1 0-1 0 0,1 1 0 0 0,1 0 0 0 0,-1 0 1 0 0,2 0-1 0 0,-1 10-66 0 0,2-20 24 0 0,1 0 0 0 0,0 0 0 0 0,-1 0 0 0 0,1 0 0 0 0,1 0 0 0 0,-1 0 0 0 0,0 0 0 0 0,1 0 0 0 0,0 0 0 0 0,-1 0 0 0 0,1 0 0 0 0,0 0 0 0 0,1 0 0 0 0,-1 0-1 0 0,0-1 1 0 0,1 1 0 0 0,0 0 0 0 0,-1-1 0 0 0,1 1 0 0 0,2 1-24 0 0,-1-2 13 0 0,0 1 0 0 0,0-1 0 0 0,0 0 0 0 0,0 0 0 0 0,1 0 0 0 0,-1-1-1 0 0,0 1 1 0 0,1-1 0 0 0,-1 0 0 0 0,1 0 0 0 0,0 0 0 0 0,-1 0 0 0 0,1 0 0 0 0,0-1-1 0 0,-1 0 1 0 0,4 0-13 0 0,15 0-48 0 0,29 0-115 0 0,-17-7-3300 0 0,-21 4-3454 0 0</inkml:trace>
  <inkml:trace contextRef="#ctx0" brushRef="#br0" timeOffset="79">17316 5734 10592 0 0,'0'0'488'0'0,"0"0"-12"0"0,1-1-307 0 0,7-3 767 0 0,0-1 0 0 0,0 1 0 0 0,0 1-1 0 0,0 0 1 0 0,7-2-936 0 0,-11 4 299 0 0,0 0 0 0 0,0 0 1 0 0,1 1-1 0 0,-1-1 0 0 0,0 1 0 0 0,1 0 0 0 0,-1 0 0 0 0,0 0 0 0 0,1 1 0 0 0,-1 0 0 0 0,0-1 1 0 0,0 2-1 0 0,3 0-299 0 0,-6-2 12 0 0,0 0 1 0 0,0 1-1 0 0,0-1 1 0 0,0 1 0 0 0,1 0-1 0 0,-1-1 1 0 0,0 1-1 0 0,0 0 1 0 0,0-1-1 0 0,-1 1 1 0 0,1 0 0 0 0,0 0-1 0 0,0 0 1 0 0,0 0-1 0 0,0 0 1 0 0,-1 0-1 0 0,1 0 1 0 0,-1 0 0 0 0,1 1-1 0 0,-1-1 1 0 0,1 0-1 0 0,-1 0 1 0 0,1 0-13 0 0,-1 1 18 0 0,0 0 0 0 0,0 0 1 0 0,0 0-1 0 0,0 0 0 0 0,-1 0 0 0 0,1 0 1 0 0,0 0-1 0 0,-1 0 0 0 0,1 0 1 0 0,-1 0-1 0 0,0 0 0 0 0,0 0 0 0 0,0 1-18 0 0,-3 4 87 0 0,-1 0 0 0 0,0-1-1 0 0,0 1 1 0 0,0-1 0 0 0,-1 0-1 0 0,-4 3-86 0 0,-15 13 512 0 0,15-15-473 0 0,0 1 1 0 0,1 1-1 0 0,0 0 0 0 0,1 0 0 0 0,-6 8-39 0 0,14-17 0 0 0,0 1 0 0 0,0 0 0 0 0,-1-1 0 0 0,1 1 0 0 0,0 0 0 0 0,0-1 0 0 0,0 1 0 0 0,0 0 0 0 0,0-1 0 0 0,0 1 0 0 0,0 0 0 0 0,1-1 0 0 0,-1 1 0 0 0,0 0 0 0 0,0-1 0 0 0,0 1 0 0 0,1-1 0 0 0,-1 1 0 0 0,0-1 0 0 0,1 1 0 0 0,-1 0 0 0 0,0-1 0 0 0,1 1 0 0 0,-1-1 0 0 0,1 1 0 0 0,-1-1 0 0 0,1 0 0 0 0,-1 1 0 0 0,1-1 0 0 0,-1 1 0 0 0,1-1 0 0 0,-1 0 0 0 0,2 1 0 0 0,-2-1 0 0 0,1 1 0 0 0,1 0 1 0 0,0 0-1 0 0,0 0 0 0 0,0 0 0 0 0,0 0 0 0 0,0 0 0 0 0,0 0 0 0 0,0-1 0 0 0,0 1 1 0 0,0-1-1 0 0,1 0 0 0 0,-1 0 0 0 0,0 1 0 0 0,0-1 0 0 0,0 0 0 0 0,2-1 0 0 0,36-5 43 0 0,-32 4-24 0 0,7-1-66 0 0,-1-1 0 0 0,-1-1 0 0 0,2 0 47 0 0,-10 3-492 0 0,0 0 0 0 0,-1 0 1 0 0,1-1-1 0 0,-1 1 0 0 0,1-1 1 0 0,-1 0-1 0 0,0 0 0 0 0,0 0 0 0 0,-1-1 1 0 0,2-1 491 0 0,2-3-6333 0 0</inkml:trace>
  <inkml:trace contextRef="#ctx0" brushRef="#br0" timeOffset="80">18580 5330 3224 0 0,'0'0'143'0'0,"0"0"329"0"0,0 0 1278 0 0,0 0 561 0 0,0 0 110 0 0,0 0-244 0 0,0 0-1095 0 0,0 0-481 0 0,0 0-97 0 0,-4 14 1196 0 0,5 19 114 0 0,-1-11-906 0 0,0 1 0 0 0,-3 19-908 0 0,1-2 509 0 0,2-29-388 0 0,-1-1 0 0 0,0 1 0 0 0,0-1 1 0 0,-1 1-122 0 0,-7 30 192 0 0,3 1 0 0 0,0 9-192 0 0,6 31 297 0 0,0-79-265 0 0,0-2-23 0 0,0 0 0 0 0,0 0 0 0 0,0 0 0 0 0,0 0-1 0 0,0 0 1 0 0,1 0 0 0 0,-1 0 0 0 0,0 0 0 0 0,1 0-1 0 0,-1 0 1 0 0,1 0 0 0 0,-1 0 0 0 0,1 0 0 0 0,-1 0 0 0 0,1 0-1 0 0,0 0-8 0 0,0 0-90 0 0,-1-1-10 0 0,1 0-13 0 0,0 0-1 0 0,0 0 1 0 0,0 0 0 0 0,0 0 0 0 0,0 0 0 0 0,0-1 0 0 0,0 1 0 0 0,-1 0-1 0 0,1-1 1 0 0,0 1 0 0 0,0 0 0 0 0,0-1 0 0 0,0 1 0 0 0,0-1 0 0 0,0 1-1 0 0,0-1 1 0 0,-1 0 0 0 0,1 1 0 0 0,0-1 0 0 0,-1 0 0 0 0,1 0 113 0 0,8-19-2460 0 0,-7 14 1476 0 0,4-5-1413 0 0</inkml:trace>
  <inkml:trace contextRef="#ctx0" brushRef="#br0" timeOffset="81">18653 5295 7832 0 0,'0'0'602'0'0,"0"0"-158"0"0,0 0 808 0 0,13-7 4986 0 0,-12 7-6166 0 0,1-1 1 0 0,0 1 0 0 0,-1 0 0 0 0,1 1 0 0 0,0-1 0 0 0,-1 0-1 0 0,1 0 1 0 0,-1 1 0 0 0,1-1 0 0 0,0 1 0 0 0,-1-1 0 0 0,1 1-1 0 0,-1 0 1 0 0,1-1 0 0 0,-1 1 0 0 0,2 1-73 0 0,20 19 263 0 0,-12-11-52 0 0,8 9-25 0 0,-1 0-1 0 0,0 1 0 0 0,-2 1 0 0 0,3 5-185 0 0,56 92 595 0 0,-73-114-526 0 0,0 0-1 0 0,0 0 1 0 0,0 1-1 0 0,0-1 1 0 0,0 1-1 0 0,-1-1 1 0 0,0 1-1 0 0,0 0 1 0 0,0-1-1 0 0,-1 2-68 0 0,0-3 52 0 0,0 0 0 0 0,0-1-1 0 0,0 1 1 0 0,-1 0 0 0 0,1 0 0 0 0,-1 0-1 0 0,0 0 1 0 0,0 0 0 0 0,0 0-1 0 0,0-1 1 0 0,0 1 0 0 0,0 0-1 0 0,-1-1 1 0 0,0 1 0 0 0,1-1-1 0 0,-2 2-51 0 0,-3 2 81 0 0,0 0 1 0 0,-1 0-1 0 0,1 0 0 0 0,-1-1 0 0 0,0 0 0 0 0,-1-1 0 0 0,1 1 0 0 0,-1-1 0 0 0,0-1 0 0 0,0 1 1 0 0,0-1-1 0 0,-2 0-81 0 0,-35 11 66 0 0,-1-2 0 0 0,0-1 0 0 0,-1-3 0 0 0,-4-1-66 0 0,28-4-179 0 0,14-1-286 0 0,0-1 0 0 0,0 0 0 0 0,-1-1 0 0 0,1 0 0 0 0,0 0-1 0 0,-8-2 466 0 0,10-1-2142 0 0,1 1-527 0 0</inkml:trace>
  <inkml:trace contextRef="#ctx0" brushRef="#br0" timeOffset="82">18779 5835 4144 0 0,'0'0'191'0'0,"0"-5"-103"0"0,0 5 4533 0 0,0 0 4981 0 0,-4 9-9405 0 0,0 1 0 0 0,1-1-1 0 0,0 1 1 0 0,1-1 0 0 0,0 1-1 0 0,0 0 1 0 0,1 0 0 0 0,1 0-1 0 0,-1 6-196 0 0,-1 20 286 0 0,0-10-142 0 0,2-17-53 0 0,0 1 0 0 0,-2-1 0 0 0,0 8-91 0 0,-19 88 848 0 0,20-100-758 0 0,1-5-88 0 0,0 0 1 0 0,0 0-1 0 0,0 1 1 0 0,0-1 0 0 0,0 0-1 0 0,0 0 1 0 0,1 0 0 0 0,-1 0-1 0 0,0 0 1 0 0,0 0-1 0 0,0 0 1 0 0,0 1 0 0 0,0-1-1 0 0,0 0 1 0 0,0 0-1 0 0,0 0 1 0 0,0 0 0 0 0,0 0-1 0 0,0 0 1 0 0,0 1-1 0 0,0-1 1 0 0,0 0 0 0 0,-1 0-1 0 0,1 0 1 0 0,0 0-1 0 0,0 0 1 0 0,0 0 0 0 0,0 0-1 0 0,0 1 1 0 0,0-1-1 0 0,0 0 1 0 0,0 0 0 0 0,0 0-1 0 0,0 0 1 0 0,0 0 0 0 0,0 0-1 0 0,-1 0 1 0 0,1 0-1 0 0,0 0 1 0 0,0 0 0 0 0,0 1-1 0 0,0-1 1 0 0,0 0-1 0 0,0 0 1 0 0,0 0 0 0 0,-1 0-1 0 0,1 0 1 0 0,0 0-1 0 0,0 0 1 0 0,0 0 0 0 0,0 0-1 0 0,0 0 1 0 0,0 0-1 0 0,-1 0 1 0 0,1 0 0 0 0,0 0-1 0 0,0 0 1 0 0,0 0-1 0 0,0 0 1 0 0,0 0 0 0 0,0-1-1 0 0,-1 1 1 0 0,1 0 0 0 0,0 0-3 0 0,0 0-9 0 0,0 0 0 0 0,-1-1 0 0 0,1 1 1 0 0,0 0-1 0 0,0-1 0 0 0,0 1 0 0 0,-1-1 1 0 0,1 1-1 0 0,0 0 0 0 0,0-1 0 0 0,0 1 1 0 0,0 0-1 0 0,0-1 0 0 0,0 1 1 0 0,0-1-1 0 0,-1 1 0 0 0,1-1 0 0 0,0 1 1 0 0,1 0-1 0 0,-1-1 0 0 0,0 1 0 0 0,0-1 9 0 0,3-10-172 0 0,1 0-1 0 0,0 1 0 0 0,1-1 0 0 0,0 1 0 0 0,1 0 1 0 0,2-3 172 0 0,5-5-179 0 0,0 0 0 0 0,14-14 179 0 0,-18 23-24 0 0,-1-1 0 0 0,2 2 0 0 0,-1-1 1 0 0,1 1-1 0 0,1 0 0 0 0,9-5 24 0 0,-19 13 72 0 0,-1 0 9 0 0,0 0-1 0 0,0 0 0 0 0,0 0 0 0 0,0 0 0 0 0,0 0 0 0 0,-31 39 348 0 0,15-23-328 0 0,1 1 0 0 0,0 1 0 0 0,0 4-100 0 0,13-19 6 0 0,1-2-3 0 0,0 0 1 0 0,0 0 0 0 0,0 0-1 0 0,1 0 1 0 0,-1 1 0 0 0,0-1-1 0 0,1 0 1 0 0,-1 1 0 0 0,1-1-1 0 0,0 0 1 0 0,-1 1 0 0 0,1-1-1 0 0,0 0 1 0 0,0 1 0 0 0,0-1-1 0 0,0 1-3 0 0,7 16 0 0 0,-5-16 0 0 0,0 1-1 0 0,0-1 0 0 0,0 0 1 0 0,1 0-1 0 0,-1 0 0 0 0,1 0 0 0 0,-1 0 1 0 0,1 0-1 0 0,0 0 0 0 0,-1-1 1 0 0,3 1 0 0 0,35 12-1217 0 0,-37-13 1000 0 0,14 1-3840 0 0,-11-2 1668 0 0</inkml:trace>
  <inkml:trace contextRef="#ctx0" brushRef="#br0" timeOffset="83">19218 5813 3224 0 0,'6'-17'-393'0'0,"-6"14"1003"0"0,0 0-1 0 0,0 0 0 0 0,0 0 1 0 0,0 0-1 0 0,0 0 1 0 0,-1 0-1 0 0,1 0 0 0 0,-1 1 1 0 0,0-1-610 0 0,1 1 500 0 0,-1 0 1 0 0,1 0 0 0 0,-1 0-1 0 0,0 1 1 0 0,0-1 0 0 0,0 0-1 0 0,0 1 1 0 0,0-1 0 0 0,0 1-1 0 0,-1-1 1 0 0,1 1 0 0 0,0 0-1 0 0,-2-1-500 0 0,2 1 110 0 0,0 0 0 0 0,0 1 0 0 0,0-1 0 0 0,0 0 0 0 0,0 1 0 0 0,-1 0 0 0 0,1-1-1 0 0,0 1 1 0 0,0 0 0 0 0,0-1 0 0 0,-1 1 0 0 0,1 0 0 0 0,-1 0-110 0 0,-1 0 142 0 0,-1 1 0 0 0,1 0 0 0 0,0-1 0 0 0,0 1-1 0 0,-1 0 1 0 0,1 1 0 0 0,0-1 0 0 0,0 0 0 0 0,0 1 0 0 0,0 0 0 0 0,1 0 0 0 0,-1 0 0 0 0,0 0 0 0 0,1 0 0 0 0,-1 0 0 0 0,-1 2-142 0 0,-2 3 111 0 0,0 1 0 0 0,0-1 0 0 0,0 1 0 0 0,1 0 0 0 0,-1 3-111 0 0,2-2 29 0 0,0-1-1 0 0,1 1 1 0 0,0 0-1 0 0,0 0 1 0 0,1 0-1 0 0,1 0 1 0 0,-1 3-29 0 0,0 13 110 0 0,0 26-110 0 0,3-33 106 0 0,1 1-1 0 0,1-1 1 0 0,0 0 0 0 0,2 0 0 0 0,0-1-1 0 0,1 1-105 0 0,10 44 283 0 0,-15-56-216 0 0,0 0-1 0 0,0-1 1 0 0,0 1-1 0 0,-1 0 1 0 0,0 0 0 0 0,0 0-1 0 0,-1-1 1 0 0,0 6-67 0 0,0-9-66 0 0,1 1 0 0 0,-1-1 0 0 0,0 1 0 0 0,0-1 0 0 0,0 0 0 0 0,0 1 0 0 0,0-1 0 0 0,0 0 0 0 0,-2 2 66 0 0,2-3-246 0 0,0 0 0 0 0,0 0 0 0 0,0 0-1 0 0,0 0 1 0 0,-1 0 0 0 0,1 0 0 0 0,0 0 0 0 0,-1 0 0 0 0,1-1 0 0 0,0 1 0 0 0,-1 0 0 0 0,1-1 0 0 0,-1 1 0 0 0,1-1 0 0 0,-1 0 0 0 0,0 1 246 0 0,-7-1-2260 0 0</inkml:trace>
  <inkml:trace contextRef="#ctx0" brushRef="#br0" timeOffset="84">18997 6059 3680 0 0,'0'0'284'0'0,"13"-6"1672"0"0,7-1 3904 0 0,17 3-2929 0 0,-9 1-1322 0 0,-19 2-1223 0 0,0 1 1 0 0,0 0 0 0 0,0 0 0 0 0,0 0 0 0 0,5 2-387 0 0,21 0-1351 0 0,-24-2-4712 0 0</inkml:trace>
  <inkml:trace contextRef="#ctx0" brushRef="#br0" timeOffset="85">19378 5551 9152 0 0,'0'0'421'0'0,"0"0"-12"0"0,0-2 5134 0 0,2 0-6080 0 0,6 0 530 0 0,-6 1 272 0 0,1 1 1 0 0,-1-1-1 0 0,0 1 0 0 0,0-1 1 0 0,0 0-1 0 0,0 0 0 0 0,0 0 0 0 0,1 0-265 0 0,-1 14 1128 0 0,-2-11-1039 0 0,-1-1 0 0 0,1 1-1 0 0,-1-1 1 0 0,1 0-1 0 0,-1 1 1 0 0,1-1-1 0 0,-1 0 1 0 0,0 0-1 0 0,0 0 1 0 0,0 0 0 0 0,0 1-1 0 0,0-1 1 0 0,0 0-1 0 0,0-1 1 0 0,0 1-1 0 0,0 0 1 0 0,0 0-1 0 0,0 0 1 0 0,-1-1 0 0 0,0 2-89 0 0,-11 7 436 0 0,12-9-318 0 0,-4 0-42 0 0,5 0-67 0 0,-1 0 1 0 0,1 0 0 0 0,0 0-1 0 0,-1 0 1 0 0,1 0 0 0 0,-1 0-1 0 0,1 0 1 0 0,0 0 0 0 0,-1 0-1 0 0,1 0 1 0 0,0 0 0 0 0,-1 0-1 0 0,1-1 1 0 0,0 1 0 0 0,0 0-1 0 0,-1 0 1 0 0,1 0-1 0 0,0-1 1 0 0,-1 1 0 0 0,1 0-1 0 0,0 0 1 0 0,0-1 0 0 0,-1 1-1 0 0,1 0 1 0 0,0 0 0 0 0,0-1-1 0 0,0 1 1 0 0,-1 0 0 0 0,1-1-1 0 0,0 1 1 0 0,0 0 0 0 0,0-1-1 0 0,0 1 1 0 0,0 0 0 0 0,0-1-1 0 0,0 1 1 0 0,0 0 0 0 0,0-1-1 0 0,0 1 1 0 0,0-1 0 0 0,0 1-1 0 0,0-1-9 0 0,0 0 20 0 0,1-1-1 0 0,-1 0 1 0 0,1 0-1 0 0,-1 0 1 0 0,1 0 0 0 0,0 1-1 0 0,0-1 1 0 0,0 0-1 0 0,0 1 1 0 0,0-1-20 0 0,5-6 18 0 0,-6 8-21 0 0,0 0 0 0 0,0 0 0 0 0,1-1 0 0 0,-1 1 0 0 0,0 0 0 0 0,0 0 0 0 0,0 0 0 0 0,1-1 0 0 0,-1 1 0 0 0,0 0 0 0 0,0 0 0 0 0,0 0 0 0 0,1 0-1 0 0,-1-1 1 0 0,0 1 0 0 0,0 0 0 0 0,1 0 0 0 0,-1 0 0 0 0,0 0 0 0 0,0 0 0 0 0,1 0 0 0 0,-1 0 0 0 0,0 0 0 0 0,0 0 0 0 0,1 0 0 0 0,-1 0 0 0 0,0 0-1 0 0,0 0 1 0 0,1 0 0 0 0,-1 0 0 0 0,0 0 0 0 0,0 0 0 0 0,1 0 0 0 0,-1 0 0 0 0,0 1 0 0 0,0-1 0 0 0,1 0 0 0 0,-1 0 0 0 0,0 0 3 0 0,2 10 221 0 0,-2-7-1805 0 0,1-2-3876 0 0,-1-1 3254 0 0</inkml:trace>
  <inkml:trace contextRef="#ctx0" brushRef="#br0" timeOffset="86">19445 5459 2304 0 0,'13'11'2042'0'0,"-11"-3"1349"0"0,-1 1-962 0 0,-1-8-2218 0 0,0 0-1 0 0,0 1 0 0 0,0-1 0 0 0,0 0 0 0 0,-1 1 1 0 0,1-1-1 0 0,0 0 0 0 0,-1 1 0 0 0,1-1 0 0 0,-1 0 1 0 0,1 0-1 0 0,-1 1 0 0 0,1-1 0 0 0,-1 0 1 0 0,0 0-1 0 0,0 0 0 0 0,1 0 0 0 0,-1 0 0 0 0,0 0 1 0 0,0 0-1 0 0,0 0 0 0 0,0 0 0 0 0,-1 0-210 0 0,-2 2 410 0 0,1 0 1 0 0,-1 0-1 0 0,0 0 0 0 0,0-1 0 0 0,0 1 0 0 0,-3 0-410 0 0,4-1 50 0 0,0-2 1 0 0,0 1-1 0 0,0 0 0 0 0,0-1 0 0 0,-1 1 0 0 0,1-1 1 0 0,0 0-1 0 0,0 0 0 0 0,0 0 0 0 0,0 0 1 0 0,0-1-1 0 0,-1 1 0 0 0,1-1 0 0 0,0 0 0 0 0,-1 0-50 0 0,3 1 9 0 0,1-1 0 0 0,-1 1 0 0 0,1-1 0 0 0,-1 1 0 0 0,0-1 0 0 0,1 1-1 0 0,-1-1 1 0 0,1 1 0 0 0,-1-1 0 0 0,1 1 0 0 0,0-1 0 0 0,-1 0 0 0 0,1 1-1 0 0,0-1 1 0 0,-1 0 0 0 0,1 1 0 0 0,0-1 0 0 0,0 0 0 0 0,-1 0 0 0 0,1 1-1 0 0,0-1 1 0 0,0 0 0 0 0,0 1 0 0 0,0-1 0 0 0,0 0 0 0 0,0 0 0 0 0,0 1-1 0 0,0-1 1 0 0,0 0 0 0 0,1 0-9 0 0,-1-2 16 0 0,1 1 0 0 0,-1-1 1 0 0,1 1-1 0 0,0 0 0 0 0,0-1 0 0 0,0 1 0 0 0,0 0 0 0 0,1-1-16 0 0,0-1 4 0 0,1 0-1 0 0,0 0 1 0 0,1 1-1 0 0,-1-1 1 0 0,1 1-1 0 0,-1 0 1 0 0,1 0 0 0 0,0 0-1 0 0,0 0 1 0 0,3-1-4 0 0,-5 3-3 0 0,0 0 0 0 0,-1 1 0 0 0,1-1 0 0 0,0 0 0 0 0,0 1 0 0 0,0-1 0 0 0,0 1 1 0 0,0 0-1 0 0,0 0 0 0 0,0-1 0 0 0,0 1 0 0 0,0 0 0 0 0,0 1 0 0 0,-1-1 0 0 0,1 0 0 0 0,0 1 1 0 0,0-1-1 0 0,0 1 0 0 0,0-1 0 0 0,0 1 0 0 0,0 0 0 0 0,-1 0 0 0 0,1 0 0 0 0,0 0 0 0 0,-1 0 1 0 0,1 0-1 0 0,-1 0 0 0 0,1 1 3 0 0,0 0-11 0 0,1 1 0 0 0,-1 0 0 0 0,-1-1 0 0 0,1 1 1 0 0,0 0-1 0 0,-1 0 0 0 0,1 0 0 0 0,-1 0 0 0 0,0 1 0 0 0,0-1 0 0 0,0 1 11 0 0,7 19 13 0 0,-7-22 21 0 0,-1 1 0 0 0,1 0 0 0 0,-1-1 0 0 0,1 1 0 0 0,-1 0 0 0 0,0-1 0 0 0,0 1 0 0 0,0 0 0 0 0,0-1 0 0 0,0 1 0 0 0,0 0 0 0 0,-1-1 0 0 0,1 1 0 0 0,0 0 0 0 0,-1-1 0 0 0,1 1 0 0 0,-1 0 0 0 0,0-1 0 0 0,1 1 0 0 0,-1-1 0 0 0,0 1 0 0 0,0-1 0 0 0,0 0 0 0 0,0 1-34 0 0,-1 1 117 0 0,0-1 0 0 0,-1 1 0 0 0,1-1-1 0 0,0 1 1 0 0,-1-1 0 0 0,1 0 0 0 0,-1 0 0 0 0,0 0 0 0 0,0 0 0 0 0,0 0-1 0 0,-3 0-116 0 0,1 0 65 0 0,-1 0-1 0 0,1 0 1 0 0,-1-1 0 0 0,0 0-1 0 0,0-1 1 0 0,0 1-1 0 0,1-1 1 0 0,-1 0-1 0 0,-1 0-64 0 0,4-1 4 0 0,-1 1 0 0 0,1-1 0 0 0,0 1 0 0 0,0-1 0 0 0,-1 0 0 0 0,1 0 0 0 0,0-1 0 0 0,0 1 0 0 0,0-1 0 0 0,0 1 0 0 0,0-1 0 0 0,0 0 0 0 0,1 0-1 0 0,-1 0 1 0 0,1-1 0 0 0,-1 0-4 0 0,2 2-17 0 0,0 0-1 0 0,1 0 1 0 0,-1-1 0 0 0,1 1-1 0 0,-1 0 1 0 0,1 0-1 0 0,-1-1 1 0 0,1 1-1 0 0,0 0 1 0 0,0-1-1 0 0,0 1 1 0 0,-1 0-1 0 0,1-1 1 0 0,1 1 0 0 0,-1 0-1 0 0,0-1 1 0 0,0 1-1 0 0,0 0 1 0 0,1-1-1 0 0,-1 1 1 0 0,1 0-1 0 0,-1-1 18 0 0,2-1-66 0 0,-1-1 0 0 0,0 0-1 0 0,1 1 1 0 0,0 0-1 0 0,0-1 1 0 0,2-1 66 0 0,-1 1-79 0 0,1 0 0 0 0,-1 0 0 0 0,1 0 1 0 0,0 1-1 0 0,0 0 0 0 0,0 0 0 0 0,1 0 0 0 0,-1 0 1 0 0,1 0-1 0 0,0 1 0 0 0,-1 0 0 0 0,1 0 0 0 0,0 0 1 0 0,0 1-1 0 0,0 0 0 0 0,0 0 0 0 0,1 0 1 0 0,-1 0-1 0 0,0 1 0 0 0,0 0 0 0 0,1 0 0 0 0,0 0 79 0 0,-3 1-6 0 0,0-1-1 0 0,0 1 1 0 0,-1 0 0 0 0,1 0-1 0 0,0 0 1 0 0,-1 0-1 0 0,1 1 1 0 0,-1-1-1 0 0,0 1 1 0 0,1-1-1 0 0,-1 1 1 0 0,0 0-1 0 0,0 0 1 0 0,0 0-1 0 0,0 0 1 0 0,0 0-1 0 0,-1 1 1 0 0,1-1-1 0 0,-1 0 1 0 0,1 2 6 0 0,4 4 39 0 0,-5-5 2 0 0,1 0 0 0 0,-1-1 1 0 0,0 1-1 0 0,0 0 1 0 0,0 0-1 0 0,0 0 0 0 0,-1 0-41 0 0,4 9 252 0 0,-3-11-68 0 0,-3 0 21 0 0,-6 5 37 0 0,5-4-119 0 0,0 0 0 0 0,0 0 0 0 0,0 0 1 0 0,0 0-1 0 0,0-1 0 0 0,0 0 0 0 0,-3 2-123 0 0,2-2 42 0 0,0 0-1 0 0,1-1 0 0 0,-1 1 1 0 0,0-1-1 0 0,0 0 0 0 0,1 1 1 0 0,-1-2-1 0 0,0 1 0 0 0,0 0 1 0 0,1-1-1 0 0,-1 0 0 0 0,0 0 1 0 0,1 0-1 0 0,-1 0 0 0 0,0 0 1 0 0,1-1-1 0 0,0 0 0 0 0,-1 0 1 0 0,0 0-42 0 0,2 0-12 0 0,0 0 1 0 0,0 0-1 0 0,1 0 1 0 0,-1 0 0 0 0,1 0-1 0 0,0-1 1 0 0,-1 1-1 0 0,1 0 1 0 0,0-1 0 0 0,0 1-1 0 0,1-1 1 0 0,-1 1-1 0 0,0-1 1 0 0,1 1 0 0 0,0-1-1 0 0,-1 1 1 0 0,1-1-1 0 0,0 1 1 0 0,0-1 0 0 0,1 0-1 0 0,-1 1 1 0 0,0-1-1 0 0,1 1 1 0 0,-1-1 0 0 0,1 1-1 0 0,0-1 1 0 0,0 1-1 0 0,0 0 1 0 0,0-1 0 0 0,1 1-1 0 0,-1 0 1 0 0,0 0-1 0 0,1 0 1 0 0,0 0 0 0 0,-1 0-1 0 0,1 0 1 0 0,0 0-1 0 0,0 0 12 0 0,1 0-90 0 0,0 1 0 0 0,-1-1 0 0 0,1 1 0 0 0,0-1 0 0 0,0 1 0 0 0,0 0-1 0 0,0 0 1 0 0,0 0 0 0 0,0 0 0 0 0,0 1 0 0 0,0-1 0 0 0,2 1 90 0 0,-3-1-90 0 0,0 1 0 0 0,0 0 0 0 0,1 0 0 0 0,-1 0 0 0 0,0 0 0 0 0,1 0 0 0 0,-1 1 0 0 0,0-1 0 0 0,1 1 0 0 0,-1-1 0 0 0,0 1 0 0 0,0 0 0 0 0,0 0 0 0 0,1 0 0 0 0,-1 0 0 0 0,1 1 90 0 0,7 6-531 0 0,-8-7 275 0 0,0 0 0 0 0,0 1-1 0 0,-1-1 1 0 0,1 0-1 0 0,-1 1 1 0 0,1-1-1 0 0,-1 1 1 0 0,0 0-1 0 0,1-1 1 0 0,-1 1-1 0 0,0 1 257 0 0,2 3-2134 0 0</inkml:trace>
  <inkml:trace contextRef="#ctx0" brushRef="#br0" timeOffset="87">19748 5295 2304 0 0,'0'0'493'0'0,"0"0"1233"0"0,-4 3 4628 0 0,-4 2-3410 0 0,8-5-2328 0 0,0 0 20 0 0,0 0 11 0 0,0 0 1 0 0,0 0-18 0 0,0 0-71 0 0,0 0-30 0 0,0 0-8 0 0,0 0-26 0 0,0 0-107 0 0,0 0-48 0 0,0 0-11 0 0,0 0-19 0 0,0 0-80 0 0,2-2-98 0 0,0-1-1 0 0,0 0 0 0 0,0 1 1 0 0,1-1-1 0 0,-1 1 0 0 0,3-2-131 0 0,0-1 102 0 0,1 0 1 0 0,-2 0-1 0 0,1-1 0 0 0,1-2-102 0 0,18-20 183 0 0,-20 24-189 0 0,0 0-1 0 0,0 0 1 0 0,-1-1-1 0 0,1 0 1 0 0,-1 1-1 0 0,0-2 7 0 0,1 0 49 0 0,0-1 0 0 0,1 1 1 0 0,0 0-1 0 0,0 0 0 0 0,0 1 0 0 0,2-2-49 0 0,-6 6 11 0 0,-1 1-1 0 0,1-1 0 0 0,-1 1 0 0 0,1 0 0 0 0,-1-1 0 0 0,1 1 1 0 0,-1 0-1 0 0,1-1 0 0 0,-1 1 0 0 0,1 0 0 0 0,-1 0 1 0 0,1 0-1 0 0,0 0 0 0 0,-1-1 0 0 0,1 1 0 0 0,-1 0 1 0 0,1 0-1 0 0,0 0 0 0 0,-1 0 0 0 0,1 0 0 0 0,-1 1 1 0 0,1-1-1 0 0,0 0 0 0 0,-1 0 0 0 0,1 0 0 0 0,-1 0 0 0 0,1 1-10 0 0,0-1 7 0 0,1 1-1 0 0,-1 0 1 0 0,0 0-1 0 0,1 0 1 0 0,-1 0-1 0 0,0 0 1 0 0,0 1-1 0 0,0-1 1 0 0,0 0-1 0 0,1 2-6 0 0,1 2 33 0 0,0 1-1 0 0,0 0 0 0 0,0 0 1 0 0,2 6-33 0 0,-4-6 17 0 0,1-2 12 0 0,-1-1 1 0 0,0 1-1 0 0,1 0 0 0 0,0-1 1 0 0,0 0-1 0 0,2 3-29 0 0,1 4 59 0 0,1 0 29 0 0,1 1-1 0 0,-1-1 0 0 0,4 3-87 0 0,-3-6-84 0 0,-5-4-111 0 0,1 0 0 0 0,-1 0 0 0 0,1-1 0 0 0,-1 1 0 0 0,1-1 0 0 0,0 0 0 0 0,0 0 0 0 0,0 0 0 0 0,0 0 0 0 0,3 0 195 0 0,12 6-4371 0 0,-9-7-2023 0 0</inkml:trace>
  <inkml:trace contextRef="#ctx0" brushRef="#br0" timeOffset="88">20548 5051 2760 0 0,'-5'-4'248'0'0,"4"4"317"0"0,0-1-1 0 0,1 0 1 0 0,-1 1 0 0 0,0-1 0 0 0,0 1-1 0 0,0-1 1 0 0,0 1 0 0 0,0-1 0 0 0,-1 1-1 0 0,1 0 1 0 0,0 0 0 0 0,0-1 0 0 0,-1 1-565 0 0,2 0 138 0 0,0 1 1 0 0,0-1 0 0 0,0 0-1 0 0,-1 0 1 0 0,1 0 0 0 0,0 0 0 0 0,0 1-1 0 0,0-1 1 0 0,0 0 0 0 0,0 0 0 0 0,0 0-1 0 0,-1 1 1 0 0,1-1 0 0 0,0 0 0 0 0,0 0-1 0 0,0 0 1 0 0,0 1 0 0 0,0-1-1 0 0,0 0 1 0 0,0 0 0 0 0,0 1 0 0 0,0-1-1 0 0,0 0 1 0 0,0 0 0 0 0,0 0 0 0 0,0 1-1 0 0,0-1 1 0 0,1 0 0 0 0,-1 0 0 0 0,0 0-1 0 0,0 1 1 0 0,0-1 0 0 0,0 0-1 0 0,0 0 1 0 0,0 0 0 0 0,0 1-139 0 0,14 23 2953 0 0,-13-23-3131 0 0,8 11 1241 0 0,0-1-1 0 0,9 9-1062 0 0,14 17 743 0 0,-18-17-354 0 0,-1 1 0 0 0,-1 0 0 0 0,-1 1 0 0 0,3 8-389 0 0,11 32 788 0 0,-4 1-1 0 0,14 63-787 0 0,-28-87 138 0 0,-1 1 0 0 0,-1-1 0 0 0,-3 1 1 0 0,-1 0-1 0 0,-2 1 0 0 0,-2-1 0 0 0,-1-1 0 0 0,-4 9-138 0 0,4-28 103 0 0,-1 0-1 0 0,-1 0 1 0 0,-1 0-1 0 0,0 0 1 0 0,-2-1-1 0 0,0-1 1 0 0,-1 1-1 0 0,-1-2 1 0 0,-1 1 0 0 0,-12 13-103 0 0,11-18-224 0 0,-1 0 0 0 0,0 0 0 0 0,-1-1 1 0 0,-12 6 223 0 0,-33 17-3460 0 0,34-21 1613 0 0</inkml:trace>
  <inkml:trace contextRef="#ctx0" brushRef="#br0" timeOffset="89">19782 5674 4432 0 0,'0'0'200'0'0,"0"0"163"0"0,0 0 556 0 0,0 0 244 0 0,0 0 49 0 0,0 0-88 0 0,0 0-413 0 0,0 0-185 0 0,0 0-40 0 0,0 0 6 0 0,0 0 50 0 0,0 0 24 0 0,0 0 2 0 0,0 0-16 0 0,0 0-68 0 0,0 0-32 0 0,0 0-4 0 0,0 0-34 0 0,0 0-140 0 0,0 0-68 0 0,0 0-12 0 0,0 0 3 0 0,0 0 21 0 0,0 0 6 0 0,0 0 0 0 0,0 0 0 0 0,9 0 232 0 0,2-2-189 0 0,-4 2-146 0 0,0-1-1 0 0,0 0 1 0 0,0-1 0 0 0,0 0-1 0 0,-1 0 1 0 0,4-1-121 0 0,15-9 141 0 0,-1-2-1 0 0,3-2-140 0 0,0-7 126 0 0,-26 22-121 0 0,0 0-1 0 0,0 0 1 0 0,1 0 0 0 0,-1-1 0 0 0,0 1-1 0 0,0 0 1 0 0,0 0 0 0 0,-1 0 0 0 0,1-1-1 0 0,0 1 1 0 0,0 0 0 0 0,-1-1 0 0 0,1 1-1 0 0,-1-1 1 0 0,1 1 0 0 0,-1-1 0 0 0,0 1 0 0 0,1-1-1 0 0,-1 1 1 0 0,0-1 0 0 0,0 1 0 0 0,0-1-1 0 0,0 1 1 0 0,0-1 0 0 0,-1 1 0 0 0,1-1-1 0 0,0 1 1 0 0,-1-1 0 0 0,1 1 0 0 0,-1-1 0 0 0,1 1-1 0 0,-1 0 1 0 0,0-1-5 0 0,-11-17 216 0 0,10 17-135 0 0,0 0 1 0 0,0 0-1 0 0,0 0 0 0 0,0 1 1 0 0,-1-1-1 0 0,1 1 0 0 0,-1-1 1 0 0,1 1-1 0 0,-1 0 0 0 0,1 0 0 0 0,-1 0 1 0 0,0 0-1 0 0,1 1 0 0 0,-1-1 1 0 0,0 1-1 0 0,0 0 0 0 0,0-1 1 0 0,1 1-1 0 0,-1 0-81 0 0,-2 1 91 0 0,0-1 0 0 0,1 0 1 0 0,-1 1-1 0 0,1 0 0 0 0,-1 0 1 0 0,0 0-1 0 0,1 0 0 0 0,0 1 1 0 0,-1 0-1 0 0,1 0 0 0 0,-3 2-91 0 0,-2 2 124 0 0,1 0 0 0 0,0 0 0 0 0,0 1 0 0 0,1 0 0 0 0,0 0 0 0 0,0 1 0 0 0,1 0 0 0 0,0 0 0 0 0,0 0 0 0 0,1 1 0 0 0,0 0 0 0 0,0 0 0 0 0,1 1 0 0 0,-1 1-124 0 0,0 4 37 0 0,0 0 0 0 0,1 0 0 0 0,1 0 0 0 0,0 0 0 0 0,1 1 0 0 0,1-1 0 0 0,0 10-37 0 0,0-8 58 0 0,0-12-23 0 0,1 0 0 0 0,0 0 0 0 0,0 0 1 0 0,1 0-1 0 0,-1-1 0 0 0,1 1 0 0 0,0 0 0 0 0,0 0 1 0 0,1 0-1 0 0,-1-1 0 0 0,2 4-35 0 0,-2-7 80 0 0,-1 0-61 0 0,0 0 0 0 0,1-1 0 0 0,-1 1-1 0 0,0 0 1 0 0,1 0 0 0 0,-1-1 0 0 0,1 1 0 0 0,-1 0-1 0 0,1-1 1 0 0,-1 1 0 0 0,1 0 0 0 0,-1-1-1 0 0,1 1 1 0 0,0-1 0 0 0,-1 1 0 0 0,1-1 0 0 0,0 1-1 0 0,0-1 1 0 0,-1 0 0 0 0,1 1 0 0 0,0-1 0 0 0,0 0-1 0 0,0 0-18 0 0,19 6 184 0 0,-11-6-90 0 0,0 0 1 0 0,-1-1-1 0 0,1 0 0 0 0,0 0 0 0 0,0-1 0 0 0,0 0 0 0 0,-1 0 1 0 0,0-1-1 0 0,2-1-94 0 0,18-5-168 0 0,-8 4-360 0 0,-1-2 0 0 0,17-8 528 0 0,-28 12-1518 0 0,0-2-1 0 0,-1 1 0 0 0,0-1 1 0 0,7-5 1518 0 0,-7 2-2326 0 0</inkml:trace>
  <inkml:trace contextRef="#ctx0" brushRef="#br0" timeOffset="90">20180 5761 4176 0 0,'0'0'191'0'0,"0"0"119"0"0,0 0 400 0 0,0 0 172 0 0,0 0 41 0 0,0 0-37 0 0,0 0-171 0 0,0 0-71 0 0,0 0-17 0 0,0 0 26 0 0,0 0 124 0 0,0 0 58 0 0,0 0 12 0 0,0 0-33 0 0,0 0-139 0 0,0 0-60 0 0,0 2-9 0 0,0 7 25 0 0,0 0 0 0 0,0 0 0 0 0,-1-1 0 0 0,0 1-1 0 0,-1 0 1 0 0,0-1 0 0 0,-3 9-631 0 0,4-13 186 0 0,-1 0 1 0 0,1 0-1 0 0,0 1 0 0 0,1-1 1 0 0,-1 3-187 0 0,-2 11 571 0 0,-1 4-185 0 0,1 0 1 0 0,0 1 0 0 0,2-1-1 0 0,2 9-386 0 0,-2-14 112 0 0,1 2-198 0 0,1-6-3282 0 0,-2-14 3031 0 0,1 0 0 0 0,-1 0 0 0 0,1 0 0 0 0,0 0 0 0 0,-1 0 0 0 0,0 0 0 0 0,1 0 0 0 0,-1 1 0 0 0,1-1 0 0 0,-1 0 0 0 0,0 0 0 0 0,0 0 0 0 0,0 1 337 0 0,-2-4-1196 0 0,-7-10-4460 0 0</inkml:trace>
  <inkml:trace contextRef="#ctx0" brushRef="#br0" timeOffset="91">14632 6514 2304 0 0,'0'0'267'0'0,"0"0"278"0"0,0 0 119 0 0,0 0 28 0 0,0 0 69 0 0,0 0 274 0 0,0 0 117 0 0,0 0 28 0 0,0 0-106 0 0,0 0-458 0 0,0 0-198 0 0,0 0-40 0 0,0 0-26 0 0,0 0-73 0 0,0 0-30 0 0,2 0-7 0 0,110 5 3220 0 0,-44-3-2723 0 0,-36-2-117 0 0,25 4-622 0 0,50 4 760 0 0,-17-7-149 0 0,22-4-611 0 0,20-1 533 0 0,83-1 330 0 0,236 2-462 0 0,-277-4-305 0 0,-73 3-88 0 0,197-4 16 0 0,-205 5-24 0 0,-40 0 0 0 0,25 3 0 0 0,-43 0 0 0 0,34-3 0 0 0,11-1 0 0 0,-12-2 12 0 0,-19 2 40 0 0,257-2-52 0 0,-162-3 0 0 0,132 9 0 0 0,-217 3 0 0 0,-36-1 0 0 0,-19-1 0 0 0,0-1 0 0 0,1 1 0 0 0,-1-1 0 0 0,1 0 0 0 0,-1 0 0 0 0,5-1 0 0 0,7-1 0 0 0,0 1 0 0 0,0 0 0 0 0,8 2 0 0 0,-2-1 0 0 0,92 2 0 0 0,-7 4 0 0 0,33-3 0 0 0,34-3 0 0 0,-101-3 75 0 0,-48 3-26 0 0,-4-1-47 0 0,-1 2 0 0 0,18 2-2 0 0,-20-1 0 0 0,0-1 0 0 0,14-1 0 0 0,-17 0 0 0 0,65-3 0 0 0,19-2 0 0 0,-13 10 0 0 0,2-8 144 0 0,106 6-296 0 0,-106-6 152 0 0,-65 3-1 0 0,39 0-8 0 0,10 4 9 0 0,13 3-427 0 0,-55-6-643 0 0,-16-2-4133 0 0,-5 1-734 0 0</inkml:trace>
  <inkml:trace contextRef="#ctx0" brushRef="#br0" timeOffset="92">20969 6440 2304 0 0,'0'0'376'0'0,"0"0"740"0"0,0 0 325 0 0,0 0 60 0 0,0 0-134 0 0,0 0-630 0 0,0 0-274 0 0,0 0-58 0 0,0 0-17 0 0,0 0-24 0 0,0 0-10 0 0,0 0-2 0 0,0 0 16 0 0,0 0 65 0 0,0 0 23 0 0,0 0 7 0 0,0 0-19 0 0,0 0-84 0 0,0 0-38 0 0,0 0-8 0 0,-19 6 910 0 0,-71 2 1159 0 0,27-3-1345 0 0,8-4-268 0 0,-45-1 950 0 0,-12-6-1720 0 0,72 5 163 0 0,1 1-1 0 0,-23 4-162 0 0,-36 1 219 0 0,-41-2 245 0 0,119-3-463 0 0,-229 5 70 0 0,79-2 25 0 0,-9 0 8 0 0,64 4-104 0 0,-112 10-1385 0 0,175-11-3821 0 0,-3 0-1738 0 0</inkml:trace>
  <inkml:trace contextRef="#ctx0" brushRef="#br0" timeOffset="93">14887 7158 8720 0 0,'0'0'398'0'0,"0"-1"-3"0"0,0 0-387 0 0,0 0 0 0 0,0 1 0 0 0,0-1 0 0 0,-1 1 0 0 0,1-1 0 0 0,0 1 0 0 0,0-1 0 0 0,0 1 0 0 0,-1-1 0 0 0,1 1 0 0 0,0-1 0 0 0,-1 1 0 0 0,1-1 0 0 0,0 1 0 0 0,-1-1 0 0 0,1 1 0 0 0,-1-1 0 0 0,1 1 0 0 0,-1 0 0 0 0,1-1 0 0 0,-1 1-8 0 0,-1-2 120 0 0,1 0 471 0 0,0 1 0 0 0,0-1 1 0 0,-1 0-1 0 0,1 1 0 0 0,0-1 0 0 0,-1 1 0 0 0,1-1 0 0 0,-1 1 0 0 0,0 0 1 0 0,-1-1-592 0 0,3 2 112 0 0,-1-1 0 0 0,1 1 1 0 0,-1 0-1 0 0,0 0 0 0 0,1-1 1 0 0,-1 1-1 0 0,0 0 0 0 0,1 0 1 0 0,-1 0-1 0 0,0 0 1 0 0,0 0-1 0 0,1 0 0 0 0,-1 0 1 0 0,0 0-1 0 0,1 0 0 0 0,-1 0 1 0 0,0 0-1 0 0,1 0 0 0 0,-1 0 1 0 0,0 1-1 0 0,1-1 1 0 0,-1 0-1 0 0,0 0 0 0 0,1 1 1 0 0,-1-1-1 0 0,1 1 0 0 0,-1-1 1 0 0,1 0-1 0 0,-1 1 0 0 0,0 0-112 0 0,0 1 131 0 0,-1 0-1 0 0,1 0 1 0 0,0 0-1 0 0,0 0 1 0 0,0 0-1 0 0,1 0 1 0 0,-1 0-1 0 0,0 1 0 0 0,1 0-129 0 0,-4 8 219 0 0,1-2-36 0 0,0 0-1 0 0,1 0 1 0 0,0 0 0 0 0,0 0-1 0 0,1 0 1 0 0,0 1 0 0 0,1 6-184 0 0,0 11 54 0 0,2-1-1 0 0,2 4-53 0 0,-4-26 6 0 0,1 0-1 0 0,0-1 1 0 0,0 0-1 0 0,0 1 1 0 0,1-1-1 0 0,-1 0 1 0 0,1 1-1 0 0,0-1 1 0 0,0 0-1 0 0,0 0 1 0 0,0 0-1 0 0,2 0-5 0 0,-3-1 4 0 0,1 0 0 0 0,-1-1 0 0 0,1 1 0 0 0,0-1 0 0 0,-1 1 0 0 0,1-1 0 0 0,0 0 0 0 0,0 0 0 0 0,0 0-1 0 0,0 0 1 0 0,0 0 0 0 0,0 0 0 0 0,0-1 0 0 0,0 1 0 0 0,1 0 0 0 0,-1-1 0 0 0,0 0 0 0 0,0 0-1 0 0,0 0 1 0 0,3 0-4 0 0,-2 0 0 0 0,1 0 0 0 0,0-1 0 0 0,0 0 0 0 0,0 0 0 0 0,0 0 0 0 0,-1 0 0 0 0,1-1 0 0 0,-1 0 0 0 0,1 1 0 0 0,-1-1 0 0 0,1-1 0 0 0,-1 1 0 0 0,0 0 0 0 0,0-1 0 0 0,0 1 0 0 0,0-1 0 0 0,-1 0 0 0 0,1 0 0 0 0,-1 0 0 0 0,1 0 0 0 0,-1-1 0 0 0,37-63 0 0 0,-36 59 11 0 0,-3 7 44 0 0,0 1 15 0 0,1 0-48 0 0,1 1 0 0 0,-1 0-1 0 0,0-1 1 0 0,0 1-1 0 0,0 0 1 0 0,0 0 0 0 0,1 0-1 0 0,-1 0 1 0 0,0 0-1 0 0,0 0-21 0 0,24 30 307 0 0,-17-19-248 0 0,1-1-1 0 0,10 8-58 0 0,-16-16 8 0 0,0 0 0 0 0,1 0 0 0 0,-1-1 0 0 0,1 0 0 0 0,0 1 0 0 0,0-1 0 0 0,0-1 0 0 0,0 1 0 0 0,4 1-8 0 0,-6-3 11 0 0,0 1-1 0 0,0-1 1 0 0,0 1-1 0 0,0-1 1 0 0,1 0 0 0 0,-1 0-1 0 0,0 0 1 0 0,0 0-1 0 0,1 0 1 0 0,-1-1-1 0 0,0 1 1 0 0,0 0-1 0 0,0-1 1 0 0,0 0-1 0 0,0 0 1 0 0,0 1-1 0 0,0-1 1 0 0,0-1-1 0 0,0 1 1 0 0,1-1-11 0 0,12-8 107 0 0,-12 9-89 0 0,0 0 0 0 0,-1-1 0 0 0,1 1 0 0 0,-1-1 0 0 0,0 0-1 0 0,1 0 1 0 0,-1 0 0 0 0,0 0 0 0 0,0 0 0 0 0,0 0 0 0 0,-1 0 0 0 0,1-1-1 0 0,0 1 1 0 0,0-3-18 0 0,29-94 580 0 0,-31 93-565 0 0,1 1-1 0 0,-1 0 1 0 0,1 0-1 0 0,-2 0 1 0 0,1 0-1 0 0,0 0 1 0 0,-1 0-1 0 0,0 0 1 0 0,0 0-1 0 0,-1 0 1 0 0,0-3-15 0 0,-1 1 36 0 0,2 0-1 0 0,-1 0 1 0 0,1 0-1 0 0,0 0 1 0 0,0-2-36 0 0,1 6-12 0 0,0 0 1 0 0,-1-1 0 0 0,0 1-1 0 0,0 0 1 0 0,0 0 0 0 0,0 0-1 0 0,0 0 1 0 0,-1 0 0 0 0,1 0-1 0 0,-1 0 1 0 0,0 1 0 0 0,0-1-1 0 0,0 0 1 0 0,-1-1 11 0 0,-4-5-303 0 0,4 1-583 0 0,3 5-7003 0 0,0 3 2089 0 0</inkml:trace>
  <inkml:trace contextRef="#ctx0" brushRef="#br0" timeOffset="94">15329 7239 3680 0 0,'2'-1'25'0'0,"-1"0"1"0"0,1-1-1 0 0,-1 1 0 0 0,0 0 1 0 0,1-1-1 0 0,-1 1 0 0 0,0-1 0 0 0,0 0 1 0 0,0 1-1 0 0,0-1 0 0 0,0 0 1 0 0,0 0-1 0 0,0 0 0 0 0,0 0-25 0 0,0 0 6 0 0,10-11 11651 0 0,-11 15-11507 0 0,0 0-1 0 0,-1 0 1 0 0,1 0 0 0 0,0 0 0 0 0,1 0-1 0 0,-1 0 1 0 0,0 0 0 0 0,0 0 0 0 0,1 0-1 0 0,0-1 1 0 0,-1 2-150 0 0,4 18 1043 0 0,0 94 1313 0 0,-2-69-1706 0 0,-1 16-28 0 0,1-34-372 0 0,-1-23-222 0 0,-1-1-1 0 0,0 0 0 0 0,1 1 1 0 0,-2-1-1 0 0,1 0 0 0 0,0 0 1 0 0,-1 1-1 0 0,0-1 0 0 0,0 2-27 0 0,-1-1 24 0 0,0 1-1 0 0,0 0 1 0 0,0 0 0 0 0,1 0-1 0 0,0-1 1 0 0,0 3-24 0 0,1-7 3 0 0,0 1 0 0 0,0 0 0 0 0,0 0 1 0 0,-1 0-1 0 0,1 0 0 0 0,-1-1 0 0 0,1 1 1 0 0,-1 0-1 0 0,0-1 0 0 0,0 2-3 0 0,-19 20 248 0 0,19-22-182 0 0,11-18 74 0 0,8-7-145 0 0,-14 20-31 0 0,-1 0-1 0 0,1-1 1 0 0,-1 1 0 0 0,0-1 0 0 0,1-2 36 0 0,0 0-79 0 0,0 1 1 0 0,1-1 0 0 0,5-5 78 0 0,-6 7-56 0 0,0 0 0 0 0,0 0 0 0 0,-1 0 0 0 0,0 0 0 0 0,0-1 0 0 0,0 0 0 0 0,0 0 56 0 0,-1 1-69 0 0,0 0 1 0 0,0 1-1 0 0,0-1 1 0 0,1 1-1 0 0,-1-1 0 0 0,1 1 1 0 0,0 0-1 0 0,1 0 1 0 0,-1 0-1 0 0,1 1 0 0 0,1-2 69 0 0,27-32-214 0 0,-23 25 168 0 0,14-4 178 0 0,-22 16 18 0 0,-1 0 8 0 0,0 0 8 0 0,-13 9 327 0 0,10-7-408 0 0,-23 14 133 0 0,2 2-1 0 0,-7 7-217 0 0,8 0 120 0 0,22-24-114 0 0,0 0 0 0 0,0 0 1 0 0,0 0-1 0 0,0 0 0 0 0,1 0 0 0 0,-1 0 0 0 0,0 0 0 0 0,0 0 1 0 0,1 0-1 0 0,-1 0 0 0 0,0 0 0 0 0,1 1 0 0 0,-1-1 0 0 0,1 0 1 0 0,0 0-1 0 0,-1 1 0 0 0,1-1 0 0 0,0 0 0 0 0,0 1 1 0 0,0-1-1 0 0,0 0 0 0 0,0 1 0 0 0,0-1 0 0 0,0 0 0 0 0,1 1 1 0 0,-1-1-1 0 0,0 0 0 0 0,1 0 0 0 0,-1 1 0 0 0,1-1 1 0 0,-1 0-1 0 0,1 0 0 0 0,-1 0 0 0 0,1 1 0 0 0,0-1 0 0 0,0 0 1 0 0,0 0-1 0 0,-1 0 0 0 0,1 0 0 0 0,0-1 0 0 0,1 2-6 0 0,10 6 0 0 0,-11-5 0 0 0,0 0 0 0 0,4 4 0 0 0,1 0 0 0 0,0-1 0 0 0,0 1 0 0 0,0-1 0 0 0,1-1 0 0 0,12 5 30 0 0,-17-9-25 0 0,1 0 0 0 0,-1 0 0 0 0,1 1 0 0 0,-1-1 0 0 0,0 0-1 0 0,1 1 1 0 0,0 1-5 0 0,1 0-14 0 0,1 0 0 0 0,-1-1 1 0 0,0 1-1 0 0,1-1 0 0 0,0 0 0 0 0,-1 0 0 0 0,1 0 0 0 0,0 0 0 0 0,1-1 14 0 0,25 4-3731 0 0,-29-5 1867 0 0</inkml:trace>
  <inkml:trace contextRef="#ctx0" brushRef="#br0" timeOffset="95">15730 7433 13360 0 0,'-18'5'1209'0'0,"18"-4"-1199"0"0,0-1 1 0 0,0 0 0 0 0,-1 0-1 0 0,1 0 1 0 0,0 1-1 0 0,-1-1 1 0 0,1 0 0 0 0,0 0-1 0 0,0 1 1 0 0,-1-1-1 0 0,1 0 1 0 0,0 0 0 0 0,0 1-1 0 0,0-1 1 0 0,-1 0-1 0 0,1 1 1 0 0,0-1-1 0 0,0 0 1 0 0,0 1 0 0 0,0-1-1 0 0,0 0 1 0 0,0 1-1 0 0,0-1 1 0 0,0 1 0 0 0,0-1-1 0 0,0 0 1 0 0,0 1-1 0 0,0-1 1 0 0,0 1-11 0 0,0 0 122 0 0,-3 7 395 0 0,3-8-373 0 0,-1 1-1 0 0,1 0 1 0 0,0 0 0 0 0,-1 0-1 0 0,1 0 1 0 0,0-1-1 0 0,0 1 1 0 0,0 0 0 0 0,0 0-1 0 0,-1 0 1 0 0,1 0-1 0 0,0 0 1 0 0,1 0-1 0 0,-1 0 1 0 0,0 0 0 0 0,0-1-1 0 0,0 1 1 0 0,0 0-1 0 0,1 0 1 0 0,-1 0 0 0 0,0 0-1 0 0,1 0-143 0 0,1 16 1992 0 0,0-2-1167 0 0,4 2 162 0 0,-4-14-836 0 0,-1 1 0 0 0,0-1 0 0 0,0 1 0 0 0,0-1-1 0 0,0 1 1 0 0,0-1 0 0 0,-1 2-151 0 0,0-2 59 0 0,0-1 0 0 0,1 1 0 0 0,-1-1 0 0 0,0 1 0 0 0,1-1 0 0 0,-1 1 0 0 0,1-1 0 0 0,0 0 0 0 0,-1 1-1 0 0,1-1 1 0 0,0 0 0 0 0,1 0 0 0 0,-1 0 0 0 0,0 1-59 0 0,0-2 7 0 0,0 0-1 0 0,-1 0 1 0 0,1 0-1 0 0,-1 0 0 0 0,0 0 1 0 0,1 1-1 0 0,-1-1 1 0 0,0 0-1 0 0,0 0 0 0 0,0 0 1 0 0,1 1-1 0 0,-1-1 1 0 0,-1 0-1 0 0,1 0 1 0 0,0 1-7 0 0,0 1-8 0 0,0-1 0 0 0,0 1 0 0 0,0-1 0 0 0,0 0 0 0 0,0 1 0 0 0,0-1 0 0 0,1 0 0 0 0,0 1 0 0 0,-1-1 0 0 0,1 0 1 0 0,0 0-1 0 0,0 1 8 0 0,0-1-815 0 0,-1-2-248 0 0,0 0-829 0 0,-1-1-3329 0 0,-4-1-1421 0 0</inkml:trace>
  <inkml:trace contextRef="#ctx0" brushRef="#br0" timeOffset="96">15647 7266 17879 0 0,'0'0'820'0'0,"-1"-1"-16"0"0,0 1-403 0 0,-6-5-724 0 0,4-4 3979 0 0,24 24-4024 0 0,-18-13 259 0 0,-2-1-387 0 0,0-1 0 0 0,-1 1 0 0 0,1-1 0 0 0,0 1 0 0 0,-1 0 0 0 0,1-1 0 0 0,-1 1 0 0 0,1 0 0 0 0,0-1 0 0 0,-1 1 0 0 0,0 0 0 0 0,1 0 0 0 0,0 0 496 0 0,-3 7-7016 0 0</inkml:trace>
  <inkml:trace contextRef="#ctx0" brushRef="#br0" timeOffset="97">15905 7313 14280 0 0,'-7'-1'3966'0'0,"16"5"-1989"0"0,20 4-610 0 0,4-5-866 0 0,0-2 1 0 0,0 0-1 0 0,-1-2 1 0 0,3-2-502 0 0,57-1 299 0 0,56 4-37 0 0,-147 0-542 0 0,-1 0-22 0 0,0 0-112 0 0,0 0-466 0 0,0 0-206 0 0,0 0-767 0 0,0 0-3068 0 0,0 0-1316 0 0</inkml:trace>
  <inkml:trace contextRef="#ctx0" brushRef="#br0" timeOffset="98">17868 7231 5528 0 0,'19'-14'1829'0'0,"-13"11"765"0"0,0 1 1 0 0,0 0-1 0 0,0 0 1 0 0,3 0-2595 0 0,0-1 1651 0 0,11 0-884 0 0,1 0 0 0 0,-1 1 0 0 0,3 0-767 0 0,-21 2 59 0 0,33 3 504 0 0,-12 0-242 0 0,4-1-675 0 0,0 2 0 0 0,0 0 0 0 0,0 2 0 0 0,3 3 354 0 0,-17-5-7606 0 0</inkml:trace>
  <inkml:trace contextRef="#ctx0" brushRef="#br0" timeOffset="99">19524 6833 15576 0 0,'0'0'712'0'0,"0"0"-15"0"0,12 1 849 0 0,-9 0-1334 0 0,0 0 0 0 0,0 1 0 0 0,0-1 0 0 0,0 1 0 0 0,0 0 0 0 0,-1 0 0 0 0,1 0 0 0 0,0 0 0 0 0,-1 0 0 0 0,0 1 0 0 0,1-1 0 0 0,-1 1 0 0 0,0 0 0 0 0,0-1 0 0 0,-1 1 0 0 0,1 0 0 0 0,0 0 0 0 0,-1 0 0 0 0,0 0 0 0 0,0 1 0 0 0,1 1-212 0 0,3 13 589 0 0,-1-1 0 0 0,0 1 0 0 0,0 12-589 0 0,-2-18 145 0 0,2 16 142 0 0,-2 0-1 0 0,-1 0 0 0 0,-1 1 1 0 0,-1-1-1 0 0,-2 5-286 0 0,1-15 50 0 0,0-3 12 0 0,0 0 0 0 0,-3 11-62 0 0,0-6 64 0 0,4-15-39 0 0,0 1 0 0 0,0-1 0 0 0,0 0 0 0 0,-1 0 0 0 0,0 0 0 0 0,0 0 0 0 0,0-1-1 0 0,-1 1 1 0 0,1 0 0 0 0,-1-1 0 0 0,-2 3-25 0 0,4-6 44 0 0,1-7-112 0 0,1-1 0 0 0,0 1 0 0 0,0 0 0 0 0,1 0 0 0 0,-1 0-1 0 0,2 0 1 0 0,-1 0 0 0 0,0 0 0 0 0,1 0 0 0 0,0 1 0 0 0,2-3 68 0 0,10-13-331 0 0,0 1 1 0 0,5-5 330 0 0,-3 4-336 0 0,-1 2 59 0 0,1 1 0 0 0,15-12 277 0 0,-25 24-45 0 0,0 1 0 0 0,1 0-1 0 0,0 0 1 0 0,0 1 0 0 0,4-1 45 0 0,21-13-107 0 0,-19 11 75 0 0,-13 6 183 0 0,-1 1 47 0 0,-1 2-141 0 0,0 0 0 0 0,0 0-1 0 0,0-1 1 0 0,0 1 0 0 0,-1-1 0 0 0,1 1-1 0 0,0-1 1 0 0,-1 1 0 0 0,1-1-1 0 0,-1 0 1 0 0,1 1 0 0 0,-1-1 0 0 0,-1 1-57 0 0,-1 1 118 0 0,-12 8 92 0 0,0 0-1 0 0,-1-1 1 0 0,-2 0-210 0 0,5-3 21 0 0,1 1-1 0 0,0 0 1 0 0,0 0 0 0 0,1 2-1 0 0,-6 5-20 0 0,2-1 51 0 0,12-11-49 0 0,0 0-1 0 0,0 0 1 0 0,1 0-1 0 0,-1 1 1 0 0,1-1 0 0 0,0 1-1 0 0,-2 2-1 0 0,5-4 0 0 0,-1-1 0 0 0,1 0 0 0 0,-1 1 0 0 0,1-1 0 0 0,-1 0 0 0 0,1 1 0 0 0,0-1 0 0 0,0 0 0 0 0,0 1 0 0 0,0-1-1 0 0,0 1 1 0 0,0-1 0 0 0,0 0 0 0 0,0 1 0 0 0,0-1 0 0 0,1 1 0 0 0,-1-1 0 0 0,0 0 0 0 0,1 1 0 0 0,-1-1 0 0 0,1 0 0 0 0,0 0 0 0 0,-1 1 0 0 0,1-1-1 0 0,0 0 1 0 0,0 0 0 0 0,0 0 0 0 0,0 0 0 0 0,0 0 0 0 0,11 13-82 0 0,1-1-1 0 0,0-1 1 0 0,1 0-1 0 0,1-1 0 0 0,-1 0 1 0 0,2-1-1 0 0,0-1 1 0 0,13 6 82 0 0,-7-5-2098 0 0,1-1 0 0 0,4 0 2098 0 0,8 0-5601 0 0,-18-6 2723 0 0</inkml:trace>
  <inkml:trace contextRef="#ctx0" brushRef="#br0" timeOffset="100">20009 7179 10592 0 0,'9'-7'1136'0'0,"-5"4"-193"0"0,1 1 0 0 0,-1 1 0 0 0,0-1 0 0 0,1 1 0 0 0,-1-1 0 0 0,1 1 0 0 0,0 1 0 0 0,-1-1 1 0 0,1 1-1 0 0,2-1-943 0 0,-1 1 310 0 0,-3 0-215 0 0,0 0 0 0 0,0 0 0 0 0,0 0 0 0 0,0 1 1 0 0,0-1-1 0 0,0 1 0 0 0,0-1 0 0 0,0 1 0 0 0,0 0 0 0 0,0 1 1 0 0,0-1-1 0 0,0 0 0 0 0,-1 1 0 0 0,1-1 0 0 0,-1 1 1 0 0,1 0-1 0 0,-1 0 0 0 0,1 0 0 0 0,-1 0 0 0 0,2 3-95 0 0,-2-2 81 0 0,1 0-1 0 0,-1 1 0 0 0,1-1 1 0 0,-1 1-1 0 0,0 0 1 0 0,0-1-1 0 0,-1 1 0 0 0,1 0 1 0 0,-1 0-1 0 0,0 0 0 0 0,0 0 1 0 0,0 0-1 0 0,-1 0 1 0 0,1 1-1 0 0,-1-1-80 0 0,0 2 46 0 0,-1 0 0 0 0,1 0 0 0 0,-1 0 0 0 0,0 0 0 0 0,0 0 0 0 0,-1-1 0 0 0,1 1 1 0 0,-1 0-1 0 0,-1-1 0 0 0,1 1 0 0 0,-1-1 0 0 0,0 0 0 0 0,0 0 0 0 0,-1 0 0 0 0,1 0 0 0 0,-1-1 0 0 0,0 1 0 0 0,-2 0-46 0 0,-33 36 234 0 0,23-19-156 0 0,16-22-78 0 0,0 1 0 0 0,-1-1 0 0 0,1 0 0 0 0,0 0 0 0 0,0 1 0 0 0,0-1 0 0 0,0 0 0 0 0,-1 0 0 0 0,1 1 0 0 0,0-1 0 0 0,0 0 0 0 0,0 1 0 0 0,0-1 0 0 0,0 0 0 0 0,0 0 0 0 0,0 1 0 0 0,0-1 0 0 0,0 0 0 0 0,0 1 0 0 0,0-1 0 0 0,0 0 0 0 0,0 0 0 0 0,0 1 0 0 0,0-1 0 0 0,0 0 0 0 0,0 1 0 0 0,0-1 0 0 0,0 0 0 0 0,0 1 0 0 0,0-1 0 0 0,1 0 0 0 0,-1 0 0 0 0,0 1 0 0 0,0-1 0 0 0,0 0 0 0 0,0 0 0 0 0,1 0 0 0 0,-1 1 0 0 0,0-1 0 0 0,0 0 0 0 0,1 0 0 0 0,-1 0 0 0 0,0 1 0 0 0,0-1 0 0 0,11 2 0 0 0,-10-2 0 0 0,9 1-42 0 0,0 0 0 0 0,-1-2 0 0 0,1 1 0 0 0,0-1-1 0 0,0 0 1 0 0,0-1 0 0 0,-1 0 0 0 0,4-2 42 0 0,-8 2-512 0 0,0 0 0 0 0,-1 0 0 0 0,1-1 0 0 0,-1 0 0 0 0,0 1 0 0 0,0-1 0 0 0,0-1 0 0 0,1 0 512 0 0,2-4-2055 0 0</inkml:trace>
  <inkml:trace contextRef="#ctx0" brushRef="#br0" timeOffset="101">19570 6710 6912 0 0,'0'0'528'0'0,"0"0"46"0"0,0 0 1461 0 0,1 0 1568 0 0,7 0-1651 0 0,8 6 1903 0 0,6 0-3139 0 0,-10-4 60 0 0,1 0 0 0 0,-1 1-1 0 0,1 1-775 0 0,25 6 697 0 0,-15-7-590 0 0,0-1-1 0 0,0-1 1 0 0,1 0-1 0 0,-1-2 0 0 0,0-1 1 0 0,7-2-107 0 0,-22 3-12 0 0,55-10 211 0 0,-55 9-225 0 0,0 0 0 0 0,0-1 0 0 0,0 0 0 0 0,0 0 0 0 0,-1-1 0 0 0,4-2 26 0 0,4-2-1298 0 0,-30-3-378 0 0,9 9 1435 0 0,0 0-1 0 0,1 0 0 0 0,-1 1 0 0 0,-1 0 0 0 0,1 0 0 0 0,0 1 1 0 0,0 0-1 0 0,-6 0 242 0 0,5 0-116 0 0,-41-8-156 0 0,47 8 374 0 0,1 0 5 0 0,0 0 2 0 0,0 0 50 0 0,0 0 22 0 0,0 0 3 0 0,0 0 0 0 0,0 0 0 0 0,0 0 0 0 0,0 0 0 0 0,0 0-8 0 0,0 0-33 0 0,0 0-14 0 0,0 0-1 0 0,0 0-6 0 0,0 0-30 0 0,0 0-18 0 0,0 0-2 0 0,0 0 2 0 0,-16-6 1043 0 0,-8-2-730 0 0,-10-3 75 0 0,29 10-330 0 0,1-1-1 0 0,-1 1 0 0 0,1-1 0 0 0,0-1 0 0 0,0 1 1 0 0,0 0-1 0 0,-3-3-131 0 0,6 4 72 0 0,1 1 9 0 0,0 0-1 0 0,4 1-69 0 0,0 0-1 0 0,0 0 1 0 0,0 0-1 0 0,-1 0 1 0 0,1 1-1 0 0,-1-1 1 0 0,1 1-1 0 0,-1 0 1 0 0,0 0-1 0 0,1 0 1 0 0,-1 1-1 0 0,0-1 1 0 0,1 2-11 0 0,6 4 18 0 0,84 57 121 0 0,-53-33 238 0 0,-38-29-351 0 0,1 1-1 0 0,-1-1 0 0 0,1 1 1 0 0,-1 0-1 0 0,0 0 0 0 0,-1 0 0 0 0,1 0 1 0 0,-1 0-1 0 0,1 1-25 0 0,-2-3 38 0 0,-1 0 0 0 0,0 0 1 0 0,1 0-1 0 0,-1 0 0 0 0,0 0 0 0 0,0-1 1 0 0,0 1-1 0 0,0 0 0 0 0,0 0 0 0 0,0 0 0 0 0,0 0 1 0 0,-1 0-1 0 0,1 0 0 0 0,-1 0 0 0 0,1-1 1 0 0,-1 1-1 0 0,0 0 0 0 0,0 0 0 0 0,0-1 1 0 0,0 2-39 0 0,-1 0 45 0 0,0 0 1 0 0,-1 0 0 0 0,1 0-1 0 0,0-1 1 0 0,-1 1 0 0 0,0 0-1 0 0,0-1 1 0 0,0 0 0 0 0,0 0-1 0 0,0 0-45 0 0,-36 20-308 0 0,0-2 0 0 0,-25 8 308 0 0,1-5-8568 0 0,41-17 1137 0 0</inkml:trace>
  <inkml:trace contextRef="#ctx0" brushRef="#br0" timeOffset="102">18497 7008 2304 0 0,'10'0'636'0'0,"-8"0"1829"0"0,-2 0 796 0 0,0 0 163 0 0,0 0-328 0 0,0 0-1500 0 0,7-3 2252 0 0,-6 4-3732 0 0,0 0 0 0 0,0 0 0 0 0,0 0 0 0 0,0 0 0 0 0,-1 0-1 0 0,1 0 1 0 0,0 0 0 0 0,-1 1 0 0 0,1-1 0 0 0,-1 0 0 0 0,1 0 0 0 0,-1 1 0 0 0,1-1 0 0 0,-1 0-116 0 0,7 26 464 0 0,-4-12-195 0 0,6 15 299 0 0,9 28 224 0 0,-15-49-725 0 0,0-1-1 0 0,-1 1 1 0 0,0 0 0 0 0,-1 1-67 0 0,4 18 122 0 0,-2-17-64 0 0,0 1-1 0 0,1-1 1 0 0,3 6-58 0 0,-5-13 36 0 0,0-1 0 0 0,0 0 1 0 0,0 0-1 0 0,0 0 0 0 0,0 0 0 0 0,1 0 1 0 0,-1 0-1 0 0,1 0 0 0 0,0-1 0 0 0,0 1 1 0 0,0-1-1 0 0,0 0 0 0 0,1 0-36 0 0,-1 0 51 0 0,-1 0-1 0 0,1-1 0 0 0,0 0 1 0 0,0 0-1 0 0,0 0 0 0 0,0 0 1 0 0,1 0-1 0 0,-1 0 1 0 0,0-1-1 0 0,0 1 0 0 0,0-1 1 0 0,0 0-1 0 0,1 0 1 0 0,-1 0-1 0 0,0-1 0 0 0,0 1 1 0 0,0-1-1 0 0,1 0 0 0 0,-1 0 1 0 0,2 0-51 0 0,-2-1 23 0 0,1 0 1 0 0,-1 0 0 0 0,1-1-1 0 0,-1 1 1 0 0,0-1 0 0 0,0 0-1 0 0,0 0 1 0 0,0 0 0 0 0,0 0 0 0 0,-1 0-1 0 0,1 0 1 0 0,-1-1 0 0 0,0 1-1 0 0,0-1 1 0 0,1-3-24 0 0,6-16 126 0 0,-1 0 1 0 0,-1 0-1 0 0,-1 0 1 0 0,0-12-127 0 0,10-36 183 0 0,-6 19-134 0 0,-7 29-34 0 0,-1 19-57 0 0,0 0 0 0 0,0-1 0 0 0,1 1 0 0 0,-1 0 0 0 0,1 0 0 0 0,0 0 0 0 0,0 1 0 0 0,0-1 0 0 0,0 1 0 0 0,4-3 42 0 0,-7 5-21 0 0,1 0-739 0 0,0 0-878 0 0,0 0-2032 0 0,-1 1 1307 0 0</inkml:trace>
  <inkml:trace contextRef="#ctx0" brushRef="#br0" timeOffset="103">18519 6776 5984 0 0,'-7'-6'541'0'0,"-16"-12"-436"0"0,14 13 2439 0 0,9 5-2378 0 0,0 0 0 0 0,-1 0-1 0 0,1 0 1 0 0,0 0 0 0 0,0 0-1 0 0,0 0 1 0 0,0 0 0 0 0,0 0-1 0 0,-1-1 1 0 0,1 1 0 0 0,0 0-1 0 0,0 0 1 0 0,0 0 0 0 0,0 0-1 0 0,0 0 1 0 0,0 0 0 0 0,-1 0-1 0 0,1 0 1 0 0,0 0 0 0 0,0 0-1 0 0,0 0 1 0 0,0 0 0 0 0,0 0-1 0 0,0-1 1 0 0,0 1 0 0 0,0 0-1 0 0,0 0 1 0 0,-1 0 0 0 0,1 0-1 0 0,0 0 1 0 0,0 0 0 0 0,0 0-1 0 0,0-1 1 0 0,0 1 0 0 0,0 0-1 0 0,0 0 1 0 0,0 0 0 0 0,0 0-1 0 0,0 0 1 0 0,0-1 0 0 0,0 1-1 0 0,0 0 1 0 0,0 0 0 0 0,0 0-1 0 0,0 0 1 0 0,0 0 0 0 0,0 0-1 0 0,0-1 1 0 0,0 1 0 0 0,0 0-1 0 0,0 0 1 0 0,0 0 0 0 0,1 0-1 0 0,-1 0 1 0 0,0 0 0 0 0,0-1-1 0 0,0 1 1 0 0,0 0 0 0 0,0 0-1 0 0,0 0 1 0 0,0 0 0 0 0,0 0-1 0 0,1 0-165 0 0,3-2 2556 0 0,-1 1-3424 0 0,13 0 952 0 0,-1 1 0 0 0,1 1-1 0 0,0 0 1 0 0,-1 1-1 0 0,1 1 1 0 0,2 1-84 0 0,-14-3 6 0 0,70 15 3 0 0,-31-5 119 0 0,1-3 1 0 0,40 3-129 0 0,-68-10-93 0 0,-5 0-418 0 0,1 0-1 0 0,0-1 1 0 0,8-1 511 0 0,1-3-5768 0 0,-20 4 3626 0 0</inkml:trace>
  <inkml:trace contextRef="#ctx0" brushRef="#br0" timeOffset="104">18745 6661 3224 0 0,'13'-11'2610'0'0,"-11"10"-1865"0"0,-1 0 0 0 0,1 1 0 0 0,0-1 0 0 0,0 0 0 0 0,-1 1 0 0 0,1 0 0 0 0,0-1 0 0 0,0 1 0 0 0,1 0-745 0 0,31 1 2559 0 0,-26 0-2419 0 0,8 1 520 0 0,1 1 0 0 0,-1 0-1 0 0,1 1 1 0 0,-1 1 0 0 0,0 1-660 0 0,-8-3 271 0 0,0 0-1 0 0,0 1 1 0 0,0 0 0 0 0,0 0 0 0 0,-1 1 0 0 0,1 0-1 0 0,-1 0 1 0 0,0 1 0 0 0,-1 0 0 0 0,1 1-271 0 0,-6-6 86 0 0,0 0-1 0 0,0 0 1 0 0,0 0 0 0 0,0 1 0 0 0,0-1 0 0 0,0 0 0 0 0,-1 0 0 0 0,1 1-1 0 0,0-1 1 0 0,-1 0 0 0 0,1 1 0 0 0,-1-1 0 0 0,0 1 0 0 0,1-1 0 0 0,-1 1-1 0 0,0-1 1 0 0,0 1 0 0 0,0-1 0 0 0,0 1 0 0 0,0-1 0 0 0,0 0 0 0 0,0 1-1 0 0,-1-1 1 0 0,1 1 0 0 0,0-1 0 0 0,-1 1-86 0 0,-1 2 93 0 0,0-1 0 0 0,0 0 0 0 0,0 0 0 0 0,-1 0 0 0 0,1-1 0 0 0,-1 1 0 0 0,1 0 0 0 0,-1-1 0 0 0,0 0 0 0 0,-1 1-93 0 0,-35 25-1354 0 0,-39 20 1354 0 0,55-35-1552 0 0,5-2-758 0 0</inkml:trace>
  <inkml:trace contextRef="#ctx0" brushRef="#br0" timeOffset="105">19153 7193 20935 0 0,'0'0'960'0'0,"0"0"-21"0"0,0-16-566 0 0,1 13-408 0 0,-1 0-1 0 0,0 0 1 0 0,1 1-1 0 0,0-1 1 0 0,0 0-1 0 0,0 1 1 0 0,1-3 35 0 0,-1 3-38 0 0,0-1 0 0 0,0 1 0 0 0,-1-1 0 0 0,1 1 1 0 0,0-1-1 0 0,-1 0 0 0 0,1-1 38 0 0,-1 4-11 0 0,0-1 0 0 0,0 0 0 0 0,0 1 1 0 0,0-1-1 0 0,1 1 0 0 0,-1-1 0 0 0,0 0 0 0 0,0 1 0 0 0,1-1 0 0 0,-1 1 1 0 0,0-1-1 0 0,1 1 0 0 0,-1-1 0 0 0,1 1 0 0 0,-1-1 0 0 0,1 1 1 0 0,-1-1-1 0 0,1 1 0 0 0,-1-1 0 0 0,1 1 0 0 0,-1 0 0 0 0,1 0 0 0 0,-1-1 1 0 0,1 1-1 0 0,0 0 0 0 0,-1 0 0 0 0,1-1 0 0 0,0 1 0 0 0,-1 0 1 0 0,1 0-1 0 0,0 0 11 0 0,19-1-385 0 0,-18 2 357 0 0,0-1 1 0 0,0 1 0 0 0,0-1-1 0 0,0 1 1 0 0,-1 0 0 0 0,1 0 0 0 0,0 0-1 0 0,0 0 1 0 0,0 0 0 0 0,-1 1-1 0 0,1-1 1 0 0,0 0 0 0 0,-1 1-1 0 0,1-1 1 0 0,-1 1 0 0 0,0-1 0 0 0,0 1-1 0 0,1 0 1 0 0,-1 0 0 0 0,0 0-1 0 0,0-1 1 0 0,-1 1 0 0 0,1 0-1 0 0,0 0 1 0 0,-1 0 0 0 0,1 0 0 0 0,-1 1 27 0 0,2 5 122 0 0,-1-1-1 0 0,-1 1 1 0 0,1 0 0 0 0,-1-1 0 0 0,-1 1 0 0 0,0 6-122 0 0,0-11 77 0 0,0 1 0 0 0,0-1 1 0 0,0 0-1 0 0,0 0 0 0 0,0 0 0 0 0,-1 0 0 0 0,1 0 0 0 0,-1 0 0 0 0,0-1 0 0 0,0 1 0 0 0,0-1 0 0 0,0 1 0 0 0,0-1 0 0 0,-1 1 0 0 0,1-1 0 0 0,-1 0 0 0 0,0 0 0 0 0,1 0 1 0 0,-1-1-1 0 0,0 1 0 0 0,0-1 0 0 0,0 1 0 0 0,0-1 0 0 0,0 0 0 0 0,0 0 0 0 0,-1 0 0 0 0,1-1 0 0 0,0 1 0 0 0,0-1 0 0 0,-3 0-77 0 0,-5-4-642 0 0,9 0-5997 0 0,2-1-679 0 0</inkml:trace>
  <inkml:trace contextRef="#ctx0" brushRef="#br0" timeOffset="106">16838 7073 2304 0 0,'-16'0'1863'0'0,"12"0"-533"0"0,1 0 0 0 0,0 0 0 0 0,-1 1 0 0 0,1-1 1 0 0,-1 1-1 0 0,1 0 0 0 0,-2 1-1330 0 0,2-1 599 0 0,0 0 1 0 0,0 1-1 0 0,1-1 0 0 0,-1 1 0 0 0,1 0 1 0 0,-1 0-1 0 0,1-1 0 0 0,0 2-599 0 0,-1 0 253 0 0,0 1 0 0 0,0-1 0 0 0,0 1 0 0 0,1 0 0 0 0,-1 0 0 0 0,1 0 0 0 0,0 0 0 0 0,0 0 0 0 0,1 1 0 0 0,-1-1 0 0 0,0 4-253 0 0,-1 6 280 0 0,0 1-1 0 0,1-1 0 0 0,0 1 0 0 0,1 0 1 0 0,1 5-280 0 0,1-12 23 0 0,-1 0 0 0 0,1 1 0 0 0,1-1 1 0 0,0 0-1 0 0,0 0 0 0 0,0 0 1 0 0,1 0-1 0 0,0 0 0 0 0,1 0 1 0 0,0 0-24 0 0,-3-6 4 0 0,0 0 1 0 0,0-1-1 0 0,0 1 1 0 0,0-1-1 0 0,0 1 1 0 0,0-1-1 0 0,0 0 1 0 0,0 0-1 0 0,1 1 1 0 0,-1-1-1 0 0,1 0 1 0 0,-1 0-1 0 0,1 0 1 0 0,-1 0-1 0 0,1 0 1 0 0,-1-1-1 0 0,1 1 1 0 0,0 0-1 0 0,-1-1 1 0 0,1 1-1 0 0,0-1 1 0 0,0 0-1 0 0,-1 0 1 0 0,1 1-1 0 0,2-1-4 0 0,-1-1 10 0 0,1 0-1 0 0,-1 1 1 0 0,1-1-1 0 0,-1 0 1 0 0,1-1-1 0 0,-1 1 1 0 0,1-1-1 0 0,-1 1 1 0 0,0-1-1 0 0,0 0 1 0 0,0 0-1 0 0,0-1-9 0 0,3-2 12 0 0,1 0-1 0 0,-1-1 0 0 0,-1 0 1 0 0,1 0-1 0 0,-1-1 0 0 0,0 1 1 0 0,1-3-12 0 0,7-13-20 0 0,6-16 20 0 0,-14 28 0 0 0,-2 4-18 0 0,1 1 0 0 0,-1-1 0 0 0,1 1 0 0 0,4-3 18 0 0,-8 7-4 0 0,1 1-1 0 0,-1-1 1 0 0,1 1-1 0 0,0 0 1 0 0,-1-1-1 0 0,1 1 0 0 0,0 0 1 0 0,0 0-1 0 0,-1-1 1 0 0,1 1-1 0 0,0 0 1 0 0,0 0-1 0 0,-1 0 1 0 0,1 0-1 0 0,0 0 0 0 0,0 0 1 0 0,-1 0-1 0 0,1 0 1 0 0,0 0-1 0 0,0 1 1 0 0,-1-1-1 0 0,1 0 1 0 0,0 0-1 0 0,0 1 1 0 0,-1-1-1 0 0,1 0 0 0 0,0 1 1 0 0,-1-1-1 0 0,1 1 5 0 0,14 16 0 0 0,-2-2 0 0 0,13 14 35 0 0,-19-22-18 0 0,0 1-1 0 0,0-1 1 0 0,1 0-1 0 0,-1-1 1 0 0,8 4-17 0 0,-8-5 5 0 0,2 0-1 0 0,-1-1 1 0 0,0 0 0 0 0,5 1-5 0 0,-9-4 15 0 0,0 0-1 0 0,0 0 0 0 0,1 0 0 0 0,-1 0 1 0 0,0-1-1 0 0,0 1 0 0 0,1-1 1 0 0,-1 0-1 0 0,0-1 0 0 0,4 0-14 0 0,-2 1 75 0 0,-1-1-1 0 0,0 0 0 0 0,0-1 0 0 0,0 1 1 0 0,0-1-1 0 0,0 0 0 0 0,0 0 1 0 0,-1 0-1 0 0,1-1 0 0 0,0 0 0 0 0,-1 0 1 0 0,0 0-1 0 0,0 0 0 0 0,3-3-74 0 0,-3 1 21 0 0,0 1 0 0 0,-1-1 0 0 0,1 0 0 0 0,-1 0 0 0 0,0-1 0 0 0,0 1 0 0 0,0-1 0 0 0,-1 1 0 0 0,0-1 0 0 0,0 0 0 0 0,0 0 0 0 0,-1 0 0 0 0,0 0 0 0 0,1-6-21 0 0,-2-1 19 0 0,0 0 1 0 0,0 0 0 0 0,-2 0 0 0 0,1 0 0 0 0,-2 0 0 0 0,-1-7-20 0 0,0 5 31 0 0,1-1 1 0 0,1 0-1 0 0,0-14-31 0 0,0 13 20 0 0,1 14-134 0 0,0 1 0 0 0,1 0 0 0 0,0-1 0 0 0,-1 0 0 0 0,1 1 0 0 0,0-1 0 0 0,0 1 0 0 0,0-1 0 0 0,1 1 0 0 0,-1-1 0 0 0,1 1 0 0 0,-1-1 0 0 0,1 1 0 0 0,0-2 114 0 0,0 4-263 0 0,0 0-1 0 0,0-1 1 0 0,1 1 0 0 0,-1 0-1 0 0,0 0 1 0 0,0 0-1 0 0,0 0 1 0 0,0 0 0 0 0,0 0-1 0 0,0 0 1 0 0,1 0 0 0 0,-1 0 263 0 0,0 0-484 0 0,5 0-1571 0 0</inkml:trace>
  <inkml:trace contextRef="#ctx0" brushRef="#br0" timeOffset="107">17460 7226 5064 0 0,'0'-3'230'0'0,"0"0"1"0"0,1 1-1 0 0,-1-1 0 0 0,1 0 1 0 0,-1 1-1 0 0,1-1 1 0 0,0 0-231 0 0,1-1 1034 0 0,0 0 1 0 0,0 0 0 0 0,0 0-1 0 0,1 0 1 0 0,-1 0 0 0 0,1 1-1 0 0,1-1-1034 0 0,-1 0 1014 0 0,1 1 0 0 0,-1-1 0 0 0,1 1 0 0 0,0 0 0 0 0,0 0 0 0 0,2-1-1014 0 0,15-4-448 0 0,-18 8 641 0 0,-1 0-1 0 0,1 0 1 0 0,0 0-1 0 0,-1 0 0 0 0,1 1 1 0 0,-1-1-1 0 0,1 1 1 0 0,-1-1-1 0 0,1 1 0 0 0,1 1-192 0 0,-3-2 255 0 0,0 2-232 0 0,0-1 0 0 0,0 0 0 0 0,0 1 1 0 0,-1-1-1 0 0,1 1 0 0 0,0-1 0 0 0,-1 1 0 0 0,1 0 0 0 0,-1-1 0 0 0,0 1 1 0 0,1 0-1 0 0,-1-1 0 0 0,0 1 0 0 0,0 0 0 0 0,0-1 0 0 0,0 1 0 0 0,0 0 0 0 0,-1-1 1 0 0,1 1-1 0 0,0-1 0 0 0,-1 1 0 0 0,1 0 0 0 0,-1-1 0 0 0,0 1 0 0 0,1-1 1 0 0,-1 1-1 0 0,-1 0-23 0 0,-2 6 102 0 0,-1-1 1 0 0,1 1-1 0 0,-1-1 1 0 0,-6 5-103 0 0,-111 136 1189 0 0,121-147-1175 0 0,0 1 0 0 0,0-1 0 0 0,1 0 0 0 0,-1 1 0 0 0,0-1 0 0 0,0 1 0 0 0,1 0-1 0 0,-1-1 1 0 0,1 1 0 0 0,-1-1 0 0 0,1 3-14 0 0,0-4 2 0 0,0 0 0 0 0,-1 1 0 0 0,1-1 0 0 0,0 1 0 0 0,0-1 0 0 0,0 1 0 0 0,0 0-1 0 0,0-1 1 0 0,0 1 0 0 0,0-1 0 0 0,0 1 0 0 0,1-1 0 0 0,-1 1 0 0 0,0-1 0 0 0,0 0 0 0 0,0 1 0 0 0,0-1-1 0 0,1 1 1 0 0,-1-1 0 0 0,0 1 0 0 0,0-1 0 0 0,1 1 0 0 0,-1-1 0 0 0,0 0 0 0 0,1 1 0 0 0,-1-1-1 0 0,0 0 1 0 0,1 1 0 0 0,-1-1 0 0 0,1 0 0 0 0,-1 1 0 0 0,1-1 0 0 0,-1 0 0 0 0,1 0 0 0 0,-1 0 0 0 0,1 1-1 0 0,-1-1 1 0 0,1 0 0 0 0,-1 0-2 0 0,2 1 6 0 0,4 2 18 0 0,1 0 0 0 0,-1 0 0 0 0,1-1-1 0 0,-1 0 1 0 0,1 0 0 0 0,0 0 0 0 0,0-1 0 0 0,0 0-1 0 0,0 0 1 0 0,0-1 0 0 0,2 0-24 0 0,37-2-1822 0 0,-3-3-5145 0 0,-25 2 215 0 0</inkml:trace>
  <inkml:trace contextRef="#ctx0" brushRef="#br0" timeOffset="108">10392 2317 6448 0 0,'21'-56'1132'0'0,"-17"41"-104"0"0,-2 11 5014 0 0,0 13-3305 0 0,-2-9-2773 0 0,2 22 72 0 0,0-8 69 0 0,0 1 1 0 0,1-1-1 0 0,0 0 1 0 0,6 12-106 0 0,-5-11 514 0 0,0-1 1 0 0,0 1-1 0 0,0 13-514 0 0,-1-12 24 0 0,0-1 0 0 0,0 1-1 0 0,5 9-23 0 0,2 9 0 0 0,-1 0 0 0 0,-1 0 0 0 0,-2 1 0 0 0,-1 5 0 0 0,3 12 0 0 0,-8-48 0 0 0,0 1 0 0 0,1-1 0 0 0,-2 0 0 0 0,1 1 0 0 0,0-1 0 0 0,-1 1 0 0 0,-1 27 0 0 0,2-31-11 0 0,0 0-1 0 0,0 0 0 0 0,-1 0 0 0 0,1 0 1 0 0,0 0-1 0 0,0 0 0 0 0,-1 0 0 0 0,1 0 1 0 0,0 0-1 0 0,-1 0 0 0 0,1 0 1 0 0,-1 0-1 0 0,1 0 0 0 0,-1 0 0 0 0,0-1 1 0 0,1 1-1 0 0,-1 0 0 0 0,0 0 0 0 0,0 0 1 0 0,1-1-1 0 0,-1 1 0 0 0,0-1 0 0 0,-1 2 12 0 0,-16 4-3477 0 0,9-5-2319 0 0</inkml:trace>
  <inkml:trace contextRef="#ctx0" brushRef="#br0" timeOffset="109">10325 2814 8288 0 0,'0'0'381'0'0,"0"0"-6"0"0,0 0-103 0 0,0 0 462 0 0,-5-3 850 0 0,5 2 2518 0 0,11-1-3774 0 0,0 1 1 0 0,0 0 0 0 0,0 1 0 0 0,0 0 0 0 0,0 1-329 0 0,17 0-5 0 0,19 1 2037 0 0,43 8-2032 0 0,27 7 16 0 0,-282-30-16 0 0,61 3 0 0 0,97 9 0 0 0,7 1 0 0 0,0 0 0 0 0,0 0 0 0 0,-1 0 0 0 0,1 0 0 0 0,0 0 0 0 0,0 0 0 0 0,0 0 0 0 0,0 0 0 0 0,0 0 0 0 0,-1 0 0 0 0,1 0 0 0 0,0 0 0 0 0,0 0 0 0 0,0 0 0 0 0,0 0 0 0 0,0 0 0 0 0,-1 0 0 0 0,1-1 0 0 0,0 1 0 0 0,0 0 0 0 0,0 0 0 0 0,0 0 0 0 0,0 0 0 0 0,0 0 0 0 0,-1 0 0 0 0,1 0 0 0 0,0-1 0 0 0,0 1 0 0 0,0 0 0 0 0,0 0 0 0 0,0 0 0 0 0,0 0 0 0 0,0 0 0 0 0,0-1 0 0 0,0 1 0 0 0,0 0 0 0 0,0 0 0 0 0,0 0 0 0 0,0 0 0 0 0,0 0 0 0 0,0-1 0 0 0,0 1 0 0 0,0 0 0 0 0,0 0 0 0 0,0 0 0 0 0,0 0 0 0 0,0-1 0 0 0,0 1 0 0 0,0 0 0 0 0,0 0 0 0 0,0 0 0 0 0,0 0 0 0 0,0 0 0 0 0,0-1 0 0 0,0 1 0 0 0,1 0 0 0 0,-1 0 0 0 0,0 0 0 0 0,0 0 0 0 0,0 0 0 0 0,0 0 0 0 0,0 0 0 0 0,0 0 0 0 0,0-1 0 0 0,1 1 0 0 0,5-4 0 0 0,-6 4 0 0 0,15-6 0 0 0,1 1 0 0 0,-1 0 0 0 0,1 1 0 0 0,-1 1 0 0 0,15-1 0 0 0,-12 2 0 0 0,3-1 0 0 0,-1 2 0 0 0,6 0 0 0 0,-5 1 0 0 0,-1-1 0 0 0,8-2 0 0 0,-12 3-64 0 0,-64 5-2701 0 0,-4-5-3369 0 0,31-2 1610 0 0</inkml:trace>
  <inkml:trace contextRef="#ctx0" brushRef="#br0" timeOffset="110">10588 2140 8288 0 0,'-10'0'633'0'0,"-6"-1"-395"0"0,10 1-224 0 0,1 0 0 0 0,0-1-1 0 0,0 2 1 0 0,-1-1 0 0 0,-3 1-14 0 0,-1 1 405 0 0,0-1-1 0 0,0-1 1 0 0,-1 0 0 0 0,-4-1-405 0 0,-9 1 801 0 0,-3 0-202 0 0,-12-1 2482 0 0,-22 4-3081 0 0,40-2 442 0 0,20-1 46 0 0,1 0 21 0 0,-2 0-66 0 0,72-5 1605 0 0,-56 5-1962 0 0,26 0-7 0 0,37 5-79 0 0,93 15 0 0 0,-137-10 0 0 0,-33-10 0 0 0,0 1 0 0 0,0-1 0 0 0,-1 0 0 0 0,1 0 0 0 0,0 0 0 0 0,0 0 0 0 0,0 0 0 0 0,0 0 0 0 0,0 0 0 0 0,0 0 0 0 0,-1 0 0 0 0,1 0 0 0 0,0 0 0 0 0,0 1 0 0 0,0-1 0 0 0,0 0 0 0 0,0 0 0 0 0,0 0 0 0 0,0 0 0 0 0,0 0 0 0 0,0 0 0 0 0,0 1 0 0 0,0-1 0 0 0,-1 0 0 0 0,1 0 0 0 0,0 0 0 0 0,0 0 0 0 0,0 1 0 0 0,0-1 0 0 0,0 0 0 0 0,0 0 0 0 0,0 0 0 0 0,0 0 0 0 0,0 0 0 0 0,0 1 0 0 0,0-1 0 0 0,1 0 0 0 0,-1 0 0 0 0,0 0 0 0 0,0 0 0 0 0,0 0 0 0 0,0 1 0 0 0,0-1 0 0 0,0 0 0 0 0,0 0 0 0 0,0 0 0 0 0,0 0 0 0 0,0 0 0 0 0,0 0 0 0 0,1 0 0 0 0,-1 1 0 0 0,0-1 0 0 0,0 0 0 0 0,0 0 0 0 0,0 0 0 0 0,0 0 0 0 0,1 0 0 0 0,-1 0 0 0 0,0 0 0 0 0,0 0 0 0 0,0 0 0 0 0,0 0 0 0 0,0 0 0 0 0,1 0 0 0 0,-1 0 0 0 0,-9 5 0 0 0,-10 2-430 0 0,0 0 0 0 0,0-1 0 0 0,-1-1-1 0 0,-6 0 431 0 0,-19 5-4528 0 0,36-7 2994 0 0</inkml:trace>
  <inkml:trace contextRef="#ctx0" brushRef="#br0" timeOffset="111">10831 2764 11976 0 0,'0'0'546'0'0,"0"0"-10"0"0,-10 10 1126 0 0,7-6-1287 0 0,1 1 1 0 0,0 0-1 0 0,0-1 1 0 0,1 1-1 0 0,-1 0 1 0 0,1 0-1 0 0,0 0 1 0 0,1 0-1 0 0,-1 0 1 0 0,1 0-1 0 0,0 4-375 0 0,-2 17 557 0 0,2-22-553 0 0,0-1 0 0 0,0 1 0 0 0,0 0 0 0 0,0 0 0 0 0,1 0 0 0 0,0 1-4 0 0,2 16 435 0 0,-2-9-276 0 0,0 0 1 0 0,1 0-1 0 0,1 0 0 0 0,0 0 0 0 0,0 0 1 0 0,1-1-1 0 0,1 1 0 0 0,0-1 0 0 0,2 3-159 0 0,-3-8 24 0 0,0 2 24 0 0,-1 6 339 0 0,-2-11-5006 0 0,-1-3-1736 0 0</inkml:trace>
  <inkml:trace contextRef="#ctx0" brushRef="#br0" timeOffset="112">11282 2214 10136 0 0,'0'0'230'0'0,"0"0"30"0"0,0 0 19 0 0,3-3 8 0 0,2 1-210 0 0,3 0 2475 0 0,-5 7 703 0 0,-1 2-3176 0 0,1 2 327 0 0,0 1 1 0 0,0-1-1 0 0,-1 1 0 0 0,-1 0 0 0 0,0-1 0 0 0,0 5-406 0 0,-1 62-341 0 0,-1-32 489 0 0,0-5 1 0 0,0-12-31 0 0,1 0-1 0 0,2 0 1 0 0,0 0 0 0 0,5 15-118 0 0,5 33 199 0 0,-11-62-265 0 0,-1 0 0 0 0,0 12 66 0 0,-1-5-923 0 0,1-19-691 0 0,-7 5-2658 0 0,5-5 2067 0 0</inkml:trace>
  <inkml:trace contextRef="#ctx0" brushRef="#br0" timeOffset="113">11285 2773 3224 0 0,'-1'0'240'0'0,"-21"3"7697"0"0,12-2-6196 0 0,9-1-1465 0 0,1 0-57 0 0,0 0-152 0 0,0 1 0 0 0,0-1 0 0 0,0 0 0 0 0,0 0 0 0 0,0 0 0 0 0,0 1 0 0 0,0-1 0 0 0,0 0 0 0 0,0 0 0 0 0,0 0 0 0 0,0 1 0 0 0,0-1 0 0 0,0 0 0 0 0,0 0 0 0 0,0 0 0 0 0,0 1 0 0 0,0-1 0 0 0,1 0 0 0 0,-1 0 0 0 0,0 0 0 0 0,0 0 0 0 0,0 1 0 0 0,0-1 0 0 0,0 0 0 0 0,0 0 0 0 0,1 0 0 0 0,-1 0 0 0 0,0 0 0 0 0,0 1 0 0 0,0-1 0 0 0,0 0 0 0 0,1 0 0 0 0,-1 0 0 0 0,0 0 0 0 0,0 0 0 0 0,0 0 0 0 0,1 0 1 0 0,-1 0-68 0 0,5 1 65 0 0,1 0 1 0 0,-1 0-1 0 0,1-1 1 0 0,-1 0 0 0 0,1 0-1 0 0,-1 0 1 0 0,1-1 0 0 0,-1 1-1 0 0,1-2-65 0 0,15 0 57 0 0,95-12 125 0 0,-85 8 1531 0 0,-49 5-480 0 0,12 0-1199 0 0,1 0-1 0 0,0 1 0 0 0,-1 0 1 0 0,1 0-1 0 0,-3 1-33 0 0,-63 11 80 0 0,43-7-118 0 0,0 0-1 0 0,-1-2 1 0 0,-7-1 38 0 0,-1-5 172 0 0,74-5-172 0 0,12 6 0 0 0,24 3 0 0 0,-15 0 0 0 0,74 5-2476 0 0,-130-6 2128 0 0,0 0 0 0 0,0 0 0 0 0,0 0-1 0 0,0-1 1 0 0,-1 1 0 0 0,1 0-1 0 0,0-1 1 0 0,0 0 0 0 0,0 0 348 0 0,7-1-1613 0 0</inkml:trace>
  <inkml:trace contextRef="#ctx0" brushRef="#br0" timeOffset="114">11190 2228 13824 0 0,'0'0'314'0'0,"0"0"46"0"0,-6-6 354 0 0,3 3-532 0 0,3 3 196 0 0,0 0 108 0 0,0 0 23 0 0,0 0 3 0 0,0 0 0 0 0,0 0 0 0 0,0 0 0 0 0,0-2 0 0 0,1 0-412 0 0,0 0 0 0 0,0 0 0 0 0,0 0 0 0 0,0 0 0 0 0,0 1 0 0 0,0-1 0 0 0,0 0 0 0 0,1 1 0 0 0,-1-1 0 0 0,1 1 0 0 0,-1-1 0 0 0,1 1 0 0 0,0 0 0 0 0,-1 0 0 0 0,1 0 0 0 0,0-1 0 0 0,0 2 0 0 0,0-1 1 0 0,0 0-1 0 0,0 0 0 0 0,0 1 0 0 0,0-1-100 0 0,11-3-50 0 0,-1 1 1 0 0,1 1-1 0 0,4 0 50 0 0,-6 0 92 0 0,25-2 570 0 0,1 1-1 0 0,0 2 0 0 0,30 4-661 0 0,-52-2-675 0 0,-1 0-1 0 0,0 2 1 0 0,1-1-1 0 0,-1 2 1 0 0,0 0-1 0 0,-1 1 1 0 0,1 0-1 0 0,-1 1 0 0 0,6 3 676 0 0,11 5-4970 0 0,-14-6 2413 0 0</inkml:trace>
  <inkml:trace contextRef="#ctx0" brushRef="#br0" timeOffset="115">11641 2540 10136 0 0,'0'0'464'0'0,"0"0"-10"0"0,0 0-154 0 0,0 0 443 0 0,6-1 1241 0 0,18-2-305 0 0,1 2 0 0 0,8 1-1679 0 0,-27 0-64 0 0,1 0 304 0 0,0 1 0 0 0,-1-1 0 0 0,1 2 0 0 0,0-1-1 0 0,-1 1-239 0 0,-3-1 78 0 0,0 0-1 0 0,0-1 0 0 0,0 2 0 0 0,0-1 0 0 0,-1 0 1 0 0,1 1-1 0 0,0-1 0 0 0,-1 1 0 0 0,1 0 0 0 0,-1 0 0 0 0,2 2-77 0 0,-3-4 0 0 0,0 1 0 0 0,0 0 0 0 0,-1 0 0 0 0,1 0 0 0 0,-1 0 0 0 0,1 0 0 0 0,-1 0 0 0 0,1 0 0 0 0,-1 0 0 0 0,0 0 0 0 0,1 0 0 0 0,-1 0 0 0 0,0 0 0 0 0,0 0 0 0 0,0 0 0 0 0,0 1 0 0 0,0-1 0 0 0,0 0 0 0 0,0 0 0 0 0,0 0 0 0 0,0 0 0 0 0,0 0 0 0 0,-1 0 0 0 0,1 0 0 0 0,0 0 0 0 0,-1 0 0 0 0,0 2 0 0 0,-1 0 0 0 0,1-1 0 0 0,-1 0 0 0 0,0 1 0 0 0,0-1 0 0 0,0 0 0 0 0,-2 2 0 0 0,-3 3 0 0 0,-1 2 0 0 0,0 0 0 0 0,-1-1 0 0 0,-3 4 0 0 0,3-4 0 0 0,4-2 0 0 0,7 1 0 0 0,-1-6 24 0 0,0 0-1 0 0,1 0 0 0 0,-1 0 0 0 0,0 0 0 0 0,1 0 0 0 0,-1 0 0 0 0,0 0 0 0 0,1 0 1 0 0,-1-1-1 0 0,1 1 0 0 0,-1-1 0 0 0,1 1 0 0 0,0-1 0 0 0,1 1-23 0 0,24 3 946 0 0,-22-3-776 0 0,85 4 438 0 0,-53-4-836 0 0,1 2 0 0 0,3 2 228 0 0,13 6-510 0 0,-32-4-5618 0 0,-12-1-57 0 0</inkml:trace>
  <inkml:trace contextRef="#ctx0" brushRef="#br0" timeOffset="124">4021 3358 2304 0 0,'0'0'101'0'0,"0"0"203"0"0,0 0 767 0 0,3 0 3854 0 0,1 1-4737 0 0,-1-1-1 0 0,1 1 1 0 0,0-1 0 0 0,0 0-1 0 0,-1 0 1 0 0,3 0-188 0 0,17 0 545 0 0,2 1-76 0 0,1 0 0 0 0,19-3-469 0 0,10 0 451 0 0,153 4-768 0 0,-133 1 402 0 0,-39 0-9 0 0,26-3-76 0 0,-8 2-71 0 0,-37-1 58 0 0,1-1 0 0 0,9 0 13 0 0,21 1 0 0 0,-14 0 0 0 0,499-1 328 0 0,-390-3-328 0 0,-104 3-54 0 0,19 0-380 0 0,15 3 434 0 0,34 3 429 0 0,-76-5-926 0 0,0 0 1 0 0,27-4 496 0 0,10 1-134 0 0,183-4-69 0 0,-3 0 28 0 0,-243 6 137 0 0,44 1-1026 0 0,2 1 1064 0 0,-38-1-399 0 0,0-1-1 0 0,11-2 400 0 0,9 0-327 0 0,62 0 202 0 0,-28 0 10 0 0,27 4 115 0 0,-48-1 0 0 0,16-3 0 0 0,4 1 0 0 0,-26 2 0 0 0,-16-1 0 0 0,0 0 0 0 0,0-1 0 0 0,11-2 0 0 0,15-1 0 0 0,-17 2 0 0 0,-3 1 0 0 0,20 1 0 0 0,-14 1 0 0 0,78 4-176 0 0,16-1 48 0 0,86 0 128 0 0,-28 5-216 0 0,82-7 144 0 0,-16-1 48 0 0,-21-9 24 0 0,-202 6 0 0 0,-20 1 0 0 0,-1 1 0 0 0,0 0 0 0 0,0 0 0 0 0,10 3 0 0 0,20-1 0 0 0,-6-1 0 0 0,-10 1 0 0 0,1-1 0 0 0,0-1 0 0 0,0-1 0 0 0,5-1 0 0 0,1-1 0 0 0,0 2 0 0 0,20 3 0 0 0,6-1 0 0 0,77 2 0 0 0,144-3-664 0 0,-240 2 689 0 0,-24-1-10 0 0,0 0 1 0 0,0-1 0 0 0,1-1-16 0 0,50 0-50 0 0,-10 0 12 0 0,-18 0 38 0 0,23 2 0 0 0,0 1 0 0 0,203-2-124 0 0,-137 3-32 0 0,-99-3 156 0 0,17 0 0 0 0,18-3 0 0 0,-24 1 30 0 0,23 2-30 0 0,-27 0 17 0 0,1-1 0 0 0,1-1-17 0 0,20 2 0 0 0,25-7 90 0 0,1 4 0 0 0,0 4-90 0 0,-24-1 20 0 0,-3 0-20 0 0,-18 1 26 0 0,3-2 24 0 0,-11 0 41 0 0,-6 2-50 0 0,11-1-41 0 0,-3 2 136 0 0,45-6-296 0 0,-21-5 160 0 0,6 7 99 0 0,-29 1 22 0 0,1 1 1 0 0,0 1 0 0 0,12 4-122 0 0,-3-5 77 0 0,-28 1-12 0 0,-1 0 0 0 0,1 0 0 0 0,13-2-65 0 0,-10 0 146 0 0,-1 1 1 0 0,8 1-147 0 0,27 4 307 0 0,27-2-307 0 0,-14 3 0 0 0,108-6 333 0 0,-109-6-322 0 0,52 2-11 0 0,-32 0 0 0 0,43 4 148 0 0,-43 4-8 0 0,-44-4-77 0 0,-13 1 37 0 0,0-1-1 0 0,0-1 1 0 0,2-2-100 0 0,-7 1 260 0 0,0 1 0 0 0,1 1 0 0 0,6 1-260 0 0,14 0 82 0 0,268-1 2278 0 0,-215 4-2208 0 0,-78-3-214 0 0,0 0-3367 0 0,-8-1-400 0 0</inkml:trace>
  <inkml:trace contextRef="#ctx0" brushRef="#br0" timeOffset="125">6806 4202 13760 0 0,'0'0'629'0'0,"0"0"-12"0"0,18 0-277 0 0,80 6 4152 0 0,17-3-3651 0 0,-99-3-1914 0 0,1 0-1 0 0,-1-2 0 0 0,9-2 1074 0 0,-12 1-6386 0 0</inkml:trace>
  <inkml:trace contextRef="#ctx0" brushRef="#br0" timeOffset="126">5946 3946 9872 0 0,'0'0'454'0'0,"0"0"-11"0"0,2 1-186 0 0,-2-1-213 0 0,1 0-1 0 0,-1 0 0 0 0,0 1 0 0 0,1-1 0 0 0,-1 0 0 0 0,0 0 1 0 0,1 0-1 0 0,-1 1 0 0 0,0-1 0 0 0,1 0 0 0 0,-1 0 1 0 0,0 1-1 0 0,1-1 0 0 0,-1 0 0 0 0,0 1 0 0 0,0-1 1 0 0,1 0-1 0 0,-1 1 0 0 0,0-1 0 0 0,0 0 0 0 0,0 1 0 0 0,0-1 1 0 0,1 0-1 0 0,-1 1 0 0 0,0-1 0 0 0,0 1 0 0 0,0-1 1 0 0,0 0-1 0 0,0 1 0 0 0,0-1 0 0 0,0 1 0 0 0,0-1 1 0 0,0 0-1 0 0,0 1 0 0 0,0-1 0 0 0,0 1 0 0 0,-1-1 0 0 0,1 0 1 0 0,0 1-1 0 0,0-1 0 0 0,0 0 0 0 0,0 1 0 0 0,-1-1 1 0 0,1 1-1 0 0,0-1 0 0 0,0 0 0 0 0,-1 0 0 0 0,1 1-43 0 0,-1 0 93 0 0,0 0-1 0 0,1 0 1 0 0,-1 0 0 0 0,1 0-1 0 0,-1 1 1 0 0,1-1-1 0 0,-1 0 1 0 0,1 0 0 0 0,0 1-1 0 0,0-1 1 0 0,0 0-1 0 0,-1 1-92 0 0,1 0 114 0 0,0 1 0 0 0,0-1-1 0 0,-1 1 1 0 0,0-1 0 0 0,1 0-1 0 0,-1 0 1 0 0,0 1 0 0 0,0-1 0 0 0,0 0-1 0 0,0 0 1 0 0,0 0 0 0 0,-1 0-1 0 0,1 0 1 0 0,-1 0-114 0 0,1 0 99 0 0,-1 0 0 0 0,1 0 0 0 0,-1 1 0 0 0,1-1 0 0 0,0 0 0 0 0,0 0 0 0 0,0 1 0 0 0,0-1 0 0 0,1 1-1 0 0,-2 1-98 0 0,2 5 268 0 0,-1-6-176 0 0,1 0-1 0 0,0 0 1 0 0,-1 0 0 0 0,1 0-1 0 0,-1 0 1 0 0,0-1 0 0 0,0 1 0 0 0,0 0-1 0 0,0 0 1 0 0,0-1 0 0 0,-1 1-1 0 0,0 0-91 0 0,0 2 112 0 0,0 0-1 0 0,0 0 0 0 0,0-1 1 0 0,1 1-1 0 0,0 0 0 0 0,0 0 1 0 0,0 0-1 0 0,1 5-111 0 0,-1-2 148 0 0,0-6-111 0 0,1 0 0 0 0,0 0 1 0 0,0 0-1 0 0,0 0 0 0 0,0 0 0 0 0,0 0 1 0 0,0 0-1 0 0,0 0 0 0 0,0 0 0 0 0,1 0 0 0 0,-1-1 1 0 0,1 1-1 0 0,0 0 0 0 0,-1 0 0 0 0,1 0 0 0 0,0 0 1 0 0,0-1-1 0 0,0 1 0 0 0,0 0 0 0 0,0-1 0 0 0,2 2-37 0 0,1 4 96 0 0,-4-6-86 0 0,0 0 0 0 0,0 0 0 0 0,0-1 0 0 0,1 1 0 0 0,-1 0-1 0 0,0-1 1 0 0,1 1 0 0 0,-1 0 0 0 0,1-1 0 0 0,-1 1 0 0 0,1-1 0 0 0,-1 1 0 0 0,1-1 0 0 0,-1 1 0 0 0,1-1 0 0 0,0 1-10 0 0,18 8 197 0 0,-18-9-93 0 0,17-3 256 0 0,-14 2-342 0 0,-1-1-1 0 0,1 0 0 0 0,-1 0 1 0 0,0 0-1 0 0,1 0 0 0 0,-1 0 1 0 0,0-1-1 0 0,-1 0 0 0 0,1 1 1 0 0,0-1-1 0 0,-1 0 0 0 0,0 0 1 0 0,1 0-1 0 0,0-2-17 0 0,11-17-161 0 0,-12 19 132 0 0,1-1 0 0 0,-1 1 0 0 0,1-1 0 0 0,-1 0-1 0 0,1-2 30 0 0,-2 4-9 0 0,0 1-1 0 0,0-1 0 0 0,-1 1 0 0 0,1-1 0 0 0,1 1 0 0 0,-1 0 0 0 0,0 0 1 0 0,0-1-1 0 0,0 1 0 0 0,1 0 0 0 0,-1 0 0 0 0,0 0 0 0 0,2 0 10 0 0,-2 0-80 0 0,1 0 0 0 0,5-1 54 0 0,-7 3 20 0 0,1 1 1 0 0,-1-1 0 0 0,1 0-1 0 0,-1 1 1 0 0,1-1 0 0 0,-1 1-1 0 0,0-1 1 0 0,0 1 0 0 0,0-1-1 0 0,0 2 6 0 0,0-1 11 0 0,0 1-1 0 0,0 0 0 0 0,1-1 0 0 0,-1 1 1 0 0,0-1-1 0 0,1 1 0 0 0,0 0 1 0 0,-1-1-1 0 0,1 1 0 0 0,1 0-10 0 0,2 13 49 0 0,-3-13-45 0 0,0 0-1 0 0,0 0 1 0 0,0-1 0 0 0,0 1-1 0 0,1 0 1 0 0,-1-1-1 0 0,1 1 1 0 0,0-1-1 0 0,-1 0 1 0 0,1 1-1 0 0,0-1 1 0 0,0 0-1 0 0,1 0 1 0 0,-1 0-1 0 0,0-1 1 0 0,3 2-4 0 0,4 3 31 0 0,1 0 0 0 0,0-1 0 0 0,6 2-31 0 0,-10-5 22 0 0,-1 0 0 0 0,1-1 0 0 0,0 0 0 0 0,0 0 0 0 0,0 0 0 0 0,1-1 0 0 0,-1 0 0 0 0,0 0 0 0 0,0 0 0 0 0,0-1 0 0 0,0 0 0 0 0,0 0 0 0 0,0 0 0 0 0,0-1 0 0 0,0 0 0 0 0,3-2-22 0 0,-6 3 24 0 0,1-1 0 0 0,0 0 0 0 0,0 0 1 0 0,-1 0-1 0 0,1 0 0 0 0,0-1-24 0 0,-3 2 8 0 0,-1 1-1 0 0,1-1 1 0 0,0 0 0 0 0,0 1-1 0 0,0-1 1 0 0,-1 0 0 0 0,1 0-1 0 0,0 0 1 0 0,-1 1 0 0 0,1-1-1 0 0,-1 0 1 0 0,1 0 0 0 0,-1 0-1 0 0,0 0 1 0 0,1 0 0 0 0,-1 0-1 0 0,0 0 1 0 0,1 0 0 0 0,-1 0-1 0 0,0 0 1 0 0,0 0 0 0 0,0 0-1 0 0,0 0 1 0 0,0 0-8 0 0,0-1 10 0 0,0 1 0 0 0,0-1-1 0 0,0 1 1 0 0,0 0 0 0 0,0-1 0 0 0,0 1-1 0 0,0-1 1 0 0,1 1 0 0 0,-1 0 0 0 0,1-1-1 0 0,-1 1 1 0 0,1 0 0 0 0,-1 0 0 0 0,1-1-10 0 0,0 1 6 0 0,0-1-1 0 0,-1 0 1 0 0,1 1 0 0 0,0-1 0 0 0,-1 0 0 0 0,0 1 0 0 0,1-1-1 0 0,-1 0 1 0 0,0 0 0 0 0,0 1 0 0 0,0-1 0 0 0,0-1-6 0 0,-1-5 27 0 0,0 2-4 0 0,0-1 1 0 0,0 1 0 0 0,1-1 0 0 0,0 1 0 0 0,1-6-24 0 0,-1 10 0 0 0,0 0 0 0 0,-1 0 0 0 0,1 1 0 0 0,0-1 0 0 0,-1 0 0 0 0,1 0 0 0 0,-1 0 0 0 0,1 0 0 0 0,-1 0 0 0 0,0 0 0 0 0,0 1 0 0 0,0-1 0 0 0,0 0 0 0 0,-1 0 0 0 0,-6-15 0 0 0,7 14-150 0 0,0 0 1 0 0,-1 1-1 0 0,1-1 0 0 0,0 1 0 0 0,-1-1 0 0 0,0 1 0 0 0,1 0 1 0 0,-1-1-1 0 0,0 1 0 0 0,0 0 0 0 0,-1 0 0 0 0,1 1 0 0 0,0-1 0 0 0,-1 0 1 0 0,1 1-1 0 0,-1-1 0 0 0,1 1 0 0 0,-1 0 150 0 0,-2-1-905 0 0,4 1-5775 0 0,1 1 1683 0 0</inkml:trace>
  <inkml:trace contextRef="#ctx0" brushRef="#br0" timeOffset="127">6403 4169 3680 0 0,'7'6'845'0'0,"2"8"4946"0"0,-4-6-3425 0 0,-5-7-2164 0 0,1 0 0 0 0,-1 0 0 0 0,0-1-1 0 0,1 1 1 0 0,-1 0 0 0 0,0 0 0 0 0,0 0-1 0 0,0 0 1 0 0,1 0 0 0 0,-1 0 0 0 0,0 0-1 0 0,0-1 1 0 0,0 1 0 0 0,-1 0 0 0 0,1 0-1 0 0,0 0 1 0 0,0 0 0 0 0,0 0-202 0 0,-1 0 116 0 0,1 0 0 0 0,0 0 0 0 0,0 1 0 0 0,0-1 1 0 0,0 0-1 0 0,0 0 0 0 0,0 1 0 0 0,0-1 0 0 0,0 0 0 0 0,0 0 0 0 0,1 1 0 0 0,-1-1-116 0 0,2 5 260 0 0,0-4-140 0 0,-1 0 1 0 0,-1 1-1 0 0,1 0 0 0 0,0-1 1 0 0,0 1-1 0 0,-1-1 1 0 0,0 1-1 0 0,1 0 0 0 0,-1-1 1 0 0,0 1-1 0 0,0 0 0 0 0,-1 0-120 0 0,1 3 109 0 0,0-1 0 0 0,0 1 0 0 0,0-1-1 0 0,1 1 1 0 0,0-1 0 0 0,0 0 0 0 0,0 1-1 0 0,1-1 1 0 0,0 2-109 0 0,-1-4 50 0 0,0 0-1 0 0,-1 0 1 0 0,0 0 0 0 0,0 0-1 0 0,0 1 1 0 0,0-1 0 0 0,0 2-50 0 0,-1-2 41 0 0,1 0 0 0 0,0 0 1 0 0,0 0-1 0 0,0 0 1 0 0,1 0-1 0 0,-1 0 0 0 0,0-1 1 0 0,2 4-42 0 0,-1-4 15 0 0,-1 0 0 0 0,1 0 0 0 0,-1 0 0 0 0,0 0 0 0 0,0 0 0 0 0,1 0 0 0 0,-1 1 0 0 0,0-1 0 0 0,-1 0 0 0 0,1 0 0 0 0,0 0 0 0 0,-1 0 0 0 0,1 0 0 0 0,-1 0-15 0 0,-3 20 120 0 0,4-21-265 0 0,0 0 0 0 0,0 0 0 0 0,0 1 0 0 0,-1-1 0 0 0,1 0-1 0 0,0 0 1 0 0,-1 1 0 0 0,0-1 0 0 0,1 0 0 0 0,-1 0 0 0 0,1 0 0 0 0,-1 0-1 0 0,0 0 1 0 0,0 0 0 0 0,0 1 145 0 0,1-2-2087 0 0</inkml:trace>
  <inkml:trace contextRef="#ctx0" brushRef="#br0" timeOffset="128">4125 3734 6048 0 0,'7'0'637'0'0,"2"-3"-1967"0"0,10-4 8540 0 0,-19 7-7144 0 0,0 0 0 0 0,0 0 0 0 0,0 0 1 0 0,-1 0-1 0 0,1 0 0 0 0,0 0 0 0 0,0 0 0 0 0,0 0 1 0 0,0 0-1 0 0,0 0 0 0 0,0 0 0 0 0,0 0 0 0 0,0 0 1 0 0,0 0-1 0 0,0 0 0 0 0,0 0 0 0 0,0 0 1 0 0,0 0-1 0 0,0 0 0 0 0,0 0 0 0 0,0 0 0 0 0,0-1 1 0 0,0 1-1 0 0,0 0 0 0 0,0 0 0 0 0,0 0 0 0 0,0 0 1 0 0,0 0-1 0 0,0 0 0 0 0,0 0 0 0 0,0 0 1 0 0,0 0-1 0 0,0 0 0 0 0,0 0 0 0 0,0 0 0 0 0,0 0 1 0 0,0 0-1 0 0,1 0 0 0 0,-1 0 0 0 0,0 0 0 0 0,0 0 1 0 0,0 0-1 0 0,0 0 0 0 0,0 0 0 0 0,0 0 1 0 0,0 0-1 0 0,0 0 0 0 0,0 0 0 0 0,0 0 0 0 0,0 0 1 0 0,0 0-1 0 0,0 0 0 0 0,0 0 0 0 0,0 0-66 0 0,-11 0 607 0 0,-56 12-267 0 0,45-7-336 0 0,0-1 0 0 0,-11 0-4 0 0,-13 0 28 0 0,15 0 376 0 0,-24-2-404 0 0,55-2 12 0 0,0 0-1 0 0,0 0 0 0 0,-1 0 0 0 0,1 0 0 0 0,0 0 0 0 0,0 0 0 0 0,0 0 0 0 0,-1 1 0 0 0,1-1 0 0 0,0 0 1 0 0,0 0-1 0 0,0 0 0 0 0,-1 0 0 0 0,1 0 0 0 0,0 1 0 0 0,0-1 0 0 0,0 0 0 0 0,0 0 0 0 0,0 0 0 0 0,-1 0 1 0 0,1 1-1 0 0,0-1 0 0 0,0 0 0 0 0,0 0 0 0 0,0 1 0 0 0,0-1 0 0 0,0 0 0 0 0,0 0 0 0 0,0 0 0 0 0,0 1 0 0 0,0-1 1 0 0,0 0-1 0 0,0 0 0 0 0,0 1 0 0 0,0-1 0 0 0,0 0 0 0 0,0 0 0 0 0,0 0 0 0 0,0 1 0 0 0,0-1 0 0 0,0 0 1 0 0,0 0-1 0 0,0 1 0 0 0,0-1 0 0 0,1 0 0 0 0,-1 0 0 0 0,0 0 0 0 0,0 0 0 0 0,0 1 0 0 0,0-1 0 0 0,0 0-11 0 0,9 18 162 0 0,-2-6 46 0 0,-2 5 17 0 0,-2-10-121 0 0,-1 0 0 0 0,0 0 0 0 0,0 0-1 0 0,-1 0-103 0 0,1 9 138 0 0,1-4-25 0 0,-2 1 0 0 0,0-1 0 0 0,0 1 0 0 0,-1-1 0 0 0,-2 13-113 0 0,-1 4 129 0 0,1-14-29 0 0,0 1 0 0 0,-3 9-100 0 0,0-5 80 0 0,2-1-1 0 0,0 2-79 0 0,1-4 42 0 0,0-1 0 0 0,-2 1 1 0 0,-2 6-43 0 0,-8 23 183 0 0,-6 20 74 0 0,14-49-166 0 0,1 2-1 0 0,-2 8-90 0 0,-2 10 64 0 0,7-27-42 0 0,0-1 0 0 0,1 1 1 0 0,0 0-1 0 0,0-1 0 0 0,1 1 0 0 0,1 0 0 0 0,-1-1 0 0 0,3 9-22 0 0,-3-15 13 0 0,1-1 0 0 0,0 1 0 0 0,0-1-1 0 0,0 0 1 0 0,0 0 0 0 0,0 1 0 0 0,0-1-1 0 0,1 0 1 0 0,-1 0 0 0 0,1 0-1 0 0,0 0 1 0 0,-1 0 0 0 0,1-1 0 0 0,0 1-1 0 0,0 0 1 0 0,0-1 0 0 0,0 1 0 0 0,0-1-1 0 0,2 1-12 0 0,2 1 66 0 0,0-1 0 0 0,0 1-1 0 0,0-1 1 0 0,0 0 0 0 0,1-1-1 0 0,5 2-65 0 0,5-1 102 0 0,0-1-1 0 0,-1-1 0 0 0,1 0 1 0 0,0-1-1 0 0,8-1-101 0 0,80-12-128 0 0,-92 13-701 0 0,3-1-1423 0 0,-5 0-2801 0 0,-2-1-1063 0 0</inkml:trace>
  <inkml:trace contextRef="#ctx0" brushRef="#br0" timeOffset="129">4459 3949 11432 0 0,'0'0'521'0'0,"0"0"-10"0"0,-12 1 81 0 0,8 0-398 0 0,1 0 0 0 0,0 0 1 0 0,0 0-1 0 0,0 1 0 0 0,0-1 1 0 0,0 1-1 0 0,0 0 0 0 0,0 0 1 0 0,0 0-1 0 0,1 0 0 0 0,-1 0 1 0 0,1 1-1 0 0,0-1 0 0 0,0 1 1 0 0,-1-1-1 0 0,2 1 0 0 0,-3 3-194 0 0,0 1 376 0 0,0 0 0 0 0,0 1 0 0 0,1 0 0 0 0,0 0-1 0 0,1 0 1 0 0,-2 5-376 0 0,-1 7 655 0 0,3-14-567 0 0,0 0-1 0 0,1 0 0 0 0,0 1 0 0 0,0-1 1 0 0,0 1-1 0 0,1-1 0 0 0,0 0 0 0 0,0 5-87 0 0,2 2 3 0 0,-2-9 44 0 0,1 1 0 0 0,-1-1 0 0 0,1 1 1 0 0,0-1-1 0 0,1 0 0 0 0,0 2-47 0 0,-1-4 23 0 0,-1-1 0 0 0,1 1 0 0 0,0-1 0 0 0,0 1 0 0 0,0-1 0 0 0,0 0 0 0 0,1 0 0 0 0,-1 0 0 0 0,0 0 0 0 0,0 1-1 0 0,1-1 1 0 0,-1-1 0 0 0,1 1 0 0 0,-1 0 0 0 0,1 0 0 0 0,-1-1 0 0 0,1 1 0 0 0,-1 0 0 0 0,2-1-23 0 0,0 1 43 0 0,0 0 1 0 0,1-1-1 0 0,-1 0 1 0 0,0 1-1 0 0,0-1 1 0 0,1 0-1 0 0,-1-1 1 0 0,0 1-1 0 0,0-1 1 0 0,1 1-1 0 0,-1-1 1 0 0,0 0-1 0 0,0 0 1 0 0,0 0-1 0 0,1-1-43 0 0,3-2 20 0 0,1 0 0 0 0,-1 0-1 0 0,0-1 1 0 0,-1 0-1 0 0,4-3-19 0 0,-8 6-4 0 0,-1 0 1 0 0,1 0-1 0 0,0 0 0 0 0,-1-1 0 0 0,0 1 0 0 0,1 0 0 0 0,-1-1 0 0 0,0 1 1 0 0,0 0-1 0 0,0-1 0 0 0,0 0 0 0 0,0-1 4 0 0,7-17-23 0 0,-8 20 50 0 0,0 1-91 0 0,0 0-6 0 0,0 0 6 0 0,0 0 0 0 0,0 0 61 0 0,1 0-1 0 0,-1 0 0 0 0,0 1 0 0 0,0-1 1 0 0,1 0-1 0 0,-1 0 0 0 0,0 1 0 0 0,0-1 1 0 0,1 0-1 0 0,-1 0 0 0 0,0 1 1 0 0,0-1-1 0 0,0 0 0 0 0,0 1 0 0 0,0-1 1 0 0,0 0-1 0 0,1 1 0 0 0,-1-1 0 0 0,0 0 1 0 0,0 1-1 0 0,0-1 0 0 0,0 0 0 0 0,0 1 1 0 0,0-1-1 0 0,0 0 0 0 0,0 1 1 0 0,0-1-1 0 0,0 0 0 0 0,-1 1 0 0 0,1-1 1 0 0,0 1 3 0 0,-2 12-93 0 0,2-12 80 0 0,-1 1 12 0 0,1 0-1 0 0,0 0 1 0 0,0 0-1 0 0,0 0 1 0 0,1 0-1 0 0,-1 0 1 0 0,0 0-1 0 0,1 2 2 0 0,0-1 1 0 0,-1-1-1 0 0,1 0 0 0 0,-1 1 0 0 0,0-1 0 0 0,0 1 0 0 0,0-1 0 0 0,0 2 0 0 0,0 2 0 0 0,1 0 0 0 0,-1 0 0 0 0,1 0 0 0 0,0 0 0 0 0,1 0 0 0 0,0 0 0 0 0,0 0 0 0 0,0-1 0 0 0,0 1 0 0 0,3 3 0 0 0,-3-7 0 0 0,-1 1 0 0 0,1-1 0 0 0,0 0 0 0 0,0 1 0 0 0,0-1 0 0 0,0 0 0 0 0,0 0 0 0 0,0-1 0 0 0,0 1 0 0 0,1 0 0 0 0,-1-1 0 0 0,1 1 0 0 0,0-1 0 0 0,-1 0 0 0 0,4 1 0 0 0,-2 0 0 0 0,1-1 0 0 0,-1 0 0 0 0,1 1 0 0 0,0-2 0 0 0,-1 1 0 0 0,1-1 0 0 0,0 1 0 0 0,0-1 0 0 0,0 0 0 0 0,3-1 79 0 0,-1 0 0 0 0,0-1 0 0 0,0 0 0 0 0,0 0 0 0 0,0 0 0 0 0,0-1-1 0 0,0 0 1 0 0,5-3-79 0 0,-8 4 23 0 0,0-1 0 0 0,0 0 0 0 0,-1 0 0 0 0,1 0 0 0 0,-1 0-1 0 0,1-1 1 0 0,-1 1 0 0 0,0-1 0 0 0,-1 0 0 0 0,1 0 0 0 0,0 0-1 0 0,-1 0 1 0 0,2-4-23 0 0,-2 1 53 0 0,1 0 0 0 0,-1 0 1 0 0,-1-1-1 0 0,1 0 0 0 0,-1 1 0 0 0,0-1 0 0 0,-1 1 0 0 0,0-1 0 0 0,0-5-53 0 0,-2-3-29 0 0,0 0-1 0 0,-2 0 1 0 0,1 1-1 0 0,-2-2 30 0 0,-4-1-537 0 0,9 17 282 0 0,-5-2-196 0 0,4 3-7668 0 0,1 0 5914 0 0</inkml:trace>
  <inkml:trace contextRef="#ctx0" brushRef="#br0" timeOffset="130">4870 4246 4608 0 0,'0'0'353'0'0,"6"14"2935"0"0,4 30 2903 0 0,-8-28-5011 0 0,-1 1 1 0 0,0 0-1 0 0,-2 7-1180 0 0,1 2 749 0 0,1-2 264 0 0,0-6-1958 0 0,-1-1-4563 0 0,0-24-214 0 0</inkml:trace>
  <inkml:trace contextRef="#ctx0" brushRef="#br0" timeOffset="131">4959 4074 13416 0 0,'0'0'613'0'0,"0"-1"-10"0"0,-3-3-387 0 0,-4-4 2482 0 0,3 9-1651 0 0,2 11-1949 0 0,0-5-329 0 0,2-6-4709 0 0</inkml:trace>
  <inkml:trace contextRef="#ctx0" brushRef="#br0" timeOffset="132">5244 4047 5064 0 0,'-16'-10'1980'0'0,"14"9"-1588"0"0,0 0 1 0 0,-1 0-1 0 0,1 0 1 0 0,0 1-1 0 0,-1-1 1 0 0,1 1-1 0 0,-1-1 1 0 0,1 1-1 0 0,-1 0 1 0 0,1 0-1 0 0,-1 1 1 0 0,1-1-1 0 0,0 0 1 0 0,-1 1-1 0 0,1-1 1 0 0,-1 1-1 0 0,1 0 1 0 0,-1 0-393 0 0,-4 2 432 0 0,0 0 1 0 0,0 0 0 0 0,0 1 0 0 0,1 0 0 0 0,-2 2-433 0 0,2-1 171 0 0,0 0 0 0 0,1 0 0 0 0,0 1 0 0 0,0-1 0 0 0,0 1 0 0 0,1 1 0 0 0,0-1 0 0 0,0 1 0 0 0,0-1 1 0 0,1 1-1 0 0,0 0 0 0 0,1 0 0 0 0,-1 1 0 0 0,1-1 0 0 0,-1 8-171 0 0,-1 11 417 0 0,1 1 1 0 0,1-1-1 0 0,1 25-417 0 0,-5 63 576 0 0,5-102-484 0 0,0 0-1 0 0,0-1 0 0 0,-4 10-91 0 0,-1 20 138 0 0,5-35-98 0 0,0 0-1 0 0,-1 1 0 0 0,1-1 0 0 0,-1 0 0 0 0,0 0 0 0 0,-3 4-39 0 0,4-7-5 0 0,-1 0 0 0 0,1-1 0 0 0,-1 1 0 0 0,1 0 0 0 0,-1-1 0 0 0,0 0 0 0 0,0 1 0 0 0,0-1 0 0 0,0 0 0 0 0,0 0-1 0 0,-1 0 1 0 0,1 0 0 0 0,0-1 0 0 0,-1 1 0 0 0,0 0 5 0 0,2-2-233 0 0,0 0 0 0 0,0 0 0 0 0,0 1 0 0 0,0-1 0 0 0,-1 0 0 0 0,1 0 0 0 0,0 0 0 0 0,0 0 0 0 0,0-1 0 0 0,0 1 0 0 0,0 0 0 0 0,0 0 0 0 0,0-1 0 0 0,0 1 0 0 0,0 0 0 0 0,0-1 0 0 0,0 1 0 0 0,0-1 0 0 0,0 1 0 0 0,0-1 0 0 0,1 0 0 0 0,-1 1 0 0 0,0-1 0 0 0,0 0 0 0 0,0 0 233 0 0,-5-7-5829 0 0</inkml:trace>
  <inkml:trace contextRef="#ctx0" brushRef="#br0" timeOffset="133">4934 4371 4608 0 0,'0'0'208'0'0,"5"0"2281"0"0,4-2 511 0 0,1 0 0 0 0,-1 1 0 0 0,10 0-3000 0 0,29 2 1978 0 0,-31 0-2957 0 0,0-1 0 0 0,1 0 0 0 0,-1-2-1 0 0,0 0 980 0 0,-3 0-1182 0 0</inkml:trace>
  <inkml:trace contextRef="#ctx0" brushRef="#br0" timeOffset="134">5385 4249 14600 0 0,'0'0'98'0'0,"-6"-2"58"0"0,4 2 175 0 0,5-1 681 0 0,25 0-403 0 0,-1-1-1 0 0,2-2-608 0 0,-11 1 345 0 0,0 1-1 0 0,0 0 1 0 0,0 2-1 0 0,0 0 0 0 0,0 1 1 0 0,6 1-345 0 0,9 7 705 0 0,-17-5-1770 0 0,0 0-4242 0 0,-6-4-635 0 0</inkml:trace>
  <inkml:trace contextRef="#ctx0" brushRef="#br0" timeOffset="135">9118 4000 2304 0 0,'0'-1'10'0'0,"0"0"-1"0"0,0 0 1 0 0,1 0-1 0 0,-1-1 1 0 0,1 1 0 0 0,-1 0-1 0 0,1 0 1 0 0,-1 0 0 0 0,1 0-1 0 0,0 0 1 0 0,0-1-10 0 0,6-11 1541 0 0,-6 8-372 0 0,-1 3-682 0 0,0 1 1 0 0,0-1-1 0 0,0 1 0 0 0,1 0 1 0 0,-1-1-1 0 0,0 1 1 0 0,1-1-1 0 0,-1 1 1 0 0,1 0-1 0 0,0-1-487 0 0,-1 2 36 0 0,0 0-1 0 0,0-1 1 0 0,1 1-1 0 0,-1 0 1 0 0,0 0-1 0 0,0 0 1 0 0,0 0-1 0 0,0 0 1 0 0,0-1-1 0 0,0 1 1 0 0,0 0-1 0 0,0 0 1 0 0,0 0-1 0 0,0 0 1 0 0,1 0-1 0 0,-1-1 1 0 0,0 1-1 0 0,0 0 1 0 0,0 0-1 0 0,0 0 0 0 0,0 0 1 0 0,0-1-1 0 0,0 1 1 0 0,0 0-1 0 0,0 0 1 0 0,0 0-1 0 0,-1 0 1 0 0,1-1-1 0 0,0 1 1 0 0,0 0-1 0 0,0 0 1 0 0,0 0-1 0 0,0 0 1 0 0,0 0-1 0 0,0-1 1 0 0,0 1-1 0 0,0 0 1 0 0,0 0-1 0 0,-1 0 1 0 0,1 0-1 0 0,0 0 1 0 0,0 0-1 0 0,0-1 1 0 0,0 1-1 0 0,0 0 1 0 0,-1 0-1 0 0,1 0 1 0 0,0 0-1 0 0,0 0 0 0 0,0 0 1 0 0,0 0-36 0 0,-3-3 5431 0 0,-4 15-5199 0 0,0 0-1 0 0,0 0 0 0 0,1 1 0 0 0,0 0 0 0 0,1 0 1 0 0,1 0-1 0 0,0 1 0 0 0,1-1 0 0 0,0 1 0 0 0,1 0 1 0 0,1 0-1 0 0,0 0 0 0 0,1 0 0 0 0,0 0 0 0 0,3 14-231 0 0,-2-22 40 0 0,0 0 0 0 0,1 0 0 0 0,0 0 0 0 0,1 0 0 0 0,-1 0 0 0 0,1-1 0 0 0,0 1 0 0 0,0-1 0 0 0,1 0 0 0 0,-1 0 0 0 0,3 2-40 0 0,-4-5 27 0 0,0 0 0 0 0,1 0-1 0 0,-1-1 1 0 0,1 1 0 0 0,-1 0 0 0 0,1-1-1 0 0,0 0 1 0 0,0 0 0 0 0,0 0-1 0 0,-1 0 1 0 0,1 0 0 0 0,0 0-1 0 0,0-1 1 0 0,0 1 0 0 0,0-1 0 0 0,0 0-1 0 0,0 0 1 0 0,2 0-27 0 0,0 0 50 0 0,1-1 0 0 0,-1 1 0 0 0,1-1 1 0 0,-1-1-1 0 0,1 1 0 0 0,-1-1 0 0 0,0 0 0 0 0,0 0 0 0 0,2-1-50 0 0,-4 1 11 0 0,-1 1 0 0 0,0-1 0 0 0,1 0 0 0 0,-1 1 0 0 0,0-1 0 0 0,0 0-1 0 0,-1-1 1 0 0,1 1 0 0 0,0 0 0 0 0,-1 0 0 0 0,1-1 0 0 0,-1 1 0 0 0,0-1 0 0 0,1-1-11 0 0,2-6 58 0 0,-1 0 1 0 0,0 0 0 0 0,0-3-59 0 0,0-3 51 0 0,1-5-15 0 0,-1 0 0 0 0,-2-1 0 0 0,0 1-1 0 0,-1-9-35 0 0,0 28 1 0 0,6-31-1 0 0,-6 32 0 0 0,1-1 0 0 0,-1 1 0 0 0,1-1 0 0 0,-1 1 0 0 0,1 0 0 0 0,0-1 0 0 0,-1 1 0 0 0,1 0 0 0 0,0 0 0 0 0,0-1 0 0 0,0 1 0 0 0,0 0 0 0 0,0 0 0 0 0,0 0 0 0 0,1 0 0 0 0,-1 0 0 0 0,0 1 0 0 0,0-1 0 0 0,1 0 0 0 0,1-1 0 0 0,1-1 0 0 0,-1 1 0 0 0,1 1 0 0 0,0-1 0 0 0,3-1 0 0 0,10 0 5 0 0,1 1 0 0 0,-1 0-1 0 0,1 2 1 0 0,0 0 0 0 0,3 1-5 0 0,6-1-1712 0 0,17-1 1712 0 0,-21 0-2628 0 0,-11-2 321 0 0</inkml:trace>
  <inkml:trace contextRef="#ctx0" brushRef="#br0" timeOffset="136">9734 4085 2760 0 0,'0'0'125'0'0,"-2"-8"22"0"0,2 6 155 0 0,1 0 1 0 0,-1 0-1 0 0,1 0 0 0 0,0 0 0 0 0,-1 0 1 0 0,1 0-1 0 0,0 0 0 0 0,0 0 1 0 0,0 1-1 0 0,1-1 0 0 0,-1 0 1 0 0,0 1-1 0 0,1-1 0 0 0,-1 1 0 0 0,0-1 1 0 0,1 1-1 0 0,0 0 0 0 0,-1-1 1 0 0,1 1-1 0 0,0 0 0 0 0,0 0 1 0 0,0 0-1 0 0,0 1 0 0 0,-1-1 1 0 0,1 0-303 0 0,6-2 377 0 0,0 0 1 0 0,-1 1 0 0 0,1 0-1 0 0,0 0 1 0 0,0 1 0 0 0,0 0-378 0 0,-5 0 115 0 0,1 1 0 0 0,-1 0 1 0 0,1 1-1 0 0,-1-1 1 0 0,1 0-1 0 0,-1 1 1 0 0,1 0-1 0 0,-1 0 1 0 0,0 0-1 0 0,1 0 0 0 0,-1 1 1 0 0,0-1-116 0 0,-1 0 255 0 0,4 5 265 0 0,-5-4-418 0 0,0-1 0 0 0,0 1 1 0 0,0 0-1 0 0,0-1 1 0 0,-1 1-1 0 0,1 0 0 0 0,0-1 1 0 0,-1 1-1 0 0,1 0 1 0 0,-1 0-1 0 0,0 0 0 0 0,1 0 1 0 0,-1-1-1 0 0,0 1 1 0 0,0 0-1 0 0,0 0 0 0 0,-1 0 1 0 0,1 0-1 0 0,0-1 1 0 0,-1 1-1 0 0,1 0 1 0 0,-1 0-1 0 0,0 0 0 0 0,1-1 1 0 0,-1 1-1 0 0,0 0 1 0 0,-1 0-103 0 0,1 1 109 0 0,-1-1 0 0 0,0 0 0 0 0,0 0 0 0 0,0-1 1 0 0,0 1-1 0 0,-1 0 0 0 0,1-1 0 0 0,0 1 0 0 0,-1-1 1 0 0,1 1-1 0 0,-1-1 0 0 0,1 0 0 0 0,-1 0 0 0 0,0-1 0 0 0,0 1 1 0 0,1 0-1 0 0,-1-1 0 0 0,-2 1-109 0 0,-4-1 122 0 0,1 1 0 0 0,-1-2 0 0 0,0 1 0 0 0,0-1-1 0 0,-1 0-121 0 0,8 1 17 0 0,0-1-1 0 0,-1 1 0 0 0,1-1 1 0 0,0 1-1 0 0,0-1 0 0 0,-1 0 1 0 0,1 0-1 0 0,0 0 0 0 0,0 0 1 0 0,0 0-1 0 0,0-1 0 0 0,0 1 0 0 0,0-1 1 0 0,1 1-1 0 0,-1-1 0 0 0,0 1 1 0 0,1-1-1 0 0,-1 0 0 0 0,1 0 1 0 0,-1 0-1 0 0,1-1-16 0 0,0 2 5 0 0,1 0 1 0 0,0 0-1 0 0,-1-1 0 0 0,1 1 0 0 0,0 0 1 0 0,0 0-1 0 0,0 0 0 0 0,0-1 1 0 0,0 1-1 0 0,0 0 0 0 0,1 0 0 0 0,-1 0 1 0 0,0-1-1 0 0,0 1 0 0 0,1 0 1 0 0,-1 0-1 0 0,1 0 0 0 0,-1 0 0 0 0,1 0 1 0 0,0 0-1 0 0,-1 0 0 0 0,1 0 0 0 0,0 0 1 0 0,0 0-1 0 0,-1 0 0 0 0,1 0 1 0 0,0 0-1 0 0,0 1 0 0 0,0-1 0 0 0,0 0 1 0 0,1 0-6 0 0,5-3-4 0 0,0 0 0 0 0,-1 0 1 0 0,2 1-1 0 0,3-2 4 0 0,-3 2-36 0 0,-3 2-64 0 0,0-1 0 0 0,1 1 0 0 0,-1 0 0 0 0,0 0 0 0 0,1 1 0 0 0,-1-1 0 0 0,0 1 0 0 0,1 0 0 0 0,-1 1 0 0 0,3 0 100 0 0,17 5-3685 0 0,-16-2-2273 0 0</inkml:trace>
  <inkml:trace contextRef="#ctx0" brushRef="#br0" timeOffset="137">9134 3674 10136 0 0,'0'0'777'0'0,"0"0"-321"0"0,0 0 525 0 0,0 0 283 0 0,9 0 1240 0 0,37 2-729 0 0,1 2-1 0 0,12 4-1774 0 0,55 6 559 0 0,20-9-820 0 0,-131-5-295 0 0,0 0 0 0 0,0 0 0 0 0,-1 0 0 0 0,1-1 1 0 0,0 1-1 0 0,0-1 0 0 0,-1 1 0 0 0,2-1 556 0 0,2-2-2150 0 0</inkml:trace>
  <inkml:trace contextRef="#ctx0" brushRef="#br0" timeOffset="138">9477 3600 7512 0 0,'0'0'341'0'0,"0"0"-1"0"0,12-5-205 0 0,-8 4 72 0 0,0-1 0 0 0,0 2 0 0 0,0-1 0 0 0,0 0 0 0 0,1 1 0 0 0,-1 0 0 0 0,0 0 0 0 0,0 0 0 0 0,1 1 0 0 0,-1 0 0 0 0,0-1 0 0 0,0 1 0 0 0,0 1 0 0 0,0-1 0 0 0,3 2-207 0 0,8 3 1288 0 0,-1 2 0 0 0,0-1 0 0 0,7 7-1288 0 0,-13-9 137 0 0,-2-1 144 0 0,-1 1 0 0 0,0 0-1 0 0,0 0 1 0 0,0 0 0 0 0,-1 0 0 0 0,1 1-1 0 0,-1 0 1 0 0,2 5-281 0 0,1-1 471 0 0,-6-9-421 0 0,-1 0 0 0 0,1 0 0 0 0,0 0-1 0 0,-1 0 1 0 0,1 0 0 0 0,-1 0-1 0 0,1 1 1 0 0,-1-1 0 0 0,0 0-1 0 0,1 0 1 0 0,-1 1 0 0 0,0-1-1 0 0,0 0 1 0 0,0 0 0 0 0,0 1-1 0 0,0-1 1 0 0,0 0 0 0 0,0 0-1 0 0,0 1 1 0 0,-1-1 0 0 0,1 0 0 0 0,0 0-1 0 0,-1 1-49 0 0,0 0 63 0 0,0 0 0 0 0,-1 0 0 0 0,1 0-1 0 0,-1 0 1 0 0,1 0 0 0 0,-1-1 0 0 0,0 1 0 0 0,1-1 0 0 0,-1 1-1 0 0,0-1 1 0 0,0 0 0 0 0,-1 1-63 0 0,-8 3 135 0 0,1-1 0 0 0,-1 1 0 0 0,1-2-1 0 0,-11 3-134 0 0,19-6-1 0 0,-25 8 6 0 0,18-5-1379 0 0,0 0-1 0 0,0-1 0 0 0,0 0 0 0 0,0 0 0 0 0,-9-1 1375 0 0,8-1-2301 0 0</inkml:trace>
  <inkml:trace contextRef="#ctx0" brushRef="#br0" timeOffset="139">7428 3927 14712 0 0,'-9'1'1573'0'0,"7"1"-1520"0"0,0 0 1 0 0,1 0-1 0 0,-1 0 1 0 0,1 0-1 0 0,0 1 0 0 0,0-1 1 0 0,-1 1-1 0 0,2-1 1 0 0,-1 1-1 0 0,0-1 1 0 0,0 2-54 0 0,-5 29 1069 0 0,0-3-313 0 0,3-15-265 0 0,1 0 1 0 0,0 0 0 0 0,1 4-492 0 0,0-15 83 0 0,2 0 0 0 0,-1 0 0 0 0,0 0 0 0 0,1 0 0 0 0,-1 0 0 0 0,1 0 0 0 0,0-1 0 0 0,1 1 0 0 0,-1 0 0 0 0,1 0 0 0 0,-1-1 0 0 0,1 1 0 0 0,0-1 0 0 0,1 1-83 0 0,-2-3 20 0 0,0 1-1 0 0,0-1 0 0 0,-1-1 1 0 0,1 1-1 0 0,0 0 0 0 0,1 0 1 0 0,-1 0-1 0 0,0 0 0 0 0,0-1 1 0 0,0 1-1 0 0,0 0 0 0 0,0-1 1 0 0,1 1-1 0 0,-1-1 0 0 0,0 0 1 0 0,1 1-1 0 0,-1-1 0 0 0,0 0 1 0 0,1 0-1 0 0,-1 0 0 0 0,0 0 1 0 0,1 0-1 0 0,-1 0 0 0 0,0 0 1 0 0,1 0-1 0 0,-1 0 0 0 0,0-1 1 0 0,0 1-1 0 0,1 0 0 0 0,-1-1 1 0 0,0 1-1 0 0,0-1 0 0 0,1 0 1 0 0,-1 1-1 0 0,0-1 0 0 0,0 0 1 0 0,0 0-20 0 0,8-5-102 0 0,-1 0 1 0 0,-1-1 0 0 0,1 0 0 0 0,5-8 101 0 0,2 0-777 0 0,-14 13 726 0 0,11-4-365 0 0,-11 6 412 0 0,1 1-1 0 0,-1-1 1 0 0,0 1-1 0 0,1 0 1 0 0,-1 0 0 0 0,0-1-1 0 0,0 1 1 0 0,0 0-1 0 0,0 0 1 0 0,0 0 0 0 0,0 0-1 0 0,0 0 1 0 0,0 0-1 0 0,0 1 5 0 0,2 1-5 0 0,0 1 5 0 0,1 0 0 0 0,-1 1 0 0 0,-1-1 0 0 0,1 1 0 0 0,-1-1 0 0 0,1 1 0 0 0,0 4 0 0 0,5 8 15 0 0,0-1 73 0 0,-7-13-69 0 0,1 1 1 0 0,-1-1-1 0 0,1 1 0 0 0,0-1 0 0 0,0 0 0 0 0,0 1 0 0 0,0-1 0 0 0,1 0 0 0 0,-1-1 0 0 0,1 1 0 0 0,0 0 0 0 0,0-1 0 0 0,0 1 0 0 0,0-1 0 0 0,0 0 0 0 0,1 0-19 0 0,3 1 59 0 0,-1-1 0 0 0,0-1 0 0 0,1 1 0 0 0,0-1 0 0 0,-1 0 0 0 0,1 0 0 0 0,0-1 0 0 0,0 0 0 0 0,-1 0 0 0 0,1 0 0 0 0,0-1 0 0 0,0 0 0 0 0,-1-1 0 0 0,1 1 0 0 0,-1-1 0 0 0,1 0 0 0 0,-1-1 0 0 0,0 0 0 0 0,0 0 0 0 0,0 0 0 0 0,0-1 0 0 0,4-3-59 0 0,-6 4 13 0 0,-1-1 1 0 0,0 0 0 0 0,0 1 0 0 0,0-1-1 0 0,0 0 1 0 0,-1 0 0 0 0,1-1 0 0 0,-1 1-1 0 0,0 0 1 0 0,0-1 0 0 0,-1 0 0 0 0,1 1 0 0 0,-1-1-1 0 0,0 0 1 0 0,-1 1 0 0 0,1-1 0 0 0,-1 0-1 0 0,0 0 1 0 0,0 0 0 0 0,0 0 0 0 0,-1 1-1 0 0,0-4-13 0 0,-6-39-40 0 0,5 31-157 0 0,-1 0 0 0 0,0 1 1 0 0,-3-8 196 0 0,0-2-784 0 0,0-1-3707 0 0,5 25 2957 0 0</inkml:trace>
  <inkml:trace contextRef="#ctx0" brushRef="#br0" timeOffset="140">7937 4189 16208 0 0,'0'0'365'0'0,"7"-3"503"0"0,9-2-512 0 0,-1 0 1 0 0,2 1 0 0 0,13-2-357 0 0,-22 5 241 0 0,-1 1 1 0 0,1-1 0 0 0,-1 1 0 0 0,1 1 0 0 0,-1-1 0 0 0,1 1 0 0 0,-1 0 0 0 0,0 1-1 0 0,6 2-241 0 0,-12-4 26 0 0,1 1 0 0 0,0-1 0 0 0,-1 1 0 0 0,1 0 0 0 0,-1-1 0 0 0,1 1 0 0 0,-1 0 0 0 0,0 0 0 0 0,1 0 0 0 0,-1 0 0 0 0,0 0 0 0 0,0 1-1 0 0,0-1 1 0 0,0 0 0 0 0,0 1 0 0 0,0-1 0 0 0,0 0 0 0 0,0 1 0 0 0,0-1 0 0 0,0 1 0 0 0,-1 0 0 0 0,1-1 0 0 0,-1 1 0 0 0,1-1 0 0 0,-1 1 0 0 0,0 0-1 0 0,0-1 1 0 0,0 1 0 0 0,1 0 0 0 0,-2-1 0 0 0,1 1 0 0 0,0 0 0 0 0,0-1 0 0 0,0 1 0 0 0,-1 0-26 0 0,0 3 43 0 0,-1-1 0 0 0,1 1 0 0 0,-1 0 1 0 0,0-1-1 0 0,0 0 0 0 0,-1 1 0 0 0,1-1 0 0 0,-1 0 1 0 0,0 0-1 0 0,0-1 0 0 0,-3 3-43 0 0,-24 22 193 0 0,17-16-62 0 0,0 0 0 0 0,-10 13-131 0 0,23-25 12 0 0,-1 0 0 0 0,1 1 1 0 0,-1-1-1 0 0,1 1 0 0 0,-1-1 1 0 0,1 1-1 0 0,0-1 0 0 0,-1 1 1 0 0,1-1-1 0 0,0 1 0 0 0,-1-1 0 0 0,1 1 1 0 0,0 0-1 0 0,0-1 0 0 0,0 1 1 0 0,-1-1-1 0 0,1 1 0 0 0,0 0 1 0 0,0-1-1 0 0,0 1 0 0 0,0 0 1 0 0,0-1-1 0 0,0 1 0 0 0,0-1 1 0 0,0 1-1 0 0,0 0 0 0 0,1-1 1 0 0,-1 1-1 0 0,0 0 0 0 0,0-1 1 0 0,0 1-1 0 0,1-1 0 0 0,-1 1 0 0 0,0-1 1 0 0,1 1-1 0 0,-1-1 0 0 0,0 1 1 0 0,1-1-1 0 0,0 1-12 0 0,1 1 29 0 0,1-1 1 0 0,-1 1-1 0 0,1-1 0 0 0,0 0 0 0 0,-1 0 1 0 0,1 0-1 0 0,0 0 0 0 0,1-1-29 0 0,7 2-18 0 0,0 0 1 0 0,0-2-1 0 0,0 1 0 0 0,0-1 0 0 0,8-2 18 0 0,30 1 1 0 0,-5 3-860 0 0,-14-4-3306 0 0,-15 0-2594 0 0</inkml:trace>
  <inkml:trace contextRef="#ctx0" brushRef="#br0" timeOffset="141">8339 4138 2304 0 0,'0'0'101'0'0,"0"0"298"0"0,0 0 1164 0 0,0 0 506 0 0,11 0 3329 0 0,82-6 1059 0 0,12 0-5133 0 0,4-5-764 0 0,-89 9-526 0 0,1 2 0 0 0,-1 1-1 0 0,1 0 1 0 0,2 2-34 0 0,14-1-2271 0 0,-31-1 184 0 0</inkml:trace>
  <inkml:trace contextRef="#ctx0" brushRef="#br0" timeOffset="142">14510 3614 2304 0 0,'6'-14'611'0'0,"4"1"6724"0"0,3 2-3378 0 0,-9 8-3511 0 0,1 0 0 0 0,0 1 0 0 0,1-1 0 0 0,-1 1 0 0 0,0 0 0 0 0,1 1 0 0 0,-1-1 0 0 0,2 1-446 0 0,-2 1 159 0 0,1 0-1 0 0,-1 0 1 0 0,1 1-1 0 0,0-1 1 0 0,-1 1-1 0 0,1 1 1 0 0,-1-1-1 0 0,0 1 0 0 0,1 0 1 0 0,-1 0-1 0 0,0 1 1 0 0,0 0-159 0 0,11 5 95 0 0,-1 1 1 0 0,-1 1-1 0 0,0 0 1 0 0,0 2 0 0 0,-1-1-1 0 0,0 1 1 0 0,-1 1-1 0 0,-1 0 1 0 0,0 1 0 0 0,-1 0-1 0 0,0 1 1 0 0,-1 0-1 0 0,0 3-95 0 0,-6-12 47 0 0,0 0-1 0 0,-1 1 0 0 0,0-1 0 0 0,0 1 0 0 0,-1-1 1 0 0,0 1-1 0 0,0 0 0 0 0,0 0 0 0 0,-1 0 1 0 0,0-1-1 0 0,0 1 0 0 0,-1 0 0 0 0,0 0 0 0 0,0 0 1 0 0,-1-1-1 0 0,0 1 0 0 0,0-1 0 0 0,-1 3-46 0 0,3-9 12 0 0,-1 3 13 0 0,1-1-1 0 0,-1 0 1 0 0,0 0 0 0 0,0 0 0 0 0,0 1-1 0 0,0-1 1 0 0,0 0 0 0 0,-1 0 0 0 0,1 0 0 0 0,0-1-1 0 0,-1 1 1 0 0,0 0 0 0 0,1 0 0 0 0,-1-1-1 0 0,0 1 1 0 0,0-1 0 0 0,0 0 0 0 0,0 1 0 0 0,0-1-1 0 0,0 0 1 0 0,0 0 0 0 0,0 0 0 0 0,-1-1-25 0 0,1 1 10 0 0,-1 0 1 0 0,0 0-1 0 0,1-1 1 0 0,-1 0-1 0 0,0 1 1 0 0,1-1-1 0 0,-1 0 1 0 0,0 0-1 0 0,1 0 1 0 0,-1-1-1 0 0,0 1 1 0 0,1-1-1 0 0,-1 1 0 0 0,0-1 1 0 0,1 0-1 0 0,-1 0 1 0 0,1 0-1 0 0,-1 0 1 0 0,1-1-1 0 0,0 1 1 0 0,0-1-1 0 0,-1 1 1 0 0,1-1-1 0 0,0 0 1 0 0,0 0-1 0 0,0 0 1 0 0,1 0-1 0 0,-1 0 1 0 0,0 0-1 0 0,0-1-10 0 0,-1-2 25 0 0,0 0-1 0 0,1 0 1 0 0,-1 0-1 0 0,1 0 1 0 0,0 0-1 0 0,0-1 1 0 0,0 1-1 0 0,1 0 1 0 0,0-1-1 0 0,0 1 0 0 0,0-1 1 0 0,1 0-1 0 0,0 1 1 0 0,0-1-1 0 0,0 1 1 0 0,1-1-1 0 0,0 0-24 0 0,4-24 96 0 0,-4 18-62 0 0,2 0-1 0 0,-1 0 0 0 0,1 0 1 0 0,2-2-34 0 0,2-5 30 0 0,2-1 1 0 0,0 1 0 0 0,1 1 0 0 0,10-14-31 0 0,-12 22 10 0 0,0-1 0 0 0,1 1 0 0 0,0 1 0 0 0,1 0-1 0 0,0 0 1 0 0,0 0 0 0 0,0 2 0 0 0,4-2-10 0 0,5-3 0 0 0,-3 2-40 0 0,0 0 0 0 0,3-4 40 0 0,-13 11 41 0 0,-5 3-6971 0 0,-1 0 4820 0 0</inkml:trace>
  <inkml:trace contextRef="#ctx0" brushRef="#br0" timeOffset="143">10394 3761 3224 0 0,'0'0'143'0'0,"0"0"445"0"0,0 0 1763 0 0,0 1 1797 0 0,-3 4-1904 0 0,-9 16 2558 0 0,5-8-3816 0 0,1 0-1 0 0,-4 8-985 0 0,6-6 397 0 0,0 0 0 0 0,0 0-1 0 0,1 1 1 0 0,1-1-1 0 0,1 0 1 0 0,0 7-397 0 0,2 14 334 0 0,1-1 0 0 0,2 10-334 0 0,-2-31 32 0 0,0 0-1 0 0,1 0 1 0 0,1-1-1 0 0,0 1 1 0 0,0-1-1 0 0,2 0 1 0 0,-1 0-1 0 0,2 0 1 0 0,0-1-1 0 0,0 0 1 0 0,2 1-32 0 0,-7-10-2 0 0,4 5 12 0 0,0 0-1 0 0,1 0 1 0 0,0 0-1 0 0,0-1 1 0 0,1 0-1 0 0,0-1 1 0 0,0 1-1 0 0,0-2 1 0 0,6 4-10 0 0,-3-4-73 0 0,15 7-1100 0 0,-6-11-2429 0 0,-9-3-3116 0 0</inkml:trace>
  <inkml:trace contextRef="#ctx0" brushRef="#br0" timeOffset="144">10752 3832 13968 0 0,'0'0'314'0'0,"0"0"46"0"0,0 0 23 0 0,0 0-44 0 0,1 1-190 0 0,2 3-5 0 0,0-1 0 0 0,0 1 0 0 0,0 0-1 0 0,-1 0 1 0 0,0 1 0 0 0,0-1 0 0 0,0 0 0 0 0,0 1 0 0 0,-1-1 0 0 0,1 1 0 0 0,-1 0 0 0 0,0-1 0 0 0,-1 1 0 0 0,1 0-1 0 0,-1 0-143 0 0,1 22 964 0 0,-1 1 0 0 0,-1-1-1 0 0,-3 20-963 0 0,-18 81 598 0 0,19-113-503 0 0,-6 27 535 0 0,24-66-1282 0 0,-5 9 389 0 0,6-12-214 0 0,0 1-1 0 0,2 0 1 0 0,1 1 0 0 0,0 1-1 0 0,2 1 1 0 0,1 0 0 0 0,1 2-1 0 0,1 1 478 0 0,-14 12-98 0 0,1 1 0 0 0,0 0-1 0 0,0 1 1 0 0,0 0-1 0 0,4 0 99 0 0,-14 5 59 0 0,-1 1 36 0 0,0 0 122 0 0,0 0 58 0 0,0 0 11 0 0,-1 2 5 0 0,-6 6-41 0 0,0-1 0 0 0,-1 1 1 0 0,0-1-1 0 0,0 0 0 0 0,-1-1 0 0 0,0 0 0 0 0,-5 3-250 0 0,-25 18 372 0 0,21-14-274 0 0,10-8-56 0 0,1 1 1 0 0,-1 0 0 0 0,-3 5-43 0 0,4-4 0 0 0,5-5 0 0 0,-1 0 0 0 0,1 0 0 0 0,0 0 0 0 0,0 1 0 0 0,0-1 0 0 0,1 1 0 0 0,-1-1 0 0 0,0 1 0 0 0,1 0 0 0 0,0 0 0 0 0,0-1 0 0 0,-1 3 0 0 0,2-5 0 0 0,0 1 0 0 0,0-1 0 0 0,0 1 0 0 0,-1-1 0 0 0,1 0 0 0 0,0 1 0 0 0,0-1 0 0 0,0 0 0 0 0,0 1 0 0 0,0-1 0 0 0,1 0 0 0 0,-1 1 0 0 0,0-1 0 0 0,0 0 0 0 0,0 1 0 0 0,0-1 0 0 0,0 0 0 0 0,0 1 0 0 0,0-1 0 0 0,1 0 0 0 0,-1 1 0 0 0,0-1 0 0 0,0 0 0 0 0,0 1 0 0 0,1-1 0 0 0,-1 0 0 0 0,0 0 0 0 0,0 0 0 0 0,1 1 0 0 0,-1-1 0 0 0,0 0 0 0 0,1 0 0 0 0,-1 0 0 0 0,0 1 0 0 0,1-1 0 0 0,2 3 16 0 0,1 0 0 0 0,-1 0-1 0 0,0 0 1 0 0,1-1-1 0 0,0 1 1 0 0,-1-1-1 0 0,1 0 1 0 0,0 0 0 0 0,3 1-16 0 0,42 13 86 0 0,-36-13-97 0 0,49 11 22 0 0,-1-3-90 0 0,-59-11-195 0 0,10 2 539 0 0,-4-4-3997 0 0,-2-3 1990 0 0</inkml:trace>
  <inkml:trace contextRef="#ctx0" brushRef="#br0" timeOffset="145">10795 3651 13184 0 0,'0'0'604'0'0,"0"0"-14"0"0,0 0-330 0 0,8 11 614 0 0,1-5-552 0 0,1-1 0 0 0,0 0 1 0 0,0 0-1 0 0,0-1 0 0 0,0-1 1 0 0,1 0-1 0 0,-1 0 1 0 0,1-1-1 0 0,0 0 0 0 0,3 0-322 0 0,22 0-431 0 0,-1-1-1 0 0,1-1 1 0 0,19-4 431 0 0,-44 1-1425 0 0,-7 1-71 0 0</inkml:trace>
  <inkml:trace contextRef="#ctx0" brushRef="#br0" timeOffset="146">11034 3583 2760 0 0,'2'0'495'0'0,"18"0"3881"0"0,-13-1-3837 0 0,0 1-1 0 0,0 0 1 0 0,-1 0 0 0 0,1 1-1 0 0,0-1 1 0 0,0 1-1 0 0,-1 1 1 0 0,1 0-1 0 0,-1 0 1 0 0,3 1-539 0 0,5 3 446 0 0,9 5 547 0 0,-1 1 0 0 0,2 2-993 0 0,-17-10 210 0 0,-1 1 0 0 0,0-1 0 0 0,0 2 1 0 0,0-1-1 0 0,-1 0 0 0 0,0 1 0 0 0,0 0 1 0 0,0 0-1 0 0,-1 1-210 0 0,-3-6 52 0 0,0 0 1 0 0,0 1-1 0 0,0-1 1 0 0,-1 1-1 0 0,1-1 1 0 0,0 1-1 0 0,-1 0 1 0 0,1-1-1 0 0,-1 1 1 0 0,0 0-1 0 0,1-1 1 0 0,-1 1-1 0 0,0 0 1 0 0,0 0-1 0 0,0-1 1 0 0,0 1-1 0 0,-1 0 1 0 0,1-1 0 0 0,0 1-1 0 0,-1 0-52 0 0,0 0 61 0 0,0 0 0 0 0,0 0-1 0 0,0 0 1 0 0,0 0 0 0 0,-1 0 0 0 0,1 0-1 0 0,-1 0 1 0 0,0 0 0 0 0,1-1 0 0 0,-1 1 0 0 0,0-1-1 0 0,0 1 1 0 0,0-1-61 0 0,-8 5 163 0 0,0 0-1 0 0,-1-1 1 0 0,1-1-1 0 0,-1 1 1 0 0,-5 0-163 0 0,8-3 35 0 0,-17 7-31 0 0,-70 26-3869 0 0,77-29-2127 0 0</inkml:trace>
  <inkml:trace contextRef="#ctx0" brushRef="#br0" timeOffset="147">11212 3996 5064 0 0,'0'0'232'0'0,"2"0"377"0"0,46 3 8391 0 0,1 4-5317 0 0,18 2-2128 0 0,-15-6-887 0 0,-11 0-127 0 0,0 1 1 0 0,13 5-542 0 0,-29-7-184 0 0,-14-1-4109 0 0,-11-1-2148 0 0</inkml:trace>
  <inkml:trace contextRef="#ctx0" brushRef="#br0" timeOffset="148">11356 3895 4144 0 0,'0'0'319'0'0,"7"5"139"0"0,17 41 9602 0 0,-16-34-9045 0 0,-1 1 1 0 0,-1 0 0 0 0,1 2-1016 0 0,2 6 742 0 0,14 32 435 0 0,10 39-1177 0 0,-22-72-445 0 0,-11-19 359 0 0,0-1 1 0 0,0 0-1 0 0,0 0 0 0 0,1 1 0 0 0,-1-1 0 0 0,0 0 1 0 0,0 0-1 0 0,0 0 0 0 0,1 1 0 0 0,-1-1 0 0 0,0 0 1 0 0,0 0-1 0 0,1 0 0 0 0,-1 0 0 0 0,0 0 1 0 0,1 1-1 0 0,-1-1 0 0 0,0 0 0 0 0,0 0 0 0 0,1 0 1 0 0,-1 0-1 0 0,0 0 0 0 0,1 0 0 0 0,-1 0 1 0 0,0 0-1 0 0,0 0 0 0 0,1 0 0 0 0,-1 0 0 0 0,0 0 1 0 0,1 0-1 0 0,-1 0 0 0 0,0-1 0 0 0,0 1 0 0 0,1 0 1 0 0,-1 0-1 0 0,0 0 0 0 0,0 0 0 0 0,1 0 1 0 0,-1-1-1 0 0,0 1 0 0 0,0 0 86 0 0,11-7-3475 0 0,-10 6 3690 0 0,9-5-2436 0 0</inkml:trace>
  <inkml:trace contextRef="#ctx0" brushRef="#br0" timeOffset="149">11838 3766 3224 0 0,'0'0'143'0'0,"0"1"415"0"0,7 48 11507 0 0,-2 81-8545 0 0,-5-121-3347 0 0,0 37 294 0 0,1 0 0 0 0,3-1-1 0 0,7 38-466 0 0,-10-75 12 0 0,0-3 6 0 0,0-4 66 0 0,-1-1 5 0 0,0 0-8 0 0,0 0 10 0 0,0 0 45 0 0,0 0 21 0 0,0 0 3 0 0,-1-3-156 0 0,1 0 0 0 0,0 0 0 0 0,-1 0 0 0 0,1 0 0 0 0,-1 0 0 0 0,0 0 0 0 0,0 0 0 0 0,-1-1-4 0 0,-4-17-473 0 0,4-1-187 0 0,0 1 0 0 0,3-18 660 0 0,-1 31-121 0 0,1 1-1 0 0,0 0 1 0 0,0 0-1 0 0,1 0 1 0 0,0 0-1 0 0,0 0 1 0 0,1 0-1 0 0,0 0 1 0 0,0 0-1 0 0,2-1 122 0 0,2-5-149 0 0,-3 7 86 0 0,-1 1 0 0 0,1-1 0 0 0,0 1 1 0 0,0 0-1 0 0,0 0 0 0 0,1 0 0 0 0,0 0 0 0 0,3-2 63 0 0,5-3-23 0 0,0 1-1 0 0,0 1 1 0 0,1 0-1 0 0,0 1 1 0 0,0 0-1 0 0,1 1 1 0 0,0 1-1 0 0,12-4 24 0 0,-4 3-26 0 0,-16 4 68 0 0,0-1 0 0 0,0 2 0 0 0,1-1 0 0 0,-1 1 0 0 0,1 0 0 0 0,4 1-42 0 0,-11 0 76 0 0,-1 0-4 0 0,0 0 56 0 0,0 0 160 0 0,0 0 61 0 0,0 0 16 0 0,0 0-35 0 0,0 0-162 0 0,0 0-68 0 0,0 0-18 0 0,-16 2 126 0 0,2 2-192 0 0,-1 0 0 0 0,1 1 0 0 0,0 0 0 0 0,0 1 0 0 0,0 0 0 0 0,1 1 0 0 0,0 1 0 0 0,-4 3-16 0 0,14-8-20 0 0,-1-1-1 0 0,0 2 0 0 0,1-1 0 0 0,0 0 0 0 0,-1 2 21 0 0,0-1 8 0 0,-3 6-8 0 0,7-5 0 0 0,1-4 0 0 0,-4 8 0 0 0,3 3 0 0 0,3-9 0 0 0,-2-2 0 0 0,2 3 33 0 0,0 0 0 0 0,1 0 0 0 0,0 0 0 0 0,-1-1 0 0 0,1 1 0 0 0,1-1 0 0 0,-1 0 0 0 0,1 0 0 0 0,-1 0 0 0 0,4 1-33 0 0,11 4 137 0 0,1 0 1 0 0,3 0-138 0 0,14 5-37 0 0,26 14 37 0 0,21 14 0 0 0,-76-34-175 0 0,-3-3-5468 0 0,-5-4 3534 0 0</inkml:trace>
  <inkml:trace contextRef="#ctx0" brushRef="#br0" timeOffset="150">11115 4322 2760 0 0,'0'0'7'0'0,"-1"0"0"0"0,1 0 0 0 0,0 0 0 0 0,0 0 0 0 0,-1 0 0 0 0,1-1 0 0 0,0 1 0 0 0,0 0 0 0 0,0 0 0 0 0,0 0 0 0 0,-1 0 0 0 0,1-1 0 0 0,0 1 0 0 0,0 0 0 0 0,0 0 0 0 0,0-1 0 0 0,0 1 0 0 0,-1 0 0 0 0,1 0 0 0 0,0 0 0 0 0,0-1 0 0 0,0 1 0 0 0,0 0 1 0 0,0 0-1 0 0,0-1 0 0 0,0 1 0 0 0,0 0 0 0 0,0-1 0 0 0,0 1 0 0 0,0 0 0 0 0,0 0 0 0 0,0-1-7 0 0,0-5 330 0 0,0 6 1136 0 0,1-1-1202 0 0,-1 1 0 0 0,0 0-1 0 0,0-1 1 0 0,1 1 0 0 0,-1 0-1 0 0,0-1 1 0 0,1 1 0 0 0,-1 0-1 0 0,0-1 1 0 0,1 1 0 0 0,-1 0-1 0 0,0 0 1 0 0,1-1 0 0 0,-1 1-1 0 0,0 0 1 0 0,1 0 0 0 0,-1 0-1 0 0,1 0 1 0 0,-1 0 0 0 0,0-1-1 0 0,1 1 1 0 0,-1 0 0 0 0,1 0 0 0 0,-1 0-1 0 0,1 0 1 0 0,-1 0-264 0 0,3 2 9122 0 0,-4 2-9037 0 0,1 1 0 0 0,-1-1 0 0 0,0 1 0 0 0,-1-1 0 0 0,1 1 0 0 0,-3 2-85 0 0,-5 23 482 0 0,4-5-173 0 0,3-18-241 0 0,0-1 0 0 0,1 1 1 0 0,0 0-1 0 0,0 7-68 0 0,-2 36 70 0 0,1-42-30 0 0,1-7-35 0 0,1 0 0 0 0,0 0 0 0 0,-1 0 1 0 0,1 0-1 0 0,0 0 0 0 0,0 0 0 0 0,0 0 0 0 0,0 0 0 0 0,0 0 0 0 0,0 0 0 0 0,0 0 0 0 0,0 0 1 0 0,0 0-1 0 0,0 0 0 0 0,0 0 0 0 0,1 0 0 0 0,-1 0 0 0 0,0 0 0 0 0,1 0 0 0 0,-1 0 0 0 0,1-1 1 0 0,-1 1-1 0 0,1 0-5 0 0,0 1-431 0 0,5 11-129 0 0,-1-9-6212 0 0,-5-4 390 0 0</inkml:trace>
  <inkml:trace contextRef="#ctx0" brushRef="#br0" timeOffset="151">12253 4175 8288 0 0,'0'0'638'0'0,"0"0"-414"0"0,3-2 189 0 0,0 0 0 0 0,0 1 0 0 0,0-1 0 0 0,0 1 1 0 0,0 0-1 0 0,0-1 0 0 0,0 2 0 0 0,0-1 0 0 0,0 0 0 0 0,0 1 0 0 0,1-1 0 0 0,-1 1 0 0 0,0 0 0 0 0,0 0 0 0 0,3 0-413 0 0,-3 0-28 0 0,0 1 225 0 0,0-1-1 0 0,1 0 0 0 0,-1 1 0 0 0,0-1 1 0 0,0 1-1 0 0,0 0 0 0 0,0 0 1 0 0,0 0-1 0 0,0 1 0 0 0,0-1 1 0 0,0 1-1 0 0,0-1 0 0 0,0 2-196 0 0,-2-3 65 0 0,1 1-1 0 0,-1 0 0 0 0,0 0 0 0 0,0 0 0 0 0,0 0 1 0 0,0 0-1 0 0,-1 0 0 0 0,1 1 0 0 0,0-1 0 0 0,0 0 1 0 0,-1 0-1 0 0,1 1 0 0 0,0-1 0 0 0,-1 0 0 0 0,0 1 1 0 0,1-1-1 0 0,-1 0 0 0 0,0 1 0 0 0,1-1 0 0 0,-1 1 1 0 0,0-1-1 0 0,0 0 0 0 0,0 1 0 0 0,-1-1 0 0 0,1 1 1 0 0,0-1-1 0 0,0 0 0 0 0,-1 1 0 0 0,1-1 1 0 0,-1 1-1 0 0,1-1-64 0 0,-3 6 118 0 0,0-1 1 0 0,-1 0 0 0 0,1 0-1 0 0,-1 0 1 0 0,-1 0-1 0 0,1-1 1 0 0,-1 1 0 0 0,-3 2-119 0 0,-9 7 462 0 0,0-1-1 0 0,-3 1-461 0 0,5-4 84 0 0,-1 2-1 0 0,2-1 0 0 0,-1 2-83 0 0,13-12 1 0 0,-5 9 13 0 0,7-10-8 0 0,1 0-1 0 0,-1-1 1 0 0,1 1 0 0 0,-1-1-1 0 0,1 1 1 0 0,-1 0 0 0 0,1-1-1 0 0,-1 1 1 0 0,1-1 0 0 0,-1 1-1 0 0,1-1 1 0 0,0 1 0 0 0,-1-1-1 0 0,2 1-5 0 0,-2-1 8 0 0,2 1 11 0 0,1 1 0 0 0,0-1 1 0 0,-1 1-1 0 0,1-1 0 0 0,0 0 0 0 0,0 0 1 0 0,0-1-1 0 0,0 1 0 0 0,0 0 1 0 0,0-1-1 0 0,2 0-19 0 0,36 0 141 0 0,-21-1-76 0 0,16 0-126 0 0,1-2 0 0 0,-1-1-1 0 0,33-9 62 0 0,-20 1-2649 0 0,-28 2 1066 0 0</inkml:trace>
  <inkml:trace contextRef="#ctx0" brushRef="#br0" timeOffset="152">11703 3616 10568 0 0,'0'0'481'0'0,"0"0"-6"0"0,16-3 97 0 0,9-1 598 0 0,0 0 1 0 0,0 1 0 0 0,1 2-1 0 0,-1 0-1170 0 0,70-7 925 0 0,-63 8-717 0 0,18 0-144 0 0,2 2-64 0 0,-9-4-2157 0 0,-56-4-2640 0 0,-72-11-1993 0 0,74 13 9369 0 0,10 3-1516 0 0,1 1-60 0 0,0 0-31 0 0,0 0-4 0 0,0 0-66 0 0,0 0-272 0 0,13-2 811 0 0,-5 1-1281 0 0,-1 0-1 0 0,1 1 1 0 0,0 0-1 0 0,-1 0 1 0 0,1 1 0 0 0,-1 0-1 0 0,3 1-159 0 0,30 2 630 0 0,-29-4-356 0 0,0 1 0 0 0,0 1 1 0 0,0 0-1 0 0,-1 1 0 0 0,1 0 1 0 0,-1 0-1 0 0,0 1 0 0 0,0 0 1 0 0,2 2-275 0 0,-12-6 79 0 0,1 0 0 0 0,-1 1 0 0 0,1-1 0 0 0,-1 0 0 0 0,1 0-1 0 0,-1 0 1 0 0,1 1 0 0 0,-1-1 0 0 0,1 0 0 0 0,-1 1 0 0 0,1-1 0 0 0,-1 0 0 0 0,0 1 0 0 0,1-1 0 0 0,-1 1 0 0 0,0-1 0 0 0,1 0 0 0 0,-1 1 0 0 0,0-1 0 0 0,1 1 0 0 0,-1-1 0 0 0,0 1 0 0 0,0-1 0 0 0,0 1 0 0 0,0-1 0 0 0,1 1-1 0 0,-1-1 1 0 0,0 1 0 0 0,0-1 0 0 0,0 1 0 0 0,0 0-79 0 0,-1 0 39 0 0,1 0 0 0 0,-1-1 0 0 0,1 1 0 0 0,-1 0 0 0 0,1 0 0 0 0,-1-1 0 0 0,0 1 0 0 0,0 0 0 0 0,1 0 0 0 0,-1-1 0 0 0,0 1-1 0 0,0-1 1 0 0,0 1 0 0 0,1-1 0 0 0,-2 1-39 0 0,-5 2 8 0 0,0 0-1 0 0,1-1 1 0 0,-1 0-1 0 0,-4 1-7 0 0,-99 14-505 0 0,80-13-569 0 0,24-3 435 0 0,0-1 0 0 0,0 0-1 0 0,0-1 1 0 0,-4 0 639 0 0,-10-1-2873 0 0,18 2 1624 0 0</inkml:trace>
  <inkml:trace contextRef="#ctx0" brushRef="#br0" timeOffset="153">12047 3573 4808 0 0,'0'0'216'0'0,"-1"0"-11"0"0,0-3-61 0 0,0 3 375 0 0,-15-6 1499 0 0,10 5-1224 0 0,5 1-574 0 0,0 0 1 0 0,-1-1-1 0 0,1 1 0 0 0,0 0 1 0 0,-1 0-1 0 0,1-1 0 0 0,0 1 1 0 0,-1-1-1 0 0,1 1 0 0 0,0-1 1 0 0,0 1-1 0 0,0-1 0 0 0,-1 0 1 0 0,1 0-1 0 0,0 0 0 0 0,0 1 1 0 0,0-1-1 0 0,0 0 0 0 0,0-1-220 0 0,1 2 196 0 0,0 0-10 0 0,0 0-14 0 0,0 0-51 0 0,0 0-22 0 0,0 0-3 0 0,0 0-4 0 0,0 0-18 0 0,0 0-8 0 0,0 0-2 0 0,0 0 10 0 0,0 0 46 0 0,-1-1-65 0 0,1 1 0 0 0,0 0-1 0 0,-1 0 1 0 0,1-1 0 0 0,0 1 0 0 0,-1 0-1 0 0,1-1 1 0 0,0 1 0 0 0,0 0 0 0 0,-1-1-1 0 0,1 1 1 0 0,0 0 0 0 0,0-1 0 0 0,0 1-1 0 0,-1-1 1 0 0,1 1 0 0 0,0 0 0 0 0,0-1-1 0 0,0 1 1 0 0,0-1 0 0 0,0 1 0 0 0,0-1-1 0 0,0 1 1 0 0,0-1-55 0 0,-3-5 2634 0 0,8 5-2574 0 0,-4 1-54 0 0,1-1 0 0 0,0 1 0 0 0,-1 0 0 0 0,1 0 0 0 0,0 0 0 0 0,-1 0 1 0 0,1 0-1 0 0,0 1 0 0 0,-1-1 0 0 0,1 0 0 0 0,-1 1 0 0 0,1-1 0 0 0,-1 1 0 0 0,2 0-6 0 0,2 1 0 0 0,6 2 0 0 0,0 0 0 0 0,-1 0 0 0 0,0 1 0 0 0,0 1 0 0 0,4 0 0 0 0,-12-5 2 0 0,1-1-1 0 0,-1 1 0 0 0,0 0 1 0 0,1 0-1 0 0,-1 1 0 0 0,0-1 1 0 0,0 0-1 0 0,0 1 0 0 0,0-1 1 0 0,0 1-1 0 0,0 0 0 0 0,0 1-1 0 0,-1-2 78 0 0,-1-1 3 0 0,0 0-8 0 0,0 0 3 0 0,0 0 18 0 0,0 0 8 0 0,0 0 2 0 0,0 0 10 0 0,-1 1-49 0 0,0 1 1 0 0,-1-1 0 0 0,1 0-1 0 0,-1 0 1 0 0,1 0 0 0 0,-1 0-1 0 0,0 0 1 0 0,1 0 0 0 0,-1 0-1 0 0,0 0 1 0 0,0-1 0 0 0,-1 1-66 0 0,-7 2 82 0 0,-1-1 1 0 0,1 0 0 0 0,-1-1-1 0 0,-3 0-82 0 0,-2 0 10 0 0,-3 1-182 0 0,-17 2-1471 0 0,26-1 135 0 0,4-2-74 0 0</inkml:trace>
  <inkml:trace contextRef="#ctx0" brushRef="#br0" timeOffset="154">12660 3802 3224 0 0,'17'-6'9877'0'0,"-12"4"-8685"0"0,-2 2-963 0 0,1 0-1 0 0,-1 1 1 0 0,0-1 0 0 0,0 0-1 0 0,0 1 1 0 0,0 0 0 0 0,0 0 0 0 0,0 0-1 0 0,-1 0 1 0 0,1 0 0 0 0,0 1-1 0 0,0-1 1 0 0,-1 1 0 0 0,1-1 0 0 0,-1 1-1 0 0,1 0 1 0 0,-1 0 0 0 0,0 0-1 0 0,0 1 1 0 0,0-1 0 0 0,0 0 0 0 0,0 1-1 0 0,-1-1 1 0 0,2 2-229 0 0,6 10 195 0 0,0 1-1 0 0,-1-1 1 0 0,0 2-1 0 0,-1-1 1 0 0,-1 1-1 0 0,-1 0 1 0 0,0 0 0 0 0,-1 0-1 0 0,0 1 1 0 0,-2 0-1 0 0,0 0 1 0 0,-1-1-1 0 0,0 1 1 0 0,-2 15-195 0 0,-1-9 45 0 0,1-8-9 0 0,0 0 0 0 0,-2 0 0 0 0,-2 10-36 0 0,0-6 95 0 0,-1 0 0 0 0,0-1 1 0 0,-7 12-96 0 0,10-24-71 0 0,-1 0 0 0 0,1 0 1 0 0,-2 0-1 0 0,1 0 0 0 0,0-1 1 0 0,-1 1-1 0 0,0-1 0 0 0,-1-1 1 0 0,1 1-1 0 0,-1-1 0 0 0,-4 3 71 0 0,-5 2-1416 0 0,-4-1-432 0 0</inkml:trace>
  <inkml:trace contextRef="#ctx0" brushRef="#br0" timeOffset="155">12731 3734 3224 0 0,'0'0'143'0'0,"9"-9"26"0"0,-5 6 792 0 0,1 0 0 0 0,0 0 0 0 0,0 0 0 0 0,1 1 0 0 0,-1-1 1 0 0,0 1-1 0 0,3 0-961 0 0,14-6 2390 0 0,-19 7-2316 0 0,1 0 0 0 0,-1 0 0 0 0,1 1 0 0 0,-1-1 0 0 0,1 1 0 0 0,-1 0-1 0 0,1 0-73 0 0,13-2 317 0 0,45-3 811 0 0,-19 7-352 0 0,-34-3-633 0 0,0 1 0 0 0,0 0 0 0 0,0 1 1 0 0,0 0-1 0 0,0 0 0 0 0,-1 1 0 0 0,1 0 1 0 0,0 0-1 0 0,-1 1-143 0 0,-5-2 122 0 0,0 0 1 0 0,0 1-1 0 0,-1-1 1 0 0,1 1 0 0 0,-1-1-1 0 0,1 1 1 0 0,-1 0-1 0 0,0 0 1 0 0,0 0-1 0 0,0 0 1 0 0,0 0-1 0 0,0 1 1 0 0,0-1-1 0 0,0 1 1 0 0,-1-1-1 0 0,1 1 1 0 0,-1 0 0 0 0,0-1-1 0 0,0 1 1 0 0,0 0-1 0 0,0 0 1 0 0,0 1-123 0 0,6 20 620 0 0,-3-15-506 0 0,-1 1 0 0 0,0 0 1 0 0,-1 0-1 0 0,0 0 1 0 0,-1 0-115 0 0,10 56 714 0 0,2 53-86 0 0,-8-72-661 0 0,-1-3 285 0 0,-1 17-252 0 0,-2-12 73 0 0,0-22 37 0 0,-1 0 0 0 0,-3 21-110 0 0,-12 39 290 0 0,14-83-281 0 0,1-1 1 0 0,0 0 0 0 0,-1 0-1 0 0,0 1 1 0 0,1-1 0 0 0,-1 0-1 0 0,-1 0 1 0 0,1 0 0 0 0,0 0-1 0 0,-1 0 1 0 0,1 0 0 0 0,-1 0-1 0 0,0 0 1 0 0,0-1 0 0 0,0 1 0 0 0,-1-1-1 0 0,1 1 1 0 0,0-1 0 0 0,-1 0-1 0 0,0 0 1 0 0,1 0 0 0 0,-1 0-1 0 0,0 0-9 0 0,-8 3 57 0 0,0 0 0 0 0,0-1 0 0 0,-1 0 0 0 0,1-1 0 0 0,-1 0 1 0 0,0-1-1 0 0,0 0 0 0 0,0-1 0 0 0,-9 0-57 0 0,-3 1-215 0 0,19-1-159 0 0,0-1 0 0 0,-1 1 1 0 0,1-1-1 0 0,0 0 0 0 0,0 0 0 0 0,-1-1 0 0 0,1 0 1 0 0,0 1-1 0 0,0-2 0 0 0,0 1 0 0 0,-2-1 374 0 0,5 0-2392 0 0,-4-1-3866 0 0</inkml:trace>
  <inkml:trace contextRef="#ctx0" brushRef="#br0" timeOffset="156">13301 3638 10944 0 0,'0'0'497'0'0,"7"-16"190"0"0,-2 13-541 0 0,0 0 0 0 0,0-1 0 0 0,0 1 0 0 0,0 1 0 0 0,1-1 1 0 0,-1 1-1 0 0,1 0 0 0 0,0 0 0 0 0,0 1 0 0 0,0 0 0 0 0,0 0 1 0 0,0 0-147 0 0,11-1 642 0 0,-1 1 0 0 0,1 1 0 0 0,14 2-642 0 0,-27-2 149 0 0,1 1 1 0 0,0 0 0 0 0,0 1 0 0 0,-1-1-1 0 0,1 1 1 0 0,0 0 0 0 0,-1 0 0 0 0,0 0-1 0 0,3 2-149 0 0,-7-4 32 0 0,1 1-1 0 0,-1-1 0 0 0,1 1 0 0 0,-1-1 0 0 0,1 1 0 0 0,-1-1 0 0 0,1 1 0 0 0,-1-1 0 0 0,0 1 0 0 0,1-1 0 0 0,-1 1 0 0 0,0 0 0 0 0,1-1 0 0 0,-1 1 0 0 0,0 0 0 0 0,0-1 0 0 0,0 1 0 0 0,0 0 0 0 0,1-1 0 0 0,-1 1 0 0 0,0 0 0 0 0,0-1 0 0 0,0 1 0 0 0,-1 0 0 0 0,1-1 0 0 0,0 1 0 0 0,0 0 0 0 0,0-1 0 0 0,0 1 0 0 0,-1 0 0 0 0,1-1 0 0 0,0 1 0 0 0,-1 0 1 0 0,1-1-1 0 0,0 1 0 0 0,-1-1 0 0 0,1 1 0 0 0,-1-1 0 0 0,1 1 0 0 0,-1-1 0 0 0,1 1-31 0 0,-3 2 29 0 0,-1 0 1 0 0,1 0 0 0 0,-1 0-1 0 0,0 0 1 0 0,-1 1-30 0 0,3-3 58 0 0,-12 7 137 0 0,0-1 1 0 0,-1 0-1 0 0,0-1 1 0 0,0 0-1 0 0,0-2 0 0 0,-2 1-195 0 0,-12 3 177 0 0,28-7-174 0 0,-4 0 32 0 0,0 1-1 0 0,0 0 1 0 0,0 0 0 0 0,0 0-1 0 0,-2 2-34 0 0,6-3 176 0 0,1-1 0 0 0,0 0-12 0 0,0 0-49 0 0,0 0-19 0 0,26 1 487 0 0,0 1-1 0 0,6 3-582 0 0,-18-3-36 0 0,39 4 10 0 0,-30-4-482 0 0,1 1 1 0 0,-1 1-1 0 0,19 6 508 0 0,-24-5-2080 0 0,-2-2-4666 0 0</inkml:trace>
  <inkml:trace contextRef="#ctx0" brushRef="#br0" timeOffset="157">13670 4124 12496 0 0,'0'0'572'0'0,"0"0"-11"0"0,0 0-274 0 0,0 0 193 0 0,0 0 120 0 0,0 0 28 0 0,0 0 1 0 0,2 0-11 0 0,22-4 859 0 0,8-1 14 0 0,-1 4 299 0 0,20-4-1790 0 0,-29 2 214 0 0,-1 1 1 0 0,1 1 0 0 0,0 1-1 0 0,12 2-214 0 0,25 2 166 0 0,-33-3-474 0 0,26 5 308 0 0,-49-5 118 0 0,1 0-858 0 0,-1-1-4226 0 0,-3 0 3001 0 0</inkml:trace>
  <inkml:trace contextRef="#ctx0" brushRef="#br0" timeOffset="158">13891 3944 10592 0 0,'0'0'818'0'0,"0"0"-348"0"0,0 0 512 0 0,0 0 282 0 0,1 1 59 0 0,2 2-1009 0 0,-1 0 0 0 0,0 0 1 0 0,0 0-1 0 0,0 0 0 0 0,-1 0 0 0 0,1 0 0 0 0,-1 1 1 0 0,0-1-1 0 0,1 1 0 0 0,-2-1 0 0 0,1 1 0 0 0,0-1 1 0 0,0 3-315 0 0,7 24 1441 0 0,-2-13-523 0 0,-1 1 1 0 0,2 10-919 0 0,5 15 349 0 0,-10-37-353 0 0,-1-2-12 0 0,1 1 0 0 0,-1-1 0 0 0,1 0 0 0 0,0 0 1 0 0,0 0-1 0 0,0 0 0 0 0,1 0 0 0 0,2 3 16 0 0,1 0-812 0 0,7 7-1405 0 0,-1-9-3355 0 0,-1-4-665 0 0</inkml:trace>
  <inkml:trace contextRef="#ctx0" brushRef="#br0" timeOffset="159">15043 3748 2304 0 0,'0'0'101'0'0,"1"-1"1"0"0,10-9 4072 0 0,-4 0 987 0 0,-5 7-3593 0 0,-1 2-442 0 0,-1 1-72 0 0,0 0-274 0 0,0 0-120 0 0,0 0-20 0 0,0 0-39 0 0,0 0-135 0 0,0 0-436 0 0,1 0-1 0 0,-1 0 1 0 0,0-1 0 0 0,1 1 0 0 0,-1 0 0 0 0,0 0 0 0 0,1 0 0 0 0,-1 0 0 0 0,0 0-1 0 0,1 0 1 0 0,-1 0 0 0 0,0 0 0 0 0,1 1 0 0 0,-1-1 0 0 0,0 0 0 0 0,0 0-1 0 0,1 0 1 0 0,-1 0 0 0 0,0 0 0 0 0,1 0 0 0 0,-1 1 0 0 0,0-1 0 0 0,0 0 0 0 0,1 0-1 0 0,-1 1 1 0 0,0-1 0 0 0,0 0 0 0 0,1 0 0 0 0,-1 1 0 0 0,0-1 0 0 0,0 0-1 0 0,0 0 1 0 0,1 1 0 0 0,-1-1 0 0 0,0 0 0 0 0,0 1 0 0 0,0-1 0 0 0,0 0 0 0 0,0 1-1 0 0,0-1 1 0 0,0 1-30 0 0,8 15 444 0 0,-8-14-426 0 0,3 6 197 0 0,-1 0 0 0 0,-1 0-1 0 0,1 0 1 0 0,-1 0 0 0 0,0 1-1 0 0,-1 3-214 0 0,0-2 50 0 0,1-1 1 0 0,0 1-1 0 0,1-1 0 0 0,0 0 0 0 0,0 2-50 0 0,1 1 68 0 0,-3-10-43 0 0,1 0 0 0 0,-1 0 1 0 0,1 0-1 0 0,-1 0 0 0 0,1 0 0 0 0,-1-1 0 0 0,1 1 0 0 0,0 0 1 0 0,1 1-26 0 0,-2-2-139 0 0,1 3 286 0 0,-1-3-412 0 0,1-1 0 0 0,-1 0 1 0 0,0 1-1 0 0,0-1 0 0 0,0 0 0 0 0,0 0 0 0 0,1 0 1 0 0,-1 1-1 0 0,0-1 0 0 0,0 0 0 0 0,1 0 0 0 0,-1 0 1 0 0,0 1-1 0 0,0-1 0 0 0,1 0 0 0 0,-1 0 0 0 0,0 0 1 0 0,0 0-1 0 0,1 0 0 0 0,-1 0 0 0 0,0 1 1 0 0,1-1-1 0 0,-1 0 0 0 0,0 0 0 0 0,1 0 0 0 0,-1 0 1 0 0,0 0 264 0 0,1 0-5788 0 0</inkml:trace>
  <inkml:trace contextRef="#ctx0" brushRef="#br0" timeOffset="160">15132 3647 3224 0 0,'0'0'143'0'0,"-3"-4"26"0"0,-3-10 11612 0 0,6 13-11442 0 0,0 1-201 0 0,0 0-196 0 0,1 0-545 0 0,17 5-1896 0 0,-9-5-2191 0 0</inkml:trace>
  <inkml:trace contextRef="#ctx0" brushRef="#br0" timeOffset="161">15421 3537 10712 0 0,'0'0'12'0'0,"0"0"0"0"0,0 0 0 0 0,0 0 0 0 0,1-1 0 0 0,-1 1 0 0 0,0 0 0 0 0,0 0 0 0 0,0 0 0 0 0,0 0 0 0 0,0 0 0 0 0,0 0 0 0 0,0-1 0 0 0,0 1 0 0 0,1 0 0 0 0,-1 0 0 0 0,0 0 0 0 0,0 0 0 0 0,0 0 0 0 0,0-1 0 0 0,0 1 0 0 0,0 0 0 0 0,0 0 0 0 0,0 0 0 0 0,0 0 0 0 0,0-1 0 0 0,0 1 0 0 0,0 0 0 0 0,0 0 0 0 0,0 0 0 0 0,0 0 0 0 0,0-1 0 0 0,0 1 0 0 0,0 0 0 0 0,0 0 0 0 0,0 0 0 0 0,0 0 0 0 0,-1 0 0 0 0,1-1 0 0 0,0 1 0 0 0,0 0 0 0 0,0 0 0 0 0,0 0 0 0 0,0 0 0 0 0,0 0 0 0 0,0 0 0 0 0,-1-1 0 0 0,1 1 0 0 0,0 0 0 0 0,0 0 0 0 0,0 0 0 0 0,0 0 0 0 0,0 0 0 0 0,-1 0 0 0 0,1 0 1 0 0,0 0-1 0 0,0 0 0 0 0,0 0 0 0 0,0 0 0 0 0,-1 0 0 0 0,1 0 0 0 0,0 0 0 0 0,0 0-12 0 0,0 0 13 0 0,-1 0 0 0 0,1 0 1 0 0,0-1-1 0 0,-1 1 1 0 0,1 0-1 0 0,0 0 0 0 0,-1 0 1 0 0,1 0-1 0 0,0 0 0 0 0,0 0 1 0 0,-1-1-1 0 0,1 1 1 0 0,0 0-1 0 0,0 0 0 0 0,0 0 1 0 0,-1-1-1 0 0,1 1 1 0 0,0 0-1 0 0,0 0 0 0 0,0-1 1 0 0,-1 1-1 0 0,1 0 1 0 0,0 0-1 0 0,0-1 0 0 0,0 1 1 0 0,0 0-1 0 0,0 0 0 0 0,0-1 1 0 0,0 1-1 0 0,0 0 1 0 0,-1-1-14 0 0,-6-9 2633 0 0,7 9-2549 0 0,0 1-1 0 0,0 0 1 0 0,0 0 0 0 0,-1-1 0 0 0,1 1 0 0 0,0 0 0 0 0,0-1 0 0 0,0 1 0 0 0,-1 0 0 0 0,1 0 0 0 0,0 0 0 0 0,-1-1 0 0 0,1 1 0 0 0,0 0 0 0 0,0 0 0 0 0,-1 0 0 0 0,1 0 0 0 0,0-1 0 0 0,-1 1 0 0 0,1 0 0 0 0,0 0 0 0 0,-1 0 0 0 0,1 0 0 0 0,0 0 0 0 0,-1 0 0 0 0,1 0 0 0 0,0 0 0 0 0,-1 0 0 0 0,1 0 0 0 0,0 0 0 0 0,-1 0 0 0 0,1 0 0 0 0,0 0-1 0 0,-1 1 1 0 0,1-1-84 0 0,-12 9 1099 0 0,6 10 85 0 0,3-12-1012 0 0,1 0-1 0 0,-1-1 1 0 0,2 1 0 0 0,-1 0-1 0 0,1 0 1 0 0,-1 5-172 0 0,-5 26 486 0 0,6-31-399 0 0,-1 1 0 0 0,1 0 0 0 0,1 0 0 0 0,-1 0 0 0 0,1 0 1 0 0,1 0-1 0 0,0 2-87 0 0,-1 30 158 0 0,1-26-151 0 0,-1 0-1 0 0,2 0 1 0 0,0 0 0 0 0,1-1-1 0 0,0 1 1 0 0,1-1-1 0 0,0 0 1 0 0,4 7-7 0 0,11 42 0 0 0,-12-43 28 0 0,-6-17-21 0 0,0-1 1 0 0,0 1 0 0 0,0 0 0 0 0,-1 0 0 0 0,1-1-1 0 0,-1 1 1 0 0,1 0 0 0 0,-1 0 0 0 0,0 0 0 0 0,1 0-1 0 0,-1 0 1 0 0,0 0 0 0 0,0 0 0 0 0,0 0 0 0 0,-1-1-1 0 0,1 3-7 0 0,-3 4-13 0 0,3-5-37 0 0,-1-1 0 0 0,1 0 0 0 0,-1 0-1 0 0,0 1 1 0 0,0-1 0 0 0,0 0 0 0 0,0 0 0 0 0,0 0 0 0 0,-2 2 50 0 0,2-3-181 0 0,0-1 1 0 0,0 1 0 0 0,0 0-1 0 0,0-1 1 0 0,-1 1-1 0 0,1-1 1 0 0,0 1-1 0 0,0-1 1 0 0,-1 1-1 0 0,1-1 1 0 0,0 0 0 0 0,-1 0-1 0 0,1 1 1 0 0,0-1-1 0 0,-1 0 1 0 0,1 0-1 0 0,0 0 1 0 0,0-1 0 0 0,-1 1-1 0 0,0 0 181 0 0,-8-2-2022 0 0</inkml:trace>
  <inkml:trace contextRef="#ctx0" brushRef="#br0" timeOffset="162">15209 3769 11544 0 0,'9'-5'338'0'0,"1"0"1"0"0,-1 0-1 0 0,1 1 1 0 0,0 1 0 0 0,0 0-1 0 0,1 0 1 0 0,-1 0-1 0 0,0 2 1 0 0,1-1 0 0 0,0 1-1 0 0,4 1-338 0 0,20 0 1666 0 0,0 3 0 0 0,29 5-1666 0 0,-24-3 173 0 0,-32-4-288 0 0,-1 1 0 0 0,0 0 0 0 0,0 1 1 0 0,0 0-1 0 0,0 0 0 0 0,0 0 115 0 0,21 9-2863 0 0,-25-12 1538 0 0</inkml:trace>
  <inkml:trace contextRef="#ctx0" brushRef="#br0" timeOffset="163">14473 4148 12672 0 0,'0'0'578'0'0,"0"0"-14"0"0,0 0-262 0 0,0 0 228 0 0,0 0 140 0 0,4-1 707 0 0,9 0-500 0 0,-1 0 0 0 0,1 1 0 0 0,0 0 0 0 0,2 1-877 0 0,20 1 741 0 0,301-4 884 0 0,-112-9-1194 0 0,0 0-282 0 0,-177 11-1610 0 0,-26 0-5015 0 0,-12 0-86 0 0</inkml:trace>
  <inkml:trace contextRef="#ctx0" brushRef="#br0" timeOffset="164">14838 4274 6448 0 0,'0'0'297'0'0,"0"0"-9"0"0,2-1-188 0 0,10-1 1187 0 0,0 1 0 0 0,0 0 0 0 0,0 0 0 0 0,0 1 0 0 0,0 1 1 0 0,1 0-1 0 0,-2 1 0 0 0,1 0 0 0 0,7 3-1287 0 0,-16-5 91 0 0,-1 1 0 0 0,0 0 0 0 0,0 0 0 0 0,1 0 1 0 0,-1 0-1 0 0,0 1 0 0 0,0-1 0 0 0,0 1 0 0 0,0-1 1 0 0,-1 1-1 0 0,1-1 0 0 0,0 1 0 0 0,-1 0 0 0 0,1 0 0 0 0,-1 0 1 0 0,1 0-1 0 0,-1 0 0 0 0,0 0 0 0 0,0 1-91 0 0,0-2 19 0 0,0 1 1 0 0,0 0-1 0 0,-1 0 0 0 0,1 0 0 0 0,0-1 1 0 0,-1 1-1 0 0,0 0 0 0 0,1 0 0 0 0,-1 0 1 0 0,0 0-1 0 0,0 0 0 0 0,0 0 0 0 0,0 0 1 0 0,-1 0-1 0 0,1 0 0 0 0,0 0 0 0 0,-1 0 1 0 0,1 0-1 0 0,-1 0 0 0 0,0-1 0 0 0,1 1 1 0 0,-1 0-20 0 0,-6 7 61 0 0,1-1 0 0 0,-1 0 0 0 0,0 0 0 0 0,-1-1 0 0 0,0 0 0 0 0,0 0 0 0 0,-1-1 0 0 0,1 0 0 0 0,-2 0-61 0 0,-17 9 141 0 0,-1 0-1 0 0,-10 2-140 0 0,31-13 0 0 0,7-4 0 0 0,0 0 0 0 0,0 0 0 0 0,0 0 0 0 0,-1 0 0 0 0,1 0 0 0 0,0 1 0 0 0,0-1 0 0 0,0 0 0 0 0,0 0 0 0 0,0 0 0 0 0,0 0 0 0 0,0 0 0 0 0,0 1 0 0 0,-1-1 0 0 0,1 0 0 0 0,0 0 0 0 0,0 0 0 0 0,0 0 0 0 0,0 1 0 0 0,0-1 0 0 0,0 0 0 0 0,0 0 0 0 0,0 0 0 0 0,0 1 0 0 0,0-1 0 0 0,0 0 0 0 0,0 0 0 0 0,0 0 0 0 0,0 0 0 0 0,0 1 0 0 0,1-1 0 0 0,-1 0 0 0 0,0 0 0 0 0,0 0 0 0 0,0 0 0 0 0,0 0 0 0 0,0 1 0 0 0,0-1 0 0 0,0 0 0 0 0,0 0 0 0 0,1 0 0 0 0,-1 0 0 0 0,0 0 0 0 0,0 0 0 0 0,0 1 0 0 0,0-1 0 0 0,0 0 0 0 0,1 0 0 0 0,-1 0 0 0 0,0 0 0 0 0,0 0 0 0 0,0 0 0 0 0,0 0 0 0 0,1 0 0 0 0,-1 0 0 0 0,8 2 11 0 0,-8-2-11 0 0,34 2 106 0 0,1-2-1 0 0,-1-1 1 0 0,0-2-1 0 0,22-5-105 0 0,-14 3 15 0 0,-11 0-236 0 0,0-1 0 0 0,5-2 221 0 0,-18 0-2912 0 0,-11 2 1162 0 0</inkml:trace>
  <inkml:trace contextRef="#ctx0" brushRef="#br0" timeOffset="165">14427 3808 3224 0 0,'0'0'143'0'0,"-1"-1"-3"0"0,-4-3 1164 0 0,5 3 117 0 0,-9-2 2202 0 0,5 3 3599 0 0,1 2-7020 0 0,-1 0 0 0 0,1 0 1 0 0,0 0-1 0 0,0 0 0 0 0,0 1 0 0 0,0 0 0 0 0,0-1 1 0 0,0 1-1 0 0,1 0 0 0 0,-1 0 0 0 0,1 0 1 0 0,0 0-1 0 0,0 1 0 0 0,0 0-202 0 0,-8 13 799 0 0,2 0 1 0 0,-2 5-800 0 0,9-19 124 0 0,-7 19 30 0 0,0-1 0 0 0,1 1 0 0 0,1 0-1 0 0,2 1 1 0 0,0-1 0 0 0,1 1 0 0 0,1 0 0 0 0,1 0-1 0 0,2 0-153 0 0,1-2 60 0 0,1 0-1 0 0,1 0 1 0 0,1 0-1 0 0,1-1 0 0 0,1 0 1 0 0,1 0-1 0 0,6 11-59 0 0,-10-24-9 0 0,0 1 1 0 0,0-1-1 0 0,1 0 0 0 0,0-1 0 0 0,1 1 1 0 0,0-1-1 0 0,0 0 0 0 0,2 2 9 0 0,6 3-75 0 0,0 0 0 0 0,1 0 1 0 0,8 3 74 0 0,-7-4-1102 0 0,0-1 0 0 0,1-1 0 0 0,0-1 0 0 0,16 5 1102 0 0,-11-9-1858 0 0</inkml:trace>
  <inkml:trace contextRef="#ctx0" brushRef="#br0" timeOffset="166">15672 3889 2760 0 0,'28'-4'2414'0'0,"-26"3"-1984"0"0,0 1-1 0 0,0-1 1 0 0,0 1 0 0 0,0-1 0 0 0,0 1-1 0 0,0 0 1 0 0,0 0 0 0 0,0 0-1 0 0,0 0 1 0 0,0 1 0 0 0,1-1 0 0 0,-1 0-1 0 0,1 1-429 0 0,4 1 1165 0 0,-3-1-887 0 0,-1 0 1 0 0,0 1-1 0 0,0-1 1 0 0,0 0-1 0 0,0 1 1 0 0,0 0-1 0 0,0 0 0 0 0,0 0 1 0 0,-1 0-1 0 0,1 0 1 0 0,-1 1-1 0 0,1-1 1 0 0,-1 1-1 0 0,2 1-278 0 0,5 7 898 0 0,9 5 285 0 0,-14-12-914 0 0,1 0-1 0 0,-1 0 0 0 0,0 0 1 0 0,0 1-1 0 0,2 2-268 0 0,3 7 498 0 0,-4-7-267 0 0,0 0-1 0 0,0 1 1 0 0,-1 0 0 0 0,0-1 0 0 0,0 2 0 0 0,-1-1-1 0 0,1 3-230 0 0,1 8 360 0 0,-2-8-158 0 0,0 0 1 0 0,-1 0-1 0 0,0-1 1 0 0,0 1-1 0 0,-1 8-202 0 0,-1-12 43 0 0,0 1-1 0 0,-1-1 1 0 0,1 0-1 0 0,-1 0 1 0 0,-1 0 0 0 0,1 0-1 0 0,-1 0 1 0 0,0 0-1 0 0,-1-1 1 0 0,0 1-1 0 0,0-1-42 0 0,-5 18-4 0 0,8-21 21 0 0,-1 0 0 0 0,0 1 0 0 0,0-1 0 0 0,0 0 0 0 0,0 0 0 0 0,0-1 0 0 0,-1 1 0 0 0,1 0 0 0 0,-1 0 0 0 0,-2 1-17 0 0,-12 18 274 0 0,13-16-209 0 0,0-2 0 0 0,-1 1 0 0 0,0 0 1 0 0,0-1-1 0 0,0 1 0 0 0,-1-1 0 0 0,1 0-65 0 0,-2 0-69 0 0,5-3-299 0 0,-6-1-724 0 0,4 0 1009 0 0,-10-1-2038 0 0,13 0 1962 0 0,-1 1 0 0 0,1 0 0 0 0,0-1 0 0 0,-1 1 0 0 0,1 0 0 0 0,0-1 0 0 0,-1 1 0 0 0,1-1 0 0 0,0 1 0 0 0,-1-1 1 0 0,1 1-1 0 0,0-1 0 0 0,0 1 0 0 0,0-1 0 0 0,0 1 0 0 0,-1-1 0 0 0,1 1 0 0 0,0-1 0 0 0,0 1 0 0 0,0-1 0 0 0,0 1 1 0 0,0-1-1 0 0,0 1 0 0 0,0-1 0 0 0,0 1 159 0 0,0-12-6181 0 0</inkml:trace>
  <inkml:trace contextRef="#ctx0" brushRef="#br0" timeOffset="167">16077 3766 14600 0 0,'0'0'330'0'0,"2"-1"45"0"0,7 0-95 0 0,0 0 0 0 0,0 0 0 0 0,0 1 0 0 0,0 0 0 0 0,0 0 0 0 0,0 1 0 0 0,7 1-280 0 0,-2 12 1397 0 0,-12-13-1210 0 0,-2 0-136 0 0,1 0-1 0 0,-1 1 1 0 0,1-1 0 0 0,-1 0 0 0 0,1 0 0 0 0,-1 0-1 0 0,0 0 1 0 0,0 1 0 0 0,0-1 0 0 0,1 0 0 0 0,-1 0-1 0 0,0 1 1 0 0,0-1 0 0 0,-1 0 0 0 0,1 0 0 0 0,0 1 0 0 0,0-1-1 0 0,-1 0 1 0 0,1 0 0 0 0,0 0 0 0 0,-1 0 0 0 0,0 1-51 0 0,0 1 95 0 0,0 0-1 0 0,-1 1 1 0 0,1-1 0 0 0,-1 0 0 0 0,0 0 0 0 0,0 0 0 0 0,-2 2-95 0 0,-39 32 1096 0 0,37-32-894 0 0,4-3-187 0 0,0-1 0 0 0,1 0 0 0 0,-1 0 0 0 0,1 1 1 0 0,-1-1-1 0 0,1 1 0 0 0,-1-1 0 0 0,1 1 0 0 0,0 0 0 0 0,0-1 0 0 0,0 1-15 0 0,0-1 1 0 0,1-1 0 0 0,0 0 1 0 0,0 1-1 0 0,-1-1 0 0 0,1 0 0 0 0,0 0 0 0 0,0 1 0 0 0,0-1 0 0 0,0 0 0 0 0,0 1 0 0 0,-1-1 0 0 0,1 0 0 0 0,0 1 0 0 0,0-1 0 0 0,0 0 0 0 0,0 1 1 0 0,0-1-1 0 0,0 0 0 0 0,0 1 0 0 0,0-1 0 0 0,0 0 0 0 0,0 1 0 0 0,0-1 0 0 0,0 1 0 0 0,0-1 0 0 0,1 0 0 0 0,-1 1 0 0 0,0-1 0 0 0,0 0 0 0 0,0 0 1 0 0,0 1-1 0 0,1-1-1 0 0,2 2 29 0 0,1-1-13 0 0,-1 1-1 0 0,1-1 0 0 0,-1 0 0 0 0,1-1 1 0 0,-1 1-1 0 0,1-1 0 0 0,0 1 0 0 0,-1-1 1 0 0,1 0-1 0 0,0 0 0 0 0,-1-1 0 0 0,3 0-15 0 0,1 1 9 0 0,105-16-65 0 0,-103 15-370 0 0,1-1 1 0 0,-1 0-1 0 0,7-3 426 0 0,-7 2-1191 0 0,9-3-5972 0 0</inkml:trace>
  <inkml:trace contextRef="#ctx0" brushRef="#br0" timeOffset="168">16237 3374 2760 0 0,'-6'0'345'0'0,"5"0"411"0"0,-8-1 3707 0 0,-6-2-2526 0 0,-1 1-758 0 0,2 1-704 0 0,0 0 0 0 0,0 2 0 0 0,-1 0 0 0 0,-4 1-475 0 0,-34 2 908 0 0,-17-1-292 0 0,-148-1 222 0 0,166 1-1101 0 0,31-2 440 0 0,-1 0 0 0 0,-21-3-177 0 0,8 0 186 0 0,1 2-1 0 0,-1 1 1 0 0,-15 3-186 0 0,-49 2 95 0 0,-101-2-84 0 0,170-4 216 0 0,-24-2-227 0 0,-3 0 316 0 0,21 2-247 0 0,-3 0 214 0 0,-31-3-283 0 0,34 0 1048 0 0,-21 3-1048 0 0,37 0 572 0 0,-12 0-1330 0 0,9 1 376 0 0,0-1 0 0 0,-21-4 382 0 0,28 3 179 0 0,1 0 1 0 0,-9 0-180 0 0,-24-1 247 0 0,30 1-153 0 0,0 1-1 0 0,-6 0-93 0 0,7 1 79 0 0,0-1-1 0 0,-14-3-78 0 0,9 1 162 0 0,-1 1-1 0 0,-20 2-161 0 0,16 0 393 0 0,-19-2-393 0 0,-8-2 569 0 0,-37 4-569 0 0,23 0 315 0 0,-435 2-275 0 0,354 3-264 0 0,43-1-854 0 0,70-3-452 0 0,-1 2-429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6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4608 0 0,'0'0'208'0'0,"0"0"359"0"0,0 0 1380 0 0,0 0 608 0 0,0 0 121 0 0,0 0-289 0 0,0 0-1293 0 0,0 0-566 0 0,0 0-117 0 0,0 0-10 0 0,0 0 58 0 0,0 0 21 0 0,0 0 6 0 0,0 0-22 0 0,2 1-101 0 0,2 2-250 0 0,-1 0 1 0 0,1 1-1 0 0,0-1 0 0 0,-1 1 1 0 0,0 0-1 0 0,0 0 0 0 0,0 0 1 0 0,-1 0-1 0 0,1 0 0 0 0,-1 1 1 0 0,0-1-1 0 0,0 1 0 0 0,0 0 1 0 0,-1-1-1 0 0,1 1 0 0 0,-1 3-113 0 0,1 1 58 0 0,-1-7 43 0 0,-1 0-1 0 0,1-1 0 0 0,-1 1 1 0 0,0-1-1 0 0,1 1 1 0 0,-1 0-1 0 0,0-1 1 0 0,0 1-1 0 0,0 0 1 0 0,-1-1-1 0 0,1 1 0 0 0,0 0 1 0 0,0-1-1 0 0,-1 2-100 0 0,-2 6 371 0 0,1-5-414 0 0,0 0 0 0 0,1 0 0 0 0,-1 0 0 0 0,1 1 0 0 0,0-1-1 0 0,1 0 1 0 0,-1 1 0 0 0,1-1 0 0 0,0 1 0 0 0,0 3 43 0 0,0-5 57 0 0,0 1-1 0 0,0 0 1 0 0,0-1-1 0 0,0 1 0 0 0,-1-1 1 0 0,1 1-1 0 0,-1-1 1 0 0,0 1-1 0 0,0-1 0 0 0,0 1-56 0 0,-18 36-281 0 0,4-7 218 0 0,-1-5 63 0 0,14-25 0 0 0,0-1 0 0 0,0 1 0 0 0,0 0 0 0 0,0 1 0 0 0,1-1 0 0 0,-1 0 0 0 0,1 0 0 0 0,0 1 0 0 0,0-1 0 0 0,0 1 0 0 0,0-1 0 0 0,1 1 0 0 0,-6 26-116 0 0,6-29 18 0 0,0-1 78 0 0,0 0 1 0 0,0 0 0 0 0,0 0 0 0 0,0 0 0 0 0,0 0-1 0 0,0 0 1 0 0,-1 0 0 0 0,1 0 0 0 0,0 0 0 0 0,0 0-1 0 0,0 0 1 0 0,0 1 0 0 0,0-1 0 0 0,0 0 0 0 0,0 0-1 0 0,0 0 1 0 0,0 0 0 0 0,0 0 0 0 0,0 0 0 0 0,0 0 0 0 0,0 0-1 0 0,0 0 1 0 0,0 0 0 0 0,0 1 0 0 0,0-1 0 0 0,0 0-1 0 0,0 0 1 0 0,0 0 0 0 0,0 0 0 0 0,0 0 0 0 0,0 0-1 0 0,0 0 1 0 0,0 0 0 0 0,0 0 0 0 0,0 1 0 0 0,0-1-1 0 0,0 0 1 0 0,0 0 0 0 0,0 0 0 0 0,0 0 0 0 0,0 0-1 0 0,0 0 1 0 0,0 0 0 0 0,0 0 0 0 0,0 0 0 0 0,0 0-1 0 0,0 0 1 0 0,1 0 0 0 0,-1 1 0 0 0,0-1 0 0 0,0 0-1 0 0,0 0 1 0 0,0 0 0 0 0,0 0 0 0 0,0 0 0 0 0,0 0-1 0 0,0 0 1 0 0,0 0 19 0 0,6 7-1862 0 0,-4-5 1300 0 0,-1-2-1075 0 0,1 0-865 0 0,5-3-3254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6:33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277 194 2304 0 0,'1'-1'222'0'0,"4"-3"-31"0"0,9-19 3891 0 0,-10 15-2467 0 0,0 0 0 0 0,0 0 0 0 0,1-5-1615 0 0,-4 8 414 0 0,1 0 1 0 0,-1 1 0 0 0,0-1 0 0 0,0 0 0 0 0,-1-1 0 0 0,0 1-1 0 0,1 0 1 0 0,-2 0-415 0 0,1 2 194 0 0,0 1 1 0 0,0 0-1 0 0,-1-1 0 0 0,0 1 0 0 0,1-1 0 0 0,-1 1 0 0 0,0 0 0 0 0,0 0 0 0 0,0-1 0 0 0,0 1 0 0 0,0 0 1 0 0,-1 0-1 0 0,1 0 0 0 0,-1 0 0 0 0,1 0 0 0 0,-1 1 0 0 0,0-1-194 0 0,-5-3 387 0 0,1 0 0 0 0,-1 1 1 0 0,0 0-1 0 0,0 0 0 0 0,-1 1 0 0 0,-3-1-387 0 0,-9-6 557 0 0,18 9-338 0 0,-12-4 522 0 0,13 5-735 0 0,1 0 0 0 0,-1 0 0 0 0,1 0 0 0 0,0 0 0 0 0,-1 0 0 0 0,1 0 0 0 0,-1 0 0 0 0,1 0 0 0 0,-1 0 0 0 0,1 1 0 0 0,-1-1 0 0 0,1 0 0 0 0,0 0 0 0 0,-1 0 0 0 0,1 1 0 0 0,-1-1 0 0 0,1 0 0 0 0,0 0-1 0 0,-1 1 1 0 0,1-1 0 0 0,0 0 0 0 0,-1 1 0 0 0,1-1 0 0 0,0 0 0 0 0,0 1 0 0 0,-1-1 0 0 0,1 0 0 0 0,0 1 0 0 0,0-1 0 0 0,-1 1 0 0 0,1-1 0 0 0,0 1 0 0 0,0-1 0 0 0,0 0 0 0 0,0 1 0 0 0,0 0-6 0 0,-15 80 218 0 0,15-75-152 0 0,0 17 176 0 0,0-15-191 0 0,1-1 0 0 0,-2 0 0 0 0,1 1 0 0 0,-1-1 0 0 0,-1 6-51 0 0,1-7 27 0 0,0 1 1 0 0,0-1 0 0 0,1 1-1 0 0,0-1 1 0 0,1 6-28 0 0,0 6 14 0 0,5 39-93 0 0,-3-25 162 0 0,-2-27-41 0 0,0-1 0 0 0,0 1-1 0 0,-1 0 1 0 0,0 0-1 0 0,0 0 1 0 0,0 0 0 0 0,-1 0-1 0 0,0 4-41 0 0,-1 1 116 0 0,1 0-1 0 0,0 0 0 0 0,0-1 0 0 0,1 3-115 0 0,0-3 50 0 0,0-1-1 0 0,-1 1 0 0 0,0-1 0 0 0,0 1 0 0 0,-1-1 0 0 0,-1 5-49 0 0,-9 36 256 0 0,5-17-144 0 0,4-24-99 0 0,0 0 0 0 0,1 1 1 0 0,0-1-1 0 0,0 2-13 0 0,-7 23 193 0 0,8-29-376 0 0,-2 7 400 0 0,-5 8-4329 0 0,8-20 1299 0 0,0-4-3997 0 0</inkml:trace>
  <inkml:trace contextRef="#ctx0" brushRef="#br0" timeOffset="993.18">4 421 3224 0 0,'0'-1'240'0'0,"-3"0"101"0"0,3 0 1177 0 0,0 1 504 0 0,0 0 91 0 0,0 0-185 0 0,0 0-858 0 0,0 0-376 0 0,0 0-76 0 0,0 0-45 0 0,0 0-545 0 0,0 0-1 0 0,0 0 1 0 0,0-1 0 0 0,0 1 0 0 0,0 0-1 0 0,0 0 1 0 0,0-1 0 0 0,0 1 0 0 0,0 0-1 0 0,0 0 1 0 0,0 0 0 0 0,0-1 0 0 0,0 1-1 0 0,1 0 1 0 0,-1 0 0 0 0,0-1 0 0 0,0 1-1 0 0,0 0 1 0 0,0 0 0 0 0,1 0 0 0 0,-1 0-1 0 0,0-1 1 0 0,0 1 0 0 0,0 0 0 0 0,0 0 0 0 0,1 0-1 0 0,-1 0 1 0 0,0 0 0 0 0,0 0 0 0 0,1 0-1 0 0,-1-1 1 0 0,0 1 0 0 0,0 0 0 0 0,1 0-1 0 0,-1 0 1 0 0,0 0-28 0 0,11-4 347 0 0,-11 3-202 0 0,7 0 102 0 0,0 1 0 0 0,0-1 0 0 0,0 1 0 0 0,0 0 0 0 0,0 1 1 0 0,3 0-248 0 0,-5-1 147 0 0,38 4 928 0 0,7-2-1075 0 0,-12-2 218 0 0,-15 1 198 0 0,-1 0 0 0 0,0-2 0 0 0,17-4-416 0 0,-17 3 115 0 0,-16 1-83 0 0,0 0 0 0 0,1 0-1 0 0,-1 0 1 0 0,5-3-32 0 0,78-26 370 0 0,-79 23-376 0 0,-9 7 19 0 0,0-1 1 0 0,0 0 0 0 0,0 0-1 0 0,0 1 1 0 0,0-1 0 0 0,0 0-1 0 0,0 1 1 0 0,0-1 0 0 0,0 1-1 0 0,0 0 1 0 0,0-1 0 0 0,1 1-14 0 0,-3-1 54 0 0,-1 1-1 0 0,1-1 1 0 0,0 1 0 0 0,-1-1 0 0 0,1 0 0 0 0,-1 0 0 0 0,1 0 0 0 0,0 0 0 0 0,0 0-1 0 0,-1 0-53 0 0,-5-4 624 0 0,4 4-582 0 0,0 0 0 0 0,0 0 0 0 0,-1 1-1 0 0,1-1 1 0 0,0 1 0 0 0,0 0 0 0 0,0 0-1 0 0,-1 0 1 0 0,1 0 0 0 0,0 1 0 0 0,0-1-1 0 0,0 1 1 0 0,0 0 0 0 0,0 0 0 0 0,-1 0-1 0 0,1 1-41 0 0,-1-1 43 0 0,0 1-1 0 0,0 0 0 0 0,1 0 1 0 0,-1 0-1 0 0,1 1 0 0 0,-1-1 1 0 0,1 1-1 0 0,0 0 0 0 0,0 0 1 0 0,0 0-1 0 0,1 0 0 0 0,-1 1-42 0 0,-7 6 0 0 0,9-9 0 0 0,0 0 0 0 0,-1 0 0 0 0,1 1 0 0 0,0-1 0 0 0,0 0 0 0 0,0 0 0 0 0,0 1 0 0 0,0-1 0 0 0,0 2 0 0 0,-5 8 69 0 0,-1 9 150 0 0,6-14-260 0 0,0-1 0 0 0,0 1 1 0 0,1 0-1 0 0,-1 0 0 0 0,2 0 0 0 0,-1 1 41 0 0,0-4-4 0 0,1 0-1 0 0,-1 0 1 0 0,1-1 0 0 0,0 1 0 0 0,0 0 0 0 0,0 0 0 0 0,0-1-1 0 0,1 1 1 0 0,-1-1 0 0 0,0 1 0 0 0,1-1 0 0 0,0 0-1 0 0,0 0 1 0 0,1 2 4 0 0,-1-2 0 0 0,1 0 0 0 0,0 0 0 0 0,-1 0 0 0 0,1-1-1 0 0,0 1 1 0 0,0-1 0 0 0,0 0 0 0 0,0 1 0 0 0,0-1-1 0 0,0-1 1 0 0,1 1 0 0 0,-1 0 0 0 0,0-1 0 0 0,0 0 0 0 0,0 1-1 0 0,1-1 1 0 0,-1-1 0 0 0,3 1 0 0 0,1-1 6 0 0,0 0 0 0 0,0-1-1 0 0,0 1 1 0 0,0-1 0 0 0,0-1 0 0 0,0 1 0 0 0,6-4-6 0 0,11-5 552 0 0,-20 10-532 0 0,0-1 1 0 0,0 1-1 0 0,-1-1 1 0 0,1 0-1 0 0,0 0 0 0 0,-1 0 1 0 0,1-1-1 0 0,-1 1 1 0 0,0-1-1 0 0,0 1 0 0 0,0-1 1 0 0,0 0-1 0 0,0-1 0 0 0,-1 1 1 0 0,1 0-1 0 0,-1-1-20 0 0,-1 1-10 0 0,-1 0 0 0 0,1 0 0 0 0,-1 0-1 0 0,1 0 1 0 0,-1 0 0 0 0,0 0 0 0 0,0 0-1 0 0,0 0 1 0 0,-1 0 0 0 0,1 0 0 0 0,-1 0 0 0 0,0 0-1 0 0,1 0 1 0 0,-3-3 10 0 0,-2-22 19 0 0,5-56 217 0 0,0 84-254 0 0,1-1 0 0 0,-1 0-1 0 0,1 1 1 0 0,-1-1 0 0 0,1 1 0 0 0,0-1-1 0 0,-1 1 1 0 0,1-1 0 0 0,0 1 0 0 0,-1-1-1 0 0,1 1 1 0 0,0 0 0 0 0,-1-1 0 0 0,1 1-1 0 0,0 0 1 0 0,0 0 0 0 0,-1-1 0 0 0,1 1-1 0 0,0 0 1 0 0,0 0 18 0 0,0 0 11 0 0,5-1-23 0 0,0 2 0 0 0,0-1 0 0 0,-1 1 0 0 0,1 0 0 0 0,0 0 1 0 0,-1 0-1 0 0,1 1 0 0 0,-1 0 0 0 0,0 0 0 0 0,1 0 0 0 0,-1 1 0 0 0,0 0 1 0 0,0 0-1 0 0,-1 0 0 0 0,1 0 0 0 0,-1 1 0 0 0,1 0 12 0 0,15 13-11 0 0,-12-10 0 0 0,-1 0 1 0 0,1 0-1 0 0,-1 0 1 0 0,-1 1-1 0 0,6 7 11 0 0,-10-12 0 0 0,-1-1 0 0 0,1 1 0 0 0,-1-1 0 0 0,0 1 0 0 0,1 0 0 0 0,-1-1 0 0 0,0 1 0 0 0,-1 0 0 0 0,1 0 0 0 0,0 0 0 0 0,3 13 20 0 0,-3-12-14 0 0,0 0-1 0 0,0 0 1 0 0,0 1-1 0 0,-1-1 1 0 0,1 0-1 0 0,-1 1 1 0 0,0-1-1 0 0,0 4-5 0 0,-1-1 0 0 0,1-7 1 0 0,-1 1 0 0 0,1-1 0 0 0,-1 1 1 0 0,1-1-1 0 0,-1 1 0 0 0,1-1 0 0 0,-1 1 0 0 0,1-1 0 0 0,-1 0 0 0 0,0 1 0 0 0,1-1 0 0 0,-1 0 0 0 0,1 0 0 0 0,-1 1 0 0 0,0-1 0 0 0,1 0 0 0 0,-1 0 1 0 0,0 0-1 0 0,1 0 0 0 0,-1 0 0 0 0,0 0 0 0 0,1 0 0 0 0,-1 0 0 0 0,0 0 0 0 0,1 0 0 0 0,-1 0 0 0 0,0 0 0 0 0,1 0 0 0 0,-2-1-1 0 0,2 1 5 0 0,-1 0 47 0 0,0-1 1 0 0,0 1-1 0 0,0-1 0 0 0,-1 0 0 0 0,1 1 0 0 0,0-1 0 0 0,0 0 0 0 0,0 0 0 0 0,0 0 0 0 0,0 0 1 0 0,0 0-1 0 0,1 0 0 0 0,-1 0 0 0 0,0 0 0 0 0,0 0 0 0 0,1 0 0 0 0,-1 0 0 0 0,1-1 1 0 0,-1 1-1 0 0,1 0 0 0 0,-1 0 0 0 0,1-1 0 0 0,0 1-52 0 0,-1-3 59 0 0,0 0 0 0 0,0 0 0 0 0,0 0-1 0 0,1 0 1 0 0,0 0 0 0 0,0 0 0 0 0,0-2-59 0 0,1-3 37 0 0,1-1-1 0 0,1 1 1 0 0,0 0-1 0 0,0 0 1 0 0,1 0 0 0 0,0-1-37 0 0,7-12 173 0 0,13-18-173 0 0,-18 33-55 0 0,0-1 0 0 0,0 1-1 0 0,1 1 1 0 0,0-1 0 0 0,1 1 0 0 0,0 0-1 0 0,-1 1 1 0 0,3-1 55 0 0,13-10-182 0 0,2 1-3636 0 0,-16 10 491 0 0,6-5-4343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6:35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2190 2760 0 0,'2'-14'248'0'0,"-4"5"-189"0"0,-10-14 10630 0 0,12 23-10567 0 0,0 0 0 0 0,0 0 0 0 0,1 0 0 0 0,-1 1 0 0 0,0-1 0 0 0,0 0 0 0 0,0 0 0 0 0,0 0 0 0 0,0 0 0 0 0,1 0 1 0 0,-1 0-1 0 0,0 0 0 0 0,0 0 0 0 0,0 0 0 0 0,0 0 0 0 0,1 0 0 0 0,-1 0 0 0 0,0 0 0 0 0,0 0 0 0 0,0 0 0 0 0,0 0 1 0 0,0 0-1 0 0,1 0 0 0 0,-1-1 0 0 0,0 1 0 0 0,0 0 0 0 0,0 0 0 0 0,0 0 0 0 0,0 0 0 0 0,0 0 0 0 0,1 0 0 0 0,-1 0 0 0 0,0 0 1 0 0,0 0-1 0 0,0-1 0 0 0,0 1 0 0 0,0 0 0 0 0,0 0 0 0 0,0 0 0 0 0,0 0 0 0 0,0 0 0 0 0,0 0 0 0 0,0-1 0 0 0,1 1 1 0 0,-1 0-1 0 0,0 0 0 0 0,0 0 0 0 0,0 0 0 0 0,0-1 0 0 0,0 1 0 0 0,0 0 0 0 0,0 0 0 0 0,0 0 0 0 0,0 0 0 0 0,0 0 1 0 0,0-1-1 0 0,-1 1 0 0 0,1 0-122 0 0,3 4 51 0 0,-2-2-40 0 0,0 0 1 0 0,1 0-1 0 0,-1 1 1 0 0,0-1-1 0 0,-1 0 1 0 0,1 0 0 0 0,0 1-1 0 0,-1-1 1 0 0,1 0-1 0 0,-1 0 1 0 0,0 1-1 0 0,1-1 1 0 0,-1 1-12 0 0,0 0 59 0 0,0 0 0 0 0,1-1 0 0 0,-1 1 0 0 0,1 0-1 0 0,0 0 1 0 0,0-1 0 0 0,0 1 0 0 0,0-1 0 0 0,0 1-59 0 0,1-1 36 0 0,-1 0 1 0 0,0 1-1 0 0,0-1 1 0 0,-1 1-1 0 0,1-1 0 0 0,0 1 1 0 0,-1-1-1 0 0,1 1 1 0 0,-1-1-1 0 0,0 1 0 0 0,0-1 1 0 0,0 3-37 0 0,-1 4 26 0 0,0-5-58 0 0,0 0 0 0 0,0 1 0 0 0,1-1 1 0 0,-1 0-1 0 0,1 1 0 0 0,0-1 0 0 0,1 1 0 0 0,-1-1 0 0 0,1 0 0 0 0,0 1 0 0 0,0-1 0 0 0,0 0 1 0 0,0 0-1 0 0,1 1 32 0 0,-2-4 37 0 0,0-1 0 0 0,0 0 0 0 0,1 1 1 0 0,-1-1-1 0 0,0 1 0 0 0,0-1 0 0 0,0 0 0 0 0,0 1 1 0 0,1-1-1 0 0,-1 0 0 0 0,0 1 0 0 0,0-1 0 0 0,1 0 1 0 0,-1 1-1 0 0,0-1 0 0 0,1 0 0 0 0,-1 0 0 0 0,0 1 1 0 0,1-1-1 0 0,-1 0 0 0 0,0 0 0 0 0,1 0 0 0 0,-1 1 1 0 0,0-1-1 0 0,1 0 0 0 0,-1 0 0 0 0,1 0 1 0 0,-1 0-1 0 0,1 0-37 0 0,5-9 1095 0 0,-3 3-1493 0 0,25-47 313 0 0,-17 32 55 0 0,0 1 1 0 0,0 0-1 0 0,2 1 0 0 0,1 0 0 0 0,3-3 30 0 0,-16 21-4 0 0,0 0-1 0 0,0 0 0 0 0,-1 1 1 0 0,1-1-1 0 0,0 0 1 0 0,0 1-1 0 0,0-1 0 0 0,0 0 1 0 0,0 1-1 0 0,0-1 1 0 0,0 1-1 0 0,0 0 0 0 0,1-1 5 0 0,-1 1 0 0 0,0 0-1 0 0,-1-1 1 0 0,1 1-1 0 0,0 0 1 0 0,-1 0 0 0 0,1 0-1 0 0,0 0 1 0 0,-1 0-1 0 0,1 0 1 0 0,0 0-1 0 0,-1 0 1 0 0,1 0-1 0 0,0 0 1 0 0,-1 0-1 0 0,1 0 1 0 0,0 1 0 0 0,-1-1-1 0 0,1 0 1 0 0,0 0-1 0 0,-1 1 1 0 0,1-1-1 0 0,-1 0 1 0 0,1 1-1 0 0,-1-1 1 0 0,1 1-1 0 0,-1-1 1 0 0,1 1 0 0 0,0 0-1 0 0,0 0 2 0 0,1 1 1 0 0,0-1-1 0 0,0 1 0 0 0,-1 0 1 0 0,1 0-1 0 0,-1 0 0 0 0,1 0 1 0 0,-1 1-1 0 0,0-1 0 0 0,0 0 0 0 0,0 1 1 0 0,0-1-1 0 0,0 1 0 0 0,0-1 1 0 0,-1 1-1 0 0,1-1 0 0 0,-1 2-1 0 0,2 6 13 0 0,-1 1 0 0 0,0-1 0 0 0,-1 4-13 0 0,0 10 84 0 0,-2-1 0 0 0,-1 1 0 0 0,0 0-84 0 0,4-8 1 0 0,0-8-15 0 0,-1-7-58 0 0,4 0-124 0 0,0-2 1 0 0,0 1 0 0 0,0 0-1 0 0,0-1 1 0 0,0 1-1 0 0,0-1 1 0 0,0 0-1 0 0,0-1 1 0 0,0 1-1 0 0,-1 0 1 0 0,1-1-1 0 0,-1 0 1 0 0,1 0 0 0 0,-1 0-1 0 0,0-1 1 0 0,1 1-1 0 0,-1-1 1 0 0,0 1-1 0 0,-1-1 1 0 0,2-2 195 0 0,8-8-1200 0 0,-1-1-1 0 0,-1-1 1 0 0,0 0 0 0 0,4-10 1200 0 0,-6 12-556 0 0,-6 10 366 0 0,-1-1 0 0 0,1 0 0 0 0,0 0-1 0 0,-1 0 1 0 0,1-3 190 0 0,9-25-495 0 0,-11 27 3895 0 0,-4 8-2365 0 0,-6 8 287 0 0,7-4-713 0 0,1-2-380 0 0,0-1-1 0 0,0 0 1 0 0,1 1 0 0 0,0 0-1 0 0,-1 4-228 0 0,0 4 280 0 0,0-6-204 0 0,1 0-1 0 0,0-1 1 0 0,0 1-1 0 0,1-1 1 0 0,0 1 0 0 0,0 0-1 0 0,1-1 1 0 0,0 1-1 0 0,1 4-75 0 0,-1-7-8 0 0,1 1 38 0 0,-1 0 0 0 0,1 0 0 0 0,0 0 0 0 0,0 0 0 0 0,1 0 0 0 0,2 3-30 0 0,-4-7 20 0 0,0 0 1 0 0,0 1-1 0 0,0-1 1 0 0,0 0 0 0 0,1 0-1 0 0,-1 0 1 0 0,0 0-1 0 0,1 0 1 0 0,-1 0 0 0 0,1-1-1 0 0,-1 1 1 0 0,1 0-1 0 0,-1-1 1 0 0,1 1-1 0 0,-1-1 1 0 0,1 0 0 0 0,0 1-1 0 0,-1-1 1 0 0,1 0-1 0 0,0 0 1 0 0,-1 0 0 0 0,1 0-1 0 0,0 0 1 0 0,0-1-21 0 0,6 0 98 0 0,-1 0-1 0 0,0-1 1 0 0,0 0 0 0 0,0 0 0 0 0,0-1 0 0 0,0 0 0 0 0,0 0 0 0 0,-1 0 0 0 0,0-1-1 0 0,1-1-97 0 0,-4 4 46 0 0,-1-1 0 0 0,1 0 0 0 0,-1 0 0 0 0,1-1 0 0 0,-1 1-1 0 0,0 0 1 0 0,0-1 0 0 0,0 1 0 0 0,0-1 0 0 0,-1 0 0 0 0,1 1-1 0 0,-1-1 1 0 0,1 0 0 0 0,-1 0 0 0 0,0 0 0 0 0,0 0-1 0 0,0 0 1 0 0,-1 0 0 0 0,1-1 0 0 0,-1 1 0 0 0,0 0 0 0 0,0 0-1 0 0,0 0 1 0 0,0-1-46 0 0,0 2 16 0 0,-1 0 0 0 0,1 0-1 0 0,-1 0 1 0 0,0 1 0 0 0,0-1 0 0 0,1 0-1 0 0,-1 0 1 0 0,0 1 0 0 0,-1-1-1 0 0,1 1 1 0 0,0-1 0 0 0,0 1 0 0 0,0 0-1 0 0,-1-1 1 0 0,1 1 0 0 0,-1 0-1 0 0,1 0 1 0 0,-1 0 0 0 0,0 0-16 0 0,-6-4-16 0 0,0 1 0 0 0,0 0 0 0 0,-6-1 16 0 0,8 2 21 0 0,-5 0-110 0 0,1 1 0 0 0,0 0-1 0 0,-1 0 1 0 0,1 1 0 0 0,-1 1 0 0 0,0-1-1 0 0,1 2 1 0 0,-11 1 89 0 0,-15-1-3286 0 0,35-1 2109 0 0,1 0-644 0 0,0 0-283 0 0,0 0-59 0 0,0 0-11 0 0</inkml:trace>
  <inkml:trace contextRef="#ctx0" brushRef="#br0" timeOffset="442.898">607 2083 5064 0 0,'0'0'389'0'0,"0"17"43"0"0,0 5 3919 0 0,-1 1-962 0 0,2 0 0 0 0,2 12-3389 0 0,-2-18 1119 0 0,0 1 1 0 0,-1-1-1 0 0,-1 2-1119 0 0,0 12 938 0 0,1-30-770 0 0,0-1 60 0 0,0 0 27 0 0,0 0 7 0 0,0 0 1 0 0,0 0-7 0 0,0 0-7 0 0,0 0-1 0 0,3-13-73 0 0,3-11-272 0 0,0 0 1 0 0,9-19 96 0 0,-12 35-47 0 0,1-1 0 0 0,0 1 1 0 0,1-1-1 0 0,0 1 0 0 0,0 0 1 0 0,1 1-1 0 0,-1-1 0 0 0,7-5 47 0 0,-11 12-10 0 0,1 0-1 0 0,-1 0 1 0 0,0 0 0 0 0,0 0-1 0 0,1 0 1 0 0,-1 0-1 0 0,1 0 1 0 0,-1 0 0 0 0,1 1-1 0 0,-1-1 1 0 0,1 1-1 0 0,-1-1 1 0 0,1 1-1 0 0,-1-1 1 0 0,1 1 0 0 0,0 0-1 0 0,-1 0 1 0 0,1 0-1 0 0,0 0 1 0 0,-1 0-1 0 0,1 0 1 0 0,0 0 0 0 0,-1 1-1 0 0,1-1 1 0 0,-1 0-1 0 0,1 1 1 0 0,0-1 0 0 0,-1 1-1 0 0,1 0 1 0 0,-1 0-1 0 0,0-1 1 0 0,1 1-1 0 0,-1 0 1 0 0,0 0 0 0 0,1 0-1 0 0,-1 1 1 0 0,0-1-1 0 0,0 0 1 0 0,1 1 10 0 0,2 3-16 0 0,1 1 0 0 0,-1 0-1 0 0,0 0 1 0 0,0 0 0 0 0,-1 1 0 0 0,0-1 0 0 0,0 1-1 0 0,1 2 17 0 0,-3-3 26 0 0,1 0-1 0 0,-1 0 0 0 0,0 0 1 0 0,0 0-1 0 0,-1 0 0 0 0,0 1 1 0 0,0-1-1 0 0,0 0 1 0 0,-1 0-1 0 0,0 3-25 0 0,-1 1-137 0 0,-1 1-1 0 0,0-1 1 0 0,0 0-1 0 0,-1 0 1 0 0,-4 7 137 0 0,8-16-223 0 0,-1 0 1 0 0,1 0-1 0 0,0 0 1 0 0,-1 0-1 0 0,1 0 1 0 0,0 0-1 0 0,-1 0 1 0 0,1 0-1 0 0,0 1 1 0 0,0-1-1 0 0,0 0 1 0 0,0 1 222 0 0,0 1-1121 0 0,0-2-793 0 0,0-1-19 0 0</inkml:trace>
  <inkml:trace contextRef="#ctx0" brushRef="#br0" timeOffset="866.936">1008 2198 5528 0 0,'0'0'422'0'0,"0"0"28"0"0,0 0 1144 0 0,0 0 534 0 0,2 0 103 0 0,79 8 5238 0 0,-20-2-4940 0 0,-56-6-2412 0 0,29 3 215 0 0,-1 2-1 0 0,5 2-331 0 0,-28-4-6553 0 0,-4-3-577 0 0</inkml:trace>
  <inkml:trace contextRef="#ctx0" brushRef="#br0" timeOffset="1729.051">1560 2081 13824 0 0,'9'-7'1647'0'0,"-4"12"102"0"0,0 5-1568 0 0,-1-3 87 0 0,0-1-1 0 0,-1 1 1 0 0,0 0 0 0 0,-1 0 0 0 0,1 0 0 0 0,-1 1 0 0 0,-1-1 0 0 0,1 0-1 0 0,-1 1 1 0 0,-1-1 0 0 0,1 2-268 0 0,-1 12 777 0 0,0 1 0 0 0,-1 0 0 0 0,-3 5-777 0 0,4-25 39 0 0,0 2 19 0 0,-1-1 0 0 0,1 1 0 0 0,-1 0 0 0 0,0-1 0 0 0,0 1 0 0 0,0-1 0 0 0,-1 1 0 0 0,1-1 0 0 0,-1 0 0 0 0,0 0 0 0 0,0 1 0 0 0,0-1 0 0 0,-2 2-58 0 0,3-3 11 0 0,1-2-9 0 0,0 0-1 0 0,0 1 0 0 0,0-1 0 0 0,-1 0 1 0 0,1 1-1 0 0,0-1 0 0 0,0 0 0 0 0,-1 1 1 0 0,1-1-1 0 0,0 0 0 0 0,-1 0 1 0 0,1 1-1 0 0,0-1 0 0 0,-1 0 0 0 0,1 0 1 0 0,0 1-1 0 0,-1-1 0 0 0,1 0 0 0 0,0 0 1 0 0,-1 0-1 0 0,1 0 0 0 0,-1 0 0 0 0,1 0 1 0 0,0 1-1 0 0,-1-1 0 0 0,0 0-1 0 0,0 0 139 0 0,-8-8 312 0 0,8 5-442 0 0,0 0 1 0 0,0 0 0 0 0,0 0 0 0 0,0 0 0 0 0,1-1 0 0 0,-1 1 0 0 0,1 0 0 0 0,0 0-1 0 0,0-1 1 0 0,0 1 0 0 0,0 0 0 0 0,0 0 0 0 0,1-1 0 0 0,-1 1 0 0 0,1 0 0 0 0,0 0 0 0 0,0 0-1 0 0,0-1-9 0 0,3-3-25 0 0,-1-1 0 0 0,1 1 0 0 0,0 0 0 0 0,1 0-1 0 0,-1 0 1 0 0,5-3 25 0 0,-5 5-32 0 0,1 0 0 0 0,1 0 0 0 0,-1 0-1 0 0,1 1 1 0 0,-1 0 0 0 0,3-1 32 0 0,-7 5-5 0 0,0-1 1 0 0,0 0-1 0 0,0 1 0 0 0,0-1 1 0 0,1 1-1 0 0,-1 0 0 0 0,0-1 1 0 0,0 1-1 0 0,1 0 0 0 0,-1 0 1 0 0,0 0-1 0 0,0 0 0 0 0,0 0 1 0 0,1 0-1 0 0,-1 0 0 0 0,0 0 1 0 0,1 1 4 0 0,4-1-14 0 0,-1 1 8 0 0,1 0 0 0 0,-1 0 0 0 0,1 1 0 0 0,-1-1 0 0 0,0 1 0 0 0,0 0 0 0 0,0 1 1 0 0,0-1-1 0 0,0 1 0 0 0,0 0 0 0 0,-1 0 0 0 0,1 1 6 0 0,0-1-5 0 0,0 1 0 0 0,0-1-1 0 0,1 0 1 0 0,-1 0 0 0 0,1-1 0 0 0,0 0 0 0 0,0 0-1 0 0,0 0 1 0 0,3 0 5 0 0,-1-1 19 0 0,0 0-1 0 0,0-1 1 0 0,0 0-1 0 0,0 0 1 0 0,4-1-19 0 0,-7-1 12 0 0,0 1 1 0 0,0 0 0 0 0,-1-1-1 0 0,1 0 1 0 0,-1 0 0 0 0,1 0 0 0 0,-1-1-1 0 0,0 0 1 0 0,2-1-13 0 0,-3 2 13 0 0,-1 0 0 0 0,1-1 0 0 0,-1 1 1 0 0,1-1-1 0 0,-1 0 0 0 0,0 1 0 0 0,0-1 0 0 0,0 0 0 0 0,-1 0 1 0 0,2-2-14 0 0,-2 3 6 0 0,0 0 0 0 0,-1 0 1 0 0,1 0-1 0 0,0-1 1 0 0,-1 1-1 0 0,1 0 1 0 0,-1 0-1 0 0,0 0 1 0 0,0 0-1 0 0,0-1 1 0 0,0 1-1 0 0,0 0 0 0 0,0 0 1 0 0,0 0-1 0 0,-1 0 1 0 0,1-1-1 0 0,-2 0-6 0 0,-2-13-78 0 0,4 14 66 0 0,0 1-1 0 0,0 0 1 0 0,0 0-1 0 0,0 0 1 0 0,0-1-1 0 0,-1 1 0 0 0,1 0 1 0 0,0 0-1 0 0,-1 0 1 0 0,1 0-1 0 0,-1 0 1 0 0,1 0-1 0 0,-1 0 0 0 0,0 0 1 0 0,1 0-1 0 0,-1 0 1 0 0,0 0-1 0 0,0 0 1 0 0,0 0-1 0 0,1 0 0 0 0,-1 0 1 0 0,0 1-1 0 0,0-1 1 0 0,0 0-1 0 0,0 1 1 0 0,-1-1-1 0 0,1 1 13 0 0,-2-2-3 0 0,0 1 0 0 0,-1 0 1 0 0,1 1-1 0 0,0-1 0 0 0,-1 0 0 0 0,1 1 1 0 0,-1 0-1 0 0,1 0 0 0 0,-1 0 0 0 0,1 0 1 0 0,0 0-1 0 0,-1 1 0 0 0,1 0 0 0 0,-1-1 1 0 0,1 1-1 0 0,0 1 0 0 0,0-1 0 0 0,0 0 1 0 0,0 1-1 0 0,0-1 0 0 0,0 1 0 0 0,0 0 1 0 0,0 0-1 0 0,0 0 0 0 0,1 0 0 0 0,-1 1 1 0 0,1-1-1 0 0,0 1 0 0 0,0 0 0 0 0,0-1 1 0 0,-2 4 2 0 0,-5 10-4 0 0,0 0 0 0 0,2 0 0 0 0,0 1 0 0 0,0 0 0 0 0,-2 15 4 0 0,7-22-6 0 0,0 0-1 0 0,0 0 1 0 0,1 0 0 0 0,1 0-1 0 0,0 0 1 0 0,0 0 0 0 0,1 0-1 0 0,0 0 1 0 0,0 0 0 0 0,1 0-1 0 0,2 3 7 0 0,-4-11-16 0 0,1 0 0 0 0,0 0 0 0 0,0-1 0 0 0,-1 1 1 0 0,1 0-1 0 0,0 0 0 0 0,1-1 0 0 0,-1 1 0 0 0,0 0 0 0 0,0-1 0 0 0,1 1 0 0 0,-1-1 0 0 0,1 0 0 0 0,-1 0 0 0 0,1 1 0 0 0,-1-1 0 0 0,1 0 0 0 0,0 0 0 0 0,0 0 0 0 0,0 0 16 0 0,2 0-77 0 0,-1 0-1 0 0,1 0 0 0 0,0-1 1 0 0,-1 1-1 0 0,1-1 0 0 0,0 0 0 0 0,0 0 1 0 0,-1 0-1 0 0,1 0 0 0 0,3-1 78 0 0,7-2-369 0 0,-1-1-1 0 0,1 0 1 0 0,-1-1-1 0 0,1 0 0 0 0,4-3 370 0 0,-4 1-983 0 0,1 0-2619 0 0,1-1 0 0 0,3-3 3602 0 0,1-2-5404 0 0</inkml:trace>
  <inkml:trace contextRef="#ctx0" brushRef="#br0" timeOffset="2138.777">2159 2102 11976 0 0,'-4'0'222'0'0,"1"-1"0"0"0,-1 0 0 0 0,1 1 0 0 0,-1-1 0 0 0,1 1 0 0 0,-1 0 0 0 0,1 1 0 0 0,-1-1 1 0 0,1 0-1 0 0,-1 1 0 0 0,1 0 0 0 0,-1 0 0 0 0,1 0 0 0 0,0 0 0 0 0,-1 1-222 0 0,-12 4 2631 0 0,1 2 0 0 0,-10 6-2631 0 0,5-4 477 0 0,18-9-417 0 0,-5 3 203 0 0,-1 1 0 0 0,1-1 1 0 0,-5 4-264 0 0,10-6 32 0 0,1-1 1 0 0,-1 0 0 0 0,1 0 0 0 0,0 1-1 0 0,-1-1 1 0 0,1 0 0 0 0,0 1-1 0 0,0 0 1 0 0,0-1 0 0 0,0 1-1 0 0,0 0 1 0 0,0-1 0 0 0,0 1-1 0 0,1 0 1 0 0,-1 0 0 0 0,1 0-1 0 0,-1-1 1 0 0,1 1 0 0 0,0 1-33 0 0,0 2 49 0 0,-1-4-41 0 0,1 1 1 0 0,0-1 0 0 0,0 0-1 0 0,0 1 1 0 0,0-1 0 0 0,0 1-1 0 0,1-1 1 0 0,-1 0 0 0 0,0 1-1 0 0,1-1 1 0 0,-1 1 0 0 0,0-1-1 0 0,1 0 1 0 0,0 0 0 0 0,-1 1 0 0 0,1-1-1 0 0,0 0 1 0 0,0 0 0 0 0,0 0-1 0 0,-1 0 1 0 0,1 0 0 0 0,0 0-1 0 0,0 0 1 0 0,1 0 0 0 0,-1 0-1 0 0,1 0-8 0 0,8 7 9 0 0,1-2 0 0 0,1 1 0 0 0,-1-1 0 0 0,1-1 0 0 0,0 0 0 0 0,0-1 0 0 0,1 0 0 0 0,-1-1 0 0 0,5 0-9 0 0,38 12 55 0 0,-40-10-54 0 0,-7-3 1 0 0,1 1 1 0 0,-1 0-1 0 0,1 1 0 0 0,-1 0 0 0 0,2 2-2 0 0,-9-6 62 0 0,-1 0 19 0 0,0 1-60 0 0,-1 0 0 0 0,0 0 0 0 0,0 0 0 0 0,0 0-1 0 0,0-1 1 0 0,0 1 0 0 0,0 0 0 0 0,0-1 0 0 0,0 1 0 0 0,0 0 0 0 0,0-1 0 0 0,-1 0-1 0 0,1 1 1 0 0,0-1-21 0 0,0 0 9 0 0,-16 5 16 0 0,0 0 0 0 0,-1-2 0 0 0,0 0 0 0 0,-9 0-25 0 0,-10 1 4 0 0,28-3-150 0 0,-33 4-524 0 0,38-4 176 0 0,0-1 1 0 0,0 0-1 0 0,0 0 1 0 0,0-1-1 0 0,0 1 0 0 0,0-1 1 0 0,0 0-1 0 0,-1 0 494 0 0,4 0-2099 0 0,2 1-2256 0 0,2-5-969 0 0</inkml:trace>
  <inkml:trace contextRef="#ctx0" brushRef="#br0" timeOffset="2601.854">2511 2126 8640 0 0,'0'0'396'0'0,"0"0"-12"0"0,-9 6 670 0 0,-73 39 4223 0 0,51-24-3577 0 0,0 0-1 0 0,-21 20-1699 0 0,49-38 90 0 0,0 0 0 0 0,0 1-1 0 0,1-1 1 0 0,-1 1 0 0 0,1-1 0 0 0,0 1-1 0 0,0 0 1 0 0,0 0 0 0 0,0 2-90 0 0,-5 8 217 0 0,7-13-200 0 0,0 0 0 0 0,-1 0 0 0 0,1 0-1 0 0,0 0 1 0 0,0 0 0 0 0,-1 0-1 0 0,1 0 1 0 0,0 0 0 0 0,0 0 0 0 0,0 0-1 0 0,0 0 1 0 0,1 0 0 0 0,-1 1 0 0 0,0-1-1 0 0,0 0 1 0 0,0 0 0 0 0,1 0-1 0 0,-1 0 1 0 0,1 0 0 0 0,-1 0 0 0 0,1 0-1 0 0,-1 0 1 0 0,1-1 0 0 0,0 1 0 0 0,-1 0-1 0 0,1 0 1 0 0,0 0 0 0 0,0-1-1 0 0,-1 1 1 0 0,2 0-17 0 0,0 1 39 0 0,1 0 0 0 0,-1 0-1 0 0,1-1 1 0 0,-1 1 0 0 0,1-1 0 0 0,0 1-1 0 0,0-1 1 0 0,-1 0 0 0 0,1 0 0 0 0,2 0-39 0 0,0 0 43 0 0,-1-1 0 0 0,1 0 0 0 0,0 0 0 0 0,-1 0 0 0 0,1-1 0 0 0,-1 0 1 0 0,1 1-1 0 0,-1-1 0 0 0,1-1 0 0 0,-1 1 0 0 0,0-1 0 0 0,1 0 0 0 0,2-1-43 0 0,9-6 121 0 0,0-1 0 0 0,12-10-121 0 0,-7 5 71 0 0,-12 9-39 0 0,-1-2 1 0 0,0 1-1 0 0,6-7-32 0 0,-9 8 2 0 0,-1 1 0 0 0,1 0 0 0 0,0 1 0 0 0,1-1 0 0 0,-1 1 0 0 0,1 0 0 0 0,0 1 0 0 0,0-1 0 0 0,0 1 0 0 0,6-2-2 0 0,-10 4 1 0 0,0 0 0 0 0,1 1 0 0 0,-1-1 0 0 0,1 1-1 0 0,-1 0 1 0 0,1 0 0 0 0,-1 0 0 0 0,1 0 0 0 0,-1 0-1 0 0,0 0 1 0 0,1 0 0 0 0,-1 1 0 0 0,1 0 0 0 0,-1-1-1 0 0,0 1 1 0 0,1 0 0 0 0,-1 0 0 0 0,0 0 0 0 0,0 0-1 0 0,0 1 1 0 0,0-1 0 0 0,0 0 0 0 0,0 1 0 0 0,0 0-1 0 0,0-1 1 0 0,-1 1 0 0 0,1 0 0 0 0,0 0 0 0 0,-1 0-1 0 0,1 1 0 0 0,2 2 91 0 0,0 0 0 0 0,0 0 0 0 0,-1 1 0 0 0,0 0 0 0 0,0-1 0 0 0,0 1 0 0 0,-1 0 0 0 0,1 1-1 0 0,-1-1 1 0 0,-1 0 0 0 0,1 4-91 0 0,1 7 242 0 0,-2-14-179 0 0,0 0 0 0 0,0 0 0 0 0,-1 0 0 0 0,1 1 0 0 0,-1-1 0 0 0,0 0 0 0 0,0 0 0 0 0,0 0 0 0 0,-1 1 0 0 0,1-1 0 0 0,-1 0 0 0 0,1 0 0 0 0,-1 0 0 0 0,0 1 0 0 0,0-1 0 0 0,-1 0 0 0 0,1-1 0 0 0,-1 1 0 0 0,0 2-63 0 0,1-4 323 0 0,1-1 11 0 0,0 0-80 0 0,-2-10-564 0 0,2 8 327 0 0,0 1 0 0 0,-1-1 1 0 0,1 0-1 0 0,0 1 0 0 0,0-1 0 0 0,0 0 0 0 0,0 1 1 0 0,0-1-1 0 0,0 0-17 0 0,5-13-107 0 0,0 0-1 0 0,1 0 1 0 0,1 1 0 0 0,0 0-1 0 0,1 1 1 0 0,0-1 0 0 0,1 1-1 0 0,4-4 108 0 0,-10 13-25 0 0,0 1 0 0 0,0-1 0 0 0,0 1 0 0 0,1 0 0 0 0,-1 0 0 0 0,1 0 0 0 0,0 0 0 0 0,0 1-1 0 0,0-1 1 0 0,0 1 0 0 0,2-1 25 0 0,-3 2-7 0 0,-1 0 0 0 0,1 1 1 0 0,-1-1-1 0 0,0 0 0 0 0,1 1 0 0 0,-1 0 0 0 0,1-1 0 0 0,-1 1 0 0 0,1 0 0 0 0,-1 0 0 0 0,1 1 0 0 0,-1-1 0 0 0,1 0 1 0 0,-1 1-1 0 0,1-1 0 0 0,-1 1 0 0 0,0 0 0 0 0,1 0 0 0 0,-1 0 0 0 0,0 0 0 0 0,0 0 0 0 0,1 1 7 0 0,2 1-6 0 0,0 1 5 0 0,-1-1 0 0 0,1 1 0 0 0,0 0 0 0 0,-1 0 0 0 0,0 0 0 0 0,0 1 1 0 0,6 6 19 0 0,-2 0-1 0 0,0 0 0 0 0,0 1 0 0 0,-1 0 1 0 0,-1 1-1 0 0,0-1 0 0 0,2 8-18 0 0,-6-14-234 0 0,0-1-1 0 0,0 0 0 0 0,1 0 1 0 0,-1 0-1 0 0,1-1 0 0 0,0 1 1 0 0,4 4 234 0 0,-6-8-128 0 0,1 1-1 0 0,0-1 1 0 0,-1 1 0 0 0,1-1 0 0 0,0 0 0 0 0,0 1 0 0 0,0-1 0 0 0,0 0-1 0 0,0 0 1 0 0,0-1 0 0 0,0 1 0 0 0,1 0 0 0 0,-1-1 0 0 0,0 1 0 0 0,0-1 0 0 0,0 0-1 0 0,1 1 1 0 0,-1-1 0 0 0,0 0 0 0 0,2-1 128 0 0,3 0-978 0 0,0 0 0 0 0,0 0 0 0 0,0-1 0 0 0,-1 0 0 0 0,1 0 1 0 0,-1-1-1 0 0,1 0 978 0 0,4-2-1018 0 0,0-1 1 0 0,-1-1 0 0 0,4-2 1017 0 0,8-8-1273 0 0</inkml:trace>
  <inkml:trace contextRef="#ctx0" brushRef="#br0" timeOffset="2996.664">3250 2170 13072 0 0,'1'0'51'0'0,"0"0"0"0"0,-1-1 0 0 0,1 1 0 0 0,-1-1 0 0 0,1 1 0 0 0,-1-1 0 0 0,1 1 1 0 0,-1-1-1 0 0,1 1 0 0 0,-1-1 0 0 0,1 0 0 0 0,-1 1 0 0 0,1-1 0 0 0,-1 0 0 0 0,0 1 1 0 0,0-1-1 0 0,1 0 0 0 0,-1 0 0 0 0,0 1 0 0 0,0-1 0 0 0,0 0 0 0 0,0 0 1 0 0,0 1-1 0 0,0-1 0 0 0,0 0 0 0 0,0 0 0 0 0,0 1 0 0 0,0-1 0 0 0,0 0 0 0 0,0 0 1 0 0,0 1-1 0 0,-1-1 0 0 0,1 0 0 0 0,0 0 0 0 0,-1 1 0 0 0,1-1 0 0 0,0 0 0 0 0,-1 1 1 0 0,1-1-1 0 0,-1 1 0 0 0,1-1 0 0 0,-1 1 0 0 0,1-1 0 0 0,-1 1 0 0 0,1-1 0 0 0,-1 1 1 0 0,0-1-1 0 0,1 1 0 0 0,-1-1 0 0 0,0 1 0 0 0,1 0 0 0 0,-1-1-51 0 0,0 1 252 0 0,-1 0 1 0 0,1 0-1 0 0,0 0 0 0 0,0 0 0 0 0,-1 0 1 0 0,1 0-1 0 0,0 0 0 0 0,0 0 0 0 0,-1 0 1 0 0,1 0-1 0 0,0 1 0 0 0,0-1 0 0 0,0 0 0 0 0,0 1 1 0 0,-1-1-1 0 0,1 1 0 0 0,0 0 0 0 0,0 0-252 0 0,-22 13 1295 0 0,19-11-1086 0 0,-11 9 244 0 0,1 1 0 0 0,0 0 0 0 0,-4 6-453 0 0,6-7 111 0 0,1 1 1 0 0,0 0-1 0 0,1 0 1 0 0,1 1-1 0 0,0 1 1 0 0,-2 6-112 0 0,10-18-22 0 0,0 0-1 0 0,1 0 1 0 0,-1 0-1 0 0,1 0 1 0 0,0 0-1 0 0,-1 0 1 0 0,1 0-1 0 0,1 2 23 0 0,-1 3 99 0 0,0-7-93 0 0,0-1 0 0 0,1 0-1 0 0,-1 1 1 0 0,0-1 0 0 0,0 0 0 0 0,1 1 0 0 0,-1-1 0 0 0,0 0 0 0 0,0 0 0 0 0,1 1 0 0 0,-1-1 0 0 0,1 0 0 0 0,-1 0 0 0 0,0 0 0 0 0,1 1 0 0 0,-1-1 0 0 0,0 0 0 0 0,1 0 0 0 0,-1 0 0 0 0,1 0 0 0 0,-1 0 0 0 0,0 0 0 0 0,1 0 0 0 0,-1 0-1 0 0,1 0 1 0 0,-1 0 0 0 0,0 0 0 0 0,1 0 0 0 0,-1 0 0 0 0,1 0-6 0 0,13-2-226 0 0,-5-2 198 0 0,-4 2 21 0 0,-1 0 1 0 0,0 0 0 0 0,0-1-1 0 0,0 1 1 0 0,0-1 0 0 0,0 0 0 0 0,0 0-1 0 0,-1 0 1 0 0,1 0 0 0 0,-1-1-1 0 0,0 1 7 0 0,27-36 79 0 0,-28 36-37 0 0,0 0 0 0 0,1 0-1 0 0,-1 1 1 0 0,1-1 0 0 0,-1 1 0 0 0,1-1-1 0 0,2 0-41 0 0,4-4 53 0 0,-8 6-55 0 0,1 0-1 0 0,-1 0 0 0 0,1 0 0 0 0,-1 0 0 0 0,1 1 1 0 0,0-1-1 0 0,-1 1 0 0 0,1-1 0 0 0,0 1 1 0 0,-1 0-1 0 0,1 0 0 0 0,0-1 0 0 0,0 1 1 0 0,-1 0-1 0 0,1 1 0 0 0,0-1 0 0 0,-1 0 1 0 0,1 0-1 0 0,0 1 0 0 0,-1-1 0 0 0,1 1 1 0 0,0-1-1 0 0,-1 1 0 0 0,1 0 0 0 0,-1 0 1 0 0,1 0-1 0 0,-1 0 0 0 0,1 0 0 0 0,-1 0 3 0 0,6 8-20 0 0,0 0-1 0 0,-1 0 0 0 0,0 1 0 0 0,-1-1 1 0 0,0 2-1 0 0,0 0 21 0 0,10 21 347 0 0,-14-29-366 0 0,1-1 1 0 0,-1 0-1 0 0,1 0 1 0 0,0 0-1 0 0,-1 0 1 0 0,1-1-1 0 0,0 1 1 0 0,0 0-1 0 0,0-1 1 0 0,0 1-1 0 0,0-1 0 0 0,1 0 1 0 0,-1 0-1 0 0,0 0 1 0 0,1 0-1 0 0,-1 0 1 0 0,1 0-1 0 0,-1-1 1 0 0,1 1-1 0 0,-1-1 1 0 0,3 1 18 0 0,-1-1 36 0 0,0 0 0 0 0,0 0 0 0 0,0 0 0 0 0,0 0 0 0 0,0-1 0 0 0,0 0 0 0 0,-1 0 0 0 0,1 0 0 0 0,0 0 0 0 0,0 0 0 0 0,0-1 0 0 0,-1 0 0 0 0,3-1-36 0 0,-1 0-192 0 0,-1-1 0 0 0,1 1 1 0 0,-1-1-1 0 0,0 0 0 0 0,0-1 1 0 0,0 1-1 0 0,-1-1 0 0 0,1 0 1 0 0,-1 1-1 0 0,0-1 0 0 0,0-2 192 0 0,8-22-4147 0 0,-7 13 1822 0 0</inkml:trace>
  <inkml:trace contextRef="#ctx0" brushRef="#br0" timeOffset="3413.938">3536 2153 4144 0 0,'0'0'319'0'0,"0"9"-198"0"0,10 35 9081 0 0,2 0-4447 0 0,12 58-281 0 0,-23-90-4131 0 0,1-1 1247 0 0,2-22-915 0 0,0-1-702 0 0,0-1-1 0 0,2 1 1 0 0,-1 0-1 0 0,2 1 1 0 0,1-3 27 0 0,18-24-541 0 0,-24 34 491 0 0,-2 3 38 0 0,1 0-1 0 0,-1 1 1 0 0,1-1 0 0 0,0 0 0 0 0,-1 0 0 0 0,1 0 0 0 0,0 1 0 0 0,0-1-1 0 0,-1 0 1 0 0,1 1 0 0 0,0-1 0 0 0,0 1 0 0 0,0-1 0 0 0,0 1 0 0 0,0-1 0 0 0,1 1 11 0 0,3-4-62 0 0,-4 4 60 0 0,-1-1 0 0 0,1 1 0 0 0,0-1 0 0 0,0 1 0 0 0,0-1 1 0 0,0 1-1 0 0,0 0 0 0 0,0 0 0 0 0,0-1 0 0 0,0 1 1 0 0,0 0-1 0 0,0 0 0 0 0,-1 0 0 0 0,1 0 0 0 0,0 0 0 0 0,0 0 1 0 0,0 0-1 0 0,0 0 0 0 0,0 0 0 0 0,0 1 0 0 0,0-1 1 0 0,0 0-1 0 0,0 1 0 0 0,0-1 0 0 0,0 1 3 0 0,2 0-9 0 0,-1 1-1 0 0,1 1 1 0 0,0-1-1 0 0,-1 0 1 0 0,0 0-1 0 0,2 3 10 0 0,7 6-14 0 0,-5-6 14 0 0,-4-4 0 0 0,0 0 0 0 0,0 0 0 0 0,0 1 0 0 0,-1-1 0 0 0,1 1 0 0 0,-1-1 0 0 0,1 1 0 0 0,-1 0 0 0 0,1-1 0 0 0,-1 1 0 0 0,0 0 0 0 0,0 0 0 0 0,0 0 0 0 0,0 0 0 0 0,0 0 0 0 0,-1 0 0 0 0,13 24 180 0 0,-11-22-142 0 0,0-1 0 0 0,0 0 0 0 0,-1 1 0 0 0,1-1 0 0 0,-1 1 0 0 0,0-1 0 0 0,1 1 0 0 0,-2-1 0 0 0,1 2-38 0 0,-1-2 27 0 0,1-1 0 0 0,-1 1 0 0 0,0-1 0 0 0,1 1 0 0 0,0-1 0 0 0,-1 1 0 0 0,1-1 0 0 0,0 1 1 0 0,0-1-1 0 0,0 0 0 0 0,1 1 0 0 0,-1-1 0 0 0,0 0 0 0 0,1 0 0 0 0,0 1-27 0 0,-1-3 4 0 0,-1 1 0 0 0,1-1 0 0 0,-1 1 0 0 0,0 0 0 0 0,1-1 0 0 0,-1 1 0 0 0,0-1 0 0 0,1 1 0 0 0,-1 0 0 0 0,0-1 0 0 0,0 1 0 0 0,0 0 0 0 0,0 0 0 0 0,0-1 0 0 0,0 1 0 0 0,0 0 0 0 0,0-1 0 0 0,0 1 0 0 0,0 0 0 0 0,0-1 0 0 0,0 1 0 0 0,0 0 0 0 0,0-1 0 0 0,-1 1 0 0 0,1 0 0 0 0,0-1 0 0 0,-1 1 0 0 0,1 0-4 0 0,0-1 2 0 0,-1 1-1 0 0,1 0 1 0 0,0 0-1 0 0,-1-1 1 0 0,1 1-1 0 0,0 0 1 0 0,0-1-1 0 0,0 1 1 0 0,0 0-1 0 0,0 0 1 0 0,0 0-1 0 0,0-1 1 0 0,0 1-1 0 0,0 0 1 0 0,0 0-1 0 0,0 0-1 0 0,4 4 0 0 0,-3-5 0 0 0,-1 1 0 0 0,1-1 0 0 0,-1 1 0 0 0,0-1 0 0 0,1 0 0 0 0,-1 1 0 0 0,0-1 0 0 0,1 1 0 0 0,-1-1 0 0 0,0 1 0 0 0,0-1 0 0 0,1 1 0 0 0,-1-1 0 0 0,0 1 0 0 0,0-1 0 0 0,0 1 0 0 0,0 0 0 0 0,1-1 0 0 0,-1 1 0 0 0,0 0 0 0 0,0-1-1 0 0,0 1 1 0 0,1-1 0 0 0,-1 1 0 0 0,0-1 0 0 0,0 1 0 0 0,1-1-1 0 0,-1 1 1 0 0,0-1 0 0 0,1 1 0 0 0,-1-1 0 0 0,1 1-1 0 0,-1-1 1 0 0,1 0 0 0 0,-1 1 0 0 0,1-1 0 0 0,-1 0 0 0 0,1 1-1 0 0,-1-1 1 0 0,1 0 0 0 0,-1 0 0 0 0,1 1 0 0 0,-1-1-1 0 0,1 0 1 0 0,0 0 0 0 0,-1 0 0 0 0,1 0 0 0 0,-1 0 0 0 0,1 0-1 0 0,0 0 1 0 0,-1 0 0 0 0,1 0 0 0 0,-1 0 0 0 0,1 0 0 0 0,1 0-12 0 0,-1 0-25 0 0,0 0 1 0 0,1 0-1 0 0,-1 0 1 0 0,0-1-1 0 0,1 1 1 0 0,-1 0 0 0 0,0-1-1 0 0,0 1 1 0 0,1-1-1 0 0,-1 1 1 0 0,0-1-1 0 0,0 0 1 0 0,0 1 0 0 0,0-1-1 0 0,0 0 1 0 0,1 0 36 0 0,15-16-1364 0 0,1-16-1879 0 0,-15 28 2327 0 0,3-11-1560 0 0</inkml:trace>
  <inkml:trace contextRef="#ctx0" brushRef="#br0" timeOffset="3819.375">3996 2050 13760 0 0,'0'0'629'0'0,"0"0"-12"0"0,0 0-211 0 0,-1 14 3109 0 0,-1-3-2227 0 0,1-7-1087 0 0,0 0 0 0 0,0 1 0 0 0,0-1 0 0 0,1 1 0 0 0,0-1 0 0 0,0 1 0 0 0,0-1-201 0 0,-2 21 648 0 0,2-23-572 0 0,-1 1 0 0 0,1 0 0 0 0,0-1 0 0 0,-1 1 0 0 0,1 0 1 0 0,1-1-1 0 0,-1 1 0 0 0,0 0 0 0 0,1 0 0 0 0,-1-1 0 0 0,1 1 0 0 0,0 1-76 0 0,10 27 627 0 0,-3-8 312 0 0,10 20-939 0 0,0 12 482 0 0,-17-53-469 0 0,-1-1 0 0 0,1 1 0 0 0,-1 0 0 0 0,1 0-1 0 0,-1 0 1 0 0,1 0 0 0 0,-1 0 0 0 0,0 0 0 0 0,0 0 0 0 0,0 0-1 0 0,0 0 1 0 0,0-1 0 0 0,-1 1 0 0 0,1 0 0 0 0,-1 1-13 0 0,1-2-141 0 0,0 0 0 0 0,-1 0 1 0 0,1 0-1 0 0,0 0 0 0 0,-1 0 0 0 0,1 0 1 0 0,-1 0-1 0 0,1 0 0 0 0,-1 0 0 0 0,0 0 1 0 0,1 0-1 0 0,-1 0 0 0 0,0-1 0 0 0,0 1 1 0 0,1 0-1 0 0,-1-1 0 0 0,0 1 1 0 0,0 0-1 0 0,0-1 0 0 0,0 1 0 0 0,0-1 1 0 0,0 1-1 0 0,0-1 0 0 0,0 0 0 0 0,0 1 1 0 0,0-1 140 0 0,-8 0-2502 0 0</inkml:trace>
  <inkml:trace contextRef="#ctx0" brushRef="#br0" timeOffset="3820.375">3906 2271 16615 0 0,'-4'-2'283'0'0,"-9"-1"940"0"0,17 0-931 0 0,-4 2-257 0 0,1 1 0 0 0,-1 0 1 0 0,0-1-1 0 0,1 1 1 0 0,-1 0-1 0 0,0-1 1 0 0,1 1-1 0 0,-1 0 0 0 0,1-1 1 0 0,-1 1-1 0 0,1 0 1 0 0,-1 0-1 0 0,0-1 0 0 0,1 1 1 0 0,-1 0-1 0 0,1 0 1 0 0,-1 0-1 0 0,1 0 0 0 0,-1 0 1 0 0,1 0-36 0 0,9-1 913 0 0,-1 0 1 0 0,0 0 0 0 0,6-3-914 0 0,-5 2 493 0 0,0 0 0 0 0,0 1 0 0 0,8-1-493 0 0,59-4 804 0 0,97-7-3438 0 0,-168 13 2110 0 0,19-2-7111 0 0</inkml:trace>
  <inkml:trace contextRef="#ctx0" brushRef="#br0" timeOffset="14553.387">3836 2931 13040 0 0,'-16'0'633'0'0,"14"0"-278"0"0,-3 0 77 0 0,13-1 2707 0 0,-1 0-2254 0 0,-12 3 214 0 0,7-2-936 0 0,0 1-1 0 0,0 0 1 0 0,0 0-1 0 0,0 1 1 0 0,-1-1-1 0 0,1 0 0 0 0,0 0 1 0 0,-1 1-1 0 0,1-1 1 0 0,-1 1-1 0 0,2 1-162 0 0,-1 1 40 0 0,1 0 1 0 0,0 0-1 0 0,0-1 1 0 0,0 1-1 0 0,0-1 1 0 0,1 0-1 0 0,0 0 1 0 0,2 2-41 0 0,36 22 1126 0 0,-24-16-608 0 0,30 20-388 0 0,-17-10-71 0 0,23 11-59 0 0,-36-21 0 0 0,-1 0 0 0 0,13 11 0 0 0,-30-21 0 0 0,1-1 0 0 0,-1 1 0 0 0,1-1 0 0 0,-1 1 0 0 0,1-1 0 0 0,-1 1 0 0 0,0-1 0 0 0,1 1 0 0 0,-1 0 0 0 0,0-1 0 0 0,1 1 0 0 0,-1-1 0 0 0,0 1 0 0 0,0 0 0 0 0,1-1 0 0 0,-1 2 0 0 0,4 7 0 0 0,-4-9 0 0 0,4 5 0 0 0,-5-2 0 0 0,-6 8 0 0 0,5-8 55 0 0,1 0 0 0 0,-1 0 0 0 0,0 0 1 0 0,0-1-1 0 0,0 1 0 0 0,0 0 0 0 0,-1-1 0 0 0,1 1 0 0 0,-1-1 0 0 0,1 0 0 0 0,-1 0 0 0 0,0 0 0 0 0,0 0-55 0 0,-8 5 555 0 0,-1-1-1 0 0,-10 4-554 0 0,1-1 215 0 0,8-3-215 0 0,0-1 0 0 0,0-1 0 0 0,-13 3 0 0 0,-4 1 0 0 0,-54 13 0 0 0,22-7 0 0 0,33-8-890 0 0,29-6 867 0 0,0 0-1 0 0,0 0 1 0 0,0 0 0 0 0,-1 0 0 0 0,1 0 0 0 0,0 0 0 0 0,0 1 0 0 0,0-1 0 0 0,0 0 0 0 0,-1 0 0 0 0,1 0 0 0 0,0 0 0 0 0,0 0 0 0 0,0 0 0 0 0,0 0 0 0 0,0 0 0 0 0,0 0 0 0 0,-1 0 0 0 0,1 1 0 0 0,0-1 0 0 0,0 0 0 0 0,0 0-1 0 0,0 0 1 0 0,0 0 0 0 0,0 0 0 0 0,0 1 0 0 0,0-1 0 0 0,0 0 0 0 0,0 0 0 0 0,-1 0 0 0 0,1 0 0 0 0,0 0 0 0 0,0 1 0 0 0,0-1 0 0 0,0 0 0 0 0,0 0 0 0 0,0 0 0 0 0,0 0 0 0 0,0 1 23 0 0,9-1-5877 0 0,-2-1 3840 0 0</inkml:trace>
  <inkml:trace contextRef="#ctx0" brushRef="#br0" timeOffset="15386.349">4300 2939 2304 0 0,'1'0'167'0'0,"3"3"-42"0"0,-4-3 347 0 0,0 0 143 0 0,0 0 22 0 0,-6 0 553 0 0,5 0 4681 0 0,7 0-4774 0 0,-7 0-278 0 0,5-3-418 0 0,-2 3 109 0 0,-9 2 282 0 0,4 1 3023 0 0,-5 9-3223 0 0,8-12-586 0 0,0 1-1 0 0,-1-1 1 0 0,1 1-1 0 0,0-1 1 0 0,0 1-1 0 0,0-1 1 0 0,0 1-1 0 0,0-1 0 0 0,0 1 1 0 0,0-1-1 0 0,0 1 1 0 0,0 0-1 0 0,0-1 1 0 0,0 1-1 0 0,0-1 1 0 0,0 1-1 0 0,0-1 1 0 0,0 1-1 0 0,0-1 0 0 0,1 1 1 0 0,-1-1-1 0 0,0 1 1 0 0,0-1-1 0 0,1 1 1 0 0,-1-1-1 0 0,0 1 1 0 0,1-1-1 0 0,-1 0 0 0 0,1 1 1 0 0,-1-1-1 0 0,0 0 1 0 0,1 1-1 0 0,-1-1 1 0 0,1 0-1 0 0,-1 1 1 0 0,1-1-1 0 0,-1 0 1 0 0,1 0-1 0 0,-1 1-5 0 0,1-1 89 0 0,0 1-65 0 0,-1-1 0 0 0,0 0 0 0 0,0 1 0 0 0,1-1 0 0 0,-1 1 0 0 0,0-1 1 0 0,0 0-1 0 0,1 1 0 0 0,-1-1 0 0 0,0 1 0 0 0,0-1 0 0 0,0 1 0 0 0,0-1 0 0 0,0 1 1 0 0,0-1-1 0 0,0 1 0 0 0,0-1 0 0 0,0 0 0 0 0,0 1 0 0 0,0-1 0 0 0,0 1-24 0 0,0 0 15 0 0,0-1-1 0 0,0 1 1 0 0,0-1 0 0 0,0 1-1 0 0,0-1 1 0 0,0 0-1 0 0,0 1 1 0 0,0-1-1 0 0,0 1 1 0 0,0-1 0 0 0,0 1-1 0 0,0-1 1 0 0,0 0-1 0 0,0 1 1 0 0,1-1-1 0 0,-1 1 1 0 0,0-1 0 0 0,0 0-1 0 0,1 1 1 0 0,-1-1-1 0 0,0 0 1 0 0,0 1 0 0 0,1-1-1 0 0,-1 0 1 0 0,0 1-1 0 0,1-1 1 0 0,-1 0-1 0 0,0 1 1 0 0,1-1-15 0 0,9 5 171 0 0,-9-4-141 0 0,1-1 0 0 0,-1 1-1 0 0,1 0 1 0 0,-1 0 0 0 0,0 0 0 0 0,1 0-1 0 0,-1 0 1 0 0,0 0 0 0 0,1 0 0 0 0,-1 0-1 0 0,0 0 1 0 0,0 1 0 0 0,0-1 0 0 0,0 0-1 0 0,0 1-29 0 0,0 0 44 0 0,1 0-1 0 0,-1 0 0 0 0,1 0 0 0 0,0 0 1 0 0,0 0-1 0 0,0-1 0 0 0,0 1 0 0 0,0-1 0 0 0,1 1-43 0 0,14 13 315 0 0,-13-10-213 0 0,1-1-1 0 0,-1 1 1 0 0,1-1-1 0 0,4 3-101 0 0,-4-4 74 0 0,-1 1 0 0 0,1 0 0 0 0,-1 0 0 0 0,0 0 0 0 0,2 3-74 0 0,0 0 112 0 0,0-1 0 0 0,0 0 0 0 0,1 0 0 0 0,-1 0 0 0 0,5 1-112 0 0,20 19 360 0 0,-17-5-49 0 0,-14-20-297 0 0,1 0 1 0 0,0 0-1 0 0,0 0 0 0 0,0 0 1 0 0,-1 0-1 0 0,1 0 1 0 0,0 0-1 0 0,-1 0 0 0 0,1 0 1 0 0,-1 0-1 0 0,1 0 1 0 0,-1 0-1 0 0,1 0 0 0 0,-1 1 1 0 0,0-1-1 0 0,0 0 1 0 0,0 0-1 0 0,1 0 0 0 0,-1 1 1 0 0,0-1-1 0 0,-1 0 1 0 0,1 1-15 0 0,-1 2 72 0 0,0 0 1 0 0,0 0 0 0 0,0 0 0 0 0,-1-1-1 0 0,0 1 1 0 0,0 1-73 0 0,0-2 53 0 0,0 0 0 0 0,-1 0 0 0 0,1 0 0 0 0,0 0 0 0 0,-1-1 0 0 0,1 1 0 0 0,-1-1 0 0 0,0 0 0 0 0,0 0 0 0 0,0 0 0 0 0,-1 0-53 0 0,-34 17 249 0 0,-2 1-249 0 0,-12 4 0 0 0,-29 9 0 0 0,44-20 113 0 0,28-9-862 0 0,-1 0 1 0 0,0-1-1 0 0,0 0 1 0 0,-3-1 748 0 0,5-1-2788 0 0,-1-1-4638 0 0</inkml:trace>
  <inkml:trace contextRef="#ctx0" brushRef="#br0" timeOffset="17105.025">4814 3105 11976 0 0,'8'-11'483'0'0,"-7"9"-415"0"0,1 1 1 0 0,-1-1-1 0 0,0 0 0 0 0,0 0 0 0 0,0 0 0 0 0,0 0 0 0 0,0 0 0 0 0,0 0 1 0 0,0-1-1 0 0,-1 1 0 0 0,1 0 0 0 0,-1 0-68 0 0,5-20 149 0 0,-5 21 571 0 0,0 1 250 0 0,1 0-835 0 0,-1 0 0 0 0,0-1 0 0 0,1 1 0 0 0,-1 0 0 0 0,0-1 0 0 0,1 1 0 0 0,-1-1 0 0 0,0 1 0 0 0,1-1 0 0 0,-1 1 0 0 0,0-1 0 0 0,0 1 0 0 0,0-1 0 0 0,0 1 1 0 0,1-1-1 0 0,-1 1 0 0 0,0-1 0 0 0,0 1 0 0 0,0-1 0 0 0,0 1 0 0 0,0-1 0 0 0,0 1 0 0 0,0-1 0 0 0,-1 1 0 0 0,1-1 0 0 0,0 1 0 0 0,0-1 0 0 0,0 0-135 0 0,0-5 1992 0 0,5 13-1410 0 0,5 12-385 0 0,-2 1 0 0 0,0 0 0 0 0,-1 0 0 0 0,1 9-197 0 0,0-3 274 0 0,1 0 0 0 0,4 8-274 0 0,-9-25 116 0 0,1-1 0 0 0,0 1 0 0 0,5 5-116 0 0,-8-11 32 0 0,0 0 0 0 0,1 0-1 0 0,-1 0 1 0 0,1-1-1 0 0,-1 1 1 0 0,1-1 0 0 0,0 0-1 0 0,0 1 1 0 0,0-1 0 0 0,0-1-1 0 0,3 2-31 0 0,-4-2 0 0 0,0 0 0 0 0,-1 0 0 0 0,1-1 0 0 0,0 1 0 0 0,0-1 0 0 0,0 1 0 0 0,0-1 0 0 0,0 1 0 0 0,0-1 0 0 0,1 0 0 0 0,1 0 0 0 0,-2-1 0 0 0,0 1 0 0 0,0 0 0 0 0,-1 0 0 0 0,1-1 0 0 0,0 1 0 0 0,-1-1 0 0 0,1 0 0 0 0,0 1 0 0 0,-1-1 0 0 0,1 0 0 0 0,-1 0 0 0 0,1 0 0 0 0,-1 0 0 0 0,0 0 0 0 0,1 0 0 0 0,-1-1 0 0 0,0 1 0 0 0,0 0 0 0 0,0-1 0 0 0,0 1 0 0 0,0-1 0 0 0,0 1 0 0 0,0-1 0 0 0,0-1 0 0 0,5-10 139 0 0,-1-1 0 0 0,0 0 0 0 0,-1 0-1 0 0,-1 0 1 0 0,0-2-139 0 0,3-27 1152 0 0,-1-2-1152 0 0,0-13 333 0 0,-3 32-349 0 0,-1-19 16 0 0,-1 42-25 0 0,-1-3 851 0 0,1 6-1009 0 0,0 0 1 0 0,0 0-1 0 0,0-1 1 0 0,0 1-1 0 0,0 0 1 0 0,0 0-1 0 0,0 0 1 0 0,0-1-1 0 0,0 1 1 0 0,0 0-1 0 0,0 0 0 0 0,0-1 1 0 0,0 1-1 0 0,0 0 1 0 0,0 0-1 0 0,0-1 1 0 0,0 1-1 0 0,0 0 1 0 0,0 0-1 0 0,0 0 0 0 0,0-1 1 0 0,0 1-1 0 0,0 0 1 0 0,0 0-1 0 0,1 0 1 0 0,-1-1-1 0 0,0 1 1 0 0,0 0-1 0 0,0 0 1 0 0,0 0-1 0 0,1 0 0 0 0,-1-1 1 0 0,0 1-1 0 0,0 0 1 0 0,0 0-1 0 0,1 0 1 0 0,-1 0-1 0 0,0 0 1 0 0,0 0-1 0 0,0 0 1 0 0,1-1-1 0 0,-1 1 0 0 0,0 0 1 0 0,0 0-1 0 0,1 0 1 0 0,-1 0-1 0 0,0 0 1 0 0,0 0-1 0 0,1 0 1 0 0,-1 0-1 0 0,0 0 1 0 0,0 0-1 0 0,0 0 0 0 0,1 1 1 0 0,-1-1-1 0 0,0 0 1 0 0,0 0-1 0 0,1 0 1 0 0,-1 0-1 0 0,0 0 183 0 0,9 0-6706 0 0</inkml:trace>
  <inkml:trace contextRef="#ctx0" brushRef="#br0" timeOffset="17664.29">5364 2789 3680 0 0,'0'0'284'0'0,"0"0"189"0"0,0 0 1490 0 0,0 0 669 0 0,0 0 137 0 0,0 0-224 0 0,0 0-1029 0 0,0 0-452 0 0,0 0-88 0 0,0 0-63 0 0,0 0-203 0 0,0 14 1036 0 0,0 430 1041 0 0,-7-402-2454 0 0,7-41-269 0 0,0-17 11 0 0,1 7-82 0 0,0 0 1 0 0,0 0-1 0 0,1 0 1 0 0,0 0-1 0 0,1 1 1 0 0,0-1-1 0 0,0 1 1 0 0,1 0-1 0 0,0 0 0 0 0,5-7 7 0 0,9-14-265 0 0,1 2-1 0 0,7-6 266 0 0,-13 16-120 0 0,1 1 1 0 0,10-9 119 0 0,-17 20-24 0 0,-1-1 0 0 0,1 1 0 0 0,0 0 1 0 0,0 1-1 0 0,0 0 0 0 0,1 0 0 0 0,-1 0 0 0 0,2 1 24 0 0,-9 3-1 0 0,1-1-4 0 0,1 0 0 0 0,0 0-1 0 0,-1 0 1 0 0,1 1 0 0 0,-1-1 0 0 0,1 0 0 0 0,0 1 0 0 0,0 0 0 0 0,-1-1 0 0 0,1 1 0 0 0,0 0 0 0 0,0 0 0 0 0,-1 0 0 0 0,1 0 0 0 0,0 0 0 0 0,1 0 5 0 0,-3 1 1 0 0,1-1 1 0 0,-1 0 0 0 0,0 0 0 0 0,1 1 0 0 0,-1-1 0 0 0,0 0 0 0 0,1 1-1 0 0,-1-1 1 0 0,0 0 0 0 0,0 1 0 0 0,1-1 0 0 0,-1 0 0 0 0,0 1-1 0 0,0-1 1 0 0,0 1 0 0 0,0-1 0 0 0,1 0 0 0 0,-1 1 0 0 0,0-1 0 0 0,0 1-1 0 0,0-1 1 0 0,0 1 0 0 0,0-1 0 0 0,0 1 0 0 0,0-1 0 0 0,0 0 0 0 0,0 1-1 0 0,0-1 1 0 0,-1 1 0 0 0,1-1 0 0 0,0 0 0 0 0,0 1 0 0 0,0-1-1 0 0,0 1 1 0 0,-1-1 0 0 0,1 0 0 0 0,0 1 0 0 0,0-1 0 0 0,-1 1 0 0 0,1-1-2 0 0,-11 15 115 0 0,3-7-7 0 0,0 0-1 0 0,0-1 1 0 0,-1 0-1 0 0,-2 1-107 0 0,-24 19 191 0 0,26-18-101 0 0,5-6-168 0 0,0 0 0 0 0,1 0 0 0 0,0 0 1 0 0,0 1-1 0 0,0-1 0 0 0,-1 1 78 0 0,4-2-11 0 0,-1-1 0 0 0,1 0 0 0 0,-1 0 1 0 0,0 0-1 0 0,1 1 0 0 0,0-1 0 0 0,-1 0 0 0 0,1 0 0 0 0,0 1 0 0 0,0-1 0 0 0,0 0 0 0 0,0 1 0 0 0,0-1 0 0 0,0 0 0 0 0,0 1 0 0 0,0-1 0 0 0,0 0 0 0 0,0 0 0 0 0,1 1 0 0 0,-1-1 0 0 0,1 0 0 0 0,-1 0 0 0 0,1 1 0 0 0,-1-1 11 0 0,2 2 27 0 0,0 0 0 0 0,0 0 0 0 0,0 0 0 0 0,0-1 0 0 0,0 1-1 0 0,1 0 1 0 0,-1-1 0 0 0,1 0 0 0 0,0 1 0 0 0,-1-1 0 0 0,1 0 0 0 0,0-1-1 0 0,0 1 1 0 0,3 1-27 0 0,8 3-281 0 0,0 0-1 0 0,0 0 0 0 0,1-2 1 0 0,12 3 281 0 0,-13-3-1354 0 0,5-1-4215 0 0,-10-3-605 0 0</inkml:trace>
  <inkml:trace contextRef="#ctx0" brushRef="#br0" timeOffset="18067.086">5787 3135 2760 0 0,'10'-2'692'0'0,"-8"2"1866"0"0,-2 0 824 0 0,0 0 159 0 0,0 0-304 0 0,0 0-1429 0 0,0 0-631 0 0,0 0-121 0 0,3 13 1120 0 0,-2-5-1880 0 0,0 0 0 0 0,-1 1 0 0 0,0-1 0 0 0,0 0 0 0 0,-1 0 0 0 0,0 1 0 0 0,0-1-1 0 0,-1 0 1 0 0,-1 2-296 0 0,-3 23 745 0 0,1-14-494 0 0,1 6-55 0 0,1 22-710 0 0,2-30 754 0 0,0 0-1 0 0,1 6-239 0 0,0-16-241 0 0,1-1 0 0 0,0 0 0 0 0,0 0 0 0 0,1 0 0 0 0,-1 0 0 0 0,1 0 0 0 0,0-1 0 0 0,2 4 241 0 0,0 2-3982 0 0,-2-6-3547 0 0</inkml:trace>
  <inkml:trace contextRef="#ctx0" brushRef="#br0" timeOffset="24189.719">2603 3918 15664 0 0,'2'-2'1003'0'0,"-2"2"-786"0"0,-4 10 718 0 0,-4 22-22 0 0,2 0 0 0 0,1 1 0 0 0,1 0 0 0 0,2 17-913 0 0,2-49 64 0 0,0 1-1 0 0,0-1 1 0 0,0 1-1 0 0,0-1 1 0 0,0 1-1 0 0,1-1 1 0 0,-1 1-1 0 0,1-1 1 0 0,-1 1 0 0 0,1-1-1 0 0,-1 1 1 0 0,1-1-1 0 0,0 0 1 0 0,0 1-1 0 0,-1-1 1 0 0,1 0-1 0 0,0 0 1 0 0,0 0-1 0 0,0 0 1 0 0,1 1-1 0 0,-1-2 1 0 0,0 1-1 0 0,0 0 1 0 0,0 0-1 0 0,2 0-63 0 0,-2 0 22 0 0,1 0 0 0 0,0-1 0 0 0,-1 1 0 0 0,1-1 0 0 0,0 0 0 0 0,0 0 0 0 0,0 1 0 0 0,-1-1-1 0 0,1 0 1 0 0,0 0 0 0 0,0-1 0 0 0,0 1 0 0 0,-1 0 0 0 0,1-1 0 0 0,0 1 0 0 0,0-1 0 0 0,-1 1 0 0 0,1-1-1 0 0,0 0 1 0 0,-1 0 0 0 0,2 0-22 0 0,16-10 0 0 0,-5 3 0 0 0,1-1 0 0 0,10-9 0 0 0,-24 18 0 0 0,16-15 0 0 0,1 2 0 0 0,0 0 0 0 0,18-9 0 0 0,-35 21 0 0 0,1 0 0 0 0,0 1 0 0 0,-1-1 0 0 0,1 0 0 0 0,0 0 0 0 0,0 1 0 0 0,-1-1 0 0 0,1 1 0 0 0,0 0 0 0 0,0-1 0 0 0,0 1 0 0 0,0 0 0 0 0,-1 0 0 0 0,1 0 0 0 0,0 0 0 0 0,0 0 0 0 0,0 1 0 0 0,0-1 0 0 0,0 1 0 0 0,-1-1 0 0 0,0 0 0 0 0,-1 1 0 0 0,1-1 0 0 0,-1 0 0 0 0,1 1 0 0 0,-1-1 0 0 0,1 0 0 0 0,-1 1 0 0 0,1-1 0 0 0,-1 1 0 0 0,1-1 0 0 0,-1 1 0 0 0,1-1 0 0 0,-1 1 0 0 0,0 0 0 0 0,1-1 0 0 0,-1 1 0 0 0,0-1 0 0 0,1 1 0 0 0,-1 0 0 0 0,0-1 0 0 0,0 1 0 0 0,0-1 0 0 0,0 1 0 0 0,0 0 0 0 0,0-1 0 0 0,1 1 0 0 0,-2 0 0 0 0,1-1 0 0 0,0 1 0 0 0,0 0 0 0 0,0 0 0 0 0,0 1 0 0 0,0 4 0 0 0,1-1 0 0 0,0 0 0 0 0,0 0 0 0 0,1 0 0 0 0,0 0 0 0 0,0 0 0 0 0,0-1 0 0 0,0 1 0 0 0,0-1 0 0 0,1 1 0 0 0,0-1 0 0 0,0 0 0 0 0,0 0 0 0 0,1 0 0 0 0,-1 0 0 0 0,4 2 0 0 0,-6-5 27 0 0,0 0-1 0 0,0-1 1 0 0,-1 1 0 0 0,1-1-1 0 0,0 1 1 0 0,0-1-1 0 0,0 1 1 0 0,0-1 0 0 0,0 1-1 0 0,0-1 1 0 0,0 0-1 0 0,0 0 1 0 0,0 1 0 0 0,0-1-1 0 0,0 0 1 0 0,0 0-1 0 0,0 0 1 0 0,0 0 0 0 0,0 0-1 0 0,0 0 1 0 0,0-1-1 0 0,0 1 1 0 0,0 0 0 0 0,0 0-1 0 0,0-1 1 0 0,0 1-27 0 0,2-1 168 0 0,-1-1-1 0 0,1 1 1 0 0,-1-1 0 0 0,0 1 0 0 0,0-1 0 0 0,0 0 0 0 0,1 0-168 0 0,0-1 3 0 0,0-1-1 0 0,0 1 1 0 0,0-1-1 0 0,0 0 1 0 0,-1 0 0 0 0,1 0-1 0 0,-1 0 1 0 0,0 0 0 0 0,-1 0-1 0 0,1-1 1 0 0,-1 1 0 0 0,1-1-1 0 0,-1 1 1 0 0,-1-1-1 0 0,1 1 1 0 0,-1-1 0 0 0,1 1-1 0 0,-1-1-2 0 0,-1-13 40 0 0,-1 0 0 0 0,0 0-1 0 0,-1 0 1 0 0,-2-2-40 0 0,-4-32-425 0 0,-2 0-1815 0 0,7 39 1432 0 0,4 12 417 0 0,-1-3 300 0 0,0 3-6562 0 0,1 1 893 0 0</inkml:trace>
  <inkml:trace contextRef="#ctx0" brushRef="#br0" timeOffset="24788.189">3106 4054 2760 0 0,'0'0'581'0'0,"0"0"1402"0"0,0 0 617 0 0,0 0 120 0 0,0 0-276 0 0,0 0-1274 0 0,0 0-560 0 0,0 0-112 0 0,0 0-34 0 0,9 0 633 0 0,-7 0-1332 0 0,20 2 3524 0 0,-21-2-3127 0 0,-1 0-2 0 0,0 0 11 0 0,0 0 42 0 0,0 0 13 0 0,0 0 4 0 0,0 0-11 0 0,7 0 426 0 0,7 0-377 0 0,-13 0-200 0 0,5 0 60 0 0,-1-1-62 0 0,-4 0 4 0 0,0 1-10 0 0,0 0-30 0 0,0 0 51 0 0,-1 0-5 0 0,0 0-65 0 0,1 0 1 0 0,-1 1-1 0 0,1-1 1 0 0,-1 0-1 0 0,1 0 1 0 0,0 0-1 0 0,-1 1 1 0 0,1-1-1 0 0,-1 0 1 0 0,1 0-1 0 0,-1 1 1 0 0,1-1-1 0 0,-1 1 1 0 0,0-1-1 0 0,1 0 1 0 0,-1 1-1 0 0,1-1 1 0 0,-1 1-1 0 0,0-1 1 0 0,1 1-1 0 0,-1-1 0 0 0,0 1 1 0 0,0-1-1 0 0,1 1 1 0 0,-1-1-1 0 0,0 1 1 0 0,0 0-1 0 0,0-1 1 0 0,0 1-1 0 0,0-1 1 0 0,0 1-1 0 0,1 0 1 0 0,-1-1-1 0 0,-1 1 1 0 0,1-1-1 0 0,0 1-11 0 0,-2 22 332 0 0,-1-15-208 0 0,0 1 0 0 0,0-1 0 0 0,-1 0 0 0 0,0 0 0 0 0,-1 0 0 0 0,0 0-1 0 0,0-1 1 0 0,0 1 0 0 0,-7 5-124 0 0,-16 24 629 0 0,22-28-424 0 0,4-7-215 0 0,0 0-1 0 0,1 0 1 0 0,0 0 0 0 0,-1 0-1 0 0,1 0 1 0 0,0 1 0 0 0,0-1 0 0 0,0 0-1 0 0,0 1 1 0 0,1-1 0 0 0,-1 0 0 0 0,0 3 10 0 0,1-5 4 0 0,0 1 0 0 0,1-1 1 0 0,-1 1-1 0 0,0-1 0 0 0,0 1 1 0 0,1-1-1 0 0,-1 0 0 0 0,0 1 1 0 0,1-1-1 0 0,-1 1 1 0 0,1-1-1 0 0,-1 0 0 0 0,0 1 1 0 0,1-1-1 0 0,-1 0 0 0 0,1 1 1 0 0,-1-1-1 0 0,1 0 0 0 0,-1 0 1 0 0,1 1-1 0 0,-1-1 1 0 0,1 0-1 0 0,0 0-4 0 0,11 4 34 0 0,-2-3-465 0 0,0-1-1 0 0,0 0 1 0 0,0 0-1 0 0,0-1 1 0 0,-1 0-1 0 0,1 0 0 0 0,0-1 1 0 0,0-1-1 0 0,-1 0 1 0 0,0 0-1 0 0,1-1 1 0 0,2-1 431 0 0,-6 2-5219 0 0,-1-2-1343 0 0</inkml:trace>
  <inkml:trace contextRef="#ctx0" brushRef="#br0" timeOffset="25186.664">3343 3822 2760 0 0,'9'-6'993'0'0,"-7"5"3821"0"0,0 1 4757 0 0,1 2-9359 0 0,-1-1 1 0 0,0 1-1 0 0,1 0 0 0 0,-1 0 0 0 0,0 1 1 0 0,0-1-1 0 0,0 0 0 0 0,-1 1 0 0 0,1-1 1 0 0,0 1-1 0 0,-1 0 0 0 0,0-1 1 0 0,0 1-1 0 0,1 0 0 0 0,-1 3-212 0 0,1 0 83 0 0,-1 0 1 0 0,0 0-1 0 0,0 0 0 0 0,-1 0 0 0 0,0 0 0 0 0,0 1 1 0 0,-1 3-84 0 0,1 1 417 0 0,0-1 0 0 0,0 0 0 0 0,2 7-417 0 0,-1-7 190 0 0,0-1 1 0 0,-1 0-1 0 0,0 1 1 0 0,-1 5-191 0 0,-2 16 1044 0 0,0 26-1044 0 0,2-27 215 0 0,-1 1 1 0 0,-2 0-216 0 0,2-6-69 0 0,-1 21 69 0 0,0 12-158 0 0,6-5-2774 0 0,-3-51 2667 0 0,0-1 0 0 0,0 1 0 0 0,0 0 0 0 0,0-1 0 0 0,1 1 0 0 0,-1 0 0 0 0,1-1 0 0 0,-1 1 0 0 0,1 0 0 0 0,-1-1 0 0 0,1 1 0 0 0,0 0 265 0 0,5 4-1631 0 0</inkml:trace>
  <inkml:trace contextRef="#ctx0" brushRef="#br0" timeOffset="25757.032">3906 3790 11976 0 0,'-17'0'546'0'0,"13"0"-10"0"0,4 0-270 0 0,0 0 131 0 0,0 0 92 0 0,0 0 21 0 0,-2 1 0 0 0,2 0-482 0 0,0-1-1 0 0,0 0 1 0 0,-1 0 0 0 0,1 0-1 0 0,0 0 1 0 0,0 1-1 0 0,0-1 1 0 0,-1 0 0 0 0,1 0-1 0 0,0 1 1 0 0,0-1-1 0 0,0 0 1 0 0,0 0 0 0 0,-1 1-1 0 0,1-1 1 0 0,0 0-1 0 0,0 1 1 0 0,0-1 0 0 0,0 0-1 0 0,0 0 1 0 0,0 1-1 0 0,0-1 1 0 0,0 0 0 0 0,0 1-1 0 0,0-1 1 0 0,0 0-1 0 0,0 0 1 0 0,0 1 0 0 0,0-1-1 0 0,0 0 1 0 0,0 1-1 0 0,0-1 1 0 0,0 0 0 0 0,0 0-1 0 0,1 1 1 0 0,-1-1-1 0 0,0 0 1 0 0,0 1 0 0 0,0-1-1 0 0,0 0 1 0 0,1 0-1 0 0,-1 0 1 0 0,0 1 0 0 0,0-1-1 0 0,1 0 1 0 0,-1 0-1 0 0,0 0 1 0 0,0 1 0 0 0,1-1-1 0 0,-1 0 1 0 0,0 0-28 0 0,1 0 56 0 0,-1 1 0 0 0,1 0 0 0 0,0-1 0 0 0,-1 1 0 0 0,1-1 0 0 0,-1 1-1 0 0,1 0 1 0 0,-1 0 0 0 0,1-1 0 0 0,-1 1 0 0 0,0 0 0 0 0,1 0 0 0 0,-1-1 0 0 0,0 1 0 0 0,0 0 0 0 0,0 0 0 0 0,1 0 0 0 0,-1 0-56 0 0,0 1 61 0 0,1-1 0 0 0,0 0 0 0 0,0 1 0 0 0,-1-1 0 0 0,1 0 0 0 0,0 0 1 0 0,0 1-1 0 0,0-1 0 0 0,1 0 0 0 0,-1 0 0 0 0,0 0 0 0 0,0 0 0 0 0,0 0 0 0 0,1-1 1 0 0,-1 1-1 0 0,0 0 0 0 0,2 0-61 0 0,-1 0 98 0 0,24 15 628 0 0,20 11 323 0 0,-31-19-718 0 0,0 2 1 0 0,0-1-1 0 0,-1 2 0 0 0,1 0-331 0 0,7 6 320 0 0,-13-11-210 0 0,-7-5-93 0 0,-1 0 0 0 0,1 0-1 0 0,0 0 1 0 0,0 0 0 0 0,-1 0-1 0 0,1 0 1 0 0,-1 1 0 0 0,1-1-1 0 0,-1 0 1 0 0,0 1 0 0 0,1-1-1 0 0,-1 1 1 0 0,0 0 0 0 0,0-1 0 0 0,0 1-1 0 0,0 0 1 0 0,0 0 0 0 0,-1 0-1 0 0,1 0 1 0 0,-1 0 0 0 0,1-1-1 0 0,-1 2-16 0 0,1-2 9 0 0,-1 0 0 0 0,0 0-1 0 0,0 0 1 0 0,1 0 0 0 0,-1 0-1 0 0,0 0 1 0 0,1 0 0 0 0,-1 0 0 0 0,1 0-1 0 0,-1-1 1 0 0,1 1 0 0 0,0 0-1 0 0,-1 0 1 0 0,2 0-9 0 0,-2-1 9 0 0,1 1 0 0 0,-1-1 0 0 0,0 1 1 0 0,1-1-1 0 0,-1 1 0 0 0,1-1 0 0 0,-1 1 0 0 0,0-1 0 0 0,1 1 0 0 0,-1-1 0 0 0,0 1 0 0 0,1 0 1 0 0,-1-1-1 0 0,0 1 0 0 0,0 0 0 0 0,0-1 0 0 0,0 1 0 0 0,0-1 0 0 0,1 1 0 0 0,-1 0 1 0 0,0-1-1 0 0,0 1 0 0 0,-1 0 0 0 0,1-1 0 0 0,0 1 0 0 0,0 0 0 0 0,0-1-9 0 0,-3 16 291 0 0,3-14-264 0 0,0-1 1 0 0,0 0 0 0 0,0 0-1 0 0,0 0 1 0 0,0 1-1 0 0,-1-1 1 0 0,1 0 0 0 0,0 0-1 0 0,-1 1 1 0 0,1-1 0 0 0,-1 0-1 0 0,1 0 1 0 0,-1 0-1 0 0,0 0 1 0 0,1 0 0 0 0,-1 0-1 0 0,0 1-27 0 0,-30 24 496 0 0,28-23-467 0 0,0-1 0 0 0,0 1 1 0 0,0-1-1 0 0,-1 0 0 0 0,1 0 0 0 0,-1-1 0 0 0,1 1 0 0 0,-1-1 0 0 0,-1 1-29 0 0,-13 6 86 0 0,-6 2-53 0 0,0 0 0 0 0,0-1 0 0 0,-1-2 0 0 0,0 0 0 0 0,-12 0-33 0 0,-6 2-385 0 0,-8 5 385 0 0,44-11-325 0 0,-11 2 130 0 0,6-3-3633 0 0,8-3 2122 0 0,-4-2-56 0 0</inkml:trace>
  <inkml:trace contextRef="#ctx0" brushRef="#br0" timeOffset="26181.879">4330 3776 2304 0 0,'-28'5'565'0'0,"26"-5"1329"0"0,3 1 6400 0 0,-1-1-8235 0 0,0 0-1 0 0,0 0 1 0 0,0 1-1 0 0,0-1 1 0 0,1 0 0 0 0,-1 0-1 0 0,0 0 1 0 0,0 1 0 0 0,0-1-1 0 0,0 0 1 0 0,0 0 0 0 0,0 0-1 0 0,0 1 1 0 0,0-1-1 0 0,0 0 1 0 0,0 0 0 0 0,0 0-1 0 0,0 1 1 0 0,0-1 0 0 0,0 0-1 0 0,-1 0 1 0 0,1 0 0 0 0,0 1-1 0 0,0-1 1 0 0,0 0-1 0 0,0 0 1 0 0,0 0 0 0 0,0 0-1 0 0,0 1 1 0 0,0-1 0 0 0,-1 0-1 0 0,1 0 1 0 0,0 0 0 0 0,0 0-1 0 0,0 0 1 0 0,0 1-1 0 0,-1-1 1 0 0,1 0 0 0 0,0 0-1 0 0,0 0 1 0 0,0 0 0 0 0,-1 0-1 0 0,1 0 1 0 0,0 0-59 0 0,10 9 1144 0 0,-8-8-1081 0 0,0 0-1 0 0,-1 1 1 0 0,1-1 0 0 0,-1 1 0 0 0,1 0-1 0 0,-1 0 1 0 0,0-1 0 0 0,0 1 0 0 0,0 0-1 0 0,0 0 1 0 0,0 0 0 0 0,0 1-63 0 0,11 15 884 0 0,12 5 1680 0 0,21 16-2564 0 0,17 16 1129 0 0,-42-32-723 0 0,-16-17-300 0 0,1 0 0 0 0,0 0 1 0 0,1-1-1 0 0,0 1-106 0 0,-3-2 69 0 0,1 0 1 0 0,-1 1-1 0 0,1-1 0 0 0,-1 1 1 0 0,0 0-1 0 0,-1 0 0 0 0,2 4-69 0 0,0-2 50 0 0,-3-4-46 0 0,0-1 1 0 0,-1 1 0 0 0,1-1 0 0 0,0 1-1 0 0,-1-1 1 0 0,0 1 0 0 0,1 0 0 0 0,-1-1 0 0 0,0 1-1 0 0,0 0 1 0 0,-1-1 0 0 0,1 1 0 0 0,0-1-1 0 0,-1 1 1 0 0,0 0 0 0 0,1-1 0 0 0,-1 1-1 0 0,0-1 1 0 0,-1 0 0 0 0,1 1-5 0 0,-1 1 5 0 0,0 0-1 0 0,-1 0 1 0 0,1 0 0 0 0,-1 0-1 0 0,0-1 1 0 0,0 1 0 0 0,-1-1-1 0 0,1 0 1 0 0,0 0 0 0 0,-1 0-1 0 0,0 0-4 0 0,-18 11 0 0 0,11-6 0 0 0,-1-1 0 0 0,0 0 0 0 0,-7 3 0 0 0,-4 1-490 0 0,-19 11 490 0 0,-9 5-1907 0 0,36-18-3334 0 0,10-4-1640 0 0</inkml:trace>
  <inkml:trace contextRef="#ctx0" brushRef="#br0" timeOffset="28272.706">5033 3915 11976 0 0,'2'-5'248'0'0,"-1"4"-192"0"0,0 0 0 0 0,-1-1 0 0 0,0 1 1 0 0,1 0-1 0 0,-1 0 0 0 0,1-1 0 0 0,-1 1 0 0 0,0 0 0 0 0,0 0 1 0 0,0-1-1 0 0,0 1 0 0 0,0 0 0 0 0,0-1 0 0 0,0 1 1 0 0,0 0-1 0 0,-1 0 0 0 0,1-1 0 0 0,0 1 0 0 0,-1 0 0 0 0,1 0 1 0 0,-1-1-57 0 0,-2-3 4054 0 0,2 10-1384 0 0,0-2-3447 0 0,-1 7 947 0 0,0 1-1 0 0,1-1 0 0 0,0 1 0 0 0,1-1 0 0 0,0 1 0 0 0,1 0 0 0 0,0-1 1 0 0,1 0-1 0 0,0 1 0 0 0,1-1 0 0 0,0 0 0 0 0,0 0 0 0 0,1 0 0 0 0,3 6-169 0 0,-4-11-19 0 0,0 1 0 0 0,1 0 0 0 0,0-1 0 0 0,2 3 19 0 0,-5-6 27 0 0,1-1 0 0 0,-1 1 1 0 0,1-1-1 0 0,-1 0 0 0 0,1 1 0 0 0,0-1 0 0 0,-1 0 0 0 0,1 0 0 0 0,0 0 0 0 0,0 0 1 0 0,0 0-1 0 0,0-1 0 0 0,0 1 0 0 0,0-1 0 0 0,1 1-27 0 0,2 0 71 0 0,0 0 1 0 0,0-1-1 0 0,0 1 1 0 0,-1-1-1 0 0,1 0 1 0 0,0-1-1 0 0,0 1 0 0 0,0-1 1 0 0,0 0-1 0 0,0 0 1 0 0,-1-1-1 0 0,1 1 1 0 0,0-1-1 0 0,-1 0 1 0 0,1 0-1 0 0,-1-1 0 0 0,0 1 1 0 0,0-1-1 0 0,2-2-71 0 0,-1 1 123 0 0,-1 0-1 0 0,0-1 1 0 0,0 1-1 0 0,0-1 0 0 0,-1 0 1 0 0,1 0-1 0 0,-1-1 1 0 0,0 1-1 0 0,-1-1 1 0 0,1 1-1 0 0,-1-1 1 0 0,1-4-123 0 0,-2 7 35 0 0,4-14 221 0 0,0 0 0 0 0,-1-1-1 0 0,1-14-255 0 0,-3 4 62 0 0,-2 1 0 0 0,-1-1 0 0 0,-2 1 0 0 0,-3-18-62 0 0,5 39-326 0 0,-2-8-1449 0 0,24 8-3614 0 0,-14 4 3655 0 0</inkml:trace>
  <inkml:trace contextRef="#ctx0" brushRef="#br0" timeOffset="28904.042">5560 3602 3224 0 0,'-1'0'240'0'0,"-3"0"267"0"0,3 0 1867 0 0,1 0 802 0 0,0 0 153 0 0,0 0-357 0 0,-1 1-1617 0 0,-5 6-780 0 0,4-4-390 0 0,-1-1 0 0 0,1 1-1 0 0,0-1 1 0 0,0 1 0 0 0,0 0 0 0 0,0 0 0 0 0,0 0 0 0 0,1 0 0 0 0,-1 0 0 0 0,1 0 0 0 0,0 0 0 0 0,0 1 0 0 0,0-1 0 0 0,0 0 0 0 0,0 1-1 0 0,1-1 1 0 0,-1 3-185 0 0,-2 23 891 0 0,2-23-700 0 0,0-1 0 0 0,0 1 0 0 0,1 0 1 0 0,0-1-1 0 0,0 6-191 0 0,7 81 1298 0 0,-5 65-1298 0 0,-2-102 158 0 0,0-53-93 0 0,0-2-1 0 0,0 0 0 0 0,0 0 0 0 0,0 0 0 0 0,0 0 3 0 0,0 0 10 0 0,3-9 83 0 0,0-7-119 0 0,0-3-36 0 0,1 1-1 0 0,0 0 1 0 0,1 1 0 0 0,1-1 0 0 0,1 1 0 0 0,8-15-5 0 0,-5 15-215 0 0,2-1 1 0 0,-1 2 0 0 0,13-13 214 0 0,-17 21-78 0 0,1 0-1 0 0,0 1 1 0 0,0 0 0 0 0,1 0-1 0 0,0 1 1 0 0,0 0 0 0 0,0 1-1 0 0,1 0 79 0 0,-10 5 0 0 0,7-4 4 0 0,0 0 0 0 0,1 1-1 0 0,-1 0 1 0 0,1 0 0 0 0,-1 1 0 0 0,1 0-1 0 0,0 0 1 0 0,0 1 0 0 0,2 0-4 0 0,-9 1 7 0 0,-1 0 1 0 0,0 0 0 0 0,1 0-1 0 0,-1 0 1 0 0,0 0 0 0 0,0 0-1 0 0,1 0 1 0 0,-1 0 0 0 0,0 0-1 0 0,1 0 1 0 0,-1 0 0 0 0,0 0-1 0 0,1 0 1 0 0,-1 1 0 0 0,0-1-1 0 0,0 0 1 0 0,1 0 0 0 0,-1 0-1 0 0,0 0 1 0 0,0 1-1 0 0,1-1 1 0 0,-1 0 0 0 0,0 0-1 0 0,0 0 1 0 0,0 1 0 0 0,1-1-1 0 0,-1 0 1 0 0,0 0 0 0 0,0 1-1 0 0,0-1 1 0 0,0 0 0 0 0,0 1-1 0 0,0-1 1 0 0,1 0-8 0 0,-4 13 146 0 0,-11 8 25 0 0,4-12-44 0 0,0 0-1 0 0,-1-1 1 0 0,-9 6-127 0 0,7-5 34 0 0,0 1 0 0 0,-4 4-34 0 0,-25 18 195 0 0,32-25-89 0 0,1 0-1 0 0,0 1 1 0 0,0 0-1 0 0,0 0 1 0 0,1 1-106 0 0,6-6-40 0 0,0-1 1 0 0,0 1 0 0 0,0 0 0 0 0,0 0 0 0 0,0 0 0 0 0,1 0 0 0 0,-1 0-1 0 0,1 0 1 0 0,0 1 0 0 0,0-1 0 0 0,0 2 39 0 0,1-3-14 0 0,0 0 1 0 0,0-1-1 0 0,0 1 1 0 0,0-1-1 0 0,0 1 1 0 0,0-1 0 0 0,1 1-1 0 0,-1-1 1 0 0,0 1-1 0 0,1-1 1 0 0,0 1-1 0 0,-1-1 1 0 0,1 1-1 0 0,0-1 1 0 0,0 0-1 0 0,0 0 1 0 0,-1 1-1 0 0,2-1 1 0 0,-1 0-1 0 0,0 0 1 0 0,0 0-1 0 0,0 0 1 0 0,0 0-1 0 0,1 0 1 0 0,-1 0-1 0 0,1 0 14 0 0,5 3-142 0 0,0-1 0 0 0,1 1 0 0 0,-1-2 0 0 0,1 1-1 0 0,-1-1 1 0 0,1 0 0 0 0,5 0 142 0 0,-2 1-376 0 0,0-1 0 0 0,-1 1-1 0 0,5 2 377 0 0,6 3-2128 0 0,-6-3-3887 0 0,-6-4-189 0 0</inkml:trace>
  <inkml:trace contextRef="#ctx0" brushRef="#br0" timeOffset="29457.72">5922 3953 6504 0 0,'0'0'298'0'0,"0"0"-4"0"0,0 0 8 0 0,0 0 753 0 0,-5 0 9632 0 0,5 1-8636 0 0,1 1-1975 0 0,-1-1-38 0 0,0 0-1 0 0,1-1 0 0 0,-1 1 1 0 0,1 0-1 0 0,-1 0 0 0 0,1-1 1 0 0,0 1-1 0 0,-1 0 0 0 0,1-1 1 0 0,0 1-1 0 0,-1 0 0 0 0,1-1 1 0 0,0 1-1 0 0,0 0-37 0 0,1 0 77 0 0,-1 1-1 0 0,0-1 1 0 0,1 1-1 0 0,-1 0 1 0 0,0 0-1 0 0,0-1 1 0 0,0 1 0 0 0,0 0-1 0 0,0 1-76 0 0,0 0 120 0 0,0 0-75 0 0,0-1-1 0 0,0 0 0 0 0,-1 1 1 0 0,1-1-1 0 0,-1 0 1 0 0,0 1-1 0 0,1-1 0 0 0,-1 1 1 0 0,0-1-1 0 0,0 1 1 0 0,-1-1-1 0 0,1 1 0 0 0,0-1 1 0 0,-1 0-1 0 0,0 1 0 0 0,1-1 1 0 0,-1 0-1 0 0,0 1 1 0 0,0-1-1 0 0,0 0 0 0 0,0 0 1 0 0,-1 0-1 0 0,1 0 0 0 0,-1 0 1 0 0,1 0-1 0 0,-2 1-44 0 0,-6 6 171 0 0,0 1 0 0 0,-1-2-1 0 0,0 1 1 0 0,-6 3-171 0 0,6-4 97 0 0,-4 2-48 0 0,7-5 30 0 0,-1 1 0 0 0,1 0 0 0 0,-1 0-1 0 0,2 1 1 0 0,-1 0 0 0 0,1 0 0 0 0,-4 6-79 0 0,10-13 17 0 0,0 0-1 0 0,0 1 1 0 0,0-1 0 0 0,-1 0-1 0 0,1 0 1 0 0,0 0 0 0 0,0 1 0 0 0,0-1-1 0 0,0 0 1 0 0,0 0 0 0 0,0 0-1 0 0,0 0 1 0 0,0 1 0 0 0,0-1 0 0 0,0 0-1 0 0,0 0 1 0 0,0 0 0 0 0,0 1-1 0 0,1-1 1 0 0,-1 0 0 0 0,0 0 0 0 0,0 0-1 0 0,0 0 1 0 0,0 1 0 0 0,0-1-1 0 0,0 0 1 0 0,0 0 0 0 0,0 0-1 0 0,0 0 1 0 0,1 0 0 0 0,-1 1 0 0 0,0-1-1 0 0,0 0 1 0 0,0 0 0 0 0,0 0-1 0 0,1 0-16 0 0,8 4 160 0 0,9 0-21 0 0,78 10 586 0 0,-14 0-589 0 0,-63-10-250 0 0,-17-4-669 0 0,8 2 1099 0 0,-6-1-8967 0 0,-4-1 1036 0 0</inkml:trace>
  <inkml:trace contextRef="#ctx0" brushRef="#br0" timeOffset="9526.592">330 2890 4144 0 0,'2'-16'575'0'0,"-2"13"642"0"0,0 1-1 0 0,-1-1 1 0 0,1 1-1 0 0,-1-1 1 0 0,0 1 0 0 0,0 0-1 0 0,0-1 1 0 0,-1-1-1217 0 0,2 3 812 0 0,0 1-79 0 0,-3 5 3749 0 0,0 15-3066 0 0,0 15-1816 0 0,4 14 1082 0 0,-5 126 812 0 0,-9 43-710 0 0,12-197-690 0 0,1 0 1 0 0,0 0-1 0 0,2 6-94 0 0,-1-16-506 0 0,1 0 1 0 0,0-1-1 0 0,0 1 0 0 0,1-1 0 0 0,1 0 1 0 0,0 0-1 0 0,2 4 506 0 0,-1-4-7710 0 0</inkml:trace>
  <inkml:trace contextRef="#ctx0" brushRef="#br0" timeOffset="10529.551">622 3059 10016 0 0,'-4'-25'930'0'0,"4"19"-181"0"0,-1 0-1 0 0,0 0 1 0 0,0 0-1 0 0,-1 0 1 0 0,0 0-1 0 0,0 1 1 0 0,0-1-1 0 0,-1 0-748 0 0,3 5 905 0 0,-1 0-831 0 0,1 1 0 0 0,0 0 0 0 0,0 0-1 0 0,0-1 1 0 0,0 1 0 0 0,-1 0 0 0 0,1 0-1 0 0,0 0 1 0 0,0-1 0 0 0,-1 1 0 0 0,1 0-1 0 0,0 0 1 0 0,0 0 0 0 0,-1 0 0 0 0,1 0-1 0 0,0-1 1 0 0,-1 1 0 0 0,1 0 0 0 0,0 0-1 0 0,-1 0 1 0 0,1 0 0 0 0,0 0-1 0 0,0 0 1 0 0,-1 0 0 0 0,1 0 0 0 0,0 0-1 0 0,-1 0 1 0 0,1 0 0 0 0,0 0 0 0 0,-1 0-1 0 0,1 1 1 0 0,0-1 0 0 0,0 0 0 0 0,-1 0-1 0 0,1 0 1 0 0,0 0 0 0 0,0 0 0 0 0,-1 1-74 0 0,-9 4 596 0 0,8-4-576 0 0,0 1-1 0 0,0 0 1 0 0,0 0 0 0 0,1 0 0 0 0,-1 0-1 0 0,0 0 1 0 0,1 0 0 0 0,0 0 0 0 0,-1 0-1 0 0,1 0 1 0 0,0 1 0 0 0,0 0-20 0 0,-9 32 42 0 0,6-16 355 0 0,2-12-290 0 0,0 0 0 0 0,1 0 0 0 0,0 1 0 0 0,0-1 0 0 0,1 0 0 0 0,0 0 0 0 0,0 1 0 0 0,1-1 0 0 0,-1 0 0 0 0,2 0 0 0 0,-1 0 0 0 0,1 0 0 0 0,0 0 0 0 0,0 0 0 0 0,1 0-107 0 0,-2-5 0 0 0,0 0 0 0 0,1-1 0 0 0,-1 1 0 0 0,0 0 0 0 0,1-1 0 0 0,-1 1 0 0 0,1-1 0 0 0,-1 0 0 0 0,1 1 0 0 0,-1-1 0 0 0,1 0 0 0 0,0 0 0 0 0,0 0 0 0 0,0 0 0 0 0,0-1 0 0 0,0 1 0 0 0,0 0 0 0 0,0-1 0 0 0,0 1 0 0 0,0-1 0 0 0,0 0 0 0 0,0 1 0 0 0,0-1 0 0 0,0 0 0 0 0,0 0 0 0 0,0-1 0 0 0,0 1 0 0 0,0 0 0 0 0,0-1 0 0 0,0 1 0 0 0,0-1 0 0 0,0 0 0 0 0,0 1 0 0 0,0-1 0 0 0,-1 0 0 0 0,2-1 0 0 0,6-5-32 0 0,-3 4-29 0 0,-1-1 1 0 0,0 0-1 0 0,0-1 1 0 0,-1 1-1 0 0,0-1 1 0 0,1 0-1 0 0,1-4 61 0 0,-1 2 19 0 0,-2 1 46 0 0,1 0 0 0 0,0 1 0 0 0,0-1 0 0 0,1 1 0 0 0,0 0-65 0 0,-4 5 2 0 0,0 0-1 0 0,0 0 1 0 0,-1 1-1 0 0,1-1 1 0 0,0 0-1 0 0,0 1 1 0 0,-1-1-1 0 0,1 0 1 0 0,0 1-1 0 0,-1-1 1 0 0,1 1-1 0 0,0-1 1 0 0,-1 1-1 0 0,1 0 1 0 0,-1-1-1 0 0,1 1 1 0 0,-1-1-1 0 0,1 2-1 0 0,0-1-19 0 0,3 3-37 0 0,0 1-1 0 0,-1-1 1 0 0,0 1-1 0 0,0 0 1 0 0,0 0-1 0 0,0 0 1 0 0,-1 1-1 0 0,0-1 57 0 0,7 14 12 0 0,-2-6-30 0 0,20 34 104 0 0,-25-43-39 0 0,1 0 0 0 0,-1-1 0 0 0,1 1-1 0 0,0-1 1 0 0,0 0 0 0 0,1 0 0 0 0,-1 0 0 0 0,1-1-1 0 0,-1 1 1 0 0,3 0-47 0 0,-5-2 2 0 0,1 0 0 0 0,-1 0-1 0 0,1 0 1 0 0,-1 0 0 0 0,1-1-1 0 0,0 1 1 0 0,-1 0 0 0 0,1-1-1 0 0,0 1 1 0 0,-1-1 0 0 0,1 0-1 0 0,0 0 1 0 0,-1 0 0 0 0,1 1-1 0 0,0-1 1 0 0,0-1 0 0 0,-1 1-1 0 0,1 0 1 0 0,0 0 0 0 0,0-1 0 0 0,-1 1-1 0 0,1-1 1 0 0,-1 1 0 0 0,1-1-1 0 0,0 0 1 0 0,-1 0 0 0 0,1 0-1 0 0,-1 0 1 0 0,1 0 0 0 0,-1 0-1 0 0,1-1-1 0 0,1-1 114 0 0,0 0 0 0 0,0 0 1 0 0,0-1-1 0 0,-1 1 0 0 0,1-1 0 0 0,-1 1 0 0 0,0-1 0 0 0,0 0 0 0 0,-1 0 0 0 0,1 0 0 0 0,-1 0 0 0 0,0 0 1 0 0,0 0-115 0 0,3-9 168 0 0,-2 0 0 0 0,0 0 0 0 0,1-9-168 0 0,-3 7-3 0 0,-1-1 1 0 0,0 1-1 0 0,-1 0 0 0 0,-3-14 3 0 0,-4-24-5 0 0,11 19-258 0 0,-1 29 147 0 0,-1-1-1 0 0,1 1 1 0 0,-1-1-1 0 0,0 1 1 0 0,-1-6 116 0 0,0 9-206 0 0,1 1 125 0 0,0 1 0 0 0,0 0 0 0 0,0-1 0 0 0,0 1 0 0 0,-1-1 0 0 0,1 1 0 0 0,0-1 0 0 0,0 1 0 0 0,0-1 1 0 0,0 1-1 0 0,0 0 0 0 0,0-1 0 0 0,0 1 0 0 0,0-1 0 0 0,1 1 0 0 0,-1-1 0 0 0,0 1 0 0 0,0-1 0 0 0,0 1 0 0 0,0 0 0 0 0,1-1 0 0 0,-1 1 0 0 0,0-1 0 0 0,0 1 1 0 0,1 0-1 0 0,-1-1 0 0 0,0 1 0 0 0,0 0 0 0 0,1-1 0 0 0,-1 1 0 0 0,1 0 0 0 0,-1-1 81 0 0,1 1-1952 0 0,-1 0-79 0 0</inkml:trace>
  <inkml:trace contextRef="#ctx0" brushRef="#br0" timeOffset="12430.216">1810 3209 8752 0 0,'0'0'398'0'0,"0"0"-3"0"0,1-1-252 0 0,7-1 1938 0 0,1 1 1 0 0,-1 0-1 0 0,1 0 1 0 0,-1 1-1 0 0,5 0-2081 0 0,-6 0 569 0 0,0 1 0 0 0,0 0-1 0 0,0 0 1 0 0,3 2-569 0 0,60 12 1518 0 0,-51-11-1663 0 0,0 0 0 0 0,0 0-1 0 0,-1 2 1 0 0,17 7 145 0 0,-16-5-2662 0 0,-10-5 1272 0 0</inkml:trace>
  <inkml:trace contextRef="#ctx0" brushRef="#br0" timeOffset="13274.726">2373 3057 8176 0 0,'0'0'373'0'0,"0"0"-5"0"0,-1 0-320 0 0,0 0 0 0 0,1-1-1 0 0,-1 1 1 0 0,1 0 0 0 0,-1 0 0 0 0,1 0 0 0 0,-1 0-1 0 0,1-1 1 0 0,-1 1 0 0 0,1 0 0 0 0,-1-1-1 0 0,1 1 1 0 0,-1 0 0 0 0,1-1 0 0 0,-1 1 0 0 0,1 0-1 0 0,0-1 1 0 0,-1 1 0 0 0,1-1 0 0 0,0 1-1 0 0,-1-1-47 0 0,1 0 301 0 0,0 1 0 0 0,-1-1-1 0 0,1 1 1 0 0,-1 0 0 0 0,1-1-1 0 0,0 1 1 0 0,-1-1 0 0 0,1 1-1 0 0,-1 0 1 0 0,1-1 0 0 0,-1 1-1 0 0,1 0 1 0 0,-1-1 0 0 0,1 1-1 0 0,-1 0 1 0 0,1 0 0 0 0,-1 0-1 0 0,1-1 1 0 0,-1 1 0 0 0,1 0-1 0 0,-1 0-300 0 0,-13 3 4244 0 0,13-2-4129 0 0,-1 0 0 0 0,1 1 0 0 0,0-1-1 0 0,-1 0 1 0 0,1 0 0 0 0,0 1 0 0 0,0-1 0 0 0,0 1-1 0 0,0 0-114 0 0,-3 4-64 0 0,-2 3 272 0 0,1 0-1 0 0,0 0 1 0 0,-2 8-208 0 0,2-5 201 0 0,2-4-119 0 0,0 0-1 0 0,1 0 0 0 0,0 1 0 0 0,0-1 0 0 0,1 1 1 0 0,0-1-1 0 0,1 1 0 0 0,0 0 0 0 0,0-1 1 0 0,0 1-1 0 0,1 0 0 0 0,1-1 0 0 0,0 4-81 0 0,0-8-4 0 0,-1-1-1 0 0,1 0 0 0 0,-1 0 1 0 0,1 0-1 0 0,0 0 0 0 0,0 0 1 0 0,0 0-1 0 0,0 0 0 0 0,1 0 1 0 0,-1-1-1 0 0,1 0 0 0 0,0 1 1 0 0,0-1-1 0 0,-1 0 0 0 0,1 0 1 0 0,1 0-1 0 0,-1-1 0 0 0,0 1 1 0 0,0-1-1 0 0,1 1 5 0 0,-1-2 29 0 0,-1 1-1 0 0,1 0 1 0 0,-1-1-1 0 0,1 0 1 0 0,0 0 0 0 0,-1 1-1 0 0,1-1 1 0 0,-1-1-1 0 0,1 1 1 0 0,0 0 0 0 0,-1-1-1 0 0,1 1 1 0 0,-1-1-1 0 0,1 0 1 0 0,-1 0 0 0 0,1 0-1 0 0,-1 0 1 0 0,0 0 0 0 0,1 0-1 0 0,-1-1 1 0 0,0 0-29 0 0,6-3 67 0 0,0-1 0 0 0,0-1 0 0 0,-1 1 0 0 0,0-1 0 0 0,1-1-67 0 0,10-15 70 0 0,-17 22-61 0 0,1-1-1 0 0,-1 1 1 0 0,0-1-1 0 0,-1 1 1 0 0,1-1 0 0 0,0 1-1 0 0,0-1 1 0 0,-1 0-1 0 0,1 1 1 0 0,-1-1 0 0 0,1 0-1 0 0,-1 0 1 0 0,0 1 0 0 0,0-2-9 0 0,0 3 2 0 0,0-1 0 0 0,0 1 1 0 0,0 0-1 0 0,0 0 1 0 0,0-1-1 0 0,-1 1 1 0 0,1 0-1 0 0,0 0 0 0 0,0-1 1 0 0,0 1-1 0 0,0 0 1 0 0,0 0-1 0 0,0-1 0 0 0,0 1 1 0 0,0 0-1 0 0,0-1 1 0 0,0 1-1 0 0,0 0 1 0 0,0 0-1 0 0,1-1 0 0 0,-1 1 1 0 0,0 0-1 0 0,0 0 1 0 0,0-1-1 0 0,0 1 0 0 0,0 0 1 0 0,0 0-1 0 0,1 0 1 0 0,-1-1-1 0 0,0 1-2 0 0,7 5-77 0 0,0 0 56 0 0,10 9-230 0 0,15 10-234 0 0,-27-21 526 0 0,1 1 0 0 0,0-2 0 0 0,1 1 0 0 0,-1-1 0 0 0,0 1-1 0 0,1-2 1 0 0,-1 1 0 0 0,1-1 0 0 0,0 0 0 0 0,-1 0 0 0 0,1-1 0 0 0,0 0 0 0 0,0 0-1 0 0,-1 0 1 0 0,1-1 0 0 0,0 0 0 0 0,-1-1 0 0 0,1 1 0 0 0,-1-1 0 0 0,1 0 0 0 0,-1-1-1 0 0,0 0 1 0 0,6-3-41 0 0,-7 3 34 0 0,-2 1-22 0 0,-1 1-1 0 0,0 0 1 0 0,0 0 0 0 0,1-1 0 0 0,-1 1 0 0 0,0-1-1 0 0,0 0 1 0 0,-1 0 0 0 0,1 1 0 0 0,0-1-1 0 0,-1-1 1 0 0,1 1 0 0 0,-1 0 0 0 0,1 0 0 0 0,-1 0-1 0 0,0-1 1 0 0,0 1 0 0 0,0 0 0 0 0,0-3-12 0 0,1-2 5 0 0,-1 5 6 0 0,0-1-1 0 0,-1 1 1 0 0,1-1 0 0 0,-1 1-1 0 0,0 0 1 0 0,1-1 0 0 0,-1 1-1 0 0,0-1 1 0 0,0 1 0 0 0,-1-1-1 0 0,1 1 1 0 0,0-1 0 0 0,-1 1-1 0 0,0-1-10 0 0,-23-71 132 0 0,5 20-750 0 0,18 49 232 0 0,-2-8 222 0 0,1 10-6873 0 0,2 3 631 0 0</inkml:trace>
  <inkml:trace contextRef="#ctx0" brushRef="#br0" timeOffset="13624.518">2880 3179 4608 0 0,'1'1'99'0'0,"0"0"0"0"0,0 0 0 0 0,0 0 0 0 0,0 0 1 0 0,0 0-1 0 0,0 0 0 0 0,0 0 0 0 0,0 0 0 0 0,0 0 0 0 0,0 0 1 0 0,0 0-1 0 0,-1 1 0 0 0,1 0-99 0 0,0-1 496 0 0,-1-1-1 0 0,1 1 1 0 0,-1 0 0 0 0,1 0-1 0 0,-1 0 1 0 0,0 0 0 0 0,0 0-1 0 0,1 0 1 0 0,-1 0 0 0 0,0 0 0 0 0,0 0-1 0 0,0 0 1 0 0,0 0-496 0 0,0 0 499 0 0,0 0-1 0 0,0 0 1 0 0,0 0-1 0 0,0 0 1 0 0,0 0-1 0 0,0-1 1 0 0,0 1-1 0 0,0 0 1 0 0,0 0 0 0 0,0 0-1 0 0,1 0 1 0 0,-1 0-1 0 0,0-1 1 0 0,1 1-1 0 0,-1 0 1 0 0,1 0-499 0 0,-1 0 92 0 0,0-1 0 0 0,1 1 0 0 0,-1 0 0 0 0,0-1 0 0 0,0 1 0 0 0,1 0-1 0 0,-1-1 1 0 0,0 1 0 0 0,0 0 0 0 0,0-1 0 0 0,0 1 0 0 0,0 0 0 0 0,0 0 0 0 0,0-1 0 0 0,0 1 0 0 0,0 0 0 0 0,0-1 0 0 0,0 1 0 0 0,-1 0 0 0 0,1-1 0 0 0,0 1 0 0 0,0 0-92 0 0,-6 21 1046 0 0,6-19-967 0 0,-1 0 1 0 0,1-1 0 0 0,-1 1-1 0 0,0 0 1 0 0,0-1 0 0 0,0 1-1 0 0,0-1 1 0 0,0 1 0 0 0,0-1-1 0 0,-1 1-79 0 0,0 1 89 0 0,-1-1 0 0 0,1 0-1 0 0,0 1 1 0 0,1-1 0 0 0,-1 1-1 0 0,1-1 1 0 0,-1 1 0 0 0,1 0-1 0 0,0 0 1 0 0,1-1 0 0 0,-1 1-1 0 0,1 0-88 0 0,-4 12 250 0 0,-1 6-220 0 0,3-10-24 0 0,1-11-134 0 0,1 1 0 0 0,0-1 0 0 0,-1 1 0 0 0,1-1 0 0 0,0 1 0 0 0,0 0 0 0 0,-1-1 0 0 0,1 1 0 0 0,1-1 0 0 0,-1 1 0 0 0,0 0 0 0 0,0-1 0 0 0,0 1 0 0 0,1 0 128 0 0,-1-1-8 0 0,0-1 1 0 0,0 0 0 0 0,1 0-1 0 0,-1 0 1 0 0,0 1-1 0 0,0-1 1 0 0,0 0 0 0 0,0 0-1 0 0,0 0 1 0 0,0 1 0 0 0,1-1-1 0 0,-1 0 1 0 0,0 0 0 0 0,0 0-1 0 0,0 0 1 0 0,0 1 0 0 0,1-1-1 0 0,-1 0 1 0 0,0 0-1 0 0,0 0 1 0 0,0 0 0 0 0,1 0-1 0 0,-1 0 1 0 0,0 0 0 0 0,0 0-1 0 0,1 0 1 0 0,-1 0 0 0 0,0 0-1 0 0,0 0 1 0 0,1 0-1 0 0,-1 0 1 0 0,0 0 0 0 0,0 0-1 0 0,0 0 1 0 0,1 0 0 0 0,-1 0-1 0 0,0 0 1 0 0,0 0 0 0 0,1 0-1 0 0,-1 0 1 0 0,0 0 0 0 0,0 0-1 0 0,0 0 1 0 0,1-1-1 0 0,-1 1 1 0 0,0 0 7 0 0,1-1-172 0 0,4 0-669 0 0,-1-1-1 0 0,0 0 1 0 0,1 0 0 0 0,-1-1-1 0 0,0 1 1 0 0,-1-1 0 0 0,1 0 0 0 0,2-2 840 0 0,4-7-2554 0 0</inkml:trace>
  <inkml:trace contextRef="#ctx0" brushRef="#br0" timeOffset="14027.759">3137 2887 3224 0 0,'-1'-1'240'0'0,"0"1"10239"0"0,0 2-4408 0 0,1 8-2948 0 0,2 5-5252 0 0,-1-8 3880 0 0,9 34-983 0 0,5 9-768 0 0,21 69 1432 0 0,-34-109-1276 0 0,0 0 0 0 0,0 0-1 0 0,-1 0 1 0 0,0 2-156 0 0,3 21-15 0 0,-4-29 15 0 0,1 0 0 0 0,-1 0 0 0 0,0 0 0 0 0,-1 1 0 0 0,1 2 0 0 0,-1-4 0 0 0,1 1 0 0 0,-1 0 0 0 0,1-1 0 0 0,0 1 0 0 0,1 0 0 0 0,-1 0 0 0 0,1-1 0 0 0,0 2 0 0 0,1 8 0 0 0,0 0 0 0 0,-1 0 0 0 0,0 0 0 0 0,-2 12 0 0 0,1-12 0 0 0,0-3 0 0 0,-2 0 0 0 0,1 0 0 0 0,-1 0 0 0 0,-1 3 0 0 0,-3 13 0 0 0,4-16 30 0 0,0 0 0 0 0,0-1 0 0 0,-1 1 0 0 0,-3 5-30 0 0,6-14 120 0 0,0-1 0 0 0,0 0-100 0 0,0 0-421 0 0,0 0-188 0 0,5-5-6807 0 0,1 1-173 0 0</inkml:trace>
  <inkml:trace contextRef="#ctx0" brushRef="#br0" timeOffset="43870.921">1132 3030 7920 0 0,'0'-2'31'0'0,"0"-1"43"0"0,0 1-1 0 0,0 0 1 0 0,0-1 0 0 0,0 1-1 0 0,0 0 1 0 0,1 0 0 0 0,-1-1-1 0 0,1 1 1 0 0,0 0-1 0 0,-1 0 1 0 0,2-2-74 0 0,1-2 255 0 0,-1 0-1 0 0,0 0 1 0 0,0 0-1 0 0,-1-1 1 0 0,1-5-255 0 0,2-5 1646 0 0,0 6-359 0 0,-2 6 5440 0 0,-12 48-5806 0 0,3 0 1 0 0,0 9-922 0 0,4 14 548 0 0,2-40-567 0 0,0 0 0 0 0,-4 15 19 0 0,2-12 59 0 0,-3 11 114 0 0,-2 12-104 0 0,7-38-41 0 0,-1-1 0 0 0,-1 0 0 0 0,0-1 0 0 0,0 1 1 0 0,-4 7-29 0 0,7-19 82 0 0,0-1 1 0 0,0 0-11 0 0,0-6-46 0 0,1-1 1 0 0,0 1-1 0 0,0-1 1 0 0,1 1-1 0 0,0-1 0 0 0,0 1 1 0 0,0 0-1 0 0,3-5-26 0 0,7-11-167 0 0,9-15 167 0 0,-9 17 45 0 0,-3 5-45 0 0,1-4 0 0 0,1 1 0 0 0,1 0 0 0 0,10-11 0 0 0,-1 13 0 0 0,-18 12 16 0 0,-3 3 64 0 0,0 1 16 0 0,-2 2 23 0 0,0 1 0 0 0,0-1 1 0 0,0 1-1 0 0,-1-1 0 0 0,0 0 0 0 0,1 0 0 0 0,-3 2-119 0 0,-4 3 212 0 0,-43 34-106 0 0,48-38-92 0 0,0 1-1 0 0,0-1 0 0 0,0 1 1 0 0,0 0-1 0 0,1 1 0 0 0,0-1 1 0 0,0 0-1 0 0,0 1 0 0 0,0 0 1 0 0,1 0-1 0 0,-1 0 0 0 0,0 3-13 0 0,3-7 0 0 0,0-1 0 0 0,-1 1 0 0 0,1 0 0 0 0,0-1 0 0 0,0 1 0 0 0,0-1 0 0 0,0 1 0 0 0,0 0 0 0 0,0-1 0 0 0,0 1 0 0 0,0-1 0 0 0,0 1 0 0 0,0 0 0 0 0,0-1 0 0 0,0 1 0 0 0,0-1 0 0 0,0 1 0 0 0,0 0 0 0 0,1-1 0 0 0,-1 1 0 0 0,0-1 0 0 0,0 1 0 0 0,1-1 0 0 0,-1 1 0 0 0,0-1 0 0 0,1 1 0 0 0,-1-1 0 0 0,1 1 0 0 0,-1-1 0 0 0,1 0 0 0 0,-1 1 0 0 0,2 0 0 0 0,1 4 6 0 0,0-1 0 0 0,1 0 0 0 0,0 1 0 0 0,0-1 0 0 0,0-1 0 0 0,0 1 0 0 0,1-1 0 0 0,-1 1 0 0 0,1-2 0 0 0,3 3-6 0 0,3 2 4 0 0,31 12 25 0 0,-3 0-4103 0 0,-38-19 3607 0 0,0 0 0 0 0,-1 0 0 0 0,1 0 0 0 0,0 0 0 0 0,0 0 1 0 0,0 0-1 0 0,-1 0 0 0 0,1 0 0 0 0,0 0 0 0 0,0 0 0 0 0,0 0 0 0 0,-1-1 0 0 0,1 1 0 0 0,0 0 0 0 0,0 0 0 0 0,-1-1 0 0 0,1 1 0 0 0,0-1 0 0 0,-1 1 1 0 0,1 0-1 0 0,0-1 467 0 0,0 0 153 0 0,0 1-2487 0 0</inkml:trace>
  <inkml:trace contextRef="#ctx0" brushRef="#br0" timeOffset="44274.368">1334 3274 4608 0 0,'0'0'353'0'0,"0"0"65"0"0,0 0 1131 0 0,0 0 519 0 0,0 0 106 0 0,0 0-191 0 0,0 0-899 0 0,8 1 819 0 0,-2 5-1167 0 0,0-1 1 0 0,-1 1-1 0 0,1 0 1 0 0,-1 0 0 0 0,-1 1-1 0 0,1 0-736 0 0,17 37 1567 0 0,-14-24-1424 0 0,6 15-149 0 0,-14-34-751 0 0,3 1-645 0 0,-2-1 12 0 0,2 0-3439 0 0,1-1-1176 0 0</inkml:trace>
  <inkml:trace contextRef="#ctx0" brushRef="#br0" timeOffset="44666.668">1456 3149 5984 0 0,'0'0'464'0'0,"0"-1"-306"0"0,-2 0 214 0 0,-4-7 4514 0 0,5 7 1183 0 0,-1 5-2643 0 0,1 0-3674 0 0,1 13-587 0 0,1-6-1079 0 0,-1 2-720 0 0</inkml:trace>
  <inkml:trace contextRef="#ctx0" brushRef="#br0" timeOffset="18860.643">435 3806 4608 0 0,'0'0'353'0'0,"0"-16"3810"0"0,3 7 879 0 0,-3 9-4896 0 0,0 0-1 0 0,0 0 1 0 0,0 1 0 0 0,0-1-1 0 0,0 0 1 0 0,0 0-1 0 0,0 0 1 0 0,0 0 0 0 0,0 0-1 0 0,0 0 1 0 0,0 0-1 0 0,0 0 1 0 0,0 0 0 0 0,0 0-1 0 0,0 1 1 0 0,0-1-1 0 0,1 0 1 0 0,-1 0-1 0 0,0 0 1 0 0,0 0 0 0 0,0 0-1 0 0,0 0 1 0 0,0 0-1 0 0,0 0 1 0 0,0 0 0 0 0,0 0-1 0 0,0 0 1 0 0,0 0-1 0 0,1 0 1 0 0,-1 0 0 0 0,0 0-1 0 0,0 0 1 0 0,0 0-1 0 0,0 0 1 0 0,0 0 0 0 0,0 0-1 0 0,0 0 1 0 0,0 0-1 0 0,0 0 1 0 0,1 0-1 0 0,-1 0 1 0 0,0 0 0 0 0,0 0-1 0 0,0 0 1 0 0,0 0-1 0 0,0 0 1 0 0,0 0 0 0 0,0 0-1 0 0,0 0 1 0 0,0 0-1 0 0,0 0 1 0 0,0 0 0 0 0,1-1-1 0 0,-1 1 1 0 0,0 0-1 0 0,0 0 1 0 0,0 0 0 0 0,0 0-1 0 0,0 0 1 0 0,0 0-1 0 0,0 0-145 0 0,3 48 795 0 0,-1-14-532 0 0,-1-10-159 0 0,-1 0 0 0 0,-3 24-104 0 0,0 16 94 0 0,1-18-44 0 0,-5 20-50 0 0,3-18 14 0 0,-1-19 63 0 0,1 10 86 0 0,1-12-95 0 0,2-23-75 0 0,1 0 0 0 0,-1 0 0 0 0,1 0 0 0 0,-1 0 0 0 0,1 0 0 0 0,1 0 0 0 0,-1 0 0 0 0,1 0 1 0 0,0 2 6 0 0,1 16-584 0 0,1-1-1000 0 0,4-9-3556 0 0,-7-12-1413 0 0</inkml:trace>
  <inkml:trace contextRef="#ctx0" brushRef="#br0" timeOffset="19365.94">733 3936 13704 0 0,'0'0'629'0'0,"0"0"-13"0"0,-10 7-301 0 0,6-1 10 0 0,1 0 0 0 0,-1 0 1 0 0,1 0-1 0 0,1 1 1 0 0,-1-1-1 0 0,1 1 1 0 0,0 0-1 0 0,0-1 1 0 0,1 1-1 0 0,0 2-325 0 0,-3 10 651 0 0,2-5-191 0 0,0 0 1 0 0,1 0-1 0 0,0 0 1 0 0,1 4-461 0 0,0-13 51 0 0,1-1 26 0 0,0 0-1 0 0,-1 0 1 0 0,1 0 0 0 0,1-1 0 0 0,-1 1-1 0 0,0 0 1 0 0,3 3-77 0 0,1 4 120 0 0,-5-10-104 0 0,1 0 0 0 0,0 0 0 0 0,0 0-1 0 0,-1 0 1 0 0,1 0 0 0 0,0-1 0 0 0,0 1-1 0 0,0 0 1 0 0,0 0 0 0 0,0-1 0 0 0,0 1-1 0 0,0-1 1 0 0,0 1 0 0 0,1-1 0 0 0,-1 0-1 0 0,0 1 1 0 0,0-1 0 0 0,0 0-16 0 0,21 3-26 0 0,-18-4 24 0 0,-1 0 0 0 0,1 0-1 0 0,0-1 1 0 0,-1 1 0 0 0,1-1 0 0 0,-1 0 0 0 0,1 1 0 0 0,-1-2 0 0 0,0 1 0 0 0,0 0 0 0 0,0-1 0 0 0,0 1 2 0 0,5-7 300 0 0,0 0-1 0 0,0 0 1 0 0,0-2-300 0 0,8-9-89 0 0,-14 18 93 0 0,1-1 1 0 0,-1 1-1 0 0,1 0 1 0 0,-1 0-1 0 0,1 0 1 0 0,0 1-1 0 0,0-1 1 0 0,0 1-1 0 0,0-1 0 0 0,0 1 1 0 0,1 0-1 0 0,1 0-4 0 0,-4 0 0 0 0,-1 1 0 0 0,1 0 0 0 0,0 0 0 0 0,0 0 0 0 0,-1 0 0 0 0,1 0 0 0 0,0-1 0 0 0,0 1 0 0 0,-1 1 0 0 0,1-1 0 0 0,0 0 0 0 0,0 0 0 0 0,-1 0 0 0 0,1 0 0 0 0,0 0 0 0 0,-1 1 0 0 0,1-1 0 0 0,0 0 0 0 0,0 1 0 0 0,-1-1 0 0 0,1 0 0 0 0,-1 1 0 0 0,1-1 0 0 0,0 1 0 0 0,-1-1 0 0 0,1 1 0 0 0,-1-1 0 0 0,1 1 0 0 0,1 2 0 0 0,5 2 74 0 0,-1 1 0 0 0,0 0 0 0 0,-1 0 0 0 0,1 0 0 0 0,-1 1-1 0 0,-1 0 1 0 0,1 0 0 0 0,0 1-74 0 0,1 2-232 0 0,-4-7 214 0 0,1 0-1 0 0,-1 0 1 0 0,1-1 0 0 0,0 1-1 0 0,-1-1 1 0 0,1 0 0 0 0,2 1 18 0 0,12 11 104 0 0,-16-13-85 0 0,0 0-1 0 0,0 0 1 0 0,0-1 0 0 0,0 1-1 0 0,0 0 1 0 0,0-1 0 0 0,0 1-1 0 0,0-1 1 0 0,1 1 0 0 0,-1-1-1 0 0,0 1 1 0 0,0-1-19 0 0,1 0 105 0 0,18-1 1391 0 0,-17-1-1468 0 0,1 0 1 0 0,0-1-1 0 0,-1 0 0 0 0,0 0 0 0 0,0 0 0 0 0,0 0 1 0 0,0 0-1 0 0,0 0 0 0 0,0-1 0 0 0,-1 0 0 0 0,0 1 1 0 0,1-1-1 0 0,-2 0 0 0 0,1 0 0 0 0,0 0 0 0 0,-1 0 0 0 0,1 0 1 0 0,-1-1-1 0 0,-1 1 0 0 0,1 0 0 0 0,0-2-28 0 0,2-16 0 0 0,-2-1 0 0 0,0-2 0 0 0,-1 19 2 0 0,-1-1-1 0 0,0 1 0 0 0,0 0 1 0 0,-2-4-2 0 0,-3-20-260 0 0,5 25 114 0 0,0 0 0 0 0,0-1 0 0 0,-1 1 1 0 0,1 0-1 0 0,-1-1 0 0 0,-2-1 146 0 0,-2-8-657 0 0,1 3 10 0 0,-1 0-1660 0 0,5 3-2378 0 0,1 1-2273 0 0</inkml:trace>
  <inkml:trace contextRef="#ctx0" brushRef="#br0" timeOffset="23673.073">1934 4122 3680 0 0,'0'0'284'0'0,"2"0"-187"0"0,16 0 2656 0 0,-16 0 354 0 0,0 1 158 0 0,50 7 2594 0 0,2 1-3343 0 0,25 3-656 0 0,-39-7-2316 0 0,0-2 0 0 0,36-2 456 0 0,-73-1-204 0 0,7-1-2092 0 0,2-2-5057 0 0</inkml:trace>
  <inkml:trace contextRef="#ctx0" brushRef="#br0" timeOffset="45358.982">1337 3975 8376 0 0,'0'0'381'0'0,"0"0"-5"0"0,0 0-76 0 0,0 0 553 0 0,0 0 274 0 0,0 0 52 0 0,0 0-54 0 0,0 0-248 0 0,0 0-114 0 0,0 0-24 0 0,0 0-2 0 0,0 0 5 0 0,0 0 2 0 0,0 0 0 0 0,0 0-54 0 0,0 0-232 0 0,0 0-104 0 0,0 0-24 0 0,3 8 236 0 0,-2-2-440 0 0,0 0-1 0 0,0 0 1 0 0,0 0 0 0 0,-1 0 0 0 0,0 1 0 0 0,-1-1 0 0 0,1 0 0 0 0,-1 0 0 0 0,0 0 0 0 0,0 0-1 0 0,-3 5-125 0 0,-4 31 242 0 0,4-5 535 0 0,-7 24-777 0 0,4-21 479 0 0,0 7-479 0 0,2-23 113 0 0,3-20-93 0 0,1 0-1 0 0,0 0 0 0 0,1 0 1 0 0,-1 0-1 0 0,1 0 1 0 0,-1 0-20 0 0,2-2 9 0 0,-1-1-6 0 0,0-1 0 0 0,0 1 0 0 0,0 0 0 0 0,0-1 0 0 0,0 1 0 0 0,0 0 0 0 0,0-1 0 0 0,0 1 0 0 0,0 0 0 0 0,0-1 0 0 0,0 1 0 0 0,-1 0 0 0 0,1-1-1 0 0,0 1 1 0 0,0-1 0 0 0,-1 1 0 0 0,1 0 0 0 0,0-1 0 0 0,-1 1 0 0 0,1-1 0 0 0,-1 1 0 0 0,1-1-3 0 0,-3 6 64 0 0,2-6 2 0 0,1 0-21 0 0,0 0-98 0 0,0 0-21 0 0,8-27-374 0 0,11-18-413 0 0,-12 30 594 0 0,6-9-200 0 0,1 0-1 0 0,0 1 1 0 0,5-4 467 0 0,-5 8-368 0 0,-8 9 295 0 0,1 1 1 0 0,0 1-1 0 0,1 0 1 0 0,0 0-1 0 0,1-1 73 0 0,29-18-149 0 0,-36 25 139 0 0,0 1 20 0 0,-1 0 1 0 0,1 0 0 0 0,0-1 0 0 0,-1 1-1 0 0,1 0 1 0 0,-1-1 0 0 0,1 1-1 0 0,-1-1 1 0 0,0 0 0 0 0,0 1 0 0 0,1-1-1 0 0,-1-1-10 0 0,-1 2 244 0 0,0 1 36 0 0,0 0 0 0 0,0 0-30 0 0,0 0-124 0 0,0 0-16 0 0,0 0 50 0 0,0 0 1 0 0,0 0-8 0 0,0 0-15 0 0,-9 15 20 0 0,-12 20 610 0 0,3-17-624 0 0,-15 16 162 0 0,31-31-288 0 0,-1 0-1 0 0,1 1 1 0 0,-1-1-1 0 0,1 1 1 0 0,1-1 0 0 0,-1 1-1 0 0,0 0 1 0 0,1 0-1 0 0,-1 2-17 0 0,-3 7 13 0 0,4-12-10 0 0,0 1 0 0 0,0-1 0 0 0,0 1-1 0 0,1-1 1 0 0,-1 1 0 0 0,0-1 0 0 0,1 1 0 0 0,0-1-1 0 0,-1 1 1 0 0,1 0 0 0 0,0-1 0 0 0,0 1 0 0 0,0-1-1 0 0,0 1 1 0 0,0 0 0 0 0,0-1 0 0 0,0 1 0 0 0,0 0-1 0 0,1-1 1 0 0,-1 1 0 0 0,1-1 0 0 0,-1 1-3 0 0,4 4 38 0 0,0 0 1 0 0,0-1 0 0 0,0 1-1 0 0,1-1 1 0 0,-1 0-1 0 0,1 0 1 0 0,1-1-1 0 0,-1 0 1 0 0,0 1-1 0 0,1-2 1 0 0,3 3-39 0 0,-2-1 13 0 0,-2-2 28 0 0,0 0 0 0 0,-1 0 0 0 0,1 0 0 0 0,0-1 0 0 0,1 0 0 0 0,1 1-41 0 0,-3-2-51 0 0,1 0 0 0 0,0 0 0 0 0,0-1 0 0 0,0 0 0 0 0,3 0 51 0 0,-1 0-193 0 0,-6 0-77 0 0,8-2-2237 0 0,-5 1-1578 0 0,2-4-2658 0 0</inkml:trace>
  <inkml:trace contextRef="#ctx0" brushRef="#br0" timeOffset="45715.406">1662 4144 3224 0 0,'0'3'581'0'0,"0"-3"1234"0"0,0 0 545 0 0,0 0 110 0 0,0 0-223 0 0,0 0-1034 0 0,0 2-691 0 0,1 0 1 0 0,-1 0-1 0 0,0-1 0 0 0,1 1 0 0 0,-1 0 0 0 0,1 0 0 0 0,0-1 1 0 0,0 1-1 0 0,0 0-522 0 0,0 0 235 0 0,0 0 0 0 0,-1 0 1 0 0,1 0-1 0 0,0-1 0 0 0,-1 1 1 0 0,1 0-1 0 0,-1 0 0 0 0,0 0 0 0 0,1 1-235 0 0,2 46 3063 0 0,0-35-2548 0 0,-2-13-481 0 0,-1 0 0 0 0,1 0 0 0 0,-1 0 1 0 0,1 0-1 0 0,-1 0 0 0 0,0 0 0 0 0,0 0 1 0 0,0 0-1 0 0,0 1 0 0 0,0-1 0 0 0,0 0 1 0 0,0 0-1 0 0,0 0-34 0 0,0 2 71 0 0,-1 0 0 0 0,1 0 0 0 0,0 0 1 0 0,0 0-1 0 0,0 0 0 0 0,1 0 0 0 0,-1 0 0 0 0,1 1-71 0 0,5 17 124 0 0,-4-16-158 0 0,-1-4-214 0 0,-1-1-108 0 0,0 0-27 0 0,0 0-209 0 0,5-9-4387 0 0,-4 8 3874 0 0,2-8-5609 0 0</inkml:trace>
  <inkml:trace contextRef="#ctx0" brushRef="#br0" timeOffset="45716.406">1674 4010 16527 0 0,'0'0'736'0'0,"0"0"144"0"0,0 0-704 0 0,0 0-176 0 0,0 0 0 0 0,0 0 0 0 0,0 0 528 0 0,0 0 72 0 0,0 0 8 0 0,0 0 8 0 0,0 0-256 0 0,0 0-48 0 0,0 0-16 0 0,0 0 0 0 0,0 0-296 0 0,6 3 0 0 0,0 3 0 0 0,-6-6-8799 0 0</inkml:trace>
  <inkml:trace contextRef="#ctx0" brushRef="#br0" timeOffset="-7789.114">11486 303 2760 0 0,'0'0'125'0'0,"5"-6"22"0"0,-4 6 52 0 0,0-1 0 0 0,0 0 0 0 0,0 0 0 0 0,0 0 1 0 0,0 0-1 0 0,-1 0 0 0 0,1 0 0 0 0,0 0 0 0 0,-1 0 0 0 0,1 0 0 0 0,0-1 1 0 0,-1 1-200 0 0,2-4 1435 0 0,-1 5-204 0 0,8-12 87 0 0,-8 11-1162 0 0,0-1 174 0 0,0 1 1 0 0,0-1-1 0 0,0 0 1 0 0,-1 1-1 0 0,1-1 1 0 0,0 0-1 0 0,-1 1 1 0 0,1-1-1 0 0,-1 0 1 0 0,0 0-1 0 0,1 1 1 0 0,-1-1-1 0 0,0 0 1 0 0,0 0-1 0 0,0 0 0 0 0,0 1 1 0 0,-1-1-1 0 0,1 0 1 0 0,-1-1-331 0 0,-2 0 201 0 0,0 1 0 0 0,0 0 0 0 0,0-1 0 0 0,-1 1 0 0 0,-2-1-201 0 0,-3-1 90 0 0,-1 0-1 0 0,0 1 1 0 0,0 0-1 0 0,0 0 1 0 0,-1 1-1 0 0,-9-1-89 0 0,4 1 222 0 0,-1-1-1 0 0,1-1 1 0 0,0-1-222 0 0,-2 1 116 0 0,-1-1-1 0 0,-2 1-115 0 0,-24-2 53 0 0,-198-23 193 0 0,18 10-193 0 0,2-3-53 0 0,-44-2 662 0 0,200 18-1009 0 0,-170-8 120 0 0,-182-5 227 0 0,210 13-8 0 0,-6-1 118 0 0,-32-2 131 0 0,92 4 112 0 0,-219 12-353 0 0,203-1 0 0 0,-149 17 0 0 0,170-10 0 0 0,-94 15 0 0 0,138-14 0 0 0,1 4 0 0 0,-11 8 0 0 0,56-13 0 0 0,-311 80 0 0 0,288-68 367 0 0,-72 34-367 0 0,-74 47 1689 0 0,165-72-1689 0 0,1 2 0 0 0,1 3 0 0 0,3 2 0 0 0,-15 16 0 0 0,53-39 47 0 0,1 0-1 0 0,-15 19-46 0 0,26-26-246 0 0,1 0 0 0 0,0 0 0 0 0,1 0 0 0 0,0 1 0 0 0,0 0-1 0 0,-3 10 247 0 0,9-17-44 0 0,-1-1 0 0 0,1 1 0 0 0,0 0 0 0 0,0-1 0 0 0,0 1 0 0 0,1 0 1 0 0,0-1-1 0 0,0 1 0 0 0,0 0 0 0 0,0 0 0 0 0,1-1 0 0 0,0 1 0 0 0,0 2 44 0 0,1 0-12 0 0,1 0 1 0 0,0-1 0 0 0,0 1 0 0 0,0-1 0 0 0,0 0-1 0 0,1 0 1 0 0,0 0 0 0 0,3 3 11 0 0,8 7 11 0 0,1 0-1 0 0,1-1 1 0 0,0-1 0 0 0,0-1-1 0 0,8 4-10 0 0,62 37 0 0 0,16 5 0 0 0,-72-42 0 0 0,62 40 0 0 0,-53-31 0 0 0,2-2 0 0 0,0-2 0 0 0,11 3 0 0 0,69 20 0 0 0,2-4 0 0 0,29 0 0 0 0,-1-10 646 0 0,-19-4 684 0 0,-61-13-1314 0 0,9-2-16 0 0,-12-3 0 0 0,124 14 0 0 0,-74-11 0 0 0,91 10 0 0 0,-134-16 0 0 0,38-4 0 0 0,-21-1 0 0 0,-32 2 0 0 0,43 0 0 0 0,11-4 0 0 0,-18 1 0 0 0,-38-1 0 0 0,18 4 0 0 0,18 0 0 0 0,52 0 0 0 0,-89-3 0 0 0,-34-1 0 0 0,20 3 0 0 0,38 1 0 0 0,20-3 0 0 0,23 1 0 0 0,-21-2 121 0 0,48-8-121 0 0,-21 1 7 0 0,11-7 49 0 0,-29 3-48 0 0,159-22 73 0 0,-82 8-34 0 0,-119 15-47 0 0,30-10 0 0 0,-80 16 0 0 0,274-60-117 0 0,-213 45 92 0 0,-1-5 0 0 0,-1-2 0 0 0,48-26 25 0 0,-87 34 0 0 0,-1-1 0 0 0,-1-3 0 0 0,-1-1 0 0 0,29-24 0 0 0,-47 29-13 0 0,0 0 0 0 0,-2-2-1 0 0,0 0 1 0 0,-1-1 0 0 0,-1 0-1 0 0,0-3 14 0 0,-9 14 88 0 0,-1 0 0 0 0,-1 0 0 0 0,0 0 0 0 0,0-1 0 0 0,-1 0 0 0 0,0 0 0 0 0,-1 0 0 0 0,-1 0 0 0 0,0 0 0 0 0,0-1 0 0 0,-2 1 0 0 0,1-1 0 0 0,-1 1 0 0 0,-1 0 0 0 0,0-1 0 0 0,-1 1 0 0 0,0 0 0 0 0,-1-1 0 0 0,-1 1 0 0 0,0 1 0 0 0,-1-3-88 0 0,-1-5 88 0 0,-2 1 0 0 0,0 0 0 0 0,-1 1 0 0 0,0-1 0 0 0,-2 2 0 0 0,0-1 0 0 0,-10-10-88 0 0,-6-1 154 0 0,-2 2 0 0 0,0 1 0 0 0,-2 2 0 0 0,-26-16-154 0 0,-139-73 28 0 0,176 101 6 0 0,-94-46-1112 0 0,-3 6 0 0 0,-2 4 1 0 0,-2 6-1 0 0,-37-4 1078 0 0,82 24-1183 0 0</inkml:trace>
  <inkml:trace contextRef="#ctx0" brushRef="#br0" timeOffset="4908.069">4987 2116 2760 0 0,'1'-1'207'0'0,"-1"0"53"0"0,1 1 1 0 0,-1-1 0 0 0,0 1-1 0 0,1-1 1 0 0,-1 0 0 0 0,1 1-1 0 0,-1-1 1 0 0,0 0 0 0 0,0 0-1 0 0,1 1 1 0 0,-1-1 0 0 0,0 0-1 0 0,0 0 1 0 0,0 0-1 0 0,0 1 1 0 0,0-1 0 0 0,0 0-1 0 0,0 0 1 0 0,0 1 0 0 0,0-1-1 0 0,0 0 1 0 0,0 0 0 0 0,-1 0-1 0 0,1 1 1 0 0,0-1 0 0 0,0 0-1 0 0,-1 1 1 0 0,1-1 0 0 0,-1 0-1 0 0,1 1 1 0 0,0-1 0 0 0,-1 0-1 0 0,1 1 1 0 0,-1-1 0 0 0,0 1-1 0 0,1-1 1 0 0,-1 1 0 0 0,1-1-1 0 0,-1 1 1 0 0,0-1 0 0 0,1 1-1 0 0,-1 0 1 0 0,0-1 0 0 0,0 1-261 0 0,-1-2 362 0 0,1 1-148 0 0,-1 0 1 0 0,1 0-1 0 0,-1 0 0 0 0,1 0 1 0 0,-1 0-1 0 0,0 0 0 0 0,1 0 0 0 0,-1 1 1 0 0,0-1-1 0 0,0 1 0 0 0,1-1 1 0 0,-1 1-1 0 0,0 0 0 0 0,0-1 0 0 0,0 1 1 0 0,1 0-1 0 0,-1 0 0 0 0,-2 1-214 0 0,-33 5 1653 0 0,33-5-1458 0 0,-2 0-81 0 0,0 0 0 0 0,0 1 0 0 0,1 0 0 0 0,-1 0 0 0 0,1 0 0 0 0,-1 1-1 0 0,1 0 1 0 0,0 0 0 0 0,0 0 0 0 0,-4 4-114 0 0,-27 20 295 0 0,24-18-168 0 0,1-1 1 0 0,0 1 0 0 0,0 1-1 0 0,-7 9-127 0 0,-3 1 170 0 0,18-18-151 0 0,0 0 0 0 0,0 0-1 0 0,1 1 1 0 0,-1-1 0 0 0,1 1-1 0 0,-1 0 1 0 0,1 0 0 0 0,0 0 0 0 0,0 0-1 0 0,0 0 1 0 0,1 0 0 0 0,-1 0 0 0 0,1 1-1 0 0,0-1-18 0 0,-5 16 82 0 0,4-16-75 0 0,1 0 0 0 0,0 0-1 0 0,0 0 1 0 0,0 1 0 0 0,0-1 0 0 0,0 0-1 0 0,1 1 1 0 0,-1-1 0 0 0,1 0-1 0 0,0 1 1 0 0,0-1 0 0 0,1 1 0 0 0,-1-1-1 0 0,0 0 1 0 0,1 1-7 0 0,6 34 345 0 0,-6-36-338 0 0,0 0 0 0 0,0-1 0 0 0,0 1 0 0 0,0 0 0 0 0,1 0 0 0 0,-1-1 0 0 0,0 1 0 0 0,1-1 0 0 0,-1 0 0 0 0,1 1 0 0 0,-1-1 0 0 0,1 0-1 0 0,0 0 1 0 0,0 0 0 0 0,-1 0 0 0 0,3 1-7 0 0,8 6 1 0 0,-9-6-2 0 0,1 1-1 0 0,-1 0 1 0 0,1-1 0 0 0,0 0-1 0 0,0 0 1 0 0,0 0-1 0 0,0-1 1 0 0,1 1-1 0 0,-1-1 1 0 0,0 0 0 0 0,1 0-1 0 0,-1 0 1 0 0,1-1-1 0 0,-1 1 1 0 0,3-1 1 0 0,9-1-401 0 0,-1 0 0 0 0,1-1 1 0 0,11-3 400 0 0,-14 3-490 0 0,-1-1-45 0 0,0 0 0 0 0,0-1 0 0 0,0 0 0 0 0,0-1 0 0 0,0 0 0 0 0,-1-1 0 0 0,0 0 0 0 0,0-1-1 0 0,-1-1 1 0 0,0 1 0 0 0,0-1 0 0 0,-1-1 0 0 0,7-8 535 0 0,2-11-1345 0 0,-17 27 1307 0 0,-1-1-1 0 0,1 0 0 0 0,0 0 0 0 0,-1 0 0 0 0,1 1 0 0 0,-1-1 0 0 0,1 0 0 0 0,-1 0 1 0 0,0 0-1 0 0,0 0 0 0 0,0 0 0 0 0,0 0 0 0 0,0 0 0 0 0,0 0 0 0 0,-1 0 39 0 0,1 1 50 0 0,-1 0 0 0 0,0 0-1 0 0,0 0 1 0 0,0 0-1 0 0,0 0 1 0 0,0 0 0 0 0,0 1-1 0 0,0-1 1 0 0,0 0-1 0 0,0 0 1 0 0,0 1 0 0 0,0-1-1 0 0,0 1 1 0 0,0-1 0 0 0,-1 1-1 0 0,1 0 1 0 0,0-1-1 0 0,0 1 1 0 0,-1 0 0 0 0,0 0-50 0 0,-26-3 1351 0 0,24 4-1073 0 0,0 0 0 0 0,1 0 0 0 0,-1 0 0 0 0,0 0 0 0 0,0 1 0 0 0,1-1 1 0 0,-1 1-1 0 0,1 0 0 0 0,-1 0 0 0 0,1 0 0 0 0,0 1 0 0 0,-1 0-278 0 0,-5 5 268 0 0,1 0 0 0 0,0 0 0 0 0,-3 6-268 0 0,9-12 37 0 0,0 0 0 0 0,1 1 0 0 0,-1-1 0 0 0,1 1 0 0 0,0-1 0 0 0,-1 1-1 0 0,1 0 1 0 0,1 0 0 0 0,-1-1 0 0 0,0 1 0 0 0,1 0 0 0 0,-1 0 0 0 0,1 0-1 0 0,0 0 1 0 0,0 0 0 0 0,0 0 0 0 0,0 0 0 0 0,0-1 0 0 0,1 1 0 0 0,0 0-1 0 0,-1 0 1 0 0,1 0 0 0 0,0 0 0 0 0,0-1 0 0 0,0 1 0 0 0,1-1 0 0 0,-1 1-1 0 0,1-1 1 0 0,-1 1 0 0 0,1-1 0 0 0,0 0 0 0 0,0 1 0 0 0,0-1 0 0 0,0 0-1 0 0,0 0 1 0 0,1-1 0 0 0,-1 1 0 0 0,1 0 0 0 0,-1-1 0 0 0,1 0 0 0 0,-1 1-1 0 0,1-1 1 0 0,0 0 0 0 0,0 0 0 0 0,-1-1 0 0 0,1 1 0 0 0,0 0 0 0 0,0-1-1 0 0,0 0 1 0 0,0 0 0 0 0,0 0 0 0 0,0 0 0 0 0,-1 0 0 0 0,1 0 0 0 0,0-1-1 0 0,0 1-36 0 0,3-2 0 0 0,-1 0 0 0 0,0 1 0 0 0,0-1 0 0 0,0-1 0 0 0,0 1 0 0 0,0-1 0 0 0,0 0 0 0 0,-1 0 0 0 0,0 0 0 0 0,1-1 0 0 0,-1 0 0 0 0,0 1 0 0 0,-1-1 0 0 0,1-1 0 0 0,-1 1 0 0 0,0 0 0 0 0,0-1 0 0 0,3-5 0 0 0,0-1 0 0 0,1-1 0 0 0,1 1 0 0 0,0 0 0 0 0,0 0 0 0 0,1 1 0 0 0,0 0 0 0 0,1 1 0 0 0,4-3 0 0 0,-11 10 14 0 0,-1 0 0 0 0,1 0 0 0 0,0 1-1 0 0,0-1 1 0 0,0 1 0 0 0,0 0-1 0 0,0 0 1 0 0,0 0 0 0 0,0 0 0 0 0,0 0-1 0 0,0 1 1 0 0,1-1 0 0 0,-1 1 0 0 0,0 0-1 0 0,0 0 1 0 0,1 0 0 0 0,-1 0-1 0 0,0 1 1 0 0,0-1 0 0 0,0 1 0 0 0,1 0-14 0 0,0 1 10 0 0,0-1 1 0 0,0 1 0 0 0,0 0 0 0 0,0 0 0 0 0,-1 0 0 0 0,1 1-1 0 0,-1 0 1 0 0,1-1 0 0 0,-1 1 0 0 0,0 0 0 0 0,0 0 0 0 0,0 1-1 0 0,-1-1 1 0 0,1 1 0 0 0,1 3-11 0 0,3 6 195 0 0,0 1 1 0 0,-1 1-1 0 0,-1-1 0 0 0,0 1 1 0 0,-2 0-1 0 0,1 0 0 0 0,-2 1 1 0 0,1 6-196 0 0,-5 7 26 0 0,4-22 17 0 0,-16-16 1002 0 0,12 7-1033 0 0,1 0 0 0 0,-1 1 0 0 0,1-1 0 0 0,0 0 0 0 0,0 0 0 0 0,0 0 0 0 0,0 0 0 0 0,0 0-1 0 0,0 0 1 0 0,0 0 0 0 0,1-1 0 0 0,-1 1 0 0 0,1 0 0 0 0,-1 0 0 0 0,1-1 0 0 0,0 1 0 0 0,0 0 0 0 0,0 0 0 0 0,0-1-1 0 0,1 1 1 0 0,-1 0 0 0 0,1 0 0 0 0,-1-1-12 0 0,3-7-4 0 0,0 0-1 0 0,0 0 1 0 0,1 0-1 0 0,2-3 5 0 0,-1 5-31 0 0,0 1-1 0 0,0 0 0 0 0,1 0 1 0 0,0 0-1 0 0,0 1 0 0 0,0 0 1 0 0,1 0-1 0 0,5-3 32 0 0,-9 7-9 0 0,0 0 1 0 0,1 0-1 0 0,-1 0 0 0 0,1 1 0 0 0,-1-1 1 0 0,1 1-1 0 0,0 0 0 0 0,0 0 1 0 0,-1 1-1 0 0,1-1 0 0 0,0 1 1 0 0,0 0-1 0 0,0 0 0 0 0,0 0 1 0 0,0 0-1 0 0,0 1 0 0 0,-1-1 1 0 0,1 1-1 0 0,0 0 0 0 0,0 0 0 0 0,-1 1 1 0 0,1-1-1 0 0,1 1 9 0 0,9 6-12 0 0,0-1 0 0 0,0 2 0 0 0,-1 0 0 0 0,12 10 12 0 0,-25-19-1 0 0,42 30-781 0 0,-12-8-3811 0 0,-20-17 2085 0 0,1-1-18 0 0</inkml:trace>
  <inkml:trace contextRef="#ctx0" brushRef="#br0" timeOffset="5521.752">5839 2298 3680 0 0,'-3'-14'-646'0'0,"-5"-21"8407"0"0,7 33-7287 0 0,1 1-1 0 0,-1-1 0 0 0,0 1 1 0 0,1-1-1 0 0,-1 1 0 0 0,0 0 1 0 0,0-1-1 0 0,0 1 0 0 0,0 0 1 0 0,0 0-1 0 0,0-1 0 0 0,0 1 1 0 0,-1 0-1 0 0,1 0 0 0 0,0 0 1 0 0,-1 0-1 0 0,1 1 0 0 0,-1-2-473 0 0,-4 0 282 0 0,1 0 0 0 0,-1 0-1 0 0,1 1 1 0 0,-1-1-1 0 0,0 1 1 0 0,1 0 0 0 0,-1 1-1 0 0,0 0 1 0 0,0-1 0 0 0,0 2-1 0 0,0-1 1 0 0,1 1-1 0 0,-1 0 1 0 0,-3 1-282 0 0,2 0 89 0 0,0 0 1 0 0,0 0-1 0 0,1 1 0 0 0,-1 0 1 0 0,0 0-1 0 0,1 1 0 0 0,0 0 1 0 0,-2 2-90 0 0,-4 3 85 0 0,0 0 8 0 0,0 0-1 0 0,1 1 0 0 0,-5 6-92 0 0,13-14-6 0 0,1 1 0 0 0,-1 0 0 0 0,1 1 0 0 0,0-1 0 0 0,0 0 0 0 0,0 1 0 0 0,0-1 0 0 0,1 1 0 0 0,-1-1 0 0 0,1 1 0 0 0,0 0 0 0 0,0-1 0 0 0,0 1 0 0 0,1 0 0 0 0,-1 4 6 0 0,1-4-34 0 0,0 0 1 0 0,1 0 0 0 0,-1 0-1 0 0,1 1 1 0 0,0-1 0 0 0,0 0-1 0 0,0 0 1 0 0,0 0 0 0 0,1 0-1 0 0,-1 0 1 0 0,2 1 33 0 0,-2-3-12 0 0,1 0 0 0 0,-1-1 0 0 0,0 1-1 0 0,1 0 1 0 0,-1-1 0 0 0,1 0 0 0 0,-1 1 0 0 0,1-1 0 0 0,0 0 0 0 0,0 0 0 0 0,-1 0 0 0 0,1 0-1 0 0,0 0 1 0 0,0 0 0 0 0,0 0 0 0 0,0-1 0 0 0,0 1 0 0 0,0-1 0 0 0,0 1 0 0 0,1-1-1 0 0,-1 0 1 0 0,0 0 0 0 0,1 0 12 0 0,6 0 35 0 0,0-1 0 0 0,0 0 0 0 0,0-1-1 0 0,-1 1 1 0 0,1-2 0 0 0,0 1 0 0 0,-1-1 0 0 0,0-1-1 0 0,0 0 1 0 0,0 0-35 0 0,4-2 58 0 0,0-2 0 0 0,-1 1 0 0 0,0-2 0 0 0,0 1 0 0 0,-1-1 0 0 0,3-4-58 0 0,-9 7 1 0 0,1 1-1 0 0,-1-1 1 0 0,-1 0-1 0 0,1 0 1 0 0,-1 0-1 0 0,8-13-17 0 0,-5 8-7 0 0,-1 0 1 0 0,0 0-1 0 0,-1 0 1 0 0,-1 0 0 0 0,1-1-1 0 0,-2 1 1 0 0,1-3 23 0 0,2-9-83 0 0,-2 11 34 0 0,-1 1 1 0 0,-1-1 0 0 0,1 0-1 0 0,-2 0 1 0 0,0 0-1 0 0,-1-11 49 0 0,-1-10-108 0 0,2 23 189 0 0,-1 1 1 0 0,0-1-1 0 0,-2-9-81 0 0,1 13 324 0 0,0 10 122 0 0,-1 5-461 0 0,0 2 30 0 0,0 1 0 0 0,0 0 0 0 0,1 0 0 0 0,1 0 0 0 0,0 12-15 0 0,0-9 2 0 0,-1 8 59 0 0,2 1 0 0 0,1 0 0 0 0,1-1-1 0 0,1 0 1 0 0,4 17-61 0 0,-2-7 151 0 0,-5-26-95 0 0,1 1 0 0 0,0-1 1 0 0,1 0-1 0 0,-1 0 0 0 0,3 4-56 0 0,5 16 132 0 0,3 4-14 0 0,9 17-118 0 0,-21-47-4 0 0,1 0 1 0 0,-1-1 0 0 0,0 1 0 0 0,1 0 0 0 0,-1 0 0 0 0,1 0-1 0 0,-1 0 1 0 0,1-1 0 0 0,-1 1 0 0 0,1 0 0 0 0,0 0 0 0 0,-1-1 0 0 0,1 1-1 0 0,0-1 1 0 0,0 1 0 0 0,-1 0 0 0 0,1-1 0 0 0,0 1 0 0 0,0-1-1 0 0,0 0 1 0 0,0 1 0 0 0,0-1 0 0 0,0 0 0 0 0,-1 0 0 0 0,1 1 0 0 0,0-1-1 0 0,0 0 1 0 0,0 0 0 0 0,0 0 0 0 0,0 0 0 0 0,0 0 0 0 0,0 0-1 0 0,0 0 1 0 0,0-1 0 0 0,0 1 0 0 0,0 0 0 0 0,0 0 0 0 0,0-1 0 0 0,-1 1-1 0 0,1 0 1 0 0,0-1 0 0 0,0 1 0 0 0,0-1 0 0 0,-1 1 0 0 0,2-2 3 0 0,1 0-68 0 0,1-1 1 0 0,-1 0 0 0 0,0 0 0 0 0,0-1 0 0 0,-1 1-1 0 0,1-1 1 0 0,-1 1 0 0 0,1-1 0 0 0,-1-1 67 0 0,54-90-2527 0 0,-14 32 783 0 0,-36 54 1388 0 0,-4 6 338 0 0,0 1 0 0 0,-1 0 0 0 0,1-1-1 0 0,-1 1 1 0 0,1-1 0 0 0,-1 0-1 0 0,0 0 19 0 0,-1 2 319 0 0,0 1 137 0 0,0 0 31 0 0,0 0-11 0 0,7 11 293 0 0,-5-6-611 0 0,1 0 1 0 0,0 0-1 0 0,-1 0 0 0 0,0 0 0 0 0,0 1 1 0 0,-1-1-1 0 0,0 0 0 0 0,1 1 0 0 0,-2-1 1 0 0,1 1-1 0 0,-1 0 0 0 0,0-1 1 0 0,0 1-1 0 0,0 1-158 0 0,0-5 46 0 0,0 1 1 0 0,0-1-1 0 0,0 1 1 0 0,0-1-1 0 0,1 1 1 0 0,-1-1-1 0 0,1 0 1 0 0,0 1-1 0 0,-1-1 0 0 0,1 0 1 0 0,0 1-1 0 0,1-1 1 0 0,-1 1-47 0 0,1-1 6 0 0,-1 1 0 0 0,0-1 0 0 0,0 1 0 0 0,0 0-1 0 0,0-1 1 0 0,0 1 0 0 0,-1 0 0 0 0,1-1 0 0 0,-1 3-6 0 0,4 8 296 0 0,-4-13-307 0 0,0 1 0 0 0,0-1-1 0 0,0 0 1 0 0,0 1 0 0 0,0-1 0 0 0,1 0 0 0 0,-1 1-1 0 0,0-1 1 0 0,0 0 0 0 0,1 1 0 0 0,-1-1-1 0 0,0 0 1 0 0,0 1 0 0 0,1-1 0 0 0,-1 0-1 0 0,0 0 1 0 0,1 1 0 0 0,-1-1 0 0 0,0 0-1 0 0,1 0 1 0 0,-1 0 0 0 0,0 0 0 0 0,1 1-1 0 0,-1-1 1 0 0,1 0 0 0 0,-1 0 0 0 0,0 0-1 0 0,1 0 1 0 0,-1 0 0 0 0,1 0 11 0 0,-1-2-435 0 0,0 0 0 0 0,0 0 0 0 0,-1 0 0 0 0,1 0 0 0 0,-1 0 0 0 0,1 0 0 0 0,-1 0 0 0 0,0-1 435 0 0,-5-9-5543 0 0,-2-4-1584 0 0</inkml:trace>
  <inkml:trace contextRef="#ctx0" brushRef="#br0" timeOffset="5946.255">6241 1971 6912 0 0,'0'0'528'0'0,"5"0"1460"0"0,-4 0 2052 0 0,0 1 4065 0 0,1 2-8017 0 0,-1-1-81 0 0,1 0 0 0 0,-1 1 0 0 0,1-1 1 0 0,-1 1-1 0 0,0-1 0 0 0,0 0 0 0 0,0 1 0 0 0,0 0 1 0 0,0-1-1 0 0,-1 1 0 0 0,1 0 0 0 0,-1-1 1 0 0,1 1-1 0 0,-1 0 0 0 0,0-1 0 0 0,0 1 0 0 0,-1 1-7 0 0,2 2-1138 0 0,0-5-773 0 0,-1-1 136 0 0</inkml:trace>
  <inkml:trace contextRef="#ctx0" brushRef="#br0" timeOffset="6325.929">6410 2017 3680 0 0,'0'0'167'0'0,"0"2"-7"0"0,0 48 2983 0 0,1-3 6215 0 0,-3-1-5929 0 0,0 9-2128 0 0,0-24-569 0 0,-1 1-1 0 0,-1-1 1 0 0,-2 0 0 0 0,-5 12-732 0 0,11-42-10 0 0,0 0 0 0 0,0-1 0 0 0,0 1 0 0 0,0-1 0 0 0,0 1 0 0 0,0 0 0 0 0,-1-1 0 0 0,1 1 0 0 0,0-1 0 0 0,-1 1 0 0 0,1-1 0 0 0,0 1 0 0 0,-1-1 0 0 0,1 1 1 0 0,0-1-1 0 0,-1 1 0 0 0,1-1 0 0 0,-1 1 0 0 0,1-1 0 0 0,-1 1 0 0 0,1-1 0 0 0,-1 0 0 0 0,1 0 0 0 0,-1 1 0 0 0,1-1 0 0 0,-1 0 10 0 0,0 0-100 0 0,0 0 1 0 0,0 0-1 0 0,0 0 0 0 0,0 0 1 0 0,1 0-1 0 0,-1-1 0 0 0,0 1 0 0 0,0 0 1 0 0,0-1-1 0 0,1 1 0 0 0,-1 0 0 0 0,0-1 1 0 0,1 1-1 0 0,-1-1 0 0 0,0 1 0 0 0,1-1 1 0 0,-1 0 99 0 0,-4-4-1512 0 0,0 0 1 0 0,1 0 0 0 0,-1-1 0 0 0,0-2 1511 0 0,4 6-676 0 0,-14-21-9806 0 0,-7-15 10482 0 0,1-5-1541 0 0,16 28 1466 0 0,4 13 643 0 0,0-1 1 0 0,1 1 0 0 0,0-1 0 0 0,0 0-1 0 0,-1 1 1 0 0,2-1 0 0 0,-1 1 0 0 0,0-1-569 0 0,0 2 276 0 0,0 0 0 0 0,0 0 0 0 0,1 0 0 0 0,-1 0 1 0 0,0 0-1 0 0,1 0 0 0 0,-1 0 0 0 0,1 0 0 0 0,-1 0 0 0 0,1 0 0 0 0,-1 0 1 0 0,1 1-1 0 0,-1-1 0 0 0,1 0 0 0 0,0 0 0 0 0,0 1 0 0 0,-1-1 1 0 0,1 0-1 0 0,0 1 0 0 0,0-1 0 0 0,0 1 0 0 0,0-1 0 0 0,-1 1 1 0 0,1-1-1 0 0,0 1 0 0 0,0 0 0 0 0,0-1 0 0 0,0 1 0 0 0,0 0 1 0 0,0 0-1 0 0,0 0 0 0 0,0-1 0 0 0,0 1 0 0 0,0 0 0 0 0,1 1-276 0 0,43 1 3199 0 0,-29 0-2966 0 0,-1 1 0 0 0,1 1 0 0 0,4 1-233 0 0,72 25 1272 0 0,-53-20-726 0 0,-38-10-776 0 0,1 0 125 0 0,-1 0 1 0 0,1 0 0 0 0,0 0 0 0 0,-1 0 0 0 0,1 0-1 0 0,-1 0 1 0 0,1 1 0 0 0,-1-1 0 0 0,1 1 0 0 0,0-1 104 0 0,5 2-510 0 0,-5-3 166 0 0,1 1 0 0 0,-1 0 0 0 0,1 1 1 0 0,-1-1-1 0 0,1 0 0 0 0,-1 1 0 0 0,0-1 1 0 0,1 1-1 0 0,-1 0 0 0 0,0-1 0 0 0,2 2 344 0 0,0 12-320 0 0,-4-13 364 0 0,0 0-1 0 0,1-1 0 0 0,-1 1 0 0 0,0 0 0 0 0,0 0 0 0 0,0-1 0 0 0,0 1 0 0 0,0 0 0 0 0,0 0 0 0 0,0-1 0 0 0,-1 1 0 0 0,1 0 1 0 0,0-1-1 0 0,0 1 0 0 0,0 0 0 0 0,-1-1 0 0 0,1 1 0 0 0,0 0 0 0 0,-1-1 0 0 0,0 1-43 0 0,1 0 69 0 0,0 0-1 0 0,-1 0 0 0 0,1-1 1 0 0,-1 1-1 0 0,1 0 1 0 0,0 0-1 0 0,0 0 0 0 0,-1 0 1 0 0,1 0-1 0 0,0-1 1 0 0,0 1-1 0 0,0 0 1 0 0,0 0-1 0 0,0 0 0 0 0,0 0-68 0 0,0 0 58 0 0,1 1 56 0 0,-1-1-1 0 0,0 1 1 0 0,1-1 0 0 0,-1 1 0 0 0,0-1-1 0 0,0 1 1 0 0,0-1 0 0 0,0 1-1 0 0,0-1 1 0 0,-1 1 0 0 0,1-1 0 0 0,0 1-1 0 0,-1 0-113 0 0,1-1 79 0 0,0 0-1 0 0,0 0 1 0 0,0 0-1 0 0,0 0 0 0 0,0 0 1 0 0,0 0-1 0 0,0 0 1 0 0,1 0-1 0 0,-1 0 1 0 0,0 0-1 0 0,1-1 0 0 0,-1 1 1 0 0,1 1-79 0 0,-1-1 98 0 0,1 0 0 0 0,-1 0 0 0 0,1 0 0 0 0,-1 0 0 0 0,0 0 0 0 0,1 0 0 0 0,-1 0 0 0 0,0 0 1 0 0,0 1-1 0 0,0-1 0 0 0,0 0 0 0 0,0 0 0 0 0,0 0 0 0 0,0 0 0 0 0,0 1-98 0 0,-1 15 165 0 0,1-14-159 0 0,0-2-2 0 0,0 0-1 0 0,0 0 1 0 0,0 0 0 0 0,0 0-1 0 0,0 0 1 0 0,0 0 0 0 0,1 0-1 0 0,-1 1 1 0 0,0-1 0 0 0,0 0 0 0 0,1 0-1 0 0,-1 0 1 0 0,1 0 0 0 0,-1 0-1 0 0,1 0 1 0 0,0 0 0 0 0,-1-1-1 0 0,1 2-3 0 0,0-1 62 0 0,-1-1 0 0 0,1 1-1 0 0,-1 0 1 0 0,0 0 0 0 0,1-1-1 0 0,-1 1 1 0 0,0 0 0 0 0,0 0-1 0 0,0 0 1 0 0,1 0 0 0 0,-1-1 0 0 0,0 1-1 0 0,0 0 1 0 0,0 0 0 0 0,0 0-1 0 0,0 0 1 0 0,-1 0 0 0 0,1-1-1 0 0,0 1 1 0 0,0 0 0 0 0,-1 0-62 0 0,0 7-4148 0 0,1-8 1848 0 0</inkml:trace>
  <inkml:trace contextRef="#ctx0" brushRef="#br0" timeOffset="6742.24">6581 2023 16815 0 0,'7'-7'2341'0'0,"-1"13"526"0"0,0 3-3477 0 0,2 2-321 0 0,-5-3-4201 0 0,-2-2-1466 0 0</inkml:trace>
  <inkml:trace contextRef="#ctx0" brushRef="#br0" timeOffset="7111.814">6925 2135 9216 0 0,'-4'0'428'0'0,"0"1"0"0"0,0-1 0 0 0,0 1 0 0 0,0 0 1 0 0,1 0-1 0 0,-1 0 0 0 0,0 0 0 0 0,1 1 0 0 0,-1-1 0 0 0,0 1 1 0 0,1 0-1 0 0,0 0 0 0 0,-1 0 0 0 0,-1 3-428 0 0,-11 5 1637 0 0,0 0-1 0 0,-10 3-1636 0 0,-25 16 1172 0 0,35-17-426 0 0,1 0 0 0 0,0 1 0 0 0,0 0 0 0 0,-3 5-746 0 0,18-17 16 0 0,-1 0 0 0 0,0 0 0 0 0,0-1 0 0 0,1 1 0 0 0,-1 0 0 0 0,0 0 0 0 0,1 0 0 0 0,-1 0 0 0 0,1 0 0 0 0,-1 0 0 0 0,1 0 0 0 0,0 0-1 0 0,-1 0 1 0 0,1 0 0 0 0,0 0 0 0 0,0 0 0 0 0,0 0 0 0 0,0 0 0 0 0,0 0 0 0 0,0 0 0 0 0,0 0 0 0 0,0 0 0 0 0,0 0 0 0 0,0 0 0 0 0,0 0 0 0 0,1 0 0 0 0,-1 0-1 0 0,0 0 1 0 0,1 0 0 0 0,-1 0 0 0 0,1 1-16 0 0,0-1 18 0 0,1 1 0 0 0,0 0-1 0 0,-1 0 1 0 0,1 0 0 0 0,0-1 0 0 0,0 1-1 0 0,0-1 1 0 0,0 1 0 0 0,0-1-1 0 0,0 0 1 0 0,0 0 0 0 0,2 1-18 0 0,1-1 21 0 0,0 1-1 0 0,0-1 1 0 0,0 0 0 0 0,0-1 0 0 0,1 1-1 0 0,-1-1 1 0 0,0 0 0 0 0,0 0-1 0 0,0 0 1 0 0,0-1 0 0 0,0 0 0 0 0,0 0-1 0 0,0 0 1 0 0,0-1 0 0 0,0 1 0 0 0,0-1-1 0 0,0 0 1 0 0,-1-1-21 0 0,12-5 62 0 0,-1-1 0 0 0,0-1 0 0 0,0 0 0 0 0,7-8-62 0 0,-16 13 30 0 0,-1 0-1 0 0,0-1 1 0 0,0 0 0 0 0,2-3-30 0 0,17-19 33 0 0,-19 24-33 0 0,-1 0 0 0 0,0 0 0 0 0,0 0 0 0 0,1 0 0 0 0,-1 0 0 0 0,1 1 0 0 0,0 0 0 0 0,0 0 0 0 0,0 0 0 0 0,0 1 0 0 0,1 0 0 0 0,-1 0 0 0 0,1 0 0 0 0,3 0 0 0 0,-8 2-1 0 0,0 0 0 0 0,0 0-1 0 0,1 0 1 0 0,-1 0 0 0 0,0 0 0 0 0,0 1-1 0 0,1-1 1 0 0,-1 0 0 0 0,0 1 0 0 0,0-1-1 0 0,1 1 1 0 0,-1-1 0 0 0,0 1 0 0 0,0 0-1 0 0,0-1 1 0 0,0 1 0 0 0,0 0 0 0 0,0 0-1 0 0,0 0 1 0 0,0 0 0 0 0,0 0 0 0 0,-1 0-1 0 0,1 0 1 0 0,0 1 1 0 0,3 4-11 0 0,-1 0 0 0 0,1 0 0 0 0,-2 0 0 0 0,2 3 11 0 0,0 2-6 0 0,-1-4 16 0 0,0 0-1 0 0,0 0 1 0 0,-1 0-1 0 0,-1 0 1 0 0,1 2-10 0 0,-1-6 14 0 0,-1 0 0 0 0,0-1 0 0 0,1 1-1 0 0,-1 0 1 0 0,0-1 0 0 0,-1 1 0 0 0,1-1 0 0 0,0 1 0 0 0,-1 0 0 0 0,0-1 0 0 0,1 1 0 0 0,-1-1-1 0 0,0 1 1 0 0,0-1 0 0 0,-2 2-14 0 0,1 0 60 0 0,0 0 0 0 0,1 0 0 0 0,-1 1 1 0 0,1-1-1 0 0,-1 0 0 0 0,1 0 0 0 0,0 1 0 0 0,1-1 0 0 0,-1 1 0 0 0,1-1 0 0 0,0 1 0 0 0,0-1 0 0 0,1 2-60 0 0,-1 0 121 0 0,-2 3 64 0 0,-1-11-37 0 0,-1-16-103 0 0,4 13 30 0 0,1-1-1 0 0,0 1 1 0 0,0 0-1 0 0,0 0 1 0 0,1-1 0 0 0,0 1-1 0 0,0 0 1 0 0,0 1-1 0 0,1-2-74 0 0,6-15-31 0 0,-2 8-96 0 0,0 1 0 0 0,0-1 1 0 0,1 1-1 0 0,1 1 0 0 0,0 0 0 0 0,0 0 0 0 0,5-3 127 0 0,-7 7-49 0 0,-1 0 1 0 0,1 1-1 0 0,0 0 0 0 0,1 1 0 0 0,0-1 0 0 0,4-1 49 0 0,-10 6-4 0 0,1-1-1 0 0,-1 1 0 0 0,0 0 0 0 0,1 0 0 0 0,-1 1 0 0 0,1-1 0 0 0,-1 1 0 0 0,1-1 0 0 0,-1 1 0 0 0,1 0 0 0 0,-1-1 0 0 0,1 1 0 0 0,-1 1 0 0 0,1-1 0 0 0,-1 0 0 0 0,1 1 0 0 0,-1-1 0 0 0,1 1 1 0 0,-1 0-1 0 0,0-1 0 0 0,1 1 0 0 0,-1 1 0 0 0,0-1 0 0 0,1 0 0 0 0,-1 0 0 0 0,0 1 5 0 0,2 1 0 0 0,0 0 0 0 0,0 0 1 0 0,0 1-1 0 0,-1 0 0 0 0,1-1 1 0 0,-1 1-1 0 0,0 0 0 0 0,0 1 1 0 0,0-1-1 0 0,-1 1 0 0 0,0-1 0 0 0,1 1 1 0 0,-1 0-1 0 0,-1-1 0 0 0,1 1 1 0 0,-1 0-1 0 0,0 0 0 0 0,0 1 0 0 0,0 0 49 0 0,0-1-1 0 0,0 1 1 0 0,1-1-1 0 0,1 4-48 0 0,6 22 222 0 0,-4-9-62 0 0,-4-17-140 0 0,0 0 0 0 0,0 0 1 0 0,0 0-1 0 0,0 0 1 0 0,-1 1-21 0 0,3 12 10 0 0,-3-13-10 0 0</inkml:trace>
  <inkml:trace contextRef="#ctx0" brushRef="#br0" timeOffset="81590.918">9336 1843 8288 0 0,'-1'-8'58'0'0,"0"0"0"0"0,1 1 1 0 0,0-1-1 0 0,1 0 0 0 0,-1 1 0 0 0,2-1 1 0 0,-1 0-1 0 0,1 1 0 0 0,0-1 0 0 0,1 0-58 0 0,18-56-1629 0 0,-2 11 4169 0 0,-4 4 1816 0 0,-14 40 1114 0 0,-2 14-2682 0 0,2 3-3790 0 0,1 21 1201 0 0,-1-19-111 0 0,0 0 1 0 0,0-1-1 0 0,2 6-88 0 0,14 57 369 0 0,11 41-345 0 0,-17-78 51 0 0,6 22 103 0 0,14 28-178 0 0,-16-53-1210 0 0,-15-31-17 0 0,0-1-698 0 0,0 0-2739 0 0,0 0-1173 0 0</inkml:trace>
  <inkml:trace contextRef="#ctx0" brushRef="#br0" timeOffset="81986.404">9578 1674 15776 0 0,'0'0'362'0'0,"1"-5"1827"0"0,8 29-1176 0 0,-1 0-1 0 0,-1 1 1 0 0,-2 0-1 0 0,0 0 1 0 0,0 15-1013 0 0,0-2 178 0 0,2-1 0 0 0,3 7-178 0 0,4 21-932 0 0,-1-20-2787 0 0,-10-31 1871 0 0</inkml:trace>
  <inkml:trace contextRef="#ctx0" brushRef="#br0" timeOffset="82399.323">9102 2708 2760 0 0,'-5'-12'529'0'0,"3"9"408"0"0,0 0 0 0 0,1 0 0 0 0,-1-1 0 0 0,1 1 0 0 0,0-1 0 0 0,0 1 0 0 0,1-1 0 0 0,-1-1-937 0 0,0-2 945 0 0,1 1-1 0 0,0-1 1 0 0,0 1-1 0 0,1-5-944 0 0,1-1 885 0 0,1 0 0 0 0,0 0 0 0 0,0 1 0 0 0,6-12-885 0 0,-6 15 263 0 0,1 0-1 0 0,1 0 0 0 0,-1 1 1 0 0,1 0-1 0 0,1 0 0 0 0,-1 0 0 0 0,1 0 1 0 0,0 1-1 0 0,1 0 0 0 0,5-4-262 0 0,-8 6 122 0 0,1 1 0 0 0,0 0 0 0 0,0 0 0 0 0,0 0 0 0 0,1 1 0 0 0,-1-1-1 0 0,0 1 1 0 0,1 0 0 0 0,0 1 0 0 0,-1 0 0 0 0,1-1 0 0 0,0 2 0 0 0,0-1 0 0 0,0 1 0 0 0,-1 0 0 0 0,5 0-122 0 0,-4 1 87 0 0,-1 0 0 0 0,1 1 1 0 0,-1-1-1 0 0,0 1 0 0 0,0 0 1 0 0,0 1-1 0 0,0-1 0 0 0,3 3-87 0 0,37 28 486 0 0,-9-6-54 0 0,-24-20-348 0 0,-8-3-40 0 0,1-1 1 0 0,-1 0-1 0 0,1-1 0 0 0,0 1 0 0 0,0-1 0 0 0,0 0 0 0 0,2 0-44 0 0,-6-1 8 0 0,1-1 1 0 0,0 0-1 0 0,0 0 0 0 0,-1 0 1 0 0,1 0-1 0 0,0 0 0 0 0,0 0 1 0 0,-1 0-1 0 0,1-1 0 0 0,0 1 1 0 0,-1-1-1 0 0,1 1 0 0 0,0-1 1 0 0,-1 1-1 0 0,1-1 0 0 0,-1 0 1 0 0,1 0-1 0 0,-1 0 0 0 0,1 0 1 0 0,-1 0-1 0 0,1 0 0 0 0,-1-1 1 0 0,0 1-1 0 0,1-1-8 0 0,13-16 195 0 0,-1 0-1 0 0,4-7-194 0 0,18-25-999 0 0,-8 22-2806 0 0,-27 27 1261 0 0</inkml:trace>
  <inkml:trace contextRef="#ctx0" brushRef="#br0" timeOffset="82773.788">9167 2925 9384 0 0,'-2'0'93'0'0,"0"-1"1"0"0,0 1-1 0 0,0-1 1 0 0,0 0 0 0 0,1 0-1 0 0,-1 1 1 0 0,0-1-1 0 0,1-1 1 0 0,-1 1 0 0 0,0 0-1 0 0,1 0 1 0 0,-1 0-1 0 0,1-1 1 0 0,0 1-1 0 0,-1-1 1 0 0,1 1 0 0 0,0-1-1 0 0,0 0 1 0 0,0 0-94 0 0,-1-1 342 0 0,1 0 1 0 0,0 0 0 0 0,1 0-1 0 0,-1 0 1 0 0,0 0-1 0 0,1 0 1 0 0,0 0 0 0 0,-1 0-1 0 0,1 0 1 0 0,0 0-1 0 0,1-3-342 0 0,0-2 518 0 0,1 0 0 0 0,-1 1-1 0 0,2-1 1 0 0,-1 0-1 0 0,1 1 1 0 0,0 0 0 0 0,0-1-1 0 0,1 1 1 0 0,2-2-518 0 0,-2 4 135 0 0,0 0 0 0 0,1 1 0 0 0,-1-1 0 0 0,1 1 0 0 0,1 0 0 0 0,-1 0 0 0 0,0 1 0 0 0,1 0 0 0 0,0 0 0 0 0,-1 0 0 0 0,1 0 0 0 0,0 1 0 0 0,1 0 0 0 0,-1 0 0 0 0,0 1 0 0 0,0 0 0 0 0,1 0 0 0 0,-1 0 0 0 0,1 1 0 0 0,-1 0 0 0 0,1 0 0 0 0,-1 1 0 0 0,1 0-135 0 0,8 1 248 0 0,-1 2 0 0 0,1 0-1 0 0,-1 0 1 0 0,1 1 0 0 0,-1 1 0 0 0,6 5-248 0 0,38 20 285 0 0,-53-29-260 0 0,-1-1-1 0 0,0 0 1 0 0,0 0 0 0 0,1 0-1 0 0,-1-1 1 0 0,1 0 0 0 0,-1 0-1 0 0,3 0-24 0 0,-3 0 2 0 0,-1-1 1 0 0,1 1-1 0 0,-1-1 0 0 0,0 0 0 0 0,1 0 0 0 0,-1 0 0 0 0,0 0 0 0 0,1-1 0 0 0,-1 0 1 0 0,0 1-1 0 0,1-2-2 0 0,30-23-2245 0 0,-21 15 978 0 0</inkml:trace>
  <inkml:trace contextRef="#ctx0" brushRef="#br0" timeOffset="83657.24">10004 2452 5440 0 0,'0'0'248'0'0,"6"-12"96"0"0,9-25 8134 0 0,-27 65-1116 0 0,3 7-4937 0 0,-2 40-3491 0 0,7-42 1890 0 0,1-12-758 0 0,2 1-1 0 0,1-1 0 0 0,0 0 1 0 0,2 3-66 0 0,-2-21 4 0 0,0 0 1 0 0,1 0 0 0 0,-1 1 0 0 0,1-1-1 0 0,0 0 1 0 0,0 0 0 0 0,0 0 0 0 0,1 0-1 0 0,-1 0 1 0 0,1 0 0 0 0,-1 0-1 0 0,1-1 1 0 0,0 1 0 0 0,0 0 0 0 0,0-1-1 0 0,0 1 1 0 0,1-1 0 0 0,-1 0-5 0 0,-1-1 4 0 0,0 0 1 0 0,0-1-1 0 0,-1 1 1 0 0,1-1-1 0 0,0 1 1 0 0,0-1 0 0 0,0 1-1 0 0,-1-1 1 0 0,1 1-1 0 0,0-1 1 0 0,0 0-1 0 0,0 1 1 0 0,0-1-1 0 0,0 0 1 0 0,0 0-1 0 0,0 0 1 0 0,0 0-1 0 0,0 0 1 0 0,0 0-1 0 0,0 0 1 0 0,0 0-1 0 0,0 0 1 0 0,0 0-1 0 0,0 0 1 0 0,-1-1-1 0 0,2 1-4 0 0,0-1 11 0 0,1 1 3 0 0,0-1 1 0 0,1 1-1 0 0,-1-1 1 0 0,0 0-1 0 0,0 0 1 0 0,-1 0 0 0 0,1-1-1 0 0,0 1 1 0 0,0-1-1 0 0,-1 0 1 0 0,1 1-1 0 0,-1-1 1 0 0,1 0-1 0 0,-1 0 1 0 0,0-1-1 0 0,0 1 1 0 0,0 0-1 0 0,2-3-14 0 0,2-5 59 0 0,0 0 0 0 0,-1 0 0 0 0,0-1 1 0 0,2-5-60 0 0,11-24 179 0 0,-13 27-146 0 0,0 4 0 0 0,-5 9-32 0 0,0 0-1 0 0,1 0 1 0 0,-1 1-1 0 0,0-1 1 0 0,1 0-1 0 0,-1 0 1 0 0,0 1-1 0 0,1-1 1 0 0,-1 0-1 0 0,0 1 1 0 0,0-1-1 0 0,1 0 1 0 0,-1 1-1 0 0,0-1 1 0 0,0 0-1 0 0,0 1 1 0 0,1-1-1 0 0,-1 1 1 0 0,0-1 0 0 0,0 0-1 0 0,0 1 1 0 0,0-1-1 0 0,0 1 1 0 0,0-1-1 0 0,0 1 1 0 0,0-1-1 0 0,0 1 0 0 0,1 3 0 0 0,5 14-12 0 0,-1 0-1 0 0,2-1 1 0 0,6 12 12 0 0,-11-24-3 0 0,1 0 1 0 0,0 0-1 0 0,0-1 1 0 0,1 1-1 0 0,-1-1 1 0 0,1 0 0 0 0,0 0-1 0 0,0 0 1 0 0,0-1-1 0 0,1 1 1 0 0,-1-1-1 0 0,1 0 1 0 0,0 0-1 0 0,3 1 3 0 0,-6-3 8 0 0,0 0 0 0 0,1-1-1 0 0,-1 1 1 0 0,0 0-1 0 0,1-1 1 0 0,-1 0 0 0 0,1 1-1 0 0,-1-1 1 0 0,0 0 0 0 0,1 0-1 0 0,-1-1 1 0 0,1 1 0 0 0,-1 0-1 0 0,0-1 1 0 0,1 1-1 0 0,1-2-7 0 0,0 1 31 0 0,0-1-1 0 0,0 0 1 0 0,0-1-1 0 0,0 1 1 0 0,-1-1-1 0 0,1 0 0 0 0,-1 1 1 0 0,1-1-1 0 0,-1-1-30 0 0,5-4 74 0 0,-1-1 0 0 0,0 0 0 0 0,0-1 0 0 0,-1 1 0 0 0,-1-1 0 0 0,5-9-74 0 0,-2 1 37 0 0,-1-1 0 0 0,-1 0 0 0 0,3-15-37 0 0,-3 10 51 0 0,-1 0 0 0 0,-1-11-51 0 0,-3 27-196 0 0,-1-1 0 0 0,0 0 1 0 0,0 1-1 0 0,-1-1 1 0 0,0 0-1 0 0,-1 1 1 0 0,0-1-1 0 0,-2-5 196 0 0,-4-2-567 0 0,6 14-2860 0 0,0 0-3453 0 0,2 2 883 0 0</inkml:trace>
  <inkml:trace contextRef="#ctx0" brushRef="#br0" timeOffset="84571.189">10510 2642 5552 0 0,'0'0'256'0'0,"0"0"-7"0"0,0 0 35 0 0,0 0 723 0 0,0 0 331 0 0,0 0 66 0 0,0 0-84 0 0,0 0-422 0 0,0 0-186 0 0,0 0-38 0 0,0 0-15 0 0,0 0-30 0 0,0 0-11 0 0,0 0-2 0 0,0 0-25 0 0,0 0-100 0 0,0 0-47 0 0,0 0-11 0 0,1 1-9 0 0,1 2-265 0 0,-1-1 0 0 0,1 0 0 0 0,-1 1 0 0 0,0-1 0 0 0,0 1 0 0 0,0-1 0 0 0,0 1 0 0 0,0 0 0 0 0,0-1 0 0 0,-1 1 0 0 0,1 0 0 0 0,-1 0-159 0 0,1 39 962 0 0,0-5-218 0 0,0-27-608 0 0,-1 0 0 0 0,0 0 0 0 0,-1-1 0 0 0,-1 4-136 0 0,0 9 210 0 0,-6 47 572 0 0,-5 14-782 0 0,7-49 199 0 0,-2-1 0 0 0,-12 31-199 0 0,19-61 14 0 0,0 7 44 0 0,-3-6 47 0 0,1-3 48 0 0,3-6-146 0 0,1-1 1 0 0,0 1 0 0 0,0-1 0 0 0,0 1 0 0 0,1-1-1 0 0,-1 1 1 0 0,1 0 0 0 0,2-4-8 0 0,24-42-172 0 0,-10 20 52 0 0,-5 8 18 0 0,1 0-1 0 0,0 1 0 0 0,2 1 1 0 0,1 0-1 0 0,0 1 0 0 0,20-16 103 0 0,-27 27-18 0 0,1 1-1 0 0,0 1 1 0 0,4-2 18 0 0,-1 0-9 0 0,-11 6 25 0 0,-11 14 59 0 0,0-1 0 0 0,-1 0-1 0 0,0-1 1 0 0,-1 0 0 0 0,-4 2-75 0 0,-19 20 80 0 0,17-16-69 0 0,9-9-11 0 0,-1 1 0 0 0,1 1-1 0 0,1-1 1 0 0,-3 4 0 0 0,8-8 11 0 0,-1-1 0 0 0,1 0-1 0 0,0 1 1 0 0,0-1 0 0 0,0 1-1 0 0,1-1 1 0 0,-1 1-1 0 0,1-1 1 0 0,-1 1 0 0 0,1-1-1 0 0,0 1 1 0 0,0 0 0 0 0,0-1-1 0 0,0 1 1 0 0,0-1 0 0 0,1 1-1 0 0,-1 0 1 0 0,1-1 0 0 0,-1 1-1 0 0,2 0-10 0 0,1 5 46 0 0,0 0 1 0 0,1 0-1 0 0,0-1 0 0 0,1 0 0 0 0,0 1-46 0 0,23 25 207 0 0,-26-31-180 0 0,0 0 1 0 0,0 0-1 0 0,0 0 1 0 0,1 0-1 0 0,-1-1 1 0 0,0 1-1 0 0,1-1 1 0 0,1 2-28 0 0,13 8 140 0 0,0 2-9 0 0,-1-3-22 0 0,-14-9-141 0 0,-1 1 0 0 0,1-1-1 0 0,-1 1 1 0 0,0-1 0 0 0,0 1 0 0 0,0-1 0 0 0,0 1 0 0 0,0 0 0 0 0,1 1 32 0 0,-2-2-407 0 0,0-1-117 0 0,0 0-20 0 0,0 0-312 0 0,0 0-1284 0 0,0 0-551 0 0</inkml:trace>
  <inkml:trace contextRef="#ctx0" brushRef="#br0" timeOffset="84931.53">10860 2937 6912 0 0,'0'0'314'0'0,"0"-1"-6"0"0,0-1 154 0 0,0 1 1379 0 0,0 1 630 0 0,1 2 121 0 0,1 5-1398 0 0,0 0 1 0 0,-1 0 0 0 0,1 0 0 0 0,-2 0 0 0 0,1 1-1 0 0,-1-1 1 0 0,0 5-1195 0 0,-5 96 1832 0 0,5-32-1428 0 0,0-46-994 0 0,0-29 118 0 0,0-1-22 0 0,0 0-211 0 0,0 0-879 0 0,0 0-383 0 0,0-2-75 0 0,5-7-19 0 0</inkml:trace>
  <inkml:trace contextRef="#ctx0" brushRef="#br0" timeOffset="85299.241">10905 2781 19871 0 0,'0'0'455'0'0,"0"0"61"0"0,0 0 27 0 0,0 0-66 0 0,-3 2-292 0 0,2-2-241 0 0,-2 0 237 0 0,-1 0-1 0 0,0 0 1 0 0,1 0 0 0 0,-1 1 0 0 0,1 0-1 0 0,-1-1-180 0 0,3 1 327 0 0,0-1-284 0 0,1 0 0 0 0,-1 0-1 0 0,0 1 1 0 0,1-1 0 0 0,-1 0 0 0 0,0 0 0 0 0,1 1-1 0 0,-1-1 1 0 0,1 1 0 0 0,-1-1 0 0 0,1 0 0 0 0,-1 1-1 0 0,1-1 1 0 0,-1 1 0 0 0,1-1 0 0 0,-1 1 0 0 0,1-1 0 0 0,0 1-1 0 0,-1 0 1 0 0,1-1 0 0 0,0 1 0 0 0,-1-1 0 0 0,1 1-1 0 0,0 0 1 0 0,0-1 0 0 0,0 1 0 0 0,-1 0 0 0 0,1-1-1 0 0,0 1-42 0 0,-2 17-300 0 0,2-17-209 0 0,0-1-1500 0 0,0 0-657 0 0,2 0-135 0 0,9 3-21 0 0</inkml:trace>
  <inkml:trace contextRef="#ctx0" brushRef="#br0" timeOffset="85659.274">10977 2452 3224 0 0,'0'0'675'0'0,"0"0"1623"0"0,0 0 713 0 0,0 0 145 0 0,2 0 549 0 0,11 4-2516 0 0,16 1 910 0 0,-10-3-767 0 0,0 2 1 0 0,-1 0-1 0 0,7 3-1332 0 0,-18-5 180 0 0,0-1-1 0 0,0 1 1 0 0,0-1 0 0 0,0-1-1 0 0,0 1 1 0 0,2-2-180 0 0,20 3 55 0 0,-7 0-620 0 0,0-1-1 0 0,1-1 566 0 0,-14 0-1110 0 0,-8 0-577 0 0,-1 0-73 0 0</inkml:trace>
  <inkml:trace contextRef="#ctx0" brushRef="#br0" timeOffset="86061.426">11448 2353 6912 0 0,'0'0'528'0'0,"0"0"28"0"0,0 2 3253 0 0,0 9-386 0 0,-1-5-2373 0 0,-1-1 1 0 0,0 0 0 0 0,0 1 0 0 0,0-1-1 0 0,-3 4-1050 0 0,2-3 250 0 0,1 0-1 0 0,-1-1 1 0 0,1 1-1 0 0,-1 4-249 0 0,2-6 150 0 0,-2 10 69 0 0,0 1 0 0 0,0-1 0 0 0,2 0 0 0 0,0 1 0 0 0,0-1 0 0 0,1 2-219 0 0,1-12 30 0 0,-1 0 0 0 0,1 1 0 0 0,-1-1-1 0 0,1 0 1 0 0,1 1 0 0 0,-1-1 0 0 0,1 0-1 0 0,-1 0 1 0 0,3 3-30 0 0,-3-6-2 0 0,0 0 0 0 0,0 1 0 0 0,-1-1 0 0 0,2 0 0 0 0,-1 0 0 0 0,0 0 0 0 0,0 0 0 0 0,0-1 0 0 0,0 1 0 0 0,1 0 0 0 0,-1 0 0 0 0,0-1 0 0 0,1 1 0 0 0,-1-1 0 0 0,0 1 0 0 0,1-1 0 0 0,-1 0 0 0 0,1 1 0 0 0,-1-1 0 0 0,1 0 0 0 0,-1 0 0 0 0,0 0 0 0 0,1 0 0 0 0,-1 0 0 0 0,1 0 0 0 0,-1-1 0 0 0,1 1 0 0 0,-1 0 0 0 0,1-1 0 0 0,-1 1 2 0 0,6-3 52 0 0,-1 0 0 0 0,1 0 0 0 0,-1 0 0 0 0,0-1 0 0 0,0 1-1 0 0,-1-2 1 0 0,1 1 0 0 0,-1-1 0 0 0,0 1 0 0 0,0-1 0 0 0,2-4-52 0 0,0 2 62 0 0,-1 1 0 0 0,1 0 0 0 0,0 0 1 0 0,1 0-1 0 0,-1 1 0 0 0,2-1-62 0 0,2-1 0 0 0,-10 6 0 0 0,1 1 0 0 0,-1-1 0 0 0,0 0 0 0 0,0 0 0 0 0,1 0 0 0 0,-1 1 0 0 0,0-1 0 0 0,1 1 0 0 0,-1-1 0 0 0,1 1 0 0 0,-1-1 0 0 0,0 1 0 0 0,1 0 0 0 0,-1 0 0 0 0,1 0 0 0 0,-1 0 0 0 0,1 0 0 0 0,-1 0 0 0 0,1 0 0 0 0,-1 0 0 0 0,1 1 0 0 0,-1-1 0 0 0,1 0 0 0 0,-1 1 0 0 0,0 0 0 0 0,2 0 0 0 0,3 2 2 0 0,0 1 0 0 0,0 1 0 0 0,0-1 0 0 0,-1 1 0 0 0,0 0 0 0 0,0 0 0 0 0,0 0 0 0 0,-1 1 0 0 0,1 0 0 0 0,-1 0 0 0 0,1 3-2 0 0,2 2 4 0 0,1-1-1 0 0,0 1 0 0 0,3 0-3 0 0,-9-8-1 0 0,2 0-25 0 0,-1 1 1 0 0,1-1-1 0 0,0 0 1 0 0,0 0-1 0 0,0 0 1 0 0,2 1 25 0 0,-4-3-6 0 0,0 0 1 0 0,0 0 0 0 0,0-1 0 0 0,0 1 0 0 0,0-1 0 0 0,0 0 0 0 0,0 1 0 0 0,0-1 0 0 0,0 0-1 0 0,0 0 1 0 0,0 0 0 0 0,0-1 0 0 0,0 1 0 0 0,0 0 0 0 0,0-1 0 0 0,0 1 0 0 0,0-1 0 0 0,1 0 5 0 0,4-2 62 0 0,0 0 1 0 0,-1-1 0 0 0,1 0-1 0 0,-1 0 1 0 0,0 0-1 0 0,0 0 1 0 0,0-1 0 0 0,-1 0-1 0 0,1-1 1 0 0,-1 1 0 0 0,-1-1-1 0 0,1 0 1 0 0,-1 0 0 0 0,0 0-1 0 0,0-1 1 0 0,-1 1-1 0 0,0-1 1 0 0,0 0 0 0 0,0 0-1 0 0,-1 0 1 0 0,1-6-63 0 0,1-6-63 0 0,-1 1 1 0 0,-1 0-1 0 0,0-1 1 0 0,-2 0-1 0 0,0 1 0 0 0,-1-1 1 0 0,-1 1-1 0 0,-1-5 63 0 0,3 13-210 0 0,0 9 159 0 0,0 0 0 0 0,0 0-1 0 0,0 0 1 0 0,0 1-1 0 0,0-1 1 0 0,0 0 0 0 0,0 0-1 0 0,0 1 1 0 0,0-1-1 0 0,0 0 1 0 0,-1 0 0 0 0,1 1-1 0 0,0-1 1 0 0,0 0-1 0 0,-1 0 1 0 0,1 1 0 0 0,-1-1-1 0 0,1 0 1 0 0,0 1-1 0 0,-1-1 1 0 0,1 1 0 0 0,-1-1-1 0 0,0 1 52 0 0,1-1-669 0 0,-4-2-2942 0 0,1 0 1523 0 0</inkml:trace>
  <inkml:trace contextRef="#ctx0" brushRef="#br0" timeOffset="86441.948">12041 2571 20127 0 0,'0'0'463'0'0,"0"0"61"0"0,0 0 27 0 0,1 0-67 0 0,1 6-213 0 0,0 0 1 0 0,0 0-1 0 0,-1 0 0 0 0,1-1 1 0 0,-1 4-272 0 0,-1-2 394 0 0,0 0 1 0 0,-1 0 0 0 0,0-1-1 0 0,0 1 1 0 0,-1 0-1 0 0,1 0 1 0 0,-3 3-395 0 0,0 6 319 0 0,-36 118 630 0 0,30-89-2115 0 0,7-34 151 0 0,1-5-1041 0 0,1 2-3492 0 0,1 1-2099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8:07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10 134 12528 0 0,'-9'-11'1424'0'0,"9"11"-1055"0"0,0 0 112 0 0,0 0 21 0 0,0 0-29 0 0,0 0-129 0 0,0 0-59 0 0,0 0-12 0 0,0 0 5 0 0,0 0 22 0 0,6-3 322 0 0,19-10 688 0 0,-12 7-582 0 0,0-1 0 0 0,-1 0 0 0 0,11-9-728 0 0,26-17 829 0 0,-12 9-688 0 0,-35 22-144 0 0,-1 1 0 0 0,1 0 0 0 0,0-1 0 0 0,0 1 1 0 0,0 0-1 0 0,0 0 0 0 0,0 0 0 0 0,0 0 0 0 0,0 1 0 0 0,0-1 0 0 0,0 0 0 0 0,0 1 0 0 0,0 0 0 0 0,0-1 0 0 0,0 1 0 0 0,1 0 0 0 0,-1 0 0 0 0,0 0 0 0 0,0 0 0 0 0,0 1 0 0 0,0-1 0 0 0,0 1 0 0 0,1-1 0 0 0,-1 1 0 0 0,0 0 0 0 0,0-1 0 0 0,1 2 3 0 0,5 4-12 0 0,-1-1 0 0 0,0 1-1 0 0,0 1 1 0 0,-1-1 0 0 0,0 1 12 0 0,2 2-3 0 0,1 0 1 0 0,8 5 2 0 0,-14-11 7 0 0,0-1-1 0 0,0 0 1 0 0,0 0 0 0 0,0-1 0 0 0,1 1 0 0 0,-1-1 0 0 0,1 1 0 0 0,-1-1 0 0 0,1 0 0 0 0,0 0 0 0 0,0-1-7 0 0,-1 1 10 0 0,3 0 3 0 0,1 0-1 0 0,0 0 0 0 0,0-1 1 0 0,-1 1-1 0 0,1-2 0 0 0,0 1 1 0 0,0-1-1 0 0,-1 0 0 0 0,1 0 1 0 0,0-1-1 0 0,-1 0 0 0 0,2 0-12 0 0,28-16-449 0 0,-12 2-3048 0 0,-15 9-3308 0 0</inkml:trace>
  <inkml:trace contextRef="#ctx0" brushRef="#br0" timeOffset="380.21">89 382 3224 0 0,'0'-1'22'0'0,"0"0"1"0"0,-1 0-1 0 0,1 0 0 0 0,0 0 1 0 0,-1 0-1 0 0,1 0 0 0 0,-1 0 1 0 0,1 0-1 0 0,-1 0 0 0 0,1 0 1 0 0,-1 0-1 0 0,0 0 1 0 0,0 0-23 0 0,-6-12 2830 0 0,6 9-1957 0 0,1 0 0 0 0,-1 0 0 0 0,1 0 1 0 0,0 0-1 0 0,0 1 0 0 0,0-1 0 0 0,1 0 0 0 0,0 0 0 0 0,-1 0 0 0 0,1 0 0 0 0,0 1 0 0 0,1-1 1 0 0,0-1-874 0 0,1-1 416 0 0,0 0 1 0 0,0 0-1 0 0,1 1 1 0 0,0-1 0 0 0,0 1-1 0 0,0 0 1 0 0,5-4-417 0 0,2 0 135 0 0,0-1 0 0 0,1 2 1 0 0,0 0-1 0 0,1 0 1 0 0,-1 1-1 0 0,1 0 0 0 0,4 0-135 0 0,-13 6 63 0 0,1-1-1 0 0,0 1 1 0 0,0 0-1 0 0,0 1 0 0 0,-1-1 1 0 0,1 1-1 0 0,0 0 0 0 0,0 0 1 0 0,0 0-1 0 0,0 1 1 0 0,0 0-1 0 0,0 0 0 0 0,-1 0 1 0 0,1 1-1 0 0,2 0-62 0 0,-4-1-2 0 0,6 2 27 0 0,-1 1 0 0 0,1 1 0 0 0,0-1 0 0 0,-1 1 1 0 0,0 1-1 0 0,0-1 0 0 0,-1 2 0 0 0,4 3-25 0 0,10 6 55 0 0,-6-3-20 0 0,-12-10-65 0 0,0 0 0 0 0,0 0-1 0 0,0-1 1 0 0,0 0-1 0 0,0 1 1 0 0,1-1-1 0 0,-1 0 1 0 0,3 0 30 0 0,-5-2-222 0 0,17 3-3667 0 0,-8-8 1077 0 0,1-1-3166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1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356 334 14888 0 0,'-1'-4'169'0'0,"0"-1"0"0"0,0 1 0 0 0,0 0 0 0 0,1 0 0 0 0,0-1 0 0 0,-1 1 0 0 0,2 0 0 0 0,-1-1 0 0 0,1-1-169 0 0,0-13 111 0 0,-1 10-124 0 0,0-10 47 0 0,-1 0 0 0 0,-1-4-34 0 0,1 16 55 0 0,0 0 0 0 0,-1 1 0 0 0,0-1 0 0 0,0 0 0 0 0,-1 0 0 0 0,0 1-1 0 0,-2-5-54 0 0,-1 1 483 0 0,0-1 0 0 0,-1 1 0 0 0,-1 0 0 0 0,1 1 0 0 0,-8-7-483 0 0,10 11 200 0 0,1 1-1 0 0,-1 0 0 0 0,0 1 1 0 0,0-1-1 0 0,0 1 1 0 0,-1 0-1 0 0,1 0 1 0 0,-1 1-1 0 0,0-1 0 0 0,1 1 1 0 0,-1 0-1 0 0,-1 1-199 0 0,4 0 55 0 0,0 1-1 0 0,0 0 0 0 0,0 0 0 0 0,0 0 0 0 0,0 0 1 0 0,0 1-1 0 0,0-1 0 0 0,0 1 0 0 0,0 0 0 0 0,0 0 0 0 0,0 0 1 0 0,-1 0-55 0 0,-32 19 311 0 0,28-15-243 0 0,3-2-44 0 0,1 1 0 0 0,-1 0 0 0 0,0 0 0 0 0,1 0 0 0 0,0 0 0 0 0,0 1 0 0 0,0 0 0 0 0,-2 4-24 0 0,-25 45 34 0 0,21-36-31 0 0,1 1 4 0 0,2 0-1 0 0,0 0 1 0 0,1 0 0 0 0,1 1-1 0 0,0 0 1 0 0,2 0 0 0 0,0 0-1 0 0,2 4-6 0 0,1-12 2 0 0,0-1 0 0 0,1 0 0 0 0,1 0 0 0 0,0 1 0 0 0,1-1 0 0 0,2 5-2 0 0,-3-10 6 0 0,0 0 0 0 0,1 1 0 0 0,0-1 0 0 0,0 0 0 0 0,0-1 0 0 0,1 1 0 0 0,0-1 0 0 0,0 1 0 0 0,0-1 0 0 0,3 1-6 0 0,-4-2 57 0 0,0-2-1 0 0,0 1 0 0 0,1 0 1 0 0,-1-1-1 0 0,1 1 0 0 0,0-1 1 0 0,-1 0-1 0 0,1 0 0 0 0,0-1 1 0 0,0 1-1 0 0,0-1 0 0 0,1 0 1 0 0,-1 0-1 0 0,0 0 0 0 0,0 0 1 0 0,4-1-57 0 0,-1 0 34 0 0,1-1 1 0 0,-1 0-1 0 0,1-1 1 0 0,-1 0 0 0 0,0 0-1 0 0,0 0 1 0 0,1-1-1 0 0,-2 0 1 0 0,1-1 0 0 0,0 1-1 0 0,-1-1 1 0 0,1 0-1 0 0,-1-1 1 0 0,0 0 0 0 0,4-4-35 0 0,-1 0 96 0 0,0 0 0 0 0,-1 0 1 0 0,-1 0-1 0 0,0-1 1 0 0,0 0-1 0 0,-1-1 0 0 0,0 1 1 0 0,-1-1-1 0 0,4-9-96 0 0,-8 18 15 0 0,7-21 148 0 0,-1 1-1 0 0,0-6-162 0 0,-5 20 28 0 0,-1 1-1 0 0,0-1 0 0 0,0 1 0 0 0,-1-1 1 0 0,0 0-1 0 0,-1 1 0 0 0,1-1 0 0 0,-1 1 1 0 0,-1-2-28 0 0,1 7 5 0 0,1-1 1 0 0,-1 1 0 0 0,0 0 0 0 0,0-1 0 0 0,0 1 0 0 0,0 0 0 0 0,-1 0 0 0 0,1 0 0 0 0,-1 0 0 0 0,1 0 0 0 0,-1 0 0 0 0,1 0 0 0 0,-1 0-1 0 0,-1 0-5 0 0,-14-15-20 0 0,16 16-208 0 0,1 1-1 0 0,-1-1 0 0 0,0 0 1 0 0,0 0-1 0 0,1 1 1 0 0,-1-1-1 0 0,1 0 0 0 0,-1 0 1 0 0,1 0-1 0 0,-1 0 1 0 0,1 0-1 0 0,-1 0 0 0 0,1 1 1 0 0,0-1-1 0 0,-1-1 229 0 0,2 1-452 0 0,-1 1-1 0 0,1-1 1 0 0,0 1 0 0 0,-1 0-1 0 0,1-1 1 0 0,0 1 0 0 0,-1 0-1 0 0,1-1 1 0 0,0 1-1 0 0,0 0 1 0 0,-1 0 0 0 0,1 0-1 0 0,0 0 1 0 0,0 0-1 0 0,-1-1 1 0 0,1 1 0 0 0,0 1 452 0 0,5-3-2132 0 0,9 0-3448 0 0</inkml:trace>
  <inkml:trace contextRef="#ctx0" brushRef="#br0" timeOffset="446.631">546 1 3224 0 0,'0'0'143'0'0,"0"0"450"0"0,0 0 1788 0 0,0 0 783 0 0,0 0 159 0 0,0 0-366 0 0,0 0-1669 0 0,0 0-730 0 0,0 8 228 0 0,-3 272 1620 0 0,3-244-2290 0 0,2-1-1 0 0,2 9-115 0 0,-3-32 72 0 0,-1-11-57 0 0,0 1 0 0 0,0 0 0 0 0,0-1 0 0 0,0 1 0 0 0,0 0 0 0 0,0-1 1 0 0,1 1-1 0 0,-1-1 0 0 0,1 1 0 0 0,-1-1 0 0 0,1 1 0 0 0,0-1 0 0 0,0 1-15 0 0,-1-1 77 0 0,0-1 3 0 0,0 0 0 0 0,0 0-32 0 0,0 0-134 0 0,0 0-61 0 0,16-13-324 0 0,15-29-198 0 0,-24 32 433 0 0,0 0-1 0 0,0 0 1 0 0,1 1-1 0 0,1 0 1 0 0,-1 1-1 0 0,7-5 237 0 0,-8 7-100 0 0,1 1 0 0 0,0 0 0 0 0,0 0 0 0 0,0 1 0 0 0,1 0 0 0 0,4-2 100 0 0,-11 5 1 0 0,1 1 1 0 0,-1-1-1 0 0,0 1 0 0 0,0 0 1 0 0,1-1-1 0 0,-1 1 0 0 0,0 0 1 0 0,1 0-1 0 0,-1 0 0 0 0,0 1 1 0 0,1-1-1 0 0,-1 1 0 0 0,0-1 1 0 0,0 1-1 0 0,1 0 1 0 0,-1-1-1 0 0,0 1 0 0 0,0 1 1 0 0,0-1-1 0 0,0 0 0 0 0,0 0 1 0 0,0 1-1 0 0,-1-1 0 0 0,1 1 1 0 0,0-1-1 0 0,-1 1 0 0 0,1 0 1 0 0,-1 0-1 0 0,1 0-1 0 0,1 1 95 0 0,-1 1-1 0 0,1 0 1 0 0,-1-1-1 0 0,0 1 1 0 0,0 0 0 0 0,-1 0-1 0 0,1 0 1 0 0,-1 0-1 0 0,0 0 1 0 0,0 0 0 0 0,0 0-1 0 0,0 1 1 0 0,-1-1-1 0 0,0 0 1 0 0,0 0 0 0 0,0 2-95 0 0,-1-1 130 0 0,0 1 1 0 0,0 0 0 0 0,0 0 0 0 0,-1-1-1 0 0,0 1 1 0 0,-1-1 0 0 0,1 1 0 0 0,-1-1-1 0 0,0 0 1 0 0,-3 4-131 0 0,-7 7 236 0 0,0-1 1 0 0,-1 0-1 0 0,0-1 1 0 0,-1 0-1 0 0,-1-2 1 0 0,-7 5-237 0 0,12-10 54 0 0,-1-1 0 0 0,1-1 0 0 0,-1 0 0 0 0,0 0 0 0 0,0-1-1 0 0,0-1 1 0 0,-7 1-54 0 0,15-3-28 0 0,1-1 0 0 0,0 0-1 0 0,-1 1 1 0 0,1-1-1 0 0,-1-1 1 0 0,1 1 0 0 0,0 0-1 0 0,-1-1 1 0 0,1 0-1 0 0,0 0 1 0 0,0 0 0 0 0,-1 0-1 0 0,1 0 1 0 0,-2-2 28 0 0,3 2-205 0 0,1 1 0 0 0,0-1 0 0 0,-1 0 0 0 0,1 0 0 0 0,0 0-1 0 0,-1 0 1 0 0,1 0 0 0 0,0 0 0 0 0,0 0 0 0 0,0-1 0 0 0,0 1 0 0 0,0 0 0 0 0,0-1 0 0 0,0 1 0 0 0,0-1 0 0 0,1 1 0 0 0,-1 0 0 0 0,1-1 0 0 0,-1 0 0 0 0,1 1-1 0 0,-1-1 1 0 0,1 1 0 0 0,0-1 0 0 0,0 0 0 0 0,0 1 0 0 0,0-1 0 0 0,0 1 0 0 0,0-1 0 0 0,0 0 0 0 0,0 1 0 0 0,1-2 205 0 0,5-10-2501 0 0</inkml:trace>
  <inkml:trace contextRef="#ctx0" brushRef="#br0" timeOffset="815.261">963 278 13824 0 0,'0'0'314'0'0,"4"15"760"0"0,14 58 897 0 0,37 153 3004 0 0,-53-215-4895 0 0,0 0 0 0 0,0 1 0 0 0,-1-1 0 0 0,-1 1 0 0 0,0 0 0 0 0,0-1 0 0 0,-1 1 0 0 0,-2 8-80 0 0,1-14 41 0 0,1-1 0 0 0,-1 0 1 0 0,-1 0-1 0 0,1 0 0 0 0,-1 0 0 0 0,0-1 0 0 0,0 1 0 0 0,0-1 1 0 0,0 0-1 0 0,-1 0 0 0 0,0 0 0 0 0,0 0 0 0 0,0 0 0 0 0,0-1 1 0 0,-1 0-1 0 0,1 0 0 0 0,-1 0 0 0 0,0 0 0 0 0,0-1 1 0 0,0 0-1 0 0,0 0 0 0 0,0 0 0 0 0,0-1 0 0 0,-1 1 0 0 0,1-1 1 0 0,0-1-1 0 0,-1 1 0 0 0,1-1 0 0 0,-1 0 0 0 0,1 0 1 0 0,-1 0-1 0 0,1-1 0 0 0,-1 0 0 0 0,1 0 0 0 0,-2-1-41 0 0,3 1-150 0 0,0-1 0 0 0,1 1 0 0 0,-1-1 0 0 0,1 0-1 0 0,-1 0 1 0 0,1 0 0 0 0,0-1 0 0 0,0 1 0 0 0,0-1 0 0 0,0 1-1 0 0,0-1 1 0 0,1 0 0 0 0,-1 0 0 0 0,0-1 150 0 0,0-3-914 0 0,-1 1 1 0 0,1-1-1 0 0,0 1 1 0 0,0-1-1 0 0,1 0 1 0 0,0 0-1 0 0,0-1 914 0 0,-2-14-2302 0 0</inkml:trace>
  <inkml:trace contextRef="#ctx0" brushRef="#br0" timeOffset="1182.606">976 115 13824 0 0,'0'-5'1430'0'0,"0"1"-1208"0"0,6-20 6141 0 0,-6 24-6363 0 0,0 0 0 0 0,0 0-1 0 0,0-1 1 0 0,0 1 0 0 0,0 0-1 0 0,0 0 1 0 0,1 0 0 0 0,-1 0-1 0 0,0 0 1 0 0,0 0-1 0 0,0-1 1 0 0,0 1 0 0 0,1 0-1 0 0,-1 0 1 0 0,0 0 0 0 0,0 0-1 0 0,0 0 1 0 0,1 0 0 0 0,-1 0-1 0 0,0 0 1 0 0,0 0 0 0 0,0 0-1 0 0,1 0 1 0 0,-1 0 0 0 0,0 0-1 0 0,0 0 1 0 0,0 0 0 0 0,1 0-1 0 0,-1 0 1 0 0,0 0 0 0 0,0 0-1 0 0,0 0 1 0 0,1 0-1 0 0,-1 0 1 0 0,0 0 0 0 0,0 1-1 0 0,0-1 1 0 0,0 0 0 0 0,1 0-1 0 0,-1 0 1 0 0,0 0 0 0 0,0 0-1 0 0,0 0 1 0 0,0 1 0 0 0,0-1-1 0 0,1 0 1 0 0,-1 0 0 0 0,0 0 0 0 0,10 8-363 0 0,-9-7 254 0 0,0 0-436 0 0,1 1-1 0 0,-1-1 0 0 0,1 1 0 0 0,-1-1 0 0 0,0 1 0 0 0,1-1 0 0 0,-1 1 1 0 0,0 0-1 0 0,0 0 0 0 0,1 1 546 0 0,1 5-2069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8:05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6137 150 3224 0 0,'7'-2'-1239'0'0,"0"-3"5736"0"0,-6 4-4244 0 0,-1 1 0 0 0,0 0 1 0 0,0-1-1 0 0,0 1 0 0 0,0 0 0 0 0,0-1 0 0 0,0 1 0 0 0,0 0 1 0 0,0-1-1 0 0,0 1 0 0 0,1 0 0 0 0,-1-1 0 0 0,0 1 0 0 0,-1 0 0 0 0,1-1 1 0 0,0 1-1 0 0,0 0 0 0 0,0-1 0 0 0,0 1 0 0 0,0 0 0 0 0,0-1 1 0 0,0 1-254 0 0,-5-7 666 0 0,2 5-508 0 0,0 0-1 0 0,0 0 1 0 0,0 0 0 0 0,0 1-1 0 0,0-1 1 0 0,0 1-1 0 0,0 0 1 0 0,-1-1-1 0 0,1 1 1 0 0,0 1-1 0 0,-2-1-157 0 0,-40-4 1378 0 0,12 3-959 0 0,-96-11 956 0 0,86 10-1499 0 0,-304-11 2190 0 0,89 7-1891 0 0,161 3-194 0 0,-147-14-61 0 0,13 1 140 0 0,45 6-289 0 0,-51-1 236 0 0,177 11-7 0 0,-366-3 0 0 0,149 6 0 0 0,26-1 0 0 0,87 0 0 0 0,-79 3 0 0 0,80 6 0 0 0,-179 14 0 0 0,-239 39 0 0 0,347-26 0 0 0,-105 34 0 0 0,11 21 0 0 0,176-41 0 0 0,2 6 0 0 0,-1 9 0 0 0,94-39 0 0 0,-67 34 0 0 0,101-47 0 0 0,0 0 0 0 0,1 1 0 0 0,0 1 0 0 0,1 2 0 0 0,9-6 0 0 0,1-1 0 0 0,-6 10 0 0 0,-5 5 0 0 0,17-20 0 0 0,1-1 0 0 0,0 1 0 0 0,0 0 0 0 0,0 1 0 0 0,0-1 0 0 0,1 1 0 0 0,0-1 0 0 0,1 1 0 0 0,0 0 0 0 0,0 0 0 0 0,0 0 0 0 0,1 1 0 0 0,0-1 0 0 0,0 0 0 0 0,1 0 0 0 0,0 7 0 0 0,1-3 0 0 0,0 0 0 0 0,0 1 0 0 0,2-1 0 0 0,-1 0 0 0 0,1 0 0 0 0,1 0 0 0 0,0-1 0 0 0,1 1 0 0 0,-1-1 0 0 0,4 5 0 0 0,20 26 0 0 0,2-1 0 0 0,1-2 0 0 0,31 30 0 0 0,-27-32 198 0 0,2 0 0 0 0,1-3-1 0 0,2-1 1 0 0,1-2-1 0 0,1-1 1 0 0,2-3 0 0 0,0-2-1 0 0,2-1 1 0 0,0-2-1 0 0,16 2-197 0 0,-5-6 9 0 0,0-3 0 0 0,53 6-9 0 0,120 5-2 0 0,140-12 2 0 0,-279-12 0 0 0,256 0 0 0 0,68 1 0 0 0,-107 0 0 0 0,-46-1 0 0 0,186-13-2 0 0,-1-22 14 0 0,-200 14 50 0 0,323-37 1998 0 0,-354 33-2144 0 0,79-16-753 0 0,-2-3 834 0 0,81-30 3 0 0,-304 55-5 0 0,55-23 5 0 0,65-33 69 0 0,-190 74-69 0 0,24-11 24 0 0,-1-1 0 0 0,0-1-1 0 0,0-1 1 0 0,-2-1-1 0 0,0 0 1 0 0,0-2 0 0 0,4-7-24 0 0,-18 18 49 0 0,-1 0 0 0 0,0 0 0 0 0,-1-1 1 0 0,1 0-1 0 0,-1 0 0 0 0,-1-1 0 0 0,1 1 1 0 0,-1-1-1 0 0,-1 0 0 0 0,1 0 0 0 0,-1 0 1 0 0,-1-1-1 0 0,0 1 0 0 0,0-1 0 0 0,0-1-49 0 0,2-15 209 0 0,-2 14-104 0 0,-1 0 0 0 0,0 1 0 0 0,0-1 0 0 0,-1 0 0 0 0,0 1 0 0 0,-1-1 0 0 0,-1-6-105 0 0,-3-3 127 0 0,-1 0-1 0 0,-1 0 1 0 0,-1 0-1 0 0,0 0 1 0 0,-2 1-1 0 0,0 1 0 0 0,-3-2-126 0 0,-4-7 19 0 0,-2 1 0 0 0,-1 2 0 0 0,-1 0-1 0 0,-11-9-18 0 0,8 11-5 0 0,-2 1-1 0 0,0 1 1 0 0,-7-3 5 0 0,-88-49-93 0 0,57 39-256 0 0,-2 2-1 0 0,-1 3 1 0 0,-2 3 0 0 0,0 4-1 0 0,-7 1 350 0 0,-125-26-671 0 0,57 22-2900 0 0,54 13 1563 0 0,14 4-21 0 0</inkml:trace>
  <inkml:trace contextRef="#ctx0" brushRef="#br0" timeOffset="1272.691">2871 1725 2304 0 0,'0'0'101'0'0,"0"0"1"0"0,0-1 191 0 0,0 0 1116 0 0,-1-15 5958 0 0,5-34-1609 0 0,-3 45-5306 0 0,3-6 876 0 0,-3 5-1085 0 0,0 5 382 0 0,1 9 2110 0 0,-2 27-2725 0 0,15 40-126 0 0,-11-49 155 0 0,1 1-1 0 0,2-1 1 0 0,2 6-39 0 0,50 131-96 0 0,-8-16 78 0 0,-48-141-199 0 0,2 7 40 0 0,-3-7-4131 0 0,0-17 1002 0 0,2-1 853 0 0</inkml:trace>
  <inkml:trace contextRef="#ctx0" brushRef="#br0" timeOffset="1671.714">2978 1778 3224 0 0,'7'-27'231'0'0,"-6"22"594"0"0,0 1-1 0 0,0-1 1 0 0,0 1-1 0 0,1-1 1 0 0,0 1-1 0 0,2-5-824 0 0,-1 1 1766 0 0,0 2 3321 0 0,-3 6-5023 0 0,0 0 1 0 0,0 0 0 0 0,1 0-1 0 0,-1 0 1 0 0,0 0 0 0 0,0 0 0 0 0,1 0-1 0 0,-1 0 1 0 0,0 0 0 0 0,0 0 0 0 0,0 0-1 0 0,1 0 1 0 0,-1 0 0 0 0,0 0 0 0 0,0 0-1 0 0,1 0 1 0 0,-1 0 0 0 0,0 1 0 0 0,0-1-1 0 0,0 0 1 0 0,1 0 0 0 0,-1 0 0 0 0,0 0-1 0 0,0 1 1 0 0,0-1 0 0 0,0 0-1 0 0,0 0 1 0 0,1 0 0 0 0,-1 1 0 0 0,0-1-1 0 0,0 0 1 0 0,0 0-65 0 0,3 5 168 0 0,0-1 0 0 0,0 1 0 0 0,0 0 0 0 0,-1 0 0 0 0,1 0 0 0 0,-1 0-1 0 0,0 0 1 0 0,-1 1-168 0 0,11 46 618 0 0,-7-23-162 0 0,6 22-51 0 0,-2-6-410 0 0,2-1 0 0 0,1-1 0 0 0,7 13 5 0 0,6 3-3685 0 0,-20-47-2387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6:00.94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863 2995 4608 0 0,'0'0'208'0'0,"-17"0"2860"0"0,6-6 1584 0 0,11 6-4050 0 0,-1 0-526 0 0,1 0 0 0 0,0 0 0 0 0,0-1 0 0 0,0 1-1 0 0,0 0 1 0 0,0 0 0 0 0,0-1 0 0 0,0 1 0 0 0,-1 0-1 0 0,1 0 1 0 0,0 0 0 0 0,0-1 0 0 0,0 1 0 0 0,0 0-1 0 0,-1 0 1 0 0,1 0 0 0 0,0 0 0 0 0,0 0 0 0 0,0-1 0 0 0,-1 1-1 0 0,1 0 1 0 0,0 0 0 0 0,0 0 0 0 0,-1 0 0 0 0,1 0-1 0 0,0 0 1 0 0,0 0 0 0 0,-1 0-76 0 0,0-1 3142 0 0,8-2-2122 0 0,16-2-1011 0 0,0 0 0 0 0,1 2 0 0 0,-1 1 0 0 0,20 0-9 0 0,-10 0 158 0 0,61 1 542 0 0,-42 2-18 0 0,6-4-682 0 0,103-2 112 0 0,-42-4-112 0 0,16 1 297 0 0,-30 3-487 0 0,62-1 565 0 0,-154 6-401 0 0,0 0 1 0 0,0 1-1 0 0,3 1 26 0 0,25 0 3 0 0,38 2-104 0 0,-78-4-424 0 0,-1 0-179 0 0,0 0-31 0 0,-1 0-241 0 0,-40 1-5825 0 0,12 0 4316 0 0</inkml:trace>
  <inkml:trace contextRef="#ctx0" brushRef="#br0" timeOffset="557.851">49 2842 2760 0 0,'0'0'351'0'0,"3"-22"6522"0"0,0-1-3029 0 0,-3 22-3644 0 0,0 0 1 0 0,0 0-1 0 0,1 0 1 0 0,-1 0-1 0 0,0 0 1 0 0,1 0-1 0 0,-1 0 1 0 0,1 1 0 0 0,-1-1-1 0 0,1 0 1 0 0,-1 0-1 0 0,1 1 1 0 0,-1-1-1 0 0,1 0 1 0 0,0 1-1 0 0,-1-1 1 0 0,1 0-1 0 0,0 1 1 0 0,0-1-1 0 0,-1 1 1 0 0,1-1-1 0 0,0 1-200 0 0,0 0 358 0 0,-1 0-20 0 0,0 0-19 0 0,0 0-72 0 0,0 0-30 0 0,0 0-8 0 0,0 0-15 0 0,1 2-149 0 0,0 1 0 0 0,-1-1-1 0 0,1 1 1 0 0,-1 0 0 0 0,0-1 0 0 0,0 1 0 0 0,0 0 0 0 0,0-1 0 0 0,0 1 0 0 0,-1 0 0 0 0,1-1-1 0 0,-1 1 1 0 0,0 1-45 0 0,-2 16 223 0 0,2-13-147 0 0,0 0 0 0 0,0 0-1 0 0,-1 0 1 0 0,0 0-1 0 0,0 0 1 0 0,0-1 0 0 0,-3 4-76 0 0,-3 12 157 0 0,-32 79 532 0 0,39-96-689 0 0,1 0-69 0 0,0-4-299 0 0,0-1-159 0 0,2-1 157 0 0,0 1 0 0 0,-1-1 0 0 0,1 0 0 0 0,-1 0 0 0 0,1 0 0 0 0,-1 0 0 0 0,0 0 0 0 0,1 0 0 0 0,-1 0 0 0 0,0 0 0 0 0,0 0 1 0 0,0-1-1 0 0,0 1 0 0 0,1-1 370 0 0,0-1-611 0 0,14-16-1925 0 0,-3-1-21 0 0</inkml:trace>
  <inkml:trace contextRef="#ctx0" brushRef="#br0" timeOffset="1435.037">77 2569 3224 0 0,'0'0'143'0'0,"0"0"258"0"0,0 0 983 0 0,0 0 432 0 0,0 0 82 0 0,0 0-100 0 0,0 0-502 0 0,0 0-220 0 0,0 0-42 0 0,0 0-76 0 0,0 0-288 0 0,-16-6 2890 0 0,15 2-3411 0 0,1 0-133 0 0,2-1-16 0 0,3 3-201 0 0,-4 1-850 0 0,-1 1-385 0 0,0 0-862 0 0,0 0-3155 0 0</inkml:trace>
  <inkml:trace contextRef="#ctx0" brushRef="#br0" timeOffset="2301.253">298 2623 12152 0 0,'0'0'273'0'0,"0"0"40"0"0,0 0 22 0 0,-1 1-39 0 0,-10 6-121 0 0,5-6 189 0 0,6 0-200 0 0,-1 0 0 0 0,0-1 0 0 0,1 1 1 0 0,-1 0-1 0 0,1 0 0 0 0,-1-1 1 0 0,1 1-1 0 0,0 0 0 0 0,-1 0 1 0 0,1 0-1 0 0,0 0 0 0 0,0 0 1 0 0,-1 0-1 0 0,1 0 0 0 0,0 0-164 0 0,0-1-20 0 0,0 3 183 0 0,0 1 1 0 0,0-1-1 0 0,0 1 1 0 0,0 0 0 0 0,0-1-1 0 0,1 1 1 0 0,0-1-1 0 0,0 1 1 0 0,0-1 0 0 0,0 0-1 0 0,0 1 1 0 0,1-1-1 0 0,-1 0 1 0 0,1 0 0 0 0,0 0-1 0 0,0 0 1 0 0,0 0-1 0 0,1 0 1 0 0,0 0-164 0 0,6 8 15 0 0,1-1 0 0 0,1 0 0 0 0,0-1-1 0 0,2 2-14 0 0,10 6 955 0 0,1-2 0 0 0,23 13-955 0 0,-45-28 8 0 0,0 1 1 0 0,0 0 0 0 0,-1 0-1 0 0,1 1 1 0 0,0-1 0 0 0,-1 0-1 0 0,1 0 1 0 0,-1 1 0 0 0,0-1-1 0 0,1 1 1 0 0,-1-1 0 0 0,0 1-1 0 0,0 0 1 0 0,0-1 0 0 0,0 1-1 0 0,0 0-8 0 0,0 0 7 0 0,-1-1 0 0 0,0 1 0 0 0,1-1 0 0 0,-1 1 0 0 0,0-1 0 0 0,0 1 0 0 0,0-1 0 0 0,0 1 0 0 0,0-1 0 0 0,-1 1 0 0 0,1-1 0 0 0,0 1 1 0 0,-1-1-1 0 0,1 0 0 0 0,-1 1 0 0 0,1-1 0 0 0,-1 1-7 0 0,-2 3 14 0 0,0-1 1 0 0,-1 1 0 0 0,1 0 0 0 0,-1-1-1 0 0,0 0 1 0 0,0 0 0 0 0,0 0 0 0 0,-1-1-1 0 0,-4 4-14 0 0,-30 19 990 0 0,-2-2-1 0 0,-11 4-989 0 0,6-5-2009 0 0,0-2-3895 0 0,28-15-933 0 0</inkml:trace>
  <inkml:trace contextRef="#ctx0" brushRef="#br0" timeOffset="3525.384">1144 184 4032 0 0,'5'6'179'0'0,"-7"-2"-30"0"0,-16 1 11 0 0,-52 3 5717 0 0,56-6-3951 0 0,10-2 2638 0 0,15 3-3280 0 0,11 1-1339 0 0,-2 0 221 0 0,0-1-1 0 0,0-1 1 0 0,12 0-166 0 0,28-1 653 0 0,67-2-576 0 0,8-10-69 0 0,18-1 318 0 0,22 5-506 0 0,289-6 1834 0 0,-461 13-1495 0 0,3 2-31 0 0,1 1-172 0 0,-5-2-323 0 0,-2-1-151 0 0,0 0-33 0 0,0 0-161 0 0,0 0-645 0 0,-1 0-283 0 0,-5 0-57 0 0</inkml:trace>
  <inkml:trace contextRef="#ctx0" brushRef="#br0" timeOffset="4419.893">99 50 3224 0 0,'8'-6'432'0'0,"-7"4"604"0"0,-1-11 5053 0 0,0 13-10150 0 0</inkml:trace>
  <inkml:trace contextRef="#ctx0" brushRef="#br0" timeOffset="4809.859">99 29 2760 0 0,'0'0'125'0'0,"0"0"167"0"0,0 0 618 0 0,0 0 272 0 0,0 0 54 0 0,0 0-68 0 0,0 0-328 0 0,0 0-140 0 0,0 0-27 0 0,0 0-11 0 0,0 0-20 0 0,0 0-8 0 0,0 0-2 0 0,0 0 5 0 0,0 0 23 0 0,0 0 11 0 0,0 0 1 0 0,0 0-22 0 0,0 0-87 0 0,0 0-34 0 0,0 0-8 0 0,0 0-57 0 0,0 0-236 0 0,0 0-106 0 0,-1 5 86 0 0,-2 11 238 0 0,1 0 0 0 0,0 0 0 0 0,1 6-446 0 0,1-5 75 0 0,-2 0-1 0 0,0 0 1 0 0,-1 0-75 0 0,1-3 13 0 0,0 0 0 0 0,1 1 0 0 0,0 9-13 0 0,-1 22 209 0 0,-4 38-137 0 0,2-47-26 0 0,4-36-137 0 0,1 0-267 0 0,-1 0 1 0 0,1 0-1 0 0,0 0 0 0 0,0 0 0 0 0,0 0 1 0 0,-1-1-1 0 0,1 1 0 0 0,0 0 0 0 0,0-1 1 0 0,0 1-1 0 0,0-1 0 0 0,1 1 1 0 0,-1-1 357 0 0,7-2-4070 0 0,2 0-916 0 0</inkml:trace>
  <inkml:trace contextRef="#ctx0" brushRef="#br0" timeOffset="5174.917">470 75 11488 0 0,'5'-8'705'0'0,"-1"2"-437"0"0,-1 0-1 0 0,1 0 1 0 0,-1 0-1 0 0,1-3-267 0 0,-4 9 102 0 0,1-1-1 0 0,-1 0 1 0 0,0 0 0 0 0,1 0-1 0 0,-1 0 1 0 0,0 0-1 0 0,0 0 1 0 0,0 1 0 0 0,0-1-1 0 0,1 0 1 0 0,-1 0-1 0 0,0 0 1 0 0,-1 0-1 0 0,1 0 1 0 0,0 0 0 0 0,0 0-1 0 0,0 0 1 0 0,0 1-1 0 0,-1-1 1 0 0,1 0 0 0 0,0 0-1 0 0,-1 0 1 0 0,1 0-1 0 0,-1 1 1 0 0,1-1-1 0 0,-1 0 1 0 0,1 0 0 0 0,-1 1-1 0 0,0-1 1 0 0,1 0-1 0 0,-1 1 1 0 0,0-1-1 0 0,0 1-101 0 0,-1-1 155 0 0,-1 0 0 0 0,1 0 0 0 0,-1 0 0 0 0,0 0 0 0 0,1 1 0 0 0,-1-1 0 0 0,0 1 0 0 0,1 0 0 0 0,-1 0 0 0 0,0 0 0 0 0,0 0 0 0 0,1 0 0 0 0,-1 1 0 0 0,0-1 0 0 0,1 1-1 0 0,-1 0 1 0 0,0-1 0 0 0,1 1 0 0 0,-1 1 0 0 0,0-1-155 0 0,-6 3 191 0 0,0 1-1 0 0,0 0 1 0 0,0 1 0 0 0,-3 3-191 0 0,4-3 52 0 0,1 1 1 0 0,0 0 0 0 0,0 0-1 0 0,1 1 1 0 0,0-1-1 0 0,0 2 1 0 0,1-1 0 0 0,0 0-1 0 0,0 1 1 0 0,1 0 0 0 0,0 0-1 0 0,1 1 1 0 0,0-1-1 0 0,-1 7-52 0 0,0 3-14 0 0,1 0-1 0 0,0 0 1 0 0,1 0-1 0 0,2 1 1 0 0,0-1-1 0 0,0 1 0 0 0,2-1 15 0 0,-1 4 207 0 0,0-1 0 0 0,-2 6-207 0 0,0 11 522 0 0,1-35-635 0 0,0 0 0 0 0,-1 0-1 0 0,1 1 1 0 0,-1-1 0 0 0,0 0-1 0 0,0 0 1 0 0,0 0 0 0 0,0 0-1 0 0,-1 0 1 0 0,0 0 0 0 0,0 0-1 0 0,0-1 1 0 0,0 1 0 0 0,-1 0 113 0 0,3-4-157 0 0,0 0-1 0 0,0 1 1 0 0,-1-1 0 0 0,1 0 0 0 0,0 0 0 0 0,-1 0 0 0 0,1 1-1 0 0,0-1 1 0 0,-1 0 0 0 0,1 0 0 0 0,-1 0 0 0 0,1 0-1 0 0,0 1 1 0 0,-1-1 0 0 0,1 0 0 0 0,-1 0 0 0 0,1 0 0 0 0,0 0-1 0 0,-1 0 1 0 0,1 0 0 0 0,-1 0 0 0 0,1 0 157 0 0,-1 0-317 0 0,-8 0-1641 0 0</inkml:trace>
  <inkml:trace contextRef="#ctx0" brushRef="#br0" timeOffset="5592.142">166 281 6448 0 0,'7'-1'669'0'0,"72"-7"7458"0"0,-5 2-7146 0 0,-56 5-742 0 0,17-2-1188 0 0,0 0 0 0 0,27-8 949 0 0,-47 7-830 0 0</inkml:trace>
  <inkml:trace contextRef="#ctx0" brushRef="#br0" timeOffset="5593.142">638 50 14544 0 0,'0'0'330'0'0,"0"0"45"0"0,0 0 20 0 0,0 0-39 0 0,-3 0-220 0 0,-2 0-102 0 0,4 0 144 0 0,-1 7 1617 0 0,7 4-1612 0 0,2-1-1 0 0,-1 0 1 0 0,2 0-1 0 0,-1 0 1 0 0,1-1-1 0 0,1 0 1 0 0,-1-1-1 0 0,9 6-182 0 0,-5-4 326 0 0,-1 1 0 0 0,0 0-1 0 0,-1 1 1 0 0,0 0-1 0 0,7 12-325 0 0,-14-19 105 0 0,-1-3-94 0 0,0 1 1 0 0,-1 0-1 0 0,1 0 0 0 0,-1 0 0 0 0,1 0 0 0 0,-1 0 0 0 0,0 0 0 0 0,-1 0 0 0 0,1 1 0 0 0,0-1-11 0 0,-1 4 65 0 0,1 0 0 0 0,-1 0-1 0 0,0 0 1 0 0,0 0 0 0 0,-1 0-1 0 0,0-1 1 0 0,0 1 0 0 0,-1 0-1 0 0,0 0 1 0 0,0-1 0 0 0,0 1-1 0 0,-2 3-64 0 0,1-7 43 0 0,1 0-1 0 0,0 0 0 0 0,-1 0 0 0 0,1 0 1 0 0,-1-1-1 0 0,0 1 0 0 0,0-1 1 0 0,0 0-1 0 0,-3 2-42 0 0,-30 17 307 0 0,35-21-301 0 0,-74 41 135 0 0,43-23-6695 0 0,16-11-542 0 0</inkml:trace>
  <inkml:trace contextRef="#ctx0" brushRef="#br0" timeOffset="16868.429">1436 2848 3536 0 0,'0'0'165'0'0,"0"0"69"0"0,0 0 200 0 0,0 0 88 0 0,0 0 19 0 0,0 0 27 0 0,0 0 101 0 0,0 0 47 0 0,0 0 11 0 0,0 0-5 0 0,0 0-22 0 0,0 0-10 0 0,-3 17 2830 0 0,0-8-1363 0 0,2-10 965 0 0,2-6-2038 0 0,2-3-785 0 0,-1 1-1 0 0,-1-1 0 0 0,1 1 1 0 0,-1-2-299 0 0,5-32 730 0 0,5-4-779 0 0,0-23 49 0 0,1-1 1 0 0,-6 44-1 0 0,-3 21 0 0 0,-2-1 0 0 0,1 0 0 0 0,-1 0 0 0 0,0 0 0 0 0,0-6 0 0 0,0-13-3 0 0,2 1 0 0 0,0-3 3 0 0,1 2 42 0 0,-1-1 0 0 0,-2-2-42 0 0,6-89 282 0 0,-6 97-341 0 0,1 0-1 0 0,1 0 0 0 0,1-2 60 0 0,3-23 169 0 0,-7 19-149 0 0,-1 23-42 0 0,1 1 0 0 0,0-1 0 0 0,-1 1 0 0 0,2-1 0 0 0,-1 0 0 0 0,0 1 0 0 0,1-1 0 0 0,0-1 22 0 0,3-28-529 0 0,-2 9 635 0 0,-1 15-90 0 0,-1 0 1 0 0,0 0-1 0 0,0 0 1 0 0,-1 1-1 0 0,0-1 0 0 0,-3-8-16 0 0,3 13-69 0 0,3-19-177 0 0,-1 5 236 0 0,0 7 10 0 0,0 9 0 0 0,-1 0 0 0 0,0 0 0 0 0,0 0 0 0 0,0 1 0 0 0,0-1 0 0 0,0 0 0 0 0,0 0 0 0 0,-1-2 0 0 0,1 0 0 0 0,0-1 0 0 0,0 1 0 0 0,1-1 0 0 0,-1 0 0 0 0,1 1 0 0 0,0-1 0 0 0,2-3 0 0 0,-1 2 0 0 0,-2 6 0 0 0,0-1 0 0 0,0 1 0 0 0,1 0 0 0 0,-1-1 0 0 0,0 1 0 0 0,0 0 0 0 0,0-1 0 0 0,0 1 0 0 0,0-1 0 0 0,1 1 0 0 0,-1 0 0 0 0,0-1 0 0 0,0 1 0 0 0,0-1 0 0 0,0 1 0 0 0,0 0 0 0 0,0-1 0 0 0,0 1 0 0 0,-1-1 0 0 0,1 1 0 0 0,0 0 0 0 0,0-1 0 0 0,0 1 0 0 0,0 0 0 0 0,0-1 0 0 0,-1 1 0 0 0,1 0 0 0 0,0-1 0 0 0,0 1 0 0 0,0 0 0 0 0,-1-1 0 0 0,0-1 0 0 0,2 0 0 0 0,-1 2 0 0 0,1 0 0 0 0,-1-1 0 0 0,0 1 0 0 0,0-1 0 0 0,0 1 0 0 0,1 0 0 0 0,-1-1 0 0 0,0 1 0 0 0,0-1 0 0 0,0 1 0 0 0,0 0 0 0 0,0-1 0 0 0,0 1 0 0 0,0-1 0 0 0,0 1 0 0 0,0-1 0 0 0,0 1 0 0 0,0 0 0 0 0,0-1 0 0 0,0 1 0 0 0,0-1 0 0 0,0 1 0 0 0,0-1 0 0 0,-1 1 0 0 0,1 0 0 0 0,0-1 0 0 0,0 1 0 0 0,-5-24 0 0 0,5 20 6 0 0,0 1-1 0 0,1 0 0 0 0,-1-1 1 0 0,1 1-1 0 0,0 0 1 0 0,1-3-6 0 0,-1 2-63 0 0,0 1 0 0 0,0-1 0 0 0,0 0 0 0 0,0 0 0 0 0,0 0 0 0 0,-1 0 0 0 0,0 0 63 0 0,0 4-216 0 0,0-1 36 0 0,0-4 144 0 0,0 2 58 0 0,0-29-33 0 0,1 23-56 0 0,-2 4 59 0 0,1 4 51 0 0,-1 0-1 0 0,1 0 0 0 0,-1 0 1 0 0,1 0-1 0 0,0-1 0 0 0,0 1 1 0 0,0 0-1 0 0,-1 0 0 0 0,1 0 1 0 0,0 0-1 0 0,0 0 0 0 0,0-1 1 0 0,1 1-1 0 0,-1 0 0 0 0,0 0 1 0 0,1-1-43 0 0,-1 1-9 0 0,0 0 0 0 0,0 0 0 0 0,0 1 0 0 0,1-1 0 0 0,-1 0-1 0 0,0 0 1 0 0,0 0 0 0 0,0 1 0 0 0,0-1 0 0 0,0 0 0 0 0,0 0 0 0 0,-1 0 0 0 0,1 0 0 0 0,0 1 0 0 0,0-1 0 0 0,-1 0 0 0 0,1 0 0 0 0,0 0 0 0 0,-1 0 9 0 0,-6-1 37 0 0,7 3-22 0 0,-1-1 75 0 0,1 0 8 0 0,0 0 8 0 0,0 0 18 0 0,0 0 4 0 0,0 0 0 0 0,-1 0-21 0 0,-3 0-101 0 0,0 1-1 0 0,0 0 1 0 0,0 0-1 0 0,0 0 1 0 0,1 0-1 0 0,-1 1 1 0 0,0 0 0 0 0,1-1-1 0 0,-1 2 1 0 0,1-1-1 0 0,-1 0 1 0 0,1 0 0 0 0,0 1-1 0 0,0 0-5 0 0,-7 5 7 0 0,-18 15-7 0 0,-12 8 0 0 0,23-21 11 0 0,16-10 42 0 0,1 0 17 0 0,0 0 15 0 0,12-18-16 0 0,11-6-234 0 0,-6 6 122 0 0,11-14 43 0 0,-26 30 0 0 0,0 0 0 0 0,1-1 0 0 0,-1 1 0 0 0,1 0 0 0 0,0 0 0 0 0,1-1 0 0 0,-1 1 0 0 0,0 0 0 0 0,0 0 0 0 0,0 0 0 0 0,0-1 0 0 0,0 1 0 0 0,0-2 0 0 0,14-9 0 0 0,-13 9-31 0 0,-4 4 16 0 0,0 0 0 0 0,1-1 0 0 0,-1 1 1 0 0,0 0-1 0 0,0-1 0 0 0,1 1 0 0 0,-1 0 1 0 0,0 0-1 0 0,1-1 0 0 0,-1 1 1 0 0,0 0-1 0 0,1 0 0 0 0,-1 0 0 0 0,0-1 1 0 0,1 1-1 0 0,-1 0 0 0 0,1 0 0 0 0,-1 0 1 0 0,0 0-1 0 0,1 0 0 0 0,-1 0 1 0 0,1 0-1 0 0,-1 0 0 0 0,0 0 0 0 0,1 0 15 0 0,0 0-117 0 0,11 2 42 0 0,-6 0 111 0 0,0 0-1 0 0,0 0 0 0 0,1 1 1 0 0,-2 0-1 0 0,1 1 0 0 0,0-1 1 0 0,-1 1-1 0 0,1 0 0 0 0,-1 0 1 0 0,0 1-1 0 0,0-1 0 0 0,0 2-35 0 0,47 41 646 0 0,-45-41-327 0 0,-4-5-244 0 0,-1 0 0 0 0,0 1 0 0 0,-1 0 0 0 0,1-1 0 0 0,0 1 0 0 0,0 0 1 0 0,-1 0-1 0 0,1 1-75 0 0,2 2 10 0 0,-1 1-10 0 0,2-2-66 0 0,-4-4-282 0 0,-1 0-130 0 0,0 0-30 0 0,-3 0-211 0 0,1 0-1 0 0,-1-1 1 0 0,0 0 0 0 0,1 1-1 0 0,-1-1 1 0 0,0 0-1 0 0,1 0 1 0 0,-1-1-1 0 0,1 1 1 0 0,-1-1 719 0 0,-7-6-2381 0 0</inkml:trace>
  <inkml:trace contextRef="#ctx0" brushRef="#br0" timeOffset="18360.247">1541 1544 3912 0 0,'0'0'176'0'0,"-4"-11"4326"0"0,3 10-4259 0 0,0 0 0 0 0,1-1 0 0 0,-1 1 0 0 0,1 0 0 0 0,-1 0 0 0 0,1-1 0 0 0,-1 1 0 0 0,1 0 0 0 0,0-1 0 0 0,0 1 0 0 0,0 0 0 0 0,0-1 0 0 0,0 1-1 0 0,0 0 1 0 0,0-1 0 0 0,0 1 0 0 0,0 0 0 0 0,1-1 0 0 0,-1 0-243 0 0,1-1 256 0 0,1 0-1 0 0,-1 0 1 0 0,1 1-1 0 0,0-1 1 0 0,-1 0-1 0 0,1 1 1 0 0,0-1-1 0 0,1 1-255 0 0,9-25 1008 0 0,-7 5 107 0 0,-3 11-1113 0 0,2-4 1 0 0,-3 9 3 0 0,0 0-1 0 0,1 0 1 0 0,-1 0-1 0 0,1 0 1 0 0,1 0-1 0 0,-1 0 1 0 0,3-3-6 0 0,-3 6 133 0 0,0-1 0 0 0,0 0-1 0 0,-1 0 1 0 0,1 0 0 0 0,-1-1 0 0 0,0 1 0 0 0,0 0 0 0 0,-1 0 0 0 0,1-1 0 0 0,-1 1 0 0 0,0 0-133 0 0,3-16 474 0 0,3-7-433 0 0,-3 18-42 0 0,-1-1 1 0 0,-1 1-1 0 0,1-1 0 0 0,-1-6 1 0 0,-1 10 0 0 0,0 0 0 0 0,1-1 0 0 0,0 1 0 0 0,0 0 0 0 0,1 0 0 0 0,-1 0 0 0 0,1 0 0 0 0,2-3 0 0 0,-3 5 0 0 0,1 0 0 0 0,-1 0 0 0 0,0 0 0 0 0,-1 0 0 0 0,1 0 0 0 0,-1-1 0 0 0,4-14 0 0 0,7-38 0 0 0,-9 29 0 0 0,-2 22 0 0 0,0 1 0 0 0,0-1 0 0 0,1 1 0 0 0,0-1 0 0 0,0 1 0 0 0,1-2 0 0 0,-1 1-1 0 0,0 1-1 0 0,0 0 1 0 0,0 0-1 0 0,-1-1 1 0 0,1 1-1 0 0,-1 0 0 0 0,-1-2 2 0 0,1 1 20 0 0,0 1-1 0 0,0 0 1 0 0,0-1-1 0 0,1 1 1 0 0,0 0-1 0 0,0-1 1 0 0,1 0-20 0 0,5-33 310 0 0,-6 29-436 0 0,9-43-96 0 0,-3 26 222 0 0,-2 8 0 0 0,0-1 0 0 0,-1-1 0 0 0,3-43 0 0 0,5-19 0 0 0,-3 7 7 0 0,0 16-22 0 0,-7 50 15 0 0,-1 0 0 0 0,0-1 0 0 0,-1-1 0 0 0,3-73 0 0 0,0 39 0 0 0,0 38 0 0 0,-3 5 0 0 0,0 0 0 0 0,-5 7 0 0 0,0 0 0 0 0,0 0 0 0 0,0 1 0 0 0,-2 3 0 0 0,-24 19 0 0 0,-5 3 0 0 0,10-8 0 0 0,21-17 4 0 0,-8 8 12 0 0,-1 0-1 0 0,2 1 0 0 0,0 1 1 0 0,-2 3-16 0 0,14-17 342 0 0,1-2-234 0 0,1 1-1 0 0,0 0 0 0 0,-1-1 0 0 0,1 1 0 0 0,-1-1 0 0 0,1 0 0 0 0,-1 1 0 0 0,0-1 1 0 0,1 0-1 0 0,-1 0 0 0 0,1 0 0 0 0,-1 0 0 0 0,0 0 0 0 0,0 0 0 0 0,0 0 0 0 0,1-1-107 0 0,18-24-358 0 0,-15 19 322 0 0,6-8 122 0 0,-1 0-1 0 0,-1-1 0 0 0,4-8-85 0 0,-5 9-10 0 0,1 0 0 0 0,5-5 10 0 0,-8 10-76 0 0,-4 8 65 0 0,-1 1-1 0 0,0-1 1 0 0,1 1-1 0 0,-1-1 1 0 0,1 1-1 0 0,-1-1 1 0 0,1 1-1 0 0,0 0 1 0 0,1-1 11 0 0,13-10-485 0 0,-14 12 478 0 0,0-1-1 0 0,0 1 1 0 0,-1 0-1 0 0,1 0 0 0 0,0 0 1 0 0,0 0-1 0 0,0 0 1 0 0,0 0-1 0 0,0 1 0 0 0,0-1 1 0 0,0 1-1 0 0,1 0 8 0 0,0-1-9 0 0,-1 1 28 0 0,0-1 0 0 0,-1 0 0 0 0,1 1 0 0 0,0-1 0 0 0,0 1 0 0 0,0 0 0 0 0,0-1 0 0 0,-1 1 0 0 0,1 0 0 0 0,0 0 0 0 0,-1 0 0 0 0,1 0 0 0 0,-1 1 0 0 0,1-1-19 0 0,8 6 224 0 0,-4-3-172 0 0,1 0 1 0 0,-1 0 0 0 0,0 1 0 0 0,-1 0-1 0 0,5 4-52 0 0,4 3 85 0 0,-13-11 308 0 0,0 4 482 0 0,0-3-813 0 0,0-1 0 0 0,0 0 0 0 0,0 1 0 0 0,0 0 0 0 0,0-1-1 0 0,-1 1 1 0 0,1 0 0 0 0,-1-1 0 0 0,1 1 0 0 0,-1 0-1 0 0,0-1 1 0 0,1 3-62 0 0,2 21-5260 0 0,-3-23-1559 0 0</inkml:trace>
  <inkml:trace contextRef="#ctx0" brushRef="#br0" timeOffset="19282.802">1854 2018 6912 0 0,'0'0'157'0'0,"0"0"23"0"0,0 0 11 0 0,1 0-186 0 0,-1 0 1 0 0,1 0 0 0 0,-1 0-1 0 0,0 0 1 0 0,1 0-1 0 0,-1 0 1 0 0,1 0 0 0 0,-1 0-1 0 0,0-1 1 0 0,1 1-1 0 0,-1 0 1 0 0,1 0 0 0 0,-1 0-1 0 0,0 0 1 0 0,1-1-1 0 0,-1 1 1 0 0,0 0 0 0 0,1 0-1 0 0,-1-1 1 0 0,0 1-1 0 0,0 0 1 0 0,1-1 0 0 0,-1 1-1 0 0,0 0 1 0 0,0-1-1 0 0,1 1 1 0 0,-1 0 0 0 0,0-1-1 0 0,0 1 1 0 0,0 0-1 0 0,0-1 1 0 0,0 0-6 0 0,2-1 13 0 0,3-4 1798 0 0,4-2 6269 0 0,-8 9-4475 0 0,-5 6-2079 0 0,2 0-1411 0 0,-1 0 1 0 0,1 0-1 0 0,0 0 0 0 0,1 0 1 0 0,0 0-1 0 0,0 0 0 0 0,0 1 1 0 0,1-1-1 0 0,0 0 0 0 0,1 7-115 0 0,0-8 29 0 0,0-1 0 0 0,1 0 1 0 0,-1 1-1 0 0,1-1 0 0 0,0 0 0 0 0,0 0 0 0 0,1 0 0 0 0,0 0 0 0 0,-1-1 0 0 0,1 1 0 0 0,2 1-29 0 0,-3-5 3 0 0,-1 0-1 0 0,0 0 0 0 0,0 0 1 0 0,0 0-1 0 0,0-1 0 0 0,1 1 0 0 0,-1 0 1 0 0,0-1-1 0 0,1 1 0 0 0,-1-1 1 0 0,1 0-1 0 0,-1 1 0 0 0,0-1 1 0 0,1 0-1 0 0,-1 0 0 0 0,1 0 1 0 0,-1 0-1 0 0,1 0 0 0 0,-1 0 1 0 0,0 0-1 0 0,1-1 0 0 0,-1 1 1 0 0,1 0-1 0 0,-1-1 0 0 0,0 1 1 0 0,1-1-1 0 0,-1 0 0 0 0,1 0-2 0 0,2 0 23 0 0,1-1-13 0 0,0 0-1 0 0,0 0 0 0 0,0-1 1 0 0,-1 1-1 0 0,1-1 0 0 0,-1 0 1 0 0,1-1-1 0 0,-1 1 0 0 0,0-1 1 0 0,0 1-1 0 0,0-3-9 0 0,7-6-347 0 0,-1-2 1 0 0,8-12 346 0 0,-16 23 25 0 0,-1 1-2 0 0,0 0-1 0 0,1 0 1 0 0,-1 0-1 0 0,0 0 1 0 0,0 0-1 0 0,-1 0 1 0 0,1-1-1 0 0,0 1 0 0 0,-1 0 1 0 0,0-1-1 0 0,1 1 1 0 0,-1 0-1 0 0,0-1 1 0 0,0 1-1 0 0,0-3-22 0 0,0 4-66 0 0,0 1-41 0 0,-3 19-61 0 0,2-14 198 0 0,0-1 1 0 0,1 1-1 0 0,-1 0 0 0 0,1-1 1 0 0,0 1-1 0 0,1 0 1 0 0,-1 0-1 0 0,1-1 0 0 0,0 1 1 0 0,0-1-1 0 0,0 1 1 0 0,1-1-1 0 0,-1 1 0 0 0,2 0-30 0 0,1 3-178 0 0,-3-6 151 0 0,-1-1-1 0 0,1 1 1 0 0,0 0-1 0 0,0-1 1 0 0,0 0-1 0 0,1 1 1 0 0,-1-1 0 0 0,0 0-1 0 0,1 1 1 0 0,-1-1-1 0 0,2 1 28 0 0,-3-2 0 0 0,0 1 0 0 0,1-1 0 0 0,-1 1 0 0 0,1-1 0 0 0,-1 1 0 0 0,1-1 0 0 0,-1 1 0 0 0,1-1 0 0 0,-1 1 0 0 0,1-1 0 0 0,0 0 0 0 0,-1 0 0 0 0,1 1 0 0 0,-1-1 0 0 0,1 0 0 0 0,0 0 0 0 0,-1 1 0 0 0,1-1 0 0 0,0 0 0 0 0,-1 0 0 0 0,1 0 0 0 0,0 0 0 0 0,0 0 0 0 0,-1 0 0 0 0,1 0 0 0 0,0 0 0 0 0,-1-1 0 0 0,1 1 0 0 0,0 0 0 0 0,-1 0 0 0 0,1-1 0 0 0,0 1 0 0 0,2-1 71 0 0,-1 0 0 0 0,0 0 0 0 0,0 0 1 0 0,0 0-1 0 0,0 0 0 0 0,0-1 0 0 0,0 1 0 0 0,0-1 0 0 0,0 1 0 0 0,-1-1 0 0 0,1 0 0 0 0,0 1 0 0 0,-1-1 0 0 0,1-1-71 0 0,17-29 685 0 0,-16 23-650 0 0,0 1 1 0 0,-1-2-1 0 0,0 1 0 0 0,-1 0 0 0 0,0 0 1 0 0,0 0-1 0 0,0-1 0 0 0,-2 1 0 0 0,0-8-35 0 0,1-7 27 0 0,-1 19-60 0 0,1 0 1 0 0,-1 1-1 0 0,0-1 0 0 0,0 0 0 0 0,0 1 0 0 0,-1-1 0 0 0,0 1 1 0 0,0-1 32 0 0,1 1-24 0 0,0 3-135 0 0,1 1-154 0 0,0 0-67 0 0,0 0-18 0 0,0 0-178 0 0,0 0-738 0 0,0 0-324 0 0,0 0-656 0 0,0 1-2490 0 0,-3 4-1065 0 0</inkml:trace>
  <inkml:trace contextRef="#ctx0" brushRef="#br0" timeOffset="19679.372">2249 2097 8288 0 0,'0'0'381'0'0,"-3"6"127"0"0,3-4-67 0 0,-1 1 0 0 0,0-1-1 0 0,1 1 1 0 0,0-1 0 0 0,0 1-1 0 0,0-1 1 0 0,0 1 0 0 0,0-1 0 0 0,0 0-1 0 0,1 3-440 0 0,-1 12 4259 0 0,-27 122 3293 0 0,23-119-7372 0 0,2-1 0 0 0,-1 6-180 0 0,0 4-6718 0 0,3-31 4182 0 0,2-4-21 0 0</inkml:trace>
  <inkml:trace contextRef="#ctx0" brushRef="#br0" timeOffset="20398.918">2028 877 13824 0 0,'-6'-4'1246'0'0,"5"4"-1144"0"0,0-1-1 0 0,0 0 0 0 0,0 1 1 0 0,0-1-1 0 0,0 1 1 0 0,-1-1-1 0 0,1 1 0 0 0,0-1 1 0 0,0 1-1 0 0,0 0 1 0 0,-1 0-1 0 0,1 0 1 0 0,0 0-1 0 0,0 0 0 0 0,-1 0 1 0 0,1 0-1 0 0,0 0 1 0 0,0 0-1 0 0,-1 0 0 0 0,1 1 1 0 0,0-1-1 0 0,0 0 1 0 0,0 1-1 0 0,-1-1 0 0 0,1 1 1 0 0,-1 0-102 0 0,0 1 150 0 0,0-1 1 0 0,1 1-1 0 0,-1 0 0 0 0,0-1 1 0 0,1 1-1 0 0,-1 0 0 0 0,1 0 1 0 0,0 0-1 0 0,-1 0 1 0 0,1 0-1 0 0,0 1 0 0 0,0 0-150 0 0,-7 20 532 0 0,1 1 0 0 0,0-1-1 0 0,2 1 1 0 0,-1 22-532 0 0,5-43 18 0 0,1-1-21 0 0,0-1-1 0 0,0 1 0 0 0,0-1 1 0 0,0 1-1 0 0,0 0 0 0 0,1-1 1 0 0,-1 1-1 0 0,0-1 0 0 0,1 0 0 0 0,-1 1 1 0 0,1-1-1 0 0,0 1 0 0 0,-1-1 1 0 0,2 1 3 0 0,-1 1 38 0 0,0-1 0 0 0,0 0 0 0 0,0 0 0 0 0,0 0 0 0 0,1 0 0 0 0,-1 0 0 0 0,1-1 0 0 0,-1 1 0 0 0,1 0 0 0 0,0-1-38 0 0,-1 0 161 0 0,14 4 116 0 0,-11-5-244 0 0,-1-1 0 0 0,1 1 0 0 0,0-1-1 0 0,-1 1 1 0 0,1-1 0 0 0,0 0 0 0 0,-1 0 0 0 0,1-1-1 0 0,-1 1 1 0 0,0-1 0 0 0,1 0 0 0 0,-1 0-1 0 0,0 0 1 0 0,1-1-33 0 0,1-1 34 0 0,-1 0 0 0 0,0 0 0 0 0,1-1 0 0 0,-1 0 0 0 0,-1 1 0 0 0,1-2 0 0 0,-1 1 0 0 0,1-1-34 0 0,-2 3 27 0 0,2-4 63 0 0,-4 6-26 0 0,0 1 0 0 0,3 7 67 0 0,6 29 74 0 0,3-12-114 0 0,-11-23-101 0 0,0 1-1 0 0,0-1 1 0 0,0 1 0 0 0,0-1-1 0 0,0 0 1 0 0,0 1 0 0 0,0-1 0 0 0,1 0-1 0 0,-1 0 1 0 0,0 0 0 0 0,1 0-1 0 0,-1 0 1 0 0,1 0 0 0 0,-1-1-1 0 0,1 1 1 0 0,-1 0 0 0 0,1-1 0 0 0,-1 1-1 0 0,1-1 1 0 0,0 1 0 0 0,-1-1-1 0 0,1 0 1 0 0,0 0 0 0 0,0 0 0 0 0,1 0 10 0 0,1 0 40 0 0,-1 0 1 0 0,1 0 0 0 0,0-1-1 0 0,0 1 1 0 0,0-1 0 0 0,-1 0-1 0 0,1 0 1 0 0,0-1 0 0 0,-1 1-1 0 0,2-1-40 0 0,-2 0 45 0 0,0 0-1 0 0,0 0 0 0 0,0 0 1 0 0,0 0-1 0 0,-1-1 1 0 0,1 1-1 0 0,-1-1 0 0 0,1 0 1 0 0,-1 1-1 0 0,0-1 1 0 0,0 0-1 0 0,0 0 0 0 0,-1 0 1 0 0,1-1-1 0 0,-1 1 1 0 0,1 0-1 0 0,-1-1 0 0 0,0 1 1 0 0,0 0-1 0 0,-1-1 1 0 0,1 0-1 0 0,-1 1 0 0 0,0-1 1 0 0,0 1-1 0 0,0-1 1 0 0,0 1-1 0 0,0-2-44 0 0,-18-130 217 0 0,18 121-4198 0 0,12 22-638 0 0,-6-2 2300 0 0</inkml:trace>
  <inkml:trace contextRef="#ctx0" brushRef="#br0" timeOffset="20795.104">2429 982 14368 0 0,'12'-11'1442'0'0,"-11"9"-1253"0"0,0 0-1 0 0,0 0 0 0 0,0 1 1 0 0,0-1-1 0 0,0 0 0 0 0,0 1 1 0 0,1-1-1 0 0,-1 0 0 0 0,1 1 1 0 0,-1 0-1 0 0,1-1 0 0 0,-1 1 1 0 0,1 0-1 0 0,0 0 0 0 0,0 0 1 0 0,-1 0-1 0 0,1 0 0 0 0,0 0 1 0 0,0 1-1 0 0,0-1 0 0 0,1 0-188 0 0,-1 1 0 0 0,0-1 489 0 0,-2 1-17 0 0,0 0-37 0 0,18 10 818 0 0,-17-8-1201 0 0,0 0 1 0 0,1 0-1 0 0,-2 0 1 0 0,1 0-1 0 0,0 0 1 0 0,0 0-1 0 0,-1 1 1 0 0,1-1-1 0 0,-1 0 1 0 0,0 0-1 0 0,1 1 1 0 0,-1-1-1 0 0,0 0 1 0 0,0 1-1 0 0,-1-1 1 0 0,1 0-1 0 0,0 0 1 0 0,-1 1-1 0 0,0-1 1 0 0,1 1-53 0 0,-1 1 3 0 0,-1 0 0 0 0,1-1 0 0 0,0 1-1 0 0,-1 0 1 0 0,0 0 0 0 0,0-1 0 0 0,0 1 0 0 0,0-1 0 0 0,0 0-1 0 0,-1 1 1 0 0,-1 0-3 0 0,-21 23 0 0 0,25-27 0 0 0,0 0 0 0 0,0 0 0 0 0,-1 1 0 0 0,1-1 0 0 0,0 0 0 0 0,0 0 0 0 0,0 0 0 0 0,0 1 0 0 0,-1-1 0 0 0,1 0 0 0 0,0 0 0 0 0,0 0 0 0 0,0 1 0 0 0,0-1 0 0 0,0 0 0 0 0,0 0 0 0 0,0 1 0 0 0,0-1 0 0 0,0 0 0 0 0,0 1 0 0 0,0-1 0 0 0,0 0 0 0 0,0 0 0 0 0,0 1 0 0 0,0-1 0 0 0,0 0 0 0 0,0 0 0 0 0,0 1 0 0 0,0-1 0 0 0,0 0 0 0 0,0 0 0 0 0,0 1 0 0 0,0-1 0 0 0,0 0 0 0 0,1 0 0 0 0,-1 1 0 0 0,0-1 0 0 0,0 0 0 0 0,0 0 0 0 0,0 0 0 0 0,1 1 0 0 0,-1-1 0 0 0,0 0 0 0 0,0 0 0 0 0,1 0 0 0 0,-1 0 0 0 0,0 0 0 0 0,0 1 0 0 0,1-1 0 0 0,-1 0 0 0 0,11 2 0 0 0,-11-2 0 0 0,13 1 0 0 0,0-1 0 0 0,-1-1 0 0 0,1 0-1 0 0,6-2 1 0 0,24-2 12 0 0,-10 2-37 0 0,43-8-6109 0 0,-50 8 3875 0 0</inkml:trace>
  <inkml:trace contextRef="#ctx0" brushRef="#br1" timeOffset="83906.028">748 1498 1840 0 0,'0'0'83'0'0,"0"0"373"0"0,0 0 1526 0 0,0 0 670 0 0,0 0 131 0 0,0 0-211 0 0,0 0-1003 0 0,0 0-436 0 0,0 0-86 0 0,0 0-91 0 0,0 0-300 0 0,18-3 1982 0 0,26-10-1334 0 0,-40 12-1319 0 0,0 0 0 0 0,1 0-1 0 0,-1 1 1 0 0,0 0-1 0 0,1-1 1 0 0,-1 1-1 0 0,0 1 1 0 0,5 0 15 0 0,-4-1-812 0 0,-1 1-1 0 0,1-1 1 0 0,-1 0-1 0 0,1 0 1 0 0,-1-1-1 0 0,1 1 1 0 0,1-1 812 0 0,6-2-2045 0 0</inkml:trace>
  <inkml:trace contextRef="#ctx0" brushRef="#br1" timeOffset="84329.264">1050 1490 3680 0 0,'0'0'284'0'0,"5"3"2146"0"0,3-1 6421 0 0,13 0-6868 0 0,-15-1-1568 0 0,1-1-1 0 0,-1 1 1 0 0,0-1-1 0 0,0-1 1 0 0,5 0-415 0 0,59-6-4615 0 0,15-5-5747 0 0,-37 5 10139 0 0,-3 3 8536 0 0,7-1-2536 0 0,-30 1-4997 0 0,-7 1-679 0 0,0 0 0 0 0,0 1 0 0 0,8 1-101 0 0,6-1-1802 0 0,-17 0-2395 0 0,-10 2 3148 0 0,7-2-4233 0 0</inkml:trace>
  <inkml:trace contextRef="#ctx0" brushRef="#br1" timeOffset="84694.844">1706 1443 13824 0 0,'0'0'314'0'0,"0"0"46"0"0,2 0 22 0 0,5-1-40 0 0,0 0 0 0 0,1 0 1 0 0,-1 1-1 0 0,0 0 0 0 0,7 2-342 0 0,-7-2 516 0 0,-1 1 0 0 0,0-1 0 0 0,1 0 0 0 0,-1 0 0 0 0,0-1 0 0 0,1 0 0 0 0,-1 0 0 0 0,4-1-516 0 0,-2 0 11 0 0,-1 1 0 0 0,1 0 0 0 0,0 0 0 0 0,-1 1 0 0 0,1 0 0 0 0,0 0 0 0 0,-1 1 0 0 0,5 1-11 0 0,-9-2-1101 0 0,21 4-2745 0 0,-14-3-3741 0 0,5-3 7657 0 0,-2 1 3228 0 0,13 0 3824 0 0,-1 0-4292 0 0,26 0-921 0 0,-14 0-1213 0 0,-14-1-2020 0 0,-7 2-4073 0 0,-4 0-2096 0 0</inkml:trace>
  <inkml:trace contextRef="#ctx0" brushRef="#br0" timeOffset="95299.989">3015 756 3248 0 0,'7'-11'291'0'0,"-7"8"-251"0"0,0-4 16 0 0,0 2 61 0 0,-2-6 1100 0 0,2 10-1116 0 0,-1 1 1 0 0,1-1 0 0 0,0 1-1 0 0,0-1 1 0 0,0 1 0 0 0,0-1-1 0 0,0 1 1 0 0,0-1 0 0 0,0 1-1 0 0,0-1 1 0 0,0 0 0 0 0,0 1-1 0 0,0-1 1 0 0,0 1 0 0 0,0-1-1 0 0,0 1 1 0 0,0-1 0 0 0,0 1-1 0 0,1-1 1 0 0,-1 1 0 0 0,0-1-1 0 0,0 1 1 0 0,1-1 0 0 0,-1 1-1 0 0,1-1-101 0 0,-1 0 466 0 0,0 1-2 0 0,0 0-2 0 0,0 0-4 0 0,0-1-282 0 0,-1 0 1 0 0,1 0-1 0 0,0 0 0 0 0,-1 1 1 0 0,1-1-1 0 0,-1 0 0 0 0,0 0 1 0 0,1 0-1 0 0,-1 0 1 0 0,0 1-1 0 0,1-1 0 0 0,-1 0 1 0 0,0 1-1 0 0,0-1 1 0 0,0 0-1 0 0,1 1 0 0 0,-1-1 1 0 0,0 1-1 0 0,0-1 1 0 0,-1 1-177 0 0,1-1 424 0 0,1 1 0 0 0,0 0-20 0 0,0 0-84 0 0,0 0-38 0 0,0 0-8 0 0,0 0-26 0 0,0 0-100 0 0,0 0-42 0 0,19 1 317 0 0,27 1 454 0 0,1-2 0 0 0,-1-2 1 0 0,19-4-878 0 0,-11 2 386 0 0,70-8 310 0 0,-10 1-392 0 0,33 5-304 0 0,-106 7-1090 0 0,-14 3-2418 0 0,-14-1-2245 0 0</inkml:trace>
  <inkml:trace contextRef="#ctx0" brushRef="#br0" timeOffset="95953.569">2742 2136 11664 0 0,'0'0'264'0'0,"0"0"34"0"0,0 0 21 0 0,0 0-36 0 0,0 0-139 0 0,0 0 106 0 0,0 0 64 0 0,1 1 7 0 0,1 1-245 0 0,0 0 93 0 0,-1 0 0 0 0,1 0 0 0 0,-1 0 0 0 0,1 0 0 0 0,0-1 1 0 0,0 1-1 0 0,0 0 0 0 0,0-1 0 0 0,0 0 0 0 0,0 1 1 0 0,1-1-1 0 0,-1 0 0 0 0,0 0 0 0 0,1 0 0 0 0,-1-1 0 0 0,1 1-169 0 0,15 2 524 0 0,0-1-1 0 0,0 0 0 0 0,0-2 0 0 0,0 0 0 0 0,9-2-523 0 0,93-14 781 0 0,-70 8-524 0 0,4 1-584 0 0,1 2 0 0 0,-1 3 1 0 0,7 2 326 0 0,-18 0-2515 0 0,-31-2 1205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28:08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97 203 3224 0 0,'0'0'143'0'0,"0"-1"-3"0"0,0 0-131 0 0,0 0 0 0 0,-1 0 0 0 0,1 1 0 0 0,0-1 1 0 0,-1 0-1 0 0,1 1 0 0 0,-1-1 0 0 0,1 1 1 0 0,-1-1-1 0 0,1 0 0 0 0,-1 1 0 0 0,1-1 0 0 0,-1 1 1 0 0,1 0-1 0 0,-1-1 0 0 0,0 1 0 0 0,1-1 1 0 0,-1 1-1 0 0,0 0 0 0 0,1-1 0 0 0,-1 1 0 0 0,0 0-9 0 0,0-1 244 0 0,0 0 356 0 0,0 1 1 0 0,-1-1-1 0 0,1 0 0 0 0,-1 0 1 0 0,1 1-1 0 0,0-1 0 0 0,-1 1 0 0 0,1-1 1 0 0,-1 1-1 0 0,1 0 0 0 0,-1 0 1 0 0,1-1-1 0 0,-1 1 0 0 0,1 0 0 0 0,-1 0 1 0 0,1 0-1 0 0,-1 1 0 0 0,1-1 0 0 0,-1 0 1 0 0,1 1-1 0 0,-2 0-600 0 0,1 0 265 0 0,0 0 0 0 0,0 0 0 0 0,0 0 0 0 0,0 1-1 0 0,0-1 1 0 0,1 1 0 0 0,-1 0 0 0 0,1-1 0 0 0,-1 1 0 0 0,1 0 0 0 0,0 0 0 0 0,-1 0 0 0 0,1 1-265 0 0,-4 6 82 0 0,1 1 0 0 0,0-1 0 0 0,1 1 0 0 0,0 0 0 0 0,1 0 0 0 0,0 1-82 0 0,0-1 189 0 0,1 0-1 0 0,0 1 1 0 0,1-1-1 0 0,0 1 1 0 0,0-1-1 0 0,1 1 1 0 0,1 0-189 0 0,-1-5 35 0 0,0 0 0 0 0,1 1 1 0 0,0-1-1 0 0,0 0 1 0 0,0 0-1 0 0,1 0 0 0 0,0 0 1 0 0,0-1-1 0 0,0 1 1 0 0,1-1-1 0 0,0 0 0 0 0,0 1-35 0 0,-1-4 9 0 0,-1 0 0 0 0,1 0-1 0 0,0-1 1 0 0,0 1 0 0 0,-1-1-1 0 0,1 1 1 0 0,0-1 0 0 0,0 0 0 0 0,0 0-1 0 0,1 0 1 0 0,-1-1 0 0 0,0 1-1 0 0,0-1 1 0 0,0 1 0 0 0,0-1-1 0 0,1 0 1 0 0,-1-1 0 0 0,0 1 0 0 0,0 0-1 0 0,0-1 1 0 0,1 0 0 0 0,-1 1-1 0 0,1-2-8 0 0,3 0 31 0 0,0-1 0 0 0,-1 0 0 0 0,1 0 0 0 0,0-1 0 0 0,-1 1 0 0 0,0-2 0 0 0,5-3-31 0 0,4-5 77 0 0,-1-1 0 0 0,4-6-77 0 0,16-15 13 0 0,-30 32-13 0 0,5 6 0 0 0,-5 0 0 0 0,0 1 0 0 0,0 0 0 0 0,0-1 0 0 0,0 1 0 0 0,-1 1 0 0 0,0-1 0 0 0,0 0 0 0 0,0 1 0 0 0,0 0 0 0 0,0 1 0 0 0,1 0 0 0 0,-1 0 0 0 0,1 0 0 0 0,0 0 0 0 0,0-1 0 0 0,1 0 0 0 0,0 1 0 0 0,-4-5 14 0 0,0 0 1 0 0,0 0-1 0 0,0 0 0 0 0,1 0 0 0 0,-1 0 0 0 0,0 0 1 0 0,1-1-1 0 0,-1 1 0 0 0,1 0 0 0 0,-1-1 0 0 0,1 1 0 0 0,-1-1 1 0 0,1 1-1 0 0,-1-1 0 0 0,1 0 0 0 0,0 1 0 0 0,-1-1 0 0 0,1 0 1 0 0,-1 0-1 0 0,1 0 0 0 0,0-1 0 0 0,-1 1 0 0 0,1 0 0 0 0,-1 0 1 0 0,1-1-1 0 0,0 1 0 0 0,-1-1 0 0 0,1 0 0 0 0,-1 1 1 0 0,0-1-1 0 0,1 0 0 0 0,-1 0 0 0 0,0 0 0 0 0,2 0-14 0 0,0-2 96 0 0,0-1 0 0 0,1 1-1 0 0,-1 0 1 0 0,-1-1 0 0 0,1 0-1 0 0,0 1 1 0 0,-1-1 0 0 0,0 0-1 0 0,0 0 1 0 0,1-2-96 0 0,1-6 23 0 0,-1 0-1 0 0,0 0 1 0 0,-1-1-1 0 0,0 1 1 0 0,-1 0 0 0 0,0-8-23 0 0,2-13 68 0 0,-1-7-606 0 0,-1-16 538 0 0,-1 38-665 0 0,-3-3-3304 0 0,3 20 2026 0 0,0 1-8 0 0</inkml:trace>
  <inkml:trace contextRef="#ctx0" brushRef="#br0" timeOffset="737.206">498 480 2760 0 0,'9'-16'651'0'0,"-9"16"-186"0"0,0-1 1 0 0,0 0 0 0 0,0 1 0 0 0,0-1-1 0 0,0 0 1 0 0,1 1 0 0 0,-1-1-1 0 0,0 1 1 0 0,0-1 0 0 0,1 0 0 0 0,-1 1-1 0 0,0-1 1 0 0,1 1 0 0 0,-1-1 0 0 0,0 1-1 0 0,1-1 1 0 0,0 0-466 0 0,3 7 7254 0 0,-1 9-3030 0 0,-2-2-5399 0 0,-2 1 1444 0 0,-1 1-1 0 0,0 0 1 0 0,-1-1-1 0 0,-1 0 1 0 0,-3 9-269 0 0,-5 22 289 0 0,5-21-129 0 0,0 0-1 0 0,-5 7-159 0 0,4-9 251 0 0,0 0 1 0 0,-2 19-252 0 0,7-34-60 0 0,3-5-8 0 0,1-4 81 0 0,1 1 0 0 0,0 0 0 0 0,0 0 0 0 0,0 0-1 0 0,0 0 1 0 0,0 0 0 0 0,0 0 0 0 0,0 0-13 0 0,2-1 3 0 0,7-5-21 0 0,-1 0-1 0 0,0-1 1 0 0,0 0-1 0 0,3-4 19 0 0,10-9-142 0 0,-12 11 4 0 0,0-2 0 0 0,0 1 0 0 0,5-10 138 0 0,18-19-314 0 0,-11 15 235 0 0,-14 13 38 0 0,2 1 0 0 0,-1 1 0 0 0,1 0 1 0 0,2 0 40 0 0,4-4-41 0 0,14-9 15 0 0,-30 22 79 0 0,-5 8 75 0 0,-5 3-106 0 0,-1 0-1 0 0,0 0 0 0 0,0-1 1 0 0,0-1-1 0 0,-1 0 0 0 0,-3 1-21 0 0,-2 1 0 0 0,9-6 0 0 0,1 0 0 0 0,0 0 0 0 0,0 0 0 0 0,-5 6 0 0 0,-24 21-4 0 0,24-23 33 0 0,0 2-1 0 0,0 0 1 0 0,-3 5-29 0 0,9-9 60 0 0,2-3-31 0 0,0 0 0 0 0,0 1-1 0 0,1-1 1 0 0,-1 1-1 0 0,1 0 1 0 0,0 0-1 0 0,-1 2-28 0 0,2-5-2 0 0,1 0-1 0 0,0 0 1 0 0,0 1-1 0 0,-1-1 1 0 0,1 0-1 0 0,0 1 1 0 0,0-1-1 0 0,0 0 0 0 0,0 1 1 0 0,1-1-1 0 0,-1 0 1 0 0,0 1-1 0 0,1-1 1 0 0,-1 0-1 0 0,0 0 1 0 0,1 1-1 0 0,-1-1 0 0 0,1 0 1 0 0,0 0-1 0 0,-1 0 1 0 0,1 0-1 0 0,0 0 1 0 0,0 0-1 0 0,0 0 1 0 0,0 0-1 0 0,0 0 1 0 0,0 0-1 0 0,0 0 3 0 0,2 1-31 0 0,1 0-1 0 0,0 0 1 0 0,-1 0 0 0 0,1 0 0 0 0,0-1-1 0 0,0 1 1 0 0,3 0 31 0 0,6 2-73 0 0,25 9-52 0 0,0-2-1 0 0,6 0 126 0 0,-28-11-2993 0 0,-14 0 1370 0 0</inkml:trace>
  <inkml:trace contextRef="#ctx0" brushRef="#br0" timeOffset="1153.067">881 639 16439 0 0,'0'0'374'0'0,"0"0"54"0"0,0 0 21 0 0,1 2-49 0 0,2 11 237 0 0,0 0 0 0 0,-1 1 0 0 0,0 9-637 0 0,0-6 1178 0 0,-2 3-134 0 0,0-1-1 0 0,0 0 1 0 0,-4 16-1044 0 0,-1 32-3273 0 0,11-79-2458 0 0,-3 8 3130 0 0,0-4-2912 0 0</inkml:trace>
  <inkml:trace contextRef="#ctx0" brushRef="#br0" timeOffset="1539.226">928 652 2760 0 0,'4'-11'-3080'0'0,"-2"6"5760"0"0,-1 0 1 0 0,0 0 1 0 0,0 0-1 0 0,0 0 0 0 0,-1 0 0 0 0,1-2-2681 0 0,-3-8-1182 0 0,2 15-5122 0 0</inkml:trace>
  <inkml:trace contextRef="#ctx0" brushRef="#br0" timeOffset="2066.538">1124 346 13472 0 0,'0'0'620'0'0,"0"0"-16"0"0,0 0-303 0 0,0 0 163 0 0,0 0 117 0 0,0 0 24 0 0,0 0-10 0 0,0 0-56 0 0,15 1 989 0 0,20 6 598 0 0,10-1-2126 0 0,17 3 44 0 0,18 5-44 0 0,-58-11-265 0 0,8-4-6631 0 0,-28 1 4298 0 0</inkml:trace>
  <inkml:trace contextRef="#ctx0" brushRef="#br0" timeOffset="2703.953">1597 175 3224 0 0,'0'0'143'0'0,"0"0"422"0"0,0 0 1669 0 0,0 0 728 0 0,-1 1 1128 0 0,-5 4-2266 0 0,2-2-1381 0 0,0 1 1 0 0,0-1-1 0 0,0 1 0 0 0,0 0 0 0 0,0 0 0 0 0,1 1 1 0 0,0-1-1 0 0,0 1 0 0 0,0-1 0 0 0,0 1 0 0 0,1 1-443 0 0,0-3 74 0 0,1 0 0 0 0,-1 0 0 0 0,1 0 0 0 0,0 0 0 0 0,0 1 0 0 0,1-1 0 0 0,-1 0 0 0 0,1 1 0 0 0,-1-1 0 0 0,1 0 0 0 0,0 1 0 0 0,0-1 0 0 0,1 0 0 0 0,-1 1 0 0 0,1-1 0 0 0,-1 0 0 0 0,1 1 0 0 0,0-1 0 0 0,0 0-74 0 0,1 0 20 0 0,-1-1-1 0 0,0 0 1 0 0,1 0-1 0 0,-1 0 1 0 0,1 0-1 0 0,-1 0 1 0 0,1 0-1 0 0,0-1 0 0 0,0 1 1 0 0,0 0-1 0 0,0-1 1 0 0,0 0-1 0 0,0 1 1 0 0,0-1-1 0 0,1 0 1 0 0,1 1-20 0 0,0-1 27 0 0,0 0 1 0 0,0 0 0 0 0,0 0 0 0 0,1-1 0 0 0,-1 1 0 0 0,0-1-1 0 0,0 0 1 0 0,1 0 0 0 0,1-1-28 0 0,7-1 58 0 0,-1-1-1 0 0,0 0 1 0 0,0 0 0 0 0,0-2 0 0 0,0 1-1 0 0,5-4-57 0 0,34-22 114 0 0,-33 19-67 0 0,-1 1 0 0 0,9-4-47 0 0,-25 14 1 0 0,0-1 0 0 0,0 1 0 0 0,0-1-1 0 0,0 1 1 0 0,0-1 0 0 0,1 1 0 0 0,-1 0-1 0 0,0 0 1 0 0,0-1 0 0 0,0 1 0 0 0,0 0 0 0 0,0 0-1 0 0,0 0 1 0 0,1 0 0 0 0,-1 0 0 0 0,0 1-1 0 0,0-1 1 0 0,0 0 0 0 0,0 0 0 0 0,0 1 0 0 0,0-1-1 0 0,0 1 1 0 0,0-1 0 0 0,0 1 0 0 0,0-1-1 0 0,0 1 1 0 0,0 0 0 0 0,0-1 0 0 0,0 1-1 0 0,0 0 1 0 0,0 0 0 0 0,-1-1 0 0 0,1 1 0 0 0,0 0-1 0 0,-1 0 1 0 0,1 0 0 0 0,0 0 0 0 0,-1 0-1 0 0,2 3 90 0 0,0-1 1 0 0,-1 0-1 0 0,0 1 1 0 0,1-1-1 0 0,-1 1 1 0 0,-1-1-1 0 0,1 1 1 0 0,0-1-1 0 0,-1 1-90 0 0,1 0-78 0 0,-1 0-1 0 0,1 1 1 0 0,0-2-1 0 0,0 1 1 0 0,1 0-1 0 0,-1 0 1 0 0,2 2 78 0 0,4 8-309 0 0,-6-12 243 0 0,0 1 0 0 0,1 0 1 0 0,-1 0-1 0 0,1-1 0 0 0,0 1 0 0 0,0-1 1 0 0,0 1-1 0 0,0-1 0 0 0,0 0 0 0 0,1 1 66 0 0,0 0 126 0 0,0-1 0 0 0,0 0-1 0 0,0 1 1 0 0,0-1-1 0 0,1-1 1 0 0,-1 1 0 0 0,1 0-1 0 0,-1-1 1 0 0,5 1-126 0 0,-6-1 21 0 0,1-1 0 0 0,0 0 0 0 0,-1 0 0 0 0,1 0 0 0 0,0-1 0 0 0,-1 1 0 0 0,1-1-1 0 0,0 1 1 0 0,-1-1 0 0 0,1 0 0 0 0,-1 0 0 0 0,1 0 0 0 0,-1 0 0 0 0,3-2-21 0 0,1 0 29 0 0,-1 0 0 0 0,1-1 0 0 0,-1 0 0 0 0,1 0 1 0 0,-1-1-1 0 0,0 1 0 0 0,-1-1 0 0 0,1 0 0 0 0,-1 0 0 0 0,0-1 0 0 0,0 1 0 0 0,-1-1 0 0 0,0 0 0 0 0,1-2-29 0 0,5-11 56 0 0,-1 0 0 0 0,-1-1-1 0 0,-1 0 1 0 0,-1 0 0 0 0,1-12-56 0 0,3-24-534 0 0,-2-22 534 0 0,-7 53-2888 0 0,-1 17 1160 0 0</inkml:trace>
  <inkml:trace contextRef="#ctx0" brushRef="#br0" timeOffset="3271.463">946 410 3224 0 0,'0'0'628'0'0,"0"0"1428"0"0,0 0 1192 0 0,0 3-2020 0 0,-1-1 4609 0 0,-6 6-4633 0 0,5-6-693 0 0,0 1 0 0 0,-1-1 0 0 0,1 1 0 0 0,-1-1 0 0 0,0 0 0 0 0,0 0 0 0 0,0 0-1 0 0,0 0 1 0 0,0 0-511 0 0,-5 0 907 0 0,8-2-886 0 0,-1 0 0 0 0,1 0 0 0 0,-1 0 0 0 0,1 0 0 0 0,-1 0 0 0 0,1 0 0 0 0,0 1 0 0 0,-1-1 0 0 0,1 0-1 0 0,-1 0 1 0 0,1 0 0 0 0,0 1 0 0 0,-1-1 0 0 0,1 0 0 0 0,-1 1 0 0 0,1-1 0 0 0,0 0 0 0 0,-1 1 0 0 0,1-1 0 0 0,0 0 0 0 0,-1 1-21 0 0,1 0-1643 0 0,0-1-6140 0 0</inkml:trace>
  <inkml:trace contextRef="#ctx0" brushRef="#br0" timeOffset="94599.246">2256 366 2304 0 0,'0'0'327'0'0,"0"0"533"0"0,-9 5 2467 0 0,2-2-3879 0 0,-2-1 6243 0 0,5-5-19 0 0,8-4-4050 0 0,0 3-1551 0 0,-1 0-1 0 0,1 0 1 0 0,0 0-1 0 0,0 1 1 0 0,1 0-1 0 0,-1 0 1 0 0,1 0-1 0 0,5-2-70 0 0,-7 3 30 0 0,0 1 0 0 0,0 0-1 0 0,0 0 1 0 0,0 0 0 0 0,0 0 0 0 0,1 0 0 0 0,-1 1 0 0 0,0-1 0 0 0,1 1-1 0 0,-1 0 1 0 0,1 0 0 0 0,-1 0 0 0 0,0 0 0 0 0,4 1-30 0 0,-6 0 21 0 0,0-1 1 0 0,-1 1-1 0 0,1-1 1 0 0,0 1-1 0 0,0-1 1 0 0,0 1-1 0 0,0 0 1 0 0,0-1-1 0 0,-1 1 1 0 0,1 0-1 0 0,0 0 1 0 0,-1-1-1 0 0,1 1 1 0 0,0 0-1 0 0,-1 0 1 0 0,1 0-1 0 0,-1 0 1 0 0,1 0-1 0 0,-1 0 1 0 0,0 0 0 0 0,1 0-1 0 0,-1 0 1 0 0,0 0-1 0 0,0 0 1 0 0,0 0-1 0 0,0 0 1 0 0,0 0-1 0 0,0 0 1 0 0,0 0-1 0 0,0 0 1 0 0,0 0-1 0 0,0 0 1 0 0,0 0-1 0 0,-1 0-21 0 0,1 3 48 0 0,-1-1-1 0 0,0 0 1 0 0,0 1-1 0 0,0-1 1 0 0,0 0-1 0 0,0 0 1 0 0,-1 0-1 0 0,0 0 1 0 0,1 0-1 0 0,-2 1-47 0 0,-17 19 75 0 0,-2-1-1 0 0,-4 2-74 0 0,2-1 593 0 0,-15 18-593 0 0,29-33 612 0 0,10-8-278 0 0,0 0-72 0 0,0 0-314 0 0,0 0-138 0 0,0 0-30 0 0,0 0 56 0 0,0 0 252 0 0,0 0 111 0 0,2 1 22 0 0,5 0 20 0 0,1 1 1 0 0,0-1-1 0 0,0-1 0 0 0,0 0 0 0 0,0 0 0 0 0,0 0 0 0 0,7-2-241 0 0,27 2 608 0 0,-30-1-702 0 0,0 0 0 0 0,0 1 0 0 0,0 0 0 0 0,7 1 94 0 0,3 2-2664 0 0,-1 0-3470 0 0,-8 1-947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0:5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212 325 2760 0 0,'-3'-9'247'0'0,"-2"-18"-292"0"0,1 2 1615 0 0,3 18-496 0 0,0 1 0 0 0,0-1 0 0 0,1 0 0 0 0,-1 0 0 0 0,2 0 0 0 0,-1 0 0 0 0,1-3-1074 0 0,1-18 2430 0 0,1 10 736 0 0,-3 17-2707 0 0,0 1-62 0 0,0 0-21 0 0,0 0-7 0 0,0 0-23 0 0,0 0-96 0 0,0 0-39 0 0,0 0-10 0 0,0 0-14 0 0,0 0-58 0 0,3 9 67 0 0,0 6-15 0 0,0 1 0 0 0,-1-1 0 0 0,-1 1 0 0 0,0 0-1 0 0,-1 3-180 0 0,1 52 240 0 0,6 27-240 0 0,-4-66 121 0 0,-3-20-536 0 0,1-1 0 0 0,1 1 1 0 0,0-1-1 0 0,0 0 0 0 0,1 1 0 0 0,3 7 415 0 0,-5-18-395 0 0,-1 1 0 0 0,1-1-1 0 0,0 1 1 0 0,0-1-1 0 0,0 1 1 0 0,0-1 0 0 0,0 0-1 0 0,0 1 1 0 0,0-1 0 0 0,1 0-1 0 0,-1 0 1 0 0,0 0-1 0 0,1 0 1 0 0,-1 0 0 0 0,1 0-1 0 0,-1 0 1 0 0,1 0-1 0 0,-1-1 1 0 0,1 1 0 0 0,-1-1-1 0 0,1 1 1 0 0,0-1-1 0 0,-1 0 1 0 0,1 1 0 0 0,0-1-1 0 0,-1 0 1 0 0,1 0-1 0 0,0 0 1 0 0,1 0 395 0 0,-2 0-1357 0 0</inkml:trace>
  <inkml:trace contextRef="#ctx0" brushRef="#br0" timeOffset="353.232">362 573 2760 0 0,'0'0'505'0'0,"0"0"1083"0"0,0 0 480 0 0,0 0 92 0 0,0 0-25 0 0,0 0-167 0 0,0 0-75 0 0,0 0-19 0 0,0 0-1777 0 0,0 0 0 0 0,1 0-1 0 0,-1 0 1 0 0,0 0-1 0 0,0 0 1 0 0,0 1-1 0 0,1-1 1 0 0,-1 0-1 0 0,0 0 1 0 0,0 0-1 0 0,0 0 1 0 0,0 1 0 0 0,0-1-1 0 0,1 0 1 0 0,-1 0-1 0 0,0 0 1 0 0,0 0-1 0 0,0 1 1 0 0,0-1-1 0 0,0 0 1 0 0,0 0-1 0 0,0 0 1 0 0,0 1-1 0 0,0-1 1 0 0,0 0 0 0 0,0 0-1 0 0,0 1 1 0 0,0-1-1 0 0,0 0 1 0 0,0 0-1 0 0,0 0 1 0 0,0 1-1 0 0,0-1 1 0 0,0 0-1 0 0,0 0 1 0 0,0 0 0 0 0,0 1-1 0 0,0-1 1 0 0,0 0-1 0 0,0 0 1 0 0,-1 0-1 0 0,1 1 1 0 0,0-1-1 0 0,0 0-96 0 0,-7 4 270 0 0,0 0 0 0 0,0-1 0 0 0,-1 0 0 0 0,1-1 0 0 0,-1 1 0 0 0,-3 0-270 0 0,-51 8 398 0 0,27-5-64 0 0,20-4-261 0 0,0 1-1 0 0,-1-2 1 0 0,1 0 0 0 0,-1-1-1 0 0,1 0 1 0 0,-1-2-1 0 0,-2 0-72 0 0,18 2-98 0 0,-1 0 0 0 0,0 0 0 0 0,1-1 0 0 0,-1 1 0 0 0,0 0 0 0 0,1-1 0 0 0,-1 1-1 0 0,0 0 1 0 0,1-1 0 0 0,-1 1 0 0 0,1-1 0 0 0,-1 1 0 0 0,0-1 0 0 0,1 1 0 0 0,-1-1 0 0 0,1 1-1 0 0,0-1 1 0 0,-1 0 0 0 0,1 1 0 0 0,-1-1 0 0 0,1 1 0 0 0,0-1 0 0 0,0 0 0 0 0,-1 0 0 0 0,1 1-1 0 0,0-1 1 0 0,0 0 0 0 0,0 1 0 0 0,0-1 0 0 0,0 0 0 0 0,0 0 0 0 0,0 1 0 0 0,0-1 0 0 0,0 0-1 0 0,0 0 1 0 0,0 1 0 0 0,0-1 0 0 0,0 0 0 0 0,1 1 0 0 0,-1-1 0 0 0,0 0 0 0 0,1 1 0 0 0,-1-1 0 0 0,0 0-1 0 0,1 1 1 0 0,-1-1 0 0 0,1 0 0 0 0,-1 1 98 0 0,6-8-1839 0 0</inkml:trace>
  <inkml:trace contextRef="#ctx0" brushRef="#br0" timeOffset="770.205">531 194 9672 0 0,'-5'-3'233'0'0,"0"0"1"0"0,0 0 0 0 0,0 0-1 0 0,0 0 1 0 0,0 1 0 0 0,-1 0-1 0 0,1 0 1 0 0,-1 0-1 0 0,0 1 1 0 0,1 0 0 0 0,-1 0-1 0 0,0 0 1 0 0,0 1 0 0 0,0 0-234 0 0,-19-1 3372 0 0,1 2 1 0 0,-19 4-3373 0 0,33-4 550 0 0,-57 5-401 0 0,5-1 319 0 0,-13 6-468 0 0,-48 13-237 0 0,117-24-264 0 0,-5 1 32 0 0,9 1-5865 0 0,2-2 1188 0 0</inkml:trace>
  <inkml:trace contextRef="#ctx0" brushRef="#br0" timeOffset="1185.005">409 278 12440 0 0,'-3'80'4643'0'0,"0"1"-3429"0"0,0-45-433 0 0,2-28-619 0 0,0 1 1 0 0,1 0 0 0 0,0-1-1 0 0,0 1 1 0 0,1 0 0 0 0,0 0 0 0 0,1-1-1 0 0,1 6-162 0 0,-3-13 111 0 0,0-1-19 0 0,0 0-11 0 0,3-1-87 0 0,-1 0-1 0 0,0 0 1 0 0,1 0 0 0 0,-1 0-1 0 0,0-1 1 0 0,0 1-1 0 0,1-1 1 0 0,-1 1-1 0 0,0-1 1 0 0,-1 0-1 0 0,1 0 1 0 0,0-1 6 0 0,19-26-1983 0 0,-1 0-1 0 0,12-29 1984 0 0,-7 15-1987 0 0,-22 38 1832 0 0,0-1 1 0 0,0 1 0 0 0,1 0 0 0 0,0 0-1 0 0,0 0 1 0 0,0 0 0 0 0,1 1-1 0 0,0 0 1 0 0,0 0 0 0 0,3-2 154 0 0,-7 5 129 0 0,0 1 1 0 0,0 0-1 0 0,0-1 1 0 0,0 1-1 0 0,0 0 1 0 0,0 0-1 0 0,0 0 1 0 0,0 0 0 0 0,-1 0-1 0 0,1 0 1 0 0,0 0-1 0 0,0 0 1 0 0,0 0-1 0 0,0 0 1 0 0,0 0-1 0 0,0 1 1 0 0,0-1-1 0 0,0 0 1 0 0,0 1-1 0 0,0-1 1 0 0,0 0-1 0 0,-1 1 1 0 0,1 0-1 0 0,0-1 1 0 0,0 1-130 0 0,16 15 1515 0 0,-15-14-1204 0 0,1 3-85 0 0,0-1 1 0 0,-1 1-1 0 0,1 0 0 0 0,-1 0 1 0 0,-1 0-1 0 0,1 1 0 0 0,-1-1 1 0 0,0 0-1 0 0,0 0 1 0 0,0 3-227 0 0,0 0 225 0 0,2 10 183 0 0,-2 1 0 0 0,-1 0 1 0 0,0 0-1 0 0,-2 14-408 0 0,-1 24 380 0 0,-3-24-308 0 0,8-26-205 0 0,-2-6 50 0 0,1-1 0 0 0,-1 0 0 0 0,0 1 1 0 0,1-1-1 0 0,-1 1 0 0 0,0-1 0 0 0,1 0 0 0 0,-1 1 0 0 0,1-1 1 0 0,-1 0-1 0 0,0 1 0 0 0,1-1 0 0 0,-1 0 0 0 0,1 0 1 0 0,-1 0-1 0 0,1 1 0 0 0,-1-1 0 0 0,1 0 0 0 0,-1 0 0 0 0,1 0 1 0 0,0 0-1 0 0,-1 0 0 0 0,1 0 0 0 0,-1 0 0 0 0,1 0 0 0 0,-1 0 1 0 0,1 0-1 0 0,-1 0 0 0 0,1 0 0 0 0,-1 0 0 0 0,1-1 0 0 0,-1 1 1 0 0,1 0-1 0 0,-1 0 0 0 0,1 0 0 0 0,-1-1 0 0 0,1 1 83 0 0,16-11-2874 0 0,-8 0 435 0 0</inkml:trace>
  <inkml:trace contextRef="#ctx0" brushRef="#br0" timeOffset="1186.005">865 164 11976 0 0,'0'0'922'0'0,"0"0"-295"0"0,0 0 990 0 0,0 0 499 0 0,1 1 100 0 0,2 9-1619 0 0,-1 0 0 0 0,-1 0 0 0 0,1 0 0 0 0,-1 0 1 0 0,-1 9-598 0 0,2 16 667 0 0,1 21-250 0 0,-3-31-255 0 0,4 18-162 0 0,-3-32 42 0 0,2 4-115 0 0,-1-1 1 0 0,-1 1 0 0 0,-1-1-1 0 0,0 1 1 0 0,-1 12 72 0 0,-6-5-2623 0 0,1-16-3792 0 0,1-2 211 0 0</inkml:trace>
  <inkml:trace contextRef="#ctx0" brushRef="#br0" timeOffset="1837.93">838 375 4144 0 0,'0'0'191'0'0,"2"0"383"0"0,47 12 9610 0 0,-26-8-8268 0 0,-1 0 0 0 0,11-1-1916 0 0,-15-2 563 0 0,-1 1-352 0 0,0-2 1 0 0,0 1-1 0 0,0-2 1 0 0,-1-1-1 0 0,1 0 1 0 0,2-1-212 0 0,-5 0 40 0 0,0-1 0 0 0,-1-1 0 0 0,0 0 0 0 0,0 0 0 0 0,0-2 0 0 0,1 0-40 0 0,-10 4 24 0 0,25-16-325 0 0,-28 18 258 0 0,0 0 1 0 0,0 0 0 0 0,1 0 0 0 0,-1-1-1 0 0,0 1 1 0 0,0 0 0 0 0,0-1 0 0 0,-1 1-1 0 0,1 0 1 0 0,0-1 0 0 0,-1 1 0 0 0,1-1 0 0 0,0 0-1 0 0,-1 1 1 0 0,0-1 0 0 0,1 1 0 0 0,-1-1-1 0 0,0-1 43 0 0,0 2-13 0 0,0 0-1 0 0,0 0 1 0 0,0-1-1 0 0,0 1 1 0 0,0 0-1 0 0,0 0 1 0 0,-1-1-1 0 0,1 1 0 0 0,0 0 1 0 0,-1 0-1 0 0,1 0 1 0 0,-1-1-1 0 0,0 1 1 0 0,1 0-1 0 0,-1 0 1 0 0,0 0-1 0 0,0 0 0 0 0,1 0 1 0 0,-1 0-1 0 0,0 0 1 0 0,0 1-1 0 0,0-1 1 0 0,0 0-1 0 0,0 0 14 0 0,-1 0 15 0 0,-1 0 0 0 0,1 0 0 0 0,0 1 0 0 0,0-1 0 0 0,-1 1 0 0 0,1-1 0 0 0,0 1 1 0 0,-1 0-1 0 0,1-1 0 0 0,0 1 0 0 0,-1 1 0 0 0,-1-1-15 0 0,-3 1 121 0 0,-1 0 0 0 0,1 1 0 0 0,0 0-1 0 0,0 0 1 0 0,0 0 0 0 0,1 1 0 0 0,-1 0 0 0 0,-3 3-121 0 0,2 0 154 0 0,0 0 1 0 0,0 1-1 0 0,1 0 0 0 0,0 0 0 0 0,0 1 1 0 0,1 0-1 0 0,0 0 0 0 0,1 1 1 0 0,-1 0-1 0 0,2 0 0 0 0,-1 0 0 0 0,1 0 1 0 0,1 1-1 0 0,-1 1-154 0 0,3-8 22 0 0,0 1-1 0 0,0-1 1 0 0,0 1 0 0 0,0-1-1 0 0,1 1 1 0 0,-1 0-1 0 0,1-1 1 0 0,0 1 0 0 0,0 0-1 0 0,0-1 1 0 0,1 1 0 0 0,-1-1-1 0 0,1 1 1 0 0,0-1 0 0 0,0 1-1 0 0,0-1 1 0 0,0 1 0 0 0,1-1-1 0 0,-1 0 1 0 0,1 1-1 0 0,0-1 1 0 0,0 0 0 0 0,0 0-1 0 0,1-1 1 0 0,-1 1 0 0 0,0 0-1 0 0,1-1 1 0 0,0 1 0 0 0,0-1-1 0 0,0 0 1 0 0,0 0 0 0 0,0 0-1 0 0,0 0 1 0 0,0-1 0 0 0,1 1-1 0 0,-1-1 1 0 0,0 0-1 0 0,1 0 1 0 0,-1 0 0 0 0,1 0-1 0 0,0-1 1 0 0,-1 1 0 0 0,1-1-1 0 0,-1 0 1 0 0,1 0 0 0 0,0 0-1 0 0,0-1-21 0 0,16-2-403 0 0,-1 0 0 0 0,0-2 0 0 0,0 0 0 0 0,0-1 0 0 0,-1-1-1 0 0,13-6 404 0 0,-13 3-1139 0 0,0 0-1 0 0,0-1 0 0 0,-1 0 0 0 0,-1-1 0 0 0,0-1 1 0 0,-1-1-1 0 0,0 0 0 0 0,-1-1 0 0 0,0-1 0 0 0,1-4 1140 0 0,-11 16-415 0 0,-1-1-1 0 0,0 0 1 0 0,-1 0-1 0 0,1 0 1 0 0,-1 0-1 0 0,2-5 416 0 0,-4 9 103 0 0,1 0-1 0 0,-1-1 0 0 0,0 1 1 0 0,0 0-1 0 0,1 0 0 0 0,-1 0 1 0 0,0 0-1 0 0,0 0 0 0 0,0 0 0 0 0,0 0 1 0 0,0 0-1 0 0,-1 0 0 0 0,1 0 1 0 0,0 0-1 0 0,0 0 0 0 0,-1-1 1 0 0,1 1-1 0 0,0 0 0 0 0,-1 0 1 0 0,1 1-1 0 0,-1-1 0 0 0,0 0 1 0 0,1 0-1 0 0,-1 0 0 0 0,0 0 1 0 0,1 0-1 0 0,-1 1 0 0 0,0-1 0 0 0,0 0 1 0 0,0 1-1 0 0,0-1 0 0 0,1 0 1 0 0,-1 1-1 0 0,0-1 0 0 0,0 1 1 0 0,0-1-1 0 0,0 1 0 0 0,0 0 1 0 0,-1-1-103 0 0,-2 1 572 0 0,0-1 0 0 0,-1 0 0 0 0,1 1 0 0 0,0 0 1 0 0,-1 0-1 0 0,1 0 0 0 0,0 0 0 0 0,-1 1 0 0 0,1 0 0 0 0,0 0 1 0 0,0 0-1 0 0,-1 0-572 0 0,-7 3 891 0 0,-1 1 0 0 0,1 0 0 0 0,-5 4-891 0 0,12-6 130 0 0,0 0 0 0 0,0 0 0 0 0,0 1-1 0 0,1 0 1 0 0,-1 0 0 0 0,1 0 0 0 0,0 0-1 0 0,0 1 1 0 0,1 0 0 0 0,-1 0 0 0 0,1 0-1 0 0,-1 1-129 0 0,-1 5 117 0 0,-1 0 0 0 0,2 1-1 0 0,0-1 1 0 0,0 1-1 0 0,-1 5-116 0 0,4-12 34 0 0,0 0-1 0 0,1 0 1 0 0,-1 0 0 0 0,1-1-1 0 0,0 1 1 0 0,0 0-1 0 0,0 3-33 0 0,1-6 19 0 0,-1 0 1 0 0,1 0-1 0 0,-1 0 0 0 0,1 0 0 0 0,-1 0 0 0 0,1 0 1 0 0,0 0-1 0 0,0-1 0 0 0,0 1 0 0 0,0 0 1 0 0,0 0-1 0 0,1-1 0 0 0,-1 1 0 0 0,0-1 0 0 0,1 1 1 0 0,-1-1-1 0 0,1 0 0 0 0,-1 1 0 0 0,2 0-19 0 0,0-2 18 0 0,-1 1 1 0 0,0 0-1 0 0,0-1 0 0 0,0 1 0 0 0,1-1 0 0 0,-1 1 0 0 0,0-1 1 0 0,0 0-1 0 0,1 0 0 0 0,-1 0 0 0 0,0-1 0 0 0,0 1 0 0 0,1 0 1 0 0,-1-1-1 0 0,0 1 0 0 0,1-1-18 0 0,37-14 120 0 0,-34 13-139 0 0,1-2-80 0 0,0 1 0 0 0,-1-1 1 0 0,1-1-1 0 0,-1 1 0 0 0,0-1 0 0 0,0 0 0 0 0,2-2 99 0 0,-1 0-230 0 0,0 1-1 0 0,0 0 0 0 0,7-4 231 0 0,-12 9-41 0 0,0 0 0 0 0,0 0 0 0 0,0 0 0 0 0,0 0 0 0 0,0 0 0 0 0,0 0-1 0 0,0 1 1 0 0,0-1 0 0 0,1 1 41 0 0,-1 0-10 0 0,-1 0-1 0 0,0 0 1 0 0,1 0-1 0 0,-1 1 1 0 0,0-1-1 0 0,1 0 1 0 0,-1 1-1 0 0,0-1 1 0 0,0 1-1 0 0,0 0 0 0 0,1-1 1 0 0,-1 1-1 0 0,0 0 1 0 0,0 0-1 0 0,1 0 11 0 0,2 4-7 0 0,1-1-1 0 0,0 1 0 0 0,-1 0 1 0 0,0 0-1 0 0,0 0 0 0 0,-1 0 0 0 0,1 1 1 0 0,-1 0-1 0 0,-1 0 0 0 0,1 0 1 0 0,-1 0-1 0 0,0 0 0 0 0,1 4 8 0 0,2 11 111 0 0,-1 1 0 0 0,-1-1-1 0 0,0 12-110 0 0,-2-11 138 0 0,-2-1 0 0 0,0 1 0 0 0,-2-1-1 0 0,0 1 1 0 0,-1-1 0 0 0,-6 14-138 0 0,6-20 205 0 0,-1 0 1 0 0,-1-1-1 0 0,-3 7-205 0 0,6-16 94 0 0,1 0-1 0 0,-1 0 0 0 0,-1 0 1 0 0,1-1-1 0 0,-1 1 0 0 0,1-1 0 0 0,-1 0 1 0 0,-1 0-1 0 0,1 0 0 0 0,-4 3-93 0 0,7-7 21 0 0,1 0-1 0 0,-1 1 1 0 0,1-1 0 0 0,-1 1-1 0 0,0-1 1 0 0,1 0-1 0 0,-1 0 1 0 0,0 1-1 0 0,1-1 1 0 0,-1 0 0 0 0,0 0-1 0 0,1 0 1 0 0,-1 0-1 0 0,0 0 1 0 0,1 0-1 0 0,-1 0 1 0 0,0 0 0 0 0,0 0-1 0 0,1 0 1 0 0,-1 0-1 0 0,0 0 1 0 0,1-1-1 0 0,-1 1 1 0 0,0 0 0 0 0,1 0-1 0 0,-1-1-20 0 0,0 0 29 0 0,0 1-1 0 0,0-1 0 0 0,0 0 1 0 0,0 0-1 0 0,0 0 0 0 0,0-1 1 0 0,0 1-1 0 0,1 0 0 0 0,-1 0 1 0 0,0 0-1 0 0,1-1 1 0 0,-1 1-1 0 0,1 0-28 0 0,-2-4-62 0 0,0 0 1 0 0,1 0-1 0 0,0-1 1 0 0,0 1-1 0 0,0 0 1 0 0,1-4 61 0 0,1-7-953 0 0,0 0 1 0 0,1 1-1 0 0,1-1 1 0 0,5-14 952 0 0,21-60-5977 0 0,-18 60 4018 0 0,4-13-3445 0 0</inkml:trace>
  <inkml:trace contextRef="#ctx0" brushRef="#br0" timeOffset="2925.002">1709 344 9672 0 0,'0'0'440'0'0,"0"0"-6"0"0,3 8-260 0 0,2-1 693 0 0,-1 1 1 0 0,-1 1 0 0 0,0-1 0 0 0,0 0 0 0 0,0 1 0 0 0,-1 0-1 0 0,-1-1 1 0 0,1 1 0 0 0,-1 1-868 0 0,2 63 2829 0 0,-2-61-2569 0 0,0 1 0 0 0,-1-1 0 0 0,-1 0 0 0 0,0 1 0 0 0,0-1 0 0 0,-3 6-260 0 0,4-16 178 0 0,0-2 39 0 0,0 0 20 0 0,0 0 3 0 0,0 0-24 0 0,0 0-100 0 0,0 0-41 0 0,-7-24 326 0 0,6 15-327 0 0,2 0 0 0 0,-1 0 1 0 0,1 1-1 0 0,1-7-74 0 0,1-10 45 0 0,-3 21-54 0 0,0 1 1 0 0,0-1 0 0 0,0 0-1 0 0,-1 1 1 0 0,1-1 0 0 0,-2-2 8 0 0,1 3-25 0 0,1 0 1 0 0,-1 0-1 0 0,0 1 1 0 0,1-1-1 0 0,0 0 0 0 0,0 0 1 0 0,0 0-1 0 0,0 0 1 0 0,0 0-1 0 0,1 1 1 0 0,-1-1 24 0 0,3-6-112 0 0,0 1 0 0 0,1-1 0 0 0,0 1 0 0 0,0 1 0 0 0,1-1 0 0 0,0 0 1 0 0,4-4 111 0 0,0 1-275 0 0,1-1 0 0 0,1 2 1 0 0,-1-1-1 0 0,5-1 275 0 0,-2 2-515 0 0,1 0 1 0 0,1 1-1 0 0,-1 1 0 0 0,1 1 0 0 0,10-4 515 0 0,21-6-4076 0 0,14-1 4076 0 0,-55 16-278 0 0,1 1 0 0 0,-1 1-1 0 0,0-1 1 0 0,1 1 0 0 0,-1 0 0 0 0,1 0 0 0 0,-1 0 0 0 0,0 1 0 0 0,1 0-1 0 0,-1 0 1 0 0,0 1 0 0 0,0-1 0 0 0,1 1 278 0 0,-4-1-288 0 0,-2 0 53 0 0,0 1 253 0 0,0-1 0 0 0,0 1 0 0 0,-1-1 0 0 0,1 1-1 0 0,0-1 1 0 0,-1 0 0 0 0,1 1 0 0 0,-1-1 0 0 0,1 1-1 0 0,-1-1 1 0 0,0 0 0 0 0,1 0 0 0 0,-1 1 0 0 0,0-1-1 0 0,0 0 1 0 0,0 0 0 0 0,0 0 0 0 0,-1 1-18 0 0,0 0 121 0 0,-6 6 405 0 0,-1-1 0 0 0,0 0 0 0 0,-1-1 0 0 0,-1 1-526 0 0,-14 10 977 0 0,-38 28 1031 0 0,31-23-771 0 0,1 1 1 0 0,1 1-1 0 0,-4 7-1237 0 0,32-29 76 0 0,-1 0 0 0 0,1 1 0 0 0,0 0 0 0 0,0-1 0 0 0,1 1 0 0 0,-1 0 0 0 0,1 0 0 0 0,-1 0 1 0 0,1 0-1 0 0,0 0 0 0 0,0 0 0 0 0,0 0 0 0 0,0 4-76 0 0,1-6 153 0 0,1 0-7 0 0,3 1-96 0 0,-1-1 0 0 0,1 1 1 0 0,0-1-1 0 0,-1 1 1 0 0,1-1-1 0 0,0 0 0 0 0,0 0 1 0 0,0-1-1 0 0,0 1 1 0 0,-1-1-1 0 0,1 0 0 0 0,0 0 1 0 0,0 0-1 0 0,0-1 1 0 0,3 0-51 0 0,0 0 19 0 0,1-1 1 0 0,-1 0 0 0 0,1-1-1 0 0,-1 0 1 0 0,0 0 0 0 0,0 0-1 0 0,0-1 1 0 0,-1 0-20 0 0,8-6-71 0 0,-2 0-1 0 0,1-1 1 0 0,-1 0 0 0 0,-1-1 0 0 0,0 0 0 0 0,2-4 71 0 0,-7 8-40 0 0,-3 4 32 0 0,1 1 0 0 0,-1-1 0 0 0,1 1 0 0 0,0 0 0 0 0,0 0 0 0 0,1 0 0 0 0,-1 0 0 0 0,2 0 8 0 0,-6 3 0 0 0,1-1 0 0 0,-1 1 0 0 0,0 0 0 0 0,1 0 0 0 0,-1 0 0 0 0,0 0 0 0 0,1-1 0 0 0,-1 1 0 0 0,0 0 0 0 0,1 0 0 0 0,-1 0 0 0 0,0 0 0 0 0,1 0 0 0 0,-1 0 0 0 0,1 0 0 0 0,-1 0 0 0 0,0 0 0 0 0,1 0 0 0 0,-1 0 0 0 0,0 0 0 0 0,1 1 0 0 0,-1-1 0 0 0,0 0 0 0 0,1 0 0 0 0,-1 0 0 0 0,0 0 0 0 0,1 1 0 0 0,-1-1 0 0 0,0 0 0 0 0,1 0 0 0 0,-1 0 0 0 0,0 1 0 0 0,0-1 0 0 0,1 0 0 0 0,-1 1 0 0 0,3 0 12 0 0,-1 1-1 0 0,0-1 1 0 0,0 1-1 0 0,0 0 0 0 0,0 0 1 0 0,0 0-1 0 0,0 0 1 0 0,0 0-1 0 0,0 1 0 0 0,-1-1 1 0 0,0 0-1 0 0,1 1 1 0 0,-1 0-12 0 0,14 37 253 0 0,-12-31-213 0 0,0 0 1 0 0,0 1-1 0 0,2 1-40 0 0,-4-9 11 0 0,1 0 1 0 0,-1 0-1 0 0,0-1 0 0 0,0 1 1 0 0,1 0-1 0 0,-1-1 0 0 0,1 1 1 0 0,-1-1-1 0 0,1 1 0 0 0,0-1 1 0 0,-1 0-1 0 0,1 0 0 0 0,0 0 1 0 0,0 0-1 0 0,0 0 0 0 0,0 0 1 0 0,0 0-1 0 0,0-1 0 0 0,0 1 1 0 0,0-1-1 0 0,0 0 0 0 0,0 1 1 0 0,0-1-1 0 0,0 0 0 0 0,1 0 1 0 0,-1 0-1 0 0,0 0-11 0 0,2-1 33 0 0,0 0 1 0 0,0 1-1 0 0,-1-1 0 0 0,1-1 0 0 0,0 1 1 0 0,-1 0-1 0 0,1-1 0 0 0,-1 0 1 0 0,1 0-1 0 0,-1 0 0 0 0,0 0 0 0 0,0-1 1 0 0,0 1-1 0 0,0-1 0 0 0,0 0-33 0 0,7-7-21 0 0,0-2 0 0 0,-1 1-1 0 0,0-1 1 0 0,0 0 0 0 0,4-11 21 0 0,-11 18-50 0 0,15-30-642 0 0,-1 1-1 0 0,2-14 693 0 0,-3-11-1523 0 0,-2 1 0 0 0,-2-4 1523 0 0,-7 42-279 0 0,-3 13 269 0 0,-1 0 1 0 0,0 0-1 0 0,0 0 1 0 0,0 1-1 0 0,-1-1 1 0 0,0-1 9 0 0,-2-20 1095 0 0,3 28-747 0 0,0 0 4 0 0,0 0 0 0 0,-8 19 263 0 0,5-2-522 0 0,-1-1 0 0 0,0 17-93 0 0,2-14-37 0 0,-3 18-28 0 0,2 0 0 0 0,1 1-1 0 0,3 23 66 0 0,0-41 76 0 0,1-1 0 0 0,1 1-1 0 0,1-1 1 0 0,0 0-1 0 0,2 0 1 0 0,0 0 0 0 0,2 2-76 0 0,-7-17 67 0 0,1-1 1 0 0,0 0 0 0 0,0 1 0 0 0,0-1-1 0 0,0 0 1 0 0,1 0 0 0 0,-1 0 0 0 0,1 0-1 0 0,0-1 1 0 0,0 1 0 0 0,0-1-1 0 0,0 0 1 0 0,0 0 0 0 0,1 0 0 0 0,0 1-68 0 0,-1-2 32 0 0,-1 0 0 0 0,0-1-1 0 0,1 1 1 0 0,-1-1 0 0 0,1 1 0 0 0,-1-1 0 0 0,1 0 0 0 0,-1 0 0 0 0,1 0 0 0 0,-1 0 0 0 0,1 0 0 0 0,-1-1 0 0 0,0 1 0 0 0,1-1 0 0 0,-1 0 0 0 0,1 1 0 0 0,-1-1 0 0 0,0 0 0 0 0,0-1-1 0 0,0 1 1 0 0,1 0 0 0 0,-1 0 0 0 0,0-1 0 0 0,0 0-32 0 0,2-1 7 0 0,0-1-1 0 0,-1 1 0 0 0,1-1 1 0 0,0 0-1 0 0,-1-1 1 0 0,0 1-1 0 0,0-1 1 0 0,-1 1-1 0 0,1-1 0 0 0,-1 0-6 0 0,6-13-266 0 0,-2 0-1 0 0,1-4 267 0 0,-2 7-227 0 0,-4 10 140 0 0,1 0-1 0 0,-1 0 0 0 0,-1 0 0 0 0,1 0 1 0 0,-1 0-1 0 0,0 0 0 0 0,0-1 1 0 0,0 1-1 0 0,-1-4 88 0 0,1 6-45 0 0,0 0 0 0 0,0 0 1 0 0,0-1-1 0 0,1 1 0 0 0,-1 0 0 0 0,1 0 0 0 0,0-1 45 0 0,0 1-31 0 0,0 0 0 0 0,0 0 0 0 0,-1 0 0 0 0,0 0 0 0 0,1 0 0 0 0,-1 0-1 0 0,0 0 1 0 0,-1-1 31 0 0,1-17 19 0 0,0 20 69 0 0,-1 2-84 0 0,1-1 0 0 0,-1 0 0 0 0,0 1 0 0 0,1-1 0 0 0,-1 1 0 0 0,1-1 0 0 0,-1 1 0 0 0,1 0 0 0 0,-1-1 0 0 0,1 1 0 0 0,-1-1 0 0 0,1 1 0 0 0,-1 0 0 0 0,1-1 0 0 0,0 1 0 0 0,-1 0 0 0 0,1 0 0 0 0,0-1 0 0 0,0 1 0 0 0,-1 0 0 0 0,1 0-4 0 0,-1 1 13 0 0,-2 6-2 0 0,0 0 0 0 0,1 0 0 0 0,0 0 0 0 0,0 0 0 0 0,1 0 0 0 0,-1 0 0 0 0,2 0 0 0 0,-1 1 0 0 0,1-1-1 0 0,1 0 1 0 0,0 6-11 0 0,4 26 113 0 0,-4-26 25 0 0,1 0 1 0 0,2 8-139 0 0,-3-17 67 0 0,1 0-1 0 0,-1 0 1 0 0,1-1 0 0 0,0 1-1 0 0,0-1 1 0 0,1 1-1 0 0,-1-1 1 0 0,1 0 0 0 0,2 2-67 0 0,-2-3 47 0 0,0 1 0 0 0,1-1 0 0 0,0 0 1 0 0,0 0-1 0 0,0-1 0 0 0,0 1 0 0 0,0-1 1 0 0,0 0-1 0 0,1 0 0 0 0,-1 0 0 0 0,1-1 0 0 0,0 0 1 0 0,-1 1-1 0 0,1-2 0 0 0,0 1 0 0 0,-1 0 1 0 0,1-1-1 0 0,3 0-47 0 0,5 0 150 0 0,1-1-1 0 0,-1 0 1 0 0,1-1 0 0 0,-1-1-1 0 0,13-3-149 0 0,-22 5-198 0 0,0 0 0 0 0,0-1 0 0 0,0 1 0 0 0,1-1 0 0 0,-2 0 0 0 0,1 0 0 0 0,0 0 0 0 0,0-1-1 0 0,0 1 1 0 0,-1-1 0 0 0,0 0 0 0 0,1 0 0 0 0,-1 0 0 0 0,0 0 0 0 0,-1-1 0 0 0,1 1 0 0 0,0-1 0 0 0,-1 0 0 0 0,0 1-1 0 0,0-1 1 0 0,1-3 198 0 0,0-7-7703 0 0</inkml:trace>
  <inkml:trace contextRef="#ctx0" brushRef="#br0" timeOffset="3335.294">2280 74 14744 0 0,'-1'0'43'0'0,"1"0"0"0"0,0 0 0 0 0,-1 0 0 0 0,1 0 0 0 0,0 0 0 0 0,-1 0 0 0 0,1 0 1 0 0,0-1-1 0 0,-1 1 0 0 0,1 0 0 0 0,0 0 0 0 0,0 0 0 0 0,-1 0 0 0 0,1-1 0 0 0,0 1 1 0 0,-1 0-1 0 0,1 0 0 0 0,0-1 0 0 0,0 1 0 0 0,0 0 0 0 0,-1-1 0 0 0,1 1 0 0 0,0 0 1 0 0,0-1-1 0 0,0 1 0 0 0,0 0 0 0 0,-1 0 0 0 0,1-1 0 0 0,0 1 0 0 0,0-1 0 0 0,0 1 1 0 0,0 0-1 0 0,0-1 0 0 0,0 1 0 0 0,0 0 0 0 0,0-1 0 0 0,0 1 0 0 0,0 0 0 0 0,0-1 1 0 0,0 1-1 0 0,0 0 0 0 0,1-1 0 0 0,-1 1 0 0 0,0 0 0 0 0,0-1 0 0 0,0 1 1 0 0,0 0-1 0 0,1-1 0 0 0,-1 1 0 0 0,0 0 0 0 0,0 0 0 0 0,0-1 0 0 0,1 1 0 0 0,-1 0 1 0 0,0 0-1 0 0,1-1 0 0 0,-1 1 0 0 0,0 0 0 0 0,0 0 0 0 0,1 0 0 0 0,-1 0-43 0 0,2-2 435 0 0,0 1 0 0 0,-1-1 1 0 0,1 1-1 0 0,0 0 0 0 0,0 0 0 0 0,0 0 0 0 0,0 0 0 0 0,0 0 0 0 0,2 0-435 0 0,34-5 2117 0 0,34 0-2117 0 0,179 2-4240 0 0,-216 4 2704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70 3224 0 0,'0'0'-28'0'0,"0"-1"-1"0"0,0 1 1 0 0,0-1-1 0 0,0 0 1 0 0,0 1 0 0 0,0-1-1 0 0,-1 1 1 0 0,1-1 0 0 0,0 1-1 0 0,0-1 1 0 0,-1 1-1 0 0,1-1 1 0 0,0 1 0 0 0,-1-1-1 0 0,1 1 1 0 0,-1-1 0 0 0,1 1 28 0 0,-1-1 527 0 0,-1-1 1 0 0,1 1 0 0 0,-1 0 0 0 0,1 1 0 0 0,-1-1 0 0 0,1 0 0 0 0,-1 0 0 0 0,0 1-1 0 0,1-1 1 0 0,-2 0-528 0 0,-18-1 5816 0 0,10 4-5344 0 0,2 3-56 0 0,6-4-263 0 0,1 0-1 0 0,-1 0 1 0 0,1 0 0 0 0,0 0-1 0 0,-1 1 1 0 0,1-1-1 0 0,0 1 1 0 0,0-1 0 0 0,0 1-1 0 0,0 0 1 0 0,1 0-1 0 0,-1 0 1 0 0,0 0 0 0 0,1 0-1 0 0,-1 0 1 0 0,1 1-1 0 0,0-1 1 0 0,0 0-1 0 0,-1 3-152 0 0,-10 18 613 0 0,-4 13-28 0 0,13-25-433 0 0,1 0 1 0 0,0 0-1 0 0,1 1 0 0 0,0-1 1 0 0,1 0-1 0 0,0 4-152 0 0,0-10 48 0 0,0-2-14 0 0,1 1-1 0 0,-1-1 1 0 0,1 0-1 0 0,-1 0 0 0 0,1 0 1 0 0,0-1-1 0 0,0 1 1 0 0,1 0-1 0 0,0 2-33 0 0,6 15 147 0 0,-7-17-130 0 0,0-1-1 0 0,0 1 1 0 0,0-1-1 0 0,1 0 0 0 0,-1 0 1 0 0,1 0-1 0 0,-1 0 0 0 0,1 0 1 0 0,0 0-1 0 0,-1 0 1 0 0,1 0-1 0 0,0-1 0 0 0,0 1 1 0 0,0-1-1 0 0,1 1 1 0 0,-1-1-1 0 0,0 0 0 0 0,1 0 1 0 0,-1 0-1 0 0,0 0 0 0 0,1 0 1 0 0,-1 0-1 0 0,1-1-16 0 0,3 2 53 0 0,1-1-1 0 0,-1 0 0 0 0,0 0 1 0 0,1 0-1 0 0,-1-1 1 0 0,1 0-1 0 0,-1-1 0 0 0,7 0-52 0 0,-9 0 43 0 0,1 0 0 0 0,-1 0 0 0 0,1-1 0 0 0,-1 1 0 0 0,1-1 0 0 0,-1 0 0 0 0,0 0 0 0 0,0 0 0 0 0,0-1 0 0 0,0 0 0 0 0,-1 1 0 0 0,1-1 0 0 0,-1-1 0 0 0,1 1 0 0 0,-1 0 0 0 0,1-3-43 0 0,-2 4-12 0 0,0-1 0 0 0,-1 1 0 0 0,0-1 0 0 0,0 0 0 0 0,1 1 0 0 0,-1-1 0 0 0,-1 0 0 0 0,1 0 0 0 0,0 0 0 0 0,-1 0 0 0 0,0 0 0 0 0,1 0 0 0 0,-1 0 0 0 0,0 0 0 0 0,0 0 0 0 0,-1 0-1 0 0,1 0 1 0 0,-1 0 0 0 0,0 1 0 0 0,1-1 0 0 0,-1 0 0 0 0,0 0 0 0 0,-1 0 0 0 0,1 1 0 0 0,-2-3 12 0 0,-4-10-100 0 0,5 11 82 0 0,0 0 0 0 0,0 0 0 0 0,0 1 0 0 0,0-1 0 0 0,-1 1 0 0 0,1-1 0 0 0,-1 1 0 0 0,0 0 1 0 0,0 0-1 0 0,0 0 0 0 0,-2-1 18 0 0,-1-1-13 0 0,4 3 7 0 0,1 1 1 0 0,0 0-1 0 0,-1 0 1 0 0,1 0-1 0 0,0 0 0 0 0,-1 1 1 0 0,0-1-1 0 0,1 0 1 0 0,-1 1-1 0 0,1-1 1 0 0,-1 1-1 0 0,0-1 0 0 0,0 1 6 0 0,10 2-22 0 0,-1-1 0 0 0,1 0 0 0 0,0 0 0 0 0,2 0 22 0 0,-7-1 2 0 0,20 0 40 0 0,1-1-1 0 0,6-2-41 0 0,-24 2 5 0 0,1 0 0 0 0,-1 0-1 0 0,0-1 1 0 0,0 0-1 0 0,0 0 1 0 0,-1 0 0 0 0,1-1-1 0 0,0 1 1 0 0,-1-1 0 0 0,0-1-1 0 0,3-1-4 0 0,4-5 0 0 0,1-1 0 0 0,0 0 0 0 0,0-1 0 0 0,1-3 0 0 0,-13 13-34 0 0,4-1 464 0 0,-5 16-298 0 0,-4 12-18 0 0,-1 9 51 0 0,0 24-165 0 0,4-46 14 0 0,2 1 0 0 0,0-1 0 0 0,0 0 0 0 0,1 1 0 0 0,0-1 0 0 0,3 7-14 0 0,-4-14 23 0 0,1-1 0 0 0,-1 1 0 0 0,1-1-1 0 0,0 0 1 0 0,0 1 0 0 0,1-1 0 0 0,0 1-23 0 0,-2-3 16 0 0,0-1 0 0 0,0 0 0 0 0,0 0 0 0 0,0 0 0 0 0,0-1-1 0 0,0 1 1 0 0,1 0 0 0 0,-1 0 0 0 0,0 0 0 0 0,0-1 0 0 0,1 1 0 0 0,-1-1 0 0 0,0 1 0 0 0,0-1 0 0 0,1 1-1 0 0,-1-1 1 0 0,1 0 0 0 0,-1 0 0 0 0,0 0 0 0 0,1 0 0 0 0,-1 0 0 0 0,1 0 0 0 0,-1 0 0 0 0,0 0 0 0 0,1 0-1 0 0,-1-1 1 0 0,2 1-16 0 0,1-1 46 0 0,1-1 0 0 0,0 1 0 0 0,-1-1 0 0 0,1 0 0 0 0,-1 0 0 0 0,1-1 0 0 0,-1 1 0 0 0,0-1 0 0 0,0 0 0 0 0,0 0-1 0 0,0 0 1 0 0,-1 0 0 0 0,1-1 0 0 0,-1 0 0 0 0,0 1 0 0 0,0-1 0 0 0,0-1 0 0 0,-1 1 0 0 0,1 0 0 0 0,-1 0 0 0 0,0-1 0 0 0,0 1 0 0 0,-1-1-1 0 0,1 0 1 0 0,-1 0 0 0 0,0 1 0 0 0,0-6-46 0 0,2-19 111 0 0,-3 22-115 0 0,1-1 0 0 0,0 1 0 0 0,0-1 0 0 0,0 1 0 0 0,3-8 4 0 0,-2 13-53 0 0,-1-4 41 0 0,0 3 14 0 0,8 0-218 0 0,-5 2 200 0 0,-2 1 14 0 0,-1 0-1 0 0,1 0 0 0 0,-1-1 0 0 0,1 1 0 0 0,-1 1 0 0 0,1-1 0 0 0,-1 0 0 0 0,1 0 0 0 0,-1 0 0 0 0,0 1 0 0 0,1-1 0 0 0,-1 1 0 0 0,1-1 0 0 0,-1 1 0 0 0,1 0 3 0 0,16 5 6 0 0,0 2 0 0 0,5 3-6 0 0,-6-3 16 0 0,1-1 0 0 0,3 2-16 0 0,-14-7 6 0 0,0-1 0 0 0,-1 1 0 0 0,1-1 0 0 0,0 0-1 0 0,0-1 1 0 0,0 1 0 0 0,0-1 0 0 0,0-1-6 0 0,-1 1 34 0 0,0 0 0 0 0,-1-1 0 0 0,1 0-1 0 0,0 0 1 0 0,-1 0 0 0 0,1-1 0 0 0,-1 0 0 0 0,1 0 0 0 0,-1 0 0 0 0,0-1-1 0 0,0 1 1 0 0,0-1 0 0 0,0-1 0 0 0,0 1 0 0 0,1-3-34 0 0,-4 5 21 0 0,-1-1 1 0 0,1 1-1 0 0,-1-1 0 0 0,1 0 0 0 0,-1 0 1 0 0,0 1-1 0 0,0-1 0 0 0,0 0 1 0 0,0 0-1 0 0,0 0 0 0 0,0 0 0 0 0,-1 0 1 0 0,1-1-1 0 0,-1 1 0 0 0,1 0 1 0 0,-1 0-1 0 0,0-2-21 0 0,1-2 47 0 0,2-8 33 0 0,-2 12-74 0 0,0 0 0 0 0,-1 0-1 0 0,1 0 1 0 0,-1-1 0 0 0,0 1-1 0 0,0 0 1 0 0,0 0 0 0 0,0-1-1 0 0,0 1 1 0 0,0 0 0 0 0,-1 0-1 0 0,0-2-5 0 0,-1-9 13 0 0,2 12-12 0 0,0-1-1 0 0,0 1 1 0 0,0 0 0 0 0,0 0-1 0 0,-1-1 1 0 0,1 1 0 0 0,0 0-1 0 0,-1 0 1 0 0,1-1 0 0 0,-1 1-1 0 0,0 0 1 0 0,1 0 0 0 0,-1 0-1 0 0,0 0 1 0 0,0-1-1 0 0,-2-1 26 0 0,2 1-23 0 0,-1 0 0 0 0,1 1 1 0 0,-1-1-1 0 0,0 0 0 0 0,1 1 0 0 0,-1 0 0 0 0,0-1 1 0 0,0 1-1 0 0,0 0 0 0 0,0 0-3 0 0,1 0-1 0 0,-1 1 1 0 0,1 0-1 0 0,0 0 0 0 0,-1 0 0 0 0,1 0 1 0 0,0 0-1 0 0,0 0 0 0 0,-1 0 0 0 0,1 0 1 0 0,0 0-1 0 0,-1 1 0 0 0,1-1 0 0 0,0 0 0 0 0,0 1 1 0 0,0-1-1 0 0,-1 1 0 0 0,1-1 0 0 0,0 1 1 0 0,0 0-1 0 0,0 0 0 0 0,0-1 0 0 0,0 1 1 0 0,0 0-1 0 0,-1 1 1 0 0,-2 2-8 0 0,0 0 1 0 0,0 1-1 0 0,0 0 1 0 0,1 0-1 0 0,0 0 0 0 0,0 0 1 0 0,0 0-1 0 0,0 1 1 0 0,1-1-1 0 0,0 1 1 0 0,0 0-1 0 0,0-1 0 0 0,1 2 8 0 0,-4 17-57 0 0,1-1-1 0 0,1 19 58 0 0,0-12-13 0 0,3-23 13 0 0,0-1 0 0 0,1 1 0 0 0,0-1 0 0 0,0 0 0 0 0,0 1 0 0 0,1-1 0 0 0,0 0 0 0 0,2 6 0 0 0,2 4 0 0 0,-5-14 9 0 0,-1 0-1 0 0,1-1 0 0 0,0 1 1 0 0,0 0-1 0 0,0-1 1 0 0,0 1-1 0 0,0-1 1 0 0,1 1-1 0 0,-1-1 0 0 0,0 0 1 0 0,1 1-1 0 0,-1-1 1 0 0,1 0-1 0 0,-1 0 0 0 0,1 0 1 0 0,0 0-1 0 0,-1 0 1 0 0,1-1-1 0 0,0 1 1 0 0,0 0-1 0 0,-1-1 0 0 0,1 1 1 0 0,0-1-1 0 0,1 0-8 0 0,1 1 21 0 0,-1-1-1 0 0,1 1 1 0 0,-1-1-1 0 0,1 0 1 0 0,-1-1-1 0 0,1 1 1 0 0,-1 0-1 0 0,0-1 1 0 0,1 0-1 0 0,-1 0 1 0 0,0 0-1 0 0,3-1-20 0 0,39-17 230 0 0,-36 16-191 0 0,0-1-1 0 0,0 1 1 0 0,0-2 0 0 0,0 1 0 0 0,-1-1 0 0 0,0-1-1 0 0,0 0 1 0 0,7-5-39 0 0,-7 1 3 0 0,1 0 1 0 0,-1 0-1 0 0,-1-1 0 0 0,7-10-3 0 0,4-7-67 0 0,-12 13 3 0 0,-5 13 48 0 0,-1 0 0 0 0,1 0 0 0 0,0 1 0 0 0,-1-1 1 0 0,1 0-1 0 0,0 1 0 0 0,0-1 0 0 0,0 1 0 0 0,1-1 16 0 0,-1-1-31 0 0,0-5-9 0 0,0 6 41 0 0,0 1 0 0 0,0 0-1 0 0,0 0 1 0 0,0 0 0 0 0,1 1 0 0 0,-1-1-1 0 0,0 0 1 0 0,1 0 0 0 0,-1 1 0 0 0,2-2-1 0 0,3 0-300 0 0,-9 3-945 0 0,7-3 763 0 0,-2 2 405 0 0,0-1 0 0 0,0 0 0 0 0,0 0 0 0 0,0 0 0 0 0,0 0 0 0 0,0-1 0 0 0,0 1 0 0 0,0 0 0 0 0,-1-1 0 0 0,1 1 0 0 0,0-1 0 0 0,-1 0 0 0 0,1 0 0 0 0,-1 1 0 0 0,0-1 0 0 0,0 0 0 0 0,1-2 77 0 0,1-1 0 0 0,-3 5 2 0 0,0-1 0 0 0,0 1-1 0 0,0 0 1 0 0,0 0 0 0 0,0 0-1 0 0,0 0 1 0 0,0-1 0 0 0,0 1-1 0 0,0 0 1 0 0,0 0 0 0 0,0 0-1 0 0,0 0 1 0 0,1-1 0 0 0,-1 1 0 0 0,0 0-1 0 0,0 0 1 0 0,0 0 0 0 0,0 0-1 0 0,0 0 1 0 0,0 0 0 0 0,0 0-1 0 0,1-1 1 0 0,-1 1 0 0 0,0 0-1 0 0,0 0 1 0 0,0 0 0 0 0,0 0-1 0 0,1 0 1 0 0,-1 0 0 0 0,0 0-1 0 0,0 0 1 0 0,0 0 0 0 0,0 0-1 0 0,1 0 1 0 0,-1 0 0 0 0,0 0-1 0 0,0 0 1 0 0,0 0 0 0 0,0 0-1 0 0,1 0 1 0 0,-1 0 0 0 0,0 0-1 0 0,0 0 1 0 0,0 0 0 0 0,0 0 0 0 0,1 0-1 0 0,-1 0 1 0 0,0 1 0 0 0,0-1-1 0 0,0 0 1 0 0,0 0 0 0 0,0 0-1 0 0,0 0 1 0 0,1 0 0 0 0,-1 0-1 0 0,0 0 1 0 0,0 1 0 0 0,0-1-1 0 0,0 0 1 0 0,0 0 0 0 0,0 0-2 0 0,9 9 192 0 0,2 13-20 0 0,-9-19-171 0 0,0 0-1 0 0,0 0 1 0 0,-1 0-1 0 0,1 0 1 0 0,-1 0 0 0 0,0 0-1 0 0,0 0 1 0 0,0 0-1 0 0,0 2 0 0 0,8 25 20 0 0,-7-25 2 0 0,-1 0-1 0 0,1 0 1 0 0,-1 0 0 0 0,0 0-1 0 0,0 4-21 0 0,2 59 176 0 0,-7-49-70 0 0,3-16-88 0 0,1-1 1 0 0,-1 0-1 0 0,0 1 1 0 0,1-1-1 0 0,0 0 1 0 0,0 1-1 0 0,-1-1 1 0 0,1 0-1 0 0,1 1-18 0 0,-1-1 33 0 0,0 0-1 0 0,0 0 1 0 0,0 0 0 0 0,0 0-1 0 0,0 1 1 0 0,0-1-1 0 0,-1 0 1 0 0,1 0 0 0 0,-1 0-1 0 0,1 0 1 0 0,-1 0-1 0 0,0 0 1 0 0,0 0-1 0 0,0 0 1 0 0,0 0 0 0 0,-1 1-33 0 0,2-3 41 0 0,0 0 1 0 0,0 1 0 0 0,0-1 0 0 0,0 0 0 0 0,0 0-1 0 0,0 0 1 0 0,0 0 0 0 0,-1 0 0 0 0,1 1-1 0 0,0-1 1 0 0,0 0 0 0 0,0 0 0 0 0,0 0 0 0 0,0 0-1 0 0,0 0 1 0 0,0 0 0 0 0,0 0 0 0 0,-1 1 0 0 0,1-1-1 0 0,0 0 1 0 0,0 0 0 0 0,0 0 0 0 0,0 0-1 0 0,0 0 1 0 0,0 0 0 0 0,-1 0 0 0 0,1 0 0 0 0,0 0-1 0 0,0 0 1 0 0,0 0 0 0 0,0 0 0 0 0,0 0 0 0 0,-1 0-1 0 0,1 0 1 0 0,0 0 0 0 0,0 0 0 0 0,0 0-1 0 0,0 0 1 0 0,-1 0 0 0 0,1 0 0 0 0,0 0-42 0 0,-4-7 628 0 0,-1-15-576 0 0,5 17 184 0 0,-4-8-97 0 0,3 7-98 0 0,-1 0 0 0 0,1 1-1 0 0,0-1 1 0 0,0 0-1 0 0,0 0 1 0 0,1 0-1 0 0,0-1 1 0 0,1 1 0 0 0,-1 0-1 0 0,2-4-40 0 0,3-13 37 0 0,-4 14-29 0 0,1 0 1 0 0,1 0 0 0 0,0 0 0 0 0,0 0-1 0 0,3-5-8 0 0,7-15-118 0 0,-10 22 51 0 0,0 1 0 0 0,0-1 1 0 0,0 1-1 0 0,0 0 0 0 0,1 0 1 0 0,0 1-1 0 0,4-6 67 0 0,6-1-943 0 0,0-1 0 0 0,1 2 0 0 0,7-5 943 0 0,5-2-1426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0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4 166 6912 0 0,'0'0'528'0'0,"0"0"-342"0"0,-3-1 120 0 0,3 0 1167 0 0,-1 6 8054 0 0,9 29-8796 0 0,8 7 195 0 0,-3-10-549 0 0,39 116 832 0 0,-50-143-1097 0 0,-1 1 0 0 0,2-1 0 0 0,-1 1 0 0 0,0-1 0 0 0,1 0 0 0 0,0 0 0 0 0,0 0 0 0 0,0 0 0 0 0,2 2-112 0 0,-3-5 192 0 0,12-5 384 0 0,-10 1-449 0 0,-2 1-70 0 0,0 1 0 0 0,-1-1 0 0 0,1 1 0 0 0,0-1-1 0 0,-1 0 1 0 0,1 0 0 0 0,-1 0 0 0 0,1 0 0 0 0,-1 0-1 0 0,0 0 1 0 0,1-2-57 0 0,11-29 324 0 0,-1-1 0 0 0,2-13-324 0 0,-10 31 7 0 0,13-43-40 0 0,-15 54 7 0 0,1-1 1 0 0,-1 1 0 0 0,1-1-1 0 0,0 1 1 0 0,1 0 0 0 0,-1 0-1 0 0,1 0 1 0 0,2-3 25 0 0,-3 5-44 0 0,-3 3 37 0 0,1-1 1 0 0,-1 0-1 0 0,1 1 0 0 0,0-1 0 0 0,-1 0 0 0 0,1 1 0 0 0,0-1 0 0 0,-1 1 0 0 0,1-1 1 0 0,0 1-1 0 0,0 0 0 0 0,-1-1 0 0 0,1 1 0 0 0,0 0 0 0 0,0-1 7 0 0,0 1-9 0 0,0-1-1 0 0,0 1 0 0 0,0 0 1 0 0,0 0-1 0 0,0-1 1 0 0,1 1-1 0 0,-1 0 0 0 0,0 0 1 0 0,0 0-1 0 0,0 0 1 0 0,0 0-1 0 0,0 1 0 0 0,0-1 1 0 0,0 0-1 0 0,1 0 0 0 0,-1 1 1 0 0,0-1-1 0 0,0 1 1 0 0,1 0 9 0 0,2 0-75 0 0,-1 0 49 0 0,-1 0 0 0 0,0 1 0 0 0,0-1 0 0 0,0 0 0 0 0,0 1 0 0 0,0-1 0 0 0,0 1 0 0 0,0-1 0 0 0,-1 1-1 0 0,1 0 1 0 0,0 0 0 0 0,-1 0 0 0 0,1 0 0 0 0,-1 0 26 0 0,11 11-786 0 0,-6-7-293 0 0,6 5-2794 0 0,-4-6-1901 0 0,-7-5 197 0 0</inkml:trace>
  <inkml:trace contextRef="#ctx0" brushRef="#br0" timeOffset="407.902">405 251 3680 0 0,'0'2'223'0'0,"1"0"1"0"0,-1-1-1 0 0,0 1 0 0 0,0 0 1 0 0,1-1-1 0 0,-1 1 0 0 0,1 0 1 0 0,-1-1-1 0 0,2 2-223 0 0,-1-1 547 0 0,-1-1 1 0 0,2 1-1 0 0,-1-1 1 0 0,0 1 0 0 0,0-1-1 0 0,0 0 1 0 0,1 1-1 0 0,-1-1 1 0 0,1 0-1 0 0,-1 0 1 0 0,1 0-1 0 0,-1 0 1 0 0,1 0-548 0 0,1 0 672 0 0,-1 0-1 0 0,1 0 1 0 0,-1 0 0 0 0,1 0 0 0 0,0 0 0 0 0,0-1 0 0 0,-1 1-1 0 0,1-1 1 0 0,0 0-672 0 0,16-2 105 0 0,-7 0 526 0 0,0-1 20 0 0,-1 0 0 0 0,0 0 0 0 0,8-4-651 0 0,-15 5 67 0 0,1-1 0 0 0,-1 1 0 0 0,0-1 1 0 0,1 0-1 0 0,-1 0 0 0 0,-1-1 1 0 0,1 1-1 0 0,0-1 0 0 0,-1 1 0 0 0,2-4-67 0 0,-3 4 29 0 0,1-1 0 0 0,-1 0 0 0 0,0 0 0 0 0,0 0 0 0 0,-1 0 0 0 0,1 0 0 0 0,-1-1 0 0 0,0 1 0 0 0,0-1-29 0 0,0 2 16 0 0,0 0 0 0 0,-1 0 0 0 0,0 0 0 0 0,0 1 0 0 0,0-1 0 0 0,0 0 0 0 0,0 0 0 0 0,-1 0 0 0 0,1 0 0 0 0,-1 1 0 0 0,0-1 0 0 0,1 0 1 0 0,-1 0-1 0 0,-1 1 0 0 0,1-1-16 0 0,0 1 2 0 0,1 1 0 0 0,-1 0 1 0 0,0 0-1 0 0,1 0 1 0 0,-1 0-1 0 0,0 1 1 0 0,0-1-1 0 0,0 0 0 0 0,1 0 1 0 0,-1 0-1 0 0,0 1 1 0 0,0-1-1 0 0,0 0 0 0 0,0 1 1 0 0,-1-1-1 0 0,1 1 1 0 0,0-1-1 0 0,0 1 0 0 0,0-1 1 0 0,0 1-1 0 0,0 0 1 0 0,-1 0-1 0 0,1 0 0 0 0,0 0 1 0 0,0 0-3 0 0,-2 0 3 0 0,1 0 0 0 0,0 1 0 0 0,0-1 0 0 0,-1 1 0 0 0,1 0 0 0 0,0 0 0 0 0,0 0 0 0 0,0 0 0 0 0,0 0 0 0 0,0 0 0 0 0,0 1 0 0 0,-1 0-3 0 0,-5 5 12 0 0,1 0 1 0 0,0 0-1 0 0,1 0 1 0 0,-1 1-1 0 0,-3 6-12 0 0,2-2 60 0 0,0 1 0 0 0,0 0 0 0 0,2 1 0 0 0,-1-1 0 0 0,2 1 0 0 0,0 1 0 0 0,1-1 0 0 0,0 1 0 0 0,-1 12-60 0 0,4-21 35 0 0,1 1-1 0 0,0-1 0 0 0,0 0 1 0 0,1 1-1 0 0,-1-1 0 0 0,1 1 1 0 0,1-1-1 0 0,0 0 1 0 0,-1 0-1 0 0,2 0 0 0 0,-1 0 1 0 0,1 0-1 0 0,0 1-34 0 0,0-3 38 0 0,-1 0 0 0 0,0-1 0 0 0,1 1 0 0 0,0-1 0 0 0,0 0 0 0 0,0 0 0 0 0,0 0 0 0 0,0 0 0 0 0,1 0 0 0 0,-1-1 0 0 0,1 0 0 0 0,-1 0-1 0 0,1 0 1 0 0,0 0 0 0 0,0 0 0 0 0,0-1 0 0 0,0 1 0 0 0,0-1 0 0 0,4 0-38 0 0,-4 0 15 0 0,-1-1 0 0 0,1 0-1 0 0,-1 0 1 0 0,1-1 0 0 0,-1 1 0 0 0,1-1-1 0 0,-1 0 1 0 0,1 0 0 0 0,-1 0-1 0 0,1 0 1 0 0,-1 0 0 0 0,0-1 0 0 0,0 0-1 0 0,2 0-14 0 0,2-3-183 0 0,1 0-1 0 0,-1-1 1 0 0,0 0-1 0 0,7-6 184 0 0,-6 2-990 0 0,0 0 0 0 0,-1-1 0 0 0,0 0 0 0 0,0 0 0 0 0,-1 0-1 0 0,-1-1 1 0 0,5-11 990 0 0,-10 21-143 0 0,12-25-2366 0 0</inkml:trace>
  <inkml:trace contextRef="#ctx0" brushRef="#br0" timeOffset="829.749">774 30 7368 0 0,'0'0'333'0'0,"-1"0"0"0"0,-6-2 656 0 0,6 4 154 0 0,0 0 4455 0 0,-1 0-5271 0 0,1-1 0 0 0,0 1 1 0 0,0 0-1 0 0,0 0 1 0 0,0 1-1 0 0,0-1 0 0 0,0 0 1 0 0,0 0-1 0 0,1 0 1 0 0,-1 1-1 0 0,1-1 0 0 0,0 0 1 0 0,-1 2-328 0 0,3 33 678 0 0,0-12 159 0 0,3 74 333 0 0,-5-65-907 0 0,2 0 0 0 0,1 0 0 0 0,2 0 0 0 0,7 28-263 0 0,-11-59-103 0 0,0 0 0 0 0,0 0 1 0 0,0 0-1 0 0,1-1 1 0 0,-1 1-1 0 0,1 0 1 0 0,0-1-1 0 0,-1 1 1 0 0,1-1-1 0 0,0 0 0 0 0,1 0 1 0 0,-1 0-1 0 0,1 1 103 0 0,-3-3-199 0 0,1 0 1 0 0,-1 1-1 0 0,1-1 0 0 0,0 0 0 0 0,-1 0 0 0 0,1 0 0 0 0,-1 0 0 0 0,1 1 0 0 0,0-1 0 0 0,-1 0 1 0 0,1 0-1 0 0,0 0 0 0 0,-1-1 0 0 0,1 1 0 0 0,-1 0 0 0 0,1 0 0 0 0,0 0 0 0 0,-1 0 1 0 0,1 0-1 0 0,-1-1 0 0 0,1 1 0 0 0,0 0 0 0 0,-1-1 0 0 0,1 1 0 0 0,-1 0 0 0 0,1-1 199 0 0,15-11-3058 0 0,-14 9 2264 0 0,10-6-1342 0 0</inkml:trace>
  <inkml:trace contextRef="#ctx0" brushRef="#br0" timeOffset="1239.418">934 314 10280 0 0,'0'0'465'0'0,"0"0"-4"0"0,0 0-46 0 0,0 0 889 0 0,0 0 421 0 0,2 8 1726 0 0,1 2-2601 0 0,-1 1 0 0 0,0-1 1 0 0,0 8-851 0 0,5 23 1053 0 0,-5-32-928 0 0,0 0 0 0 0,1-1 1 0 0,0 0-1 0 0,1 0 0 0 0,0 0 1 0 0,0 0-1 0 0,1 0-125 0 0,-3-5 37 0 0,0 0-1 0 0,0 0 1 0 0,1 0-1 0 0,-1-1 1 0 0,1 0-1 0 0,-1 1 1 0 0,1-1-1 0 0,0 0 0 0 0,-1 0 1 0 0,1 0-1 0 0,0-1 1 0 0,1 1-1 0 0,-1-1 1 0 0,0 1-1 0 0,0-1 1 0 0,1 0-1 0 0,-1 0 1 0 0,0-1-1 0 0,2 1-36 0 0,-2-1 44 0 0,0 1 0 0 0,-1-1-1 0 0,1 0 1 0 0,0-1 0 0 0,-1 1 0 0 0,1 0-1 0 0,0-1 1 0 0,-1 1 0 0 0,1-1-1 0 0,-1 0 1 0 0,1 0 0 0 0,-1 0 0 0 0,1 0-1 0 0,-1-1 1 0 0,1 1 0 0 0,-1-1-1 0 0,0 1 1 0 0,0-1 0 0 0,0 0 0 0 0,0 1-1 0 0,0-1 1 0 0,0 0 0 0 0,-1 0 0 0 0,1-1-1 0 0,-1 1 1 0 0,1 0 0 0 0,-1-1-1 0 0,0 1-43 0 0,2-4 47 0 0,-1 1 0 0 0,0-1 0 0 0,0 1 0 0 0,-1-1 0 0 0,1 0 0 0 0,-1 0 0 0 0,0 0-1 0 0,-1 1 1 0 0,0-1 0 0 0,0 0 0 0 0,0 0 0 0 0,-1 0-47 0 0,0-3-10 0 0,0 1 0 0 0,-1 0 0 0 0,0 0 0 0 0,0-1-1 0 0,-1 1 1 0 0,0 1 0 0 0,-1-1 0 0 0,0 0 0 0 0,0 1 0 0 0,0 0 0 0 0,-1 0 0 0 0,0 0 0 0 0,0 0 0 0 0,-1 1 0 0 0,0 0 0 0 0,-4-3 10 0 0,9 9-44 0 0,0-1-1 0 0,0 0 1 0 0,0 1 0 0 0,0-1 0 0 0,0 1 0 0 0,-1-1 0 0 0,1 1 0 0 0,0 0 0 0 0,0 0 0 0 0,0-1 0 0 0,-1 1 0 0 0,1 0 0 0 0,0 0 0 0 0,-1 0 0 0 0,1 0 0 0 0,0 0 0 0 0,0 1 0 0 0,-1-1 0 0 0,1 0-1 0 0,0 0 1 0 0,0 1 0 0 0,0-1 0 0 0,-1 1 0 0 0,1-1 0 0 0,0 1 0 0 0,0 0 0 0 0,0 0 44 0 0,0-1-170 0 0,0 1-1 0 0,0-1 1 0 0,0 1 0 0 0,1 0-1 0 0,-1-1 1 0 0,0 1 0 0 0,0 0-1 0 0,1 0 1 0 0,-1 0 0 0 0,1 0-1 0 0,-1-1 1 0 0,1 1-1 0 0,-1 0 1 0 0,1 0 0 0 0,-1 0-1 0 0,1 0 1 0 0,0 0 0 0 0,0 0-1 0 0,-1 0 1 0 0,1 0 0 0 0,0 0-1 0 0,0 0 1 0 0,0 0 0 0 0,0 0-1 0 0,0 1 1 0 0,0-1 0 0 0,1 0-1 0 0,-1 0 1 0 0,0 0-1 0 0,0 0 1 0 0,1 0 170 0 0,1 5-1148 0 0,-1-4 738 0 0,0-1 1 0 0,-1 1 0 0 0,1 0 0 0 0,0 0 0 0 0,0-1 0 0 0,0 1 0 0 0,0-1 0 0 0,0 1-1 0 0,0-1 1 0 0,1 1 409 0 0,6 3-1918 0 0</inkml:trace>
  <inkml:trace contextRef="#ctx0" brushRef="#br0" timeOffset="1663.321">1500 191 16008 0 0,'0'0'362'0'0,"4"-3"879"0"0,-4 3-1177 0 0,0-1 0 0 0,0 0-1 0 0,0 1 1 0 0,0-1 0 0 0,0 1-1 0 0,0-1 1 0 0,0 0 0 0 0,0 1-1 0 0,0-1 1 0 0,0 1 0 0 0,0-1-1 0 0,0 1 1 0 0,0-1 0 0 0,-1 0-1 0 0,1 1 1 0 0,0-1 0 0 0,0 1-1 0 0,-1-1 1 0 0,1 1 0 0 0,0-1-1 0 0,-1 1 1 0 0,1-1 0 0 0,0 1-1 0 0,-1-1 1 0 0,1 1 0 0 0,-1 0-1 0 0,1-1 1 0 0,-1 1 0 0 0,1 0-1 0 0,-1-1 1 0 0,1 1 0 0 0,-1 0-1 0 0,1 0 1 0 0,-1-1 0 0 0,1 1-1 0 0,-1 0 1 0 0,0 0 0 0 0,1 0-1 0 0,-1 0 1 0 0,1 0 0 0 0,-1 0-1 0 0,0 0 1 0 0,1 0 0 0 0,-1 0-1 0 0,1 0 1 0 0,-1 0 0 0 0,1 0-1 0 0,-1 0 1 0 0,0 0 0 0 0,1 1-1 0 0,-1-1 1 0 0,1 0 0 0 0,-1 0-1 0 0,1 1 1 0 0,-1-1 0 0 0,1 0-1 0 0,-1 1-63 0 0,-5 2 259 0 0,1 0 1 0 0,-1 1-1 0 0,1-1 0 0 0,-4 4-259 0 0,6-5 85 0 0,-10 10-32 0 0,-1 0 0 0 0,-6 10-53 0 0,1-2 3 0 0,12-13 6 0 0,1 0-1 0 0,-1 1 1 0 0,2 0-1 0 0,-1 0 1 0 0,1 0-1 0 0,0 1 0 0 0,0 2-8 0 0,3-5 7 0 0,-1 0-1 0 0,1 0 0 0 0,0 0 1 0 0,1 0-1 0 0,-1 0 0 0 0,1 0 0 0 0,1 0 1 0 0,-1 1-1 0 0,1-1 0 0 0,0 0 0 0 0,1 6-6 0 0,0-9 15 0 0,0 0 0 0 0,0 0 0 0 0,0 0 0 0 0,0 0 0 0 0,1 0 0 0 0,-1 0 0 0 0,1-1 0 0 0,0 1 0 0 0,0 0 0 0 0,0-1 0 0 0,0 1 0 0 0,0-1 0 0 0,0 0 0 0 0,1 0 0 0 0,-1 0 0 0 0,1 0 0 0 0,0 0 0 0 0,-1 0 0 0 0,1-1 0 0 0,0 0 0 0 0,0 1 0 0 0,0-1 0 0 0,0 0 0 0 0,0 0 0 0 0,1 0-15 0 0,4 1 29 0 0,0 0 0 0 0,0-1 0 0 0,0 1 0 0 0,0-1 0 0 0,0-1 0 0 0,1 0 0 0 0,-1 0 0 0 0,0-1 0 0 0,2 0-29 0 0,-1 0-240 0 0,0-1-1 0 0,0-1 0 0 0,0 1 0 0 0,-1-1 0 0 0,0-1 1 0 0,1 0-1 0 0,1-1 241 0 0,-3 0-833 0 0,1 0 1 0 0,-2 0-1 0 0,1 0 1 0 0,-1-1 0 0 0,1 0-1 0 0,-2-1 1 0 0,1 1-1 0 0,-1-1 1 0 0,0 0-1 0 0,0 0 1 0 0,2-6 832 0 0,36-54-6824 0 0,-43 66 7715 0 0,0 1 107 0 0,0 0 192 0 0,0 0 708 0 0,0 0 313 0 0,0 0 58 0 0,-1 1-1999 0 0,0 0 0 0 0,0 0 0 0 0,0 0 0 0 0,0 0 0 0 0,0 1 0 0 0,0-1 0 0 0,0 0-1 0 0,0 1 1 0 0,1-1 0 0 0,-1 0 0 0 0,1 1 0 0 0,-1-1 0 0 0,1 1 0 0 0,-1-1 0 0 0,1 1 0 0 0,0-1 0 0 0,0 1-1 0 0,-1-1 1 0 0,1 1 0 0 0,0-1 0 0 0,0 1 0 0 0,1-1-270 0 0,1 36 1549 0 0,1-12-509 0 0,-3-19-843 0 0,1 0 0 0 0,-1-1 0 0 0,1 1 1 0 0,0-1-1 0 0,1 1 0 0 0,-1-1 0 0 0,1 1 0 0 0,0-1 0 0 0,1 1-197 0 0,2 3 240 0 0,-4-5-184 0 0,1-1 1 0 0,-1 1 0 0 0,1-1-1 0 0,1 1 1 0 0,-1-1 0 0 0,0 0-1 0 0,1 0 1 0 0,-1 0 0 0 0,1 0-1 0 0,0-1 1 0 0,0 1 0 0 0,0-1-1 0 0,2 1-56 0 0,-5-2-86 0 0,1-1-1 0 0,0 1 1 0 0,0-1 0 0 0,0 0-1 0 0,-1 0 1 0 0,1 0 0 0 0,0 1-1 0 0,0-1 1 0 0,0 0-1 0 0,0 0 1 0 0,-1 0 0 0 0,1 0-1 0 0,0 0 1 0 0,0 0 0 0 0,0 0-1 0 0,0-1 1 0 0,-1 1-1 0 0,1 0 1 0 0,0 0 0 0 0,0-1-1 0 0,-1 1 1 0 0,1 0 0 0 0,0-1-1 0 0,0 1 1 0 0,-1-1-1 0 0,1 1 1 0 0,0-1 0 0 0,-1 1-1 0 0,1-1 1 0 0,0 0 0 0 0,-1 1-1 0 0,1-1 1 0 0,-1 0-1 0 0,1 1 1 0 0,-1-1 0 0 0,0 0-1 0 0,1 0 1 0 0,-1 1 0 0 0,0-1-1 0 0,1 0 1 0 0,-1 0-1 0 0,0 0 87 0 0,2-3-1374 0 0,5-9-6495 0 0</inkml:trace>
  <inkml:trace contextRef="#ctx0" brushRef="#br0" timeOffset="1664.321">1838 11 13360 0 0,'0'-1'304'0'0,"0"1"-263"0"0,1 0-1 0 0,-1-1 0 0 0,0 1 0 0 0,0 0 1 0 0,0-1-1 0 0,0 1 0 0 0,0 0 0 0 0,0 0 1 0 0,0-1-1 0 0,0 1 0 0 0,0 0 1 0 0,0-1-1 0 0,0 1 0 0 0,0 0 0 0 0,0-1 1 0 0,-1 1-1 0 0,1 0 0 0 0,0 0 0 0 0,0-1 1 0 0,0 1-1 0 0,0 0 0 0 0,0-1 0 0 0,-1 1 1 0 0,1 0-1 0 0,0 0 0 0 0,0-1 1 0 0,0 1-1 0 0,-1 0 0 0 0,1 0 0 0 0,0 0 1 0 0,0 0-1 0 0,-1-1-40 0 0,1 1 872 0 0,0 0 276 0 0,0 0 48 0 0,0 0-134 0 0,0 0-603 0 0,0 0-267 0 0,0 0-52 0 0,0 0-11 0 0,7 2-27 0 0,0 1 0 0 0,0 0 0 0 0,0 0 0 0 0,4 4-102 0 0,4 1-2486 0 0,-14-7 1155 0 0,23-4-6832 0 0,-24 3 7958 0 0,3 0-2225 0 0</inkml:trace>
  <inkml:trace contextRef="#ctx0" brushRef="#br0" timeOffset="2068.084">1948 1 3224 0 0,'0'0'143'0'0,"9"13"26"0"0,-6-8 1118 0 0,0-1 1 0 0,-1 1-1 0 0,1 0 0 0 0,-1 0 1 0 0,0 0-1 0 0,0 0 0 0 0,-1 0 1 0 0,1 4-1288 0 0,3 6 2065 0 0,1 8-1228 0 0,-1 0 0 0 0,-1 1 0 0 0,0-1 1 0 0,-2 4-838 0 0,2 20 946 0 0,-2-1 0 0 0,-3 1 0 0 0,-3 22-946 0 0,4-64-89 0 0,-1 0-1 0 0,0 0 1 0 0,0 0-1 0 0,-1-1 1 0 0,1 1-1 0 0,-1 0 1 0 0,-2 3 89 0 0,-6 8-6115 0 0,1-8-487 0 0</inkml:trace>
  <inkml:trace contextRef="#ctx0" brushRef="#br0" timeOffset="2460.443">1878 290 6912 0 0,'2'-2'424'0'0,"-1"1"0"0"0,1-1 1 0 0,0 1-1 0 0,0 0 0 0 0,0 0 1 0 0,0 0-1 0 0,0 0 0 0 0,1 0 1 0 0,-1 0-1 0 0,0 0 0 0 0,0 1 0 0 0,1-1 1 0 0,-1 1-1 0 0,0-1 0 0 0,1 1 1 0 0,-1 0-1 0 0,0 0 0 0 0,2 0-424 0 0,5 1 1253 0 0,1 1-1 0 0,0-1 0 0 0,-1 2 1 0 0,1-1-1253 0 0,26 6 1244 0 0,-19-8-1018 0 0,1 0 0 0 0,-1-1-1 0 0,1-1 1 0 0,16-3-226 0 0,-30 4-29 0 0,-1-1 0 0 0,1 1 0 0 0,-1-1 0 0 0,1 1 0 0 0,-1-1 0 0 0,1 0 0 0 0,-1 0 0 0 0,0-1 0 0 0,0 1 0 0 0,0-1 0 0 0,0 1 0 0 0,-1-1 29 0 0,-1 2-164 0 0,-1 1 11 0 0,0 0 7 0 0,0 0 2 0 0,0 0 10 0 0,0 0 39 0 0,0 0 20 0 0,0 0 3 0 0,0 0-1 0 0,0 0-6 0 0,1 2 13 0 0,7 47 279 0 0,-8-47-206 0 0,3 5 44 0 0,-1 0 0 0 0,1 1 0 0 0,0-1 0 0 0,0 0 0 0 0,5 6-51 0 0,-7-12 17 0 0,0 1 0 0 0,0-1 0 0 0,0 1 0 0 0,0-1 0 0 0,0 0 0 0 0,1 0 0 0 0,-1 0 0 0 0,0 0 0 0 0,1 0 0 0 0,-1 0 0 0 0,1 0 0 0 0,-1 0 0 0 0,1 0 0 0 0,-1-1 0 0 0,1 1 0 0 0,0-1 0 0 0,-1 1 0 0 0,1-1 0 0 0,0 1 0 0 0,-1-1 0 0 0,1 0 0 0 0,0 0 0 0 0,0 0 0 0 0,-1 0 0 0 0,1 0 0 0 0,0 0 0 0 0,0-1 0 0 0,-1 1 0 0 0,1-1-17 0 0,6-1 66 0 0,0 0 1 0 0,-1 0 0 0 0,1-1-1 0 0,-1 0 1 0 0,0 0 0 0 0,0-1-1 0 0,0 0 1 0 0,-1 0 0 0 0,1-1-1 0 0,-1 0 1 0 0,0 0 0 0 0,0 0-1 0 0,3-5-66 0 0,46-50-90 0 0,-53 58 75 0 0,6-6-26 0 0,-7 8 31 0 0,1-1-48 0 0,-2 1 45 0 0,1 0 0 0 0,0-1 0 0 0,0 1 0 0 0,0 0 0 0 0,0 0 0 0 0,0 0 0 0 0,0 0 1 0 0,0 0-1 0 0,0 0 0 0 0,0 1 0 0 0,0-1 0 0 0,-1 0 0 0 0,1 0 0 0 0,0 1 0 0 0,0-1 13 0 0,2 4-36 0 0,0-1 0 0 0,0 1 0 0 0,-1-1 0 0 0,1 1 0 0 0,-1 0 0 0 0,0 0 0 0 0,0 0 0 0 0,0 0 0 0 0,0 5 36 0 0,11 40-60 0 0,-4 7 61 0 0,1 32-1 0 0,-1-5-13 0 0,15 197 737 0 0,-22-237-221 0 0,-2 12-503 0 0,0-42 70 0 0,-1 0-1 0 0,-1-1 1 0 0,0 1-1 0 0,-1-1 1 0 0,0 1-1 0 0,-3 6-69 0 0,5-18 20 0 0,0 1 0 0 0,0-1 0 0 0,0 1 0 0 0,0-1 0 0 0,0 0 0 0 0,0 1-1 0 0,0-1 1 0 0,0 0 0 0 0,-1 0 0 0 0,1 0 0 0 0,0 0 0 0 0,-1 0 0 0 0,1 0 0 0 0,-1 0 0 0 0,1 0-1 0 0,-1-1 1 0 0,1 1 0 0 0,-1-1 0 0 0,1 1 0 0 0,-1-1 0 0 0,0 1 0 0 0,1-1 0 0 0,-1 0-1 0 0,0 0 1 0 0,1 0 0 0 0,-2 0-20 0 0,-5 0 131 0 0,0 0 0 0 0,-1-1 1 0 0,1 0-1 0 0,-6-2-131 0 0,12 3 22 0 0,-41-11 280 0 0,-1-2 0 0 0,-15-7-302 0 0,-27-9 114 0 0,36 12 209 0 0,-29-15-323 0 0,46 18 95 0 0,5 1 1 0 0,0-1 0 0 0,-23-16-96 0 0,50 29-46 0 0,-1 0-1 0 0,1 0 0 0 0,-1 0 0 0 0,1 0 1 0 0,-1 0-1 0 0,1-1 0 0 0,0 1 0 0 0,-1 0 1 0 0,1-1-1 0 0,0 1 0 0 0,0-1 1 0 0,0 1-1 0 0,0-1 0 0 0,0 0 0 0 0,0 1 1 0 0,1-1-1 0 0,-1 0 0 0 0,0 1 1 0 0,1-1 46 0 0,0 0-231 0 0,0 1 1 0 0,0 0-1 0 0,0-1 1 0 0,1 1-1 0 0,-1-1 1 0 0,1 1-1 0 0,-1 0 1 0 0,1 0-1 0 0,-1-1 1 0 0,1 1 0 0 0,-1 0-1 0 0,1 0 1 0 0,0 0-1 0 0,0 0 1 0 0,0-1-1 0 0,0 1 1 0 0,0 1-1 0 0,0-1 1 0 0,0 0-1 0 0,0 0 1 0 0,0 0 0 0 0,0 0-1 0 0,0 1 1 0 0,0-1-1 0 0,1 0 231 0 0,10-5-2111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240 298 15752 0 0,'0'-2'108'0'0,"0"0"1"0"0,0 1-1 0 0,0-1 1 0 0,0 1 0 0 0,0-1-1 0 0,0 1 1 0 0,-1-1 0 0 0,1 1-1 0 0,-1-1 1 0 0,1 1 0 0 0,-1 0-1 0 0,1-1 1 0 0,-1 1-1 0 0,0 0 1 0 0,0-1 0 0 0,1 1-1 0 0,-2-1-108 0 0,1 1 67 0 0,0 0-1 0 0,-1 1 1 0 0,1-1-1 0 0,0 0 1 0 0,0 1-1 0 0,-1 0 1 0 0,1-1 0 0 0,0 1-1 0 0,-1 0 1 0 0,1-1-1 0 0,0 1 1 0 0,-1 0-1 0 0,1 0 1 0 0,-1 0-1 0 0,1 0 1 0 0,0 0-1 0 0,-1 1 1 0 0,1-1-1 0 0,0 0 1 0 0,-2 1-67 0 0,-6 1 186 0 0,0 1 0 0 0,0 0 0 0 0,0 1 0 0 0,0 0 0 0 0,0 0 1 0 0,1 1-1 0 0,0 0 0 0 0,0 0 0 0 0,0 1 0 0 0,1 0 0 0 0,0 1 0 0 0,-4 4-186 0 0,-5 7 225 0 0,1 0 0 0 0,1 1 0 0 0,0 1 0 0 0,-5 12-225 0 0,17-28 31 0 0,0 0 1 0 0,0 0-1 0 0,0 1 0 0 0,1-1 1 0 0,-1 0-1 0 0,1 0 1 0 0,0 4-32 0 0,1-6 19 0 0,-1 0 1 0 0,1-1 0 0 0,0 1 0 0 0,0 0-1 0 0,0-1 1 0 0,0 1 0 0 0,0 0 0 0 0,1 0-1 0 0,-1-1 1 0 0,1 1 0 0 0,-1 0 0 0 0,1-1 0 0 0,-1 1-1 0 0,1 0 1 0 0,0-1 0 0 0,0 1 0 0 0,-1-1-1 0 0,1 1 1 0 0,0-1 0 0 0,1 0 0 0 0,-1 1-20 0 0,0-1 19 0 0,1-1 0 0 0,-1 1 0 0 0,1 0 0 0 0,-1-1 0 0 0,0 1 0 0 0,1-1 1 0 0,0 0-1 0 0,-1 1 0 0 0,1-1 0 0 0,-1 0 0 0 0,1 0 0 0 0,-1 0 0 0 0,1 0 0 0 0,0 0 1 0 0,-1 0-1 0 0,1-1 0 0 0,1 0-19 0 0,26-7 337 0 0,-19 2-318 0 0,0 0-1 0 0,0 0 1 0 0,0-1 0 0 0,-1-1-1 0 0,0 1 1 0 0,0-2-1 0 0,-1 1 1 0 0,0-1 0 0 0,0 0-1 0 0,-1-1 1 0 0,-1 0-1 0 0,1 0 1 0 0,-2 0 0 0 0,1-1-1 0 0,-1 1 1 0 0,-1-1-1 0 0,0-1 1 0 0,1-7-19 0 0,6-25-287 0 0,-3 14 59 0 0,-1 0 0 0 0,-2-2 228 0 0,-2 8-96 0 0,2-11-48 0 0,-2-1 0 0 0,-2-2 144 0 0,0 24-16 0 0,-1-10 16 0 0,1 14 146 0 0,-1 9 94 0 0,-2 7-164 0 0,0 2-89 0 0,0 1 1 0 0,1-1 0 0 0,0 1 0 0 0,0 0-1 0 0,1-1 1 0 0,0 1 0 0 0,1 7 12 0 0,0 9-24 0 0,0 27 26 0 0,2 1 0 0 0,7 31-2 0 0,-3-30 78 0 0,-6-37 91 0 0,1 0 0 0 0,1 1 1 0 0,0-1-1 0 0,2-1 0 0 0,2 8-169 0 0,-3-12 192 0 0,12 25-133 0 0,-15-35-36 0 0,0 0 1 0 0,1 0 0 0 0,-1 0 0 0 0,0 0 0 0 0,1 0 0 0 0,-1-1-1 0 0,1 1 1 0 0,0 0 0 0 0,0-1 0 0 0,-1 1 0 0 0,1-1 0 0 0,0 1-1 0 0,0-1 1 0 0,1 0-24 0 0,-2-1-7 0 0,0 1-1 0 0,0-1 0 0 0,0 0 0 0 0,0 0 1 0 0,-1 0-1 0 0,1 0 0 0 0,0 0 1 0 0,0 0-1 0 0,0 0 0 0 0,0 0 1 0 0,0-1-1 0 0,0 1 0 0 0,-1 0 0 0 0,1 0 1 0 0,0-1-1 0 0,0 1 0 0 0,0 0 1 0 0,-1-1-1 0 0,1 1 0 0 0,0-1 1 0 0,0 1-1 0 0,-1-1 0 0 0,1 0 0 0 0,-1 1 1 0 0,1-1-1 0 0,0 0 0 0 0,-1 1 1 0 0,1-1 7 0 0,13-22-866 0 0,-13 22 819 0 0,7-17-1981 0 0,-1 0-1 0 0,-1 0 1 0 0,-1-1-1 0 0,1-6 2029 0 0,8-27-3124 0 0,-12 45 1551 0 0,1-2 4822 0 0,-2 9-3083 0 0,-1 0-1 0 0,0 0 1 0 0,1 1-1 0 0,-1-1 0 0 0,1 0 1 0 0,-1 0-1 0 0,0 1 1 0 0,1-1-1 0 0,-1 0 1 0 0,0 0-1 0 0,1 1 0 0 0,-1-1 1 0 0,0 1-1 0 0,1-1 1 0 0,-1 0-1 0 0,0 1 0 0 0,0-1 1 0 0,1 1-1 0 0,-1-1 1 0 0,0 0-1 0 0,0 1 1 0 0,0-1-1 0 0,0 1 0 0 0,0 0-165 0 0,20 46 2928 0 0,-15-32-2224 0 0,1 1 0 0 0,1-1 0 0 0,1 0-704 0 0,1 1 293 0 0,-8-12-219 0 0,1 0 0 0 0,0 0 0 0 0,0-1 0 0 0,0 1 0 0 0,0-1 0 0 0,1 0 0 0 0,-1 1 0 0 0,1-1 0 0 0,0 0 0 0 0,0 0 0 0 0,0-1 0 0 0,0 1 0 0 0,0-1 1 0 0,1 0-1 0 0,-1 1 0 0 0,1-1-74 0 0,-3-2-42 0 0,0 0 1 0 0,0 0 0 0 0,0 0-1 0 0,-1 0 1 0 0,1 0 0 0 0,0 0-1 0 0,0 0 1 0 0,0-1 0 0 0,-1 1-1 0 0,1 0 1 0 0,0 0 0 0 0,0-1-1 0 0,-1 1 1 0 0,1 0 0 0 0,0-1-1 0 0,-1 1 1 0 0,1-1 0 0 0,0 1-1 0 0,-1-1 1 0 0,1 1 0 0 0,0-1-1 0 0,-1 1 1 0 0,1-1 0 0 0,-1 0 41 0 0,11-15-3223 0 0,-8 8 1256 0 0</inkml:trace>
  <inkml:trace contextRef="#ctx0" brushRef="#br0" timeOffset="370.414">479 125 16559 0 0,'-9'-8'736'0'0,"9"8"144"0"0,0-3-704 0 0,-6-2-176 0 0,3 5 0 0 0,3 0 0 0 0,0 0 256 0 0,0 0 8 0 0,0 0 8 0 0,0 0 0 0 0,0 0-272 0 0,0 0 0 0 0,0 0 0 0 0,0 0 0 0 0,0 5-608 0 0,0 4-184 0 0,3 1-32 0 0,3-4-6135 0 0</inkml:trace>
  <inkml:trace contextRef="#ctx0" brushRef="#br0" timeOffset="371.414">758 158 18399 0 0,'0'0'422'0'0,"-12"6"1007"0"0,4-1-1363 0 0,1 0 0 0 0,0 1 0 0 0,0 0 0 0 0,0 0 0 0 0,0 1 0 0 0,1-1 1 0 0,0 1-1 0 0,1 1 0 0 0,-2 1-66 0 0,5-6 5 0 0,1 0 1 0 0,-1 0 0 0 0,0 0-1 0 0,1 0 1 0 0,0 0 0 0 0,0 1-1 0 0,0-1 1 0 0,0 0 0 0 0,0 0-1 0 0,1 1 1 0 0,0-1 0 0 0,-1 1-1 0 0,1-1 1 0 0,0 0 0 0 0,1 1-1 0 0,-1-1 1 0 0,0 1 0 0 0,1-1-1 0 0,0 0 1 0 0,0 0 0 0 0,0 1-1 0 0,0-1 1 0 0,1 0-1 0 0,1 3-4 0 0,4 6 16 0 0,1 1 1 0 0,1-1 0 0 0,0 0 0 0 0,1-1 0 0 0,3 3-18 0 0,11 13 57 0 0,8 4-57 0 0,-31-31 9 0 0,-1 0-1 0 0,1 1 0 0 0,-1-1 0 0 0,1 1 0 0 0,-1-1 0 0 0,0 1 0 0 0,1-1 1 0 0,-1 1-1 0 0,0-1 0 0 0,0 1 0 0 0,1-1 0 0 0,-1 1 0 0 0,0 0 0 0 0,0-1 1 0 0,0 1-1 0 0,0-1 0 0 0,1 1 0 0 0,-1 0 0 0 0,0-1 0 0 0,0 1 0 0 0,0-1 1 0 0,0 1-1 0 0,-1 0 0 0 0,1-1 0 0 0,0 1 0 0 0,0-1 0 0 0,0 1 1 0 0,0-1-1 0 0,-1 1 0 0 0,1 0-8 0 0,-1 0 46 0 0,0 0 1 0 0,0 0 0 0 0,0 0 0 0 0,0 1-1 0 0,0-1 1 0 0,0 0 0 0 0,-1 0-1 0 0,1-1 1 0 0,0 1 0 0 0,-1 0-1 0 0,1 0 1 0 0,-1 0-47 0 0,-5 2 171 0 0,-1 0 0 0 0,0-1-1 0 0,0 0 1 0 0,-2 1-171 0 0,-1-1-32 0 0,0 0 0 0 0,0-1 0 0 0,0-1 0 0 0,-3 1 32 0 0,8-2-705 0 0,0 1 1 0 0,-1-1 0 0 0,1 0-1 0 0,0 0 1 0 0,-1-1 704 0 0,-2-1-2709 0 0</inkml:trace>
  <inkml:trace contextRef="#ctx0" brushRef="#br0" timeOffset="790.535">1078 90 16128 0 0,'0'0'1241'0'0,"2"9"153"0"0,0 4 256 0 0,0 0 0 0 0,-1 11-1650 0 0,-6 50-294 0 0,3-52 684 0 0,3 6-236 0 0,0-22-126 0 0,-1-1 1 0 0,1 0-1 0 0,-1 1 1 0 0,-1-1-1 0 0,1 0-28 0 0,-10 60 192 0 0,9-56-207 0 0,-1 0 0 0 0,0-1 0 0 0,-1 1 0 0 0,0-1 0 0 0,0 0 0 0 0,-1 1 0 0 0,0-2-1 0 0,0 1 1 0 0,-5 7 15 0 0,8-14-174 0 0,0 0 0 0 0,-1 1 0 0 0,1-1 0 0 0,0 0 0 0 0,0 0 0 0 0,0 0 0 0 0,-1 0 0 0 0,1 0 0 0 0,0 0 0 0 0,-1 0 0 0 0,1 0 0 0 0,-2 0 174 0 0,2-1-558 0 0,1 0 1 0 0,-1 1-1 0 0,0-1 0 0 0,0 0 0 0 0,0 0 1 0 0,0 0-1 0 0,1 0 0 0 0,-1 0 0 0 0,0 0 1 0 0,0 0-1 0 0,0 0 0 0 0,0 0 0 0 0,1 0 1 0 0,-1 0-1 0 0,-1-1 558 0 0,-6-2-5249 0 0</inkml:trace>
  <inkml:trace contextRef="#ctx0" brushRef="#br0" timeOffset="5892.54">799 215 3224 0 0,'0'0'143'0'0,"0"0"349"0"0,0 0 1361 0 0,0 0 591 0 0,0 0 116 0 0,0 0-278 0 0,10 3-506 0 0,9-3-1004 0 0,20 0 1613 0 0,16-3-2385 0 0,186-27 572 0 0,-190 23-1245 0 0,-49 6 314 0 0,-2 2-6532 0 0,-1 1 3521 0 0,-6 10 4060 0 0,6-11-416 0 0,0 1-1 0 0,0-1 1 0 0,0 0 0 0 0,1 0 0 0 0,-1 1 0 0 0,1-1 0 0 0,-1 0-1 0 0,1 1 1 0 0,-1-1 0 0 0,1 1 0 0 0,0-1 0 0 0,-1 1 0 0 0,1-1-1 0 0,0 0 1 0 0,0 1 0 0 0,0 0-274 0 0,3 22 2337 0 0,0-8-1807 0 0,-1 0-1 0 0,-1 1 1 0 0,0-1-1 0 0,-2 1 1 0 0,1-1-1 0 0,-2 0 1 0 0,-1 6-530 0 0,-7 14 514 0 0,10-35-482 0 0,-1 0-1 0 0,1 0 0 0 0,0 0 1 0 0,0 1-1 0 0,-1-1 0 0 0,1 0 1 0 0,-1 0-1 0 0,1 0 0 0 0,-1 0 1 0 0,1 0-1 0 0,-1 0 0 0 0,0 0 1 0 0,0 0-1 0 0,1-1 0 0 0,-1 1 0 0 0,0 0 1 0 0,0 0-1 0 0,0-1 0 0 0,0 1 1 0 0,0 0-1 0 0,0-1 0 0 0,0 1 1 0 0,0-1-1 0 0,0 1 0 0 0,0-1 1 0 0,0 1-1 0 0,0-1 0 0 0,0 0 1 0 0,0 0-1 0 0,-1 1 0 0 0,1-1 0 0 0,0 0 1 0 0,0 0-1 0 0,0 0 0 0 0,-1-1-31 0 0,1 1 10 0 0,0 0 1 0 0,1 0-1 0 0,-1 0 0 0 0,1 0 0 0 0,-1 0 0 0 0,0-1 0 0 0,1 1 0 0 0,-1 0 0 0 0,1-1 0 0 0,-1 1 0 0 0,1 0 0 0 0,-1-1 0 0 0,1 1 0 0 0,-1 0 0 0 0,1-1 0 0 0,0 1 0 0 0,-1-1 0 0 0,1 1 1 0 0,-1-1-1 0 0,1 1 0 0 0,0-1 0 0 0,0 1 0 0 0,-1-1 0 0 0,1 1 0 0 0,0-1 0 0 0,0 0 0 0 0,-1 0-10 0 0,1 0 4 0 0,0-1 0 0 0,0 0 0 0 0,0 0 0 0 0,0 0 0 0 0,0 1 0 0 0,0-1 0 0 0,1 0 0 0 0,-1 0 0 0 0,0 1 0 0 0,1-2-4 0 0,1-1-1 0 0,-1-1 0 0 0,1 1-1 0 0,0 0 1 0 0,0 0 0 0 0,1 0-1 0 0,-1 1 1 0 0,1-1 0 0 0,0 0 1 0 0,13-13 82 0 0,-10 10-85 0 0,0 1 0 0 0,0 0 0 0 0,1 0 0 0 0,0 0-1 0 0,3-1 4 0 0,-6 5-41 0 0,9-7-86 0 0,1 0 1 0 0,0 2-1 0 0,1-1 0 0 0,14-4 127 0 0,-16 8-324 0 0,-6 1-318 0 0,-1 0 1 0 0,1 1-1 0 0,0 0 0 0 0,0 1 1 0 0,0-1-1 0 0,0 1 0 0 0,0 0 1 0 0,0 1-1 0 0,1 0 0 0 0,3 0 642 0 0,-10 1-1150 0 0,2 2-583 0 0,-1 3 3635 0 0,-3-1-1428 0 0,-2 5 748 0 0,0 1 1 0 0,0-1-1 0 0,1 1 0 0 0,1-1 0 0 0,-1 11-1222 0 0,2 69 2196 0 0,1-88-2124 0 0,4 3-247 0 0,-4-3-1067 0 0,-1-2-428 0 0</inkml:trace>
  <inkml:trace contextRef="#ctx0" brushRef="#br0" timeOffset="6270.82">1418 40 17647 0 0,'-21'-34'1972'0'0,"20"33"-1708"0"0,2-3 2135 0 0,18 25-3060 0 0,-8-13-5600 0 0,-2-2-347 0 0</inkml:trace>
  <inkml:trace contextRef="#ctx0" brushRef="#br0" timeOffset="6691.212">1587 11 7368 0 0,'0'0'568'0'0,"-1"8"1221"0"0,0-4-780 0 0,1 0-1 0 0,-1 0 1 0 0,1 0-1 0 0,0 1 1 0 0,1 2-1009 0 0,7 37 1892 0 0,-1-12-1142 0 0,7 30 696 0 0,-4-24-736 0 0,4 17 200 0 0,-5-21-136 0 0,1 13-774 0 0,-8-33 131 0 0,1 0-1 0 0,4 13-130 0 0,-4-9 309 0 0,-6-14 76 0 0,-3-10-336 0 0,4 2-139 0 0,0 0 0 0 0,0 0 0 0 0,1 1 0 0 0,-1-1 0 0 0,1 0 0 0 0,0-1 0 0 0,0 1 0 0 0,0 0 0 0 0,1 0 0 0 0,-1 0 0 0 0,1-1 0 0 0,0 1 0 0 0,1 0 0 0 0,-1 0 0 0 0,1-4 90 0 0,1 0-128 0 0,-1 1 0 0 0,1 0 0 0 0,1 0 0 0 0,-1 0 0 0 0,1 0 0 0 0,1 0 0 0 0,-1 0-1 0 0,5-5 129 0 0,-7 10-19 0 0,1-1-1 0 0,1 0 0 0 0,-1 1 0 0 0,0-1 0 0 0,1 1 0 0 0,-1 0 0 0 0,1 0 1 0 0,-1 0-1 0 0,1 0 0 0 0,0 1 0 0 0,0-1 0 0 0,0 0 20 0 0,-1 2 9 0 0,-1-1 0 0 0,1 1 0 0 0,0-1 0 0 0,-1 1 0 0 0,1 0 0 0 0,0-1 0 0 0,0 1 0 0 0,-1 0 0 0 0,1 0 0 0 0,0 0 0 0 0,0 0 0 0 0,-1 1 0 0 0,1-1 0 0 0,0 0 1 0 0,-1 1-1 0 0,1-1 0 0 0,0 1 0 0 0,-1 0 0 0 0,1-1 0 0 0,-1 1 0 0 0,1 0 0 0 0,-1 0 0 0 0,2 1-9 0 0,3 2 76 0 0,-1 1 1 0 0,0-1 0 0 0,0 1-1 0 0,0 0 1 0 0,-1 1 0 0 0,0-1-1 0 0,0 1 1 0 0,0 0 0 0 0,0 0-1 0 0,-1 0 1 0 0,0 0 0 0 0,-1 0-1 0 0,1 2-76 0 0,-1-3 69 0 0,-1-1 1 0 0,0 1-1 0 0,-1 0 0 0 0,1-1 0 0 0,-1 1 0 0 0,0 0 0 0 0,0 0 0 0 0,0-1 0 0 0,0 1 0 0 0,-1 0 0 0 0,0-1 1 0 0,0 1-1 0 0,0-1 0 0 0,-1 1 0 0 0,0-1 0 0 0,0 1 0 0 0,0-1 0 0 0,0 0 0 0 0,0 0 0 0 0,-1 1-69 0 0,-1 0 60 0 0,-1 0 0 0 0,1 0 0 0 0,-1 0 0 0 0,0-1 0 0 0,0 1 0 0 0,0-1 0 0 0,0 0-1 0 0,-2 0-59 0 0,-7 4 133 0 0,0-1-1 0 0,-14 6-132 0 0,23-11-117 0 0,-1-1 0 0 0,0 1 1 0 0,1-1-1 0 0,-1 0 0 0 0,-5 1 117 0 0,9-2-160 0 0,1 0 1 0 0,-1 0-1 0 0,1 0 1 0 0,-1 0 0 0 0,1 0-1 0 0,-1 0 1 0 0,1 0-1 0 0,-1 0 1 0 0,1-1-1 0 0,-1 1 1 0 0,1 0 0 0 0,-1-1-1 0 0,1 0 1 0 0,-1 1-1 0 0,1-1 1 0 0,-1 0 0 0 0,1 1-1 0 0,0-1 1 0 0,0 0-1 0 0,-1 0 1 0 0,1 0-1 0 0,-1-2 160 0 0,2 1-1941 0 0,0-4-405 0 0</inkml:trace>
  <inkml:trace contextRef="#ctx0" brushRef="#br0" timeOffset="7071.056">1957 228 13072 0 0,'0'0'597'0'0,"-5"6"199"0"0,-5 7-447 0 0,2 0-1 0 0,0 0 1 0 0,1 0 0 0 0,0 1 0 0 0,1 0-1 0 0,0 0 1 0 0,0 6-349 0 0,4-14 240 0 0,0 0 0 0 0,1 0 0 0 0,-1 0-1 0 0,1 0 1 0 0,0 0 0 0 0,1 1 0 0 0,0-1 0 0 0,0 0-1 0 0,0 0 1 0 0,0 1 0 0 0,1-1 0 0 0,0 0 0 0 0,1 0 0 0 0,-1 0-1 0 0,3 3-239 0 0,-4-7 35 0 0,1-1 0 0 0,0 0 0 0 0,0 1 0 0 0,1-1 0 0 0,-1 0 0 0 0,0 0-1 0 0,0 0 1 0 0,0 0 0 0 0,1 0 0 0 0,-1 0 0 0 0,1-1 0 0 0,-1 1 0 0 0,1 0 0 0 0,-1-1-1 0 0,1 1 1 0 0,-1-1 0 0 0,1 1 0 0 0,-1-1 0 0 0,1 0 0 0 0,-1 0 0 0 0,1 0 0 0 0,0 0-1 0 0,-1 0 1 0 0,1 0 0 0 0,-1 0 0 0 0,2 0-35 0 0,0 0 45 0 0,0-1 0 0 0,0 1 1 0 0,0-1-1 0 0,0 0 0 0 0,0 0 0 0 0,0 0 1 0 0,-1 0-1 0 0,1 0 0 0 0,0-1 0 0 0,-1 1 1 0 0,1-1-1 0 0,0 1 0 0 0,1-3-45 0 0,9-8-240 0 0,-6 5-113 0 0,1-1 1 0 0,-1 0-1 0 0,0 0 0 0 0,1-3 353 0 0,17-23-1736 0 0,-14 19-24 0 0,0 0 1 0 0,2-4 1759 0 0,-7 8-167 0 0,-5 10 700 0 0,-1 1 214 0 0,0 0 49 0 0,0 0-71 0 0,5 3-112 0 0,-1 8-41 0 0,0-1 0 0 0,-1 1 0 0 0,3 10-572 0 0,-5-13 186 0 0,1 0 0 0 0,0-1 0 0 0,0 1-1 0 0,1-1 1 0 0,0 0 0 0 0,1 0 0 0 0,-1 0 0 0 0,1-1-1 0 0,5 7-185 0 0,-2-4 238 0 0,-4-5-140 0 0,0-1 0 0 0,0 0 0 0 0,0 0 0 0 0,0 0 0 0 0,0 0 0 0 0,1 0-98 0 0,-2-2 31 0 0,0 0 1 0 0,0 0 0 0 0,0-1 0 0 0,0 1 0 0 0,0 0 0 0 0,-1-1-1 0 0,1 1 1 0 0,0-1 0 0 0,1 0 0 0 0,-1 0 0 0 0,0 0-1 0 0,0 0 1 0 0,0 0 0 0 0,0 0 0 0 0,1 0-32 0 0,-1-1-68 0 0,1 0 1 0 0,-1 1-1 0 0,1-1 1 0 0,0 0-1 0 0,-1 0 1 0 0,1 0-1 0 0,-1-1 1 0 0,0 1-1 0 0,1-1 0 0 0,-1 1 1 0 0,0-1-1 0 0,0 0 1 0 0,2-1 67 0 0,12-20-6786 0 0,-10 8 164 0 0</inkml:trace>
  <inkml:trace contextRef="#ctx0" brushRef="#br0" timeOffset="7072.056">2347 32 14280 0 0,'0'0'1102'0'0,"0"0"-559"0"0,0 0 322 0 0,0 0 214 0 0,1 2 45 0 0,8 9-649 0 0,-1 1-1 0 0,0 0 1 0 0,-1 0 0 0 0,0 1 0 0 0,-1 0 0 0 0,-1 0-1 0 0,0 1 1 0 0,3 11-475 0 0,-3-2 303 0 0,0 1-1 0 0,-1-1 0 0 0,-1 1 1 0 0,-2 0-1 0 0,0 2-302 0 0,-2-2 142 0 0,-1 0 0 0 0,-1 1 0 0 0,-1-1 0 0 0,-4 12-142 0 0,7-32-44 0 0,0 0 27 0 0,0 1 1 0 0,-1-1-1 0 0,1 0 1 0 0,-1 0 0 0 0,0 0-1 0 0,0 0 17 0 0,2-3-130 0 0,-1 0 0 0 0,1 0 0 0 0,-1 0 0 0 0,0 0 0 0 0,0 0 0 0 0,1-1 1 0 0,-1 1-1 0 0,0 0 0 0 0,0-1 0 0 0,0 1 0 0 0,0 0 0 0 0,0-1 0 0 0,0 1 0 0 0,1-1 0 0 0,-1 1 0 0 0,-1-1 0 0 0,1 0 0 0 0,0 1 0 0 0,0-1 0 0 0,0 0 0 0 0,0 0 0 0 0,0 0 0 0 0,0 0 0 0 0,0 0 0 0 0,0 0 0 0 0,0 0 0 0 0,-1 0 130 0 0,-7-2-2540 0 0</inkml:trace>
  <inkml:trace contextRef="#ctx0" brushRef="#br0" timeOffset="7430.875">2243 294 5064 0 0,'0'0'389'0'0,"1"-2"-250"0"0,2-1 534 0 0,-1-1 1 0 0,1 0-1 0 0,1 1 0 0 0,-1 0 1 0 0,0 0-1 0 0,1 0 0 0 0,0 0 1 0 0,-1 0-1 0 0,1 1 0 0 0,0-1 1 0 0,0 1-1 0 0,5-1-673 0 0,-2 0 1092 0 0,0 1-1 0 0,0 0 1 0 0,0 0 0 0 0,3 0-1092 0 0,18-1-414 0 0,23-2 1508 0 0,-26 2 106 0 0,21 0-1200 0 0,-25 3 298 0 0,4 0 139 0 0,-1 1 0 0 0,1 0-1 0 0,4 3-436 0 0,-28-3 32 0 0,1-1 0 0 0,-1 1 0 0 0,1 1 0 0 0,-1-1 0 0 0,0 0-1 0 0,0 0 1 0 0,1 0 0 0 0,-1 1 0 0 0,0-1 0 0 0,0 0 0 0 0,0 1-1 0 0,0-1 1 0 0,-1 1 0 0 0,1 0 0 0 0,0-1 0 0 0,0 1 0 0 0,-1 0-32 0 0,1-1 5 0 0,0 3 88 0 0,1 1 0 0 0,-1 0 0 0 0,0 0 0 0 0,0 0 0 0 0,-1 0 0 0 0,1 0 0 0 0,-1 0 0 0 0,0 0 0 0 0,0 0-93 0 0,-7 45 707 0 0,4-29-350 0 0,0 3 171 0 0,1 0 0 0 0,1 10-528 0 0,1-33 25 0 0,0 1 0 0 0,0-1-1 0 0,0 1 1 0 0,0-1 0 0 0,0 1-1 0 0,1-1 1 0 0,-1 1 0 0 0,0-1-1 0 0,1 0 1 0 0,-1 1 0 0 0,1-1-1 0 0,0 0 1 0 0,-1 1 0 0 0,1-1-1 0 0,0 0 1 0 0,0 0 0 0 0,0 1-1 0 0,0-1 1 0 0,0 0 0 0 0,0 0-25 0 0,0 0-27 0 0,-1-1 1 0 0,1 0-1 0 0,-1 0 1 0 0,1 1-1 0 0,-1-1 1 0 0,1 0-1 0 0,-1 0 1 0 0,1 0 0 0 0,0 0-1 0 0,-1 1 1 0 0,1-1-1 0 0,-1 0 1 0 0,1 0-1 0 0,-1 0 1 0 0,1 0-1 0 0,-1 0 1 0 0,1-1 0 0 0,0 1-1 0 0,-1 0 1 0 0,1 0-1 0 0,-1 0 1 0 0,1 0-1 0 0,-1-1 1 0 0,1 1-1 0 0,-1 0 1 0 0,1 0 0 0 0,0-1 26 0 0,12-9-2757 0 0,-7 2 974 0 0</inkml:trace>
  <inkml:trace contextRef="#ctx0" brushRef="#br0" timeOffset="7824.23">2771 131 3224 0 0,'-7'-8'257'0'0,"7"7"71"0"0,-1 0 0 0 0,0 0 0 0 0,0 0 0 0 0,1 0 0 0 0,-1 0 1 0 0,0 0-1 0 0,0 0 0 0 0,0 1 0 0 0,0-1 0 0 0,0 0 0 0 0,-1 0-328 0 0,1 1 4027 0 0,1 0 196 0 0,0 0 162 0 0,-3 0-3759 0 0,-2 0-343 0 0,-3 16-198 0 0,7-14-119 0 0,0 0 0 0 0,1 0 0 0 0,-1 0-1 0 0,0 0 1 0 0,1 0 0 0 0,-1 0 0 0 0,1 0-1 0 0,0 1 1 0 0,-1-1 0 0 0,1 0 0 0 0,0 0-1 0 0,1 0 1 0 0,-1 0 0 0 0,0 1 0 0 0,0-1-1 0 0,1 1 35 0 0,8 23-6459 0 0,-4-16 547 0 0</inkml:trace>
  <inkml:trace contextRef="#ctx0" brushRef="#br0" timeOffset="8205.863">3059 215 13760 0 0,'-18'-2'498'0'0,"0"1"1"0"0,0 1 0 0 0,0 0 0 0 0,0 2-1 0 0,0 0 1 0 0,0 1 0 0 0,0 0 0 0 0,1 2 0 0 0,0 0-1 0 0,0 1 1 0 0,-2 1-499 0 0,12-4 177 0 0,1 0 0 0 0,-1 1 0 0 0,1-1 0 0 0,0 1 0 0 0,0 1 0 0 0,1-1 0 0 0,-1 1 0 0 0,1 0 0 0 0,0 0-1 0 0,0 0 1 0 0,1 1 0 0 0,-1 0 0 0 0,1 0 0 0 0,0 0 0 0 0,1 0 0 0 0,0 0 0 0 0,-2 6-177 0 0,4-11 14 0 0,1 1 0 0 0,0-1 0 0 0,0 1 0 0 0,0 0 0 0 0,0-1 0 0 0,0 1 0 0 0,0-1 0 0 0,0 1 0 0 0,0 0 0 0 0,0-1 0 0 0,1 1 0 0 0,-1-1 0 0 0,1 1 0 0 0,-1-1 0 0 0,1 1 0 0 0,0-1 0 0 0,-1 1 0 0 0,1-1 0 0 0,1 2-14 0 0,0 0 32 0 0,0 0 0 0 0,0-1 0 0 0,1 1 0 0 0,-1 0 0 0 0,1-1-1 0 0,0 0 1 0 0,-1 1 0 0 0,3 0-32 0 0,-1-1 27 0 0,1 0 0 0 0,-1-1 0 0 0,0 1 0 0 0,0-1 0 0 0,1 0 0 0 0,-1 0 0 0 0,1 0 0 0 0,-1-1 0 0 0,1 0 0 0 0,-1 0 0 0 0,1 0 0 0 0,-1 0 0 0 0,4-1-27 0 0,6-1 91 0 0,0-1 0 0 0,0 0 0 0 0,11-4-91 0 0,-12 1-54 0 0,0 0 1 0 0,0 0-1 0 0,0-1 0 0 0,-1-1 0 0 0,0 0 0 0 0,0-1 0 0 0,-1 0 0 0 0,0 0 0 0 0,0-1 1 0 0,-1-2 53 0 0,0 3-128 0 0,0 0 1 0 0,0 1-1 0 0,1 0 0 0 0,0 0 1 0 0,1 1-1 0 0,1 0 128 0 0,-10 6-1 0 0,-1 0-1 0 0,0 0 0 0 0,0 1 0 0 0,1-1 0 0 0,-1 1 1 0 0,0 0-1 0 0,0 0 0 0 0,1 0 0 0 0,-1 0 1 0 0,0 0-1 0 0,1 0 0 0 0,-1 0 0 0 0,0 1 1 0 0,0-1-1 0 0,1 1 0 0 0,-1 0 0 0 0,0 0 1 0 0,0 0-1 0 0,0 0 0 0 0,0 0 0 0 0,0 0 0 0 0,0 0 1 0 0,0 1-1 0 0,0-1 0 0 0,-1 1 0 0 0,1-1 1 0 0,1 2 1 0 0,3 4 78 0 0,1 0 1 0 0,-2 0-1 0 0,1 0 1 0 0,-1 0 0 0 0,0 1-1 0 0,1 2-78 0 0,2 6 232 0 0,0 0 0 0 0,-1 0 0 0 0,-1 0 0 0 0,0 1 0 0 0,-1 0 0 0 0,2 13-232 0 0,-4-13 272 0 0,3 16 304 0 0,-6-32-456 0 0,0-1-34 0 0,0 0-20 0 0,0 0-2 0 0,0 0 27 0 0,0 0 110 0 0,0 0 45 0 0,0 0 8 0 0,-4-13 2 0 0,3 9-296 0 0,1 0-1 0 0,-1 0 0 0 0,0 0 1 0 0,1 1-1 0 0,0-1 1 0 0,0 0-1 0 0,0 0 0 0 0,0 0 1 0 0,1 0-1 0 0,-1 0 0 0 0,1 1 1 0 0,1-3 40 0 0,1-19-409 0 0,-2 17 319 0 0,1-1-1 0 0,0 1 1 0 0,0 0-1 0 0,1 0 1 0 0,0 0-1 0 0,0 0 0 0 0,1 0 1 0 0,0 1-1 0 0,0-1 1 0 0,1 1-1 0 0,-1 0 1 0 0,2 0-1 0 0,-1 1 1 0 0,1 0-1 0 0,0 0 1 0 0,0 0-1 0 0,1 0 0 0 0,0 1 1 0 0,0 0-1 0 0,0 1 1 0 0,0 0-1 0 0,3-1 91 0 0,-4 2-18 0 0,-1 1 0 0 0,1 0 0 0 0,0 1 0 0 0,0-1 0 0 0,0 1 0 0 0,1 0 0 0 0,-1 1 0 0 0,0-1 0 0 0,0 1 0 0 0,0 1 0 0 0,1-1 0 0 0,-1 1 0 0 0,0 0 0 0 0,0 0 0 0 0,0 1 0 0 0,0 0 0 0 0,0 0 0 0 0,-1 0 0 0 0,1 1 0 0 0,1 0 18 0 0,4 4 19 0 0,1 0 0 0 0,-1 1 1 0 0,-1 0-1 0 0,1 1 0 0 0,-1 0 0 0 0,-1 0 0 0 0,0 1 1 0 0,7 10-20 0 0,-4-5 130 0 0,-5-7 15 0 0,0 1 0 0 0,-1 0 0 0 0,0 1 0 0 0,0 0 1 0 0,-1 0-146 0 0,31 69 924 0 0,-35-68-2505 0 0,-1-8-5074 0 0,0-3-498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2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5 1376 0 0,'0'0'65'0'0,"1"0"-6"0"0,18 0 8836 0 0,-22-2-3293 0 0,-23 0-3944 0 0,-76 7-1553 0 0,42 0-91 0 0,-150-1 155 0 0,199-5-205 0 0,0 0 0 0 0,0-1 0 0 0,-5-1 36 0 0,6 0 474 0 0,-1 1-1 0 0,-1 1 0 0 0,-3 0-473 0 0,15 2 107 0 0,1 0-105 0 0,11 24 16 0 0,-10-22-17 0 0,0-1 20 0 0,-1 1-1 0 0,1 0 0 0 0,-1 0 0 0 0,1-1 0 0 0,-1 1 0 0 0,0 0 1 0 0,0 0-1 0 0,0 3-20 0 0,2 4 73 0 0,4 19 119 0 0,-5-17-88 0 0,1 38 293 0 0,-2-43-337 0 0,-1-1-1 0 0,0 0 0 0 0,-1 0 0 0 0,0 4-59 0 0,-1 14 131 0 0,-1 63 144 0 0,-8 30-198 0 0,7-84-80 0 0,1-17 86 0 0,2 0 0 0 0,-1 11-83 0 0,3-25 43 0 0,2 4-33 0 0,2-3-10 0 0,18-2-98 0 0,28-9 172 0 0,41-1-239 0 0,128 4-523 0 0,-87-4 621 0 0,-128 9 67 0 0,-3 0 4 0 0,-1 0-1 0 0,0 0 0 0 0,1 0 0 0 0,-1-1 1 0 0,0 1-1 0 0,0 0 0 0 0,1-1 1 0 0,-1 1-1 0 0,0-1 0 0 0,0 1 0 0 0,0-1 1 0 0,0 1-1 0 0,0-1 0 0 0,0 0 1 0 0,0 0-1 0 0,0 1 0 0 0,0-1 0 0 0,0 0 1 0 0,0 0-1 0 0,0 0 0 0 0,0 0 0 0 0,0 0 1 0 0,-1 0-1 0 0,1 0 0 0 0,-1-1 1 0 0,1 1-1 0 0,0 0-3 0 0,-1-1 9 0 0,0 0 0 0 0,0 0 0 0 0,0 0 0 0 0,0 0 0 0 0,-1 1 0 0 0,1-1 0 0 0,0 0 0 0 0,-1 0 0 0 0,0 0 0 0 0,1 0 0 0 0,-1 1 0 0 0,0-1-9 0 0,-1-4 31 0 0,-10-31 312 0 0,5 16-7 0 0,-5-19-336 0 0,7 7 104 0 0,2 0 0 0 0,0 0 1 0 0,2-4-105 0 0,-1-29 20 0 0,2 54-20 0 0,0 0 0 0 0,1 0 0 0 0,1-1 0 0 0,2-8 0 0 0,1-14 0 0 0,-4 30 0 0 0,4-21 0 0 0,0 17-33 0 0,-5 8-131 0 0,0 1-21 0 0,0 0 7 0 0,0 0-155 0 0,0 0-660 0 0,0 0-287 0 0,0 0-992 0 0,0 0-3745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15808 0 0,'0'0'726'0'0,"0"0"-21"0"0,0 0-442 0 0,0 0-166 0 0,0 0 53 0 0,0 0 36 0 0,0 0 6 0 0,1 1 31 0 0,0 0-152 0 0,-1 0-1 0 0,1 0 0 0 0,0 0 1 0 0,-1 0-1 0 0,1-1 1 0 0,0 1-1 0 0,0 0 1 0 0,-1-1-1 0 0,1 1 0 0 0,0 0 1 0 0,0-1-1 0 0,0 1 1 0 0,0-1-1 0 0,0 1 1 0 0,0-1-1 0 0,0 0 1 0 0,0 1-1 0 0,0-1 0 0 0,0 0 1 0 0,0 0-1 0 0,0 0 1 0 0,0 0-1 0 0,0 1 1 0 0,0-2-1 0 0,1 1-70 0 0,2 0 85 0 0,1-1 0 0 0,-1 0 1 0 0,0 0-1 0 0,0-1 0 0 0,4-1-85 0 0,8-2 190 0 0,-6 1-109 0 0,0 0-1 0 0,0 0 1 0 0,-1-1-1 0 0,0 0 1 0 0,7-5-81 0 0,3-2-19 0 0,-17 11 29 0 0,-1 0 0 0 0,1-1-1 0 0,0 1 1 0 0,-1 0-1 0 0,1-1 1 0 0,-1 0 0 0 0,0 1-1 0 0,2-3-9 0 0,11-11 334 0 0,-13 15-322 0 0,9-8 97 0 0,1 0 0 0 0,-1 0 0 0 0,0 0 0 0 0,-1-2 0 0 0,0 1-109 0 0,1-2 11 0 0,-8 10 2 0 0,-1 0-1 0 0,1-1 1 0 0,-1 1 0 0 0,1-1-1 0 0,-1 1 1 0 0,0-1-1 0 0,1 0 1 0 0,-1 1 0 0 0,0-1-1 0 0,0 0 1 0 0,0 0-1 0 0,-1 0 1 0 0,1 0 0 0 0,0 0-1 0 0,0 0-12 0 0,2-11 58 0 0,-3 12-53 0 0,1-1 0 0 0,-1 1 0 0 0,1 0-1 0 0,-1 0 1 0 0,0 0 0 0 0,1 0 0 0 0,-1-1-1 0 0,0 1 1 0 0,0 0 0 0 0,0 0 0 0 0,0-1-1 0 0,0 1 1 0 0,0 0 0 0 0,0 0 0 0 0,0 0-1 0 0,-1-1 1 0 0,1 1-5 0 0,-1-1 33 0 0,0 0-1 0 0,0 0 1 0 0,0 0-1 0 0,0 0 1 0 0,0 1-1 0 0,0-1 1 0 0,-1 0-1 0 0,1 1 1 0 0,0-1-1 0 0,-1 1 1 0 0,0-1 0 0 0,1 1-1 0 0,-1 0 1 0 0,0 0-1 0 0,1 0 1 0 0,-1 0-1 0 0,0 0 1 0 0,0 0-1 0 0,0 0 1 0 0,0 0-1 0 0,0 1 1 0 0,-1-1-33 0 0,-28-3 999 0 0,30 3-999 0 0,0 1 1 0 0,0 0-1 0 0,0 0 1 0 0,0-1 0 0 0,0 1-1 0 0,-1 0 1 0 0,1 0-1 0 0,0 0 1 0 0,0 0-1 0 0,0 0 1 0 0,0 1 0 0 0,0-1-1 0 0,0 0 1 0 0,0 0-1 0 0,0 1 1 0 0,0-1 0 0 0,0 1-1 0 0,0-1 1 0 0,0 1-1 0 0,0-1 1 0 0,-1 2-1 0 0,-3 1-2 0 0,1-2 2 0 0,-1 1 0 0 0,1 0 0 0 0,0 0 0 0 0,-1 0 0 0 0,1 0 0 0 0,0 1 0 0 0,1-1 0 0 0,-4 4 0 0 0,-19 14 38 0 0,19-15-22 0 0,0 0 0 0 0,1 0 1 0 0,0 0-1 0 0,0 1 0 0 0,0 0 0 0 0,0 0 1 0 0,1 1-1 0 0,0-1 0 0 0,0 2-16 0 0,-11 22 26 0 0,4-10 38 0 0,1 0 1 0 0,-5 16-65 0 0,12-24 49 0 0,-1 0 0 0 0,2-1 1 0 0,0 1-1 0 0,0 0 0 0 0,1 0 0 0 0,1 1 0 0 0,0-1 1 0 0,0 0-1 0 0,1 1 0 0 0,1 3-49 0 0,0-6 11 0 0,0 0 0 0 0,1 0 0 0 0,0 0 0 0 0,0-1 0 0 0,1 1 0 0 0,3 6-11 0 0,-5-14 18 0 0,0 0-1 0 0,0 0 1 0 0,0 1 0 0 0,0-1-1 0 0,1 0 1 0 0,-1 0-1 0 0,1 0 1 0 0,0-1-1 0 0,-1 1 1 0 0,1 0 0 0 0,0 0-1 0 0,0-1 1 0 0,0 0-1 0 0,0 1 1 0 0,1-1-1 0 0,-1 0 1 0 0,0 0 0 0 0,0 0-1 0 0,1 0 1 0 0,-1 0-1 0 0,0-1 1 0 0,1 1-1 0 0,-1-1 1 0 0,1 1 0 0 0,-1-1-1 0 0,1 0 1 0 0,-1 0-1 0 0,1 0 1 0 0,1-1-18 0 0,25-3 141 0 0,1-2-1 0 0,-1-1 1 0 0,-1-1 0 0 0,0-1 0 0 0,13-7-141 0 0,-40 15-19 0 0,26-10 364 0 0,16-11-345 0 0,-36 18-317 0 0,1 0-1 0 0,-2-1 1 0 0,1 0 0 0 0,0 0-1 0 0,-1-1 1 0 0,0 0-1 0 0,-1 0 1 0 0,1-1 317 0 0,0-3-5930 0 0,-5-3-1869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29 663 2760 0 0,'-14'-3'257'0'0,"8"-1"2827"0"0,-2-1 6228 0 0,30 11-3943 0 0,25-1-4442 0 0,-15-2-373 0 0,41 3 457 0 0,60-4-1011 0 0,-106-2-157 0 0,-18-1-2689 0 0,1 0 1 0 0,-1 0 0 0 0,8-3 2845 0 0,-13 3-2909 0 0</inkml:trace>
  <inkml:trace contextRef="#ctx0" brushRef="#br0" timeOffset="1305.206">596 708 2760 0 0,'10'5'444'0'0,"-8"-4"824"0"0,-2-1 362 0 0,0 0 70 0 0,0 0-118 0 0,18 0 912 0 0,22-3-350 0 0,0-1 0 0 0,-1-1 0 0 0,21-7-2144 0 0,55-8 1565 0 0,115-19-18 0 0,-137 21-1330 0 0,1 4-89 0 0,45 1-128 0 0,-116 12-201 0 0,1 2-1 0 0,0 0 202 0 0,21 1-7327 0 0,-44-2 5002 0 0</inkml:trace>
  <inkml:trace contextRef="#ctx0" brushRef="#br0" timeOffset="2324.474">644 869 11720 0 0,'-7'-4'970'0'0,"-9"-2"2604"0"0,17 5-3521 0 0,4-1-42 0 0,2 1-1 0 0,-6 1 48 0 0,-1 0 25 0 0,19 0 756 0 0,-14 0-767 0 0,-2 0 11 0 0,3 0 5 0 0,-5 0 6 0 0,-1 0-3 0 0,0 0-22 0 0,0 0 3 0 0,57-2 632 0 0,-56 2-616 0 0,17 0 986 0 0,-3 6-854 0 0,-13-5-203 0 0,9 4 12 0 0,-11-5-22 0 0,0 1 0 0 0,1-1 0 0 0,-1 0 0 0 0,0 0 0 0 0,1 1 0 0 0,-1-1 0 0 0,0 0 0 0 0,0 0 0 0 0,0 1 0 0 0,1-1 0 0 0,-1 0 0 0 0,0 1 0 0 0,0-1 0 0 0,0 0 0 0 0,1 1 0 0 0,-1-1 0 0 0,0 0 0 0 0,0 1 0 0 0,0-1 0 0 0,0 0 0 0 0,0 1 0 0 0,0-1 0 0 0,0 0 0 0 0,0 1 0 0 0,0-1 0 0 0,0 1 0 0 0,0-1 0 0 0,0 0 0 0 0,0 1 0 0 0,0-1 0 0 0,0 0 0 0 0,-1 1-7 0 0,-11 33 322 0 0,0-6-176 0 0,10-26-137 0 0,1 0 0 0 0,-1-1 0 0 0,1 1 0 0 0,-1-1 0 0 0,1 1-1 0 0,-1-1 1 0 0,0 1 0 0 0,0-1 0 0 0,0 0 0 0 0,-1 1-9 0 0,-11 9 61 0 0,11-9-45 0 0,0 1 1 0 0,0-1 0 0 0,0 1-1 0 0,-1-1 1 0 0,1 0-1 0 0,-1 0 1 0 0,-3 1-17 0 0,-12 7 14 0 0,7-3 3 0 0,-1-1 0 0 0,1-1 0 0 0,-12 4-17 0 0,8-3 39 0 0,0 0-1 0 0,-3 3-38 0 0,15-5 3 0 0,-1 0-11 0 0,-13-2 84 0 0,14-3-21 0 0,4 1-55 0 0,-1 0 0 0 0,1-1 1 0 0,0 1-1 0 0,0 0 0 0 0,0 0 1 0 0,0 0-1 0 0,0-1 0 0 0,-1 1 1 0 0,1 0-1 0 0,0 0 0 0 0,0 0 1 0 0,0-1-1 0 0,0 1 0 0 0,0 0 1 0 0,0 0-1 0 0,0-1 0 0 0,0 1 1 0 0,0 0-1 0 0,0 0 0 0 0,0-1 1 0 0,0 1-1 0 0,0 0 0 0 0,0 0 1 0 0,0-1-1 0 0,0 1 0 0 0,0 0 0 0 0,0 0 1 0 0,0 0-1 0 0,1-1 0 0 0,-1 1 1 0 0,0 0-1 0 0,0 0 0 0 0,0-1 1 0 0,0 1-1 0 0,0 0 0 0 0,1 0 1 0 0,-1 0-1 0 0,7-9-12 0 0,3 4 27 0 0,1 0 0 0 0,0 0 1 0 0,1 1-1 0 0,-1 1 0 0 0,1 0 1 0 0,-1 0-1 0 0,1 1 0 0 0,0 1 1 0 0,0 0-1 0 0,5 1-15 0 0,-9 0 98 0 0,0 1 1 0 0,-1 0-1 0 0,1 1 1 0 0,-1-1-1 0 0,1 2 1 0 0,-1-1-1 0 0,3 2-98 0 0,1 0 42 0 0,8 6-25 0 0,-15-8-12 0 0,-3-1-48 0 0,0 0-1 0 0,0 0 0 0 0,0 0 1 0 0,0-1-1 0 0,0 1 1 0 0,0-1-1 0 0,1 1 0 0 0,-1 0 1 0 0,0-1-1 0 0,0 0 1 0 0,1 1-1 0 0,-1-1 0 0 0,0 0 1 0 0,1 0-1 0 0,-1 0 0 0 0,0 0 1 0 0,1 0-1 0 0,0 0 44 0 0,4 0-867 0 0,0 2-969 0 0,-4-2-76 0 0</inkml:trace>
  <inkml:trace contextRef="#ctx0" brushRef="#br0" timeOffset="3089.764">1022 791 8432 0 0,'0'0'388'0'0,"0"0"-11"0"0,2 0-121 0 0,6 0 368 0 0,-6 0 192 0 0,0-1 43 0 0,-1 0-476 0 0,0 1 0 0 0,-1-1 1 0 0,1 1-1 0 0,0-1 0 0 0,0 1 1 0 0,0 0-1 0 0,0-1 0 0 0,0 1 0 0 0,0 0 1 0 0,0 0-1 0 0,0 0 0 0 0,0 0 1 0 0,0 0-1 0 0,0 0 0 0 0,0 0 1 0 0,2 0-384 0 0,-3 0 147 0 0,0 0 1 0 0,1 1 0 0 0,-1-1-1 0 0,1 0 1 0 0,-1 0 0 0 0,0 0-1 0 0,1 1 1 0 0,-1-1-1 0 0,0 0 1 0 0,1 1 0 0 0,-1-1-1 0 0,0 0 1 0 0,1 0 0 0 0,-1 1-1 0 0,0-1 1 0 0,0 1 0 0 0,1-1-1 0 0,-1 0 1 0 0,0 1 0 0 0,0-1-1 0 0,0 1 1 0 0,1-1-148 0 0,-1 11-1134 0 0,-2-1 1302 0 0,2-8-124 0 0,-1 1 0 0 0,1-1 0 0 0,0 1 0 0 0,0-1 0 0 0,0 1 0 0 0,0-1 0 0 0,0 1 0 0 0,1 0-44 0 0,-1 1 44 0 0,0 0-1 0 0,0-1 1 0 0,0 1-1 0 0,0 0 0 0 0,-1-1 1 0 0,1 2-44 0 0,-2 14 171 0 0,1-12-104 0 0,0 1 1 0 0,0-1-1 0 0,-1 1 0 0 0,0-1 0 0 0,0 1 0 0 0,-1-1-67 0 0,-4 18 239 0 0,-3-3 27 0 0,8-19-235 0 0,0 1-1 0 0,1-1 0 0 0,-1 1 0 0 0,1-1 1 0 0,0 1-1 0 0,0-1 0 0 0,0 2-30 0 0,0-3 0 0 0,1 0 0 0 0,-1-1 0 0 0,0 1 0 0 0,1 0 0 0 0,-1 0 0 0 0,0-1 0 0 0,0 1 0 0 0,0 0 0 0 0,0-1 0 0 0,-1 1 0 0 0,1-1 0 0 0,0 1 0 0 0,-1-1 0 0 0,-9 14 0 0 0,11-14 5 0 0,-1 1 1 0 0,0-1-1 0 0,0 0 0 0 0,1 1 0 0 0,-1-1 0 0 0,0 0 0 0 0,0 0 0 0 0,0 0 1 0 0,-1 0-1 0 0,1 0 0 0 0,0 0 0 0 0,0 0 0 0 0,0 0 0 0 0,-1 0 0 0 0,1 0 1 0 0,0-1-1 0 0,-1 1 0 0 0,1-1 0 0 0,-2 1-5 0 0,0 0 46 0 0,2 0 18 0 0,-4 0 107 0 0,3-2 1 0 0,6-4-141 0 0,9-13-155 0 0,1 2 1 0 0,1-1-1 0 0,1 2 1 0 0,4-4 123 0 0,0 0-204 0 0,28-19-503 0 0,-30 24 402 0 0,-4 4 95 0 0,0 0-1 0 0,1 1 0 0 0,0 1 1 0 0,2 0 210 0 0,-12 5-204 0 0,3 0 957 0 0,-12 6-149 0 0,-22 14-294 0 0,1 2 0 0 0,-7 7-310 0 0,2 7 357 0 0,29-32-349 0 0,0 0-1 0 0,1 0 0 0 0,-1 0 1 0 0,0 0-1 0 0,1 0 0 0 0,-1 0 0 0 0,1 0 1 0 0,-1 1-1 0 0,1-1 0 0 0,0 0 1 0 0,-1 1-8 0 0,-4 11-121 0 0,4-13 126 0 0,1 1-1 0 0,-1 0 1 0 0,1-1-1 0 0,0 1 1 0 0,-1 0-1 0 0,1 0 1 0 0,0-1-1 0 0,-1 1 1 0 0,1 0-1 0 0,0 0 1 0 0,0 0 0 0 0,0-1-1 0 0,0 1 1 0 0,0 0-1 0 0,0 0 1 0 0,0 0-1 0 0,0-1 1 0 0,0 1-1 0 0,0 0 1 0 0,0 0-1 0 0,1 0 1 0 0,-1-1-1 0 0,0 1 1 0 0,0 0-1 0 0,1 0 1 0 0,-1-1-1 0 0,1 1 1 0 0,-1 0-1 0 0,0 0 1 0 0,1-1-1 0 0,0 1 1 0 0,-1-1-1 0 0,1 1-4 0 0,20 19 2 0 0,-19-19-1 0 0,2 2 17 0 0,0-1 0 0 0,0 0-1 0 0,0 1 1 0 0,1-1 0 0 0,-1-1-1 0 0,1 1 1 0 0,-1-1 0 0 0,1 0-1 0 0,0 0 1 0 0,0 0-18 0 0,10 1-1144 0 0,0-1-1 0 0,9 0 1145 0 0,-18-2-1584 0 0,1-4-72 0 0</inkml:trace>
  <inkml:trace contextRef="#ctx0" brushRef="#br0" timeOffset="3477.356">1460 768 8752 0 0,'0'0'673'0'0,"0"0"-229"0"0,0 0 659 0 0,0 0 331 0 0,0 0 66 0 0,0 0-108 0 0,0 0-522 0 0,0 0-228 0 0,0 0-46 0 0,0 0-17 0 0,4 15 1027 0 0,-4 22-110 0 0,0 8-504 0 0,-1-31-769 0 0,1 1 0 0 0,0-1-1 0 0,1 0 1 0 0,1 6-223 0 0,2 30 861 0 0,-2-34-605 0 0,-2-16-414 0 0,0 0 0 0 0,0 0 0 0 0,0 0-1 0 0,0 0 1 0 0,0 0 0 0 0,0-1 0 0 0,0 1-1 0 0,0 0 1 0 0,0 0 0 0 0,-1 0 0 0 0,1 0-1 0 0,0 0 1 0 0,0 0 0 0 0,0 0 0 0 0,0 0-1 0 0,0 0 1 0 0,0 0 0 0 0,0 0 0 0 0,0 0-1 0 0,-1 0 1 0 0,1 0 0 0 0,0 0 0 0 0,0 0 0 0 0,0 0-1 0 0,0 0 1 0 0,0 0 0 0 0,0 0 0 0 0,0 0-1 0 0,0 0 1 0 0,-1 0 0 0 0,1 0 0 0 0,0 0-1 0 0,0 0 1 0 0,0 0 0 0 0,0 1 0 0 0,0-1-1 0 0,0 0 1 0 0,0 0 0 0 0,0 0 0 0 0,0 0-1 0 0,0 0 1 0 0,-1 0 0 0 0,1 0 0 0 0,0 0-1 0 0,0 0 1 0 0,0 0 0 0 0,0 1 0 0 0,0-1 0 0 0,0 0-1 0 0,0 0 1 0 0,0 0 0 0 0,0 0 0 0 0,0 0-1 0 0,0 0 1 0 0,0 0 0 0 0,0 0 0 0 0,0 1 158 0 0,-10-11-1506 0 0,7 8 494 0 0,-10-9-1810 0 0</inkml:trace>
  <inkml:trace contextRef="#ctx0" brushRef="#br0" timeOffset="3896.687">1255 795 14480 0 0,'0'0'330'0'0,"0"0"45"0"0,0 0 20 0 0,0 0-39 0 0,13-4 207 0 0,-5 1-42 0 0,1 0 0 0 0,0 1-1 0 0,1 0 1 0 0,-1 1 0 0 0,0 0-1 0 0,0 0 1 0 0,1 1-521 0 0,3 0 257 0 0,228-14 1421 0 0,-210 11-1677 0 0,2 1-1441 0 0,-12 1-5102 0 0,-20 1 460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1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10 322 7832 0 0,'0'0'602'0'0,"2"-1"-395"0"0,13-8 2081 0 0,-2 2-1026 0 0,-1-1 0 0 0,0 0 0 0 0,0-1 0 0 0,-1 0 0 0 0,10-10-1262 0 0,10-22 1271 0 0,-27 36-1153 0 0,0-1 0 0 0,0 0 0 0 0,0 0 0 0 0,1-5-118 0 0,4-6 247 0 0,-8 16-166 0 0,-1 1-8 0 0,0 0-1 0 0,0 0 15 0 0,-1 0-61 0 0,1-1 0 0 0,-1 1 0 0 0,0-1 0 0 0,1 1 0 0 0,-1 0 0 0 0,0-1 0 0 0,0 1 0 0 0,1 0 0 0 0,-1 0 0 0 0,0-1 0 0 0,0 1 0 0 0,0 0 0 0 0,1 0 0 0 0,-1 0 0 0 0,0 0 0 0 0,0 0 0 0 0,0 0 0 0 0,1 0 0 0 0,-1 0 0 0 0,0 0 0 0 0,0 1 0 0 0,1-1 0 0 0,-1 0 0 0 0,0 0 0 0 0,0 1 0 0 0,1-1 0 0 0,-1 1-26 0 0,-19 11 326 0 0,18-11-305 0 0,-12 11 14 0 0,0 1 0 0 0,1 0 0 0 0,1 1 0 0 0,0 0 0 0 0,1 1 0 0 0,0 0 0 0 0,1 1 0 0 0,0 2-35 0 0,7-12 2 0 0,0 1 0 0 0,0 0-1 0 0,1-1 1 0 0,0 1 0 0 0,0 0-1 0 0,0 0 1 0 0,1 0 0 0 0,0 3-2 0 0,1-9 8 0 0,0 0 1 0 0,1 0 0 0 0,-1 0-1 0 0,0 0 1 0 0,1 0 0 0 0,-1 0-1 0 0,1 0 1 0 0,-1 0 0 0 0,1 0-1 0 0,-1 0 1 0 0,1 0-1 0 0,0 0 1 0 0,-1 0 0 0 0,1-1-1 0 0,0 1 1 0 0,0 0 0 0 0,-1 0-1 0 0,1-1 1 0 0,0 1 0 0 0,0-1-1 0 0,0 1 1 0 0,0-1 0 0 0,0 1-1 0 0,0-1 1 0 0,1 1-9 0 0,26 6 190 0 0,-12-6-97 0 0,-1 0 0 0 0,1-2-1 0 0,0 0 1 0 0,-1 0 0 0 0,1-2 0 0 0,12-3-93 0 0,22-2-1610 0 0,-37 5-532 0 0,1-1 0 0 0,-1 1-1 0 0,-1-2 1 0 0,12-4 2142 0 0,-2 0-2813 0 0</inkml:trace>
  <inkml:trace contextRef="#ctx0" brushRef="#br0" timeOffset="389.514">452 80 4144 0 0,'-4'-8'428'0'0,"0"3"-2345"0"0,1 0 3835 0 0,-1 0 10791 0 0,3 9-7945 0 0,1 4-5148 0 0,2 47 709 0 0,3 0-1 0 0,7 31-324 0 0,-10-74 18 0 0,1 0-1 0 0,0 0 0 0 0,1 0 1 0 0,0 0-1 0 0,1-1 0 0 0,0 0 1 0 0,1 0-1 0 0,2 3-17 0 0,-7-12 3 0 0,1-1 1 0 0,-1 1-1 0 0,1 0 0 0 0,0 0 0 0 0,0 0 1 0 0,-1-1-1 0 0,1 1 0 0 0,0-1 1 0 0,1 0-1 0 0,-1 1 0 0 0,0-1 0 0 0,0 0 1 0 0,0 0-1 0 0,1 0 0 0 0,-1-1 1 0 0,0 1-1 0 0,1 0 0 0 0,0-1-3 0 0,1 1-574 0 0,0-1 0 0 0,0 0 0 0 0,0 0 0 0 0,0 0 0 0 0,0-1 0 0 0,0 1 0 0 0,0-1 0 0 0,0 0 0 0 0,-1 0 0 0 0,5-1 574 0 0,0-1-6273 0 0</inkml:trace>
  <inkml:trace contextRef="#ctx0" brushRef="#br0" timeOffset="811.531">672 50 3224 0 0,'0'0'213'0'0,"1"0"0"0"0,-1 0 0 0 0,1 0 0 0 0,-1 0 0 0 0,1 0 0 0 0,-1-1 0 0 0,0 1 0 0 0,1 0 0 0 0,-1 0 0 0 0,0-1 0 0 0,1 1 0 0 0,-1 0 1 0 0,0-1-1 0 0,1 1 0 0 0,-1 0 0 0 0,0-1 0 0 0,1 1 0 0 0,-1 0 0 0 0,0-1 0 0 0,0 1 0 0 0,0 0 0 0 0,1-1 0 0 0,-1 1 0 0 0,0-1 0 0 0,0 1 0 0 0,0-1 0 0 0,0 1 0 0 0,0 0 0 0 0,0-1 0 0 0,0 1 0 0 0,0-1 0 0 0,0 1 0 0 0,0-1 1 0 0,0 1-214 0 0,-1-4-291 0 0,1 4 250 0 0,0-2 1118 0 0,-2 2-763 0 0,0-1 0 0 0,1 0 0 0 0,-1 0 0 0 0,0 0 1 0 0,1 0-1 0 0,-1 0 0 0 0,1 0 0 0 0,0 0 0 0 0,-1 0 0 0 0,0-1-314 0 0,-11-8 510 0 0,7 7-95 0 0,0 1 1 0 0,-1 0 0 0 0,1 1 0 0 0,0-1 0 0 0,-1 1-1 0 0,1 1 1 0 0,-1-1 0 0 0,0 1 0 0 0,-5 0-416 0 0,8 0 185 0 0,2 1-81 0 0,-1-1 0 0 0,0 0 0 0 0,0 1 0 0 0,0 0 0 0 0,1-1 0 0 0,-1 1 0 0 0,0 0 0 0 0,1 1 0 0 0,-1-1 0 0 0,1 0 0 0 0,-1 1 0 0 0,0 0-104 0 0,-28 24 709 0 0,18-14-435 0 0,8-8-175 0 0,0 1 0 0 0,1 0-1 0 0,0 1 1 0 0,0-1 0 0 0,0 1 0 0 0,1-1 0 0 0,0 1-1 0 0,0 0 1 0 0,0 0 0 0 0,1 1 0 0 0,0-1-1 0 0,0 1 1 0 0,-1 4-99 0 0,0 9 222 0 0,0 0 1 0 0,1 0-1 0 0,2 19-222 0 0,1-25 27 0 0,0 0 1 0 0,1 0 0 0 0,1-1 0 0 0,0 1-1 0 0,4 8-27 0 0,-3-5 289 0 0,5 12 406 0 0,-7-25-695 0 0,-2-3 0 0 0,1 0 0 0 0,-1 0 0 0 0,0 0 0 0 0,1 0 0 0 0,-1 0 0 0 0,1-1 0 0 0,-1 1 0 0 0,1 0 0 0 0,0 0 0 0 0,-1-1 0 0 0,1 1 0 0 0,0-1 0 0 0,-1 1 0 0 0,1 0 0 0 0,0-1 0 0 0,0 1 0 0 0,32 27 307 0 0,-31-27-288 0 0,0 0 0 0 0,1 0 0 0 0,-1 0 0 0 0,0-1 0 0 0,1 1 0 0 0,-1-1 0 0 0,1 1 0 0 0,-1-1 0 0 0,2 0-19 0 0,5 1 106 0 0,0-2 0 0 0,0 1 1 0 0,0-1-1 0 0,0 0 0 0 0,0-1 1 0 0,0 0-1 0 0,-1-1 1 0 0,1 0-1 0 0,0 0-106 0 0,3-2-144 0 0,-4 2-189 0 0,0-1 0 0 0,0 1 1 0 0,-1-1-1 0 0,4-3 333 0 0,-4 2-1165 0 0,0-1 0 0 0,0-1-1 0 0,7-6 1166 0 0,4-13-6658 0 0,-14 15 4341 0 0</inkml:trace>
  <inkml:trace contextRef="#ctx0" brushRef="#br0" timeOffset="1179.554">780 17 13304 0 0,'0'0'605'0'0,"0"0"-9"0"0,9 12 637 0 0,-4-2-313 0 0,0 1 0 0 0,0 1 0 0 0,-1-1-1 0 0,-1 1 1 0 0,2 5-920 0 0,8 64 1709 0 0,-4-19-1388 0 0,-5-19-89 0 0,1 3-50 0 0,-4-23-122 0 0,-3-19 36 0 0,1-3-2172 0 0,0 0-4656 0 0,1-1 627 0 0</inkml:trace>
  <inkml:trace contextRef="#ctx0" brushRef="#br0" timeOffset="1533.9">808 206 7832 0 0,'6'-1'809'0'0,"49"-1"5300"0"0,-19-3-4911 0 0,65-9 509 0 0,-47 14-1868 0 0,-19 0 709 0 0,-35 0-530 0 0,0 0 0 0 0,1 0 0 0 0,-1 1 0 0 0,1-1 0 0 0,-1 0 0 0 0,0 0 0 0 0,1 0-1 0 0,-1 0 1 0 0,0 1 0 0 0,1-1 0 0 0,-1 0 0 0 0,0 0 0 0 0,0 1 0 0 0,1-1 0 0 0,-1 0 0 0 0,0 1 0 0 0,0-1 0 0 0,1 0 0 0 0,-1 1 0 0 0,0-1-1 0 0,0 0 1 0 0,0 1 0 0 0,0-1 0 0 0,1 0 0 0 0,-1 1 0 0 0,0-1 0 0 0,0 1 0 0 0,0-1 0 0 0,0 0 0 0 0,0 1 0 0 0,0-1 0 0 0,0 1-1 0 0,0-1-17 0 0,0 18 575 0 0,0-13-236 0 0,0-3-227 0 0,0 1 0 0 0,-1 0 0 0 0,1 0 0 0 0,0-1 0 0 0,-1 1 0 0 0,1 0 0 0 0,-1 0-1 0 0,0-1 1 0 0,0 1 0 0 0,0-1 0 0 0,0 1 0 0 0,-1 0-112 0 0,-7 29 588 0 0,7-29-479 0 0,1 0 1 0 0,-1 0-1 0 0,1 0 0 0 0,0 0 1 0 0,0 0-1 0 0,0 0 0 0 0,0 1 1 0 0,1-1-1 0 0,-1 0 0 0 0,1 0 1 0 0,0 1-1 0 0,0-1 0 0 0,0 0 1 0 0,1 3-110 0 0,-1 1 85 0 0,-5 10 204 0 0,5-4-526 0 0,0-10-2230 0 0,0-8 867 0 0</inkml:trace>
  <inkml:trace contextRef="#ctx0" brushRef="#br0" timeOffset="1926.154">1087 53 15664 0 0,'0'-1'44'0'0,"-1"1"1"0"0,1 0-1 0 0,0-1 1 0 0,0 1-1 0 0,0 0 1 0 0,0-1 0 0 0,0 1-1 0 0,0-1 1 0 0,0 1-1 0 0,0 0 1 0 0,0-1 0 0 0,0 1-1 0 0,0-1 1 0 0,0 1-1 0 0,0 0 1 0 0,0-1 0 0 0,0 1-1 0 0,0 0 1 0 0,0-1-1 0 0,0 1 1 0 0,1 0 0 0 0,-1-1-1 0 0,0 1 1 0 0,0 0-1 0 0,0-1 1 0 0,1 1 0 0 0,-1 0-1 0 0,0-1 1 0 0,0 1-1 0 0,1 0 1 0 0,-1 0-1 0 0,0-1 1 0 0,1 1 0 0 0,-1 0-1 0 0,0 0 1 0 0,1 0-1 0 0,-1-1 1 0 0,0 1 0 0 0,1 0-1 0 0,-1 0 1 0 0,0 0-1 0 0,1 0 1 0 0,-1 0 0 0 0,0 0-1 0 0,1 0 1 0 0,-1 0-1 0 0,1 0-44 0 0,0-1 51 0 0,1 1-1 0 0,-1 0 0 0 0,1-1 0 0 0,0 1 1 0 0,-1 0-1 0 0,1 0 0 0 0,-1 0 1 0 0,1 0-1 0 0,0 0 0 0 0,0 1-50 0 0,-1-1 89 0 0,9 11-1 0 0,7 3-2343 0 0,-10-8 983 0 0</inkml:trace>
  <inkml:trace contextRef="#ctx0" brushRef="#br0" timeOffset="2460.276">1252 206 11488 0 0,'1'1'528'0'0,"2"4"-413"0"0,0 0 1 0 0,-1 1 0 0 0,0-1 0 0 0,0 0 0 0 0,0 1 0 0 0,0 3-116 0 0,5 17 717 0 0,5 23 2528 0 0,-10-44-2775 0 0,0 1 1 0 0,-1 0-1 0 0,0 0 1 0 0,0 0 0 0 0,0 1-1 0 0,-1 0-470 0 0,0-2 265 0 0,1 0-1 0 0,-1 0 1 0 0,1 1-1 0 0,0-1 1 0 0,1 0 0 0 0,-1 0-1 0 0,1 0 1 0 0,0 0-1 0 0,0-1 1 0 0,0 1-265 0 0,-1-4 53 0 0,-1 0 0 0 0,1 0-1 0 0,-1 0 1 0 0,1 0 0 0 0,0 0 0 0 0,0 0 0 0 0,-1-1 0 0 0,1 1-1 0 0,0 0 1 0 0,0-1 0 0 0,0 1 0 0 0,-1 0 0 0 0,1-1 0 0 0,0 1-1 0 0,0-1 1 0 0,0 1 0 0 0,0-1 0 0 0,0 0 0 0 0,0 1 0 0 0,0-1-1 0 0,0 0 1 0 0,1 0 0 0 0,-1 0 0 0 0,0 0 0 0 0,0 0-53 0 0,1 0 55 0 0,0 0-1 0 0,0-1 1 0 0,-1 1 0 0 0,1-1 0 0 0,0 0 0 0 0,0 0 0 0 0,-1 0 0 0 0,1 1 0 0 0,0-1-1 0 0,-1-1 1 0 0,1 1 0 0 0,-1 0 0 0 0,2-1-55 0 0,0-2 33 0 0,1 0 1 0 0,-1 1-1 0 0,1-2 0 0 0,-1 1 0 0 0,0 0 1 0 0,-1 0-1 0 0,1-1 0 0 0,-1 0 0 0 0,0 1 1 0 0,1-5-34 0 0,27-95-1062 0 0,-24 85 982 0 0,0 0 0 0 0,1 1 0 0 0,1-1 0 0 0,3-4 80 0 0,-8 15-11 0 0,-2 6 7 0 0,-1 0 0 0 0,1 0 0 0 0,0 0 0 0 0,0 0 0 0 0,0 0 0 0 0,1 0 0 0 0,-1 0 0 0 0,0 0 0 0 0,1 0 0 0 0,-1 1-1 0 0,1-1 1 0 0,-1 0 0 0 0,3 0 4 0 0,1-1 20 0 0,-4 3 79 0 0,2-5 126 0 0,0 0-1731 0 0,-3 5 1366 0 0,0 0 0 0 0,1 0 0 0 0,-1 0 0 0 0,0 0 0 0 0,0 0 0 0 0,1 0 0 0 0,-1 0 0 0 0,0 1 0 0 0,1-1 0 0 0,-1 0 0 0 0,0 0 0 0 0,0 0 0 0 0,1 0 0 0 0,-1 1 0 0 0,0-1 0 0 0,0 0 1 0 0,0 0-1 0 0,1 1 0 0 0,-1-1 0 0 0,0 0 0 0 0,0 0 0 0 0,0 1 0 0 0,0-1 0 0 0,0 0 0 0 0,1 1 0 0 0,-1-1 0 0 0,0 0 140 0 0,2 4-4682 0 0,-1-3-1142 0 0</inkml:trace>
  <inkml:trace contextRef="#ctx0" brushRef="#br0" timeOffset="2461.276">1691 258 3680 0 0,'7'2'158'0'0,"-1"0"0"0"0,1-1 0 0 0,0 1 0 0 0,5-1-158 0 0,0 0 1940 0 0,-1-1 0 0 0,0 0 0 0 0,1-1-1 0 0,7-1-1939 0 0,-2-1 3804 0 0,0-1-1 0 0,12-5-3803 0 0,9-6 360 0 0,-34 14-148 0 0,6-4 270 0 0,0 0 0 0 0,0 0 0 0 0,8-6-482 0 0,-16 9-4 0 0,0 1-1 0 0,0 0 1 0 0,0-1 0 0 0,0 0-1 0 0,-1 1 1 0 0,1-1-1 0 0,0 0 1 0 0,-1 0 0 0 0,0 0-1 0 0,1 0 1 0 0,-1 0 0 0 0,0 0-1 0 0,0 0 1 0 0,0 0-1 0 0,0-1 1 0 0,0 1 0 0 0,-1 0-1 0 0,1-1 1 0 0,-1 1 0 0 0,1-2 4 0 0,-2 2 33 0 0,1 1 0 0 0,0-1 0 0 0,0 1 1 0 0,-1 0-1 0 0,1-1 0 0 0,-1 1 0 0 0,0 0 0 0 0,1-1 1 0 0,-1 1-1 0 0,0 0 0 0 0,1 0 0 0 0,-1 0 1 0 0,0-1-1 0 0,0 1 0 0 0,0 0 0 0 0,0 0 0 0 0,-1 0-33 0 0,-1-1 90 0 0,1 0 0 0 0,0 0-1 0 0,-1 1 1 0 0,0-1-1 0 0,1 1 1 0 0,-1-1 0 0 0,-2 0-90 0 0,2 2 6 0 0,0-1 0 0 0,0 0 0 0 0,0 0 0 0 0,0 1 0 0 0,0 0 0 0 0,0-1 0 0 0,0 1 0 0 0,0 0 0 0 0,0 1 0 0 0,0-1 0 0 0,-1 1 0 0 0,1-1 0 0 0,0 1 0 0 0,0 0 0 0 0,1 0 0 0 0,-3 0-6 0 0,2 1-9 0 0,-1 1 1 0 0,1-1 0 0 0,-1 0-1 0 0,1 1 1 0 0,0 0 0 0 0,0-1-1 0 0,0 1 1 0 0,0 0 0 0 0,1 1-1 0 0,-1-1 1 0 0,1 0 0 0 0,0 1 8 0 0,-3 4 17 0 0,0 0 1 0 0,1 0 0 0 0,0 0-1 0 0,1 0 1 0 0,-1 0 0 0 0,2 1-1 0 0,-1 0 1 0 0,1-1 0 0 0,1 1-1 0 0,-1 0 1 0 0,2 0 0 0 0,-1 0-1 0 0,1 0 1 0 0,0 0 0 0 0,1 0-1 0 0,0 1-17 0 0,0-6 15 0 0,0 0 0 0 0,0 0-1 0 0,0-1 1 0 0,1 1 0 0 0,0-1-1 0 0,-1 1 1 0 0,1-1 0 0 0,0 1-1 0 0,0-1 1 0 0,1 0 0 0 0,-1 0-1 0 0,1 0 1 0 0,0 0 0 0 0,-1-1-1 0 0,2 2-14 0 0,1-1 56 0 0,0 0-1 0 0,0 0 1 0 0,0 0-1 0 0,0-1 1 0 0,1 1-1 0 0,-1-1 0 0 0,1 0 1 0 0,-1-1-1 0 0,5 1-55 0 0,8 1 131 0 0,0-2-1 0 0,0 0 1 0 0,0-1 0 0 0,1 0-1 0 0,-1-2 1 0 0,2 0-131 0 0,160-29-2111 0 0,-162 26 15 0 0</inkml:trace>
  <inkml:trace contextRef="#ctx0" brushRef="#br0" timeOffset="4581.385">2473 78 2760 0 0,'33'-6'207'0'0,"-32"5"11"0"0,0 1 0 0 0,0-1 0 0 0,-1 0 1 0 0,1 1-1 0 0,0-1 0 0 0,-1 0 0 0 0,1 0 1 0 0,0 1-1 0 0,-1-1 0 0 0,1 0 0 0 0,-1 0 0 0 0,1 0 1 0 0,-1 0-1 0 0,0 0 0 0 0,1 0 0 0 0,-1 0 1 0 0,0 0-1 0 0,1 0 0 0 0,-1 0 0 0 0,0 0 1 0 0,0 0-1 0 0,0 0 0 0 0,0 0 0 0 0,0 0 1 0 0,0 0-1 0 0,-1 0 0 0 0,1 0 0 0 0,0 0 1 0 0,0 0-1 0 0,-1 0 0 0 0,1 0 0 0 0,-1 0-218 0 0,-12-11 2422 0 0,12 11-1348 0 0,-13-11 1710 0 0,13 12-2557 0 0,1-1 0 0 0,-1 1 0 0 0,1-1 0 0 0,-1 0 0 0 0,0 1 0 0 0,1-1 0 0 0,-1 1 0 0 0,0-1 0 0 0,0 1 0 0 0,1 0 0 0 0,-1-1 0 0 0,0 1-1 0 0,0 0 1 0 0,0-1 0 0 0,0 1 0 0 0,1 0 0 0 0,-1 0 0 0 0,0 0 0 0 0,0 0 0 0 0,0 0-227 0 0,-1 0 134 0 0,0 0 0 0 0,0 0 0 0 0,0 1 0 0 0,0-1 0 0 0,1 1 0 0 0,-1-1 0 0 0,0 1 0 0 0,0 0 0 0 0,-1 0-134 0 0,-4 4-159 0 0,0-1-1 0 0,1 1 1 0 0,-1 0-1 0 0,-1 3 160 0 0,5-5 212 0 0,2-3-201 0 0,0 1 0 0 0,1 0 0 0 0,-1-1 0 0 0,0 1 0 0 0,1 0 0 0 0,-1-1 0 0 0,0 1 0 0 0,1 0 1 0 0,-1 0-1 0 0,1 0 0 0 0,0 0 0 0 0,-1-1 0 0 0,1 1 0 0 0,0 0 0 0 0,-1 0 0 0 0,1 0 0 0 0,0 0 0 0 0,0 0 0 0 0,0 0 1 0 0,0 0-1 0 0,0 0 0 0 0,0 0 0 0 0,0 0 0 0 0,0 0 0 0 0,0 0-11 0 0,-1 15 189 0 0,0-15-190 0 0,1-1 1 0 0,-1 1-1 0 0,1 0 0 0 0,0 0 0 0 0,0 0 0 0 0,0 0 0 0 0,-1 0 0 0 0,1 0 1 0 0,0 0-1 0 0,0 0 0 0 0,0 0 0 0 0,0 0 0 0 0,1 0 0 0 0,-1 0 0 0 0,0 0 1 0 0,0 0-1 0 0,0 0 0 0 0,1 0 0 0 0,-1 0 0 0 0,1 0 0 0 0,-1-1 0 0 0,1 1 0 0 0,-1 0 1 0 0,1 0-1 0 0,-1 0 0 0 0,1-1 0 0 0,0 1 0 0 0,-1 0 0 0 0,1-1 0 0 0,0 1 1 0 0,-1 0-1 0 0,1-1 0 0 0,0 1 0 0 0,1 0 1 0 0,21 25-41 0 0,-20-21 35 0 0,1 0 0 0 0,0-1 0 0 0,0 1 0 0 0,1-1 0 0 0,0 0 0 0 0,-1 0 0 0 0,2 1 6 0 0,-1-2 0 0 0,12 7 0 0 0,-1 2 0 0 0,2 1 0 0 0,-13-9 0 0 0,1 0 0 0 0,-1-1 0 0 0,1 0 0 0 0,4 1 0 0 0,-5-2 0 0 0,0 1 0 0 0,-1-1 0 0 0,1 1 0 0 0,0 0 0 0 0,-1 0 0 0 0,1 1 0 0 0,-1 0 0 0 0,14 9 0 0 0,-16-11 0 0 0,1-1 0 0 0,-1 1 0 0 0,0 0 0 0 0,1 0 0 0 0,-1-1 0 0 0,0 1 0 0 0,0 1 0 0 0,0-1 0 0 0,0 0 0 0 0,-1 0 0 0 0,1 1 0 0 0,-1-1 0 0 0,1 2 0 0 0,0 1 0 0 0,-2-5 8 0 0,0 1-1 0 0,0-1 0 0 0,0 0 1 0 0,0 1-1 0 0,1-1 1 0 0,-1 0-1 0 0,0 1 0 0 0,0-1 1 0 0,0 0-1 0 0,0 1 1 0 0,0-1-1 0 0,0 1 0 0 0,0-1 1 0 0,0 0-1 0 0,0 1 0 0 0,-1-1 1 0 0,1 0-1 0 0,0 1 1 0 0,0-1-1 0 0,0 0 0 0 0,0 1 1 0 0,0-1-1 0 0,-1 0 1 0 0,1 1-1 0 0,0-1 0 0 0,0 0 1 0 0,-1 0-1 0 0,1 1 0 0 0,0-1 1 0 0,0 0-1 0 0,-1 0 1 0 0,1 1-1 0 0,0-1 0 0 0,-1 0 1 0 0,1 0-1 0 0,0 0 1 0 0,-1 0-1 0 0,1 1 0 0 0,0-1 1 0 0,-1 0-1 0 0,1 0 0 0 0,-1 0-6 0 0,-16 6 218 0 0,14-5-221 0 0,-10 2-28 0 0,0-1-1 0 0,0 0 0 0 0,-1-1 0 0 0,1-1 1 0 0,-6 0 30 0 0,-12 1-327 0 0,-95 7-4322 0 0,90-8 3091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3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67 192 13824 0 0,'0'0'314'0'0,"0"0"46"0"0,0 0 22 0 0,0 0-50 0 0,-2 1-276 0 0,1-1 0 0 0,0 0 0 0 0,0 1 0 0 0,0 0 0 0 0,0-1 0 0 0,-1 1 0 0 0,1 0 0 0 0,0-1 0 0 0,0 1 0 0 0,0 0-56 0 0,1 1 122 0 0,0 0 1 0 0,-1-1-1 0 0,1 1 1 0 0,-1 0 0 0 0,1 0-1 0 0,-1-1 1 0 0,0 1 0 0 0,1 0-1 0 0,-1-1-122 0 0,-6 16 484 0 0,6-12-433 0 0,0 0 0 0 0,-1 0 0 0 0,1 0 0 0 0,-1 0 0 0 0,0 0 0 0 0,-1 0 0 0 0,1-1 0 0 0,-1 1 0 0 0,-3 3-51 0 0,4-5 115 0 0,1 0 0 0 0,0 0 0 0 0,0-1 1 0 0,0 1-1 0 0,0 0 0 0 0,0 0 0 0 0,0 1 0 0 0,1-1 0 0 0,-1 0 0 0 0,1 0 0 0 0,0 0-115 0 0,-3 16 323 0 0,2-15-321 0 0,1 0 0 0 0,-1-1-1 0 0,0 1 1 0 0,1 0-1 0 0,0 0 1 0 0,0 0 0 0 0,0 0-1 0 0,1 0 1 0 0,-1-1-1 0 0,1 4-1 0 0,-1 4-8 0 0,-1 1-9 0 0,1-12 69 0 0,0 0-1 0 0,0 0 1 0 0,0 0-1 0 0,0 1 1 0 0,0-1-1 0 0,0 0 1 0 0,0 0 0 0 0,0 1-1 0 0,0-1 1 0 0,0 0-1 0 0,0 0 1 0 0,0 0-1 0 0,0 1 1 0 0,0-1 0 0 0,1 0-1 0 0,-1 0 1 0 0,0 0-1 0 0,0 1 1 0 0,0-1-1 0 0,0 0 1 0 0,0 0 0 0 0,1 0-1 0 0,-1 0 1 0 0,0 0-1 0 0,0 1 1 0 0,0-1-1 0 0,1 0 1 0 0,-1 0-1 0 0,0 0 1 0 0,0 0 0 0 0,0 0-1 0 0,1 0 1 0 0,-1 0-1 0 0,0 0 1 0 0,0 0-1 0 0,0 0 1 0 0,1 0-52 0 0,-2 1 149 0 0,-4 0-133 0 0,3-4-16 0 0,3-4 0 0 0,0 0 0 0 0,0-1 0 0 0,1 1 0 0 0,1 0 0 0 0,0-3 0 0 0,8-6 0 0 0,-10 15 0 0 0,0-1 0 0 0,1 1 0 0 0,-1-1 0 0 0,0 1 0 0 0,0-1 0 0 0,0 0 0 0 0,0 0 0 0 0,0 1 0 0 0,0-1 0 0 0,-1 0 0 0 0,1-1 0 0 0,0-2 0 0 0,0 1 0 0 0,0 0 0 0 0,0 0 0 0 0,1 0 0 0 0,-1 0 0 0 0,1 0 0 0 0,0 0 0 0 0,0 0 0 0 0,1 0 0 0 0,0 0 0 0 0,6-8 0 0 0,-7 7 0 0 0,2 1 0 0 0,-1 0 0 0 0,0 0 0 0 0,1 0 0 0 0,0 1 0 0 0,0-1 0 0 0,0 1 0 0 0,0 0 0 0 0,0 0 0 0 0,4-1 0 0 0,-7 4 0 0 0,0-1 0 0 0,0 1 0 0 0,0 0 0 0 0,0-1 0 0 0,0 1 0 0 0,0 0 0 0 0,0 0 0 0 0,0-1 0 0 0,0 1 0 0 0,0 0 0 0 0,1 0 0 0 0,-1 0 0 0 0,0 0 0 0 0,0 0 0 0 0,-1 0 0 0 0,1 0 0 0 0,0 0 0 0 0,-1 0 0 0 0,1 0 0 0 0,0 0 0 0 0,-1 0 0 0 0,1 0 0 0 0,-1 0 0 0 0,1 0 0 0 0,0 0 0 0 0,-1 0 0 0 0,1 0 0 0 0,-1 1 0 0 0,1-1 0 0 0,0 0 0 0 0,-1 0 0 0 0,1 1 0 0 0,-1-1 0 0 0,1 0 0 0 0,-1 1 0 0 0,1-1 0 0 0,-1 0 0 0 0,1 1 0 0 0,-1-1 0 0 0,1 1 0 0 0,-1-1 0 0 0,0 1 0 0 0,1-1 0 0 0,-1 1 0 0 0,1 1 0 0 0,6 6 4 0 0,-1 0 0 0 0,0 0-1 0 0,0 0 1 0 0,1 6-4 0 0,7 7 428 0 0,-13-18-280 0 0,1 0 0 0 0,-1 1 0 0 0,0-1 0 0 0,0 0 0 0 0,0 0 0 0 0,0 1 0 0 0,-1-1 0 0 0,1 3-148 0 0,5 17 405 0 0,-6-20-404 0 0,1-1 0 0 0,-1 1 0 0 0,0-1 0 0 0,0 1 0 0 0,0-1-1 0 0,0 1 1 0 0,0-1 0 0 0,-1 1 0 0 0,1-1 0 0 0,-1 1 0 0 0,1-1 0 0 0,-1 1 0 0 0,0-1-1 0 0,0 0 1 0 0,0 1 0 0 0,0-1 0 0 0,0 0 0 0 0,-1 0-1 0 0,-6 17 0 0 0,8-17 0 0 0,-1-1 0 0 0,0 1 0 0 0,1 0 0 0 0,-1-1 0 0 0,0 1 0 0 0,0 0 0 0 0,0-1 0 0 0,0 0 0 0 0,-1 1 0 0 0,1-1 0 0 0,0 0 0 0 0,-1 1 0 0 0,1-1 0 0 0,0 0 0 0 0,-1 0 0 0 0,0 0 0 0 0,1 0 0 0 0,-1 0 0 0 0,1-1 0 0 0,-1 1 0 0 0,-7 5 0 0 0,8-6 0 0 0,1 0 0 0 0,-1 1 0 0 0,1-1 0 0 0,-1 0 0 0 0,1 0 0 0 0,0 0 0 0 0,-1 0 0 0 0,1 0 0 0 0,-1 1 0 0 0,1-1 0 0 0,-1 0 0 0 0,1 0 0 0 0,-1 0 0 0 0,1 0 0 0 0,-1 0 0 0 0,1 0 0 0 0,-1-1 0 0 0,1 1 0 0 0,-1 0 0 0 0,1 0 0 0 0,0 0 0 0 0,-1 0 0 0 0,1 0 0 0 0,-1-1 0 0 0,1 1 0 0 0,-1 0 0 0 0,1 0 0 0 0,0-1 0 0 0,-1 1 0 0 0,1 0 0 0 0,0-1 0 0 0,-1 1 0 0 0,1 0 0 0 0,0-1 0 0 0,-1 1 0 0 0,1-1 0 0 0,0 1 0 0 0,0 0 0 0 0,0-1 0 0 0,-1 1 0 0 0,1-1 0 0 0,0 1 0 0 0,0-1 0 0 0,0 1 0 0 0,0-1 0 0 0,0 1 0 0 0,0-1 0 0 0,0 1 0 0 0,0 0 0 0 0,0-1 0 0 0,0 1 0 0 0,0-1 0 0 0,0-1 0 0 0,1 1 0 0 0,-1 0 0 0 0,1 0 0 0 0,0 0 0 0 0,-1 0 0 0 0,1 0 0 0 0,0 0 0 0 0,0 0 0 0 0,0 0 0 0 0,0 0 0 0 0,0 0 0 0 0,0 0 0 0 0,0 0 0 0 0,0 1 0 0 0,0-1 0 0 0,1 0 0 0 0,-1 0 0 0 0,0-1 0 0 0,0 1 0 0 0,0 0 0 0 0,0 0 0 0 0,0-1 0 0 0,0 1 0 0 0,0 0 0 0 0,0-1 0 0 0,20-43 0 0 0,-10 24 0 0 0,-4 5 0 0 0,-5 12 0 0 0,-1 0 0 0 0,1 0 0 0 0,0 1 0 0 0,-1-1 0 0 0,2 1 0 0 0,0-3 0 0 0,4-7 0 0 0,-7 12 0 0 0,0 0 0 0 0,0 0 0 0 0,1 0 0 0 0,-1 0 0 0 0,1 0 0 0 0,-1 0 0 0 0,1 0 0 0 0,-1 1 0 0 0,1-1 0 0 0,-1 0 0 0 0,1 0 0 0 0,0 0 0 0 0,-1 1 0 0 0,1-1 0 0 0,0 0 0 0 0,0 0 0 0 0,0 0 0 0 0,0 0 0 0 0,0 1 0 0 0,1-1 0 0 0,-1 0 0 0 0,0 0 0 0 0,1 0 0 0 0,-1 1 0 0 0,0-1 0 0 0,1 1 0 0 0,-1-1 0 0 0,1 1 0 0 0,-1-1 0 0 0,1 1 0 0 0,-1 0 0 0 0,1 0 0 0 0,-1 0 0 0 0,2 0 0 0 0,0 0 0 0 0,-1 1 0 0 0,1 0 0 0 0,0 0 0 0 0,-1 1 0 0 0,1-1 0 0 0,-1 0 0 0 0,0 1 0 0 0,1 0 0 0 0,-1-1 0 0 0,0 1 0 0 0,0 0 0 0 0,0 0 0 0 0,0 1 0 0 0,1-1 0 0 0,-1 0 0 0 0,0 0 0 0 0,0 0 0 0 0,-1 1 0 0 0,1-1 0 0 0,0 0 0 0 0,-1 1 0 0 0,1-1 0 0 0,-1 1 0 0 0,0 0 0 0 0,0-1 0 0 0,0 1 0 0 0,0 1 0 0 0,7 19 1 0 0,-6-20 5 0 0,-1 0-1 0 0,1 0 1 0 0,-1 1-1 0 0,0-1 1 0 0,0 0-1 0 0,-1 1 1 0 0,1-1-1 0 0,-1 1 0 0 0,1-1 1 0 0,-1 1-1 0 0,0-1 1 0 0,0 1-1 0 0,-1 0-5 0 0,0 5 364 0 0,0 0 0 0 0,1 0 0 0 0,0 1 0 0 0,1 1-364 0 0,-1-4 74 0 0,0 0 1 0 0,0 0-1 0 0,0 1 0 0 0,-1-1 1 0 0,0 0-1 0 0,0 0 0 0 0,-1 1-74 0 0,0-1-27 0 0,1-6 11 0 0,0 0 0 0 0,1 0-1 0 0,-1 0 1 0 0,1 1 0 0 0,-1-1 0 0 0,1 0-1 0 0,0 0 1 0 0,0 0 0 0 0,-1 0-1 0 0,1 1 1 0 0,0-1 0 0 0,0 0 0 0 0,0 0-1 0 0,0 0 1 0 0,0 1 0 0 0,0-1 0 0 0,0 0-1 0 0,1 0 1 0 0,-1 0 0 0 0,0 0-1 0 0,1 1 1 0 0,-1-1 0 0 0,1 0 16 0 0,0 0-475 0 0,-1-1-33 0 0,0 1 366 0 0,1-1 0 0 0,0 1 0 0 0,-1-1 0 0 0,1 1 0 0 0,0-1 0 0 0,-1 0 0 0 0,1 1 0 0 0,0-1 0 0 0,-1 0 0 0 0,1 1 0 0 0,0-1 0 0 0,0 0 0 0 0,0 0 0 0 0,-1 1-1 0 0,1-1 143 0 0,5-2-4405 0 0,-1-4 2975 0 0,-1 0-1 0 0,0 0 0 0 0,0 0 0 0 0,-1-1 0 0 0,2-2 1431 0 0,-5 7-135 0 0,10-18-2423 0 0</inkml:trace>
  <inkml:trace contextRef="#ctx0" brushRef="#br0" timeOffset="376.185">502 258 15664 0 0,'0'0'356'0'0,"0"0"49"0"0,0 0 21 0 0,0 0-42 0 0,0 16 200 0 0,3 1 669 0 0,-2 0-1 0 0,0 7-1252 0 0,-1-8 574 0 0,1 1-1 0 0,3 12-573 0 0,0 0 45 0 0,-4-23 81 0 0,0-1 1 0 0,1 1 0 0 0,0 0 0 0 0,0 0 0 0 0,0-1 0 0 0,1 1 0 0 0,0-1 0 0 0,0 1 0 0 0,0-1-1 0 0,1 0 1 0 0,2 4-127 0 0,-5-9 26 0 0,1 1-1 0 0,-1 0 0 0 0,1-1 1 0 0,0 1-1 0 0,0 0 0 0 0,-1-1 1 0 0,1 1-1 0 0,0-1 0 0 0,0 1 1 0 0,0-1-1 0 0,-1 0 0 0 0,1 1 1 0 0,0-1-1 0 0,0 0 0 0 0,0 0 1 0 0,0 1-1 0 0,0-1 0 0 0,0 0 1 0 0,0 0-1 0 0,0 0 0 0 0,0 0 1 0 0,0 0-1 0 0,0 0 0 0 0,0 0-25 0 0,3-3 0 0 0,-1 0 0 0 0,1-1 0 0 0,-1 1 0 0 0,0 0 0 0 0,0-1 0 0 0,0 0 0 0 0,0 1 0 0 0,-1-1 0 0 0,0 0 0 0 0,1-1 0 0 0,-1 1 0 0 0,0-2 0 0 0,13-50 443 0 0,-9 31 1163 0 0,3-19-1606 0 0,-2 3-1 0 0,-5 30 1 0 0,1-1 0 0 0,0 1 0 0 0,1 0 0 0 0,0 0 0 0 0,1 1 0 0 0,0-1 0 0 0,0 1 0 0 0,8-9 0 0 0,-9 13 0 0 0,1 2 0 0 0,0 1-64 0 0,-4 2-273 0 0,-1 1-65 0 0,0 0 76 0 0,3-1 498 0 0,9 5-3344 0 0,-8-1-932 0 0,-3-2 3269 0 0,-1 0-1720 0 0</inkml:trace>
  <inkml:trace contextRef="#ctx0" brushRef="#br0" timeOffset="755.425">858 21 13824 0 0,'0'0'314'0'0,"0"0"46"0"0,0 0 22 0 0,1-1-50 0 0,18-9-138 0 0,-14 8 170 0 0,-1 1 0 0 0,0-1 0 0 0,1 1-1 0 0,-1 0 1 0 0,1 0 0 0 0,0 0 0 0 0,-1 1 0 0 0,1-1-1 0 0,0 1 1 0 0,-1 0 0 0 0,1 1 0 0 0,0-1 0 0 0,-1 1 0 0 0,1 0-1 0 0,3 1-363 0 0,-7-2 106 0 0,0 0 0 0 0,0 1 0 0 0,0-1-1 0 0,0 1 1 0 0,0-1 0 0 0,0 1 0 0 0,-1-1-1 0 0,1 1 1 0 0,0 0 0 0 0,0-1 0 0 0,0 1 0 0 0,0 0-1 0 0,-1 0 1 0 0,1 0 0 0 0,0 0 0 0 0,-1-1-1 0 0,1 1 1 0 0,-1 0 0 0 0,1 0 0 0 0,-1 0-1 0 0,1 0 1 0 0,-1 1-106 0 0,1 0 41 0 0,-1 0 0 0 0,0 0 0 0 0,0 0 0 0 0,0-1 1 0 0,0 1-1 0 0,-1 0 0 0 0,1 0 0 0 0,0 0 0 0 0,-1-1 0 0 0,0 1 0 0 0,1 0 0 0 0,-1-1 0 0 0,0 2-41 0 0,-4 6-87 0 0,0-1-1 0 0,-1 1 0 0 0,0-1 1 0 0,-6 7 87 0 0,8-10 145 0 0,-11 10-145 0 0,12-12 0 0 0,0-1 0 0 0,0 1 0 0 0,1 0 0 0 0,-1 0 0 0 0,1 0 0 0 0,0 0 0 0 0,0 0 0 0 0,0 1 0 0 0,0-1 0 0 0,0 1 0 0 0,2-3 0 0 0,0 0 0 0 0,0-1 0 0 0,0 1 0 0 0,0-1 0 0 0,0 1 0 0 0,0 0 0 0 0,0-1 0 0 0,0 1 0 0 0,0-1 0 0 0,0 1 0 0 0,0 0 0 0 0,0-1 0 0 0,0 1 0 0 0,1-1 0 0 0,-1 1 0 0 0,0-1 0 0 0,1 1 0 0 0,-1-1 0 0 0,0 1 0 0 0,1-1 0 0 0,-1 1 0 0 0,0-1 0 0 0,1 1 0 0 0,-1-1 0 0 0,1 1 0 0 0,-1-1 0 0 0,1 0 0 0 0,-1 1 0 0 0,1-1 0 0 0,-1 0 0 0 0,1 0 0 0 0,0 1 0 0 0,-1-1 0 0 0,3 2 0 0 0,-1-1 0 0 0,0 0 0 0 0,0 0 0 0 0,0 0 0 0 0,1 0 0 0 0,-1 0 0 0 0,1 0 0 0 0,-1 0 0 0 0,1-1 0 0 0,-1 1 0 0 0,1-1 0 0 0,0 0 0 0 0,34 0 0 0 0,-20 0 0 0 0,65 0-95 0 0,-48 0-6278 0 0,-12 0-942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1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22 643 1840 0 0,'-13'-12'6873'0'0,"12"9"-6536"0"0,-1 0 1 0 0,1 1-1 0 0,0-1 0 0 0,0 0 0 0 0,0 0 0 0 0,1 0 1 0 0,-1 1-1 0 0,1-1 0 0 0,0 0 0 0 0,-1 0 1 0 0,1 0-1 0 0,0 0 0 0 0,1 0 0 0 0,-1-2-337 0 0,0-17 1352 0 0,0-27 653 0 0,0-19-661 0 0,-1 55-1240 0 0,1 0-1 0 0,1-10-103 0 0,0-21 2243 0 0,9 63-2309 0 0,-2 1 116 0 0,-2 1 0 0 0,-1 0 0 0 0,1 7-50 0 0,9 34 74 0 0,-10-42-16 0 0,0 0 0 0 0,-1 12-58 0 0,3 9 172 0 0,-5-28-76 0 0,-1 0-1 0 0,0 12-95 0 0,2 19 145 0 0,11 92 141 0 0,-13-63-76 0 0,0-53-73 0 0,-1 0 0 0 0,-1 4-137 0 0,0 11 164 0 0,-4-4-155 0 0,4-27-8 0 0,-1 1 14 0 0,1-4 58 0 0,1-1 17 0 0,0 0 11 0 0,0 0 24 0 0,0 0-10 0 0,-9-9 206 0 0,7 1-280 0 0,-1-1 0 0 0,1 1-1 0 0,0-1 1 0 0,1 1-1 0 0,0-1 1 0 0,0 0 0 0 0,1 0-1 0 0,0 1 1 0 0,2-9-41 0 0,1-5-10 0 0,0 1 0 0 0,2 0 0 0 0,4-11 10 0 0,-1 5-2 0 0,1 0-1 0 0,2 1 0 0 0,0 0 1 0 0,2 1-1 0 0,1 0 0 0 0,3-2 3 0 0,-12 19-13 0 0,2 0-1 0 0,-1 1 1 0 0,1 0-1 0 0,0 0 1 0 0,1 0-1 0 0,0 1 1 0 0,0 0-1 0 0,0 1 0 0 0,0 0 1 0 0,1 0-1 0 0,0 0 1 0 0,0 1-1 0 0,2 0 14 0 0,3 1-64 0 0,-1 6 38 0 0,-10-3 22 0 0,0 1 1 0 0,-1 0-1 0 0,1 0 1 0 0,-1 0 0 0 0,1 0-1 0 0,-1 0 1 0 0,1 0-1 0 0,-1 1 1 0 0,0-1 0 0 0,1 1-1 0 0,-1 0 1 0 0,0 0-1 0 0,0 0 1 0 0,0 0-1 0 0,0 0 1 0 0,-1 0 0 0 0,1 1 3 0 0,-1-1 0 0 0,0 0 0 0 0,0 0 0 0 0,0 0 0 0 0,0 0 1 0 0,-1 0-1 0 0,1 0 0 0 0,-1 0 0 0 0,1 0 1 0 0,-1 0-1 0 0,0 1 0 0 0,0-1 0 0 0,0 0 0 0 0,0 0 1 0 0,0 0-1 0 0,-1 1 0 0 0,1-1 0 0 0,-1 0 0 0 0,1 0 1 0 0,-1 0-1 0 0,0 0 0 0 0,1 0 0 0 0,-2 1 0 0 0,-3 6 20 0 0,0 0 0 0 0,-1 0-1 0 0,0 0 1 0 0,-1 0 0 0 0,0-1 0 0 0,0 0-1 0 0,-1-1 1 0 0,0 0 0 0 0,0 0-1 0 0,0-1 1 0 0,-10 6-20 0 0,-2 0 8 0 0,0-1-1 0 0,-1-1 1 0 0,-1-1-1 0 0,0-1 1 0 0,0 0-8 0 0,9-5-70 0 0,-12 4 40 0 0,40-1-37 0 0,0-2 49 0 0,8 2 114 0 0,0 1 0 0 0,20 9-96 0 0,-27-9 116 0 0,0 1 0 0 0,0 1 0 0 0,0 0 1 0 0,5 5-117 0 0,-15-9 15 0 0,0 0 0 0 0,0 1 0 0 0,-1-1 0 0 0,1 1 1 0 0,-1 0-1 0 0,0 1 0 0 0,-1-1 0 0 0,0 1 0 0 0,0 0 0 0 0,0 0 1 0 0,0 1-16 0 0,-2 19 10 0 0,-2-26 21 0 0,0 0 0 0 0,0 0 0 0 0,0 0 0 0 0,0-1 0 0 0,0 1 0 0 0,0 0 0 0 0,0 0-1 0 0,0 0 1 0 0,-1 0 0 0 0,1-1 0 0 0,0 1 0 0 0,-1 0 0 0 0,1 0 0 0 0,0-1 0 0 0,-1 1 0 0 0,1 0 0 0 0,-1 0-31 0 0,0 1-2824 0 0,0 1-5560 0 0,1-3 2587 0 0</inkml:trace>
  <inkml:trace contextRef="#ctx0" brushRef="#br0" timeOffset="381.49">497 932 5064 0 0,'0'0'389'0'0,"0"0"70"0"0,0 0 1219 0 0,0 0 568 0 0,3 0 1925 0 0,10 1-775 0 0,-11 0-3198 0 0,0 1 1 0 0,-1-1-1 0 0,1 1 0 0 0,-1-1 0 0 0,1 1 0 0 0,-1 0 0 0 0,0 0 0 0 0,0 0 0 0 0,0-1 0 0 0,0 1 0 0 0,0 0 0 0 0,0 0 0 0 0,0 1 0 0 0,0-1 0 0 0,-1 0 0 0 0,1 0 0 0 0,-1 1-198 0 0,1 1 182 0 0,0 1 0 0 0,-1-1 1 0 0,0 0-1 0 0,1 1 0 0 0,-2-1 0 0 0,1 1 1 0 0,0-1-1 0 0,-1 0 0 0 0,0 1-182 0 0,-1 16 458 0 0,2-17-383 0 0,0-1 1 0 0,0 0-1 0 0,-1 0 1 0 0,1 0-1 0 0,-1 0 1 0 0,0 2-76 0 0,0-1 70 0 0,0 0 0 0 0,1-1 0 0 0,0 1 0 0 0,-1 0 0 0 0,1 0 0 0 0,1-1 0 0 0,-1 1 0 0 0,1 0 0 0 0,-1 0 0 0 0,1-1-70 0 0,2 20-23 0 0,-1-3-101 0 0,-2-17 130 0 0,1 0 0 0 0,-1 1 0 0 0,1-1 0 0 0,-1 0 0 0 0,0 0 0 0 0,-1 0 0 0 0,1 0 0 0 0,-1 1-6 0 0,2 8 69 0 0,-1-10-62 0 0,1 0-1 0 0,-1-1 1 0 0,0 1 0 0 0,0 0-1 0 0,1 0 1 0 0,-1-1 0 0 0,-1 1 0 0 0,1 0-1 0 0,0 0 1 0 0,0-1 0 0 0,-1 1-1 0 0,0 1-6 0 0,1 4-16 0 0,0-6-8 0 0,0-1 0 0 0,0 0-1 0 0,0 0 1 0 0,0 1 0 0 0,0-1-1 0 0,0 0 1 0 0,0 1 0 0 0,0-1-1 0 0,0 0 1 0 0,0 1 0 0 0,0-1-1 0 0,0 0 1 0 0,-1 0 0 0 0,1 1-1 0 0,0-1 1 0 0,0 0 0 0 0,0 0-1 0 0,0 1 1 0 0,-1-1 0 0 0,1 0-1 0 0,0 0 1 0 0,0 1 0 0 0,0-1-1 0 0,-1 0 1 0 0,1 0 0 0 0,0 0-1 0 0,0 0 1 0 0,-1 1 0 0 0,1-1 0 0 0,0 0-1 0 0,0 0 1 0 0,-1 0 0 0 0,1 0-1 0 0,0 0 1 0 0,-1 0 0 0 0,1 0-1 0 0,0 0 1 0 0,0 0 0 0 0,-1 0-1 0 0,1 0 1 0 0,-1 0 24 0 0,0 1-1005 0 0,1-1-817 0 0,0 0-3295 0 0,0 0-1413 0 0</inkml:trace>
  <inkml:trace contextRef="#ctx0" brushRef="#br0" timeOffset="887.42">1052 466 2760 0 0,'-4'-1'86'0'0,"-10"-1"479"0"0,13 2 1520 0 0,2-7 5774 0 0,4 5-5967 0 0,-3 1-1962 0 0,0 0 815 0 0,-2 1-117 0 0,0 0-39 0 0,0 0-83 0 0,0 0-33 0 0,0 0-8 0 0,0 0-26 0 0,0 0-107 0 0,0 1-304 0 0,0 0 0 0 0,1-1 1 0 0,-1 1-1 0 0,0-1 0 0 0,0 1 0 0 0,0-1 0 0 0,0 1 1 0 0,0-1-1 0 0,0 1 0 0 0,0 0 0 0 0,0-1 0 0 0,0 1 1 0 0,0-1-1 0 0,0 1 0 0 0,0-1 0 0 0,0 1 0 0 0,0 0 1 0 0,-1-1-1 0 0,1 1 0 0 0,0-1 0 0 0,0 1 0 0 0,-1-1 1 0 0,1 1-1 0 0,0-1 0 0 0,-1 1 0 0 0,1-1 0 0 0,0 1-28 0 0,-11 13 242 0 0,9-12-177 0 0,1 1 3 0 0,-1 0 0 0 0,1 0 0 0 0,-1 0 0 0 0,1 1 0 0 0,0-1-1 0 0,0 0 1 0 0,0 1 0 0 0,1-1 0 0 0,-1 3-68 0 0,-4 17 278 0 0,0-8-92 0 0,1 0 0 0 0,1 1-1 0 0,0 0 1 0 0,1 0-186 0 0,-5 27 409 0 0,-3 30 63 0 0,3-41-316 0 0,-4 17 246 0 0,-3 0 0 0 0,-13 31-402 0 0,15-55 78 0 0,8-16-54 0 0,0-1 0 0 0,0 1 0 0 0,1 1 0 0 0,-1-1-24 0 0,-31 92 237 0 0,28-83-192 0 0,5-13-31 0 0,0 0 1 0 0,1 0-1 0 0,-1 0 1 0 0,1 0-1 0 0,-1 4-14 0 0,1-4 10 0 0,0 1 0 0 0,-1 0 0 0 0,1-1 0 0 0,-2 0 0 0 0,1 2-10 0 0,-6 13 22 0 0,6-8-3874 0 0,13-18-2878 0 0,-4 0 705 0 0</inkml:trace>
  <inkml:trace contextRef="#ctx0" brushRef="#br0" timeOffset="1269.459">1331 443 2760 0 0,'-13'-1'605'0'0,"10"0"1501"0"0,3 1 655 0 0,0 0 136 0 0,0 0-346 0 0,0 0-1545 0 0,0 0-981 0 0,-1 0-1 0 0,1 1 1 0 0,-1-1-1 0 0,1 0 1 0 0,0 0 0 0 0,-1 1-1 0 0,1-1 1 0 0,0 0-1 0 0,-1 0 1 0 0,1 1-1 0 0,0-1 1 0 0,-1 0-1 0 0,1 1 1 0 0,0-1 0 0 0,0 0-1 0 0,-1 1 1 0 0,1-1-1 0 0,0 0 1 0 0,0 1-1 0 0,0-1 1 0 0,-1 1-1 0 0,1-1 1 0 0,0 1 0 0 0,0-1-1 0 0,0 0 1 0 0,0 1-25 0 0,-2 12 347 0 0,2-13-319 0 0,-1 3 79 0 0,0 0 0 0 0,1-1 0 0 0,-1 1 0 0 0,0 0 0 0 0,0-1 0 0 0,-1 1 0 0 0,0 1-107 0 0,0-1 102 0 0,1-1 1 0 0,0 1 0 0 0,-1 0-1 0 0,1-1 1 0 0,0 1 0 0 0,1 0-1 0 0,-1 0 1 0 0,0 1-103 0 0,0 4 277 0 0,-1-1-1 0 0,0 1 1 0 0,-1 0-1 0 0,0-1 1 0 0,0 1 0 0 0,-2 2-277 0 0,-12 33 852 0 0,11-23-305 0 0,0 0-1 0 0,-9 15-546 0 0,11-24 168 0 0,1-1-1 0 0,-1 1 1 0 0,2 0 0 0 0,-2 10-168 0 0,-7 27 369 0 0,-2-4 130 0 0,1 6-499 0 0,-2 6 225 0 0,13-51-208 0 0,1 0 0 0 0,-1 0 0 0 0,1 0 0 0 0,0 0 0 0 0,0 2-17 0 0,0-3 14 0 0,0 1 0 0 0,0 0-1 0 0,0 0 1 0 0,-1 0 0 0 0,0-1 0 0 0,0 1-14 0 0,-5 13 29 0 0,3-12-10 0 0,1 0 1 0 0,0 1-1 0 0,1-1 0 0 0,0 1 1 0 0,-1 0-20 0 0,2-1 13 0 0,-1-1 0 0 0,-1 1 1 0 0,1-1-1 0 0,-1 1 0 0 0,0-1 1 0 0,0 0-1 0 0,-1 0 0 0 0,1 0 1 0 0,-1 0-1 0 0,0 0 0 0 0,-3 3-13 0 0,5-7 1 0 0,0 0-1 0 0,1 0 0 0 0,-1 1 0 0 0,1-1 1 0 0,0 0-1 0 0,-1 0 0 0 0,1 1 1 0 0,0-1-1 0 0,0 0 0 0 0,0 0 0 0 0,0 1 1 0 0,0 0-1 0 0,0-1-2 0 0,0 0 1 0 0,0 0 0 0 0,0 0 0 0 0,-1 0 0 0 0,1 0-1 0 0,0 0 1 0 0,0 0 0 0 0,-1 0 0 0 0,1 0 0 0 0,0 0 0 0 0,-1 0-1 0 0,1 0 1 0 0,-1 0 0 0 0,0 0 1 0 0,-5 5-38 0 0,5-5 32 0 0,1-1-1 0 0,-1 0 0 0 0,1 0 0 0 0,-1 1 0 0 0,1-1 0 0 0,-1 1 1 0 0,1-1-1 0 0,-1 0 0 0 0,1 1 0 0 0,0-1 0 0 0,-1 1 0 0 0,1-1 1 0 0,0 1-1 0 0,-1-1 0 0 0,1 1 0 0 0,0-1 0 0 0,0 1 0 0 0,0-1 1 0 0,-1 1-1 0 0,1 0 0 0 0,0-1 0 0 0,0 1 0 0 0,0-1 0 0 0,0 1 0 0 0,0 0 1 0 0,0-1-1 0 0,0 1 0 0 0,0-1 0 0 0,0 1 0 0 0,0 0 7 0 0,0 7-445 0 0,0-9 323 0 0,0 1 1 0 0,0 0-1 0 0,0 0 0 0 0,0 0 0 0 0,0 0 0 0 0,0 0 0 0 0,0 0 1 0 0,1 0-1 0 0,-1 0 0 0 0,0 0 0 0 0,0 0 0 0 0,0 0 0 0 0,0 0 1 0 0,0 0-1 0 0,0 0 0 0 0,1 0 0 0 0,-1 0 0 0 0,0 0 0 0 0,0 0 1 0 0,0 0-1 0 0,0 0 0 0 0,0 0 0 0 0,0 0 0 0 0,0 0 0 0 0,1 0 1 0 0,-1 0-1 0 0,0 0 0 0 0,0 0 0 0 0,0 0 0 0 0,0 0 0 0 0,0 0 1 0 0,0 0-1 0 0,0 0 0 0 0,1 0 0 0 0,-1 0 0 0 0,0 1 0 0 0,0-1 0 0 0,0 0 1 0 0,0 0-1 0 0,0 0 0 0 0,0 0 0 0 0,0 0 0 0 0,0 0 0 0 0,0 0 1 0 0,0 0-1 0 0,0 1 0 0 0,0-1 0 0 0,0 0 0 0 0,0 0 0 0 0,0 0 1 0 0,1 0-1 0 0,-1 0 0 0 0,0 0 0 0 0,0 1 0 0 0,0-1 0 0 0,0 0 1 0 0,-1 0-1 0 0,1 0 0 0 0,0 0 0 0 0,0 0 0 0 0,0 0 0 0 0,0 1 1 0 0,0-1-1 0 0,0 0 0 0 0,0 0 0 0 0,0 0 0 0 0,0 0 0 0 0,0 0 1 0 0,0 0 121 0 0,8-2-6044 0 0</inkml:trace>
  <inkml:trace contextRef="#ctx0" brushRef="#br0" timeOffset="2005.31">1653 315 13648 0 0,'-27'-2'1238'0'0,"25"12"-996"0"0,-8 13-144 0 0,8-20-63 0 0,0 0-1 0 0,1 0 1 0 0,-1 1 0 0 0,1-1-1 0 0,-1 1 1 0 0,1 0 0 0 0,0-1 0 0 0,0 3-35 0 0,-2 25 648 0 0,-2 1 1 0 0,-1-1 0 0 0,-7 22-649 0 0,11-44 199 0 0,0 1 0 0 0,1 0 0 0 0,0 0 0 0 0,1-1 0 0 0,0 1-1 0 0,0 4-198 0 0,1-2 287 0 0,-1 0-1 0 0,0 0 0 0 0,-3 10-286 0 0,2-16 117 0 0,0 1 0 0 0,0 0 0 0 0,1-1 0 0 0,0 1 0 0 0,0 0 0 0 0,1 0 0 0 0,0-1 0 0 0,0 1-1 0 0,0-1 1 0 0,1 2-117 0 0,-1-2 135 0 0,0 0 0 0 0,-1 1-1 0 0,1-1 1 0 0,-1 1-1 0 0,-1-1 1 0 0,1 0-1 0 0,-2 5-134 0 0,1-3 125 0 0,0 0-1 0 0,0-1 0 0 0,1 1 0 0 0,1 6-124 0 0,0-6 53 0 0,-1 0 0 0 0,1 0 0 0 0,-1 0 0 0 0,-1 0 0 0 0,1 0 0 0 0,-1-1 0 0 0,-1 1 1 0 0,0 0-1 0 0,0-1 0 0 0,-1 3-53 0 0,-2 15 185 0 0,4-20-137 0 0,0-1 1 0 0,0 1 0 0 0,0 0 0 0 0,0-1 0 0 0,-3 5-49 0 0,0-2 17 0 0,3-4-17 0 0,-1 0 1 0 0,1 0 0 0 0,0 0-1 0 0,-1-1 1 0 0,1 2 0 0 0,1-1 0 0 0,-1 0-1 0 0,0 0 1 0 0,1 0 0 0 0,-1 0 0 0 0,1 0-1 0 0,0 1 0 0 0,0 0 35 0 0,-1 0 0 0 0,1 1 0 0 0,-1-1 0 0 0,0 0 0 0 0,-1 2-35 0 0,0-2 76 0 0,1-1 1 0 0,0 0 0 0 0,1 1 0 0 0,-1-1 0 0 0,1 1-1 0 0,-1-1 1 0 0,1 1 0 0 0,0-1 0 0 0,0 4-77 0 0,1-3 29 0 0,0-3-30 0 0,-1 0 1 0 0,0 0 0 0 0,0 0 0 0 0,0 0 0 0 0,1 0-1 0 0,-1-1 1 0 0,0 1 0 0 0,0 0 0 0 0,0 0 0 0 0,0 0-1 0 0,-1 0 1 0 0,1 0 0 0 0,0 0 0 0 0,0-1 0 0 0,0 1-1 0 0,-1 0 1 0 0,1 0 0 0 0,-1 0 0 0 0,2 1-53 0 0,2 4 50 0 0,-3 0 78 0 0,0-6-70 0 0,0-1 1 0 0,-1 1-1 0 0,1 0 1 0 0,0 0-1 0 0,0 0 1 0 0,0 0 0 0 0,0 0-1 0 0,0 0 1 0 0,0 0-1 0 0,0 0 1 0 0,-1 0 0 0 0,1 0-1 0 0,0 0 1 0 0,0 0-1 0 0,0 0 1 0 0,0 0-1 0 0,0 0 1 0 0,0 0 0 0 0,0 0-1 0 0,-1 0 1 0 0,1 0-1 0 0,0 0 1 0 0,0 0-1 0 0,0 0 1 0 0,0 0 0 0 0,0 0-1 0 0,0 1 1 0 0,0-1-1 0 0,0 0 1 0 0,-1 0 0 0 0,1 0-1 0 0,0 0 1 0 0,0 0-1 0 0,0 0 1 0 0,0 0-1 0 0,0 0 1 0 0,0 0 0 0 0,0 0-1 0 0,0 1 1 0 0,0-1-1 0 0,0 0 1 0 0,0 0 0 0 0,0 0-1 0 0,0 0 1 0 0,0 0-1 0 0,0 0 1 0 0,0 0-1 0 0,0 1 1 0 0,0-1 0 0 0,0 0-6 0 0,-5-4 18 0 0,5 4-13 0 0,0 0 0 0 0,-1 0 0 0 0,1 0 0 0 0,0-1 0 0 0,0 1 0 0 0,-1 0 0 0 0,1-1 0 0 0,0 1 0 0 0,0 0 0 0 0,0-1 0 0 0,-1 1 0 0 0,1 0 0 0 0,0-1 0 0 0,0 1 0 0 0,0 0 0 0 0,0-1 0 0 0,0 1 0 0 0,0 0 0 0 0,0-1 0 0 0,0 1 0 0 0,0 0-1 0 0,0-1 1 0 0,0 1 0 0 0,0-1 0 0 0,0 1 0 0 0,0-1-5 0 0,-2-8 76 0 0,2 7-79 0 0,-1 1 0 0 0,0-1 0 0 0,0 1-1 0 0,1-1 1 0 0,-1 1 0 0 0,1-1 0 0 0,-1 0-1 0 0,1 1 1 0 0,0-1 0 0 0,0 0 0 0 0,-1 0-1 0 0,1 1 1 0 0,1-1 0 0 0,-1 0 0 0 0,0 1-1 0 0,0-1 1 0 0,0 0 0 0 0,1 1 0 0 0,-1-1-1 0 0,1 0 1 0 0,0 1 3 0 0,0-4-23 0 0,1 0-1 0 0,-1 0 1 0 0,0 0-1 0 0,0 0 1 0 0,0 0-1 0 0,-1-1 1 0 0,1-2 23 0 0,-2 3-17 0 0,2 1 1 0 0,-1 0 0 0 0,0 0-1 0 0,1-1 1 0 0,0 1-1 0 0,0 0 1 0 0,0 0-1 0 0,1 0 1 0 0,-1 0-1 0 0,1 0 1 0 0,1-1 16 0 0,6-8-76 0 0,-6 9 37 0 0,0-1 1 0 0,0 1 0 0 0,0 0 0 0 0,-1-1 0 0 0,1 0 0 0 0,-1 1 0 0 0,0-2 38 0 0,2-7-97 0 0,0 1-1 0 0,0 0 1 0 0,1 0-1 0 0,1 0 1 0 0,0 0-1 0 0,1 1 98 0 0,30-56-501 0 0,-26 45 253 0 0,1 0-1 0 0,1 1 0 0 0,5-5 249 0 0,-8 13-98 0 0,0 2-1 0 0,0-1 0 0 0,1 1 1 0 0,0 1-1 0 0,1 0 0 0 0,0 1 1 0 0,0 0-1 0 0,1 1 0 0 0,3-1 99 0 0,4-3 0 0 0,-6 5 0 0 0,-1 0 0 0 0,1 0 0 0 0,11-3 0 0 0,-24 10 1 0 0,5-2 49 0 0,-1 0-1 0 0,1 1 0 0 0,0-1 0 0 0,0 1 0 0 0,1 1 0 0 0,0-1-49 0 0,-5 1 226 0 0,-2 0 4 0 0,-2 3-208 0 0,1 1-1 0 0,-1-1 0 0 0,0 0 0 0 0,0 0 0 0 0,0 0 1 0 0,0 0-1 0 0,-1-1 0 0 0,1 1 0 0 0,-1-1 0 0 0,0 2-21 0 0,2-4 18 0 0,-69 66 402 0 0,-19 19-366 0 0,83-79-54 0 0,3-4 0 0 0,1 0 0 0 0,0 0 0 0 0,0 0 0 0 0,1 1 0 0 0,-1-1 0 0 0,0 1 0 0 0,1-1 0 0 0,-1 1 0 0 0,1-1 0 0 0,0 1 0 0 0,0 0 0 0 0,0 0 0 0 0,-4 12 0 0 0,4-11 0 0 0,0-1 0 0 0,-1 1 0 0 0,2 0 0 0 0,-1-1 0 0 0,0 1 0 0 0,1 0 0 0 0,0 0 0 0 0,-1 0 0 0 0,2 0 0 0 0,-1-1 0 0 0,0 1 0 0 0,2 4 0 0 0,1 3 74 0 0,0-1 0 0 0,1 1 0 0 0,1-1 0 0 0,0 1 0 0 0,0-1-1 0 0,1-1 1 0 0,2 4-74 0 0,15 17 776 0 0,14 15-776 0 0,0-1 214 0 0,-31-36-450 0 0,-1-1 0 0 0,1 1-1 0 0,-2 1 1 0 0,1-1 0 0 0,-1 1 0 0 0,0 1 236 0 0,-3-8-1440 0 0,2 3-66 0 0</inkml:trace>
  <inkml:trace contextRef="#ctx0" brushRef="#br0" timeOffset="2370.698">2036 934 3680 0 0,'38'-8'2613'0'0,"-27"7"304"0"0,22-2 2439 0 0,-27 3-4872 0 0,0 0 0 0 0,0 0 0 0 0,0 1-1 0 0,-1-1 1 0 0,1 1 0 0 0,0 1 0 0 0,2 0-484 0 0,-6-1 118 0 0,-1 0 0 0 0,0 0 1 0 0,1 0-1 0 0,-1-1 0 0 0,0 2 1 0 0,0-1-1 0 0,0 0 0 0 0,1 0 0 0 0,-1 0 1 0 0,0 0-1 0 0,-1 1 0 0 0,1-1 0 0 0,0 0 1 0 0,0 1-1 0 0,-1-1 0 0 0,1 1 1 0 0,0-1-1 0 0,-1 1 0 0 0,0-1 0 0 0,1 2-118 0 0,0 1 97 0 0,0-1-1 0 0,-1 1 0 0 0,1 0 0 0 0,-1 0 0 0 0,0-1 0 0 0,0 1 0 0 0,0 0 0 0 0,-1 0-96 0 0,1 0 66 0 0,-1-1-1 0 0,-1 1 0 0 0,1-1 1 0 0,0 0-1 0 0,-1 1 0 0 0,0-1 0 0 0,0 0 1 0 0,0 0-1 0 0,0 0 0 0 0,0 0 1 0 0,0-1-1 0 0,-1 1-65 0 0,-7 7 202 0 0,-1 0-1 0 0,-6 4-201 0 0,-8 7 69 0 0,16-14-68 0 0,-6 9 73 0 0,15-15-66 0 0,0-1 0 0 0,1 1 0 0 0,-1 0-1 0 0,1-1 1 0 0,-1 1 0 0 0,1 0 0 0 0,-1-1 0 0 0,1 1 0 0 0,0-1 0 0 0,-1 1 0 0 0,1-1-1 0 0,0 1 1 0 0,0-1-8 0 0,-1 0 5 0 0,2 1 6 0 0,0 0 0 0 0,-1 0 1 0 0,1 0-1 0 0,0 0 0 0 0,0-1 0 0 0,0 1 1 0 0,0 0-1 0 0,0-1 0 0 0,0 0 0 0 0,0 0 1 0 0,1 1-1 0 0,-1-1 0 0 0,0 0 1 0 0,0-1-12 0 0,33-3 198 0 0,-19 1-138 0 0,15-2 9 0 0,0-1 0 0 0,24-8-69 0 0,-7-3-3446 0 0,-33 11-3731 0 0</inkml:trace>
  <inkml:trace contextRef="#ctx0" brushRef="#br0" timeOffset="3029.518">233 133 6072 0 0,'-15'-2'656'0'0,"-23"2"7278"0"0,39 1-5161 0 0,17 6-2265 0 0,129 17 1668 0 0,-104-18-1808 0 0,2 0-214 0 0,-1-2 0 0 0,8-1-154 0 0,-12-2 69 0 0,-18 0-502 0 0,0-1 0 0 0,10-2 433 0 0,-9 2-2160 0 0,-13 0-817 0 0,-5 0 1044 0 0</inkml:trace>
  <inkml:trace contextRef="#ctx0" brushRef="#br0" timeOffset="3438.142">543 81 7832 0 0,'0'0'602'0'0,"-4"-3"-372"0"0,3 2 267 0 0,-1 0 1 0 0,1 0 0 0 0,-1 0-1 0 0,1 0 1 0 0,-1 1-1 0 0,1-1 1 0 0,-1 0 0 0 0,1 1-1 0 0,-2-1-497 0 0,3 1 69 0 0,0 0 0 0 0,0 0 0 0 0,0 0-1 0 0,0 0 1 0 0,0 0 0 0 0,0 0 0 0 0,0 0-1 0 0,0 0 1 0 0,0 0 0 0 0,0 0 0 0 0,0 0 0 0 0,0 1-1 0 0,0-1 1 0 0,0 0 0 0 0,0 0 0 0 0,0 0-1 0 0,0 0 1 0 0,0 0 0 0 0,0 0 0 0 0,0 0-1 0 0,0 0 1 0 0,0 0 0 0 0,0 0 0 0 0,0 0 0 0 0,0 0-1 0 0,0 0 1 0 0,0 0 0 0 0,0 0 0 0 0,0 0-1 0 0,0 0 1 0 0,0 0 0 0 0,0 0 0 0 0,0 0 0 0 0,0 0-1 0 0,0 0 1 0 0,0 0 0 0 0,0 0 0 0 0,0 0-1 0 0,0 0 1 0 0,0 0 0 0 0,0 0 0 0 0,0 0-1 0 0,0 0 1 0 0,0 1 0 0 0,0-1-69 0 0,10 4 1440 0 0,33 18-1222 0 0,-28-17-173 0 0,-1 0 0 0 0,1 1-1 0 0,-1 0 1 0 0,-1 1-1 0 0,1 1 1 0 0,-1 0-1 0 0,3 4-44 0 0,1-1 0 0 0,-13-9 0 0 0,0 0 0 0 0,-1 1 0 0 0,1-1 0 0 0,-1 1 0 0 0,0 0 0 0 0,2 1 0 0 0,4 5 23 0 0,-7-7-13 0 0,1 1-1 0 0,0-1 0 0 0,-1 1 0 0 0,0 0 0 0 0,2 3-9 0 0,-3-4 6 0 0,0-1 0 0 0,-1 0-1 0 0,1 1 1 0 0,-1-1 0 0 0,0 0-1 0 0,1 1 1 0 0,-1-1 0 0 0,0 1-1 0 0,0-1 1 0 0,0 1 0 0 0,0-1-1 0 0,0 1 1 0 0,0-1 0 0 0,0 0-1 0 0,0 1 1 0 0,-1-1 0 0 0,1 2-6 0 0,-1-1 19 0 0,1 0-1 0 0,-1 0 1 0 0,0-1 0 0 0,1 1 0 0 0,-1 0 0 0 0,0 0-1 0 0,0-1 1 0 0,0 1 0 0 0,0-1 0 0 0,0 1 0 0 0,-1-1-1 0 0,1 1 1 0 0,0-1 0 0 0,-1 1 0 0 0,1-1-1 0 0,-1 0 1 0 0,1 0 0 0 0,-1 0 0 0 0,0 0 0 0 0,1 0-1 0 0,-2 0-18 0 0,-39 27 112 0 0,-53 13-997 0 0,52-26-4537 0 0,16-6 2 0 0</inkml:trace>
  <inkml:trace contextRef="#ctx0" brushRef="#br0" timeOffset="3816.902">1500 81 8288 0 0,'0'0'638'0'0,"-6"0"442"0"0,7 0 4762 0 0,19 5-5262 0 0,1-1 0 0 0,0-1 0 0 0,1-1 1 0 0,-1 0-1 0 0,0-2 0 0 0,12-1-580 0 0,5 0 270 0 0,12 3-270 0 0,-17-1 46 0 0,1-1-1 0 0,0-2 0 0 0,5-2-45 0 0,-17 2 8 0 0,-2 0 269 0 0,-11 0-1106 0 0,-7 0-3460 0 0,-6-4 1864 0 0,-4 1-92 0 0</inkml:trace>
  <inkml:trace contextRef="#ctx0" brushRef="#br0" timeOffset="4201.846">1797 35 2760 0 0,'-1'-1'207'0'0,"-7"-16"5772"0"0,8 16-4041 0 0,5-5 610 0 0,-2 4-2336 0 0,0 1 0 0 0,1 0 1 0 0,-1-1-1 0 0,1 1 1 0 0,-1 1-1 0 0,1-1 1 0 0,-1 0-1 0 0,1 1 1 0 0,0 0-1 0 0,-1 0 0 0 0,1 0 1 0 0,0 0-1 0 0,-1 1 1 0 0,1-1-1 0 0,0 1 1 0 0,-1 0-1 0 0,1 0 0 0 0,1 1-212 0 0,11 4 487 0 0,1 1-1 0 0,-1 0 1 0 0,-1 1-1 0 0,0 1 0 0 0,9 6-486 0 0,-19-11 104 0 0,1 0 40 0 0,-1-1 0 0 0,0 2-1 0 0,0-1 1 0 0,0 0 0 0 0,-1 1 0 0 0,3 4-144 0 0,-6-8 21 0 0,0 0 0 0 0,-1 0 0 0 0,1 0 0 0 0,-1 0 1 0 0,1 0-1 0 0,-1 0 0 0 0,1 1 0 0 0,-1-1 0 0 0,0 0 0 0 0,1 0 1 0 0,-1 0-1 0 0,0 1 0 0 0,0-1 0 0 0,0 0 0 0 0,0 1 0 0 0,0-1 0 0 0,0 0 1 0 0,0 0-1 0 0,-1 1 0 0 0,1-1 0 0 0,0 0 0 0 0,-1 0 0 0 0,1 0 0 0 0,-1 1 1 0 0,1-1-1 0 0,-1 0 0 0 0,0 0 0 0 0,1 0 0 0 0,-1 0 0 0 0,0 0 1 0 0,0 0-1 0 0,0 0 0 0 0,0 0 0 0 0,0-1 0 0 0,0 1 0 0 0,0 1-21 0 0,-8 4 94 0 0,0 0 0 0 0,0 0-1 0 0,-1-1 1 0 0,1 0 0 0 0,-1 0-1 0 0,-2 0-93 0 0,-29 14-11 0 0,25-11-637 0 0,0 0 1 0 0,-1 0-1 0 0,-4 0 648 0 0,-44 13-1201 0 0,5-3-14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16096 0 0,'0'-3'213'0'0,"0"0"0"0"0,1 0 0 0 0,-1 0 0 0 0,1 0 0 0 0,0 0 0 0 0,0 1 0 0 0,0-1 0 0 0,0 0 0 0 0,1 1 0 0 0,-1-1 0 0 0,1 0 1 0 0,-1 1-1 0 0,1-1-213 0 0,28-31 2566 0 0,-18 23-1683 0 0,-5 2-577 0 0,2 1 0 0 0,-1 1 0 0 0,1-1 0 0 0,0 1 0 0 0,1 1 0 0 0,5-4-306 0 0,-12 9 26 0 0,0-1-1 0 0,0 0 0 0 0,1 1 1 0 0,-1 0-1 0 0,0 0 1 0 0,0 0-1 0 0,1 0 0 0 0,-1 0 1 0 0,1 1-1 0 0,-1 0 1 0 0,1-1-1 0 0,-1 1 0 0 0,0 0 1 0 0,1 1-1 0 0,-1-1 1 0 0,1 1-1 0 0,-1-1 0 0 0,0 1 1 0 0,1 0-1 0 0,-1 0 0 0 0,0 1 1 0 0,0-1-1 0 0,3 2-25 0 0,41 26 54 0 0,-35-21-31 0 0,1 0 0 0 0,1 0 1 0 0,-1-1-1 0 0,1-1 1 0 0,0 0-1 0 0,4 0-23 0 0,0 1 60 0 0,-13-5-14 0 0,1-1 0 0 0,-1 0 0 0 0,0 0 0 0 0,0 0 0 0 0,0 0 1 0 0,1-1-1 0 0,-1 0 0 0 0,0 0 0 0 0,1-1 0 0 0,-1 1 0 0 0,0-1 1 0 0,0 0-1 0 0,0 0 0 0 0,4-2-46 0 0,0 0-320 0 0,0-1 1 0 0,-1 0 0 0 0,5-2 319 0 0,22-17-4594 0 0,-29 17 2222 0 0</inkml:trace>
  <inkml:trace contextRef="#ctx0" brushRef="#br0" timeOffset="406.188">92 350 10592 0 0,'0'1'43'0'0,"-1"-1"-1"0"0,1 0 1 0 0,-1 0 0 0 0,0 0 0 0 0,1 0 0 0 0,-1 1 0 0 0,0-1 0 0 0,1 0 0 0 0,-1 0 0 0 0,0 0 0 0 0,1-1 0 0 0,-1 1 0 0 0,1 0-1 0 0,-1 0 1 0 0,0 0 0 0 0,1 0 0 0 0,-1-1 0 0 0,1 1 0 0 0,-1 0-43 0 0,0-1 284 0 0,0 1 0 0 0,0-1 0 0 0,1 1 0 0 0,-1-1 0 0 0,0 0 1 0 0,1 1-1 0 0,-1-1 0 0 0,0 0 0 0 0,1 0 0 0 0,-1 1 0 0 0,1-1 0 0 0,-1 0 0 0 0,1 0 0 0 0,0 0 0 0 0,-1 0 1 0 0,1 1-1 0 0,0-1 0 0 0,-1 0 0 0 0,1 0 0 0 0,0 0 0 0 0,0 0 0 0 0,0 0 0 0 0,0 0 0 0 0,0 0 0 0 0,0 0 0 0 0,0 0 1 0 0,0 0-1 0 0,1 0 0 0 0,-1 1 0 0 0,0-1 0 0 0,0 0 0 0 0,1-1-284 0 0,5-10 1210 0 0,-5 9-1058 0 0,0-1 0 0 0,1 1 0 0 0,0-1 0 0 0,0 1 0 0 0,0 0 0 0 0,0 0 0 0 0,0 0 0 0 0,1 0 0 0 0,-1 0 0 0 0,1 0-1 0 0,0 1 1 0 0,-1-1 0 0 0,1 1 0 0 0,0 0 0 0 0,1 0-152 0 0,6-4 106 0 0,-3 2-72 0 0,0-1 0 0 0,1 1-1 0 0,0 0 1 0 0,0 1 0 0 0,0 0 0 0 0,0 0 0 0 0,1 1 0 0 0,-1 0-1 0 0,1 1 1 0 0,8-1-34 0 0,-9 2 7 0 0,0 0 0 0 0,0 1 0 0 0,0 0-1 0 0,0 0 1 0 0,0 1 0 0 0,0 0 0 0 0,-1 1 0 0 0,1 0-1 0 0,-1 0 1 0 0,0 0 0 0 0,7 5-7 0 0,68 36 341 0 0,-77-41-341 0 0,0 0 0 0 0,0 0 0 0 0,1-1 0 0 0,-1 0 0 0 0,1 0 0 0 0,-1 0 0 0 0,1 0 0 0 0,0-1 0 0 0,-1 0 0 0 0,1-1 0 0 0,0 1 0 0 0,0-1 0 0 0,0 0 0 0 0,0 0 0 0 0,-1-1 0 0 0,1 0 0 0 0,0 0 0 0 0,0 0 0 0 0,2-2 0 0 0,0 0-533 0 0,16-6-1395 0 0,-8 0-4085 0 0,-3 1-1048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3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6 478 1840 0 0,'0'-22'4508'0'0,"-3"2"814"0"0,3 17-5176 0 0,-1 0-1 0 0,0 0 1 0 0,1 0 0 0 0,0 0 0 0 0,0 0 0 0 0,0 0-1 0 0,0 0 1 0 0,0 0 0 0 0,1 0 0 0 0,0-2-146 0 0,1-38 2688 0 0,-2 22-1025 0 0,-1 11-297 0 0,1 9 541 0 0,2 6-1356 0 0,6 23-551 0 0,2 7 0 0 0,6 2 0 0 0,-11-22 0 0 0,1-1 0 0 0,1-1 0 0 0,0 1 0 0 0,1-1 0 0 0,2 3 0 0 0,-8-14 3 0 0,3 6 4 0 0,1-1-1 0 0,0 0 1 0 0,0 0 0 0 0,1 0 0 0 0,0-1 0 0 0,0 0 0 0 0,0-1 0 0 0,1 1-1 0 0,3 0-6 0 0,-9-5 12 0 0,-1-1-1 0 0,1 0 0 0 0,-1-1 0 0 0,1 1 1 0 0,-1 0-1 0 0,1 0 0 0 0,-1-1 0 0 0,1 1 1 0 0,-1-1-1 0 0,0 1 0 0 0,1-1 0 0 0,-1 1 1 0 0,1-1-1 0 0,-1 0 0 0 0,0 0 0 0 0,2-1-11 0 0,0 0 32 0 0,-1-1-1 0 0,1 0 1 0 0,0-1-1 0 0,-1 1 0 0 0,0 0 1 0 0,0-1-1 0 0,0 0 0 0 0,0 1 1 0 0,0-1-1 0 0,0-2-31 0 0,12-43-38 0 0,-8 27-43 0 0,7-33-94 0 0,-13 50 165 0 0,1 5 5 0 0,1 1 1 0 0,-1-1-1 0 0,0 1 1 0 0,0-1-1 0 0,0 1 1 0 0,0-1 0 0 0,0 1-1 0 0,0-1 1 0 0,0 1-1 0 0,0 0 1 0 0,0 0-1 0 0,0 0 5 0 0,31 40 1 0 0,-21-27 99 0 0,0 1-1 0 0,7 5-99 0 0,-16-18-46 0 0,0 1 172 0 0,1 0 0 0 0,0-1 1 0 0,1 1-1 0 0,-1 0 1 0 0,0-1-1 0 0,1 0 1 0 0,0 1-127 0 0,-4-3 40 0 0,1 0 1 0 0,-1 0-1 0 0,1 0 1 0 0,-1 1-1 0 0,1-1 1 0 0,-1 0-1 0 0,1 0 1 0 0,0 0-1 0 0,-1 0 0 0 0,1 0 1 0 0,-1 0-1 0 0,1 0 1 0 0,-1 0-1 0 0,1 0 1 0 0,-1 0-1 0 0,1 0 1 0 0,-1-1-1 0 0,1 1 1 0 0,-1 0-1 0 0,1 0 0 0 0,-1 0 1 0 0,1-1-41 0 0,0 0 46 0 0,0 0 0 0 0,0 1 0 0 0,-1-1 0 0 0,1 0 0 0 0,0 0 0 0 0,-1 0 0 0 0,1 0 0 0 0,-1 0 0 0 0,1 0-1 0 0,-1 0 1 0 0,0 0 0 0 0,1 0 0 0 0,-1 0 0 0 0,0 0 0 0 0,0-1 0 0 0,1 1-46 0 0,1-14 207 0 0,-1 0 0 0 0,0 0-1 0 0,-1 0 1 0 0,-2-13-207 0 0,0-15 221 0 0,2 22-470 0 0,-1 14-139 0 0,1 0 0 0 0,0 0 1 0 0,0 0-1 0 0,1-1 0 0 0,0 1 0 0 0,1 0 0 0 0,1-6 388 0 0,0 4-2116 0 0</inkml:trace>
  <inkml:trace contextRef="#ctx0" brushRef="#br0" timeOffset="385.144">579 260 13824 0 0,'0'0'1061'0'0,"0"17"531"0"0,9 28 3373 0 0,-5-9-4052 0 0,2 0-1 0 0,2-1 1 0 0,1 0 0 0 0,2 0-913 0 0,-10-27 78 0 0,3 1 10 0 0,-4-9-170 0 0,0 0-57 0 0,0 0-12 0 0,9-1-3379 0 0,-2-6 1652 0 0</inkml:trace>
  <inkml:trace contextRef="#ctx0" brushRef="#br0" timeOffset="386.144">628 175 17015 0 0,'0'0'752'0'0,"-6"-5"160"0"0,6 5-728 0 0,-9-3-184 0 0,4-2 0 0 0,5 5 0 0 0,0 0 336 0 0,0 0 32 0 0,0 0 8 0 0,0 0 0 0 0,0 0-376 0 0,0 0 0 0 0,0 0 0 0 0,0 8 0 0 0,0 1-1136 0 0,5-1-224 0 0,-1-1-47 0 0</inkml:trace>
  <inkml:trace contextRef="#ctx0" brushRef="#br0" timeOffset="842.912">1012 262 17879 0 0,'0'0'820'0'0,"0"0"-16"0"0,0 0-456 0 0,0 0-9 0 0,-7 0 462 0 0,3 0-726 0 0,1-1 0 0 0,-1 1 0 0 0,0 0 1 0 0,1 1-1 0 0,-1-1 0 0 0,0 1 0 0 0,1-1 0 0 0,-1 1 0 0 0,1 0 0 0 0,-1 0 0 0 0,1 1 0 0 0,-1-1 0 0 0,1 1 0 0 0,0 0 0 0 0,0 0 0 0 0,0 0 0 0 0,-1 0-75 0 0,-6 7 279 0 0,1-1 0 0 0,-1 1-1 0 0,2 0 1 0 0,-3 4-279 0 0,10-11 1 0 0,-4 4 4 0 0,0 1-1 0 0,1-1 1 0 0,0 2 0 0 0,0-1-1 0 0,1 0 1 0 0,0 1-1 0 0,0-1 1 0 0,1 1-1 0 0,0 0 1 0 0,0 0 0 0 0,1 0-1 0 0,-1 0 1 0 0,2 0-1 0 0,-1 1-4 0 0,1-5 2 0 0,1-1-1 0 0,-1 0 0 0 0,0 1 0 0 0,1-1 1 0 0,-1 0-1 0 0,1 0 0 0 0,0 0 0 0 0,0 0 1 0 0,0 0-1 0 0,1 0 0 0 0,-1 0 0 0 0,1 0 1 0 0,-1 0-1 0 0,1 0 0 0 0,0-1 0 0 0,2 3-1 0 0,-2-3 6 0 0,0-1 0 0 0,-1 1-1 0 0,1-1 1 0 0,0 0-1 0 0,0 0 1 0 0,0 0 0 0 0,0 0-1 0 0,0 0 1 0 0,1 0-1 0 0,-1 0 1 0 0,0-1 0 0 0,0 1-1 0 0,0-1 1 0 0,1 1-1 0 0,-1-1 1 0 0,0 0 0 0 0,0 0-1 0 0,1 0 1 0 0,-1-1 0 0 0,0 1-1 0 0,1 0 1 0 0,-1-1-1 0 0,0 1 1 0 0,1-1-6 0 0,4-1 18 0 0,0-1-1 0 0,0 0 1 0 0,0 0 0 0 0,0 0-1 0 0,0-1 1 0 0,-1 0 0 0 0,1 0 0 0 0,-1 0-1 0 0,0-1 1 0 0,-1 0 0 0 0,2-2-18 0 0,3-4 35 0 0,0-1 1 0 0,-1 0 0 0 0,-1 0 0 0 0,0-1-1 0 0,0-2-35 0 0,2-4-111 0 0,-1-1 1 0 0,-1 0-1 0 0,-1 0 0 0 0,-1-1 0 0 0,3-14 111 0 0,-1-9-335 0 0,-2-1 0 0 0,-1-7 335 0 0,-5-57 448 0 0,15 189-450 0 0,3 27 88 0 0,-8-10 78 0 0,-2-22 31 0 0,5 15-195 0 0,-11-71 55 0 0,-2-15-61 0 0,0-1 0 0 0,1 1 1 0 0,-1 0-1 0 0,1-1 0 0 0,0 1 1 0 0,0-1-1 0 0,0 1 0 0 0,1 0 6 0 0,-2-3-173 0 0,0-1-19 0 0,0 0-345 0 0,2-1-1423 0 0,5-4-606 0 0</inkml:trace>
  <inkml:trace contextRef="#ctx0" brushRef="#br0" timeOffset="1217.056">1374 58 12440 0 0,'0'0'957'0'0,"0"9"-373"0"0,1 2 942 0 0,0 1 0 0 0,1-1 0 0 0,0 1-1 0 0,4 9-1525 0 0,3 21 326 0 0,4 86 1110 0 0,-10-105-1087 0 0,-1 20-349 0 0,1 5 100 0 0,-4-17 73 0 0,1-29-408 0 0,0-1 0 0 0,0 1 0 0 0,0-1-1 0 0,0 1 1 0 0,-1-1 0 0 0,1 0 0 0 0,-1 1 0 0 0,1-1 0 0 0,0 1 0 0 0,-1-1-1 0 0,0 0 1 0 0,1 0 0 0 0,-1 1 0 0 0,0-1 0 0 0,0 0 0 0 0,0 0 0 0 0,0 0-1 0 0,0 1 236 0 0,-5-1-2147 0 0</inkml:trace>
  <inkml:trace contextRef="#ctx0" brushRef="#br0" timeOffset="1218.056">1291 287 10136 0 0,'7'-11'1080'0'0,"-3"9"-558"0"0,-1 0 1 0 0,1 0-1 0 0,-1 1 1 0 0,1-1 0 0 0,0 1-1 0 0,0 0 1 0 0,0 0-1 0 0,0 0 1 0 0,-1 1 0 0 0,1-1-1 0 0,2 1-522 0 0,11-2 1237 0 0,16-2-279 0 0,1 1 0 0 0,28 1-958 0 0,11-1-84 0 0,-58 1-1046 0 0,1-1-422 0 0</inkml:trace>
  <inkml:trace contextRef="#ctx0" brushRef="#br0" timeOffset="1612.999">1656 74 4144 0 0,'0'0'319'0'0,"0"8"207"0"0,0 2 2738 0 0,1 0 1 0 0,1 0-1 0 0,0 4-3264 0 0,9 30 3030 0 0,-9-35-3140 0 0,16 65 2119 0 0,-2-8 775 0 0,9 19-2784 0 0,-16-55 228 0 0,-5-17 13 0 0,0 1-1 0 0,1-1 1 0 0,1 0-1 0 0,0 0 1 0 0,0-1-1 0 0,2 1-240 0 0,-7-11 81 0 0,-1-2-1 0 0,0 0 0 0 0,12-6 147 0 0,-9 3-253 0 0,1-1-1 0 0,-1-1 1 0 0,0 1 0 0 0,0 0 0 0 0,0-1-1 0 0,-1 0 1 0 0,2-2 26 0 0,-1 1-159 0 0,0-1 1 0 0,1 1-1 0 0,0 1 0 0 0,0-2 159 0 0,9-9-323 0 0,-6 8 165 0 0,0-1 0 0 0,1 1 1 0 0,4-3 157 0 0,-9 8-4 0 0,0 1 0 0 0,0-1 0 0 0,0 1 0 0 0,1 0 0 0 0,-1 1 0 0 0,1-1 0 0 0,-1 1 0 0 0,1-1 0 0 0,0 1 0 0 0,0 0 0 0 0,3 0 4 0 0,-4 0-2 0 0,0 1 0 0 0,-1 0 0 0 0,1 0 0 0 0,0 0 0 0 0,0 1 0 0 0,0-1 0 0 0,0 1 0 0 0,0 0 0 0 0,-1-1 1 0 0,1 1-1 0 0,0 0 0 0 0,0 1 0 0 0,-1-1 0 0 0,1 0 0 0 0,-1 1 0 0 0,1-1 0 0 0,-1 1 0 0 0,0 0 0 0 0,1 0 0 0 0,0 2 2 0 0,5 4-10 0 0,0 1 0 0 0,-1 1-1 0 0,0 0 1 0 0,3 5 10 0 0,-10-14 0 0 0,4 6-155 0 0,0 0 0 0 0,-1 1-1 0 0,3 6 156 0 0,6 15-1118 0 0,-6-16-658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4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12728 0 0,'-3'-8'1149'0'0,"2"2"-945"0"0,1 0-68 0 0,0 4 449 0 0,0 2 191 0 0,0 0 31 0 0,0 0-45 0 0,0 0-216 0 0,0 0-98 0 0,0 0-22 0 0,9 18 349 0 0,2 6-256 0 0,-2 1-1 0 0,-1 0 1 0 0,4 22-519 0 0,-2-9 445 0 0,-7-30-317 0 0,0 0 0 0 0,1 0-1 0 0,0 0 1 0 0,2 4-128 0 0,10 19 215 0 0,-13-25-179 0 0,1 0 1 0 0,-1 1-1 0 0,1-1 1 0 0,1 0-1 0 0,-1-1 1 0 0,1 1-1 0 0,0-1 1 0 0,0 0-1 0 0,1 0 1 0 0,-1 0 0 0 0,1-1-1 0 0,0 0 1 0 0,0 0-1 0 0,1-1 1 0 0,5 3-37 0 0,-9-5 38 0 0,-1 0 0 0 0,1 0 1 0 0,-1-1-1 0 0,1 1 1 0 0,-1-1-1 0 0,1 0 1 0 0,-1 0-1 0 0,1 0 0 0 0,0 0 1 0 0,-1 0-1 0 0,1 0 1 0 0,-1-1-1 0 0,1 1 0 0 0,-1-1 1 0 0,1 0-1 0 0,-1 1 1 0 0,1-2-39 0 0,1 0 66 0 0,0 0 1 0 0,0 0 0 0 0,0-1 0 0 0,-1 0-1 0 0,1 1 1 0 0,-1-1 0 0 0,0-1 0 0 0,0 1-1 0 0,2-3-66 0 0,3-5 26 0 0,0-1 0 0 0,-1 0 0 0 0,0 0 1 0 0,-1 0-1 0 0,4-14-26 0 0,-5 8-301 0 0,0-1 0 0 0,-1 0 0 0 0,-1 1 1 0 0,-1-1-1 0 0,-1-11 301 0 0,3-16-496 0 0,0-22 702 0 0,-4 67-70 0 0,0 1 35 0 0,0 0-148 0 0,0 0 0 0 0,0-1 0 0 0,0 1 0 0 0,0 0 0 0 0,0 0 0 0 0,0-1 0 0 0,1 1 0 0 0,-1 0 0 0 0,0-1 0 0 0,0 1 0 0 0,0 0 0 0 0,0 0 0 0 0,0 0 0 0 0,1-1 0 0 0,-1 1 0 0 0,0 0 0 0 0,0 0 0 0 0,0-1 0 0 0,1 1 0 0 0,-1 0 0 0 0,0 0 0 0 0,0 0 0 0 0,1 0 0 0 0,-1 0-23 0 0,4 0 8 0 0,1 0-1 0 0,-1 0 1 0 0,1 1 0 0 0,-1 0 0 0 0,0 0 0 0 0,1 0-1 0 0,-1 1 1 0 0,0-1 0 0 0,0 1 0 0 0,0 0-1 0 0,0 0-7 0 0,61 21-80 0 0,-32-11-986 0 0,-9-8-5363 0 0,-12-4-283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4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 15952 0 0,'0'-13'1699'0'0,"0"9"-1608"0"0,0 3 229 0 0,0 1 89 0 0,0 0 9 0 0,0 0-10 0 0,0 0-60 0 0,-1 3-201 0 0,1 0 1 0 0,0 0-1 0 0,-1 1 1 0 0,0-1-1 0 0,0 0 1 0 0,0-1-1 0 0,0 2-147 0 0,-5 18 554 0 0,-7 144 1254 0 0,-5 10-1234 0 0,13-105-498 0 0,-3 71 144 0 0,7-120-38 0 0,0-17-203 0 0,1 0 0 0 0,0 0 0 0 0,0 0 0 0 0,0 0 1 0 0,0 0-1 0 0,1 1 0 0 0,0-1 0 0 0,0 0 0 0 0,1 2 21 0 0,-2-6-349 0 0,0-1-695 0 0,0 0-304 0 0,1 0-1161 0 0,4-2-4432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65 302 5064 0 0,'0'0'389'0'0,"0"0"130"0"0,-6 14 6934 0 0,-8 53-3184 0 0,3-4-1500 0 0,0 34-2769 0 0,7-13 1069 0 0,2-33-50 0 0,-6 30-1019 0 0,8-76 64 0 0,-1 0 0 0 0,0 0 0 0 0,-1 0 0 0 0,1 0 0 0 0,-2 3-64 0 0,3-7 72 0 0,0-1 0 0 0,0 0 0 0 0,0 0 0 0 0,0 0 0 0 0,0 0 19 0 0,0 0 77 0 0,0 0 31 0 0,6-20 194 0 0,9-20-1078 0 0,3 0 1 0 0,1 0-1 0 0,1 2 0 0 0,12-15 685 0 0,-22 41-190 0 0,0 0 0 0 0,0 1 0 0 0,1 0 0 0 0,1 1 0 0 0,-1 0 0 0 0,2 1 0 0 0,-1 1 0 0 0,1-1-1 0 0,1 2 1 0 0,-1 0 0 0 0,1 1 0 0 0,5-2 190 0 0,-16 7 86 0 0,0 0 0 0 0,1 0 0 0 0,-1 0 0 0 0,0 0 0 0 0,0 1 0 0 0,3-1-86 0 0,-5 1 341 0 0,-1 0 1 0 0,-1 8 316 0 0,0-5-556 0 0,0 0-1 0 0,0 0 0 0 0,0 0 0 0 0,-1 0 0 0 0,1 0 1 0 0,-1 0-1 0 0,0-1 0 0 0,0 1 0 0 0,0-1 0 0 0,0 2-101 0 0,-26 23 448 0 0,15-15-256 0 0,-38 34 130 0 0,28-26-154 0 0,-13 15-168 0 0,25-24 9 0 0,4-4-2 0 0,-1 1 0 0 0,2 0 1 0 0,-1 0-1 0 0,1 0 0 0 0,0 1 0 0 0,0 0 1 0 0,1 0-1 0 0,1 0 0 0 0,-1 3-7 0 0,3-8 0 0 0,2-4 0 0 0,-1 1 0 0 0,1 0 0 0 0,0 0 0 0 0,-1-1 0 0 0,1 1 0 0 0,0 0 0 0 0,0 0 0 0 0,-1 0 0 0 0,1 0 0 0 0,0-1 0 0 0,0 1 0 0 0,0 0 0 0 0,0 0 0 0 0,0 0 0 0 0,0 0 0 0 0,0-1 0 0 0,1 1 0 0 0,-1 0 0 0 0,0 0 0 0 0,0 0 0 0 0,1-1 0 0 0,-1 1 0 0 0,0 0 0 0 0,1 0 0 0 0,-1-1 0 0 0,1 1 0 0 0,-1 0 0 0 0,1 0 0 0 0,1 1 8 0 0,1 0-1 0 0,-1 0 1 0 0,0 0 0 0 0,1 0-1 0 0,-1 0 1 0 0,1-1-1 0 0,0 0 1 0 0,-1 1-1 0 0,1-1 1 0 0,0 0 0 0 0,0 0-1 0 0,0 0-7 0 0,37 6 105 0 0,-31-6-106 0 0,-3-1-87 0 0,0 0 0 0 0,0 0 0 0 0,1 0 1 0 0,-1-1-1 0 0,1 0 88 0 0,10-1-3257 0 0,-10 0 261 0 0,11-1-4162 0 0</inkml:trace>
  <inkml:trace contextRef="#ctx0" brushRef="#br0" timeOffset="383.584">434 578 5064 0 0,'0'0'389'0'0,"-3"8"2814"0"0,0 18 5745 0 0,4 15-5405 0 0,0-26-3116 0 0,-1 1 0 0 0,0 6-427 0 0,-3 40 819 0 0,2-39-378 0 0,0 0 0 0 0,-1 0 0 0 0,-3 10-441 0 0,2-11-220 0 0,3-18 50 0 0,0-1 0 0 0,0 1 0 0 0,0-1 0 0 0,-1 1 0 0 0,0-1 0 0 0,0 1 0 0 0,0-1 0 0 0,-1 3 170 0 0,2-5-1798 0 0,0-1-98 0 0,0 0-22 0 0</inkml:trace>
  <inkml:trace contextRef="#ctx0" brushRef="#br0" timeOffset="768.25">601 548 3680 0 0,'26'2'3683'0'0,"-22"-2"-2625"0"0,0 0 1 0 0,0 0-1 0 0,1 0 1 0 0,-1 1 0 0 0,0-1-1 0 0,0 1 1 0 0,1 1-1059 0 0,0-1 381 0 0,0 0 1 0 0,0 0 0 0 0,0 0-1 0 0,0-1 1 0 0,0 0-1 0 0,0 0 1 0 0,4 0-382 0 0,37-6 2098 0 0,-36 5-1839 0 0,-6 0-145 0 0,3 0 106 0 0,1 0 0 0 0,0 0 0 0 0,-1 1 0 0 0,1 0 0 0 0,3 1-220 0 0,2-1 275 0 0,1 0 0 0 0,12-1-275 0 0,9-1 128 0 0,-21 2-335 0 0,13 0 534 0 0,-10 0-3813 0 0,-16 0-3225 0 0</inkml:trace>
  <inkml:trace contextRef="#ctx0" brushRef="#br0" timeOffset="769.25">786 444 4144 0 0,'0'0'319'0'0,"-2"6"-198"0"0,7 9 1409 0 0,-4-14-1150 0 0,-1 0 0 0 0,1 0 0 0 0,0 1-1 0 0,-1-1 1 0 0,1 0 0 0 0,-1 1 0 0 0,0-1-1 0 0,1 1 1 0 0,-1-1 0 0 0,0 1-380 0 0,0 3 1348 0 0,0 0-395 0 0,0-1 0 0 0,0 1 1 0 0,1 0-1 0 0,-1-1 0 0 0,1 1 0 0 0,1 2-953 0 0,-1-1 337 0 0,0 0-1 0 0,0 0 0 0 0,-1 0 1 0 0,0 0-1 0 0,0 0 0 0 0,0 0 1 0 0,-1 3-337 0 0,0 23 1192 0 0,1-26-980 0 0,0 0-1 0 0,-1 1 1 0 0,1-1-1 0 0,-1 0 1 0 0,-1 0 0 0 0,1 0-1 0 0,-1 1-211 0 0,0-1 62 0 0,1-2-16 0 0,1-1 0 0 0,0 1 1 0 0,-1-1-1 0 0,1 1 0 0 0,0 0 1 0 0,1-1-1 0 0,-1 1 0 0 0,1 0-46 0 0,0 23 271 0 0,-4-14-189 0 0,3-9-61 0 0,-1-1 0 0 0,0 0-1 0 0,1 0 1 0 0,0 1 0 0 0,0-1 0 0 0,0 0-1 0 0,0 1 1 0 0,0-1 0 0 0,1 0-1 0 0,0 3-20 0 0,2 19 69 0 0,-3-24-107 0 0,0 1 0 0 0,0 0 0 0 0,0-1 0 0 0,0 1 0 0 0,0 0 0 0 0,0-1 0 0 0,1 1 0 0 0,-1-1 0 0 0,1 1 0 0 0,-1 0 0 0 0,1-1 1 0 0,-1 1-1 0 0,1-1 0 0 0,0 1 0 0 0,0-1 0 0 0,0 0 0 0 0,0 1 0 0 0,0-1 0 0 0,0 0 0 0 0,0 1 0 0 0,0-1 0 0 0,0 0 0 0 0,1 0 0 0 0,-1 0 0 0 0,1 0 38 0 0,1 1-369 0 0,2 0-2667 0 0,-5-2-3878 0 0</inkml:trace>
  <inkml:trace contextRef="#ctx0" brushRef="#br0" timeOffset="1219.088">1258 289 5984 0 0,'0'0'464'0'0,"1"1"-306"0"0,0 2 187 0 0,0 0 0 0 0,0 0 0 0 0,-1-1 0 0 0,1 1 0 0 0,0 0 0 0 0,-1 0 0 0 0,0 0 0 0 0,0 0 0 0 0,0 0 0 0 0,0 1 1 0 0,0-1-1 0 0,-1 0 0 0 0,0 2-345 0 0,0 13 2960 0 0,3 4-302 0 0,-2-16-2439 0 0,1-1-1 0 0,-1 1 0 0 0,0 0 1 0 0,0 0-1 0 0,-1-1-218 0 0,0 7 245 0 0,-1-1 0 0 0,2 0 0 0 0,0 1 0 0 0,0 8-245 0 0,0-11 234 0 0,0 0 0 0 0,-1 0 1 0 0,0-1-1 0 0,0 1 0 0 0,-3 7-234 0 0,-3 23 617 0 0,4-12-32 0 0,-2 0-1 0 0,-5 14-584 0 0,10-37 45 0 0,-1 0-1 0 0,0-1 0 0 0,1 1 0 0 0,0 0 0 0 0,0 0 0 0 0,0 1-44 0 0,1-2 37 0 0,-1 0-1 0 0,0 0 0 0 0,0 0 1 0 0,0 0-1 0 0,-1 0 0 0 0,1 0 1 0 0,-1 1-1 0 0,0-1 0 0 0,0 0-36 0 0,-4 8 85 0 0,4-9-56 0 0,-1 1 0 0 0,1-1-1 0 0,0 1 1 0 0,0-1 0 0 0,0 1-1 0 0,1 0 1 0 0,-1-1 0 0 0,1 1 0 0 0,-1 0-1 0 0,1 2-28 0 0,0-3 21 0 0,0-1 0 0 0,-1 1 0 0 0,1 0 0 0 0,0-1 1 0 0,-1 1-1 0 0,1-1 0 0 0,-1 1 0 0 0,1-1 0 0 0,-1 1 0 0 0,0-1 0 0 0,1 1 0 0 0,-1-1 0 0 0,0 0 0 0 0,-1 1-21 0 0,-1 4 89 0 0,2-5 17 0 0,1-1 74 0 0,2-10-186 0 0,1 1 1 0 0,-1 0 0 0 0,1-1-1 0 0,4-5 6 0 0,-5 10-71 0 0,0 0-1 0 0,0 0 0 0 0,0-1 1 0 0,-1 1-1 0 0,0-2 72 0 0,0 3-54 0 0,0-1 0 0 0,0 1-1 0 0,0 0 1 0 0,1 0 0 0 0,0 0 0 0 0,-1 0 0 0 0,1 0-1 0 0,3-3 55 0 0,9-13-300 0 0,2 1-1 0 0,1 0 0 0 0,0 1 0 0 0,2 1 0 0 0,11-9 301 0 0,-17 17-14 0 0,0 1 0 0 0,1 0-1 0 0,-1 1 1 0 0,1 1-1 0 0,1 0 15 0 0,-9 3-5 0 0,-1 1-6 0 0,0 0 0 0 0,1 0 0 0 0,-1 0-1 0 0,1 1 1 0 0,0 0 0 0 0,2 0 11 0 0,1-1-10 0 0,-8 2-18 0 0,-1 0 86 0 0,0 0 10 0 0,0 1 10 0 0,-1 0-74 0 0,0 3 68 0 0,0 0 0 0 0,0 0 0 0 0,-1 0 0 0 0,0-1 0 0 0,0 1 0 0 0,0 0 0 0 0,0-1 0 0 0,0 1 0 0 0,-1-1 0 0 0,0 0 0 0 0,0 1-72 0 0,-27 22 287 0 0,-1-2 0 0 0,-8 4-287 0 0,-19 19 0 0 0,53-42 0 0 0,0-1 0 0 0,0 1 0 0 0,1 0 0 0 0,-1 1 0 0 0,-2 4 0 0 0,-8 9 0 0 0,15-18 0 0 0,-1-1 0 0 0,1 1 0 0 0,0 0 0 0 0,-1-1 0 0 0,1 1 0 0 0,0 0 0 0 0,0-1 0 0 0,0 1 0 0 0,0 0 0 0 0,0 0 0 0 0,-1-1 0 0 0,1 1 0 0 0,1 0 0 0 0,-1-1 0 0 0,0 1 0 0 0,0 0 0 0 0,0 0 0 0 0,0-1 0 0 0,0 1 0 0 0,1 0 0 0 0,-1-1 0 0 0,0 1 0 0 0,1 0 0 0 0,-1-1 0 0 0,0 1 0 0 0,1 0 0 0 0,10 13 0 0 0,-5-11 0 0 0,0 2 0 0 0,1-1 0 0 0,-1 0 0 0 0,1-1 0 0 0,0 0 0 0 0,0 0 0 0 0,2 0 0 0 0,16 4 19 0 0,20 5-2084 0 0,-30-10-169 0 0</inkml:trace>
  <inkml:trace contextRef="#ctx0" brushRef="#br0" timeOffset="1617.581">1672 668 8288 0 0,'0'0'381'0'0,"1"-8"127"0"0,0 7-508 0 0,0 0 0 0 0,-1 0 0 0 0,1 1 0 0 0,0-1 0 0 0,0 0 0 0 0,0 0 0 0 0,0 1 0 0 0,-1-1 0 0 0,1 0 0 0 0,0 1 0 0 0,0-1 0 0 0,0 1 0 0 0,0-1 0 0 0,0 1 0 0 0,1 0 0 0 0,-1-1 0 0 0,0 1 0 0 0,0 0 0 0 0,0 0 0 0 0,10-4 319 0 0,-7 3 444 0 0,-1-1 0 0 0,1 1-1 0 0,0-1 1 0 0,-1 1 0 0 0,1 0 0 0 0,0 1 0 0 0,0-1 0 0 0,0 1 0 0 0,0-1 0 0 0,2 1-763 0 0,-1 1 610 0 0,0-1 0 0 0,1 1 1 0 0,-1 0-1 0 0,0 0 0 0 0,0 1 0 0 0,0 0 1 0 0,3 1-611 0 0,-6-2 43 0 0,-1 0 1 0 0,0 0 0 0 0,0 0-1 0 0,0 0 1 0 0,0 0 0 0 0,0 0 0 0 0,0 0-1 0 0,-1 0 1 0 0,1 0 0 0 0,0 0-1 0 0,0 0 1 0 0,-1 1 0 0 0,1-1 0 0 0,-1 0-1 0 0,1 0 1 0 0,-1 1 0 0 0,0-1-1 0 0,1 1 1 0 0,-1-1 0 0 0,0 0-1 0 0,0 1 1 0 0,0-1 0 0 0,0 1-44 0 0,0 0 25 0 0,0 0 1 0 0,0 0-1 0 0,0 1 0 0 0,0-1 1 0 0,0 0-1 0 0,-1 0 0 0 0,1 0 1 0 0,-1 0-1 0 0,0 1 0 0 0,1-1 1 0 0,-1 0-1 0 0,0 0 0 0 0,0 0 1 0 0,0 0-1 0 0,-1 0-25 0 0,-1 1 27 0 0,-3 5 44 0 0,-1 0 0 0 0,0-1 0 0 0,0 0 1 0 0,-1 0-1 0 0,-3 2-71 0 0,0-1 113 0 0,0 1 1 0 0,-8 9-114 0 0,-8 7 71 0 0,22-21-64 0 0,1 0 0 0 0,0 0 0 0 0,1 1 0 0 0,-1 0 0 0 0,1-1 0 0 0,0 1-1 0 0,0 0 1 0 0,1 1 0 0 0,-1 0-7 0 0,0 0 2 0 0,3-5 6 0 0,0 0 0 0 0,0 0 0 0 0,0 0 1 0 0,0 0-1 0 0,1-1 0 0 0,-1 1 0 0 0,0 0 0 0 0,1 0 0 0 0,-1 0 0 0 0,0-1 0 0 0,1 1 0 0 0,-1 0 0 0 0,1 0 0 0 0,0-1 0 0 0,-1 1 0 0 0,1 0 0 0 0,-1-1 0 0 0,1 1 0 0 0,0-1 1 0 0,-1 1-1 0 0,1-1-8 0 0,3 2 28 0 0,-1 0 1 0 0,1-1-1 0 0,-1 0 0 0 0,1 0 1 0 0,-1 0-1 0 0,1 0 1 0 0,0 0-1 0 0,-1-1 1 0 0,1 0-1 0 0,0 0 1 0 0,0 0-1 0 0,2 0-28 0 0,48-7 293 0 0,-40 4-226 0 0,23-1-121 0 0,-26 4-342 0 0,0-1 0 0 0,-1-1 0 0 0,0 0 0 0 0,1 0 1 0 0,-1-1-1 0 0,4-2 396 0 0,1-3-1226 0 0</inkml:trace>
  <inkml:trace contextRef="#ctx0" brushRef="#br0" timeOffset="2088.109">65 87 3224 0 0,'-1'-1'240'0'0,"-3"0"177"0"0,2 1 1495 0 0,2 0 644 0 0,0 0 120 0 0,0 0-287 0 0,0 0-1279 0 0,0 0-560 0 0,0 0-114 0 0,0 0-16 0 0,0 0 11 0 0,21 6 1123 0 0,-10-1-1239 0 0,9 0-84 0 0,0-1 0 0 0,1 0 1 0 0,-1-1-1 0 0,1-2 0 0 0,18 0-231 0 0,138 8-389 0 0,-163-10-632 0 0,0-1-3450 0 0,-2-1-1346 0 0</inkml:trace>
  <inkml:trace contextRef="#ctx0" brushRef="#br0" timeOffset="2509.154">393 49 5984 0 0,'0'0'464'0'0,"0"0"-38"0"0,0 0 982 0 0,2 1 463 0 0,7 1-235 0 0,-1 0 0 0 0,1 1 0 0 0,5 2-1636 0 0,-1 1 501 0 0,0 0 1 0 0,0 1-1 0 0,-1 1 1 0 0,0 0 0 0 0,0 0-1 0 0,3 5-501 0 0,-8-7 343 0 0,0 1-1 0 0,-1 0 1 0 0,1 1 0 0 0,0 1-343 0 0,-6-8 65 0 0,-1 1 1 0 0,1-1-1 0 0,0 1 1 0 0,0 0-1 0 0,-1 0 1 0 0,1 0-1 0 0,-1-1 1 0 0,1 1 0 0 0,-1 0-1 0 0,0 0 1 0 0,0 0-1 0 0,0 0 1 0 0,0 0-1 0 0,0-1 1 0 0,0 1-1 0 0,0 0 1 0 0,-1 0-1 0 0,1 0 1 0 0,-1 0-1 0 0,1-1 1 0 0,-1 1-1 0 0,0 0 1 0 0,0 0 0 0 0,0-1-1 0 0,0 1 1 0 0,0-1-1 0 0,0 1 1 0 0,0-1-1 0 0,0 1 1 0 0,0-1-1 0 0,-1 1-65 0 0,-3 3 63 0 0,0-1 1 0 0,0 1-1 0 0,0-1 0 0 0,-1 0 0 0 0,1-1 1 0 0,-1 1-1 0 0,0-1 0 0 0,-2 1-63 0 0,-36 14-1056 0 0,14-7-4993 0 0,9-5-352 0 0</inkml:trace>
  <inkml:trace contextRef="#ctx0" brushRef="#br0" timeOffset="2908.093">1252 81 4608 0 0,'0'0'353'0'0,"7"0"185"0"0,48 0 8884 0 0,41 0-2763 0 0,128-4-6536 0 0,-216 4-124 0 0,7-1-761 0 0,-1 1 0 0 0,0-2 0 0 0,0 0 0 0 0,6-2 762 0 0,-15 2-1712 0 0,-4 1-14 0 0</inkml:trace>
  <inkml:trace contextRef="#ctx0" brushRef="#br0" timeOffset="3368.062">1457 3 5984 0 0,'0'0'273'0'0,"0"0"-5"0"0,2-1-172 0 0,2 1 222 0 0,0-1 1 0 0,0 1-1 0 0,-1-1 0 0 0,1 1 1 0 0,0 1-1 0 0,0-1 0 0 0,0 0 0 0 0,0 1 1 0 0,0 0-319 0 0,39 10 5021 0 0,-15-3-4088 0 0,2 0 173 0 0,0 2-1 0 0,0 0 1 0 0,-1 2 0 0 0,15 10-1106 0 0,-19-4 1484 0 0,-23-16-1105 0 0,-4 0-10 0 0,-1 2-278 0 0,0-1 0 0 0,-1 1 0 0 0,0 0 0 0 0,0-1 0 0 0,0 0 0 0 0,0 0 0 0 0,0 0 0 0 0,-1 0 0 0 0,1-1 0 0 0,-2 1-91 0 0,-53 21-176 0 0,49-21-22 0 0,-29 12-454 0 0,0 1-40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4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18055 0 0,'0'0'827'0'0,"0"0"-22"0"0,0 0-483 0 0,0 0-124 0 0,0 0 2 0 0,0 0 0 0 0,-2 8 292 0 0,-3 6 57 0 0,2 1 0 0 0,-1-1 0 0 0,2 0-1 0 0,0 1 1 0 0,1 1-549 0 0,-1 75 1207 0 0,2-66-1123 0 0,2 26 331 0 0,3 0 1 0 0,2-1-1 0 0,5 10-415 0 0,-2-11-123 0 0,-3 2-1 0 0,-2-1 1 0 0,-1 11 123 0 0,-5 8-2585 0 0,-4-29-5880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12 125 3224 0 0,'0'0'143'0'0,"-1"0"-3"0"0,-3-2 261 0 0,3 2 1527 0 0,-2-4 10787 0 0,6-5-8183 0 0,3-1-6173 0 0,-2 6 3382 0 0,1 2-1683 0 0,-2 0-253 0 0,2-1 816 0 0,6 8-257 0 0,-7-3-400 0 0,-1 1-1 0 0,0 0 0 0 0,0 0 1 0 0,0 0-1 0 0,0 0 0 0 0,-1 1 1 0 0,1-1-1 0 0,-1 1 1 0 0,0 0-1 0 0,1 0 37 0 0,17 42-89 0 0,-14-32 91 0 0,2 9 12 0 0,-1-1 1 0 0,-1 1-1 0 0,1 10-14 0 0,6 22 10 0 0,-5-25 43 0 0,-2 0-1 0 0,-1 0 0 0 0,-2 1 0 0 0,-1 0 1 0 0,-1 23-53 0 0,-1-52-104 0 0,0-2-64 0 0,0 0-22 0 0,-2-1-140 0 0,1 0 0 0 0,-1 0 0 0 0,0 1 0 0 0,1-1 0 0 0,-1 0 0 0 0,1 0 0 0 0,0 0 0 0 0,-1 0 0 0 0,1-1 1 0 0,0 1-1 0 0,0 0 0 0 0,0-1 0 0 0,-1 1 0 0 0,1 0 0 0 0,0-2 330 0 0,-5-4-4061 0 0,-6-6-2176 0 0</inkml:trace>
  <inkml:trace contextRef="#ctx0" brushRef="#br0" timeOffset="362.679">1 144 3224 0 0,'2'-22'-126'0'0,"-2"19"981"0"0,1 0 0 0 0,0 0 1 0 0,0 0-1 0 0,0 0 0 0 0,0 0 1 0 0,1 0-1 0 0,-1 1 1 0 0,2-3-856 0 0,-2 3 630 0 0,1 0 1 0 0,-1 1-1 0 0,1-1 1 0 0,0 0-1 0 0,-1 1 1 0 0,1-1-1 0 0,0 1 1 0 0,0 0-1 0 0,0 0 1 0 0,0-1-1 0 0,1 1-630 0 0,19-5 39 0 0,-17 6 72 0 0,1 0 0 0 0,-1 0-1 0 0,0 1 1 0 0,1-1-1 0 0,-1 1 1 0 0,0 1-1 0 0,0-1 1 0 0,2 1-111 0 0,40 17 438 0 0,-42-17-389 0 0,15 8 88 0 0,-1 1 0 0 0,0 0 0 0 0,-1 2 0 0 0,0 0 0 0 0,-1 0 0 0 0,-1 2 0 0 0,0 0 0 0 0,-1 1-1 0 0,2 4-136 0 0,-12-14 106 0 0,0 0-1 0 0,-1 0 0 0 0,0 0 0 0 0,-1 1 1 0 0,1 0-1 0 0,-1-1 0 0 0,-1 1 0 0 0,1 0 0 0 0,-1 1 1 0 0,0-1-1 0 0,0 5-105 0 0,-1-8 48 0 0,-1 0 1 0 0,0 0-1 0 0,0 0 1 0 0,0-1-1 0 0,0 1 1 0 0,-1 0-1 0 0,1 0 1 0 0,-1 0-1 0 0,0-1 0 0 0,0 1 1 0 0,0 0-1 0 0,-1-1 1 0 0,1 1-1 0 0,-1-1 1 0 0,0 0-1 0 0,0 1 1 0 0,0-1-1 0 0,-1 0 1 0 0,1 0-1 0 0,-1 0 0 0 0,1-1 1 0 0,-1 1-1 0 0,-2 1-48 0 0,-10 7 88 0 0,-1 0 0 0 0,-1-1 0 0 0,0 0-1 0 0,0-2 1 0 0,-1 0 0 0 0,0-1 0 0 0,0-1-1 0 0,-8 1-87 0 0,-4 1-3610 0 0,-16 1 3610 0 0,37-9-4774 0 0,-1 0-1319 0 0</inkml:trace>
  <inkml:trace contextRef="#ctx0" brushRef="#br0" timeOffset="752.91">485 330 11520 0 0,'0'0'886'0'0,"0"0"-364"0"0,-6 6 2126 0 0,-16 24 604 0 0,10-13-2781 0 0,0 0 0 0 0,-1 4-471 0 0,10-17 27 0 0,1 1-1 0 0,-1 0 0 0 0,1 0 0 0 0,1 0 0 0 0,-1 0 0 0 0,0 0 0 0 0,1 1 0 0 0,0-1 0 0 0,1 0 0 0 0,-1 4-26 0 0,1-8 7 0 0,0 1 0 0 0,1-1 0 0 0,-1 1 0 0 0,0-1 0 0 0,1 0 0 0 0,-1 1 0 0 0,1-1 0 0 0,-1 0 0 0 0,1 1 0 0 0,0-1 0 0 0,0 0-1 0 0,0 0 1 0 0,-1 0 0 0 0,1 0 0 0 0,0 1 0 0 0,0-1 0 0 0,1-1 0 0 0,-1 1 0 0 0,0 0 0 0 0,0 0 0 0 0,0 0 0 0 0,1 0 0 0 0,-1-1 0 0 0,0 1-1 0 0,0-1 1 0 0,1 1 0 0 0,-1-1 0 0 0,1 1 0 0 0,-1-1 0 0 0,0 0 0 0 0,2 0-7 0 0,6 2 67 0 0,1-2-1 0 0,-1 1 1 0 0,1-1-1 0 0,0-1 1 0 0,-1 1 0 0 0,1-2-1 0 0,-1 1 1 0 0,1-1 0 0 0,6-3-67 0 0,-2 2 32 0 0,-7 1-10 0 0,0-1 0 0 0,0 1 1 0 0,-1-1-1 0 0,1 0 0 0 0,-1 0 0 0 0,1-1 0 0 0,4-4-22 0 0,-8 6 18 0 0,0 0 0 0 0,0-1 0 0 0,0 1 0 0 0,0-1 0 0 0,-1 1 0 0 0,1-1-1 0 0,-1 0 1 0 0,0 0 0 0 0,0 0 0 0 0,0 0 0 0 0,0-1 0 0 0,-1 1 0 0 0,1 0 0 0 0,-1-1-1 0 0,0 0 1 0 0,1-1-18 0 0,-2 2 23 0 0,0 1 0 0 0,0 0-1 0 0,-1-1 1 0 0,1 1-1 0 0,-1-1 1 0 0,1 1-1 0 0,-1 0 1 0 0,0-1 0 0 0,0 1-1 0 0,0 0 1 0 0,0 0-1 0 0,0 0 1 0 0,0 0-1 0 0,-1 0 1 0 0,1 0 0 0 0,-1 0-1 0 0,1 0 1 0 0,-1 0-1 0 0,0 1 1 0 0,0-1-1 0 0,0 1 1 0 0,0-1 0 0 0,0 1-1 0 0,-1-1-22 0 0,-4-3 28 0 0,-1 1 0 0 0,1 0-1 0 0,-1 0 1 0 0,0 1 0 0 0,0 0-1 0 0,-5-1-27 0 0,4 2-90 0 0,0-1 0 0 0,0 2 0 0 0,0-1 0 0 0,0 1 0 0 0,0 1 0 0 0,0 0 0 0 0,0 0 0 0 0,0 1 0 0 0,0 0 0 0 0,-2 0 90 0 0,7 0-529 0 0,2-1-7599 0 0,2 0 2730 0 0</inkml:trace>
  <inkml:trace contextRef="#ctx0" brushRef="#br0" timeOffset="1114.679">672 185 3224 0 0,'0'0'640'0'0,"1"1"1477"0"0,2 2-845 0 0,0 0 1 0 0,-1 0-1 0 0,1 0 0 0 0,0 0 0 0 0,-1 0 0 0 0,1 2-1272 0 0,11 25 3096 0 0,-7-8-2862 0 0,4 22-234 0 0,-2-8 1318 0 0,49 218 1219 0 0,-39-162-2145 0 0,-17-79-338 0 0,-1-1 0 0 0,0 0-1 0 0,-1 11-53 0 0,2 26 181 0 0,-2-25-77 0 0,0-23-164 0 0,-11-5-2924 0 0,7-2-1699 0 0,-2-3-1315 0 0</inkml:trace>
  <inkml:trace contextRef="#ctx0" brushRef="#br0" timeOffset="1115.679">763 313 13104 0 0,'5'-3'180'0'0,"-1"1"0"0"0,0-1-1 0 0,1 1 1 0 0,-1 0 0 0 0,1 0 0 0 0,0 0 0 0 0,0 1 0 0 0,0 0 0 0 0,0 0 0 0 0,0 0 0 0 0,0 0 0 0 0,0 1 0 0 0,0-1 0 0 0,0 2 0 0 0,0-1 0 0 0,0 0 0 0 0,0 1 0 0 0,0 0 0 0 0,0 0 0 0 0,0 0 0 0 0,-1 1 0 0 0,1 0 0 0 0,3 1-180 0 0,1 1 308 0 0,1 1 1 0 0,-1 0 0 0 0,0 1-1 0 0,-1-1 1 0 0,1 2 0 0 0,-1-1-1 0 0,0 1 1 0 0,-1 0 0 0 0,0 1-1 0 0,0 0 1 0 0,1 2-309 0 0,-6-8 50 0 0,0 0-1 0 0,-1 1 1 0 0,1-1 0 0 0,-1 1-1 0 0,0-1 1 0 0,0 1 0 0 0,0 0-1 0 0,0 0 1 0 0,0-1 0 0 0,0 1-1 0 0,-1 0 1 0 0,1 0 0 0 0,-1 0-1 0 0,0 0 1 0 0,0-1-1 0 0,0 1 1 0 0,0 0 0 0 0,0 0-1 0 0,-1 0 1 0 0,1 0 0 0 0,-1-1-1 0 0,0 1 1 0 0,0 0 0 0 0,0 0-1 0 0,0-1 1 0 0,0 1 0 0 0,-1-1-1 0 0,1 1 1 0 0,-1-1 0 0 0,0 0-1 0 0,1 1 1 0 0,-1-1 0 0 0,0 0-1 0 0,-1 0-49 0 0,-3 4 72 0 0,-1 0-1 0 0,0 0 0 0 0,0-1 0 0 0,-1 0 1 0 0,1-1-1 0 0,-1 1 0 0 0,0-1 1 0 0,-1-1-1 0 0,1 0 0 0 0,-5 1-71 0 0,-1 0-111 0 0,0 0 0 0 0,-1-1 0 0 0,0-1 0 0 0,1 0 0 0 0,-1-1 0 0 0,0-1 0 0 0,0 0 0 0 0,0-1 0 0 0,0-1 0 0 0,-12-3 111 0 0,24 5-378 0 0,1-1 1 0 0,-1 0-1 0 0,1 0 1 0 0,-1 0 0 0 0,1 0-1 0 0,-1-1 1 0 0,1 1-1 0 0,0-1 1 0 0,-1 1 0 0 0,1-1-1 0 0,0 0 1 0 0,0 0-1 0 0,0 0 1 0 0,1 0 0 0 0,-1 0 377 0 0,-5-7-6164 0 0</inkml:trace>
  <inkml:trace contextRef="#ctx0" brushRef="#br0" timeOffset="1513.846">1065 216 2760 0 0,'2'0'34'0'0,"-1"0"0"0"0,1 0 1 0 0,0 0-1 0 0,-1 1 0 0 0,1-1 1 0 0,-1 1-1 0 0,1-1 0 0 0,-1 1 0 0 0,1 0 1 0 0,-1-1-1 0 0,1 1 0 0 0,-1 0 1 0 0,1 0-1 0 0,-1 0 0 0 0,0 0 0 0 0,0 0 1 0 0,1 0-1 0 0,-1 1 0 0 0,0-1 1 0 0,0 0-1 0 0,0 1-34 0 0,3 5 2860 0 0,-1 1 0 0 0,0 0 0 0 0,0 1-1 0 0,2 7-2859 0 0,-1 10 1429 0 0,0 0-1 0 0,-1 2-1428 0 0,1 12 855 0 0,4 53 274 0 0,-5-53-866 0 0,1 1-1 0 0,9 36-262 0 0,-9-65 45 0 0,0-1-1 0 0,0 0 1 0 0,3 5-45 0 0,10 25 159 0 0,-17-40-251 0 0,0-1-901 0 0,0 0-3743 0 0,0 0-1605 0 0</inkml:trace>
  <inkml:trace contextRef="#ctx0" brushRef="#br0" timeOffset="1917.463">1117 270 4144 0 0,'0'0'191'0'0,"2"-1"-11"0"0,3-2 362 0 0,0 1 0 0 0,1-1 0 0 0,0 1 0 0 0,0 0 0 0 0,-1 0 0 0 0,1 1 0 0 0,0-1 0 0 0,0 2 0 0 0,0-1 0 0 0,0 0 0 0 0,1 1 0 0 0,-1 0 0 0 0,0 1 0 0 0,0-1 0 0 0,0 1 0 0 0,0 1 0 0 0,0-1 0 0 0,0 1 0 0 0,-1 0 0 0 0,4 1-542 0 0,-1 0 716 0 0,0 1-1 0 0,0 0 1 0 0,-1 1 0 0 0,0-1-1 0 0,0 1 1 0 0,0 0 0 0 0,0 1-1 0 0,2 2-715 0 0,-4-2-15 0 0,0 0 0 0 0,0 0 0 0 0,-1 0 0 0 0,1 0 0 0 0,2 7 15 0 0,-4-8 148 0 0,-1-1 1 0 0,0 1-1 0 0,0 0 1 0 0,0 0 0 0 0,-1 0-1 0 0,0 0 1 0 0,0 0-1 0 0,0 0 1 0 0,0 5-149 0 0,-1-7 56 0 0,0-1 1 0 0,-1 1-1 0 0,1 0 1 0 0,-1 0 0 0 0,0 0-1 0 0,1-1 1 0 0,-1 1-1 0 0,0 0 1 0 0,-1-1-1 0 0,1 1 1 0 0,0-1-1 0 0,-1 1 1 0 0,1-1-1 0 0,-1 1 1 0 0,0-1-1 0 0,0 0 1 0 0,0 0-1 0 0,-2 2-56 0 0,-2 1 85 0 0,-1-1-1 0 0,1 1 1 0 0,-1-1 0 0 0,0 0-1 0 0,-1-1 1 0 0,1 0-1 0 0,-1 0 1 0 0,1 0 0 0 0,-2-1-85 0 0,-11 4 107 0 0,-1-2 0 0 0,-18 2-107 0 0,20-4-353 0 0,0-1 0 0 0,0-1 0 0 0,0-1 0 0 0,-4 0 353 0 0,13-1-1095 0 0,-1 0 1 0 0,1 0 0 0 0,-1-1 0 0 0,1 0-1 0 0,-1-1 1095 0 0,-5-4-6563 0 0</inkml:trace>
  <inkml:trace contextRef="#ctx0" brushRef="#br0" timeOffset="2300.42">1430 24 3680 0 0,'2'-4'381'0'0,"0"-5"2049"0"0,0 2 6267 0 0,0 4-6666 0 0,-1 2-1269 0 0,-1 1-32 0 0,0 0-36 0 0,0 0-20 0 0,0 0-2 0 0,0 0-72 0 0,0 0-302 0 0,2 7-4 0 0,-1 7-193 0 0,-1-1 0 0 0,-1 1 0 0 0,0 0 0 0 0,0 0 0 0 0,-3 6-101 0 0,-2 23 141 0 0,4-15-126 0 0,-1-14-5 0 0,2 1 0 0 0,0-1 0 0 0,1 1 0 0 0,0 0-1 0 0,1-1 1 0 0,3 12-10 0 0,-2-15 27 0 0,1 0 0 0 0,0-1 0 0 0,1 1 0 0 0,0-1 0 0 0,4 6-27 0 0,-6-12 12 0 0,0-1 0 0 0,0 1 0 0 0,1-1 0 0 0,-1 0-1 0 0,1 0 1 0 0,0 0 0 0 0,0 0 0 0 0,0 0 0 0 0,0-1-1 0 0,0 1 1 0 0,1-1 0 0 0,-1 0 0 0 0,1 0 0 0 0,-1 0-1 0 0,1 0 1 0 0,1 0-12 0 0,1 0 52 0 0,-1 0-1 0 0,1 0 0 0 0,-1-1 0 0 0,1 0 1 0 0,-1 0-1 0 0,1 0 0 0 0,0-1 0 0 0,-1 0 1 0 0,1 0-1 0 0,0 0 0 0 0,3-1-51 0 0,3-1 58 0 0,-1-1 0 0 0,0 1 0 0 0,0-2 1 0 0,9-3-59 0 0,-15 4 20 0 0,-1 1 0 0 0,1 0 1 0 0,-1-1-1 0 0,1 0 0 0 0,-1 0 1 0 0,0 0-1 0 0,0-1 0 0 0,0 1 1 0 0,-1-1-1 0 0,1 0 0 0 0,2-4-20 0 0,-1-1 8 0 0,1 0-1 0 0,-1 0 1 0 0,-1-1 0 0 0,1 1-1 0 0,-2-1 1 0 0,1 0-1 0 0,-1-3-7 0 0,-2 10-6 0 0,-1 1-1 0 0,1-1 1 0 0,-1 0-1 0 0,0 0 0 0 0,0 0 1 0 0,0 0-1 0 0,0 0 1 0 0,-1 0-1 0 0,1 1 1 0 0,-1-1-1 0 0,1 0 0 0 0,-1 0 1 0 0,0 0 6 0 0,0 1-12 0 0,0 0-1 0 0,0 1 1 0 0,-1-1 0 0 0,1 0-1 0 0,0 1 1 0 0,-1-1 0 0 0,1 1-1 0 0,-1-1 1 0 0,1 1 0 0 0,-1 0-1 0 0,0 0 1 0 0,1 0 0 0 0,-1 0 0 0 0,0 0-1 0 0,0 0 1 0 0,0 0 0 0 0,0 0-1 0 0,0 1 1 0 0,0-1 0 0 0,0 1 12 0 0,0-1-15 0 0,-1 1 1 0 0,1-1-1 0 0,0 1 1 0 0,-1 0 0 0 0,1 0-1 0 0,-1 0 1 0 0,1 0 0 0 0,-1 1-1 0 0,1-1 1 0 0,0 1-1 0 0,-1-1 1 0 0,1 1 0 0 0,0 0-1 0 0,-1 0 1 0 0,1 0-1 0 0,0 0 1 0 0,0 0 0 0 0,0 0 14 0 0,-5 4-44 0 0,0 1 1 0 0,0-1 0 0 0,1 1 0 0 0,-3 3 43 0 0,7-7-7 0 0,-1 1 0 0 0,1 0-1 0 0,0 0 1 0 0,0 1-1 0 0,0-1 1 0 0,0 1 0 0 0,1-1-1 0 0,-1 1 1 0 0,1-1 0 0 0,0 1-1 0 0,0 0 1 0 0,0 0-1 0 0,1-1 1 0 0,-1 1 0 0 0,1 1 7 0 0,0 2-7 0 0,-1 0 1 0 0,1 0 0 0 0,1 0 0 0 0,0 0 0 0 0,0 0-1 0 0,0 0 1 0 0,1 4 6 0 0,0-7 0 0 0,0 1-1 0 0,1 0 0 0 0,-1-1 0 0 0,1 1 1 0 0,0-1-1 0 0,0 0 0 0 0,0 0 0 0 0,0 0 1 0 0,1 0-1 0 0,-1-1 0 0 0,1 1 0 0 0,0-1 0 0 0,0 0 1 0 0,3 1 0 0 0,-1 0 15 0 0,0 0 0 0 0,1-1 0 0 0,0 1 0 0 0,-1-1 0 0 0,1-1 0 0 0,1 0 0 0 0,-1 0 1 0 0,0 0-1 0 0,5 0-15 0 0,-5-1 29 0 0,1-1 0 0 0,0 1 1 0 0,0-1-1 0 0,-1-1 0 0 0,1 1 1 0 0,0-2-1 0 0,0 1 0 0 0,-1-1 1 0 0,1 0-1 0 0,-1 0 0 0 0,0-1 1 0 0,1 0-1 0 0,-1 0 0 0 0,0-1 1 0 0,-1 0-1 0 0,1 0 0 0 0,-1-1 1 0 0,0 1-1 0 0,0-1 0 0 0,3-4-29 0 0,-1 1-111 0 0,8-7-141 0 0,-2-1-1 0 0,10-12 253 0 0,-21 24-17 0 0,0 0-1 0 0,0 0 0 0 0,0 0 0 0 0,1 1 0 0 0,-1-1 1 0 0,1 1-1 0 0,0 0 0 0 0,0 0 0 0 0,4-1 18 0 0,-8 4-1 0 0,0 0-1 0 0,1 0 0 0 0,-1 0 1 0 0,0 0-1 0 0,1 0 1 0 0,-1 0-1 0 0,0 0 0 0 0,0 0 1 0 0,1 0-1 0 0,-1 0 1 0 0,0 0-1 0 0,0 0 0 0 0,1 0 1 0 0,-1 0-1 0 0,0 1 1 0 0,0-1-1 0 0,1 0 0 0 0,-1 0 1 0 0,0 0-1 0 0,0 1 1 0 0,0-1-1 0 0,1 0 0 0 0,-1 0 1 0 0,0 0-1 0 0,0 1 1 0 0,0-1-1 0 0,0 0 0 0 0,0 0 1 0 0,1 1-1 0 0,-1-1 1 0 0,0 0-1 0 0,0 0 0 0 0,0 1 1 0 0,0-1-1 0 0,0 0 1 0 0,0 1 1 0 0,3 12-90 0 0,-3-10 75 0 0,3 19-12 0 0,0 0 0 0 0,-2 15 27 0 0,-1-24 4 0 0,1-1 0 0 0,-1 0 0 0 0,2 1 0 0 0,2 11-4 0 0,-3 5 258 0 0,-1-29-56 0 0,0 0 44 0 0,0 0 8 0 0,0 0-12 0 0,0 0-61 0 0,0 0-21 0 0,0 0-139 0 0,-1 0 0 0 0,1 0 1 0 0,-1 0-1 0 0,0-1 0 0 0,1 1 1 0 0,-1 0-1 0 0,1-1 0 0 0,-1 1 0 0 0,1-1 1 0 0,-1 1-1 0 0,1 0 0 0 0,0-1 1 0 0,-1 1-1 0 0,1-1 0 0 0,-1 1 0 0 0,1-1 1 0 0,0 1-1 0 0,-1-1 0 0 0,1 0 0 0 0,0 1 1 0 0,0-1-1 0 0,-1 1 0 0 0,1-1 1 0 0,0 0-1 0 0,0 1 0 0 0,0-1 0 0 0,0 1 1 0 0,0-2-22 0 0,-2-16 293 0 0,3 6-271 0 0,0-1 1 0 0,0 1-1 0 0,2-1 0 0 0,0 1 0 0 0,0 0 1 0 0,1 0-1 0 0,0 0 0 0 0,1 1 0 0 0,3-6-22 0 0,8-12-528 0 0,1 0-1 0 0,21-24 529 0 0,-30 42-472 0 0,1 0 0 0 0,0 1-1 0 0,1-1 473 0 0,8-4-6123 0 0,-5 7-1151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4144 0 0,'0'-5'371'0'0,"0"2"-4"0"0,0 0 1 0 0,0 1 0 0 0,1-1-1 0 0,-1 0 1 0 0,1 0 0 0 0,0 1-1 0 0,-1-1 1 0 0,3-2-368 0 0,0-6 3449 0 0,-1 5-2943 0 0,0 1 0 0 0,1 0 1 0 0,0 0-1 0 0,-1 0 0 0 0,1 0 0 0 0,1 0 1 0 0,-1 1-1 0 0,1-1 0 0 0,0 1 0 0 0,0 0 1 0 0,0 0-1 0 0,0 1 0 0 0,4-3-506 0 0,1 1 430 0 0,0 0 0 0 0,0 0 0 0 0,1 1 0 0 0,9-3-430 0 0,-11 4 201 0 0,0 0-35 0 0,0 0 1 0 0,0 1-1 0 0,0 0 0 0 0,0 1 0 0 0,1-1 0 0 0,1 1-166 0 0,-6 1 49 0 0,0 0 0 0 0,0 0 1 0 0,-1 1-1 0 0,1-1 1 0 0,0 1-1 0 0,0-1 1 0 0,-1 1-1 0 0,1 0 0 0 0,0 1 1 0 0,-1-1-1 0 0,1 1 1 0 0,-1-1-1 0 0,0 1 0 0 0,3 2-49 0 0,5 5 64 0 0,0 1 0 0 0,0 0 0 0 0,-1 1 0 0 0,0 0 0 0 0,0 1-64 0 0,-6-7 55 0 0,1 1 0 0 0,0-1 1 0 0,0 0-1 0 0,1 0 0 0 0,0-1 0 0 0,0 1 0 0 0,0-1 0 0 0,0-1 0 0 0,1 1 0 0 0,3 1-55 0 0,-6-4 66 0 0,0 1 1 0 0,0-1-1 0 0,0 0 0 0 0,0-1 1 0 0,0 1-1 0 0,0-1 1 0 0,0 1-1 0 0,0-1 0 0 0,1 0 1 0 0,-1-1-1 0 0,0 1 1 0 0,0-1-1 0 0,0 0 0 0 0,0 0 1 0 0,0 0-1 0 0,0 0 1 0 0,0-1-1 0 0,0 0 0 0 0,2-1-66 0 0,144-72 644 0 0,-133 70-1247 0 0,-10 4-7379 0 0,-7 1 1392 0 0</inkml:trace>
  <inkml:trace contextRef="#ctx0" brushRef="#br0" timeOffset="413.933">105 381 3680 0 0,'-3'-1'242'0'0,"1"0"0"0"0,-1 1-1 0 0,1-1 1 0 0,-1 0 0 0 0,1-1 0 0 0,-1 1 0 0 0,1 0-1 0 0,-2-2-241 0 0,-8-9 8236 0 0,12 11-7973 0 0,0 0 0 0 0,-1 0 0 0 0,1 1 0 0 0,0-1 0 0 0,0 0 0 0 0,0 0 0 0 0,0 1 0 0 0,0-1 0 0 0,0 0-1 0 0,0 0 1 0 0,0 0 0 0 0,0 1 0 0 0,0-1 0 0 0,0 0 0 0 0,0 0 0 0 0,1 0 0 0 0,-1 1 0 0 0,0-1 0 0 0,1 0 0 0 0,-1 1 0 0 0,0-1 0 0 0,1 0-263 0 0,10-14 444 0 0,-10 13-101 0 0,5-4-12 0 0,0 0-1 0 0,0 0 1 0 0,0 1 0 0 0,1-1 0 0 0,0 1-1 0 0,0 1 1 0 0,1-1 0 0 0,2 0-331 0 0,10-4 425 0 0,-1 1 0 0 0,18-4-425 0 0,-25 9 51 0 0,-1 0-1 0 0,1 1 1 0 0,0 1 0 0 0,0 0 0 0 0,0 0-1 0 0,-1 1 1 0 0,1 1 0 0 0,0 0 0 0 0,6 1-51 0 0,21 6 37 0 0,-1 2 1 0 0,9 4-38 0 0,-2-1-1559 0 0,5 0 1559 0 0,-36-10-476 0 0,28 5-6078 0 0,-15-6-291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2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202 139 4144 0 0,'-15'-2'379'0'0,"13"2"-260"0"0,0 0 0 0 0,0 0 0 0 0,1 0 0 0 0,-1 0 0 0 0,0 0 0 0 0,0-1 0 0 0,0 1 0 0 0,0-1 0 0 0,1 1 0 0 0,-1-1 0 0 0,0 0 0 0 0,0 0 0 0 0,1 1 0 0 0,-1-2-119 0 0,-7-2 2683 0 0,8 3-2527 0 0,1 1 1 0 0,-1 0-1 0 0,1 0 1 0 0,-1 0-1 0 0,1 0 1 0 0,-1-1-1 0 0,1 1 0 0 0,-1 0 1 0 0,1-1-1 0 0,-1 1 1 0 0,1 0-1 0 0,0-1 1 0 0,-1 1-1 0 0,1 0 1 0 0,-1-1-1 0 0,1 1 1 0 0,0-1-1 0 0,-1 1 0 0 0,1-1 1 0 0,0 1-1 0 0,0-1 1 0 0,-1 1-1 0 0,1-1 1 0 0,0 1-1 0 0,0-1 1 0 0,0 1-157 0 0,0-1 109 0 0,-1 1 1 0 0,1-1 0 0 0,0 0 0 0 0,0 1 0 0 0,-1-1 0 0 0,1 1 0 0 0,0-1 0 0 0,-1 0 0 0 0,1 1-1 0 0,-1-1 1 0 0,1 1 0 0 0,-1 0 0 0 0,1-1 0 0 0,0 1 0 0 0,-1-1 0 0 0,0 1 0 0 0,1 0 0 0 0,-1-1-110 0 0,0 1 94 0 0,1-1 1 0 0,-1 1-1 0 0,1 0 1 0 0,-1-1-1 0 0,1 1 1 0 0,-1-1-1 0 0,1 1 1 0 0,-1-1-1 0 0,1 1 1 0 0,0-1-1 0 0,-1 1 1 0 0,1-1-1 0 0,0 1 1 0 0,-1-1 0 0 0,1 0-95 0 0,-5-10 1082 0 0,4 10-1001 0 0,1 0 0 0 0,-1 0-1 0 0,1 0 1 0 0,-1 0-1 0 0,1 0 1 0 0,-1 0 0 0 0,1 0-1 0 0,0-1 1 0 0,-1 1-1 0 0,1 0 1 0 0,0 0-1 0 0,0 0 1 0 0,0 0 0 0 0,0 0-1 0 0,0-1 1 0 0,0 1-1 0 0,0 0 1 0 0,0 0 0 0 0,1 0-1 0 0,-1-1-80 0 0,5-11 811 0 0,-4 11-768 0 0,-1 0 0 0 0,1 0 0 0 0,0-1 0 0 0,-1 1 0 0 0,1 0 0 0 0,0 0 0 0 0,1 0 0 0 0,-1 0 0 0 0,0 0 0 0 0,1 0 0 0 0,-1 0 0 0 0,1 1 0 0 0,-1-1 0 0 0,1 0 0 0 0,0 1 0 0 0,0 0-1 0 0,-1-1 1 0 0,1 1 0 0 0,0 0 0 0 0,0 0 0 0 0,2-1-43 0 0,2 0 3 0 0,0 0 0 0 0,0 0 0 0 0,0 1 0 0 0,1-1 0 0 0,-1 1 0 0 0,0 1 0 0 0,0 0 0 0 0,1-1 0 0 0,-1 2 0 0 0,0-1 0 0 0,1 1 0 0 0,-1 0 0 0 0,0 0 0 0 0,0 1 0 0 0,0 0 0 0 0,0 0 0 0 0,0 0 0 0 0,0 1 0 0 0,-1-1 0 0 0,1 2 0 0 0,-1-1 0 0 0,0 0 0 0 0,1 1-1 0 0,-2 0 1 0 0,1 0 0 0 0,0 1 0 0 0,0 1-3 0 0,-1-1 11 0 0,1 0 0 0 0,-1 1 0 0 0,-1 0 0 0 0,1-1 0 0 0,-1 1 0 0 0,0 1 0 0 0,0-1 0 0 0,-1 0 0 0 0,0 1 0 0 0,0-1-1 0 0,-1 1 1 0 0,1 0 0 0 0,-1 0 0 0 0,-1-1 0 0 0,1 1 0 0 0,-2 5-11 0 0,1 0 84 0 0,-1-1 0 0 0,-1 0-1 0 0,0 1 1 0 0,-1-1 0 0 0,0 0-1 0 0,-1 0 1 0 0,0-1 0 0 0,-1 1 0 0 0,0-1-1 0 0,0 0 1 0 0,-1 0 0 0 0,-1 0 0 0 0,1-1-1 0 0,-2 0 1 0 0,-1 2-84 0 0,-8 7 27 0 0,-1 0 0 0 0,-1-1 0 0 0,0-1 0 0 0,-1-1-1 0 0,0-1 1 0 0,-14 7-27 0 0,19-14 54 0 0,0 0 0 0 0,0-1-1 0 0,-1-1 1 0 0,0 0 0 0 0,0-1 0 0 0,0-1-1 0 0,-7 1-53 0 0,23-4 5 0 0,-1 0-1 0 0,1 0 1 0 0,0 0 0 0 0,0 0-1 0 0,0 0 1 0 0,0 0-1 0 0,-1 0 1 0 0,1 0 0 0 0,0 0-1 0 0,0 0 1 0 0,0 0-1 0 0,-1 0 1 0 0,1 0-1 0 0,0 0 1 0 0,0 0 0 0 0,0 0-1 0 0,0 0 1 0 0,-1 0-1 0 0,1 0 1 0 0,0 0-1 0 0,0 0 1 0 0,0-1 0 0 0,0 1-1 0 0,-1 0 1 0 0,1 0-1 0 0,0 0 1 0 0,0 0-1 0 0,0 0 1 0 0,0 0 0 0 0,0-1-1 0 0,-1 1 1 0 0,1 0-1 0 0,0 0 1 0 0,0 0 0 0 0,0 0-1 0 0,0-1 1 0 0,0 1-5 0 0,2-8-17 0 0,8-8-120 0 0,-4 11 99 0 0,1 1 0 0 0,-1 0 0 0 0,1 0 0 0 0,-1 1 0 0 0,1 0 0 0 0,0 0 0 0 0,5-1 38 0 0,52-12-122 0 0,-56 15 124 0 0,1 0 0 0 0,0 1 1 0 0,-1 0-1 0 0,1 0 0 0 0,0 1 0 0 0,-1 0 0 0 0,1 0-2 0 0,35 3 37 0 0,-35-3-6 0 0,-1 0-1 0 0,0 0 0 0 0,0 0 0 0 0,0 1 0 0 0,0 1 1 0 0,0-1-1 0 0,0 1 0 0 0,-1 0 0 0 0,1 1 0 0 0,0 0-30 0 0,3 2 8 0 0,-6-4 13 0 0,-4-2-1 0 0,1 1-465 0 0,0 0 1 0 0,0 0-1 0 0,0-1 1 0 0,1 1-1 0 0,-1-1 0 0 0,0 1 1 0 0,0-1-1 0 0,1 0 1 0 0,-1 0-1 0 0,0 0 0 0 0,1 0 445 0 0,4-2-2342 0 0,-1-1-23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2:5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82 336 13360 0 0,'-6'-19'1209'0'0,"-8"33"1324"0"0,-11 29 483 0 0,18-29-2790 0 0,1 0 1 0 0,1 1-1 0 0,0 0 1 0 0,1 0-1 0 0,0 0 1 0 0,0 11-227 0 0,3 14 557 0 0,1-37-535 0 0,0-1 0 0 0,0 1 0 0 0,1-1 0 0 0,-1 1 0 0 0,1-1 0 0 0,0 1 1 0 0,0-1-1 0 0,-1 0 0 0 0,2 1 0 0 0,-1-1 0 0 0,0 0 0 0 0,0 0 0 0 0,1 0 0 0 0,0 1-22 0 0,-1-2 7 0 0,0 0 0 0 0,1-1 0 0 0,-1 1-1 0 0,0 0 1 0 0,1-1 0 0 0,-1 1 0 0 0,0-1 0 0 0,1 0-1 0 0,-1 1 1 0 0,0-1 0 0 0,1 0 0 0 0,-1 0 0 0 0,1 0-1 0 0,-1 0 1 0 0,0 0 0 0 0,1 0 0 0 0,-1 0 0 0 0,0-1-1 0 0,1 1-6 0 0,2-1 36 0 0,0 0-1 0 0,-1 0 0 0 0,1 0 0 0 0,-1 0 1 0 0,1-1-1 0 0,-1 1 0 0 0,1-1-35 0 0,40-27 248 0 0,9-10-248 0 0,-44 32 0 0 0,33-23 0 0 0,-37 27 0 0 0,0 0 0 0 0,0 0 0 0 0,0 1 0 0 0,0 0 0 0 0,0 0 0 0 0,0 0 0 0 0,1 1 0 0 0,0 0 0 0 0,-5 0-3 0 0,1 1 1 0 0,-1 0-1 0 0,1 0 0 0 0,-1 1 0 0 0,1-1 0 0 0,-1 0 0 0 0,1 0 1 0 0,-1 1-1 0 0,0-1 0 0 0,1 0 0 0 0,-1 1 0 0 0,1 0 0 0 0,-1-1 0 0 0,0 1 1 0 0,0 0-1 0 0,1 0 0 0 0,-1-1 0 0 0,0 1 0 0 0,0 0 0 0 0,0 0 0 0 0,0 0 1 0 0,0 1-1 0 0,0-1 0 0 0,0 0 0 0 0,0 0 0 0 0,0 1 3 0 0,3 4-30 0 0,0 1 0 0 0,-1 1 0 0 0,0-1 0 0 0,2 5 30 0 0,4 9-30 0 0,-6-15 30 0 0,1 0 0 0 0,0 0 0 0 0,0-1 0 0 0,3 3 0 0 0,4 5 0 0 0,-9-9 35 0 0,-1-3 136 0 0,-1 0-132 0 0,1-1-1 0 0,0 0 1 0 0,-1 0 0 0 0,1 0 0 0 0,0 0 0 0 0,-1 0 0 0 0,1 0 0 0 0,0 0 0 0 0,-1 0 0 0 0,1 0 0 0 0,-1 0 0 0 0,1-1 0 0 0,0 1-1 0 0,-1 0 1 0 0,1 0 0 0 0,-1-1 0 0 0,1 1 0 0 0,0 0 0 0 0,-1 0 0 0 0,1-1 0 0 0,-1 1 0 0 0,1-1 0 0 0,-1 1 0 0 0,1-1 0 0 0,-1 1 0 0 0,0 0-1 0 0,1-1 1 0 0,-1 0 0 0 0,1 1 0 0 0,-1-1 0 0 0,0 1-39 0 0,10-19 656 0 0,-9 13-583 0 0,0 0-1 0 0,-1-1 0 0 0,1 1 0 0 0,-2 0 1 0 0,1-1-1 0 0,-1 1 0 0 0,1 0 1 0 0,-3-7-73 0 0,-1-15 76 0 0,-11-81-96 0 0,12 78-1370 0 0,-1 0 0 0 0,-7-24 1390 0 0,5 44-3540 0 0,3 5 1501 0 0</inkml:trace>
  <inkml:trace contextRef="#ctx0" brushRef="#br0" timeOffset="404.254">505 243 16559 0 0,'0'0'760'0'0,"0"0"-21"0"0,5 5-446 0 0,-1-1-64 0 0,0 1-1 0 0,-1-1 0 0 0,1 1 0 0 0,-1-1 0 0 0,0 1 0 0 0,-1 0 0 0 0,1 0 0 0 0,-1 0 0 0 0,0 1-228 0 0,3 6 728 0 0,-2-1-1 0 0,0 1 0 0 0,2 10-727 0 0,0 24 1120 0 0,-3-26-728 0 0,1-1 1 0 0,0 1-1 0 0,6 13-392 0 0,3 26 396 0 0,-11-53-409 0 0,-1-5-64 0 0,0-1-59 0 0,0 0-22 0 0,0 0-2 0 0,0 0-298 0 0,0-13-3750 0 0,0-7 2072 0 0,0-5-261 0 0</inkml:trace>
  <inkml:trace contextRef="#ctx0" brushRef="#br0" timeOffset="405.254">609 101 17335 0 0,'-2'-8'389'0'0,"0"2"480"0"0,0-1 1 0 0,1-1-1 0 0,0 1 0 0 0,0 0 0 0 0,1-4-869 0 0,0 14 34 0 0,1 0 0 0 0,-1 1-1 0 0,1-1 1 0 0,0 0 0 0 0,0 1 0 0 0,0-1 0 0 0,1 1-34 0 0,5 18-885 0 0,-6-14-88 0 0,2 0-61 0 0</inkml:trace>
  <inkml:trace contextRef="#ctx0" brushRef="#br0" timeOffset="967.46">860 87 3224 0 0,'0'0'5'0'0,"0"0"0"0"0,0 0 0 0 0,0 0 0 0 0,0 0 1 0 0,0 0-1 0 0,0-1 0 0 0,0 1 0 0 0,0 0 0 0 0,0 0 0 0 0,0 0 0 0 0,0 0 1 0 0,-1 0-1 0 0,1 0 0 0 0,0 0 0 0 0,0 0 0 0 0,0-1 0 0 0,0 1 0 0 0,0 0 0 0 0,0 0 1 0 0,0 0-1 0 0,-1 0 0 0 0,1 0 0 0 0,0 0 0 0 0,0 0 0 0 0,0 0 0 0 0,0 0 1 0 0,0 0-1 0 0,-1 0 0 0 0,1 0 0 0 0,0 0 0 0 0,0 0 0 0 0,0 0 0 0 0,0 0 0 0 0,0 0 1 0 0,-1 0-1 0 0,1 0 0 0 0,0 0 0 0 0,0 0 0 0 0,0 0 0 0 0,0 0 0 0 0,0 0 1 0 0,-1 0-1 0 0,1 0 0 0 0,0 1 0 0 0,0-1 0 0 0,0 0 0 0 0,0 0 0 0 0,0 0 1 0 0,0 0-1 0 0,0 0 0 0 0,0 0 0 0 0,-1 0 0 0 0,1 1 0 0 0,0-1 0 0 0,0 0-5 0 0,0 0 30 0 0,-1 1 0 0 0,1-1-1 0 0,-1 0 1 0 0,1 1-1 0 0,-1-1 1 0 0,1 1 0 0 0,0-1-1 0 0,-1 1 1 0 0,1-1 0 0 0,0 1-1 0 0,-1-1 1 0 0,1 1-1 0 0,0-1 1 0 0,0 1 0 0 0,0-1-1 0 0,-1 1 1 0 0,1-1 0 0 0,0 1-1 0 0,0 0-29 0 0,-1 28 10857 0 0,1 1-6257 0 0,0-21-4353 0 0,0 0-1 0 0,1 0 0 0 0,1 0 0 0 0,0 1-246 0 0,14 50 2243 0 0,10 17-2243 0 0,-23-67 85 0 0,15 29 247 0 0,-6-15-217 0 0,-4-8-12 0 0,1 0 0 0 0,1-1 0 0 0,0 0 0 0 0,1 0 0 0 0,0-1 0 0 0,1-1 0 0 0,1 0 0 0 0,1 1-103 0 0,-12-12 10 0 0,-2-2-10 0 0,1 1 0 0 0,-1-1-1 0 0,1 1 1 0 0,-1-1 0 0 0,0 0-1 0 0,1 1 1 0 0,-1-1 0 0 0,1 1-1 0 0,-1-1 1 0 0,1 0 0 0 0,-1 0-1 0 0,1 1 1 0 0,0-1 0 0 0,-1 0-1 0 0,1 0 1 0 0,-1 0 0 0 0,1 0-1 0 0,0 1 1 0 0,-1-1 0 0 0,1 0-120 0 0,-1 0-237 0 0,0 0-99 0 0,0 0-22 0 0,0 0-248 0 0,1-1 161 0 0,-1 0 1 0 0,0-1-1 0 0,0 1 1 0 0,1 0-1 0 0,-1 0 1 0 0,0-1-1 0 0,0 1 1 0 0,-1 0-1 0 0,1 0 1 0 0,0-1-1 0 0,0 1 0 0 0,0 0 1 0 0,-1 0-1 0 0,1 0 1 0 0,-1-1 564 0 0,-2-2-866 0 0,1-1-1 0 0,-2 1 1 0 0,1-1-1 0 0,-1 1 1 0 0,1 0-1 0 0,-1 0 1 0 0,0 1 0 0 0,-3-2 866 0 0,3 1 246 0 0,0 1 1 0 0,-1 0 0 0 0,1 1 0 0 0,-1-1 0 0 0,-1 0-247 0 0,5 3 773 0 0,-2-6 6500 0 0,1 1-2866 0 0,1 2-5737 0 0,-1 0 1446 0 0,1 0 1 0 0,0 0-1 0 0,-1 0 0 0 0,1 0 0 0 0,-1 0 0 0 0,0 0 0 0 0,0 0 0 0 0,0 1 0 0 0,0-1 0 0 0,0 0 0 0 0,-1 1 0 0 0,1 0 0 0 0,-1 0 0 0 0,0 0 0 0 0,0 0 0 0 0,0 0 0 0 0,0 0 0 0 0,0 1 0 0 0,0-1 0 0 0,0 1 0 0 0,0 0 0 0 0,0 0 0 0 0,-1 0 1 0 0,1 0-1 0 0,-4 0-116 0 0,-2 0 126 0 0,-1 1 0 0 0,-1-1 1 0 0,1 1-1 0 0,0 1 0 0 0,0 0 1 0 0,1 1-1 0 0,-1 0 0 0 0,-4 1-126 0 0,4 0 102 0 0,0 0 0 0 0,0 1-1 0 0,0 1 1 0 0,0-1 0 0 0,1 2 0 0 0,0-1-1 0 0,-3 3-101 0 0,9-6 28 0 0,0 1 0 0 0,-1-1-1 0 0,1 1 1 0 0,0 0-1 0 0,0-1 1 0 0,0 2 0 0 0,1-1-1 0 0,-1 0 1 0 0,1 0-1 0 0,0 1 1 0 0,0-1-1 0 0,0 1 1 0 0,0 0 0 0 0,0 0-1 0 0,1 0 1 0 0,0-1-1 0 0,0 1 1 0 0,0 1 0 0 0,0-1-1 0 0,0 1-27 0 0,1-3 0 0 0,1 0-1 0 0,-1-1 1 0 0,0 1-1 0 0,0 0 0 0 0,1 0 1 0 0,-1-1-1 0 0,0 1 1 0 0,1 0-1 0 0,0-1 1 0 0,-1 1-1 0 0,1 0 1 0 0,0-1-1 0 0,0 1 0 0 0,0-1 1 0 0,0 0-1 0 0,0 1 1 0 0,0-1-1 0 0,1 1 1 0 0,1 0 3 0 0,-1 0-1 0 0,1 0 0 0 0,0 0 1 0 0,0-1-1 0 0,-1 1 1 0 0,1-1-1 0 0,0 0 0 0 0,0 0 1 0 0,0 0-1 0 0,1 0-2 0 0,9 1 34 0 0,0 0 0 0 0,0-1 0 0 0,1 0 0 0 0,9-1-34 0 0,-15 0 29 0 0,8 0-253 0 0,19 0 491 0 0,12-3-267 0 0,-7-3-2321 0 0,-1-7-4298 0 0,-19 4-30 0 0</inkml:trace>
  <inkml:trace contextRef="#ctx0" brushRef="#br0" timeOffset="1352.781">1166 192 3224 0 0,'2'-5'181'0'0,"-4"-3"395"0"0,2 7 1855 0 0,0 1 822 0 0,0 0 156 0 0,0 0-390 0 0,0 0-1755 0 0,0 0-767 0 0,0 2-154 0 0,3 36 587 0 0,2 0-1 0 0,1 0 1 0 0,2 0 0 0 0,7 19-930 0 0,-14-53 67 0 0,45 148 757 0 0,-40-130-710 0 0,-3-13-68 0 0,0-1 0 0 0,-1 1 0 0 0,0 0 0 0 0,-1 0 0 0 0,0 4-46 0 0,-1-13-15 0 0,0 0 1 0 0,0 1-1 0 0,0-1 0 0 0,-1 0 0 0 0,1 0 1 0 0,0 1-1 0 0,-1-1 0 0 0,1 0 0 0 0,0 0 0 0 0,-1 1 1 0 0,1-1-1 0 0,0 0 0 0 0,-1 0 0 0 0,1 0 0 0 0,0 0 1 0 0,-1 0-1 0 0,1 1 0 0 0,0-1 0 0 0,-1 0 0 0 0,1 0 1 0 0,0 0-1 0 0,-1 0 0 0 0,1 0 0 0 0,-1 0 0 0 0,1 0 1 0 0,0 0 14 0 0,-11 0-516 0 0,5-2-355 0 0,1 0-1 0 0,-1 0 0 0 0,0 0 1 0 0,1 0-1 0 0,-1-1 0 0 0,1 0 1 0 0,0 0-1 0 0,-1 0 872 0 0,-14-13-2622 0 0</inkml:trace>
  <inkml:trace contextRef="#ctx0" brushRef="#br0" timeOffset="1353.781">1001 284 15288 0 0,'0'0'348'0'0,"1"-1"49"0"0,10 0-214 0 0,0 1 1 0 0,-1 0-1 0 0,1 1 0 0 0,-1 0 1 0 0,1 0-1 0 0,-1 1 0 0 0,9 3-183 0 0,-9-3 374 0 0,35 6 47 0 0,0-2 0 0 0,0-2 0 0 0,0-1 0 0 0,29-4-421 0 0,-64 0-255 0 0,1 0-1 0 0,-1 0 1 0 0,0-1-1 0 0,0-1 1 0 0,1 0 255 0 0,8-3-6473 0 0</inkml:trace>
  <inkml:trace contextRef="#ctx0" brushRef="#br0" timeOffset="1769.881">1425 99 12784 0 0,'0'0'586'0'0,"2"8"189"0"0,8 66 208 0 0,33 217 6143 0 0,-38-266-6798 0 0,-3-20-22 0 0,-1 0-1 0 0,1 0 0 0 0,-1 0 0 0 0,-1 0 1 0 0,1 2-306 0 0,11-21 266 0 0,10-42-474 0 0,-14 32-732 0 0,1 1 1 0 0,6-9 939 0 0,-11 26-125 0 0,-1 0 0 0 0,1 1 0 0 0,-1-1 0 0 0,1 1-1 0 0,1 0 1 0 0,-1 0 0 0 0,1 0 0 0 0,0 1 0 0 0,0-1 0 0 0,0 1-1 0 0,1 0 126 0 0,-5 3 7 0 0,0 1-1 0 0,0-1 1 0 0,1 1-1 0 0,-1-1 1 0 0,0 1-1 0 0,0-1 1 0 0,0 1-1 0 0,0 0 1 0 0,1-1-1 0 0,-1 1 1 0 0,0 0-1 0 0,0 0 1 0 0,1 0 0 0 0,-1 0-1 0 0,0 0 1 0 0,0 0-1 0 0,0 0 1 0 0,1 1-1 0 0,-1-1 1 0 0,0 0-1 0 0,1 1-6 0 0,-1 0 42 0 0,1 0-1 0 0,0 0 1 0 0,0 0-1 0 0,0 0 1 0 0,0 1-1 0 0,-1-1 1 0 0,1 1-1 0 0,-1-1 1 0 0,1 1-1 0 0,-1-1 1 0 0,1 2-42 0 0,3 5 191 0 0,-1-1 1 0 0,1 1-1 0 0,-2 0 1 0 0,1 0-1 0 0,0 3-191 0 0,5 14 338 0 0,2 0 0 0 0,1 0 0 0 0,0-2-1 0 0,2 1 1 0 0,3 1-338 0 0,-9-13 44 0 0,-6-9-2 0 0,0 1-1 0 0,1-1 1 0 0,-1 0-1 0 0,1 0 0 0 0,0 0 1 0 0,0 0-1 0 0,0 0 1 0 0,0-1-1 0 0,0 1 1 0 0,1-1-1 0 0,1 1-41 0 0,34 19-1090 0 0,-36-19-1730 0 0,-3-3 1350 0 0</inkml:trace>
  <inkml:trace contextRef="#ctx0" brushRef="#br0" timeOffset="3071.551">1891 265 5064 0 0,'0'0'389'0'0,"0"0"210"0"0,0 0 1806 0 0,0 0 820 0 0,0 0 167 0 0,0 0-423 0 0,0 0-1895 0 0,1 1-833 0 0,51 15 514 0 0,-35-10-495 0 0,-1 0-1 0 0,1-2 1 0 0,0 0-1 0 0,7 0-259 0 0,25 3 491 0 0,1 2-491 0 0,-8-1 148 0 0,-8-2 22 0 0,0 2 0 0 0,9 4-170 0 0,-31-8 23 0 0,0 0 1 0 0,-1 1-1 0 0,0 1 0 0 0,0-1 1 0 0,0 2-1 0 0,-1-1 0 0 0,0 2 1 0 0,1 0-24 0 0,-9-6 22 0 0,0-1 0 0 0,-1 0 0 0 0,1 1 0 0 0,-1-1 0 0 0,0 1 0 0 0,0-1 0 0 0,1 1 0 0 0,-1 0 0 0 0,0 0 0 0 0,0-1 0 0 0,-1 1 0 0 0,1 0 0 0 0,0 0 0 0 0,-1 0 0 0 0,1 0 0 0 0,-1 0 0 0 0,1 0 1 0 0,-1 0-1 0 0,0 0 0 0 0,0 2-22 0 0,0-1 31 0 0,-1 0 0 0 0,1-1 1 0 0,-1 1-1 0 0,0 0 1 0 0,0 0-1 0 0,0-1 0 0 0,-1 1 1 0 0,1-1-1 0 0,0 1 1 0 0,-1-1-1 0 0,0 1 0 0 0,1-1 1 0 0,-2 1-32 0 0,-4 4 79 0 0,0 0 0 0 0,-1-1 0 0 0,1 1 1 0 0,-1-2-1 0 0,0 1 0 0 0,-1-1 0 0 0,1-1 0 0 0,-2 1-79 0 0,-92 39 382 0 0,-56 27-108 0 0,152-68-282 0 0,-35 21 107 0 0,38-22-129 0 0,0 0 0 0 0,1 0-1 0 0,-1 0 1 0 0,1 1 0 0 0,0-1 0 0 0,0 1-1 0 0,-1-1 1 0 0,2 1 0 0 0,-1 0 0 0 0,0-1-1 0 0,0 1 1 0 0,0 3 30 0 0,1-5-437 0 0,0 7-1794 0 0,1-8 2032 0 0,0 0 0 0 0,0 0 0 0 0,0 0 0 0 0,0 0 1 0 0,0 1-1 0 0,0-1 0 0 0,0 0 0 0 0,0 0 0 0 0,0 0 0 0 0,0 0 1 0 0,0 0-1 0 0,1 0 0 0 0,-1 1 0 0 0,0-1 0 0 0,0 0 0 0 0,0 0 1 0 0,0 0-1 0 0,0 0 0 0 0,0 0 0 0 0,1 0 0 0 0,-1 0 0 0 0,0 0 1 0 0,0 0-1 0 0,0 0 0 0 0,0 0 0 0 0,0 1 0 0 0,1-1 0 0 0,-1 0 1 0 0,0 0-1 0 0,0 0 0 0 0,0 0 0 0 0,0 0 0 0 0,0 0 0 0 0,1 0 1 0 0,-1 0 198 0 0,7 0-6292 0 0</inkml:trace>
  <inkml:trace contextRef="#ctx0" brushRef="#br0" timeOffset="3496.372">2400 175 3224 0 0,'-1'0'10'0'0,"1"0"0"0"0,0 0 0 0 0,-1 1 0 0 0,1-1 0 0 0,-1 0 1 0 0,1 0-1 0 0,0 0 0 0 0,-1 0 0 0 0,1 1 0 0 0,-1-1 0 0 0,1 0 0 0 0,0 0 0 0 0,-1 0 0 0 0,1 0 0 0 0,-1 0 1 0 0,1 0-1 0 0,-1 0 0 0 0,1 0 0 0 0,0 0 0 0 0,-1 0 0 0 0,1-1 0 0 0,-1 1 0 0 0,1 0 0 0 0,0 0 0 0 0,-1 0 1 0 0,1 0-1 0 0,-1-1 0 0 0,1 1 0 0 0,0 0 0 0 0,-1 0 0 0 0,1-1 0 0 0,0 1-10 0 0,-2-1 221 0 0,-4 0 1886 0 0,-2 0 5935 0 0,6 11-5237 0 0,3-8-2595 0 0,0 0 1 0 0,0 0-1 0 0,1 0 0 0 0,-1 0 0 0 0,1-1 1 0 0,-1 1-1 0 0,1-1 0 0 0,-1 1 1 0 0,2 0-211 0 0,-2-1 135 0 0,13 10 619 0 0,1 0 0 0 0,1-1-1 0 0,0-1 1 0 0,0 0 0 0 0,15 4-754 0 0,-5 0 80 0 0,33 11 51 0 0,-40-17-68 0 0,0 0 0 0 0,-1 2 0 0 0,12 7-63 0 0,-12-5 3 0 0,-2-1 9 0 0,-1 0-1 0 0,0 0 1 0 0,2 4-12 0 0,-13-10 2 0 0,0 0 1 0 0,0 0-1 0 0,0 0 0 0 0,-1 0 0 0 0,1 1 0 0 0,-1-1 0 0 0,0 1 1 0 0,-1 0-1 0 0,1 0 0 0 0,-1 0 0 0 0,0 0 0 0 0,1 5-2 0 0,-2-6 9 0 0,0-1-1 0 0,0 1 1 0 0,0-1-1 0 0,0 1 0 0 0,-1 0 1 0 0,0-1-1 0 0,0 1 1 0 0,0 0-1 0 0,0-1 1 0 0,0 1-1 0 0,-1-1 0 0 0,0 1 1 0 0,1 0-1 0 0,-1-1 1 0 0,-1 1-1 0 0,1-1 0 0 0,0 0 1 0 0,-1 1-1 0 0,0-1-8 0 0,-3 5 45 0 0,0-1-1 0 0,0 0 1 0 0,0-1-1 0 0,-1 1 1 0 0,0-1-1 0 0,-1 0 1 0 0,1-1-1 0 0,-1 0 1 0 0,0 0-1 0 0,0 0 1 0 0,-7 3-45 0 0,-15 6 260 0 0,0-1 1 0 0,-17 5-261 0 0,37-15 36 0 0,-26 10-41 0 0,-51 19-927 0 0,-14 0 932 0 0,94-31 133 0 0,0 2-1151 0 0,-1-1-1 0 0,0-1 0 0 0,0 1 1 0 0,0-1-1 0 0,0 0 0 0 0,0-1 1 0 0,-1 0-1 0 0,-3 0 1019 0 0,8-1-2493 0 0</inkml:trace>
  <inkml:trace contextRef="#ctx0" brushRef="#br0" timeOffset="4345.952">2982 128 3680 0 0,'-3'-14'392'0'0,"1"11"420"0"0,1 0 1 0 0,-1 0-1 0 0,1-1 0 0 0,-1 1 1 0 0,1-1-1 0 0,0 1 1 0 0,1-1-1 0 0,-1 1 0 0 0,0-1 1 0 0,1-1-813 0 0,0 4 364 0 0,0-1 1 0 0,0 0 0 0 0,0 0-1 0 0,0 1 1 0 0,0-1 0 0 0,0 0-1 0 0,0 1 1 0 0,1-1 0 0 0,-1 0-1 0 0,1 1 1 0 0,-1-1 0 0 0,1 1 0 0 0,0-1-1 0 0,0 0 1 0 0,-1 1 0 0 0,1 0-1 0 0,0-1 1 0 0,0 1 0 0 0,1-1-1 0 0,-1 1 1 0 0,0 0 0 0 0,0 0-1 0 0,1-1-364 0 0,0 1 65 0 0,0 0-1 0 0,0 1 0 0 0,0-1 0 0 0,0 0 1 0 0,0 1-1 0 0,0 0 0 0 0,0-1 0 0 0,0 1 1 0 0,0 0-1 0 0,1 0 0 0 0,-1 0 1 0 0,0 0-1 0 0,0 0 0 0 0,0 1 0 0 0,0-1 1 0 0,0 1-1 0 0,0-1 0 0 0,0 1 0 0 0,1 0-64 0 0,7 4-17 0 0,1-1-1 0 0,-2 2 0 0 0,4 1 18 0 0,-4-2 86 0 0,17 10-28 0 0,0 2 1 0 0,0 0 0 0 0,-2 2-1 0 0,0 1 1 0 0,-2 1 0 0 0,0 0-1 0 0,0 3-58 0 0,-10-10 23 0 0,-1 1 0 0 0,0 0 0 0 0,-1 1 0 0 0,-1 0 0 0 0,-1 0 0 0 0,0 1 0 0 0,-1 0-1 0 0,-1 0 1 0 0,0 1 0 0 0,-1 0 0 0 0,-1 0 0 0 0,0 7-23 0 0,-3-13 25 0 0,1-1 1 0 0,-2 1-1 0 0,0 0 1 0 0,0 0-1 0 0,-1 0 1 0 0,-1 0-1 0 0,0-1 0 0 0,-1 5-25 0 0,2-13 25 0 0,0 1 0 0 0,-1-1-1 0 0,1 1 1 0 0,-1-1 0 0 0,1 1-1 0 0,-1-1 1 0 0,0 0 0 0 0,0 0-1 0 0,0 0 1 0 0,-1 0 0 0 0,1 0-1 0 0,-1 0 1 0 0,0-1 0 0 0,0 1-1 0 0,0-1 1 0 0,0 0 0 0 0,0 0-1 0 0,0 0 1 0 0,0 0 0 0 0,-1 0-1 0 0,1-1 1 0 0,-1 1 0 0 0,1-1-1 0 0,-1 0 1 0 0,0 0 0 0 0,1-1-1 0 0,-4 1-24 0 0,3 0 36 0 0,1-1-1 0 0,0 0 1 0 0,0 0 0 0 0,0 0-1 0 0,-1 0 1 0 0,1 0-1 0 0,0-1 1 0 0,0 0-1 0 0,0 1 1 0 0,0-1 0 0 0,0-1-1 0 0,0 1 1 0 0,0 0-1 0 0,0 0 1 0 0,0-1-1 0 0,1 0 1 0 0,-1 0-1 0 0,0 0 1 0 0,1 0 0 0 0,0 0-1 0 0,-1 0 1 0 0,1 0-1 0 0,0-1 1 0 0,0 1-1 0 0,0-1 1 0 0,0 0 0 0 0,1 1-1 0 0,-1-1 1 0 0,1 0-1 0 0,0 0 1 0 0,0 0-1 0 0,0 0 1 0 0,0 0 0 0 0,0-2-36 0 0,-2-15 202 0 0,0 1 0 0 0,2-1 0 0 0,0 0 0 0 0,2 1 0 0 0,0-1 0 0 0,1 1 0 0 0,3-14-202 0 0,4 5 125 0 0,0 0 0 0 0,3 0 0 0 0,6-11-125 0 0,7-17 145 0 0,-20 47-114 0 0,0 0-1 0 0,1 0 0 0 0,0 0 1 0 0,4-5-31 0 0,2-2 49 0 0,16-19 28 0 0,5-6-5 0 0,12-10-72 0 0,-45 48 9 0 0,12-8-63 0 0,-11 10-171 0 0,-1 1-41 0 0,0 0 2 0 0,0 0-146 0 0,0 0-616 0 0,0 0-264 0 0,0 0-1318 0 0,0 0-5057 0 0</inkml:trace>
  <inkml:trace contextRef="#ctx0" brushRef="#br0" timeOffset="5258.186">3489 557 2304 0 0,'0'0'433'0'0,"0"0"982"0"0,0 0 433 0 0,0 0 82 0 0,0 0-118 0 0,0 0-573 0 0,0 0-250 0 0,0 0-49 0 0,0 0-30 0 0,0 0-86 0 0,0 0-38 0 0,0 0-8 0 0,0 0-41 0 0,3 8 332 0 0,-2-4-819 0 0,0 0-1 0 0,0 0 1 0 0,0 0 0 0 0,-1 0-1 0 0,0 0 1 0 0,0 0 0 0 0,0 0-1 0 0,0 0 1 0 0,-1 2-250 0 0,-8 39 1283 0 0,2-10-737 0 0,5-22-494 0 0,1 0 0 0 0,1 0 1 0 0,0 0-1 0 0,0 0 0 0 0,1 0 0 0 0,1 0 0 0 0,1 2-52 0 0,-1-7 389 0 0,-2-8-480 0 0,0 0-1 0 0,1 0 0 0 0,-1 0 1 0 0,0 0-1 0 0,0 1 0 0 0,0-1 0 0 0,0 0 1 0 0,0 0-1 0 0,0 0 0 0 0,0 0 1 0 0,0 0-1 0 0,0 1 0 0 0,0-1 1 0 0,0 0-1 0 0,0 0 0 0 0,1 0 1 0 0,-1 0-1 0 0,0 0 0 0 0,0 0 1 0 0,0 1-1 0 0,0-1 0 0 0,0 0 1 0 0,0 0-1 0 0,1 0 0 0 0,-1 0 1 0 0,0 0-1 0 0,0 0 0 0 0,0 0 1 0 0,0 0-1 0 0,1 0 0 0 0,-1 0 1 0 0,0 0-1 0 0,0 0 0 0 0,0 0 1 0 0,0 0-1 0 0,1 0 0 0 0,-1 0 0 0 0,0 0 1 0 0,0 0-1 0 0,0 0 0 0 0,0 0 1 0 0,1 0-1 0 0,-1 0 92 0 0,5-5-1847 0 0</inkml:trace>
  <inkml:trace contextRef="#ctx0" brushRef="#br0" timeOffset="5678.217">3572 429 4144 0 0,'-5'-9'1123'0'0,"0"1"1"0"0,1-1-1 0 0,-3-9-1123 0 0,0-1 9481 0 0,7 19-9369 0 0,0 0 0 0 0,0 0 0 0 0,0 0-1 0 0,0-1 1 0 0,0 1 0 0 0,0 0-1 0 0,0 0 1 0 0,0-1 0 0 0,0 1-1 0 0,0 0 1 0 0,-1 0 0 0 0,1 0-1 0 0,0-1 1 0 0,0 1 0 0 0,0 0-1 0 0,0 0 1 0 0,0 0 0 0 0,0-1-1 0 0,0 1 1 0 0,-1 0 0 0 0,1 0-1 0 0,0 0 1 0 0,0 0 0 0 0,0-1-1 0 0,-1 1 1 0 0,1 0 0 0 0,0 0-1 0 0,0 0 1 0 0,0 0 0 0 0,-1 0-1 0 0,1 0 1 0 0,0 0 0 0 0,0 0-1 0 0,0 0 1 0 0,-1 0 0 0 0,1 0 0 0 0,0 0-1 0 0,-1 0-111 0 0,-1 9 713 0 0,3 19-2546 0 0,0-19-3076 0 0,2 1-1629 0 0</inkml:trace>
  <inkml:trace contextRef="#ctx0" brushRef="#br0" timeOffset="6049.009">3816 475 2304 0 0,'2'-1'167'0'0,"-2"1"82"0"0,1 0 0 0 0,0 0 0 0 0,-1-1 1 0 0,1 1-1 0 0,0 0 0 0 0,0-1 1 0 0,-1 1-1 0 0,1-1 0 0 0,-1 1 1 0 0,1-1-1 0 0,0 1 0 0 0,-1-1 0 0 0,1 1 1 0 0,-1-1-1 0 0,0 0 0 0 0,1 1 1 0 0,-1-1-1 0 0,1 0 0 0 0,-1 1 1 0 0,0-1-1 0 0,1 0 0 0 0,-1 0 0 0 0,0 1 1 0 0,0-1-1 0 0,0 0 0 0 0,0 0 1 0 0,0 0-1 0 0,1 1 0 0 0,-1-1 0 0 0,0 0 1 0 0,-1 0-1 0 0,1 1 0 0 0,0-1 1 0 0,0 0-1 0 0,0 0 0 0 0,0 0-249 0 0,-1 0 305 0 0,0 0-1 0 0,1-1 1 0 0,-1 1 0 0 0,0 0-1 0 0,0 0 1 0 0,0 0-1 0 0,0-1 1 0 0,0 1 0 0 0,0 0-1 0 0,0 0 1 0 0,0 0-1 0 0,0 1 1 0 0,0-1 0 0 0,0 0-1 0 0,-1 0-304 0 0,-1 0 134 0 0,0 0-1 0 0,0 0 1 0 0,0 0-1 0 0,0 0 1 0 0,0 0 0 0 0,0 1-1 0 0,-1-1 1 0 0,1 1-1 0 0,0 0 1 0 0,0 0-1 0 0,0 0 1 0 0,0 1-1 0 0,-1-1 1 0 0,1 1 0 0 0,0-1-1 0 0,0 1 1 0 0,0 0-1 0 0,0 1 1 0 0,0-1-1 0 0,0 0 1 0 0,0 1-1 0 0,1-1 1 0 0,-1 1-1 0 0,0 0 1 0 0,1 0 0 0 0,0 0-1 0 0,-1 0 1 0 0,1 1-1 0 0,0-1 1 0 0,0 0-1 0 0,-1 3-133 0 0,-3 2 81 0 0,2 0 0 0 0,-1 1-1 0 0,1-1 1 0 0,0 1-1 0 0,1 0 1 0 0,0 0-1 0 0,0 1 1 0 0,1-1 0 0 0,0 0-1 0 0,0 1 1 0 0,0 4-81 0 0,-1 31 523 0 0,-4 29-136 0 0,5-51-341 0 0,1-1 0 0 0,0 4-46 0 0,1-3 161 0 0,-2-1 0 0 0,-1 4-161 0 0,1 1 137 0 0,0-1 1 0 0,2 1 0 0 0,0 2-138 0 0,1 9 137 0 0,-1-34-109 0 0,0 1 0 0 0,0 0 0 0 0,0 0 0 0 0,1 0 0 0 0,0 0 0 0 0,-1 0 0 0 0,1 0 0 0 0,1 0 0 0 0,-1 0 0 0 0,0-1 0 0 0,1 1 0 0 0,0-1 0 0 0,0 1 0 0 0,0-1 0 0 0,1 2-28 0 0,-2-5-18 0 0,0 1 0 0 0,-1 0 0 0 0,1 0 0 0 0,0 0 0 0 0,0 0 0 0 0,0 0 0 0 0,0-1 0 0 0,0 1 0 0 0,0 0 0 0 0,0-1 0 0 0,1 1 18 0 0,-2-1-82 0 0,1 0 1 0 0,0 0-1 0 0,-1 0 0 0 0,1 0 0 0 0,0 0 0 0 0,-1 0 1 0 0,1 0-1 0 0,-1 0 0 0 0,1-1 0 0 0,0 1 0 0 0,-1 0 1 0 0,1 0-1 0 0,-1-1 0 0 0,1 1 0 0 0,-1 0 0 0 0,1-1 1 0 0,0 1-1 0 0,-1-1 0 0 0,0 1 0 0 0,1 0 0 0 0,0-1 82 0 0,2-4-940 0 0</inkml:trace>
  <inkml:trace contextRef="#ctx0" brushRef="#br0" timeOffset="6427.726">3586 758 9216 0 0,'-3'-8'409'0'0,"0"-1"507"0"0,-2-1 2899 0 0,5 10-3574 0 0,0-1 1 0 0,0 1 0 0 0,0-1-1 0 0,0 1 1 0 0,1-1 0 0 0,-1 1-1 0 0,0 0 1 0 0,0-1 0 0 0,0 1-1 0 0,1-1 1 0 0,-1 1 0 0 0,0-1 0 0 0,0 1-1 0 0,1 0 1 0 0,-1-1 0 0 0,0 1-1 0 0,1 0 1 0 0,-1-1 0 0 0,0 1-1 0 0,1 0 1 0 0,-1 0-242 0 0,13-6 1523 0 0,11 1-606 0 0,0 4-586 0 0,0 1 0 0 0,0 1 0 0 0,0 2 0 0 0,0 0 0 0 0,15 4-331 0 0,-17-3 57 0 0,0 0-57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31 271 3680 0 0,'0'0'167'0'0,"0"0"430"0"0,0 0 1704 0 0,0 0 746 0 0,1 2 149 0 0,8 14 863 0 0,-8-13-3974 0 0,0 0 0 0 0,0 1 1 0 0,-1-1-1 0 0,1 0 0 0 0,-1 0 0 0 0,1 1 0 0 0,-1 2-85 0 0,2 54 1469 0 0,0-24 56 0 0,-3 14-1525 0 0,-5 135 1728 0 0,4-162-1584 0 0,-8 85 378 0 0,-1-58-314 0 0,10-44-178 0 0,0 0 0 0 0,0 0-1 0 0,-1-1 1 0 0,0 1 0 0 0,-1 4-30 0 0,-5 13 109 0 0,7-20 730 0 0,1-8-665 0 0,6-13-242 0 0,42-72-252 0 0,-20 37-300 0 0,18-26 620 0 0,-37 65-101 0 0,0 0 0 0 0,1 0 0 0 0,0 1-1 0 0,1 1 1 0 0,0 0 0 0 0,1 0 0 0 0,7-4 101 0 0,-1 3-95 0 0,1 1 1 0 0,0 1-1 0 0,15-7 95 0 0,-32 17-4 0 0,5-3-22 0 0,1 1 1 0 0,0 0-1 0 0,-1 1 0 0 0,6-1 26 0 0,-7 0-33 0 0,-13 19 270 0 0,3-12-196 0 0,1 0 0 0 0,-1-1 0 0 0,0 1 0 0 0,0-1 0 0 0,-1 0 0 0 0,-3 2-41 0 0,-8 5 82 0 0,-1 1-51 0 0,-1 0-1 0 0,-1-1 1 0 0,-5 2-31 0 0,6-4 17 0 0,0 2 1 0 0,0 0-1 0 0,-5 5-17 0 0,4 6 0 0 0,13-14 0 0 0,6-7 0 0 0,-1 0 0 0 0,1 1 0 0 0,0-1 0 0 0,0 0 0 0 0,-1 1 0 0 0,1-1 0 0 0,0 1 0 0 0,0-1 0 0 0,0 0 0 0 0,-1 1 0 0 0,1-1 0 0 0,0 1 0 0 0,0-1 0 0 0,0 0 0 0 0,0 1 0 0 0,0-1 0 0 0,0 1 0 0 0,0-1 0 0 0,0 1 0 0 0,0-1 0 0 0,0 1 0 0 0,0-1 0 0 0,0 0 0 0 0,0 1 0 0 0,0-1 0 0 0,1 1 0 0 0,-1-1 0 0 0,0 1 0 0 0,0-1 0 0 0,1 1 0 0 0,-1 2 20 0 0,1 1-1 0 0,0-1 0 0 0,-1 0 1 0 0,1 0-1 0 0,0 0 0 0 0,1 0 1 0 0,-1-1-1 0 0,0 1 1 0 0,1 0-1 0 0,0 0 0 0 0,-1-1 1 0 0,1 1-1 0 0,0-1 0 0 0,0 1 1 0 0,1-1-1 0 0,-1 0 0 0 0,0 0 1 0 0,1 0-1 0 0,1 1-19 0 0,10 6 154 0 0,0 1 0 0 0,0-2 0 0 0,5 2-154 0 0,-11-6 18 0 0,38 15 143 0 0,-3-3-114 0 0,-23-5-942 0 0,-6-3-2640 0 0,-6-4-3730 0 0</inkml:trace>
  <inkml:trace contextRef="#ctx0" brushRef="#br0" timeOffset="399.831">420 753 8288 0 0,'8'-3'756'0'0,"-1"0"-1153"0"0,8-5 2232 0 0,1 1-1 0 0,4-1-1834 0 0,-16 7 528 0 0,-1-1 0 0 0,1 1 0 0 0,0 1-1 0 0,-1-1 1 0 0,1 0 0 0 0,0 1 0 0 0,-1 0 0 0 0,1 0 0 0 0,0 0 0 0 0,0 0-1 0 0,-1 0 1 0 0,1 1 0 0 0,1 0-528 0 0,-4-1 100 0 0,1 1 0 0 0,0 0 0 0 0,0-1 0 0 0,0 1 1 0 0,-1 0-1 0 0,1 0 0 0 0,-1 0 0 0 0,1 0 0 0 0,-1 1 0 0 0,1-1 0 0 0,-1 0 0 0 0,1 1 0 0 0,-1-1 0 0 0,0 1 0 0 0,0-1 1 0 0,0 1-1 0 0,0-1 0 0 0,0 1 0 0 0,0 0 0 0 0,0 0 0 0 0,-1-1 0 0 0,1 1 0 0 0,-1 0 0 0 0,1 0 0 0 0,-1 0 0 0 0,1 0 1 0 0,-1 0-1 0 0,0-1 0 0 0,0 1 0 0 0,0 0 0 0 0,0 0 0 0 0,-1 0 0 0 0,1 0 0 0 0,0 0 0 0 0,-1 0 0 0 0,1 0 1 0 0,-1-1-1 0 0,0 1 0 0 0,1 0 0 0 0,-1 0 0 0 0,0-1 0 0 0,0 1-100 0 0,-5 8 115 0 0,-1 0 0 0 0,0-1 0 0 0,-1 0 0 0 0,0 0 0 0 0,-7 6-115 0 0,-11 7 254 0 0,-9 6-254 0 0,25-20 84 0 0,2-1 11 0 0,-2 2 50 0 0,9-9-65 0 0,1 0 0 0 0,0 0 3 0 0,19 8 186 0 0,-12-7-225 0 0,1 0 1 0 0,0-1-1 0 0,0-1 0 0 0,-1 1 1 0 0,1-1-1 0 0,-1 0 0 0 0,1-1-44 0 0,53-15-66 0 0,-55 16 29 0 0,1-2-169 0 0,15-3-349 0 0,-1-2-1 0 0,1-1 556 0 0,-15 6-973 0 0,0-1-1 0 0,-1 0 1 0 0,0 0 0 0 0,1 0-1 0 0,-1-1 974 0 0,6-5-2207 0 0</inkml:trace>
  <inkml:trace contextRef="#ctx0" brushRef="#br0" timeOffset="792.672">177 58 7832 0 0,'0'0'602'0'0,"0"0"-395"0"0,-2 0 73 0 0,2 0 1053 0 0,0 0 455 0 0,0 0 90 0 0,0 0-178 0 0,0 0-791 0 0,0 0-351 0 0,0 0-70 0 0,0 0-2 0 0,0 0 23 0 0,0 0 16 0 0,0 0 3 0 0,1 1-12 0 0,23 5 716 0 0,-14-2-960 0 0,1-1 1 0 0,0-1 0 0 0,-1 0 0 0 0,3 0-273 0 0,39 4 381 0 0,-20-2-73 0 0,28-1-308 0 0,23-2 869 0 0,-32 0-3150 0 0,-17-1-5170 0 0,-34 0 1275 0 0</inkml:trace>
  <inkml:trace contextRef="#ctx0" brushRef="#br0" timeOffset="1146.476">383 0 7368 0 0,'0'0'333'0'0,"0"0"0"0"0,9 0 31 0 0,4 1 1585 0 0,0 1 0 0 0,0 0 0 0 0,0 1 0 0 0,10 3-1949 0 0,12 3 939 0 0,87 23 2383 0 0,-109-29-2647 0 0,-13-3-582 0 0,1 0 1 0 0,0 0-1 0 0,-1 1 0 0 0,1-1 1 0 0,-1 0-1 0 0,1 0 0 0 0,-1 0 1 0 0,1 1-1 0 0,-1-1 0 0 0,1 0 1 0 0,-1 1-1 0 0,1-1 0 0 0,-1 0 1 0 0,1 1-1 0 0,-1-1 0 0 0,1 1 1 0 0,-1-1-1 0 0,0 0 0 0 0,1 1 1 0 0,-1-1-1 0 0,0 1 0 0 0,1-1 1 0 0,-1 1-1 0 0,0-1 0 0 0,0 1 1 0 0,1 0-1 0 0,-1-1 0 0 0,0 1 1 0 0,0 0-94 0 0,0 0 66 0 0,0 0 1 0 0,0 0 0 0 0,-1 1 0 0 0,1-1 0 0 0,-1 0-1 0 0,1 0 1 0 0,0 0 0 0 0,-1 0 0 0 0,0 1-1 0 0,1-1 1 0 0,-1 0 0 0 0,0 0 0 0 0,0 0 0 0 0,0 0-67 0 0,-5 6 53 0 0,-1 0 1 0 0,0-1 0 0 0,-7 5-54 0 0,11-8 152 0 0,-31 22-508 0 0,-30 17 356 0 0,20-16-7020 0 0,14-9-593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9360 0 0,'1'-14'613'0'0,"0"0"1"0"0,-1-11-614 0 0,1-25 1511 0 0,1 32-707 0 0,1 1-1 0 0,0 0 0 0 0,2 1 1 0 0,2-9-804 0 0,1-1 1066 0 0,-7 20-788 0 0,0 1-1 0 0,0 0 0 0 0,1 0 1 0 0,0 0-1 0 0,2-3-277 0 0,0-1 1251 0 0,-5 11 850 0 0,0 0-1968 0 0,0 1 0 0 0,0-1 0 0 0,0 0-1 0 0,1 1 1 0 0,-1-1 0 0 0,1 0 0 0 0,0 3-133 0 0,0 32 0 0 0,2 1 0 0 0,5 20 0 0 0,2 35 92 0 0,-6-67-40 0 0,-1 1 0 0 0,-2-1-1 0 0,0 1 1 0 0,-5 24-52 0 0,1 7 75 0 0,3-46-32 0 0,-1 0 0 0 0,0 0 1 0 0,-1 0-1 0 0,-1 2-43 0 0,-5 22 181 0 0,7-26-121 0 0,0-1-1 0 0,-1 0 0 0 0,0 0 0 0 0,-1 0 0 0 0,-3 7-59 0 0,6-15 88 0 0,1 6 608 0 0,1-14-631 0 0,0 0 0 0 0,1 0-1 0 0,0 0 1 0 0,0 0 0 0 0,0 0 0 0 0,1 0-1 0 0,0 1 1 0 0,3-5-65 0 0,7-19 61 0 0,-1 1-32 0 0,2 1 1 0 0,1 1-1 0 0,1 0 1 0 0,13-15-30 0 0,1-2-1 0 0,-20 27-24 0 0,1 1-1 0 0,1 1 0 0 0,0 0 1 0 0,1 0-1 0 0,1 1 0 0 0,0 1 1 0 0,1 1-1 0 0,3-2 26 0 0,-15 10-10 0 0,-2 4 9 0 0,0-1 0 0 0,-1 0 0 0 0,1 0 1 0 0,0 1-1 0 0,-1-1 0 0 0,1 0 0 0 0,0 1 1 0 0,0-1-1 0 0,0 1 0 0 0,0-1 0 0 0,0 1 1 0 0,-1-1-1 0 0,1 1 0 0 0,0 0 0 0 0,0 0 0 0 0,0-1 1 0 0,0 1-1 0 0,1 0 1 0 0,-1 0-6 0 0,0 0 1 0 0,-1 0-1 0 0,1 1 0 0 0,0-1 1 0 0,0 0-1 0 0,-1 1 1 0 0,1-1-1 0 0,0 0 0 0 0,-1 1 1 0 0,1-1-1 0 0,-1 1 1 0 0,1-1-1 0 0,0 1 0 0 0,-1-1 1 0 0,1 1-1 0 0,-1-1 1 0 0,1 1-1 0 0,-1 0 0 0 0,0-1 1 0 0,1 1-1 0 0,-1 0 1 0 0,0-1-1 0 0,1 1 0 0 0,-1 0 1 0 0,0 0-1 0 0,0-1 0 0 0,0 1 1 0 0,1 0-1 0 0,-1 0 6 0 0,3 13 4 0 0,-1-11-17 0 0,-2 0 0 0 0,1 0 1 0 0,0 0-1 0 0,-1 0 0 0 0,1-1 0 0 0,-1 1 1 0 0,0 0-1 0 0,0 0 0 0 0,0 0 0 0 0,0 0 1 0 0,0 0-1 0 0,-1 0 0 0 0,1 0 1 0 0,-2 2 12 0 0,-1 3-36 0 0,2-3 44 0 0,-1 1 0 0 0,-1 0 0 0 0,1-1 0 0 0,-1 1 0 0 0,0-1 0 0 0,0 1 0 0 0,-1-1 0 0 0,0-1 0 0 0,0 1 0 0 0,0 0 0 0 0,0-1-8 0 0,-1 1 15 0 0,0-1 0 0 0,0 0 0 0 0,0 0 0 0 0,-1 0 0 0 0,0-1 0 0 0,1 1-1 0 0,-1-2 1 0 0,-1 1 0 0 0,1-1 0 0 0,0 1 0 0 0,0-2 0 0 0,-1 1 0 0 0,1-1 0 0 0,-1 0 0 0 0,1 0 0 0 0,-1-1 0 0 0,0 0 0 0 0,1 0 0 0 0,-1 0 0 0 0,0-1 0 0 0,-2 0-15 0 0,-10-5 20 0 0,14 4-7 0 0,0 0-1 0 0,0 1 1 0 0,0 0-1 0 0,0 0 1 0 0,-2 0-13 0 0,18 17 53 0 0,19 20-42 0 0,-20-25 11 0 0,-1 0 0 0 0,0 1-1 0 0,3 5-21 0 0,-3-2 53 0 0,-4-7-20 0 0,0 0-1 0 0,-1-1 0 0 0,0 2 1 0 0,0-1-1 0 0,2 8-32 0 0,4 11 68 0 0,1 4 43 0 0,-3 15 78 0 0,-7-41-309 0 0,2 2-799 0 0,3 5-1725 0 0,-5-11 538 0 0,-1-1-92 0 0</inkml:trace>
  <inkml:trace contextRef="#ctx0" brushRef="#br0" timeOffset="845.098">472 749 5528 0 0,'-2'0'157'0'0,"-8"-3"639"0"0,9 3 1220 0 0,1 0 679 0 0,0 0 138 0 0,1-1-2617 0 0,-1 1 1 0 0,1 0-1 0 0,0 0 0 0 0,0 0 1 0 0,-1 1-1 0 0,1-1 0 0 0,0 0 1 0 0,-1 0-1 0 0,1 0 0 0 0,0 0 1 0 0,-1 1-1 0 0,1-1 0 0 0,0 0 1 0 0,-1 0-1 0 0,1 1 0 0 0,-1-1 0 0 0,1 1 1 0 0,-1-1-1 0 0,1 1 0 0 0,-1-1 1 0 0,1 1-1 0 0,-1-1 0 0 0,1 1 1 0 0,-1-1-1 0 0,1 1 0 0 0,-1-1 1 0 0,0 1-1 0 0,1 0 0 0 0,-1-1 1 0 0,0 1-1 0 0,0 0 0 0 0,1-1 1 0 0,-1 1-217 0 0,0 3 135 0 0,1-1 0 0 0,-1 1 0 0 0,0-1 0 0 0,0 1 0 0 0,-1-1 0 0 0,0 3-135 0 0,1 15 775 0 0,0-19-742 0 0,1-1 0 0 0,-1 1 0 0 0,1 0 1 0 0,-1 0-1 0 0,0 0 0 0 0,0-1 0 0 0,0 1 1 0 0,0 0-1 0 0,0 0 0 0 0,0 0 0 0 0,-1 0 1 0 0,1 0-1 0 0,0-1 0 0 0,-1 1 1 0 0,0 0-1 0 0,1 0 0 0 0,-1-1 0 0 0,0 2-33 0 0,0-2 14 0 0,1 0-1 0 0,0 1 0 0 0,-1-1 1 0 0,1 0-1 0 0,0 0 0 0 0,0 1 1 0 0,0-1-1 0 0,0 0 0 0 0,0 1 1 0 0,0-1-1 0 0,0 0 0 0 0,1 1 1 0 0,-1-1-1 0 0,0 0 0 0 0,1 0 1 0 0,-1 1-1 0 0,1-1 0 0 0,0 1-13 0 0,3 13 148 0 0,-5 0 3 0 0,0-12-118 0 0,1 1 0 0 0,0-1 0 0 0,0 0-1 0 0,0 0 1 0 0,0 0 0 0 0,1 0 0 0 0,-1 0-1 0 0,1 1 1 0 0,0-1 0 0 0,0 1-33 0 0,2 2 37 0 0,-1 1-1 0 0,-1 0 1 0 0,1 0 0 0 0,-1 1-37 0 0,-1-7 5 0 0,1 0 1 0 0,-1 0-1 0 0,0 1 1 0 0,1-1-1 0 0,-1 0 1 0 0,1 0-1 0 0,-1 0 1 0 0,1 0-1 0 0,-1 0 1 0 0,1 0 0 0 0,0 0-1 0 0,0 0 1 0 0,-1 0-1 0 0,1 0 1 0 0,0 0-1 0 0,0-1 1 0 0,0 1-1 0 0,0 0 1 0 0,0 0-6 0 0,1 2 69 0 0,-3 4-5 0 0,4 3-153 0 0,-4-10-66 0 0,1 0-235 0 0,0 0-33 0 0,-5-7-1622 0 0,5 6 1857 0 0,0 0 0 0 0,0 0 0 0 0,0 0 0 0 0,1 0 1 0 0,-1 1-1 0 0,0-1 0 0 0,0 0 0 0 0,1 0 0 0 0,-1 0 1 0 0,0 1-1 0 0,1-1 0 0 0,-1 0 0 0 0,1 0 0 0 0,-1 1 1 0 0,1-1-1 0 0,0 0 188 0 0,1-2-621 0 0,4-8-1234 0 0</inkml:trace>
  <inkml:trace contextRef="#ctx0" brushRef="#br0" timeOffset="2238.585">153 84 3224 0 0,'0'0'143'0'0,"-7"-3"1817"0"0,6 3 2331 0 0,0 0 4324 0 0,3 2-8491 0 0,-1-1-1 0 0,1 1 1 0 0,0 0 0 0 0,0-1 0 0 0,0 1 0 0 0,0-1 0 0 0,0 1 0 0 0,0-1 0 0 0,0 0-1 0 0,0 0 1 0 0,0 0 0 0 0,1 0-124 0 0,32 10 471 0 0,-19-7-250 0 0,-6-2-164 0 0,0-1 1 0 0,1 1-1 0 0,-1-2 0 0 0,0 1 0 0 0,1-1 0 0 0,-1-1 0 0 0,1 0 0 0 0,0-1-57 0 0,39-1 115 0 0,-27 2-56 0 0,-1-2 0 0 0,1 0-1 0 0,8-3-58 0 0,21-9-3690 0 0,-44 13-2316 0 0,-9 0 3315 0 0,-11-1 1215 0 0,-81-11-1596 0 0,81 11 3072 0 0,-16-17 2454 0 0,26 18-1091 0 0,-3-9 2660 0 0,5 10-3874 0 0,0 0 0 0 0,1-1 1 0 0,-1 1-1 0 0,1 0 0 0 0,-1 0 0 0 0,1 1 1 0 0,-1-1-1 0 0,1 0 0 0 0,0 0 1 0 0,-1 0-1 0 0,1 0 0 0 0,0 0 1 0 0,0 1-1 0 0,0-1 0 0 0,0 0 0 0 0,0 1 1 0 0,0-1-1 0 0,0 1 0 0 0,0-1 1 0 0,0 1-1 0 0,0-1 0 0 0,0 1 1 0 0,0 0-1 0 0,0-1 0 0 0,0 1 0 0 0,0 0 1 0 0,0 0-150 0 0,38-7 590 0 0,-35 6-310 0 0,1 1-166 0 0,1 0-1 0 0,0 0 1 0 0,0 0 0 0 0,-1 1 0 0 0,1 0 0 0 0,0 0-1 0 0,3 2-112 0 0,40 13 412 0 0,-35-10-354 0 0,-4-3 217 0 0,0 1 1 0 0,-1 0-1 0 0,0 1 0 0 0,0 0 1 0 0,0 1-1 0 0,0 0 0 0 0,-1 0 1 0 0,2 2-277 0 0,-10-7 24 0 0,1-1 1 0 0,-1 1 0 0 0,1-1-1 0 0,-1 1 1 0 0,1 0 0 0 0,-1-1-1 0 0,0 1 1 0 0,1 0 0 0 0,-1 0-1 0 0,0-1 1 0 0,1 1 0 0 0,-1 0-1 0 0,0 0 1 0 0,0-1 0 0 0,0 1-1 0 0,0 0 1 0 0,0 0 0 0 0,0 0-1 0 0,0-1 1 0 0,0 1-1 0 0,0 0 1 0 0,0 0 0 0 0,0-1-1 0 0,-1 1 1 0 0,1 0 0 0 0,0 0-1 0 0,0-1 1 0 0,-1 1 0 0 0,1 0-1 0 0,0 0 1 0 0,-1-1 0 0 0,1 1-1 0 0,-1-1 1 0 0,1 1 0 0 0,-1 0-1 0 0,1-1 1 0 0,-1 1 0 0 0,0-1-1 0 0,1 1 1 0 0,-1-1 0 0 0,0 1-25 0 0,-3 2 68 0 0,1 0 1 0 0,-1 0-1 0 0,-1 0 1 0 0,1-1 0 0 0,0 1-1 0 0,-2-1-68 0 0,-85 35-2803 0 0,87-35 2316 0 0,-12 3-4224 0 0,-4 0-1275 0 0</inkml:trace>
  <inkml:trace contextRef="#ctx0" brushRef="#br0" timeOffset="2646.58">680 607 16871 0 0,'-1'-11'1688'0'0,"31"11"-1194"0"0,22 1 1132 0 0,14 3-1626 0 0,-56-4-116 0 0,1 0 1 0 0,-1 0-1 0 0,10-2 116 0 0,14-1-7415 0 0,-32 3 1834 0 0</inkml:trace>
  <inkml:trace contextRef="#ctx0" brushRef="#br0" timeOffset="3034.374">671 732 5064 0 0,'21'-2'10622'0'0,"32"-3"-7624"0"0,17-2-2821 0 0,19-3-3440 0 0,-68 8 889 0 0,-2 1-2706 0 0</inkml:trace>
  <inkml:trace contextRef="#ctx0" brushRef="#br0" timeOffset="3035.374">1140 637 6448 0 0,'-17'-4'810'0'0,"14"3"3259"0"0,1 1 4102 0 0,31 6-7082 0 0,-1 0 0 0 0,1-2 0 0 0,19 0-1089 0 0,-28-3 73 0 0,1-1 1 0 0,11-3-74 0 0,16 1-711 0 0,-38 0-400 0 0,-3 0-2721 0 0,1 0-2626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11600 0 0,'0'0'530'0'0,"0"-2"-7"0"0,0-4-334 0 0,0 4-72 0 0,-1 0 0 0 0,1 0 0 0 0,-1 0 0 0 0,0-1 0 0 0,0 1 0 0 0,0 0 0 0 0,0 0 0 0 0,0 1 0 0 0,0-1 0 0 0,0 0 0 0 0,0 0-117 0 0,-4-4 861 0 0,5 5 7 0 0,0 1 27 0 0,0 0-29 0 0,0 0-150 0 0,0 0-68 0 0,0 0-9 0 0,0 0-74 0 0,0 0-287 0 0,-4 20 144 0 0,3-11-228 0 0,-1 0 0 0 0,1 0 0 0 0,0 0 0 0 0,1 0 0 0 0,0 0 0 0 0,1 4-194 0 0,8 56 220 0 0,-7-59-192 0 0,0 4 25 0 0,1-1 0 0 0,1 1-1 0 0,0-1 1 0 0,0 0 0 0 0,2 0-1 0 0,4 9-52 0 0,-3-10 42 0 0,-3-5-29 0 0,-1 0 0 0 0,1-1-1 0 0,0 0 1 0 0,1 0 0 0 0,0 0-1 0 0,0 1-12 0 0,-4-6 9 0 0,1 0-1 0 0,-1 0 1 0 0,0 0-1 0 0,0 0 1 0 0,1 0-1 0 0,-1-1 1 0 0,0 1-1 0 0,1 0 1 0 0,-1-1-1 0 0,1 1 1 0 0,-1 0-1 0 0,1-1 1 0 0,-1 0-1 0 0,1 1 1 0 0,-1-1-1 0 0,1 0 1 0 0,0 0-1 0 0,-1 0 1 0 0,1 0-1 0 0,-1 0 1 0 0,1 0-1 0 0,-1-1 1 0 0,1 1-1 0 0,0 0 1 0 0,-1-1-1 0 0,1 1 1 0 0,-1-1-1 0 0,0 1 1 0 0,1-1-1 0 0,-1 0 1 0 0,1 0-9 0 0,2-1 2 0 0,0-1 1 0 0,-1 0-1 0 0,1 0 0 0 0,-1 0 1 0 0,1 0-1 0 0,-1-1 1 0 0,0 1-1 0 0,0-1 1 0 0,-1 0-1 0 0,1 0 1 0 0,-1 0-1 0 0,1 0 0 0 0,-1 0 1 0 0,-1 0-1 0 0,2-3-2 0 0,1-6-196 0 0,-1 0-1 0 0,0 1 1 0 0,-1-1-1 0 0,0-13 197 0 0,4 4-290 0 0,-4 19 243 0 0,-1 0-1 0 0,0-1 1 0 0,-1 1-1 0 0,1 0 1 0 0,0 0-1 0 0,-1-1 1 0 0,0 0 47 0 0,15 23 17 0 0,-5 1 143 0 0,-8-16-120 0 0,1 1 1 0 0,-1 0-1 0 0,1-1 1 0 0,0 1 0 0 0,0-1-1 0 0,0 0 1 0 0,1 0-1 0 0,-1 0 1 0 0,1 0-1 0 0,3 1-40 0 0,-5-3 58 0 0,0-1-1 0 0,0 1 1 0 0,1-1-1 0 0,-1 1 1 0 0,1-1 0 0 0,-1 0-1 0 0,1 0 1 0 0,-1 0-1 0 0,1-1 1 0 0,0 1-1 0 0,-1 0 1 0 0,1-1-1 0 0,0 0 1 0 0,0 0-1 0 0,-1 1 1 0 0,1-2 0 0 0,0 1-1 0 0,0 0 1 0 0,0-1-58 0 0,1 0 113 0 0,0 0 1 0 0,0-1-1 0 0,0 1 1 0 0,-1-1-1 0 0,1 0 1 0 0,0 0-1 0 0,-1 0 1 0 0,0-1 0 0 0,1 1-1 0 0,-1-1 1 0 0,0 0-1 0 0,1-2-113 0 0,1 1 83 0 0,-1-1 0 0 0,0 0 0 0 0,0 0-1 0 0,-1 0 1 0 0,0 0 0 0 0,0-1 0 0 0,0 1-1 0 0,0-1 1 0 0,-1 0 0 0 0,0 0 0 0 0,0 0-1 0 0,-1 0 1 0 0,1-3-83 0 0,0 2 26 0 0,-1 0 0 0 0,1-1 0 0 0,-2 1 0 0 0,1-1 0 0 0,-1 1 0 0 0,0-1 0 0 0,-1 1 0 0 0,0-7-26 0 0,-5-40 87 0 0,3 41-54 0 0,3 11-41 0 0,-1-1 0 0 0,1 1 0 0 0,-1 0 0 0 0,0 0 0 0 0,0-1 0 0 0,0 1 0 0 0,0 0 0 0 0,0 0-1 0 0,0 0 1 0 0,0 0 0 0 0,-1 0 0 0 0,1 0 0 0 0,-1 1 0 0 0,1-1 0 0 0,-2-1 8 0 0,2 3-325 0 0,1 0-57 0 0,0 0-2 0 0,9 2-2153 0 0,-3-2 154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18167 0 0,'11'0'830'0'0,"-9"0"-14"0"0,-2 0-455 0 0,0 0 32 0 0,8-1 3401 0 0,-1-2-3485 0 0,-1-1-1 0 0,0 0 1 0 0,0 0 0 0 0,-1 0 0 0 0,1-1 0 0 0,-1 0 0 0 0,0-1-309 0 0,7-5 76 0 0,0 0 0 0 0,1 0 0 0 0,0 1 0 0 0,0 1 0 0 0,3-1-76 0 0,-11 7-1 0 0,0 0 0 0 0,1 1-1 0 0,-1-1 1 0 0,1 1 0 0 0,-1 0 0 0 0,1 1 0 0 0,0-1 0 0 0,0 1 0 0 0,0 0 0 0 0,0 0 0 0 0,-1 1 0 0 0,1 0 0 0 0,0 0 0 0 0,0 1 0 0 0,6 0 1 0 0,-6 1 0 0 0,0 1 0 0 0,-1-1 0 0 0,1 1 0 0 0,-1 0 0 0 0,1 0 0 0 0,-1 1 0 0 0,0 0 0 0 0,0 0 0 0 0,-1 0 0 0 0,1 1 0 0 0,3 3 0 0 0,-1 0 0 0 0,0-1 0 0 0,1-1 0 0 0,7 6 0 0 0,-10-9 1 0 0,0 0-1 0 0,0 0 1 0 0,-1 0-1 0 0,2-1 1 0 0,-1 0-1 0 0,0 0 1 0 0,0 0-1 0 0,1-1 1 0 0,-1 0 0 0 0,1 0-1 0 0,-1 0 1 0 0,1 0-1 0 0,-1-1 1 0 0,1 0-1 0 0,-1 0 1 0 0,1-1-1 0 0,-1 0 1 0 0,1 1-1 0 0,-1-2 1 0 0,3 0-1 0 0,15-4-287 0 0,-1-1 1 0 0,5-4 286 0 0,18-11-8163 0 0,-23 9 337 0 0</inkml:trace>
  <inkml:trace contextRef="#ctx0" brushRef="#br0" timeOffset="833.002">98 256 2760 0 0,'-1'0'207'0'0,"-6"-1"772"0"0,7 1-608 0 0,-1 0 0 0 0,1 0 0 0 0,-1-1 0 0 0,1 1 0 0 0,-1 0 0 0 0,1 0 0 0 0,-1-1 1 0 0,1 1-1 0 0,-1 0 0 0 0,1 0 0 0 0,-1-1 0 0 0,1 1 0 0 0,0 0 0 0 0,-1-1 0 0 0,1 1 0 0 0,0-1 0 0 0,-1 1 0 0 0,1-1 0 0 0,0 1 0 0 0,-1 0 1 0 0,1-1-1 0 0,0 1 0 0 0,0-1 0 0 0,0 1 0 0 0,-1-1 0 0 0,1 1 0 0 0,0-1 0 0 0,0 0 0 0 0,0 1 0 0 0,0-1 0 0 0,0 1 0 0 0,0-1 1 0 0,0 0-372 0 0,6-9 1347 0 0,-5 7-1010 0 0,1 0 1 0 0,0 0 0 0 0,0 0 0 0 0,0 0 0 0 0,1 0 0 0 0,-1 0 0 0 0,0 0 0 0 0,1 0 0 0 0,0 1-1 0 0,0 0 1 0 0,2-2-338 0 0,-2 1 223 0 0,0 2-1 0 0,1-1 1 0 0,-1 0-1 0 0,0 1 1 0 0,1-1-1 0 0,-1 1 1 0 0,1 0-1 0 0,0 0-222 0 0,-3 1 31 0 0,1 0-1 0 0,0 0 1 0 0,-1 0-1 0 0,1 0 1 0 0,-1 0-1 0 0,1 0 1 0 0,0 1-1 0 0,-1-1 1 0 0,1 1-1 0 0,-1-1 1 0 0,1 1 0 0 0,-1 0-1 0 0,0 0 1 0 0,1-1-1 0 0,-1 1 1 0 0,0 0-1 0 0,1 0 1 0 0,-1 0-1 0 0,0 0 1 0 0,1 1-31 0 0,3 4 76 0 0,0 0 1 0 0,0 1-1 0 0,0-1 1 0 0,-1 1-1 0 0,0 0 1 0 0,2 5-77 0 0,-2-3 60 0 0,1 0 0 0 0,1-1 0 0 0,3 5-60 0 0,-7-9 6 0 0,2 0 0 0 0,-1-1 1 0 0,0 1-1 0 0,1-1 0 0 0,-1 1 1 0 0,1-1-1 0 0,0 0 1 0 0,0 0-1 0 0,1-1 0 0 0,-1 1 1 0 0,0-1-1 0 0,1 0 0 0 0,-1 0 1 0 0,1-1-1 0 0,0 1 1 0 0,0-1-1 0 0,-1 0 0 0 0,1 0 1 0 0,0-1-1 0 0,0 1 0 0 0,0-1 1 0 0,0 0-1 0 0,3-1-6 0 0,39-7-1648 0 0,-18 0-192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11 279 13360 0 0,'0'0'1026'0'0,"-3"11"952"0"0,-1 59 5743 0 0,2-48-7155 0 0,0 1 0 0 0,2-1 1 0 0,1 1-1 0 0,1 2-566 0 0,-1-11 1 0 0,0-5-17 0 0,1 1-1 0 0,0-1 0 0 0,0 0 1 0 0,0 0-1 0 0,2 0 0 0 0,-1 0 17 0 0,-3-8-294 0 0,9 1-2508 0 0,-2-4 398 0 0</inkml:trace>
  <inkml:trace contextRef="#ctx0" brushRef="#br0" timeOffset="1">70 19 11056 0 0,'-13'-7'1127'0'0,"1"0"-76"0"0,6 3 2854 0 0,5 3-1185 0 0,1 1-324 0 0,0 0-1474 0 0,0 0-650 0 0,0 0-131 0 0,4 20 82 0 0,-2-13-256 0 0,1 0 1 0 0,1 0 0 0 0,-1 0 0 0 0,1 0 0 0 0,0-1 0 0 0,1 2 32 0 0,19 22-3374 0 0,-12-17 1511 0 0</inkml:trace>
  <inkml:trace contextRef="#ctx0" brushRef="#br0" timeOffset="416.174">337 19 2760 0 0,'0'0'207'0'0,"0"-3"379"0"0,0 2 2242 0 0,0 1 971 0 0,0 0 186 0 0,0 0-420 0 0,0 0-1932 0 0,0 0-846 0 0,0 0-167 0 0,0 0-49 0 0,-1 8 454 0 0,-3 23-331 0 0,2-1 1 0 0,0 1-1 0 0,3 3-694 0 0,-1-24 86 0 0,0 13 105 0 0,2 1 0 0 0,1-1 0 0 0,1 0 0 0 0,2 8-191 0 0,30 89 851 0 0,-24-81-935 0 0,-7-30-4 0 0,-5-8 106 0 0,1 0 0 0 0,-1 0 0 0 0,1-1 0 0 0,-1 1 0 0 0,1 0 0 0 0,-1 0 1 0 0,0 0-1 0 0,0 0 0 0 0,1 0 0 0 0,-1 0 0 0 0,0 0 0 0 0,0 1-18 0 0,-18-18 300 0 0,-1-4-288 0 0,12 11-44 0 0,-1 1 1 0 0,-1 0 0 0 0,1 0 0 0 0,-1 1-1 0 0,-1 1 1 0 0,-6-5 31 0 0,11 8-3 0 0,0 0-1 0 0,-1 1 0 0 0,1-1 0 0 0,-1 1 1 0 0,1 0-1 0 0,-1 1 0 0 0,1-1 1 0 0,-3 1 3 0 0,5 1-2 0 0,1 0 0 0 0,0 0 0 0 0,0 0 0 0 0,-1 0 0 0 0,1 1 1 0 0,0-1-1 0 0,0 1 0 0 0,0 0 0 0 0,0-1 0 0 0,0 1 0 0 0,0 0 0 0 0,0 0 1 0 0,0 0-1 0 0,0 1 0 0 0,0-1 0 0 0,0 0 0 0 0,0 1 0 0 0,1-1 1 0 0,-1 1-1 0 0,1-1 0 0 0,-1 1 0 0 0,1 0 0 0 0,-2 2 2 0 0,1 0 9 0 0,0 0-1 0 0,-1 0 1 0 0,1 0-1 0 0,0 1 1 0 0,1-1-1 0 0,-1 1 1 0 0,1-1-1 0 0,0 1 1 0 0,0 0 0 0 0,1-1-1 0 0,-1 1 1 0 0,1 0-1 0 0,0 0 1 0 0,0 0-1 0 0,1-1 1 0 0,-1 1-1 0 0,1 0 1 0 0,0-1-1 0 0,0 1 1 0 0,1 0-1 0 0,-1-1 1 0 0,1 1-1 0 0,0-1 1 0 0,1 0 0 0 0,-1 0-1 0 0,0 0 1 0 0,1 0-1 0 0,0 0 1 0 0,0 0-1 0 0,4 2-8 0 0,-4-3 1 0 0,3 3 31 0 0,1 0 0 0 0,0-1 1 0 0,7 5-33 0 0,-11-8 9 0 0,0-1 1 0 0,1 1-1 0 0,-1-1 1 0 0,1 0-1 0 0,-1 0 1 0 0,1 0 0 0 0,-1 0-1 0 0,1-1 1 0 0,-1 0-1 0 0,1 1 1 0 0,1-1-10 0 0,4-1-13 0 0,0 1 1 0 0,1-2-1 0 0,-1 1 0 0 0,0-1 1 0 0,0 0-1 0 0,0-1 1 0 0,0 0-1 0 0,5-3 13 0 0,13-9-2739 0 0,-3-2-4036 0 0,-12 6-596 0 0</inkml:trace>
  <inkml:trace contextRef="#ctx0" brushRef="#br0" timeOffset="794.33">558 153 19319 0 0,'0'0'886'0'0,"0"0"-21"0"0,-3 14-520 0 0,3-12-310 0 0,-1 1-1 0 0,1-1 0 0 0,0 0 0 0 0,1 0 1 0 0,-1 1-1 0 0,0-1 0 0 0,1 0 1 0 0,-1 0-1 0 0,1 1 0 0 0,0-1-34 0 0,2 14 345 0 0,6 43 1223 0 0,-4-18-262 0 0,1 0-1 0 0,4 6-1305 0 0,-4-14 101 0 0,-2-17-23 0 0,1 0-1 0 0,2 5-77 0 0,4 11-60 0 0,-11-30-137 0 0,0-2-482 0 0,0 0-200 0 0,0 0-962 0 0,0 0-3891 0 0,0 0-1666 0 0</inkml:trace>
  <inkml:trace contextRef="#ctx0" brushRef="#br0" timeOffset="795.33">457 306 13824 0 0,'0'0'1061'0'0,"0"0"-520"0"0,0 0 387 0 0,9 0 1463 0 0,22-5 13 0 0,18 1-2404 0 0,-27 2 35 0 0,0 0-1 0 0,0-1 1 0 0,0-1-1 0 0,6-3-34 0 0,-10 1-1170 0 0,0 1-428 0 0</inkml:trace>
  <inkml:trace contextRef="#ctx0" brushRef="#br0" timeOffset="1178.909">775 44 3680 0 0,'0'0'284'0'0,"-12"9"351"0"0,12-9-155 0 0,-1 1 0 0 0,1 0 0 0 0,-1 0 0 0 0,1 0 0 0 0,-1 0 0 0 0,1-1 0 0 0,-1 1 0 0 0,1 0 0 0 0,0 0 0 0 0,-1 0 0 0 0,1 0 0 0 0,0 0 1 0 0,0 0-1 0 0,0 0 0 0 0,0 0 0 0 0,0 0 0 0 0,0 0 0 0 0,0 0 0 0 0,0 0 0 0 0,0 0 0 0 0,0 0 0 0 0,0-1 0 0 0,1 1-480 0 0,6 22 4021 0 0,5 11-2202 0 0,3 15-1819 0 0,-3-7 934 0 0,20 73 722 0 0,5 14-536 0 0,-31-113-904 0 0,0 0 0 0 0,4 3-216 0 0,9 25 352 0 0,-18-43-345 0 0,0-1 1 0 0,0 0-1 0 0,0 0 1 0 0,-1 0-1 0 0,1 0 1 0 0,0 0-1 0 0,0 0 1 0 0,0 0-1 0 0,0 0 1 0 0,-1 0-1 0 0,1 0 1 0 0,0-1-1 0 0,0 1 1 0 0,0 0-1 0 0,-1 0 1 0 0,1-1-1 0 0,0 1 1 0 0,0-1-8 0 0,2-1 1 0 0,-1-1 0 0 0,1 0 1 0 0,0 0-1 0 0,-1 0 1 0 0,0-1-1 0 0,2-2-1 0 0,2-2-30 0 0,-1-1-136 0 0,1 0 0 0 0,-2 0 0 0 0,1 0 0 0 0,0-4 166 0 0,12-23-456 0 0,-8 22 112 0 0,1 0 0 0 0,9-9 344 0 0,-18 22 1 0 0,-1 0 0 0 0,1 0 0 0 0,0 0 0 0 0,0 0 0 0 0,0 0 0 0 0,0 1-1 0 0,0-1 1 0 0,0 0 0 0 0,0 0 0 0 0,0 1 0 0 0,0-1 0 0 0,0 1 0 0 0,0-1 0 0 0,1 1-1 0 0,-1 0 1 0 0,0-1 0 0 0,0 1 0 0 0,0 0 0 0 0,1 0 0 0 0,-1 0 0 0 0,0 0 0 0 0,0 0-1 0 0,1 0 1 0 0,-1 0 0 0 0,0 0 0 0 0,0 0 0 0 0,1 1 0 0 0,-1-1 0 0 0,0 0 0 0 0,0 1 0 0 0,0-1-1 0 0,0 1 1 0 0,0 0 0 0 0,0-1 0 0 0,0 1 0 0 0,0 0 0 0 0,0-1 0 0 0,0 1 0 0 0,0 0-1 0 0,0 0 1 0 0,0 0 0 0 0,0 0-1 0 0,4 4 25 0 0,-1 0-1 0 0,1 1 1 0 0,-1-1-1 0 0,0 1 1 0 0,-1 0-1 0 0,3 5-24 0 0,13 25 627 0 0,17 23-627 0 0,-32-54-74 0 0,0-1 1 0 0,1 0-1 0 0,0-1 0 0 0,0 1 1 0 0,0-1-1 0 0,0 0 0 0 0,0 0 1 0 0,0 0-1 0 0,1-1 0 0 0,-1 0 1 0 0,1 0-1 0 0,1 0 74 0 0,6-1-1092 0 0,-2-3-55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5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3 137 9672 0 0,'0'0'748'0'0,"0"-1"-492"0"0,-3 0 66 0 0,3 0 170 0 0,1 0-1 0 0,-1 1 1 0 0,0-1-1 0 0,0 0 1 0 0,1 0-1 0 0,-1 1 1 0 0,0-1-1 0 0,1 0 0 0 0,-1 1 1 0 0,1-1-1 0 0,-1 1 1 0 0,1-1-1 0 0,-1 0 1 0 0,1 1-1 0 0,0-1-491 0 0,4-5 943 0 0,-3 5-881 0 0,1 0 1 0 0,-1 0 0 0 0,0 1-1 0 0,0-1 1 0 0,0 0 0 0 0,1 1-1 0 0,-1 0 1 0 0,0-1 0 0 0,1 1-1 0 0,-1 0 1 0 0,0 0 0 0 0,1 0-1 0 0,-1 1 1 0 0,0-1 0 0 0,1 1-1 0 0,-1-1 1 0 0,1 1-63 0 0,8 2 355 0 0,-1 1 0 0 0,1 0 0 0 0,0 2-355 0 0,-4-3 75 0 0,5 3 59 0 0,0 1 0 0 0,0 0 0 0 0,-1 0 0 0 0,0 1 0 0 0,0 1 0 0 0,-1 0 0 0 0,0 1 0 0 0,0 0 0 0 0,-1 0 0 0 0,2 4-134 0 0,5 9 306 0 0,0 0 1 0 0,-2 2-1 0 0,-1 0 0 0 0,5 13-306 0 0,-12-24 28 0 0,-1 1 0 0 0,0 0 0 0 0,-1 0-1 0 0,-1 0 1 0 0,0 0 0 0 0,-1 1 0 0 0,-1-1 0 0 0,0 1-1 0 0,-1 0 1 0 0,-1-1 0 0 0,0 1 0 0 0,-2-1 0 0 0,-1 7-28 0 0,2-15 37 0 0,-1 0 1 0 0,0 0 0 0 0,-1 0 0 0 0,0 0 0 0 0,0-1-1 0 0,0 1 1 0 0,-1-1 0 0 0,0 0 0 0 0,0-1 0 0 0,0 1 0 0 0,-5 3-38 0 0,7-7 18 0 0,0-1 0 0 0,0 1 1 0 0,0-1-1 0 0,0 0 0 0 0,0 0 0 0 0,0 0 1 0 0,0 0-1 0 0,0 0 0 0 0,0-1 1 0 0,0 0-1 0 0,0 1 0 0 0,-1-1 1 0 0,1 0-1 0 0,0-1 0 0 0,0 1 1 0 0,0 0-1 0 0,-1-1 0 0 0,1 0 1 0 0,0 0-1 0 0,0 0 0 0 0,0 0 1 0 0,0 0-1 0 0,0 0 0 0 0,1-1 0 0 0,-1 0 1 0 0,0 1-1 0 0,1-1 0 0 0,-1 0 1 0 0,1 0-1 0 0,-1-1 0 0 0,1 1 1 0 0,0 0-1 0 0,0-1 0 0 0,0 1 1 0 0,0-1-1 0 0,1 0 0 0 0,-1 0 1 0 0,0-1-19 0 0,-1-6 84 0 0,0 0 0 0 0,0 0 0 0 0,1 0 0 0 0,1-1 0 0 0,-1 1 0 0 0,2 0 0 0 0,-1 0 0 0 0,2-2-84 0 0,1-16 76 0 0,2 0 0 0 0,3-10-76 0 0,-7 35 10 0 0,1-1 0 0 0,0-5 15 0 0,1-1-1 0 0,1 1 1 0 0,-1 0-1 0 0,1-1 1 0 0,1 1 0 0 0,2-4-25 0 0,4-5 17 0 0,9-19 112 0 0,19-25-129 0 0,75-85-952 0 0,-58 76 64 0 0,-42 54-657 0 0,-4-1-78 0 0</inkml:trace>
  <inkml:trace contextRef="#ctx0" brushRef="#br0" timeOffset="1102.314">568 402 7832 0 0,'0'0'356'0'0,"-7"-9"136"0"0,5 4-82 0 0,2 4 1722 0 0,0 1 742 0 0,0 0 144 0 0,0 0-319 0 0,0 0-1454 0 0,-4 15 267 0 0,6 11-1131 0 0,0-1 0 0 0,2 1 0 0 0,1-1 0 0 0,0 0 0 0 0,3 1-381 0 0,0 6 156 0 0,-2-10-288 0 0,2 0-1 0 0,2 4 133 0 0,-10-25-457 0 0,1-1 162 0 0,0-1 1 0 0,0 1 0 0 0,0-1 0 0 0,0 1 0 0 0,-1-1 0 0 0,1 1-1 0 0,0-1 1 0 0,0 0 0 0 0,0 1 0 0 0,-1-1 0 0 0,1 0 0 0 0,0 0-1 0 0,-1 1 1 0 0,1-1 0 0 0,-1 0 0 0 0,1 0 0 0 0,-1 0 0 0 0,1 0 294 0 0,1-3-912 0 0,10-9-1422 0 0</inkml:trace>
  <inkml:trace contextRef="#ctx0" brushRef="#br0" timeOffset="1541.626">625 317 3680 0 0,'0'0'167'0'0,"0"0"-7"0"0,-8-6-3025 0 0,-2 1 10213 0 0,7 6 1071 0 0,9 7-6039 0 0,-5-8-2385 0 0,2 2-512 0 0,-1 1-1 0 0,1-1 1 0 0,0 0-1 0 0,0 0 1 0 0,1 0-1 0 0,-1 0 1 0 0,0-1-1 0 0,1 1 0 0 0,-1-1 1 0 0,2 1 517 0 0,11 1-1845 0 0</inkml:trace>
  <inkml:trace contextRef="#ctx0" brushRef="#br0" timeOffset="1885.365">1077 183 16847 0 0,'-2'-2'124'0'0,"0"1"0"0"0,0-1-1 0 0,1 0 1 0 0,-1 1 0 0 0,0-1-1 0 0,0 1 1 0 0,0 0 0 0 0,0-1-1 0 0,-1 1 1 0 0,1 0 0 0 0,0 0-1 0 0,-1 1 1 0 0,1-1-1 0 0,0 0 1 0 0,-1 1 0 0 0,1-1-1 0 0,0 1 1 0 0,-1 0 0 0 0,1 0-1 0 0,-1 0 1 0 0,1 0 0 0 0,-1 0-1 0 0,1 1 1 0 0,-1-1-1 0 0,1 1 1 0 0,0-1 0 0 0,-1 1-1 0 0,0 0-123 0 0,-4 1 294 0 0,0 1 0 0 0,1 0 0 0 0,-1 0 0 0 0,1 0 0 0 0,-1 1 0 0 0,1 0 0 0 0,0 0 0 0 0,-5 5-294 0 0,1 0 107 0 0,0 1 0 0 0,0 0 0 0 0,1 1 0 0 0,1 0 1 0 0,0 0-1 0 0,0 1 0 0 0,1 0 0 0 0,1 0 0 0 0,0 0 0 0 0,0 1 1 0 0,1 0-1 0 0,1 0 0 0 0,0 1 0 0 0,1-1 0 0 0,1 1 1 0 0,0 0-1 0 0,0 0 0 0 0,1 9-107 0 0,2 1 87 0 0,1 1 0 0 0,2-1 0 0 0,0 0 0 0 0,1 0 0 0 0,1 0 0 0 0,1-1 0 0 0,10 21-87 0 0,-5-13 30 0 0,4 23-30 0 0,-14-47 11 0 0,1 4 85 0 0,0 0 1 0 0,-1 0 0 0 0,0 1 0 0 0,0-1-1 0 0,-1 5-96 0 0,2-1 35 0 0,-3-14-186 0 0,-15 4-786 0 0,-1-11-2222 0 0,4-1 1303 0 0</inkml:trace>
  <inkml:trace contextRef="#ctx0" brushRef="#br0" timeOffset="1886.365">715 581 5984 0 0,'0'0'464'0'0,"1"0"-306"0"0,14-4 1657 0 0,-8 1 199 0 0,1 1-1 0 0,0 1 1 0 0,0-1-1 0 0,0 1 1 0 0,5 1-2014 0 0,41-1 1841 0 0,20 1-116 0 0,13 3-1725 0 0,-51 0-1472 0 0,-18-3-5887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4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16096 0 0,'0'0'737'0'0,"0"0"-15"0"0,2-1-696 0 0,-1 1 0 0 0,0-1 0 0 0,0 1-1 0 0,0 0 1 0 0,1-1 0 0 0,-1 1 0 0 0,0 0-1 0 0,1 0 1 0 0,-1 0 0 0 0,1 0-26 0 0,2 3 73 0 0,0 1 1 0 0,0-1-1 0 0,0 0 1 0 0,-1 1-1 0 0,0 0 1 0 0,0 0-1 0 0,0 0 1 0 0,0 0-1 0 0,0 1 1 0 0,0 2-74 0 0,3 3 461 0 0,19 32 200 0 0,-2 2 1 0 0,-2 0-1 0 0,-1 2 1 0 0,-3 0 0 0 0,3 19-662 0 0,-17-57 54 0 0,1 6 16 0 0,0 0 1 0 0,1 14-71 0 0,-4-24 47 0 0,-1 0 1 0 0,1 0-1 0 0,-1 0 0 0 0,0 0 1 0 0,-1 0-1 0 0,1 0 1 0 0,-1 0-1 0 0,0 0 0 0 0,0 0 1 0 0,0 0-1 0 0,0 0 1 0 0,-2 3-48 0 0,-4-17 268 0 0,6 9-258 0 0,0 0-1 0 0,1 0 0 0 0,-1 0 1 0 0,0 0-1 0 0,0 0 0 0 0,1 0 0 0 0,-1 0 1 0 0,1 0-1 0 0,-1-1 0 0 0,1 1 0 0 0,-1 0 1 0 0,1 0-1 0 0,0-1-9 0 0,-1-2 7 0 0,1-1 0 0 0,0 1 0 0 0,1-1 1 0 0,-1 1-1 0 0,1-1 0 0 0,-1 1 0 0 0,1 0 0 0 0,1-1 0 0 0,-1 1-7 0 0,2-7-29 0 0,1 1 0 0 0,1 0 0 0 0,0-1 29 0 0,2-3-58 0 0,1 0-1 0 0,1 0 0 0 0,1 0 59 0 0,-6 9-10 0 0,0 0 0 0 0,0 0-1 0 0,1 0 1 0 0,0 1 0 0 0,0 0 0 0 0,0 0 0 0 0,0 1-1 0 0,0-1 1 0 0,1 1 10 0 0,1-1-13 0 0,1 0 1 0 0,0 1-1 0 0,0 1 0 0 0,-1-1 0 0 0,2 1 0 0 0,-1 0 1 0 0,0 1-1 0 0,0 0 0 0 0,0 0 0 0 0,1 1 0 0 0,0 0 13 0 0,-4 0 11 0 0,0 1-1 0 0,0 0 1 0 0,0 0-1 0 0,0 0 1 0 0,0 0-1 0 0,0 1 1 0 0,0 0-1 0 0,0 0 1 0 0,-1 0-1 0 0,1 1 1 0 0,-1-1-1 0 0,0 1 1 0 0,0 0-1 0 0,0 0 1 0 0,0 1-1 0 0,0-1 1 0 0,0 1-1 0 0,1 2-10 0 0,-2-2 34 0 0,0 0 0 0 0,0 1 0 0 0,-1-1-1 0 0,0 0 1 0 0,0 1 0 0 0,0-1 0 0 0,0 1-1 0 0,-1-1 1 0 0,0 1 0 0 0,0 0 0 0 0,0 0-1 0 0,0 0 1 0 0,-1 0 0 0 0,0-1 0 0 0,0 1 0 0 0,0 0-1 0 0,0 0 1 0 0,-1 0 0 0 0,0 0 0 0 0,0 0-1 0 0,0-1 1 0 0,-1 1 0 0 0,1 0 0 0 0,-1-1-1 0 0,0 0 1 0 0,-1 1 0 0 0,1-1 0 0 0,-1 0-1 0 0,0 0 1 0 0,0 0 0 0 0,0 0 0 0 0,0-1 0 0 0,-1 1-1 0 0,0 0-33 0 0,-12 8-73 0 0,0-1 1 0 0,-1 0-1 0 0,0-1 0 0 0,-1-1 0 0 0,0-1 0 0 0,0-1 0 0 0,-1 0 0 0 0,0-1 1 0 0,0-1-1 0 0,-1-1 0 0 0,-12 1 73 0 0,30-4-112 0 0,1-1 1 0 0,-1 0-1 0 0,1 0 1 0 0,-1 0-1 0 0,1 0 0 0 0,-1 0 1 0 0,0 0-1 0 0,1-1 1 0 0,-1 1-1 0 0,1 0 1 0 0,-1-1-1 0 0,1 1 0 0 0,0-1 1 0 0,-1 0-1 0 0,0 0 112 0 0,1 1-118 0 0,1-1 0 0 0,-1 0-1 0 0,0 1 1 0 0,1-1-1 0 0,-1 1 1 0 0,1-1 0 0 0,0 0-1 0 0,-1 0 1 0 0,1 1 0 0 0,-1-1-1 0 0,1 0 1 0 0,0 0-1 0 0,0 0 1 0 0,-1 1 0 0 0,1-1-1 0 0,0 0 1 0 0,0 0 0 0 0,0 0-1 0 0,0 0 1 0 0,0 1-1 0 0,0-1 1 0 0,0 0 0 0 0,0 0-1 0 0,0 0 1 0 0,1 0 0 0 0,-1 1-1 0 0,0-1 1 0 0,0 0-1 0 0,1 0 119 0 0,-1 0-349 0 0,1-1-1 0 0,0 0 1 0 0,0 1-1 0 0,0-1 1 0 0,0 1-1 0 0,0-1 0 0 0,0 1 1 0 0,0 0-1 0 0,0-1 1 0 0,1 1 349 0 0,4-5-1495 0 0,6-11-3758 0 0</inkml:trace>
  <inkml:trace contextRef="#ctx0" brushRef="#br0" timeOffset="591.626">583 278 13824 0 0,'0'0'629'0'0,"0"0"-12"0"0,1 2-393 0 0,7 9 169 0 0,0 0 0 0 0,-2 0 0 0 0,1 1-1 0 0,-1 0 1 0 0,1 5-393 0 0,-1-3 845 0 0,1 4-147 0 0,-2 0 0 0 0,0 0-1 0 0,0 1 1 0 0,-2-1-1 0 0,0 1 1 0 0,-1 12-698 0 0,-2 14 670 0 0,0-43-550 0 0,0-2-1 0 0,0 0-6 0 0,0 0-1 0 0,0 0 0 0 0,0-1-90 0 0,-1 0 0 0 0,0 1 0 0 0,0-1-1 0 0,1 0 1 0 0,-1 0 0 0 0,1 0 0 0 0,-1 0-1 0 0,1 0 1 0 0,-1 0 0 0 0,1 0 0 0 0,0 0 0 0 0,-1 0-1 0 0,1 0 1 0 0,0 0 0 0 0,0 0 0 0 0,0 0-1 0 0,-1 0 1 0 0,1 0-22 0 0,-1-3 80 0 0,0-1-68 0 0,1 0 0 0 0,-1 0 0 0 0,0 0-1 0 0,1 0 1 0 0,0 0 0 0 0,0 0 0 0 0,1 1-1 0 0,-1-1 1 0 0,1 0 0 0 0,0 0 0 0 0,1-1-12 0 0,4-12-71 0 0,0 0 1 0 0,3-5 70 0 0,0 2-81 0 0,-3 7-113 0 0,1-1-1 0 0,1 1 1 0 0,0 1-1 0 0,1-1 1 0 0,1 1-1 0 0,0 1 1 0 0,0 0-1 0 0,10-8 195 0 0,-10 12-460 0 0,1 0 1 0 0,-1 1-1 0 0,1 0 0 0 0,0 1 0 0 0,1 0 0 0 0,0 1 0 0 0,12-4 460 0 0,-9 4-1658 0 0,1 1-1 0 0,0 0 1 0 0,11 0 1658 0 0,-24 3-582 0 0,1 1 0 0 0,-1 1 0 0 0,1-1-1 0 0,0 0 1 0 0,-1 1 0 0 0,1 0 0 0 0,-1 0 0 0 0,1 0 0 0 0,-1 0 0 0 0,1 1 582 0 0,-4-2-87 0 0,1 0 1 0 0,-1 1 0 0 0,1-1-1 0 0,-1 1 1 0 0,1-1 0 0 0,-1 0 0 0 0,1 1-1 0 0,-1 0 1 0 0,1-1 0 0 0,-1 1-1 0 0,1-1 1 0 0,-1 1 0 0 0,0-1-1 0 0,1 1 1 0 0,-1 0 0 0 0,0-1-1 0 0,0 1 1 0 0,0 0 0 0 0,1-1-1 0 0,-1 1 1 0 0,0 0 0 0 0,0-1-1 0 0,0 1 1 0 0,0 0 0 0 0,0-1-1 0 0,0 1 1 0 0,0 0 0 0 0,0-1-1 0 0,0 1 1 0 0,-1 0 0 0 0,1-1 86 0 0,-7 21-1948 0 0,-5-4 4215 0 0,0 1 0 0 0,-2-1 0 0 0,0-1 0 0 0,-7 6-2267 0 0,-12 14 2601 0 0,22-24-1966 0 0,-1 2 397 0 0,0 0 0 0 0,-4 8-1032 0 0,13-18 185 0 0,1 0 0 0 0,-1 0 0 0 0,1 0 1 0 0,0 0-1 0 0,1 0 0 0 0,-1 1 0 0 0,1-1 0 0 0,-1 1 1 0 0,1-1-1 0 0,1 1 0 0 0,-1-1 0 0 0,1 2-185 0 0,0-4 50 0 0,0-1 0 0 0,0 1-1 0 0,0-1 1 0 0,0 1 0 0 0,0-1-1 0 0,1 1 1 0 0,-1-1 0 0 0,1 1 0 0 0,-1-1-1 0 0,1 1 1 0 0,0-1 0 0 0,-1 1 0 0 0,1-1-1 0 0,0 0 1 0 0,0 1 0 0 0,0-1 0 0 0,0 0-1 0 0,0 0 1 0 0,0 0 0 0 0,0 1-50 0 0,2-1 53 0 0,-1 1 0 0 0,0-1 0 0 0,0 0 0 0 0,1 0 1 0 0,-1 0-1 0 0,1 0 0 0 0,-1 0 0 0 0,1 0 0 0 0,-1-1 0 0 0,1 1 0 0 0,1-1-53 0 0,5 1 101 0 0,-1-1 0 0 0,1 0 0 0 0,-1-1 0 0 0,1 0 0 0 0,-1 0 0 0 0,9-3-101 0 0,-8 1 25 0 0,-1 1-1 0 0,1-2 0 0 0,0 0 1 0 0,-1 0-1 0 0,0 0 0 0 0,0-1 1 0 0,0 0-1 0 0,0-1 0 0 0,-1 1 1 0 0,0-2-1 0 0,0 1 0 0 0,-1-1 1 0 0,6-7-25 0 0,-8 9 11 0 0,0 0 0 0 0,-1-1-1 0 0,1 0 1 0 0,-1 0 0 0 0,0 0 0 0 0,-1 0 0 0 0,1 0 0 0 0,-1 0 0 0 0,-1-1 0 0 0,1 1 0 0 0,-1-1 0 0 0,0 1 0 0 0,-1-1 0 0 0,1 0 0 0 0,-1 1 0 0 0,0-1-1 0 0,-1 0 1 0 0,0 1 0 0 0,-1-7-11 0 0,1 9-30 0 0,-1 1 0 0 0,1-1-1 0 0,-1 0 1 0 0,1 1 0 0 0,-1-1-1 0 0,0 1 1 0 0,-1 0 0 0 0,1 0-1 0 0,0 0 1 0 0,-1 0 0 0 0,0 0-1 0 0,0 0 1 0 0,0 1-1 0 0,0-1 1 0 0,0 1 0 0 0,0 0-1 0 0,0 0 1 0 0,-1 0 0 0 0,1 0-1 0 0,-1 0 1 0 0,0 1 0 0 0,1 0-1 0 0,-1 0 1 0 0,0 0 0 0 0,0 0-1 0 0,0 0 1 0 0,0 1 0 0 0,0 0-1 0 0,0 0 1 0 0,0 0 0 0 0,1 0-1 0 0,-1 0 1 0 0,-1 1 30 0 0,-4 5-1343 0 0,5-3-491 0 0,1-1-3657 0 0,3-2-283 0 0</inkml:trace>
  <inkml:trace contextRef="#ctx0" brushRef="#br0" timeOffset="1050.979">1396 234 14224 0 0,'-6'-1'189'0'0,"1"1"1"0"0,-1 0 0 0 0,1 0 0 0 0,-1 0 0 0 0,1 1 0 0 0,-1 0 0 0 0,1 0 0 0 0,0 0 0 0 0,-4 2-190 0 0,-47 19 820 0 0,45-17-270 0 0,3-1-219 0 0,-1 1-1 0 0,1 1 1 0 0,1 0-1 0 0,-1 0 1 0 0,1 0-1 0 0,0 1 1 0 0,0 0-1 0 0,1 0 0 0 0,0 1 1 0 0,0 0-1 0 0,1 0 1 0 0,-1 1-331 0 0,4-5 84 0 0,-1 1 0 0 0,1 0 0 0 0,-1-1 1 0 0,1 1-1 0 0,1 0 0 0 0,-1 0 1 0 0,1 0-1 0 0,0 0 0 0 0,0 0 0 0 0,0 0 1 0 0,1 1-1 0 0,-1 0-84 0 0,1-4 15 0 0,0 1 0 0 0,0 0 0 0 0,1-1 0 0 0,-1 1-1 0 0,1-1 1 0 0,-1 1 0 0 0,1-1 0 0 0,0 0 0 0 0,0 1 0 0 0,0-1 0 0 0,0 0 0 0 0,0 1 0 0 0,0-1 0 0 0,1 0 0 0 0,-1 0-1 0 0,1 0 1 0 0,-1 0 0 0 0,1 0 0 0 0,0-1 0 0 0,0 1 0 0 0,0 0 0 0 0,0-1 0 0 0,0 1 0 0 0,0-1 0 0 0,1 1-15 0 0,0-1 22 0 0,-1 1-3 0 0,0-1-1 0 0,1 0 1 0 0,-1 0 0 0 0,0 0 0 0 0,0 0-1 0 0,1 0 1 0 0,-1 0 0 0 0,1 0 0 0 0,-1-1-1 0 0,1 1 1 0 0,-1-1 0 0 0,1 0 0 0 0,-1 0-1 0 0,1 0 1 0 0,-1 0 0 0 0,1 0 0 0 0,-1 0-1 0 0,1-1 1 0 0,-1 1 0 0 0,1-1 0 0 0,-1 0-1 0 0,2 0-18 0 0,-3 0 3 0 0,6-1 13 0 0,0 0 1 0 0,0 0-1 0 0,-1-1 0 0 0,1 0 1 0 0,-1-1-1 0 0,0 1 1 0 0,0-1-1 0 0,0 0 1 0 0,0-1-1 0 0,-1 1 0 0 0,0-1 1 0 0,0 0-1 0 0,2-2-16 0 0,-3 1-3 0 0,1-1-15 0 0,0 0-1 0 0,0-1 0 0 0,0 1 1 0 0,-1-1-1 0 0,0 0 1 0 0,-1 0-1 0 0,0 0 0 0 0,2-7 19 0 0,-26 42 84 0 0,20-24-76 0 0,0 0 0 0 0,0-1 0 0 0,0 1 0 0 0,0 0-1 0 0,0 0 1 0 0,0 0 0 0 0,1 0 0 0 0,-1-1 0 0 0,1 1-1 0 0,0 0 1 0 0,0 0 0 0 0,0 0 0 0 0,0 0 0 0 0,1 0-1 0 0,-1 0 1 0 0,1 0 0 0 0,0 0 0 0 0,0 0 0 0 0,0-1-1 0 0,0 1 1 0 0,0 0 0 0 0,0-1 0 0 0,1 2-8 0 0,1 0-178 0 0,-1 0 1 0 0,1-1-1 0 0,0 1 0 0 0,0-1 1 0 0,0 1-1 0 0,0-1 0 0 0,1 0 0 0 0,-1 0 1 0 0,1 0-1 0 0,0-1 0 0 0,0 1 1 0 0,0-1-1 0 0,0 0 0 0 0,2 1 178 0 0,10 2-2422 0 0,-1-2-4451 0 0</inkml:trace>
  <inkml:trace contextRef="#ctx0" brushRef="#br0" timeOffset="1694.393">1834 275 9672 0 0,'-2'-2'284'0'0,"0"-1"1"0"0,0 2-1 0 0,0-1 1 0 0,-1 0 0 0 0,1 0-1 0 0,-1 1 1 0 0,1-1-1 0 0,-1 1 1 0 0,1 0 0 0 0,-1 0-1 0 0,0 0 1 0 0,0 0-1 0 0,1 0 1 0 0,-1 1 0 0 0,0-1-1 0 0,0 1 1 0 0,0-1-1 0 0,-2 1-284 0 0,-2 0 752 0 0,0 0 0 0 0,-1 0-1 0 0,1 1 1 0 0,0 0-1 0 0,0 0 1 0 0,0 1-1 0 0,-2 1-751 0 0,-4 0 224 0 0,1 2-1 0 0,0-1 1 0 0,1 2 0 0 0,-1-1-1 0 0,1 2 1 0 0,0-1-1 0 0,0 2 1 0 0,1-1-1 0 0,0 1 1 0 0,1 1-1 0 0,-1 0 1 0 0,2 0 0 0 0,-1 1-1 0 0,1 0 1 0 0,-1 3-224 0 0,5-7 8 0 0,1 0 0 0 0,-1 0 1 0 0,1 1-1 0 0,1-1 0 0 0,-1 1 1 0 0,1 0-1 0 0,0 0 0 0 0,0 0 1 0 0,1 2-9 0 0,0-7 2 0 0,1 0 1 0 0,0 1 0 0 0,0-1-1 0 0,0 1 1 0 0,0-1-1 0 0,0 1 1 0 0,1-1 0 0 0,-1 1-1 0 0,1-1 1 0 0,-1 0-1 0 0,1 1 1 0 0,0-1 0 0 0,0 0-1 0 0,0 0 1 0 0,0 1-1 0 0,0-1 1 0 0,1 0 0 0 0,-1 0-1 0 0,1 0 1 0 0,-1-1-1 0 0,1 1 1 0 0,0 0 0 0 0,-1 0-1 0 0,1-1 1 0 0,0 1-1 0 0,0-1 1 0 0,0 0 0 0 0,2 1-3 0 0,0 0 5 0 0,0-1 1 0 0,0 0 0 0 0,0 0-1 0 0,1 0 1 0 0,-1 0-1 0 0,0 0 1 0 0,1-1 0 0 0,-1 0-1 0 0,1 0 1 0 0,-1 0 0 0 0,0-1-1 0 0,1 1 1 0 0,-1-1 0 0 0,0 0-1 0 0,0 0 1 0 0,1-1 0 0 0,0 0-6 0 0,6-2-50 0 0,0-1 0 0 0,-1 0 0 0 0,1 0 0 0 0,-1-1 0 0 0,9-7 50 0 0,-11 7-177 0 0,1 0 1 0 0,-2-1-1 0 0,1 0 0 0 0,-1 0 0 0 0,0 0 1 0 0,0-1-1 0 0,-1 0 0 0 0,0 0 0 0 0,0-1 0 0 0,0-1 177 0 0,4-12-816 0 0,0-1-1 0 0,-1-1 0 0 0,4-20 817 0 0,13-73-2934 0 0,-25 108 2740 0 0,2-7 33 0 0,-2 1-1 0 0,0-1 1 0 0,-1 0 0 0 0,-1-4 161 0 0,1-11 1966 0 0,0 30-1135 0 0,0 1-55 0 0,-6 7 133 0 0,1 2-728 0 0,0 0-1 0 0,0 0 1 0 0,1 0 0 0 0,0 1-1 0 0,1 0 1 0 0,0 0 0 0 0,1 0-1 0 0,0 0 1 0 0,0 4-181 0 0,-1 21 431 0 0,1-1 0 0 0,2 7-431 0 0,0-23 225 0 0,2 8 274 0 0,1-1-1 0 0,2 1 0 0 0,0-1 1 0 0,1 0-1 0 0,8 16-498 0 0,-13-36 39 0 0,0-1 0 0 0,1 0 0 0 0,-1 0-1 0 0,1 1 1 0 0,0-1 0 0 0,1 0 0 0 0,-1-1 0 0 0,1 1 0 0 0,-1 0-1 0 0,1-1 1 0 0,0 1 0 0 0,0-1 0 0 0,1 0 0 0 0,-1 0-1 0 0,1 0 1 0 0,0-1 0 0 0,-1 1 0 0 0,1-1 0 0 0,0 0-1 0 0,0 0 1 0 0,1 0 0 0 0,-1-1 0 0 0,0 1 0 0 0,1-1-1 0 0,-1 0 1 0 0,1 0 0 0 0,-1-1 0 0 0,1 1 0 0 0,-1-1 0 0 0,1 0-1 0 0,-1 0 1 0 0,1-1 0 0 0,-1 1 0 0 0,1-1 0 0 0,-1 0-1 0 0,1 0 1 0 0,2-1-39 0 0,1-1-9 0 0,-1-1 0 0 0,0 1 0 0 0,0-1 0 0 0,0-1-1 0 0,0 1 1 0 0,0-1 0 0 0,-1 0 0 0 0,0-1 0 0 0,0 1 0 0 0,0-1-1 0 0,-1-1 1 0 0,0 1 0 0 0,2-4 9 0 0,1-3-99 0 0,0 0 1 0 0,0-1-1 0 0,-1 0 1 0 0,-1 0-1 0 0,-1-1 1 0 0,3-8 98 0 0,-6 17-41 0 0,-1 0 1 0 0,1-1 0 0 0,-1 1 0 0 0,0-1 0 0 0,-1 1 0 0 0,0-1 0 0 0,0 0 0 0 0,0 1-1 0 0,-1-1 1 0 0,-1-4 40 0 0,2 8 0 0 0,-1 1-1 0 0,0-1 0 0 0,0 1 1 0 0,0-1-1 0 0,0 1 0 0 0,0 0 0 0 0,-1-1 1 0 0,1 1-1 0 0,-1 0 0 0 0,1 0 1 0 0,-1 0-1 0 0,0 0 0 0 0,0 1 1 0 0,0-1-1 0 0,0 0 0 0 0,0 1 1 0 0,0-1-1 0 0,0 1 0 0 0,-1 0 0 0 0,1-1 1 0 0,0 1-1 0 0,-1 0 0 0 0,1 1 1 0 0,-1-1-1 0 0,1 0 0 0 0,-1 1 1 0 0,-2-1 0 0 0,3 1 7 0 0,0 0 1 0 0,0 0 0 0 0,-1 0-1 0 0,1 1 1 0 0,0-1 0 0 0,0 0 0 0 0,0 1-1 0 0,-1 0 1 0 0,1-1 0 0 0,0 1-1 0 0,0 0 1 0 0,0 0 0 0 0,0 0-1 0 0,0 0 1 0 0,0 1 0 0 0,0-1-8 0 0,-3 3 26 0 0,0 1 0 0 0,0-1-1 0 0,0 1 1 0 0,-3 4-26 0 0,2-2 18 0 0,1 0 0 0 0,0 0 0 0 0,0 0-1 0 0,0 1 1 0 0,1 0 0 0 0,1 0 0 0 0,-1 0 0 0 0,1 0 0 0 0,0 1-1 0 0,1-1 1 0 0,0 1 0 0 0,1-1 0 0 0,0 1 0 0 0,0 0-1 0 0,0 0 1 0 0,1-1 0 0 0,1 1 0 0 0,-1 0 0 0 0,2 0 0 0 0,-1-1-1 0 0,1 1 1 0 0,2 6-18 0 0,-3-13-16 0 0,0 1-1 0 0,0-1 1 0 0,0 1 0 0 0,1-1-1 0 0,-1 0 1 0 0,1 1-1 0 0,-1-1 1 0 0,1 0 0 0 0,0 0-1 0 0,-1 0 1 0 0,1 0-1 0 0,0-1 1 0 0,0 1 0 0 0,1 0-1 0 0,-1-1 1 0 0,0 0-1 0 0,1 1 1 0 0,-1-1 16 0 0,2 0-4 0 0,0 1 0 0 0,0-1-1 0 0,0 0 1 0 0,0 0 0 0 0,0-1 0 0 0,0 0 0 0 0,1 1-1 0 0,-1-1 1 0 0,0 0 0 0 0,0-1 0 0 0,1 1 4 0 0,7-3-381 0 0,1 0 1 0 0,-1 0-1 0 0,0-1 1 0 0,0 0-1 0 0,0-1 1 0 0,0-1-1 0 0,1-1 381 0 0,26-15-4759 0 0,-19 9-2148 0 0</inkml:trace>
  <inkml:trace contextRef="#ctx0" brushRef="#br0" timeOffset="2057.873">2381 224 2304 0 0,'0'0'101'0'0,"-7"10"3507"0"0,1 12 5857 0 0,4 2-5369 0 0,-2 4-2929 0 0,-1 10 22 0 0,2-1-1 0 0,1 1 1 0 0,2 4-1189 0 0,0-35 198 0 0,1 1-1 0 0,-1-1 0 0 0,2 1 1 0 0,-1-1-1 0 0,2 4-197 0 0,-3-9 161 0 0,0-2-1 0 0,0 0 0 0 0,0 0-1 0 0,0 0-6 0 0,1-20-577 0 0,1 0 0 0 0,1 0 0 0 0,0 1-1 0 0,2-1 1 0 0,0 1 0 0 0,1 0 0 0 0,2-2 424 0 0,0 3-758 0 0,-6 13 573 0 0,0-1 0 0 0,0 0-1 0 0,1 1 1 0 0,0-1 0 0 0,0 1 0 0 0,0 0-1 0 0,0 0 1 0 0,1 0 0 0 0,0 1-1 0 0,0-1 1 0 0,1 1 0 0 0,-1 0-1 0 0,2-1 186 0 0,-1 3 26 0 0,-3 2 22 0 0,-1 1 0 0 0,0 0 0 0 0,0 0-1 0 0,1 0 1 0 0,-1 0 0 0 0,0-1 0 0 0,0 2 0 0 0,0-1 0 0 0,0 0 0 0 0,0 0-48 0 0,0 0 47 0 0,3 4 105 0 0,0-1 0 0 0,-1 1-1 0 0,0 1 1 0 0,0-1 0 0 0,0 0 0 0 0,-1 1-1 0 0,0-1 1 0 0,0 1 0 0 0,0 0-1 0 0,0 0-151 0 0,13 35 811 0 0,3-1-277 0 0,-12-25-276 0 0,0 0-1 0 0,5 6-257 0 0,-9-17 21 0 0,1 0-1 0 0,0 0 0 0 0,-1 0 0 0 0,2 0 0 0 0,-1-1 0 0 0,0 1 0 0 0,1-1 1 0 0,0 0-1 0 0,0 0 0 0 0,0 0-20 0 0,-2-2-173 0 0,-1-1 0 0 0,1 1 1 0 0,-1-1-1 0 0,1 0 0 0 0,0 1 0 0 0,-1-1 1 0 0,1 0-1 0 0,0 0 0 0 0,-1 0 0 0 0,1-1 1 0 0,0 1-1 0 0,-1 0 0 0 0,1 0 0 0 0,0-1 1 0 0,-1 0-1 0 0,1 1 0 0 0,-1-1 0 0 0,1 0 1 0 0,-1 1-1 0 0,1-1 0 0 0,0-1 173 0 0,8-3-1343 0 0</inkml:trace>
  <inkml:trace contextRef="#ctx0" brushRef="#br0" timeOffset="2479.043">2822 267 4144 0 0,'0'0'319'0'0,"0"0"377"0"0,0 0 2362 0 0,0 1 1053 0 0,-1 33 4762 0 0,0-15-8127 0 0,1-1 1 0 0,1 0-1 0 0,0 1 0 0 0,1-1 1 0 0,2 4-747 0 0,8 34 1100 0 0,-11-47-1027 0 0,-1-7-53 0 0,0 0 1 0 0,0-1-1 0 0,0 1 0 0 0,1 0 1 0 0,-1 0-1 0 0,0-1 0 0 0,1 1 1 0 0,0 0-1 0 0,-1 0 1 0 0,1-1-1 0 0,0 1-20 0 0,-1 0-88 0 0,0-2-668 0 0,0 0-297 0 0,0 0-1447 0 0,0 0-5553 0 0</inkml:trace>
  <inkml:trace contextRef="#ctx0" brushRef="#br0" timeOffset="2887.595">2899 133 3224 0 0,'1'1'240'0'0,"11"8"-31"0"0,-8-6 1112 0 0,0 0-1 0 0,0 1 0 0 0,0-1 1 0 0,0 1-1 0 0,-1 0 1 0 0,4 4-1321 0 0,6 13 2081 0 0,-1 0 1 0 0,4 10-2082 0 0,-3-2 627 0 0,-2 1-1 0 0,-1 0 1 0 0,-1 1-1 0 0,-1 0 0 0 0,-2 2-626 0 0,-4-26 15 0 0,0 0-1 0 0,0 0 0 0 0,0 0 0 0 0,3 4-14 0 0,4 9 459 0 0,-4-9 49 0 0,-2-17 103 0 0,-6-21-194 0 0,-2 8-357 0 0,1 8-56 0 0,1-1-1 0 0,0 1 1 0 0,0 0-1 0 0,2-1 1 0 0,-1 1-1 0 0,1-1 1 0 0,1 0-1 0 0,0-5-3 0 0,1 10 15 0 0,5-30 178 0 0,-6 35-154 0 0,0 1 1 0 0,1-1-1 0 0,-1 0 1 0 0,1 1-1 0 0,0-1 1 0 0,0 1 0 0 0,-1-1-1 0 0,1 1 1 0 0,0-1-1 0 0,0 1 1 0 0,1-1-1 0 0,-1 1 1 0 0,0 0 0 0 0,0 0-1 0 0,0-1 1 0 0,1 1-1 0 0,1-1-39 0 0,-2 2 147 0 0,1 0-131 0 0,-1 0-1 0 0,1 0 1 0 0,0 0-1 0 0,-1 1 1 0 0,1-1 0 0 0,-1 1-1 0 0,1-1 1 0 0,0 1-1 0 0,-1-1 1 0 0,1 1 0 0 0,-1 0-1 0 0,0 0 1 0 0,1 0-1 0 0,-1 0 1 0 0,1 0 0 0 0,-1 0-1 0 0,0 0 1 0 0,0 0-1 0 0,1 2-14 0 0,2 2-6 0 0,0 0 0 0 0,-1 1 1 0 0,0 0-1 0 0,2 3 5 0 0,10 17 7 0 0,-2-9-32 0 0,2-1 0 0 0,0 0-1 0 0,1-1 1 0 0,0-1 0 0 0,2 0-1 0 0,12 7 26 0 0,-25-18-193 0 0,0 0-1 0 0,1-1 0 0 0,-1 1 0 0 0,1-1 1 0 0,-1-1-1 0 0,1 1 0 0 0,0-1 0 0 0,0 0 1 0 0,0 0-1 0 0,0 0 0 0 0,0-1 0 0 0,4 0 194 0 0,-1-1-955 0 0,0 0 0 0 0,0 0 0 0 0,0-1 0 0 0,-1 0 0 0 0,1-1 0 0 0,-1 1 0 0 0,8-5 955 0 0,9-5-2485 0 0</inkml:trace>
  <inkml:trace contextRef="#ctx0" brushRef="#br0" timeOffset="3285.847">3533 251 3224 0 0,'-25'-38'-841'0'0,"21"33"1451"0"0,-1-1 1 0 0,0 1-1 0 0,0 0 0 0 0,0 1 0 0 0,-2-2-610 0 0,3 4 813 0 0,1-1 1 0 0,0 1-1 0 0,-1 0 0 0 0,0 0 1 0 0,0 1-1 0 0,1-1 0 0 0,-1 1 1 0 0,0 0-1 0 0,0 0 0 0 0,0 0 1 0 0,-1 0-1 0 0,1 1 0 0 0,0 0 1 0 0,0 0-1 0 0,0 0 0 0 0,0 0 1 0 0,0 0-1 0 0,0 1 0 0 0,0 0 1 0 0,-3 0-814 0 0,4 1 168 0 0,-1-1 0 0 0,1 0 0 0 0,-1 1 0 0 0,1 0 0 0 0,-1-1 0 0 0,1 1 0 0 0,0 1 0 0 0,0-1 0 0 0,0 0 0 0 0,0 1 0 0 0,1-1 0 0 0,-1 1 0 0 0,-1 2-168 0 0,0 1 131 0 0,1-1-1 0 0,-1 1 0 0 0,1-1 1 0 0,1 1-1 0 0,-1 0 0 0 0,1 0 1 0 0,-2 6-131 0 0,1 1 50 0 0,1 0-1 0 0,0-1 1 0 0,1 1 0 0 0,0 0 0 0 0,1 0 0 0 0,0 0 0 0 0,1 0 0 0 0,1 0-50 0 0,0 1 43 0 0,0 1 0 0 0,2-1 0 0 0,0 1 0 0 0,5 10-43 0 0,-8-21 46 0 0,1 1 1 0 0,0-1-1 0 0,0 0 0 0 0,1 0 0 0 0,-1-1 0 0 0,1 1 0 0 0,0 0 1 0 0,0-1-1 0 0,0 1 0 0 0,0-1 0 0 0,1 0 0 0 0,-1 0 0 0 0,1-1 0 0 0,0 1 1 0 0,0-1-1 0 0,0 1 0 0 0,3 0-46 0 0,-2-2 8 0 0,1 0 1 0 0,-1 0 0 0 0,1-1-1 0 0,-1 1 1 0 0,1-1-1 0 0,-1-1 1 0 0,1 1-1 0 0,-1-1 1 0 0,1 0-1 0 0,-1 0 1 0 0,1 0 0 0 0,-1-1-1 0 0,0 0 1 0 0,0 0-1 0 0,0 0 1 0 0,0-1-1 0 0,0 0 1 0 0,0 0-1 0 0,0 0 1 0 0,-1 0 0 0 0,0-1-1 0 0,0 1 1 0 0,0-1-1 0 0,1-1-8 0 0,0-1-21 0 0,0 0 0 0 0,0 1 0 0 0,0-1 0 0 0,3-1 21 0 0,-3 4-84 0 0,-1-1-1 0 0,1 0 1 0 0,-1-1 0 0 0,0 1 0 0 0,0-1 0 0 0,-1 0 0 0 0,1-2 84 0 0,36-67-743 0 0,-39 71 735 0 0,7-6-61 0 0,-10 12 57 0 0,1 0 0 0 0,0-1-1 0 0,-1 1 1 0 0,1 0 0 0 0,0-1 0 0 0,1 1 0 0 0,-1 2 12 0 0,-2 3-35 0 0,2-5 33 0 0,-3 7 0 0 0,1-1 1 0 0,0 1-1 0 0,0 0 1 0 0,1 0 0 0 0,0 0-1 0 0,0 10 2 0 0,0 16 0 0 0,1-25 0 0 0,0 0 0 0 0,1 0 0 0 0,0 0 0 0 0,1 2 0 0 0,4 42-2 0 0,-2-23 64 0 0,3 15-62 0 0,-1-15 31 0 0,3 18 64 0 0,41 100 1171 0 0,3 13-887 0 0,-49-151-319 0 0,0-1 1 0 0,-1 0 0 0 0,-1 1-1 0 0,0 0 1 0 0,0-1-1 0 0,-1 9-60 0 0,0-16 8 0 0,0-1-1 0 0,-1 0 1 0 0,1 0-1 0 0,-1 0 1 0 0,0 1-1 0 0,0-1 1 0 0,0 0-1 0 0,0 0 1 0 0,0 0-1 0 0,-1-1 0 0 0,0 1 1 0 0,1 0-1 0 0,-1 0 1 0 0,0-1-1 0 0,0 1 1 0 0,0-1-1 0 0,-1 0 1 0 0,1 1-1 0 0,0-1 0 0 0,-1 0 1 0 0,0 0-1 0 0,1-1 1 0 0,-1 1-1 0 0,0-1 1 0 0,0 1-1 0 0,-2 0-7 0 0,-18 5-106 0 0,-1 0 0 0 0,1-2-1 0 0,-1-1 1 0 0,0-1 0 0 0,0-1 0 0 0,-2 0 106 0 0,-48-2-6916 0 0,10-3-1494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11520 0 0,'0'0'886'0'0,"-4"8"-366"0"0,1-4 44 0 0,0 1 0 0 0,1 1 0 0 0,-1-1 0 0 0,1 0 0 0 0,0 1 0 0 0,1-1 1 0 0,-1 1-1 0 0,1-1 0 0 0,0 1 0 0 0,0 3-564 0 0,-1 14 1451 0 0,1 22-1451 0 0,1-39 279 0 0,2 45 789 0 0,3 0 0 0 0,1 1-1068 0 0,5 42 509 0 0,-10-29-229 0 0,-1-38-201 0 0,0-25-86 0 0,0 1-1 0 0,0-1 1 0 0,0 0 0 0 0,-1 0 0 0 0,1 0 0 0 0,0 1 0 0 0,-1-1 0 0 0,0 0 0 0 0,1 0 0 0 0,-1 0-1 0 0,0 0 1 0 0,0 0 7 0 0,0-2-272 0 0,-5-2-2406 0 0,-3-4 1076 0 0</inkml:trace>
  <inkml:trace contextRef="#ctx0" brushRef="#br0" timeOffset="402.199">224 70 6912 0 0,'2'0'528'0'0,"6"1"-66"0"0,0 0 0 0 0,-1 0 0 0 0,1 0 0 0 0,0 1 0 0 0,0 0 0 0 0,-1 1 0 0 0,1 0 0 0 0,-1 0 1 0 0,0 0-1 0 0,0 1 0 0 0,0 0 0 0 0,0 1 0 0 0,1 1-462 0 0,1 1 707 0 0,0 1-1 0 0,0-1 1 0 0,-1 2 0 0 0,0 0 0 0 0,0 0-1 0 0,-1 0 1 0 0,0 1 0 0 0,5 9-707 0 0,-10-15 132 0 0,0 0 1 0 0,-1 0 0 0 0,1-1-1 0 0,-1 2 1 0 0,0-1 0 0 0,0 0-1 0 0,0 0 1 0 0,0 0 0 0 0,-1 0-1 0 0,1 1 1 0 0,-1-1 0 0 0,0 0-1 0 0,-1 0 1 0 0,1 0 0 0 0,-1 1-1 0 0,0-1 1 0 0,0 0 0 0 0,0 0-1 0 0,0 0 1 0 0,-1 0 0 0 0,1 0-1 0 0,-1 0 1 0 0,0-1 0 0 0,0 1-1 0 0,-1-1 1 0 0,1 1 0 0 0,-1-1-1 0 0,0 0 1 0 0,-1 2-133 0 0,-6 4 62 0 0,0 0 1 0 0,0 0-1 0 0,-1-1 1 0 0,0 0-1 0 0,-1-1 0 0 0,1-1 1 0 0,-1 0-1 0 0,-10 4-62 0 0,-33 10-132 0 0,-1-1 0 0 0,-19 1 132 0 0,57-16-963 0 0,-1-1 0 0 0,1 0 0 0 0,-1-2 0 0 0,-2 0 963 0 0,20-1-2040 0 0,1 0-467 0 0</inkml:trace>
  <inkml:trace contextRef="#ctx0" brushRef="#br0" timeOffset="787.203">561 346 3680 0 0,'0'0'167'0'0,"-6"5"26"0"0,-35 20 6682 0 0,9-6 588 0 0,12-5-5318 0 0,13-8-2017 0 0,-29 25 731 0 0,33-28-787 0 0,1 0 1 0 0,-1 0 0 0 0,1 0-1 0 0,-1 0 1 0 0,1 0 0 0 0,0 1 0 0 0,1-1-1 0 0,-1 1 1 0 0,1 0 0 0 0,-2 3-73 0 0,3-7 2 0 0,0 1 0 0 0,-1 0 1 0 0,1 0-1 0 0,0 0 0 0 0,0 0 1 0 0,0 0-1 0 0,0 0 1 0 0,0 0-1 0 0,0 0 0 0 0,0 0 1 0 0,0 0-1 0 0,0 0 0 0 0,0 0 1 0 0,1 0-1 0 0,-1 0 0 0 0,0 0 1 0 0,1 0-1 0 0,-1 0 0 0 0,1 0 1 0 0,-1 0-1 0 0,1-1 1 0 0,-1 1-1 0 0,1 0-2 0 0,0 0 3 0 0,0 0 0 0 0,1 0-1 0 0,-1 0 1 0 0,0-1 0 0 0,0 1 0 0 0,1 0-1 0 0,-1-1 1 0 0,0 1 0 0 0,1-1 0 0 0,-1 0 0 0 0,0 1-1 0 0,1-1 1 0 0,-1 0 0 0 0,2 0-3 0 0,6 0 7 0 0,0 0 0 0 0,-1-1 1 0 0,1 0-1 0 0,0 0 0 0 0,0-1-7 0 0,-4 1 1 0 0,3-1-1 0 0,0 0 0 0 0,0-1 0 0 0,0 0 0 0 0,0 0 0 0 0,-1-1 0 0 0,1 1 0 0 0,3-5 0 0 0,-6 5 0 0 0,0 0 0 0 0,-1 0 0 0 0,0 0 0 0 0,0-1 0 0 0,0 0 0 0 0,0 0 0 0 0,-1 0 0 0 0,1 0 0 0 0,-1-1 0 0 0,0 1 0 0 0,-1-1 0 0 0,1 0 0 0 0,8-14-4 0 0,-10 18 9 0 0,0 0 0 0 0,0 0 0 0 0,0 0 0 0 0,0-1 0 0 0,0 1 0 0 0,0 0 0 0 0,-1 0-1 0 0,1-1 1 0 0,0 1 0 0 0,-1 0 0 0 0,0-1 0 0 0,1 1 0 0 0,-1 0 0 0 0,1-1 0 0 0,-1 1 0 0 0,0-1 0 0 0,0 1 0 0 0,0-1 0 0 0,0 1 0 0 0,0-1 0 0 0,0 1 0 0 0,-1 0 0 0 0,1-1 0 0 0,0 1 0 0 0,-1-1 0 0 0,1 1 0 0 0,-1 0 0 0 0,1-1 0 0 0,-1 1 0 0 0,0 0 0 0 0,1-1 0 0 0,-1 1-5 0 0,-2-3 7 0 0,0 1 0 0 0,0 0-1 0 0,0 0 1 0 0,0 0 0 0 0,-1 1 0 0 0,1-1 0 0 0,-1 1-1 0 0,0-1 1 0 0,0 1 0 0 0,0 0 0 0 0,1 1 0 0 0,-2-1-1 0 0,-2 0-6 0 0,-7-2-28 0 0,0 0 0 0 0,0 1 0 0 0,-8 0 28 0 0,18 3-145 0 0,0 0-1 0 0,-1 0 1 0 0,1 0-1 0 0,-1 0 1 0 0,1 1 0 0 0,0 0-1 0 0,-1 0 1 0 0,1 0-1 0 0,-3 1 146 0 0,-11 5-7717 0 0,17-7 1881 0 0</inkml:trace>
  <inkml:trace contextRef="#ctx0" brushRef="#br0" timeOffset="1144.173">773 258 6912 0 0,'0'0'528'0'0,"0"0"-3"0"0,1 2 1254 0 0,1 2-777 0 0,0 0 1 0 0,-1 0 0 0 0,1 0-1 0 0,-1 0 1 0 0,0 0 0 0 0,0 0-1 0 0,-1 0 1 0 0,1 1-1003 0 0,2 38 2025 0 0,-1 10 374 0 0,2 0-2399 0 0,1 0 966 0 0,-4 2-966 0 0,0-16 197 0 0,2 1-1 0 0,1-1 1 0 0,4 11-197 0 0,-6-30 188 0 0,-2-17-163 0 0,0 0 0 0 0,0 0 1 0 0,1 1-1 0 0,-1-1 0 0 0,1 0 1 0 0,-1 0-1 0 0,1 0-25 0 0,0-1-84 0 0,-1-2-5 0 0,0 0-6 0 0,0 0-56 0 0,0 0-29 0 0,-13-42-6221 0 0,8 27-69 0 0</inkml:trace>
  <inkml:trace contextRef="#ctx0" brushRef="#br0" timeOffset="1145.173">748 316 3224 0 0,'15'-8'-324'0'0,"9"-1"4771"0"0,-22 8-4055 0 0,0 1 0 0 0,1-1-1 0 0,-1 1 1 0 0,0 0 0 0 0,0 0-1 0 0,1 0 1 0 0,-1 0 0 0 0,0 0 0 0 0,0 1-1 0 0,0-1 1 0 0,1 1 0 0 0,-1-1-1 0 0,0 1 1 0 0,0 0 0 0 0,0 0 0 0 0,0 0-1 0 0,2 1-391 0 0,4 3 812 0 0,0 1-1 0 0,0 0 1 0 0,0 1-1 0 0,-1 0 1 0 0,0 0-1 0 0,4 5-811 0 0,-7-7 266 0 0,0 0 0 0 0,-1 1-1 0 0,1-1 1 0 0,-1 0 0 0 0,-1 1 0 0 0,1 0-1 0 0,-1-1 1 0 0,0 1 0 0 0,0 0-1 0 0,-1 0 1 0 0,1 3-266 0 0,-2-6 80 0 0,0 0-1 0 0,0 0 1 0 0,0 0-1 0 0,-1 0 1 0 0,1 0-1 0 0,-1 0 1 0 0,1 0 0 0 0,-1 0-1 0 0,0 0 1 0 0,0 0-1 0 0,-1-1 1 0 0,1 1-1 0 0,0 0 1 0 0,-1-1-1 0 0,0 1 1 0 0,0-1 0 0 0,1 1-1 0 0,-2-1 1 0 0,1 0-1 0 0,0 0 1 0 0,0 0-1 0 0,0 0 1 0 0,-3 1-80 0 0,-6 5 157 0 0,0-1 0 0 0,0-1-1 0 0,-1 0 1 0 0,-9 4-157 0 0,10-6-118 0 0,0 0-1 0 0,0-1 1 0 0,-1 0-1 0 0,1-1 1 0 0,-1 0-1 0 0,1-1 1 0 0,-1 0-1 0 0,1-1 0 0 0,-1 0 1 0 0,-5-1 118 0 0,-6-5-1896 0 0,21 5 1651 0 0,1 1 0 0 0,0-1 0 0 0,0 1 0 0 0,0-1 0 0 0,0 0 0 0 0,0 1 0 0 0,0-1 0 0 0,0 0 0 0 0,1 0 0 0 0,-1 1 1 0 0,0-1-1 0 0,0 0 0 0 0,1 0 0 0 0,-1 0 0 0 0,0 0 0 0 0,1 0 0 0 0,-1 0 0 0 0,0-1 245 0 0,0-9-2077 0 0</inkml:trace>
  <inkml:trace contextRef="#ctx0" brushRef="#br0" timeOffset="1543.466">1117 291 16096 0 0,'0'0'737'0'0,"-1"7"241"0"0,-4 37 801 0 0,2-1-1 0 0,3 41-1778 0 0,0-54 541 0 0,-2 31 214 0 0,1-22 243 0 0,3 37-998 0 0,4-16 363 0 0,-6-24-1103 0 0,-11-47-4348 0 0,8 0-1709 0 0</inkml:trace>
  <inkml:trace contextRef="#ctx0" brushRef="#br0" timeOffset="1544.466">1077 330 3224 0 0,'12'-11'312'0'0,"-9"9"-116"0"0,0 0 1 0 0,1 0 0 0 0,0 1-1 0 0,-1-1 1 0 0,1 1-1 0 0,0 0 1 0 0,0 0 0 0 0,0 0-1 0 0,0 0 1 0 0,0 1-1 0 0,0 0 1 0 0,0 0-1 0 0,0 0 1 0 0,2 0-197 0 0,0 1 675 0 0,0 0 0 0 0,0 1 0 0 0,0-1 0 0 0,0 1 1 0 0,0 1-1 0 0,0-1 0 0 0,-1 1 0 0 0,0 0 0 0 0,3 1-675 0 0,0 1 1011 0 0,0 1-1 0 0,-1 0 1 0 0,1 1-1 0 0,-1 0 1 0 0,0 0-1 0 0,-1 0 1 0 0,1 2-1011 0 0,-2-3 492 0 0,-1 1 0 0 0,1 0 0 0 0,-1 0 0 0 0,2 7-492 0 0,-3-8 167 0 0,-1 0 0 0 0,0 0 1 0 0,-1 0-1 0 0,1 0 0 0 0,-1 0 0 0 0,0 0 0 0 0,-1 0 0 0 0,0 3-167 0 0,0-6 42 0 0,0-1 0 0 0,0 1-1 0 0,-1 0 1 0 0,1 0 0 0 0,-1-1-1 0 0,0 1 1 0 0,1-1 0 0 0,-1 1 0 0 0,-1 0-1 0 0,1-1 1 0 0,0 0 0 0 0,0 1-1 0 0,-1-1 1 0 0,0 0 0 0 0,1 0-1 0 0,-1 0 1 0 0,0 0 0 0 0,0 0-1 0 0,-2 1-41 0 0,-7 6-47 0 0,-1-2 0 0 0,-1 0-1 0 0,1 0 1 0 0,-1-1-1 0 0,0-1 1 0 0,-1 0 0 0 0,0 0-1 0 0,1-2 1 0 0,-1 0-1 0 0,0 0 1 0 0,0-1 0 0 0,-1-1-1 0 0,-8 0 48 0 0,18-1-419 0 0,-1-1-1 0 0,1 1 1 0 0,-1-1-1 0 0,1 0 1 0 0,0 0-1 0 0,-3-1 420 0 0,-10-4-2283 0 0</inkml:trace>
  <inkml:trace contextRef="#ctx0" brushRef="#br0" timeOffset="1960.711">1451 14 16783 0 0,'0'0'770'0'0,"0"1"-18"0"0,-4 12-666 0 0,0 0 1 0 0,2 0-1 0 0,-1 0 1 0 0,2 1-1 0 0,0-1 0 0 0,0 4-86 0 0,0 13 1111 0 0,-4 20-1111 0 0,2-20 1593 0 0,0 22-1593 0 0,0 182 1848 0 0,4-227-1748 0 0,-2 0 0 0 0,1 1 0 0 0,-1-1 0 0 0,0 0 0 0 0,-3 8-100 0 0,4-14 124 0 0,0-1 4 0 0,0 1 0 0 0,0 3-9 0 0,0-3-112 0 0,1 0 1 0 0,0 1-1 0 0,-1-1 0 0 0,1 1 1 0 0,0-1-1 0 0,0 0 0 0 0,0 0 1 0 0,0 1-1 0 0,0-1 0 0 0,0 0 1 0 0,1 0-1 0 0,-1 0 0 0 0,0 0 1 0 0,0 0-1 0 0,1 0 0 0 0,-1-1 1 0 0,1 1-1 0 0,0 0-7 0 0,3 0-16 0 0,0 0 1 0 0,-1 0-1 0 0,1 0 1 0 0,0-1-1 0 0,0 0 1 0 0,0 0-1 0 0,0 0 1 0 0,0 0-1 0 0,3-2 16 0 0,43-12-771 0 0,-38 10 382 0 0,-5 1-142 0 0,0 0 0 0 0,-1 0-1 0 0,1-1 1 0 0,2-2 531 0 0,14-10-6833 0 0,-18 10 1361 0 0</inkml:trace>
  <inkml:trace contextRef="#ctx0" brushRef="#br0" timeOffset="2449.561">1595 466 13536 0 0,'0'0'306'0'0,"0"0"46"0"0,0 0 22 0 0,2 0-49 0 0,12-3-436 0 0,5 0 902 0 0,0 0 1 0 0,0-2-1 0 0,0 0 1 0 0,-1-1-1 0 0,16-8-791 0 0,-29 11 87 0 0,1 0-1 0 0,-1-1 0 0 0,0 0 1 0 0,0 0-1 0 0,-1 0 0 0 0,1 0 1 0 0,-1-1-1 0 0,0 0 0 0 0,0 0 1 0 0,2-3-87 0 0,-5 6 19 0 0,0 1 0 0 0,0-1 0 0 0,0 0 0 0 0,0 1 1 0 0,-1-1-1 0 0,1 0 0 0 0,-1 1 0 0 0,1-1 0 0 0,-1 0 0 0 0,1 0 0 0 0,-1 0 1 0 0,0 0-1 0 0,0 0 0 0 0,0 1 0 0 0,0-1 0 0 0,0 0 0 0 0,-1 0 1 0 0,1 0-1 0 0,-1 0 0 0 0,1 1 0 0 0,-1-1 0 0 0,1 0 0 0 0,-1 0 0 0 0,0 1 1 0 0,0-1-1 0 0,0 1 0 0 0,0-1 0 0 0,0 1 0 0 0,0-1 0 0 0,0 1 0 0 0,-1-1 1 0 0,1 1-1 0 0,0 0 0 0 0,-1 0 0 0 0,1 0 0 0 0,-1-1 0 0 0,0 1-19 0 0,0 0 31 0 0,0 0-1 0 0,-1 0 0 0 0,1 0 1 0 0,0 1-1 0 0,-1-1 0 0 0,1 0 1 0 0,-1 1-1 0 0,1 0 0 0 0,-1 0 1 0 0,1 0-1 0 0,-1 0 0 0 0,1 0 1 0 0,-1 0-1 0 0,1 0 1 0 0,0 1-1 0 0,-1-1 0 0 0,1 1 1 0 0,-1 0-1 0 0,0 0-30 0 0,-7 3 42 0 0,0 0 1 0 0,0 0-1 0 0,-8 5-42 0 0,10-4 80 0 0,0 1 0 0 0,0-1 0 0 0,0 1-1 0 0,1 1 1 0 0,0-1 0 0 0,0 1-1 0 0,0 1 1 0 0,1-1 0 0 0,0 1-80 0 0,3-3 48 0 0,0-1 0 0 0,0 1 0 0 0,0 0 0 0 0,1 0 1 0 0,0 0-1 0 0,-1 0 0 0 0,2 1 0 0 0,-1-1 0 0 0,1 0 0 0 0,0 1 1 0 0,0-1-1 0 0,0 1 0 0 0,1 0 0 0 0,0-1 0 0 0,0 1 0 0 0,0 0-48 0 0,1-2 26 0 0,0 0 1 0 0,0 0-1 0 0,0 0 0 0 0,1-1 0 0 0,0 1 0 0 0,-1 0 0 0 0,1-1 0 0 0,0 1 0 0 0,1-1 0 0 0,-1 0 0 0 0,1 0 0 0 0,-1 0 1 0 0,1 0-1 0 0,0 0 0 0 0,0-1 0 0 0,0 1 0 0 0,1-1 0 0 0,-1 0 0 0 0,0 1 0 0 0,1-2 0 0 0,0 1 0 0 0,-1 0 0 0 0,1-1 1 0 0,2 1-27 0 0,3 1 70 0 0,1 0 0 0 0,-1-1 0 0 0,1 0 1 0 0,-1-1-1 0 0,1 0 0 0 0,0-1 0 0 0,-1 0 1 0 0,1 0-1 0 0,7-2-70 0 0,-4 0-38 0 0,0 0 0 0 0,-1-1 1 0 0,1 0-1 0 0,-1-1 0 0 0,5-2 38 0 0,-11 3-211 0 0,0-1 0 0 0,0 1 0 0 0,0-1 0 0 0,0 0 0 0 0,-1 0 0 0 0,1 0 0 0 0,-1-1 0 0 0,0 0 0 0 0,-1 0 0 0 0,4-5 211 0 0,1 0-1713 0 0,-1-2-1 0 0,-1 1 1 0 0,0-1-1 0 0,-1 0 1714 0 0,4-13-5665 0 0</inkml:trace>
  <inkml:trace contextRef="#ctx0" brushRef="#br0" timeOffset="2880.869">2005 251 2760 0 0,'0'0'591'0'0,"0"8"4095"0"0,1-4-3902 0 0,-1 0 1 0 0,1 0-1 0 0,0 0 0 0 0,0 0 0 0 0,0-1 0 0 0,0 1 1 0 0,1 0-1 0 0,0 1-784 0 0,0-1 180 0 0,-1-1 1 0 0,1 1 0 0 0,-1 0-1 0 0,0 0 1 0 0,0 0-1 0 0,0 0 1 0 0,-1 0 0 0 0,1 2-181 0 0,0 7 424 0 0,0 0 1 0 0,1 0-1 0 0,1-1 0 0 0,0 1 1 0 0,4 8-425 0 0,3 12 697 0 0,-5-17-241 0 0,1 1 0 0 0,1-1 0 0 0,0 0 0 0 0,3 3-456 0 0,7 13 651 0 0,-14-24-599 0 0,-1-2 2717 0 0,-2-12-1153 0 0,-2-5-1464 0 0,0 0-1 0 0,-1-1 1 0 0,-1 0-152 0 0,1 5 61 0 0,1-1 0 0 0,0 1 0 0 0,0-1 0 0 0,1 0 1 0 0,0 1-1 0 0,1-1 0 0 0,-1 0 0 0 0,1-1-61 0 0,2-12-76 0 0,1 1-1 0 0,1 0 0 0 0,1 0 1 0 0,1 1-1 0 0,0-1 0 0 0,5-7 77 0 0,-10 23-200 0 0,1-1-1 0 0,1 1 1 0 0,-1 0-1 0 0,1 0 1 0 0,-1 0 0 0 0,1 0-1 0 0,0 0 1 0 0,1 1-1 0 0,-1-1 1 0 0,1 1-1 0 0,-1 0 1 0 0,1 0-1 0 0,0 0 1 0 0,0 1 0 0 0,0-1-1 0 0,0 1 1 0 0,1 0-1 0 0,-1 0 1 0 0,1 1-1 0 0,-1-1 1 0 0,5 0 200 0 0,0 2-2251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3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1840 0 0,'0'0'515'0'0,"0"0"1489"0"0,0 0 650 0 0,1 0 1012 0 0,5 3-1999 0 0,-2-1-1265 0 0,-1 0-1 0 0,0 1 0 0 0,0 0 0 0 0,0 0 1 0 0,0 0-1 0 0,-1 0 0 0 0,1 0 0 0 0,-1 1 1 0 0,0-1-1 0 0,0 1 0 0 0,0-1 1 0 0,0 1-1 0 0,-1 0 0 0 0,1 1-401 0 0,1 2 387 0 0,1 0 0 0 0,-1-1 0 0 0,5 6-387 0 0,1 4 217 0 0,-8-14-177 0 0,1 1-1 0 0,-1 0 0 0 0,1-1 0 0 0,-1 1 1 0 0,1-1-1 0 0,0 1 0 0 0,0-1 0 0 0,0 0 0 0 0,1 1-39 0 0,3 1 67 0 0,-3-2 12 0 0,-1 0 0 0 0,1 0-1 0 0,0-1 1 0 0,-1 1-1 0 0,1-1 1 0 0,0 0-1 0 0,1 1-78 0 0,-3-2 27 0 0,0 0 0 0 0,0 1 0 0 0,1-1 0 0 0,-1 0 0 0 0,0 0 0 0 0,0 0 0 0 0,1-1 0 0 0,-1 1 0 0 0,0 0 0 0 0,0 0 0 0 0,0-1 0 0 0,1 1 0 0 0,-1 0 0 0 0,0-1 0 0 0,0 1 0 0 0,0-1 0 0 0,0 0-1 0 0,0 1 1 0 0,0-1 0 0 0,1-1-27 0 0,0 0 79 0 0,0 0-1 0 0,0 0 1 0 0,-1 0-1 0 0,1 0 0 0 0,-1-1 1 0 0,1 1-1 0 0,-1-1 0 0 0,0 1 1 0 0,0-1-1 0 0,0 0-78 0 0,5-9 178 0 0,-5 10-155 0 0,0-1 1 0 0,0 1 0 0 0,0-1 0 0 0,0 1-1 0 0,0-1 1 0 0,0 0 0 0 0,-1 1-1 0 0,1-1 1 0 0,-1 0 0 0 0,0 0 0 0 0,0 0-1 0 0,0 1 1 0 0,0-1 0 0 0,0 0-1 0 0,0 0 1 0 0,-1 1 0 0 0,0-1-1 0 0,0-1-23 0 0,1 1 3 0 0,0 0 3 0 0,-1 1-1 0 0,1-1 1 0 0,1 0 0 0 0,-1 0-1 0 0,0 1 1 0 0,1-1-1 0 0,-1 1 1 0 0,1-1 0 0 0,0-1-6 0 0,0 1 0 0 0,0 0 0 0 0,0 0 1 0 0,-1-1-1 0 0,1 1 1 0 0,-1 0-1 0 0,0 0 0 0 0,0-3 0 0 0,-1-8 0 0 0,0 6 0 0 0,0 1 0 0 0,1-1 0 0 0,0 1 0 0 0,0-1 0 0 0,1 0 0 0 0,-1-31 0 0 0,-1 32 0 0 0,1-1 0 0 0,0 1 0 0 0,0 0 0 0 0,1 0 0 0 0,0 0 0 0 0,2-6 0 0 0,-2 6 0 0 0,1 0 0 0 0,-1 1 0 0 0,0-1 0 0 0,0 0 0 0 0,-1 0 0 0 0,1-1 0 0 0,-1 4 0 0 0,0 1 0 0 0,1 0 0 0 0,-1 0 0 0 0,1 0 0 0 0,0 0 0 0 0,0 0 0 0 0,0 0 0 0 0,1 0 0 0 0,-1 0 0 0 0,0 0 0 0 0,0 0 0 0 0,0 1 0 0 0,0-1 0 0 0,-1 0 0 0 0,1 0 0 0 0,-1 0 0 0 0,0 0 0 0 0,0 1 4 0 0,0 0 0 0 0,0 1 0 0 0,0-1 0 0 0,1 1-1 0 0,-1-1 1 0 0,0 0 0 0 0,0 1 0 0 0,1-1 0 0 0,-1 1 0 0 0,1-1-1 0 0,0 1 1 0 0,-1-1 0 0 0,1 1 0 0 0,0-1 0 0 0,0 1-1 0 0,0 0 1 0 0,0 0 0 0 0,0-1 0 0 0,0 1 0 0 0,0 0 0 0 0,0 0-1 0 0,1 0-3 0 0,-2-1 48 0 0,0 2-47 0 0,0 0-1 0 0,0 0 0 0 0,0 0 0 0 0,0 0 0 0 0,0 0 0 0 0,0 0 1 0 0,-1 0-1 0 0,1 0 0 0 0,0 0 0 0 0,0 0 0 0 0,0-1 1 0 0,0 1-1 0 0,0 0 0 0 0,0 0 0 0 0,0 0 0 0 0,0 0 1 0 0,0 0-1 0 0,0 0 0 0 0,0 0 0 0 0,-1 0 0 0 0,1 0 0 0 0,0 0 1 0 0,0 0-1 0 0,0 0 0 0 0,0-1 0 0 0,0 1 0 0 0,0 0 1 0 0,0 0-1 0 0,0 0 0 0 0,0 0 0 0 0,0 0 0 0 0,0 0 1 0 0,0 0-1 0 0,0 0 0 0 0,0 0 0 0 0,0-1 0 0 0,0 1 0 0 0,0 0 1 0 0,0 0-1 0 0,0 0 0 0 0,0 0 0 0 0,0 0 0 0 0,0 0 1 0 0,0 0-1 0 0,0 0 0 0 0,0-1 0 0 0,0 1 0 0 0,0 0 1 0 0,0 0-1 0 0,1 0 0 0 0,-1 0 0 0 0,0 0 0 0 0,0 0 0 0 0,0 0 1 0 0,0 0-1 0 0,0 0 0 0 0,0 0 0 0 0,0 0 0 0 0,0 0 1 0 0,0 0-1 0 0,0 0 0 0 0,0-1 0 0 0,1 1 0 0 0,-1 0 1 0 0,0 0-1 0 0,0 0 0 0 0,0 0 0 0 0,0 0 0 0 0,0 0 0 0 0,0 0 0 0 0,6 0-1 0 0,-6 0 1 0 0,14 3 0 0 0,-10 1 0 0 0,-3-2 0 0 0,10 10 0 0 0,-4-6 0 0 0,-1 1 0 0 0,0 0 0 0 0,0 1 0 0 0,-1 0 0 0 0,1-1 0 0 0,-1 3 0 0 0,7 15 0 0 0,-1 1 0 0 0,-1 0 0 0 0,1 6 0 0 0,-11-30 1 0 0,14 45 40 0 0,2 0 0 0 0,1-1 0 0 0,18 30-41 0 0,-33-73 20 0 0,-1-1 11 0 0,-1 0 1 0 0,1 0-1 0 0,0-1 0 0 0,0 1 0 0 0,0 0 1 0 0,1-1-1 0 0,-1 1 0 0 0,0-1 1 0 0,1 1-1 0 0,-1-1 0 0 0,0 0 1 0 0,1 1-1 0 0,0-1-31 0 0,-1-1 27 0 0,0 0 0 0 0,-1 0 0 0 0,1 0 0 0 0,-1 0 1 0 0,1-1-1 0 0,-1 1 0 0 0,1 0 0 0 0,-1 0 0 0 0,1-1 0 0 0,-1 1 0 0 0,1 0 1 0 0,-1-1-1 0 0,1 1 0 0 0,-1-1 0 0 0,1 1 0 0 0,-1 0 0 0 0,1-1 0 0 0,-1 1 1 0 0,0-1-1 0 0,1 1 0 0 0,-1-1 0 0 0,0 0-27 0 0,9-14 332 0 0,-8 13-250 0 0,5-10 117 0 0,0-1 0 0 0,-1 1 1 0 0,-1-1-1 0 0,0-1 1 0 0,1-9-200 0 0,3-22 52 0 0,-2-3-52 0 0,-1 7 91 0 0,0-12-48 0 0,-4 38-36 0 0,0-1-1 0 0,1 1 1 0 0,0 0-1 0 0,1 0 1 0 0,1 0-1 0 0,3-6-6 0 0,-5 16-16 0 0,-1 4-106 0 0,-1 1-190 0 0,0 0-54 0 0,12 11-2184 0 0,-6-3 538 0 0,-3 0-90 0 0</inkml:trace>
  <inkml:trace contextRef="#ctx0" brushRef="#br0" timeOffset="335.179">713 298 17879 0 0,'0'0'407'0'0,"0"0"60"0"0,0 0 22 0 0,0 0-56 0 0,-5 5-269 0 0,-7 5-234 0 0,-25 22 448 0 0,33-29-183 0 0,0 1 0 0 0,1 0 1 0 0,-1 0-1 0 0,1 0 0 0 0,0 0 1 0 0,1 1-1 0 0,-3 4-195 0 0,1 4 349 0 0,4-12-343 0 0,0-1 0 0 0,0 1-1 0 0,0-1 1 0 0,0 1-1 0 0,0-1 1 0 0,0 1-1 0 0,0-1 1 0 0,0 1 0 0 0,0-1-1 0 0,1 1 1 0 0,-1-1-1 0 0,0 1 1 0 0,0-1 0 0 0,0 1-1 0 0,1-1 1 0 0,-1 1-1 0 0,0-1 1 0 0,1 1-1 0 0,-1-1 1 0 0,0 0 0 0 0,1 1-1 0 0,-1-1 1 0 0,0 1-1 0 0,1-1 1 0 0,-1 0 0 0 0,1 0-1 0 0,-1 1 1 0 0,1-1-1 0 0,-1 0 1 0 0,1 0-1 0 0,-1 1 1 0 0,1-1-6 0 0,2 1 20 0 0,-1 1-1 0 0,1-1 1 0 0,0 0 0 0 0,-1 0 0 0 0,1 0-1 0 0,0-1 1 0 0,0 1 0 0 0,0-1-1 0 0,0 1 1 0 0,0-1 0 0 0,0 0-1 0 0,0 0 1 0 0,0-1 0 0 0,0 1 0 0 0,0 0-1 0 0,-1-1 1 0 0,4 0-20 0 0,7-3 45 0 0,1 0 1 0 0,-1-1-1 0 0,1-1-45 0 0,-12 5 9 0 0,16-6 16 0 0,6-3 26 0 0,21-11-51 0 0,-38 17 8 0 0,0-1 0 0 0,-1 1-1 0 0,1-1 1 0 0,-1 0 0 0 0,0 0 0 0 0,0-1 0 0 0,-1 0 0 0 0,2-2-8 0 0,-6 7 4 0 0,0 0 1 0 0,0-1-1 0 0,0 1 1 0 0,0 0-1 0 0,-1 0 1 0 0,1-1-1 0 0,0 1 1 0 0,-1 0 0 0 0,1-1-1 0 0,-1 1 1 0 0,1-1-1 0 0,-1 1 1 0 0,0-1-1 0 0,0 1 1 0 0,0-1-1 0 0,0 1 1 0 0,0-1-1 0 0,0 1 1 0 0,0-1 0 0 0,0 1-1 0 0,0-1 1 0 0,-1 1-1 0 0,1-1-4 0 0,-1 1 14 0 0,0 0-1 0 0,1 0 1 0 0,-1 0-1 0 0,0 0 1 0 0,0 0 0 0 0,0 0-1 0 0,0 0 1 0 0,0 0-1 0 0,0 0 1 0 0,0 1-1 0 0,0-1 1 0 0,0 0 0 0 0,0 1-1 0 0,0-1 1 0 0,0 1-1 0 0,0-1 1 0 0,-1 1-1 0 0,1-1 1 0 0,0 1 0 0 0,0 0-1 0 0,-1 0 1 0 0,1 0-1 0 0,0-1 1 0 0,-1 1-1 0 0,1 0 1 0 0,-1 1-14 0 0,-18-1-26 0 0,0 1 1 0 0,0 1-1 0 0,0 1 1 0 0,0 1-1 0 0,0 1 0 0 0,1 0 1 0 0,-1 2-1 0 0,1 0 1 0 0,1 1-1 0 0,-18 10 26 0 0,35-17-229 0 0,-1 1 0 0 0,0-1 1 0 0,1 0-1 0 0,-1 1 0 0 0,1-1 0 0 0,0 1 0 0 0,-1 0 0 0 0,1 0 1 0 0,0-1-1 0 0,0 1 0 0 0,0 0 0 0 0,0 0 0 0 0,0 0 229 0 0,1 0-2560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2:0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5984 0 0,'22'1'128'0'0,"10"0"4579"0"0,21 2 1231 0 0,-30-4-4014 0 0,-1-1 0 0 0,6-2-1924 0 0,-6 1-1193 0 0,0 0 0 0 0,6 2 1193 0 0,-19 1-4574 0 0,1-2-1319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4:2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13824 0 0,'0'0'1224'0'0,"0"0"-976"0"0,-6 0-248 0 0,6 0 0 0 0,0 0 736 0 0,0 0 103 0 0,0 0 25 0 0,0 0 0 0 0,0 0-864 0 0,-6 6-152 0 0,6-6-40 0 0,-3 6 0 0 0,6 2-472 0 0,-1 0-88 0 0,2 1-15 0 0,2-4-5665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4:3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 20359 0 0,'-1'0'463'0'0,"-3"-1"-313"0"0,1 0 0 0 0,0 1 0 0 0,0-1 0 0 0,0 1 1 0 0,0 0-1 0 0,0 0 0 0 0,0 0 0 0 0,0 0 0 0 0,0 1 0 0 0,-1-1 0 0 0,1 1 0 0 0,0 0 0 0 0,0 0 0 0 0,0 0 1 0 0,-2 1-151 0 0,4-1 33 0 0,-1-1 347 0 0,-7 13 499 0 0,9-12-873 0 0,-1 0 1 0 0,1-1 0 0 0,0 1-1 0 0,0 0 1 0 0,0-1-1 0 0,1 1 1 0 0,-1 0-1 0 0,0 0 1 0 0,0-1-1 0 0,0 1 1 0 0,0 0-1 0 0,1-1 1 0 0,-1 1-1 0 0,0 0 1 0 0,1-1 0 0 0,-1 1-1 0 0,1 0 1 0 0,-1-1-1 0 0,0 1 1 0 0,1-1-1 0 0,0 1-6 0 0,3 8-21 0 0,-3-8-343 0 0,0 0 0 0 0,0 0 0 0 0,0-1 1 0 0,0 1-1 0 0,0 0 0 0 0,0-1 0 0 0,0 1 0 0 0,0 0 1 0 0,0-1-1 0 0,0 1 0 0 0,0-1 0 0 0,0 0 0 0 0,1 1 364 0 0,0 0-2189 0 0,10 4-5358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0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95 322 2304 0 0,'0'0'101'0'0,"0"-8"1474"0"0,-2-4 149 0 0,1 6 568 0 0,1 1 4870 0 0,-1 14-6640 0 0,0 0 0 0 0,-1-1 0 0 0,0 1 0 0 0,-1-1 0 0 0,0 3-522 0 0,-1-1 358 0 0,-12 56 253 0 0,10-40-284 0 0,0 0-1 0 0,-8 17-326 0 0,8-25 144 0 0,1-1-1 0 0,0 4-143 0 0,1-5 197 0 0,0-1 0 0 0,-5 13-197 0 0,8-27 80 0 0,1-1 8 0 0,0 0 35 0 0,0 0 18 0 0,0 0 3 0 0,0 0 32 0 0,1-16 277 0 0,1-1-1 0 0,1 0 1 0 0,0 1 0 0 0,2-4-453 0 0,3-10 161 0 0,40-178-13 0 0,-38 168-148 0 0,1 2 0 0 0,1 0 0 0 0,11-20 0 0 0,-14 38-4 0 0,-3 6 16 0 0,1 0 0 0 0,0 0 0 0 0,1 0 0 0 0,3-3-12 0 0,-6 10 92 0 0,-3 4-20 0 0,0 0 1 0 0,0 0 0 0 0,0 1-1 0 0,0-1 1 0 0,0 1 0 0 0,1-1-1 0 0,-1 1 1 0 0,1 0 0 0 0,-1 0-1 0 0,1 0 1 0 0,0 0 0 0 0,0 0-1 0 0,2 0-72 0 0,3 2 0 0 0,-6 3 0 0 0,0-1 0 0 0,-1 1 0 0 0,1-1 0 0 0,-1 1 0 0 0,0 0 0 0 0,0 0 0 0 0,0-1 0 0 0,0 1 0 0 0,0 1 0 0 0,2 6 0 0 0,18 66 288 0 0,-16-58-264 0 0,-1 0-1 0 0,0 1 1 0 0,0 11-24 0 0,2 15 9 0 0,15 97 119 0 0,-12-89-128 0 0,6 25 0 0 0,-6-16 118 0 0,-8-35-1409 0 0,-11-31-4761 0 0,-26-21 646 0 0,14 8 2654 0 0</inkml:trace>
  <inkml:trace contextRef="#ctx0" brushRef="#br0" timeOffset="358.161">56 455 14976 0 0,'-20'3'2489'0'0,"19"-3"-1372"0"0,2 0-140 0 0,12-1-118 0 0,19-2-559 0 0,34-4-1700 0 0,35 2 1400 0 0,-43 0-4296 0 0,-26 4 2082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5528 0 0,'0'0'249'0'0,"0"0"-1"0"0,-2 8 3406 0 0,1-4 1151 0 0,-2 45-360 0 0,-4 4-2199 0 0,-4 10-2246 0 0,6-40 304 0 0,-2 0-1 0 0,0-1 1 0 0,-1 0-1 0 0,-1-1 1 0 0,-4 7-304 0 0,4-13 153 0 0,0 1 0 0 0,-1-1 1 0 0,-1-1-1 0 0,0 0 0 0 0,-1 0 1 0 0,-12 10-154 0 0,18-19 46 0 0,1 0 0 0 0,-1 0 0 0 0,0-1 1 0 0,0 0-1 0 0,0 0 0 0 0,-1-1 0 0 0,1 0 1 0 0,-1 0-1 0 0,0 0 0 0 0,0-1 0 0 0,0 0 0 0 0,0 0 1 0 0,-1-1-1 0 0,1 0 0 0 0,0 0 0 0 0,0 0 0 0 0,-1-1 1 0 0,-1-1-47 0 0,5 1 12 0 0,0 0 1 0 0,-1-1-1 0 0,1 0 1 0 0,0 0-1 0 0,0-1 1 0 0,0 1-1 0 0,0-1 1 0 0,1 1-1 0 0,-1-1 1 0 0,0-1-1 0 0,1 1 1 0 0,-1 0-1 0 0,1-1 1 0 0,0 0-1 0 0,0 1 1 0 0,0-1-1 0 0,0 0 1 0 0,0-1-1 0 0,0 1 1 0 0,1-1 0 0 0,0 1-1 0 0,0-1 1 0 0,0 0-13 0 0,-1-3 7 0 0,1 1 0 0 0,0-1 0 0 0,1 0 0 0 0,0-1 0 0 0,0 1 0 0 0,0 0 0 0 0,1 0 0 0 0,0 0 0 0 0,0-1 0 0 0,2-4-7 0 0,-2 8-10 0 0,1 1 0 0 0,0 0 1 0 0,0 0-1 0 0,0 0 0 0 0,0 0 0 0 0,0 0 1 0 0,1 0-1 0 0,-1 1 0 0 0,1-1 0 0 0,0 0 1 0 0,-1 1-1 0 0,1-1 0 0 0,1 1 0 0 0,-1 0 1 0 0,0-1-1 0 0,1 1 0 0 0,-1 0 0 0 0,1 0 1 0 0,-1 1-1 0 0,1-1 0 0 0,0 1 0 0 0,0-1 1 0 0,0 1-1 0 0,0 0 0 0 0,2-1 10 0 0,3 1-9 0 0,0-1 1 0 0,0 1-1 0 0,0 1 0 0 0,0 0 0 0 0,0 0 1 0 0,0 0-1 0 0,1 1 0 0 0,-1 0 0 0 0,0 1 0 0 0,0 0 1 0 0,-1 0-1 0 0,3 1 9 0 0,9 4-6 0 0,-1 0 1 0 0,0 2-1 0 0,-1 0 0 0 0,10 7 6 0 0,38 28 26 0 0,20 12 12 0 0,-46-36-1679 0 0,-34-18 977 0 0,0 0 0 0 0,1 0 0 0 0,-1-1 0 0 0,1 0 0 0 0,-1 0 0 0 0,1 0 0 0 0,-1-1 0 0 0,1 0 0 0 0,0 0 0 0 0,2 0 664 0 0,10-3-6990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1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22 13760 0 0,'0'0'314'0'0,"0"0"46"0"0,-6 3 562 0 0,6-2-414 0 0,5 16 1653 0 0,-4-15-2043 0 0,0 0 0 0 0,0-1-1 0 0,-1 1 1 0 0,1 0-1 0 0,-1 0 1 0 0,1 0 0 0 0,-1 0-1 0 0,1 1-117 0 0,-7 195 2575 0 0,2-160-1008 0 0,-7 30-1567 0 0,3-23 167 0 0,6-4-52 0 0,2-34-28 0 0,0 0 0 0 0,0-1 0 0 0,0 1 0 0 0,-1 0-1 0 0,0 0 1 0 0,-2 3-87 0 0,-1 16 106 0 0,4-19-128 0 0,-1-1 0 0 0,0 1 0 0 0,-1-1 0 0 0,1 0 0 0 0,-1 0 22 0 0,1-4-262 0 0,1-1 0 0 0,-1 1-1 0 0,0-1 1 0 0,1 0 0 0 0,-1 0 0 0 0,0 0 0 0 0,0 1 0 0 0,0-1 0 0 0,0 0 0 0 0,0 0 0 0 0,0 0-1 0 0,0 0 1 0 0,0 0 0 0 0,0 0 0 0 0,0-1 0 0 0,-1 1 0 0 0,1 0 0 0 0,0-1 0 0 0,-1 1-1 0 0,1-1 1 0 0,0 1 0 0 0,-1-1 0 0 0,0 1 262 0 0,-4-1-2377 0 0,0-2-20 0 0</inkml:trace>
  <inkml:trace contextRef="#ctx0" brushRef="#br0" timeOffset="433.31">43 557 6448 0 0,'0'0'498'0'0,"0"0"-31"0"0,0 0 1088 0 0,0 0 511 0 0,0 0 101 0 0,7 5 852 0 0,-1-2-2567 0 0,0 0 1 0 0,1-1 0 0 0,0 0 0 0 0,0 0 0 0 0,0 0 0 0 0,0-1 0 0 0,0 0 0 0 0,0 0 0 0 0,1-1-453 0 0,16 0 940 0 0,0 0 0 0 0,3-3-940 0 0,27 0 943 0 0,-33 2-933 0 0,-1-1 1 0 0,1-1-1 0 0,0-1-10 0 0,0 1-23 0 0,-15 2-642 0 0,0 0 0 0 0,-1 0 0 0 0,0 0 0 0 0,1-1 0 0 0,-1 0 0 0 0,0 0 0 0 0,1 0 0 0 0,-1-1-1 0 0,-1 0 1 0 0,1 0 0 0 0,0 0 0 0 0,3-3 665 0 0,-5 1-6530 0 0</inkml:trace>
  <inkml:trace contextRef="#ctx0" brushRef="#br0" timeOffset="434.31">0 39 12440 0 0,'0'0'957'0'0,"0"-4"228"0"0,1 2 4383 0 0,2 1-5429 0 0,0 0 0 0 0,0 0 0 0 0,0 0 1 0 0,0 0-1 0 0,0 0 0 0 0,0 1 0 0 0,0-1 0 0 0,0 1 0 0 0,0 0 0 0 0,0 0 0 0 0,2 0-139 0 0,39 5 1031 0 0,-26-3-776 0 0,27 3 79 0 0,34 3-583 0 0,-28 2-3103 0 0,-35-5-3867 0 0</inkml:trace>
  <inkml:trace contextRef="#ctx0" brushRef="#br0" timeOffset="825.353">644 420 10136 0 0,'-12'13'804'0'0,"1"0"0"0"0,1 0 0 0 0,0 1 0 0 0,1 1 0 0 0,0-1 1 0 0,-2 8-805 0 0,-5 8 3288 0 0,-2 2-2110 0 0,2 1 0 0 0,2 0 0 0 0,-2 10-1178 0 0,14-38 36 0 0,-1 3-88 0 0,0 1 0 0 0,0 0 0 0 0,1 0 0 0 0,0 0 0 0 0,0 0 0 0 0,1 0 0 0 0,1 0 0 0 0,-1 2 52 0 0,1-10-172 0 0,0 0-1 0 0,1 0 0 0 0,-1-1 0 0 0,0 1 0 0 0,0 0 0 0 0,1-1 1 0 0,-1 1-1 0 0,0 0 0 0 0,1 0 0 0 0,-1-1 0 0 0,1 1 0 0 0,-1-1 1 0 0,0 1-1 0 0,1 0 0 0 0,0-1 0 0 0,-1 1 173 0 0,6 2-6822 0 0</inkml:trace>
  <inkml:trace contextRef="#ctx0" brushRef="#br0" timeOffset="1203.877">976 26 13760 0 0,'9'-3'1246'0'0,"-8"3"-1188"0"0,0-1-1 0 0,0 1 1 0 0,0-1 0 0 0,1 1-1 0 0,-1 0 1 0 0,0 0-1 0 0,0 0 1 0 0,1 0-1 0 0,-1 0 1 0 0,0 0 0 0 0,0 0-1 0 0,1 0 1 0 0,-1 0-1 0 0,0 1 1 0 0,0-1-1 0 0,0 0 1 0 0,1 1 0 0 0,-1-1-1 0 0,0 1 1 0 0,1 0-58 0 0,-2-1 60 0 0,1 1 465 0 0,0-1-337 0 0,0 1 0 0 0,0 0-1 0 0,0-1 1 0 0,0 1 0 0 0,-1 0-1 0 0,1 0 1 0 0,0 0 0 0 0,0-1-1 0 0,-1 1 1 0 0,1 0-1 0 0,-1 0-187 0 0,1 6 313 0 0,-2 0 0 0 0,1-1 0 0 0,-1 1-1 0 0,0-1 1 0 0,0 1 0 0 0,-1-1 0 0 0,0 1-313 0 0,-2 0 228 0 0,3-5-170 0 0,0-1 1 0 0,0 0-1 0 0,0 1 0 0 0,0-1 1 0 0,0 1-1 0 0,1-1 0 0 0,-1 1 1 0 0,1 0-1 0 0,-1-1 0 0 0,1 1 1 0 0,-1 0-1 0 0,1-1 0 0 0,0 2-58 0 0,-1 11 227 0 0,0 1-1 0 0,-1-1 0 0 0,-1 1-226 0 0,1-1 147 0 0,0 1 0 0 0,0 0 0 0 0,1 1-147 0 0,1-2 0 0 0,-1 0 0 0 0,-1-1 0 0 0,0 0 0 0 0,-3 8 0 0 0,-1 25 281 0 0,5-35-129 0 0,0 0 0 0 0,-1 0-1 0 0,-2 6-151 0 0,-20 89-776 0 0,21-95-557 0 0,0 0 0 0 0,1 0-1 0 0,0 8 1334 0 0,-2-6-4874 0 0,-4-2-1259 0 0</inkml:trace>
  <inkml:trace contextRef="#ctx0" brushRef="#br0" timeOffset="1556.306">847 616 3224 0 0,'-12'-4'2892'0'0,"11"4"30"0"0,1 0 140 0 0,0 0-306 0 0,0 0-1408 0 0,13 0 559 0 0,8 3-459 0 0,-1-2-1 0 0,1 0 1 0 0,8-2-1448 0 0,-1 1 257 0 0,-9 0-145 0 0,143-5 568 0 0,-95-4-1828 0 0,-64 9 763 0 0,-3 1 239 0 0,1-1-1 0 0,-1 0 1 0 0,1 0-1 0 0,-1 0 1 0 0,1 0-1 0 0,-1 0 1 0 0,1-1-1 0 0,0 1 0 0 0,-1 0 1 0 0,1 0-1 0 0,-1 0 1 0 0,1 0-1 0 0,-1 0 1 0 0,1-1-1 0 0,-1 1 1 0 0,1 0-1 0 0,-1-1 1 0 0,1 1-1 0 0,-1 0 0 0 0,1-1 147 0 0,4-5-7015 0 0</inkml:trace>
  <inkml:trace contextRef="#ctx0" brushRef="#br0" timeOffset="1557.306">810 58 8288 0 0,'0'0'638'0'0,"-1"-1"-414"0"0,0 0 144 0 0,0 0 1410 0 0,1 1 611 0 0,0 0 119 0 0,3-3 703 0 0,10-5-2298 0 0,-7 5-458 0 0,2-1-192 0 0,-1 1 0 0 0,1-1 0 0 0,0 2 0 0 0,0-1 0 0 0,2 1-263 0 0,85-15 430 0 0,-57 14-611 0 0,-1 0 0 0 0,21 3 181 0 0,-8 1-4205 0 0,-28 1-2529 0 0</inkml:trace>
  <inkml:trace contextRef="#ctx0" brushRef="#br0" timeOffset="1940.263">1322 429 14976 0 0,'0'0'340'0'0,"0"0"50"0"0,0 0 24 0 0,1 1-55 0 0,17 3-148 0 0,44 11 2568 0 0,-34-10-933 0 0,15 7-1846 0 0,-34-10 108 0 0,-1 1 0 0 0,0 1 0 0 0,0 0 0 0 0,0 0 0 0 0,0 1 0 0 0,-1-1 0 0 0,1 2-108 0 0,-8-6-2 0 0,1 1 0 0 0,-1 0-1 0 0,1 0 1 0 0,-1-1 0 0 0,1 1-1 0 0,-1 0 1 0 0,1 0-1 0 0,-1 0 1 0 0,0 0 0 0 0,0 0-1 0 0,1 0 1 0 0,-1 0 0 0 0,0 0-1 0 0,0 0 1 0 0,0 0-1 0 0,0 0 1 0 0,0 0 0 0 0,0-1-1 0 0,0 1 1 0 0,0 0 0 0 0,-1 0-1 0 0,1 0 1 0 0,0 0-1 0 0,-1 0 1 0 0,1 0 0 0 0,0 0-1 0 0,-1 0 3 0 0,-2 14 16 0 0,3-12 6 0 0,-1 1-1 0 0,0-1 0 0 0,0 0 0 0 0,0 0 1 0 0,0 1-1 0 0,0-1 0 0 0,-1 0 0 0 0,1 0 1 0 0,-1 0-1 0 0,0 0 0 0 0,0-1 1 0 0,0 1-1 0 0,0 0 0 0 0,0-1 0 0 0,-3 3-21 0 0,-5 4 61 0 0,-1 0 0 0 0,0 0 0 0 0,-3 1-61 0 0,1-2 18 0 0,10-7-11 0 0,1 0 0 0 0,0 1 1 0 0,0-1-1 0 0,0 0 1 0 0,0 1-1 0 0,0 0 1 0 0,0-1-1 0 0,0 1 1 0 0,0 0-1 0 0,1 0 1 0 0,-1 0-1 0 0,1 0 1 0 0,-1 0-1 0 0,1 1-7 0 0,-12 11 73 0 0,11-13-67 0 0,1 0 0 0 0,0 0 0 0 0,0 0-1 0 0,-1 0 1 0 0,1 0 0 0 0,0 1 0 0 0,0-1 0 0 0,0 0 0 0 0,0 1 0 0 0,1-1-1 0 0,-1 0 1 0 0,0 1 0 0 0,1-1 0 0 0,-2 2-6 0 0,3-2 1 0 0,-1-1 1 0 0,0 1 0 0 0,0-1-1 0 0,0 1 1 0 0,0-1-1 0 0,0 0 1 0 0,1 1-1 0 0,-1-1 1 0 0,0 0-1 0 0,0 1 1 0 0,1-1-1 0 0,-1 0 1 0 0,0 1-1 0 0,0-1 1 0 0,1 0-1 0 0,-1 1 1 0 0,0-1-1 0 0,1 0 1 0 0,-1 0-1 0 0,0 1 1 0 0,1-1 0 0 0,-1 0-1 0 0,1 0 1 0 0,-1 0-1 0 0,0 0 1 0 0,1 0-1 0 0,-1 1 1 0 0,1-1-1 0 0,-1 0 1 0 0,1 0-1 0 0,-1 0 1 0 0,0 0-1 0 0,1 0 1 0 0,-1 0-1 0 0,1 0 1 0 0,-1 0-1 0 0,1-1-1 0 0,0 1 8 0 0,9 1 37 0 0,0 0 0 0 0,0-1-1 0 0,0-1 1 0 0,1 0 0 0 0,5-1-45 0 0,50-12 253 0 0,49-19-29 0 0,8 2-3024 0 0,-89 22 251 0 0,-5 0-4253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2304 0 0,'0'0'101'0'0,"1"-6"185"0"0,0-8 5152 0 0,-1 11-4803 0 0,0 0-1 0 0,0-1 1 0 0,1 1-1 0 0,-1 0 1 0 0,1-1-1 0 0,0 1 1 0 0,0 0-1 0 0,0-1 1 0 0,0 1-1 0 0,0 0 0 0 0,1 0 1 0 0,0 0-1 0 0,-1 0 1 0 0,1 1-1 0 0,0-1 1 0 0,0 0-1 0 0,1 0-634 0 0,-2 3 379 0 0,-1 0-10 0 0,0 0-23 0 0,0 0-96 0 0,0 0-39 0 0,0 0-10 0 0,0 0-18 0 0,6 11 82 0 0,-4-8-187 0 0,-1 1 0 0 0,0 0 0 0 0,-1-1 0 0 0,1 1 0 0 0,0 0-1 0 0,-1 0 1 0 0,0-1 0 0 0,0 1 0 0 0,0 0 0 0 0,-1 3-78 0 0,-7 39 52 0 0,-4 27 281 0 0,11-67-807 0 0,-12 63 936 0 0,12-38-9343 0 0,1-31 3091 0 0</inkml:trace>
  <inkml:trace contextRef="#ctx0" brushRef="#br0" timeOffset="401.68">159 128 3224 0 0,'0'-1'729'0'0,"0"-7"1854"0"0,0 6 811 0 0,0 0 166 0 0,-1 0-2855 0 0,0 0-1 0 0,1 1 0 0 0,-1-1 0 0 0,-1 0 1 0 0,1 1-1 0 0,0-1 0 0 0,0 0 1 0 0,-2 0-705 0 0,2 0 228 0 0,0 1 1 0 0,0 0-1 0 0,-1-1 1 0 0,1 1-1 0 0,0-1 1 0 0,0 1-1 0 0,0-1 1 0 0,1 0-1 0 0,-1 1 1 0 0,0-1-1 0 0,1 0 1 0 0,-1 0-1 0 0,1 0-228 0 0,-4 1 812 0 0,2 1-1669 0 0,1-1-4532 0 0,1 1-896 0 0</inkml:trace>
  <inkml:trace contextRef="#ctx0" brushRef="#br0" timeOffset="744.541">442 0 16208 0 0,'0'0'365'0'0,"0"0"56"0"0,0 0 26 0 0,-2 0-53 0 0,-7 1-273 0 0,-1-1 0 0 0,1 2-1 0 0,0-1 1 0 0,0 1 0 0 0,0 0-1 0 0,1 1 1 0 0,-1 0 0 0 0,0 1 0 0 0,1-1-1 0 0,-6 5-120 0 0,-2 2 433 0 0,1 0 1 0 0,0 1-1 0 0,0 1 0 0 0,-12 12-433 0 0,21-17 50 0 0,0 1 0 0 0,0-1 0 0 0,0 1 0 0 0,1 0 0 0 0,0 0 0 0 0,1 0-1 0 0,-1 1 1 0 0,2 0 0 0 0,-3 8-50 0 0,-3 12 92 0 0,2 0-1 0 0,-1 14-91 0 0,6-28-10 0 0,2 0 0 0 0,0 0 0 0 0,1-1 0 0 0,0 1 0 0 0,1 0 0 0 0,1 0 0 0 0,0-1 0 0 0,4 9 10 0 0,5 15-114 0 0,1-1 0 0 0,10 14 114 0 0,-16-35 66 0 0,-3-6-31 0 0,0 1 1 0 0,0 0 0 0 0,-1 0 0 0 0,0 0-1 0 0,-1 0 1 0 0,0 0 0 0 0,-1 0 0 0 0,0 0-1 0 0,-1 1 1 0 0,0 10-36 0 0,-1-19-135 0 0,0 1 0 0 0,0-1 0 0 0,-1 0-1 0 0,1 1 1 0 0,0-1 0 0 0,-1 0 0 0 0,0 0 0 0 0,0 0 0 0 0,0 0 0 0 0,0 0-1 0 0,0 0 1 0 0,-1-1 0 0 0,1 1 0 0 0,-2 0 135 0 0,-8 5-1367 0 0</inkml:trace>
  <inkml:trace contextRef="#ctx0" brushRef="#br0" timeOffset="745.541">141 509 11520 0 0,'17'-10'1186'0'0,"-14"8"-1014"0"0,0 0 0 0 0,0 0 0 0 0,1 0 0 0 0,-1 0 0 0 0,1 1 0 0 0,-1-1 0 0 0,1 1-172 0 0,38-15 3564 0 0,-29 11-2891 0 0,0 0 1 0 0,0 1-1 0 0,7-1-673 0 0,-7 2 258 0 0,17-3 74 0 0,1 1-1 0 0,12 0-331 0 0,-1 2-1365 0 0,-20 0-5461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34 337 3680 0 0,'0'0'284'0'0,"0"-1"-187"0"0,-2-3 433 0 0,2 3 2164 0 0,0 1 945 0 0,0 0 186 0 0,0 0-408 0 0,0 0-1881 0 0,-12 23 721 0 0,7-8-1460 0 0,1 1 0 0 0,0-1 0 0 0,2 1 0 0 0,0 0 0 0 0,0 14-797 0 0,2-4-113 0 0,2 21 113 0 0,1-35-157 0 0,-2-10 140 0 0,0 0 0 0 0,0 0 0 0 0,-1 0 0 0 0,1 0 0 0 0,-1 0 0 0 0,0 0 0 0 0,0 1 0 0 0,0 0 17 0 0,0-2-520 0 0,0-1-157 0 0,0 0-974 0 0,1 0-3990 0 0,4-2-1712 0 0</inkml:trace>
  <inkml:trace contextRef="#ctx0" brushRef="#br0" timeOffset="434.965">54 58 9216 0 0,'-20'-3'992'0'0,"20"3"-803"0"0,-1 0 1 0 0,0 0 0 0 0,0 0-1 0 0,0 0 1 0 0,0 0 0 0 0,0 0-1 0 0,1 0 1 0 0,-1 0 0 0 0,0 0-1 0 0,0 0 1 0 0,0 0-1 0 0,0 1 1 0 0,1-1 0 0 0,-1 0-1 0 0,0 1 1 0 0,0-1 0 0 0,1 0-1 0 0,-1 1 1 0 0,0-1 0 0 0,0 1-1 0 0,1-1 1 0 0,-1 1 0 0 0,0-1-1 0 0,1 1 1 0 0,-1 0 0 0 0,1-1-1 0 0,-1 1 1 0 0,1 0 0 0 0,-1 0-190 0 0,-7 17 5571 0 0,8-13-5571 0 0,0 0 0 0 0,0 0 0 0 0,0-1 0 0 0,1 1 0 0 0,0 0-1 0 0,-1-1 1 0 0,2 1 0 0 0,0 2 0 0 0,-1 0-63 0 0,0-4 0 0 0,1 0 0 0 0,-1 0 0 0 0,0 0 1 0 0,1 0-1 0 0,0 0 0 0 0,0 0 0 0 0,0 0 63 0 0,9 16-1644 0 0,-5-7-3070 0 0,0-2-1495 0 0</inkml:trace>
  <inkml:trace contextRef="#ctx0" brushRef="#br0" timeOffset="830.142">216 258 5984 0 0,'0'11'637'0'0,"0"12"-560"0"0,0 19 4494 0 0,-2 1 928 0 0,1 1-3550 0 0,-2-6 3113 0 0,3 23-5062 0 0,-7-71-204 0 0,6-4 132 0 0,1 0 0 0 0,1 0 0 0 0,0 0 0 0 0,1 0 0 0 0,0 1 0 0 0,1-1 0 0 0,1 1 0 0 0,0-1 0 0 0,2-3 72 0 0,-4 13-46 0 0,0 0 0 0 0,0 0 0 0 0,0-1 0 0 0,1 1 0 0 0,0 1 0 0 0,-1-1-1 0 0,1 0 1 0 0,1 1 0 0 0,-1-1 0 0 0,4-2 46 0 0,-6 7-10 0 0,0-1 0 0 0,0 1-1 0 0,0 0 1 0 0,0-1 0 0 0,0 1 0 0 0,0 0 0 0 0,-1-1-1 0 0,1 1 1 0 0,0 0 0 0 0,0 0 0 0 0,0 0 0 0 0,-1 0-1 0 0,1 0 1 0 0,0 1 10 0 0,-1-2-4 0 0,6 10 104 0 0,0 0-1 0 0,0 1 1 0 0,-2 0 0 0 0,1 0-1 0 0,-1 0 1 0 0,-1 1-1 0 0,0-1 1 0 0,0 1-1 0 0,0 11-99 0 0,21 100 400 0 0,-11-65-400 0 0,-13-58-27 0 0,0 0 0 0 0,0 0 0 0 0,0 0 0 0 0,0 1 0 0 0,0-1 0 0 0,0 0 0 0 0,1 0 0 0 0,-1 0 1 0 0,0 0-1 0 0,0 1 0 0 0,0-1 0 0 0,0 0 0 0 0,0 0 0 0 0,0 0 0 0 0,1 0 0 0 0,-1 0 0 0 0,0 1 0 0 0,0-1 0 0 0,0 0 0 0 0,0 0 0 0 0,1 0 0 0 0,-1 0 0 0 0,0 0 0 0 0,0 0 0 0 0,0 0 0 0 0,1 0 0 0 0,-1 0 0 0 0,0 0 0 0 0,0 0 0 0 0,0 0 0 0 0,1 0 0 0 0,-1 0 0 0 0,0 0 0 0 0,0 0 0 0 0,0 0 0 0 0,1 0 0 0 0,-1 0 0 0 0,0 0 0 0 0,0 0 0 0 0,0 0 0 0 0,1 0 0 0 0,-1 0 0 0 0,0 0 0 0 0,0 0 0 0 0,0 0 0 0 0,0 0 0 0 0,1-1 0 0 0,-1 1 0 0 0,0 0 0 0 0,0 0 1 0 0,0 0-1 0 0,0 0 0 0 0,0 0 0 0 0,1-1 0 0 0,-1 1 0 0 0,0 0 27 0 0,6-7-1666 0 0</inkml:trace>
  <inkml:trace contextRef="#ctx0" brushRef="#br0" timeOffset="831.142">532 143 5528 0 0,'0'0'422'0'0,"0"2"240"0"0,0 15 7825 0 0,2 0-3947 0 0,7 37-2867 0 0,-5-35-1072 0 0,4 30 243 0 0,-1 1 0 0 0,-3 0 0 0 0,-2 5-844 0 0,-2-40-153 0 0,-1 24 58 0 0,1-37-453 0 0,-1 1 0 0 0,1 0 1 0 0,-1-1-1 0 0,0 1 1 0 0,0-1-1 0 0,0 1 0 0 0,-1 1 548 0 0,1-3-5174 0 0,1-1-1391 0 0</inkml:trace>
  <inkml:trace contextRef="#ctx0" brushRef="#br0" timeOffset="1352.892">519 438 15664 0 0,'0'0'356'0'0,"0"0"49"0"0,0 0 21 0 0,9-1 92 0 0,38-5-520 0 0,-30 4 235 0 0,0 0 0 0 0,0-1 0 0 0,2-2-233 0 0,79-23 1373 0 0,-82 22-1021 0 0,-1-1-1 0 0,0 0 1 0 0,2-2-352 0 0,-12 6 100 0 0,1-1 0 0 0,0 1 1 0 0,-1-2-1 0 0,0 1 0 0 0,0 0 1 0 0,0-1-1 0 0,-1 0 0 0 0,1 0 1 0 0,-1-1-101 0 0,-2 1-96 0 0,1 0 0 0 0,-1 0 0 0 0,0 0 1 0 0,0 0-1 0 0,-1-1 0 0 0,1-2 96 0 0,-1 3-15 0 0,-1 4 16 0 0,0 1-1 0 0,0-1 0 0 0,0 1 0 0 0,0-1 0 0 0,0 1 0 0 0,0-1 1 0 0,0 1-1 0 0,0-1 0 0 0,-1 0 0 0 0,1 1 0 0 0,0-1 0 0 0,0 1 1 0 0,-1-1-1 0 0,1 1 0 0 0,0 0 0 0 0,-1-1 0 0 0,1 1 1 0 0,0-1-1 0 0,-1 1 0 0 0,1-1 0 0 0,-1 1 0 0 0,1 0 0 0 0,0-1 1 0 0,-1 1-1 0 0,1 0 0 0 0,-1 0 0 0 0,1-1 0 0 0,-1 1 0 0 0,1 0 1 0 0,-1 0-1 0 0,0 0 0 0 0,1-1 0 0 0,-1 1 0 0 0,1 0 0 0 0,-1 0 1 0 0,1 0-1 0 0,-1 0 0 0 0,0 0 0 0 0,1 0 4 0 0,-4 0 14 0 0,0-1 0 0 0,0 1 0 0 0,0 0 0 0 0,0 0 0 0 0,0 0-1 0 0,0 1 1 0 0,0-1 0 0 0,0 1 0 0 0,1 0 0 0 0,-1 0 0 0 0,0 1 0 0 0,0-1 0 0 0,1 1 0 0 0,-1 0-1 0 0,1-1 1 0 0,-1 2 0 0 0,1-1 0 0 0,-1 1-18 0 0,-7 5 34 0 0,1 0 0 0 0,0 1 1 0 0,1 0-1 0 0,-9 10-34 0 0,13-12 2 0 0,-1 0 1 0 0,2 0-1 0 0,-1 1 0 0 0,1 0 1 0 0,0 0-1 0 0,0 0 1 0 0,1 0-1 0 0,0 1 0 0 0,0-1 1 0 0,0 8-3 0 0,2-12 31 0 0,1 0 1 0 0,-1 1 0 0 0,1-1-1 0 0,0 0 1 0 0,1 0 0 0 0,-1 1-1 0 0,1-1 1 0 0,-1 0 0 0 0,1 0-1 0 0,2 4-31 0 0,-2-5 118 0 0,0 0 0 0 0,0-1 0 0 0,1 1 0 0 0,-1-1 0 0 0,1 1 0 0 0,0-1-1 0 0,0 0 1 0 0,0 1 0 0 0,0-1 0 0 0,0 0 0 0 0,1 0 0 0 0,-1-1 0 0 0,0 1 0 0 0,1 0-1 0 0,-1-1 1 0 0,2 1-118 0 0,0 0-4 0 0,-1-1 1 0 0,1 0-1 0 0,0 0 0 0 0,-1 0 0 0 0,1-1 0 0 0,0 1 0 0 0,-1-1 0 0 0,1 0 1 0 0,0 0-1 0 0,0 0 0 0 0,-1 0 0 0 0,1-1 0 0 0,0 0 0 0 0,-1 0 0 0 0,1 0 0 0 0,0 0 1 0 0,-1 0-1 0 0,1-1 0 0 0,-1 1 0 0 0,1-2 4 0 0,7-2-5 0 0,-2-1 1 0 0,1-1-1 0 0,-1 1 1 0 0,0-2-1 0 0,7-6 5 0 0,-1-3-328 0 0,0 0 0 0 0,-2-1 1 0 0,0 0-1 0 0,-1-1 0 0 0,1-4 328 0 0,14-23-365 0 0,-26 45 357 0 0,-1 1 0 0 0,1-1 0 0 0,0 0 0 0 0,-1 0 0 0 0,1 0 0 0 0,0 0 0 0 0,-1 1 0 0 0,1-1 0 0 0,0 0 0 0 0,0 1 0 0 0,0-1 0 0 0,0 0 0 0 0,0 1 8 0 0,0 0-2 0 0,-1 0-1 0 0,0-1 1 0 0,1 1 0 0 0,-1 0-1 0 0,0 0 1 0 0,1 0-1 0 0,-1 0 1 0 0,1 0 0 0 0,-1 0-1 0 0,0 0 1 0 0,1 0-1 0 0,-1 1 1 0 0,0-1-1 0 0,1 0 1 0 0,-1 0 0 0 0,0 0-1 0 0,1 0 1 0 0,-1 0-1 0 0,0 1 1 0 0,1-1 0 0 0,-1 0-1 0 0,0 0 1 0 0,0 0-1 0 0,1 1 1 0 0,-1-1 2 0 0,2 3 11 0 0,0-1 0 0 0,-1 1 0 0 0,1 0 0 0 0,-1-1 0 0 0,1 1 1 0 0,-1 0-1 0 0,1 3-11 0 0,4 14 347 0 0,0 0 0 0 0,1 13-347 0 0,5 18 588 0 0,-7-33-245 0 0,0 0 0 0 0,-2 0 0 0 0,0 0 0 0 0,0 16-343 0 0,-3-33 128 0 0,0-1-6 0 0,0 0-29 0 0,0 0-12 0 0,0 0-1 0 0,0 0 3 0 0,0-6 114 0 0,1-19-728 0 0,0 0-1 0 0,1 0 0 0 0,2 0 1 0 0,1 0-1 0 0,0 1 1 0 0,2-1-1 0 0,4-7 532 0 0,-11 32-2 0 0,0 0 0 0 0,0 0 0 0 0,0-1 0 0 0,0 1 0 0 0,1 0 0 0 0,-1 0 0 0 0,0-1 1 0 0,0 1-1 0 0,0 0 0 0 0,0 0 0 0 0,0 0 0 0 0,1 0 0 0 0,-1-1 0 0 0,0 1 0 0 0,0 0 0 0 0,0 0 0 0 0,1 0 0 0 0,-1 0 0 0 0,0-1 0 0 0,0 1 0 0 0,0 0 0 0 0,1 0 1 0 0,-1 0-1 0 0,0 0 0 0 0,0 0 0 0 0,1 0 0 0 0,-1 0 0 0 0,0 0 0 0 0,0 0 0 0 0,1 0 0 0 0,-1 0 0 0 0,0 0 0 0 0,0 0 0 0 0,1 0 0 0 0,-1 0 0 0 0,0 0 0 0 0,0 0 1 0 0,1 0-1 0 0,-1 0 2 0 0,11 9 95 0 0,4 13 265 0 0,38 98 1405 0 0,-27-64-1014 0 0,-3-12-408 0 0,-23-43-364 0 0,0 0 0 0 0,1 0 0 0 0,0 0 1 0 0,-1 0-1 0 0,1 0 0 0 0,0 0 0 0 0,-1 0 1 0 0,1-1-1 0 0,0 1 0 0 0,0 0 0 0 0,-1 0 1 0 0,1-1-1 0 0,0 1 0 0 0,0-1 1 0 0,0 1-1 0 0,0-1 0 0 0,0 1 0 0 0,0-1 1 0 0,0 1-1 0 0,0-1 0 0 0,0 0 0 0 0,0 0 1 0 0,1 1-1 0 0,-1-1 0 0 0,0 0 0 0 0,0 0 1 0 0,0 0-1 0 0,0 0 0 0 0,0 0 0 0 0,1-1 21 0 0,2 1-32 0 0,-1-1-1 0 0,0 0 0 0 0,1 0 0 0 0,-1 0 0 0 0,0 0 1 0 0,0-1-1 0 0,0 1 0 0 0,0-1 0 0 0,1 0 33 0 0,20-17-3089 0 0,-17 8 1242 0 0</inkml:trace>
  <inkml:trace contextRef="#ctx0" brushRef="#br0" timeOffset="1732.655">1526 163 5528 0 0,'-19'-1'1064'0'0,"18"0"-171"0"0,-1 1 0 0 0,0 0 0 0 0,1-1 0 0 0,-1 1 0 0 0,0 0 0 0 0,0 0 0 0 0,1 0 0 0 0,-1 0 0 0 0,0 0 0 0 0,0 0-893 0 0,-19 7 4426 0 0,17-5-4230 0 0,0 0 0 0 0,1 0 0 0 0,-1 0 0 0 0,1 1-1 0 0,0-1 1 0 0,0 1 0 0 0,0 0 0 0 0,0 0 0 0 0,-2 2-196 0 0,1 1 65 0 0,0-1-1 0 0,0 1 1 0 0,1 0 0 0 0,0 0-1 0 0,0 0 1 0 0,0 1-1 0 0,1-1 1 0 0,0 1-1 0 0,0-1 1 0 0,1 1 0 0 0,0 0-1 0 0,0-1 1 0 0,0 1-1 0 0,1 1-64 0 0,0-6 0 0 0,0 1 0 0 0,1-1 0 0 0,0 1 0 0 0,-1-1 0 0 0,1 0 0 0 0,0 0 0 0 0,0 1 0 0 0,0-1 0 0 0,0 0 0 0 0,1 0 0 0 0,-1 0 0 0 0,0 0 0 0 0,1 0 0 0 0,23 25 0 0 0,-19-20 0 0 0,4 2-76 0 0,1 0 0 0 0,0-1 0 0 0,0 0 0 0 0,1-1 0 0 0,9 5 76 0 0,-7-4-92 0 0,-1-1 0 0 0,0 2 0 0 0,-1-1 0 0 0,7 8 92 0 0,-9-7-324 0 0,-7-7 400 0 0,-1 0-1 0 0,1 0 1 0 0,-1 0 0 0 0,0 1 0 0 0,1 0 0 0 0,-1-1-1 0 0,0 1 1 0 0,1 1-76 0 0,-3-3 66 0 0,0 0 0 0 0,0 0-1 0 0,0 0 1 0 0,1 0 0 0 0,-1 0-1 0 0,0-1 1 0 0,0 1 0 0 0,0 0-1 0 0,-1 0 1 0 0,1 0 0 0 0,0 0-1 0 0,0 0 1 0 0,0-1-1 0 0,-1 1 1 0 0,1 0 0 0 0,0 0-1 0 0,-1 0 1 0 0,1 0 0 0 0,0-1-1 0 0,-1 1 1 0 0,1 0 0 0 0,-1-1-1 0 0,1 1 1 0 0,-1 0 0 0 0,0-1-1 0 0,1 1 1 0 0,-1-1 0 0 0,0 1-1 0 0,1-1 1 0 0,-1 1 0 0 0,0-1-1 0 0,0 1 1 0 0,0-1 0 0 0,1 0-1 0 0,-2 1-65 0 0,-6 3 155 0 0,-2-1 0 0 0,1 0 0 0 0,0 0 0 0 0,-1-1 0 0 0,1 0 0 0 0,-1 0 0 0 0,-5-1-155 0 0,2 1 35 0 0,-27 3-481 0 0,-1-1 0 0 0,-11-2 446 0 0,35-5-1070 0 0,12-1-3516 0 0,3-3-2449 0 0</inkml:trace>
  <inkml:trace contextRef="#ctx0" brushRef="#br0" timeOffset="2104.665">1765 310 5064 0 0,'-12'8'544'0'0,"10"-7"192"0"0,1 1 1 0 0,0-1-1 0 0,-1 1 0 0 0,1-1 1 0 0,0 1-1 0 0,0-1 0 0 0,0 1 1 0 0,0 0-1 0 0,0 0 0 0 0,0-1 1 0 0,0 1-1 0 0,1 0 0 0 0,-1 0 1 0 0,1 0-1 0 0,-1 0 0 0 0,1 0 1 0 0,0 0-1 0 0,-1 0 0 0 0,1 0 1 0 0,0 0-1 0 0,0 0 0 0 0,1 0-736 0 0,-2 16 941 0 0,1-12-625 0 0,-1 0 0 0 0,2 0 0 0 0,-1 0 0 0 0,0 1-1 0 0,1-1 1 0 0,0 0 0 0 0,1 1-316 0 0,0-1 351 0 0,-1 1-1 0 0,0 0 0 0 0,-1 0 0 0 0,1 6-350 0 0,3 22 631 0 0,-4-33-633 0 0,0-1 1 0 0,-1 0-1 0 0,1 1 0 0 0,0-1 0 0 0,0 0 0 0 0,-1 1 0 0 0,1-1 1 0 0,0 0-1 0 0,-1 0 0 0 0,0 1 0 0 0,1-1 0 0 0,-1 0 0 0 0,0 0 1 0 0,1 0-1 0 0,-1 0 0 0 0,0 0 0 0 0,0 0 0 0 0,0 0 1 0 0,-1 1 1 0 0,9-6-1645 0 0,-6 4 1389 0 0,0-1 1 0 0,0 1-1 0 0,0-1 1 0 0,0 0-1 0 0,0 1 0 0 0,0-1 1 0 0,0 0-1 0 0,0 0 1 0 0,0 0-1 0 0,0 0 1 0 0,-1 0-1 0 0,1 0 0 0 0,0 0 1 0 0,0 0-1 0 0,-1 0 1 0 0,1 0-1 0 0,-1 0 0 0 0,1 0 1 0 0,-1 0-1 0 0,0 0 1 0 0,1-2 255 0 0,0-7-2034 0 0</inkml:trace>
  <inkml:trace contextRef="#ctx0" brushRef="#br0" timeOffset="2529.892">1869 4 8752 0 0,'2'-1'607'0'0,"-1"1"0"0"0,1-1 1 0 0,0 1-1 0 0,-1-1 0 0 0,1 1 1 0 0,0 0-1 0 0,-1 0 1 0 0,1 0-1 0 0,-1 0 0 0 0,1 0 1 0 0,0 0-1 0 0,-1 0 0 0 0,1 0 1 0 0,0 1-1 0 0,-1-1 0 0 0,2 1-607 0 0,-1 0 420 0 0,0 0 0 0 0,0 0 0 0 0,0 1 0 0 0,1-1 0 0 0,-1 1 0 0 0,-1-1 0 0 0,1 1 0 0 0,0-1 0 0 0,0 1 0 0 0,0 1-420 0 0,3 3 385 0 0,-1 1 1 0 0,0-1 0 0 0,0 1 0 0 0,0 0-1 0 0,-1 0 1 0 0,2 5-386 0 0,14 42 703 0 0,-2 0 0 0 0,-3 0 1 0 0,6 44-704 0 0,-16-73-104 0 0,1 7 352 0 0,0 13-248 0 0,-5-35-260 0 0,0 0 1 0 0,0 0 0 0 0,-1-1-1 0 0,0 1 1 0 0,0 0 0 0 0,-3 7 259 0 0,3-15-104 0 0,0-1 1 0 0,1 1-1 0 0,-1-1 1 0 0,0 0 0 0 0,0 1-1 0 0,1-1 1 0 0,-1 0-1 0 0,0 1 1 0 0,0-1 0 0 0,0 0-1 0 0,-1 0 1 0 0,1 0 0 0 0,0 0-1 0 0,0 0 1 0 0,-1 0-1 0 0,1 0 1 0 0,0-1 0 0 0,-1 1-1 0 0,1 0 1 0 0,-1-1-1 0 0,1 1 1 0 0,-1-1 0 0 0,1 1 103 0 0,-3-1-599 0 0,0 1-1 0 0,0 0 1 0 0,1-1 0 0 0,-1 0 0 0 0,0 0 0 0 0,0 0-1 0 0,0 0 1 0 0,1-1 0 0 0,-1 1 599 0 0,-12-3-2046 0 0</inkml:trace>
  <inkml:trace contextRef="#ctx0" brushRef="#br0" timeOffset="2918.895">1810 421 5984 0 0,'-4'-12'1161'0'0,"0"-1"1"0"0,0 0-1 0 0,-1-8-1161 0 0,5 18 854 0 0,0 2-559 0 0,-1 0 0 0 0,1 0-1 0 0,0 0 1 0 0,0 0 0 0 0,0 0 0 0 0,0 1-1 0 0,0-1 1 0 0,0 0 0 0 0,0 0-1 0 0,0 0 1 0 0,1 0 0 0 0,-1 0-1 0 0,0 1 1 0 0,0-1 0 0 0,1 0 0 0 0,-1 0-1 0 0,1 0 1 0 0,-1 1 0 0 0,1-1-1 0 0,-1 0 1 0 0,1 0 0 0 0,-1 1 0 0 0,1-1-295 0 0,1 0 223 0 0,-1-1 0 0 0,1 1 0 0 0,0 0 0 0 0,-1 0 0 0 0,1 1 0 0 0,0-1 0 0 0,-1 0 0 0 0,1 0 0 0 0,0 1 0 0 0,0-1 0 0 0,0 1-223 0 0,4-1 137 0 0,0 0 0 0 0,-1 1-1 0 0,1 0 1 0 0,0 0 0 0 0,0 0 0 0 0,0 0-1 0 0,0 1-136 0 0,90 22 1607 0 0,-65-15-1179 0 0,1 0 0 0 0,0-2 0 0 0,0-1 0 0 0,27-1-428 0 0,-48-3 51 0 0,-7-1-53 0 0,1 0 0 0 0,0 0 1 0 0,-1 0-1 0 0,1 0 0 0 0,-1-1 1 0 0,1 0-1 0 0,-1 0 0 0 0,1 0 1 0 0,-1 0-1 0 0,1-1 0 0 0,-1 1 1 0 0,1-2 1 0 0,8-2 423 0 0,-12 5-390 0 0,0 0-1 0 0,0-1 1 0 0,0 1 0 0 0,0 0 0 0 0,0-1 0 0 0,0 1 0 0 0,0-1 0 0 0,0 1 0 0 0,0-1 0 0 0,0 1-1 0 0,-1-1 1 0 0,1 0 0 0 0,0 1 0 0 0,0-1 0 0 0,-1 0 0 0 0,1 1 0 0 0,0-1 0 0 0,-1 0 0 0 0,1 0-1 0 0,-1 0 1 0 0,1 0 0 0 0,0 0-33 0 0,4-6 43 0 0,-5 7-31 0 0,1-1 0 0 0,-1 1 1 0 0,1 0-1 0 0,-1-1 1 0 0,0 1-1 0 0,1-1 0 0 0,-1 1 1 0 0,1-1-1 0 0,-1 1 1 0 0,0-1-1 0 0,1 1 0 0 0,-1-1 1 0 0,0 0-1 0 0,0 1 1 0 0,1-1-1 0 0,-1 1 0 0 0,0-1 1 0 0,0 0-1 0 0,0 1 1 0 0,0-1-1 0 0,0 0 1 0 0,0 1-1 0 0,0-1 0 0 0,0 0 1 0 0,0 1-1 0 0,0-1 1 0 0,0 0-13 0 0,-2 4 8 0 0,0-1 1 0 0,0 1 0 0 0,0-1 0 0 0,1 1 0 0 0,-1 0 0 0 0,1-1-1 0 0,0 1 1 0 0,-1 1-9 0 0,-3 15 0 0 0,4-15 0 0 0,0 0 0 0 0,0-1 0 0 0,0 1 0 0 0,1 0 0 0 0,-1 0 0 0 0,1 0 0 0 0,0 0 0 0 0,0 1 0 0 0,1 3 0 0 0,-1-5 0 0 0,0-1 0 0 0,0 1 0 0 0,0-1 0 0 0,1 1 0 0 0,-1-1 0 0 0,1 1 0 0 0,-1-1 0 0 0,1 1 0 0 0,0-1 0 0 0,0 0 0 0 0,0 0 0 0 0,1 1 0 0 0,-1-1 0 0 0,0 0 0 0 0,1 0 0 0 0,7 11 0 0 0,-8-11 0 0 0,1 0 0 0 0,-1 0 0 0 0,0-1 0 0 0,1 1 0 0 0,-1 0 0 0 0,1 0 0 0 0,0-1 0 0 0,-1 1 0 0 0,1-1 0 0 0,0 1 0 0 0,0-1 0 0 0,0 0 0 0 0,0 0 0 0 0,0 0 0 0 0,0 0 0 0 0,0 0 0 0 0,0 0 0 0 0,1-1 0 0 0,0 1 0 0 0,3 0 28 0 0,0-1 0 0 0,0 1 0 0 0,1-1 0 0 0,-1-1 0 0 0,0 1 0 0 0,0-1 0 0 0,0 0 0 0 0,0-1 0 0 0,0 1 0 0 0,0-1 0 0 0,0 0 0 0 0,0-1 1 0 0,-1 1-1 0 0,1-1 0 0 0,-1 0 0 0 0,4-4-28 0 0,-3 3 21 0 0,0-1 0 0 0,0 0 0 0 0,-1 0 0 0 0,0 0 0 0 0,0-1 0 0 0,0 0 0 0 0,-1 0 0 0 0,0 0 0 0 0,0 0 0 0 0,-1-1 0 0 0,1 0 0 0 0,-1 1 0 0 0,2-8-21 0 0,12-25-292 0 0,-1 3 93 0 0,-15 36 195 0 0,-1-1 0 0 0,0 1 0 0 0,0-1 0 0 0,1 1 0 0 0,-1-1 0 0 0,0 1 0 0 0,1-1 0 0 0,-1 1 0 0 0,0 0 0 0 0,1-1 0 0 0,-1 1 0 0 0,1-1 0 0 0,-1 1 0 0 0,1 0 0 0 0,-1-1 0 0 0,0 1 0 0 0,1 0 4 0 0,4-5-15 0 0,-5 5 13 0 0,0 0 0 0 0,0 0 0 0 0,0 0 0 0 0,0 0 0 0 0,0 0 0 0 0,0 0-1 0 0,1 0 1 0 0,-1 0 0 0 0,0 0 0 0 0,0 0 0 0 0,0 0 0 0 0,0 0 0 0 0,0 0 0 0 0,0 0 0 0 0,0 0 0 0 0,0 0-1 0 0,0-1 1 0 0,0 1 0 0 0,0 0 0 0 0,0 0 0 0 0,1 0 0 0 0,-1 0 0 0 0,0 0 0 0 0,0 0 0 0 0,0 0-1 0 0,0 0 1 0 0,0 0 0 0 0,0 0 0 0 0,0 1 0 0 0,0-1 0 0 0,0 0 0 0 0,0 0 0 0 0,1 0 0 0 0,-1 0 0 0 0,0 0-1 0 0,0 0 1 0 0,0 0 0 0 0,0 0 0 0 0,0 0 0 0 0,0 0 0 0 0,0 0 0 0 0,0 0 0 0 0,0 0 0 0 0,0 0-1 0 0,0 0 1 0 0,0 0 0 0 0,0 0 0 0 0,0 0 0 0 0,0 1 2 0 0,5 5-36 0 0,0 7-37 0 0,0 3 115 0 0,-1 1 0 0 0,-1-1 0 0 0,-1 1-1 0 0,0 7-41 0 0,4 19-72 0 0,-1 6 127 0 0,0 26-55 0 0,-3-37-14 0 0,3 86 194 0 0,-3-83 395 0 0,-2-1 0 0 0,-2 8-575 0 0,1-38 150 0 0,0 0 1 0 0,-1 1-1 0 0,0-1 1 0 0,-1 0-1 0 0,0 0 1 0 0,0 0-1 0 0,-1 0 1 0 0,0-1-1 0 0,-1 0 1 0 0,-1 1-151 0 0,2-4 105 0 0,2-3-28 0 0,0 0 1 0 0,0 0 0 0 0,0 1 0 0 0,-1-2 0 0 0,1 1 0 0 0,-1 0 0 0 0,0 0 0 0 0,0-1 0 0 0,0 0-1 0 0,0 1 1 0 0,0-1 0 0 0,-1 0 0 0 0,-2 0-78 0 0,4 0 48 0 0,-1-1-1 0 0,0 0 0 0 0,0 0 1 0 0,1 0-1 0 0,-1-1 1 0 0,0 1-1 0 0,0-1 1 0 0,0 1-1 0 0,0-1 1 0 0,0 0-1 0 0,0 0 1 0 0,0 0-1 0 0,0-1 1 0 0,0 1-1 0 0,-1-1-47 0 0,-3 0-24 0 0,0-1 1 0 0,-1 0-1 0 0,1 0 0 0 0,0-1 0 0 0,0 1 1 0 0,0-2-1 0 0,0 1 0 0 0,-2-2 24 0 0,6 3-14 0 0,0 0 0 0 0,0-1 0 0 0,0 1 1 0 0,0 0-1 0 0,1-1 0 0 0,-1 0 0 0 0,1 1 0 0 0,0-1 0 0 0,-1 0 0 0 0,1 0 0 0 0,0 0 0 0 0,1-1 1 0 0,-1 1-1 0 0,1 0 0 0 0,-1-1 0 0 0,1 1 0 0 0,0-1 0 0 0,0-2 14 0 0,0 2-212 0 0,1 1 0 0 0,0-1 0 0 0,-1 0 0 0 0,1 1 0 0 0,1-1-1 0 0,-1 0 1 0 0,1 1 0 0 0,-1-1 0 0 0,1 1 0 0 0,0-1 0 0 0,0 0 212 0 0,6-9-1275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15664 0 0,'0'0'356'0'0,"0"0"49"0"0,0 0 21 0 0,0 0-42 0 0,-3 13 35 0 0,1-2-67 0 0,-2 9 452 0 0,1 0 0 0 0,1 0 0 0 0,1 0 0 0 0,1 14-804 0 0,3 10 1428 0 0,13 130 91 0 0,-14-148-1064 0 0,5 18 24 0 0,-5-36-397 0 0,-1-1 0 0 0,0 0 0 0 0,0 1 0 0 0,0 0-82 0 0,-1-5 72 0 0,2 0 4 0 0,-1-3-71 0 0,-1 1 1 0 0,0-1-1 0 0,0 0 0 0 0,0 0 0 0 0,0 0 0 0 0,1 0 0 0 0,-1 0 0 0 0,0 0 1 0 0,0 0-1 0 0,0 0 0 0 0,1 1 0 0 0,-1-1 0 0 0,0 0 0 0 0,0 0 0 0 0,0 0 1 0 0,1 0-1 0 0,-1 0 0 0 0,0 0 0 0 0,0 0 0 0 0,0 0 0 0 0,1 0 1 0 0,-1 0-1 0 0,0-1 0 0 0,0 1 0 0 0,0 0 0 0 0,1 0 0 0 0,-1 0 0 0 0,0 0 1 0 0,0 0-1 0 0,0 0 0 0 0,0 0 0 0 0,1 0 0 0 0,-1 0 0 0 0,0-1 0 0 0,0 1 1 0 0,0 0-1 0 0,0 0 0 0 0,0 0 0 0 0,0 0 0 0 0,1-1-5 0 0,5-6 49 0 0,13-30-262 0 0,14-39 213 0 0,-28 65-6 0 0,9-21-94 0 0,2 0 0 0 0,9-12 100 0 0,-24 43-104 0 0,0 1 96 0 0,0 0-1 0 0,0 0 0 0 0,0 1 1 0 0,0-1-1 0 0,0 0 0 0 0,0 1 1 0 0,-1-1-1 0 0,1 1 0 0 0,0-1 1 0 0,0 1-1 0 0,0 0 0 0 0,0 0 9 0 0,3 5 18 0 0,0-1 0 0 0,-1 2 1 0 0,0-1-1 0 0,0 0 0 0 0,-1 1 0 0 0,1-1 0 0 0,-1 1 0 0 0,-1 0 0 0 0,1-1 0 0 0,-1 1 0 0 0,0 3-18 0 0,6 26 161 0 0,4 8 53 0 0,0 17-214 0 0,1 1 498 0 0,-12-62-526 0 0,0 1-1 0 0,0-1 1 0 0,0 0 0 0 0,0 1-1 0 0,0-1 1 0 0,0 1 0 0 0,0-1-1 0 0,0 0 1 0 0,0 1 0 0 0,0-1-1 0 0,1 1 1 0 0,-1-1 0 0 0,0 0-1 0 0,0 1 1 0 0,0-1 0 0 0,1 0-1 0 0,-1 1 1 0 0,0-1 0 0 0,0 0-1 0 0,1 1 1 0 0,-1-1-1 0 0,0 0 1 0 0,1 1 0 0 0,-1-1-1 0 0,0 0 1 0 0,1 0 0 0 0,-1 0-1 0 0,0 1 1 0 0,1-1 0 0 0,-1 0-1 0 0,0 0 1 0 0,1 0 0 0 0,-1 0-1 0 0,1 0 1 0 0,-1 0 0 0 0,1 0-1 0 0,-1 0 1 0 0,0 1 0 0 0,1-2-1 0 0,-1 1 1 0 0,1 0-1 0 0,-1 0 1 0 0,0 0 0 0 0,1 0-1 0 0,-1 0 1 0 0,1 0 0 0 0,-1 0-1 0 0,0 0 1 0 0,1-1 0 0 0,-1 1-1 0 0,0 0 1 0 0,1 0 0 0 0,-1 0-1 0 0,0-1 1 0 0,1 1 0 0 0,-1 0-1 0 0,0-1 1 0 0,1 1 0 0 0,-1 0-1 0 0,0-1 29 0 0,5-3-309 0 0,-1-1 0 0 0,1 1 0 0 0,-1-1 0 0 0,1-2 309 0 0,2-2-528 0 0,3-2-832 0 0,0 0 1 0 0,-1-1-1 0 0,-1-1 0 0 0,7-11 1360 0 0,-11 18 324 0 0,-1 6 1649 0 0,2 14-163 0 0,-5-14-1915 0 0,8 30 1502 0 0,2 0-1 0 0,1 0 1 0 0,3 3-1397 0 0,13 8 152 0 0,-26-41-182 0 0,-1 1 0 0 0,0-1-1 0 0,1 1 1 0 0,-1-1 0 0 0,1 1-1 0 0,-1-1 1 0 0,1 1 0 0 0,-1-1-1 0 0,1 0 1 0 0,-1 1 0 0 0,1-1-1 0 0,-1 0 1 0 0,1 1 0 0 0,-1-1-1 0 0,1 0 1 0 0,0 0 0 0 0,-1 1 0 0 0,1-1-1 0 0,-1 0 1 0 0,1 0 0 0 0,0 0-1 0 0,-1 0 1 0 0,1 0 0 0 0,0 0-1 0 0,-1 0 1 0 0,1 0 0 0 0,0 0-1 0 0,-1 0 1 0 0,1-1 0 0 0,-1 1-1 0 0,1 0 1 0 0,0 0 0 0 0,-1-1-1 0 0,1 1 1 0 0,-1 0 0 0 0,1 0-1 0 0,-1-1 1 0 0,1 1 0 0 0,-1-1 0 0 0,1 1-1 0 0,-1-1 1 0 0,1 1 0 0 0,-1 0-1 0 0,1-1 1 0 0,-1 1 0 0 0,0-1 30 0 0,6-5-804 0 0,5-5-5690 0 0,-3 1-845 0 0</inkml:trace>
  <inkml:trace contextRef="#ctx0" brushRef="#br0" timeOffset="371.224">472 170 15200 0 0,'-14'-14'1807'0'0,"14"14"-981"0"0,-3 3 1132 0 0,3-2-1877 0 0,-1-1 1 0 0,1 0 0 0 0,0 0 0 0 0,-1 1 0 0 0,1-1-1 0 0,0 0 1 0 0,0 1 0 0 0,-1-1 0 0 0,1 0 0 0 0,0 1 0 0 0,0-1-1 0 0,0 1 1 0 0,-1-1 0 0 0,1 0 0 0 0,0 1 0 0 0,0-1-1 0 0,0 1 1 0 0,0-1 0 0 0,0 0 0 0 0,0 1 0 0 0,0-1-82 0 0,0 4-49 0 0,0 0 0 0 0,1 0 0 0 0,0-1 0 0 0,-1 1 0 0 0,1 0 0 0 0,1-1-1 0 0,-1 1 1 0 0,0-1 0 0 0,1 0 0 0 0,0 1 0 0 0,2 2 49 0 0,9 10-5767 0 0,-4-7-771 0 0</inkml:trace>
  <inkml:trace contextRef="#ctx0" brushRef="#br0" timeOffset="781.553">779 224 17503 0 0,'-10'2'310'0'0,"0"-1"-1"0"0,0 2 0 0 0,0-1 0 0 0,1 2 1 0 0,-1-1-1 0 0,-7 5-309 0 0,-3 3 453 0 0,1 0 1 0 0,-10 9-454 0 0,16-12 318 0 0,2 1-1 0 0,-1 0 1 0 0,1 0-1 0 0,0 1 1 0 0,1 1-1 0 0,0-1 0 0 0,1 2 1 0 0,-2 2-318 0 0,-2 15 303 0 0,11-21-239 0 0,5-2 8 0 0,-2-5-65 0 0,0 1 0 0 0,0-1 0 0 0,0 0 0 0 0,0 1 1 0 0,0-1-1 0 0,1 0 0 0 0,-1 0 0 0 0,0 0 0 0 0,1 0 1 0 0,-1 0-1 0 0,1 0 0 0 0,-1-1 0 0 0,1 1 1 0 0,-1 0-1 0 0,1-1 0 0 0,-1 1 0 0 0,1-1 0 0 0,0 1 1 0 0,-1-1-1 0 0,1 0 0 0 0,0 0 0 0 0,-1 0 0 0 0,1 0 1 0 0,0 0-1 0 0,0 0-7 0 0,3 0 6 0 0,25-2-42 0 0,21 2-94 0 0,-46 0 125 0 0,-1 0 0 0 0,0 1-1 0 0,1 0 1 0 0,-1 0 0 0 0,0 0 0 0 0,1 1-1 0 0,-1-1 1 0 0,0 1 0 0 0,0 0 0 0 0,0 0 5 0 0,0 2 6 0 0,1-1 1 0 0,-1 1-1 0 0,0 0 1 0 0,-1 0 0 0 0,1 0-1 0 0,-1 0 1 0 0,1 0-1 0 0,-1 1 1 0 0,-1 0 0 0 0,1 0-1 0 0,0 2-6 0 0,3 6-12 0 0,-1 0-1 0 0,0 0 0 0 0,2 12 13 0 0,-3 0 53 0 0,0 1 0 0 0,-1 0 0 0 0,-2 0-1 0 0,0 0 1 0 0,-3 11-53 0 0,1-24 100 0 0,-2 0-1 0 0,1-1 0 0 0,-2 1 0 0 0,0-1 1 0 0,0 0-1 0 0,-1 0 0 0 0,0 0 0 0 0,-1-1 1 0 0,-2 2-100 0 0,8-12 10 0 0,0-1 0 0 0,-1 1 0 0 0,1-1 0 0 0,0 1 0 0 0,-1-1 0 0 0,1 1 0 0 0,0-1 0 0 0,-1 1 1 0 0,1-1-1 0 0,-1 1 0 0 0,1-1 0 0 0,-1 1 0 0 0,1-1 0 0 0,-1 0 0 0 0,1 1 0 0 0,-1-1 0 0 0,0 0 1 0 0,1 1-11 0 0,-1-1-6 0 0,1 0 0 0 0,0 0 1 0 0,-1 0-1 0 0,1 0 0 0 0,-1 0 1 0 0,1 0-1 0 0,0 0 0 0 0,-1-1 0 0 0,1 1 1 0 0,0 0-1 0 0,-1 0 0 0 0,1 0 1 0 0,0 0-1 0 0,-1 0 0 0 0,1-1 1 0 0,0 1-1 0 0,-1 0 0 0 0,1 0 1 0 0,0 0-1 0 0,0-1 0 0 0,-1 1 1 0 0,1 0-1 0 0,0-1 6 0 0,-1 0-70 0 0,0-1 0 0 0,0 1-1 0 0,0-1 1 0 0,0 1 0 0 0,1-1 0 0 0,-1 0 0 0 0,0 1-1 0 0,1-1 1 0 0,0 0 0 0 0,-1 0 0 0 0,1 1-1 0 0,0-1 1 0 0,0-1 70 0 0,0-52-4072 0 0,3 34 2056 0 0</inkml:trace>
  <inkml:trace contextRef="#ctx0" brushRef="#br0" timeOffset="1157.835">948 47 15664 0 0,'0'0'356'0'0,"0"0"49"0"0,0 0 21 0 0,0 0-42 0 0,3 9-236 0 0,9 38 1200 0 0,-2 1-1 0 0,-1 4-1347 0 0,-7-39 129 0 0,23 148 2031 0 0,-15-74-1121 0 0,-7-38-560 0 0,-3-24 511 0 0,0-45-1060 0 0,0 1 1 0 0,2 0-1 0 0,0-1 0 0 0,1 1 0 0 0,5-15 70 0 0,-4 20-123 0 0,11-32-292 0 0,-14 42 371 0 0,1 0 0 0 0,0 0 0 0 0,1 1 0 0 0,-1-1 0 0 0,0 1 0 0 0,1-1-1 0 0,0 1 1 0 0,0 0 0 0 0,3-3 44 0 0,-5 5 0 0 0,0 1 0 0 0,0-1 0 0 0,0 1 0 0 0,0-1 0 0 0,0 1 0 0 0,0 0 0 0 0,0 0 0 0 0,0-1 0 0 0,0 1 0 0 0,0 0 0 0 0,1 0-1 0 0,-1 0 1 0 0,0 0 0 0 0,0 0 0 0 0,0 0 0 0 0,0 0 0 0 0,0 1 0 0 0,0-1 0 0 0,1 0 0 0 0,0 2 22 0 0,1-1 0 0 0,0 1 1 0 0,-1 0-1 0 0,0 0 0 0 0,1 0 0 0 0,-1 0 0 0 0,0 1 1 0 0,0-1-1 0 0,0 1 0 0 0,1 2-22 0 0,18 30 221 0 0,-16-25-143 0 0,2 5 184 0 0,0 0 0 0 0,-1 0 0 0 0,1 8-262 0 0,5 12 582 0 0,-8-25-526 0 0,2 4-46 0 0,-1 1 1 0 0,-1 0-1 0 0,2 8-10 0 0,-1 24-455 0 0,-4-27-2102 0 0,-1-19-5589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4144 0 0,'0'0'115'0'0,"0"0"0"0"0,0-1 1 0 0,0 1-1 0 0,0 0 0 0 0,0 0 1 0 0,0-1-1 0 0,0 1 0 0 0,0 0 1 0 0,0 0-1 0 0,1 0 0 0 0,-1-1 1 0 0,0 1-1 0 0,0 0 0 0 0,0 0 0 0 0,0 0 1 0 0,0-1-1 0 0,0 1 0 0 0,1 0 1 0 0,-1 0-1 0 0,0 0 0 0 0,0 0 1 0 0,0-1-1 0 0,1 1 0 0 0,-1 0 1 0 0,0 0-1 0 0,0 0 0 0 0,0 0 0 0 0,1 0 1 0 0,-1 0-1 0 0,0 0 0 0 0,0 0 1 0 0,1 0-1 0 0,-1-1 0 0 0,0 1 1 0 0,0 0-1 0 0,0 0 0 0 0,1 0 1 0 0,-1 0-1 0 0,0 0 0 0 0,0 0 0 0 0,1 1 1 0 0,-1-1-1 0 0,0 0 0 0 0,0 0 1 0 0,1 0-1 0 0,-1 0 0 0 0,0 0 1 0 0,0 0-116 0 0,8 14 6467 0 0,-2 5-2111 0 0,-3-6-5155 0 0,2 9 1698 0 0,-3-13-614 0 0,-1-1-1 0 0,0 0 0 0 0,1 7-284 0 0,-1 22 930 0 0,0-22-552 0 0,0 0 0 0 0,-2 0 0 0 0,0 7-378 0 0,-3 16-2 0 0,-4 22 628 0 0,-1-10-292 0 0,8-47-297 0 0,0 0 0 0 0,1 0 1 0 0,-1 0-1 0 0,1 0 0 0 0,-1 1 1 0 0,1-1-1 0 0,0 0 0 0 0,1 3-37 0 0,-1-1 192 0 0,0-22-113 0 0,0 1-1 0 0,2-1 0 0 0,0 1 1 0 0,1 0-1 0 0,4-11-78 0 0,-1 6-90 0 0,-3 9-156 0 0,0 0 0 0 0,1 1 0 0 0,0 0 0 0 0,4-7 246 0 0,-7 16-29 0 0,0 0-1 0 0,1 0 1 0 0,-1 0-1 0 0,0 0 0 0 0,1 0 1 0 0,-1 0-1 0 0,1 0 1 0 0,0 0-1 0 0,-1 1 0 0 0,1-1 1 0 0,0 1-1 0 0,0 0 1 0 0,0-1-1 0 0,0 1 1 0 0,0 0-1 0 0,1 0 0 0 0,-1 0 1 0 0,0 0-1 0 0,0 1 1 0 0,1-1-1 0 0,-1 0 0 0 0,0 1 1 0 0,1 0-1 0 0,1-1 30 0 0,-2 2 0 0 0,0-1 0 0 0,0 1 0 0 0,0 0 0 0 0,1-1 0 0 0,-1 1 0 0 0,0 0 0 0 0,0 0 0 0 0,0 0 0 0 0,-1 1 0 0 0,1-1 0 0 0,0 0 0 0 0,0 1 0 0 0,-1-1 0 0 0,1 1 0 0 0,-1 0 0 0 0,1-1 0 0 0,-1 1 0 0 0,1 1 0 0 0,4 4 0 0 0,-2 1 0 0 0,1 0 0 0 0,-1-1 0 0 0,0 2 0 0 0,6 12 280 0 0,-2 0 0 0 0,0 0 0 0 0,-2 1 0 0 0,0 0 0 0 0,-1 1 0 0 0,-1 7-280 0 0,3 4 353 0 0,-5-25-256 0 0,0 1 0 0 0,-1-1 0 0 0,0 1 1 0 0,0 7-98 0 0,10-28-4310 0 0,-6 1-1220 0 0,1-3-1459 0 0</inkml:trace>
  <inkml:trace contextRef="#ctx0" brushRef="#br0" timeOffset="835.831">365 321 15720 0 0,'0'0'356'0'0,"0"0"49"0"0,-9 8 545 0 0,8-7-924 0 0,0 0-1 0 0,1 1 1 0 0,-1-1-1 0 0,1 1 1 0 0,-1-1-1 0 0,1 1 0 0 0,-1-1 1 0 0,1 1-1 0 0,0-1 1 0 0,0 1-1 0 0,0-1 1 0 0,0 1-1 0 0,0-1 1 0 0,0 1-1 0 0,0 0 0 0 0,0-1 1 0 0,1 2-26 0 0,0 4 327 0 0,-1-2-82 0 0,-1-4 43 0 0,1 0 1 0 0,0-1 0 0 0,0 1 0 0 0,0 0 0 0 0,0 0-1 0 0,0 0 1 0 0,0 0 0 0 0,1 0 0 0 0,-1 0 0 0 0,0 0-1 0 0,0-1 1 0 0,1 1 0 0 0,-1 0 0 0 0,0 0-289 0 0,1-1 134 0 0,0 0 0 0 0,-1 0 0 0 0,1 0-1 0 0,0 0 1 0 0,-1 0 0 0 0,1 0 0 0 0,0 0 0 0 0,-1 0 0 0 0,1 0 0 0 0,-1 0 0 0 0,1 0 0 0 0,0 0 0 0 0,-1-1 0 0 0,1 1 0 0 0,-1 0 0 0 0,1 0 0 0 0,0-1 0 0 0,-1 1 0 0 0,1 0-1 0 0,-1-1 1 0 0,1 1 0 0 0,-1-1 0 0 0,1 0-134 0 0,14-5-105 0 0,28-9-78 0 0,-1-2 183 0 0,-37 14-28 0 0,0 0 0 0 0,-1 0 0 0 0,1-1 0 0 0,-1 0 0 0 0,0 0 0 0 0,0 0 0 0 0,0 0 0 0 0,-1-1 0 0 0,1 1 0 0 0,1-4 28 0 0,-4 7 7 0 0,-1 0 0 0 0,1-1 0 0 0,0 1 1 0 0,0 0-1 0 0,-1-1 0 0 0,1 1 0 0 0,-1-1 0 0 0,1 1 0 0 0,-1 0 0 0 0,1-1 0 0 0,-1 1 0 0 0,0-1 0 0 0,0 0 0 0 0,0 1 0 0 0,0-1 1 0 0,0 1-1 0 0,0-1 0 0 0,0 1 0 0 0,-1-1 0 0 0,1 1 0 0 0,0-1 0 0 0,-1 1 0 0 0,1-1 0 0 0,-1 1 0 0 0,0 0 0 0 0,1-1 0 0 0,-1 1 0 0 0,0 0 1 0 0,0-1-8 0 0,0 1 19 0 0,0 1 1 0 0,0-1 0 0 0,0 1-1 0 0,0-1 1 0 0,0 1-1 0 0,0 0 1 0 0,0-1 0 0 0,0 1-1 0 0,0 0 1 0 0,0 0 0 0 0,0 0-1 0 0,0 0 1 0 0,0 0 0 0 0,0 0-1 0 0,0 0 1 0 0,0 0 0 0 0,0 0-1 0 0,0 0-19 0 0,-21 3 17 0 0,20-2-17 0 0,-2 0 0 0 0,0-1 0 0 0,1 1 0 0 0,-1 1 0 0 0,1-1 0 0 0,-1 1 0 0 0,1-1 0 0 0,-1 1 0 0 0,1 0 0 0 0,0 0 0 0 0,0 0 0 0 0,-1 2 0 0 0,-3 3 0 0 0,0 0 0 0 0,0 1 0 0 0,-3 4 0 0 0,0 2 0 0 0,6-9 0 0 0,1 1 0 0 0,-1 0 0 0 0,1-1 0 0 0,0 1 0 0 0,1 1 0 0 0,0-1 0 0 0,0 0 0 0 0,-1 6 0 0 0,-8 55 0 0 0,10-60 0 0 0,1-2 0 0 0,-1 0 0 0 0,1 0 0 0 0,1 0 0 0 0,-1 0 0 0 0,1 0 0 0 0,0 0 0 0 0,0 0 0 0 0,0 0 0 0 0,1 0 0 0 0,0 0 0 0 0,0 0 0 0 0,0-1 0 0 0,0 1 0 0 0,1-1 0 0 0,0 1 0 0 0,0-1 0 0 0,0 0 0 0 0,0 0 0 0 0,-1-2 0 0 0,0-1 0 0 0,0 1 0 0 0,0 0 0 0 0,1-1 0 0 0,-1 1 0 0 0,0-1 0 0 0,1 0 0 0 0,-1 0 0 0 0,1 0-1 0 0,-1 0 1 0 0,1 0 0 0 0,0 0 0 0 0,-1-1 0 0 0,1 1 0 0 0,7 0 5 0 0,-1 1-1 0 0,0-1 0 0 0,6-1-4 0 0,-5 0 16 0 0,0-1 0 0 0,1 0 0 0 0,-1-1 0 0 0,0 0-1 0 0,0 0 1 0 0,0-1 0 0 0,0-1 0 0 0,0 1 0 0 0,-1-2 0 0 0,1 1-1 0 0,-1-1 1 0 0,4-4-16 0 0,0 0-11 0 0,-1 0-1 0 0,-1-1 0 0 0,1-1 1 0 0,-2 0-1 0 0,0 0 1 0 0,0-1-1 0 0,-1 0 1 0 0,2-4 11 0 0,-6 8-20 0 0,-1-1 0 0 0,0 0 1 0 0,-1 0-1 0 0,1 0 0 0 0,-2 0 1 0 0,1-1-1 0 0,-1 0 20 0 0,-2 9 0 0 0,1 1-1 0 0,-1-1 1 0 0,0 0 0 0 0,0 1-1 0 0,0-1 1 0 0,0 0 0 0 0,0 1-1 0 0,0-1 1 0 0,1 0 0 0 0,-1 0-1 0 0,-1 1 1 0 0,1-1-1 0 0,0 0 1 0 0,0 1 0 0 0,0-1-1 0 0,0 0 1 0 0,0 1 0 0 0,-1-1-1 0 0,1 1 1 0 0,0-1 0 0 0,-1 0-1 0 0,1 1 1 0 0,0-1-1 0 0,-1 1 1 0 0,1-1 0 0 0,-1 1-1 0 0,1-1 1 0 0,-1 1 0 0 0,1-1-1 0 0,-1 1 1 0 0,1-1 0 0 0,-1 1-1 0 0,1 0 1 0 0,-1-1-1 0 0,1 1 1 0 0,-1 0 0 0 0,0-1-1 0 0,1 1 1 0 0,-1 0 0 0 0,0 0-1 0 0,1 0 1 0 0,-1-1 0 0 0,0 1-1 0 0,1 0 1 0 0,-1 0-1 0 0,0 0 1 0 0,1 0 0 0 0,-1 0-1 0 0,0 1 1 0 0,0-1 0 0 0,1 0-1 0 0,-1 0 1 0 0,-2 1 3 0 0,-1-1-1 0 0,1 1 0 0 0,0 0 0 0 0,0 0 1 0 0,0 0-1 0 0,0 0 0 0 0,0 1 1 0 0,0-1-1 0 0,1 1 0 0 0,-3 1-2 0 0,-2 3 44 0 0,1 1 1 0 0,1-1-1 0 0,-1 1 0 0 0,1 0 0 0 0,0 0 0 0 0,1 1 0 0 0,0-1 0 0 0,0 1 1 0 0,-3 8-45 0 0,5-12-14 0 0,0 1 0 0 0,1-1 1 0 0,0 1-1 0 0,0 0 0 0 0,0 0 1 0 0,0-1-1 0 0,1 1 1 0 0,-1 0-1 0 0,1 0 0 0 0,0-1 1 0 0,1 1-1 0 0,-1 0 0 0 0,1 0 1 0 0,0-1-1 0 0,0 1 0 0 0,1 0 1 0 0,-1-1-1 0 0,3 4 14 0 0,-3-5-2 0 0,1-1-1 0 0,0 0 1 0 0,0 1-1 0 0,1-1 1 0 0,-1 0-1 0 0,0 0 0 0 0,1-1 1 0 0,-1 1-1 0 0,1 0 1 0 0,0-1-1 0 0,-1 1 1 0 0,1-1-1 0 0,0 0 1 0 0,0 0-1 0 0,0 0 1 0 0,0 0-1 0 0,0-1 0 0 0,0 1 1 0 0,0-1-1 0 0,0 0 1 0 0,0 0 2 0 0,12 1-118 0 0,0-1 1 0 0,0 0 0 0 0,12-3 117 0 0,-22 2-111 0 0,19-2-741 0 0,0-2-1 0 0,0 0 1 0 0,11-5 852 0 0,-10 1-8010 0 0,18-8 8010 0 0,-19 4-6316 0 0</inkml:trace>
  <inkml:trace contextRef="#ctx0" brushRef="#br0" timeOffset="1239.183">1190 288 1376 0 0,'-13'0'7092'0'0,"-16"9"1261"0"0,0 5-4519 0 0,-24 25-2500 0 0,29-22-346 0 0,14-8-792 0 0,-1 0 0 0 0,1 0 1 0 0,0 1-1 0 0,1 0 0 0 0,-5 6-196 0 0,9-8 40 0 0,0-1 0 0 0,0 1 0 0 0,0 0-1 0 0,1 0 1 0 0,0 0 0 0 0,1 1 0 0 0,0 0 0 0 0,-2 7-40 0 0,5-13 1 0 0,1 0 1 0 0,-1 0-1 0 0,1-1 1 0 0,0 1-1 0 0,0 0 1 0 0,0 0-1 0 0,1 1-1 0 0,-1-2-22 0 0,1-1 0 0 0,0 0 0 0 0,0 0-1 0 0,-1 0 1 0 0,1 0 0 0 0,0 0 0 0 0,0 0-1 0 0,0 0 1 0 0,0-1 0 0 0,0 1 0 0 0,1-1-1 0 0,-1 1 1 0 0,0-1 0 0 0,0 0 0 0 0,0 0-1 0 0,0 0 1 0 0,0 0 0 0 0,1 0 0 0 0,-1-1 0 0 0,0 1-1 0 0,0 0 1 0 0,0-1 0 0 0,0 0 0 0 0,1 0 22 0 0,8-2 85 0 0,0-1 0 0 0,-1-1 0 0 0,10-5-85 0 0,-12 5 8 0 0,0 0 0 0 0,-1 0 0 0 0,1-1 0 0 0,-1 0 1 0 0,0-1-1 0 0,-1 1 0 0 0,0-1 0 0 0,0-1 0 0 0,0 1 1 0 0,1-3-9 0 0,10-18-254 0 0,-1 0 0 0 0,2-10 254 0 0,-17 36-10 0 0,11-24-587 0 0,-2-2 1 0 0,6-25 596 0 0,2-3-867 0 0,-12 34 433 0 0,-1-1 0 0 0,-1 1 1 0 0,-1-1-1 0 0,0-20 434 0 0,-2 32 221 0 0,-5-34 2963 0 0,4 46-3105 0 0,-1 1 0 0 0,1-1 0 0 0,-1 0 0 0 0,0 0 0 0 0,0 1 0 0 0,1-1 0 0 0,-1 0 0 0 0,0 0 0 0 0,0 0 0 0 0,0 0-1 0 0,-1 0-78 0 0,-2 4 51 0 0,1 2-37 0 0,0 0 0 0 0,1 0 1 0 0,0 0-1 0 0,0 1 0 0 0,1-1 0 0 0,-1 5-14 0 0,1-4-4 0 0,-2 20-24 0 0,1 0 1 0 0,2-1-1 0 0,1 1 0 0 0,1 0 0 0 0,1-1 1 0 0,5 22 27 0 0,-3-30 317 0 0,0 0 1 0 0,1 0 0 0 0,1 0-1 0 0,6 11-317 0 0,-4-10 125 0 0,-7-13-100 0 0,1-1 0 0 0,0 1-1 0 0,1-1 1 0 0,-1 0-1 0 0,5 5-24 0 0,3 5 47 0 0,-9-13-37 0 0,0 0 0 0 0,0 0 0 0 0,1 0 0 0 0,-1 0 0 0 0,1 0 0 0 0,0 0 0 0 0,0-1 0 0 0,0 1 0 0 0,0-1 0 0 0,2 1-10 0 0,17 10-757 0 0,-10-7 279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5 365 13992 0 0,'-3'-13'1494'0'0,"2"7"-1419"0"0,1-1 0 0 0,0 1-1 0 0,0 0 1 0 0,0 0 0 0 0,1 0-1 0 0,0-1 1 0 0,0 1 0 0 0,1-4-75 0 0,3-15 420 0 0,5-11 100 0 0,-2 13-158 0 0,-2 7-204 0 0,0 1 0 0 0,0 0-1 0 0,1 1 1 0 0,1 0 0 0 0,1 0 0 0 0,1-2-158 0 0,4-1 152 0 0,0 1 1 0 0,2 0 0 0 0,-1 1-1 0 0,6-3-152 0 0,5-3 944 0 0,-25 20-694 0 0,-1 1-62 0 0,1 1-167 0 0,0-1 0 0 0,0 0 1 0 0,-1 0-1 0 0,1 1 0 0 0,0-1 1 0 0,-1 0-1 0 0,1 1 0 0 0,0-1 1 0 0,-1 0-1 0 0,1 1 0 0 0,-1-1 1 0 0,1 1-1 0 0,0-1 0 0 0,-1 1 0 0 0,1-1 1 0 0,-1 1-1 0 0,1 0 0 0 0,-1-1 1 0 0,0 1-1 0 0,1-1 0 0 0,-1 1 1 0 0,0 0-1 0 0,1 0 0 0 0,-1-1 1 0 0,0 1-1 0 0,0 0 0 0 0,0-1 1 0 0,0 1-1 0 0,1 0 0 0 0,-1 0 1 0 0,0 0-22 0 0,1 25 632 0 0,-1-23-539 0 0,1 49 539 0 0,3 16-632 0 0,-4-48 0 0 0,0-17 0 0 0,-1 0 0 0 0,1 1 0 0 0,0-1 0 0 0,1 0 0 0 0,-1 0 0 0 0,1 3 0 0 0,1 4 1 0 0,8 21 9 0 0,-10-31-5 0 0,1 0 0 0 0,0 0-1 0 0,-1 1 1 0 0,1-1 0 0 0,0 0 0 0 0,-1 0 0 0 0,1 0 0 0 0,0 0-1 0 0,-1 0 1 0 0,1 0 0 0 0,0 0 0 0 0,-1 0 0 0 0,1 0 0 0 0,0-1-1 0 0,-1 1 1 0 0,1 0 0 0 0,-1 0 0 0 0,1 0 0 0 0,0-1 0 0 0,-1 1-1 0 0,1 0 1 0 0,-1-1 0 0 0,1 1-5 0 0,-1 0 6 0 0,4-3 18 0 0,0 1-1 0 0,-1-1 0 0 0,1 0 1 0 0,-1 1-1 0 0,1-2 1 0 0,-1 1-1 0 0,0 0 0 0 0,0-1 1 0 0,-1 1-1 0 0,3-4-23 0 0,22-44 92 0 0,-15 27-44 0 0,4-9-36 0 0,-10 18-13 0 0,2 0 0 0 0,9-14 1 0 0,-12 21 0 0 0,-5 8 0 0 0,0-1 0 0 0,0 1 0 0 0,0 0 0 0 0,0 0 0 0 0,0 0 0 0 0,0-1 0 0 0,0 1 0 0 0,0 0 0 0 0,0 0 0 0 0,0 0 0 0 0,0-1 0 0 0,1 1 0 0 0,-1 0 0 0 0,0 0 0 0 0,0 0 0 0 0,0-1 0 0 0,0 1 0 0 0,0 0 0 0 0,0 0 0 0 0,1 0 0 0 0,-1 0 0 0 0,0 0 0 0 0,0-1 0 0 0,0 1 0 0 0,0 0 0 0 0,1 0 0 0 0,-1 0 0 0 0,0 0 0 0 0,0 0 0 0 0,0 0 0 0 0,1 0 0 0 0,-1 0 0 0 0,0 0 0 0 0,0 0 0 0 0,0 0 0 0 0,1 0 0 0 0,-1 0 0 0 0,0 0 0 0 0,0 0 0 0 0,1 0 0 0 0,-1 0 0 0 0,0 0 0 0 0,0 0 0 0 0,0 0 0 0 0,1 0 0 0 0,-1 0 0 0 0,0 0 0 0 0,0 0 0 0 0,0 0 0 0 0,0 0 0 0 0,1 0 0 0 0,-1 1 0 0 0,0-1 0 0 0,0 0 0 0 0,0 0 0 0 0,0 0 0 0 0,1 0 0 0 0,-1 1 0 0 0,0-1 0 0 0,0 0 0 0 0,0 0 0 0 0,4 10 0 0 0,-4-9 0 0 0,9 25 23 0 0,-1 0 1 0 0,-1 1-1 0 0,-1 0 0 0 0,-1 4-23 0 0,9 42 35 0 0,-9-45-35 0 0,2 23 0 0 0,2 15 0 0 0,-4-38 146 0 0,-2 1-1 0 0,-1 0 1 0 0,-1 1-1 0 0,-1-1 1 0 0,-2 0-1 0 0,-1 0 1 0 0,-3 13-146 0 0,4-32 42 0 0,-1 0 0 0 0,0 0 1 0 0,-1 0-1 0 0,0-1 0 0 0,0 1 0 0 0,-1-1 1 0 0,0 0-1 0 0,-1 0 0 0 0,0 0 0 0 0,0-1 1 0 0,-1 0-1 0 0,-5 5-42 0 0,7-8 37 0 0,-1 0 0 0 0,1-1 0 0 0,-1 0 0 0 0,0 0 0 0 0,0 0 0 0 0,-1-1 0 0 0,1 0 0 0 0,-1 0 0 0 0,0 0 0 0 0,0-1 0 0 0,1 0 0 0 0,-1-1 0 0 0,-1 1 0 0 0,1-1 0 0 0,0-1 0 0 0,0 1 0 0 0,0-1 0 0 0,-6-1-37 0 0,6 1 34 0 0,0-1 0 0 0,0-1 1 0 0,0 1-1 0 0,1-1 0 0 0,-1 0 0 0 0,0-1 0 0 0,1 0 0 0 0,-1 0 0 0 0,1 0 0 0 0,-4-3-34 0 0,7 4 24 0 0,0 0 0 0 0,0 0 0 0 0,1-1 0 0 0,-1 1 0 0 0,0-1 0 0 0,1 1 0 0 0,0-1 0 0 0,0 0 0 0 0,0 0 0 0 0,0 0 0 0 0,0 0 0 0 0,0 0 0 0 0,1-1 0 0 0,0 1 0 0 0,-1 0-1 0 0,1-1 1 0 0,0 1 0 0 0,1-1 0 0 0,-1 1 0 0 0,1-1 0 0 0,-1-3-24 0 0,2 1-59 0 0,-1-1 0 0 0,1 0 0 0 0,0 1 0 0 0,0 0 0 0 0,1-1 1 0 0,0 1-1 0 0,0 0 0 0 0,1 0 0 0 0,-1 0 0 0 0,1 0 0 0 0,1 0 0 0 0,2-4 59 0 0,7-7-443 0 0,1 0 1 0 0,0 1-1 0 0,6-4 443 0 0,13-15-2022 0 0,2-1-5079 0 0,-17 18 680 0 0</inkml:trace>
  <inkml:trace contextRef="#ctx0" brushRef="#br0" timeOffset="770.429">600 208 14512 0 0,'0'0'662'0'0,"0"-1"-11"0"0,-1-3-415 0 0,-4 3-73 0 0,4 1 539 0 0,1 0-615 0 0,-1 0 0 0 0,1 0 0 0 0,-1 0 0 0 0,1 0 0 0 0,0 0-1 0 0,-1 0 1 0 0,1 0 0 0 0,-1 0 0 0 0,1 0 0 0 0,-1 0 0 0 0,1 0 0 0 0,0 0 0 0 0,-1 0 0 0 0,1 0-1 0 0,-1 0 1 0 0,1 1 0 0 0,0-1 0 0 0,-1 0 0 0 0,1 0 0 0 0,-1 0 0 0 0,1 1 0 0 0,0-1 0 0 0,-1 0-1 0 0,1 1 1 0 0,0-1 0 0 0,0 0 0 0 0,-1 0 0 0 0,1 1 0 0 0,0-1 0 0 0,0 1 0 0 0,-1-1 0 0 0,1 0-1 0 0,0 1 1 0 0,0-1 0 0 0,0 0 0 0 0,-1 1 0 0 0,1-1-87 0 0,-8 15 337 0 0,7-12-291 0 0,0 0 0 0 0,1 0-1 0 0,-1 1 1 0 0,1-1 0 0 0,0 0 0 0 0,-1 2-46 0 0,-1 15 158 0 0,0-14-72 0 0,1 0-1 0 0,0-1 0 0 0,0 1 0 0 0,1 0 1 0 0,0 0-1 0 0,0-1 0 0 0,0 1 1 0 0,0 0-1 0 0,1 0 0 0 0,0-1 0 0 0,1 1 1 0 0,0 4-86 0 0,-1-7 4 0 0,1-1 0 0 0,-1 1 1 0 0,0 0-1 0 0,1-1 0 0 0,-1 1 1 0 0,1-1-1 0 0,0 0 0 0 0,-1 1 1 0 0,1-1-1 0 0,0 0 0 0 0,1 0 1 0 0,-1 0-1 0 0,0-1 0 0 0,0 1 1 0 0,1 0-1 0 0,-1-1 0 0 0,1 0 1 0 0,0 1-1 0 0,-1-1 0 0 0,1 0 1 0 0,0 0-1 0 0,0-1 0 0 0,0 1 1 0 0,-1 0-1 0 0,1-1 0 0 0,1 0-4 0 0,5 1 13 0 0,0 0-1 0 0,1-1 0 0 0,-1 0 0 0 0,0 0 0 0 0,5-2-12 0 0,-11 1 16 0 0,0 1 0 0 0,0-1-1 0 0,0 0 1 0 0,0 0-1 0 0,-1 0 1 0 0,1-1 0 0 0,0 1-1 0 0,-1-1 1 0 0,0 1-1 0 0,1-1 1 0 0,-1 0 0 0 0,0 0-1 0 0,1 0 1 0 0,-1 0-1 0 0,-1 0 1 0 0,1-1-1 0 0,0 1 1 0 0,0 0 0 0 0,0-2-16 0 0,0 1 21 0 0,-1 0 0 0 0,0 0 0 0 0,0 1 0 0 0,0-1 0 0 0,0 0 0 0 0,0 0 0 0 0,-1 0 0 0 0,1 0 0 0 0,-1 0 0 0 0,0 0 0 0 0,0 0 0 0 0,0 0 0 0 0,0 0 0 0 0,-1-3-21 0 0,0 1 14 0 0,0 0 0 0 0,-1 0 0 0 0,1 0 0 0 0,-1 0 0 0 0,0 1 0 0 0,-1-1 0 0 0,1 1 1 0 0,-3-4-15 0 0,-2-2-6 0 0,-1 1 1 0 0,0 0 0 0 0,-1 0 0 0 0,0 0 0 0 0,0 1-1 0 0,-1 1 1 0 0,-3-3 5 0 0,8 7 0 0 0,0 1 0 0 0,0 0 0 0 0,0 0 0 0 0,-5-2 0 0 0,-18-7 0 0 0,16 9-16 0 0,9 2-35 0 0,6-1-18 0 0,6-1 20 0 0,-1 2-1 0 0,0 0 0 0 0,1 0 0 0 0,-1 0 0 0 0,1 1 50 0 0,17 0-7 0 0,-25-1 7 0 0,24 1-39 0 0,0-2 1 0 0,1-1 0 0 0,-1 0 0 0 0,0-2-1 0 0,1-1 39 0 0,38-15-64 0 0,-57 18 64 0 0,-7 2 0 0 0,0 0 0 0 0,0 0 0 0 0,1 0 1 0 0,-1 0-1 0 0,0 0 0 0 0,0 0 0 0 0,0 0 0 0 0,0 0 0 0 0,0 0 0 0 0,1 0 0 0 0,-1 0 0 0 0,0 0 0 0 0,0 0 0 0 0,0 0 0 0 0,0 0 0 0 0,1 0 0 0 0,-1 0 0 0 0,0 0 0 0 0,0 0 0 0 0,0 1 0 0 0,0-1 0 0 0,0 0 0 0 0,0 0 0 0 0,1 0 0 0 0,-1 0 1 0 0,0 0-1 0 0,0 0 0 0 0,0 0 0 0 0,0 1 0 0 0,0-1 0 0 0,0 0 0 0 0,0 0 0 0 0,0 0 0 0 0,0 0 0 0 0,0 0 0 0 0,0 1 0 0 0,0-1 0 0 0,1 0 0 0 0,-1 0 0 0 0,0 0 0 0 0,0 0 0 0 0,0 1 0 0 0,0-1 0 0 0,0 0 0 0 0,0 0 0 0 0,-1 0 1 0 0,1 0-1 0 0,0 1 0 0 0,0-1 0 0 0,-1 3 16 0 0,-19 42 280 0 0,4-11 365 0 0,-3 15-661 0 0,16-39 0 0 0,1 0 0 0 0,0 1 0 0 0,1-1 0 0 0,-1 1 0 0 0,2 7 0 0 0,0-10 0 0 0,4 0 0 0 0,2-5 0 0 0,-4-3 26 0 0,1 0 1 0 0,-1 0-1 0 0,1 0 0 0 0,-1-1 0 0 0,1 1 0 0 0,-1-1 0 0 0,0 1 0 0 0,1-1 0 0 0,-1 0 0 0 0,0 0 0 0 0,1 0 1 0 0,-1 0-1 0 0,0 0 0 0 0,0-1 0 0 0,0 1 0 0 0,0-1 0 0 0,0 1 0 0 0,0-1 0 0 0,1-1-26 0 0,4-4 124 0 0,-1 0 0 0 0,1-1 0 0 0,-1 0 0 0 0,1-3-124 0 0,20-28 0 0 0,-2 3 0 0 0,1-5 0 0 0,-17 29 0 0 0,-9 12 0 0 0,0 0 0 0 0,0 0 1 0 0,0 0-1 0 0,0-1 0 0 0,0 1 0 0 0,0 0 0 0 0,0 0 0 0 0,0 0 0 0 0,0 0 0 0 0,1-1 1 0 0,-1 1-1 0 0,0 0 0 0 0,0 0 0 0 0,0 0 0 0 0,0 0 0 0 0,0 0 0 0 0,0-1 0 0 0,1 1 0 0 0,-1 0 1 0 0,0 0-1 0 0,0 0 0 0 0,0 0 0 0 0,0 0 0 0 0,1 0 0 0 0,-1 0 0 0 0,0 0 0 0 0,0 0 0 0 0,0-1 1 0 0,0 1-1 0 0,1 0 0 0 0,-1 0 0 0 0,0 0 0 0 0,0 0 0 0 0,0 0 0 0 0,1 0 0 0 0,-1 0 0 0 0,0 0 1 0 0,0 1-1 0 0,0-1 0 0 0,1 0 0 0 0,-1 0 0 0 0,0 0 0 0 0,0 0 0 0 0,0 0 0 0 0,0 0 0 0 0,1 0 1 0 0,-1 0-1 0 0,1 4-27 0 0,4 36 8 0 0,-4-29 23 0 0,0 1 0 0 0,1-1 0 0 0,0 0 0 0 0,2 4-4 0 0,4 15-86 0 0,-6-20 3 0 0,1 0-1 0 0,0-1 1 0 0,4 8 83 0 0,-6-14 0 0 0,1-1-1 0 0,0 0 1 0 0,-1 1 0 0 0,1-1-1 0 0,0 0 1 0 0,1 0-1 0 0,-1 0 1 0 0,0 0 0 0 0,1 0-1 0 0,-1-1 1 0 0,1 1-1 0 0,-1-1 1 0 0,1 1 0 0 0,2 0 4 0 0,-1 0 0 0 0,1 0-1 0 0,-1 0 1 0 0,1-1 0 0 0,0 0 0 0 0,0 0 0 0 0,2 1-4 0 0,-1-2-302 0 0,0 0 0 0 0,1-1 0 0 0,-1 0 0 0 0,0 0 0 0 0,0 0 0 0 0,0 0 0 0 0,0-1 0 0 0,0 0 0 0 0,0 0 0 0 0,4-3 302 0 0,8-3-7505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12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53 3224 0 0,'3'-8'608'0'0,"-3"7"1344"0"0,0 1-1799 0 0,0 0 0 0 0,1 0 0 0 0,-1-1 0 0 0,0 1 1 0 0,0 0-1 0 0,0 0 0 0 0,0 0 0 0 0,0 0 0 0 0,1 0 0 0 0,-1 0 0 0 0,0 0 1 0 0,0-1-1 0 0,0 1 0 0 0,0 0 0 0 0,0 0 0 0 0,0 0 0 0 0,0 0 0 0 0,0 0 1 0 0,1-1-1 0 0,-1 1 0 0 0,0 0 0 0 0,0 0 0 0 0,0 0 0 0 0,0 0 0 0 0,0-1 1 0 0,0 1-1 0 0,0 0 0 0 0,0 0 0 0 0,0 0 0 0 0,0 0 0 0 0,0-1 0 0 0,0 1 1 0 0,0 0-1 0 0,0 0 0 0 0,-1 0 0 0 0,1 0 0 0 0,0-1 0 0 0,0 1 0 0 0,0 0 1 0 0,0 0-1 0 0,0 0 0 0 0,0 0 0 0 0,0-1 0 0 0,0 1 0 0 0,0 0 0 0 0,-1 0 1 0 0,1 0-1 0 0,0 0 0 0 0,0 0 0 0 0,0 0 0 0 0,0 0 0 0 0,0 0 0 0 0,-1-1-153 0 0,-6-7 1128 0 0,-1 5-751 0 0,0 1 1 0 0,0 1 0 0 0,0-1 0 0 0,0 1 0 0 0,0 0 0 0 0,0 1 0 0 0,-1 0 0 0 0,1 0 0 0 0,-3 1-378 0 0,-13 0 269 0 0,-112-8 688 0 0,133 6-918 0 0,-42-4 331 0 0,26 2-158 0 0,-1 1-1 0 0,-3 1-211 0 0,22 1 3 0 0,-15 2 158 0 0,16-2-159 0 0,-1 1-1 0 0,1-1 0 0 0,-1 0 0 0 0,1 1 0 0 0,-1-1 0 0 0,1 1 0 0 0,0-1 0 0 0,-1 1 1 0 0,1-1-1 0 0,0 1 0 0 0,-1-1 0 0 0,1 1 0 0 0,0-1 0 0 0,0 1 0 0 0,-1 0 0 0 0,1-1 0 0 0,0 1 1 0 0,0-1-1 0 0,0 1 0 0 0,0 0 0 0 0,0-1 0 0 0,0 1 0 0 0,0 0 0 0 0,0-1 0 0 0,0 1-1 0 0,0 6 0 0 0,0 1 0 0 0,0 1 0 0 0,0-1 0 0 0,1 1 0 0 0,0-1 0 0 0,3 9 0 0 0,9 37-46 0 0,-9-35 100 0 0,1 0-1 0 0,1-1 1 0 0,1 3-54 0 0,-6-19 18 0 0,1 1 0 0 0,-1-1 0 0 0,1 1 0 0 0,-1-1 0 0 0,1 0 0 0 0,0 1 0 0 0,0-1 0 0 0,0 0 0 0 0,0 0 0 0 0,1 0 0 0 0,-1-1 0 0 0,0 1 0 0 0,1 0 0 0 0,-1-1 0 0 0,2 1-18 0 0,6 2 59 0 0,0 0-1 0 0,0 0 0 0 0,8 1-58 0 0,20 7-64 0 0,18 8 482 0 0,-4-2 34 0 0,-38-12-348 0 0,1 0 1 0 0,-1 1 0 0 0,-1 0 0 0 0,1 1-1 0 0,-1 1 1 0 0,-1 0 0 0 0,11 10-105 0 0,-22-18 39 0 0,0 0-1 0 0,0 0 1 0 0,1 0 0 0 0,-1 0-1 0 0,0 0 1 0 0,-1 1 0 0 0,1-1-1 0 0,0 0 1 0 0,0 1-1 0 0,-1-1 1 0 0,1 0 0 0 0,0 1-1 0 0,-1-1 1 0 0,1 1 0 0 0,-1-1-1 0 0,0 1 1 0 0,0-1 0 0 0,1 1-1 0 0,-1-1 1 0 0,0 1 0 0 0,0-1-1 0 0,0 1 1 0 0,0-1 0 0 0,-1 1-1 0 0,1-1 1 0 0,0 1 0 0 0,-1-1-1 0 0,1 1 1 0 0,-1-1-1 0 0,1 0 1 0 0,-1 1 0 0 0,0-1-1 0 0,0 0 1 0 0,0 2-39 0 0,-2 0 112 0 0,-1 1 1 0 0,1 0-1 0 0,-1-1 0 0 0,1 0 1 0 0,-1 0-1 0 0,0 0 0 0 0,0 0 1 0 0,-1-1-1 0 0,1 0 0 0 0,-1 1-112 0 0,-19 7 85 0 0,0 0-1 0 0,0-2 1 0 0,-1-1-1 0 0,0-1 1 0 0,0-1-1 0 0,-1-1 1 0 0,0-1-1 0 0,1-1 1 0 0,-1-2 0 0 0,-18-1-85 0 0,15-5-2370 0 0,11-1-5039 0 0,9 2 375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4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58 223 9760 0 0,'0'0'446'0'0,"-6"-2"146"0"0,-26-4 1499 0 0,31 6-1335 0 0,1 0 56 0 0,0 0 20 0 0,0 0 7 0 0,0 0-45 0 0,0 0-190 0 0,0 0-85 0 0,0 0-21 0 0,0 0-26 0 0,0 1-427 0 0,0 0 0 0 0,0-1 0 0 0,1 1-1 0 0,-1-1 1 0 0,0 1 0 0 0,1-1-1 0 0,-1 1 1 0 0,1-1 0 0 0,-1 1-1 0 0,1-1 1 0 0,-1 1 0 0 0,1-1-1 0 0,-1 0 1 0 0,1 1 0 0 0,-1-1 0 0 0,1 0-1 0 0,-1 1 1 0 0,1-1 0 0 0,0 0-1 0 0,-1 0 1 0 0,1 0-45 0 0,14 5 399 0 0,27 1 589 0 0,1-1 0 0 0,-1-3 0 0 0,40-2-988 0 0,11 1-494 0 0,-14 1 923 0 0,115 8-818 0 0,-139-3-245 0 0,-33 3-2969 0 0,-22-8 1664 0 0,0 5-68 0 0</inkml:trace>
  <inkml:trace contextRef="#ctx0" brushRef="#br0" timeOffset="346.805">141 355 3224 0 0,'-14'0'104'0'0,"-1"-1"0"0"0,1 0 0 0 0,-13-3-104 0 0,13 2 3891 0 0,1 0 1 0 0,-1 1 0 0 0,0 0-1 0 0,-2 1-3891 0 0,32 9 617 0 0,22 2-178 0 0,1-2 0 0 0,0-1-1 0 0,0-2 1 0 0,15 0-439 0 0,-25-3 45 0 0,95 5 19 0 0,-18-2 254 0 0,-42-2-246 0 0,1-3 1 0 0,17-4-73 0 0,-38-1-2131 0 0,-17-2-4214 0 0,-17 1 471 0 0</inkml:trace>
  <inkml:trace contextRef="#ctx0" brushRef="#br0" timeOffset="698.859">493 0 13704 0 0,'0'0'306'0'0,"0"0"46"0"0,0 0 24 0 0,0 0-38 0 0,0 0-160 0 0,0 0 145 0 0,2 1 86 0 0,56 23 1812 0 0,-16-4-1497 0 0,-14-7-339 0 0,-1 1 0 0 0,17 12-385 0 0,11 10 664 0 0,46 32 210 0 0,-89-58-792 0 0,3 0 443 0 0,-1 2 0 0 0,0-1 1 0 0,8 11-526 0 0,-17-16 258 0 0,-1-2-235 0 0,0 0 0 0 0,0 1 0 0 0,-1 0 0 0 0,0-1 0 0 0,1 3-23 0 0,-3-5-12 0 0,0 0 0 0 0,0 0 0 0 0,-1 0 0 0 0,1 0 0 0 0,-1 0 0 0 0,1 0 0 0 0,-1 0 0 0 0,0 0 0 0 0,0 0 0 0 0,0 0 0 0 0,0 0 0 0 0,0 0 0 0 0,0 1 0 0 0,-1-1 0 0 0,1 0 0 0 0,-1 1 12 0 0,-1 2 64 0 0,0 1 0 0 0,-1-2 0 0 0,1 1 0 0 0,-1 0 0 0 0,0 0 0 0 0,-1-1 0 0 0,1 0 1 0 0,-1 0-1 0 0,0 0 0 0 0,0 0 0 0 0,0 0 0 0 0,0-1 0 0 0,0 1 0 0 0,-1-1 0 0 0,0-1 0 0 0,-3 3-64 0 0,-10 4 216 0 0,-1 0-1 0 0,0-2 1 0 0,-17 5-216 0 0,-221 63 305 0 0,119-32-1110 0 0,131-40 464 0 0,1-1-1131 0 0,2-1-4701 0 0,4-1-843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22111 0 0,'0'0'1968'0'0,"0"0"-1576"0"0,0 0-312 0 0,0 0-80 0 0,0 0 720 0 0,0 0 128 0 0,0 0 24 0 0,0 0 8 0 0,0 0-384 0 0,0 0-80 0 0,0 0-8 0 0,0 0-8 0 0,0 0-912 0 0,0 0-176 0 0,0 0-40 0 0,0 0-10408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4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9216 0 0,'0'0'706'0'0,"0"0"-212"0"0,0 0 831 0 0,0 0 414 0 0,-1 2 79 0 0,-20 38 1530 0 0,17-29-2709 0 0,-1-1 0 0 0,-5 10-639 0 0,6-11 354 0 0,-1-1 0 0 0,1 1 0 0 0,1-1 1 0 0,-3 10-355 0 0,3-2 286 0 0,0-3 139 0 0,0 0 1 0 0,-1-1-1 0 0,-5 13-425 0 0,2-6 554 0 0,0 1-1 0 0,-1 12-553 0 0,3-13 295 0 0,0-1 0 0 0,-2 1 0 0 0,-1 2-295 0 0,-14 33 352 0 0,3 0 0 0 0,2 2 1 0 0,-1 14-353 0 0,15-61 10 0 0,2-5 11 0 0,-9 46-70 0 0,9-46 15 0 0,0 1-1 0 0,1 0 1 0 0,0-1-1 0 0,0 1 0 0 0,0 0 1 0 0,1 0-1 0 0,-1-1 1 0 0,1 1-1 0 0,1 1 35 0 0,-2-5-35 0 0,0 0 0 0 0,0 0-1 0 0,1 0 1 0 0,-1 0 0 0 0,0 0 0 0 0,1 0 0 0 0,-1 0-1 0 0,1-1 1 0 0,-1 1 0 0 0,1 0 0 0 0,0 0-1 0 0,-1 0 1 0 0,1 0 0 0 0,0-1 0 0 0,-1 1-1 0 0,1 0 1 0 0,0 0 0 0 0,0-1 0 0 0,0 1-1 0 0,0-1 1 0 0,0 1 0 0 0,-1-1 0 0 0,1 1-1 0 0,0-1 1 0 0,0 0 0 0 0,0 1 0 0 0,0-1-1 0 0,0 0 1 0 0,1 0 0 0 0,-1 0 0 0 0,0 0-1 0 0,0 0 1 0 0,0 0 0 0 0,0 0 0 0 0,0 0-1 0 0,0 0 1 0 0,0 0 35 0 0,4-2-353 0 0,0 0 0 0 0,0 0 0 0 0,0 0 0 0 0,-1-1 0 0 0,1 1 0 0 0,-1-1-1 0 0,0 0 355 0 0,6-4-975 0 0,16-10-1244 0 0,-2-2-1 0 0,0-1 1 0 0,-1-1 0 0 0,18-21 2218 0 0,60-76-4484 0 0,-89 103 3648 0 0,-1-1-1 0 0,5-10 837 0 0,-11 18 1042 0 0,-1 0 0 0 0,0 0 0 0 0,2-8-1042 0 0,-6 14 592 0 0,1-1 0 0 0,-1 1 0 0 0,0-1 0 0 0,1 1 0 0 0,-1-1 0 0 0,0 1 0 0 0,-1-2-592 0 0,1-2 2199 0 0,-2 6-1769 0 0,1 0-1 0 0,-1 0 1 0 0,0-1 0 0 0,1 1-1 0 0,-1 1 1 0 0,0-1 0 0 0,1 0-1 0 0,-1 0 1 0 0,0 1 0 0 0,1-1-1 0 0,-3 1-429 0 0,-6 5 400 0 0,0 0 0 0 0,1 0-1 0 0,-1 1 1 0 0,1 0-1 0 0,0 1 1 0 0,-5 5-400 0 0,-14 13 401 0 0,16-16-341 0 0,1 1 1 0 0,0 0-1 0 0,1 1 0 0 0,0 0 1 0 0,1 1-1 0 0,0 0 0 0 0,1 1 0 0 0,0-1 1 0 0,1 2-1 0 0,1-1 0 0 0,0 1 1 0 0,1 0-1 0 0,-1 5-60 0 0,5-14 115 0 0,0 0 1 0 0,0 1-1 0 0,0-1 0 0 0,1 5-115 0 0,-2 21 502 0 0,1-31-498 0 0,1-1 0 0 0,0 1 0 0 0,0-1 0 0 0,0 1 1 0 0,0-1-1 0 0,0 1 0 0 0,0 0 0 0 0,0-1 0 0 0,0 1 1 0 0,0-1-1 0 0,0 1 0 0 0,0 0 0 0 0,0-1 1 0 0,0 1-1 0 0,0-1 0 0 0,0 1 0 0 0,1-1 0 0 0,-1 1 1 0 0,0-1-1 0 0,0 1 0 0 0,1 0 0 0 0,-1-1 0 0 0,0 0 1 0 0,1 1-1 0 0,-1-1 0 0 0,1 1 0 0 0,-1-1 0 0 0,0 1 1 0 0,1-1-5 0 0,0 1 13 0 0,0-1-1 0 0,0 0 1 0 0,1 1 0 0 0,-1-1 0 0 0,0 0 0 0 0,0 0 0 0 0,0 1 0 0 0,1-1 0 0 0,-1 0-1 0 0,0 0 1 0 0,0 0 0 0 0,0-1 0 0 0,1 1 0 0 0,-1 0-13 0 0,4-1 45 0 0,-1 0 1 0 0,1-1-1 0 0,0 1 0 0 0,-1-1 1 0 0,1 0-1 0 0,2-1-45 0 0,4-6 55 0 0,0 0-1 0 0,0 0 0 0 0,-1-1 1 0 0,0 0-1 0 0,-1-1 0 0 0,0 0 1 0 0,2-5-55 0 0,2-1 19 0 0,-6 6-19 0 0,0 0 0 0 0,-1 0 0 0 0,0-1 0 0 0,-1 0 0 0 0,0 0 0 0 0,-1 0 0 0 0,-1-1 0 0 0,0 1 0 0 0,0-4 0 0 0,-2 4 71 0 0,-1 12-69 0 0,0 0 1 0 0,0 0 0 0 0,0 0 0 0 0,0 0 0 0 0,0 0-1 0 0,0 0 1 0 0,0 0 0 0 0,0 0 0 0 0,0 0-1 0 0,0 0 1 0 0,0 0 0 0 0,0 0 0 0 0,0 0-1 0 0,0 0 1 0 0,0 0 0 0 0,0 0 0 0 0,0-1-1 0 0,0 1 1 0 0,0 0 0 0 0,0 0 0 0 0,0 0 0 0 0,0 0-1 0 0,-1 0 1 0 0,1 0 0 0 0,0 0 0 0 0,0 0-1 0 0,0 0 1 0 0,0 0 0 0 0,0 0 0 0 0,0 0-1 0 0,0 0 1 0 0,0 0 0 0 0,0 0 0 0 0,0 0-1 0 0,0 0 1 0 0,0 0 0 0 0,0 0 0 0 0,0 0-1 0 0,-1 0 1 0 0,1 0 0 0 0,0 0 0 0 0,0 0 0 0 0,0 0-1 0 0,0 0 1 0 0,0 0 0 0 0,0 0 0 0 0,0 0-1 0 0,0 1 1 0 0,0-1 0 0 0,0 0 0 0 0,0 0-1 0 0,0 0 1 0 0,0 0 0 0 0,0 0 0 0 0,0 0-1 0 0,0 0 1 0 0,0 0-3 0 0,-5 6 252 0 0,-1 3-236 0 0,1 1 0 0 0,1 0 0 0 0,-1-1 0 0 0,2 2 0 0 0,-1-1 0 0 0,1 0 0 0 0,1 1 0 0 0,0-1 0 0 0,0 2-16 0 0,-1 0 0 0 0,2-11 0 0 0,1 1 0 0 0,-1-1 0 0 0,1 1 0 0 0,0-1 0 0 0,-1 1 0 0 0,1-1 0 0 0,0 1 0 0 0,0-1 0 0 0,0 1 0 0 0,0 0 0 0 0,0-1 0 0 0,0 2 0 0 0,2 3-46 0 0,-1 0 0 0 0,2-1 0 0 0,-1 1 0 0 0,0 0 0 0 0,1-1 0 0 0,3 6 46 0 0,-4-9-13 0 0,-1-1 0 0 0,0 1 0 0 0,1 0 0 0 0,-1-1 0 0 0,1 1-1 0 0,0-1 1 0 0,-1 0 0 0 0,1 1 0 0 0,0-1 0 0 0,0 0 0 0 0,0 0 0 0 0,0 0-1 0 0,0 0 1 0 0,0 0 0 0 0,0-1 0 0 0,0 1 0 0 0,0-1 0 0 0,0 1 0 0 0,0-1-1 0 0,1 0 1 0 0,1 0 13 0 0,0 1-67 0 0,1-1 0 0 0,-1 0-1 0 0,0-1 1 0 0,1 1 0 0 0,-1-1-1 0 0,0 0 1 0 0,1 0 0 0 0,-1 0-1 0 0,0-1 1 0 0,0 0 0 0 0,0 1-1 0 0,3-3 68 0 0,7-4-1120 0 0,1 0-1 0 0,-2-1 0 0 0,1 0 1 0 0,-2-1-1 0 0,1 0 0 0 0,-1-1 1 0 0,-1-1-1 0 0,2-3 1121 0 0,12-20-2656 0 0,-6 1-2458 0 0</inkml:trace>
  <inkml:trace contextRef="#ctx0" brushRef="#br0" timeOffset="400.06">627 244 14712 0 0,'-13'3'1573'0'0,"11"-2"-1515"0"0,0 0 0 0 0,0 1 0 0 0,0-1 1 0 0,0 1-1 0 0,0-1 0 0 0,0 1 0 0 0,1 0 0 0 0,-1 0 0 0 0,1 0 1 0 0,-1 0-1 0 0,1 0 0 0 0,0 0 0 0 0,-1 0 0 0 0,1 0 0 0 0,0 0 1 0 0,0 1-1 0 0,1-1 0 0 0,-1 0 0 0 0,0 1 0 0 0,1-1 0 0 0,0 0 1 0 0,-1 1-1 0 0,1-1 0 0 0,0 1 0 0 0,0 0-58 0 0,1 8 351 0 0,0 0 1 0 0,1-1-1 0 0,0 1 1 0 0,1-1-1 0 0,1 4-351 0 0,-1-4-73 0 0,1 3 329 0 0,2 0 0 0 0,0 0 0 0 0,0 0 0 0 0,1-1 0 0 0,1 1-256 0 0,19 35 1696 0 0,-20-33-1126 0 0,-4-10-425 0 0,0 1 1 0 0,0 0-1 0 0,-1 0 0 0 0,1 0 0 0 0,-1 1 0 0 0,0 2-145 0 0,-2-7 50 0 0,0-1 1 0 0,1 0-1 0 0,-1 1 0 0 0,0-1 1 0 0,0 0-1 0 0,0 1 0 0 0,-1-1 1 0 0,1 0-1 0 0,0 1 0 0 0,-1-1 1 0 0,1 0-1 0 0,0 0 0 0 0,-1 1 1 0 0,1-1-1 0 0,-1 0 0 0 0,0 0 1 0 0,1 0-1 0 0,-1 0 0 0 0,0 1 1 0 0,0-1-1 0 0,0 0 0 0 0,0 0 1 0 0,0-1-1 0 0,0 1 0 0 0,0 0 1 0 0,0 0-1 0 0,0 0 0 0 0,0-1 1 0 0,0 1-1 0 0,0-1 0 0 0,-1 1 1 0 0,1-1-1 0 0,0 1 0 0 0,-1-1-50 0 0,-11 5-12 0 0,1-2 0 0 0,-2 1-1 0 0,1-2 1 0 0,0 0 0 0 0,-1 0 0 0 0,1-1-1 0 0,-1-1 1 0 0,1-1 0 0 0,-1 1 0 0 0,-2-2 12 0 0,-25-7-583 0 0,38 9 515 0 0,1-1-1 0 0,-1 0 1 0 0,0 1 0 0 0,0-1 0 0 0,0-1-1 0 0,-2 0 69 0 0,-6-5-2185 0 0,5-3-6234 0 0,6 3 2427 0 0</inkml:trace>
  <inkml:trace contextRef="#ctx0" brushRef="#br0" timeOffset="892.709">744 546 13104 0 0,'0'0'297'0'0,"1"-1"39"0"0,3 0-323 0 0,24-6 902 0 0,0-1 0 0 0,2-3-915 0 0,-21 8 404 0 0,0-1-1 0 0,0-1 0 0 0,0 1 1 0 0,-1-2-1 0 0,0 1 1 0 0,0-1-1 0 0,-1 0 0 0 0,3-3-403 0 0,4-5 533 0 0,-2 1-1 0 0,0-2 0 0 0,0 0 1 0 0,2-5-533 0 0,-10 13 48 0 0,0 0 1 0 0,-1 0 0 0 0,0 0-1 0 0,0 0 1 0 0,0 0-1 0 0,-1-1 1 0 0,0 1 0 0 0,0-1-1 0 0,-1 1 1 0 0,0-1-1 0 0,0-5-48 0 0,-1 12 36 0 0,0 0-1 0 0,0 0 0 0 0,0 0 0 0 0,0 1 0 0 0,0-1 0 0 0,0 0 1 0 0,-1 0-1 0 0,1 0 0 0 0,0 1 0 0 0,0-1 0 0 0,0 0 0 0 0,-1 0 1 0 0,1 1-1 0 0,-1-1 0 0 0,1 0 0 0 0,0 1 0 0 0,-1-1 0 0 0,1 0 1 0 0,-1 1-1 0 0,1-1 0 0 0,-1 0 0 0 0,0 1 0 0 0,1-1 0 0 0,-1 1 1 0 0,0-1-1 0 0,1 1 0 0 0,-1 0 0 0 0,0-1 0 0 0,1 1 0 0 0,-1 0 1 0 0,0-1-1 0 0,0 1 0 0 0,1 0 0 0 0,-1 0 0 0 0,0 0 0 0 0,0-1 1 0 0,0 1-36 0 0,-1 0 90 0 0,-1 0 0 0 0,1 1 0 0 0,0-1 0 0 0,-1 0 1 0 0,1 1-1 0 0,0-1 0 0 0,-1 1 0 0 0,1 0 0 0 0,0-1 0 0 0,0 1 1 0 0,-2 1-91 0 0,-1 1-1 0 0,0 0 0 0 0,0 1 0 0 0,1 0 0 0 0,-1-1 0 0 0,1 1 0 0 0,0 1 0 0 0,0-1 0 0 0,-1 3 1 0 0,-26 40-120 0 0,8-9 66 0 0,17-30 96 0 0,1 1 0 0 0,0 0 0 0 0,0 0 0 0 0,1 0 1 0 0,0 1-1 0 0,1 0 0 0 0,0 1-42 0 0,1-5 24 0 0,1 0 0 0 0,0-1 0 0 0,0 1 0 0 0,1 0 0 0 0,-1 0 0 0 0,1-1 0 0 0,1 1 0 0 0,-1 0 0 0 0,1 0 0 0 0,0 0 0 0 0,0-1 0 0 0,0 1 0 0 0,2 1-24 0 0,-2-4-23 0 0,0-1 1 0 0,0 1-1 0 0,1-1 0 0 0,-1 0 0 0 0,1 0 1 0 0,0 1-1 0 0,-1-1 0 0 0,1 0 1 0 0,0 0-1 0 0,0 0 0 0 0,0-1 1 0 0,1 1-1 0 0,-1 0 0 0 0,0-1 0 0 0,1 0 1 0 0,-1 1-1 0 0,1-1 0 0 0,-1 0 1 0 0,1 0-1 0 0,0 0 0 0 0,-1-1 1 0 0,1 1-1 0 0,0-1 0 0 0,-1 1 1 0 0,1-1-1 0 0,0 0 0 0 0,0 0 23 0 0,6 0 2 0 0,0-1 0 0 0,0 0 0 0 0,-1 0 0 0 0,1-1 0 0 0,0 0 0 0 0,-1 0 0 0 0,7-4-2 0 0,2-1-259 0 0,-1-1 0 0 0,0-1 0 0 0,-1-1 0 0 0,0 0 0 0 0,0-1 0 0 0,-1-1 0 0 0,0 0 0 0 0,9-12 259 0 0,87-95-5286 0 0,-110 118 5306 0 0,1 1-1 0 0,-1-1 1 0 0,1 0 0 0 0,-1 1 0 0 0,1-1 0 0 0,0 1 0 0 0,-1-1-1 0 0,1 1 1 0 0,0-1 0 0 0,-1 1 0 0 0,1-1 0 0 0,0 1-1 0 0,0-1 1 0 0,-1 1 0 0 0,1 0 0 0 0,0 0 0 0 0,0-1 0 0 0,0 1-1 0 0,0 0 1 0 0,0 0 0 0 0,-1 0 0 0 0,1 0 0 0 0,0 0-1 0 0,0 0 1 0 0,0 0 0 0 0,0 0 0 0 0,0 0 0 0 0,-1 1-1 0 0,1-1 1 0 0,0 0 0 0 0,0 0 0 0 0,0 1 0 0 0,-1-1 0 0 0,1 1-1 0 0,0-1 1 0 0,0 0 0 0 0,-1 1 0 0 0,1-1 0 0 0,0 1-1 0 0,-1 0 1 0 0,1-1 0 0 0,-1 1 0 0 0,1 0 0 0 0,-1-1 0 0 0,1 1-1 0 0,-1 0 1 0 0,1-1 0 0 0,0 2-20 0 0,2 4 184 0 0,1 1 0 0 0,-1-1 0 0 0,0 1 0 0 0,-1 0 0 0 0,1 2-184 0 0,-2-6 146 0 0,4 13 342 0 0,-2-1 0 0 0,0 1 0 0 0,-1 1-488 0 0,4 17 441 0 0,-3-18 337 0 0,0 0-1 0 0,-1 0 0 0 0,0 9-777 0 0,-2-24 472 0 0,0-1-22 0 0,0 0-96 0 0,0 0-39 0 0,0 0-10 0 0,0 0-14 0 0,-12-5 370 0 0,10 2-603 0 0,0 1 0 0 0,0-1 0 0 0,0 1 0 0 0,1-1 0 0 0,0 0 0 0 0,-1 1 0 0 0,1-1 0 0 0,0 0 0 0 0,0 0 0 0 0,1 0 0 0 0,-1 0 0 0 0,0-3-58 0 0,0-3 198 0 0,0 0-1 0 0,1 0 0 0 0,1-7-197 0 0,0 5-26 0 0,1 0 0 0 0,0 0 1 0 0,1 1-1 0 0,0-1 0 0 0,1 1 0 0 0,0 0 0 0 0,0 0 0 0 0,2-2 26 0 0,3-4-65 0 0,0 2 0 0 0,0-1-1 0 0,2 1 1 0 0,10-11 65 0 0,-15 19-64 0 0,0 0 1 0 0,0 0-1 0 0,1 0 0 0 0,-1 1 0 0 0,2 0 0 0 0,-1 1 0 0 0,0-1 1 0 0,1 1-1 0 0,0 1 0 0 0,1-1 64 0 0,-3 2-301 0 0,0 0 0 0 0,0 1 1 0 0,0 0-1 0 0,0 0 0 0 0,0 0 0 0 0,0 1 0 0 0,0 0 1 0 0,0 0-1 0 0,0 0 0 0 0,0 1 0 0 0,0 0 1 0 0,0 0-1 0 0,0 1 0 0 0,3 1 301 0 0,7 2-5356 0 0,0 0-1522 0 0</inkml:trace>
  <inkml:trace contextRef="#ctx0" brushRef="#br0" timeOffset="1745.759">1872 252 13824 0 0,'-3'-6'674'0'0,"0"3"-479"0"0,0 0 0 0 0,0 0 0 0 0,-1 0-1 0 0,1 1 1 0 0,-1-1 0 0 0,1 1 0 0 0,-1 0-1 0 0,0 0 1 0 0,0 0 0 0 0,0 1 0 0 0,0-1-1 0 0,0 1 1 0 0,0 0 0 0 0,0 0 0 0 0,0 0 0 0 0,-1 1-1 0 0,1 0 1 0 0,0-1 0 0 0,0 2 0 0 0,-1-1-1 0 0,1 0 1 0 0,0 1 0 0 0,0 0 0 0 0,-2 0-195 0 0,2 1 293 0 0,0 0 1 0 0,-1 0-1 0 0,1 0 1 0 0,0 1-1 0 0,0-1 1 0 0,0 1-1 0 0,0 0 1 0 0,1 0-1 0 0,-1 1 1 0 0,1-1 0 0 0,0 1-1 0 0,-2 3-293 0 0,3-4 38 0 0,1-1 0 0 0,-1 1 0 0 0,1 0 0 0 0,0 0 1 0 0,0 0-1 0 0,0 0 0 0 0,1 0 0 0 0,-1 0 0 0 0,1 0 0 0 0,-1 0 0 0 0,1 0 0 0 0,0 0 0 0 0,0 0 1 0 0,0 0-1 0 0,1 0 0 0 0,-1 0 0 0 0,1 0 0 0 0,0 0 0 0 0,0 0 0 0 0,0 0 0 0 0,0 0-38 0 0,2 4-3 0 0,0-1-1 0 0,0 0 1 0 0,1 1-1 0 0,0-2 0 0 0,0 1 1 0 0,0 0-1 0 0,5 4 4 0 0,40 34 308 0 0,-5-4 841 0 0,-39-35-968 0 0,-1 0 0 0 0,1 1 0 0 0,-1-1 0 0 0,0 1-1 0 0,0 0 1 0 0,1 3-181 0 0,-4-8 36 0 0,-1 0 0 0 0,1 0 0 0 0,-1 1-1 0 0,0-1 1 0 0,1 0 0 0 0,-1 0 0 0 0,0 0 0 0 0,0 0-1 0 0,0 0 1 0 0,0 0 0 0 0,0 1 0 0 0,0-1-1 0 0,0 0 1 0 0,0 0 0 0 0,0 0 0 0 0,0 0 0 0 0,-1 1-1 0 0,1-1 1 0 0,0 0 0 0 0,-1 0 0 0 0,1 0 0 0 0,-1 0-1 0 0,1 0 1 0 0,-1 0 0 0 0,0 0 0 0 0,1 0 0 0 0,-1 0-1 0 0,0-1 1 0 0,0 1 0 0 0,1 0 0 0 0,-1 0 0 0 0,0 0-1 0 0,0-1 1 0 0,0 1 0 0 0,0-1 0 0 0,0 1-1 0 0,0-1 1 0 0,0 1 0 0 0,0-1 0 0 0,-1 1 0 0 0,1-1-1 0 0,0 0 1 0 0,0 0-36 0 0,-6 2 151 0 0,0 0 0 0 0,-1-1-1 0 0,1 0 1 0 0,0 0 0 0 0,-6-1-151 0 0,-11 2 374 0 0,-4-1-211 0 0,0-1-1 0 0,0-1 1 0 0,0-1 0 0 0,0-2-1 0 0,0 0 1 0 0,-3-3-163 0 0,26 6-240 0 0,0 0-1 0 0,1 0 1 0 0,-1-1-1 0 0,1 1 1 0 0,-1-1 0 0 0,1 0-1 0 0,0-1 1 0 0,-1 1-1 0 0,1 0 1 0 0,0-1 0 0 0,1 0-1 0 0,-1 0 1 0 0,-2-2 240 0 0,2-2-1936 0 0,6 0-403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5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 10136 0 0,'0'0'16'0'0,"0"0"0"0"0,-1 0 0 0 0,1 0 0 0 0,0 0 0 0 0,0 0 1 0 0,0 0-1 0 0,0 0 0 0 0,-1 0 0 0 0,1 0 0 0 0,0 0 0 0 0,0 0 1 0 0,0 0-1 0 0,0 0 0 0 0,-1 0 0 0 0,1 0 0 0 0,0 0 0 0 0,0 0 1 0 0,0-1-1 0 0,0 1 0 0 0,0 0 0 0 0,-1 0 0 0 0,1 0 0 0 0,0 0 0 0 0,0 0 1 0 0,0 0-1 0 0,0-1 0 0 0,0 1 0 0 0,0 0 0 0 0,0 0 0 0 0,0 0 1 0 0,-1 0-1 0 0,1-1 0 0 0,0 1 0 0 0,0 0 0 0 0,0 0 0 0 0,0 0 0 0 0,0 0 1 0 0,0-1-1 0 0,0 1 0 0 0,0 0 0 0 0,0 0 0 0 0,0 0 0 0 0,0 0 1 0 0,0-1-1 0 0,0 1 0 0 0,0 0 0 0 0,0 0 0 0 0,0 0 0 0 0,1 0 1 0 0,-1-1-1 0 0,0 1 0 0 0,0 0 0 0 0,0 0-16 0 0,0-1 16 0 0,0 1 1 0 0,1 0-1 0 0,-1-1 1 0 0,0 1-1 0 0,0-1 0 0 0,0 1 1 0 0,0-1-1 0 0,0 1 1 0 0,0-1-1 0 0,0 1 0 0 0,0-1 1 0 0,0 1-1 0 0,0-1 1 0 0,0 1-1 0 0,0-1 0 0 0,0 1 1 0 0,0-1-1 0 0,0 1 1 0 0,0-1-1 0 0,-1 1 0 0 0,1-1 1 0 0,0 1-1 0 0,0-1 1 0 0,-1 1-1 0 0,1-1 0 0 0,0 1-16 0 0,0-3 1613 0 0,-1 2-178 0 0,1 3 3070 0 0,0 110-677 0 0,1-82-3204 0 0,-1 24-528 0 0,-1-43-95 0 0,-21 196 54 0 0,19-197-37 0 0,2-5-36 0 0,3-7-54 0 0,13-61-3337 0 0,-12 52 2169 0 0,-1 0 0 0 0,0 0 0 0 0,0-1 1 0 0,-1-1 1239 0 0,1-10-1151 0 0,1-9-1827 0 0,-2-1 0 0 0,-3-26 2978 0 0,1-2-2623 0 0,-2-4 5282 0 0,3 60-1969 0 0,0 1-1 0 0,0-1 1 0 0,1 0 0 0 0,-1 1 0 0 0,1-1 0 0 0,0 0 0 0 0,1 1 0 0 0,-1-1 0 0 0,1 1-1 0 0,0 0 1 0 0,0-1 0 0 0,1 0-690 0 0,-2 3 150 0 0,1 1 0 0 0,-1 0-1 0 0,1 0 1 0 0,-1-1 0 0 0,1 1-1 0 0,0 0 1 0 0,0 0 0 0 0,-1 1 0 0 0,1-1-1 0 0,0 0 1 0 0,0 1 0 0 0,0-1-1 0 0,0 1 1 0 0,0-1-150 0 0,29-4 1229 0 0,-27 5-1065 0 0,6-1 93 0 0,1 0 0 0 0,-1 1-1 0 0,1 1 1 0 0,-1 0 0 0 0,0 0-1 0 0,1 1 1 0 0,-1 1 0 0 0,8 2-257 0 0,-2 0 408 0 0,0 2 1 0 0,0 0 0 0 0,-1 0-1 0 0,13 10-408 0 0,-24-15 1 0 0,-1 0 0 0 0,0 0 0 0 0,-1 1 0 0 0,1-1 1 0 0,0 1-1 0 0,-1 0 0 0 0,1 0 0 0 0,-1-1 0 0 0,0 2 0 0 0,0-1 0 0 0,0 0-1 0 0,-1-2 51 0 0,-1 1 0 0 0,1-1 0 0 0,-1 1 0 0 0,1-1 0 0 0,-1 0 0 0 0,1 1 0 0 0,-1-1 0 0 0,0 1 0 0 0,0-1 0 0 0,0 1 0 0 0,0-1 0 0 0,0 1 0 0 0,0-1 0 0 0,0 1 0 0 0,0-1 0 0 0,-1 1 0 0 0,1-1 0 0 0,0 1 0 0 0,-1-1 0 0 0,1 0 0 0 0,-1 1 0 0 0,0-1 0 0 0,1 0 0 0 0,-1 1 0 0 0,0-1 0 0 0,0 0 0 0 0,0 0 0 0 0,-1 1-51 0 0,-5 5 70 0 0,-1 0 0 0 0,0-1 0 0 0,0 0 0 0 0,-1 0-1 0 0,1-1 1 0 0,-1 0 0 0 0,-1-1 0 0 0,-1 1-70 0 0,-3 1 49 0 0,6-2-49 0 0,-1-1 0 0 0,0 0 0 0 0,0-1 0 0 0,-1 0 0 0 0,1 0 0 0 0,0-1 0 0 0,0 0 0 0 0,-1-1 0 0 0,1 0 0 0 0,-1 0 0 0 0,1-1 0 0 0,0-1 0 0 0,-9-1 0 0 0,18 3 0 0 0,-1 0 0 0 0,1-1 0 0 0,0 1 0 0 0,0 0 0 0 0,0 0 0 0 0,-1 0 0 0 0,1 0 0 0 0,0 0 0 0 0,0 0 0 0 0,0 0 0 0 0,-1 0 0 0 0,1 0 0 0 0,0 0 0 0 0,0 0 0 0 0,0 0 0 0 0,0 0 0 0 0,-1 0 0 0 0,1 0 0 0 0,0 0 0 0 0,0 0 0 0 0,0 0 0 0 0,-1 0 0 0 0,1 1 0 0 0,0-1 0 0 0,0 0 0 0 0,0 0 0 0 0,0 0 0 0 0,-1 0 0 0 0,1 0 0 0 0,0 0 0 0 0,0 0 0 0 0,0 1 0 0 0,0-1 0 0 0,0 0 0 0 0,0 0 0 0 0,-1 0 0 0 0,1 0 0 0 0,0 1 0 0 0,0-1 0 0 0,2 9 0 0 0,9 10 0 0 0,14 6 0 0 0,-2 1 0 0 0,5 9 0 0 0,0-1 0 0 0,-15-20 0 0 0,1 0 0 0 0,1-1 0 0 0,-1 0 0 0 0,-10-10 0 0 0,-1-1 0 0 0,1 1 0 0 0,1-1 0 0 0,-1 0 0 0 0,0 0 0 0 0,1 0 0 0 0,-1-1 0 0 0,1 0 0 0 0,1 1 0 0 0,-4-2-40 0 0,0 1 1 0 0,-1-1-1 0 0,1 0 0 0 0,0 0 0 0 0,-1 0 0 0 0,1 0 0 0 0,0 0 0 0 0,-1 0 0 0 0,1-1 1 0 0,0 1-1 0 0,-1 0 0 0 0,1-1 0 0 0,-1 1 0 0 0,1-1 0 0 0,-1 0 0 0 0,1 0 1 0 0,0 0 39 0 0,-1 0-540 0 0,0 0 0 0 0,0 0 0 0 0,0 0 0 0 0,0-1 0 0 0,0 1 1 0 0,0 0-1 0 0,0-1 0 0 0,0 1 0 0 0,-1-1 0 0 0,1 1 0 0 0,0-1 0 0 0,-1 1 540 0 0,3-6-7019 0 0</inkml:trace>
  <inkml:trace contextRef="#ctx0" brushRef="#br0" timeOffset="906.79">480 245 4144 0 0,'0'0'319'0'0,"4"17"7222"0"0,-3-8-5902 0 0,0-1 1 0 0,0 1 0 0 0,0 0 0 0 0,-1 0 0 0 0,-1 6-1640 0 0,0 7 1498 0 0,1-19-1436 0 0,0 0 0 0 0,1-1 0 0 0,-1 1 0 0 0,0 0-1 0 0,1-1 1 0 0,0 1 0 0 0,-1-1 0 0 0,1 1 0 0 0,0-1 0 0 0,0 1 0 0 0,1-1 0 0 0,-1 1 0 0 0,0-1 0 0 0,1 0 0 0 0,0 0 0 0 0,0 1-62 0 0,-1-2 27 0 0,0 0 0 0 0,0 0 0 0 0,0 0 0 0 0,1-1 0 0 0,-1 1 0 0 0,0 0 0 0 0,0-1 0 0 0,1 1 0 0 0,-1 0 0 0 0,1-1 0 0 0,-1 0 1 0 0,0 1-1 0 0,1-1 0 0 0,-1 0 0 0 0,1 0 0 0 0,-1 0 0 0 0,1 0 0 0 0,-1 0 0 0 0,1 0 0 0 0,-1 0 0 0 0,1 0 0 0 0,-1-1 0 0 0,1 1 0 0 0,-1 0 0 0 0,0-1 0 0 0,1 1 0 0 0,-1-1 0 0 0,0 0 0 0 0,1 1 0 0 0,0-2-27 0 0,3-1 55 0 0,-1 0-1 0 0,1 0 1 0 0,-1 0-1 0 0,0-1 1 0 0,0 0-1 0 0,0 0 1 0 0,0 0-1 0 0,0 0 1 0 0,-1-1-1 0 0,0 1 0 0 0,0-1 1 0 0,0 0-1 0 0,-1 0 1 0 0,1-1-55 0 0,16-24-430 0 0,-11 19 865 0 0,-8 10-517 0 0,0 1-101 0 0,5-1 48 0 0,-4 1 126 0 0,-1 0-1 0 0,1 0 0 0 0,0-1 1 0 0,0 1-1 0 0,-1 0 0 0 0,1 0 0 0 0,0 0 1 0 0,0 0-1 0 0,-1 0 0 0 0,1 0 0 0 0,0 0 1 0 0,-1 0-1 0 0,1 0 0 0 0,0 1 1 0 0,0-1-1 0 0,-1 0 0 0 0,1 0 0 0 0,0 1 1 0 0,-1-1-1 0 0,1 0 0 0 0,0 1 1 0 0,-1-1-1 0 0,1 1 0 0 0,0-1 0 0 0,-1 1 1 0 0,1-1-1 0 0,-1 1 0 0 0,1-1 10 0 0,5 6 146 0 0,0 0 0 0 0,0 0 0 0 0,0 1 0 0 0,-1-1-1 0 0,0 1 1 0 0,0 0 0 0 0,2 7-146 0 0,5 5 242 0 0,-10-17-207 0 0,1 1-1 0 0,-1-1 1 0 0,0 0 0 0 0,0 0 0 0 0,1 0-1 0 0,-1 0 1 0 0,1 0 0 0 0,0 0 0 0 0,-1-1 0 0 0,1 1-1 0 0,0-1 1 0 0,0 0 0 0 0,0 0 0 0 0,0 0-1 0 0,0 0 1 0 0,0-1 0 0 0,0 1 0 0 0,3 0-35 0 0,0-1 11 0 0,1 1-1 0 0,-1-1 1 0 0,0-1 0 0 0,1 1 0 0 0,-1-1 0 0 0,0 0 0 0 0,0 0 0 0 0,6-2-11 0 0,-9 1 7 0 0,1 0-1 0 0,0-1 0 0 0,0 1 1 0 0,-1-1-1 0 0,1 1 1 0 0,-1-1-1 0 0,3-3-6 0 0,6-4 167 0 0,-11 8-131 0 0,1 1 0 0 0,-1-1-1 0 0,0 1 1 0 0,1-1 0 0 0,-1 0 0 0 0,0 1-1 0 0,0-1 1 0 0,0 0 0 0 0,-1 0 0 0 0,1 0-1 0 0,0 1 1 0 0,-1-1 0 0 0,1 0 0 0 0,-1 0-1 0 0,1 0 1 0 0,-1-1-36 0 0,7-18 136 0 0,-5 16-159 0 0,0 0 0 0 0,1-1 0 0 0,-2 1 1 0 0,1 0-1 0 0,-1-1 0 0 0,1 1 0 0 0,-1-1 0 0 0,-1 1 0 0 0,1-1 0 0 0,-1 0 0 0 0,0 0 23 0 0,0 2-41 0 0,0 1-1 0 0,1-1 0 0 0,0 0 1 0 0,-1 0-1 0 0,1 1 1 0 0,2-4 41 0 0,-2 4-33 0 0,0 0 1 0 0,0 0-1 0 0,-1 0 1 0 0,1 0-1 0 0,-1-1 1 0 0,1 1-1 0 0,-1 0 1 0 0,0-3 32 0 0,-2-11-135 0 0,1 12 86 0 0,1 0 0 0 0,-1 0 0 0 0,1 0 0 0 0,0 0 0 0 0,0 0 0 0 0,1 0 0 0 0,-1 0 0 0 0,1 0 49 0 0,2-29-230 0 0,-3 29 207 0 0,1-1 1 0 0,-1 1-1 0 0,1-1 1 0 0,0 1-1 0 0,0 0 1 0 0,0-1-1 0 0,1-2 23 0 0,-1 7 33 0 0,0 0-1 0 0,-1-1 0 0 0,1 1 0 0 0,-1-1 1 0 0,1 1-1 0 0,-1-1 0 0 0,0 1 0 0 0,0-1 0 0 0,0 0 1 0 0,0 1-1 0 0,0-1 0 0 0,0 1 0 0 0,0-1 1 0 0,0 1-1 0 0,-1-1 0 0 0,1 0-32 0 0,-1 0 41 0 0,1 1-3 0 0,5-7 91 0 0,-12 16-129 0 0,2-2 0 0 0,5-5 0 0 0,-1 0 0 0 0,0-1 0 0 0,1 1 0 0 0,-1 0 0 0 0,1 0 0 0 0,-1 0 0 0 0,1 0 0 0 0,-1 0 0 0 0,1 0 0 0 0,-1 0 0 0 0,1 0 0 0 0,0 0 0 0 0,0 0 0 0 0,0 1 0 0 0,0-1 0 0 0,0 0 0 0 0,0 0 0 0 0,0 0 0 0 0,0 0 0 0 0,0 0 0 0 0,0 0 0 0 0,0 0 0 0 0,0 1 0 0 0,0-1 0 0 0,0 1-1 0 0,0-1 1 0 0,0 0 0 0 0,0 1-1 0 0,-1-1 1 0 0,1 0 0 0 0,0 0 0 0 0,-1 1-1 0 0,1-1 1 0 0,-1 0 0 0 0,0 0-1 0 0,1 1 1 0 0,-1-1 0 0 0,0 0 0 0 0,0 1 0 0 0,0-1-6 0 0,0 0 0 0 0,0 1 1 0 0,0-1-1 0 0,0 1 1 0 0,0 0-1 0 0,1-1 0 0 0,-1 1 1 0 0,0-1-1 0 0,1 1 0 0 0,0 0 1 0 0,-1 0-1 0 0,1 1 6 0 0,2 28-109 0 0,-1-22 101 0 0,-1 0-1 0 0,1 0 0 0 0,-1 0 0 0 0,-2 8 9 0 0,2-11 0 0 0,-1 1 0 0 0,1 0 0 0 0,1 0 0 0 0,-1 0 0 0 0,1 0 0 0 0,0 0 0 0 0,1 0 0 0 0,0 0 0 0 0,0 0 0 0 0,-2-6 0 0 0,1 2 0 0 0,-1 0 0 0 0,1 0 0 0 0,-1 0 0 0 0,0-1 0 0 0,0 1 0 0 0,0 0 0 0 0,-1 0 0 0 0,1 0 0 0 0,-1 0 0 0 0,1-1 0 0 0,-2 4 0 0 0,1-3 0 0 0,0 0 0 0 0,0 0 0 0 0,1 0 0 0 0,-1 0 0 0 0,1 1 0 0 0,0-1 0 0 0,0 0 0 0 0,0 1 0 0 0,7 20 0 0 0,-6-20 0 0 0,1 0 0 0 0,-1 0 0 0 0,0 0 0 0 0,0 0 0 0 0,-1 0 0 0 0,1 0 0 0 0,-1 1 0 0 0,0-2 11 0 0,0 0-1 0 0,0 0 0 0 0,0 0 0 0 0,0 0 1 0 0,1 0-1 0 0,-1 0 0 0 0,1 0 0 0 0,0 0 1 0 0,0 0-1 0 0,0 0 0 0 0,0 0 1 0 0,1-1-1 0 0,-1 1 0 0 0,1 0 0 0 0,-1-1 1 0 0,1 0-1 0 0,1 2-10 0 0,0-1 11 0 0,0 0 1 0 0,0 0 0 0 0,1 0-1 0 0,-1 0 1 0 0,1 0-1 0 0,-1-1-11 0 0,-1-1 10 0 0,0 0-1 0 0,0 0 1 0 0,0-1-1 0 0,0 1 0 0 0,0-1 1 0 0,0 1-1 0 0,0-1 1 0 0,0 0-1 0 0,0 0 1 0 0,0 1-1 0 0,0-2 0 0 0,0 1 1 0 0,0 0-1 0 0,1 0-9 0 0,3-1 47 0 0,0 0-1 0 0,0 0 0 0 0,0-1 1 0 0,0 0-1 0 0,-1 0 1 0 0,1 0-1 0 0,0-1 0 0 0,-1 1 1 0 0,0-1-1 0 0,0-1 1 0 0,0 1-1 0 0,0-1 0 0 0,0 0 1 0 0,-1 0-1 0 0,1 0-46 0 0,13-15 28 0 0,-14 16-106 0 0,0-1 1 0 0,0 0 0 0 0,0 0 0 0 0,-1-1-1 0 0,0 1 1 0 0,1-1 0 0 0,1-3 77 0 0,3-8-73 0 0,-4 9 53 0 0,0-1 1 0 0,-1 1-1 0 0,1-1 0 0 0,-1 0 0 0 0,-1 0 1 0 0,1 0-1 0 0,-1-1 0 0 0,0-5 20 0 0,1-11-15 0 0,-2 20 10 0 0,0 0-1 0 0,0 0 1 0 0,-1 0-1 0 0,1 0 1 0 0,-1 0-1 0 0,0 0 1 0 0,-1 0 0 0 0,1 1-1 0 0,-2-6 6 0 0,-1 0 20 0 0,-2 1 84 0 0,-9 6-4 0 0,14 5-91 0 0,0 0 0 0 0,0-1 0 0 0,-1 1 0 0 0,1 0 0 0 0,-1 0 0 0 0,1 0-1 0 0,-1-1 1 0 0,0 1 0 0 0,-1 1-9 0 0,0 4-2 0 0,-1 1 0 0 0,1-1 0 0 0,0 1 1 0 0,1-1-1 0 0,0 1 0 0 0,0-1 0 0 0,1 1 0 0 0,0 0 0 0 0,0 2 2 0 0,0 1-28 0 0,1-1-1 0 0,0 0 1 0 0,0 0 0 0 0,1 1-1 0 0,0-1 1 0 0,1 0 0 0 0,0-1 0 0 0,0 1-1 0 0,3 3 29 0 0,-4-10 14 0 0,-1-1 0 0 0,1 1-1 0 0,0-1 1 0 0,0 0 0 0 0,0 0 0 0 0,0 0-1 0 0,0 0 1 0 0,0 0 0 0 0,1 0 0 0 0,-1-1-1 0 0,1 1 1 0 0,-1-1 0 0 0,1 1-1 0 0,0-1 1 0 0,1 0-14 0 0,3 2 160 0 0,1 0 1 0 0,0-1-1 0 0,0-1 0 0 0,6 2-160 0 0,3-2 264 0 0,0 1 0 0 0,0-2 0 0 0,6-1-264 0 0,-15 1-377 0 0,0-1 0 0 0,0 0 0 0 0,0 0 0 0 0,0-1 0 0 0,0-1 0 0 0,-1 1 0 0 0,8-4 377 0 0,-2 0-1088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5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264 268 11544 0 0,'4'-18'1253'0'0,"-4"17"-1092"0"0,0 0 0 0 0,0 0 0 0 0,0 0 0 0 0,-1-1 0 0 0,1 1 0 0 0,0 0 0 0 0,0 0 0 0 0,-1 0 0 0 0,1 0 0 0 0,-1 0 0 0 0,1 0 0 0 0,-1 0 0 0 0,0-1-161 0 0,0 1 142 0 0,0 0 0 0 0,0 0 0 0 0,0 0 0 0 0,0 0 1 0 0,0 1-1 0 0,0-1 0 0 0,0 0 0 0 0,0 1 0 0 0,0-1 1 0 0,-1 0-1 0 0,1 1 0 0 0,0-1 0 0 0,0 1 0 0 0,-1 0 1 0 0,0-1-143 0 0,-4 0 305 0 0,1 1 0 0 0,0 0 0 0 0,-1 0 0 0 0,1 0 0 0 0,-6 1-305 0 0,9-1 49 0 0,-45 12 953 0 0,40-10-804 0 0,0 0-1 0 0,0 0 0 0 0,0 0 1 0 0,0 1-1 0 0,1 0 0 0 0,-7 4-197 0 0,12-6 86 0 0,1-1-82 0 0,0 0 0 0 0,-1 1 0 0 0,1-1 0 0 0,0 1 0 0 0,0-1 0 0 0,0 1 0 0 0,0-1 0 0 0,-1 1 1 0 0,1-1-1 0 0,0 1 0 0 0,0 0 0 0 0,0-1 0 0 0,0 1 0 0 0,0-1 0 0 0,0 1 0 0 0,0-1 0 0 0,0 1 0 0 0,0-1 1 0 0,1 1-1 0 0,-1-1 0 0 0,0 1 0 0 0,0-1 0 0 0,0 1 0 0 0,1-1 0 0 0,-1 1 0 0 0,0-1 0 0 0,1 1-4 0 0,2 3-15 0 0,0 1-1 0 0,1-1 1 0 0,0 0-1 0 0,0-1 1 0 0,0 1-1 0 0,0-1 0 0 0,1 1 1 0 0,-1-1-1 0 0,4 1 16 0 0,10 5 6 0 0,1 0-1 0 0,0-1-5 0 0,32 15-3 0 0,-42-19 29 0 0,1 2-1 0 0,-1-1 0 0 0,0 1 1 0 0,-1 1-1 0 0,1 0 0 0 0,-1 0 1 0 0,-1 0-1 0 0,6 7-25 0 0,-13-13 58 0 0,1 0-1 0 0,0 0 0 0 0,0 1 1 0 0,-1-1-1 0 0,1 0 1 0 0,-1 1-1 0 0,1-1 1 0 0,-1 0-1 0 0,0 1 1 0 0,0-1-1 0 0,1 1 1 0 0,-1-1-1 0 0,0 1 1 0 0,0-1-1 0 0,0 0 1 0 0,0 1-1 0 0,-1-1 1 0 0,1 1-1 0 0,0-1 1 0 0,-1 1-58 0 0,0 1 71 0 0,0 0 1 0 0,0-1 0 0 0,-1 1-1 0 0,1-1 1 0 0,-1 1 0 0 0,0-1 0 0 0,0 0-1 0 0,0 0 1 0 0,0 1 0 0 0,0-1-72 0 0,-6 4 209 0 0,1 0-1 0 0,-1 0 1 0 0,0-1 0 0 0,-1 0 0 0 0,-7 3-209 0 0,-7 2 181 0 0,-1-1 0 0 0,0-1 0 0 0,-10 2-181 0 0,22-7-4 0 0,0-1 0 0 0,0 0 1 0 0,0-1-1 0 0,-1 0 0 0 0,1-1 1 0 0,-1 0-1 0 0,-10-3 4 0 0,17 1-208 0 0,0 0 0 0 0,1 0 0 0 0,-1-1 0 0 0,1 0 0 0 0,0 0 0 0 0,0 0 0 0 0,-3-3 208 0 0,7 5-109 0 0,1 0 1 0 0,-1 0-1 0 0,1 0 1 0 0,0 1-1 0 0,-1-1 1 0 0,1 0-1 0 0,0 0 1 0 0,-1 0-1 0 0,1 0 1 0 0,0 0-1 0 0,0 0 1 0 0,0 0-1 0 0,0 1 1 0 0,0-1-1 0 0,0 0 0 0 0,0 0 1 0 0,0 0-1 0 0,0 0 1 0 0,0 0-1 0 0,0 0 1 0 0,1 0 108 0 0,6-21-5219 0 0,7 3 2115 0 0,4 4-28 0 0</inkml:trace>
  <inkml:trace contextRef="#ctx0" brushRef="#br0" timeOffset="390.877">476 472 11432 0 0,'0'0'521'0'0,"0"0"-10"0"0,1 0-325 0 0,4 0 157 0 0,-1-1 0 0 0,0 1 0 0 0,0-1 0 0 0,0 0 0 0 0,0 0 0 0 0,0 0 0 0 0,0-1 0 0 0,-1 1 0 0 0,1-1-1 0 0,0 0 1 0 0,-1 0 0 0 0,1 0 0 0 0,-1-1 0 0 0,0 1 0 0 0,0-1 0 0 0,2-1-343 0 0,4-6 334 0 0,0 0-1 0 0,0 0 1 0 0,-1-1 0 0 0,0-2-334 0 0,-6 11-29 0 0,2-4 115 0 0,0 0-1 0 0,-1-1 0 0 0,0 1 0 0 0,0-1 0 0 0,2-6-85 0 0,-4 10 53 0 0,0-1-1 0 0,0 1 0 0 0,-1 0 0 0 0,1 0 0 0 0,-1 0 0 0 0,0 0 0 0 0,0-1 1 0 0,0 1-1 0 0,0 0 0 0 0,-1 0 0 0 0,1 0 0 0 0,-1-1 0 0 0,0 1 0 0 0,0-2-52 0 0,0 4 53 0 0,0-1 1 0 0,1 1-1 0 0,-1 0 0 0 0,0-1 0 0 0,0 1 0 0 0,0 0 0 0 0,0-1 0 0 0,0 1 0 0 0,0 0 0 0 0,0 0 1 0 0,0 0-1 0 0,-1 0 0 0 0,1 0 0 0 0,0 0 0 0 0,-1 1 0 0 0,1-1 0 0 0,-1 0 0 0 0,1 1 0 0 0,-1-1 1 0 0,1 1-1 0 0,-1-1 0 0 0,1 1 0 0 0,-1 0 0 0 0,1-1 0 0 0,-1 1 0 0 0,1 0 0 0 0,-1 0 0 0 0,0 0 1 0 0,1 0-1 0 0,-1 1 0 0 0,1-1 0 0 0,-1 0 0 0 0,1 1 0 0 0,-1-1 0 0 0,1 1 0 0 0,-1-1 0 0 0,1 1 1 0 0,-1 0-1 0 0,1 0 0 0 0,0-1 0 0 0,-1 1 0 0 0,1 0 0 0 0,0 0 0 0 0,0 0 0 0 0,0 0 0 0 0,-1 1 1 0 0,1-1-1 0 0,1 0 0 0 0,-1 0 0 0 0,0 1 0 0 0,0-1 0 0 0,0 1 0 0 0,1-1 0 0 0,-1 1-53 0 0,-3 6-87 0 0,3-6 67 0 0,-1 1 0 0 0,1-1 0 0 0,0 1 0 0 0,0-1-1 0 0,1 1 1 0 0,-1-1 0 0 0,0 1 0 0 0,1 0 0 0 0,0-1 0 0 0,-1 2 20 0 0,-2 26 239 0 0,2-25-152 0 0,0 1 1 0 0,1 0-1 0 0,0 0 1 0 0,-1 0 0 0 0,2-1-1 0 0,-1 4-87 0 0,2 2 47 0 0,0 0-1 0 0,1 0 1 0 0,0 0-1 0 0,1-1 1 0 0,0 0-1 0 0,0 1-46 0 0,-1-6 28 0 0,0 0 0 0 0,-1 0 0 0 0,2-1-1 0 0,-1 0 1 0 0,0 1 0 0 0,1-1 0 0 0,0 0-1 0 0,0-1 1 0 0,0 1 0 0 0,0-1 0 0 0,0 0-1 0 0,1 0 1 0 0,2 1-28 0 0,-4-2 27 0 0,1 0 0 0 0,0 0-1 0 0,-1-1 1 0 0,1 1 0 0 0,0-1 0 0 0,0 0-1 0 0,2 0-26 0 0,-4 0-38 0 0,0-1 0 0 0,-1-1-1 0 0,1 1 1 0 0,0 0 0 0 0,0 0-1 0 0,-1 0 1 0 0,1-1 0 0 0,0 1-1 0 0,-1-1 1 0 0,1 0 0 0 0,0 1-1 0 0,-1-1 1 0 0,1 0 0 0 0,-1 0-1 0 0,1 0 1 0 0,-1 0 0 0 0,1 0-1 0 0,-1 0 1 0 0,1-1 38 0 0,5-5-390 0 0,-2 3-304 0 0,-1 1 1 0 0,0-1-1 0 0,0 0 1 0 0,0-1-1 0 0,-1 1 1 0 0,0-1-1 0 0,0 0 0 0 0,3-3 694 0 0,1-6-2966 0 0,1-2-2883 0 0</inkml:trace>
  <inkml:trace contextRef="#ctx0" brushRef="#br0" timeOffset="799.461">783 78 15664 0 0,'0'0'356'0'0,"0"0"49"0"0,0 0 21 0 0,0 0-42 0 0,0 0-180 0 0,0 0 176 0 0,0 0 107 0 0,0 0 22 0 0,0 16 1093 0 0,-9 113 764 0 0,12-39-2247 0 0,5 0-119 0 0,-6-58-472 0 0,-1-28 126 0 0,0 0-1 0 0,0 1 1 0 0,0-1-1 0 0,1 0 1 0 0,0 2 346 0 0,-1-4-525 0 0,-1-1 0 0 0,1 0 1 0 0,0 1-1 0 0,-1-1 0 0 0,1 0 1 0 0,0 0-1 0 0,0 0 0 0 0,0 1 1 0 0,0-1-1 0 0,0 0 0 0 0,0 0 525 0 0,5 0-2366 0 0</inkml:trace>
  <inkml:trace contextRef="#ctx0" brushRef="#br0" timeOffset="1229.156">1014 330 10448 0 0,'0'0'480'0'0,"0"0"-11"0"0,9 0-282 0 0,46-14 2906 0 0,-49 13-2593 0 0,0 0 1 0 0,-1-1 0 0 0,1 0-1 0 0,-1 0 1 0 0,1-1-1 0 0,-1 1 1 0 0,1-2-501 0 0,3 0 610 0 0,-6 2-539 0 0,-1 0 0 0 0,1 0 0 0 0,-1 0 1 0 0,0-1-1 0 0,0 1 0 0 0,0 0 0 0 0,0-1 0 0 0,0 1 0 0 0,-1-1 0 0 0,1 0 0 0 0,-1 1 0 0 0,0-1 0 0 0,1 0 0 0 0,-1 0 0 0 0,0-1-71 0 0,-1-3 515 0 0,0-2-231 0 0,0 1 0 0 0,0 0 0 0 0,-1-1 0 0 0,-2-6-284 0 0,3 13-2 0 0,-1 1 1 0 0,1-1 0 0 0,0 0-1 0 0,-1 1 1 0 0,0-1-1 0 0,1 1 1 0 0,-1-1 0 0 0,0 1-1 0 0,0-1 1 0 0,0 1-1 0 0,0-1 1 0 0,0 1 0 0 0,0 0-1 0 0,-1-1 1 0 0,1 1-1 0 0,0 0 1 0 0,-1 0 0 0 0,1 0-1 0 0,0 0 1 0 0,-1 0-1 0 0,1 1 1 0 0,-1-1 0 0 0,0 0-1 0 0,1 1 1 0 0,-1-1-1 0 0,0 1 2 0 0,-3-2 108 0 0,-1 1-1 0 0,0 0 0 0 0,0 0 1 0 0,0 0-1 0 0,0 1 1 0 0,0 0-1 0 0,0 0 0 0 0,0 1 1 0 0,0 0-1 0 0,0 0 0 0 0,1 0 1 0 0,-1 1-1 0 0,0-1 0 0 0,1 2 1 0 0,-1-1-1 0 0,1 0 1 0 0,-1 1-1 0 0,1 0 0 0 0,0 0-107 0 0,-2 3 8 0 0,0-1-1 0 0,0 1 0 0 0,1 0 1 0 0,0 0-1 0 0,0 1 0 0 0,1 0 1 0 0,0 0-1 0 0,0 0 0 0 0,0 0 1 0 0,1 1-1 0 0,0 0 0 0 0,0 0 1 0 0,0 3-8 0 0,2-7 3 0 0,1 0 1 0 0,0 1-1 0 0,0-1 1 0 0,0 0-1 0 0,1 0 1 0 0,-1 1-1 0 0,1-1 1 0 0,0 1-1 0 0,0-1 1 0 0,1 0-1 0 0,-1 1 0 0 0,1-1 1 0 0,0 0-1 0 0,0 0 1 0 0,0 1-1 0 0,1-1 1 0 0,-1 0-1 0 0,1 0 1 0 0,0 0-1 0 0,0-1 1 0 0,1 1-1 0 0,-1 0 1 0 0,1-1-1 0 0,0 1 1 0 0,-1-1-1 0 0,2 0 1 0 0,1 2-4 0 0,0-1 8 0 0,0 0 0 0 0,1 0 0 0 0,0-1 0 0 0,0 0 0 0 0,0 0 0 0 0,0 0 0 0 0,0-1 0 0 0,1 1 0 0 0,-1-2 0 0 0,1 1 0 0 0,-1-1 0 0 0,1 0 0 0 0,2 0-8 0 0,2 0-779 0 0,0-1 0 0 0,-1 0 0 0 0,6-1 779 0 0,32-7-7886 0 0,-32 3 2000 0 0</inkml:trace>
  <inkml:trace contextRef="#ctx0" brushRef="#br0" timeOffset="1629.718">1454 165 14944 0 0,'-2'-1'188'0'0,"0"0"1"0"0,-1 0 0 0 0,1 0 0 0 0,-1 0 0 0 0,1 1-1 0 0,-1-1 1 0 0,1 1 0 0 0,-1-1 0 0 0,1 1 0 0 0,-1 0-1 0 0,0 0 1 0 0,1 0 0 0 0,-1 1 0 0 0,1-1-1 0 0,-1 1 1 0 0,1-1 0 0 0,-1 1 0 0 0,1 0 0 0 0,-3 1-189 0 0,0 0 300 0 0,0 0 0 0 0,0 0-1 0 0,1 1 1 0 0,-1 0 0 0 0,1 0 0 0 0,0 0 0 0 0,0 1 0 0 0,0-1 0 0 0,-2 2-300 0 0,-14 8 946 0 0,10-7-121 0 0,-29 24 312 0 0,28-23-935 0 0,1 1-1 0 0,1 0 1 0 0,0 1-1 0 0,0 0 1 0 0,0 1-202 0 0,-14 15 141 0 0,13-6 14 0 0,5-13-96 0 0,4 2-38 0 0,1-7-19 0 0,0-1 1 0 0,0 1-1 0 0,0-1 0 0 0,0 1 1 0 0,0 0-1 0 0,0-1 0 0 0,-1 1 1 0 0,1-1-1 0 0,0 1 0 0 0,0-1 1 0 0,0 1-1 0 0,-1-1 1 0 0,1 1-1 0 0,0 0 0 0 0,-1-1 1 0 0,1 0-1 0 0,0 1 0 0 0,-1-1 1 0 0,1 1-1 0 0,-1-1 0 0 0,1 1 1 0 0,-1-1-3 0 0,0 3 5 0 0,2 10 75 0 0,0-12-75 0 0,-1 1 0 0 0,1 0 0 0 0,0 0 0 0 0,0-1 0 0 0,0 1-1 0 0,0 0 1 0 0,0-1 0 0 0,0 1 0 0 0,0-1 0 0 0,0 1 0 0 0,1-1 0 0 0,-1 0-1 0 0,1 0 1 0 0,-1 1 0 0 0,1-1 0 0 0,-1 0 0 0 0,1 0 0 0 0,-1 0 0 0 0,1-1 0 0 0,0 1-1 0 0,0 0 1 0 0,-1-1 0 0 0,3 1-5 0 0,2 1 17 0 0,1 0 0 0 0,-1-1 1 0 0,1 0-1 0 0,0 0 0 0 0,0-1 0 0 0,1 1-17 0 0,16-1-100 0 0,1-2 1 0 0,0 0-1 0 0,18-4 100 0 0,-31 3-801 0 0,0 0 0 0 0,0-1-1 0 0,7-3 802 0 0,-10 2-1488 0 0,1 0-1 0 0,-1 0 0 0 0,0-1 1 0 0,5-3 1488 0 0,1-2-2187 0 0,-2-1-11 0 0</inkml:trace>
  <inkml:trace contextRef="#ctx0" brushRef="#br0" timeOffset="1630.718">1645 0 15664 0 0,'0'0'718'0'0,"0"0"-19"0"0,0 9-421 0 0,-1 14 610 0 0,-1 1 0 0 0,-2 1-888 0 0,-2 30 2342 0 0,-9 129 515 0 0,10-142-2352 0 0,-7 30-505 0 0,9-86-7388 0 0,3-12-1175 0 0,3 12 6211 0 0</inkml:trace>
  <inkml:trace contextRef="#ctx0" brushRef="#br0" timeOffset="2014.555">1654 221 3224 0 0,'30'-17'713'0'0,"-22"13"874"0"0,0 0 0 0 0,0 1 0 0 0,0 0-1 0 0,7-1-1586 0 0,-10 3 812 0 0,0 0 0 0 0,0 0 0 0 0,0 1 0 0 0,1 0 0 0 0,-1 0 0 0 0,0 0 0 0 0,0 0 1 0 0,3 1-813 0 0,-3 0 163 0 0,0 1 0 0 0,-1-1 0 0 0,1 1 0 0 0,-1-1 0 0 0,1 1 0 0 0,1 2-163 0 0,0 0 402 0 0,-1 0 0 0 0,1 1-1 0 0,-1-1 1 0 0,0 1 0 0 0,0 1-1 0 0,-1-1 1 0 0,1 1 0 0 0,-1-1-1 0 0,0 2-401 0 0,4 5 527 0 0,-6-9-385 0 0,0-1 1 0 0,-1 1-1 0 0,0 0 0 0 0,1 0 1 0 0,-1 0-1 0 0,0 0 1 0 0,0 0-1 0 0,-1 1 0 0 0,1-1 1 0 0,-1 0-1 0 0,1 0 1 0 0,-1 0-1 0 0,0 1 1 0 0,0 0-143 0 0,-1 4 356 0 0,0 0 0 0 0,0 0 0 0 0,-1 0 0 0 0,-2 8-356 0 0,1-8 271 0 0,0-1 0 0 0,-1 0 0 0 0,0 0 0 0 0,0 0 0 0 0,-2 2-271 0 0,-3 5 412 0 0,8-13-291 0 0,1-1 9 0 0,0 0 4 0 0,0 0-85 0 0,0 0-362 0 0,0 0-156 0 0,0 0-38 0 0,0 0-73 0 0,9-8-2296 0 0,31-41-6854 0 0,-24 27 6661 0 0</inkml:trace>
  <inkml:trace contextRef="#ctx0" brushRef="#br0" timeOffset="2015.555">2022 153 15664 0 0,'0'0'696'0'0,"0"0"135"0"0,-5 3-663 0 0,1-3-168 0 0,1 3 0 0 0,3-3 0 0 0,-4 6 0 0 0,-1-4 0 0 0,1 0 0 0 0,-1 4 0 0 0,1 0 0 0 0,2-1 0 0 0,-1 1 0 0 0,-1-1 0 0 0,8 4-480 0 0,-1-5-135 0 0,-3-4-25 0 0,0 0-8 0 0</inkml:trace>
  <inkml:trace contextRef="#ctx0" brushRef="#br0" timeOffset="2535.765">2188 221 15664 0 0,'-2'1'356'0'0,"-9"8"329"0"0,1 0 1 0 0,-9 8-686 0 0,6-4-8 0 0,-24 19 277 0 0,17-15 801 0 0,1 1 1 0 0,0 1-1 0 0,-3 5-1070 0 0,17-18 295 0 0,3-3-269 0 0,0-1 0 0 0,0 0 1 0 0,0 1-1 0 0,0 0 0 0 0,1-1 0 0 0,0 1 0 0 0,-1 0 0 0 0,1 0 0 0 0,0 0 0 0 0,0 0 0 0 0,0 0 0 0 0,0 2-26 0 0,1-5 46 0 0,0 1-1 0 0,0 0 0 0 0,0-1 0 0 0,0 1 0 0 0,0-1 0 0 0,0 1 1 0 0,0 0-1 0 0,0-1 0 0 0,0 1 0 0 0,0 0 0 0 0,1-1 1 0 0,-1 1-1 0 0,0-1 0 0 0,0 1 0 0 0,1 0 0 0 0,-1-1 1 0 0,0 1-1 0 0,1-1 0 0 0,-1 1 0 0 0,0-1 0 0 0,1 1 0 0 0,-1-1 1 0 0,1 1-1 0 0,-1-1 0 0 0,1 1 0 0 0,-1-1 0 0 0,1 0 1 0 0,-1 1-1 0 0,1-1 0 0 0,-1 0 0 0 0,1 1 0 0 0,0-1 0 0 0,-1 0 1 0 0,1 0-1 0 0,-1 0 0 0 0,1 0 0 0 0,0 1 0 0 0,-1-1 1 0 0,1 0-1 0 0,0 0 0 0 0,-1 0 0 0 0,1 0 0 0 0,0 0 1 0 0,0-1-46 0 0,-1 1-67 0 0,3 0 28 0 0,0 0 1 0 0,0-1-1 0 0,0 1 1 0 0,0-1-1 0 0,0 0 1 0 0,0 0 0 0 0,-1 0-1 0 0,1-1 1 0 0,0 1-1 0 0,0-1 1 0 0,-1 1-1 0 0,1-1 1 0 0,0-1 38 0 0,32-29 55 0 0,-27 24-124 0 0,6-6-37 0 0,0 1 1 0 0,0 0-1 0 0,1 1 0 0 0,1 1 0 0 0,0 1 0 0 0,0 0 0 0 0,17-7 106 0 0,-29 16-8 0 0,0-1 1 0 0,0 2-1 0 0,0-1 1 0 0,0 0-1 0 0,0 1 1 0 0,-1-1-1 0 0,1 1 1 0 0,0 0-1 0 0,0 0 1 0 0,0 1-1 0 0,0-1 0 0 0,0 1 1 0 0,0 0-1 0 0,0 0 1 0 0,-1 0-1 0 0,1 1 1 0 0,0-1-1 0 0,-1 1 1 0 0,1 0-1 0 0,-1 0 1 0 0,1 0-1 0 0,-1 0 1 0 0,0 1-1 0 0,0 0 0 0 0,0-1 1 0 0,0 2 7 0 0,3 2 106 0 0,0 1-1 0 0,0-1 1 0 0,-1 1 0 0 0,0 0-1 0 0,-1 0 1 0 0,0 1 0 0 0,0 0 0 0 0,0-1-1 0 0,-1 1 1 0 0,0 0 0 0 0,1 8-106 0 0,-1-4 121 0 0,4 22 120 0 0,-7-32-232 0 0,0 0 0 0 0,0 0 0 0 0,0 0-1 0 0,0 0 1 0 0,0 0 0 0 0,0 0 0 0 0,-1 0 0 0 0,1 0 0 0 0,-1 0 0 0 0,1 0 0 0 0,-1 0 0 0 0,0 0-1 0 0,0 0 1 0 0,0 0-9 0 0,0-1 46 0 0,0 0 0 0 0,0-1 0 0 0,1 1 0 0 0,-1-1 0 0 0,0 1 0 0 0,0-1 0 0 0,0 1 0 0 0,0-1 0 0 0,0 0 0 0 0,0 1 0 0 0,0-1 0 0 0,0 0 0 0 0,0 0 0 0 0,0 0 0 0 0,1 0 0 0 0,-1 0-1 0 0,0 0 1 0 0,0 0 0 0 0,0 0 0 0 0,0 0 0 0 0,0 0 0 0 0,0 0 0 0 0,0-1 0 0 0,0 1 0 0 0,0 0 0 0 0,0-1 0 0 0,0 1 0 0 0,0 0 0 0 0,0-1 0 0 0,1 0 0 0 0,-1 1 0 0 0,0-1 0 0 0,0 1 0 0 0,0-1 0 0 0,1 0 0 0 0,-1 1-1 0 0,1-1 1 0 0,-1 0 0 0 0,0 0 0 0 0,1 0 0 0 0,-1 1 0 0 0,1-1 0 0 0,-1 0-46 0 0,0-7 0 0 0,0 5 0 0 0,1 0 0 0 0,-1-1 0 0 0,1 1 0 0 0,0 0 0 0 0,0 0 0 0 0,0 0 0 0 0,0-1 0 0 0,0 1 0 0 0,1 0 0 0 0,-1 0 0 0 0,1 0 0 0 0,0 0 0 0 0,0 0 0 0 0,1-3 0 0 0,4-8-185 0 0,1-1 0 0 0,0 1 0 0 0,1 1 0 0 0,1-1 0 0 0,0 2 0 0 0,0-1 0 0 0,1 1 0 0 0,8-6 185 0 0,-13 14-83 0 0,0 0-1 0 0,1 0 0 0 0,-1 0 0 0 0,1 1 0 0 0,0 0 1 0 0,2-1 83 0 0,-6 3 15 0 0,0 0 0 0 0,0 0 0 0 0,0 1 1 0 0,0-1-1 0 0,0 0 0 0 0,0 1 0 0 0,1-1 0 0 0,-1 1 1 0 0,0 0-1 0 0,0 0 0 0 0,1 0 0 0 0,-1 0 1 0 0,0 0-1 0 0,0 1 0 0 0,0-1 0 0 0,1 0 1 0 0,-1 1-1 0 0,0 0 0 0 0,1 0-15 0 0,5 4-38 0 0,0 1 0 0 0,-1 0 0 0 0,0 0 1 0 0,0 1-1 0 0,0 0 0 0 0,2 4 38 0 0,24 22 7 0 0,-27-26 320 0 0,1-1 0 0 0,-1 1 1 0 0,-1 0-1 0 0,1 1 0 0 0,0 2-327 0 0,16 19-2109 0 0,-15-20-3609 0 0,-1 2-1801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98 171 3680 0 0,'3'-2'23'0'0,"-1"0"-1"0"0,1-1 1 0 0,-1 1-1 0 0,0 0 1 0 0,0-1 0 0 0,0 1-1 0 0,0-1 1 0 0,1-2-23 0 0,-3 3 88 0 0,1 1 0 0 0,-1-1 0 0 0,0 1 0 0 0,1-1 0 0 0,-1 0 0 0 0,0 1 1 0 0,0-1-1 0 0,0 0 0 0 0,0 1 0 0 0,0-1 0 0 0,0 1 0 0 0,-1-1 0 0 0,1 0 0 0 0,-1 1 0 0 0,1-1 0 0 0,-1 1 0 0 0,1-1 1 0 0,-1 0-89 0 0,-7-21 4538 0 0,7 21-4416 0 0,1-1 1 0 0,-1 1-1 0 0,1 0 0 0 0,0 0 0 0 0,-1 0 0 0 0,1-1 1 0 0,0 1-1 0 0,1 0 0 0 0,-1-1-122 0 0,0 1 282 0 0,0-1-1 0 0,0 1 1 0 0,0 0 0 0 0,0-1 0 0 0,0 1-1 0 0,-1-1 1 0 0,1 1 0 0 0,-1-1 0 0 0,0 1-1 0 0,0-1-281 0 0,-4-17 2896 0 0,5 12 2289 0 0,-2 13-3857 0 0,-1 13-1320 0 0,1 11 429 0 0,-4 31-201 0 0,3 1 0 0 0,3-1-1 0 0,3 10-235 0 0,7 39 150 0 0,-10-102-109 0 0,0-5-93 0 0,0-2-79 0 0,0 0-139 0 0,0 0-61 0 0,0 0-12 0 0,-2-14-1154 0 0,-1 6 753 0 0,2 0-1 0 0,-1 0 1 0 0,1-6 744 0 0,-4-17-1774 0 0,-10-40-1445 0 0,8 33 1679 0 0,-2 0 0 0 0,-7-18 1540 0 0,9 34 591 0 0,6 15-221 0 0,-2 0 1 0 0,1 1-1 0 0,-1-1 1 0 0,-3-5-371 0 0,5 9 242 0 0,-1-1-1 0 0,0 1 1 0 0,1-1 0 0 0,0 1 0 0 0,0-1-1 0 0,0 0 1 0 0,0 0 0 0 0,0 1-1 0 0,1-1 1 0 0,0 0 0 0 0,0-3-242 0 0,0 6 92 0 0,0-1 1 0 0,0 1-1 0 0,0-1 1 0 0,1 0-1 0 0,-1 1 0 0 0,0 0 1 0 0,1-1-1 0 0,-1 1 1 0 0,1-1-1 0 0,0 1 1 0 0,-1-1-1 0 0,1 1 0 0 0,0 0 1 0 0,0 0-1 0 0,0-1 1 0 0,0 1-1 0 0,0 0 1 0 0,0 0-1 0 0,0 0 0 0 0,0 0 1 0 0,0 0-1 0 0,1 0 1 0 0,-1 0-1 0 0,0 1 1 0 0,1-1-1 0 0,-1 0 0 0 0,1 1 1 0 0,-1-1-1 0 0,0 1 1 0 0,1-1-93 0 0,10-1 15 0 0,-1 0 0 0 0,1 1 1 0 0,0 0-1 0 0,0 0 0 0 0,0 2 0 0 0,-1-1 1 0 0,1 1-1 0 0,0 1 0 0 0,10 3-15 0 0,-1 1 158 0 0,0 0 1 0 0,0 2-1 0 0,-1 0 0 0 0,17 11-158 0 0,-30-15 66 0 0,-1 0-1 0 0,0 0 0 0 0,0 1 1 0 0,0 0-1 0 0,-1 0 1 0 0,1 0-1 0 0,-1 1 0 0 0,0 0 1 0 0,-1 0-1 0 0,0 0 0 0 0,0 0 1 0 0,0 1-1 0 0,-1 0 0 0 0,0 0 1 0 0,0 0-1 0 0,0 0 0 0 0,-1 0 1 0 0,0 2-66 0 0,0-3 72 0 0,-1 0 0 0 0,0 0 0 0 0,-1 0 0 0 0,1 1 0 0 0,-1-1 0 0 0,0 0 0 0 0,-1 0 0 0 0,1 0 0 0 0,-1 1 0 0 0,-1-1 0 0 0,1 0 0 0 0,-1 0 0 0 0,0-1 0 0 0,0 1 0 0 0,-1 0 0 0 0,1-1 0 0 0,-1 1 0 0 0,-1-1 1 0 0,1 0-1 0 0,-1 0 0 0 0,0 0 0 0 0,-2 2-72 0 0,-4 3 103 0 0,-1-1 1 0 0,0 0-1 0 0,0 0 1 0 0,-1-1-1 0 0,0-1 1 0 0,-9 5-104 0 0,1-2 38 0 0,-10 5 357 0 0,-22 7-395 0 0,42-18 40 0 0,-1-1 0 0 0,0 0 0 0 0,1 0 0 0 0,-1-2 0 0 0,0 1 0 0 0,0-1 0 0 0,-2-1-40 0 0,-24-5-338 0 0,36 5 116 0 0,1 0-127 0 0,0-1 150 0 0,0 1 0 0 0,0-1-1 0 0,0 1 1 0 0,0-1 0 0 0,0 1 0 0 0,0-1 0 0 0,0 1 0 0 0,0-1 0 0 0,0 1-1 0 0,0-1 1 0 0,0 1 0 0 0,1-1 0 0 0,-1 1 0 0 0,0-1 0 0 0,0 1-1 0 0,1-1 1 0 0,-1 1 0 0 0,0-1 0 0 0,1 1 0 0 0,-1 0 0 0 0,0-1 0 0 0,1 1-1 0 0,-1 0 1 0 0,0-1 0 0 0,1 1 0 0 0,0-1 199 0 0,2-2-3608 0 0,0-3-2616 0 0</inkml:trace>
  <inkml:trace contextRef="#ctx0" brushRef="#br0" timeOffset="389.496">512 296 15664 0 0,'0'0'356'0'0,"0"0"49"0"0,-6 12 539 0 0,-8 15-543 0 0,8-16 473 0 0,0 1 0 0 0,0 0 0 0 0,1 0 1 0 0,1 1-1 0 0,-3 11-874 0 0,1-4 418 0 0,4-16-326 0 0,1 1 1 0 0,0-1-1 0 0,0 1 1 0 0,0 0-1 0 0,1-1 1 0 0,-1 3-93 0 0,1 13 171 0 0,-1-12-140 0 0,1 1-1 0 0,1 0 1 0 0,-1 0-1 0 0,2 0 1 0 0,-1-1 0 0 0,3 7-31 0 0,-4-15-16 0 0,0 1 0 0 0,0-1 0 0 0,0 0-1 0 0,0 0 1 0 0,0 1 0 0 0,0-1 0 0 0,0 0 0 0 0,0 0 0 0 0,0 1 0 0 0,0-1 0 0 0,0 0 0 0 0,0 0 0 0 0,1 1 0 0 0,-1-1 0 0 0,0 0 0 0 0,0 0 0 0 0,0 1 0 0 0,1-1 0 0 0,-1 0 0 0 0,0 0 0 0 0,0 0 0 0 0,0 0 0 0 0,1 1 0 0 0,-1-1 0 0 0,0 0 0 0 0,0 0 0 0 0,1 0 0 0 0,-1 0 0 0 0,0 0 0 0 0,0 0 0 0 0,1 0 0 0 0,-1 0-1 0 0,0 0 1 0 0,1 0 0 0 0,-1 0 0 0 0,0 0 16 0 0,10-6-796 0 0,6-13-5817 0 0,-9 6-61 0 0</inkml:trace>
  <inkml:trace contextRef="#ctx0" brushRef="#br0" timeOffset="390.496">537 149 3680 0 0,'-17'-9'-332'0'0,"12"7"4520"0"0,0-1 6090 0 0,-7 15-8667 0 0,11-10-1575 0 0,-1-1 0 0 0,1 1 1 0 0,0-1-1 0 0,0 1 0 0 0,0 0 1 0 0,1-1-1 0 0,-1 1 0 0 0,0 0 1 0 0,1 0-1 0 0,-1 0 0 0 0,1 0 1 0 0,-1-1-1 0 0,1 1 0 0 0,0 0 0 0 0,0 0 1 0 0,0 0-1 0 0,0 0 0 0 0,0 0 1 0 0,0 1-37 0 0,2 5-808 0 0,-1 1 1 0 0,1-1 0 0 0,3 7 807 0 0,-2-6-1280 0 0,0 0-4725 0 0</inkml:trace>
  <inkml:trace contextRef="#ctx0" brushRef="#br0" timeOffset="929.613">706 215 920 0 0,'2'16'3055'0'0,"-2"11"6135"0"0,-1 0-5786 0 0,0-8-2392 0 0,-1 0 0 0 0,-1 0 0 0 0,-2 6-1012 0 0,2-11 384 0 0,-9 47 782 0 0,-10 55-162 0 0,22-114-976 0 0,-1-1-1 0 0,1 0 1 0 0,0 1-1 0 0,-1-1 1 0 0,1 0-1 0 0,-1 1 1 0 0,1-1 0 0 0,-1 0-1 0 0,0 0 1 0 0,0 1-28 0 0,-7 12 271 0 0,8-13-240 0 0,0-1-86 0 0,0-2-45 0 0,0-6-171 0 0,1 1 1 0 0,1 0-1 0 0,-1-1 0 0 0,1 1 1 0 0,0 0-1 0 0,1 0 0 0 0,0 0 1 0 0,0 0-1 0 0,0 0 0 0 0,1 1 1 0 0,2-4 270 0 0,2-1-528 0 0,0 0 0 0 0,0 0 0 0 0,1 1 0 0 0,0 1 0 0 0,5-4 528 0 0,13-15-1101 0 0,-15 16 467 0 0,1 1 0 0 0,0 0 0 0 0,1 1 0 0 0,10-6 634 0 0,-3 9 408 0 0,-20 6 68 0 0,-1 1 32 0 0,2 2 217 0 0,-1-2-633 0 0,-1 0 0 0 0,0 0 0 0 0,0 0 0 0 0,1 0 0 0 0,-1 0 0 0 0,0 0 0 0 0,0 0 0 0 0,1 0 0 0 0,-1 1 0 0 0,0-1 0 0 0,0 0 0 0 0,1 0 0 0 0,-1 0 0 0 0,0 0 0 0 0,0 1 0 0 0,1-1 0 0 0,-1 0 0 0 0,0 0 1 0 0,0 0-1 0 0,0 1 0 0 0,0-1 0 0 0,1 0 0 0 0,-1 0 0 0 0,0 1 0 0 0,0-1 0 0 0,0 0 0 0 0,0 0 0 0 0,0 1 0 0 0,0-1 0 0 0,0 0 0 0 0,0 1 0 0 0,0-1 0 0 0,0 0 0 0 0,0 0 0 0 0,0 1 0 0 0,0-1-92 0 0,-3 10 474 0 0,2-8-332 0 0,1 0 0 0 0,-1 0 0 0 0,0 0 0 0 0,0 0 1 0 0,0 0-1 0 0,0 0 0 0 0,-1 0 0 0 0,1 0 0 0 0,0 0 0 0 0,-1 0 0 0 0,1-1 0 0 0,-1 1 0 0 0,-1 1-142 0 0,-64 59 2022 0 0,62-57-2015 0 0,0 0 0 0 0,0 0 0 0 0,1 0 0 0 0,-1 1 1 0 0,1 0-1 0 0,1-1 0 0 0,-3 5-7 0 0,5-8 1 0 0,0 0 0 0 0,1 0 0 0 0,-1-1-1 0 0,0 1 1 0 0,1 0 0 0 0,0 0 0 0 0,-1 0 0 0 0,1 0 0 0 0,0-1-1 0 0,0 1 1 0 0,0 0 0 0 0,0 0 0 0 0,0 0 0 0 0,0 0 0 0 0,1 0 0 0 0,-1 0-1 0 0,1-1 1 0 0,-1 1 0 0 0,1 0 0 0 0,0 0 0 0 0,-1 0 0 0 0,1-1 0 0 0,0 1-1 0 0,0-1 1 0 0,0 1 0 0 0,1-1 0 0 0,-1 1 0 0 0,0-1 0 0 0,0 1 0 0 0,1-1-1 0 0,11 12-133 0 0,-10-10 143 0 0,0 1 1 0 0,1-1-1 0 0,-1 1 0 0 0,1-1 1 0 0,0-1-1 0 0,0 1 1 0 0,0 0-1 0 0,3 0-10 0 0,62 30 307 0 0,-66-32-695 0 0,11 4 823 0 0,-4-4-7190 0 0,-9-1-435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0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 10136 0 0,'0'0'230'0'0,"0"0"30"0"0,0 0 19 0 0,-1-1-40 0 0,-1-1-151 0 0,1 2 110 0 0,1 0 36 0 0,0 0-2 0 0,0 0-12 0 0,0 0-50 0 0,0 0-18 0 0,0 0-6 0 0,0 0-4 0 0,0 0-4 0 0,0 0-2 0 0,0 0 0 0 0,0 0 53 0 0,0 0 224 0 0,0 0 99 0 0,0 0 22 0 0,0 0-40 0 0,0 0-174 0 0,0 0-80 0 0,0 0-14 0 0,0 0 3 0 0,0 0 21 0 0,0 0 6 0 0,0 0 0 0 0,0 0-32 0 0,0 0-69 0 0,0 0 213 0 0,0 0 104 0 0,0 0 21 0 0,0 0-27 0 0,0 0-130 0 0,0 0-59 0 0,0 0-12 0 0,0 0-1 0 0,0 0 0 0 0,0 0 0 0 0,0 0 0 0 0,0 0 34 0 0,0 0 139 0 0,0 0 62 0 0,0 0 11 0 0,0 0-96 0 0,-5 17-812 0 0,4-6 432 0 0,0 0 0 0 0,1 0 0 0 0,1 0-1 0 0,1 10-33 0 0,0 17 233 0 0,0 216 649 0 0,-3-233-832 0 0,-1 6 315 0 0,3-21-1271 0 0,1-12-1405 0 0,2-10-1247 0 0,0 0-1 0 0,-2-1 1 0 0,0-2 3558 0 0,-1 4-4668 0 0</inkml:trace>
  <inkml:trace contextRef="#ctx0" brushRef="#br0" timeOffset="365.021">94 37 3224 0 0,'0'0'143'0'0,"0"-6"26"0"0,-2-1 162 0 0,2 5 1380 0 0,0 2-1292 0 0,0-1 0 0 0,1 1 0 0 0,-1-1 0 0 0,0 1 0 0 0,0-1 0 0 0,0 1-1 0 0,1-1 1 0 0,-1 1 0 0 0,0-1 0 0 0,1 1 0 0 0,-1 0 0 0 0,1-1-1 0 0,-1 1 1 0 0,0 0 0 0 0,1-1 0 0 0,-1 1 0 0 0,1 0 0 0 0,-1-1 0 0 0,1 1-1 0 0,-1 0 1 0 0,1 0 0 0 0,-1 0-419 0 0,14-2 2248 0 0,-10 2-2152 0 0,0 1 1 0 0,0-1-1 0 0,-1 1 0 0 0,1 0 0 0 0,0 0 0 0 0,0 1-96 0 0,11 6 661 0 0,1 0 0 0 0,7 7-661 0 0,-9-6 313 0 0,0-1 0 0 0,14 6-313 0 0,-15-8 156 0 0,-1 1 0 0 0,0 0 0 0 0,0 1 0 0 0,-1 0 0 0 0,1 1 0 0 0,-2 0 0 0 0,0 1 0 0 0,0 0 0 0 0,0 0 0 0 0,-1 1 0 0 0,-1 0 0 0 0,1 3-156 0 0,-8-12 23 0 0,0-1 0 0 0,0 1-1 0 0,0 0 1 0 0,0-1 0 0 0,0 1 0 0 0,0 0-1 0 0,-1 0 1 0 0,1 0 0 0 0,-1 0 0 0 0,0 0-1 0 0,1-1 1 0 0,-1 1 0 0 0,0 0 0 0 0,0 0 0 0 0,0 0-1 0 0,0 0 1 0 0,0 0 0 0 0,-1 0 0 0 0,1 0-1 0 0,-1 0 1 0 0,1 0 0 0 0,-1 0 0 0 0,0-1-1 0 0,1 1 1 0 0,-1 0 0 0 0,0 0 0 0 0,0-1 0 0 0,0 1-1 0 0,-1-1 1 0 0,1 1 0 0 0,0-1 0 0 0,-1 1-1 0 0,1-1 1 0 0,0 0 0 0 0,-1 1 0 0 0,0-1-1 0 0,1 0 1 0 0,-2 0-23 0 0,-8 5 224 0 0,0 0-1 0 0,-1-1 0 0 0,1 0 1 0 0,-1-1-1 0 0,-11 2-223 0 0,5-1 83 0 0,-36 12-132 0 0,-1-3 0 0 0,-54 7 49 0 0,85-15-717 0 0,18-5 253 0 0,1 1 0 0 0,-1-1 0 0 0,0 0-1 0 0,-4 0 465 0 0,9-1-872 0 0,1 0-1177 0 0,0 0-520 0 0,0 0-102 0 0,0 0-15 0 0</inkml:trace>
  <inkml:trace contextRef="#ctx0" brushRef="#br0" timeOffset="1361.715">564 257 2304 0 0,'0'0'101'0'0,"0"0"403"0"0,0 0 1608 0 0,0 0 705 0 0,0 0 139 0 0,0-1-2418 0 0,1 1 0 0 0,-1 0 0 0 0,1 0 0 0 0,0-1 0 0 0,0 1 0 0 0,-1 0 0 0 0,1 0 0 0 0,0 0-1 0 0,-1 0 1 0 0,1 0 0 0 0,0 0 0 0 0,0 0 0 0 0,-1 0 0 0 0,1 0 0 0 0,0 0 0 0 0,0 0-538 0 0,1 4 156 0 0,1-1 1 0 0,-1 1 0 0 0,0 0-1 0 0,0 0 1 0 0,0 0 0 0 0,-1 0-1 0 0,1 0 1 0 0,-1 0 0 0 0,0 1-1 0 0,0-1 1 0 0,0 0 0 0 0,-1 1-157 0 0,2 4 78 0 0,2 11 181 0 0,-1 1-1 0 0,0-1 1 0 0,-2 1-1 0 0,0-1 0 0 0,-1 1 1 0 0,-1 0-1 0 0,-1-1 0 0 0,-1 1 1 0 0,-1-1-1 0 0,-5 15-258 0 0,4-22 224 0 0,0 0 0 0 0,-2 1 0 0 0,1-2 0 0 0,-7 9-224 0 0,13-21 4 0 0,0 0-1 0 0,0 0 1 0 0,-1 0 0 0 0,1 1-1 0 0,0-1 1 0 0,0 0-1 0 0,0 0 1 0 0,-1 0 0 0 0,1 0-1 0 0,0 0 1 0 0,0 0-1 0 0,-1 0 1 0 0,1 0 0 0 0,0 0-1 0 0,0 0 1 0 0,0 0-1 0 0,-1 0 1 0 0,1 0 0 0 0,0 0-1 0 0,0 0 1 0 0,-1 0-1 0 0,1 0 1 0 0,0 0 0 0 0,0 0-1 0 0,-1 0 1 0 0,1 0-1 0 0,0 0 1 0 0,0 0 0 0 0,0 0-1 0 0,-1 0 1 0 0,1-1-1 0 0,0 1 1 0 0,0 0 0 0 0,0 0-1 0 0,0 0 1 0 0,-1 0-1 0 0,1-1 1 0 0,0 1 0 0 0,0 0-1 0 0,0 0-3 0 0,-6-7 112 0 0,5 4-135 0 0,0 0 1 0 0,0 0-1 0 0,0 0 0 0 0,0 0 1 0 0,1 0-1 0 0,-1 0 0 0 0,1-1 0 0 0,0 1 1 0 0,0 0-1 0 0,0 0 0 0 0,1 0 0 0 0,-1 0 1 0 0,1-1-1 0 0,0 1 0 0 0,0 0 0 0 0,0 0 1 0 0,0 0-1 0 0,0 0 0 0 0,1-1 23 0 0,5-10-111 0 0,1-1 0 0 0,0 1 0 0 0,1 1 0 0 0,0-1 0 0 0,1 2 0 0 0,0-1 0 0 0,5-3 111 0 0,-7 9-70 0 0,1 0-1 0 0,-1 0 1 0 0,1 0 0 0 0,0 1-1 0 0,1 0 1 0 0,-1 1-1 0 0,1 0 1 0 0,0 0-1 0 0,0 1 1 0 0,1 1-1 0 0,2-1 71 0 0,1 0-316 0 0,-7 2 393 0 0,-1 0 0 0 0,1 0 0 0 0,0 1 0 0 0,0 0 0 0 0,-1 0 0 0 0,1 1-1 0 0,0 0 1 0 0,0 0 0 0 0,1 0-77 0 0,-4 2-28 0 0,-3-2-126 0 0,-1 0-89 0 0,1 1-21 0 0,-1 0 262 0 0,0-1 1 0 0,0 1-1 0 0,0 0 1 0 0,0-1-1 0 0,1 1 1 0 0,-1-1-1 0 0,0 1 1 0 0,0 0-1 0 0,0-1 1 0 0,-1 1-1 0 0,1-1 1 0 0,0 1-1 0 0,0-1 0 0 0,0 1 1 0 0,0 0-1 0 0,0-1 1 0 0,-1 1-1 0 0,1-1 1 0 0,0 1-1 0 0,-1-1 1 0 0,1 1-1 0 0,0-1 1 0 0,-1 1-1 0 0,1-1 1 0 0,0 1-1 0 0,-1-1 1 0 0,1 0-1 0 0,-1 1 0 0 0,1-1 1 0 0,-1 0-1 0 0,1 1 1 0 0,-1-1-1 0 0,0 1 2 0 0,-1 0 20 0 0,-5 5 78 0 0,0-1 1 0 0,0 0-1 0 0,-1 0 0 0 0,0 0 0 0 0,0-1 0 0 0,0 0 0 0 0,-1-1-98 0 0,-13 8 57 0 0,11-5-57 0 0,1 0 0 0 0,-1 1 0 0 0,-1 2 0 0 0,-2-2 0 0 0,12-6 0 0 0,0 0 0 0 0,-1 0 0 0 0,1 1 0 0 0,0-1 0 0 0,0 0 0 0 0,-1 1 0 0 0,1 0 0 0 0,1-1 0 0 0,-1 1 0 0 0,0 0 0 0 0,0 0 0 0 0,-1 5 0 0 0,4-4 0 0 0,1 0 0 0 0,-1 0 0 0 0,0-1 0 0 0,1 1 0 0 0,0 0 0 0 0,0-1 0 0 0,0 1 0 0 0,0-1 0 0 0,1 1 0 0 0,4 3 27 0 0,1-1 0 0 0,-1 0 0 0 0,1 0 0 0 0,1-1 0 0 0,-1 0-1 0 0,0-1 1 0 0,1 1 0 0 0,1-1-27 0 0,38 17-137 0 0,18 14 275 0 0,-56-26-4268 0 0,-9-8-3091 0 0</inkml:trace>
  <inkml:trace contextRef="#ctx0" brushRef="#br0" timeOffset="2377.781">1254 301 2760 0 0,'7'-11'3312'0'0,"-5"8"-2718"0"0,0 1 0 0 0,0-1 0 0 0,0 0 1 0 0,-1 1-1 0 0,1-1 0 0 0,-1 0 0 0 0,1 0 0 0 0,-1 0 1 0 0,0 0-1 0 0,0 0 0 0 0,-1 0 0 0 0,1 0 0 0 0,-1-1 1 0 0,1 1-1 0 0,-1 0 0 0 0,0 0 0 0 0,0 0 0 0 0,-1-4-594 0 0,0-4 1196 0 0,1 9-1115 0 0,0 1 1 0 0,0 0 0 0 0,0 0-1 0 0,-1-1 1 0 0,1 1-1 0 0,0 0 1 0 0,-1 0 0 0 0,1 0-1 0 0,-1 0 1 0 0,1-1-1 0 0,-1 1 1 0 0,0 0-82 0 0,0-2 197 0 0,-1 1 1 0 0,1 0-1 0 0,-1-1 1 0 0,0 1-1 0 0,0 0 0 0 0,0 0 1 0 0,-1 0-1 0 0,1 0 1 0 0,0 1-1 0 0,-1-1 0 0 0,1 1 1 0 0,-1-1-1 0 0,1 1 1 0 0,-1 0-1 0 0,0 0 0 0 0,0 0 1 0 0,1 0-1 0 0,-1 1 1 0 0,0-1-1 0 0,0 1-197 0 0,-2 0 112 0 0,-1 0-1 0 0,1 0 1 0 0,0 1 0 0 0,0-1 0 0 0,0 1-1 0 0,0 1 1 0 0,0-1 0 0 0,0 1 0 0 0,0 0 0 0 0,0 0-1 0 0,-3 2-111 0 0,7-3 191 0 0,-2 0-38 0 0,1 5-73 0 0,-5 10 67 0 0,6-14 15 0 0,-5 8 334 0 0,6-9-483 0 0,0-1-1 0 0,0 0 1 0 0,0 0-1 0 0,-1 0 1 0 0,1 0-1 0 0,0 0 1 0 0,0 0-1 0 0,0 0 1 0 0,0 0-1 0 0,0 0 1 0 0,0 1-1 0 0,0-1 1 0 0,0 0-1 0 0,0 0 1 0 0,0 0-1 0 0,0 0 1 0 0,0 0-1 0 0,0 0 1 0 0,0 0-1 0 0,0 1 1 0 0,0-1-1 0 0,0 0 1 0 0,0 0-1 0 0,0 0 1 0 0,0 0-1 0 0,0 0 1 0 0,0 0-1 0 0,0 1 1 0 0,0-1-1 0 0,0 0 0 0 0,0 0 1 0 0,0 0-1 0 0,0 0 1 0 0,0 0-1 0 0,0 0 1 0 0,0 1-1 0 0,0-1 1 0 0,0 0-1 0 0,0 0 1 0 0,0 0-1 0 0,0 0 1 0 0,1 0-1 0 0,-1 0 1 0 0,0 0-1 0 0,0 0 1 0 0,0 0-1 0 0,0 0 1 0 0,0 1-1 0 0,0-1 1 0 0,0 0-1 0 0,0 0 1 0 0,1 0-1 0 0,-1 0 1 0 0,0 0-1 0 0,0 0 1 0 0,0 0-1 0 0,0 0 1 0 0,0 0-1 0 0,0 0 1 0 0,1 0-1 0 0,-1 0 1 0 0,0 0-1 0 0,0 0 1 0 0,0 0-1 0 0,0 0 0 0 0,0 0-11 0 0,-3 0 1 0 0,0 1 1 0 0,-1 0-1 0 0,1 1 1 0 0,0-1-1 0 0,0 0 1 0 0,0 1 0 0 0,0 0-1 0 0,0 0 1 0 0,0 0-1 0 0,0 0 1 0 0,1 0 0 0 0,-1 0-1 0 0,1 1 1 0 0,-1-1-1 0 0,1 1 1 0 0,0 0-1 0 0,0 0 1 0 0,0-1 0 0 0,1 1-1 0 0,-1 1 1 0 0,1-1-1 0 0,-1 0 1 0 0,1 0 0 0 0,0 0-1 0 0,0 1 1 0 0,1-1-1 0 0,-1 0 1 0 0,0 1-1 0 0,1-1 1 0 0,0 1 0 0 0,0-1-1 0 0,0 1-2 0 0,1 7-10 0 0,0-1-1 0 0,1 1 1 0 0,0 0-1 0 0,0 0 1 0 0,4 9 10 0 0,-1-6-54 0 0,-2 0 0 0 0,3 12 54 0 0,13 86-144 0 0,-15-79 412 0 0,1 1-72 0 0,-2-1 0 0 0,-1 1 0 0 0,-2 22-196 0 0,-1-39 56 0 0,-1 0 0 0 0,0 0 0 0 0,-1 0 0 0 0,-1-1 0 0 0,-1 1 0 0 0,-1 1-56 0 0,5-16-120 0 0,0 0-1 0 0,0 0 1 0 0,0 0-1 0 0,-1 1 1 0 0,1-2-1 0 0,0 1 1 0 0,-1 0-1 0 0,0 0 1 0 0,1 0-1 0 0,-1-1 1 0 0,0 1-1 0 0,0-1 1 0 0,0 1-1 0 0,0-1 1 0 0,0 0-1 0 0,-1 1 121 0 0,2-2-66 0 0,0 1 0 0 0,0-1 0 0 0,-1 0 0 0 0,1 0 1 0 0,0 1-1 0 0,0-1 0 0 0,0 0 0 0 0,0 0 0 0 0,0 0 0 0 0,0 0 0 0 0,0-1 0 0 0,0 1 0 0 0,0 0 0 0 0,-1 0 0 0 0,1-1 0 0 0,0 1 0 0 0,0 0 0 0 0,0-1 0 0 0,0 1 0 0 0,0-1 0 0 0,0 0 0 0 0,1 1 1 0 0,-1-1-1 0 0,0 0 0 0 0,0 1 0 0 0,0-1 0 0 0,1 0 0 0 0,-1 0 0 0 0,0 0 0 0 0,1 0 0 0 0,-1 1 0 0 0,0-1 0 0 0,1 0 0 0 0,-1 0 0 0 0,1 0 0 0 0,0 0 0 0 0,-1-1 66 0 0,-18-56-7874 0 0,14 40 2133 0 0</inkml:trace>
  <inkml:trace contextRef="#ctx0" brushRef="#br0" timeOffset="2778.613">1012 614 3680 0 0,'0'-1'69'0'0,"-1"0"1"0"0,0 0-1 0 0,1-1 1 0 0,-1 1-1 0 0,1 0 0 0 0,-1 0 1 0 0,1 0-1 0 0,0-1 1 0 0,-1 1-1 0 0,1 0 0 0 0,0 0 1 0 0,0-1-1 0 0,0 1 1 0 0,0 0-1 0 0,0-1 0 0 0,0 1 1 0 0,0 0-70 0 0,0 0 280 0 0,0 1 1 0 0,1-1-1 0 0,-1 1 1 0 0,0-1-1 0 0,0 0 1 0 0,0 1-1 0 0,1-1 1 0 0,-1 1-1 0 0,0-1 1 0 0,0 1-1 0 0,1 0 1 0 0,-1-1-1 0 0,0 1 1 0 0,1-1-1 0 0,-1 1 1 0 0,1 0-1 0 0,-1-1-280 0 0,1 1 526 0 0,0-1 0 0 0,-1 1 0 0 0,1 0 1 0 0,-1 0-1 0 0,1 0 0 0 0,-1-1 0 0 0,1 1 0 0 0,0 0 0 0 0,-1 0 0 0 0,1 0 1 0 0,0 0-1 0 0,-1 0 0 0 0,1 0 0 0 0,-1 0 0 0 0,1 1 0 0 0,0-1 0 0 0,-1 0 1 0 0,1 0-1 0 0,0 0-526 0 0,12 3 764 0 0,-1 0 1 0 0,1-1-1 0 0,0-1 0 0 0,0 0 1 0 0,9-1-765 0 0,14 1 328 0 0,32-1-18 0 0,-28-1-308 0 0,-7 1-2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3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 7632 0 0,'0'0'166'0'0,"0"0"29"0"0,0-13 236 0 0,1 6-70 0 0,0 1 0 0 0,0-1 1 0 0,1 0-1 0 0,-1 1 0 0 0,2-2-361 0 0,1-9 2002 0 0,1 4-433 0 0,-1-3 927 0 0,-3 13 1661 0 0,2 7-3449 0 0,2 5-1000 0 0,0 6 628 0 0,-1 0 0 0 0,3 15-336 0 0,-5-21 161 0 0,8 51 228 0 0,-3 0 0 0 0,-1 10-389 0 0,-3-29 166 0 0,-3-35-156 0 0,4 37 217 0 0,-3-1 0 0 0,-2 22-227 0 0,-1-48 229 0 0,0 0-1 0 0,-2-1 1 0 0,-2 8-229 0 0,0 0 104 0 0,5-18-180 0 0,1-4-11 0 0,0-1-89 0 0,0 0-43 0 0,0 0-5 0 0,-8-18-1106 0 0,4-21-1910 0 0,1 1 0 0 0,3-5 3240 0 0,-1 5-3865 0 0,-1 1 1 0 0,-3-15 3864 0 0,-3-1-1531 0 0,-9-49-1599 0 0,13 82 4242 0 0,2 11 956 0 0,0-1-1 0 0,-1 0 0 0 0,-2-6-2067 0 0,4 15 214 0 0,1 0 1 0 0,0 1-1 0 0,-1-1 1 0 0,1 0-1 0 0,0 0 1 0 0,-1 0-1 0 0,1 0 0 0 0,0 0 1 0 0,0 1-1 0 0,0-1 1 0 0,0 0-1 0 0,0 0 1 0 0,0 0-1 0 0,0 0 0 0 0,0 0 1 0 0,0 0-1 0 0,0 0 1 0 0,0 1-1 0 0,1-1 0 0 0,-1 0 1 0 0,0 0-1 0 0,1 0 1 0 0,-1 0-1 0 0,1 1 1 0 0,-1-1-1 0 0,1 0-214 0 0,0 0 133 0 0,0 0-1 0 0,0 0 1 0 0,1 0 0 0 0,-1 1 0 0 0,0-1-1 0 0,1 0 1 0 0,-1 1 0 0 0,0-1 0 0 0,1 1-1 0 0,-1-1 1 0 0,0 1 0 0 0,1 0 0 0 0,-1 0-1 0 0,1 0 1 0 0,0 0-133 0 0,5 0 147 0 0,1 0 0 0 0,-1 0 0 0 0,1 1 0 0 0,-1 0 0 0 0,7 2-147 0 0,27 8 1012 0 0,10 6-1012 0 0,-37-12 169 0 0,-1 0 0 0 0,0 1-1 0 0,-1 1 1 0 0,1 0 0 0 0,7 7-169 0 0,-3-2 158 0 0,-7-5-48 0 0,0 0 0 0 0,-1 1 0 0 0,0 1 0 0 0,0-1 0 0 0,0 1-1 0 0,1 4-109 0 0,-1-2 159 0 0,-1 1 0 0 0,-1 1-1 0 0,0-1 1 0 0,0 1-1 0 0,4 13-158 0 0,-9-19 63 0 0,0-1 0 0 0,-1 1-1 0 0,0 0 1 0 0,0-1-1 0 0,0 1 1 0 0,-1 0-1 0 0,0 0 1 0 0,0 0 0 0 0,0-1-1 0 0,-1 1 1 0 0,0 0-1 0 0,-1-1 1 0 0,-1 5-63 0 0,1-5 45 0 0,-1 1 0 0 0,0-1 0 0 0,0-1 0 0 0,0 1 0 0 0,-1 0 0 0 0,0-1 0 0 0,0 0 0 0 0,0 0 0 0 0,-1 0 0 0 0,1 0 0 0 0,-1-1 0 0 0,0 1 0 0 0,-1-1 0 0 0,1-1 0 0 0,-1 1 0 0 0,0-1 0 0 0,0 0 0 0 0,0 0 0 0 0,0 0-45 0 0,-19 6 16 0 0,0-1 0 0 0,-1-1 0 0 0,1 0 0 0 0,-5-2-16 0 0,18-3-108 0 0,2 1 156 0 0,0-2 0 0 0,0 1 1 0 0,0-1-1 0 0,-1-1 1 0 0,1 0-1 0 0,0 0 0 0 0,0-1 1 0 0,0 0-1 0 0,0-1 1 0 0,-1-1-49 0 0,9 3-383 0 0,2 0-8 0 0,0 0-143 0 0,0 0-601 0 0,7-5-2753 0 0,4 0-2754 0 0</inkml:trace>
  <inkml:trace contextRef="#ctx0" brushRef="#br0" timeOffset="369.686">480 501 9672 0 0,'0'0'440'0'0,"0"0"-6"0"0,0 0 16 0 0,-4 14 5292 0 0,-6 13-208 0 0,8-20-5274 0 0,-1-1-1 0 0,1 1 1 0 0,0 0-1 0 0,1 0 1 0 0,-1 0-260 0 0,-1 46 1653 0 0,3-48-1632 0 0,0-1 0 0 0,0 1 1 0 0,1 0-1 0 0,0 0 1 0 0,0 0-1 0 0,0-1 0 0 0,0 1 1 0 0,1 0-1 0 0,1 3-21 0 0,-2-7-209 0 0,0 0-1 0 0,0 1 1 0 0,0-1 0 0 0,0 0-1 0 0,0 0 1 0 0,0 0-1 0 0,0 0 1 0 0,0 0 0 0 0,1 0-1 0 0,-1 0 1 0 0,0 0-1 0 0,0 0 1 0 0,2 0 209 0 0,-3-1-410 0 0,1 0 1 0 0,0 1-1 0 0,-1-1 0 0 0,1 0 0 0 0,0 0 0 0 0,-1 0 1 0 0,1 0-1 0 0,0 0 0 0 0,0 0 0 0 0,-1 0 0 0 0,1 0 1 0 0,0 0-1 0 0,-1 0 0 0 0,1 0 0 0 0,0 0 0 0 0,-1 0 1 0 0,1-1-1 0 0,0 1 410 0 0,2-5-6637 0 0</inkml:trace>
  <inkml:trace contextRef="#ctx0" brushRef="#br0" timeOffset="788.089">627 324 9672 0 0,'-25'-29'2370'0'0,"17"20"1149"0"0,0 0-1 0 0,1 0 0 0 0,-3-5-3518 0 0,9 13 481 0 0,1 1-81 0 0,0 0-15 0 0,0 0-45 0 0,0 0-185 0 0,1 12-43 0 0,3 10-547 0 0,-2-14-189 0 0,-1-1-1 0 0,0 1 0 0 0,0 0 1 0 0,-1 1 624 0 0,6 26-4031 0 0,-6-30 3602 0 0,6 15-1872 0 0</inkml:trace>
  <inkml:trace contextRef="#ctx0" brushRef="#br0" timeOffset="1219.092">725 367 4144 0 0,'0'0'191'0'0,"0"0"423"0"0,0 0 1677 0 0,0 0 733 0 0,0 1 1150 0 0,0 6-2338 0 0,-2 80 2615 0 0,-3-18-1657 0 0,-12 63-2794 0 0,3-81-201 0 0,12-46 181 0 0,-1 0 0 0 0,0 0 1 0 0,0 0-1 0 0,0 0 0 0 0,0 0 0 0 0,-1-1 0 0 0,-2 2 20 0 0,6-6-3 0 0,0 1 0 0 0,0-1 0 0 0,0 0 0 0 0,0 0-1 0 0,0 0 1 0 0,0 0 0 0 0,0 0 0 0 0,0 0 0 0 0,0 0 0 0 0,0 0-1 0 0,0 1 1 0 0,-1-1 0 0 0,1 0 0 0 0,0 0 0 0 0,0 0 0 0 0,0 0 0 0 0,0 0-1 0 0,0 0 1 0 0,0 0 0 0 0,0 0 0 0 0,0 0 0 0 0,-1 0 0 0 0,1 0-1 0 0,0 0 1 0 0,0 0 0 0 0,0 0 0 0 0,0 0 0 0 0,0 0 0 0 0,0 0-1 0 0,-1 0 1 0 0,1 0 0 0 0,0 0 0 0 0,0 0 0 0 0,0 0 0 0 0,0 0-1 0 0,0 0 1 0 0,0 0 0 0 0,0 0 0 0 0,-1 0 0 0 0,1 0 0 0 0,0 0-1 0 0,0 0 1 0 0,0 0 0 0 0,0 0 0 0 0,0 0 0 0 0,0-1 0 0 0,0 1-1 0 0,0 0 1 0 0,-1 0 3 0 0,2-8-217 0 0,5-12-428 0 0,13-14-396 0 0,2 1-1 0 0,1 2 1 0 0,1 0 0 0 0,2 1-1 0 0,8-7 1042 0 0,-21 26-206 0 0,0 0 0 0 0,0 1 0 0 0,13-8 206 0 0,21-8 3902 0 0,-46 26-3857 0 0,0 1-1 0 0,0-1 1 0 0,0 1-1 0 0,1-1 0 0 0,-1 1 1 0 0,0-1-1 0 0,0 1 0 0 0,0-1 1 0 0,0 1-1 0 0,0-1 1 0 0,0 1-1 0 0,0 0 0 0 0,0-1 1 0 0,0 1-1 0 0,0-1 0 0 0,-1 1 1 0 0,1-1-1 0 0,0 1 1 0 0,0-1-1 0 0,0 1 0 0 0,-1-1 1 0 0,1 1-45 0 0,-5 11 423 0 0,0-5-229 0 0,0 0-1 0 0,0 0 0 0 0,-1-1 0 0 0,0 0 1 0 0,0 0-1 0 0,0 0 0 0 0,-1-1 0 0 0,-2 1-193 0 0,-16 15 342 0 0,20-17-333 0 0,-1 1 37 0 0,1 0 0 0 0,-1 0 1 0 0,1 0-1 0 0,0 1 0 0 0,0 0 1 0 0,1 0-1 0 0,0 0 1 0 0,0 0-1 0 0,0 1 0 0 0,-1 3-46 0 0,5-9-6 0 0,0 0 1 0 0,0 0-1 0 0,0 0 0 0 0,0 0 0 0 0,0 0 0 0 0,0 0 1 0 0,0 0-1 0 0,0 0 0 0 0,0 0 0 0 0,0 0 0 0 0,0 0 0 0 0,1-1 1 0 0,-1 1-1 0 0,0 0 0 0 0,1 0 0 0 0,-1 0 0 0 0,1 0 1 0 0,-1 0-1 0 0,1 0 0 0 0,0-1 0 0 0,-1 1 0 0 0,1 0 0 0 0,0 0 6 0 0,20 16-116 0 0,-15-13 153 0 0,5 3 139 0 0,0 0-1 0 0,1-1 1 0 0,0-1 0 0 0,1 0-1 0 0,-1 0 1 0 0,11 2-176 0 0,17 5 503 0 0,-32-9-447 0 0,0-1-1 0 0,1 0 1 0 0,-1-1-1 0 0,6 1-55 0 0,15 2-203 0 0,-6 2-2056 0 0,-14-3 875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 17503 0 0,'0'0'399'0'0,"0"0"60"0"0,0 0 21 0 0,0-1-59 0 0,0 1-418 0 0,0 0 0 0 0,0 0-1 0 0,0 0 1 0 0,-1 0 0 0 0,1-1 0 0 0,0 1 0 0 0,0 0-1 0 0,0 0 1 0 0,0 0 0 0 0,0 0 0 0 0,0 0 0 0 0,0 0-1 0 0,0 0 1 0 0,0 0 0 0 0,-1 0 0 0 0,1 0 0 0 0,0-1-1 0 0,0 1 1 0 0,0 0 0 0 0,0 0 0 0 0,0 0 0 0 0,0 0-1 0 0,0 0 1 0 0,-1 0 0 0 0,1 0 0 0 0,0 0-1 0 0,0 0 1 0 0,0 0 0 0 0,0 0 0 0 0,0 0 0 0 0,0 0-1 0 0,-1 0 1 0 0,1 0 0 0 0,0 0 0 0 0,0 0 0 0 0,0 0-1 0 0,0 0 1 0 0,0 0 0 0 0,0 1 0 0 0,0-1 0 0 0,-1 0-1 0 0,1 0 1 0 0,0 0 0 0 0,0 0 0 0 0,0 0 0 0 0,0 0-1 0 0,0 0 1 0 0,0 0 0 0 0,0 0 0 0 0,0 0 0 0 0,0 1-1 0 0,0-1 1 0 0,0 0 0 0 0,-1 0 0 0 0,1 0-1 0 0,0 0 1 0 0,0 0 0 0 0,0 0 0 0 0,0 0 0 0 0,0 1-1 0 0,0-1 1 0 0,0 0 0 0 0,0 0-3 0 0,-7 8-24 0 0,7-8 33 0 0,-10 12 743 0 0,1 1 1 0 0,1-1-1 0 0,0 2-752 0 0,-15 23 1053 0 0,10-18-567 0 0,6-8-480 0 0,0 0 0 0 0,-1-1 0 0 0,0 0 0 0 0,0 0 1 0 0,-1-1-1 0 0,-1 0 0 0 0,-9 7-6 0 0,10-10 11 0 0,-1 1 110 0 0,-1-1-1 0 0,1 0 1 0 0,-2-1 0 0 0,-5 3-121 0 0,14-7 31 0 0,-1 0 1 0 0,0 0 0 0 0,0 0-1 0 0,0-1 1 0 0,0 1 0 0 0,0-1 0 0 0,0 0-1 0 0,0 0 1 0 0,0 0 0 0 0,0-1 0 0 0,0 1-1 0 0,0-1 1 0 0,0 0 0 0 0,1 0 0 0 0,-1 0-1 0 0,0-1-31 0 0,1 0 7 0 0,-1 1-1 0 0,1-1 1 0 0,0 0-1 0 0,0 0 0 0 0,0-1 1 0 0,1 1-1 0 0,-1-1 1 0 0,0 1-1 0 0,1-1 0 0 0,0 0 1 0 0,-1 0-1 0 0,1 0 1 0 0,0 0-1 0 0,1 0 1 0 0,-1-1-1 0 0,0 1 0 0 0,1-1 1 0 0,0 1-1 0 0,-1-3-6 0 0,0-1-76 0 0,1-1 0 0 0,-1 1 1 0 0,1-1-1 0 0,1 0 0 0 0,-1 1 0 0 0,1-1 0 0 0,1 0 0 0 0,-1 1 0 0 0,1-2 76 0 0,0 7-34 0 0,-1-1 0 0 0,1 1 1 0 0,-1-1-1 0 0,1 1 0 0 0,0-1 0 0 0,0 1 1 0 0,0 0-1 0 0,0-1 0 0 0,0 1 0 0 0,0 0 1 0 0,1 0-1 0 0,-1 0 0 0 0,1 0 0 0 0,-1 0 1 0 0,1 0-1 0 0,0 0 0 0 0,0 0 0 0 0,0 1 34 0 0,1-1 2 0 0,-1 1-1 0 0,1 0 1 0 0,-1 0-1 0 0,1 0 1 0 0,-1 0-1 0 0,1 1 1 0 0,-1-1-1 0 0,1 1 1 0 0,0-1-1 0 0,-1 1 1 0 0,1 0-1 0 0,0 0 0 0 0,-1 0 1 0 0,1 0-1 0 0,0 1 1 0 0,-1-1-1 0 0,1 1-1 0 0,9 2 29 0 0,-1 1-1 0 0,1 0 0 0 0,-1 0 0 0 0,0 2 1 0 0,-1-1-1 0 0,1 1 0 0 0,-1 1 0 0 0,0 0 0 0 0,-1 0 1 0 0,1 1-1 0 0,2 4-28 0 0,-6-6 0 0 0,-1 0-1 0 0,0 1 1 0 0,0-1 0 0 0,-1 1 0 0 0,0 0-1 0 0,0 1 1 0 0,0-1 0 0 0,-1 1 0 0 0,0 0-1 0 0,-1-1 1 0 0,0 1 0 0 0,0 0 0 0 0,-1 1-1 0 0,0-1 1 0 0,0 0 0 0 0,-1 3 0 0 0,2 5-198 0 0,-1-7-1375 0 0,0 0-3393 0 0,-1 3-2203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3T08:36:4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52 2760 0 0,'63'-30'2451'0'0,"-43"19"4474"0"0,-19 10-6502 0 0,0 0 0 0 0,1-1 0 0 0,-1 1 0 0 0,1 0 0 0 0,0 1-1 0 0,-1-1 1 0 0,1 0 0 0 0,0 0 0 0 0,-1 1 0 0 0,1-1-1 0 0,1 1-422 0 0,-2 0 814 0 0,-1 0 8 0 0,0 0-40 0 0,0 0-181 0 0,0 0-80 0 0,0 0-10 0 0,0 0-50 0 0,0 0-185 0 0,-13 16 299 0 0,7-9-375 0 0,0 0 0 0 0,-1 0 1 0 0,0 0-1 0 0,0-1 0 0 0,-1 0 0 0 0,0 0-200 0 0,-16 13 166 0 0,-106 88-260 0 0,3-2 22 0 0,120-100 235 0 0,5-3-210 0 0,0-1 1 0 0,0 1-1 0 0,0 0 0 0 0,0 0 0 0 0,0 0 1 0 0,1 0-1 0 0,-2 2 47 0 0,2-4 8 0 0,1 1 0 0 0,0 0 0 0 0,0-1-1 0 0,0 1 1 0 0,-1-1 0 0 0,1 1 0 0 0,0-1 0 0 0,0 1 0 0 0,0 0 0 0 0,0-1 0 0 0,0 1-1 0 0,0-1 1 0 0,0 1 0 0 0,0 0 0 0 0,1-1 0 0 0,-1 1 0 0 0,0-1 0 0 0,0 1 0 0 0,0 0-1 0 0,1-1 1 0 0,-1 1 0 0 0,0-1 0 0 0,0 1 0 0 0,1-1 0 0 0,-1 1 0 0 0,1-1-1 0 0,-1 1 1 0 0,0-1 0 0 0,1 0 0 0 0,-1 1 0 0 0,1-1 0 0 0,-1 1 0 0 0,1-1 0 0 0,-1 0-1 0 0,1 0 1 0 0,-1 1 0 0 0,1-1 0 0 0,0 0-8 0 0,53 32 111 0 0,-25-15 318 0 0,0 2 0 0 0,3 4-429 0 0,-7-5 209 0 0,-8-5 84 0 0,0 0 0 0 0,-1 1 0 0 0,4 6-293 0 0,8 5 32 0 0,-26-23-374 0 0,0-1-1 0 0,0 1 1 0 0,1-1-1 0 0,-1 0 1 0 0,1 0-1 0 0,-1 0 0 0 0,1 0 1 0 0,-1 0-1 0 0,1 0 1 0 0,0-1-1 0 0,-1 1 1 0 0,3-1 342 0 0,0 0-2418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38672-2338-4A4D-B94E-25CD49D3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3724C51B-4E86-41FE-9C56-606FD27B0A6D}" type="datetimeFigureOut">
              <a:rPr lang="en-US" smtClean="0"/>
              <a:t>13-Dec-18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9E4C0-3DA3-4CF0-B3C7-812C3CD7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E90CD-15B4-40FC-870D-5DBD0B67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1081D9E4-D4CB-4B9F-9F9C-72CD6B3DD19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80B686-B42F-4678-B73D-C0B4C75D431C}"/>
              </a:ext>
            </a:extLst>
          </p:cNvPr>
          <p:cNvCxnSpPr/>
          <p:nvPr userDrawn="1"/>
        </p:nvCxnSpPr>
        <p:spPr>
          <a:xfrm>
            <a:off x="36850" y="49854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FF7BFD-7260-468F-A08C-E4C8E9A5D234}"/>
              </a:ext>
            </a:extLst>
          </p:cNvPr>
          <p:cNvCxnSpPr/>
          <p:nvPr userDrawn="1"/>
        </p:nvCxnSpPr>
        <p:spPr>
          <a:xfrm>
            <a:off x="36850" y="82546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ABB9AE-ACCB-4D3F-8506-013D8C035D89}"/>
              </a:ext>
            </a:extLst>
          </p:cNvPr>
          <p:cNvCxnSpPr/>
          <p:nvPr userDrawn="1"/>
        </p:nvCxnSpPr>
        <p:spPr>
          <a:xfrm>
            <a:off x="36850" y="1152381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ECDD57-0179-46B9-9B6A-8B66AB767375}"/>
              </a:ext>
            </a:extLst>
          </p:cNvPr>
          <p:cNvCxnSpPr/>
          <p:nvPr userDrawn="1"/>
        </p:nvCxnSpPr>
        <p:spPr>
          <a:xfrm>
            <a:off x="36850" y="147929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668182-C59E-4AC4-A3CF-12BCA289693C}"/>
              </a:ext>
            </a:extLst>
          </p:cNvPr>
          <p:cNvCxnSpPr/>
          <p:nvPr userDrawn="1"/>
        </p:nvCxnSpPr>
        <p:spPr>
          <a:xfrm>
            <a:off x="36850" y="180621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F54D33-C4A7-4506-B9DF-3055A96D3300}"/>
              </a:ext>
            </a:extLst>
          </p:cNvPr>
          <p:cNvCxnSpPr/>
          <p:nvPr userDrawn="1"/>
        </p:nvCxnSpPr>
        <p:spPr>
          <a:xfrm>
            <a:off x="36850" y="2133131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A6B452-B745-45DF-AE92-76E4E14392F3}"/>
              </a:ext>
            </a:extLst>
          </p:cNvPr>
          <p:cNvCxnSpPr/>
          <p:nvPr userDrawn="1"/>
        </p:nvCxnSpPr>
        <p:spPr>
          <a:xfrm>
            <a:off x="36850" y="246004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E97A03-3725-4876-A7FC-E473824F15BA}"/>
              </a:ext>
            </a:extLst>
          </p:cNvPr>
          <p:cNvCxnSpPr/>
          <p:nvPr userDrawn="1"/>
        </p:nvCxnSpPr>
        <p:spPr>
          <a:xfrm>
            <a:off x="36850" y="278696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66929-F0DF-47CE-AF85-688D726160E8}"/>
              </a:ext>
            </a:extLst>
          </p:cNvPr>
          <p:cNvCxnSpPr/>
          <p:nvPr userDrawn="1"/>
        </p:nvCxnSpPr>
        <p:spPr>
          <a:xfrm>
            <a:off x="36850" y="311388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D509C6-E1FA-4B2F-8EDC-EEBBC45883D8}"/>
              </a:ext>
            </a:extLst>
          </p:cNvPr>
          <p:cNvCxnSpPr/>
          <p:nvPr userDrawn="1"/>
        </p:nvCxnSpPr>
        <p:spPr>
          <a:xfrm>
            <a:off x="36850" y="344079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AF7AF-C632-44C7-A469-300B1E1825C3}"/>
              </a:ext>
            </a:extLst>
          </p:cNvPr>
          <p:cNvCxnSpPr/>
          <p:nvPr userDrawn="1"/>
        </p:nvCxnSpPr>
        <p:spPr>
          <a:xfrm>
            <a:off x="36850" y="376771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0D4B3C-0C64-43E4-81C0-766E6AB94DC1}"/>
              </a:ext>
            </a:extLst>
          </p:cNvPr>
          <p:cNvCxnSpPr/>
          <p:nvPr userDrawn="1"/>
        </p:nvCxnSpPr>
        <p:spPr>
          <a:xfrm>
            <a:off x="36850" y="409463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DD5A66-8E1B-40AB-B1EE-B599F468FC47}"/>
              </a:ext>
            </a:extLst>
          </p:cNvPr>
          <p:cNvCxnSpPr/>
          <p:nvPr userDrawn="1"/>
        </p:nvCxnSpPr>
        <p:spPr>
          <a:xfrm>
            <a:off x="36850" y="442154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BD26A1-C14A-4440-9694-B3ED7FBBAF86}"/>
              </a:ext>
            </a:extLst>
          </p:cNvPr>
          <p:cNvCxnSpPr/>
          <p:nvPr userDrawn="1"/>
        </p:nvCxnSpPr>
        <p:spPr>
          <a:xfrm>
            <a:off x="36850" y="474846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B78A31-5691-4932-B5FF-83287E651376}"/>
              </a:ext>
            </a:extLst>
          </p:cNvPr>
          <p:cNvCxnSpPr/>
          <p:nvPr userDrawn="1"/>
        </p:nvCxnSpPr>
        <p:spPr>
          <a:xfrm>
            <a:off x="36850" y="507538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8597FE-8546-4908-90FD-2D6421BE1E37}"/>
              </a:ext>
            </a:extLst>
          </p:cNvPr>
          <p:cNvCxnSpPr/>
          <p:nvPr userDrawn="1"/>
        </p:nvCxnSpPr>
        <p:spPr>
          <a:xfrm>
            <a:off x="36850" y="540229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6B567B-F7DD-48EF-9DCA-3EDAEBE560F1}"/>
              </a:ext>
            </a:extLst>
          </p:cNvPr>
          <p:cNvCxnSpPr/>
          <p:nvPr userDrawn="1"/>
        </p:nvCxnSpPr>
        <p:spPr>
          <a:xfrm>
            <a:off x="36850" y="572921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EF2B2B-E530-4B57-A57E-2961FE33C58B}"/>
              </a:ext>
            </a:extLst>
          </p:cNvPr>
          <p:cNvCxnSpPr/>
          <p:nvPr userDrawn="1"/>
        </p:nvCxnSpPr>
        <p:spPr>
          <a:xfrm>
            <a:off x="36850" y="605613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5928FA-DA59-4838-8438-DDD427F1E336}"/>
              </a:ext>
            </a:extLst>
          </p:cNvPr>
          <p:cNvCxnSpPr/>
          <p:nvPr userDrawn="1"/>
        </p:nvCxnSpPr>
        <p:spPr>
          <a:xfrm>
            <a:off x="36850" y="171631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218DCB-79BB-4940-BEF9-AD500866026C}"/>
              </a:ext>
            </a:extLst>
          </p:cNvPr>
          <p:cNvCxnSpPr>
            <a:cxnSpLocks/>
          </p:cNvCxnSpPr>
          <p:nvPr userDrawn="1"/>
        </p:nvCxnSpPr>
        <p:spPr>
          <a:xfrm>
            <a:off x="9101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097AA8-9758-455E-B065-F4B0D25B318D}"/>
              </a:ext>
            </a:extLst>
          </p:cNvPr>
          <p:cNvCxnSpPr>
            <a:cxnSpLocks/>
          </p:cNvCxnSpPr>
          <p:nvPr userDrawn="1"/>
        </p:nvCxnSpPr>
        <p:spPr>
          <a:xfrm>
            <a:off x="8733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C163B3-C410-46C0-9EDD-06009DB206CD}"/>
              </a:ext>
            </a:extLst>
          </p:cNvPr>
          <p:cNvCxnSpPr>
            <a:cxnSpLocks/>
          </p:cNvCxnSpPr>
          <p:nvPr userDrawn="1"/>
        </p:nvCxnSpPr>
        <p:spPr>
          <a:xfrm>
            <a:off x="8364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15CFA7-2B9E-41DB-8CED-D65F8FB1AB8F}"/>
              </a:ext>
            </a:extLst>
          </p:cNvPr>
          <p:cNvCxnSpPr>
            <a:cxnSpLocks/>
          </p:cNvCxnSpPr>
          <p:nvPr userDrawn="1"/>
        </p:nvCxnSpPr>
        <p:spPr>
          <a:xfrm>
            <a:off x="7996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561EAD-C8A9-4C7C-90B8-8A28939CAEDA}"/>
              </a:ext>
            </a:extLst>
          </p:cNvPr>
          <p:cNvCxnSpPr>
            <a:cxnSpLocks/>
          </p:cNvCxnSpPr>
          <p:nvPr userDrawn="1"/>
        </p:nvCxnSpPr>
        <p:spPr>
          <a:xfrm>
            <a:off x="7627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6F70D9-87CA-49CB-B361-8B445C2FDBB6}"/>
              </a:ext>
            </a:extLst>
          </p:cNvPr>
          <p:cNvCxnSpPr>
            <a:cxnSpLocks/>
          </p:cNvCxnSpPr>
          <p:nvPr userDrawn="1"/>
        </p:nvCxnSpPr>
        <p:spPr>
          <a:xfrm>
            <a:off x="7259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C3C7DB-F6B5-4F12-8251-71C73575C558}"/>
              </a:ext>
            </a:extLst>
          </p:cNvPr>
          <p:cNvCxnSpPr>
            <a:cxnSpLocks/>
          </p:cNvCxnSpPr>
          <p:nvPr userDrawn="1"/>
        </p:nvCxnSpPr>
        <p:spPr>
          <a:xfrm>
            <a:off x="6890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15A5C0-C8AE-4F9C-8F14-1C25F5C3AF57}"/>
              </a:ext>
            </a:extLst>
          </p:cNvPr>
          <p:cNvCxnSpPr>
            <a:cxnSpLocks/>
          </p:cNvCxnSpPr>
          <p:nvPr userDrawn="1"/>
        </p:nvCxnSpPr>
        <p:spPr>
          <a:xfrm>
            <a:off x="6522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F5C653-3CF0-4318-8C6F-D4FF8568AE4C}"/>
              </a:ext>
            </a:extLst>
          </p:cNvPr>
          <p:cNvCxnSpPr>
            <a:cxnSpLocks/>
          </p:cNvCxnSpPr>
          <p:nvPr userDrawn="1"/>
        </p:nvCxnSpPr>
        <p:spPr>
          <a:xfrm>
            <a:off x="6153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798D22-5417-4442-A316-7BE404CE0E2B}"/>
              </a:ext>
            </a:extLst>
          </p:cNvPr>
          <p:cNvCxnSpPr>
            <a:cxnSpLocks/>
          </p:cNvCxnSpPr>
          <p:nvPr userDrawn="1"/>
        </p:nvCxnSpPr>
        <p:spPr>
          <a:xfrm>
            <a:off x="5785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6CD11C-9B51-401D-8493-C24F59976118}"/>
              </a:ext>
            </a:extLst>
          </p:cNvPr>
          <p:cNvCxnSpPr>
            <a:cxnSpLocks/>
          </p:cNvCxnSpPr>
          <p:nvPr userDrawn="1"/>
        </p:nvCxnSpPr>
        <p:spPr>
          <a:xfrm>
            <a:off x="5416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0B272D-D709-4E7B-AD71-CCDBD941493E}"/>
              </a:ext>
            </a:extLst>
          </p:cNvPr>
          <p:cNvCxnSpPr>
            <a:cxnSpLocks/>
          </p:cNvCxnSpPr>
          <p:nvPr userDrawn="1"/>
        </p:nvCxnSpPr>
        <p:spPr>
          <a:xfrm>
            <a:off x="5048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E166B6-97C3-46E1-B596-CA79E849DE39}"/>
              </a:ext>
            </a:extLst>
          </p:cNvPr>
          <p:cNvCxnSpPr>
            <a:cxnSpLocks/>
          </p:cNvCxnSpPr>
          <p:nvPr userDrawn="1"/>
        </p:nvCxnSpPr>
        <p:spPr>
          <a:xfrm>
            <a:off x="4679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E1FF38-2190-4B7B-839D-4D6913DDA0BD}"/>
              </a:ext>
            </a:extLst>
          </p:cNvPr>
          <p:cNvCxnSpPr>
            <a:cxnSpLocks/>
          </p:cNvCxnSpPr>
          <p:nvPr userDrawn="1"/>
        </p:nvCxnSpPr>
        <p:spPr>
          <a:xfrm>
            <a:off x="4311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7D6442-1EFD-41F2-86D1-D9047E85A768}"/>
              </a:ext>
            </a:extLst>
          </p:cNvPr>
          <p:cNvCxnSpPr>
            <a:cxnSpLocks/>
          </p:cNvCxnSpPr>
          <p:nvPr userDrawn="1"/>
        </p:nvCxnSpPr>
        <p:spPr>
          <a:xfrm>
            <a:off x="3942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850738-9F7F-4472-AA6A-DCECEBC72145}"/>
              </a:ext>
            </a:extLst>
          </p:cNvPr>
          <p:cNvCxnSpPr>
            <a:cxnSpLocks/>
          </p:cNvCxnSpPr>
          <p:nvPr userDrawn="1"/>
        </p:nvCxnSpPr>
        <p:spPr>
          <a:xfrm>
            <a:off x="3574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BE1A11B-D61F-43EC-A14E-93AEABD7D777}"/>
              </a:ext>
            </a:extLst>
          </p:cNvPr>
          <p:cNvCxnSpPr>
            <a:cxnSpLocks/>
          </p:cNvCxnSpPr>
          <p:nvPr userDrawn="1"/>
        </p:nvCxnSpPr>
        <p:spPr>
          <a:xfrm>
            <a:off x="3205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441260-C100-4325-84FF-E4EE2813DF91}"/>
              </a:ext>
            </a:extLst>
          </p:cNvPr>
          <p:cNvCxnSpPr>
            <a:cxnSpLocks/>
          </p:cNvCxnSpPr>
          <p:nvPr userDrawn="1"/>
        </p:nvCxnSpPr>
        <p:spPr>
          <a:xfrm>
            <a:off x="2837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EEDD14A-3C65-44E5-AF34-C87CF708BBCA}"/>
              </a:ext>
            </a:extLst>
          </p:cNvPr>
          <p:cNvCxnSpPr>
            <a:cxnSpLocks/>
          </p:cNvCxnSpPr>
          <p:nvPr userDrawn="1"/>
        </p:nvCxnSpPr>
        <p:spPr>
          <a:xfrm>
            <a:off x="2468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DE9456B-80D8-43B0-800E-E7D1C63360F1}"/>
              </a:ext>
            </a:extLst>
          </p:cNvPr>
          <p:cNvCxnSpPr>
            <a:cxnSpLocks/>
          </p:cNvCxnSpPr>
          <p:nvPr userDrawn="1"/>
        </p:nvCxnSpPr>
        <p:spPr>
          <a:xfrm>
            <a:off x="2100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9D87AA-79DC-4296-9A0D-8E6581B3A79F}"/>
              </a:ext>
            </a:extLst>
          </p:cNvPr>
          <p:cNvCxnSpPr>
            <a:cxnSpLocks/>
          </p:cNvCxnSpPr>
          <p:nvPr userDrawn="1"/>
        </p:nvCxnSpPr>
        <p:spPr>
          <a:xfrm>
            <a:off x="1731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9EBAF1-5A80-4551-BCC7-40610CC191D4}"/>
              </a:ext>
            </a:extLst>
          </p:cNvPr>
          <p:cNvCxnSpPr>
            <a:cxnSpLocks/>
          </p:cNvCxnSpPr>
          <p:nvPr userDrawn="1"/>
        </p:nvCxnSpPr>
        <p:spPr>
          <a:xfrm>
            <a:off x="1363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522C22-C795-4F51-9484-5DB3EBA50E8A}"/>
              </a:ext>
            </a:extLst>
          </p:cNvPr>
          <p:cNvCxnSpPr>
            <a:cxnSpLocks/>
          </p:cNvCxnSpPr>
          <p:nvPr userDrawn="1"/>
        </p:nvCxnSpPr>
        <p:spPr>
          <a:xfrm>
            <a:off x="994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CEAE69-B1F7-4F08-8A4F-7710D9B02A7E}"/>
              </a:ext>
            </a:extLst>
          </p:cNvPr>
          <p:cNvCxnSpPr>
            <a:cxnSpLocks/>
          </p:cNvCxnSpPr>
          <p:nvPr userDrawn="1"/>
        </p:nvCxnSpPr>
        <p:spPr>
          <a:xfrm>
            <a:off x="626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9A03CC-A686-464A-BDC2-B0FA8D89AA81}"/>
              </a:ext>
            </a:extLst>
          </p:cNvPr>
          <p:cNvCxnSpPr>
            <a:cxnSpLocks/>
          </p:cNvCxnSpPr>
          <p:nvPr userDrawn="1"/>
        </p:nvCxnSpPr>
        <p:spPr>
          <a:xfrm>
            <a:off x="257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3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32.png"/><Relationship Id="rId21" Type="http://schemas.openxmlformats.org/officeDocument/2006/relationships/image" Target="../media/image23.png"/><Relationship Id="rId34" Type="http://schemas.openxmlformats.org/officeDocument/2006/relationships/customXml" Target="../ink/ink30.xml"/><Relationship Id="rId42" Type="http://schemas.openxmlformats.org/officeDocument/2006/relationships/customXml" Target="../ink/ink34.xml"/><Relationship Id="rId47" Type="http://schemas.openxmlformats.org/officeDocument/2006/relationships/image" Target="../media/image36.png"/><Relationship Id="rId50" Type="http://schemas.openxmlformats.org/officeDocument/2006/relationships/customXml" Target="../ink/ink38.xml"/><Relationship Id="rId55" Type="http://schemas.openxmlformats.org/officeDocument/2006/relationships/image" Target="../media/image40.png"/><Relationship Id="rId6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27.png"/><Relationship Id="rId41" Type="http://schemas.openxmlformats.org/officeDocument/2006/relationships/image" Target="../media/image33.png"/><Relationship Id="rId54" Type="http://schemas.openxmlformats.org/officeDocument/2006/relationships/customXml" Target="../ink/ink40.xml"/><Relationship Id="rId62" Type="http://schemas.openxmlformats.org/officeDocument/2006/relationships/customXml" Target="../ink/ink4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6.xml"/><Relationship Id="rId11" Type="http://schemas.openxmlformats.org/officeDocument/2006/relationships/image" Target="../media/image18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31.png"/><Relationship Id="rId40" Type="http://schemas.openxmlformats.org/officeDocument/2006/relationships/customXml" Target="../ink/ink33.xml"/><Relationship Id="rId45" Type="http://schemas.openxmlformats.org/officeDocument/2006/relationships/image" Target="../media/image35.png"/><Relationship Id="rId53" Type="http://schemas.openxmlformats.org/officeDocument/2006/relationships/image" Target="../media/image39.png"/><Relationship Id="rId58" Type="http://schemas.openxmlformats.org/officeDocument/2006/relationships/customXml" Target="../ink/ink42.xm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37.png"/><Relationship Id="rId57" Type="http://schemas.openxmlformats.org/officeDocument/2006/relationships/image" Target="../media/image41.png"/><Relationship Id="rId61" Type="http://schemas.openxmlformats.org/officeDocument/2006/relationships/image" Target="../media/image43.png"/><Relationship Id="rId10" Type="http://schemas.openxmlformats.org/officeDocument/2006/relationships/customXml" Target="../ink/ink18.xm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4" Type="http://schemas.openxmlformats.org/officeDocument/2006/relationships/customXml" Target="../ink/ink35.xml"/><Relationship Id="rId52" Type="http://schemas.openxmlformats.org/officeDocument/2006/relationships/customXml" Target="../ink/ink39.xml"/><Relationship Id="rId60" Type="http://schemas.openxmlformats.org/officeDocument/2006/relationships/customXml" Target="../ink/ink43.xml"/><Relationship Id="rId4" Type="http://schemas.openxmlformats.org/officeDocument/2006/relationships/customXml" Target="../ink/ink15.xml"/><Relationship Id="rId9" Type="http://schemas.openxmlformats.org/officeDocument/2006/relationships/image" Target="../media/image17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6.png"/><Relationship Id="rId30" Type="http://schemas.openxmlformats.org/officeDocument/2006/relationships/customXml" Target="../ink/ink28.xml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48" Type="http://schemas.openxmlformats.org/officeDocument/2006/relationships/customXml" Target="../ink/ink37.xml"/><Relationship Id="rId56" Type="http://schemas.openxmlformats.org/officeDocument/2006/relationships/customXml" Target="../ink/ink41.xml"/><Relationship Id="rId8" Type="http://schemas.openxmlformats.org/officeDocument/2006/relationships/customXml" Target="../ink/ink17.xml"/><Relationship Id="rId51" Type="http://schemas.openxmlformats.org/officeDocument/2006/relationships/image" Target="../media/image38.png"/><Relationship Id="rId3" Type="http://schemas.openxmlformats.org/officeDocument/2006/relationships/image" Target="../media/image14.png"/><Relationship Id="rId12" Type="http://schemas.openxmlformats.org/officeDocument/2006/relationships/customXml" Target="../ink/ink19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5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61.xml"/><Relationship Id="rId42" Type="http://schemas.openxmlformats.org/officeDocument/2006/relationships/customXml" Target="../ink/ink65.xml"/><Relationship Id="rId47" Type="http://schemas.openxmlformats.org/officeDocument/2006/relationships/image" Target="../media/image67.png"/><Relationship Id="rId50" Type="http://schemas.openxmlformats.org/officeDocument/2006/relationships/customXml" Target="../ink/ink69.xml"/><Relationship Id="rId55" Type="http://schemas.openxmlformats.org/officeDocument/2006/relationships/image" Target="../media/image71.png"/><Relationship Id="rId63" Type="http://schemas.openxmlformats.org/officeDocument/2006/relationships/image" Target="../media/image75.png"/><Relationship Id="rId68" Type="http://schemas.openxmlformats.org/officeDocument/2006/relationships/customXml" Target="../ink/ink78.xml"/><Relationship Id="rId7" Type="http://schemas.openxmlformats.org/officeDocument/2006/relationships/image" Target="../media/image47.png"/><Relationship Id="rId71" Type="http://schemas.openxmlformats.org/officeDocument/2006/relationships/image" Target="../media/image79.png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9" Type="http://schemas.openxmlformats.org/officeDocument/2006/relationships/image" Target="../media/image58.png"/><Relationship Id="rId11" Type="http://schemas.openxmlformats.org/officeDocument/2006/relationships/image" Target="../media/image49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62.png"/><Relationship Id="rId40" Type="http://schemas.openxmlformats.org/officeDocument/2006/relationships/customXml" Target="../ink/ink64.xml"/><Relationship Id="rId45" Type="http://schemas.openxmlformats.org/officeDocument/2006/relationships/image" Target="../media/image66.png"/><Relationship Id="rId53" Type="http://schemas.openxmlformats.org/officeDocument/2006/relationships/image" Target="../media/image70.png"/><Relationship Id="rId58" Type="http://schemas.openxmlformats.org/officeDocument/2006/relationships/customXml" Target="../ink/ink73.xml"/><Relationship Id="rId66" Type="http://schemas.openxmlformats.org/officeDocument/2006/relationships/customXml" Target="../ink/ink77.xml"/><Relationship Id="rId74" Type="http://schemas.openxmlformats.org/officeDocument/2006/relationships/customXml" Target="../ink/ink81.xml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49" Type="http://schemas.openxmlformats.org/officeDocument/2006/relationships/image" Target="../media/image68.png"/><Relationship Id="rId57" Type="http://schemas.openxmlformats.org/officeDocument/2006/relationships/image" Target="../media/image72.png"/><Relationship Id="rId61" Type="http://schemas.openxmlformats.org/officeDocument/2006/relationships/image" Target="../media/image74.png"/><Relationship Id="rId10" Type="http://schemas.openxmlformats.org/officeDocument/2006/relationships/customXml" Target="../ink/ink49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66.xml"/><Relationship Id="rId52" Type="http://schemas.openxmlformats.org/officeDocument/2006/relationships/customXml" Target="../ink/ink70.xml"/><Relationship Id="rId60" Type="http://schemas.openxmlformats.org/officeDocument/2006/relationships/customXml" Target="../ink/ink74.xml"/><Relationship Id="rId65" Type="http://schemas.openxmlformats.org/officeDocument/2006/relationships/image" Target="../media/image76.png"/><Relationship Id="rId73" Type="http://schemas.openxmlformats.org/officeDocument/2006/relationships/image" Target="../media/image80.png"/><Relationship Id="rId4" Type="http://schemas.openxmlformats.org/officeDocument/2006/relationships/customXml" Target="../ink/ink46.xml"/><Relationship Id="rId9" Type="http://schemas.openxmlformats.org/officeDocument/2006/relationships/image" Target="../media/image48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57.png"/><Relationship Id="rId30" Type="http://schemas.openxmlformats.org/officeDocument/2006/relationships/customXml" Target="../ink/ink59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68.xml"/><Relationship Id="rId56" Type="http://schemas.openxmlformats.org/officeDocument/2006/relationships/customXml" Target="../ink/ink72.xml"/><Relationship Id="rId64" Type="http://schemas.openxmlformats.org/officeDocument/2006/relationships/customXml" Target="../ink/ink76.xml"/><Relationship Id="rId69" Type="http://schemas.openxmlformats.org/officeDocument/2006/relationships/image" Target="../media/image78.png"/><Relationship Id="rId8" Type="http://schemas.openxmlformats.org/officeDocument/2006/relationships/customXml" Target="../ink/ink48.xml"/><Relationship Id="rId51" Type="http://schemas.openxmlformats.org/officeDocument/2006/relationships/image" Target="../media/image69.png"/><Relationship Id="rId72" Type="http://schemas.openxmlformats.org/officeDocument/2006/relationships/customXml" Target="../ink/ink80.xml"/><Relationship Id="rId3" Type="http://schemas.openxmlformats.org/officeDocument/2006/relationships/image" Target="../media/image45.png"/><Relationship Id="rId12" Type="http://schemas.openxmlformats.org/officeDocument/2006/relationships/customXml" Target="../ink/ink50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63.xml"/><Relationship Id="rId46" Type="http://schemas.openxmlformats.org/officeDocument/2006/relationships/customXml" Target="../ink/ink67.xml"/><Relationship Id="rId59" Type="http://schemas.openxmlformats.org/officeDocument/2006/relationships/image" Target="../media/image73.png"/><Relationship Id="rId67" Type="http://schemas.openxmlformats.org/officeDocument/2006/relationships/image" Target="../media/image77.png"/><Relationship Id="rId20" Type="http://schemas.openxmlformats.org/officeDocument/2006/relationships/customXml" Target="../ink/ink54.xml"/><Relationship Id="rId41" Type="http://schemas.openxmlformats.org/officeDocument/2006/relationships/image" Target="../media/image64.png"/><Relationship Id="rId54" Type="http://schemas.openxmlformats.org/officeDocument/2006/relationships/customXml" Target="../ink/ink71.xml"/><Relationship Id="rId62" Type="http://schemas.openxmlformats.org/officeDocument/2006/relationships/customXml" Target="../ink/ink75.xml"/><Relationship Id="rId70" Type="http://schemas.openxmlformats.org/officeDocument/2006/relationships/customXml" Target="../ink/ink79.xml"/><Relationship Id="rId75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4.xml"/><Relationship Id="rId117" Type="http://schemas.openxmlformats.org/officeDocument/2006/relationships/image" Target="../media/image139.png"/><Relationship Id="rId21" Type="http://schemas.openxmlformats.org/officeDocument/2006/relationships/image" Target="../media/image91.png"/><Relationship Id="rId42" Type="http://schemas.openxmlformats.org/officeDocument/2006/relationships/customXml" Target="../ink/ink102.xml"/><Relationship Id="rId47" Type="http://schemas.openxmlformats.org/officeDocument/2006/relationships/image" Target="../media/image104.png"/><Relationship Id="rId63" Type="http://schemas.openxmlformats.org/officeDocument/2006/relationships/image" Target="../media/image112.png"/><Relationship Id="rId68" Type="http://schemas.openxmlformats.org/officeDocument/2006/relationships/customXml" Target="../ink/ink115.xml"/><Relationship Id="rId84" Type="http://schemas.openxmlformats.org/officeDocument/2006/relationships/customXml" Target="../ink/ink123.xml"/><Relationship Id="rId89" Type="http://schemas.openxmlformats.org/officeDocument/2006/relationships/image" Target="../media/image125.png"/><Relationship Id="rId112" Type="http://schemas.openxmlformats.org/officeDocument/2006/relationships/customXml" Target="../ink/ink137.xml"/><Relationship Id="rId133" Type="http://schemas.openxmlformats.org/officeDocument/2006/relationships/image" Target="../media/image147.png"/><Relationship Id="rId138" Type="http://schemas.openxmlformats.org/officeDocument/2006/relationships/customXml" Target="../ink/ink150.xml"/><Relationship Id="rId154" Type="http://schemas.openxmlformats.org/officeDocument/2006/relationships/customXml" Target="../ink/ink158.xml"/><Relationship Id="rId159" Type="http://schemas.openxmlformats.org/officeDocument/2006/relationships/image" Target="../media/image160.png"/><Relationship Id="rId16" Type="http://schemas.openxmlformats.org/officeDocument/2006/relationships/customXml" Target="../ink/ink89.xml"/><Relationship Id="rId107" Type="http://schemas.openxmlformats.org/officeDocument/2006/relationships/image" Target="../media/image134.png"/><Relationship Id="rId11" Type="http://schemas.openxmlformats.org/officeDocument/2006/relationships/image" Target="../media/image86.png"/><Relationship Id="rId32" Type="http://schemas.openxmlformats.org/officeDocument/2006/relationships/customXml" Target="../ink/ink97.xml"/><Relationship Id="rId37" Type="http://schemas.openxmlformats.org/officeDocument/2006/relationships/image" Target="../media/image99.png"/><Relationship Id="rId53" Type="http://schemas.openxmlformats.org/officeDocument/2006/relationships/image" Target="../media/image107.png"/><Relationship Id="rId58" Type="http://schemas.openxmlformats.org/officeDocument/2006/relationships/customXml" Target="../ink/ink110.xml"/><Relationship Id="rId74" Type="http://schemas.openxmlformats.org/officeDocument/2006/relationships/customXml" Target="../ink/ink118.xml"/><Relationship Id="rId79" Type="http://schemas.openxmlformats.org/officeDocument/2006/relationships/image" Target="../media/image120.png"/><Relationship Id="rId102" Type="http://schemas.openxmlformats.org/officeDocument/2006/relationships/customXml" Target="../ink/ink132.xml"/><Relationship Id="rId123" Type="http://schemas.openxmlformats.org/officeDocument/2006/relationships/image" Target="../media/image142.png"/><Relationship Id="rId128" Type="http://schemas.openxmlformats.org/officeDocument/2006/relationships/customXml" Target="../ink/ink145.xml"/><Relationship Id="rId144" Type="http://schemas.openxmlformats.org/officeDocument/2006/relationships/customXml" Target="../ink/ink153.xml"/><Relationship Id="rId149" Type="http://schemas.openxmlformats.org/officeDocument/2006/relationships/image" Target="../media/image155.png"/><Relationship Id="rId5" Type="http://schemas.openxmlformats.org/officeDocument/2006/relationships/image" Target="../media/image83.png"/><Relationship Id="rId90" Type="http://schemas.openxmlformats.org/officeDocument/2006/relationships/customXml" Target="../ink/ink126.xml"/><Relationship Id="rId95" Type="http://schemas.openxmlformats.org/officeDocument/2006/relationships/image" Target="../media/image128.png"/><Relationship Id="rId160" Type="http://schemas.openxmlformats.org/officeDocument/2006/relationships/customXml" Target="../ink/ink161.xml"/><Relationship Id="rId165" Type="http://schemas.openxmlformats.org/officeDocument/2006/relationships/image" Target="../media/image163.png"/><Relationship Id="rId22" Type="http://schemas.openxmlformats.org/officeDocument/2006/relationships/customXml" Target="../ink/ink92.xml"/><Relationship Id="rId27" Type="http://schemas.openxmlformats.org/officeDocument/2006/relationships/image" Target="../media/image94.png"/><Relationship Id="rId43" Type="http://schemas.openxmlformats.org/officeDocument/2006/relationships/image" Target="../media/image102.png"/><Relationship Id="rId48" Type="http://schemas.openxmlformats.org/officeDocument/2006/relationships/customXml" Target="../ink/ink105.xml"/><Relationship Id="rId64" Type="http://schemas.openxmlformats.org/officeDocument/2006/relationships/customXml" Target="../ink/ink113.xml"/><Relationship Id="rId69" Type="http://schemas.openxmlformats.org/officeDocument/2006/relationships/image" Target="../media/image115.png"/><Relationship Id="rId113" Type="http://schemas.openxmlformats.org/officeDocument/2006/relationships/image" Target="../media/image137.png"/><Relationship Id="rId118" Type="http://schemas.openxmlformats.org/officeDocument/2006/relationships/customXml" Target="../ink/ink140.xml"/><Relationship Id="rId134" Type="http://schemas.openxmlformats.org/officeDocument/2006/relationships/customXml" Target="../ink/ink148.xml"/><Relationship Id="rId139" Type="http://schemas.openxmlformats.org/officeDocument/2006/relationships/image" Target="../media/image150.png"/><Relationship Id="rId80" Type="http://schemas.openxmlformats.org/officeDocument/2006/relationships/customXml" Target="../ink/ink121.xml"/><Relationship Id="rId85" Type="http://schemas.openxmlformats.org/officeDocument/2006/relationships/image" Target="../media/image123.png"/><Relationship Id="rId150" Type="http://schemas.openxmlformats.org/officeDocument/2006/relationships/customXml" Target="../ink/ink156.xml"/><Relationship Id="rId155" Type="http://schemas.openxmlformats.org/officeDocument/2006/relationships/image" Target="../media/image158.png"/><Relationship Id="rId12" Type="http://schemas.openxmlformats.org/officeDocument/2006/relationships/customXml" Target="../ink/ink87.xml"/><Relationship Id="rId17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customXml" Target="../ink/ink100.xml"/><Relationship Id="rId59" Type="http://schemas.openxmlformats.org/officeDocument/2006/relationships/image" Target="../media/image110.png"/><Relationship Id="rId103" Type="http://schemas.openxmlformats.org/officeDocument/2006/relationships/image" Target="../media/image132.png"/><Relationship Id="rId108" Type="http://schemas.openxmlformats.org/officeDocument/2006/relationships/customXml" Target="../ink/ink135.xml"/><Relationship Id="rId124" Type="http://schemas.openxmlformats.org/officeDocument/2006/relationships/customXml" Target="../ink/ink143.xml"/><Relationship Id="rId129" Type="http://schemas.openxmlformats.org/officeDocument/2006/relationships/image" Target="../media/image145.png"/><Relationship Id="rId54" Type="http://schemas.openxmlformats.org/officeDocument/2006/relationships/customXml" Target="../ink/ink108.xml"/><Relationship Id="rId70" Type="http://schemas.openxmlformats.org/officeDocument/2006/relationships/customXml" Target="../ink/ink116.xml"/><Relationship Id="rId75" Type="http://schemas.openxmlformats.org/officeDocument/2006/relationships/image" Target="../media/image118.png"/><Relationship Id="rId91" Type="http://schemas.openxmlformats.org/officeDocument/2006/relationships/image" Target="../media/image126.png"/><Relationship Id="rId96" Type="http://schemas.openxmlformats.org/officeDocument/2006/relationships/customXml" Target="../ink/ink129.xml"/><Relationship Id="rId140" Type="http://schemas.openxmlformats.org/officeDocument/2006/relationships/customXml" Target="../ink/ink151.xml"/><Relationship Id="rId145" Type="http://schemas.openxmlformats.org/officeDocument/2006/relationships/image" Target="../media/image153.png"/><Relationship Id="rId161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84.xml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28" Type="http://schemas.openxmlformats.org/officeDocument/2006/relationships/customXml" Target="../ink/ink95.xml"/><Relationship Id="rId36" Type="http://schemas.openxmlformats.org/officeDocument/2006/relationships/customXml" Target="../ink/ink99.xml"/><Relationship Id="rId49" Type="http://schemas.openxmlformats.org/officeDocument/2006/relationships/image" Target="../media/image105.png"/><Relationship Id="rId57" Type="http://schemas.openxmlformats.org/officeDocument/2006/relationships/image" Target="../media/image109.png"/><Relationship Id="rId106" Type="http://schemas.openxmlformats.org/officeDocument/2006/relationships/customXml" Target="../ink/ink134.xml"/><Relationship Id="rId114" Type="http://schemas.openxmlformats.org/officeDocument/2006/relationships/customXml" Target="../ink/ink138.xml"/><Relationship Id="rId119" Type="http://schemas.openxmlformats.org/officeDocument/2006/relationships/image" Target="../media/image140.png"/><Relationship Id="rId127" Type="http://schemas.openxmlformats.org/officeDocument/2006/relationships/image" Target="../media/image144.png"/><Relationship Id="rId10" Type="http://schemas.openxmlformats.org/officeDocument/2006/relationships/customXml" Target="../ink/ink86.xml"/><Relationship Id="rId31" Type="http://schemas.openxmlformats.org/officeDocument/2006/relationships/image" Target="../media/image96.png"/><Relationship Id="rId44" Type="http://schemas.openxmlformats.org/officeDocument/2006/relationships/customXml" Target="../ink/ink103.xml"/><Relationship Id="rId52" Type="http://schemas.openxmlformats.org/officeDocument/2006/relationships/customXml" Target="../ink/ink107.xml"/><Relationship Id="rId60" Type="http://schemas.openxmlformats.org/officeDocument/2006/relationships/customXml" Target="../ink/ink111.xml"/><Relationship Id="rId65" Type="http://schemas.openxmlformats.org/officeDocument/2006/relationships/image" Target="../media/image113.png"/><Relationship Id="rId73" Type="http://schemas.openxmlformats.org/officeDocument/2006/relationships/image" Target="../media/image117.png"/><Relationship Id="rId78" Type="http://schemas.openxmlformats.org/officeDocument/2006/relationships/customXml" Target="../ink/ink120.xml"/><Relationship Id="rId81" Type="http://schemas.openxmlformats.org/officeDocument/2006/relationships/image" Target="../media/image121.png"/><Relationship Id="rId86" Type="http://schemas.openxmlformats.org/officeDocument/2006/relationships/customXml" Target="../ink/ink124.xml"/><Relationship Id="rId94" Type="http://schemas.openxmlformats.org/officeDocument/2006/relationships/customXml" Target="../ink/ink128.xml"/><Relationship Id="rId99" Type="http://schemas.openxmlformats.org/officeDocument/2006/relationships/image" Target="../media/image130.png"/><Relationship Id="rId101" Type="http://schemas.openxmlformats.org/officeDocument/2006/relationships/image" Target="../media/image131.png"/><Relationship Id="rId122" Type="http://schemas.openxmlformats.org/officeDocument/2006/relationships/customXml" Target="../ink/ink142.xml"/><Relationship Id="rId130" Type="http://schemas.openxmlformats.org/officeDocument/2006/relationships/customXml" Target="../ink/ink146.xml"/><Relationship Id="rId135" Type="http://schemas.openxmlformats.org/officeDocument/2006/relationships/image" Target="../media/image148.png"/><Relationship Id="rId143" Type="http://schemas.openxmlformats.org/officeDocument/2006/relationships/image" Target="../media/image152.png"/><Relationship Id="rId148" Type="http://schemas.openxmlformats.org/officeDocument/2006/relationships/customXml" Target="../ink/ink155.xml"/><Relationship Id="rId151" Type="http://schemas.openxmlformats.org/officeDocument/2006/relationships/image" Target="../media/image156.png"/><Relationship Id="rId156" Type="http://schemas.openxmlformats.org/officeDocument/2006/relationships/customXml" Target="../ink/ink159.xml"/><Relationship Id="rId164" Type="http://schemas.openxmlformats.org/officeDocument/2006/relationships/customXml" Target="../ink/ink163.xml"/><Relationship Id="rId4" Type="http://schemas.openxmlformats.org/officeDocument/2006/relationships/customXml" Target="../ink/ink83.xml"/><Relationship Id="rId9" Type="http://schemas.openxmlformats.org/officeDocument/2006/relationships/image" Target="../media/image85.png"/><Relationship Id="rId13" Type="http://schemas.openxmlformats.org/officeDocument/2006/relationships/image" Target="../media/image87.png"/><Relationship Id="rId18" Type="http://schemas.openxmlformats.org/officeDocument/2006/relationships/customXml" Target="../ink/ink90.xml"/><Relationship Id="rId39" Type="http://schemas.openxmlformats.org/officeDocument/2006/relationships/image" Target="../media/image100.png"/><Relationship Id="rId109" Type="http://schemas.openxmlformats.org/officeDocument/2006/relationships/image" Target="../media/image135.png"/><Relationship Id="rId34" Type="http://schemas.openxmlformats.org/officeDocument/2006/relationships/customXml" Target="../ink/ink98.xml"/><Relationship Id="rId50" Type="http://schemas.openxmlformats.org/officeDocument/2006/relationships/customXml" Target="../ink/ink106.xml"/><Relationship Id="rId55" Type="http://schemas.openxmlformats.org/officeDocument/2006/relationships/image" Target="../media/image108.png"/><Relationship Id="rId76" Type="http://schemas.openxmlformats.org/officeDocument/2006/relationships/customXml" Target="../ink/ink119.xml"/><Relationship Id="rId97" Type="http://schemas.openxmlformats.org/officeDocument/2006/relationships/image" Target="../media/image129.png"/><Relationship Id="rId104" Type="http://schemas.openxmlformats.org/officeDocument/2006/relationships/customXml" Target="../ink/ink133.xml"/><Relationship Id="rId120" Type="http://schemas.openxmlformats.org/officeDocument/2006/relationships/customXml" Target="../ink/ink141.xml"/><Relationship Id="rId125" Type="http://schemas.openxmlformats.org/officeDocument/2006/relationships/image" Target="../media/image143.png"/><Relationship Id="rId141" Type="http://schemas.openxmlformats.org/officeDocument/2006/relationships/image" Target="../media/image151.png"/><Relationship Id="rId146" Type="http://schemas.openxmlformats.org/officeDocument/2006/relationships/customXml" Target="../ink/ink154.xml"/><Relationship Id="rId7" Type="http://schemas.openxmlformats.org/officeDocument/2006/relationships/image" Target="../media/image84.png"/><Relationship Id="rId71" Type="http://schemas.openxmlformats.org/officeDocument/2006/relationships/image" Target="../media/image116.png"/><Relationship Id="rId92" Type="http://schemas.openxmlformats.org/officeDocument/2006/relationships/customXml" Target="../ink/ink127.xml"/><Relationship Id="rId162" Type="http://schemas.openxmlformats.org/officeDocument/2006/relationships/customXml" Target="../ink/ink162.xml"/><Relationship Id="rId2" Type="http://schemas.openxmlformats.org/officeDocument/2006/relationships/customXml" Target="../ink/ink82.xml"/><Relationship Id="rId29" Type="http://schemas.openxmlformats.org/officeDocument/2006/relationships/image" Target="../media/image95.png"/><Relationship Id="rId24" Type="http://schemas.openxmlformats.org/officeDocument/2006/relationships/customXml" Target="../ink/ink93.xml"/><Relationship Id="rId40" Type="http://schemas.openxmlformats.org/officeDocument/2006/relationships/customXml" Target="../ink/ink101.xml"/><Relationship Id="rId45" Type="http://schemas.openxmlformats.org/officeDocument/2006/relationships/image" Target="../media/image103.png"/><Relationship Id="rId66" Type="http://schemas.openxmlformats.org/officeDocument/2006/relationships/customXml" Target="../ink/ink114.xml"/><Relationship Id="rId87" Type="http://schemas.openxmlformats.org/officeDocument/2006/relationships/image" Target="../media/image124.png"/><Relationship Id="rId110" Type="http://schemas.openxmlformats.org/officeDocument/2006/relationships/customXml" Target="../ink/ink136.xml"/><Relationship Id="rId115" Type="http://schemas.openxmlformats.org/officeDocument/2006/relationships/image" Target="../media/image138.png"/><Relationship Id="rId131" Type="http://schemas.openxmlformats.org/officeDocument/2006/relationships/image" Target="../media/image146.png"/><Relationship Id="rId136" Type="http://schemas.openxmlformats.org/officeDocument/2006/relationships/customXml" Target="../ink/ink149.xml"/><Relationship Id="rId157" Type="http://schemas.openxmlformats.org/officeDocument/2006/relationships/image" Target="../media/image159.png"/><Relationship Id="rId61" Type="http://schemas.openxmlformats.org/officeDocument/2006/relationships/image" Target="../media/image111.png"/><Relationship Id="rId82" Type="http://schemas.openxmlformats.org/officeDocument/2006/relationships/customXml" Target="../ink/ink122.xml"/><Relationship Id="rId152" Type="http://schemas.openxmlformats.org/officeDocument/2006/relationships/customXml" Target="../ink/ink157.xml"/><Relationship Id="rId19" Type="http://schemas.openxmlformats.org/officeDocument/2006/relationships/image" Target="../media/image90.png"/><Relationship Id="rId14" Type="http://schemas.openxmlformats.org/officeDocument/2006/relationships/customXml" Target="../ink/ink88.xml"/><Relationship Id="rId30" Type="http://schemas.openxmlformats.org/officeDocument/2006/relationships/customXml" Target="../ink/ink96.xml"/><Relationship Id="rId35" Type="http://schemas.openxmlformats.org/officeDocument/2006/relationships/image" Target="../media/image98.png"/><Relationship Id="rId56" Type="http://schemas.openxmlformats.org/officeDocument/2006/relationships/customXml" Target="../ink/ink109.xml"/><Relationship Id="rId77" Type="http://schemas.openxmlformats.org/officeDocument/2006/relationships/image" Target="../media/image119.png"/><Relationship Id="rId100" Type="http://schemas.openxmlformats.org/officeDocument/2006/relationships/customXml" Target="../ink/ink131.xml"/><Relationship Id="rId105" Type="http://schemas.openxmlformats.org/officeDocument/2006/relationships/image" Target="../media/image133.png"/><Relationship Id="rId126" Type="http://schemas.openxmlformats.org/officeDocument/2006/relationships/customXml" Target="../ink/ink144.xml"/><Relationship Id="rId147" Type="http://schemas.openxmlformats.org/officeDocument/2006/relationships/image" Target="../media/image154.png"/><Relationship Id="rId8" Type="http://schemas.openxmlformats.org/officeDocument/2006/relationships/customXml" Target="../ink/ink85.xml"/><Relationship Id="rId51" Type="http://schemas.openxmlformats.org/officeDocument/2006/relationships/image" Target="../media/image106.png"/><Relationship Id="rId72" Type="http://schemas.openxmlformats.org/officeDocument/2006/relationships/customXml" Target="../ink/ink117.xml"/><Relationship Id="rId93" Type="http://schemas.openxmlformats.org/officeDocument/2006/relationships/image" Target="../media/image127.png"/><Relationship Id="rId98" Type="http://schemas.openxmlformats.org/officeDocument/2006/relationships/customXml" Target="../ink/ink130.xml"/><Relationship Id="rId121" Type="http://schemas.openxmlformats.org/officeDocument/2006/relationships/image" Target="../media/image141.png"/><Relationship Id="rId142" Type="http://schemas.openxmlformats.org/officeDocument/2006/relationships/customXml" Target="../ink/ink152.xml"/><Relationship Id="rId163" Type="http://schemas.openxmlformats.org/officeDocument/2006/relationships/image" Target="../media/image162.png"/><Relationship Id="rId3" Type="http://schemas.openxmlformats.org/officeDocument/2006/relationships/image" Target="../media/image82.png"/><Relationship Id="rId25" Type="http://schemas.openxmlformats.org/officeDocument/2006/relationships/image" Target="../media/image93.png"/><Relationship Id="rId46" Type="http://schemas.openxmlformats.org/officeDocument/2006/relationships/customXml" Target="../ink/ink104.xml"/><Relationship Id="rId67" Type="http://schemas.openxmlformats.org/officeDocument/2006/relationships/image" Target="../media/image114.png"/><Relationship Id="rId116" Type="http://schemas.openxmlformats.org/officeDocument/2006/relationships/customXml" Target="../ink/ink139.xml"/><Relationship Id="rId137" Type="http://schemas.openxmlformats.org/officeDocument/2006/relationships/image" Target="../media/image149.png"/><Relationship Id="rId158" Type="http://schemas.openxmlformats.org/officeDocument/2006/relationships/customXml" Target="../ink/ink160.xml"/><Relationship Id="rId20" Type="http://schemas.openxmlformats.org/officeDocument/2006/relationships/customXml" Target="../ink/ink91.xml"/><Relationship Id="rId41" Type="http://schemas.openxmlformats.org/officeDocument/2006/relationships/image" Target="../media/image101.png"/><Relationship Id="rId62" Type="http://schemas.openxmlformats.org/officeDocument/2006/relationships/customXml" Target="../ink/ink112.xml"/><Relationship Id="rId83" Type="http://schemas.openxmlformats.org/officeDocument/2006/relationships/image" Target="../media/image122.png"/><Relationship Id="rId88" Type="http://schemas.openxmlformats.org/officeDocument/2006/relationships/customXml" Target="../ink/ink125.xml"/><Relationship Id="rId111" Type="http://schemas.openxmlformats.org/officeDocument/2006/relationships/image" Target="../media/image136.png"/><Relationship Id="rId132" Type="http://schemas.openxmlformats.org/officeDocument/2006/relationships/customXml" Target="../ink/ink147.xml"/><Relationship Id="rId153" Type="http://schemas.openxmlformats.org/officeDocument/2006/relationships/image" Target="../media/image15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9.png"/><Relationship Id="rId18" Type="http://schemas.openxmlformats.org/officeDocument/2006/relationships/customXml" Target="../ink/ink172.xml"/><Relationship Id="rId26" Type="http://schemas.openxmlformats.org/officeDocument/2006/relationships/customXml" Target="../ink/ink176.xml"/><Relationship Id="rId39" Type="http://schemas.openxmlformats.org/officeDocument/2006/relationships/image" Target="../media/image182.png"/><Relationship Id="rId21" Type="http://schemas.openxmlformats.org/officeDocument/2006/relationships/image" Target="../media/image173.png"/><Relationship Id="rId34" Type="http://schemas.openxmlformats.org/officeDocument/2006/relationships/customXml" Target="../ink/ink180.xml"/><Relationship Id="rId42" Type="http://schemas.openxmlformats.org/officeDocument/2006/relationships/customXml" Target="../ink/ink184.xml"/><Relationship Id="rId47" Type="http://schemas.openxmlformats.org/officeDocument/2006/relationships/image" Target="../media/image186.png"/><Relationship Id="rId50" Type="http://schemas.openxmlformats.org/officeDocument/2006/relationships/customXml" Target="../ink/ink188.xml"/><Relationship Id="rId55" Type="http://schemas.openxmlformats.org/officeDocument/2006/relationships/image" Target="../media/image190.png"/><Relationship Id="rId63" Type="http://schemas.openxmlformats.org/officeDocument/2006/relationships/image" Target="../media/image194.png"/><Relationship Id="rId68" Type="http://schemas.openxmlformats.org/officeDocument/2006/relationships/customXml" Target="../ink/ink197.xml"/><Relationship Id="rId76" Type="http://schemas.openxmlformats.org/officeDocument/2006/relationships/customXml" Target="../ink/ink201.xml"/><Relationship Id="rId7" Type="http://schemas.openxmlformats.org/officeDocument/2006/relationships/image" Target="../media/image166.png"/><Relationship Id="rId71" Type="http://schemas.openxmlformats.org/officeDocument/2006/relationships/image" Target="../media/image198.png"/><Relationship Id="rId2" Type="http://schemas.openxmlformats.org/officeDocument/2006/relationships/customXml" Target="../ink/ink164.xml"/><Relationship Id="rId16" Type="http://schemas.openxmlformats.org/officeDocument/2006/relationships/customXml" Target="../ink/ink171.xml"/><Relationship Id="rId29" Type="http://schemas.openxmlformats.org/officeDocument/2006/relationships/image" Target="../media/image177.png"/><Relationship Id="rId11" Type="http://schemas.openxmlformats.org/officeDocument/2006/relationships/image" Target="../media/image168.png"/><Relationship Id="rId24" Type="http://schemas.openxmlformats.org/officeDocument/2006/relationships/customXml" Target="../ink/ink175.xml"/><Relationship Id="rId32" Type="http://schemas.openxmlformats.org/officeDocument/2006/relationships/customXml" Target="../ink/ink179.xml"/><Relationship Id="rId37" Type="http://schemas.openxmlformats.org/officeDocument/2006/relationships/image" Target="../media/image181.png"/><Relationship Id="rId40" Type="http://schemas.openxmlformats.org/officeDocument/2006/relationships/customXml" Target="../ink/ink183.xml"/><Relationship Id="rId45" Type="http://schemas.openxmlformats.org/officeDocument/2006/relationships/image" Target="../media/image185.png"/><Relationship Id="rId53" Type="http://schemas.openxmlformats.org/officeDocument/2006/relationships/image" Target="../media/image189.png"/><Relationship Id="rId58" Type="http://schemas.openxmlformats.org/officeDocument/2006/relationships/customXml" Target="../ink/ink192.xml"/><Relationship Id="rId66" Type="http://schemas.openxmlformats.org/officeDocument/2006/relationships/customXml" Target="../ink/ink196.xml"/><Relationship Id="rId74" Type="http://schemas.openxmlformats.org/officeDocument/2006/relationships/customXml" Target="../ink/ink200.xml"/><Relationship Id="rId79" Type="http://schemas.openxmlformats.org/officeDocument/2006/relationships/image" Target="../media/image202.png"/><Relationship Id="rId5" Type="http://schemas.openxmlformats.org/officeDocument/2006/relationships/image" Target="../media/image165.png"/><Relationship Id="rId61" Type="http://schemas.openxmlformats.org/officeDocument/2006/relationships/image" Target="../media/image193.png"/><Relationship Id="rId10" Type="http://schemas.openxmlformats.org/officeDocument/2006/relationships/customXml" Target="../ink/ink168.xml"/><Relationship Id="rId19" Type="http://schemas.openxmlformats.org/officeDocument/2006/relationships/image" Target="../media/image172.png"/><Relationship Id="rId31" Type="http://schemas.openxmlformats.org/officeDocument/2006/relationships/image" Target="../media/image178.png"/><Relationship Id="rId44" Type="http://schemas.openxmlformats.org/officeDocument/2006/relationships/customXml" Target="../ink/ink185.xml"/><Relationship Id="rId52" Type="http://schemas.openxmlformats.org/officeDocument/2006/relationships/customXml" Target="../ink/ink189.xml"/><Relationship Id="rId60" Type="http://schemas.openxmlformats.org/officeDocument/2006/relationships/customXml" Target="../ink/ink193.xml"/><Relationship Id="rId65" Type="http://schemas.openxmlformats.org/officeDocument/2006/relationships/image" Target="../media/image195.png"/><Relationship Id="rId73" Type="http://schemas.openxmlformats.org/officeDocument/2006/relationships/image" Target="../media/image199.png"/><Relationship Id="rId78" Type="http://schemas.openxmlformats.org/officeDocument/2006/relationships/customXml" Target="../ink/ink202.xml"/><Relationship Id="rId4" Type="http://schemas.openxmlformats.org/officeDocument/2006/relationships/customXml" Target="../ink/ink165.xml"/><Relationship Id="rId9" Type="http://schemas.openxmlformats.org/officeDocument/2006/relationships/image" Target="../media/image167.png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image" Target="../media/image176.png"/><Relationship Id="rId30" Type="http://schemas.openxmlformats.org/officeDocument/2006/relationships/customXml" Target="../ink/ink178.xml"/><Relationship Id="rId35" Type="http://schemas.openxmlformats.org/officeDocument/2006/relationships/image" Target="../media/image180.png"/><Relationship Id="rId43" Type="http://schemas.openxmlformats.org/officeDocument/2006/relationships/image" Target="../media/image184.png"/><Relationship Id="rId48" Type="http://schemas.openxmlformats.org/officeDocument/2006/relationships/customXml" Target="../ink/ink187.xml"/><Relationship Id="rId56" Type="http://schemas.openxmlformats.org/officeDocument/2006/relationships/customXml" Target="../ink/ink191.xml"/><Relationship Id="rId64" Type="http://schemas.openxmlformats.org/officeDocument/2006/relationships/customXml" Target="../ink/ink195.xml"/><Relationship Id="rId69" Type="http://schemas.openxmlformats.org/officeDocument/2006/relationships/image" Target="../media/image197.png"/><Relationship Id="rId77" Type="http://schemas.openxmlformats.org/officeDocument/2006/relationships/image" Target="../media/image201.png"/><Relationship Id="rId8" Type="http://schemas.openxmlformats.org/officeDocument/2006/relationships/customXml" Target="../ink/ink167.xml"/><Relationship Id="rId51" Type="http://schemas.openxmlformats.org/officeDocument/2006/relationships/image" Target="../media/image188.png"/><Relationship Id="rId72" Type="http://schemas.openxmlformats.org/officeDocument/2006/relationships/customXml" Target="../ink/ink199.xml"/><Relationship Id="rId3" Type="http://schemas.openxmlformats.org/officeDocument/2006/relationships/image" Target="../media/image164.png"/><Relationship Id="rId12" Type="http://schemas.openxmlformats.org/officeDocument/2006/relationships/customXml" Target="../ink/ink169.xml"/><Relationship Id="rId17" Type="http://schemas.openxmlformats.org/officeDocument/2006/relationships/image" Target="../media/image171.png"/><Relationship Id="rId25" Type="http://schemas.openxmlformats.org/officeDocument/2006/relationships/image" Target="../media/image175.png"/><Relationship Id="rId33" Type="http://schemas.openxmlformats.org/officeDocument/2006/relationships/image" Target="../media/image179.png"/><Relationship Id="rId38" Type="http://schemas.openxmlformats.org/officeDocument/2006/relationships/customXml" Target="../ink/ink182.xml"/><Relationship Id="rId46" Type="http://schemas.openxmlformats.org/officeDocument/2006/relationships/customXml" Target="../ink/ink186.xml"/><Relationship Id="rId59" Type="http://schemas.openxmlformats.org/officeDocument/2006/relationships/image" Target="../media/image192.png"/><Relationship Id="rId67" Type="http://schemas.openxmlformats.org/officeDocument/2006/relationships/image" Target="../media/image196.png"/><Relationship Id="rId20" Type="http://schemas.openxmlformats.org/officeDocument/2006/relationships/customXml" Target="../ink/ink173.xml"/><Relationship Id="rId41" Type="http://schemas.openxmlformats.org/officeDocument/2006/relationships/image" Target="../media/image183.png"/><Relationship Id="rId54" Type="http://schemas.openxmlformats.org/officeDocument/2006/relationships/customXml" Target="../ink/ink190.xml"/><Relationship Id="rId62" Type="http://schemas.openxmlformats.org/officeDocument/2006/relationships/customXml" Target="../ink/ink194.xml"/><Relationship Id="rId70" Type="http://schemas.openxmlformats.org/officeDocument/2006/relationships/customXml" Target="../ink/ink198.xml"/><Relationship Id="rId75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66.xml"/><Relationship Id="rId15" Type="http://schemas.openxmlformats.org/officeDocument/2006/relationships/image" Target="../media/image170.png"/><Relationship Id="rId23" Type="http://schemas.openxmlformats.org/officeDocument/2006/relationships/image" Target="../media/image174.png"/><Relationship Id="rId28" Type="http://schemas.openxmlformats.org/officeDocument/2006/relationships/customXml" Target="../ink/ink177.xml"/><Relationship Id="rId36" Type="http://schemas.openxmlformats.org/officeDocument/2006/relationships/customXml" Target="../ink/ink181.xml"/><Relationship Id="rId49" Type="http://schemas.openxmlformats.org/officeDocument/2006/relationships/image" Target="../media/image187.png"/><Relationship Id="rId57" Type="http://schemas.openxmlformats.org/officeDocument/2006/relationships/image" Target="../media/image19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39" Type="http://schemas.openxmlformats.org/officeDocument/2006/relationships/image" Target="../media/image221.png"/><Relationship Id="rId21" Type="http://schemas.openxmlformats.org/officeDocument/2006/relationships/image" Target="../media/image212.png"/><Relationship Id="rId34" Type="http://schemas.openxmlformats.org/officeDocument/2006/relationships/customXml" Target="../ink/ink219.xml"/><Relationship Id="rId42" Type="http://schemas.openxmlformats.org/officeDocument/2006/relationships/customXml" Target="../ink/ink223.xml"/><Relationship Id="rId47" Type="http://schemas.openxmlformats.org/officeDocument/2006/relationships/image" Target="../media/image225.png"/><Relationship Id="rId50" Type="http://schemas.openxmlformats.org/officeDocument/2006/relationships/customXml" Target="../ink/ink227.xml"/><Relationship Id="rId55" Type="http://schemas.openxmlformats.org/officeDocument/2006/relationships/image" Target="../media/image229.png"/><Relationship Id="rId7" Type="http://schemas.openxmlformats.org/officeDocument/2006/relationships/image" Target="../media/image205.png"/><Relationship Id="rId12" Type="http://schemas.openxmlformats.org/officeDocument/2006/relationships/customXml" Target="../ink/ink208.xml"/><Relationship Id="rId17" Type="http://schemas.openxmlformats.org/officeDocument/2006/relationships/image" Target="../media/image210.png"/><Relationship Id="rId25" Type="http://schemas.openxmlformats.org/officeDocument/2006/relationships/image" Target="../media/image214.png"/><Relationship Id="rId33" Type="http://schemas.openxmlformats.org/officeDocument/2006/relationships/image" Target="../media/image218.png"/><Relationship Id="rId38" Type="http://schemas.openxmlformats.org/officeDocument/2006/relationships/customXml" Target="../ink/ink221.xml"/><Relationship Id="rId46" Type="http://schemas.openxmlformats.org/officeDocument/2006/relationships/customXml" Target="../ink/ink225.xml"/><Relationship Id="rId2" Type="http://schemas.openxmlformats.org/officeDocument/2006/relationships/customXml" Target="../ink/ink203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216.png"/><Relationship Id="rId41" Type="http://schemas.openxmlformats.org/officeDocument/2006/relationships/image" Target="../media/image222.png"/><Relationship Id="rId54" Type="http://schemas.openxmlformats.org/officeDocument/2006/relationships/customXml" Target="../ink/ink22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5.xml"/><Relationship Id="rId11" Type="http://schemas.openxmlformats.org/officeDocument/2006/relationships/image" Target="../media/image207.png"/><Relationship Id="rId24" Type="http://schemas.openxmlformats.org/officeDocument/2006/relationships/customXml" Target="../ink/ink214.xml"/><Relationship Id="rId32" Type="http://schemas.openxmlformats.org/officeDocument/2006/relationships/customXml" Target="../ink/ink218.xml"/><Relationship Id="rId37" Type="http://schemas.openxmlformats.org/officeDocument/2006/relationships/image" Target="../media/image220.png"/><Relationship Id="rId40" Type="http://schemas.openxmlformats.org/officeDocument/2006/relationships/customXml" Target="../ink/ink222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" Type="http://schemas.openxmlformats.org/officeDocument/2006/relationships/image" Target="../media/image204.png"/><Relationship Id="rId15" Type="http://schemas.openxmlformats.org/officeDocument/2006/relationships/image" Target="../media/image209.png"/><Relationship Id="rId23" Type="http://schemas.openxmlformats.org/officeDocument/2006/relationships/image" Target="../media/image213.png"/><Relationship Id="rId28" Type="http://schemas.openxmlformats.org/officeDocument/2006/relationships/customXml" Target="../ink/ink216.xml"/><Relationship Id="rId36" Type="http://schemas.openxmlformats.org/officeDocument/2006/relationships/customXml" Target="../ink/ink220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customXml" Target="../ink/ink207.xml"/><Relationship Id="rId19" Type="http://schemas.openxmlformats.org/officeDocument/2006/relationships/image" Target="../media/image211.png"/><Relationship Id="rId31" Type="http://schemas.openxmlformats.org/officeDocument/2006/relationships/image" Target="../media/image217.png"/><Relationship Id="rId44" Type="http://schemas.openxmlformats.org/officeDocument/2006/relationships/customXml" Target="../ink/ink224.xml"/><Relationship Id="rId52" Type="http://schemas.openxmlformats.org/officeDocument/2006/relationships/customXml" Target="../ink/ink228.xml"/><Relationship Id="rId4" Type="http://schemas.openxmlformats.org/officeDocument/2006/relationships/customXml" Target="../ink/ink204.xml"/><Relationship Id="rId9" Type="http://schemas.openxmlformats.org/officeDocument/2006/relationships/image" Target="../media/image206.png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215.png"/><Relationship Id="rId30" Type="http://schemas.openxmlformats.org/officeDocument/2006/relationships/customXml" Target="../ink/ink217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26.xml"/><Relationship Id="rId56" Type="http://schemas.openxmlformats.org/officeDocument/2006/relationships/customXml" Target="../ink/ink230.xml"/><Relationship Id="rId8" Type="http://schemas.openxmlformats.org/officeDocument/2006/relationships/customXml" Target="../ink/ink206.xml"/><Relationship Id="rId51" Type="http://schemas.openxmlformats.org/officeDocument/2006/relationships/image" Target="../media/image227.png"/><Relationship Id="rId3" Type="http://schemas.openxmlformats.org/officeDocument/2006/relationships/image" Target="../media/image20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customXml" Target="../ink/ink239.xml"/><Relationship Id="rId26" Type="http://schemas.openxmlformats.org/officeDocument/2006/relationships/image" Target="../media/image238.png"/><Relationship Id="rId39" Type="http://schemas.openxmlformats.org/officeDocument/2006/relationships/customXml" Target="../ink/ink252.xml"/><Relationship Id="rId3" Type="http://schemas.openxmlformats.org/officeDocument/2006/relationships/image" Target="../media/image45.png"/><Relationship Id="rId21" Type="http://schemas.openxmlformats.org/officeDocument/2006/relationships/customXml" Target="../ink/ink241.xml"/><Relationship Id="rId34" Type="http://schemas.openxmlformats.org/officeDocument/2006/relationships/customXml" Target="../ink/ink249.xml"/><Relationship Id="rId42" Type="http://schemas.openxmlformats.org/officeDocument/2006/relationships/image" Target="../media/image245.png"/><Relationship Id="rId47" Type="http://schemas.openxmlformats.org/officeDocument/2006/relationships/customXml" Target="../ink/ink256.xml"/><Relationship Id="rId50" Type="http://schemas.openxmlformats.org/officeDocument/2006/relationships/image" Target="../media/image249.png"/><Relationship Id="rId7" Type="http://schemas.openxmlformats.org/officeDocument/2006/relationships/image" Target="../media/image80.png"/><Relationship Id="rId12" Type="http://schemas.openxmlformats.org/officeDocument/2006/relationships/customXml" Target="../ink/ink236.xml"/><Relationship Id="rId17" Type="http://schemas.openxmlformats.org/officeDocument/2006/relationships/image" Target="../media/image235.png"/><Relationship Id="rId25" Type="http://schemas.openxmlformats.org/officeDocument/2006/relationships/customXml" Target="../ink/ink244.xml"/><Relationship Id="rId33" Type="http://schemas.openxmlformats.org/officeDocument/2006/relationships/customXml" Target="../ink/ink248.xml"/><Relationship Id="rId38" Type="http://schemas.openxmlformats.org/officeDocument/2006/relationships/image" Target="../media/image243.png"/><Relationship Id="rId46" Type="http://schemas.openxmlformats.org/officeDocument/2006/relationships/image" Target="../media/image247.png"/><Relationship Id="rId2" Type="http://schemas.openxmlformats.org/officeDocument/2006/relationships/customXml" Target="../ink/ink231.xml"/><Relationship Id="rId16" Type="http://schemas.openxmlformats.org/officeDocument/2006/relationships/customXml" Target="../ink/ink238.xml"/><Relationship Id="rId20" Type="http://schemas.openxmlformats.org/officeDocument/2006/relationships/customXml" Target="../ink/ink240.xml"/><Relationship Id="rId29" Type="http://schemas.openxmlformats.org/officeDocument/2006/relationships/customXml" Target="../ink/ink246.xml"/><Relationship Id="rId41" Type="http://schemas.openxmlformats.org/officeDocument/2006/relationships/customXml" Target="../ink/ink253.xml"/><Relationship Id="rId54" Type="http://schemas.openxmlformats.org/officeDocument/2006/relationships/image" Target="../media/image25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33.xml"/><Relationship Id="rId11" Type="http://schemas.openxmlformats.org/officeDocument/2006/relationships/image" Target="../media/image232.png"/><Relationship Id="rId24" Type="http://schemas.openxmlformats.org/officeDocument/2006/relationships/customXml" Target="../ink/ink243.xml"/><Relationship Id="rId32" Type="http://schemas.openxmlformats.org/officeDocument/2006/relationships/image" Target="../media/image241.png"/><Relationship Id="rId37" Type="http://schemas.openxmlformats.org/officeDocument/2006/relationships/customXml" Target="../ink/ink251.xml"/><Relationship Id="rId40" Type="http://schemas.openxmlformats.org/officeDocument/2006/relationships/image" Target="../media/image244.png"/><Relationship Id="rId45" Type="http://schemas.openxmlformats.org/officeDocument/2006/relationships/customXml" Target="../ink/ink255.xml"/><Relationship Id="rId53" Type="http://schemas.openxmlformats.org/officeDocument/2006/relationships/customXml" Target="../ink/ink259.xml"/><Relationship Id="rId5" Type="http://schemas.openxmlformats.org/officeDocument/2006/relationships/image" Target="../media/image51.png"/><Relationship Id="rId15" Type="http://schemas.openxmlformats.org/officeDocument/2006/relationships/image" Target="../media/image234.png"/><Relationship Id="rId23" Type="http://schemas.openxmlformats.org/officeDocument/2006/relationships/customXml" Target="../ink/ink242.xml"/><Relationship Id="rId28" Type="http://schemas.openxmlformats.org/officeDocument/2006/relationships/image" Target="../media/image239.png"/><Relationship Id="rId36" Type="http://schemas.openxmlformats.org/officeDocument/2006/relationships/image" Target="../media/image242.png"/><Relationship Id="rId49" Type="http://schemas.openxmlformats.org/officeDocument/2006/relationships/customXml" Target="../ink/ink257.xml"/><Relationship Id="rId10" Type="http://schemas.openxmlformats.org/officeDocument/2006/relationships/customXml" Target="../ink/ink235.xml"/><Relationship Id="rId19" Type="http://schemas.openxmlformats.org/officeDocument/2006/relationships/image" Target="../media/image236.png"/><Relationship Id="rId31" Type="http://schemas.openxmlformats.org/officeDocument/2006/relationships/customXml" Target="../ink/ink247.xml"/><Relationship Id="rId44" Type="http://schemas.openxmlformats.org/officeDocument/2006/relationships/image" Target="../media/image246.png"/><Relationship Id="rId52" Type="http://schemas.openxmlformats.org/officeDocument/2006/relationships/image" Target="../media/image250.png"/><Relationship Id="rId4" Type="http://schemas.openxmlformats.org/officeDocument/2006/relationships/customXml" Target="../ink/ink232.xml"/><Relationship Id="rId9" Type="http://schemas.openxmlformats.org/officeDocument/2006/relationships/image" Target="../media/image231.png"/><Relationship Id="rId14" Type="http://schemas.openxmlformats.org/officeDocument/2006/relationships/customXml" Target="../ink/ink237.xml"/><Relationship Id="rId22" Type="http://schemas.openxmlformats.org/officeDocument/2006/relationships/image" Target="../media/image237.png"/><Relationship Id="rId27" Type="http://schemas.openxmlformats.org/officeDocument/2006/relationships/customXml" Target="../ink/ink245.xml"/><Relationship Id="rId30" Type="http://schemas.openxmlformats.org/officeDocument/2006/relationships/image" Target="../media/image240.png"/><Relationship Id="rId35" Type="http://schemas.openxmlformats.org/officeDocument/2006/relationships/customXml" Target="../ink/ink250.xml"/><Relationship Id="rId43" Type="http://schemas.openxmlformats.org/officeDocument/2006/relationships/customXml" Target="../ink/ink254.xml"/><Relationship Id="rId48" Type="http://schemas.openxmlformats.org/officeDocument/2006/relationships/image" Target="../media/image248.png"/><Relationship Id="rId8" Type="http://schemas.openxmlformats.org/officeDocument/2006/relationships/customXml" Target="../ink/ink234.xml"/><Relationship Id="rId51" Type="http://schemas.openxmlformats.org/officeDocument/2006/relationships/customXml" Target="../ink/ink25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7.png"/><Relationship Id="rId18" Type="http://schemas.openxmlformats.org/officeDocument/2006/relationships/customXml" Target="../ink/ink268.xml"/><Relationship Id="rId26" Type="http://schemas.openxmlformats.org/officeDocument/2006/relationships/customXml" Target="../ink/ink272.xml"/><Relationship Id="rId39" Type="http://schemas.openxmlformats.org/officeDocument/2006/relationships/image" Target="../media/image270.png"/><Relationship Id="rId21" Type="http://schemas.openxmlformats.org/officeDocument/2006/relationships/image" Target="../media/image261.png"/><Relationship Id="rId34" Type="http://schemas.openxmlformats.org/officeDocument/2006/relationships/customXml" Target="../ink/ink276.xml"/><Relationship Id="rId42" Type="http://schemas.openxmlformats.org/officeDocument/2006/relationships/customXml" Target="../ink/ink280.xml"/><Relationship Id="rId47" Type="http://schemas.openxmlformats.org/officeDocument/2006/relationships/image" Target="../media/image274.png"/><Relationship Id="rId50" Type="http://schemas.openxmlformats.org/officeDocument/2006/relationships/customXml" Target="../ink/ink284.xml"/><Relationship Id="rId55" Type="http://schemas.openxmlformats.org/officeDocument/2006/relationships/image" Target="../media/image278.png"/><Relationship Id="rId63" Type="http://schemas.openxmlformats.org/officeDocument/2006/relationships/image" Target="../media/image282.png"/><Relationship Id="rId68" Type="http://schemas.openxmlformats.org/officeDocument/2006/relationships/customXml" Target="../ink/ink293.xml"/><Relationship Id="rId76" Type="http://schemas.openxmlformats.org/officeDocument/2006/relationships/customXml" Target="../ink/ink297.xml"/><Relationship Id="rId84" Type="http://schemas.openxmlformats.org/officeDocument/2006/relationships/customXml" Target="../ink/ink301.xml"/><Relationship Id="rId89" Type="http://schemas.openxmlformats.org/officeDocument/2006/relationships/image" Target="../media/image295.png"/><Relationship Id="rId7" Type="http://schemas.openxmlformats.org/officeDocument/2006/relationships/image" Target="../media/image254.png"/><Relationship Id="rId71" Type="http://schemas.openxmlformats.org/officeDocument/2006/relationships/image" Target="../media/image286.png"/><Relationship Id="rId2" Type="http://schemas.openxmlformats.org/officeDocument/2006/relationships/customXml" Target="../ink/ink260.xml"/><Relationship Id="rId16" Type="http://schemas.openxmlformats.org/officeDocument/2006/relationships/customXml" Target="../ink/ink267.xml"/><Relationship Id="rId29" Type="http://schemas.openxmlformats.org/officeDocument/2006/relationships/image" Target="../media/image265.png"/><Relationship Id="rId11" Type="http://schemas.openxmlformats.org/officeDocument/2006/relationships/image" Target="../media/image256.png"/><Relationship Id="rId24" Type="http://schemas.openxmlformats.org/officeDocument/2006/relationships/customXml" Target="../ink/ink271.xml"/><Relationship Id="rId32" Type="http://schemas.openxmlformats.org/officeDocument/2006/relationships/customXml" Target="../ink/ink275.xml"/><Relationship Id="rId37" Type="http://schemas.openxmlformats.org/officeDocument/2006/relationships/image" Target="../media/image269.png"/><Relationship Id="rId40" Type="http://schemas.openxmlformats.org/officeDocument/2006/relationships/customXml" Target="../ink/ink279.xml"/><Relationship Id="rId45" Type="http://schemas.openxmlformats.org/officeDocument/2006/relationships/image" Target="../media/image273.png"/><Relationship Id="rId53" Type="http://schemas.openxmlformats.org/officeDocument/2006/relationships/image" Target="../media/image277.png"/><Relationship Id="rId58" Type="http://schemas.openxmlformats.org/officeDocument/2006/relationships/customXml" Target="../ink/ink288.xml"/><Relationship Id="rId66" Type="http://schemas.openxmlformats.org/officeDocument/2006/relationships/customXml" Target="../ink/ink292.xml"/><Relationship Id="rId74" Type="http://schemas.openxmlformats.org/officeDocument/2006/relationships/customXml" Target="../ink/ink296.xml"/><Relationship Id="rId79" Type="http://schemas.openxmlformats.org/officeDocument/2006/relationships/image" Target="../media/image290.png"/><Relationship Id="rId87" Type="http://schemas.openxmlformats.org/officeDocument/2006/relationships/image" Target="../media/image294.png"/><Relationship Id="rId5" Type="http://schemas.openxmlformats.org/officeDocument/2006/relationships/image" Target="../media/image253.png"/><Relationship Id="rId61" Type="http://schemas.openxmlformats.org/officeDocument/2006/relationships/image" Target="../media/image281.png"/><Relationship Id="rId82" Type="http://schemas.openxmlformats.org/officeDocument/2006/relationships/customXml" Target="../ink/ink300.xml"/><Relationship Id="rId90" Type="http://schemas.openxmlformats.org/officeDocument/2006/relationships/customXml" Target="../ink/ink304.xml"/><Relationship Id="rId19" Type="http://schemas.openxmlformats.org/officeDocument/2006/relationships/image" Target="../media/image260.png"/><Relationship Id="rId14" Type="http://schemas.openxmlformats.org/officeDocument/2006/relationships/customXml" Target="../ink/ink266.xml"/><Relationship Id="rId22" Type="http://schemas.openxmlformats.org/officeDocument/2006/relationships/customXml" Target="../ink/ink270.xml"/><Relationship Id="rId27" Type="http://schemas.openxmlformats.org/officeDocument/2006/relationships/image" Target="../media/image264.png"/><Relationship Id="rId30" Type="http://schemas.openxmlformats.org/officeDocument/2006/relationships/customXml" Target="../ink/ink274.xml"/><Relationship Id="rId35" Type="http://schemas.openxmlformats.org/officeDocument/2006/relationships/image" Target="../media/image268.png"/><Relationship Id="rId43" Type="http://schemas.openxmlformats.org/officeDocument/2006/relationships/image" Target="../media/image272.png"/><Relationship Id="rId48" Type="http://schemas.openxmlformats.org/officeDocument/2006/relationships/customXml" Target="../ink/ink283.xml"/><Relationship Id="rId56" Type="http://schemas.openxmlformats.org/officeDocument/2006/relationships/customXml" Target="../ink/ink287.xml"/><Relationship Id="rId64" Type="http://schemas.openxmlformats.org/officeDocument/2006/relationships/customXml" Target="../ink/ink291.xml"/><Relationship Id="rId69" Type="http://schemas.openxmlformats.org/officeDocument/2006/relationships/image" Target="../media/image285.png"/><Relationship Id="rId77" Type="http://schemas.openxmlformats.org/officeDocument/2006/relationships/image" Target="../media/image289.png"/><Relationship Id="rId8" Type="http://schemas.openxmlformats.org/officeDocument/2006/relationships/customXml" Target="../ink/ink263.xml"/><Relationship Id="rId51" Type="http://schemas.openxmlformats.org/officeDocument/2006/relationships/image" Target="../media/image276.png"/><Relationship Id="rId72" Type="http://schemas.openxmlformats.org/officeDocument/2006/relationships/customXml" Target="../ink/ink295.xml"/><Relationship Id="rId80" Type="http://schemas.openxmlformats.org/officeDocument/2006/relationships/customXml" Target="../ink/ink299.xml"/><Relationship Id="rId85" Type="http://schemas.openxmlformats.org/officeDocument/2006/relationships/image" Target="../media/image293.png"/><Relationship Id="rId3" Type="http://schemas.openxmlformats.org/officeDocument/2006/relationships/image" Target="../media/image252.png"/><Relationship Id="rId12" Type="http://schemas.openxmlformats.org/officeDocument/2006/relationships/customXml" Target="../ink/ink265.xml"/><Relationship Id="rId17" Type="http://schemas.openxmlformats.org/officeDocument/2006/relationships/image" Target="../media/image259.png"/><Relationship Id="rId25" Type="http://schemas.openxmlformats.org/officeDocument/2006/relationships/image" Target="../media/image263.png"/><Relationship Id="rId33" Type="http://schemas.openxmlformats.org/officeDocument/2006/relationships/image" Target="../media/image267.png"/><Relationship Id="rId38" Type="http://schemas.openxmlformats.org/officeDocument/2006/relationships/customXml" Target="../ink/ink278.xml"/><Relationship Id="rId46" Type="http://schemas.openxmlformats.org/officeDocument/2006/relationships/customXml" Target="../ink/ink282.xml"/><Relationship Id="rId59" Type="http://schemas.openxmlformats.org/officeDocument/2006/relationships/image" Target="../media/image280.png"/><Relationship Id="rId67" Type="http://schemas.openxmlformats.org/officeDocument/2006/relationships/image" Target="../media/image284.png"/><Relationship Id="rId20" Type="http://schemas.openxmlformats.org/officeDocument/2006/relationships/customXml" Target="../ink/ink269.xml"/><Relationship Id="rId41" Type="http://schemas.openxmlformats.org/officeDocument/2006/relationships/image" Target="../media/image271.png"/><Relationship Id="rId54" Type="http://schemas.openxmlformats.org/officeDocument/2006/relationships/customXml" Target="../ink/ink286.xml"/><Relationship Id="rId62" Type="http://schemas.openxmlformats.org/officeDocument/2006/relationships/customXml" Target="../ink/ink290.xml"/><Relationship Id="rId70" Type="http://schemas.openxmlformats.org/officeDocument/2006/relationships/customXml" Target="../ink/ink294.xml"/><Relationship Id="rId75" Type="http://schemas.openxmlformats.org/officeDocument/2006/relationships/image" Target="../media/image288.png"/><Relationship Id="rId83" Type="http://schemas.openxmlformats.org/officeDocument/2006/relationships/image" Target="../media/image292.png"/><Relationship Id="rId88" Type="http://schemas.openxmlformats.org/officeDocument/2006/relationships/customXml" Target="../ink/ink303.xml"/><Relationship Id="rId91" Type="http://schemas.openxmlformats.org/officeDocument/2006/relationships/image" Target="../media/image29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62.xml"/><Relationship Id="rId15" Type="http://schemas.openxmlformats.org/officeDocument/2006/relationships/image" Target="../media/image258.png"/><Relationship Id="rId23" Type="http://schemas.openxmlformats.org/officeDocument/2006/relationships/image" Target="../media/image262.png"/><Relationship Id="rId28" Type="http://schemas.openxmlformats.org/officeDocument/2006/relationships/customXml" Target="../ink/ink273.xml"/><Relationship Id="rId36" Type="http://schemas.openxmlformats.org/officeDocument/2006/relationships/customXml" Target="../ink/ink277.xml"/><Relationship Id="rId49" Type="http://schemas.openxmlformats.org/officeDocument/2006/relationships/image" Target="../media/image275.png"/><Relationship Id="rId57" Type="http://schemas.openxmlformats.org/officeDocument/2006/relationships/image" Target="../media/image279.png"/><Relationship Id="rId10" Type="http://schemas.openxmlformats.org/officeDocument/2006/relationships/customXml" Target="../ink/ink264.xml"/><Relationship Id="rId31" Type="http://schemas.openxmlformats.org/officeDocument/2006/relationships/image" Target="../media/image266.png"/><Relationship Id="rId44" Type="http://schemas.openxmlformats.org/officeDocument/2006/relationships/customXml" Target="../ink/ink281.xml"/><Relationship Id="rId52" Type="http://schemas.openxmlformats.org/officeDocument/2006/relationships/customXml" Target="../ink/ink285.xml"/><Relationship Id="rId60" Type="http://schemas.openxmlformats.org/officeDocument/2006/relationships/customXml" Target="../ink/ink289.xml"/><Relationship Id="rId65" Type="http://schemas.openxmlformats.org/officeDocument/2006/relationships/image" Target="../media/image283.png"/><Relationship Id="rId73" Type="http://schemas.openxmlformats.org/officeDocument/2006/relationships/image" Target="../media/image287.png"/><Relationship Id="rId78" Type="http://schemas.openxmlformats.org/officeDocument/2006/relationships/customXml" Target="../ink/ink298.xml"/><Relationship Id="rId81" Type="http://schemas.openxmlformats.org/officeDocument/2006/relationships/image" Target="../media/image291.png"/><Relationship Id="rId86" Type="http://schemas.openxmlformats.org/officeDocument/2006/relationships/customXml" Target="../ink/ink302.xml"/><Relationship Id="rId4" Type="http://schemas.openxmlformats.org/officeDocument/2006/relationships/customXml" Target="../ink/ink261.xml"/><Relationship Id="rId9" Type="http://schemas.openxmlformats.org/officeDocument/2006/relationships/image" Target="../media/image2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CAC7F9-C2AA-43E9-B383-FA40AE789223}"/>
                  </a:ext>
                </a:extLst>
              </p14:cNvPr>
              <p14:cNvContentPartPr/>
              <p14:nvPr/>
            </p14:nvContentPartPr>
            <p14:xfrm>
              <a:off x="6915508" y="335252"/>
              <a:ext cx="17280" cy="15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CAC7F9-C2AA-43E9-B383-FA40AE7892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6508" y="326612"/>
                <a:ext cx="34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4A45E4-2E0F-4111-BD19-A69C9FA63AC9}"/>
                  </a:ext>
                </a:extLst>
              </p14:cNvPr>
              <p14:cNvContentPartPr/>
              <p14:nvPr/>
            </p14:nvContentPartPr>
            <p14:xfrm>
              <a:off x="6999028" y="334892"/>
              <a:ext cx="13968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4A45E4-2E0F-4111-BD19-A69C9FA63A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0388" y="326252"/>
                <a:ext cx="1573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71008B-EBC2-4462-9198-0F15272F3692}"/>
                  </a:ext>
                </a:extLst>
              </p14:cNvPr>
              <p14:cNvContentPartPr/>
              <p14:nvPr/>
            </p14:nvContentPartPr>
            <p14:xfrm>
              <a:off x="7809388" y="268292"/>
              <a:ext cx="214920" cy="196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71008B-EBC2-4462-9198-0F15272F36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0748" y="259652"/>
                <a:ext cx="232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0E20DC-E25A-45DC-8359-3755CAC850D6}"/>
                  </a:ext>
                </a:extLst>
              </p14:cNvPr>
              <p14:cNvContentPartPr/>
              <p14:nvPr/>
            </p14:nvContentPartPr>
            <p14:xfrm>
              <a:off x="7293868" y="335972"/>
              <a:ext cx="407880" cy="150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0E20DC-E25A-45DC-8359-3755CAC850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4868" y="327332"/>
                <a:ext cx="425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55D6DA-3AB1-4718-A101-1AE0CC35A818}"/>
                  </a:ext>
                </a:extLst>
              </p14:cNvPr>
              <p14:cNvContentPartPr/>
              <p14:nvPr/>
            </p14:nvContentPartPr>
            <p14:xfrm>
              <a:off x="905308" y="950492"/>
              <a:ext cx="377280" cy="286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55D6DA-3AB1-4718-A101-1AE0CC35A8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668" y="941852"/>
                <a:ext cx="3949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5A60F9-4FD0-43B0-AF14-F4AB15F0B8D6}"/>
                  </a:ext>
                </a:extLst>
              </p14:cNvPr>
              <p14:cNvContentPartPr/>
              <p14:nvPr/>
            </p14:nvContentPartPr>
            <p14:xfrm>
              <a:off x="1339108" y="977852"/>
              <a:ext cx="952200" cy="156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5A60F9-4FD0-43B0-AF14-F4AB15F0B8D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30465" y="968852"/>
                <a:ext cx="969847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C6C5002-C206-4163-B79C-2FD53C0CFCB6}"/>
                  </a:ext>
                </a:extLst>
              </p14:cNvPr>
              <p14:cNvContentPartPr/>
              <p14:nvPr/>
            </p14:nvContentPartPr>
            <p14:xfrm>
              <a:off x="674548" y="1620092"/>
              <a:ext cx="141480" cy="176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C6C5002-C206-4163-B79C-2FD53C0CFC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908" y="1611092"/>
                <a:ext cx="159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C0E07-0ADA-4066-89A9-7C17810E5E1B}"/>
                  </a:ext>
                </a:extLst>
              </p14:cNvPr>
              <p14:cNvContentPartPr/>
              <p14:nvPr/>
            </p14:nvContentPartPr>
            <p14:xfrm>
              <a:off x="904948" y="1749332"/>
              <a:ext cx="97920" cy="6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C0E07-0ADA-4066-89A9-7C17810E5E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6308" y="1740692"/>
                <a:ext cx="115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C1CFD7-DA7B-448C-96A8-9A0986C171B8}"/>
                  </a:ext>
                </a:extLst>
              </p14:cNvPr>
              <p14:cNvContentPartPr/>
              <p14:nvPr/>
            </p14:nvContentPartPr>
            <p14:xfrm>
              <a:off x="1100428" y="1599212"/>
              <a:ext cx="144360" cy="188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C1CFD7-DA7B-448C-96A8-9A0986C171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1788" y="1590572"/>
                <a:ext cx="162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4B4644-C8DF-46CF-BEC9-D42D22A0591D}"/>
                  </a:ext>
                </a:extLst>
              </p14:cNvPr>
              <p14:cNvContentPartPr/>
              <p14:nvPr/>
            </p14:nvContentPartPr>
            <p14:xfrm>
              <a:off x="1715308" y="1604972"/>
              <a:ext cx="190800" cy="189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64B4644-C8DF-46CF-BEC9-D42D22A059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06308" y="1595972"/>
                <a:ext cx="208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F6469F0-AB91-45DD-BD46-2130AF02ADF7}"/>
                  </a:ext>
                </a:extLst>
              </p14:cNvPr>
              <p14:cNvContentPartPr/>
              <p14:nvPr/>
            </p14:nvContentPartPr>
            <p14:xfrm>
              <a:off x="1971988" y="1575452"/>
              <a:ext cx="402480" cy="236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F6469F0-AB91-45DD-BD46-2130AF02AD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63348" y="1566799"/>
                <a:ext cx="420120" cy="25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3D5940-3C09-4878-AFB4-C3A7D94052E5}"/>
                  </a:ext>
                </a:extLst>
              </p14:cNvPr>
              <p14:cNvContentPartPr/>
              <p14:nvPr/>
            </p14:nvContentPartPr>
            <p14:xfrm>
              <a:off x="2473108" y="1587332"/>
              <a:ext cx="943200" cy="334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3D5940-3C09-4878-AFB4-C3A7D94052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64468" y="1578692"/>
                <a:ext cx="960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2C44B6-2B29-4EE4-ADF3-C530901EB054}"/>
                  </a:ext>
                </a:extLst>
              </p14:cNvPr>
              <p14:cNvContentPartPr/>
              <p14:nvPr/>
            </p14:nvContentPartPr>
            <p14:xfrm>
              <a:off x="3814108" y="1579412"/>
              <a:ext cx="2091240" cy="378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2C44B6-2B29-4EE4-ADF3-C530901EB0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05108" y="1570412"/>
                <a:ext cx="2108880" cy="3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31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7D1F047-552D-48DB-91E8-82AB5BB0E6DE}"/>
                  </a:ext>
                </a:extLst>
              </p14:cNvPr>
              <p14:cNvContentPartPr/>
              <p14:nvPr/>
            </p14:nvContentPartPr>
            <p14:xfrm>
              <a:off x="1028788" y="284132"/>
              <a:ext cx="1087200" cy="330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D1F047-552D-48DB-91E8-82AB5BB0E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785" y="275492"/>
                <a:ext cx="1104846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CED59B7-BFB3-46B3-9209-09392BC46890}"/>
                  </a:ext>
                </a:extLst>
              </p14:cNvPr>
              <p14:cNvContentPartPr/>
              <p14:nvPr/>
            </p14:nvContentPartPr>
            <p14:xfrm>
              <a:off x="413188" y="294212"/>
              <a:ext cx="522000" cy="210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CED59B7-BFB3-46B3-9209-09392BC46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194" y="285572"/>
                <a:ext cx="539628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E5EE480-0DB2-4070-A2A6-5B0E6A0E2925}"/>
                  </a:ext>
                </a:extLst>
              </p14:cNvPr>
              <p14:cNvContentPartPr/>
              <p14:nvPr/>
            </p14:nvContentPartPr>
            <p14:xfrm>
              <a:off x="2360428" y="290972"/>
              <a:ext cx="1527480" cy="338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E5EE480-0DB2-4070-A2A6-5B0E6A0E29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1786" y="282323"/>
                <a:ext cx="1545124" cy="356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0D8D69-EBD8-4898-B08E-611A6C2626B4}"/>
                  </a:ext>
                </a:extLst>
              </p14:cNvPr>
              <p14:cNvContentPartPr/>
              <p14:nvPr/>
            </p14:nvContentPartPr>
            <p14:xfrm>
              <a:off x="582748" y="2025452"/>
              <a:ext cx="9360" cy="1386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0D8D69-EBD8-4898-B08E-611A6C262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4108" y="2016452"/>
                <a:ext cx="27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40D9ECC-7431-4126-9247-89287BF6E9BF}"/>
                  </a:ext>
                </a:extLst>
              </p14:cNvPr>
              <p14:cNvContentPartPr/>
              <p14:nvPr/>
            </p14:nvContentPartPr>
            <p14:xfrm>
              <a:off x="713428" y="1956692"/>
              <a:ext cx="703080" cy="234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40D9ECC-7431-4126-9247-89287BF6E9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433" y="1947692"/>
                <a:ext cx="720711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13E8693-91A5-47F8-AA53-04DC2F0CE786}"/>
                  </a:ext>
                </a:extLst>
              </p14:cNvPr>
              <p14:cNvContentPartPr/>
              <p14:nvPr/>
            </p14:nvContentPartPr>
            <p14:xfrm>
              <a:off x="1028788" y="815852"/>
              <a:ext cx="323280" cy="1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13E8693-91A5-47F8-AA53-04DC2F0CE7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9788" y="807212"/>
                <a:ext cx="340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0D9082-7B13-4522-AD00-97BB2F3C1B53}"/>
                  </a:ext>
                </a:extLst>
              </p14:cNvPr>
              <p14:cNvContentPartPr/>
              <p14:nvPr/>
            </p14:nvContentPartPr>
            <p14:xfrm>
              <a:off x="564028" y="684812"/>
              <a:ext cx="358200" cy="204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0D9082-7B13-4522-AD00-97BB2F3C1B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388" y="675812"/>
                <a:ext cx="3758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944D-31AC-4E32-945A-EFA16337AC5A}"/>
                  </a:ext>
                </a:extLst>
              </p14:cNvPr>
              <p14:cNvContentPartPr/>
              <p14:nvPr/>
            </p14:nvContentPartPr>
            <p14:xfrm>
              <a:off x="1004668" y="1461692"/>
              <a:ext cx="61200" cy="5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944D-31AC-4E32-945A-EFA16337AC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6028" y="1453052"/>
                <a:ext cx="78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FBF7337-8EC9-4162-BF9D-0A9F28587186}"/>
                  </a:ext>
                </a:extLst>
              </p14:cNvPr>
              <p14:cNvContentPartPr/>
              <p14:nvPr/>
            </p14:nvContentPartPr>
            <p14:xfrm>
              <a:off x="1156948" y="1446212"/>
              <a:ext cx="297000" cy="18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FBF7337-8EC9-4162-BF9D-0A9F285871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7959" y="1437572"/>
                <a:ext cx="314619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166BAFC-411A-4B46-85A4-15E8FE0630C1}"/>
                  </a:ext>
                </a:extLst>
              </p14:cNvPr>
              <p14:cNvContentPartPr/>
              <p14:nvPr/>
            </p14:nvContentPartPr>
            <p14:xfrm>
              <a:off x="554308" y="1352972"/>
              <a:ext cx="22320" cy="120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166BAFC-411A-4B46-85A4-15E8FE0630C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5308" y="1344332"/>
                <a:ext cx="39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864F35-BD1A-4A1E-944E-3F6A6F4853A7}"/>
                  </a:ext>
                </a:extLst>
              </p14:cNvPr>
              <p14:cNvContentPartPr/>
              <p14:nvPr/>
            </p14:nvContentPartPr>
            <p14:xfrm>
              <a:off x="652588" y="1323452"/>
              <a:ext cx="196920" cy="1584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864F35-BD1A-4A1E-944E-3F6A6F4853A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3604" y="1314812"/>
                <a:ext cx="214528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A04121D-FFE5-40B7-9448-A63D02191913}"/>
                  </a:ext>
                </a:extLst>
              </p14:cNvPr>
              <p14:cNvContentPartPr/>
              <p14:nvPr/>
            </p14:nvContentPartPr>
            <p14:xfrm>
              <a:off x="2553748" y="2461772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A04121D-FFE5-40B7-9448-A63D0219191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44748" y="24531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350CEB1-52DF-4775-80D9-AC4B59B9315B}"/>
                  </a:ext>
                </a:extLst>
              </p14:cNvPr>
              <p14:cNvContentPartPr/>
              <p14:nvPr/>
            </p14:nvContentPartPr>
            <p14:xfrm>
              <a:off x="1557628" y="1273412"/>
              <a:ext cx="732960" cy="2134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350CEB1-52DF-4775-80D9-AC4B59B931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8628" y="1264412"/>
                <a:ext cx="750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A382DA-D8A9-4A27-9DF5-4282F38F8BED}"/>
                  </a:ext>
                </a:extLst>
              </p14:cNvPr>
              <p14:cNvContentPartPr/>
              <p14:nvPr/>
            </p14:nvContentPartPr>
            <p14:xfrm>
              <a:off x="2476348" y="1266572"/>
              <a:ext cx="537120" cy="205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A382DA-D8A9-4A27-9DF5-4282F38F8BE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67348" y="1257917"/>
                <a:ext cx="554760" cy="222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C511262-6BDB-4588-95D6-AE2BA2DB5DD8}"/>
                  </a:ext>
                </a:extLst>
              </p14:cNvPr>
              <p14:cNvContentPartPr/>
              <p14:nvPr/>
            </p14:nvContentPartPr>
            <p14:xfrm>
              <a:off x="3920668" y="930692"/>
              <a:ext cx="768960" cy="228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C511262-6BDB-4588-95D6-AE2BA2DB5D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11668" y="921692"/>
                <a:ext cx="7866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A98586D-9148-403B-B7A5-3EC14A715DE4}"/>
                  </a:ext>
                </a:extLst>
              </p14:cNvPr>
              <p14:cNvContentPartPr/>
              <p14:nvPr/>
            </p14:nvContentPartPr>
            <p14:xfrm>
              <a:off x="4328908" y="1295012"/>
              <a:ext cx="246960" cy="1864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A98586D-9148-403B-B7A5-3EC14A715D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19908" y="1286029"/>
                <a:ext cx="264600" cy="204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55DFE42-A655-4084-B363-E80E33C4468D}"/>
                  </a:ext>
                </a:extLst>
              </p14:cNvPr>
              <p14:cNvContentPartPr/>
              <p14:nvPr/>
            </p14:nvContentPartPr>
            <p14:xfrm>
              <a:off x="3978628" y="1347932"/>
              <a:ext cx="223920" cy="2595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55DFE42-A655-4084-B363-E80E33C4468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69974" y="1339292"/>
                <a:ext cx="241588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3E74032-C115-47C5-BD7C-9FD4A3814098}"/>
                  </a:ext>
                </a:extLst>
              </p14:cNvPr>
              <p14:cNvContentPartPr/>
              <p14:nvPr/>
            </p14:nvContentPartPr>
            <p14:xfrm>
              <a:off x="3987628" y="1648172"/>
              <a:ext cx="970200" cy="1911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3E74032-C115-47C5-BD7C-9FD4A38140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8985" y="1639516"/>
                <a:ext cx="987847" cy="208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C5B6BD4-7269-40FD-9257-5F15D14E774F}"/>
                  </a:ext>
                </a:extLst>
              </p14:cNvPr>
              <p14:cNvContentPartPr/>
              <p14:nvPr/>
            </p14:nvContentPartPr>
            <p14:xfrm>
              <a:off x="4836868" y="964892"/>
              <a:ext cx="4403880" cy="5907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C5B6BD4-7269-40FD-9257-5F15D14E774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28228" y="955892"/>
                <a:ext cx="442152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606B9BF-4F24-4CD4-B283-4CA7E524679A}"/>
                  </a:ext>
                </a:extLst>
              </p14:cNvPr>
              <p14:cNvContentPartPr/>
              <p14:nvPr/>
            </p14:nvContentPartPr>
            <p14:xfrm>
              <a:off x="5198308" y="1737452"/>
              <a:ext cx="159480" cy="712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606B9BF-4F24-4CD4-B283-4CA7E524679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89668" y="1728812"/>
                <a:ext cx="177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210EA6D-8E1B-42CE-B61E-B317394886E6}"/>
                  </a:ext>
                </a:extLst>
              </p14:cNvPr>
              <p14:cNvContentPartPr/>
              <p14:nvPr/>
            </p14:nvContentPartPr>
            <p14:xfrm>
              <a:off x="6955468" y="1663292"/>
              <a:ext cx="411480" cy="2361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210EA6D-8E1B-42CE-B61E-B317394886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46468" y="1654652"/>
                <a:ext cx="4291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4C571D4-A363-417C-8B29-26B69F98F64F}"/>
                  </a:ext>
                </a:extLst>
              </p14:cNvPr>
              <p14:cNvContentPartPr/>
              <p14:nvPr/>
            </p14:nvContentPartPr>
            <p14:xfrm>
              <a:off x="6315748" y="1652132"/>
              <a:ext cx="520200" cy="1922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4C571D4-A363-417C-8B29-26B69F98F6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07108" y="1643132"/>
                <a:ext cx="5378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E1FDB71-D914-4F38-86C5-6072F287669B}"/>
                  </a:ext>
                </a:extLst>
              </p14:cNvPr>
              <p14:cNvContentPartPr/>
              <p14:nvPr/>
            </p14:nvContentPartPr>
            <p14:xfrm>
              <a:off x="5451028" y="1626212"/>
              <a:ext cx="756360" cy="2185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E1FDB71-D914-4F38-86C5-6072F287669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42384" y="1617227"/>
                <a:ext cx="774008" cy="23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D60F840-8670-4ECA-96C3-E0EB79E2D2F0}"/>
                  </a:ext>
                </a:extLst>
              </p14:cNvPr>
              <p14:cNvContentPartPr/>
              <p14:nvPr/>
            </p14:nvContentPartPr>
            <p14:xfrm>
              <a:off x="8719468" y="1638452"/>
              <a:ext cx="299520" cy="1749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D60F840-8670-4ECA-96C3-E0EB79E2D2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10828" y="1629812"/>
                <a:ext cx="3171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32FDA15-8071-46D0-9A73-9D574122B4B9}"/>
                  </a:ext>
                </a:extLst>
              </p14:cNvPr>
              <p14:cNvContentPartPr/>
              <p14:nvPr/>
            </p14:nvContentPartPr>
            <p14:xfrm>
              <a:off x="8042668" y="1625132"/>
              <a:ext cx="588600" cy="1962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32FDA15-8071-46D0-9A73-9D574122B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33668" y="1616132"/>
                <a:ext cx="6062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1D46C2C-B0CF-4B16-8356-B6559DF695B7}"/>
                  </a:ext>
                </a:extLst>
              </p14:cNvPr>
              <p14:cNvContentPartPr/>
              <p14:nvPr/>
            </p14:nvContentPartPr>
            <p14:xfrm>
              <a:off x="7573948" y="1700372"/>
              <a:ext cx="282600" cy="2221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1D46C2C-B0CF-4B16-8356-B6559DF695B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65297" y="1691718"/>
                <a:ext cx="300263" cy="23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EC51DD9-67DE-4775-990B-826CE1B384E3}"/>
                  </a:ext>
                </a:extLst>
              </p14:cNvPr>
              <p14:cNvContentPartPr/>
              <p14:nvPr/>
            </p14:nvContentPartPr>
            <p14:xfrm>
              <a:off x="4497028" y="2119412"/>
              <a:ext cx="125280" cy="158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EC51DD9-67DE-4775-990B-826CE1B384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88388" y="2110772"/>
                <a:ext cx="142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A7B8FB3-9800-4295-8FB9-E195C5A94E05}"/>
                  </a:ext>
                </a:extLst>
              </p14:cNvPr>
              <p14:cNvContentPartPr/>
              <p14:nvPr/>
            </p14:nvContentPartPr>
            <p14:xfrm>
              <a:off x="5643988" y="2005652"/>
              <a:ext cx="1439280" cy="1807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A7B8FB3-9800-4295-8FB9-E195C5A94E0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35348" y="1997012"/>
                <a:ext cx="1456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67FF5AE-3AF8-4B9B-BDD1-69C8F2D0922E}"/>
                  </a:ext>
                </a:extLst>
              </p14:cNvPr>
              <p14:cNvContentPartPr/>
              <p14:nvPr/>
            </p14:nvContentPartPr>
            <p14:xfrm>
              <a:off x="4712668" y="1995932"/>
              <a:ext cx="746280" cy="2408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67FF5AE-3AF8-4B9B-BDD1-69C8F2D0922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3672" y="1986932"/>
                <a:ext cx="763911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4DA502-7013-4554-80E4-BD9C72CF76B9}"/>
                  </a:ext>
                </a:extLst>
              </p14:cNvPr>
              <p14:cNvContentPartPr/>
              <p14:nvPr/>
            </p14:nvContentPartPr>
            <p14:xfrm>
              <a:off x="4024708" y="2063972"/>
              <a:ext cx="388440" cy="1083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4DA502-7013-4554-80E4-BD9C72CF76B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15708" y="2055332"/>
                <a:ext cx="406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8C4ED76B-D1D3-456C-9596-FC5E233A0B77}"/>
                  </a:ext>
                </a:extLst>
              </p14:cNvPr>
              <p14:cNvContentPartPr/>
              <p14:nvPr/>
            </p14:nvContentPartPr>
            <p14:xfrm>
              <a:off x="264148" y="2552852"/>
              <a:ext cx="9016920" cy="3355200"/>
            </p14:xfrm>
          </p:contentPart>
        </mc:Choice>
        <mc:Fallback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8C4ED76B-D1D3-456C-9596-FC5E233A0B7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5148" y="2544212"/>
                <a:ext cx="9034560" cy="33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24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8C4ED76B-D1D3-456C-9596-FC5E233A0B77}"/>
                  </a:ext>
                </a:extLst>
              </p14:cNvPr>
              <p14:cNvContentPartPr/>
              <p14:nvPr/>
            </p14:nvContentPartPr>
            <p14:xfrm>
              <a:off x="698308" y="358102"/>
              <a:ext cx="7562160" cy="2086200"/>
            </p14:xfrm>
          </p:contentPart>
        </mc:Choice>
        <mc:Fallback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8C4ED76B-D1D3-456C-9596-FC5E233A0B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308" y="349102"/>
                <a:ext cx="7579800" cy="21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644567-3961-4BEF-80B9-B51AA31E0E11}"/>
                  </a:ext>
                </a:extLst>
              </p14:cNvPr>
              <p14:cNvContentPartPr/>
              <p14:nvPr/>
            </p14:nvContentPartPr>
            <p14:xfrm>
              <a:off x="7430308" y="1027892"/>
              <a:ext cx="34560" cy="14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644567-3961-4BEF-80B9-B51AA31E0E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1668" y="1019252"/>
                <a:ext cx="52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78FA8E5-849C-499B-8A5A-2602E68F2B87}"/>
                  </a:ext>
                </a:extLst>
              </p14:cNvPr>
              <p14:cNvContentPartPr/>
              <p14:nvPr/>
            </p14:nvContentPartPr>
            <p14:xfrm>
              <a:off x="338668" y="2591372"/>
              <a:ext cx="319320" cy="243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78FA8E5-849C-499B-8A5A-2602E68F2B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028" y="2582372"/>
                <a:ext cx="336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5F4EEE9-D8AA-4529-BB72-EFABC205692B}"/>
                  </a:ext>
                </a:extLst>
              </p14:cNvPr>
              <p14:cNvContentPartPr/>
              <p14:nvPr/>
            </p14:nvContentPartPr>
            <p14:xfrm>
              <a:off x="858148" y="1927172"/>
              <a:ext cx="4339080" cy="15840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5F4EEE9-D8AA-4529-BB72-EFABC20569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148" y="1918172"/>
                <a:ext cx="435672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174C4D8-E66A-4940-9247-5564402077E7}"/>
                  </a:ext>
                </a:extLst>
              </p14:cNvPr>
              <p14:cNvContentPartPr/>
              <p14:nvPr/>
            </p14:nvContentPartPr>
            <p14:xfrm>
              <a:off x="6276868" y="2888012"/>
              <a:ext cx="184680" cy="1375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174C4D8-E66A-4940-9247-5564402077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8228" y="2879035"/>
                <a:ext cx="202320" cy="15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D93DE11-9EEC-4FC6-81E8-E9E6570A459F}"/>
                  </a:ext>
                </a:extLst>
              </p14:cNvPr>
              <p14:cNvContentPartPr/>
              <p14:nvPr/>
            </p14:nvContentPartPr>
            <p14:xfrm>
              <a:off x="5430148" y="1894772"/>
              <a:ext cx="2318760" cy="7912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D93DE11-9EEC-4FC6-81E8-E9E6570A45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21508" y="1885776"/>
                <a:ext cx="2336400" cy="808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FCDEE87-B39C-445D-B445-0D75CA7E824A}"/>
                  </a:ext>
                </a:extLst>
              </p14:cNvPr>
              <p14:cNvContentPartPr/>
              <p14:nvPr/>
            </p14:nvContentPartPr>
            <p14:xfrm>
              <a:off x="7575388" y="60212"/>
              <a:ext cx="1349640" cy="10965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FCDEE87-B39C-445D-B445-0D75CA7E82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66388" y="51572"/>
                <a:ext cx="136728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E23F29C-BC11-49D4-8843-162071104DA2}"/>
                  </a:ext>
                </a:extLst>
              </p14:cNvPr>
              <p14:cNvContentPartPr/>
              <p14:nvPr/>
            </p14:nvContentPartPr>
            <p14:xfrm>
              <a:off x="6573508" y="2785772"/>
              <a:ext cx="871920" cy="3175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E23F29C-BC11-49D4-8843-162071104D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4868" y="2777132"/>
                <a:ext cx="8895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8FDD595-CD74-4239-A30E-44E8D73C1CBB}"/>
                  </a:ext>
                </a:extLst>
              </p14:cNvPr>
              <p14:cNvContentPartPr/>
              <p14:nvPr/>
            </p14:nvContentPartPr>
            <p14:xfrm>
              <a:off x="579508" y="3885932"/>
              <a:ext cx="1017000" cy="3186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8FDD595-CD74-4239-A30E-44E8D73C1C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0871" y="3877292"/>
                <a:ext cx="1034634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43CD0BC-72A7-4E12-8052-584CEA98DC21}"/>
                  </a:ext>
                </a:extLst>
              </p14:cNvPr>
              <p14:cNvContentPartPr/>
              <p14:nvPr/>
            </p14:nvContentPartPr>
            <p14:xfrm>
              <a:off x="1874428" y="3943172"/>
              <a:ext cx="469080" cy="1270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43CD0BC-72A7-4E12-8052-584CEA98DC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65788" y="3934172"/>
                <a:ext cx="486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049CE8D7-7109-40D7-90DE-8C09150B9B4D}"/>
                  </a:ext>
                </a:extLst>
              </p14:cNvPr>
              <p14:cNvContentPartPr/>
              <p14:nvPr/>
            </p14:nvContentPartPr>
            <p14:xfrm>
              <a:off x="2607748" y="3887012"/>
              <a:ext cx="900000" cy="382680"/>
            </p14:xfrm>
          </p:contentPart>
        </mc:Choice>
        <mc:Fallback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049CE8D7-7109-40D7-90DE-8C09150B9B4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98748" y="3878372"/>
                <a:ext cx="91764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291196E6-EBAC-429C-A332-5DF668E5A5E9}"/>
                  </a:ext>
                </a:extLst>
              </p14:cNvPr>
              <p14:cNvContentPartPr/>
              <p14:nvPr/>
            </p14:nvContentPartPr>
            <p14:xfrm>
              <a:off x="3696388" y="3889172"/>
              <a:ext cx="1333080" cy="196560"/>
            </p14:xfrm>
          </p:contentPart>
        </mc:Choice>
        <mc:Fallback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291196E6-EBAC-429C-A332-5DF668E5A5E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7390" y="3880516"/>
                <a:ext cx="1350715" cy="21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19E11BF9-85D6-40D1-91BD-59C3176C0321}"/>
                  </a:ext>
                </a:extLst>
              </p14:cNvPr>
              <p14:cNvContentPartPr/>
              <p14:nvPr/>
            </p14:nvContentPartPr>
            <p14:xfrm>
              <a:off x="5371468" y="3887012"/>
              <a:ext cx="208080" cy="189720"/>
            </p14:xfrm>
          </p:contentPart>
        </mc:Choice>
        <mc:Fallback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19E11BF9-85D6-40D1-91BD-59C3176C03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62828" y="3878372"/>
                <a:ext cx="225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305B176A-2933-4238-BEF9-D431DAB9164A}"/>
                  </a:ext>
                </a:extLst>
              </p14:cNvPr>
              <p14:cNvContentPartPr/>
              <p14:nvPr/>
            </p14:nvContentPartPr>
            <p14:xfrm>
              <a:off x="5695828" y="3881972"/>
              <a:ext cx="144000" cy="167400"/>
            </p14:xfrm>
          </p:contentPart>
        </mc:Choice>
        <mc:Fallback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305B176A-2933-4238-BEF9-D431DAB916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86828" y="3872972"/>
                <a:ext cx="161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B58FFD2F-4948-4C65-BE0E-86A0A2FA6407}"/>
                  </a:ext>
                </a:extLst>
              </p14:cNvPr>
              <p14:cNvContentPartPr/>
              <p14:nvPr/>
            </p14:nvContentPartPr>
            <p14:xfrm>
              <a:off x="5768908" y="3641492"/>
              <a:ext cx="605520" cy="175320"/>
            </p14:xfrm>
          </p:contentPart>
        </mc:Choice>
        <mc:Fallback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B58FFD2F-4948-4C65-BE0E-86A0A2FA64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0268" y="3632492"/>
                <a:ext cx="6231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41" name="Ink 640">
                <a:extLst>
                  <a:ext uri="{FF2B5EF4-FFF2-40B4-BE49-F238E27FC236}">
                    <a16:creationId xmlns:a16="http://schemas.microsoft.com/office/drawing/2014/main" id="{56C62EB8-1F53-452C-881E-85B0F8B2CB6E}"/>
                  </a:ext>
                </a:extLst>
              </p14:cNvPr>
              <p14:cNvContentPartPr/>
              <p14:nvPr/>
            </p14:nvContentPartPr>
            <p14:xfrm>
              <a:off x="6026668" y="3390932"/>
              <a:ext cx="403920" cy="196200"/>
            </p14:xfrm>
          </p:contentPart>
        </mc:Choice>
        <mc:Fallback>
          <p:pic>
            <p:nvPicPr>
              <p:cNvPr id="641" name="Ink 640">
                <a:extLst>
                  <a:ext uri="{FF2B5EF4-FFF2-40B4-BE49-F238E27FC236}">
                    <a16:creationId xmlns:a16="http://schemas.microsoft.com/office/drawing/2014/main" id="{56C62EB8-1F53-452C-881E-85B0F8B2CB6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8028" y="3381948"/>
                <a:ext cx="421560" cy="21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034EAFDC-46D4-4BEE-8764-98674F526F68}"/>
                  </a:ext>
                </a:extLst>
              </p14:cNvPr>
              <p14:cNvContentPartPr/>
              <p14:nvPr/>
            </p14:nvContentPartPr>
            <p14:xfrm>
              <a:off x="1997548" y="4392812"/>
              <a:ext cx="845640" cy="444960"/>
            </p14:xfrm>
          </p:contentPart>
        </mc:Choice>
        <mc:Fallback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034EAFDC-46D4-4BEE-8764-98674F526F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88552" y="4384165"/>
                <a:ext cx="863272" cy="462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BE49C0DD-0637-43CC-AFEF-782F84E7C22D}"/>
                  </a:ext>
                </a:extLst>
              </p14:cNvPr>
              <p14:cNvContentPartPr/>
              <p14:nvPr/>
            </p14:nvContentPartPr>
            <p14:xfrm>
              <a:off x="4628428" y="4618892"/>
              <a:ext cx="208440" cy="126720"/>
            </p14:xfrm>
          </p:contentPart>
        </mc:Choice>
        <mc:Fallback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BE49C0DD-0637-43CC-AFEF-782F84E7C22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19773" y="4609892"/>
                <a:ext cx="226111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9F690C12-9EDB-458A-9DCC-52E58CCB333E}"/>
                  </a:ext>
                </a:extLst>
              </p14:cNvPr>
              <p14:cNvContentPartPr/>
              <p14:nvPr/>
            </p14:nvContentPartPr>
            <p14:xfrm>
              <a:off x="3547708" y="4537532"/>
              <a:ext cx="742320" cy="210240"/>
            </p14:xfrm>
          </p:contentPart>
        </mc:Choice>
        <mc:Fallback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9F690C12-9EDB-458A-9DCC-52E58CCB33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39064" y="4528892"/>
                <a:ext cx="759969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9A21CF0A-C7C4-410C-9B8F-B29F04F493F5}"/>
                  </a:ext>
                </a:extLst>
              </p14:cNvPr>
              <p14:cNvContentPartPr/>
              <p14:nvPr/>
            </p14:nvContentPartPr>
            <p14:xfrm>
              <a:off x="5067988" y="4622852"/>
              <a:ext cx="190080" cy="131400"/>
            </p14:xfrm>
          </p:contentPart>
        </mc:Choice>
        <mc:Fallback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9A21CF0A-C7C4-410C-9B8F-B29F04F493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58988" y="4614212"/>
                <a:ext cx="2077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ECB8FD56-861E-4596-B318-1E55BF5BB32B}"/>
                  </a:ext>
                </a:extLst>
              </p14:cNvPr>
              <p14:cNvContentPartPr/>
              <p14:nvPr/>
            </p14:nvContentPartPr>
            <p14:xfrm>
              <a:off x="5350588" y="4524212"/>
              <a:ext cx="21240" cy="244440"/>
            </p14:xfrm>
          </p:contentPart>
        </mc:Choice>
        <mc:Fallback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ECB8FD56-861E-4596-B318-1E55BF5BB32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41948" y="4515212"/>
                <a:ext cx="38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BC92DB65-F964-44D3-88B8-4AB384AA8B41}"/>
                  </a:ext>
                </a:extLst>
              </p14:cNvPr>
              <p14:cNvContentPartPr/>
              <p14:nvPr/>
            </p14:nvContentPartPr>
            <p14:xfrm>
              <a:off x="5502868" y="4433852"/>
              <a:ext cx="683640" cy="333720"/>
            </p14:xfrm>
          </p:contentPart>
        </mc:Choice>
        <mc:Fallback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BC92DB65-F964-44D3-88B8-4AB384AA8B4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4233" y="4424852"/>
                <a:ext cx="701271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8A1D5C8C-7FE9-41EA-8F92-9F762496B592}"/>
                  </a:ext>
                </a:extLst>
              </p14:cNvPr>
              <p14:cNvContentPartPr/>
              <p14:nvPr/>
            </p14:nvContentPartPr>
            <p14:xfrm>
              <a:off x="6319708" y="4524212"/>
              <a:ext cx="19080" cy="268200"/>
            </p14:xfrm>
          </p:contentPart>
        </mc:Choice>
        <mc:Fallback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8A1D5C8C-7FE9-41EA-8F92-9F762496B5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11068" y="4515212"/>
                <a:ext cx="367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B78EDC24-F07A-45DF-A4B6-D89C2A7EF40A}"/>
                  </a:ext>
                </a:extLst>
              </p14:cNvPr>
              <p14:cNvContentPartPr/>
              <p14:nvPr/>
            </p14:nvContentPartPr>
            <p14:xfrm>
              <a:off x="6897508" y="4558412"/>
              <a:ext cx="775080" cy="295920"/>
            </p14:xfrm>
          </p:contentPart>
        </mc:Choice>
        <mc:Fallback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B78EDC24-F07A-45DF-A4B6-D89C2A7EF40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88868" y="4549412"/>
                <a:ext cx="7927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4E3E4B98-A586-423D-9D91-7534F4CB43CD}"/>
                  </a:ext>
                </a:extLst>
              </p14:cNvPr>
              <p14:cNvContentPartPr/>
              <p14:nvPr/>
            </p14:nvContentPartPr>
            <p14:xfrm>
              <a:off x="6447868" y="4636172"/>
              <a:ext cx="233280" cy="137520"/>
            </p14:xfrm>
          </p:contentPart>
        </mc:Choice>
        <mc:Fallback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4E3E4B98-A586-423D-9D91-7534F4CB43C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9228" y="4627148"/>
                <a:ext cx="250920" cy="155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78923EBB-F1F6-4A71-854E-AE79A688DC94}"/>
                  </a:ext>
                </a:extLst>
              </p14:cNvPr>
              <p14:cNvContentPartPr/>
              <p14:nvPr/>
            </p14:nvContentPartPr>
            <p14:xfrm>
              <a:off x="7837828" y="4520972"/>
              <a:ext cx="1379160" cy="369360"/>
            </p14:xfrm>
          </p:contentPart>
        </mc:Choice>
        <mc:Fallback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78923EBB-F1F6-4A71-854E-AE79A688DC9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29188" y="4511972"/>
                <a:ext cx="13968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1" name="Ink 710">
                <a:extLst>
                  <a:ext uri="{FF2B5EF4-FFF2-40B4-BE49-F238E27FC236}">
                    <a16:creationId xmlns:a16="http://schemas.microsoft.com/office/drawing/2014/main" id="{96EBE949-1859-46AC-A765-94E5959A15F7}"/>
                  </a:ext>
                </a:extLst>
              </p14:cNvPr>
              <p14:cNvContentPartPr/>
              <p14:nvPr/>
            </p14:nvContentPartPr>
            <p14:xfrm>
              <a:off x="2621428" y="5078252"/>
              <a:ext cx="249480" cy="335520"/>
            </p14:xfrm>
          </p:contentPart>
        </mc:Choice>
        <mc:Fallback>
          <p:pic>
            <p:nvPicPr>
              <p:cNvPr id="711" name="Ink 710">
                <a:extLst>
                  <a:ext uri="{FF2B5EF4-FFF2-40B4-BE49-F238E27FC236}">
                    <a16:creationId xmlns:a16="http://schemas.microsoft.com/office/drawing/2014/main" id="{96EBE949-1859-46AC-A765-94E5959A15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12788" y="5069252"/>
                <a:ext cx="2671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2" name="Ink 711">
                <a:extLst>
                  <a:ext uri="{FF2B5EF4-FFF2-40B4-BE49-F238E27FC236}">
                    <a16:creationId xmlns:a16="http://schemas.microsoft.com/office/drawing/2014/main" id="{D43E2885-DA46-4E68-BBFA-EA1E83665A7E}"/>
                  </a:ext>
                </a:extLst>
              </p14:cNvPr>
              <p14:cNvContentPartPr/>
              <p14:nvPr/>
            </p14:nvContentPartPr>
            <p14:xfrm>
              <a:off x="2042908" y="5097692"/>
              <a:ext cx="503640" cy="362880"/>
            </p14:xfrm>
          </p:contentPart>
        </mc:Choice>
        <mc:Fallback>
          <p:pic>
            <p:nvPicPr>
              <p:cNvPr id="712" name="Ink 711">
                <a:extLst>
                  <a:ext uri="{FF2B5EF4-FFF2-40B4-BE49-F238E27FC236}">
                    <a16:creationId xmlns:a16="http://schemas.microsoft.com/office/drawing/2014/main" id="{D43E2885-DA46-4E68-BBFA-EA1E83665A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33908" y="5089043"/>
                <a:ext cx="521280" cy="380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13" name="Ink 712">
                <a:extLst>
                  <a:ext uri="{FF2B5EF4-FFF2-40B4-BE49-F238E27FC236}">
                    <a16:creationId xmlns:a16="http://schemas.microsoft.com/office/drawing/2014/main" id="{7184E807-FE8F-4248-A193-BE900158887C}"/>
                  </a:ext>
                </a:extLst>
              </p14:cNvPr>
              <p14:cNvContentPartPr/>
              <p14:nvPr/>
            </p14:nvContentPartPr>
            <p14:xfrm>
              <a:off x="3591628" y="5277692"/>
              <a:ext cx="147960" cy="134640"/>
            </p14:xfrm>
          </p:contentPart>
        </mc:Choice>
        <mc:Fallback>
          <p:pic>
            <p:nvPicPr>
              <p:cNvPr id="713" name="Ink 712">
                <a:extLst>
                  <a:ext uri="{FF2B5EF4-FFF2-40B4-BE49-F238E27FC236}">
                    <a16:creationId xmlns:a16="http://schemas.microsoft.com/office/drawing/2014/main" id="{7184E807-FE8F-4248-A193-BE900158887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82988" y="5269052"/>
                <a:ext cx="165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B31226D9-C3F5-4948-8CF9-EB996151038E}"/>
                  </a:ext>
                </a:extLst>
              </p14:cNvPr>
              <p14:cNvContentPartPr/>
              <p14:nvPr/>
            </p14:nvContentPartPr>
            <p14:xfrm>
              <a:off x="4572268" y="5290652"/>
              <a:ext cx="215640" cy="119880"/>
            </p14:xfrm>
          </p:contentPart>
        </mc:Choice>
        <mc:Fallback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B31226D9-C3F5-4948-8CF9-EB99615103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63268" y="5282012"/>
                <a:ext cx="233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194B9714-4171-4346-A200-C496A7EF37BA}"/>
                  </a:ext>
                </a:extLst>
              </p14:cNvPr>
              <p14:cNvContentPartPr/>
              <p14:nvPr/>
            </p14:nvContentPartPr>
            <p14:xfrm>
              <a:off x="3816268" y="5187332"/>
              <a:ext cx="453600" cy="205560"/>
            </p14:xfrm>
          </p:contentPart>
        </mc:Choice>
        <mc:Fallback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194B9714-4171-4346-A200-C496A7EF37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07268" y="5178332"/>
                <a:ext cx="4712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EF0AE3F1-81CB-48EC-A7E2-89C0BF74D961}"/>
                  </a:ext>
                </a:extLst>
              </p14:cNvPr>
              <p14:cNvContentPartPr/>
              <p14:nvPr/>
            </p14:nvContentPartPr>
            <p14:xfrm>
              <a:off x="5032708" y="5161772"/>
              <a:ext cx="387720" cy="302400"/>
            </p14:xfrm>
          </p:contentPart>
        </mc:Choice>
        <mc:Fallback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EF0AE3F1-81CB-48EC-A7E2-89C0BF74D96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23708" y="5153132"/>
                <a:ext cx="4053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B353A045-3429-44AF-B0A4-C90DBE0BD684}"/>
                  </a:ext>
                </a:extLst>
              </p14:cNvPr>
              <p14:cNvContentPartPr/>
              <p14:nvPr/>
            </p14:nvContentPartPr>
            <p14:xfrm>
              <a:off x="7523548" y="5172932"/>
              <a:ext cx="1344600" cy="446400"/>
            </p14:xfrm>
          </p:contentPart>
        </mc:Choice>
        <mc:Fallback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B353A045-3429-44AF-B0A4-C90DBE0BD68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14550" y="5163939"/>
                <a:ext cx="1362235" cy="464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CD8B3B88-4BA8-4BC1-93B1-27D21C462799}"/>
                  </a:ext>
                </a:extLst>
              </p14:cNvPr>
              <p14:cNvContentPartPr/>
              <p14:nvPr/>
            </p14:nvContentPartPr>
            <p14:xfrm>
              <a:off x="6563068" y="5168972"/>
              <a:ext cx="796320" cy="277560"/>
            </p14:xfrm>
          </p:contentPart>
        </mc:Choice>
        <mc:Fallback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CD8B3B88-4BA8-4BC1-93B1-27D21C4627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54068" y="5159984"/>
                <a:ext cx="813960" cy="295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DEB990-7CD4-4B03-9468-26C9511F5F52}"/>
                  </a:ext>
                </a:extLst>
              </p14:cNvPr>
              <p14:cNvContentPartPr/>
              <p14:nvPr/>
            </p14:nvContentPartPr>
            <p14:xfrm>
              <a:off x="6023788" y="5187332"/>
              <a:ext cx="324000" cy="164160"/>
            </p14:xfrm>
          </p:contentPart>
        </mc:Choice>
        <mc:Fallback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DEB990-7CD4-4B03-9468-26C9511F5F5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15138" y="5178332"/>
                <a:ext cx="3416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28AC534B-9267-49DF-A24D-656DAB64DA8B}"/>
                  </a:ext>
                </a:extLst>
              </p14:cNvPr>
              <p14:cNvContentPartPr/>
              <p14:nvPr/>
            </p14:nvContentPartPr>
            <p14:xfrm>
              <a:off x="726388" y="5591612"/>
              <a:ext cx="6120" cy="15480"/>
            </p14:xfrm>
          </p:contentPart>
        </mc:Choice>
        <mc:Fallback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28AC534B-9267-49DF-A24D-656DAB64DA8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7748" y="5582612"/>
                <a:ext cx="23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35369CE6-4290-4831-B56A-7F893ADCEA80}"/>
                  </a:ext>
                </a:extLst>
              </p14:cNvPr>
              <p14:cNvContentPartPr/>
              <p14:nvPr/>
            </p14:nvContentPartPr>
            <p14:xfrm>
              <a:off x="2538988" y="5593412"/>
              <a:ext cx="24120" cy="21960"/>
            </p14:xfrm>
          </p:contentPart>
        </mc:Choice>
        <mc:Fallback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35369CE6-4290-4831-B56A-7F893ADCEA8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29988" y="5584772"/>
                <a:ext cx="4176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1D65BA-DDC8-4FC3-B8BD-EAB28F3F94AD}"/>
                  </a:ext>
                </a:extLst>
              </p14:cNvPr>
              <p14:cNvContentPartPr/>
              <p14:nvPr/>
            </p14:nvContentPartPr>
            <p14:xfrm>
              <a:off x="786148" y="584732"/>
              <a:ext cx="122040" cy="22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1D65BA-DDC8-4FC3-B8BD-EAB28F3F94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148" y="576092"/>
                <a:ext cx="1396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54DC4C-7C02-490A-B53A-3729C4D4060B}"/>
                  </a:ext>
                </a:extLst>
              </p14:cNvPr>
              <p14:cNvContentPartPr/>
              <p14:nvPr/>
            </p14:nvContentPartPr>
            <p14:xfrm>
              <a:off x="1381228" y="639452"/>
              <a:ext cx="191160" cy="172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54DC4C-7C02-490A-B53A-3729C4D406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588" y="630812"/>
                <a:ext cx="2088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4038BB-578E-4562-B93D-C32EAD5BDCD2}"/>
                  </a:ext>
                </a:extLst>
              </p14:cNvPr>
              <p14:cNvContentPartPr/>
              <p14:nvPr/>
            </p14:nvContentPartPr>
            <p14:xfrm>
              <a:off x="1841668" y="605972"/>
              <a:ext cx="663480" cy="286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4038BB-578E-4562-B93D-C32EAD5BDC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2673" y="596972"/>
                <a:ext cx="68111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82DF9BC-33F9-4A83-BCB0-6ABE88BA2026}"/>
                  </a:ext>
                </a:extLst>
              </p14:cNvPr>
              <p14:cNvContentPartPr/>
              <p14:nvPr/>
            </p14:nvContentPartPr>
            <p14:xfrm>
              <a:off x="971548" y="656372"/>
              <a:ext cx="168120" cy="272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82DF9BC-33F9-4A83-BCB0-6ABE88BA20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908" y="647372"/>
                <a:ext cx="1857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E7E2437-8E31-4632-BD5D-2E90811D240F}"/>
                  </a:ext>
                </a:extLst>
              </p14:cNvPr>
              <p14:cNvContentPartPr/>
              <p14:nvPr/>
            </p14:nvContentPartPr>
            <p14:xfrm>
              <a:off x="4948468" y="607772"/>
              <a:ext cx="923040" cy="368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E7E2437-8E31-4632-BD5D-2E90811D24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9828" y="599124"/>
                <a:ext cx="94068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4A980F-F9A4-4D63-9862-C022BF80E323}"/>
                  </a:ext>
                </a:extLst>
              </p14:cNvPr>
              <p14:cNvContentPartPr/>
              <p14:nvPr/>
            </p14:nvContentPartPr>
            <p14:xfrm>
              <a:off x="4326028" y="617852"/>
              <a:ext cx="442080" cy="312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4A980F-F9A4-4D63-9862-C022BF80E3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7028" y="609202"/>
                <a:ext cx="459720" cy="33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913421-6B23-464E-B3A1-6F3D53CDC1D5}"/>
                  </a:ext>
                </a:extLst>
              </p14:cNvPr>
              <p14:cNvContentPartPr/>
              <p14:nvPr/>
            </p14:nvContentPartPr>
            <p14:xfrm>
              <a:off x="3599548" y="596972"/>
              <a:ext cx="495000" cy="215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913421-6B23-464E-B3A1-6F3D53CDC1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0548" y="588318"/>
                <a:ext cx="512640" cy="232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E311A20-4A51-4592-9189-13D60DB94F48}"/>
                  </a:ext>
                </a:extLst>
              </p14:cNvPr>
              <p14:cNvContentPartPr/>
              <p14:nvPr/>
            </p14:nvContentPartPr>
            <p14:xfrm>
              <a:off x="3028228" y="668972"/>
              <a:ext cx="432360" cy="294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E311A20-4A51-4592-9189-13D60DB94F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19588" y="659972"/>
                <a:ext cx="4500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AD4B99-F580-442E-80AB-6B5268E389E1}"/>
                  </a:ext>
                </a:extLst>
              </p14:cNvPr>
              <p14:cNvContentPartPr/>
              <p14:nvPr/>
            </p14:nvContentPartPr>
            <p14:xfrm>
              <a:off x="6184348" y="652412"/>
              <a:ext cx="345600" cy="20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AD4B99-F580-442E-80AB-6B5268E389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5348" y="643412"/>
                <a:ext cx="3632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1A60D9-6DCE-4830-AFF2-0C69E6D6CFE3}"/>
                  </a:ext>
                </a:extLst>
              </p14:cNvPr>
              <p14:cNvContentPartPr/>
              <p14:nvPr/>
            </p14:nvContentPartPr>
            <p14:xfrm>
              <a:off x="8563588" y="761852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1A60D9-6DCE-4830-AFF2-0C69E6D6CFE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54948" y="7532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0BF1DA7-B12E-44A9-8042-023B591CF3D0}"/>
                  </a:ext>
                </a:extLst>
              </p14:cNvPr>
              <p14:cNvContentPartPr/>
              <p14:nvPr/>
            </p14:nvContentPartPr>
            <p14:xfrm>
              <a:off x="7752868" y="595172"/>
              <a:ext cx="675360" cy="262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0BF1DA7-B12E-44A9-8042-023B591CF3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44228" y="586172"/>
                <a:ext cx="693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E7DA694-9C7E-4003-8659-E3D69A3C3DD2}"/>
                  </a:ext>
                </a:extLst>
              </p14:cNvPr>
              <p14:cNvContentPartPr/>
              <p14:nvPr/>
            </p14:nvContentPartPr>
            <p14:xfrm>
              <a:off x="1911868" y="1327772"/>
              <a:ext cx="497520" cy="172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E7DA694-9C7E-4003-8659-E3D69A3C3D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2875" y="1318772"/>
                <a:ext cx="515147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59CF80B-423E-44C4-96B9-D722C2A7B981}"/>
                  </a:ext>
                </a:extLst>
              </p14:cNvPr>
              <p14:cNvContentPartPr/>
              <p14:nvPr/>
            </p14:nvContentPartPr>
            <p14:xfrm>
              <a:off x="719548" y="1301852"/>
              <a:ext cx="964440" cy="201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59CF80B-423E-44C4-96B9-D722C2A7B98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0908" y="1292868"/>
                <a:ext cx="982080" cy="218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FD08C62-3C18-47FB-A10D-D8F78657CE8A}"/>
                  </a:ext>
                </a:extLst>
              </p14:cNvPr>
              <p14:cNvContentPartPr/>
              <p14:nvPr/>
            </p14:nvContentPartPr>
            <p14:xfrm>
              <a:off x="3338908" y="1311212"/>
              <a:ext cx="322200" cy="2264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FD08C62-3C18-47FB-A10D-D8F78657CE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268" y="1302212"/>
                <a:ext cx="339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2688A0C-DFA8-4AD2-BFE6-2568AEDB3B6F}"/>
                  </a:ext>
                </a:extLst>
              </p14:cNvPr>
              <p14:cNvContentPartPr/>
              <p14:nvPr/>
            </p14:nvContentPartPr>
            <p14:xfrm>
              <a:off x="3841468" y="1311572"/>
              <a:ext cx="463680" cy="3211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2688A0C-DFA8-4AD2-BFE6-2568AEDB3B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32475" y="1302932"/>
                <a:ext cx="481306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88D951E-6E04-4014-A26A-9B7E7DBD42F8}"/>
                  </a:ext>
                </a:extLst>
              </p14:cNvPr>
              <p14:cNvContentPartPr/>
              <p14:nvPr/>
            </p14:nvContentPartPr>
            <p14:xfrm>
              <a:off x="7058428" y="1579052"/>
              <a:ext cx="376200" cy="272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88D951E-6E04-4014-A26A-9B7E7DBD42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49780" y="1570052"/>
                <a:ext cx="393857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60C6C7F-9B30-4466-971D-86FCEA7F3B22}"/>
                  </a:ext>
                </a:extLst>
              </p14:cNvPr>
              <p14:cNvContentPartPr/>
              <p14:nvPr/>
            </p14:nvContentPartPr>
            <p14:xfrm>
              <a:off x="7582588" y="1654292"/>
              <a:ext cx="125640" cy="110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60C6C7F-9B30-4466-971D-86FCEA7F3B2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73588" y="1645292"/>
                <a:ext cx="1432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F996322-525E-4C3C-B832-83C8ACEAB351}"/>
                  </a:ext>
                </a:extLst>
              </p14:cNvPr>
              <p14:cNvContentPartPr/>
              <p14:nvPr/>
            </p14:nvContentPartPr>
            <p14:xfrm>
              <a:off x="7833868" y="1583732"/>
              <a:ext cx="132840" cy="1954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F996322-525E-4C3C-B832-83C8ACEAB35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4868" y="1575092"/>
                <a:ext cx="1504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A6C10BC-796A-495A-B461-D255567B7EA0}"/>
                  </a:ext>
                </a:extLst>
              </p14:cNvPr>
              <p14:cNvContentPartPr/>
              <p14:nvPr/>
            </p14:nvContentPartPr>
            <p14:xfrm>
              <a:off x="8160388" y="1556012"/>
              <a:ext cx="26280" cy="222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A6C10BC-796A-495A-B461-D255567B7EA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51748" y="1547012"/>
                <a:ext cx="439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3AA7D31-E96B-48F7-B579-49E3D738CF0D}"/>
                  </a:ext>
                </a:extLst>
              </p14:cNvPr>
              <p14:cNvContentPartPr/>
              <p14:nvPr/>
            </p14:nvContentPartPr>
            <p14:xfrm>
              <a:off x="8284588" y="1613252"/>
              <a:ext cx="95040" cy="147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3AA7D31-E96B-48F7-B579-49E3D738CF0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75588" y="1604252"/>
                <a:ext cx="1126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0417FC-1551-421E-B0CA-2A53D4B5EC27}"/>
                  </a:ext>
                </a:extLst>
              </p14:cNvPr>
              <p14:cNvContentPartPr/>
              <p14:nvPr/>
            </p14:nvContentPartPr>
            <p14:xfrm>
              <a:off x="8459908" y="1541252"/>
              <a:ext cx="31680" cy="2260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0417FC-1551-421E-B0CA-2A53D4B5EC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51268" y="1532612"/>
                <a:ext cx="49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9B9476C-3225-4C7F-8374-E00FC3CEED71}"/>
                  </a:ext>
                </a:extLst>
              </p14:cNvPr>
              <p14:cNvContentPartPr/>
              <p14:nvPr/>
            </p14:nvContentPartPr>
            <p14:xfrm>
              <a:off x="8601748" y="1537292"/>
              <a:ext cx="325800" cy="2275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9B9476C-3225-4C7F-8374-E00FC3CEED7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93108" y="1528278"/>
                <a:ext cx="343440" cy="245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9A9BE60-1C39-45F6-9BBC-D7AB863D9D6E}"/>
                  </a:ext>
                </a:extLst>
              </p14:cNvPr>
              <p14:cNvContentPartPr/>
              <p14:nvPr/>
            </p14:nvContentPartPr>
            <p14:xfrm>
              <a:off x="8046988" y="1565732"/>
              <a:ext cx="48960" cy="1947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9A9BE60-1C39-45F6-9BBC-D7AB863D9D6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38348" y="1557092"/>
                <a:ext cx="666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71604D1-7C79-494D-B603-9028D2FD1CD7}"/>
                  </a:ext>
                </a:extLst>
              </p14:cNvPr>
              <p14:cNvContentPartPr/>
              <p14:nvPr/>
            </p14:nvContentPartPr>
            <p14:xfrm>
              <a:off x="8258668" y="1208252"/>
              <a:ext cx="138240" cy="2638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71604D1-7C79-494D-B603-9028D2FD1CD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50028" y="1199252"/>
                <a:ext cx="155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2C10EEC-825A-44AF-A1FB-0CD23DFA39AF}"/>
                  </a:ext>
                </a:extLst>
              </p14:cNvPr>
              <p14:cNvContentPartPr/>
              <p14:nvPr/>
            </p14:nvContentPartPr>
            <p14:xfrm>
              <a:off x="8580508" y="1840772"/>
              <a:ext cx="99360" cy="159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2C10EEC-825A-44AF-A1FB-0CD23DFA39A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71508" y="1832132"/>
                <a:ext cx="1170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C7D46C4-564B-4180-8045-44E7A5500895}"/>
                  </a:ext>
                </a:extLst>
              </p14:cNvPr>
              <p14:cNvContentPartPr/>
              <p14:nvPr/>
            </p14:nvContentPartPr>
            <p14:xfrm>
              <a:off x="7915588" y="1870292"/>
              <a:ext cx="122760" cy="1915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C7D46C4-564B-4180-8045-44E7A55008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06948" y="1861652"/>
                <a:ext cx="140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EE804D7-0043-4554-B2CC-42C44834C856}"/>
                  </a:ext>
                </a:extLst>
              </p14:cNvPr>
              <p14:cNvContentPartPr/>
              <p14:nvPr/>
            </p14:nvContentPartPr>
            <p14:xfrm>
              <a:off x="7285948" y="2176652"/>
              <a:ext cx="96840" cy="144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EE804D7-0043-4554-B2CC-42C44834C85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76948" y="2168012"/>
                <a:ext cx="114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707E028-0B25-43C9-8231-93F06830EDFF}"/>
                  </a:ext>
                </a:extLst>
              </p14:cNvPr>
              <p14:cNvContentPartPr/>
              <p14:nvPr/>
            </p14:nvContentPartPr>
            <p14:xfrm>
              <a:off x="7754308" y="2194292"/>
              <a:ext cx="131040" cy="1562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707E028-0B25-43C9-8231-93F06830EDF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45668" y="2185292"/>
                <a:ext cx="1486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069DF96-E069-465F-8A0E-21B4B28C50AF}"/>
                  </a:ext>
                </a:extLst>
              </p14:cNvPr>
              <p14:cNvContentPartPr/>
              <p14:nvPr/>
            </p14:nvContentPartPr>
            <p14:xfrm>
              <a:off x="7461988" y="2207612"/>
              <a:ext cx="221760" cy="918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069DF96-E069-465F-8A0E-21B4B28C50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52988" y="2198972"/>
                <a:ext cx="239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5A3132C-9798-4864-BE09-D3C93C6B20E0}"/>
                  </a:ext>
                </a:extLst>
              </p14:cNvPr>
              <p14:cNvContentPartPr/>
              <p14:nvPr/>
            </p14:nvContentPartPr>
            <p14:xfrm>
              <a:off x="2745628" y="1695692"/>
              <a:ext cx="33120" cy="1522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5A3132C-9798-4864-BE09-D3C93C6B20E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36628" y="1687052"/>
                <a:ext cx="5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563429F-F0BA-4AED-8AE9-ACD95BC58D25}"/>
                  </a:ext>
                </a:extLst>
              </p14:cNvPr>
              <p14:cNvContentPartPr/>
              <p14:nvPr/>
            </p14:nvContentPartPr>
            <p14:xfrm>
              <a:off x="2875228" y="1630532"/>
              <a:ext cx="21240" cy="9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563429F-F0BA-4AED-8AE9-ACD95BC58D2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66228" y="1621892"/>
                <a:ext cx="38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87C5624-39ED-4CE9-B57D-1210AB6A8B81}"/>
                  </a:ext>
                </a:extLst>
              </p14:cNvPr>
              <p14:cNvContentPartPr/>
              <p14:nvPr/>
            </p14:nvContentPartPr>
            <p14:xfrm>
              <a:off x="2873068" y="1689932"/>
              <a:ext cx="238680" cy="1807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87C5624-39ED-4CE9-B57D-1210AB6A8B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64082" y="1680932"/>
                <a:ext cx="256293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7304A92-D5A0-4912-9B42-343147A34DC6}"/>
                  </a:ext>
                </a:extLst>
              </p14:cNvPr>
              <p14:cNvContentPartPr/>
              <p14:nvPr/>
            </p14:nvContentPartPr>
            <p14:xfrm>
              <a:off x="2775148" y="1989812"/>
              <a:ext cx="394920" cy="1818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7304A92-D5A0-4912-9B42-343147A34DC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66148" y="1980812"/>
                <a:ext cx="412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F2A4845-4C56-49A8-883C-2D33858C2174}"/>
                  </a:ext>
                </a:extLst>
              </p14:cNvPr>
              <p14:cNvContentPartPr/>
              <p14:nvPr/>
            </p14:nvContentPartPr>
            <p14:xfrm>
              <a:off x="5042788" y="1637732"/>
              <a:ext cx="678240" cy="1666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F2A4845-4C56-49A8-883C-2D33858C217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3788" y="1629073"/>
                <a:ext cx="695880" cy="184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056758A-6592-47DF-B74E-9211C9BDABA5}"/>
                  </a:ext>
                </a:extLst>
              </p14:cNvPr>
              <p14:cNvContentPartPr/>
              <p14:nvPr/>
            </p14:nvContentPartPr>
            <p14:xfrm>
              <a:off x="4198948" y="1679852"/>
              <a:ext cx="630720" cy="1382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056758A-6592-47DF-B74E-9211C9BDABA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89948" y="1670852"/>
                <a:ext cx="648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8F5912A-602F-40E8-AE72-1B35689EB3AA}"/>
                  </a:ext>
                </a:extLst>
              </p14:cNvPr>
              <p14:cNvContentPartPr/>
              <p14:nvPr/>
            </p14:nvContentPartPr>
            <p14:xfrm>
              <a:off x="3676588" y="1674452"/>
              <a:ext cx="303120" cy="2127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8F5912A-602F-40E8-AE72-1B35689EB3A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67588" y="1665812"/>
                <a:ext cx="3207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0BA9A4C-ED85-4FCF-88B4-B00855D16BB2}"/>
                  </a:ext>
                </a:extLst>
              </p14:cNvPr>
              <p14:cNvContentPartPr/>
              <p14:nvPr/>
            </p14:nvContentPartPr>
            <p14:xfrm>
              <a:off x="3239908" y="1657172"/>
              <a:ext cx="364320" cy="1846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0BA9A4C-ED85-4FCF-88B4-B00855D16BB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30908" y="1648532"/>
                <a:ext cx="381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A3E0479-D7D3-4B5E-9EC6-3329FF9BC78F}"/>
                  </a:ext>
                </a:extLst>
              </p14:cNvPr>
              <p14:cNvContentPartPr/>
              <p14:nvPr/>
            </p14:nvContentPartPr>
            <p14:xfrm>
              <a:off x="3855508" y="2340092"/>
              <a:ext cx="117000" cy="1490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A3E0479-D7D3-4B5E-9EC6-3329FF9BC7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46868" y="2331452"/>
                <a:ext cx="134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4E074C1-1E29-492A-A371-F129D49C2B5F}"/>
                  </a:ext>
                </a:extLst>
              </p14:cNvPr>
              <p14:cNvContentPartPr/>
              <p14:nvPr/>
            </p14:nvContentPartPr>
            <p14:xfrm>
              <a:off x="4466068" y="2344412"/>
              <a:ext cx="118800" cy="1105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4E074C1-1E29-492A-A371-F129D49C2B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57428" y="2335412"/>
                <a:ext cx="136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77FD6A6-50F2-45B1-B038-F99C2037631A}"/>
                  </a:ext>
                </a:extLst>
              </p14:cNvPr>
              <p14:cNvContentPartPr/>
              <p14:nvPr/>
            </p14:nvContentPartPr>
            <p14:xfrm>
              <a:off x="4716628" y="2428292"/>
              <a:ext cx="73080" cy="828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77FD6A6-50F2-45B1-B038-F99C2037631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07628" y="2419292"/>
                <a:ext cx="90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0B5953A-F300-4A27-8621-CAC561C30CEE}"/>
                  </a:ext>
                </a:extLst>
              </p14:cNvPr>
              <p14:cNvContentPartPr/>
              <p14:nvPr/>
            </p14:nvContentPartPr>
            <p14:xfrm>
              <a:off x="4709428" y="2340452"/>
              <a:ext cx="5760" cy="108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0B5953A-F300-4A27-8621-CAC561C30CE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00428" y="2331812"/>
                <a:ext cx="23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D6DED6B-D2C8-4E8D-B98B-7662D035D81E}"/>
                  </a:ext>
                </a:extLst>
              </p14:cNvPr>
              <p14:cNvContentPartPr/>
              <p14:nvPr/>
            </p14:nvContentPartPr>
            <p14:xfrm>
              <a:off x="5083828" y="2306252"/>
              <a:ext cx="95760" cy="1605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D6DED6B-D2C8-4E8D-B98B-7662D035D81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75188" y="2297612"/>
                <a:ext cx="113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EA133AF-A6F2-4567-A1C6-1E52809456E9}"/>
                  </a:ext>
                </a:extLst>
              </p14:cNvPr>
              <p14:cNvContentPartPr/>
              <p14:nvPr/>
            </p14:nvContentPartPr>
            <p14:xfrm>
              <a:off x="5332588" y="2353052"/>
              <a:ext cx="311400" cy="918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EA133AF-A6F2-4567-A1C6-1E52809456E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23938" y="2344052"/>
                <a:ext cx="3290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E3C951A-46AB-4236-B79C-C8793B14509A}"/>
                  </a:ext>
                </a:extLst>
              </p14:cNvPr>
              <p14:cNvContentPartPr/>
              <p14:nvPr/>
            </p14:nvContentPartPr>
            <p14:xfrm>
              <a:off x="4118668" y="2386532"/>
              <a:ext cx="264600" cy="1231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E3C951A-46AB-4236-B79C-C8793B1450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09668" y="2377892"/>
                <a:ext cx="282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598354B-1679-44D4-BE70-D6E06DAAB16E}"/>
                  </a:ext>
                </a:extLst>
              </p14:cNvPr>
              <p14:cNvContentPartPr/>
              <p14:nvPr/>
            </p14:nvContentPartPr>
            <p14:xfrm>
              <a:off x="3378508" y="1960292"/>
              <a:ext cx="707040" cy="3078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598354B-1679-44D4-BE70-D6E06DAAB16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69868" y="1951642"/>
                <a:ext cx="724680" cy="325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EBE473B-4293-41A1-A84A-3DAFE2995DF2}"/>
                  </a:ext>
                </a:extLst>
              </p14:cNvPr>
              <p14:cNvContentPartPr/>
              <p14:nvPr/>
            </p14:nvContentPartPr>
            <p14:xfrm>
              <a:off x="5747308" y="2246132"/>
              <a:ext cx="145080" cy="1810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EBE473B-4293-41A1-A84A-3DAFE2995DF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38308" y="2237132"/>
                <a:ext cx="162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1883115-98BD-41CA-ACB5-9FA91C5134BE}"/>
                  </a:ext>
                </a:extLst>
              </p14:cNvPr>
              <p14:cNvContentPartPr/>
              <p14:nvPr/>
            </p14:nvContentPartPr>
            <p14:xfrm>
              <a:off x="3909508" y="2698652"/>
              <a:ext cx="119880" cy="116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1883115-98BD-41CA-ACB5-9FA91C5134B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00868" y="2689652"/>
                <a:ext cx="1375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613D194-9314-4392-8752-C6D58D0D395F}"/>
                  </a:ext>
                </a:extLst>
              </p14:cNvPr>
              <p14:cNvContentPartPr/>
              <p14:nvPr/>
            </p14:nvContentPartPr>
            <p14:xfrm>
              <a:off x="4108948" y="2654732"/>
              <a:ext cx="331560" cy="1926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613D194-9314-4392-8752-C6D58D0D395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00308" y="2645715"/>
                <a:ext cx="349200" cy="2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9A8BAB5-B15F-4950-9A1B-E50CABAA8DD7}"/>
                  </a:ext>
                </a:extLst>
              </p14:cNvPr>
              <p14:cNvContentPartPr/>
              <p14:nvPr/>
            </p14:nvContentPartPr>
            <p14:xfrm>
              <a:off x="4555348" y="2729972"/>
              <a:ext cx="140040" cy="1926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9A8BAB5-B15F-4950-9A1B-E50CABAA8DD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46708" y="2720972"/>
                <a:ext cx="1576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7E45C8-F12D-4531-BA4A-B525F5C4A6C0}"/>
                  </a:ext>
                </a:extLst>
              </p14:cNvPr>
              <p14:cNvContentPartPr/>
              <p14:nvPr/>
            </p14:nvContentPartPr>
            <p14:xfrm>
              <a:off x="1685068" y="3145412"/>
              <a:ext cx="82800" cy="2854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7E45C8-F12D-4531-BA4A-B525F5C4A6C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76428" y="3136772"/>
                <a:ext cx="1004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6B39C7A-DD0B-4F91-A0C5-594043C29912}"/>
                  </a:ext>
                </a:extLst>
              </p14:cNvPr>
              <p14:cNvContentPartPr/>
              <p14:nvPr/>
            </p14:nvContentPartPr>
            <p14:xfrm>
              <a:off x="1211668" y="3103652"/>
              <a:ext cx="406440" cy="3927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6B39C7A-DD0B-4F91-A0C5-594043C2991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03028" y="3095012"/>
                <a:ext cx="4240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F3E997C-4C3C-4BFD-BE0C-5675323939E6}"/>
                  </a:ext>
                </a:extLst>
              </p14:cNvPr>
              <p14:cNvContentPartPr/>
              <p14:nvPr/>
            </p14:nvContentPartPr>
            <p14:xfrm>
              <a:off x="1849228" y="3174212"/>
              <a:ext cx="446400" cy="32148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F3E997C-4C3C-4BFD-BE0C-5675323939E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40588" y="3165212"/>
                <a:ext cx="4640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0E7AA6D-5D04-4892-993E-F43264ADD765}"/>
                  </a:ext>
                </a:extLst>
              </p14:cNvPr>
              <p14:cNvContentPartPr/>
              <p14:nvPr/>
            </p14:nvContentPartPr>
            <p14:xfrm>
              <a:off x="2370508" y="3241172"/>
              <a:ext cx="33120" cy="424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0E7AA6D-5D04-4892-993E-F43264ADD76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361508" y="3232532"/>
                <a:ext cx="50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70202EA1-F4C1-4A3F-91D5-9E2AFF6DE89F}"/>
                  </a:ext>
                </a:extLst>
              </p14:cNvPr>
              <p14:cNvContentPartPr/>
              <p14:nvPr/>
            </p14:nvContentPartPr>
            <p14:xfrm>
              <a:off x="2475268" y="3037052"/>
              <a:ext cx="370800" cy="3517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70202EA1-F4C1-4A3F-91D5-9E2AFF6DE89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66268" y="3028412"/>
                <a:ext cx="3884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5F52003-9952-4D9D-980E-5FCC048583E5}"/>
                  </a:ext>
                </a:extLst>
              </p14:cNvPr>
              <p14:cNvContentPartPr/>
              <p14:nvPr/>
            </p14:nvContentPartPr>
            <p14:xfrm>
              <a:off x="621988" y="3061532"/>
              <a:ext cx="507960" cy="4413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5F52003-9952-4D9D-980E-5FCC048583E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2988" y="3052885"/>
                <a:ext cx="525600" cy="45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A3C1B2-D78F-47F2-B324-AE60F4644C56}"/>
                  </a:ext>
                </a:extLst>
              </p14:cNvPr>
              <p14:cNvContentPartPr/>
              <p14:nvPr/>
            </p14:nvContentPartPr>
            <p14:xfrm>
              <a:off x="4590268" y="3348812"/>
              <a:ext cx="245880" cy="997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A3C1B2-D78F-47F2-B324-AE60F4644C5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581268" y="3340172"/>
                <a:ext cx="263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5422EBA-E70B-45E9-AE3F-F0CEF8B6F2B4}"/>
                  </a:ext>
                </a:extLst>
              </p14:cNvPr>
              <p14:cNvContentPartPr/>
              <p14:nvPr/>
            </p14:nvContentPartPr>
            <p14:xfrm>
              <a:off x="3439708" y="3237932"/>
              <a:ext cx="888840" cy="3186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5422EBA-E70B-45E9-AE3F-F0CEF8B6F2B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30708" y="3229282"/>
                <a:ext cx="906480" cy="336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E0D59A8-AC37-488A-B071-D40C9BCB11C0}"/>
                  </a:ext>
                </a:extLst>
              </p14:cNvPr>
              <p14:cNvContentPartPr/>
              <p14:nvPr/>
            </p14:nvContentPartPr>
            <p14:xfrm>
              <a:off x="7738828" y="3299852"/>
              <a:ext cx="387720" cy="1411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E0D59A8-AC37-488A-B071-D40C9BCB11C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30188" y="3291190"/>
                <a:ext cx="405360" cy="15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F832889-FFDF-4829-9B75-7C05503110AF}"/>
                  </a:ext>
                </a:extLst>
              </p14:cNvPr>
              <p14:cNvContentPartPr/>
              <p14:nvPr/>
            </p14:nvContentPartPr>
            <p14:xfrm>
              <a:off x="7388908" y="3209132"/>
              <a:ext cx="197640" cy="35064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F832889-FFDF-4829-9B75-7C05503110A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80268" y="3200132"/>
                <a:ext cx="2152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6A2FCCA-7F3D-4796-A28E-831134E51F6A}"/>
                  </a:ext>
                </a:extLst>
              </p14:cNvPr>
              <p14:cNvContentPartPr/>
              <p14:nvPr/>
            </p14:nvContentPartPr>
            <p14:xfrm>
              <a:off x="5695108" y="3265652"/>
              <a:ext cx="1447560" cy="28656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6A2FCCA-7F3D-4796-A28E-831134E51F6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686108" y="3257012"/>
                <a:ext cx="14652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6F14BA60-A53A-4FF7-9D46-939E27E11C09}"/>
                  </a:ext>
                </a:extLst>
              </p14:cNvPr>
              <p14:cNvContentPartPr/>
              <p14:nvPr/>
            </p14:nvContentPartPr>
            <p14:xfrm>
              <a:off x="5044588" y="3285812"/>
              <a:ext cx="421200" cy="1785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6F14BA60-A53A-4FF7-9D46-939E27E11C0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35948" y="3277172"/>
                <a:ext cx="4388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F8F7C5E-2CC6-46EF-BFAB-82ADDA6FCEA2}"/>
                  </a:ext>
                </a:extLst>
              </p14:cNvPr>
              <p14:cNvContentPartPr/>
              <p14:nvPr/>
            </p14:nvContentPartPr>
            <p14:xfrm>
              <a:off x="8235628" y="3319652"/>
              <a:ext cx="409680" cy="12888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F8F7C5E-2CC6-46EF-BFAB-82ADDA6FCEA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26628" y="3310652"/>
                <a:ext cx="427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DED45A7-FEA2-418F-8E42-70EE5E6C5101}"/>
                  </a:ext>
                </a:extLst>
              </p14:cNvPr>
              <p14:cNvContentPartPr/>
              <p14:nvPr/>
            </p14:nvContentPartPr>
            <p14:xfrm>
              <a:off x="8773108" y="3246212"/>
              <a:ext cx="452160" cy="1846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DED45A7-FEA2-418F-8E42-70EE5E6C510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764108" y="3237212"/>
                <a:ext cx="4698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E46BB8BE-5F6B-4E67-A038-6CDEC33EC141}"/>
                  </a:ext>
                </a:extLst>
              </p14:cNvPr>
              <p14:cNvContentPartPr/>
              <p14:nvPr/>
            </p14:nvContentPartPr>
            <p14:xfrm>
              <a:off x="3640228" y="4281212"/>
              <a:ext cx="119520" cy="432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E46BB8BE-5F6B-4E67-A038-6CDEC33EC14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631228" y="4272572"/>
                <a:ext cx="137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5AE3EC6-960A-4BA8-885D-79635A404E42}"/>
                  </a:ext>
                </a:extLst>
              </p14:cNvPr>
              <p14:cNvContentPartPr/>
              <p14:nvPr/>
            </p14:nvContentPartPr>
            <p14:xfrm>
              <a:off x="3610348" y="4339172"/>
              <a:ext cx="163440" cy="432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5AE3EC6-960A-4BA8-885D-79635A404E4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601708" y="4330532"/>
                <a:ext cx="1810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1D1037A9-08B9-4422-98B5-8BDDCFB736DB}"/>
                  </a:ext>
                </a:extLst>
              </p14:cNvPr>
              <p14:cNvContentPartPr/>
              <p14:nvPr/>
            </p14:nvContentPartPr>
            <p14:xfrm>
              <a:off x="3909868" y="4241972"/>
              <a:ext cx="409680" cy="1764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1D1037A9-08B9-4422-98B5-8BDDCFB736D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900868" y="4233332"/>
                <a:ext cx="427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C379E53-4EDF-4922-B809-46BF5645B485}"/>
                  </a:ext>
                </a:extLst>
              </p14:cNvPr>
              <p14:cNvContentPartPr/>
              <p14:nvPr/>
            </p14:nvContentPartPr>
            <p14:xfrm>
              <a:off x="968308" y="3933452"/>
              <a:ext cx="2554200" cy="12002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C379E53-4EDF-4922-B809-46BF5645B48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59668" y="3924452"/>
                <a:ext cx="257184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B2DC7A9-0E6C-4BA1-AE65-7C5B1C915F97}"/>
                  </a:ext>
                </a:extLst>
              </p14:cNvPr>
              <p14:cNvContentPartPr/>
              <p14:nvPr/>
            </p14:nvContentPartPr>
            <p14:xfrm>
              <a:off x="5436268" y="4258892"/>
              <a:ext cx="104040" cy="15408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B2DC7A9-0E6C-4BA1-AE65-7C5B1C915F9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427628" y="4249892"/>
                <a:ext cx="121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8EC23C7-1B25-4C2F-A0A2-B74C2722CF76}"/>
                  </a:ext>
                </a:extLst>
              </p14:cNvPr>
              <p14:cNvContentPartPr/>
              <p14:nvPr/>
            </p14:nvContentPartPr>
            <p14:xfrm>
              <a:off x="6281548" y="4212812"/>
              <a:ext cx="142920" cy="16452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8EC23C7-1B25-4C2F-A0A2-B74C2722CF7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272548" y="4203812"/>
                <a:ext cx="160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86C03951-332D-40DF-BA30-325B33B06F7C}"/>
                  </a:ext>
                </a:extLst>
              </p14:cNvPr>
              <p14:cNvContentPartPr/>
              <p14:nvPr/>
            </p14:nvContentPartPr>
            <p14:xfrm>
              <a:off x="5684308" y="4307132"/>
              <a:ext cx="402480" cy="954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86C03951-332D-40DF-BA30-325B33B06F7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75308" y="4298132"/>
                <a:ext cx="420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77993EBE-9699-4C2E-93F1-5F6639D192E1}"/>
                  </a:ext>
                </a:extLst>
              </p14:cNvPr>
              <p14:cNvContentPartPr/>
              <p14:nvPr/>
            </p14:nvContentPartPr>
            <p14:xfrm>
              <a:off x="7379908" y="4238732"/>
              <a:ext cx="132480" cy="1526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77993EBE-9699-4C2E-93F1-5F6639D192E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70908" y="4229732"/>
                <a:ext cx="150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464AFF36-D35C-4739-840C-A20D816EA233}"/>
                  </a:ext>
                </a:extLst>
              </p14:cNvPr>
              <p14:cNvContentPartPr/>
              <p14:nvPr/>
            </p14:nvContentPartPr>
            <p14:xfrm>
              <a:off x="8166148" y="4243412"/>
              <a:ext cx="126000" cy="1353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464AFF36-D35C-4739-840C-A20D816EA23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57508" y="4234412"/>
                <a:ext cx="143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743C39B0-A7F6-4B3E-8F63-7C2AFA903136}"/>
                  </a:ext>
                </a:extLst>
              </p14:cNvPr>
              <p14:cNvContentPartPr/>
              <p14:nvPr/>
            </p14:nvContentPartPr>
            <p14:xfrm>
              <a:off x="7651708" y="4275452"/>
              <a:ext cx="343080" cy="10368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743C39B0-A7F6-4B3E-8F63-7C2AFA90313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3059" y="4266812"/>
                <a:ext cx="360739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300A2A51-843A-4605-8ACF-44A4B34FF901}"/>
                  </a:ext>
                </a:extLst>
              </p14:cNvPr>
              <p14:cNvContentPartPr/>
              <p14:nvPr/>
            </p14:nvContentPartPr>
            <p14:xfrm>
              <a:off x="6804628" y="4265732"/>
              <a:ext cx="66960" cy="14508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300A2A51-843A-4605-8ACF-44A4B34FF90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795628" y="4257092"/>
                <a:ext cx="84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E4977736-6280-42D7-AEFB-A7CC5DA1FA83}"/>
                  </a:ext>
                </a:extLst>
              </p14:cNvPr>
              <p14:cNvContentPartPr/>
              <p14:nvPr/>
            </p14:nvContentPartPr>
            <p14:xfrm>
              <a:off x="3894028" y="5644172"/>
              <a:ext cx="165240" cy="13680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E4977736-6280-42D7-AEFB-A7CC5DA1FA8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885028" y="5635532"/>
                <a:ext cx="182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D0788AD5-A17B-44A1-B909-766D0D6C67EB}"/>
                  </a:ext>
                </a:extLst>
              </p14:cNvPr>
              <p14:cNvContentPartPr/>
              <p14:nvPr/>
            </p14:nvContentPartPr>
            <p14:xfrm>
              <a:off x="3998428" y="4555532"/>
              <a:ext cx="111960" cy="19692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D0788AD5-A17B-44A1-B909-766D0D6C67E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89428" y="4546532"/>
                <a:ext cx="1296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72EA4343-B3F6-4F95-AA3B-FFEDBDF2E14C}"/>
                  </a:ext>
                </a:extLst>
              </p14:cNvPr>
              <p14:cNvContentPartPr/>
              <p14:nvPr/>
            </p14:nvContentPartPr>
            <p14:xfrm>
              <a:off x="7660348" y="104852"/>
              <a:ext cx="127800" cy="22896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72EA4343-B3F6-4F95-AA3B-FFEDBDF2E14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651348" y="95852"/>
                <a:ext cx="145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3D9B9F7E-5EA8-47AA-B105-B78E0EB6CB52}"/>
                  </a:ext>
                </a:extLst>
              </p14:cNvPr>
              <p14:cNvContentPartPr/>
              <p14:nvPr/>
            </p14:nvContentPartPr>
            <p14:xfrm>
              <a:off x="7639468" y="412652"/>
              <a:ext cx="135000" cy="12168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3D9B9F7E-5EA8-47AA-B105-B78E0EB6CB5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30468" y="404012"/>
                <a:ext cx="152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260ED426-E666-4D82-87B2-E5388A86857F}"/>
                  </a:ext>
                </a:extLst>
              </p14:cNvPr>
              <p14:cNvContentPartPr/>
              <p14:nvPr/>
            </p14:nvContentPartPr>
            <p14:xfrm>
              <a:off x="6761068" y="150572"/>
              <a:ext cx="803520" cy="78084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260ED426-E666-4D82-87B2-E5388A86857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752424" y="141572"/>
                <a:ext cx="821168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82F9BC71-F985-48EB-A4A8-B1FA78AF1B10}"/>
                  </a:ext>
                </a:extLst>
              </p14:cNvPr>
              <p14:cNvContentPartPr/>
              <p14:nvPr/>
            </p14:nvContentPartPr>
            <p14:xfrm>
              <a:off x="4308028" y="4736612"/>
              <a:ext cx="591480" cy="99720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82F9BC71-F985-48EB-A4A8-B1FA78AF1B1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299383" y="4727972"/>
                <a:ext cx="609131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6E36E072-0F04-4483-A075-C73AF58FDFAF}"/>
                  </a:ext>
                </a:extLst>
              </p14:cNvPr>
              <p14:cNvContentPartPr/>
              <p14:nvPr/>
            </p14:nvContentPartPr>
            <p14:xfrm>
              <a:off x="6994708" y="4679732"/>
              <a:ext cx="878040" cy="108432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6E36E072-0F04-4483-A075-C73AF58FDFA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985708" y="4671089"/>
                <a:ext cx="895680" cy="1101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DE34060C-B047-4335-8AF8-4E17683CDF39}"/>
                  </a:ext>
                </a:extLst>
              </p14:cNvPr>
              <p14:cNvContentPartPr/>
              <p14:nvPr/>
            </p14:nvContentPartPr>
            <p14:xfrm>
              <a:off x="5087788" y="4648052"/>
              <a:ext cx="1541520" cy="113004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DE34060C-B047-4335-8AF8-4E17683CDF3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79148" y="4639412"/>
                <a:ext cx="1559160" cy="11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83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9A70CB-E84A-4B85-831B-22F126FA8813}"/>
                  </a:ext>
                </a:extLst>
              </p14:cNvPr>
              <p14:cNvContentPartPr/>
              <p14:nvPr/>
            </p14:nvContentPartPr>
            <p14:xfrm>
              <a:off x="1215268" y="372332"/>
              <a:ext cx="1125720" cy="173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9A70CB-E84A-4B85-831B-22F126FA88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625" y="363332"/>
                <a:ext cx="1143366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6F14EB-4FCB-4887-B48F-174E0C85349D}"/>
                  </a:ext>
                </a:extLst>
              </p14:cNvPr>
              <p14:cNvContentPartPr/>
              <p14:nvPr/>
            </p14:nvContentPartPr>
            <p14:xfrm>
              <a:off x="533068" y="442892"/>
              <a:ext cx="315000" cy="137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6F14EB-4FCB-4887-B48F-174E0C8534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68" y="434252"/>
                <a:ext cx="332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321B67-D111-4442-9F6F-2B6413A31FB7}"/>
                  </a:ext>
                </a:extLst>
              </p14:cNvPr>
              <p14:cNvContentPartPr/>
              <p14:nvPr/>
            </p14:nvContentPartPr>
            <p14:xfrm>
              <a:off x="2560588" y="384932"/>
              <a:ext cx="245160" cy="106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321B67-D111-4442-9F6F-2B6413A31F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1948" y="375932"/>
                <a:ext cx="2628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99F4D8F-A4FB-4902-A4F5-3A9B81A944F1}"/>
                  </a:ext>
                </a:extLst>
              </p14:cNvPr>
              <p14:cNvContentPartPr/>
              <p14:nvPr/>
            </p14:nvContentPartPr>
            <p14:xfrm>
              <a:off x="4696108" y="327332"/>
              <a:ext cx="1680480" cy="315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99F4D8F-A4FB-4902-A4F5-3A9B81A944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7470" y="318682"/>
                <a:ext cx="1698116" cy="33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1AC37CC-2C68-4400-9F96-56989DA4361F}"/>
                  </a:ext>
                </a:extLst>
              </p14:cNvPr>
              <p14:cNvContentPartPr/>
              <p14:nvPr/>
            </p14:nvContentPartPr>
            <p14:xfrm>
              <a:off x="2982148" y="320492"/>
              <a:ext cx="1518480" cy="279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1AC37CC-2C68-4400-9F96-56989DA436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3150" y="311852"/>
                <a:ext cx="1536116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A6C126E-9EF8-4598-BC14-9E4CEC05B0A7}"/>
                  </a:ext>
                </a:extLst>
              </p14:cNvPr>
              <p14:cNvContentPartPr/>
              <p14:nvPr/>
            </p14:nvContentPartPr>
            <p14:xfrm>
              <a:off x="6702028" y="304652"/>
              <a:ext cx="615960" cy="341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A6C126E-9EF8-4598-BC14-9E4CEC05B0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3388" y="296012"/>
                <a:ext cx="6336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809F98-6AE0-4552-B634-07B8E9DE59AB}"/>
                  </a:ext>
                </a:extLst>
              </p14:cNvPr>
              <p14:cNvContentPartPr/>
              <p14:nvPr/>
            </p14:nvContentPartPr>
            <p14:xfrm>
              <a:off x="7595188" y="310772"/>
              <a:ext cx="1319760" cy="311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809F98-6AE0-4552-B634-07B8E9DE59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86188" y="301772"/>
                <a:ext cx="13374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C19BB1-A8F7-4919-8DEE-83A5B6B7DA6F}"/>
                  </a:ext>
                </a:extLst>
              </p14:cNvPr>
              <p14:cNvContentPartPr/>
              <p14:nvPr/>
            </p14:nvContentPartPr>
            <p14:xfrm>
              <a:off x="3051988" y="916292"/>
              <a:ext cx="473040" cy="228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C19BB1-A8F7-4919-8DEE-83A5B6B7DA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43341" y="907306"/>
                <a:ext cx="490693" cy="246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3A9FBE8-6248-4CF3-9B48-BBBBB3AA3ACA}"/>
                  </a:ext>
                </a:extLst>
              </p14:cNvPr>
              <p14:cNvContentPartPr/>
              <p14:nvPr/>
            </p14:nvContentPartPr>
            <p14:xfrm>
              <a:off x="1445308" y="969932"/>
              <a:ext cx="1206720" cy="208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A9FBE8-6248-4CF3-9B48-BBBBB3AA3A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36668" y="960948"/>
                <a:ext cx="1224360" cy="22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AA2BB5E-B9ED-4903-A3EC-1473B03EB9A7}"/>
                  </a:ext>
                </a:extLst>
              </p14:cNvPr>
              <p14:cNvContentPartPr/>
              <p14:nvPr/>
            </p14:nvContentPartPr>
            <p14:xfrm>
              <a:off x="949588" y="951212"/>
              <a:ext cx="201240" cy="329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AA2BB5E-B9ED-4903-A3EC-1473B03EB9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0948" y="942572"/>
                <a:ext cx="2188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B14DE65-C132-4462-864C-55888913A6D0}"/>
                  </a:ext>
                </a:extLst>
              </p14:cNvPr>
              <p14:cNvContentPartPr/>
              <p14:nvPr/>
            </p14:nvContentPartPr>
            <p14:xfrm>
              <a:off x="5235748" y="1019972"/>
              <a:ext cx="31932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B14DE65-C132-4462-864C-55888913A6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26748" y="1011332"/>
                <a:ext cx="336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182F33-801A-4D28-9DC2-A94CE744DE7A}"/>
                  </a:ext>
                </a:extLst>
              </p14:cNvPr>
              <p14:cNvContentPartPr/>
              <p14:nvPr/>
            </p14:nvContentPartPr>
            <p14:xfrm>
              <a:off x="5323228" y="1082972"/>
              <a:ext cx="151200" cy="1789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182F33-801A-4D28-9DC2-A94CE744DE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14588" y="1074332"/>
                <a:ext cx="168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642EBA-8A19-4C62-A54A-40CDB2422898}"/>
                  </a:ext>
                </a:extLst>
              </p14:cNvPr>
              <p14:cNvContentPartPr/>
              <p14:nvPr/>
            </p14:nvContentPartPr>
            <p14:xfrm>
              <a:off x="5215948" y="733772"/>
              <a:ext cx="318240" cy="216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642EBA-8A19-4C62-A54A-40CDB24228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7308" y="725132"/>
                <a:ext cx="3358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B82909D-7A48-494D-8351-28019A8CA438}"/>
                  </a:ext>
                </a:extLst>
              </p14:cNvPr>
              <p14:cNvContentPartPr/>
              <p14:nvPr/>
            </p14:nvContentPartPr>
            <p14:xfrm>
              <a:off x="3862348" y="958412"/>
              <a:ext cx="1138680" cy="2811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B82909D-7A48-494D-8351-28019A8CA4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3348" y="949424"/>
                <a:ext cx="1156320" cy="298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E44E7B1-73C5-4EB6-8EDC-577D9626052E}"/>
                  </a:ext>
                </a:extLst>
              </p14:cNvPr>
              <p14:cNvContentPartPr/>
              <p14:nvPr/>
            </p14:nvContentPartPr>
            <p14:xfrm>
              <a:off x="5818228" y="941132"/>
              <a:ext cx="1281600" cy="202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E44E7B1-73C5-4EB6-8EDC-577D962605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09588" y="932132"/>
                <a:ext cx="1299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A4EA1EF-DD44-4747-B1D4-4567049671B4}"/>
                  </a:ext>
                </a:extLst>
              </p14:cNvPr>
              <p14:cNvContentPartPr/>
              <p14:nvPr/>
            </p14:nvContentPartPr>
            <p14:xfrm>
              <a:off x="7232308" y="1028972"/>
              <a:ext cx="1362600" cy="5914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A4EA1EF-DD44-4747-B1D4-4567049671B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23308" y="1020332"/>
                <a:ext cx="138024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56A87AA-49D3-4772-9FFB-5ADD16735629}"/>
                  </a:ext>
                </a:extLst>
              </p14:cNvPr>
              <p14:cNvContentPartPr/>
              <p14:nvPr/>
            </p14:nvContentPartPr>
            <p14:xfrm>
              <a:off x="391948" y="2075492"/>
              <a:ext cx="359640" cy="144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56A87AA-49D3-4772-9FFB-5ADD1673562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2948" y="2066492"/>
                <a:ext cx="3772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0A7AB17-F602-4738-9FA6-F236E575A870}"/>
                  </a:ext>
                </a:extLst>
              </p14:cNvPr>
              <p14:cNvContentPartPr/>
              <p14:nvPr/>
            </p14:nvContentPartPr>
            <p14:xfrm>
              <a:off x="1063708" y="1900532"/>
              <a:ext cx="1455120" cy="3222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0A7AB17-F602-4738-9FA6-F236E575A87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4708" y="1891532"/>
                <a:ext cx="14727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0ADB824-9FEB-4EC1-B69C-8DEFBA4ED66B}"/>
                  </a:ext>
                </a:extLst>
              </p14:cNvPr>
              <p14:cNvContentPartPr/>
              <p14:nvPr/>
            </p14:nvContentPartPr>
            <p14:xfrm>
              <a:off x="4907428" y="1947692"/>
              <a:ext cx="350640" cy="197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0ADB824-9FEB-4EC1-B69C-8DEFBA4ED6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98428" y="1939052"/>
                <a:ext cx="36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FDC40B1-3C76-49C5-9803-78FDF214A29E}"/>
                  </a:ext>
                </a:extLst>
              </p14:cNvPr>
              <p14:cNvContentPartPr/>
              <p14:nvPr/>
            </p14:nvContentPartPr>
            <p14:xfrm>
              <a:off x="2719708" y="1945892"/>
              <a:ext cx="1964160" cy="2761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FDC40B1-3C76-49C5-9803-78FDF214A2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10708" y="1936892"/>
                <a:ext cx="19818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400850F-31CB-4126-906A-5C1D327B74B6}"/>
                  </a:ext>
                </a:extLst>
              </p14:cNvPr>
              <p14:cNvContentPartPr/>
              <p14:nvPr/>
            </p14:nvContentPartPr>
            <p14:xfrm>
              <a:off x="8263348" y="1976492"/>
              <a:ext cx="174600" cy="1663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400850F-31CB-4126-906A-5C1D327B74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54348" y="1967511"/>
                <a:ext cx="192240" cy="183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BC41FC2-4B6B-4B47-AE22-FA9D4810E06B}"/>
                  </a:ext>
                </a:extLst>
              </p14:cNvPr>
              <p14:cNvContentPartPr/>
              <p14:nvPr/>
            </p14:nvContentPartPr>
            <p14:xfrm>
              <a:off x="6875908" y="1927172"/>
              <a:ext cx="1179000" cy="2376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BC41FC2-4B6B-4B47-AE22-FA9D4810E06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67265" y="1918532"/>
                <a:ext cx="1196645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512F607-22CE-4EF3-A82C-3273C48B28B8}"/>
                  </a:ext>
                </a:extLst>
              </p14:cNvPr>
              <p14:cNvContentPartPr/>
              <p14:nvPr/>
            </p14:nvContentPartPr>
            <p14:xfrm>
              <a:off x="5470108" y="1962452"/>
              <a:ext cx="1190880" cy="1836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512F607-22CE-4EF3-A82C-3273C48B28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1108" y="1953452"/>
                <a:ext cx="1208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57340AF-E7EE-41AC-8717-604C33DBCA85}"/>
                  </a:ext>
                </a:extLst>
              </p14:cNvPr>
              <p14:cNvContentPartPr/>
              <p14:nvPr/>
            </p14:nvContentPartPr>
            <p14:xfrm>
              <a:off x="7755388" y="2290052"/>
              <a:ext cx="724680" cy="2466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57340AF-E7EE-41AC-8717-604C33DBCA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6744" y="2281065"/>
                <a:ext cx="742329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1402A91-1324-405E-ACDF-0E612F8D5F5C}"/>
                  </a:ext>
                </a:extLst>
              </p14:cNvPr>
              <p14:cNvContentPartPr/>
              <p14:nvPr/>
            </p14:nvContentPartPr>
            <p14:xfrm>
              <a:off x="7209988" y="2295092"/>
              <a:ext cx="396720" cy="1476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1402A91-1324-405E-ACDF-0E612F8D5F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01348" y="2286092"/>
                <a:ext cx="414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EAB3D7D-002A-4E35-A85D-9F3CCD70E56C}"/>
                  </a:ext>
                </a:extLst>
              </p14:cNvPr>
              <p14:cNvContentPartPr/>
              <p14:nvPr/>
            </p14:nvContentPartPr>
            <p14:xfrm>
              <a:off x="5297668" y="2915372"/>
              <a:ext cx="413280" cy="2487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EAB3D7D-002A-4E35-A85D-9F3CCD70E56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8668" y="2906372"/>
                <a:ext cx="4309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FB9E7DB-7E22-4F55-9A5F-92ACC78E1DAC}"/>
                  </a:ext>
                </a:extLst>
              </p14:cNvPr>
              <p14:cNvContentPartPr/>
              <p14:nvPr/>
            </p14:nvContentPartPr>
            <p14:xfrm>
              <a:off x="3912748" y="2916452"/>
              <a:ext cx="1199880" cy="3466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FB9E7DB-7E22-4F55-9A5F-92ACC78E1DA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04108" y="2907443"/>
                <a:ext cx="1217520" cy="364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CA48110-9978-4119-BA6D-47CB2D90F99E}"/>
                  </a:ext>
                </a:extLst>
              </p14:cNvPr>
              <p14:cNvContentPartPr/>
              <p14:nvPr/>
            </p14:nvContentPartPr>
            <p14:xfrm>
              <a:off x="1878028" y="2900612"/>
              <a:ext cx="1794240" cy="2293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CA48110-9978-4119-BA6D-47CB2D90F99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69026" y="2891612"/>
                <a:ext cx="1811884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F9A172D-050E-4E65-9C2A-B48CB123A709}"/>
                  </a:ext>
                </a:extLst>
              </p14:cNvPr>
              <p14:cNvContentPartPr/>
              <p14:nvPr/>
            </p14:nvContentPartPr>
            <p14:xfrm>
              <a:off x="7509868" y="2916452"/>
              <a:ext cx="1241640" cy="2484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F9A172D-050E-4E65-9C2A-B48CB123A7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01228" y="2907452"/>
                <a:ext cx="1259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CAE7703-49C9-41FC-AFC3-CD61E655E384}"/>
                  </a:ext>
                </a:extLst>
              </p14:cNvPr>
              <p14:cNvContentPartPr/>
              <p14:nvPr/>
            </p14:nvContentPartPr>
            <p14:xfrm>
              <a:off x="5892748" y="2960372"/>
              <a:ext cx="1442520" cy="2444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CAE7703-49C9-41FC-AFC3-CD61E655E38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83750" y="2951732"/>
                <a:ext cx="1460156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B3F33D17-C469-439C-931F-4C00758C05E4}"/>
                  </a:ext>
                </a:extLst>
              </p14:cNvPr>
              <p14:cNvContentPartPr/>
              <p14:nvPr/>
            </p14:nvContentPartPr>
            <p14:xfrm>
              <a:off x="1999348" y="3272492"/>
              <a:ext cx="889200" cy="20880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B3F33D17-C469-439C-931F-4C00758C05E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990708" y="3263492"/>
                <a:ext cx="9068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EAD8D60E-F65D-4077-90EE-B9FE68DB6F11}"/>
                  </a:ext>
                </a:extLst>
              </p14:cNvPr>
              <p14:cNvContentPartPr/>
              <p14:nvPr/>
            </p14:nvContentPartPr>
            <p14:xfrm>
              <a:off x="678868" y="2875052"/>
              <a:ext cx="1118880" cy="6066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EAD8D60E-F65D-4077-90EE-B9FE68DB6F1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0228" y="2866412"/>
                <a:ext cx="113652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703F282-29B2-4F8A-909C-B36B5770D312}"/>
                  </a:ext>
                </a:extLst>
              </p14:cNvPr>
              <p14:cNvContentPartPr/>
              <p14:nvPr/>
            </p14:nvContentPartPr>
            <p14:xfrm>
              <a:off x="4342588" y="3308852"/>
              <a:ext cx="759960" cy="2102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703F282-29B2-4F8A-909C-B36B5770D3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33588" y="3299852"/>
                <a:ext cx="777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32FC62E-89DA-4A57-BA18-7AC2C869FDC2}"/>
                  </a:ext>
                </a:extLst>
              </p14:cNvPr>
              <p14:cNvContentPartPr/>
              <p14:nvPr/>
            </p14:nvContentPartPr>
            <p14:xfrm>
              <a:off x="3810508" y="3352412"/>
              <a:ext cx="392040" cy="1170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32FC62E-89DA-4A57-BA18-7AC2C869FD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01508" y="3343412"/>
                <a:ext cx="409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A55C6E4-D61F-4A20-A212-92E7B7360585}"/>
                  </a:ext>
                </a:extLst>
              </p14:cNvPr>
              <p14:cNvContentPartPr/>
              <p14:nvPr/>
            </p14:nvContentPartPr>
            <p14:xfrm>
              <a:off x="3061708" y="3265652"/>
              <a:ext cx="575280" cy="21240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A55C6E4-D61F-4A20-A212-92E7B736058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52714" y="3257012"/>
                <a:ext cx="592909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46411D36-2099-40D8-A640-F1C897395657}"/>
                  </a:ext>
                </a:extLst>
              </p14:cNvPr>
              <p14:cNvContentPartPr/>
              <p14:nvPr/>
            </p14:nvContentPartPr>
            <p14:xfrm>
              <a:off x="5243308" y="3287252"/>
              <a:ext cx="1297080" cy="2545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46411D36-2099-40D8-A640-F1C89739565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34666" y="3278612"/>
                <a:ext cx="1314725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BB94D7D8-8922-441B-991B-E275BA121976}"/>
                  </a:ext>
                </a:extLst>
              </p14:cNvPr>
              <p14:cNvContentPartPr/>
              <p14:nvPr/>
            </p14:nvContentPartPr>
            <p14:xfrm>
              <a:off x="7493668" y="3272492"/>
              <a:ext cx="1435680" cy="27828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BB94D7D8-8922-441B-991B-E275BA12197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85028" y="3263504"/>
                <a:ext cx="1453320" cy="29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0CC9AAEC-76A9-4DAA-85F7-FA70167371B9}"/>
                  </a:ext>
                </a:extLst>
              </p14:cNvPr>
              <p14:cNvContentPartPr/>
              <p14:nvPr/>
            </p14:nvContentPartPr>
            <p14:xfrm>
              <a:off x="6851068" y="3297332"/>
              <a:ext cx="483840" cy="16200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0CC9AAEC-76A9-4DAA-85F7-FA70167371B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42068" y="3288692"/>
                <a:ext cx="501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5467B075-0FA7-4B75-B7A5-EF5570B60186}"/>
                  </a:ext>
                </a:extLst>
              </p14:cNvPr>
              <p14:cNvContentPartPr/>
              <p14:nvPr/>
            </p14:nvContentPartPr>
            <p14:xfrm>
              <a:off x="723148" y="3605132"/>
              <a:ext cx="8240760" cy="68040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5467B075-0FA7-4B75-B7A5-EF5570B6018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508" y="3596492"/>
                <a:ext cx="8258400" cy="6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58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67D1D4E-8676-4BC3-8406-1A93AF0BD430}"/>
                  </a:ext>
                </a:extLst>
              </p14:cNvPr>
              <p14:cNvContentPartPr/>
              <p14:nvPr/>
            </p14:nvContentPartPr>
            <p14:xfrm>
              <a:off x="2349628" y="272252"/>
              <a:ext cx="808560" cy="37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67D1D4E-8676-4BC3-8406-1A93AF0BD4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0628" y="263612"/>
                <a:ext cx="826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D0313B-8579-4570-8724-2806A4CDEAE1}"/>
                  </a:ext>
                </a:extLst>
              </p14:cNvPr>
              <p14:cNvContentPartPr/>
              <p14:nvPr/>
            </p14:nvContentPartPr>
            <p14:xfrm>
              <a:off x="1059028" y="235172"/>
              <a:ext cx="946800" cy="380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D0313B-8579-4570-8724-2806A4CDEA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025" y="226532"/>
                <a:ext cx="964447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56BFA25-2D37-457F-8766-7AB102FF3C2C}"/>
                  </a:ext>
                </a:extLst>
              </p14:cNvPr>
              <p14:cNvContentPartPr/>
              <p14:nvPr/>
            </p14:nvContentPartPr>
            <p14:xfrm>
              <a:off x="5250148" y="967772"/>
              <a:ext cx="371160" cy="87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56BFA25-2D37-457F-8766-7AB102FF3C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1148" y="958772"/>
                <a:ext cx="388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4E8C6FF-1BF3-4A1F-B098-4D13F327D7CD}"/>
                  </a:ext>
                </a:extLst>
              </p14:cNvPr>
              <p14:cNvContentPartPr/>
              <p14:nvPr/>
            </p14:nvContentPartPr>
            <p14:xfrm>
              <a:off x="6221788" y="937892"/>
              <a:ext cx="567000" cy="97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4E8C6FF-1BF3-4A1F-B098-4D13F327D7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3143" y="929220"/>
                <a:ext cx="584651" cy="11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8F22DFE-B388-4529-A7A9-AA4A8A998EA4}"/>
                  </a:ext>
                </a:extLst>
              </p14:cNvPr>
              <p14:cNvContentPartPr/>
              <p14:nvPr/>
            </p14:nvContentPartPr>
            <p14:xfrm>
              <a:off x="7546588" y="335972"/>
              <a:ext cx="1284480" cy="11588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8F22DFE-B388-4529-A7A9-AA4A8A998E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7948" y="327332"/>
                <a:ext cx="130212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AD0DE37-03E8-4A56-B78A-C913A7867612}"/>
                  </a:ext>
                </a:extLst>
              </p14:cNvPr>
              <p14:cNvContentPartPr/>
              <p14:nvPr/>
            </p14:nvContentPartPr>
            <p14:xfrm>
              <a:off x="2064868" y="1118252"/>
              <a:ext cx="4251960" cy="13129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AD0DE37-03E8-4A56-B78A-C913A78676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5868" y="1109252"/>
                <a:ext cx="426960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9E17845-478F-42CF-9A28-DECBDB5A2AD3}"/>
                  </a:ext>
                </a:extLst>
              </p14:cNvPr>
              <p14:cNvContentPartPr/>
              <p14:nvPr/>
            </p14:nvContentPartPr>
            <p14:xfrm>
              <a:off x="1223548" y="3119852"/>
              <a:ext cx="572760" cy="1198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9E17845-478F-42CF-9A28-DECBDB5A2A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4903" y="3111212"/>
                <a:ext cx="590411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163990-4C3B-4970-AFF7-B38197FEC782}"/>
                  </a:ext>
                </a:extLst>
              </p14:cNvPr>
              <p14:cNvContentPartPr/>
              <p14:nvPr/>
            </p14:nvContentPartPr>
            <p14:xfrm>
              <a:off x="1230028" y="2929412"/>
              <a:ext cx="610920" cy="10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163990-4C3B-4970-AFF7-B38197FEC78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1028" y="2920772"/>
                <a:ext cx="6285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152B894-D4AB-481C-B71C-520B62F8420C}"/>
                  </a:ext>
                </a:extLst>
              </p14:cNvPr>
              <p14:cNvContentPartPr/>
              <p14:nvPr/>
            </p14:nvContentPartPr>
            <p14:xfrm>
              <a:off x="2611708" y="2929412"/>
              <a:ext cx="417240" cy="1069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152B894-D4AB-481C-B71C-520B62F842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3068" y="2920412"/>
                <a:ext cx="434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FD14F66-29D9-4EC4-87CB-562CF0E32748}"/>
                  </a:ext>
                </a:extLst>
              </p14:cNvPr>
              <p14:cNvContentPartPr/>
              <p14:nvPr/>
            </p14:nvContentPartPr>
            <p14:xfrm>
              <a:off x="2546188" y="3197252"/>
              <a:ext cx="429480" cy="993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FD14F66-29D9-4EC4-87CB-562CF0E327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37548" y="3188252"/>
                <a:ext cx="447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B15450-C4D7-4FEF-9AA7-3E945D8278ED}"/>
                  </a:ext>
                </a:extLst>
              </p14:cNvPr>
              <p14:cNvContentPartPr/>
              <p14:nvPr/>
            </p14:nvContentPartPr>
            <p14:xfrm>
              <a:off x="3864148" y="2898452"/>
              <a:ext cx="478440" cy="961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B15450-C4D7-4FEF-9AA7-3E945D8278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508" y="2889452"/>
                <a:ext cx="496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93521BA-1D20-41B2-A5C7-14FFBCCA5CAC}"/>
                  </a:ext>
                </a:extLst>
              </p14:cNvPr>
              <p14:cNvContentPartPr/>
              <p14:nvPr/>
            </p14:nvContentPartPr>
            <p14:xfrm>
              <a:off x="5145388" y="2854532"/>
              <a:ext cx="394200" cy="1224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93521BA-1D20-41B2-A5C7-14FFBCCA5C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36388" y="2845532"/>
                <a:ext cx="411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672F893-DF60-4753-A4FB-80B0BFECF22E}"/>
                  </a:ext>
                </a:extLst>
              </p14:cNvPr>
              <p14:cNvContentPartPr/>
              <p14:nvPr/>
            </p14:nvContentPartPr>
            <p14:xfrm>
              <a:off x="7200988" y="2350172"/>
              <a:ext cx="802080" cy="135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672F893-DF60-4753-A4FB-80B0BFECF2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2344" y="2341532"/>
                <a:ext cx="819728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51DF3E3-8E7A-4A4D-A5AD-A31779C5B2E6}"/>
                  </a:ext>
                </a:extLst>
              </p14:cNvPr>
              <p14:cNvContentPartPr/>
              <p14:nvPr/>
            </p14:nvContentPartPr>
            <p14:xfrm>
              <a:off x="7199908" y="3268532"/>
              <a:ext cx="659520" cy="1918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51DF3E3-8E7A-4A4D-A5AD-A31779C5B2E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91268" y="3259532"/>
                <a:ext cx="6771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B1F0AC6-DE6F-4B26-8081-6466D4E83C94}"/>
                  </a:ext>
                </a:extLst>
              </p14:cNvPr>
              <p14:cNvContentPartPr/>
              <p14:nvPr/>
            </p14:nvContentPartPr>
            <p14:xfrm>
              <a:off x="7992628" y="3229292"/>
              <a:ext cx="567000" cy="2764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B1F0AC6-DE6F-4B26-8081-6466D4E83C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83983" y="3220292"/>
                <a:ext cx="584651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D4C4AAE-C2B9-43E5-98FF-6FD584EDE6B7}"/>
                  </a:ext>
                </a:extLst>
              </p14:cNvPr>
              <p14:cNvContentPartPr/>
              <p14:nvPr/>
            </p14:nvContentPartPr>
            <p14:xfrm>
              <a:off x="7342468" y="3573812"/>
              <a:ext cx="531360" cy="1951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D4C4AAE-C2B9-43E5-98FF-6FD584EDE6B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33468" y="3564812"/>
                <a:ext cx="5490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245223E-EDAF-4932-8639-92A05DB6810E}"/>
                  </a:ext>
                </a:extLst>
              </p14:cNvPr>
              <p14:cNvContentPartPr/>
              <p14:nvPr/>
            </p14:nvContentPartPr>
            <p14:xfrm>
              <a:off x="6885268" y="2592452"/>
              <a:ext cx="2039400" cy="5997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245223E-EDAF-4932-8639-92A05DB681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76628" y="2583812"/>
                <a:ext cx="20570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C7B5407-A2F0-4A72-AC6E-E91571E90FCA}"/>
                  </a:ext>
                </a:extLst>
              </p14:cNvPr>
              <p14:cNvContentPartPr/>
              <p14:nvPr/>
            </p14:nvContentPartPr>
            <p14:xfrm>
              <a:off x="8349748" y="3611252"/>
              <a:ext cx="159120" cy="1342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C7B5407-A2F0-4A72-AC6E-E91571E90FC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40748" y="3602612"/>
                <a:ext cx="176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D739979-0741-4043-A5B7-889D76DA3837}"/>
                  </a:ext>
                </a:extLst>
              </p14:cNvPr>
              <p14:cNvContentPartPr/>
              <p14:nvPr/>
            </p14:nvContentPartPr>
            <p14:xfrm>
              <a:off x="8042668" y="3626012"/>
              <a:ext cx="146160" cy="23652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D739979-0741-4043-A5B7-889D76DA38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33668" y="3617372"/>
                <a:ext cx="163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23B2B91-9F44-4032-9CBE-E5BB57013A3B}"/>
                  </a:ext>
                </a:extLst>
              </p14:cNvPr>
              <p14:cNvContentPartPr/>
              <p14:nvPr/>
            </p14:nvContentPartPr>
            <p14:xfrm>
              <a:off x="1279708" y="3530612"/>
              <a:ext cx="613080" cy="2566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23B2B91-9F44-4032-9CBE-E5BB57013A3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70708" y="3521960"/>
                <a:ext cx="630720" cy="27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0E65EEC-F0AC-425E-B576-ADB78BE4B647}"/>
                  </a:ext>
                </a:extLst>
              </p14:cNvPr>
              <p14:cNvContentPartPr/>
              <p14:nvPr/>
            </p14:nvContentPartPr>
            <p14:xfrm>
              <a:off x="2517028" y="3539612"/>
              <a:ext cx="618120" cy="2952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0E65EEC-F0AC-425E-B576-ADB78BE4B6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08028" y="3530612"/>
                <a:ext cx="6357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F0B66FFB-39B3-4A01-9A6C-7CA77BFB04D6}"/>
                  </a:ext>
                </a:extLst>
              </p14:cNvPr>
              <p14:cNvContentPartPr/>
              <p14:nvPr/>
            </p14:nvContentPartPr>
            <p14:xfrm>
              <a:off x="3912748" y="3165572"/>
              <a:ext cx="1821600" cy="68220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F0B66FFB-39B3-4A01-9A6C-7CA77BFB04D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4106" y="3156932"/>
                <a:ext cx="1839243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B110F4B5-52FC-4B28-928C-D21879B8F914}"/>
                  </a:ext>
                </a:extLst>
              </p14:cNvPr>
              <p14:cNvContentPartPr/>
              <p14:nvPr/>
            </p14:nvContentPartPr>
            <p14:xfrm>
              <a:off x="5909308" y="3466172"/>
              <a:ext cx="794160" cy="36324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110F4B5-52FC-4B28-928C-D21879B8F91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00308" y="3457532"/>
                <a:ext cx="8118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C2E2381-5148-4EDF-83BD-9A93CCD132D9}"/>
                  </a:ext>
                </a:extLst>
              </p14:cNvPr>
              <p14:cNvContentPartPr/>
              <p14:nvPr/>
            </p14:nvContentPartPr>
            <p14:xfrm>
              <a:off x="1085668" y="3923372"/>
              <a:ext cx="1859400" cy="25596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C2E2381-5148-4EDF-83BD-9A93CCD132D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76668" y="3914732"/>
                <a:ext cx="1877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A397942-501F-4DD0-8649-F35CD6B6D0F8}"/>
                  </a:ext>
                </a:extLst>
              </p14:cNvPr>
              <p14:cNvContentPartPr/>
              <p14:nvPr/>
            </p14:nvContentPartPr>
            <p14:xfrm>
              <a:off x="1774348" y="4288052"/>
              <a:ext cx="821880" cy="3042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A397942-501F-4DD0-8649-F35CD6B6D0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5348" y="4279412"/>
                <a:ext cx="839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79FBBFC-62A7-4F0F-82D4-9A1FFAF36E1C}"/>
                  </a:ext>
                </a:extLst>
              </p14:cNvPr>
              <p14:cNvContentPartPr/>
              <p14:nvPr/>
            </p14:nvContentPartPr>
            <p14:xfrm>
              <a:off x="4358428" y="4233692"/>
              <a:ext cx="187200" cy="1994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79FBBFC-62A7-4F0F-82D4-9A1FFAF36E1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49788" y="4224692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3BF260C-588E-4414-A602-4910360704ED}"/>
                  </a:ext>
                </a:extLst>
              </p14:cNvPr>
              <p14:cNvContentPartPr/>
              <p14:nvPr/>
            </p14:nvContentPartPr>
            <p14:xfrm>
              <a:off x="4697548" y="4138652"/>
              <a:ext cx="619200" cy="3031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3BF260C-588E-4414-A602-4910360704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88908" y="4129652"/>
                <a:ext cx="6368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F8F23C1-328D-4335-BF12-2AD8C329D57A}"/>
                  </a:ext>
                </a:extLst>
              </p14:cNvPr>
              <p14:cNvContentPartPr/>
              <p14:nvPr/>
            </p14:nvContentPartPr>
            <p14:xfrm>
              <a:off x="3532228" y="3919412"/>
              <a:ext cx="550440" cy="18072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F8F23C1-328D-4335-BF12-2AD8C329D57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23228" y="3910412"/>
                <a:ext cx="568080" cy="1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7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8C4ED76B-D1D3-456C-9596-FC5E233A0B77}"/>
                  </a:ext>
                </a:extLst>
              </p14:cNvPr>
              <p14:cNvContentPartPr/>
              <p14:nvPr/>
            </p14:nvContentPartPr>
            <p14:xfrm>
              <a:off x="698308" y="133822"/>
              <a:ext cx="7201800" cy="2088360"/>
            </p14:xfrm>
          </p:contentPart>
        </mc:Choice>
        <mc:Fallback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8C4ED76B-D1D3-456C-9596-FC5E233A0B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308" y="125182"/>
                <a:ext cx="7219440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FCDEE87-B39C-445D-B445-0D75CA7E824A}"/>
                  </a:ext>
                </a:extLst>
              </p14:cNvPr>
              <p14:cNvContentPartPr/>
              <p14:nvPr/>
            </p14:nvContentPartPr>
            <p14:xfrm>
              <a:off x="7610668" y="70292"/>
              <a:ext cx="3600" cy="82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FCDEE87-B39C-445D-B445-0D75CA7E8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2028" y="61652"/>
                <a:ext cx="21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28AC534B-9267-49DF-A24D-656DAB64DA8B}"/>
                  </a:ext>
                </a:extLst>
              </p14:cNvPr>
              <p14:cNvContentPartPr/>
              <p14:nvPr/>
            </p14:nvContentPartPr>
            <p14:xfrm>
              <a:off x="726388" y="5591612"/>
              <a:ext cx="6120" cy="15480"/>
            </p14:xfrm>
          </p:contentPart>
        </mc:Choice>
        <mc:Fallback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28AC534B-9267-49DF-A24D-656DAB64DA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748" y="5582612"/>
                <a:ext cx="23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DD64FB-4B96-4F3C-B5E4-6043B98A96C2}"/>
                  </a:ext>
                </a:extLst>
              </p14:cNvPr>
              <p14:cNvContentPartPr/>
              <p14:nvPr/>
            </p14:nvContentPartPr>
            <p14:xfrm>
              <a:off x="2691468" y="1909532"/>
              <a:ext cx="158760" cy="162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DD64FB-4B96-4F3C-B5E4-6043B98A96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2828" y="1900892"/>
                <a:ext cx="176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1BD37F-F8AE-4F4A-851B-700F5A989500}"/>
                  </a:ext>
                </a:extLst>
              </p14:cNvPr>
              <p14:cNvContentPartPr/>
              <p14:nvPr/>
            </p14:nvContentPartPr>
            <p14:xfrm>
              <a:off x="3363228" y="1902692"/>
              <a:ext cx="115560" cy="129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1BD37F-F8AE-4F4A-851B-700F5A9895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4588" y="1893692"/>
                <a:ext cx="133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1DD62A-3FB9-4E9F-8D0B-2447E3E81DF5}"/>
                  </a:ext>
                </a:extLst>
              </p14:cNvPr>
              <p14:cNvContentPartPr/>
              <p14:nvPr/>
            </p14:nvContentPartPr>
            <p14:xfrm>
              <a:off x="2963988" y="1805492"/>
              <a:ext cx="272160" cy="269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1DD62A-3FB9-4E9F-8D0B-2447E3E81D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000" y="1796492"/>
                <a:ext cx="289777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07F2FA-4A01-46AA-B78F-08A875AA5370}"/>
                  </a:ext>
                </a:extLst>
              </p14:cNvPr>
              <p14:cNvContentPartPr/>
              <p14:nvPr/>
            </p14:nvContentPartPr>
            <p14:xfrm>
              <a:off x="1756708" y="1959572"/>
              <a:ext cx="402120" cy="149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07F2FA-4A01-46AA-B78F-08A875AA53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48068" y="1950932"/>
                <a:ext cx="419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566EBB-52A8-42CA-8BA1-701D0DD689FA}"/>
                  </a:ext>
                </a:extLst>
              </p14:cNvPr>
              <p14:cNvContentPartPr/>
              <p14:nvPr/>
            </p14:nvContentPartPr>
            <p14:xfrm>
              <a:off x="1587868" y="461972"/>
              <a:ext cx="88560" cy="63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566EBB-52A8-42CA-8BA1-701D0DD689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78868" y="453332"/>
                <a:ext cx="106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2CC202E-146F-4B75-936F-8B2034F2A01F}"/>
                  </a:ext>
                </a:extLst>
              </p14:cNvPr>
              <p14:cNvContentPartPr/>
              <p14:nvPr/>
            </p14:nvContentPartPr>
            <p14:xfrm>
              <a:off x="1494628" y="586532"/>
              <a:ext cx="122040" cy="236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2CC202E-146F-4B75-936F-8B2034F2A0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5988" y="577892"/>
                <a:ext cx="139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9A61608-DD29-4D18-923B-8029507948F7}"/>
                  </a:ext>
                </a:extLst>
              </p14:cNvPr>
              <p14:cNvContentPartPr/>
              <p14:nvPr/>
            </p14:nvContentPartPr>
            <p14:xfrm>
              <a:off x="5303127" y="1407512"/>
              <a:ext cx="3942360" cy="7959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9A61608-DD29-4D18-923B-8029507948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4127" y="1398872"/>
                <a:ext cx="396000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6A5491-587D-439C-A373-1E3FC3BDB5C4}"/>
                  </a:ext>
                </a:extLst>
              </p14:cNvPr>
              <p14:cNvContentPartPr/>
              <p14:nvPr/>
            </p14:nvContentPartPr>
            <p14:xfrm>
              <a:off x="7059407" y="1890822"/>
              <a:ext cx="158760" cy="1627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6A5491-587D-439C-A373-1E3FC3BDB5C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50407" y="1882182"/>
                <a:ext cx="176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D2CCA0B-67E0-4860-AE0A-7D04D917931A}"/>
                  </a:ext>
                </a:extLst>
              </p14:cNvPr>
              <p14:cNvContentPartPr/>
              <p14:nvPr/>
            </p14:nvContentPartPr>
            <p14:xfrm>
              <a:off x="7731167" y="1883982"/>
              <a:ext cx="115560" cy="1299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D2CCA0B-67E0-4860-AE0A-7D04D91793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2167" y="1874982"/>
                <a:ext cx="133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B9A0B-23A1-4F3D-B147-EF22B9D7B610}"/>
                  </a:ext>
                </a:extLst>
              </p14:cNvPr>
              <p14:cNvContentPartPr/>
              <p14:nvPr/>
            </p14:nvContentPartPr>
            <p14:xfrm>
              <a:off x="7331927" y="1786782"/>
              <a:ext cx="272160" cy="2692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B9A0B-23A1-4F3D-B147-EF22B9D7B6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22939" y="1777782"/>
                <a:ext cx="289777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230701-7A59-419F-9AE8-1A685035714D}"/>
                  </a:ext>
                </a:extLst>
              </p14:cNvPr>
              <p14:cNvContentPartPr/>
              <p14:nvPr/>
            </p14:nvContentPartPr>
            <p14:xfrm>
              <a:off x="6124647" y="1940862"/>
              <a:ext cx="402120" cy="1494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230701-7A59-419F-9AE8-1A685035714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15647" y="1932222"/>
                <a:ext cx="419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5C46A6-E0D4-45A8-B679-18AFA923D059}"/>
                  </a:ext>
                </a:extLst>
              </p14:cNvPr>
              <p14:cNvContentPartPr/>
              <p14:nvPr/>
            </p14:nvContentPartPr>
            <p14:xfrm>
              <a:off x="4981948" y="1716572"/>
              <a:ext cx="178920" cy="166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5C46A6-E0D4-45A8-B679-18AFA923D0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73308" y="1707932"/>
                <a:ext cx="196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CF6AD3-103C-4AB9-B143-8BFDB89CAE5D}"/>
                  </a:ext>
                </a:extLst>
              </p14:cNvPr>
              <p14:cNvContentPartPr/>
              <p14:nvPr/>
            </p14:nvContentPartPr>
            <p14:xfrm>
              <a:off x="6717868" y="1978652"/>
              <a:ext cx="13320" cy="144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CF6AD3-103C-4AB9-B143-8BFDB89CAE5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08868" y="1970012"/>
                <a:ext cx="30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086F4C-0F81-4097-A0C9-2BB3C1021388}"/>
                  </a:ext>
                </a:extLst>
              </p14:cNvPr>
              <p14:cNvContentPartPr/>
              <p14:nvPr/>
            </p14:nvContentPartPr>
            <p14:xfrm>
              <a:off x="921868" y="3039932"/>
              <a:ext cx="217800" cy="144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086F4C-0F81-4097-A0C9-2BB3C102138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2868" y="3031292"/>
                <a:ext cx="235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9D60DAD-6AAB-4C81-98C0-0BAD02947547}"/>
                  </a:ext>
                </a:extLst>
              </p14:cNvPr>
              <p14:cNvContentPartPr/>
              <p14:nvPr/>
            </p14:nvContentPartPr>
            <p14:xfrm>
              <a:off x="1208968" y="2710666"/>
              <a:ext cx="2644200" cy="7959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9D60DAD-6AAB-4C81-98C0-0BAD02947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0328" y="2702026"/>
                <a:ext cx="266184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EF8BA12-D9BE-4413-803E-FBA200C62DF8}"/>
                  </a:ext>
                </a:extLst>
              </p14:cNvPr>
              <p14:cNvContentPartPr/>
              <p14:nvPr/>
            </p14:nvContentPartPr>
            <p14:xfrm>
              <a:off x="2030488" y="3244016"/>
              <a:ext cx="402120" cy="1494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EF8BA12-D9BE-4413-803E-FBA200C62D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21848" y="3235376"/>
                <a:ext cx="419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BC7F991-3B71-452E-A2DE-26106F338004}"/>
                  </a:ext>
                </a:extLst>
              </p14:cNvPr>
              <p14:cNvContentPartPr/>
              <p14:nvPr/>
            </p14:nvContentPartPr>
            <p14:xfrm>
              <a:off x="513628" y="1336772"/>
              <a:ext cx="321120" cy="98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BC7F991-3B71-452E-A2DE-26106F3380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4988" y="1327772"/>
                <a:ext cx="33876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AEDE67-EF0A-41D5-A529-93B929D97917}"/>
                  </a:ext>
                </a:extLst>
              </p14:cNvPr>
              <p14:cNvContentPartPr/>
              <p14:nvPr/>
            </p14:nvContentPartPr>
            <p14:xfrm>
              <a:off x="1328308" y="2615852"/>
              <a:ext cx="2755080" cy="966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AEDE67-EF0A-41D5-A529-93B929D9791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19308" y="2607212"/>
                <a:ext cx="277272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78" name="Ink 677">
                <a:extLst>
                  <a:ext uri="{FF2B5EF4-FFF2-40B4-BE49-F238E27FC236}">
                    <a16:creationId xmlns:a16="http://schemas.microsoft.com/office/drawing/2014/main" id="{58458EBC-2FDA-4196-9874-2C92C463486F}"/>
                  </a:ext>
                </a:extLst>
              </p14:cNvPr>
              <p14:cNvContentPartPr/>
              <p14:nvPr/>
            </p14:nvContentPartPr>
            <p14:xfrm>
              <a:off x="561868" y="3894572"/>
              <a:ext cx="1114200" cy="359640"/>
            </p14:xfrm>
          </p:contentPart>
        </mc:Choice>
        <mc:Fallback>
          <p:pic>
            <p:nvPicPr>
              <p:cNvPr id="678" name="Ink 677">
                <a:extLst>
                  <a:ext uri="{FF2B5EF4-FFF2-40B4-BE49-F238E27FC236}">
                    <a16:creationId xmlns:a16="http://schemas.microsoft.com/office/drawing/2014/main" id="{58458EBC-2FDA-4196-9874-2C92C463486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3228" y="3885581"/>
                <a:ext cx="1131840" cy="377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AE0C3E-A919-46F2-ACEA-7096E22ECF20}"/>
                  </a:ext>
                </a:extLst>
              </p14:cNvPr>
              <p14:cNvContentPartPr/>
              <p14:nvPr/>
            </p14:nvContentPartPr>
            <p14:xfrm>
              <a:off x="654748" y="4900052"/>
              <a:ext cx="780840" cy="208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AE0C3E-A919-46F2-ACEA-7096E22ECF2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6108" y="4891052"/>
                <a:ext cx="798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3022B8C8-341C-4C94-B379-98BD7ADAF270}"/>
                  </a:ext>
                </a:extLst>
              </p14:cNvPr>
              <p14:cNvContentPartPr/>
              <p14:nvPr/>
            </p14:nvContentPartPr>
            <p14:xfrm>
              <a:off x="5403508" y="4682972"/>
              <a:ext cx="433800" cy="285840"/>
            </p14:xfrm>
          </p:contentPart>
        </mc:Choice>
        <mc:Fallback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3022B8C8-341C-4C94-B379-98BD7ADAF27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94508" y="4673972"/>
                <a:ext cx="4514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0327A3BA-51A9-4CAF-9C91-CDD601CF212B}"/>
                  </a:ext>
                </a:extLst>
              </p14:cNvPr>
              <p14:cNvContentPartPr/>
              <p14:nvPr/>
            </p14:nvContentPartPr>
            <p14:xfrm>
              <a:off x="1794508" y="3854612"/>
              <a:ext cx="3447360" cy="1511640"/>
            </p14:xfrm>
          </p:contentPart>
        </mc:Choice>
        <mc:Fallback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0327A3BA-51A9-4CAF-9C91-CDD601CF212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85508" y="3845612"/>
                <a:ext cx="3465000" cy="15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0" name="Ink 729">
                <a:extLst>
                  <a:ext uri="{FF2B5EF4-FFF2-40B4-BE49-F238E27FC236}">
                    <a16:creationId xmlns:a16="http://schemas.microsoft.com/office/drawing/2014/main" id="{EDDD3C68-9513-442D-BE8D-3D80186733D2}"/>
                  </a:ext>
                </a:extLst>
              </p14:cNvPr>
              <p14:cNvContentPartPr/>
              <p14:nvPr/>
            </p14:nvContentPartPr>
            <p14:xfrm>
              <a:off x="5353828" y="5036132"/>
              <a:ext cx="473040" cy="303480"/>
            </p14:xfrm>
          </p:contentPart>
        </mc:Choice>
        <mc:Fallback>
          <p:pic>
            <p:nvPicPr>
              <p:cNvPr id="730" name="Ink 729">
                <a:extLst>
                  <a:ext uri="{FF2B5EF4-FFF2-40B4-BE49-F238E27FC236}">
                    <a16:creationId xmlns:a16="http://schemas.microsoft.com/office/drawing/2014/main" id="{EDDD3C68-9513-442D-BE8D-3D80186733D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45188" y="5027482"/>
                <a:ext cx="490680" cy="32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6FD5AB3A-F9C7-4AEA-A589-F526B1E85C8D}"/>
                  </a:ext>
                </a:extLst>
              </p14:cNvPr>
              <p14:cNvContentPartPr/>
              <p14:nvPr/>
            </p14:nvContentPartPr>
            <p14:xfrm>
              <a:off x="6690868" y="4594412"/>
              <a:ext cx="738000" cy="311400"/>
            </p14:xfrm>
          </p:contentPart>
        </mc:Choice>
        <mc:Fallback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6FD5AB3A-F9C7-4AEA-A589-F526B1E85C8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82228" y="4585412"/>
                <a:ext cx="7556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23ED443F-385B-4994-9CBA-C6E05344F6EF}"/>
                  </a:ext>
                </a:extLst>
              </p14:cNvPr>
              <p14:cNvContentPartPr/>
              <p14:nvPr/>
            </p14:nvContentPartPr>
            <p14:xfrm>
              <a:off x="6056188" y="4981052"/>
              <a:ext cx="2597040" cy="556920"/>
            </p14:xfrm>
          </p:contentPart>
        </mc:Choice>
        <mc:Fallback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23ED443F-385B-4994-9CBA-C6E05344F6E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47188" y="4972412"/>
                <a:ext cx="26146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64" name="Ink 763">
                <a:extLst>
                  <a:ext uri="{FF2B5EF4-FFF2-40B4-BE49-F238E27FC236}">
                    <a16:creationId xmlns:a16="http://schemas.microsoft.com/office/drawing/2014/main" id="{5A039DC3-9810-4081-8CFA-6AB44D275A78}"/>
                  </a:ext>
                </a:extLst>
              </p14:cNvPr>
              <p14:cNvContentPartPr/>
              <p14:nvPr/>
            </p14:nvContentPartPr>
            <p14:xfrm>
              <a:off x="8795428" y="4690892"/>
              <a:ext cx="148320" cy="663480"/>
            </p14:xfrm>
          </p:contentPart>
        </mc:Choice>
        <mc:Fallback>
          <p:pic>
            <p:nvPicPr>
              <p:cNvPr id="764" name="Ink 763">
                <a:extLst>
                  <a:ext uri="{FF2B5EF4-FFF2-40B4-BE49-F238E27FC236}">
                    <a16:creationId xmlns:a16="http://schemas.microsoft.com/office/drawing/2014/main" id="{5A039DC3-9810-4081-8CFA-6AB44D275A7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86428" y="4682252"/>
                <a:ext cx="165960" cy="6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37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404B9A-5632-4E62-A37E-E2CF6FDF5E4C}"/>
                  </a:ext>
                </a:extLst>
              </p14:cNvPr>
              <p14:cNvContentPartPr/>
              <p14:nvPr/>
            </p14:nvContentPartPr>
            <p14:xfrm>
              <a:off x="1645108" y="149492"/>
              <a:ext cx="595800" cy="166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404B9A-5632-4E62-A37E-E2CF6FDF5E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6108" y="140852"/>
                <a:ext cx="613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0A22968-9676-4023-B842-B9FDB247A35E}"/>
                  </a:ext>
                </a:extLst>
              </p14:cNvPr>
              <p14:cNvContentPartPr/>
              <p14:nvPr/>
            </p14:nvContentPartPr>
            <p14:xfrm>
              <a:off x="1631788" y="438572"/>
              <a:ext cx="5658120" cy="2163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0A22968-9676-4023-B842-B9FDB247A3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3147" y="429572"/>
                <a:ext cx="5675761" cy="21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A30AD5E-ECCD-495A-8447-72FF34D7D442}"/>
                  </a:ext>
                </a:extLst>
              </p14:cNvPr>
              <p14:cNvContentPartPr/>
              <p14:nvPr/>
            </p14:nvContentPartPr>
            <p14:xfrm>
              <a:off x="2286988" y="3205172"/>
              <a:ext cx="945000" cy="271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A30AD5E-ECCD-495A-8447-72FF34D7D4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7991" y="3196172"/>
                <a:ext cx="962633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9861E43-5FDE-416C-8C06-2F00DFAC5C61}"/>
                  </a:ext>
                </a:extLst>
              </p14:cNvPr>
              <p14:cNvContentPartPr/>
              <p14:nvPr/>
            </p14:nvContentPartPr>
            <p14:xfrm>
              <a:off x="1472668" y="3204812"/>
              <a:ext cx="692640" cy="3294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9861E43-5FDE-416C-8C06-2F00DFAC5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4028" y="3196172"/>
                <a:ext cx="7102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4E0DAFC-E6AF-4AF2-B946-AC1B4A34A86C}"/>
                  </a:ext>
                </a:extLst>
              </p14:cNvPr>
              <p14:cNvContentPartPr/>
              <p14:nvPr/>
            </p14:nvContentPartPr>
            <p14:xfrm>
              <a:off x="7140868" y="2928332"/>
              <a:ext cx="352080" cy="1897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4E0DAFC-E6AF-4AF2-B946-AC1B4A34A8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31868" y="2919332"/>
                <a:ext cx="369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A685B8E-333B-49BE-95E2-DC61D1CFFA2E}"/>
                  </a:ext>
                </a:extLst>
              </p14:cNvPr>
              <p14:cNvContentPartPr/>
              <p14:nvPr/>
            </p14:nvContentPartPr>
            <p14:xfrm>
              <a:off x="6738748" y="2924372"/>
              <a:ext cx="268560" cy="1857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A685B8E-333B-49BE-95E2-DC61D1CFFA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30108" y="2915732"/>
                <a:ext cx="286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43B6797-3662-4BD8-9B4D-E21C450A13A9}"/>
                  </a:ext>
                </a:extLst>
              </p14:cNvPr>
              <p14:cNvContentPartPr/>
              <p14:nvPr/>
            </p14:nvContentPartPr>
            <p14:xfrm>
              <a:off x="5365708" y="2956412"/>
              <a:ext cx="1087200" cy="1998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43B6797-3662-4BD8-9B4D-E21C450A13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7065" y="2947412"/>
                <a:ext cx="1104846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1887F57-2127-413F-BFE0-EFF85C366602}"/>
                  </a:ext>
                </a:extLst>
              </p14:cNvPr>
              <p14:cNvContentPartPr/>
              <p14:nvPr/>
            </p14:nvContentPartPr>
            <p14:xfrm>
              <a:off x="4945588" y="2921492"/>
              <a:ext cx="205560" cy="2952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1887F57-2127-413F-BFE0-EFF85C3666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36588" y="2912852"/>
                <a:ext cx="223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CCA2CAD-430F-45A4-B90E-55186202AC3D}"/>
                  </a:ext>
                </a:extLst>
              </p14:cNvPr>
              <p14:cNvContentPartPr/>
              <p14:nvPr/>
            </p14:nvContentPartPr>
            <p14:xfrm>
              <a:off x="3990148" y="2952812"/>
              <a:ext cx="779760" cy="2613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CCA2CAD-430F-45A4-B90E-55186202AC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1508" y="2943812"/>
                <a:ext cx="797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C307C43-4BB8-46AC-BEAB-FAB0D27CA74B}"/>
                  </a:ext>
                </a:extLst>
              </p14:cNvPr>
              <p14:cNvContentPartPr/>
              <p14:nvPr/>
            </p14:nvContentPartPr>
            <p14:xfrm>
              <a:off x="3396148" y="3357092"/>
              <a:ext cx="101880" cy="597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C307C43-4BB8-46AC-BEAB-FAB0D27CA74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87508" y="3348504"/>
                <a:ext cx="119520" cy="77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19532A6-BEBA-4972-82D6-8C106D664FAA}"/>
                  </a:ext>
                </a:extLst>
              </p14:cNvPr>
              <p14:cNvContentPartPr/>
              <p14:nvPr/>
            </p14:nvContentPartPr>
            <p14:xfrm>
              <a:off x="7731268" y="3359972"/>
              <a:ext cx="155160" cy="198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19532A6-BEBA-4972-82D6-8C106D664F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22268" y="3351332"/>
                <a:ext cx="172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3E1DBF4-3060-4831-95E4-D1AAC86304A1}"/>
                  </a:ext>
                </a:extLst>
              </p14:cNvPr>
              <p14:cNvContentPartPr/>
              <p14:nvPr/>
            </p14:nvContentPartPr>
            <p14:xfrm>
              <a:off x="7738828" y="3420452"/>
              <a:ext cx="150480" cy="115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3E1DBF4-3060-4831-95E4-D1AAC86304A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30188" y="3411812"/>
                <a:ext cx="168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DC67129-2799-46AA-8166-CFB7752F5B18}"/>
                  </a:ext>
                </a:extLst>
              </p14:cNvPr>
              <p14:cNvContentPartPr/>
              <p14:nvPr/>
            </p14:nvContentPartPr>
            <p14:xfrm>
              <a:off x="3702148" y="3337652"/>
              <a:ext cx="3894840" cy="4474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DC67129-2799-46AA-8166-CFB7752F5B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93508" y="3328652"/>
                <a:ext cx="39124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59240A2D-FC27-4171-9FAF-08C737A2E8CA}"/>
                  </a:ext>
                </a:extLst>
              </p14:cNvPr>
              <p14:cNvContentPartPr/>
              <p14:nvPr/>
            </p14:nvContentPartPr>
            <p14:xfrm>
              <a:off x="8105668" y="3380492"/>
              <a:ext cx="835560" cy="259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59240A2D-FC27-4171-9FAF-08C737A2E8C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97028" y="3371492"/>
                <a:ext cx="853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5524EB9-6323-4F8C-8416-731636B79E1E}"/>
                  </a:ext>
                </a:extLst>
              </p14:cNvPr>
              <p14:cNvContentPartPr/>
              <p14:nvPr/>
            </p14:nvContentPartPr>
            <p14:xfrm>
              <a:off x="8193508" y="3047132"/>
              <a:ext cx="721440" cy="2019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5524EB9-6323-4F8C-8416-731636B79E1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84868" y="3038132"/>
                <a:ext cx="7390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0D0AF9E-382D-44F3-AFAA-D265AFA81933}"/>
                  </a:ext>
                </a:extLst>
              </p14:cNvPr>
              <p14:cNvContentPartPr/>
              <p14:nvPr/>
            </p14:nvContentPartPr>
            <p14:xfrm>
              <a:off x="8364868" y="3529892"/>
              <a:ext cx="362160" cy="214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0D0AF9E-382D-44F3-AFAA-D265AFA819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56228" y="3520907"/>
                <a:ext cx="379800" cy="232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A99B202-44E2-4C66-B7E8-58D30FAF9742}"/>
                  </a:ext>
                </a:extLst>
              </p14:cNvPr>
              <p14:cNvContentPartPr/>
              <p14:nvPr/>
            </p14:nvContentPartPr>
            <p14:xfrm>
              <a:off x="1037068" y="4182212"/>
              <a:ext cx="1096560" cy="4780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A99B202-44E2-4C66-B7E8-58D30FAF974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8428" y="4173212"/>
                <a:ext cx="11142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16BDAC8-7D6F-49DC-ACD7-5A11D7846667}"/>
                  </a:ext>
                </a:extLst>
              </p14:cNvPr>
              <p14:cNvContentPartPr/>
              <p14:nvPr/>
            </p14:nvContentPartPr>
            <p14:xfrm>
              <a:off x="2689468" y="4171412"/>
              <a:ext cx="479880" cy="4125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16BDAC8-7D6F-49DC-ACD7-5A11D784666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0828" y="4162772"/>
                <a:ext cx="4975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7472137-82A6-456F-8DFB-D408FE48E028}"/>
                  </a:ext>
                </a:extLst>
              </p14:cNvPr>
              <p14:cNvContentPartPr/>
              <p14:nvPr/>
            </p14:nvContentPartPr>
            <p14:xfrm>
              <a:off x="3385348" y="4325852"/>
              <a:ext cx="224280" cy="345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7472137-82A6-456F-8DFB-D408FE48E02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76348" y="4316852"/>
                <a:ext cx="241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1BA64F2-A9A6-48D0-8503-A0C1288482EE}"/>
                  </a:ext>
                </a:extLst>
              </p14:cNvPr>
              <p14:cNvContentPartPr/>
              <p14:nvPr/>
            </p14:nvContentPartPr>
            <p14:xfrm>
              <a:off x="3392908" y="4414052"/>
              <a:ext cx="259920" cy="241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1BA64F2-A9A6-48D0-8503-A0C1288482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84268" y="4405052"/>
                <a:ext cx="277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5A40AAF-72AF-4CDB-B7AF-EA84284E933C}"/>
                  </a:ext>
                </a:extLst>
              </p14:cNvPr>
              <p14:cNvContentPartPr/>
              <p14:nvPr/>
            </p14:nvContentPartPr>
            <p14:xfrm>
              <a:off x="2712508" y="4879892"/>
              <a:ext cx="186120" cy="1771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5A40AAF-72AF-4CDB-B7AF-EA84284E933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03868" y="4871252"/>
                <a:ext cx="2037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6ADAB36-B089-4531-B071-62928151B8C4}"/>
                  </a:ext>
                </a:extLst>
              </p14:cNvPr>
              <p14:cNvContentPartPr/>
              <p14:nvPr/>
            </p14:nvContentPartPr>
            <p14:xfrm>
              <a:off x="3497308" y="4943972"/>
              <a:ext cx="279000" cy="1389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6ADAB36-B089-4531-B071-62928151B8C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88320" y="4935310"/>
                <a:ext cx="296617" cy="156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5A8FFDC-6CF7-4723-8DC7-3D9439FA5AF2}"/>
                  </a:ext>
                </a:extLst>
              </p14:cNvPr>
              <p14:cNvContentPartPr/>
              <p14:nvPr/>
            </p14:nvContentPartPr>
            <p14:xfrm>
              <a:off x="3014188" y="4842812"/>
              <a:ext cx="304200" cy="2808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5A8FFDC-6CF7-4723-8DC7-3D9439FA5A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05199" y="4833824"/>
                <a:ext cx="321819" cy="29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E27EA7B-9FB8-4B57-B437-0807E2AFBC96}"/>
                  </a:ext>
                </a:extLst>
              </p14:cNvPr>
              <p14:cNvContentPartPr/>
              <p14:nvPr/>
            </p14:nvContentPartPr>
            <p14:xfrm>
              <a:off x="4350148" y="4234412"/>
              <a:ext cx="632160" cy="1890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E27EA7B-9FB8-4B57-B437-0807E2AFBC9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41508" y="4225412"/>
                <a:ext cx="649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E62670E-E95A-4E17-BDCF-4D2443816FA6}"/>
                  </a:ext>
                </a:extLst>
              </p14:cNvPr>
              <p14:cNvContentPartPr/>
              <p14:nvPr/>
            </p14:nvContentPartPr>
            <p14:xfrm>
              <a:off x="4051708" y="4799612"/>
              <a:ext cx="56880" cy="2329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E62670E-E95A-4E17-BDCF-4D2443816F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3068" y="4790612"/>
                <a:ext cx="74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BF6E7C0-C037-4707-9859-D813FF425CC1}"/>
                  </a:ext>
                </a:extLst>
              </p14:cNvPr>
              <p14:cNvContentPartPr/>
              <p14:nvPr/>
            </p14:nvContentPartPr>
            <p14:xfrm>
              <a:off x="4266628" y="4843892"/>
              <a:ext cx="638280" cy="2232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BF6E7C0-C037-4707-9859-D813FF425C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57983" y="4834906"/>
                <a:ext cx="655930" cy="24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90F7EF6-65B8-48E8-A33B-98C372EF8EB6}"/>
                  </a:ext>
                </a:extLst>
              </p14:cNvPr>
              <p14:cNvContentPartPr/>
              <p14:nvPr/>
            </p14:nvContentPartPr>
            <p14:xfrm>
              <a:off x="5348428" y="4311452"/>
              <a:ext cx="162360" cy="7444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90F7EF6-65B8-48E8-A33B-98C372EF8EB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39428" y="4302812"/>
                <a:ext cx="18000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74BE79D-1791-412D-A504-73358C8F3EB2}"/>
                  </a:ext>
                </a:extLst>
              </p14:cNvPr>
              <p14:cNvContentPartPr/>
              <p14:nvPr/>
            </p14:nvContentPartPr>
            <p14:xfrm>
              <a:off x="6508708" y="4668212"/>
              <a:ext cx="174960" cy="162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74BE79D-1791-412D-A504-73358C8F3EB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00068" y="4659212"/>
                <a:ext cx="192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E1B8927-DC0A-4D0B-AE87-BE796A597A6A}"/>
                  </a:ext>
                </a:extLst>
              </p14:cNvPr>
              <p14:cNvContentPartPr/>
              <p14:nvPr/>
            </p14:nvContentPartPr>
            <p14:xfrm>
              <a:off x="6518788" y="4738772"/>
              <a:ext cx="160200" cy="57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E1B8927-DC0A-4D0B-AE87-BE796A597A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10148" y="4729772"/>
                <a:ext cx="1778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4B66C82-ED09-407D-8B1C-12FF2B96DB70}"/>
                  </a:ext>
                </a:extLst>
              </p14:cNvPr>
              <p14:cNvContentPartPr/>
              <p14:nvPr/>
            </p14:nvContentPartPr>
            <p14:xfrm>
              <a:off x="5781508" y="4593692"/>
              <a:ext cx="566280" cy="171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4B66C82-ED09-407D-8B1C-12FF2B96DB7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72868" y="4585052"/>
                <a:ext cx="583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7A75C5A-5D36-47CD-ABF0-D33FCE4463FC}"/>
                  </a:ext>
                </a:extLst>
              </p14:cNvPr>
              <p14:cNvContentPartPr/>
              <p14:nvPr/>
            </p14:nvContentPartPr>
            <p14:xfrm>
              <a:off x="3876028" y="4286612"/>
              <a:ext cx="312120" cy="1522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7A75C5A-5D36-47CD-ABF0-D33FCE4463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67378" y="4277612"/>
                <a:ext cx="3297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48E557C-FCBA-4A6D-99C0-834A2C41286D}"/>
                  </a:ext>
                </a:extLst>
              </p14:cNvPr>
              <p14:cNvContentPartPr/>
              <p14:nvPr/>
            </p14:nvContentPartPr>
            <p14:xfrm>
              <a:off x="6955828" y="4463012"/>
              <a:ext cx="174960" cy="1368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48E557C-FCBA-4A6D-99C0-834A2C41286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47188" y="4454012"/>
                <a:ext cx="192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ACB3C8D8-3ECC-4492-91CF-07E270F6CCF3}"/>
                  </a:ext>
                </a:extLst>
              </p14:cNvPr>
              <p14:cNvContentPartPr/>
              <p14:nvPr/>
            </p14:nvContentPartPr>
            <p14:xfrm>
              <a:off x="6879508" y="4740932"/>
              <a:ext cx="887040" cy="2484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ACB3C8D8-3ECC-4492-91CF-07E270F6CCF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70868" y="4731932"/>
                <a:ext cx="904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86816B-04CC-4AE9-BEED-AF56E7414A1F}"/>
                  </a:ext>
                </a:extLst>
              </p14:cNvPr>
              <p14:cNvContentPartPr/>
              <p14:nvPr/>
            </p14:nvContentPartPr>
            <p14:xfrm>
              <a:off x="7242388" y="4478132"/>
              <a:ext cx="403560" cy="1047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86816B-04CC-4AE9-BEED-AF56E7414A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33380" y="4469163"/>
                <a:ext cx="421216" cy="12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EABF5B9-A91B-4F00-9AA9-E83ED6E3CA04}"/>
                  </a:ext>
                </a:extLst>
              </p14:cNvPr>
              <p14:cNvContentPartPr/>
              <p14:nvPr/>
            </p14:nvContentPartPr>
            <p14:xfrm>
              <a:off x="7088308" y="4846052"/>
              <a:ext cx="267840" cy="11160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EABF5B9-A91B-4F00-9AA9-E83ED6E3CA0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79320" y="4837052"/>
                <a:ext cx="285456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6E7C861-CE79-4E18-857D-C8E220DFD1E5}"/>
                  </a:ext>
                </a:extLst>
              </p14:cNvPr>
              <p14:cNvContentPartPr/>
              <p14:nvPr/>
            </p14:nvContentPartPr>
            <p14:xfrm>
              <a:off x="7899028" y="4664972"/>
              <a:ext cx="199080" cy="180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6E7C861-CE79-4E18-857D-C8E220DFD1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90028" y="4656332"/>
                <a:ext cx="216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696BB60-CF76-4537-8135-371D7CF1BE29}"/>
                  </a:ext>
                </a:extLst>
              </p14:cNvPr>
              <p14:cNvContentPartPr/>
              <p14:nvPr/>
            </p14:nvContentPartPr>
            <p14:xfrm>
              <a:off x="7894348" y="4729052"/>
              <a:ext cx="221040" cy="54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696BB60-CF76-4537-8135-371D7CF1BE2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85708" y="4720052"/>
                <a:ext cx="238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692CFEE-2FC8-4CFB-AE29-B05F22089BBC}"/>
                  </a:ext>
                </a:extLst>
              </p14:cNvPr>
              <p14:cNvContentPartPr/>
              <p14:nvPr/>
            </p14:nvContentPartPr>
            <p14:xfrm>
              <a:off x="8273068" y="4574612"/>
              <a:ext cx="366840" cy="1378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692CFEE-2FC8-4CFB-AE29-B05F22089BB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64436" y="4565612"/>
                <a:ext cx="384463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3F85566-8386-4E16-A5AF-8EE677FBE28B}"/>
                  </a:ext>
                </a:extLst>
              </p14:cNvPr>
              <p14:cNvContentPartPr/>
              <p14:nvPr/>
            </p14:nvContentPartPr>
            <p14:xfrm>
              <a:off x="518308" y="5554532"/>
              <a:ext cx="1353600" cy="35100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3F85566-8386-4E16-A5AF-8EE677FBE28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9308" y="5545532"/>
                <a:ext cx="13712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BEAA9A5-D369-4138-A569-1E9CB763CF8B}"/>
                  </a:ext>
                </a:extLst>
              </p14:cNvPr>
              <p14:cNvContentPartPr/>
              <p14:nvPr/>
            </p14:nvContentPartPr>
            <p14:xfrm>
              <a:off x="2533228" y="5448692"/>
              <a:ext cx="365400" cy="30996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BEAA9A5-D369-4138-A569-1E9CB763CF8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24588" y="5439692"/>
                <a:ext cx="3830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35D2C09-6103-409B-A268-1C00AC771CB8}"/>
                  </a:ext>
                </a:extLst>
              </p14:cNvPr>
              <p14:cNvContentPartPr/>
              <p14:nvPr/>
            </p14:nvContentPartPr>
            <p14:xfrm>
              <a:off x="3064948" y="5404412"/>
              <a:ext cx="244800" cy="3614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35D2C09-6103-409B-A268-1C00AC771CB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55961" y="5395412"/>
                <a:ext cx="262414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9007183C-D3A9-4ED8-BC92-094E955933BB}"/>
                  </a:ext>
                </a:extLst>
              </p14:cNvPr>
              <p14:cNvContentPartPr/>
              <p14:nvPr/>
            </p14:nvContentPartPr>
            <p14:xfrm>
              <a:off x="3500908" y="5580452"/>
              <a:ext cx="167400" cy="205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9007183C-D3A9-4ED8-BC92-094E955933B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2268" y="5571812"/>
                <a:ext cx="185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315F8CB-356C-4AB0-A233-CE78E1AD7CAC}"/>
                  </a:ext>
                </a:extLst>
              </p14:cNvPr>
              <p14:cNvContentPartPr/>
              <p14:nvPr/>
            </p14:nvContentPartPr>
            <p14:xfrm>
              <a:off x="3509908" y="5652812"/>
              <a:ext cx="199080" cy="1764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315F8CB-356C-4AB0-A233-CE78E1AD7CA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501268" y="5644172"/>
                <a:ext cx="216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817CA97-625E-45F4-945A-384D156A38B1}"/>
                  </a:ext>
                </a:extLst>
              </p14:cNvPr>
              <p14:cNvContentPartPr/>
              <p14:nvPr/>
            </p14:nvContentPartPr>
            <p14:xfrm>
              <a:off x="3846868" y="5577932"/>
              <a:ext cx="177120" cy="14040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817CA97-625E-45F4-945A-384D156A38B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37868" y="5568932"/>
                <a:ext cx="1947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6F5EBA51-DB06-4923-8A9A-19D1EE88CA08}"/>
                  </a:ext>
                </a:extLst>
              </p14:cNvPr>
              <p14:cNvContentPartPr/>
              <p14:nvPr/>
            </p14:nvContentPartPr>
            <p14:xfrm>
              <a:off x="5991028" y="5090132"/>
              <a:ext cx="905760" cy="7304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6F5EBA51-DB06-4923-8A9A-19D1EE88CA0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82028" y="5081136"/>
                <a:ext cx="923400" cy="7480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44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657</cp:revision>
  <cp:lastPrinted>2018-09-02T07:43:37Z</cp:lastPrinted>
  <dcterms:created xsi:type="dcterms:W3CDTF">2018-09-01T14:54:20Z</dcterms:created>
  <dcterms:modified xsi:type="dcterms:W3CDTF">2018-12-13T09:33:07Z</dcterms:modified>
</cp:coreProperties>
</file>