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73" r:id="rId3"/>
    <p:sldId id="274" r:id="rId4"/>
    <p:sldId id="275" r:id="rId5"/>
    <p:sldId id="276" r:id="rId6"/>
    <p:sldId id="269" r:id="rId7"/>
    <p:sldId id="277" r:id="rId8"/>
    <p:sldId id="278" r:id="rId9"/>
  </p:sldIdLst>
  <p:sldSz cx="9359900" cy="622776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6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2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57" y="93"/>
      </p:cViewPr>
      <p:guideLst>
        <p:guide orient="horz" pos="986"/>
        <p:guide pos="29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4:59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3808 33 10592 0 0,'-7'0'1104'0'0,"-4"0"-968"0"0,8 0 398 0 0,1 0 168 0 0,-17 0 680 0 0,17 0-1090 0 0,2 0-158 0 0,-2 0-34 0 0,-34-2 1656 0 0,-22-4-1756 0 0,-7-1 1011 0 0,42 5-629 0 0,-116-5 2516 0 0,-44 6-2898 0 0,-55-2 116 0 0,71-1-285 0 0,-16 4 262 0 0,-503 7 323 0 0,379-1-416 0 0,36-2 0 0 0,1 4 0 0 0,-253 9 0 0 0,447-15 0 0 0,-58 5 0 0 0,-218 18-408 0 0,314-25-576 0 0,26 0 472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4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13648 0 0,'0'0'628'0'0,"0"-1"-18"0"0,0 0-602 0 0,-1 1 0 0 0,1-1 1 0 0,0 0-1 0 0,0 1 0 0 0,0-1 0 0 0,0 1 0 0 0,1-1 0 0 0,-1 0 0 0 0,0 1 0 0 0,0-1 1 0 0,0 1-1 0 0,0-1 0 0 0,0 1 0 0 0,1-1 0 0 0,-1 1 0 0 0,0-1 0 0 0,1 1 0 0 0,-1-1 1 0 0,0 1-1 0 0,1-1 0 0 0,-1 1 0 0 0,0-1 0 0 0,1 1 0 0 0,-1-1 0 0 0,1 1 0 0 0,-1 0 0 0 0,1-1 1 0 0,-1 1-1 0 0,1 0 0 0 0,0-1-8 0 0,0 0-2 0 0,7-11 34 0 0,3-3 121 0 0,-7 11 22 0 0,1-1 0 0 0,-1 0 0 0 0,0 0 0 0 0,0-1 0 0 0,-1 1 1 0 0,1-1-1 0 0,-1 0-175 0 0,-1 1 123 0 0,1 1 1 0 0,-1-1 0 0 0,1 1-1 0 0,0 0 1 0 0,0 0 0 0 0,1 0-1 0 0,-1 1 1 0 0,1-1 0 0 0,0 1-1 0 0,3-3-123 0 0,6-2 319 0 0,0 0-1 0 0,0 1 1 0 0,1 1-1 0 0,0 0 0 0 0,10-2-318 0 0,-21 6 26 0 0,1 1-1 0 0,-1 1 0 0 0,1-1 0 0 0,0 0 1 0 0,-1 1-1 0 0,1 0 0 0 0,0 0 1 0 0,0 0-1 0 0,-1 0 0 0 0,1 0 0 0 0,0 1 1 0 0,-1 0-1 0 0,1-1 0 0 0,-1 2 1 0 0,1-1-1 0 0,-1 0 0 0 0,1 1 0 0 0,-1-1 1 0 0,0 1-1 0 0,1 0 0 0 0,-1 0 1 0 0,0 0-1 0 0,0 1 0 0 0,-1-1 0 0 0,2 1-25 0 0,-1 2 17 0 0,0 1 0 0 0,-1-1-1 0 0,1 1 1 0 0,-1-1-1 0 0,0 1 1 0 0,-1 0 0 0 0,1 0-1 0 0,-1 0 1 0 0,0 0-1 0 0,-1 2-16 0 0,2 2 10 0 0,-1-2 10 0 0,-1-1-1 0 0,0 1 0 0 0,0 0 0 0 0,-1 0 1 0 0,0-1-1 0 0,0 1 0 0 0,-1 0 0 0 0,0-1 0 0 0,0 1 1 0 0,0-1-1 0 0,-1 0 0 0 0,-1 0 0 0 0,1 0 1 0 0,-1 0-1 0 0,0 0 0 0 0,0-1 0 0 0,-1 0 0 0 0,0 0 1 0 0,-4 3-20 0 0,7-6 3 0 0,-5 6 32 0 0,0-1 0 0 0,-1 0 0 0 0,1-1 0 0 0,-2 0 0 0 0,1 0 0 0 0,-7 3-35 0 0,-10 9 133 0 0,23-18-53 0 0,2-1 0 0 0,1-2-75 0 0,-1 1-11 0 0,1 0 0 0 0,-1 0 1 0 0,0 0-1 0 0,1 0 0 0 0,-1 1 0 0 0,1-1 0 0 0,-1 0 0 0 0,1 0 0 0 0,-1 1 0 0 0,1-1 0 0 0,0 0 0 0 0,-1 1 0 0 0,1-1 0 0 0,0 0 0 0 0,0 0 6 0 0,5-1-25 0 0,0-1-1 0 0,0 1 1 0 0,1 0 0 0 0,-1 0-1 0 0,1 0 1 0 0,-1 1-1 0 0,1 0 1 0 0,-1 1-1 0 0,2-1 26 0 0,5 1-29 0 0,0 0-1 0 0,1 1 0 0 0,-1 1 0 0 0,2 0 30 0 0,23 12-72 0 0,-13-3 280 0 0,-3-2-1055 0 0,-7-7-4419 0 0,-14-2-1028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26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1 157 11952 0 0,'0'0'546'0'0,"0"0"-10"0"0,0 0-318 0 0,0 0-69 0 0,0 0 10 0 0,0 0 1 0 0,0 0 6 0 0,0 0 30 0 0,7 13 484 0 0,-6-11-581 0 0,1 1-1 0 0,-1-1 0 0 0,1 0 1 0 0,0 0-1 0 0,0-1 0 0 0,0 1 1 0 0,0 0-1 0 0,0-1 1 0 0,0 1-1 0 0,0-1 0 0 0,1 1 1 0 0,-1-1-1 0 0,1 0 1 0 0,-1 0-1 0 0,1 0 0 0 0,-1-1 1 0 0,1 1-1 0 0,-1-1 0 0 0,1 1 1 0 0,0-1-1 0 0,-1 0 1 0 0,1 0-1 0 0,0 0 0 0 0,-1 0 1 0 0,1 0-1 0 0,0-1 0 0 0,-1 1 1 0 0,3-1-99 0 0,33-7 249 0 0,-25 5-169 0 0,0 1 1 0 0,-1-1-1 0 0,0-1 0 0 0,1 0 0 0 0,4-4-80 0 0,-3 2 51 0 0,31-18-17 0 0,-40 21-35 0 0,-1 0 1 0 0,0-1-1 0 0,0 1 1 0 0,0-1-1 0 0,0 0 1 0 0,0 1-1 0 0,-1-2 0 0 0,2 0 1 0 0,-3 2 48 0 0,-1-1 0 0 0,1 1 0 0 0,0 0 0 0 0,-1 0 0 0 0,0-1 0 0 0,0 1 0 0 0,0 0-1 0 0,0-1 1 0 0,0 1 0 0 0,-1-1 0 0 0,0 0 0 0 0,0 1 0 0 0,0-1 0 0 0,0 1 0 0 0,0-1-1 0 0,0 1 1 0 0,-1-1 0 0 0,0 1 0 0 0,0-1 0 0 0,0 1 0 0 0,0-1 0 0 0,-1 1-48 0 0,2 2 7 0 0,-1 0-1 0 0,1 0 1 0 0,-1 0 0 0 0,0 1 0 0 0,1-1 0 0 0,-1 0-1 0 0,0 0 1 0 0,1 1 0 0 0,-1-1 0 0 0,0 0 0 0 0,0 1-1 0 0,0-1 1 0 0,0 1 0 0 0,0-1 0 0 0,1 1 0 0 0,-1 0-1 0 0,0-1 1 0 0,-1 1-7 0 0,-1-2-6 0 0,1 1-9 0 0,0 1 0 0 0,0-1-1 0 0,0 0 1 0 0,0 0 0 0 0,0 1 0 0 0,0-1 0 0 0,0 1 0 0 0,0-1 0 0 0,-1 1 0 0 0,1 0 0 0 0,0 0-1 0 0,0 0 1 0 0,0 0 15 0 0,1 0-14 0 0,-9 6-835 0 0,-4-1 254 0 0,10-4 591 0 0,0 0-1 0 0,0 0 1 0 0,0 1 0 0 0,0 0-1 0 0,0 0 1 0 0,1 0 0 0 0,-1 0-1 0 0,-2 3 5 0 0,-5 4 169 0 0,-10 12-151 0 0,14-13 29 0 0,0 0-1 0 0,1 1 1 0 0,0 0-1 0 0,1 0 1 0 0,0 0-1 0 0,0 1 1 0 0,1 0-1 0 0,0 0 1 0 0,1 0-1 0 0,0 1-46 0 0,-16 63 479 0 0,11-41-173 0 0,5-24-172 0 0,1 0-1 0 0,0 1 1 0 0,0-1-1 0 0,1 0 0 0 0,0 3-133 0 0,0 6 209 0 0,1-14-191 0 0,-1-1 0 0 0,1 1 1 0 0,0 0-1 0 0,0-1 0 0 0,1 1 0 0 0,-1 0 0 0 0,1 2-18 0 0,3 7 108 0 0,-3-7 25 0 0,0 0 1 0 0,1 0-1 0 0,0 0 1 0 0,0-1-1 0 0,4 6-133 0 0,-5-9 37 0 0,0-1 0 0 0,0 1 0 0 0,0-1 0 0 0,0 1 0 0 0,1-1 0 0 0,-1 0 0 0 0,0 1 0 0 0,1-1 0 0 0,0 0 0 0 0,-1 0 0 0 0,1 0 0 0 0,-1 0 0 0 0,1 0 0 0 0,0 0 0 0 0,0-1 0 0 0,0 1 0 0 0,-1-1 0 0 0,1 1 0 0 0,0-1 0 0 0,0 0 0 0 0,1 1-37 0 0,13 0 264 0 0,0-1-1 0 0,0 0 0 0 0,0-1 0 0 0,14-3-263 0 0,61-15 252 0 0,-46 9-131 0 0,-30 6-450 0 0,0 0 1 0 0,-1-1-1 0 0,8-4 329 0 0,-2 0-5585 0 0,-1 2-1541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23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18 9384 0 0,'-14'-7'930'0'0,"4"-2"-852"0"0,10 8 80 0 0,0 1 26 0 0,0 0-6 0 0,-1 0-155 0 0,1 0 0 0 0,-1 0 0 0 0,1 0 0 0 0,-1 0 0 0 0,1 0 0 0 0,-1 0 0 0 0,1 0 1 0 0,-1 0-1 0 0,1 0 0 0 0,-1 0 0 0 0,0 0 0 0 0,1 0 0 0 0,-1 0 0 0 0,1 0 0 0 0,-1 1 0 0 0,1-1 1 0 0,-1 0-1 0 0,1 1-23 0 0,-4 14 252 0 0,4-13-187 0 0,-1 0 0 0 0,0 0 1 0 0,1 0-1 0 0,0 0 0 0 0,-1 0 1 0 0,1 0-1 0 0,0 0 0 0 0,0 0 1 0 0,0 2-66 0 0,1 6 328 0 0,0 0 0 0 0,-1 1 0 0 0,-1 7-328 0 0,0 22 421 0 0,5 55-4 0 0,-4-80-371 0 0,-1-1-1 0 0,0 1 0 0 0,-1-1 1 0 0,-4 14-46 0 0,-3 26 12 0 0,4-17 43 0 0,-3 8-55 0 0,-4 21 19 0 0,2-11 51 0 0,-1 11 42 0 0,7-34-2 0 0,2-22-61 0 0,0 1-1 0 0,1 0 1 0 0,0 1-49 0 0,-6 17 64 0 0,7-28 0 0 0,0-1 0 0 0,0 0 0 0 0,-3 0 21 0 0,2 0-86 0 0,1 1-1 0 0,0-1 1 0 0,0 0 0 0 0,-1 0 0 0 0,1 0 0 0 0,0 0 0 0 0,0 0 0 0 0,-1 0 0 0 0,1 0 0 0 0,0 0-1 0 0,0 0 1 0 0,0 0 0 0 0,-1 0 0 0 0,1 0 0 0 0,0 0 0 0 0,0 0 0 0 0,-1 0 0 0 0,1 0 0 0 0,0 0-1 0 0,0 0 1 0 0,-1 0 0 0 0,1-1 0 0 0,0 1 0 0 0,0 0 0 0 0,0 0 0 0 0,-1 0 0 0 0,1 0 0 0 0,0 0-1 0 0,0-1 1 0 0,0 1 0 0 0,0 0 0 0 0,-1 0 0 0 0,1 0 0 0 0,0-1 0 0 0,0 1 0 0 0,0 0 0 0 0,0 0-1 0 0,0 0 1 0 0,0-1 0 0 0,0 1 0 0 0,-1 0 0 0 0,1 0 0 0 0,0-1 0 0 0,0 1 0 0 0,0 0 0 0 0,0 0-1 0 0,0-1 1 0 0,0 1 0 0 0,0 0 0 0 0,0 0 0 0 0,0 0 0 0 0,0-1 0 0 0,0 1 0 0 0,1 0 0 0 0,-1 0-1 0 0,0-1 1 0 0,0 1 0 0 0,0 0 0 0 0,0 0 0 0 0,0-1 0 0 0,0 1 1 0 0,1-5-421 0 0,-1-1 0 0 0,0 0 0 0 0,-1 1-1 0 0,1-1 1 0 0,-1 0 0 0 0,-2-5 421 0 0,0-5-4562 0 0</inkml:trace>
  <inkml:trace contextRef="#ctx0" brushRef="#br0" timeOffset="475.3">19 243 4608 0 0,'3'-3'47'0'0,"-1"2"-21"0"0,-1-1 1 0 0,1 1 0 0 0,-1-1 0 0 0,1 0-1 0 0,-1 1 1 0 0,0-1 0 0 0,0 0 0 0 0,0 0-1 0 0,0 0 1 0 0,0 0 0 0 0,0 0 0 0 0,0 0-1 0 0,-1 0 1 0 0,1 0 0 0 0,-1-2-27 0 0,1 0 208 0 0,0 0 1 0 0,0 0-1 0 0,1 0 1 0 0,-1 1-1 0 0,1-1 1 0 0,0 0-1 0 0,0 1 1 0 0,0-1-1 0 0,0 1 1 0 0,1-1-1 0 0,-1 1 1 0 0,1 0-1 0 0,0 0 1 0 0,0 0-1 0 0,0 1 1 0 0,0-1-1 0 0,0 1 1 0 0,1 0-1 0 0,-1-1 1 0 0,1 2-1 0 0,1-2-208 0 0,11-5 403 0 0,-15 7-356 0 0,1 0-1 0 0,0 0 1 0 0,-1 0-1 0 0,1 0 1 0 0,0 1-1 0 0,0-1 1 0 0,-1 0 0 0 0,1 1-1 0 0,0-1 1 0 0,0 1-1 0 0,0 0 1 0 0,2-1-47 0 0,6 1 158 0 0,0 0 1 0 0,0 1 0 0 0,0 0-1 0 0,0 1 1 0 0,0 0 0 0 0,0 0-1 0 0,0 1 1 0 0,-1 0 0 0 0,1 1-1 0 0,-1 0 1 0 0,0 0 0 0 0,0 1-1 0 0,0 1 1 0 0,-1-1 0 0 0,3 3-159 0 0,-8-6 46 0 0,0 1 1 0 0,1-1-1 0 0,0-1 1 0 0,-1 1 0 0 0,5 1-47 0 0,-6-2 33 0 0,1 0 1 0 0,0 0 0 0 0,-1 0 0 0 0,1 0 0 0 0,-1 1 0 0 0,0-1 0 0 0,1 1 0 0 0,-1-1 0 0 0,0 1 0 0 0,0 0 0 0 0,0 0 0 0 0,2 1-34 0 0,7 8 200 0 0,0 0 42 0 0,-11-11-230 0 0,0 1 0 0 0,1 0 0 0 0,-1-1 0 0 0,0 1 1 0 0,0-1-1 0 0,0 1 0 0 0,0 0 0 0 0,0-1 0 0 0,1 1 0 0 0,-1-1 0 0 0,0 1 0 0 0,-1 0 0 0 0,1-1 0 0 0,0 1 0 0 0,0-1 0 0 0,0 1 0 0 0,0 0 0 0 0,0-1 0 0 0,-1 1 0 0 0,1-1 0 0 0,0 1 0 0 0,0-1 0 0 0,-1 1 1 0 0,1-1-1 0 0,-1 1-12 0 0,0 2 52 0 0,0-1 0 0 0,0 1-1 0 0,0-1 1 0 0,0 1 0 0 0,1-1 0 0 0,-1 1 0 0 0,1-1 0 0 0,0 1 0 0 0,-1 0-52 0 0,1-1 40 0 0,0 1-1 0 0,0-1 0 0 0,0 0 0 0 0,-1 0 1 0 0,1 0-1 0 0,-1 0 0 0 0,0 0 0 0 0,1 0 1 0 0,-1 0-1 0 0,0 0 0 0 0,0 0 0 0 0,-1 0 1 0 0,1 0-1 0 0,-1 0-39 0 0,-9 9 169 0 0,7-9-90 0 0,1 1 1 0 0,0 0 0 0 0,0 0-1 0 0,0 0 1 0 0,1 0 0 0 0,-3 3-80 0 0,3-3 26 0 0,0-1 0 0 0,0 0 0 0 0,0 0 0 0 0,0 0 0 0 0,-1 0 0 0 0,1 0 1 0 0,-1-1-1 0 0,1 1 0 0 0,-1-1 0 0 0,0 1 0 0 0,0-1 0 0 0,0 0-26 0 0,-21 13 93 0 0,5 2-2 0 0,4-4-29 0 0,0 0 0 0 0,-5 3-62 0 0,-11 5 54 0 0,23-13-30 0 0,-1-1 0 0 0,0 0-1 0 0,0-1 1 0 0,-1 0 0 0 0,1 0 0 0 0,-1-1 0 0 0,-5 1-24 0 0,10-4 53 0 0,3-1 11 0 0,2 0 0 0 0,14 16 264 0 0,11-4 36 0 0,-16-8-263 0 0,1 1 1 0 0,-1 0-1 0 0,0 1 1 0 0,0 0 0 0 0,-1 0-1 0 0,1 0 1 0 0,-1 1-1 0 0,2 3-101 0 0,11 13 152 0 0,-13-16-79 0 0,-1 1-1 0 0,0 0 1 0 0,0 0 0 0 0,-1 1-1 0 0,0 0-72 0 0,4 3 172 0 0,-9-11-151 0 0,0 0 0 0 0,1 0 1 0 0,-1 1-1 0 0,0-1 0 0 0,0 1 1 0 0,0-1-1 0 0,0 0 1 0 0,0 1-1 0 0,0 0 0 0 0,-1-1 1 0 0,1 1-1 0 0,0-1 0 0 0,-1 2-21 0 0,1 2 49 0 0,-1-4-34 0 0,0 0-1 0 0,0 1 1 0 0,0-1 0 0 0,0 0 0 0 0,0 0-1 0 0,1 1 1 0 0,-1-1 0 0 0,0 0 0 0 0,1 0-1 0 0,-1 0 1 0 0,1 0 0 0 0,-1 0 0 0 0,1 1-1 0 0,0-1 1 0 0,-1 0 0 0 0,1 0 0 0 0,0 0 0 0 0,0-1-1 0 0,0 1 1 0 0,-1 0 0 0 0,1 0 0 0 0,0 0-1 0 0,1 0-14 0 0,-1 0 14 0 0,0 0-1 0 0,0 0 0 0 0,-1 0 0 0 0,1 0 0 0 0,0 0 0 0 0,-1 0 1 0 0,1 0-1 0 0,0 0 0 0 0,-1 0 0 0 0,0 0 0 0 0,1 0 0 0 0,-1 1 1 0 0,1 0-14 0 0,-1-1 8 0 0,0 0 0 0 0,0 0 0 0 0,0 0 1 0 0,1 0-1 0 0,-1 0 0 0 0,0-1 0 0 0,1 1 1 0 0,-1 0-1 0 0,1 0 0 0 0,-1 0 0 0 0,1 0 0 0 0,0-1 1 0 0,-1 1-1 0 0,1 0 0 0 0,0 0 0 0 0,-1-1 1 0 0,1 1-1 0 0,0-1 0 0 0,0 1 0 0 0,0 0-8 0 0,25 7 75 0 0,-20-3 113 0 0,-6-5-230 0 0,0 1 1 0 0,0-1 0 0 0,0 0-1 0 0,0 0 1 0 0,0 0-1 0 0,0 0 1 0 0,0 1-1 0 0,0-1 1 0 0,0 0 0 0 0,0 0-1 0 0,0 0 1 0 0,0 0-1 0 0,0 0 1 0 0,-1 1 0 0 0,1-1-1 0 0,0 0 1 0 0,0 0-1 0 0,0 0 1 0 0,0 0-1 0 0,0 0 1 0 0,-1 0 0 0 0,1 0-1 0 0,0 1 1 0 0,0-1-1 0 0,0 0 1 0 0,0 0-1 0 0,-1 0 1 0 0,1 0 0 0 0,0 0-1 0 0,0 0 1 0 0,0 0-1 0 0,0 0 1 0 0,-1 0 0 0 0,1 0-1 0 0,0 0 1 0 0,0 0-1 0 0,0 0 1 0 0,0 0-1 0 0,-1 0 1 0 0,1 0 0 0 0,0 0-1 0 0,0 0 1 0 0,0 0 41 0 0,0 0-1018 0 0</inkml:trace>
  <inkml:trace contextRef="#ctx0" brushRef="#br0" timeOffset="1736.503">625 523 2304 0 0,'-39'2'265'0'0,"22"-1"2533"0"0,25-2 4721 0 0,4 0-4808 0 0,0 0-2036 0 0,-10 1-437 0 0,-2 0-13 0 0,0 0-10 0 0,1 1-39 0 0,19 3 143 0 0,0-1 0 0 0,0 0 0 0 0,1-2 0 0 0,-1 0-1 0 0,13-2-318 0 0,12-3 472 0 0,-1-1-1 0 0,5-4-471 0 0,-30 7 168 0 0,0 1-1 0 0,0 0 0 0 0,14 2-167 0 0,1-1 186 0 0,137-2 132 0 0,-131 2-254 0 0,-2-4 0 0 0,73 0 64 0 0,-94 1-117 0 0,-12 2-12 0 0,36-7 219 0 0,-40 8-381 0 0,-1 0-70 0 0,0 0-21 0 0,1-1-139 0 0,1 0 434 0 0,1-4-1471 0 0,-9 1-1569 0 0,0-1-2867 0 0</inkml:trace>
  <inkml:trace contextRef="#ctx0" brushRef="#br0" timeOffset="1994.104">1246 342 8808 0 0,'-3'0'-44'0'0,"-3"0"719"0"0,6 0-653 0 0,0 0-1 0 0,-1 0 1 0 0,1-1-1 0 0,0 1 1 0 0,0 0-1 0 0,0 0 1 0 0,0 0-1 0 0,0 0 1 0 0,0 0-1 0 0,0 0 1 0 0,0 0-1 0 0,0-1 1 0 0,0 1-1 0 0,0 0 1 0 0,0 0-1 0 0,0 0 1 0 0,0 0-1 0 0,0 0 1 0 0,0 0-1 0 0,0-1 1 0 0,0 1-1 0 0,0 0 1 0 0,0 0-1 0 0,0 0 1 0 0,0 0-1 0 0,1 0 1 0 0,-1 0-1 0 0,0 0 1 0 0,0 0-1 0 0,0-1 1 0 0,0 1-1 0 0,0 0 1 0 0,0 0-1 0 0,0 0 1 0 0,0 0-1 0 0,0 0 1 0 0,0 0-1 0 0,1 0 1 0 0,-1 0-1 0 0,0 0 1 0 0,0 0-1 0 0,0 0 1 0 0,0 0-1 0 0,0 0-21 0 0,1-1 689 0 0,-1 1 30 0 0,0 0-39 0 0,0 0-196 0 0,2 0-89 0 0,34 9 555 0 0,37 10-802 0 0,-55-15-114 0 0,0 1 0 0 0,-1 0 0 0 0,0 2 0 0 0,0 0 0 0 0,7 4-34 0 0,22 15 996 0 0,11 8-996 0 0,-56-33 55 0 0,1 0 1 0 0,-1 0-1 0 0,1 0 1 0 0,-1 0-1 0 0,0 0 1 0 0,1 1-1 0 0,-1-1 1 0 0,0 0-1 0 0,0 1 1 0 0,0-1-1 0 0,0 0 1 0 0,0 1 0 0 0,0 0-1 0 0,0-1 1 0 0,-1 1-1 0 0,1-1 1 0 0,-1 1-1 0 0,1 0 1 0 0,-1-1-1 0 0,1 1 1 0 0,-1 0-1 0 0,0 0 1 0 0,0-1 0 0 0,0 1-1 0 0,0 0 1 0 0,0 0-1 0 0,0-1 1 0 0,-1 1-1 0 0,1 0 1 0 0,0 0-1 0 0,-1-1 1 0 0,0 1-1 0 0,1 0 1 0 0,-1-1-1 0 0,0 2-55 0 0,0-1 63 0 0,0-1 0 0 0,1 1 0 0 0,-1 0 0 0 0,0-1 0 0 0,0 1 0 0 0,0-1 0 0 0,0 1 0 0 0,-1-1 0 0 0,1 0 0 0 0,0 1 0 0 0,0-1 0 0 0,-1 0 0 0 0,1 0 0 0 0,-1 0 0 0 0,1 0 0 0 0,-1 0 0 0 0,1 0 0 0 0,-1-1 0 0 0,0 1 0 0 0,1 0 0 0 0,-1-1 0 0 0,0 1 0 0 0,0-1 0 0 0,0 1-63 0 0,-66 29 1000 0 0,11-8-760 0 0,38-14-224 0 0,-21 6-16 0 0,-6 6-38 0 0,10-7-454 0 0,33-12-1071 0 0,3-1-5015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28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1 465 2304 0 0,'0'0'327'0'0,"0"0"530"0"0,0 0 228 0 0,0 0 47 0 0,0 0-23 0 0,0 0-138 0 0,12 5 1677 0 0,-9-4-2378 0 0,0-1 0 0 0,0 1 0 0 0,0-1 1 0 0,0 0-1 0 0,0 0 0 0 0,0 0 0 0 0,0 0 0 0 0,0 0 0 0 0,0-1 0 0 0,0 0 1 0 0,0 1-1 0 0,3-2-270 0 0,11-2 451 0 0,-10 2-325 0 0,0 0 0 0 0,-1 0 0 0 0,1-1 0 0 0,-1 0 0 0 0,0 0 0 0 0,0-1 0 0 0,0 1 0 0 0,0-1 0 0 0,2-3-126 0 0,21-12 202 0 0,-5 6-135 0 0,-1-1 0 0 0,-1-1 0 0 0,0-1 0 0 0,-1 0 0 0 0,4-7-67 0 0,-16 14 25 0 0,-1 0 0 0 0,0 0 0 0 0,0-1 0 0 0,-1-1 0 0 0,0 1 0 0 0,-1-1 0 0 0,0 0 0 0 0,-1-1 0 0 0,0 1 0 0 0,-1-1 0 0 0,1-4-25 0 0,-2 3-19 0 0,1 0 0 0 0,-2-1 1 0 0,0 1-1 0 0,-1-1 0 0 0,0-2 19 0 0,-1 4-61 0 0,-1-33-96 0 0,0 42 152 0 0,1 0 0 0 0,-1-1-1 0 0,1 1 1 0 0,-1 0-1 0 0,0 0 1 0 0,0 0 0 0 0,-1 0-1 0 0,1 0 1 0 0,-1 0-1 0 0,1 0 1 0 0,-1 1 0 0 0,0-1 5 0 0,1 2 0 0 0,1 1 0 0 0,-1-1 0 0 0,0 1 0 0 0,0-1 0 0 0,1 1 0 0 0,-1 0 0 0 0,0-1 0 0 0,0 1 0 0 0,0 0 0 0 0,0-1 0 0 0,1 1 0 0 0,-1 0 0 0 0,0 0 0 0 0,0 0 0 0 0,0 0 0 0 0,0 0 0 0 0,0 0 0 0 0,0 0 0 0 0,1 0 0 0 0,-1 0 0 0 0,0 1 0 0 0,0-1 0 0 0,0 0 0 0 0,0 1 0 0 0,1-1 0 0 0,-1 0 0 0 0,0 1 0 0 0,0-1 0 0 0,1 1 0 0 0,-1-1 0 0 0,0 1 0 0 0,1-1 0 0 0,-1 1 0 0 0,0 0 0 0 0,-15 15 0 0 0,0 2 0 0 0,-7 10 0 0 0,22-27 0 0 0,-6 10 17 0 0,-1 0 0 0 0,2 0 0 0 0,-1 1 0 0 0,2 0 0 0 0,-4 9-17 0 0,-3 12 137 0 0,-2 18-137 0 0,-39 137 601 0 0,50-177-465 0 0,1-1 0 0 0,0 1 0 0 0,0 0 0 0 0,1 2-136 0 0,2-10 61 0 0,-1 1-1 0 0,1-1 0 0 0,-1 0 0 0 0,1 1 1 0 0,0-1-1 0 0,0 0 0 0 0,1 0 0 0 0,-1 1 0 0 0,1-1 1 0 0,-1 0-1 0 0,1 0 0 0 0,0-1 0 0 0,0 1 0 0 0,0 0 1 0 0,1-1-1 0 0,-1 1 0 0 0,0-1 0 0 0,1 0 0 0 0,2 2-60 0 0,8 0 228 0 0,-10-3-167 0 0,-1 0-1 0 0,1-1 0 0 0,0 1 0 0 0,0 0 0 0 0,-1-1 0 0 0,1 0 0 0 0,0 1 0 0 0,0-1 0 0 0,-1-1 0 0 0,1 1 0 0 0,0 0 0 0 0,0-1 0 0 0,-1 1 1 0 0,1-1-1 0 0,0 0 0 0 0,0 1 0 0 0,-1-2-60 0 0,7-1 56 0 0,0-2-1 0 0,0 0 1 0 0,0 0 0 0 0,-1 0 0 0 0,0-1 0 0 0,0 0 0 0 0,0-1 0 0 0,-1 0 0 0 0,0 0 0 0 0,-1 0-1 0 0,3-4-55 0 0,0-2 13 0 0,0 1 0 0 0,1 0-1 0 0,0 1 1 0 0,1 0-1 0 0,0 1 1 0 0,1 0-1 0 0,0 0-12 0 0,1 5 54 0 0,-7 8-44 0 0,-4-1-16 0 0,0 0-1 0 0,-1 0 1 0 0,1 0 0 0 0,0 0-1 0 0,-1 0 1 0 0,0 0-1 0 0,1 1 1 0 0,-1-1-1 0 0,0 1 1 0 0,0-1-1 0 0,0 1 1 0 0,-1-1-1 0 0,1 1 1 0 0,0 2 6 0 0,0 6-113 0 0,0 0 0 0 0,-1 0 0 0 0,0 2 113 0 0,0 20-331 0 0,-2 9 395 0 0,2-40 0 0 0,0-2 3 0 0,0 0 10 0 0,0 0 3 0 0,0 0 0 0 0,0 0-2 0 0,0 0-12 0 0,0 0-2 0 0,1-14 152 0 0,0 11-179 0 0,0-1 0 0 0,0 1 0 0 0,0-1 0 0 0,1 1 0 0 0,-1 0 0 0 0,1-1 0 0 0,0 1-37 0 0,7-15 72 0 0,-2 2-178 0 0,-1 0-1 0 0,2 0 1 0 0,0 1 0 0 0,1 0-1 0 0,1 0 1 0 0,0 1 0 0 0,1 0-1 0 0,12-11 107 0 0,-9 17-186 0 0,-13 7 110 0 0,5 5-75 0 0,-4-2 137 0 0,0 1 0 0 0,0-1 0 0 0,0 1 0 0 0,0-1 0 0 0,-1 1 0 0 0,1 0 0 0 0,-1 0 0 0 0,0-1 0 0 0,1 1 0 0 0,-1 0 0 0 0,-1 0 0 0 0,1 1 0 0 0,0-1 0 0 0,-1 2 14 0 0,2 8 60 0 0,-2 1 0 0 0,0 12-60 0 0,0-10 140 0 0,-2-1 65 0 0,0 0 0 0 0,0-1 0 0 0,-2 1 1 0 0,0-1-1 0 0,0 0 0 0 0,-6 11-205 0 0,3-7 142 0 0,6-13-97 0 0,-4 7 51 0 0,5-12-97 0 0,0 0 1 0 0,0 0-1 0 0,-1 0 1 0 0,1 1-1 0 0,0-1 1 0 0,0 0 0 0 0,0 0-1 0 0,0 0 1 0 0,0 0-1 0 0,0 0 1 0 0,-1 1-1 0 0,1-1 1 0 0,0 0-1 0 0,0 0 1 0 0,0 0-1 0 0,0 0 1 0 0,-1 0 0 0 0,1 0-1 0 0,0 0 1 0 0,0 0-1 0 0,0 0 1 0 0,0 0-1 0 0,-1 0 1 0 0,1 0-1 0 0,0 0 1 0 0,0 0 0 0 0,0 0-1 0 0,-1 0 1 0 0,1 0-1 0 0,0 0 1 0 0,0 0-1 0 0,0 0 1 0 0,-1 0-1 0 0,1 0 1 0 0,0 0-1 0 0,0 0 1 0 0,0 0 0 0 0,0 0-1 0 0,-1 0 1 0 0,1-1-1 0 0,0 1 1 0 0,0 0-1 0 0,0 0 1 0 0,0 0-1 0 0,0 0 1 0 0,0 0 0 0 0,-1 0-1 0 0,1-1 1 0 0,0 1-127 0 0,0-1 0 0 0,0 1 1 0 0,-1-1-1 0 0,1 1 0 0 0,0-1 0 0 0,0 0 0 0 0,0 1 1 0 0,0-1-1 0 0,0 1 0 0 0,0-1 0 0 0,0 1 1 0 0,0-1-1 0 0,0 0 0 0 0,0 1 0 0 0,0-1 0 0 0,0 1 1 0 0,0-1-1 0 0,0 1 127 0 0,1-1-331 0 0,1-7-1071 0 0</inkml:trace>
  <inkml:trace contextRef="#ctx0" brushRef="#br0" timeOffset="296.545">864 262 5984 0 0,'0'0'273'0'0,"0"0"-5"0"0,0 9-161 0 0,-5 79 8675 0 0,4-73-8004 0 0,-1-1 1 0 0,0 0-1 0 0,-2 8-778 0 0,-1 2 1190 0 0,1-4-1247 0 0,-1 0 0 0 0,-1 0 0 0 0,-1-1 0 0 0,-1 0 57 0 0,8-17 80 0 0,0-2 16 0 0,0 0 0 0 0,-1-17-89 0 0,1 12-381 0 0,0-1 1 0 0,0 0-1 0 0,1 1 1 0 0,-1-1-1 0 0,1 1 1 0 0,0-1-1 0 0,2-3 374 0 0,1-9-1138 0 0,8-45-1627 0 0,-5 25 1357 0 0</inkml:trace>
  <inkml:trace contextRef="#ctx0" brushRef="#br0" timeOffset="748.479">921 96 6448 0 0,'12'-9'685'0'0,"-6"7"-712"0"0,1-2 965 0 0,-1 1 1 0 0,1 1-1 0 0,0-1 1 0 0,0 1-1 0 0,6-1-938 0 0,-11 3 96 0 0,-1 0 1 0 0,1 0 0 0 0,0 0-1 0 0,-1 0 1 0 0,1 0-1 0 0,0 0 1 0 0,-1 0 0 0 0,1 0-1 0 0,-1 1 1 0 0,1-1-1 0 0,-1 1 1 0 0,1-1-1 0 0,-1 1 1 0 0,1-1 0 0 0,-1 1-1 0 0,1 0 1 0 0,-1 0-1 0 0,1 0 1 0 0,-1 0 0 0 0,0 0-1 0 0,0 0 1 0 0,0 0-1 0 0,1 0 1 0 0,-1 0-1 0 0,0 1 1 0 0,0-1 0 0 0,-1 0-1 0 0,2 2-96 0 0,1 2 135 0 0,0 1 0 0 0,0 0 0 0 0,-1 0 0 0 0,0 0 0 0 0,0 0 0 0 0,0 0 0 0 0,-1 1 0 0 0,1-1 0 0 0,-2 0 0 0 0,1 1 0 0 0,-1-1 0 0 0,0 1 0 0 0,0-1 0 0 0,-1 1 0 0 0,0 3-135 0 0,0-2 126 0 0,1-3-13 0 0,-1 0 0 0 0,0 0 0 0 0,1 0 0 0 0,-2 0 0 0 0,1 0 0 0 0,-1 0 0 0 0,1 0 0 0 0,-1 0 0 0 0,-1-1 0 0 0,1 1 0 0 0,-1-1 0 0 0,1 0 0 0 0,-3 3-113 0 0,-2-1 101 0 0,0 0-1 0 0,-1 0 1 0 0,0 0 0 0 0,0-1-1 0 0,0 0 1 0 0,-1 0-1 0 0,1-1 1 0 0,-1-1 0 0 0,0 1-101 0 0,-15 6 185 0 0,19-7-163 0 0,1-1-1 0 0,-1 0 1 0 0,0 0 0 0 0,0-1 0 0 0,0 0 0 0 0,0 0 0 0 0,0 0 0 0 0,0 0 0 0 0,0-1-1 0 0,-5 0-21 0 0,9 0 64 0 0,1 0 0 0 0,0 0 0 0 0,1 1-58 0 0,0 0 0 0 0,0 0 0 0 0,0-1 0 0 0,0 1-1 0 0,0 0 1 0 0,0-1 0 0 0,0 1 0 0 0,0-1 0 0 0,1 0 0 0 0,-1 1-1 0 0,0-1 1 0 0,0 0 0 0 0,0 0 0 0 0,0 1 0 0 0,1-1-6 0 0,2 1 30 0 0,5 2 74 0 0,0 2 1 0 0,0-1-1 0 0,-1 1 1 0 0,0 0-1 0 0,0 1 1 0 0,0 0-1 0 0,4 4-104 0 0,8 6 311 0 0,-3-1 62 0 0,-1 2 1 0 0,0-1-1 0 0,-1 2 0 0 0,-1 0 0 0 0,-1 0 0 0 0,5 11-373 0 0,-12-17 147 0 0,-5-10-117 0 0,0 0 0 0 0,0 0 0 0 0,0 0-1 0 0,0 0 1 0 0,1 0 0 0 0,-1 0 0 0 0,1-1 0 0 0,-1 1 0 0 0,1 0-30 0 0,4 4 75 0 0,-3 0 19 0 0,-3-5-86 0 0,0-1 0 0 0,0 0 0 0 0,0 1 0 0 0,0-1 0 0 0,1 0 0 0 0,-1 1 0 0 0,0-1 0 0 0,0 0 0 0 0,0 0 0 0 0,1 1 1 0 0,-1-1-1 0 0,0 0 0 0 0,0 0 0 0 0,1 1 0 0 0,-1-1 0 0 0,0 0 0 0 0,1 0 0 0 0,-1 0 0 0 0,0 1 0 0 0,0-1 0 0 0,1 0 0 0 0,-1 0 0 0 0,0 0 0 0 0,1 0 0 0 0,-1 0 0 0 0,0 0 0 0 0,1 0 0 0 0,-1 0 0 0 0,0 0 0 0 0,1 0 0 0 0,-1 0 0 0 0,1 0 0 0 0,-1 0 0 0 0,0 0 0 0 0,1 0 0 0 0,-1 0 0 0 0,0 0 0 0 0,1 0 0 0 0,-1 0 0 0 0,0-1 0 0 0,0 1 0 0 0,1 0 0 0 0,-1 0 0 0 0,0 0 0 0 0,1-1 0 0 0,-1 1 0 0 0,0 0 0 0 0,0 0 0 0 0,1-1 0 0 0,-1 1 0 0 0,0 0 0 0 0,0 0 0 0 0,0-1 0 0 0,1 1 0 0 0,-1 0 0 0 0,0-1 0 0 0,0 1 1 0 0,0 0-1 0 0,0-1 0 0 0,0 1 0 0 0,0 0 0 0 0,0-1 0 0 0,0 1 0 0 0,0-1-8 0 0,1-7-250 0 0,-1 7 200 0 0,1 0 0 0 0,-1 1 0 0 0,0-1-1 0 0,0 1 1 0 0,0-1 0 0 0,0 0 0 0 0,0 1 0 0 0,0-1 0 0 0,0 0-1 0 0,-1 1 1 0 0,1-1 0 0 0,0 1 0 0 0,0-1 0 0 0,0 0-1 0 0,-1 1 1 0 0,1-1 0 0 0,0 1 0 0 0,-1-1 0 0 0,1 1 0 0 0,0-1-1 0 0,-1 1 1 0 0,1-1 50 0 0,-1 0-253 0 0,1 0 0 0 0,-1 0 0 0 0,1 0-1 0 0,0 0 1 0 0,-1 0 0 0 0,1 0 0 0 0,0 0 0 0 0,0 0-1 0 0,0 0 1 0 0,0 0 0 0 0,0 0 0 0 0,0 0-1 0 0,0 0 254 0 0,0-7-7163 0 0</inkml:trace>
  <inkml:trace contextRef="#ctx0" brushRef="#br0" timeOffset="1061.08">946 229 5984 0 0,'0'0'273'0'0,"0"-14"102"0"0,-1 11 297 0 0,0 0 0 0 0,1 0 1 0 0,-1 0-1 0 0,1 0 0 0 0,0 0 1 0 0,0 0-1 0 0,0 0-672 0 0,0-3 947 0 0,0 5-66 0 0,0 1-17 0 0,0 0-16 0 0,0 0-38 0 0,0 0-12 0 0,0 0-5 0 0,0 0-69 0 0,0 0-284 0 0,0 0-120 0 0,0 0-28 0 0,-4 11 106 0 0,2-8-360 0 0,0 0 0 0 0,0-1-1 0 0,0 1 1 0 0,0 0 0 0 0,0 0 0 0 0,1 0 0 0 0,-1 0 0 0 0,1 1-38 0 0,-10 17 163 0 0,8-17-240 0 0,1 1-1 0 0,-1 0 1 0 0,1-1-1 0 0,0 1 1 0 0,0 0-1 0 0,0 0 78 0 0,-1 3-1071 0 0,-4 9-5520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47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7776 0 0,'0'0'356'0'0,"4"-12"128"0"0,-2 5-387 0 0,7-5 2579 0 0,-6 10-1960 0 0,-3 1 92 0 0,0 1 7 0 0,0 0-25 0 0,0 0-106 0 0,0 0-48 0 0,0 0-10 0 0,0 0-59 0 0,11 12 216 0 0,-10-9-709 0 0,0 1-1 0 0,0 0 1 0 0,-1 0-1 0 0,1 0 1 0 0,-1 0 0 0 0,0 0-1 0 0,0 0 1 0 0,0 0-1 0 0,-1 0 1 0 0,1-1-1 0 0,-1 2-73 0 0,-1 20 368 0 0,0 4 231 0 0,0 0 1 0 0,-3 6-600 0 0,-2 16 675 0 0,3 5 1291 0 0,2 21-1966 0 0,2-54 447 0 0,0-22-444 0 0,0-1 0 0 0,0 1 0 0 0,0 0 1 0 0,0-1-1 0 0,0 1 0 0 0,0 0 0 0 0,1 0 0 0 0,-1-1 0 0 0,0 1 0 0 0,0-1 1 0 0,1 1-1 0 0,-1 0 0 0 0,1-1 0 0 0,-1 1 0 0 0,0-1 0 0 0,1 1 1 0 0,-1-1-1 0 0,1 1 0 0 0,-1-1 0 0 0,1 1 0 0 0,-1-1 0 0 0,1 1 0 0 0,0-1 1 0 0,-1 0-1 0 0,1 1-3 0 0,17 5 135 0 0,-9-4-526 0 0,-8-2-1372 0 0,-1 0-5911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49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0 486 5984 0 0,'0'0'464'0'0,"0"0"-128"0"0,0 0 600 0 0,0 0 294 0 0,0 0 61 0 0,0 0-136 0 0,0 0-622 0 0,0 0-276 0 0,0 0-53 0 0,6-3 404 0 0,3-2-112 0 0,0 1-1 0 0,1 0 1 0 0,0 0 0 0 0,-1 1-1 0 0,11-2-495 0 0,-9 3 225 0 0,0-1 0 0 0,0-1 0 0 0,0 0 0 0 0,6-4-225 0 0,22-8 382 0 0,-30 12-275 0 0,1 0 0 0 0,-1 0 0 0 0,8-5-107 0 0,0-1 74 0 0,-6 4-20 0 0,-1-1 1 0 0,0 0-1 0 0,0 0 1 0 0,0-1-1 0 0,-1-1 0 0 0,7-7-54 0 0,-4 0 70 0 0,-1-1-1 0 0,0 1 0 0 0,7-19-69 0 0,-4 8 48 0 0,-12 21-36 0 0,0 0 0 0 0,0 0-1 0 0,-1 0 1 0 0,1-1 0 0 0,-1 1-1 0 0,-1-1 1 0 0,1-4-12 0 0,0-2 78 0 0,0 0-46 0 0,0 1-1 0 0,-1-1 1 0 0,-1 1-1 0 0,0-1 0 0 0,0 1 1 0 0,-1 0-1 0 0,-1 0 1 0 0,0 0-1 0 0,-3-8-31 0 0,5 19-3 0 0,1 0 1 0 0,-1 0-1 0 0,1 0 0 0 0,-1 0 1 0 0,1 0-1 0 0,-1 0 0 0 0,0 0 1 0 0,1 0-1 0 0,-1 0 0 0 0,0 0 1 0 0,0 0-1 0 0,0 0 0 0 0,0 1 1 0 0,0-1-1 0 0,0 0 0 0 0,0 1 1 0 0,0-1-1 0 0,0 0 0 0 0,0 1 1 0 0,0-1-1 0 0,0 1 0 0 0,0 0 1 0 0,-1-1-1 0 0,1 1 0 0 0,0 0 1 0 0,0 0-1 0 0,0 0 0 0 0,-1 0 1 0 0,1 0-1 0 0,0 0 0 0 0,-1 0 3 0 0,-1 1-13 0 0,-1 0 0 0 0,1 0 0 0 0,0 1 0 0 0,1-1 0 0 0,-1 1 0 0 0,0 0 0 0 0,0 0 0 0 0,1 0 0 0 0,-1 0 0 0 0,1 0 0 0 0,0 1 0 0 0,-1-1 0 0 0,0 2 13 0 0,-4 6-3 0 0,1-1 0 0 0,0 2 0 0 0,-1 1 3 0 0,-6 11 50 0 0,7-9-54 0 0,-1-1 0 0 0,2 2-1 0 0,0-1 1 0 0,1 0 0 0 0,0 1-1 0 0,1 0 1 0 0,1 0 0 0 0,0 4 3 0 0,-4 18-17 0 0,5-24 53 0 0,0-1-1 0 0,1 0 1 0 0,0 1 0 0 0,0-1-1 0 0,2 0 1 0 0,-1 0 0 0 0,2 0-1 0 0,-1 0 1 0 0,2 0 0 0 0,0 0-1 0 0,0 1-34 0 0,-2-9 40 0 0,0 0 1 0 0,1 0-1 0 0,-1 0 0 0 0,0-1 0 0 0,1 1 0 0 0,0 0 0 0 0,0-1 0 0 0,0 0 0 0 0,3 3-40 0 0,-4-4 34 0 0,1 0 1 0 0,-1 0-1 0 0,1 0 0 0 0,-1-1 1 0 0,1 1-1 0 0,0-1 0 0 0,-1 1 1 0 0,1-1-1 0 0,0 0 0 0 0,0 0 1 0 0,0 0-1 0 0,0-1 0 0 0,0 1 1 0 0,2 0-35 0 0,7-1 162 0 0,1 0-1 0 0,-1-1 1 0 0,0 0 0 0 0,0-1 0 0 0,7-2-162 0 0,-15 2 22 0 0,0 1 0 0 0,0-1 1 0 0,0 0-1 0 0,0 0 0 0 0,0 0 0 0 0,0 0 0 0 0,0-1 0 0 0,-1 1 1 0 0,1-1-1 0 0,-1 0 0 0 0,0 0 0 0 0,0 0 0 0 0,0-1 0 0 0,0 1 1 0 0,-1-1-1 0 0,3-3-22 0 0,2-7 19 0 0,0-1 0 0 0,-2 1 1 0 0,1-1-1 0 0,-1-4-19 0 0,0 4-11 0 0,16-32-321 0 0,-21 45 272 0 0,0 2-16 0 0,1 1 63 0 0,0 0-1 0 0,0 0 0 0 0,0 1 1 0 0,-1-1-1 0 0,1 0 0 0 0,0 1 0 0 0,-1-1 1 0 0,0 1-1 0 0,1-1 0 0 0,-1 1 1 0 0,0-1-1 0 0,0 1 0 0 0,1-1 1 0 0,-1 1-1 0 0,0-1 0 0 0,-1 1 0 0 0,1-1 1 0 0,0 2 13 0 0,-4 20-35 0 0,2 1 0 0 0,0 0 1 0 0,2 0-1 0 0,0-1 0 0 0,3 16 35 0 0,-2-32 12 0 0,-1-6 48 0 0,0-1 14 0 0,6 1 6 0 0,-6-1-75 0 0,1 1-1 0 0,-1-1 0 0 0,0 0 1 0 0,0 0-1 0 0,1 0 0 0 0,-1 0 0 0 0,0 0 1 0 0,1 0-1 0 0,-1 0 0 0 0,0 0 1 0 0,1 0-1 0 0,-1 0 0 0 0,0 0 0 0 0,1 0 1 0 0,-1 0-1 0 0,0 0 0 0 0,1 0 1 0 0,-1-1-1 0 0,0 1 0 0 0,1 0 0 0 0,-1 0 1 0 0,0 0-1 0 0,0 0 0 0 0,1 0 1 0 0,-1-1-1 0 0,0 1 0 0 0,0 0 0 0 0,1 0 1 0 0,-1-1-1 0 0,0 1 0 0 0,0 0 1 0 0,0 0-1 0 0,1-1 0 0 0,-1 1 0 0 0,0 0-4 0 0,3-3 25 0 0,-1 0-1 0 0,1 1 0 0 0,0 0 0 0 0,0 0 0 0 0,1 0 0 0 0,-1 0 1 0 0,0 0-25 0 0,20-13 46 0 0,42-52 26 0 0,-30 32-132 0 0,-34 34 59 0 0,0 0 0 0 0,1 0 0 0 0,-1 0 0 0 0,0 0 0 0 0,1 0 0 0 0,-1 0 0 0 0,0 1 0 0 0,1-1 0 0 0,-1 0 0 0 0,1 1 0 0 0,0-1 1 0 0,6-1-1 0 0,-8 1-3 0 0,1 1-1 0 0,0 0 0 0 0,0 0 1 0 0,0 0-1 0 0,0-1 1 0 0,0 1-1 0 0,0 0 0 0 0,0 1 1 0 0,0-1-1 0 0,0 0 0 0 0,0 0 1 0 0,0 0-1 0 0,-1 0 1 0 0,1 1-1 0 0,0-1 0 0 0,0 0 1 0 0,0 1-1 0 0,0-1 0 0 0,0 1 1 0 0,-1-1-1 0 0,1 1 1 0 0,0-1-1 0 0,0 1 0 0 0,-1 0 1 0 0,1-1-1 0 0,0 1 0 0 0,-1 0 1 0 0,1-1-1 0 0,-1 1 0 0 0,1 0 1 0 0,-1 0-1 0 0,1 0 1 0 0,-1-1-1 0 0,0 1 0 0 0,1 0 1 0 0,-1 0-1 0 0,0 0 0 0 0,1 1 5 0 0,3 14 12 0 0,0 1 0 0 0,-1-1 0 0 0,0 1 0 0 0,-2 0 0 0 0,0 0 0 0 0,0 0 0 0 0,-2 7-12 0 0,1-9-26 0 0,2-13-1218 0 0,8-2-442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50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30 13016 0 0,'2'1'51'0'0,"-1"0"0"0"0,0-1 0 0 0,0 1 0 0 0,0 0 0 0 0,0 0 0 0 0,0 0 0 0 0,0 0 0 0 0,0 0 0 0 0,0 0 1 0 0,0 0-1 0 0,0 0 0 0 0,0 0 0 0 0,-1 0 0 0 0,1 0 0 0 0,0 0 0 0 0,-1 0 0 0 0,1 1 0 0 0,-1-1 0 0 0,1 0 0 0 0,-1 1 0 0 0,0-1 1 0 0,0 0-1 0 0,1 1 0 0 0,-1-1 0 0 0,0 0 0 0 0,0 1 0 0 0,0 0-51 0 0,3 14 147 0 0,-2-9-77 0 0,0-1-1 0 0,-1 0 1 0 0,1 1-1 0 0,-1-1 1 0 0,0 1-1 0 0,-1 0-69 0 0,1 19 386 0 0,0-12 199 0 0,0 0 0 0 0,-2 0 1 0 0,-1 7-586 0 0,-1 12 1572 0 0,-13 90-820 0 0,14-109-612 0 0,1 0 0 0 0,-2 0 0 0 0,-1 5-140 0 0,3-18 317 0 0,1-7-273 0 0,1-17-383 0 0,-1 9 85 0 0,0-4-700 0 0,0-1 0 0 0,0 0 1 0 0,2 0-1 0 0,1 0 1 0 0,0 0-1 0 0,1 0 0 0 0,1 1 1 0 0,1-1 953 0 0,7-41-2473 0 0,0 4 1062 0 0,4-10 1912 0 0,-13 55 140 0 0,-3 10-527 0 0,0 0-1 0 0,1 0 0 0 0,-1 0 1 0 0,0 0-1 0 0,0 0 0 0 0,1 0 1 0 0,-1 0-1 0 0,1 1 0 0 0,-1-1 1 0 0,1 0-1 0 0,-1 0 0 0 0,1 0 1 0 0,-1 0-1 0 0,1 0 0 0 0,0 1 1 0 0,-1-1-1 0 0,1 0 0 0 0,0 1 1 0 0,0-1-1 0 0,0 0 0 0 0,-1 1 1 0 0,1-1-1 0 0,0 1 0 0 0,0-1 1 0 0,0 1-1 0 0,0 0-113 0 0,2-1 129 0 0,0 0 0 0 0,-1 0 1 0 0,1 0-1 0 0,0 1 0 0 0,0-1 0 0 0,0 1 0 0 0,-1 0 0 0 0,1 0 1 0 0,0 0-1 0 0,0 0 0 0 0,0 0 0 0 0,0 1 0 0 0,0-1 0 0 0,-1 1 1 0 0,1 0-1 0 0,0-1 0 0 0,2 2-129 0 0,3 3 123 0 0,1-1 0 0 0,-1 1 0 0 0,0 1 0 0 0,5 4-123 0 0,-9-7 131 0 0,3 3 40 0 0,-1 1 0 0 0,0 0 0 0 0,0 0 0 0 0,-1 1 1 0 0,0 0-1 0 0,0 0 0 0 0,-1 0 0 0 0,0 0 0 0 0,3 9-171 0 0,0-2 557 0 0,-5-11-406 0 0,-1-1-1 0 0,0 1 1 0 0,0-1 0 0 0,0 1 0 0 0,0-1 0 0 0,0 1 0 0 0,-1 0 0 0 0,0-1-1 0 0,1 1 1 0 0,-2 3-151 0 0,1-5 43 0 0,0 0 0 0 0,0 0 0 0 0,-1 0 0 0 0,1-1 0 0 0,-1 1 0 0 0,1 0 0 0 0,-1 0 0 0 0,0 0-1 0 0,0-1 1 0 0,0 1 0 0 0,0 0 0 0 0,0-1 0 0 0,0 1 0 0 0,0-1 0 0 0,-1 1 0 0 0,1-1 0 0 0,0 1 0 0 0,-1-1 0 0 0,1 0-1 0 0,-2 1-42 0 0,-12 6 63 0 0,-1-1 0 0 0,0 0 0 0 0,0-1 0 0 0,0-1 0 0 0,0 0 0 0 0,-1-2 0 0 0,0 1 0 0 0,0-2 0 0 0,0-1 0 0 0,-1 0-63 0 0,-52 3-276 0 0,68-4 209 0 0,3 1 56 0 0,1 0 1 0 0,-1 0-1 0 0,0 0 0 0 0,1 0 0 0 0,-1-1 0 0 0,1 1 1 0 0,-1-1-1 0 0,1 1 0 0 0,-1-1 0 0 0,1 1 1 0 0,-1-1-1 0 0,1 0 0 0 0,-1 1 0 0 0,1-1 11 0 0,8 2 29 0 0,-1 0 0 0 0,0 1 0 0 0,0 1 0 0 0,0 0 0 0 0,0 0-1 0 0,0 0 1 0 0,-1 1 0 0 0,7 5-29 0 0,22 12 201 0 0,-29-18-138 0 0,-1 1-1 0 0,0 0 1 0 0,0 0-1 0 0,-1 0 1 0 0,1 1-1 0 0,4 6-62 0 0,33 42 948 0 0,-32-39-303 0 0,15 19 97 0 0,-8-16-558 0 0,-18-17-118 0 0,-1-1-104 0 0,1 1-1 0 0,-1-1 0 0 0,0 0 1 0 0,0 1-1 0 0,0-1 0 0 0,1 0 0 0 0,-1 0 1 0 0,0 1-1 0 0,0-1 0 0 0,1 0 1 0 0,-1 0-1 0 0,0 1 0 0 0,0-1 1 0 0,1 0-1 0 0,-1 0 0 0 0,0 0 0 0 0,1 0 1 0 0,-1 1-1 0 0,0-1 0 0 0,1 0 1 0 0,-1 0-1 0 0,0 0 0 0 0,1 0 1 0 0,-1 0-1 0 0,0 0 0 0 0,1 0 0 0 0,-1 0 1 0 0,1 0-1 0 0,-1 0 0 0 0,0 0 1 0 0,1 0-1 0 0,-1 0 0 0 0,0 0 1 0 0,1 0-1 0 0,-1-1 39 0 0,11 0-2670 0 0,0-2-4313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50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10136 0 0,'0'0'464'0'0,"0"0"-10"0"0,7 0 208 0 0,-4 0-453 0 0,18 1 1111 0 0,0-2 0 0 0,0-1 0 0 0,6-1-1320 0 0,-22 2 210 0 0,1 1 1 0 0,0-1-1 0 0,-1 2 1 0 0,1-1-1 0 0,-1 0 1 0 0,5 2-211 0 0,-4-1 102 0 0,0-1-1 0 0,-1 1 1 0 0,1-1 0 0 0,0 0-1 0 0,0 0 1 0 0,0-1-102 0 0,18-2 145 0 0,1 2-1 0 0,-1 0 1 0 0,4 1-145 0 0,-4 0 27 0 0,-12 0-245 0 0,0-1-1 0 0,-1 0 0 0 0,10-2 219 0 0,-4 2-1845 0 0,-15 2 887 0 0</inkml:trace>
  <inkml:trace contextRef="#ctx0" brushRef="#br0" timeOffset="272.567">0 111 13328 0 0,'0'0'298'0'0,"0"0"46"0"0,0 0 24 0 0,3 1-38 0 0,-1 0-320 0 0,0-1 1 0 0,1 1 0 0 0,-1-1-1 0 0,1 0 1 0 0,-1 1 0 0 0,1-1 0 0 0,-1 0-1 0 0,1-1 1 0 0,-1 1 0 0 0,1 0-1 0 0,-1-1 1 0 0,2 0-11 0 0,19-2 325 0 0,-11 2 71 0 0,0 0-1 0 0,0 0 1 0 0,1-2-396 0 0,-1 1 217 0 0,0 0 0 0 0,0 1 0 0 0,0 0-217 0 0,86-4 877 0 0,-48 2-1557 0 0,0 1-3792 0 0,-26 2-972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4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 8808 0 0,'0'0'400'0'0,"-3"-10"160"0"0,6-1-331 0 0,-3 10 23 0 0,1 0 11 0 0,1 0-176 0 0,-1 1 1 0 0,1-1 0 0 0,-1 0 0 0 0,1 1 0 0 0,-1-1-1 0 0,1 1 1 0 0,-1-1 0 0 0,1 1 0 0 0,-1 0 0 0 0,1-1-1 0 0,0 1 1 0 0,-1 0 0 0 0,1 0 0 0 0,-1 0 0 0 0,1 0-1 0 0,0 1 1 0 0,-1-1 0 0 0,1 0 0 0 0,-1 1-1 0 0,1-1 1 0 0,-1 1 0 0 0,1-1 0 0 0,-1 1 0 0 0,1 0-1 0 0,-1 0-87 0 0,1 0 119 0 0,0 0 0 0 0,0 1 0 0 0,0-1 0 0 0,-1 1 0 0 0,1 0 0 0 0,-1-1 0 0 0,1 1-1 0 0,-1 0 1 0 0,0 0 0 0 0,1 0 0 0 0,-1 0 0 0 0,0 0 0 0 0,0 0 0 0 0,-1 0 0 0 0,1 1-1 0 0,0-1 1 0 0,-1 0 0 0 0,1 2-119 0 0,3 29 796 0 0,-2 1 1 0 0,-3 33-797 0 0,2 20 687 0 0,-1-81-637 0 0,0 0 1 0 0,-1-1-1 0 0,0 1 0 0 0,0-1 0 0 0,0 1 0 0 0,0-1 0 0 0,-1 2-50 0 0,-5 23 210 0 0,1 11 111 0 0,3-27-159 0 0,1 0 0 0 0,1 0 0 0 0,0 3-162 0 0,-5 15 441 0 0,6-32-434 0 0,0 0 0 0 0,0 0-1 0 0,0 0 1 0 0,0 0 0 0 0,-1 0-1 0 0,1 1 1 0 0,0-1 0 0 0,0 0-1 0 0,0 0 1 0 0,0 0 0 0 0,0 0-1 0 0,0 0 1 0 0,0 1 0 0 0,0-1-1 0 0,0 0 1 0 0,0 0 0 0 0,0 0-1 0 0,0 0 1 0 0,0 0 0 0 0,0 1-1 0 0,0-1 1 0 0,0 0 0 0 0,1 0-1 0 0,-1 0 1 0 0,0 0 0 0 0,0 0-1 0 0,0 0 1 0 0,0 1 0 0 0,0-1-1 0 0,0 0 1 0 0,0 0 0 0 0,0 0-1 0 0,0 0 1 0 0,0 0 0 0 0,1 0-1 0 0,-1 0 1 0 0,0 0 0 0 0,0 1-1 0 0,0-1 1 0 0,0 0 0 0 0,0 0-1 0 0,0 0 1 0 0,1 0 0 0 0,-1 0-1 0 0,0 0 1 0 0,0 0 0 0 0,0 0-1 0 0,0 0 1 0 0,0 0 0 0 0,1 0-1 0 0,-1 0 1 0 0,0 0 0 0 0,0 0-1 0 0,0 0 1 0 0,0 0-1 0 0,0 0 1 0 0,1 0 0 0 0,-1 0-1 0 0,0 0-6 0 0,5-7 175 0 0,3-31-441 0 0,-2-1 0 0 0,1-34 266 0 0,-7 66-140 0 0,1 0 23 0 0,0-6-209 0 0,0 0-1 0 0,1 1 0 0 0,1-1 0 0 0,3-10 327 0 0,-3 11-205 0 0,-1 0 0 0 0,1-1 0 0 0,-1-3 205 0 0,-2 8-18 0 0,1 1 1 0 0,0-1-1 0 0,0 1 1 0 0,1 0-1 0 0,0 0 1 0 0,0 0-1 0 0,1 0 1 0 0,0 0-1 0 0,0 0 1 0 0,0 0 0 0 0,3-2 16 0 0,-3 5 2 0 0,0-1 0 0 0,0 2 0 0 0,0-1 0 0 0,1 0 0 0 0,0 1-1 0 0,-1-1 1 0 0,1 1 0 0 0,0 0 0 0 0,1 0 0 0 0,-1 1-1 0 0,0-1 1 0 0,1 1 0 0 0,-1 0 0 0 0,1 0 0 0 0,0 0-1 0 0,0 1 1 0 0,0 0 0 0 0,0 0 0 0 0,0 0 0 0 0,2 0-2 0 0,4 2 26 0 0,0-1 0 0 0,-1 2 0 0 0,1 0-1 0 0,-1 0 1 0 0,1 1 0 0 0,3 2-25 0 0,-8-4 17 0 0,-1 1 0 0 0,0 0 0 0 0,0 1 0 0 0,1 0-1 0 0,-2-1 1 0 0,1 1 0 0 0,0 1 0 0 0,-1-1 0 0 0,1 1 0 0 0,-1 0 0 0 0,0 0 0 0 0,-1 0-1 0 0,1 1-16 0 0,-3-4 13 0 0,0 0 0 0 0,-1 0-1 0 0,1 0 1 0 0,-1 0-1 0 0,1 0 1 0 0,-1 0 0 0 0,1 0-1 0 0,-1 0 1 0 0,0 1-1 0 0,1-1 1 0 0,-1 0-1 0 0,0 0 1 0 0,0 0 0 0 0,0 1-1 0 0,0-1 1 0 0,0 0-1 0 0,0 0 1 0 0,0 0 0 0 0,0 1-1 0 0,-1-1 1 0 0,1 0-1 0 0,-1 1-12 0 0,0 0 28 0 0,0 0-1 0 0,0 0 1 0 0,0-1-1 0 0,-1 1 1 0 0,1 0-1 0 0,-1 0 1 0 0,1-1-1 0 0,-1 1 1 0 0,1-1-1 0 0,-1 1 1 0 0,0-1-1 0 0,0 0-27 0 0,-5 3 89 0 0,0 0 1 0 0,0 0-1 0 0,0-1 0 0 0,0 0 0 0 0,-1-1 0 0 0,-6 2-89 0 0,0-1 59 0 0,-19 5 194 0 0,-15 1-253 0 0,35-7 53 0 0,3 0-29 0 0,9-2-20 0 0,1 0-1 0 0,0 0 1 0 0,-1 0-1 0 0,1 0 1 0 0,-1 0-1 0 0,1 0 1 0 0,0 0-1 0 0,-1 0 1 0 0,1 0-1 0 0,-1 0 1 0 0,1 1-1 0 0,-1-1 1 0 0,1 0-1 0 0,0 0 1 0 0,-1 0-1 0 0,1 0 1 0 0,0 0-1 0 0,-1 1 1 0 0,1-1-1 0 0,0 0 1 0 0,-1 0-1 0 0,1 1 1 0 0,0-1-1 0 0,-1 0 1 0 0,1 1-1 0 0,0-1 1 0 0,0 0-1 0 0,-1 1 1 0 0,1-1-1 0 0,0 0 1 0 0,0 1-1 0 0,0-1 1 0 0,-1 1-1 0 0,1-1 1 0 0,0 0 0 0 0,0 1-1 0 0,0-1 1 0 0,0 1-1 0 0,0-1 1 0 0,0 0-1 0 0,0 1 1 0 0,0 0-4 0 0,6 10 88 0 0,-6-11-69 0 0,51 74 1206 0 0,-27-32-1094 0 0,-5-7 34 0 0,2 2 11 0 0,-20-35-252 0 0,0 0 1 0 0,0-1-1 0 0,1 0 1 0 0,-1 1-1 0 0,0-1 1 0 0,0 0-1 0 0,1 1 0 0 0,-1-1 1 0 0,1 0-1 0 0,-1 0 1 0 0,1 0-1 0 0,-1 0 1 0 0,1-1-1 0 0,-1 1 0 0 0,1 0 1 0 0,0-1-1 0 0,0 1 76 0 0,6 2-1088 0 0,-1 1-629 0 0</inkml:trace>
  <inkml:trace contextRef="#ctx0" brushRef="#br0" timeOffset="445.888">525 238 3224 0 0,'9'-12'3262'0'0,"-6"9"-2537"0"0,0 0 0 0 0,-1 0 0 0 0,1 0-1 0 0,1 0 1 0 0,-1 0 0 0 0,0 1 0 0 0,1-1-1 0 0,1 0-724 0 0,18-15 2068 0 0,-18 13-1865 0 0,0 0 1 0 0,0 0-1 0 0,0 1 1 0 0,1-1-1 0 0,0 1 1 0 0,-1 0 0 0 0,2 1-1 0 0,-1-1 1 0 0,0 1-1 0 0,1 0 1 0 0,-1 1-1 0 0,1 0 1 0 0,0 0 0 0 0,0 0-1 0 0,0 1 1 0 0,0 0-1 0 0,0 0 1 0 0,0 1-1 0 0,0 0-203 0 0,21 3 141 0 0,-27-3-127 0 0,1 0 0 0 0,-1 1 1 0 0,0-1-1 0 0,0 1 0 0 0,1-1 0 0 0,-1 1 1 0 0,0-1-1 0 0,0 1 0 0 0,0-1 0 0 0,1 1 0 0 0,-1 0 1 0 0,0 0-1 0 0,0 0 0 0 0,0 0 0 0 0,0 0 0 0 0,-1 0 1 0 0,1 0-1 0 0,0 0 0 0 0,0 1-14 0 0,20 33 348 0 0,-16-29-223 0 0,24 37 890 0 0,-28-42-996 0 0,0 0 0 0 0,-1 0 0 0 0,1 0 0 0 0,0 0-1 0 0,0 0 1 0 0,-1 0 0 0 0,1-1 0 0 0,0 1 0 0 0,0 0 0 0 0,0 0 0 0 0,0-1-1 0 0,0 1 1 0 0,0 0 0 0 0,0-1 0 0 0,0 1 0 0 0,0-1 0 0 0,0 0 0 0 0,0 1-1 0 0,1-1 1 0 0,-1 0 0 0 0,0 1 0 0 0,0-1 0 0 0,0 0 0 0 0,0 0 0 0 0,1 0-1 0 0,-1 0 1 0 0,0 0 0 0 0,0-1 0 0 0,0 1-19 0 0,5-1 89 0 0,0 0 1 0 0,0-1-1 0 0,0 1 1 0 0,-1-2-1 0 0,2 0-89 0 0,1 0 63 0 0,1-1-9 0 0,0-1 0 0 0,0 0 0 0 0,0-1 0 0 0,-1 0 0 0 0,0 0 0 0 0,0-1 0 0 0,-1 0 0 0 0,0 0 0 0 0,6-8-54 0 0,-2 2-313 0 0,1 2-1 0 0,0-1 1 0 0,5-2 313 0 0,-1-2-2392 0 0,-12 10 990 0 0</inkml:trace>
  <inkml:trace contextRef="#ctx0" brushRef="#br0" timeOffset="874.769">719 404 2304 0 0,'-2'1'153'0'0,"1"1"1"0"0,-1-1-1 0 0,0 0 1 0 0,1 1-1 0 0,-1-1 1 0 0,0 0-1 0 0,0 0 0 0 0,0 0 1 0 0,0 0-1 0 0,0-1 1 0 0,0 1-1 0 0,-1 0-153 0 0,0-1 432 0 0,-5 1 6300 0 0,9-5 242 0 0,2-7-7714 0 0,-1 5 890 0 0,0 1 0 0 0,1-1 0 0 0,-1 1 0 0 0,1-1 0 0 0,0 1-1 0 0,0 0 1 0 0,1 0 0 0 0,0 1 0 0 0,0-1 0 0 0,0 1-1 0 0,0-1 1 0 0,3 0-150 0 0,9-9 285 0 0,1 2-1 0 0,15-10-284 0 0,-31 21 18 0 0,14-1 9 0 0,-9 2-148 0 0,-6 0 121 0 0,1 0-1 0 0,-1 0 1 0 0,1 0 0 0 0,-1 0-1 0 0,1 0 1 0 0,-1 0-1 0 0,1 0 1 0 0,-1 0 0 0 0,0 0-1 0 0,1 0 1 0 0,-1 0-1 0 0,1 0 1 0 0,-1 0 0 0 0,1 0-1 0 0,-1 0 1 0 0,0 1-1 0 0,1-1 1 0 0,-1 0 0 0 0,1 0-1 0 0,-1 0 1 0 0,0 1 0 0 0,1-1-1 0 0,-1 0 1 0 0,0 1-1 0 0,1-1 1 0 0,-1 0 0 0 0,0 1 0 0 0,12 8-39 0 0,-3-3 69 0 0,1 0-1 0 0,-1-1 1 0 0,1 0 0 0 0,10 2-30 0 0,-16-5 10 0 0,0-1 1 0 0,1 0-1 0 0,-1-1 1 0 0,0 1-1 0 0,1-1 0 0 0,-1 0 1 0 0,0 0-1 0 0,1 0 1 0 0,-1 0-1 0 0,1-1 1 0 0,-1 0-1 0 0,0 0 0 0 0,2-1-10 0 0,7-2 52 0 0,0 0-1 0 0,-1-2 0 0 0,1 0 0 0 0,-1 0 0 0 0,4-4-51 0 0,48-23 106 0 0,-35 14-1276 0 0,-14 10-5677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54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 5528 0 0,'0'0'230'0'0,"0"0"1"0"0,0 0-1 0 0,1 0 1 0 0,-1 0-1 0 0,0 0 0 0 0,0 0 1 0 0,1 0-1 0 0,-1 0 1 0 0,0 0-1 0 0,0 0 1 0 0,0 0-1 0 0,1 0 0 0 0,-1 0 1 0 0,0 0-1 0 0,0 0 1 0 0,0 0-1 0 0,1 1 1 0 0,-1-1-1 0 0,0 0 0 0 0,0 0 1 0 0,0 0-1 0 0,1 0 1 0 0,-1 0-1 0 0,0 0 1 0 0,0 1-1 0 0,0-1 0 0 0,0 0 1 0 0,1 0-1 0 0,-1 0 1 0 0,0 0-1 0 0,0 1 1 0 0,0-1-231 0 0,4 11 1800 0 0,0 15-2404 0 0,-4-23 1174 0 0,1 26 119 0 0,-2 1 0 0 0,0-1 0 0 0,-3 0 0 0 0,0 0 0 0 0,-7 23-689 0 0,-3 20 318 0 0,10-49-99 0 0,-2 0 0 0 0,-5 11-219 0 0,1-3 18 0 0,8-21-51 0 0,-1 3 364 0 0,3-13-358 0 0,0 1-1 0 0,0-1 0 0 0,0 0 1 0 0,0 0-1 0 0,0 0 1 0 0,0 0-1 0 0,0 1 0 0 0,0-1 1 0 0,0 0-1 0 0,0 0 1 0 0,-1 0-1 0 0,1 0 1 0 0,0 0-1 0 0,0 1 0 0 0,0-1 1 0 0,0 0-1 0 0,0 0 1 0 0,-1 0-1 0 0,1 0 1 0 0,0 0-1 0 0,0 0 0 0 0,0 0 1 0 0,0 0-1 0 0,-1 0 1 0 0,1 1-1 0 0,0-1 0 0 0,0 0 1 0 0,0 0-1 0 0,-1 0 1 0 0,1 0-1 0 0,0 0 1 0 0,0 0-1 0 0,0 0 0 0 0,0 0 1 0 0,-1 0-1 0 0,1 0 1 0 0,0-1-1 0 0,0 1 0 0 0,0 0 1 0 0,-1 0-1 0 0,1 0 1 0 0,0 0-1 0 0,0 0 1 0 0,0 0-1 0 0,0 0 0 0 0,-1 0 1 0 0,1 0 27 0 0,-6-6-4376 0 0,0-2-1433 0 0</inkml:trace>
  <inkml:trace contextRef="#ctx0" brushRef="#br0" timeOffset="468.711">56 55 6448 0 0,'0'-1'53'0'0,"0"0"-1"0"0,0 0 1 0 0,0 0 0 0 0,1 0 0 0 0,-1 0 0 0 0,0 0 0 0 0,1 0-1 0 0,-1 0 1 0 0,0 0 0 0 0,1 0 0 0 0,-1 0 0 0 0,1 0 0 0 0,-1 0-1 0 0,1 1 1 0 0,0-1 0 0 0,-1 0 0 0 0,1 0 0 0 0,0 0 0 0 0,0 1-1 0 0,0-1 1 0 0,-1 0 0 0 0,1 1 0 0 0,0-1 0 0 0,0 1-1 0 0,0-1 1 0 0,0 1 0 0 0,0-1-53 0 0,35-16 2387 0 0,-25 12-1683 0 0,-3 3-364 0 0,0 0 0 0 0,0 0 0 0 0,1 1 0 0 0,-1 0 0 0 0,0 0 0 0 0,0 1-1 0 0,1 0 1 0 0,7 1-340 0 0,5-1 676 0 0,-13 0-480 0 0,0 1 1 0 0,1 0-1 0 0,-1 0 1 0 0,1 1-1 0 0,-1-1 1 0 0,0 2 0 0 0,0-1-1 0 0,0 1 1 0 0,0 1-1 0 0,-1-1 1 0 0,1 1-1 0 0,-1 1 1 0 0,0-1-1 0 0,1 2-196 0 0,-6-5 64 0 0,0 1 0 0 0,0 0 0 0 0,0-1 0 0 0,0 1 0 0 0,-1 0 0 0 0,1 0 0 0 0,0 0 0 0 0,-1 0 0 0 0,0 1 0 0 0,1-1 0 0 0,-1 0 0 0 0,0 0 0 0 0,0 1 0 0 0,0-1-1 0 0,-1 1 1 0 0,1-1 0 0 0,0 1 0 0 0,-1-1 0 0 0,0 1 0 0 0,1-1 0 0 0,-1 1 0 0 0,0-1 0 0 0,-1 2-64 0 0,1 1-23 0 0,-1 0 0 0 0,0 0 0 0 0,-1-1-1 0 0,1 1 1 0 0,-1 0 0 0 0,0 0 0 0 0,0-1 0 0 0,-1 1 0 0 0,1-1 0 0 0,-1 0-1 0 0,-1 1 24 0 0,-4 5 104 0 0,-1 0-1 0 0,0 0 1 0 0,-1-1-1 0 0,0-1 1 0 0,-1 0-1 0 0,0 0 1 0 0,-2 0-104 0 0,4-2 50 0 0,2-1-11 0 0,-1-1 1 0 0,0 1-1 0 0,0-2 0 0 0,-1 1 0 0 0,1-1 0 0 0,-1-1 1 0 0,0 1-40 0 0,-18 3 140 0 0,-17 1-140 0 0,37-6 10 0 0,-13 3-24 0 0,19-3 12 0 0,1-1 0 0 0,0 0 0 0 0,-1 0 0 0 0,1 0 0 0 0,-1 0 0 0 0,1 0 0 0 0,0 0 1 0 0,-1 0-1 0 0,1 0 0 0 0,-1 0 0 0 0,1 0 0 0 0,0 0 0 0 0,-1 0 0 0 0,1 0 0 0 0,-1 0 0 0 0,1 0 1 0 0,0 0-1 0 0,-1 0 0 0 0,1 0 0 0 0,-1-1 0 0 0,1 1 0 0 0,0 0 0 0 0,-1 0 0 0 0,1 0 0 0 0,0-1 0 0 0,-1 1 1 0 0,1 0-1 0 0,0 0 0 0 0,0-1 0 0 0,-1 1 0 0 0,1 0 0 0 0,0-1 0 0 0,0 1 0 0 0,-1 0 0 0 0,1-1 1 0 0,0 1 1 0 0,0-1-6 0 0,-1 1 6 0 0,1-1 0 0 0,-1 1 0 0 0,1 0 0 0 0,0-1 0 0 0,-1 1 0 0 0,1 0 0 0 0,-1-1 0 0 0,1 1-1 0 0,0-1 1 0 0,0 1 0 0 0,-1-1 0 0 0,1 1 0 0 0,0-1 0 0 0,0 1 0 0 0,0-1 0 0 0,-1 1 0 0 0,1-1 0 0 0,0 1-1 0 0,0-1 1 0 0,0 1 0 0 0,0-1 0 0 0,0 1 0 0 0,0-1 0 0 0,0 1 0 0 0,0-1 0 0 0,0 1 0 0 0,0-1-1 0 0,1 1 1 0 0,-1-1 0 0 0,0 1 0 0 0,0-1 0 0 0,0 1 0 0 0,1-1 0 0 0,-1 1 0 0 0,0-1 0 0 0,0 1 0 0 0,1-1-1 0 0,-1 1 1 0 0,0 0 0 0 0,1-1 0 0 0,-1 1 0 0 0,1-1 0 0 0,-1 1 0 0 0,0 0 0 0 0,1 0 0 0 0,-1-1-1 0 0,1 1 1 0 0,0-1-7 0 0,0-1-5 0 0,0 1-1 0 0,1 0 0 0 0,-1 0 0 0 0,0 0 0 0 0,0 0 1 0 0,1 0-1 0 0,-1 0 0 0 0,1 0 0 0 0,-1 0 0 0 0,1 0 1 0 0,-1 1-1 0 0,1-1 0 0 0,-1 1 0 0 0,1-1 0 0 0,0 1 1 0 0,-1-1-1 0 0,2 1 13 0 0,2 0-21 0 0,-1 1 1 0 0,0-1 0 0 0,1 1-1 0 0,-1 0 1 0 0,0 0 0 0 0,2 1 20 0 0,-5-2-3 0 0,12 4-31 0 0,-7-3 25 0 0,0 1 0 0 0,0 0 0 0 0,0 0 1 0 0,-1 0-1 0 0,1 1 0 0 0,-1 0 0 0 0,1 0 1 0 0,4 4 8 0 0,15 11-48 0 0,-17-13 57 0 0,0 1 0 0 0,0 0 1 0 0,0 1-1 0 0,-1 0 0 0 0,0 0 1 0 0,0 0-1 0 0,2 5-9 0 0,-1-1 143 0 0,-1 1 0 0 0,0 0 0 0 0,0 1 0 0 0,-1-1 0 0 0,-1 1 0 0 0,0 1 0 0 0,-1 0-143 0 0,-2-7 2 0 0,-1-5-1 0 0,-1 0 1 0 0,1-1 0 0 0,-1 1-1 0 0,1 1 1 0 0,-1-1-1 0 0,0 0 1 0 0,0 0-1 0 0,0 0 1 0 0,0 0 0 0 0,0 0-1 0 0,-1 0-1 0 0,1 1 23 0 0,0-1-4 0 0,0-1 1 0 0,0 1-1 0 0,0 0 1 0 0,0 0 0 0 0,0-1-1 0 0,0 1 1 0 0,1 0 0 0 0,-1 0-1 0 0,0-1 1 0 0,1 1 0 0 0,0 0-1 0 0,-1-1 1 0 0,1 1 0 0 0,0-1-1 0 0,0 1-19 0 0,0-1-97 0 0,-1-1-72 0 0,4 2-5520 0 0,-3-1-499 0 0</inkml:trace>
  <inkml:trace contextRef="#ctx0" brushRef="#br0" timeOffset="829.075">562 324 14712 0 0,'0'0'332'0'0,"0"0"50"0"0,0 0 25 0 0,7 0 74 0 0,21 3-165 0 0,-26-3-172 0 0,1 0 0 0 0,-1 1 0 0 0,1-1 0 0 0,-1 0 0 0 0,1 1 0 0 0,-1 0 0 0 0,1-1 0 0 0,0 2-144 0 0,5 0 286 0 0,0 0 1 0 0,0 0-1 0 0,0 0 0 0 0,0-1 0 0 0,0 0 1 0 0,8-1-287 0 0,28 4 465 0 0,-36-3-397 0 0,0 0 0 0 0,0 0 0 0 0,0-1 1 0 0,0 0-1 0 0,0-1 0 0 0,1 0-68 0 0,15-2-3302 0 0,-15 2 560 0 0,4-2-3420 0 0</inkml:trace>
  <inkml:trace contextRef="#ctx0" brushRef="#br0" timeOffset="1089.489">1018 83 10136 0 0,'0'0'777'0'0,"0"0"-361"0"0,0 0 359 0 0,0 0 213 0 0,7 6 2502 0 0,-4-1-3173 0 0,-1 1 1 0 0,1-1-1 0 0,-1 1 0 0 0,0-1 1 0 0,-1 1-1 0 0,1-1 0 0 0,-1 1 1 0 0,0 0-1 0 0,-1 0 0 0 0,1 0 1 0 0,-1 0-1 0 0,0 5-317 0 0,3 28 900 0 0,-1 18-143 0 0,2 44-631 0 0,-4-87-86 0 0,0 1 1 0 0,-1-1 0 0 0,0 1-1 0 0,-3 11-40 0 0,3-22-238 0 0,0 0-1 0 0,-1 0 0 0 0,1 0 0 0 0,-1 0 1 0 0,0 0-1 0 0,-1 1 239 0 0,-4 11-1057 0 0,1-3 98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9:03.265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  <inkml:brushProperty name="color" value="#0000FF"/>
    </inkml:brush>
    <inkml:brush xml:id="br2">
      <inkml:brushProperty name="width" value="0.05" units="cm"/>
      <inkml:brushProperty name="height" value="0.05" units="cm"/>
    </inkml:brush>
  </inkml:definitions>
  <inkml:trace contextRef="#ctx0" brushRef="#br0">2272 380 2760 0 0,'-12'-1'-551'0'0,"2"-1"6537"0"0,10 2-5870 0 0,0 0 0 0 0,0 0 0 0 0,0 0 0 0 0,0 0 0 0 0,0 0 0 0 0,0 0 0 0 0,0 0-1 0 0,0 0 1 0 0,0 0 0 0 0,0 0 0 0 0,0 0 0 0 0,1 0 0 0 0,-1 0 0 0 0,0 0 0 0 0,0 0 0 0 0,0 0 0 0 0,0 0 0 0 0,0 0-1 0 0,0 0 1 0 0,0 0 0 0 0,0 0 0 0 0,0 0 0 0 0,0 0 0 0 0,0 0 0 0 0,0 0 0 0 0,0 0 0 0 0,0-1 0 0 0,0 1-1 0 0,0 0 1 0 0,0 0 0 0 0,0 0 0 0 0,0 0 0 0 0,0 0 0 0 0,0 0 0 0 0,0 0 0 0 0,0 0 0 0 0,0 0 0 0 0,0 0-1 0 0,0 0 1 0 0,0 0 0 0 0,0 0 0 0 0,0 0 0 0 0,0 0 0 0 0,0 0 0 0 0,0 0 0 0 0,0 0 0 0 0,0 0 0 0 0,0 0-1 0 0,0 0 1 0 0,0 0-116 0 0,9 1 1256 0 0,13 3-737 0 0,0-2 0 0 0,-1 0 0 0 0,2-1 0 0 0,5-1-519 0 0,-14 0 13 0 0,34-4-13 0 0,5 1-128 0 0,-41 0-1487 0 0,-12 3 607 0 0</inkml:trace>
  <inkml:trace contextRef="#ctx0" brushRef="#br0" timeOffset="651.613">2753 111 1376 0 0,'0'0'65'0'0,"1"0"219"0"0,14-8 3334 0 0,-15 7-3489 0 0,1 1-1 0 0,-1 0 1 0 0,1 0-1 0 0,-1-1 0 0 0,0 1 1 0 0,1 0-1 0 0,-1-1 1 0 0,0 1-1 0 0,1 0 1 0 0,-1-1-1 0 0,0 1 1 0 0,0 0-1 0 0,1-1 1 0 0,-1 1-1 0 0,0-1 1 0 0,0 1-1 0 0,0 0 0 0 0,1-1 1 0 0,-1 1-1 0 0,0-1 1 0 0,0 1-1 0 0,0-1 1 0 0,0 1-1 0 0,0-1 1 0 0,0 1-1 0 0,0 0 1 0 0,0-1-1 0 0,0 1 1 0 0,0-1-1 0 0,0 1 0 0 0,0-1 1 0 0,-1 1-1 0 0,1-1-128 0 0,11-5 1011 0 0,-10 6-957 0 0,0 0 1 0 0,-1 0-1 0 0,1 0 0 0 0,0-1 0 0 0,-1 1 1 0 0,1 0-1 0 0,-1-1 0 0 0,1 1 0 0 0,-1-1 1 0 0,1 1-1 0 0,-1 0 0 0 0,1-1 0 0 0,-1 1 1 0 0,1-1-1 0 0,-1 0 0 0 0,1 1 0 0 0,-1-1 1 0 0,0 1-1 0 0,1-1 0 0 0,-1 0 0 0 0,0 1 1 0 0,0-1-1 0 0,1 1 0 0 0,-1-1 0 0 0,0 0 1 0 0,0 1-1 0 0,0-1 0 0 0,0 0 1 0 0,0 0-1 0 0,0 1 0 0 0,0-1 0 0 0,0 0 1 0 0,0 1-1 0 0,0-1 0 0 0,0 0 0 0 0,0 1 1 0 0,-1-1-55 0 0,1-9 1109 0 0,0 9-610 0 0,0 1 12 0 0,0 0 1 0 0,0 0 0 0 0,2 0 222 0 0,-2 0-707 0 0,0 0 0 0 0,0-1 0 0 0,0 1-1 0 0,1 0 1 0 0,-1 0 0 0 0,0 0 0 0 0,0 0-1 0 0,0 0 1 0 0,0 0 0 0 0,0 0 0 0 0,0 0 0 0 0,1 0-1 0 0,-1 0 1 0 0,0 0 0 0 0,0 0 0 0 0,0 0-1 0 0,0 0 1 0 0,0-1 0 0 0,1 1 0 0 0,-1 0-1 0 0,0 0 1 0 0,0 1 0 0 0,0-1 0 0 0,0 0-1 0 0,0 0 1 0 0,0 0 0 0 0,1 0 0 0 0,-1 0 0 0 0,0 0-1 0 0,0 0 1 0 0,0 0 0 0 0,0 0 0 0 0,0 0-1 0 0,0 0 1 0 0,1 0 0 0 0,-1 0 0 0 0,0 0-1 0 0,0 1-26 0 0,0 0 74 0 0,1 0 0 0 0,-1 0 0 0 0,0 1 0 0 0,1-1 0 0 0,-1 0 0 0 0,0 1-1 0 0,0-1 1 0 0,0 0 0 0 0,0 1 0 0 0,-1-1 0 0 0,1 0 0 0 0,0 0 0 0 0,0 1-1 0 0,-1-1 1 0 0,1 0 0 0 0,-1 0 0 0 0,1 1-74 0 0,-13 22 339 0 0,4-10-191 0 0,8-11-134 0 0,-1 1-1 0 0,1-1 0 0 0,0 0 1 0 0,-1 0-1 0 0,2 1 1 0 0,-1-1-1 0 0,0 1 1 0 0,1-1-1 0 0,-1 1 0 0 0,1-1 1 0 0,0 1-1 0 0,0-1 1 0 0,1 3-14 0 0,-1-2 1 0 0,0 1 0 0 0,0-1-1 0 0,-1 0 1 0 0,1 1 0 0 0,-1-1 0 0 0,0 0 0 0 0,0 0 0 0 0,-1 0 0 0 0,1 0 0 0 0,-1 0-1 0 0,-1 2 0 0 0,0 1 1 0 0,3-6-1 0 0,-1 1 0 0 0,1-1 0 0 0,0 1 0 0 0,0-1 0 0 0,-1 1 0 0 0,1 0 0 0 0,0-1 0 0 0,0 1 0 0 0,0-1 0 0 0,1 1 0 0 0,-1-1 0 0 0,0 1 0 0 0,0-1 0 0 0,1 1 0 0 0,-1-1 0 0 0,1 1 0 0 0,3 16 0 0 0,-4-12 0 0 0,0-1 0 0 0,0 1 0 0 0,1 0 0 0 0,0 0 0 0 0,1 2 0 0 0,-2-7 0 0 0,0 0-1 0 0,0 0 0 0 0,0 0 0 0 0,0 0 0 0 0,0 0 0 0 0,0 0 1 0 0,0 0-1 0 0,0 0 0 0 0,-1 0 0 0 0,1 0 0 0 0,0 0 0 0 0,-1 1 1 0 0,1-1-1 0 0,0 0 0 0 0,-1-1 0 0 0,0 1 0 0 0,1 0 0 0 0,-1 0 1 0 0,1 0 17 0 0,-1 0-1 0 0,0 0 0 0 0,1 0 0 0 0,0 0 0 0 0,-1 0 0 0 0,1 0 1 0 0,-1 0-1 0 0,1 0 0 0 0,0 0 0 0 0,0 0 0 0 0,0 0 1 0 0,-1 0-1 0 0,1 0 0 0 0,0 0 0 0 0,0 0 0 0 0,1 0 0 0 0,-1 0-16 0 0,0 1 54 0 0,1-1 1 0 0,0 0-1 0 0,0 1 0 0 0,0-1 0 0 0,0 0 0 0 0,0 0 0 0 0,0 1 0 0 0,0-1 0 0 0,0 0 0 0 0,0 0 0 0 0,1 0 0 0 0,-1 0 0 0 0,0-1 1 0 0,0 1-1 0 0,1 0 0 0 0,-1 0 0 0 0,1-1 0 0 0,-1 1-54 0 0,27 8 558 0 0,-23-8-531 0 0,-1 0-1 0 0,1-1 1 0 0,-1 1-1 0 0,1-1 1 0 0,-1 0-1 0 0,1 0 1 0 0,0 0-1 0 0,-1-1 1 0 0,1 0-1 0 0,-1 1 1 0 0,1-2-1 0 0,3 0-26 0 0,14-4 106 0 0,-14 5-83 0 0,-4 1-14 0 0,1 0 1 0 0,-1 0 0 0 0,0-1 0 0 0,0 0 0 0 0,0 0-1 0 0,0 0 1 0 0,0 0 0 0 0,-1-1 0 0 0,1 1 0 0 0,0-1-1 0 0,-1 0 1 0 0,1 0 0 0 0,-1 0 0 0 0,1-1 0 0 0,2-1-10 0 0,-6 3-43 0 0,0 1 1 0 0,1-1 0 0 0,-1 1 0 0 0,0-1 0 0 0,0 1-1 0 0,1-1 1 0 0,-1 1 0 0 0,0-1 0 0 0,0 1-1 0 0,0-1 1 0 0,0 1 0 0 0,0-1 0 0 0,0 1-1 0 0,0-1 1 0 0,0 1 0 0 0,0-1 0 0 0,0 1 0 0 0,0-1-1 0 0,0 0 1 0 0,0 1 0 0 0,0-1 0 0 0,0 0 42 0 0,0 1-104 0 0,-1-1 1 0 0,1 1 0 0 0,0-1 0 0 0,0 1 0 0 0,0-1 0 0 0,0 0-1 0 0,0 1 1 0 0,0-1 0 0 0,0 1 0 0 0,0-1 0 0 0,0 0-1 0 0,0 1 1 0 0,1-1 0 0 0,-1 1 0 0 0,0-1 0 0 0,0 1 0 0 0,1-1-1 0 0,-1 1 1 0 0,0-1 0 0 0,0 1 0 0 0,1-1 103 0 0,7-7-1538 0 0</inkml:trace>
  <inkml:trace contextRef="#ctx0" brushRef="#br0" timeOffset="914.587">2543 266 8288 0 0,'7'-6'756'0'0,"-3"3"-541"0"0,0 0 1 0 0,0 0 0 0 0,1 1 0 0 0,-1-1 0 0 0,1 1-1 0 0,4-2-215 0 0,-6 3 216 0 0,0 0 0 0 0,0 0 0 0 0,-1-1 0 0 0,1 1 0 0 0,-1-1 0 0 0,1 1 0 0 0,0-2-216 0 0,0 0 249 0 0,0 0 0 0 0,0 1 0 0 0,1-1-1 0 0,-1 1 1 0 0,1 0 0 0 0,-1 0-1 0 0,1 0 1 0 0,0 0 0 0 0,2 0-249 0 0,5-2 420 0 0,14-4 352 0 0,1 0 1 0 0,20-2-773 0 0,-29 6 194 0 0,-1 0 0 0 0,13-5-194 0 0,6-2 51 0 0,-10 5-94 0 0,25-8-1571 0 0,-34 9-3734 0 0</inkml:trace>
  <inkml:trace contextRef="#ctx0" brushRef="#br1" timeOffset="16824.589">3261 31 8784 0 0,'0'0'197'0'0,"12"-9"475"0"0,9-7-529 0 0,-20 15 369 0 0,-1 1 149 0 0,5-4 384 0 0,-3 4 4304 0 0,-1 13-4223 0 0,-1-11-1035 0 0,0 1 0 0 0,1-1 1 0 0,-1 1-1 0 0,0-1 0 0 0,-1 1 0 0 0,1-1 1 0 0,0 1-1 0 0,-1-1 0 0 0,1 1-91 0 0,-11 32 1004 0 0,-10 18-1004 0 0,-4 17 325 0 0,13-39-131 0 0,-1 0 0 0 0,-2 0 0 0 0,-5 7-194 0 0,13-25 42 0 0,-16 30-69 0 0,2-1 206 0 0,-13 16-179 0 0,22-37 184 0 0,-5 7 112 0 0,8-14-184 0 0,8-12-147 0 0,0 0 1 0 0,0 1-1 0 0,-1-1 0 0 0,1 0 0 0 0,-1 0 0 0 0,0 0 1 0 0,1 0-1 0 0,-1-1 0 0 0,-1 1 35 0 0,3-1-159 0 0,0-1-1 0 0,0 0-200 0 0,0 0-840 0 0,0 0-360 0 0</inkml:trace>
  <inkml:trace contextRef="#ctx0" brushRef="#br1" timeOffset="17265.155">3295 347 2304 0 0,'-2'-14'560'0'0,"1"12"214"0"0,1 1 1 0 0,0-1-1 0 0,0 0 0 0 0,0 0 1 0 0,0 1-1 0 0,0-1 1 0 0,0 0-1 0 0,0 0 0 0 0,0 1 1 0 0,1-1-1 0 0,-1 0 1 0 0,1 1-1 0 0,-1-1 0 0 0,1-1-774 0 0,1 0 543 0 0,1 0 0 0 0,-1 1 0 0 0,0-1 0 0 0,1 0 0 0 0,-1 1 0 0 0,3-2-543 0 0,-1 0 171 0 0,0 1-1 0 0,0 0 1 0 0,1 0-1 0 0,-1 0 0 0 0,1 1 1 0 0,0-1-1 0 0,0 1 0 0 0,0 0 1 0 0,0 1-1 0 0,0-1 0 0 0,0 1 1 0 0,2 0-171 0 0,10-1 429 0 0,-1 0 1 0 0,1 2 0 0 0,3 0-430 0 0,-10 0 166 0 0,35 5 437 0 0,-21-2-368 0 0,-12-2-127 0 0,-6 0-90 0 0,1 0 1 0 0,0 0 0 0 0,-1-1-1 0 0,1 0 1 0 0,0 0 0 0 0,-1 0-1 0 0,1-1 1 0 0,-1 0 0 0 0,1-1-1 0 0,-1 1 1 0 0,4-2-19 0 0,11-2-92 0 0,-18 5 93 0 0,0-1-1 0 0,-1 1 1 0 0,1-1 0 0 0,-1 1-1 0 0,1-1 1 0 0,-1 0-1 0 0,0 0 1 0 0,1 0-1 0 0,-1 0 0 0 0,1-1 0 0 0,0 0 0 0 0,0-1 0 0 0,0 1 0 0 0,0-1 0 0 0,-1 0 0 0 0,1 1 0 0 0,-1-2 0 0 0,0 1 0 0 0,1 0 0 0 0,-1 1 0 0 0,1-1 0 0 0,0 1 0 0 0,0-1 0 0 0,0 1 0 0 0,16-17 0 0 0,-7 7 0 0 0,-10 9-34 0 0,3-3-456 0 0,-2 4-4652 0 0,-3 2 3097 0 0</inkml:trace>
  <inkml:trace contextRef="#ctx0" brushRef="#br1" timeOffset="17539.99">3554 224 3680 0 0,'0'0'167'0'0,"-13"15"2332"0"0,-6 10 5544 0 0,0 1-3928 0 0,-31 57-2110 0 0,37-60-819 0 0,10-17-1017 0 0,0-1 0 0 0,1 1 0 0 0,0-1 0 0 0,0 1 0 0 0,0 0 0 0 0,1 0 1 0 0,-1 0-1 0 0,1 1-169 0 0,1-4 73 0 0,0 0 0 0 0,-1 0 0 0 0,1 0 1 0 0,0 0-1 0 0,1 0 0 0 0,-1 0 1 0 0,0 0-1 0 0,1-1 0 0 0,0 1 1 0 0,0 0-1 0 0,0 0 0 0 0,0 0 1 0 0,0-1-1 0 0,0 1 0 0 0,1-1 1 0 0,-1 1-1 0 0,1-1 0 0 0,0 1-73 0 0,1 0 95 0 0,1-1-1 0 0,-1 0 1 0 0,1 1-1 0 0,-1-1 1 0 0,1-1-1 0 0,0 1 0 0 0,4 1-94 0 0,9 4 273 0 0,-13-5-201 0 0,1-1 0 0 0,-1 1 0 0 0,1-1 0 0 0,0 0 1 0 0,-1 0-1 0 0,1 0 0 0 0,0-1 0 0 0,0 0 0 0 0,0 0 1 0 0,-1 0-1 0 0,2 0-72 0 0,31-5-821 0 0,-14 0-3098 0 0,-13 2 971 0 0,10-2-4955 0 0</inkml:trace>
  <inkml:trace contextRef="#ctx0" brushRef="#br2" timeOffset="-47472.326">107 2693 10136 0 0,'0'0'230'0'0,"0"0"30"0"0,0 0 19 0 0,-1 0-40 0 0,-1 0-114 0 0,1 0 268 0 0,1 0 106 0 0,0 0 12 0 0,0 0-69 0 0,14 5-276 0 0,-2 1-166 0 0,-5-3 0 0 0,0 0 0 0 0,1-1 0 0 0,-1 0 0 0 0,0 0 0 0 0,1 0 0 0 0,-1-1 0 0 0,7 1 0 0 0,80 4 0 0 0,-21 0 0 0 0,-20-2 0 0 0,12-1 0 0 0,30 5 0 0 0,-80-7 0 0 0,0 0 0 0 0,0 1 0 0 0,3 2 0 0 0,17 2 0 0 0,-34-6 0 0 0,1 0 0 0 0,-1 1 0 0 0,1-1 0 0 0,0 0 0 0 0,-1 0 0 0 0,1 0 0 0 0,0 0 0 0 0,-1 0 0 0 0,1-1 0 0 0,-1 1 0 0 0,1 0 0 0 0,0-1 0 0 0,5 0 0 0 0,3 1 0 0 0,-8 0 0 0 0,1 1 0 0 0,-1-1 0 0 0,0 0 0 0 0,1 0 0 0 0,-1-1 0 0 0,0 1 0 0 0,1 0 0 0 0,-1-1 0 0 0,0 0 0 0 0,0 1 0 0 0,0-1 0 0 0,1 0 0 0 0,-1 0 0 0 0,0 0 0 0 0,0 0 0 0 0,0-1 0 0 0,0 1 0 0 0,0-1 0 0 0,2-1 48 0 0,0 0 1 0 0,0 0-1 0 0,-1 0 0 0 0,1 0 1 0 0,-1 0-1 0 0,0-1 1 0 0,0 0-49 0 0,-1 2 37 0 0,-1 0 0 0 0,0 0 0 0 0,0 0 0 0 0,0 0 0 0 0,0 0 0 0 0,-1 0 0 0 0,1-1 0 0 0,-1 1 0 0 0,1 0-1 0 0,-1 0 1 0 0,0-1 0 0 0,1 1 0 0 0,-1 0 0 0 0,-1-1 0 0 0,1 1 0 0 0,0-1-37 0 0,-2-13 362 0 0,2 7-110 0 0,-1 0 0 0 0,-1 0 0 0 0,-1-6-252 0 0,-5-16 0 0 0,2 1 0 0 0,-1-16 0 0 0,3 15 0 0 0,-4 2 440 0 0,6 24-274 0 0,1-1 1 0 0,-1 1 0 0 0,1 0-1 0 0,0-1 1 0 0,0 1-1 0 0,1-3-166 0 0,1-40 639 0 0,0 15-670 0 0,-3-20 31 0 0,2 37 211 0 0,1 0-1 0 0,0 0 1 0 0,2-9-211 0 0,2-12 808 0 0,-3 19-875 0 0,1 0 0 0 0,3-10 67 0 0,4-23-1016 0 0,-4-52 2758 0 0,-5 88-1736 0 0,-2 0 0 0 0,0 0-1 0 0,-1-4-5 0 0,-1-30-1 0 0,-2-106 444 0 0,4 140 195 0 0,1 1 0 0 0,2-10-638 0 0,-1 14 66 0 0,0-1 0 0 0,-1 1-1 0 0,-1 0 1 0 0,1-1 0 0 0,-3-9-66 0 0,2 16 0 0 0,0 0 0 0 0,0 0 0 0 0,1 0 0 0 0,0-1 0 0 0,-1 1 0 0 0,2 0 0 0 0,-1 0 0 0 0,0-1 0 0 0,1 1 0 0 0,0 0 0 0 0,0 0 0 0 0,0 0 0 0 0,1-3 0 0 0,0-1 0 0 0,-1-1 0 0 0,0 0 0 0 0,-1 0 0 0 0,0 0 0 0 0,0 0 0 0 0,0 1 0 0 0,-1-1 0 0 0,-1-2 0 0 0,3-4 0 0 0,0 14 0 0 0,-1 0 0 0 0,0 0 0 0 0,1-1 0 0 0,-1 1 0 0 0,0 0 0 0 0,0-1 0 0 0,0 1 0 0 0,0 0 0 0 0,0 0 0 0 0,0-1 0 0 0,-1 1 0 0 0,2-11 0 0 0,0 11 0 0 0,-1 0 0 0 0,0 0 0 0 0,0 0 0 0 0,1 0 0 0 0,-1 0 0 0 0,0 0 0 0 0,0 0 0 0 0,0 0 0 0 0,0 0 0 0 0,-1 0 0 0 0,1 0 0 0 0,0 0 0 0 0,0 0 0 0 0,0 0 0 0 0,-1 0 0 0 0,1 0 0 0 0,-1 0 0 0 0,1 0 0 0 0,-1 0 0 0 0,1 0 0 0 0,-1 0 0 0 0,0 0 0 0 0,1 0 0 0 0,-1 1 0 0 0,0-1 0 0 0,0 0 0 0 0,-3-3 0 0 0,3 3 0 0 0,0 1 0 0 0,1-1 0 0 0,-1 0 0 0 0,0 1 0 0 0,0-1 0 0 0,1 0 0 0 0,-1 0 0 0 0,1 0 0 0 0,-1 1 0 0 0,1-1 0 0 0,-1 0 0 0 0,1 0 0 0 0,0 0 0 0 0,-1 0 0 0 0,1-1 0 0 0,-1-1 0 0 0,6 6 0 0 0,0 1 0 0 0,-1 1 0 0 0,-1-2 0 0 0,-1 1 0 0 0,0-1 0 0 0,0 1 0 0 0,0-1 0 0 0,0 1 0 0 0,0 0 0 0 0,-1 0 0 0 0,2 3 0 0 0,-3-4 0 0 0,1-2 0 0 0,11 16 0 0 0,15 23 0 0 0,-26-38 0 0 0,1 0 0 0 0,0 1 0 0 0,-1-1 0 0 0,1 0 0 0 0,-1 1 0 0 0,0 0 0 0 0,0-1 0 0 0,0 1 0 0 0,0 0 0 0 0,0-1 0 0 0,-1 1 0 0 0,1 1 0 0 0,3 11 0 0 0,-4-14 0 0 0,1 1 0 0 0,0-1 0 0 0,0 0 0 0 0,0 0 0 0 0,0 0 0 0 0,1 0 0 0 0,-1 0 0 0 0,0 0 0 0 0,0 0 0 0 0,1 0 0 0 0,-1 0 0 0 0,2 0 0 0 0,-2 0 0 0 0,1 0 0 0 0,0 0 0 0 0,-1 0 0 0 0,1 0 0 0 0,0 1 0 0 0,-1-1 0 0 0,0 0 0 0 0,2 2 0 0 0,12 24 0 0 0,-12-21 0 0 0,-1 0 0 0 0,0 0 0 0 0,0 1 0 0 0,0-1 0 0 0,-1 0 0 0 0,0 1 0 0 0,0-1 0 0 0,-1 1 0 0 0,0-1 0 0 0,0 4 0 0 0,-1-1-176 0 0,1 0 1 0 0,-1-1-1 0 0,2 1 0 0 0,-1 0 0 0 0,1 0 0 0 0,1 0 0 0 0,0-1 0 0 0,0 1 1 0 0,0-1-1 0 0,2 2 176 0 0,-3-7 163 0 0,-1 0 1 0 0,1 1-1 0 0,-1-1 1 0 0,1 0-1 0 0,-1 1 0 0 0,0-1 1 0 0,0 0-1 0 0,-1 2-163 0 0,2 20 451 0 0,0-12-451 0 0,0-1 0 0 0,-1 1 0 0 0,0 0 0 0 0,-1 6 0 0 0,0-7 0 0 0,0 1 0 0 0,1 0 0 0 0,0-1 0 0 0,1 1 0 0 0,1 0 0 0 0,-1-6 25 0 0,0 1-1 0 0,-1 0 0 0 0,0 7-24 0 0,2 22-949 0 0,-1-27 1047 0 0,-1 0-1 0 0,1-1 0 0 0,-2 1 0 0 0,1 0 1 0 0,-2 2-98 0 0,1-2 65 0 0,0-1-1 0 0,1 0 1 0 0,0 0 0 0 0,0 0 0 0 0,1 0 0 0 0,1 3-65 0 0,-3 10 0 0 0,1-20 0 0 0,0 0 0 0 0,-1 1 0 0 0,1-1 0 0 0,0 0 0 0 0,0 0 0 0 0,0 0 0 0 0,1 0 0 0 0,-1 0 0 0 0,0 0 0 0 0,1 2 0 0 0,2 3 0 0 0,-1 1 0 0 0,-1-1 0 0 0,1 1 0 0 0,-1-1 0 0 0,0 1 0 0 0,-1 4 0 0 0,3 20 0 0 0,0-17 71 0 0,0 4-115 0 0,0-1 1 0 0,-1 19 43 0 0,2 17 16 0 0,-1-25-16 0 0,3-4 0 0 0,-6 5 0 0 0,0-22 0 0 0,-1 0 0 0 0,0 0 0 0 0,0 1 0 0 0,1 0 0 0 0,1-1 0 0 0,0 4 0 0 0,0 12 0 0 0,3 14 0 0 0,-1 10 0 0 0,-1-20 0 0 0,-2-20 0 0 0,1 0 0 0 0,1-2 0 0 0,-2 2 0 0 0,-2-2 0 0 0,1 1 0 0 0,-1-1 0 0 0,-1 0 0 0 0,3 3 0 0 0,3-1 0 0 0,-1-3-64 0 0,-2-4-273 0 0,0-1-138 0 0,0 0-33 0 0,0 0-4 0 0,0 0 0 0 0,0 0 0 0 0,0 0-728 0 0,0 0-3058 0 0,0 0-1315 0 0</inkml:trace>
  <inkml:trace contextRef="#ctx0" brushRef="#br2" timeOffset="-32125.7">1014 2798 1840 0 0,'-11'-2'133'0'0,"5"3"-30"0"0,5 0 286 0 0,1-1 117 0 0,0 0 19 0 0,-3-2 673 0 0,1-2 8886 0 0,117 13-9358 0 0,-105-9-714 0 0,0-1 1 0 0,0 0-1 0 0,0 0 1 0 0,0-1-1 0 0,5-2-12 0 0,6 0 183 0 0,-1 1-1 0 0,0 1 0 0 0,1 1 1 0 0,9 1-183 0 0,-18 0 0 0 0,1 0 4 0 0,0 0-1 0 0,0-1 0 0 0,6-2-3 0 0,-9 2 14 0 0,1 0 0 0 0,-1 1 0 0 0,0 0 0 0 0,2 1-14 0 0,34-2-2 0 0,-19 0 2 0 0,-16 1 0 0 0,-1-1 0 0 0,0 0-1 0 0,6-2 1 0 0,-11 2 0 0 0,-1 0 0 0 0,1 1 1 0 0,-1-1-1 0 0,1 1 0 0 0,0 0 0 0 0,-1 0 0 0 0,3 1 0 0 0,70 1 0 0 0,-44 3 0 0 0,-13-5-5 0 0,-18 0 11 0 0,0 0 1 0 0,1-1 0 0 0,-1 1 0 0 0,0 0 0 0 0,0 0 0 0 0,0 0 0 0 0,0 0 0 0 0,0 0 0 0 0,1 1 0 0 0,-1-1-7 0 0,6 2 0 0 0,4-3 0 0 0,13-1 0 0 0,30-2 63 0 0,37 2-63 0 0,-88 2 7 0 0,0 0 0 0 0,1-1-1 0 0,-1 1 1 0 0,0-1-1 0 0,0 0 1 0 0,1 0-7 0 0,0 0 4 0 0,0 0 0 0 0,1 0 0 0 0,-1 0 0 0 0,1 1 0 0 0,-1 0 1 0 0,1 0-5 0 0,3-1-1 0 0,4-2 1 0 0,-13 3 0 0 0,10 0 11 0 0,-11-1 10 0 0,1 1 0 0 0,-1-1-1 0 0,0 0 1 0 0,1 0 0 0 0,-1 0-1 0 0,0 0 1 0 0,1 0 0 0 0,-1 0-1 0 0,1 1 1 0 0,0-1 0 0 0,-1-1 0 0 0,1 1-1 0 0,0 0 1 0 0,0 0 0 0 0,-1 0-1 0 0,1 0 1 0 0,0 0 0 0 0,0 0-1 0 0,0 0 1 0 0,0 0 0 0 0,0 0-21 0 0,0 0 7 0 0,0 1 0 0 0,0-1 0 0 0,0 1 0 0 0,0 0 0 0 0,0-1-1 0 0,0 1 1 0 0,0-1 0 0 0,0 1 0 0 0,0-1 0 0 0,1 1 0 0 0,-1 0 0 0 0,0-1 0 0 0,0 1 0 0 0,0-1 0 0 0,0 1 0 0 0,1 0 0 0 0,-1-1 0 0 0,0 1 0 0 0,0-1 0 0 0,1 1 0 0 0,-1 0-1 0 0,0-1 1 0 0,0 1 0 0 0,1 0 0 0 0,-1 0 0 0 0,0-1 0 0 0,1 1 0 0 0,-1 0 0 0 0,1 0 0 0 0,-1-1 0 0 0,0 1 0 0 0,1 0 0 0 0,-1 0 0 0 0,1 0-7 0 0,-1 0 2 0 0,0 0 1 0 0,1 0-1 0 0,-1 0 1 0 0,0 0-1 0 0,0 0 1 0 0,0-1 0 0 0,0 1-1 0 0,1 0 1 0 0,-1 0-1 0 0,0 0 1 0 0,0 0-1 0 0,0 0 1 0 0,0 0-1 0 0,1 0 1 0 0,-1-1 0 0 0,0 1-1 0 0,0 0 1 0 0,0 0-1 0 0,0 0 1 0 0,0 0-1 0 0,0 0 1 0 0,0-1-1 0 0,1 1 1 0 0,-1 0-1 0 0,0 0 1 0 0,0 0 0 0 0,0 0-1 0 0,0-1 1 0 0,0 1-1 0 0,0 0 1 0 0,0 0-1 0 0,0 0 1 0 0,0-1-1 0 0,0 1 1 0 0,0 0-1 0 0,0 0 1 0 0,0 0 0 0 0,0-1-1 0 0,0 1 1 0 0,0 0-1 0 0,0 0 1 0 0,0 0-1 0 0,-1 0 1 0 0,1-1-1 0 0,0 1 1 0 0,0 0 0 0 0,0 0-1 0 0,0 0 1 0 0,0 0-1 0 0,0-1 1 0 0,0 1-1 0 0,-1 0 1 0 0,1 0-1 0 0,0 0 1 0 0,0 0-1 0 0,0 0-2 0 0,-9-25 370 0 0,5 2-282 0 0,3 20-4 0 0,1 0 0 0 0,-1-1 0 0 0,1 1 0 0 0,0-1 0 0 0,0 1 0 0 0,0-1 0 0 0,1 1 0 0 0,-1-1 0 0 0,1 1 0 0 0,0-1 0 0 0,0 1 0 0 0,1-3-84 0 0,-1 1-65 0 0,0 0 1 0 0,0 0 0 0 0,0-1-1 0 0,0-3 65 0 0,2-39 56 0 0,-1 36-45 0 0,-1-1-1 0 0,-1 1 0 0 0,0 0 0 0 0,0-1 1 0 0,-2 1-1 0 0,1 0 0 0 0,-4-12-10 0 0,-4-21 64 0 0,6 31-49 0 0,0 0 0 0 0,1-1 0 0 0,0 1 0 0 0,1-6-15 0 0,-4-35 4 0 0,1 36-4 0 0,1 1 0 0 0,2-1 0 0 0,-1-9 0 0 0,1 1 35 0 0,-3-18-35 0 0,1 25 7 0 0,1 1 1 0 0,1-1-1 0 0,1 0 0 0 0,1-3-7 0 0,2-5 118 0 0,-3 18-22 0 0,1 1-1 0 0,0-1 1 0 0,1 0-1 0 0,1-4-95 0 0,1-16-104 0 0,-3 26 70 0 0,-1-1-1 0 0,1 0 0 0 0,-1 0 1 0 0,1 1-1 0 0,1-1 0 0 0,-1-1 35 0 0,2 1 29 0 0,-1-1 0 0 0,-1 0 0 0 0,1 0 0 0 0,-1 0 0 0 0,0 0 0 0 0,0 0 0 0 0,-1 0 0 0 0,0 0 0 0 0,0 0 0 0 0,0 0 0 0 0,-2-4-29 0 0,1-15-133 0 0,1 20 133 0 0,0 0 0 0 0,0 1 0 0 0,0-1-1 0 0,-1 0 1 0 0,0 1 0 0 0,0-1 0 0 0,0 0 0 0 0,-1 1-1 0 0,0-4 1 0 0,-2-5 92 0 0,3 7-76 0 0,-3 2-28 0 0,3 3-48 0 0,1 1-13 0 0,3 19-6 0 0,-1-3 33 0 0,-2-13 31 0 0,0 1 0 0 0,1-1 0 0 0,-1 0 0 0 0,1 1 0 0 0,0-1 0 0 0,1 2 15 0 0,-1 0-8 0 0,0-1 0 0 0,0 1 0 0 0,0 0 0 0 0,0-1 0 0 0,-1 1 0 0 0,0 0 0 0 0,0 0 0 0 0,0 2 8 0 0,1 24-10 0 0,0-19 0 0 0,-1 0 0 0 0,0 0 0 0 0,-1 0 0 0 0,0 0 1 0 0,-1 2 9 0 0,-1 5-5 0 0,4 11 5 0 0,0-1 0 0 0,-2-22 0 0 0,0 0 0 0 0,0 1 0 0 0,1-1 0 0 0,0 0 0 0 0,0 0 0 0 0,0 0 0 0 0,1 0 0 0 0,0 0 0 0 0,1 0 0 0 0,0 0 0 0 0,2 7 0 0 0,-3-11 0 0 0,0 0 0 0 0,0 0 0 0 0,0 1 0 0 0,-1-1 0 0 0,1 0 0 0 0,-1 1 0 0 0,0-1 0 0 0,0 3 0 0 0,1 14 0 0 0,-1-16 0 0 0,0-1 0 0 0,0 0 0 0 0,0 1 0 0 0,-1-1 0 0 0,1 0 0 0 0,-1 0 0 0 0,0 0 0 0 0,0 1 0 0 0,0-1 0 0 0,-2 2 0 0 0,-4 18 0 0 0,3-2 0 0 0,2-14 0 0 0,1 1 0 0 0,0-1 0 0 0,0 0 0 0 0,0 2 0 0 0,-4 29 0 0 0,5 7 0 0 0,-2-23 0 0 0,1-21 0 0 0,1 0 0 0 0,0 0 0 0 0,0 0 0 0 0,0 1 0 0 0,0-1 0 0 0,0 0 0 0 0,0 0 0 0 0,0 0 0 0 0,0 0 0 0 0,1 0 0 0 0,-1 0 0 0 0,0 0 0 0 0,1 0 0 0 0,-1 1 0 0 0,1 0 0 0 0,1 9 0 0 0,-3 17 0 0 0,1-27 0 0 0,0 0 0 0 0,0 1 0 0 0,0-1 0 0 0,0 0 0 0 0,0 1 0 0 0,1-1 0 0 0,-1 0 0 0 0,0 0 0 0 0,1 1 0 0 0,-1-1 0 0 0,1 0 0 0 0,-1 0 0 0 0,1 0 0 0 0,0 1 0 0 0,-1-1 0 0 0,1 0 0 0 0,0 0 0 0 0,0 0 0 0 0,0 0 0 0 0,0 0 0 0 0,0 0 0 0 0,1 0 0 0 0,-1 2 0 0 0,-1 0 0 0 0,1 0 0 0 0,0 0 0 0 0,-1 0 0 0 0,1 1 0 0 0,-1-1 0 0 0,0 0 0 0 0,0 0 0 0 0,-1 1 0 0 0,-7 26 0 0 0,7-26 0 0 0,1 1 0 0 0,-1-1 0 0 0,1 1 0 0 0,0 0 0 0 0,1 3 0 0 0,0 16 0 0 0,-1-21 0 0 0,0-1 0 0 0,0 0 0 0 0,0 0 0 0 0,0-1 0 0 0,0 1 0 0 0,0 0 0 0 0,0-1 0 0 0,1 1 0 0 0,-1 0 0 0 0,1-1 0 0 0,0 1 0 0 0,-1 0 0 0 0,1-1 0 0 0,1 2 0 0 0,-1-1 0 0 0,-1-1 0 0 0,1 1 0 0 0,0 0 0 0 0,0 0 0 0 0,-1 0 0 0 0,1 0 0 0 0,-1 0 0 0 0,1 0 0 0 0,-1 1 0 0 0,2 10 0 0 0,-2-12 0 0 0,0 0 0 0 0,0-1 0 0 0,0 1 0 0 0,1 0 0 0 0,-1-1 0 0 0,0 1 0 0 0,0 0 0 0 0,0-1 0 0 0,0 1 0 0 0,1 0 0 0 0,-1-1 0 0 0,0 1 0 0 0,1-1 0 0 0,-1 1 0 0 0,1-1 0 0 0,-1 1 0 0 0,0 0 0 0 0,1-1 0 0 0,-1 0 0 0 0,1 1 0 0 0,0 0 0 0 0,0 0 0 0 0,0 0 0 0 0,0 0 0 0 0,0 0 0 0 0,0 0 0 0 0,0 0 0 0 0,0 0 0 0 0,0 1 0 0 0,-1-1 0 0 0,1 0 0 0 0,0 2 0 0 0,3 9 0 0 0,-2 1 0 0 0,1-8 11 0 0,-3-5-5 0 0,0 1 0 0 0,0-1 0 0 0,0 0 0 0 0,0 1 0 0 0,0-1 0 0 0,0 0 0 0 0,0 1 0 0 0,0-1 0 0 0,0 0 0 0 0,0 1 1 0 0,0-1-1 0 0,0 0 0 0 0,0 1 0 0 0,0-1 0 0 0,0 0 0 0 0,0 1 0 0 0,-1-1 0 0 0,1 0 0 0 0,0 1 0 0 0,0-1 0 0 0,0 0 0 0 0,0 1 0 0 0,-1-1-6 0 0,1 0 14 0 0,0 1 1 0 0,0-1-1 0 0,-1 0 1 0 0,1 1-1 0 0,0-1 1 0 0,0 0-1 0 0,0 1 0 0 0,0-1 1 0 0,-1 1-1 0 0,1-1 1 0 0,0 1-1 0 0,0-1 1 0 0,0 0-1 0 0,0 1 1 0 0,0-1-1 0 0,0 1 0 0 0,0-1 1 0 0,0 1-1 0 0,0-1 1 0 0,1 0-1 0 0,-1 1 1 0 0,0-1-1 0 0,0 1 0 0 0,0-1-14 0 0,6 12-8 0 0,-5-11-68 0 0,-1-1-22 0 0,0 0 12 0 0,0 0 18 0 0,0 1 15 0 0,1 4 42 0 0,3 2 11 0 0,2-4 0 0 0,-5-2 0 0 0,1 0 0 0 0,-1 0-1 0 0,0-1 1 0 0,1 1 0 0 0,-1-1-1 0 0,0 1 1 0 0,1-1 0 0 0,-1 1-1 0 0,1-1 1 0 0,-1 0 0 0 0,1 0-1 0 0,-1 0 1 0 0,1 0 0 0 0,0 0 0 0 0,9 0-49 0 0,46 8 38 0 0,-31-4 11 0 0,-19-2 0 0 0,-5-1 0 0 0,1 0 0 0 0,-1 0 0 0 0,1-1 0 0 0,-1 1 0 0 0,1 0 0 0 0,-1-1 0 0 0,1 0 0 0 0,-1 0 0 0 0,1 0 0 0 0,-1 0 0 0 0,1 0 0 0 0,-1 0 0 0 0,2-1 0 0 0,6 0 0 0 0,14 1-104 0 0,-23 0-168 0 0,-1 0-72 0 0,0 0-9 0 0,0 0 42 0 0,0 0 123 0 0,0 0-238 0 0,0 0-129 0 0,0 0-638 0 0,0 0-2600 0 0,0 0-1115 0 0</inkml:trace>
  <inkml:trace contextRef="#ctx0" brushRef="#br2" timeOffset="-26735.48">2047 2712 1376 0 0,'0'0'65'0'0,"0"16"1682"0"0,-3 1-287 0 0,3-16-1101 0 0,0-1-73 0 0,0 0-29 0 0,-2 6 74 0 0,1-5 5100 0 0,1-8-5065 0 0,-1-1 1 0 0,0 1 0 0 0,0 0-1 0 0,-2-2-366 0 0,1 1 156 0 0,1 0-1 0 0,-1 0 0 0 0,1 0 1 0 0,1-2-156 0 0,-3-21 361 0 0,2 23-202 0 0,1-1 1 0 0,-1 1 0 0 0,2-8-160 0 0,-1-59 568 0 0,3-52 16 0 0,-2 115-524 0 0,-1 0 1 0 0,-1 0-1 0 0,0 0 1 0 0,-2-7-61 0 0,-1-31 492 0 0,3 35-320 0 0,-1 0 0 0 0,0 0 0 0 0,-4-12-172 0 0,-3-20 237 0 0,-7-42 2018 0 0,7 43-3132 0 0,0 9 206 0 0,2 1 911 0 0,3 23 129 0 0,-1-1-862 0 0,4 12 294 0 0,-4-7 209 0 0,5 7 40 0 0,1 1-18 0 0,-1 0 150 0 0,0 1 18 0 0,9-11-4 0 0,-4 9-239 0 0,20-15 32 0 0,-12 9 11 0 0,-12 7 0 0 0,0 0 0 0 0,1 1 0 0 0,-1-1 0 0 0,1 0 0 0 0,-1 1 0 0 0,1-1 0 0 0,0 1 0 0 0,-1-1 0 0 0,1 1 0 0 0,-1-1 0 0 0,1 1 0 0 0,0 0 0 0 0,1 0 0 0 0,6-1 0 0 0,3 1 0 0 0,-9 4 0 0 0,-3-3 0 0 0,28 16 0 0 0,-23-13 11 0 0,-2-2 10 0 0,-1 1-1 0 0,1 0 0 0 0,-1 0 1 0 0,0 0-1 0 0,0 0 1 0 0,-1 0-1 0 0,1 0 1 0 0,-1 0-1 0 0,1 1 1 0 0,-1-1-1 0 0,0 0 0 0 0,0 3-20 0 0,1 3 4 0 0,-2-8 3 0 0,0-1 0 0 0,1 1 0 0 0,-1-1 0 0 0,0 0 0 0 0,0 1 0 0 0,0-1-1 0 0,0 1 1 0 0,0-1 0 0 0,0 0 0 0 0,0 1 0 0 0,0-1 0 0 0,0 1 0 0 0,0-1 0 0 0,0 1-1 0 0,0-1 1 0 0,0 0 0 0 0,0 1 0 0 0,0-1 0 0 0,-1 1 0 0 0,1-1 0 0 0,0 0 0 0 0,0 1-1 0 0,0-1 1 0 0,-1 0 0 0 0,1 1 0 0 0,0-1-7 0 0,-1 3-67 0 0,0 0 1 0 0,1-1-1 0 0,-1 1 0 0 0,1 0 1 0 0,0-1-1 0 0,0 1 0 0 0,0 0 1 0 0,0 0-1 0 0,0-1 0 0 0,1 1 1 0 0,-1 0 66 0 0,1 12-346 0 0,0-5 343 0 0,0-9 32 0 0,-1 1 0 0 0,0-1 0 0 0,0 0 0 0 0,0 1 0 0 0,0-1 0 0 0,0 1 0 0 0,0-1 0 0 0,0 0 0 0 0,0 1 0 0 0,0-1 0 0 0,-1 0 0 0 0,1 1 0 0 0,-1-1-29 0 0,0 3 255 0 0,0-1 0 0 0,-1 0 1 0 0,1 0-1 0 0,1 1 1 0 0,-1-1-1 0 0,0 3-255 0 0,1-5 2 0 0,0 1 0 0 0,0-1 0 0 0,0 0 0 0 0,1 0 0 0 0,-1 0 0 0 0,0 0 0 0 0,1 0 0 0 0,-1 1 0 0 0,0-1 0 0 0,1 0 0 0 0,-1 0 0 0 0,1 0 0 0 0,0 0 0 0 0,-1 0 0 0 0,1 0 0 0 0,0 0 0 0 0,0 0 0 0 0,-1-1 0 0 0,2 2-2 0 0,-1-1 1 0 0,0 1-1 0 0,0-1 1 0 0,-1 1-1 0 0,1 0 1 0 0,0-1-1 0 0,-1 1 1 0 0,1 0 0 0 0,-1 0-1 0 0,0-1 1 0 0,1 1-1 0 0,-1 0 1 0 0,0 0-1 0 0,0-1 1 0 0,0 1-1 0 0,-1 0 1 0 0,1 0-1 0 0,0-1 1 0 0,0 1-1 0 0,-1 0 1 0 0,0-1-1 0 0,1 1 1 0 0,-1 0-1 0 0,0 1-22 0 0,0 0 1 0 0,1 0 0 0 0,-1 0 0 0 0,1 0 0 0 0,0 0-1 0 0,0 0 1 0 0,0 1 21 0 0,6 51-559 0 0,-6-28 556 0 0,0-2 66 0 0,-1-8 37 0 0,0-15-77 0 0,1-1 1 0 0,0 0-1 0 0,-1 1 1 0 0,1-1 0 0 0,0 0-1 0 0,0 1 1 0 0,0-1-1 0 0,0 0 1 0 0,0 0-1 0 0,1 1 1 0 0,-1-1-1 0 0,0 0 1 0 0,0 1-1 0 0,1-1 1 0 0,-1 0-1 0 0,1 1-23 0 0,0 1 4 0 0,-1-1 0 0 0,1 1 0 0 0,-1-1 0 0 0,1 1 0 0 0,-1 0 0 0 0,0-1 0 0 0,0 1 0 0 0,-1 0 0 0 0,1-1 0 0 0,0 1 0 0 0,-1 0-4 0 0,0 23-124 0 0,1-23 142 0 0,0 1 0 0 0,0-1-1 0 0,-1 0 1 0 0,1 1 0 0 0,-1-1 0 0 0,0 0-1 0 0,0 1-17 0 0,-1 5 20 0 0,-3 26 50 0 0,5-33-70 0 0,0 1 1 0 0,0-1-1 0 0,0 0 0 0 0,0 1 0 0 0,0-1 0 0 0,1 1 0 0 0,-1-1 1 0 0,1 0-1 0 0,-1 1 0 0 0,1-1 0 0 0,0 0 0 0 0,0 0 0 0 0,1 2 0 0 0,-1-2-3 0 0,-1-2 5 0 0,1 0 0 0 0,-1 1-1 0 0,1-1 1 0 0,-1 1 0 0 0,0-1 0 0 0,1 0-1 0 0,-1 1 1 0 0,0-1 0 0 0,1 1 0 0 0,-1-1 0 0 0,0 1-1 0 0,1-1 1 0 0,-1 1 0 0 0,0-1 0 0 0,0 1-1 0 0,0-1 1 0 0,0 1 0 0 0,0-1 0 0 0,1 1 0 0 0,-1-1-1 0 0,0 1 1 0 0,0-1 0 0 0,0 1 0 0 0,0-1-1 0 0,-1 1 1 0 0,1 0 0 0 0,0-1 0 0 0,0 1-1 0 0,0-1 1 0 0,0 1 0 0 0,0-1 0 0 0,-1 1 0 0 0,1-1-1 0 0,0 1 1 0 0,0-1 0 0 0,-1 0 0 0 0,1 1-1 0 0,0-1 1 0 0,-1 1 0 0 0,1-1 0 0 0,-1 0 0 0 0,1 1-1 0 0,0-1 1 0 0,-1 0-2 0 0,-6 11 83 0 0,8-6-71 0 0,-1-4 0 0 0,4 110-82 0 0,-4-103 70 0 0,2 1 0 0 0,-1-1 0 0 0,1 0 0 0 0,0 0 0 0 0,3 7 0 0 0,-4-15 7 0 0,-1 1 0 0 0,0-1-1 0 0,1 1 1 0 0,-1-1-1 0 0,1 1 1 0 0,-1 0 0 0 0,0-1-1 0 0,0 1 1 0 0,1-1 0 0 0,-1 1-1 0 0,0-1 1 0 0,0 1-1 0 0,0 0 1 0 0,0-1 0 0 0,0 1-1 0 0,1 0 1 0 0,-1-1-1 0 0,0 1 1 0 0,-1-1 0 0 0,1 1-1 0 0,0 0 1 0 0,0-1 0 0 0,0 1-7 0 0,-1 10 23 0 0,1 10 41 0 0,0-14-64 0 0,3 1 0 0 0,-3-1 0 0 0,0 0 11 0 0,1 0 32 0 0,1 0-54 0 0,-1-2-139 0 0,-1-2 128 0 0,9 5-121 0 0,-6-6 181 0 0,0 1 0 0 0,0 0 0 0 0,1-1 0 0 0,-1 0 0 0 0,1 1 0 0 0,-1-1 0 0 0,1-1 0 0 0,0 1 0 0 0,0-1 0 0 0,0 1 0 0 0,0-1 0 0 0,1 0-38 0 0,1 2 0 0 0,-3-1 6 0 0,8-4 52 0 0,-11 1-58 0 0,1 1 0 0 0,-1 0 0 0 0,0 0 0 0 0,1 0 0 0 0,-1-1 0 0 0,0 1 0 0 0,1 0 0 0 0,-1 0 0 0 0,0 0 0 0 0,1 0 0 0 0,-1 0 0 0 0,0 0 0 0 0,1 0 0 0 0,-1 0 0 0 0,0 0 0 0 0,1 0 0 0 0,-1 0 0 0 0,0 0 0 0 0,1 0 0 0 0,-1 0 0 0 0,1 0 0 0 0,-1 0 0 0 0,0 0 0 0 0,1 1 0 0 0,-1-1 0 0 0,0 0 0 0 0,0 0 0 0 0,1 0 0 0 0,-1 0 0 0 0,0 1 0 0 0,1-1 0 0 0,-1 0-1 0 0,0 0 1 0 0,0 1 0 0 0,1-1 0 0 0,-1 0 1 0 0,0 1-1 0 0,0-1 0 0 0,0 0 1 0 0,1 0-1 0 0,-1 0 0 0 0,0 1 1 0 0,0-1-1 0 0,0 0 0 0 0,1 0 0 0 0,-1 0 1 0 0,0 0-1 0 0,0 0 0 0 0,1 0 1 0 0,-1 1-1 0 0,0-1 0 0 0,0 0 1 0 0,1 0-1 0 0,-1 0 0 0 0,0 0 0 0 0,1 0 1 0 0,-1 0-1 0 0,0 0 0 0 0,0 0 1 0 0,1 0-1 0 0,-1 0 0 0 0,0 0 0 0 0,0 0 1 0 0,1 0-1 0 0,-1-1 0 0 0,0 1 1 0 0,0 0-1 0 0,1 0 0 0 0,-1 0 1 0 0,0 0-1 0 0,0 0 0 0 0,1 0 0 0 0,-1-1 1 0 0,0 1-1 0 0,0 0 0 0 0,41-5 53 0 0,-36 4-112 0 0,0 1 1 0 0,0 0-1 0 0,-1 0 0 0 0,1 0 0 0 0,2 1 59 0 0,0-1-57 0 0,-1 1 1 0 0,1-1 0 0 0,-1 0 0 0 0,0-1-1 0 0,1 0 57 0 0,10-2 0 0 0,-8 0 0 0 0,0 2 0 0 0,1-1 0 0 0,-1 1 0 0 0,8 0 0 0 0,104-1 0 0 0,-109 2 0 0 0,0-1 0 0 0,5-3 0 0 0,-11 2 1 0 0,18 1 14 0 0,-22 1 75 0 0,23-5 436 0 0,17 6-646 0 0,-41-1-34 0 0,-1 0-20 0 0,1 0 28 0 0,9-4 141 0 0,-6 3 36 0 0,0 0 0 0 0,0 0 1 0 0,0 0-1 0 0,0 0 0 0 0,0 0 0 0 0,0 1 0 0 0,4 0-31 0 0,16-8-208 0 0,-23 8 271 0 0,-1 0 81 0 0,0 0 14 0 0,4-3-14 0 0,-3 2-141 0 0,1 1-37 0 0,-1-1-1 0 0,1 0 1 0 0,0 0 0 0 0,0 0 0 0 0,0 0 0 0 0,-1 0 0 0 0,1 0 0 0 0,0-1-1 0 0,-1 1 1 0 0,1 0 0 0 0,-1-1 0 0 0,1 0 0 0 0,-1 1 0 0 0,0-1 0 0 0,0 1-1 0 0,1-2 35 0 0,-2 1 35 0 0,1 1 0 0 0,0 0-1 0 0,-1-1 1 0 0,1 1 0 0 0,0 0-1 0 0,0-1 1 0 0,0 1-1 0 0,0 0 1 0 0,0 0 0 0 0,0 0-1 0 0,0 0-34 0 0,0 0-21 0 0,0 0 0 0 0,1 0 0 0 0,-1 0 0 0 0,-1-1 0 0 0,1 1 0 0 0,0 0 0 0 0,0 0 0 0 0,0-1-1 0 0,-1 1 1 0 0,1 0 0 0 0,0-1 0 0 0,-1 1 0 0 0,1-1 21 0 0,0-1 54 0 0,0 0 0 0 0,1-1 0 0 0,-1 1 1 0 0,1 0-1 0 0,0 0 0 0 0,0 0 0 0 0,0 0 0 0 0,0 1 0 0 0,0-1 0 0 0,2 0-54 0 0,-4 2 0 0 0,1 1 0 0 0,-1-1 0 0 0,0 1 0 0 0,0-1 0 0 0,1 1 0 0 0,-1 0 0 0 0,0-1 0 0 0,0 1 0 0 0,1-1 0 0 0,-1 1 0 0 0,0-1 0 0 0,0 1 0 0 0,0-1 0 0 0,0 1 0 0 0,0-1 0 0 0,0 0 0 0 0,0 1 0 0 0,0-1 0 0 0,0 1 0 0 0,0-1 0 0 0,0 1 0 0 0,0-1 0 0 0,0 1 0 0 0,-1-1 0 0 0,1 0 0 0 0,0 0 0 0 0,0-1 0 0 0,-1 1 0 0 0,1 0 0 0 0,0 0 0 0 0,0 0 0 0 0,0-1 0 0 0,1 1 0 0 0,-1 0 0 0 0,0 0 0 0 0,1-1 0 0 0,0-2 1 0 0,0-1 0 0 0,0 1 0 0 0,-1-1 0 0 0,0 1 0 0 0,1 0 0 0 0,-1-1-1 0 0,2-19-288 0 0,0 10 199 0 0,-1 1 0 0 0,0 0 0 0 0,-1-1 0 0 0,-2-12 89 0 0,1-8-10 0 0,1 31 10 0 0,1 0 0 0 0,-1 0 0 0 0,1 0 0 0 0,-1 0 0 0 0,1 0 0 0 0,0 0 0 0 0,1-2 0 0 0,-1 3 0 0 0,0-1 0 0 0,0 1 0 0 0,0-1 0 0 0,-1 0 0 0 0,1 1 0 0 0,-1-1 0 0 0,1 0 0 0 0,-1 1 0 0 0,0-1 0 0 0,0 0 0 0 0,-1-1 0 0 0,-7-32 127 0 0,6 29-116 0 0,0-1 1 0 0,1 1 0 0 0,-1 0 0 0 0,1-1-1 0 0,1 1 1 0 0,-1-1 0 0 0,1 1 0 0 0,1 0-1 0 0,-1-1-11 0 0,4-16 252 0 0,-1 1 0 0 0,0-22-252 0 0,-3 45-2 0 0,0-2-1 0 0,0-1 0 0 0,1 1 0 0 0,-1-1 1 0 0,0 1-1 0 0,1-1 0 0 0,0 1 0 0 0,0 0 1 0 0,-1-1-1 0 0,1 1 0 0 0,1 0 0 0 0,-1 0 0 0 0,0 0 1 0 0,0 0-1 0 0,1 0 0 0 0,-1 0 0 0 0,1 0 1 0 0,0 0-1 0 0,0 0 0 0 0,-1 1 0 0 0,1-1 0 0 0,0 1 1 0 0,0-1-1 0 0,1 1 0 0 0,-1 0 0 0 0,2-1 3 0 0,21-9 0 0 0,-16 10 0 0 0,-3-4 0 0 0,1 3 0 0 0,2 0 0 0 0,-7 2 2 0 0,7-4-30 0 0,-8 4-107 0 0,-1 0-32 0 0,0 0-1 0 0,-1-1 28 0 0,-2 1 110 0 0,-4 7 32 0 0,3-2-2 0 0,4-3 0 0 0,-1 1 0 0 0,1-1 0 0 0,-1 0 0 0 0,1 1 0 0 0,0-1 0 0 0,0 0 0 0 0,0 1 0 0 0,0-1 0 0 0,0 0 0 0 0,0 1 0 0 0,1-1 0 0 0,0 9 0 0 0,-1-8 0 0 0,-1 3 0 0 0,2 0 0 0 0,-1 0 0 0 0,0 0 0 0 0,1 0 0 0 0,1 2 0 0 0,-5 17 171 0 0,-3 33 66 0 0,5-41-237 0 0,-1-1 0 0 0,0 1 0 0 0,-4 11 0 0 0,4-20 0 0 0,-1 2 0 0 0,2-9 0 0 0,1 0 0 0 0,0 0 0 0 0,-1 1 0 0 0,1-1 0 0 0,0 0 0 0 0,0 0 0 0 0,-1 1 0 0 0,1-1 0 0 0,0 0 0 0 0,0 0 0 0 0,0 1 0 0 0,1-1 0 0 0,-1 0 0 0 0,0 0 0 0 0,0 1 0 0 0,1-1 0 0 0,-1 0 0 0 0,1 1 0 0 0,-1-1 0 0 0,1-1 0 0 0,-1 1 0 0 0,0 0 0 0 0,0 0 0 0 0,1 0 0 0 0,-1 0 0 0 0,0 0 0 0 0,0 0 0 0 0,0 0 0 0 0,0 0 0 0 0,0 0 0 0 0,0 0 0 0 0,0 0 0 0 0,0 0 0 0 0,-1 0 0 0 0,1-1 0 0 0,0 1 0 0 0,0 0 0 0 0,-1 0 0 0 0,1 0 0 0 0,-3 8 0 0 0,3-8 0 0 0,0-1 0 0 0,0 1 0 0 0,0 0 0 0 0,0 0 0 0 0,0 0 0 0 0,0 0 0 0 0,0-1 0 0 0,0 1 0 0 0,0 0 0 0 0,0 0 0 0 0,0 0 0 0 0,1 0 0 0 0,-1-1 0 0 0,0 1 0 0 0,1 0 0 0 0,-1 0 0 0 0,1-1 0 0 0,-1 1 0 0 0,0-1 0 0 0,0 1 0 0 0,1-1 0 0 0,-1 1 0 0 0,0 0 0 0 0,0-1 0 0 0,0 1 0 0 0,0-1 0 0 0,1 1 0 0 0,-1 0 0 0 0,0-1 0 0 0,0 1 0 0 0,0-1 0 0 0,0 1 0 0 0,0 0 0 0 0,-1-1 0 0 0,1 1 0 0 0,0-1 0 0 0,0 1 0 0 0,0-1 0 0 0,0 1 0 0 0,-1 0 0 0 0,1-1 0 0 0,0 1 0 0 0,-1-1 0 0 0,1 1 0 0 0,0-1 0 0 0,-1 1 0 0 0,1-1 0 0 0,-1 1 0 0 0,1-1 0 0 0,0 0 0 0 0,-5 6 0 0 0,4-5 0 0 0,1-1 0 0 0,0 1 0 0 0,-1-1 0 0 0,1 0 0 0 0,0 1 0 0 0,0-1 0 0 0,0 1 0 0 0,-1-1 0 0 0,1 1 0 0 0,0-1 0 0 0,0 1 0 0 0,0-1 0 0 0,0 1 0 0 0,0-1 0 0 0,0 1 0 0 0,0-1 0 0 0,0 1 0 0 0,0-1 0 0 0,0 1 0 0 0,0-1 0 0 0,0 1 0 0 0,1-1 0 0 0,-1 1 0 0 0,0 0 0 0 0,1 0 0 0 0,-1 5-6 0 0,1 1-1 0 0,0-1 0 0 0,0 0 1 0 0,1 4 6 0 0,-2-9-128 0 0,0-1-6 0 0,4 17 6 0 0,-3-14 140 0 0,0 0 0 0 0,0 1 0 0 0,0-1 0 0 0,0 0 0 0 0,1 0 0 0 0,-1 0 0 0 0,1 0 0 0 0,-1-1 0 0 0,1 1 0 0 0,2 2-12 0 0,-3-2-3 0 0,-1 0 0 0 0,1 0-1 0 0,-1 1 1 0 0,0-1 0 0 0,0 0-1 0 0,-1 0 1 0 0,1 0 0 0 0,-1 3 3 0 0,1-5 14 0 0,0-1 1 0 0,0 1 0 0 0,0 0 0 0 0,1 0 0 0 0,-1 0-1 0 0,0-1 1 0 0,1 1 0 0 0,-1 0 0 0 0,1 0-1 0 0,-1-1 1 0 0,1 1 0 0 0,-1 0 0 0 0,1-1-1 0 0,-1 1 1 0 0,1-1 0 0 0,0 1-15 0 0,0 1 30 0 0,-1-2-25 0 0,1 1 0 0 0,-1-1-1 0 0,1 1 1 0 0,-1-1-1 0 0,0 1 1 0 0,1 0 0 0 0,-1-1-1 0 0,0 1 1 0 0,0 0-1 0 0,0-1 1 0 0,1 1 0 0 0,-1 0-1 0 0,0-1 1 0 0,0 1-1 0 0,0 0 1 0 0,0-1 0 0 0,0 1-1 0 0,0 0 1 0 0,0-1-1 0 0,0 1 1 0 0,-1 0-1 0 0,1 0 1 0 0,0-1 0 0 0,0 1-1 0 0,-1-1 1 0 0,1 1-1 0 0,0 0 1 0 0,0-1 0 0 0,-1 1-5 0 0,0 2 10 0 0,0 3-10 0 0,5 2 0 0 0,-3-7 0 0 0,-3 1 0 0 0,0 15 0 0 0,7 4 0 0 0,-4-19 0 0 0,-1-1 2 0 0,-5 10-18 0 0,4-10-16 0 0,1-1 14 0 0,-1 1-1 0 0,1-1 0 0 0,0 1 0 0 0,-1-1 0 0 0,1 1 0 0 0,0-1 0 0 0,0 1 0 0 0,0-1 1 0 0,-1 1-1 0 0,1-1 0 0 0,0 1 0 0 0,0-1 0 0 0,0 1 0 0 0,0 0 0 0 0,0-1 1 0 0,0 1-1 0 0,0-1 0 0 0,0 1 0 0 0,0-1 0 0 0,0 1 0 0 0,1-1 0 0 0,-1 1 0 0 0,0-1 19 0 0,3 7-24 0 0,2 1 24 0 0,1-2 0 0 0,3-1 0 0 0,-7-3 0 0 0,0-1 0 0 0,0 0 0 0 0,1 0 0 0 0,-1 0 0 0 0,0 0 0 0 0,0 0 0 0 0,1 0 0 0 0,-1-1 0 0 0,0 1 0 0 0,1-1 0 0 0,-1 0 0 0 0,0 1 0 0 0,1-1 0 0 0,-1 0 0 0 0,1 0 0 0 0,-1-1 0 0 0,1 1 0 0 0,-1 0 0 0 0,0-1 0 0 0,2 0 0 0 0,12-1 0 0 0,124-6-2008 0 0,-38 3 1155 0 0,-67 2 73 0 0,79-9-768 0 0,-96 9 1348 0 0,23-2-66 0 0,57 2 79 0 0,-96 3 130 0 0,0 0-27 0 0,9 1-48 0 0,-7-1 163 0 0,-1 1 0 0 0,1-1 0 0 0,-1 0 0 0 0,1 0 0 0 0,-1-1 0 0 0,1 1 0 0 0,0-1-31 0 0,-3 1-89 0 0,-1 0-2 0 0,1-1 23 0 0,3 0 73 0 0,-3-1 56 0 0,-1 0-1 0 0,0 0 1 0 0,1 1-1 0 0,-1-1 1 0 0,0 0-1 0 0,0 0 0 0 0,0 0 1 0 0,0 0-1 0 0,-1-1-60 0 0,1 1 32 0 0,0 1-24 0 0,1-1 1 0 0,-1 0-1 0 0,0 1 0 0 0,1-1 0 0 0,-1 0 0 0 0,1 1 0 0 0,-1-1 1 0 0,1 1-1 0 0,0-1 0 0 0,-1 1 0 0 0,1-1 0 0 0,0 1 0 0 0,0 0 1 0 0,1-2-9 0 0,7-13 93 0 0,0-6 3 0 0,-7 20-76 0 0,-1-1 1 0 0,0 0-1 0 0,1 0 0 0 0,-1 0 0 0 0,0 1 0 0 0,-1-1 0 0 0,1 0 0 0 0,0 0 0 0 0,-1-1 0 0 0,0 1 0 0 0,0 0 0 0 0,0 0 0 0 0,0 0 1 0 0,0-3-21 0 0,2-21 250 0 0,-3 24-234 0 0,1 1 0 0 0,-1-1 0 0 0,1 1 1 0 0,0-1-1 0 0,0 1 0 0 0,0-1 0 0 0,0 1 0 0 0,0-1 0 0 0,0 1 0 0 0,1-1 0 0 0,-1 1 0 0 0,1-1 0 0 0,0 1 0 0 0,0-1 0 0 0,0 1 0 0 0,0-1 0 0 0,0 1 1 0 0,1-1-17 0 0,17-44 144 0 0,-10 29-16 0 0,-6 13-126 0 0,-1 0 1 0 0,1 0 0 0 0,-1 0-1 0 0,0-1 1 0 0,-1 1 0 0 0,1-1-3 0 0,-1 2-33 0 0,1 0 1 0 0,0 0-1 0 0,0 0 1 0 0,0 0 0 0 0,0 0-1 0 0,1 0 1 0 0,-1 1 0 0 0,1-1-1 0 0,0 1 1 0 0,0 0-1 0 0,1-1 33 0 0,5-6 21 0 0,-1 3-46 0 0,-6 5 19 0 0,0 1 0 0 0,0-1 0 0 0,0 0 0 0 0,0 0 0 0 0,0 1 0 0 0,-1-1 0 0 0,1 0 1 0 0,0-2 5 0 0,1 0-2 0 0,10-12 17 0 0,-11 14-9 0 0,0 1 0 0 0,0 0 0 0 0,0 0 0 0 0,0 0 0 0 0,0 0 1 0 0,0 0-1 0 0,0 0 0 0 0,1 0 0 0 0,-1 1 0 0 0,0-1-6 0 0,-1 1 6 0 0,4-3-6 0 0,3 3 0 0 0,-3 0 17 0 0,-4 0 66 0 0,-1 0-1 0 0,0 0-8 0 0,10 14-2 0 0,-9-11-72 0 0,-1-3 0 0 0,1 1 0 0 0,-1 0 0 0 0,1-1 0 0 0,-1 1 0 0 0,0 0 0 0 0,1-1 0 0 0,-1 1 0 0 0,0 0 0 0 0,1-1 0 0 0,-1 1 0 0 0,0 0 0 0 0,0 0 0 0 0,0-1 0 0 0,0 1 0 0 0,0 0 0 0 0,0 0 0 0 0,0-1 0 0 0,0 1 0 0 0,0 0 0 0 0,-2 21 0 0 0,2-18 0 0 0,0 4 0 0 0,0 0 0 0 0,0 1 0 0 0,-1-1 0 0 0,0 0 0 0 0,-1 1 0 0 0,-1 3 0 0 0,-7 18-80 0 0,8-25 77 0 0,1-1 0 0 0,-1 0 0 0 0,1 1 1 0 0,1-1-1 0 0,-1 0 0 0 0,1 1 0 0 0,-1 3 3 0 0,0 9 4 0 0,-3 9 86 0 0,1 1 1 0 0,0 14-91 0 0,1-26 11 0 0,2-13-11 0 0,-1 0 0 0 0,1-1 0 0 0,0 1 0 0 0,-1 0 0 0 0,1 0 0 0 0,0 0 0 0 0,0 0 0 0 0,0-1 0 0 0,0 1 0 0 0,1 0 0 0 0,-1 0 0 0 0,0 0 0 0 0,1 0 0 0 0,6 21 80 0 0,-4-19-83 0 0,0 0 0 0 0,0-1 0 0 0,1 1 0 0 0,-1-1 1 0 0,1 0-1 0 0,3 3 3 0 0,-7-6 3 0 0,1 0 75 0 0,5 15 12 0 0,-4-8-36 0 0,-1-4-1 0 0,2 3-42 0 0,1 0-11 0 0,-2-2 10 0 0,-2-3 18 0 0,1-1-47 0 0,-1 0-1 0 0,1 0 1 0 0,-1 1-1 0 0,0-1 1 0 0,1 0-1 0 0,-1 1 0 0 0,1-1 1 0 0,-1 0-1 0 0,1 1 1 0 0,-1-1-1 0 0,0 0 1 0 0,1 1-1 0 0,-1-1 1 0 0,0 1-1 0 0,1-1 1 0 0,-1 1-1 0 0,0-1 1 0 0,1 1 19 0 0,-1-1 27 0 0,0 1 1 0 0,1-1 0 0 0,-1 1 0 0 0,0-1-1 0 0,1 1 1 0 0,-1-1 0 0 0,0 1 0 0 0,1-1 0 0 0,-1 1-1 0 0,1-1 1 0 0,-1 1 0 0 0,1-1 0 0 0,-1 0-1 0 0,1 1 1 0 0,-1-1 0 0 0,1 0 0 0 0,0 0-1 0 0,-1 1 1 0 0,1-1-28 0 0,8 0-319 0 0,-7 0 348 0 0,0 1 0 0 0,0-1 0 0 0,0 0 0 0 0,0-1 0 0 0,0 1 0 0 0,0 0 0 0 0,0-1 0 0 0,0 1 0 0 0,0-1 0 0 0,0 1 0 0 0,1-1-29 0 0,3-2-100 0 0,1 0 1 0 0,0 1-1 0 0,0 0 0 0 0,0 0 0 0 0,1 0 1 0 0,-1 1 99 0 0,28-12 0 0 0,-35 13 0 0 0,9-3 0 0 0,-1 1 0 0 0,0 1 0 0 0,1 0 0 0 0,5 0 0 0 0,22-5 0 0 0,8 2 0 0 0,-33 3 0 0 0,0 0 0 0 0,-1 0 0 0 0,1 1 0 0 0,8 1 0 0 0,-7-1 0 0 0,1 1 0 0 0,-1-2 0 0 0,1 0 0 0 0,18 0 0 0 0,11-1 0 0 0,24-4 0 0 0,-11 0 0 0 0,-54 6 0 0 0,23-2 104 0 0,-1 1 0 0 0,1 0 1 0 0,0 2-1 0 0,7 1-104 0 0,-29-1 22 0 0,1-1 0 0 0,-1 0 0 0 0,1 0 0 0 0,-1 0 0 0 0,1 0 0 0 0,-1-1 0 0 0,1 1 0 0 0,0-1-22 0 0,0 0 4 0 0,-1 1 0 0 0,1-1 0 0 0,-1 1 1 0 0,1 0-1 0 0,-1 0 0 0 0,1 0 0 0 0,0 0 0 0 0,-1 0 1 0 0,1 0-1 0 0,-1 1 0 0 0,1-1 0 0 0,-1 1 1 0 0,2 0-5 0 0,-2 0-1 0 0,15-1 31 0 0,-7 0-669 0 0,7-8 1425 0 0,-8 8-776 0 0,-8-1 44 0 0,2-1-28 0 0,-3 1-163 0 0,0 1-98 0 0,0 0-21 0 0,0 0 96 0 0,0 0 431 0 0,0 0 193 0 0,0 0 42 0 0,0 0-95 0 0,0 0-427 0 0,0 0-189 0 0,0 0-34 0 0,-1 0 34 0 0,-4-1 189 0 0,4 0 98 0 0,-1 1 0 0 0,0-1 0 0 0,0 1-1 0 0,0 0 1 0 0,0 0 0 0 0,0 0 0 0 0,0 0 0 0 0,-1 1-82 0 0,-2-1 90 0 0,3 0-369 0 0,-23 3-1300 0 0,3 0-715 0 0,18-3-2484 0 0</inkml:trace>
  <inkml:trace contextRef="#ctx0" brushRef="#br2" timeOffset="-25836.57">4341 2667 5696 0 0,'0'0'132'0'0,"0"0"17"0"0,0 0 10 0 0,16 1 609 0 0,-13 0-277 0 0,1 1 0 0 0,0-2 0 0 0,0 1-1 0 0,-1 0 1 0 0,1-1 0 0 0,2 1-491 0 0,19 3 1773 0 0,-19-3-1611 0 0,-1 0 1 0 0,0 0-1 0 0,1-1 0 0 0,-1 0 0 0 0,1 0 0 0 0,-1-1 0 0 0,0 0 1 0 0,1 0-163 0 0,10-1 324 0 0,23-3 536 0 0,-33 5-668 0 0,0-1 1 0 0,-1 1-1 0 0,1-1 1 0 0,0 0-1 0 0,-1 0 1 0 0,1-1-1 0 0,0 0 1 0 0,-1 0-1 0 0,4-2-192 0 0,-7 3 26 0 0,0 0 0 0 0,0 0 0 0 0,0 0-1 0 0,0-1 1 0 0,0 1 0 0 0,0-1 0 0 0,-1 1 0 0 0,1-1 0 0 0,0 0 0 0 0,-1 1-1 0 0,0-1 1 0 0,1 0 0 0 0,-1 0 0 0 0,0 0 0 0 0,0 0 0 0 0,0 0-1 0 0,0-1 1 0 0,0 1 0 0 0,0 0 0 0 0,-1 0 0 0 0,1-1 0 0 0,-1 1-1 0 0,0 0 1 0 0,1-1 0 0 0,-1 1-26 0 0,5-67 320 0 0,-4 62-312 0 0,-1-1 0 0 0,1 1 0 0 0,0 0 0 0 0,1 0 0 0 0,0 0 0 0 0,0-1-8 0 0,0 7-25 0 0,0 0 0 0 0,0 0 0 0 0,0 1-1 0 0,1-1 1 0 0,-1 1 0 0 0,0 0 0 0 0,0 0 0 0 0,0 0-1 0 0,1 0 26 0 0,4 2 0 0 0,5 3 1 0 0,-11-4 0 0 0,1-1 0 0 0,-1 1 1 0 0,1 0-1 0 0,-1 0 0 0 0,1-1 1 0 0,-1 1-1 0 0,0 0 0 0 0,0 1 1 0 0,1-1-1 0 0,-1 0 0 0 0,0 1-1 0 0,38 29 392 0 0,-19-12-189 0 0,-13-12 162 0 0,1 0 0 0 0,-1 0 0 0 0,1-1 0 0 0,0-1 0 0 0,1 1 0 0 0,7 3-365 0 0,3 1-209 0 0,-16-8 140 0 0,1 0 0 0 0,-1 0-1 0 0,1-1 1 0 0,0 1 0 0 0,0-1 0 0 0,-1 0 0 0 0,1 1 0 0 0,0-2-1 0 0,0 1 1 0 0,4 0 69 0 0,21 7 725 0 0,-24-8-702 0 0,-1 1-1 0 0,1 0 0 0 0,0 0 0 0 0,-1 0 0 0 0,0 0 0 0 0,2 1-22 0 0,-2 0 47 0 0,0-1 0 0 0,0 0 0 0 0,0 0 0 0 0,0 0 0 0 0,1-1 0 0 0,-1 1-47 0 0,20 3-63 0 0,-21-4 45 0 0,0 1 0 0 0,-1 0 0 0 0,1 0 0 0 0,-1 0 0 0 0,1 0 0 0 0,-1 0 0 0 0,3 2 18 0 0,6 2 6 0 0,-6-3-6 0 0,-1 2 0 0 0,2-2 0 0 0,0 2 0 0 0,0-3 0 0 0,12-3 0 0 0,-2-1 0 0 0,8-3 1045 0 0,-13 4-997 0 0,-1-1 0 0 0,1 2-1 0 0,-1-1 1 0 0,9 1-48 0 0,-9 1 97 0 0,0 0-1 0 0,0-1 0 0 0,0 0 1 0 0,2-2-97 0 0,-4 2-164 0 0,-1 0 0 0 0,1 0 1 0 0,6 1 163 0 0,21-3 193 0 0,31-5 105 0 0,15-5-744 0 0,-41 6 642 0 0,1 1 0 0 0,15 2-196 0 0,-53 4 66 0 0,21-1-379 0 0,0 0-1 0 0,6 2 314 0 0,-26-1-165 0 0,-1 0 1 0 0,1 0-1 0 0,0 0 1 0 0,-1 0-1 0 0,1-1 0 0 0,0 0 165 0 0,15-1-1527 0 0,-8 3 371 0 0</inkml:trace>
  <inkml:trace contextRef="#ctx0" brushRef="#br2" timeOffset="-19713.02">5950 2438 10136 0 0,'1'-3'69'0'0,"1"0"0"0"0,-1 1 0 0 0,0-1 1 0 0,1 0-1 0 0,0 1 0 0 0,0 0 0 0 0,0-1 0 0 0,0 1 1 0 0,0 0-1 0 0,0 0 0 0 0,3-2-69 0 0,-2 1 67 0 0,0 0 0 0 0,0 0 0 0 0,0 0 0 0 0,0 0 0 0 0,2-4-67 0 0,14-27 930 0 0,-18 29-447 0 0,5-10 760 0 0,-6 14-1154 0 0,0 1-1 0 0,1-1 0 0 0,-1 1 1 0 0,0-1-1 0 0,0 1 0 0 0,1-1 1 0 0,-1 1-1 0 0,0-1 0 0 0,1 1 1 0 0,-1-1-1 0 0,0 1 0 0 0,1-1 1 0 0,-1 1-1 0 0,1 0 0 0 0,-1-1 1 0 0,1 1-1 0 0,-1 0 0 0 0,1-1 1 0 0,-1 1-1 0 0,1 0 1 0 0,-1 0-89 0 0,3-3 868 0 0,-3 2-848 0 0,0 1 0 0 0,0 0 0 0 0,0 0 0 0 0,0-1 1 0 0,0 1-1 0 0,0 0 0 0 0,0 0 0 0 0,1-1 0 0 0,-1 1 1 0 0,0 0-1 0 0,0 0 0 0 0,0-1 0 0 0,1 1 1 0 0,-1 0-1 0 0,0 0 0 0 0,0 0 0 0 0,0-1 0 0 0,1 1 1 0 0,-1 0-1 0 0,0 0 0 0 0,0 0 0 0 0,1 0 0 0 0,-1-1 1 0 0,0 1-1 0 0,1 0 0 0 0,-1 0 0 0 0,0 0 1 0 0,0 0-1 0 0,1 0 0 0 0,-1 0 0 0 0,0 0 0 0 0,1 0 1 0 0,-1 0-1 0 0,0 0 0 0 0,1 0 0 0 0,-1 0 0 0 0,0 0-20 0 0,5 4 2 0 0,-1 0-1 0 0,0-1 0 0 0,0 1 1 0 0,0 1-1 0 0,0-1 0 0 0,-1 1 1 0 0,0-1-1 0 0,0 1 1 0 0,0 0-1 0 0,0 0 0 0 0,-1 0 1 0 0,0 1-1 0 0,2 4-1 0 0,1 7-1 0 0,0 1 1 0 0,-1-1-1 0 0,1 18 1 0 0,7 90 0 0 0,-11-98 0 0 0,-1 1 0 0 0,-2-1 0 0 0,-2 18 0 0 0,0-19 36 0 0,2 0 0 0 0,1 13-36 0 0,1-34 145 0 0,-1-2-44 0 0,1-1 0 0 0,0 1 0 0 0,0-1-1 0 0,0 1 1 0 0,1-1 0 0 0,-1 1 0 0 0,1-1 0 0 0,-1 1 0 0 0,1-1 0 0 0,0 0-1 0 0,0 1 1 0 0,0-1 0 0 0,0 0 0 0 0,0 1 0 0 0,0-1 0 0 0,1 0 0 0 0,-1 0-1 0 0,1 0-100 0 0,-1 0 10 0 0,1 0-4 0 0,11 2-6 0 0,-9-3-99 0 0,1 0-1 0 0,0-1 0 0 0,0 1 0 0 0,0-1 1 0 0,0-1-1 0 0,0 1 0 0 0,0-1 0 0 0,-1 1 1 0 0,1-1-1 0 0,0-1 0 0 0,0 1 0 0 0,-1-1 1 0 0,1 1-1 0 0,-1-2 0 0 0,1 1 0 0 0,-1 0 1 0 0,0-1-1 0 0,0 0 0 0 0,0 1 0 0 0,0-2 0 0 0,0 1 1 0 0,-1 0-1 0 0,0-1 0 0 0,1 0 0 0 0,-1 1 1 0 0,0-1-1 0 0,-1-1 0 0 0,1 1 100 0 0,4-10-1022 0 0</inkml:trace>
  <inkml:trace contextRef="#ctx0" brushRef="#br2" timeOffset="-19329.821">5947 2488 15664 0 0,'0'0'356'0'0,"0"0"49"0"0,11-11 539 0 0,-4 7-943 0 0,0 1 1 0 0,0-1 0 0 0,0 2-1 0 0,0-1 1 0 0,1 1-1 0 0,-1 0 1 0 0,1 1 0 0 0,-1 0-1 0 0,1 0 1 0 0,3 0-2 0 0,18 0-1 0 0,1 2-1 0 0,3 1 2 0 0,-9 0 1 0 0,68 3-1158 0 0,-58-5-4629 0 0</inkml:trace>
  <inkml:trace contextRef="#ctx0" brushRef="#br0" timeOffset="-5627.312">506 1231 2304 0 0,'0'0'220'0'0,"0"0"83"0"0,0 0 31 0 0,0 0 9 0 0,0 0 0 0 0,0 0-6 0 0,0 0-1 0 0,0 0 0 0 0,0 0 20 0 0,0 0 84 0 0,-3 18 2652 0 0,3 0-739 0 0,1-14-2304 0 0,1 0 1 0 0,0 1-1 0 0,0-1 1 0 0,1 0-1 0 0,-1-1 0 0 0,4 4-49 0 0,-6-6-51 0 0,5 4 265 0 0,-1-1-1 0 0,1 0 1 0 0,0 0 0 0 0,0-1-1 0 0,0 1 1 0 0,0-1-1 0 0,4 1-213 0 0,-8-3 19 0 0,29 10 341 0 0,1 0-1632 0 0,-16-3 888 0 0</inkml:trace>
  <inkml:trace contextRef="#ctx0" brushRef="#br0" timeOffset="-5312.053">981 1442 10136 0 0,'0'0'230'0'0,"0"0"30"0"0,1 0 19 0 0,2 0-217 0 0,12 5 156 0 0,-7-2-211 0 0,12 5 174 0 0,-15-7-101 0 0,0 1 0 0 0,0 0 1 0 0,0 1-1 0 0,-1-1 0 0 0,1 1 1 0 0,-1 0-1 0 0,1 0 0 0 0,-1 0 0 0 0,0 0 1 0 0,2 3-81 0 0,15 11-301 0 0,-17-14-342 0 0,5 2-3389 0 0</inkml:trace>
  <inkml:trace contextRef="#ctx0" brushRef="#br0" timeOffset="-5042.902">1420 1678 5064 0 0,'0'0'448'0'0,"7"3"-352"0"0,-1-1-96 0 0,3 1 0 0 0,0 3 792 0 0,0-4 136 0 0,4-2 32 0 0,-4 3 8 0 0,0-3-744 0 0,4 3-144 0 0,0-3-80 0 0,0 2 80 0 0,-4 2-144 0 0,-3-4-32 0 0</inkml:trace>
  <inkml:trace contextRef="#ctx0" brushRef="#br0" timeOffset="-5041.902">1925 1819 10448 0 0,'0'0'464'0'0,"0"0"96"0"0,7 3-448 0 0,2 0-112 0 0,4-3 0 0 0,-4 0 0 0 0,4 2 0 0 0,-4-2-144 0 0,6 3 32 0 0,-2-3-2928 0 0,-4 3-576 0 0</inkml:trace>
  <inkml:trace contextRef="#ctx0" brushRef="#br0" timeOffset="-4756.216">2472 1955 2304 0 0,'0'0'96'0'0,"5"6"32"0"0,-5-6-128 0 0,11 0 0 0 0,-6 2 0 0 0,5-2 0 0 0,-10 0 1760 0 0,9 0 336 0 0,4 3 64 0 0,3 0-4152 0 0,-1-6-832 0 0</inkml:trace>
  <inkml:trace contextRef="#ctx0" brushRef="#br0" timeOffset="-4486.015">2933 2030 4608 0 0,'1'0'353'0'0,"22"4"-12"0"0,18 5 4694 0 0,-32-7-4523 0 0,-1 0 0 0 0,0-1 0 0 0,0 0-1 0 0,3 0-511 0 0,27 4 888 0 0,-30-3-824 0 0,0 0 1 0 0,1 0-1 0 0,-1-1 1 0 0,0 0-1 0 0,4-1-64 0 0,18 5-30 0 0,-10-1-94 0 0,1 2-3620 0 0,-11-1-432 0 0</inkml:trace>
  <inkml:trace contextRef="#ctx0" brushRef="#br0" timeOffset="-4485.015">3488 2152 6592 0 0,'18'1'688'0'0,"0"1"0"0"0,12 2-688 0 0,-12-1 1096 0 0,0-1 0 0 0,12 0-1096 0 0,17 3 775 0 0,-19-2-569 0 0,-6 3-222 0 0,-13-4-112 0 0,0 2-5 0 0</inkml:trace>
  <inkml:trace contextRef="#ctx0" brushRef="#br0" timeOffset="-4217.461">4026 2257 13824 0 0,'0'0'314'0'0,"13"4"872"0"0,9 1-1135 0 0,-4 0 391 0 0,1-2-1 0 0,8 2-441 0 0,-12-4-419 0 0,1-1 0 0 0,-1 0 0 0 0,1-1 419 0 0,-3-1-5457 0 0</inkml:trace>
  <inkml:trace contextRef="#ctx0" brushRef="#br0" timeOffset="-3910.63">4565 2379 15952 0 0,'8'0'288'0'0,"0"0"-1"0"0,0 1 1 0 0,0 0 0 0 0,-1 0 0 0 0,1 0 0 0 0,7 3-288 0 0,-5-1-38 0 0,-1-1 0 0 0,1-1 0 0 0,0 1 0 0 0,-1-2 0 0 0,1 1 0 0 0,0-1 0 0 0,2-1 38 0 0,5 1 10 0 0,-6 0-51 0 0,18 0 1068 0 0,29 3-1027 0 0,59 9-2683 0 0,-97-9 1669 0 0</inkml:trace>
  <inkml:trace contextRef="#ctx0" brushRef="#br0" timeOffset="-3658.264">5217 2482 15576 0 0,'0'0'356'0'0,"0"0"49"0"0,0 0 20 0 0,0 0-46 0 0,7-3-233 0 0,8-1-118 0 0,1 0 0 0 0,-1 1 0 0 0,6 1-28 0 0,-2-1-12 0 0,45-5 12 0 0,-58 7-537 0 0,1 1 0 0 0,-1 0-1 0 0,1 1 1 0 0,-1-1-1 0 0,1 1 1 0 0,2 1 537 0 0,0 1 1039 0 0,1-1 0 0 0,-1 2-1 0 0,6 2-1038 0 0,-13-5 683 0 0,29 1 798 0 0,-10-1-1481 0 0,-15 0 0 0 0,0-1 0 0 0,0 0 0 0 0,1 0 0 0 0,4-1 0 0 0,18 0 0 0 0,-24 1 0 0 0,1 0 0 0 0,0 0 0 0 0,0-1 0 0 0,4 0 0 0 0,5-3 0 0 0</inkml:trace>
  <inkml:trace contextRef="#ctx0" brushRef="#br0" timeOffset="-983.962">2119 926 10136 0 0,'0'0'230'0'0,"-5"1"548"0"0,1 2-730 0 0,-11 1-51 0 0,5-2 476 0 0,9-1 26 0 0,1-1 12 0 0,-1 0-69 0 0,-3 3-220 0 0,3-3 164 0 0,18 0 1054 0 0,2 0-1416 0 0,-1 0-1 0 0,0-2 1 0 0,0 0 0 0 0,0-1-1 0 0,0-1 1 0 0,0-1 0 0 0,3-2-24 0 0,-4 1 123 0 0,-10 4 13 0 0,0 0 0 0 0,-1-1 0 0 0,1 0 0 0 0,-1 0 0 0 0,0 0 0 0 0,0-1 0 0 0,0 0 0 0 0,5-4-136 0 0,-5 3 28 0 0,-5 5-16 0 0,0-1-1 0 0,0 0 0 0 0,-1 1 0 0 0,1-1 0 0 0,0 1 0 0 0,-1-1 0 0 0,1 0 0 0 0,-1 1 0 0 0,1-1 1 0 0,-1 0-1 0 0,1 0 0 0 0,-1 0 0 0 0,1 1 0 0 0,-1-1 0 0 0,0 0 0 0 0,1 0 0 0 0,-1 0 0 0 0,0 0 1 0 0,0 0-12 0 0,2-4 52 0 0,-2 4-36 0 0,1 0 0 0 0,0 0 0 0 0,-1 0 0 0 0,1-1 0 0 0,-1 1 0 0 0,0 0 0 0 0,1 0 0 0 0,-1-1 0 0 0,0 1 0 0 0,0 0 0 0 0,0 0 0 0 0,0-1 0 0 0,0 1 0 0 0,0 0 0 0 0,0-1 0 0 0,0 1 0 0 0,0 0 0 0 0,-1 0 0 0 0,1-1 0 0 0,0 1 0 0 0,-1 0 0 0 0,1 0 0 0 0,-1 0 0 0 0,1 0 0 0 0,-1-1 0 0 0,0 1 0 0 0,0 0 0 0 0,1 0 0 0 0,-1 0 0 0 0,0 0-16 0 0,-6-11 292 0 0,7 11-238 0 0,-1 0-1 0 0,1 0 1 0 0,-1 0-1 0 0,0 0 1 0 0,1 0-1 0 0,-1 0 1 0 0,0 0-1 0 0,0 0 1 0 0,1 0-1 0 0,-1 0 1 0 0,0 0-1 0 0,0 0 1 0 0,0 1-1 0 0,0-1 0 0 0,0 0 1 0 0,0 1-1 0 0,0-1 1 0 0,0 1-1 0 0,-1-1 1 0 0,1 1-1 0 0,0 0 1 0 0,0-1-1 0 0,0 1 1 0 0,0 0-1 0 0,-1 0 1 0 0,1 0-1 0 0,0 0 0 0 0,0 0 1 0 0,-1 0-54 0 0,-3 0-15 0 0,0 1 0 0 0,0 0 0 0 0,1 0 0 0 0,-1 0 0 0 0,0 1-1 0 0,-4 1 16 0 0,-41 11 144 0 0,34-8-27 0 0,10-4-60 0 0,0 0-1 0 0,0 0 1 0 0,1 1 0 0 0,-1-1-1 0 0,0 2-56 0 0,-4 6-79 0 0,6-5 78 0 0,4-4 1 0 0,-1-1 0 0 0,0 1 0 0 0,0-1 0 0 0,1 1 0 0 0,-1 0 0 0 0,1 0 0 0 0,-1-1 0 0 0,0 1 0 0 0,1 0 0 0 0,0 0 0 0 0,-1 0 0 0 0,1-1 0 0 0,-1 1 0 0 0,1 0 0 0 0,0 0 0 0 0,0 0 0 0 0,-1 0 0 0 0,1 0 0 0 0,0 0 0 0 0,0 0 0 0 0,-1 4 0 0 0,0-2 0 0 0,0 0 0 0 0,-1-1 0 0 0,0 1 0 0 0,0-1 0 0 0,0 1 0 0 0,0-1 0 0 0,0 0 0 0 0,-1 1 0 0 0,-4 5 0 0 0,7-8 0 0 0,0 0 0 0 0,-1 0 0 0 0,1 1 0 0 0,0-1 0 0 0,0 0 0 0 0,-1 1 0 0 0,1-1 0 0 0,0 0 0 0 0,0 1 0 0 0,0-1 0 0 0,-1 1 0 0 0,1-1 0 0 0,0 0 0 0 0,0 1 0 0 0,0-1 0 0 0,0 1 0 0 0,0-1 0 0 0,0 0 0 0 0,0 1 0 0 0,0-1 0 0 0,0 1 0 0 0,0-1 0 0 0,0 1 0 0 0,0-1 0 0 0,0 0 0 0 0,0 1 0 0 0,0-1 0 0 0,0 1 0 0 0,1-1 0 0 0,-1 0 0 0 0,0 1 0 0 0,0-1 0 0 0,1 1 0 0 0,-1 0 0 0 0,-1 0 0 0 0,1 0 0 0 0,0 0-1 0 0,0 0 1 0 0,-1 0 0 0 0,1 0 0 0 0,-1 0-1 0 0,1-1 1 0 0,0 1 0 0 0,-1 0 0 0 0,0 0-1 0 0,1-1 1 0 0,-1 1 0 0 0,1 0 0 0 0,-1-1-1 0 0,0 1 1 0 0,0 0 0 0 0,1-1 0 0 0,-1 1-1 0 0,0-1 1 0 0,0 1 0 0 0,0-1 0 0 0,0 0 0 0 0,0 1 5 0 0,0 0 0 0 0,0 0 1 0 0,-1-1-1 0 0,1 1 1 0 0,0 0-1 0 0,0 0 0 0 0,0 0 1 0 0,0 0-1 0 0,0 0 0 0 0,1 0 1 0 0,-1 1-1 0 0,-1 0-5 0 0,-10 28 1869 0 0,11-28-1867 0 0,0 1 0 0 0,0-1 0 0 0,0 1 0 0 0,0-1 0 0 0,-1 0 0 0 0,1 1 0 0 0,-1-1 0 0 0,0 0 0 0 0,-1 2-2 0 0,1-3 0 0 0,1 1 0 0 0,0-1 0 0 0,-1 1 0 0 0,1-1-1 0 0,0 1 1 0 0,0 0 0 0 0,0 0 0 0 0,0 0 0 0 0,0 0 0 0 0,0-1 0 0 0,1 1 0 0 0,-1 0 0 0 0,1 0 0 0 0,-1 0-1 0 0,1 0 1 0 0,-1 1 0 0 0,-1 9 0 0 0,2-10 0 0 0,-1-1 0 0 0,1 0 0 0 0,0 0 0 0 0,-1 0 0 0 0,1 1 0 0 0,0-1 0 0 0,0 0 0 0 0,0 0 0 0 0,0 1 0 0 0,0-1 0 0 0,0 1 0 0 0,0 36 0 0 0,6-23 0 0 0,4 7 0 0 0,-8-15-75 0 0,-2-6 117 0 0,1-1 0 0 0,-1 1 0 0 0,0 0 0 0 0,0-1 0 0 0,0 1-1 0 0,1 0 1 0 0,-1-1 0 0 0,0 1 0 0 0,1 0 0 0 0,-1-1 0 0 0,0 1 0 0 0,1 0 0 0 0,-1-1 0 0 0,1 1 0 0 0,-1-1 0 0 0,1 1 0 0 0,-1-1-1 0 0,1 1 1 0 0,-1-1 0 0 0,1 0 0 0 0,0 1 0 0 0,-1-1 0 0 0,1 0 0 0 0,0 1-42 0 0,4 0 172 0 0,-5-1-148 0 0,1 0-1 0 0,-1 0 0 0 0,1 1 0 0 0,-1-1 1 0 0,1 0-1 0 0,-1 0 0 0 0,1 0 0 0 0,-1 0 0 0 0,1 0 1 0 0,-1 0-1 0 0,0 1 0 0 0,1-1 0 0 0,-1 0 1 0 0,1 0-1 0 0,-1 1 0 0 0,0-1 0 0 0,1 0 0 0 0,-1 1 1 0 0,0-1-1 0 0,1 0 0 0 0,-1 1 0 0 0,0-1 1 0 0,1 0-1 0 0,-1 1 0 0 0,0-1 0 0 0,0 1 0 0 0,1-1 1 0 0,-1 1-1 0 0,0-1 0 0 0,0 0 0 0 0,0 1 0 0 0,0-1 1 0 0,0 1-1 0 0,0-1 0 0 0,0 1 0 0 0,0-1 1 0 0,0 1-1 0 0,0-1 0 0 0,0 1 0 0 0,0-1-23 0 0,0 1 1 0 0,0 0 0 0 0,0 0-1 0 0,0-1 1 0 0,0 1 0 0 0,1 0-1 0 0,-1-1 1 0 0,0 1 0 0 0,0 0 0 0 0,0-1-1 0 0,1 1 1 0 0,-1 0 0 0 0,0-1-1 0 0,1 1 1 0 0,-1-1 0 0 0,0 1-1 0 0,1 0 1 0 0,-1-1 0 0 0,1 1 0 0 0,-1-1-1 0 0,1 1 1 0 0,-1-1 0 0 0,1 0-1 0 0,0 1 1 0 0,-1-1 0 0 0,1 1-1 0 0,26 14-2 0 0,-23-14 2 0 0,0 0 0 0 0,0 0 0 0 0,0 0 0 0 0,0 0 0 0 0,-1-1 0 0 0,3 0 0 0 0,5 0-74 0 0,-1-2 0 0 0,0 1-1 0 0,0-1 1 0 0,0-1 0 0 0,0 0 74 0 0,0 1-270 0 0,13-7-1319 0 0,-11 0-3780 0 0,-2-1-1487 0 0</inkml:trace>
  <inkml:trace contextRef="#ctx0" brushRef="#br2" timeOffset="90171.996">79 1836 13824 0 0,'0'0'314'0'0,"0"0"46"0"0,0 0 22 0 0,0 0-50 0 0,-3 14-208 0 0,2-7 66 0 0,1 0 1 0 0,0 0 0 0 0,0 0 0 0 0,0-1 0 0 0,1 1 0 0 0,0 0 0 0 0,0 0 0 0 0,1 1-191 0 0,2 17 496 0 0,7 39-37 0 0,-5 12 1146 0 0,-4 17-1605 0 0,-2-88-120 0 0,-1 0 0 0 0,1 0-1 0 0,-1 0 1 0 0,-1-1-1 0 0,1 2 121 0 0,-4 11-782 0 0,5-15 656 0 0,0 0-1 0 0,0-1 1 0 0,-1 1-1 0 0,1-1 1 0 0,-1 1-1 0 0,0-1 1 0 0,1 1-1 0 0,-1-1 0 0 0,0 1 1 0 0,0-1-1 0 0,0 0 1 0 0,0 1-1 0 0,0-1 1 0 0,0 0-1 0 0,0 0 1 0 0,0 0-1 0 0,-1 0 1 0 0,1 0-1 0 0,0 0 0 0 0,-1 0 1 0 0,1 0-1 0 0,-1-1 1 0 0,1 1-1 0 0,-1 0 127 0 0,-4-1-5458 0 0</inkml:trace>
  <inkml:trace contextRef="#ctx0" brushRef="#br2" timeOffset="90487.21">1 1897 10136 0 0,'0'0'230'0'0,"0"0"30"0"0,10-6 306 0 0,-5 3-566 0 0,1 0 0 0 0,-1 1 0 0 0,1 0 0 0 0,-1 0 0 0 0,1 0 0 0 0,0 1 0 0 0,0-1 0 0 0,0 1 0 0 0,2 1 0 0 0,7-2 0 0 0,1 2 0 0 0,-1 0 0 0 0,2 1 0 0 0,-8 0-6 0 0,-1 1 1 0 0,0-1 0 0 0,5 3 5 0 0,9 2 93 0 0,-16-5 75 0 0,0 1-1 0 0,0-1 1 0 0,-1 1-1 0 0,1 1 1 0 0,-1-1-1 0 0,0 1 1 0 0,1 0-1 0 0,-1 0 1 0 0,0 0-1 0 0,-1 1 1 0 0,1 0 0 0 0,3 4-168 0 0,-7-8 33 0 0,0 1 1 0 0,-1 0 0 0 0,1-1 0 0 0,-1 1-1 0 0,1 0 1 0 0,-1-1 0 0 0,0 1-1 0 0,1 0 1 0 0,-1 0 0 0 0,1-1 0 0 0,-1 1-1 0 0,0 0 1 0 0,0 0 0 0 0,0 0 0 0 0,1 0-1 0 0,-1-1 1 0 0,0 1 0 0 0,0 0-1 0 0,0 0 1 0 0,0 0 0 0 0,0 0 0 0 0,-1 0-1 0 0,1-1 1 0 0,0 1 0 0 0,0 0 0 0 0,0 0-1 0 0,-1 0 1 0 0,1-1 0 0 0,0 1-1 0 0,-1 0 1 0 0,1 0 0 0 0,-1-1 0 0 0,1 1-1 0 0,-1 0 1 0 0,1-1 0 0 0,-1 1 0 0 0,0 0-1 0 0,1-1 1 0 0,-1 1-34 0 0,-4 3 387 0 0,0 1-1 0 0,0-1 1 0 0,-1-1-1 0 0,1 1 1 0 0,-2-1-387 0 0,0 2 239 0 0,-3 0-80 0 0,0 0 0 0 0,-1 0-1 0 0,1-1 1 0 0,-11 2-159 0 0,7-1-13 0 0,-1 0-1 0 0,-6 4 14 0 0,-14 5 6 0 0,26-12-300 0 0,0 1 0 0 0,0 1 1 0 0,-6 3 293 0 0,3-1-1498 0 0,2-3-3960 0 0</inkml:trace>
  <inkml:trace contextRef="#ctx0" brushRef="#br2" timeOffset="90843.807">325 2144 8288 0 0,'0'0'190'0'0,"0"0"28"0"0,0 0 7 0 0,1 1-33 0 0,2 1 12 0 0,-1 0-1 0 0,1 0 0 0 0,-1 0 1 0 0,0 0-1 0 0,1 1 1 0 0,-1-1-1 0 0,0 1 1 0 0,0-1-1 0 0,0 1 1 0 0,-1 0-1 0 0,1 0 0 0 0,-1 0 1 0 0,0 0-1 0 0,1 0 1 0 0,-1 0-1 0 0,0 0-203 0 0,1 7 870 0 0,-1 0-1 0 0,0 0 1 0 0,0 0-1 0 0,-1 7-869 0 0,2 16-542 0 0,-2-20 754 0 0,0 0 0 0 0,-1 10-212 0 0,0-11 544 0 0,0-1 0 0 0,1 1-1 0 0,1 4-543 0 0,-1 1 16 0 0,0-17-15 0 0,0 0-1 0 0,-1 1 0 0 0,1-1 0 0 0,0 0 1 0 0,0 1-1 0 0,0-1 0 0 0,0 1 0 0 0,0-1 0 0 0,0 0 1 0 0,0 1-1 0 0,0-1 0 0 0,0 1 0 0 0,0-1 0 0 0,0 0 1 0 0,0 1-1 0 0,0-1 0 0 0,0 1 0 0 0,0-1 0 0 0,0 0 1 0 0,0 1-1 0 0,0-1 0 0 0,0 1 0 0 0,1-1 0 0 0,-1 0 1 0 0,0 1-1 0 0,0-1 0 0 0,0 0 0 0 0,1 1 1 0 0,-1-1-1 0 0,0 1 0 0 0,8 9-71 0 0,0 0-1248 0 0,-7-9 807 0 0</inkml:trace>
  <inkml:trace contextRef="#ctx0" brushRef="#br2" timeOffset="92395.19">206 1710 8288 0 0,'0'0'190'0'0,"0"0"28"0"0,0 0 7 0 0,0 0-33 0 0,1-1 44 0 0,-1 0-1 0 0,1 0 1 0 0,0 1-1 0 0,-1-1 1 0 0,1 0 0 0 0,0 1-1 0 0,-1-1 1 0 0,1 0-1 0 0,0 1 1 0 0,0-1-1 0 0,-1 1 1 0 0,1-1 0 0 0,0 1-1 0 0,0 0 1 0 0,0-1-236 0 0,11-6 683 0 0,-11 4-413 0 0,0 1-1 0 0,-1-1 0 0 0,0 0 0 0 0,0 1 1 0 0,1-1-1 0 0,-1 0 0 0 0,-1 1 0 0 0,1-1 1 0 0,0-1-270 0 0,-1 1 502 0 0,1-27 2119 0 0,-1 5-4067 0 0,-3-18 1446 0 0,2 20 0 0 0,-3-12 0 0 0,3 21 0 0 0,1 11 0 0 0,1 0 0 0 0,-1 1 0 0 0,1-1 0 0 0,-1 0 0 0 0,0 1 0 0 0,0-1 0 0 0,0 1 0 0 0,0-1 0 0 0,-1 1 0 0 0,1-1 0 0 0,-1 1 0 0 0,0 0 0 0 0,-2-5 0 0 0,5 8 0 0 0,-16-15 0 0 0,15 13 0 0 0,-2 0 0 0 0,-12 0 0 0 0,-48 7-2047 0 0,52-7 2047 0 0,1-3 0 0 0,10-1 0 0 0,7-1 0 0 0,-8 6 0 0 0,19-11 0 0 0,-14 9 0 0 0,0-1 0 0 0,0 0 0 0 0,0 1 0 0 0,1 0 0 0 0,3-1 0 0 0,102-19 0 0 0,-106 21 0 0 0,-16 4 0 0 0,-19 4 0 0 0,-5 1 0 0 0,26-7 0 0 0,8 0 0 0 0,0-1 0 0 0,-1 0 0 0 0,1 1 0 0 0,-1-1 0 0 0,1 0 0 0 0,0 0 0 0 0,-1 0 0 0 0,1 0 0 0 0,-1 0 0 0 0,1 0 0 0 0,-1-1 0 0 0,-2-1-72 0 0,3 2-299 0 0,1 0-117 0 0,0 0-21 0 0,1 0 66 0 0,3 0 222 0 0,-3 0-166 0 0,-1 0-101 0 0,0 0-21 0 0,0 0 66 0 0,-1 1 294 0 0,0 1 163 0 0,0 0 0 0 0,-1 0 1 0 0,1 0-1 0 0,-1 0 1 0 0,1 0-1 0 0,-1 0 1 0 0,0 0-1 0 0,0-1 0 0 0,0 1 1 0 0,0-1-1 0 0,0 1 1 0 0,0-1-1 0 0,0 0 1 0 0,0 1-1 0 0,-1-1 0 0 0,1 0 1 0 0,0-1-1 0 0,-1 1 1 0 0,1 0-1 0 0,-1-1 0 0 0,1 1 1 0 0,-2-1-15 0 0,-17 7 1493 0 0,11 0-1451 0 0,6-4 154 0 0,0 0-1 0 0,0-1 1 0 0,1 2-1 0 0,-1-1 0 0 0,1 0 1 0 0,-1 1-1 0 0,1-1 1 0 0,-1 3-196 0 0,-6 6 240 0 0,9-11-223 0 0,-1 1 1 0 0,1 0-1 0 0,-1-1 1 0 0,1 1-1 0 0,-1 0 1 0 0,1 0-1 0 0,0 0 1 0 0,0 0-1 0 0,0 0 1 0 0,0 0-1 0 0,0 1 1 0 0,0-1-1 0 0,1 0 1 0 0,-1 0-1 0 0,1 1 1 0 0,-1-1-1 0 0,1 0 1 0 0,0 1-1 0 0,0-1 1 0 0,0 0 0 0 0,0 1-18 0 0,2 2 72 0 0,-2-4-43 0 0,0-1 1 0 0,1 0-1 0 0,-1 0 1 0 0,0 0-1 0 0,0 0 1 0 0,1 0-1 0 0,-1 1 1 0 0,0-1 0 0 0,0 0-1 0 0,1 0 1 0 0,-1 0-1 0 0,0 0 1 0 0,0 0-1 0 0,1 0 1 0 0,-1 0-1 0 0,0 0 1 0 0,1 0 0 0 0,-1 0-1 0 0,0 0 1 0 0,0 0-1 0 0,1 0 1 0 0,-1 0-1 0 0,0 0 1 0 0,0-1-1 0 0,1 1 1 0 0,-1 0 0 0 0,0 0-1 0 0,0 0 1 0 0,1 0-1 0 0,-1 0 1 0 0,0-1-1 0 0,0 1 1 0 0,1 0-30 0 0,6-4 392 0 0,25-22 216 0 0,-30 25-607 0 0,1-1 0 0 0,-1 0-1 0 0,0 0 1 0 0,0-1-1 0 0,1 1 1 0 0,-2 0 0 0 0,1-1-1 0 0,0 0 1 0 0,0 1-1 0 0,-1-1 0 0 0,13-16-70 0 0,-7 12-307 0 0,-1-1-1 0 0,-1 0 0 0 0,1-1 0 0 0,-1 1 1 0 0,1-5 377 0 0,15-21-39 0 0,-11 14 39 0 0,-10 17 0 0 0,5 8 0 0 0,-4-3 0 0 0,1 0 0 0 0,0 0 0 0 0,0 1 0 0 0,-1-1 0 0 0,0 0 0 0 0,1 0 0 0 0,-1 1 0 0 0,1 1 0 0 0,-1-1 0 0 0,0 1 0 0 0,1-1 0 0 0,0 0 0 0 0,-1 0 0 0 0,1 0 0 0 0,2 2 0 0 0,-2-2 0 0 0,-1-1 0 0 0,1 1 0 0 0,-1-1 0 0 0,1 1 0 0 0,-1 0 0 0 0,0 0 0 0 0,0-1 0 0 0,1 3 0 0 0,-1-1 10 0 0,0 0 0 0 0,0-1 0 0 0,1 1 0 0 0,-1-1 0 0 0,1 1 0 0 0,0-1 0 0 0,0 0 0 0 0,0 1 0 0 0,1-1 0 0 0,-1 0 0 0 0,1 0 0 0 0,0-1 0 0 0,-1 1 0 0 0,1 0 0 0 0,0-1 1 0 0,2 1-11 0 0,4 3-400 0 0,1 0 1 0 0,0-1-1 0 0,0-1 1 0 0,0 1 0 0 0,3-1 399 0 0,-6 0-1014 0 0,-5-3-8 0 0</inkml:trace>
  <inkml:trace contextRef="#ctx0" brushRef="#br2" timeOffset="93658.776">209 2363 8288 0 0,'0'0'190'0'0,"0"0"28"0"0,0 0 7 0 0,0 0 43 0 0,0 0 159 0 0,0 0 70 0 0,0 0 14 0 0,0 0-69 0 0,0 0-220 0 0,0 0 164 0 0,0 0 102 0 0,0 0 22 0 0,0 8 82 0 0,0-6-590 0 0,0 1 1 0 0,1-1-1 0 0,-1 1 1 0 0,0-1-1 0 0,1 0 1 0 0,-1 1-1 0 0,1-1 0 0 0,0 2-2 0 0,0-4 0 0 0,-1 1 0 0 0,0 0 0 0 0,1 0 0 0 0,-1 0 0 0 0,0 0-1 0 0,0-1 1 0 0,0 1 0 0 0,0 0 0 0 0,1 0 0 0 0,-1 0-1 0 0,-1 0 1 0 0,1 0 0 0 0,0 0 0 0 0,0 0 0 0 0,0-1 0 0 0,0 1-1 0 0,-1 0 1 0 0,1 0 0 0 0,0 0 0 0 0,-1 0 0 0 0,1 0 0 0 0,-1 1 0 0 0,0 0 0 0 0,1 1 0 0 0,-1-1 0 0 0,1 1 0 0 0,0-1 0 0 0,0 0 0 0 0,0 1 0 0 0,0-1 0 0 0,0 1 0 0 0,1 1 0 0 0,-1-1 0 0 0,0-1 0 0 0,0 0 0 0 0,0 1 0 0 0,0-1 0 0 0,0 1 0 0 0,0-1 0 0 0,-1 0 0 0 0,0 3 0 0 0,1-3 0 0 0,-1 0 0 0 0,1 0 0 0 0,0 1 0 0 0,-1-1 0 0 0,1 0 0 0 0,0 0 0 0 0,0 0 0 0 0,0 0 0 0 0,1 0 0 0 0,-1 1 0 0 0,1-1 0 0 0,-1 0 0 0 0,1 0 0 0 0,0 1 0 0 0,-1 0 0 0 0,1 0 0 0 0,-1 0 0 0 0,0 0 0 0 0,1 0 0 0 0,-1 0 0 0 0,-1 2 0 0 0,1 15 0 0 0,0-15 0 0 0,0-1 0 0 0,0 0 0 0 0,-1 1 0 0 0,1-1 0 0 0,-2 4 0 0 0,2-4 0 0 0,-1 0 0 0 0,1 0 0 0 0,-1 0 0 0 0,1 0 0 0 0,1 0 0 0 0,-1 0 0 0 0,0 0 0 0 0,1 0 0 0 0,0 1 0 0 0,2 20 0 0 0,1-2 804 0 0,-3-21-702 0 0,-1 0 1 0 0,1 0-1 0 0,-1 0 0 0 0,1 1 1 0 0,-1-1-1 0 0,0 0 0 0 0,0 0 0 0 0,0 0 1 0 0,0 0-1 0 0,0 0 0 0 0,0 1 1 0 0,-1 0-103 0 0,3 10 16 0 0,-3-8-16 0 0,40-36 0 0 0,-14 1-646 0 0,-19 20 310 0 0,2 1-1 0 0,0 0 0 0 0,0 0 1 0 0,6-4 336 0 0,-16 19 202 0 0,0 1 0 0 0,0-1 0 0 0,0 1 0 0 0,1-1 0 0 0,0 3-202 0 0,-1 2 816 0 0,-5 28-650 0 0,5-34-94 0 0,1-4 28 0 0,0-1 0 0 0,-1 1 0 0 0,1 0 1 0 0,0-1-1 0 0,0 1 0 0 0,0-1 0 0 0,-1 1 1 0 0,1-1-1 0 0,0 0 0 0 0,-1 0 0 0 0,1 1-100 0 0,-3-1 265 0 0,1 1-106 0 0,0-1 0 0 0,1-1 0 0 0,-1 1-1 0 0,0 0 1 0 0,0-1 0 0 0,0 1 0 0 0,1-1-1 0 0,-1 0 1 0 0,0 0 0 0 0,1 0-1 0 0,-1 0 1 0 0,1-1 0 0 0,-1 1 0 0 0,1-1-1 0 0,-2 0-158 0 0,-14-7-610 0 0,11 6 699 0 0,0-1-1 0 0,0 0 1 0 0,0 0 0 0 0,0 0 0 0 0,-2-3-89 0 0,-10-6 441 0 0,15 9-442 0 0,0 1-1 0 0,0-1 1 0 0,0 0-1 0 0,0 0 0 0 0,-2-4 2 0 0,1-4-2501 0 0,5 12-3637 0 0</inkml:trace>
  <inkml:trace contextRef="#ctx0" brushRef="#br2" timeOffset="550013.48">875 798 2760 0 0,'6'-13'292'0'0,"-5"11"-293"0"0,0 0 1 0 0,0-1 0 0 0,1 1-1 0 0,-2-1 1 0 0,1 1 0 0 0,0-1-1 0 0,-1 0 1 0 0,1 1 0 0 0,-1-1-1 0 0,1 0 1 0 0,-1 0 0 0 0,3-55 0 0 0,2 38 313 0 0,-4 17-189 0 0,0 0 1 0 0,-1 0-1 0 0,1 0 0 0 0,-1 0 1 0 0,1 0-1 0 0,-1 0 0 0 0,0 0 1 0 0,0 0-1 0 0,0 0-124 0 0,-2-13 532 0 0,-1-8 469 0 0,1 0 1 0 0,0 0 0 0 0,2 0-1 0 0,3-16-1001 0 0,-1 12 168 0 0,0 1 0 0 0,-2-2-168 0 0,2-34 1270 0 0,1-40-662 0 0,-4 57-608 0 0,0 36 0 0 0,1 1 0 0 0,0-1 0 0 0,0 0 0 0 0,1 1 0 0 0,1-5 0 0 0,0 0 195 0 0,1 2 423 0 0,0 0-1 0 0,-1-1 1 0 0,-1-8-618 0 0,0 16 0 0 0,1 1 72 0 0,-1 4 298 0 0,-1 0 118 0 0,0 0 22 0 0,0 0-68 0 0,3 40-276 0 0,-6 56 1273 0 0,-3 59-831 0 0,5-117-608 0 0,-4 15 0 0 0,1-16 0 0 0,1 16 0 0 0,2-21-38 0 0,-4 19 38 0 0,1-19 481 0 0,2 19-481 0 0,-8 57 1605 0 0,10-97-1605 0 0,-1 0 0 0 0,-1 0 0 0 0,0 0 0 0 0,-2 5 0 0 0,1-8 0 0 0,1 1 0 0 0,1 0 0 0 0,-1 0 0 0 0,1 0 0 0 0,1 0 0 0 0,0 0 0 0 0,0 5 0 0 0,2-9 0 0 0,-1 12 0 0 0,-1-16 0 0 0,0 2 0 0 0,7 7 0 0 0,-3-7-64 0 0,-3-4-30 0 0,0 1-1 0 0,0 0 0 0 0,0-1 0 0 0,0 1 0 0 0,0 0 1 0 0,0-1-1 0 0,0 1 0 0 0,0-1 0 0 0,-1 0 0 0 0,1 1 0 0 0,0-1 1 0 0,0 0-1 0 0,-1 1 0 0 0,1-1 0 0 0,0 0 0 0 0,-1 0 1 0 0,1 0-1 0 0,0 0 0 0 0,-1 0 0 0 0,1 1 0 0 0,-1-1 1 0 0,0-1 94 0 0,3-2-1102 0 0,13-18-1896 0 0,-7 3 1464 0 0</inkml:trace>
  <inkml:trace contextRef="#ctx0" brushRef="#br2" timeOffset="550333.142">1036 785 11976 0 0,'0'0'266'0'0,"0"0"44"0"0,0 0 15 0 0,0 0-26 0 0,3 8-117 0 0,-3-3 52 0 0,1 0 1 0 0,-1 1-1 0 0,0-1 0 0 0,-1 0 0 0 0,1 1 0 0 0,-1-1 1 0 0,0 0-1 0 0,-1 0 0 0 0,-1 5-234 0 0,1-3 260 0 0,0 1 1 0 0,0-1-1 0 0,1 0 0 0 0,0 1 0 0 0,0 1-260 0 0,1-2 118 0 0,-1-1-1 0 0,0 1 0 0 0,0-1 0 0 0,-1 1 0 0 0,-1 3-117 0 0,-4 19 465 0 0,6-24-182 0 0,-1 1-1 0 0,0-1 1 0 0,0 1-1 0 0,0-1 1 0 0,0 0-283 0 0,-8 20 192 0 0,10-23-132 0 0,-1 1 0 0 0,1-1 0 0 0,-1 0 0 0 0,0 0-1 0 0,0 0 1 0 0,0 0 0 0 0,0 0 0 0 0,0 1-60 0 0,0-3 58 0 0,1 1 0 0 0,-1-1 0 0 0,0 0 0 0 0,1 1 0 0 0,-1-1 1 0 0,1 1-1 0 0,-1-1 0 0 0,0 0 0 0 0,1 0 0 0 0,-1 1 0 0 0,1-1 0 0 0,-1 0 1 0 0,0 0-1 0 0,0 0 0 0 0,1 0 0 0 0,-1 1 0 0 0,0-1 0 0 0,1 0 0 0 0,-1 0 0 0 0,0-1 1 0 0,1 1-1 0 0,-1 0 0 0 0,0 0 0 0 0,1 0 0 0 0,-1 0 0 0 0,0 0 0 0 0,0-1-58 0 0,-2-1 220 0 0,0 0 1 0 0,-1 0-1 0 0,1 0 0 0 0,0 0 0 0 0,0 0 0 0 0,1-1 0 0 0,-1 0 1 0 0,0 1-1 0 0,-1-4-220 0 0,1 3 50 0 0,-13-13-46 0 0,-2 1 0 0 0,0 0-1 0 0,-1 1 1 0 0,-7-3-4 0 0,-4-4 1 0 0,-30-12-1 0 0,57 31 14 0 0,3 2-253 0 0,0 0-1 0 0,-1 0 0 0 0,1 0 1 0 0,0 0-1 0 0,-1 0 1 0 0,1-1-1 0 0,0 1 1 0 0,-1 0-1 0 0,1 0 1 0 0,0 0-1 0 0,0-1 0 0 0,-1 1 1 0 0,1 0-1 0 0,0 0 1 0 0,0-1-1 0 0,-1 1 1 0 0,1 0-1 0 0,0-1 0 0 0,0 1 1 0 0,0 0-1 0 0,-1-1 1 0 0,1 1-1 0 0,0 0 1 0 0,0-1-1 0 0,0 1 1 0 0,0 0-1 0 0,0-1 0 0 0,0 1 1 0 0,0-1-1 0 0,0 1 1 0 0,0 0-1 0 0,0-1 1 0 0,0 1-1 0 0,0 0 0 0 0,0-1 1 0 0,0 1 239 0 0,3-5-6437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4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18055 0 0,'0'0'407'0'0,"0"0"60"0"0,0 0 23 0 0,0 0-50 0 0,0 0-305 0 0,0 0-214 0 0,17 4 1022 0 0,-6-5-1165 0 0,-1 0 0 0 0,1-2 0 0 0,0 1 0 0 0,-1-1-1 0 0,7-3 223 0 0,-7 0-780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8:14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22 11976 0 0,'0'0'546'0'0,"0"0"-10"0"0,-1-1-344 0 0,-4-2 19 0 0,0 0 0 0 0,-1 1 0 0 0,1 0 0 0 0,-1 0 0 0 0,1 0 0 0 0,-1 0 0 0 0,0 1 0 0 0,1 0 0 0 0,-1 0 0 0 0,0 1 0 0 0,0 0-1 0 0,0 0 1 0 0,0 0 0 0 0,0 1 0 0 0,1-1 0 0 0,-1 1 0 0 0,-4 2-211 0 0,3-1 198 0 0,0 0 0 0 0,-1 1 0 0 0,1 0-1 0 0,0 0 1 0 0,0 1 0 0 0,1 0 0 0 0,-1 0-1 0 0,1 1 1 0 0,0 0 0 0 0,0 0 0 0 0,0 0 0 0 0,1 1-1 0 0,-2 1-197 0 0,-6 7 17 0 0,11-13-17 0 0,0 1 0 0 0,0 0 0 0 0,0 0 0 0 0,1-1 0 0 0,-1 1 0 0 0,0 0 0 0 0,1 0 0 0 0,0 1 0 0 0,0-1 0 0 0,-1 0 0 0 0,1 0 0 0 0,0 1-1 0 0,1-1 1 0 0,-1 2 0 0 0,-5 18 0 0 0,4-17 0 0 0,1-1 0 0 0,-1 0 0 0 0,1 1 0 0 0,1-1 0 0 0,-1 0 0 0 0,1 1 0 0 0,-1-1 0 0 0,1 1 0 0 0,1-1 0 0 0,-1 1 0 0 0,1 1 0 0 0,0-2 164 0 0,0 0 0 0 0,0 1 0 0 0,1-1-1 0 0,0 0 1 0 0,-1 0 0 0 0,2 0-1 0 0,-1 0 1 0 0,0 0 0 0 0,2 0-164 0 0,-3-2 25 0 0,0-1 0 0 0,0 1 0 0 0,0-1 0 0 0,1 0 0 0 0,-1 0 0 0 0,1 0 0 0 0,-1 0 0 0 0,1 0 0 0 0,-1 0 0 0 0,1 0 0 0 0,0 0 0 0 0,0 0 0 0 0,-1-1-1 0 0,1 1 1 0 0,0-1 0 0 0,0 1 0 0 0,0-1 0 0 0,-1 0 0 0 0,1 0 0 0 0,0 0 0 0 0,0 0 0 0 0,0 0 0 0 0,0 0-25 0 0,13-2 0 0 0,-1 0 0 0 0,1-1 0 0 0,13-5 0 0 0,-20 5 0 0 0,-1 0 0 0 0,0-1 0 0 0,0 0 0 0 0,0 0 0 0 0,0 0 0 0 0,0-1 0 0 0,-1 0 0 0 0,1 0 0 0 0,2-3 89 0 0,-1-1 0 0 0,0 1 0 0 0,0-1 0 0 0,0-1 0 0 0,-1 1 0 0 0,-1-1 0 0 0,3-4-89 0 0,-7 11 53 0 0,-1 0 0 0 0,1-1-1 0 0,-1 1 1 0 0,0 0 0 0 0,0 0 0 0 0,0-1 0 0 0,0 1-1 0 0,-1 0 1 0 0,1-1 0 0 0,-1 1 0 0 0,0-1 0 0 0,0 1-1 0 0,0-1 1 0 0,0 1 0 0 0,0-1 0 0 0,-1 1-1 0 0,0 0 1 0 0,0-1 0 0 0,0 1 0 0 0,0 0 0 0 0,0-1-1 0 0,-1 1 1 0 0,1 0 0 0 0,-1 0 0 0 0,0 0 0 0 0,0 0-1 0 0,-1-1-52 0 0,1 2 28 0 0,0 0 0 0 0,0 0-1 0 0,0 0 1 0 0,0 1-1 0 0,0-1 1 0 0,-1 0 0 0 0,1 1-1 0 0,0 0 1 0 0,-1-1-1 0 0,1 1 1 0 0,-1 0 0 0 0,0 0-1 0 0,1 0 1 0 0,-1 1 0 0 0,0-1-1 0 0,1 1 1 0 0,-1-1-1 0 0,0 1 1 0 0,0 0 0 0 0,0 0-28 0 0,-3 0-335 0 0,1 1 1 0 0,-1 0 0 0 0,0 0 0 0 0,0 0-1 0 0,0 1 335 0 0,-18 5-5349 0 0,3 1-1966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22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6912 0 0,'0'0'314'0'0,"0"0"-6"0"0,0 0-30 0 0,0 0 604 0 0,0 0 286 0 0,0 0 59 0 0,0 0-78 0 0,0 0-374 0 0,19 9 2012 0 0,-8-6-2205 0 0,1 0 0 0 0,-1 0 0 0 0,0-1 0 0 0,1-1 0 0 0,-1 0 0 0 0,0 0 0 0 0,11-1-582 0 0,1-2 286 0 0,0-1 1 0 0,0-1-1 0 0,9-3-286 0 0,0 1 124 0 0,26-2-124 0 0,-48 7-114 0 0,-4 1-4576 0 0,-6 0 2981 0 0</inkml:trace>
  <inkml:trace contextRef="#ctx0" brushRef="#br0" timeOffset="1">17 101 12728 0 0,'0'0'580'0'0,"0"0"-11"0"0,12 10-14 0 0,-3-5-80 0 0,1-1 1 0 0,-1 1 0 0 0,1-1-1 0 0,0-1 1 0 0,0 0-1 0 0,1 0 1 0 0,-1-1 0 0 0,0 0-1 0 0,2-1-475 0 0,11 4 430 0 0,6-1-82 0 0,-1-1 0 0 0,1 0 0 0 0,20-3-348 0 0,-12 2 506 0 0,-15-1-1947 0 0,-6 0-3144 0 0,-4-1-1713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22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14 338 10336 0 0,'-7'-61'1080'0'0,"4"39"-1015"0"0,2 13 404 0 0,0 0 0 0 0,0 0 0 0 0,1 1 0 0 0,0-1 0 0 0,0 0 1 0 0,1 0-1 0 0,1-4-469 0 0,-1 11 74 0 0,-1 2 0 0 0,0-1 0 0 0,0 1 1 0 0,0-1-1 0 0,0 1 0 0 0,0-1 1 0 0,0 1-1 0 0,0-1 0 0 0,1 1 1 0 0,-1-1-1 0 0,0 1 1 0 0,0-1-1 0 0,1 1 0 0 0,-1-1 1 0 0,0 1-1 0 0,0-1 0 0 0,1 1 1 0 0,-1 0-1 0 0,0-1 0 0 0,1 1 1 0 0,-1 0-1 0 0,1-1 0 0 0,-1 1 1 0 0,1 0-1 0 0,-1-1 0 0 0,0 1 1 0 0,1 0-1 0 0,0 0-74 0 0,0-1 312 0 0,-1 1-79 0 0,0 0-211 0 0,0 0 0 0 0,1-1 0 0 0,-1 1-1 0 0,0 0 1 0 0,0 0 0 0 0,0 0-1 0 0,0-1 1 0 0,1 1 0 0 0,-1 0-1 0 0,0 0 1 0 0,0 0 0 0 0,1 0-1 0 0,-1-1 1 0 0,0 1 0 0 0,0 0-1 0 0,1 0 1 0 0,-1 0 0 0 0,0 0-1 0 0,1 0 1 0 0,-1 0 0 0 0,0 0-1 0 0,0 0 1 0 0,1 0 0 0 0,-1 0 0 0 0,0 0-1 0 0,1 0 1 0 0,-1 0 0 0 0,0 0-1 0 0,0 0 1 0 0,1 0 0 0 0,-1 0-1 0 0,0 0 1 0 0,0 0 0 0 0,1 0-1 0 0,-1 1 1 0 0,0-1 0 0 0,0 0-1 0 0,1 0-21 0 0,5 13 121 0 0,-4-9-121 0 0,0-1 0 0 0,-1 0 0 0 0,1 1 0 0 0,-1-1 0 0 0,0 1-1 0 0,0 0 1 0 0,0 2 0 0 0,1 12 1 0 0,0-6 19 0 0,-1 0 0 0 0,-1 0-1 0 0,0 8-19 0 0,2 36 76 0 0,-4-17-43 0 0,3 24-33 0 0,1-7 85 0 0,-2-23-31 0 0,0 4 110 0 0,-1 1 0 0 0,-5 29-164 0 0,7-45 48 0 0,1-8 364 0 0,3-48-520 0 0,-1-13-472 0 0,-10-84-1758 0 0,-1 34 501 0 0,1 46 1021 0 0,4 36 539 0 0,0 0-1 0 0,1 0 1 0 0,1-12 277 0 0,0-36-364 0 0,0 40 536 0 0,0 1 0 0 0,2 0 0 0 0,2-12-172 0 0,-2 25 124 0 0,-1 0 142 0 0,1 0-1 0 0,0-1 1 0 0,1 1-1 0 0,0 0 1 0 0,0 0 0 0 0,2-2-266 0 0,-4 8 28 0 0,1 1 1 0 0,0 0-1 0 0,-1-1 1 0 0,1 1 0 0 0,0 0-1 0 0,0 0 1 0 0,0 0-1 0 0,0 0 1 0 0,1 0 0 0 0,-1 0-1 0 0,1 1 1 0 0,-1-1-1 0 0,1 1 1 0 0,-1-1 0 0 0,1 1-1 0 0,0 0 1 0 0,-1 0 0 0 0,1 1-1 0 0,0-1 1 0 0,0 0-1 0 0,0 1 1 0 0,0 0 0 0 0,0-1-29 0 0,4 1 0 0 0,0 1 0 0 0,0-1 0 0 0,0 1 0 0 0,0 0 0 0 0,0 0 0 0 0,0 1 0 0 0,0 0 0 0 0,-1 0 0 0 0,1 1 0 0 0,-1 0 0 0 0,1 0 0 0 0,2 2 0 0 0,6 4 0 0 0,-1 1 0 0 0,-1 0 0 0 0,0 0 0 0 0,10 10 0 0 0,-18-15 49 0 0,-1 0 1 0 0,1 1 0 0 0,-1-1-1 0 0,1 1 1 0 0,-2-1 0 0 0,1 1-1 0 0,0 0 1 0 0,-1 1 0 0 0,-1-1-1 0 0,1 1 1 0 0,-1-1 0 0 0,0 1-1 0 0,0 0 1 0 0,-1-1 0 0 0,0 1-1 0 0,0 0 1 0 0,0 0 0 0 0,-1 0-1 0 0,0 0 1 0 0,-1 0 0 0 0,1 0-1 0 0,-1 0 1 0 0,-1 0-1 0 0,-1 4-49 0 0,2-7 46 0 0,-1 0-1 0 0,0 0 0 0 0,-1 0 0 0 0,1-1 1 0 0,-1 1-1 0 0,0-1 0 0 0,0 1 0 0 0,0-1 0 0 0,0 0 1 0 0,-2 1-46 0 0,-36 28 320 0 0,37-30-301 0 0,-17 11 92 0 0,-1-1-1 0 0,-1-1 1 0 0,-15 5-111 0 0,37-16 0 0 0,-4 3 12 0 0,0-1-328 0 0,0 0 1 0 0,0 0-1 0 0,0-1 0 0 0,0 1 1 0 0,0-1-1 0 0,-4 0 316 0 0,-6-1-1081 0 0</inkml:trace>
  <inkml:trace contextRef="#ctx0" brushRef="#br0" timeOffset="1">314 630 2760 0 0,'9'-3'537'0'0,"-7"2"1217"0"0,6 6 5023 0 0,-4 8-6059 0 0,-2-9-677 0 0,0 1 0 0 0,0-1 0 0 0,-1 1 0 0 0,0-1 0 0 0,0 1 0 0 0,0 0 0 0 0,-1 4-41 0 0,-2 66 1587 0 0,1-59-1391 0 0,1-11-113 0 0,0 0 1 0 0,0 0-1 0 0,-1 1 1 0 0,0-1-1 0 0,0 0 1 0 0,0 0-1 0 0,-1 0 1 0 0,1 0 0 0 0,-3 3-84 0 0,3-7 96 0 0,1-1 0 0 0,-16-6 354 0 0,15 4-416 0 0,0 0 0 0 0,0 0 1 0 0,0 0-1 0 0,1-1 0 0 0,-1 1 0 0 0,0 0 0 0 0,1-1 0 0 0,0 1 0 0 0,-1 0 1 0 0,1-1-1 0 0,0 1 0 0 0,0-1 0 0 0,1 1 0 0 0,-1 0 0 0 0,0-1 0 0 0,1 1 1 0 0,-1 0-1 0 0,1-1 0 0 0,0 1-34 0 0,3-10 22 0 0,0 1 0 0 0,1 0 0 0 0,1-3-22 0 0,-2 7-92 0 0,-2 3 68 0 0,0 0 0 0 0,0 1 0 0 0,0-1 1 0 0,0 1-1 0 0,1 0 0 0 0,-1 0 0 0 0,1-1 0 0 0,0 2 0 0 0,0-1 1 0 0,0 0-1 0 0,0 1 0 0 0,0-1 0 0 0,1 1 0 0 0,-1 0 0 0 0,1 0 1 0 0,1 0 23 0 0,-3 1-5 0 0,0 1 1 0 0,0-1 0 0 0,0 1-1 0 0,0 0 1 0 0,0-1 0 0 0,0 1-1 0 0,0 0 1 0 0,0 0 0 0 0,0 1-1 0 0,0-1 1 0 0,0 0 0 0 0,0 1-1 0 0,0-1 1 0 0,0 1 0 0 0,0-1-1 0 0,-1 1 1 0 0,1 0 0 0 0,0 0-1 0 0,0 0 1 0 0,-1 0 0 0 0,1 0-1 0 0,-1 0 1 0 0,1 1 0 0 0,-1-1-1 0 0,1 0 1 0 0,-1 1 0 0 0,0-1-1 0 0,1 1 1 0 0,-1 0 0 0 0,0-1-1 0 0,0 1 1 0 0,0 0 0 0 0,0 1 4 0 0,2 2 28 0 0,0 1 1 0 0,0-1 0 0 0,-1 1-1 0 0,1 0 1 0 0,-1 0-1 0 0,-1 0 1 0 0,1 0-1 0 0,-1 0 1 0 0,0 0 0 0 0,-1 0-1 0 0,1 0 1 0 0,-1 0-1 0 0,-1 1 1 0 0,1-1 0 0 0,-1 0-1 0 0,0 2-28 0 0,-1 4 142 0 0,2-9-102 0 0,0 0 1 0 0,0 0-1 0 0,-1-1 1 0 0,0 1-1 0 0,1 0 1 0 0,-1-1-1 0 0,-1 2-40 0 0,1 2 48 0 0,-4 7 59 0 0,5-12-812 0 0,0-1-3259 0 0,0 0-1393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22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4 191 6448 0 0,'0'0'498'0'0,"-1"1"-327"0"0,-1 3-30 0 0,2-3 493 0 0,0-1 206 0 0,0 2-617 0 0,0-1 1 0 0,1 1 0 0 0,-1-1-1 0 0,1 1 1 0 0,-1 0-1 0 0,1-1 1 0 0,0 1 0 0 0,-1-1-1 0 0,1 1 1 0 0,0-1-1 0 0,0 0 1 0 0,0 1 0 0 0,0-1-1 0 0,1 0 1 0 0,-1 0 0 0 0,0 0-1 0 0,0 0 1 0 0,1 0-1 0 0,-1 0 1 0 0,1 0 0 0 0,-1 0-1 0 0,1 0 1 0 0,-1-1-1 0 0,1 1 1 0 0,-1-1 0 0 0,1 1-224 0 0,3 1 454 0 0,1 0 1 0 0,-1-1 0 0 0,1 1 0 0 0,-1-1-1 0 0,1-1 1 0 0,0 1 0 0 0,1-1-455 0 0,7-1 148 0 0,-1 0 0 0 0,1-1 0 0 0,-1-1 0 0 0,12-4-148 0 0,0 1 422 0 0,-17 3-243 0 0,0-1-1 0 0,-1 0 0 0 0,1 0 0 0 0,-1 0 0 0 0,0-1 1 0 0,0 0-1 0 0,4-4-178 0 0,3-2 0 0 0,17-20-17 0 0,-29 29 7 0 0,0-1 0 0 0,0 1 0 0 0,0 0 0 0 0,-1-1 0 0 0,1 1 0 0 0,-1-1 0 0 0,0 1 0 0 0,0-1 0 0 0,0 1 0 0 0,0-1 0 0 0,0 0 0 0 0,0 0 0 0 0,-1 0 10 0 0,2-5 41 0 0,-1-1 0 0 0,0 1 0 0 0,0-8-41 0 0,-1 14 5 0 0,0-1-1 0 0,0 1 0 0 0,0 0 0 0 0,0-1 1 0 0,-1 1-1 0 0,1 0 0 0 0,-1 0 1 0 0,1-1-1 0 0,-1 1 0 0 0,0 0 0 0 0,0 0 1 0 0,0 0-1 0 0,0 0 0 0 0,0 0 0 0 0,-1-1-4 0 0,0-1-14 0 0,1 2 26 0 0,0 1 1 0 0,0-1-1 0 0,0 1 0 0 0,0-1 0 0 0,0 1 0 0 0,-1-1 0 0 0,1 1 0 0 0,0 0 0 0 0,-1 0 1 0 0,1-1-1 0 0,-1 1 0 0 0,1 0 0 0 0,-2 0-12 0 0,1 1 4 0 0,-1-1 0 0 0,1 1 1 0 0,0 0-1 0 0,-1-1 0 0 0,1 1 0 0 0,-1 1 0 0 0,1-1 0 0 0,-1 0 1 0 0,1 1-1 0 0,0-1 0 0 0,-1 1 0 0 0,1-1 0 0 0,0 1 1 0 0,-1 0-1 0 0,1 0 0 0 0,0 0-4 0 0,-1 0-62 0 0,2 1 25 0 0,-8 9-48 0 0,-12 7 90 0 0,-11 10 227 0 0,31-27-228 0 0,0 0-1 0 0,0 0 1 0 0,0-1-1 0 0,0 1 0 0 0,0 0 1 0 0,0 1-1 0 0,1-1 1 0 0,-1 0-1 0 0,0 0 1 0 0,1 0-1 0 0,-1 0 0 0 0,1 0 1 0 0,-1 1-1 0 0,1-1 1 0 0,-1 0-1 0 0,1 1-3 0 0,-7 21 153 0 0,3-5-78 0 0,4-15-70 0 0,-1-1-1 0 0,1 0 1 0 0,-1 1 0 0 0,1-1 0 0 0,-1 0 0 0 0,0 0 0 0 0,1 0-1 0 0,-1 1 1 0 0,-1-1 0 0 0,1 1-5 0 0,-2 2 16 0 0,1 1 1 0 0,0-1-1 0 0,0 1 0 0 0,1 0 1 0 0,0-1-1 0 0,0 1 0 0 0,0 0 1 0 0,1 4-17 0 0,0-6 16 0 0,0 0 0 0 0,-1 0 0 0 0,1 0 0 0 0,-1-1 0 0 0,1 1 0 0 0,-1 0 0 0 0,0 0 0 0 0,0 0 0 0 0,-1-1 0 0 0,0 3-16 0 0,1-4 12 0 0,0 0 0 0 0,1-1 1 0 0,-1 1-1 0 0,1 1 0 0 0,-1-1 0 0 0,1 0 1 0 0,0 0-1 0 0,0 0 0 0 0,0 0 1 0 0,0 0-1 0 0,0 0 0 0 0,0 0 0 0 0,1 0 1 0 0,-1 0-1 0 0,1 0 0 0 0,-1 0 1 0 0,1 0-13 0 0,15 31 273 0 0,-7-7-30 0 0,1-9-29 0 0,-9-13-164 0 0,0-1-1 0 0,1 0 1 0 0,-1 0 0 0 0,1 0-1 0 0,0 0 1 0 0,0 0 0 0 0,0-1-1 0 0,0 1 1 0 0,1 0 0 0 0,-1-1-1 0 0,1 0 1 0 0,-1 1-1 0 0,1-1 1 0 0,0 0 0 0 0,0-1-1 0 0,0 1 1 0 0,0 0 0 0 0,0-1-1 0 0,1 1-49 0 0,6 0 106 0 0,-1 0 0 0 0,1-1 0 0 0,0 0 0 0 0,0 0 0 0 0,0-1-1 0 0,-1-1 1 0 0,1 1 0 0 0,0-1 0 0 0,0-1 0 0 0,1-1-106 0 0,24-5 126 0 0,0-3 0 0 0,5-3-126 0 0,9-2-96 0 0,-21 7-792 0 0,9-2-4912 0 0,-6 0-1646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2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110 110 10592 0 0,'-5'-15'1566'0'0,"5"15"-16"0"0,2 10-1090 0 0,8 43 756 0 0,-6-22-766 0 0,-2-22-343 0 0,-1 0 1 0 0,0 0-1 0 0,-1 0 1 0 0,0 7-108 0 0,-1 13 384 0 0,2 18-384 0 0,0 21 838 0 0,1 51 646 0 0,3-73-2160 0 0,-3-36 701 0 0,0-1-1 0 0,-1 0 1 0 0,-1 1 0 0 0,0 8-25 0 0,-2 39 390 0 0,0-45-286 0 0,2-11-89 0 0,0 1 0 0 0,0 0-1 0 0,0 0 1 0 0,-1-1 0 0 0,1 1-1 0 0,-1 0 1 0 0,1-1 0 0 0,-1 1-1 0 0,0-1 1 0 0,0 1 0 0 0,0 0-15 0 0,-2 3 276 0 0,2-5-267 0 0,0 0 1 0 0,0-1-1 0 0,0 1 1 0 0,1 0-1 0 0,-1-1 1 0 0,0 1-1 0 0,0-1 0 0 0,1 1 1 0 0,-1-1-1 0 0,0 1 1 0 0,1-1-1 0 0,-1 0 1 0 0,1 1-1 0 0,-1-1 1 0 0,1 0-1 0 0,-1 1 1 0 0,1-1-1 0 0,-1 0 1 0 0,1 0-1 0 0,-1 0 1 0 0,1 1-1 0 0,0-1 1 0 0,0 0-1 0 0,-1 0 0 0 0,1 0 1 0 0,0 0-10 0 0,-1-1 52 0 0,-4-7-1236 0 0,2-4-5375 0 0</inkml:trace>
  <inkml:trace contextRef="#ctx0" brushRef="#br0" timeOffset="1">0 126 7832 0 0,'2'-5'129'0'0,"-1"0"1"0"0,1 0-1 0 0,0 0 1 0 0,1 0-1 0 0,-1 1 1 0 0,1-1-1 0 0,0 1 1 0 0,0-1 0 0 0,0 1-1 0 0,1 0 1 0 0,-1 0-1 0 0,1 0 1 0 0,1 0-130 0 0,7-5 744 0 0,0 0 0 0 0,1 1 1 0 0,0 0-1 0 0,1 0-744 0 0,-7 5 206 0 0,1 0 0 0 0,0 0 1 0 0,0 0-1 0 0,0 1 0 0 0,0 0 0 0 0,0 0 1 0 0,0 1-1 0 0,0 0 0 0 0,1 1 0 0 0,-1-1 1 0 0,6 2-207 0 0,-3 0 181 0 0,-1 0 1 0 0,1 1 0 0 0,-1 0 0 0 0,1 1-1 0 0,-1 0 1 0 0,0 1 0 0 0,0 0 0 0 0,8 5-182 0 0,-15-8 62 0 0,0 1 1 0 0,0 0 0 0 0,0 0-1 0 0,0 1 1 0 0,0-1 0 0 0,-1 1-1 0 0,1-1 1 0 0,-1 1 0 0 0,0 0 0 0 0,0 0-1 0 0,0 0 1 0 0,0 0 0 0 0,0 0-1 0 0,0 0 1 0 0,-1 1 0 0 0,0-1 0 0 0,0 0-1 0 0,0 1 1 0 0,0-1 0 0 0,0 1-1 0 0,-1 0 1 0 0,1-1 0 0 0,-1 1-1 0 0,0-1 1 0 0,0 1 0 0 0,0 0 0 0 0,-1-1-1 0 0,1 1 1 0 0,-1-1 0 0 0,0 1-1 0 0,0 0-62 0 0,-2 3 87 0 0,1 0 0 0 0,-1 0-1 0 0,0-1 1 0 0,0 1-1 0 0,-1-1 1 0 0,0 0-1 0 0,0 0 1 0 0,-1 0-1 0 0,1-1 1 0 0,-1 0-1 0 0,-2 2-86 0 0,-12 8 179 0 0,-1-1 0 0 0,0 0-1 0 0,-1-2 1 0 0,-1-1 0 0 0,-9 4-179 0 0,28-14-115 0 0,1 0-59 0 0,-1 0-1 0 0,1 0 0 0 0,-1 1 0 0 0,1-1 0 0 0,-1 1 1 0 0,1-1-1 0 0,0 1 0 0 0,0 0 0 0 0,0 0 0 0 0,0 0 0 0 0,-1 1 175 0 0,2-2-1591 0 0</inkml:trace>
  <inkml:trace contextRef="#ctx0" brushRef="#br0" timeOffset="2">400 609 7056 0 0,'0'0'322'0'0,"0"0"-7"0"0,13-6 914 0 0,5-4 6272 0 0,-18 10-7345 0 0,0 0-49 0 0,0 0-19 0 0,0 0-7 0 0,19-15 253 0 0,-18 15-311 0 0,-1 0 0 0 0,1 0-1 0 0,-1 0 1 0 0,1 0 0 0 0,-1 0 0 0 0,1 0 0 0 0,-1 0 0 0 0,1 0 0 0 0,-1 0-1 0 0,0 0 1 0 0,1 1 0 0 0,-1-1 0 0 0,1 0 0 0 0,-1 0 0 0 0,0 0 0 0 0,1 1-1 0 0,-1-1 1 0 0,0 0 0 0 0,1 1 0 0 0,-1-1 0 0 0,0 0 0 0 0,1 1 0 0 0,-1-1-1 0 0,0 0 1 0 0,0 1 0 0 0,1-1 0 0 0,-1 1 0 0 0,0-1 0 0 0,0 1 0 0 0,0-1-1 0 0,1 0 1 0 0,-1 1 0 0 0,0-1 0 0 0,0 1 0 0 0,0-1-23 0 0,6 20 13 0 0,-5 4 247 0 0,0 0 1 0 0,-2-1-1 0 0,0 1 0 0 0,-2 0 0 0 0,-3 9-260 0 0,-3 33 530 0 0,3-29-83 0 0,6-31-393 0 0,-1 0 0 0 0,1 1 0 0 0,-2-1-1 0 0,1 0 1 0 0,-1 0 0 0 0,0 0-1 0 0,0 0 1 0 0,-1 0-54 0 0,-2 8-1512 0 0,5-14-5374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22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3224 0 0,'0'0'351'0'0,"0"0"262"0"0,0 0 115 0 0,0 0 28 0 0,0 0-38 0 0,0 0-171 0 0,1-7 842 0 0,3-4-689 0 0,-4 8-543 0 0,1 1 0 0 0,0 0 1 0 0,-1 0-1 0 0,1 0 0 0 0,0 0 0 0 0,0 0 1 0 0,1 0-1 0 0,-1 0 0 0 0,0 0 1 0 0,1 0-1 0 0,-1 0 0 0 0,1 1 0 0 0,-1-1 1 0 0,1 1-1 0 0,1-2-157 0 0,-1 2 60 0 0,8-6 355 0 0,1 1 0 0 0,-1 0 0 0 0,1 1 0 0 0,0 0 0 0 0,6-2-415 0 0,-5 4 178 0 0,-4 0-79 0 0,-1 0-1 0 0,1 1 1 0 0,1 1 0 0 0,-1-1-1 0 0,2 1-98 0 0,-6 1 32 0 0,0 0-1 0 0,0 0 0 0 0,0 1 1 0 0,0-1-1 0 0,0 1 1 0 0,0 0-1 0 0,0 0 1 0 0,0 0-1 0 0,0 1 0 0 0,-1-1 1 0 0,1 1-1 0 0,0 0 1 0 0,1 2-32 0 0,-3-3 18 0 0,-1-1 0 0 0,0 1 0 0 0,1 0 1 0 0,-1 0-1 0 0,0 0 0 0 0,0 0 1 0 0,0 0-1 0 0,0 0 0 0 0,0 1 1 0 0,0-1-1 0 0,0 0 0 0 0,-1 0 1 0 0,1 1-1 0 0,0-1 0 0 0,-1 1 1 0 0,1-1-1 0 0,-1 0 0 0 0,1 1 1 0 0,-1-1-1 0 0,0 1 0 0 0,1 0-18 0 0,-1 1 71 0 0,-1 0-1 0 0,1 0 1 0 0,0 0 0 0 0,-1-1-1 0 0,0 1 1 0 0,1 0-1 0 0,-1 0 1 0 0,0-1 0 0 0,0 1-1 0 0,-1-1 1 0 0,0 2-71 0 0,-1 2 141 0 0,-1 1 0 0 0,-1-1 0 0 0,1 0 0 0 0,-1-1 0 0 0,0 1 0 0 0,-1-1 0 0 0,-1 2-141 0 0,-43 31 651 0 0,39-31-499 0 0,0 1-32 0 0,0-1-1 0 0,-1-1 1 0 0,-6 2-120 0 0,-26 14 57 0 0,44-22-35 0 0,-1 1-1 0 0,0-1 1 0 0,1 0 0 0 0,-1 1-1 0 0,0-1 1 0 0,1 0-1 0 0,-1 1 1 0 0,0-1-1 0 0,1 1 1 0 0,-1-1-1 0 0,1 1 1 0 0,-1 0-1 0 0,1-1 1 0 0,-1 1-1 0 0,1-1 1 0 0,0 1-1 0 0,-1 0 1 0 0,1-1-1 0 0,0 1 1 0 0,-1 0-1 0 0,1-1 1 0 0,0 1-1 0 0,0 0 1 0 0,0 0 0 0 0,0-1-1 0 0,-1 2-21 0 0,2-1 18 0 0,-1 0 0 0 0,0 0 1 0 0,1 0-1 0 0,-1 0 0 0 0,1 0 0 0 0,-1 0 1 0 0,1 0-1 0 0,0 0 0 0 0,-1 0 0 0 0,1 0 0 0 0,0 0 1 0 0,0 0-1 0 0,-1 0 0 0 0,1 0 0 0 0,1 0-18 0 0,2 2 56 0 0,0 0 0 0 0,0 0 0 0 0,0-1 0 0 0,1 0 0 0 0,-1 0 0 0 0,1 0-1 0 0,4 2-55 0 0,7-2 70 0 0,1 0-1 0 0,-1 0 0 0 0,1-2 1 0 0,-1 0-1 0 0,1 0 0 0 0,-1-2 1 0 0,1 0-1 0 0,-1-1 0 0 0,15-5-69 0 0,-25 6-18 0 0,0 0 0 0 0,0-1 0 0 0,0 0 0 0 0,0 0-1 0 0,0 0 1 0 0,2-3 18 0 0,5-11-2192 0 0,-9 11-178 0 0</inkml:trace>
  <inkml:trace contextRef="#ctx0" brushRef="#br0" timeOffset="1">359 61 4144 0 0,'21'-5'2790'0'0,"-20"4"-1484"0"0,9 10 1266 0 0,-8-6-2366 0 0,1 1 0 0 0,0-1 0 0 0,-1 0 1 0 0,1 1-1 0 0,-1 0 0 0 0,0-1 0 0 0,-1 1 1 0 0,1 0-1 0 0,0 0 0 0 0,-1 2-206 0 0,13 46 1088 0 0,-12-40-782 0 0,0-4-81 0 0,-1-1 0 0 0,0 1 0 0 0,0 0 0 0 0,-1 2-225 0 0,2 6 455 0 0,-1-14-403 0 0,-1-1-1 0 0,1 0 1 0 0,-1 1-1 0 0,0-1 1 0 0,1 1-1 0 0,-1-1 1 0 0,0 1-1 0 0,0-1 1 0 0,0 1-1 0 0,-1-1 1 0 0,1 1-1 0 0,0-1 1 0 0,0 1-1 0 0,-1-1 1 0 0,1 1-1 0 0,-1 0-51 0 0,-2 12 573 0 0,3-13-530 0 0,0 0 0 0 0,0 0-1 0 0,0 0 1 0 0,0 0 0 0 0,0-1-1 0 0,0 1 1 0 0,-1 0 0 0 0,1 0-1 0 0,0 0 1 0 0,0 0 0 0 0,-1 0 0 0 0,1-1-1 0 0,-1 1 1 0 0,1 0 0 0 0,-1 0-1 0 0,1-1 1 0 0,-1 1 0 0 0,1 0-1 0 0,-1 0 1 0 0,1-1 0 0 0,-1 1-1 0 0,0-1 1 0 0,1 1 0 0 0,-1-1-1 0 0,0 1 1 0 0,0-1 0 0 0,0 1-43 0 0,-7 4 630 0 0,8-4-620 0 0,0-1 0 0 0,0 0 0 0 0,0 0 0 0 0,-1 0 0 0 0,1 1 1 0 0,0-1-1 0 0,0 0 0 0 0,0 0 0 0 0,-1 0 0 0 0,1 1 0 0 0,0-1 0 0 0,0 0 1 0 0,-1 0-1 0 0,1 0 0 0 0,0 0 0 0 0,0 0 0 0 0,-1 0 0 0 0,1 0 0 0 0,0 1 1 0 0,0-1-1 0 0,-1 0 0 0 0,1 0 0 0 0,0 0 0 0 0,-1 0 0 0 0,1 0 0 0 0,0 0 1 0 0,0 0-1 0 0,-1 0 0 0 0,1-1 0 0 0,0 1 0 0 0,0 0 0 0 0,-1 0 0 0 0,1 0 1 0 0,0 0-1 0 0,0 0 0 0 0,-1 0 0 0 0,1 0 0 0 0,0-1 0 0 0,0 1 0 0 0,-1 0 1 0 0,1 0-1 0 0,0 0 0 0 0,0-1 0 0 0,0 1 0 0 0,-1 0 0 0 0,1 0 0 0 0,0-1 0 0 0,0 1 1 0 0,0 0-1 0 0,0 0 0 0 0,0-1 0 0 0,-1 1-10 0 0,1-1 22 0 0,-1-1-1 0 0,0 1 1 0 0,0-1 0 0 0,0 1-1 0 0,1-1 1 0 0,-1 1-1 0 0,1-1 1 0 0,-1 1 0 0 0,1-1-1 0 0,0 1 1 0 0,0-1 0 0 0,0 0-1 0 0,-1 1 1 0 0,1-1-1 0 0,1 1 1 0 0,-1-1 0 0 0,0 0-1 0 0,0 1 1 0 0,1-1 0 0 0,-1 1-1 0 0,1-1 1 0 0,-1 0-22 0 0,4-7 42 0 0,-1 1 1 0 0,1 0-1 0 0,4-6-42 0 0,-1-1 64 0 0,-3 7-44 0 0,0 0-14 0 0,0-1 0 0 0,0 2 1 0 0,1-1-1 0 0,-1 0 0 0 0,2 1 0 0 0,-1 0 1 0 0,4-3-7 0 0,31-23-146 0 0,-39 32 143 0 0,0 0 0 0 0,-1 0 0 0 0,1 1 0 0 0,0-1 0 0 0,0 0 0 0 0,0 0 0 0 0,0 1 0 0 0,0-1 0 0 0,0 1 0 0 0,0-1-1 0 0,0 1 1 0 0,0-1 0 0 0,0 1 0 0 0,0 0 0 0 0,1-1 0 0 0,-1 1 0 0 0,0 0 0 0 0,0 0 0 0 0,1 0 3 0 0,0 0-12 0 0,1 0-43 0 0,0 1 50 0 0,-1 0-1 0 0,0 1 1 0 0,0-1 0 0 0,0 0-1 0 0,0 1 1 0 0,0-1 0 0 0,0 1-1 0 0,0-1 1 0 0,-1 1 0 0 0,1 0-1 0 0,0 0 1 0 0,-1 0-1 0 0,1 0 1 0 0,-1 0 0 0 0,0 0-1 0 0,0 0 1 0 0,0 1 0 0 0,0-1-1 0 0,0 0 1 0 0,-1 1 0 0 0,1-1-1 0 0,0 0 1 0 0,-1 1 0 0 0,0-1-1 0 0,0 1 1 0 0,0-1 0 0 0,0 2 4 0 0,4 20-5 0 0,-2-15 65 0 0,0-1 0 0 0,-1 1 0 0 0,0 0-1 0 0,0 0 1 0 0,-1 0 0 0 0,0 0-1 0 0,-2 6-58 0 0,1 26 915 0 0,1-40-833 0 0,0-1-3 0 0,1 3-5 0 0,-1 0-76 0 0,7 4 121 0 0,-6-6-234 0 0,-1-1-282 0 0,0 0-109 0 0,0 0-1264 0 0,0 0-4959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2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 7112 0 0,'0'0'324'0'0,"0"0"-4"0"0,0 0-120 0 0,0 0 266 0 0,0 0 140 0 0,0 0 30 0 0,0 0-14 0 0,0 0-72 0 0,0 0-34 0 0,0 0-4 0 0,0 0-2 0 0,0 0-6 0 0,0 0-6 0 0,0 0-2 0 0,-1 1-38 0 0,-6 13 36 0 0,-4 7-2 0 0,-7 4 682 0 0,1 0 1 0 0,2 1 0 0 0,-8 19-1175 0 0,11-24 210 0 0,-4 12-333 0 0,1 2 1 0 0,2 0-1 0 0,1 0 0 0 0,-2 17 123 0 0,12-39 69 0 0,0-1-1 0 0,1 1 0 0 0,0-1 0 0 0,1 1 1 0 0,1 9-69 0 0,0 10 209 0 0,-1-29-198 0 0,0-1 0 0 0,1 0 0 0 0,-1 0 0 0 0,1 0-1 0 0,-1 0 1 0 0,1 1 0 0 0,0-1 0 0 0,0 0 0 0 0,0 0 0 0 0,0 0 0 0 0,0 0-1 0 0,0-1 1 0 0,0 1 0 0 0,1 0-11 0 0,23 24 102 0 0,-17-20 31 0 0,-4-2-122 0 0,0-1 0 0 0,1 0 0 0 0,0-1 0 0 0,-1 1 0 0 0,1-1 1 0 0,2 1-12 0 0,2 1-794 0 0,3 1-633 0 0</inkml:trace>
  <inkml:trace contextRef="#ctx0" brushRef="#br0" timeOffset="1">318 564 6912 0 0,'0'0'528'0'0,"0"0"-120"0"0,0 0 760 0 0,0 0 369 0 0,0 0 79 0 0,6-1 400 0 0,4-1-904 0 0,-1-1 1 0 0,1-1 0 0 0,-1 1-1 0 0,6-5-1112 0 0,-2 1 90 0 0,0-1 0 0 0,0-1-1 0 0,0 0 1 0 0,6-7-90 0 0,-8 6 137 0 0,-1 0 1 0 0,0-1-1 0 0,0 0 0 0 0,2-5-137 0 0,-4 2 29 0 0,0-1 0 0 0,-2 0-1 0 0,0 0 1 0 0,0 0 0 0 0,-2-1-1 0 0,0 1 1 0 0,0-5-29 0 0,0 3 50 0 0,-1 5-31 0 0,-2-1 1 0 0,0 1-1 0 0,0-1 1 0 0,-1 0-20 0 0,1-23 59 0 0,1 23-57 0 0,-1-1 0 0 0,0 1 0 0 0,-1 0-1 0 0,-1-1 1 0 0,0 1 0 0 0,-1 0-1 0 0,-1-3-1 0 0,2 9 0 0 0,-1 2-12 0 0,2 5 9 0 0,-1 0-1 0 0,0 0 1 0 0,0 0-1 0 0,0 1 1 0 0,1-1-1 0 0,-1 0 1 0 0,0 1-1 0 0,0-1 1 0 0,0 0-1 0 0,1 1 1 0 0,-1-1-1 0 0,0 1 1 0 0,1-1-1 0 0,-1 1 0 0 0,0 0 1 0 0,1-1-1 0 0,-1 1 4 0 0,-3 3 0 0 0,0 0-1 0 0,1 0 0 0 0,-1 1 0 0 0,1-1 0 0 0,0 1 1 0 0,0 0-1 0 0,1 0 0 0 0,-1 0 0 0 0,-1 5 1 0 0,-2 8-78 0 0,1 1-1 0 0,0 5 79 0 0,-2 3 20 0 0,5-11 35 0 0,0 0 1 0 0,0 0-1 0 0,2 0 0 0 0,0 8-55 0 0,0-11 46 0 0,2 135-369 0 0,-2-147 323 0 0,0 1-1 0 0,1 0 0 0 0,-1-1 0 0 0,0 1 0 0 0,0 0 0 0 0,1-1 0 0 0,-1 1 0 0 0,1-1 0 0 0,-1 1 1 0 0,1-1-1 0 0,0 2 1 0 0,18 21 151 0 0,-17-22-123 0 0,1 1 1 0 0,0-1-1 0 0,1 0 1 0 0,-1-1-1 0 0,0 1 1 0 0,0 0 0 0 0,1-1-1 0 0,-1 0 1 0 0,1 1-1 0 0,0-2 1 0 0,-1 1-1 0 0,1 0 1 0 0,0-1-1 0 0,-1 1 1 0 0,1-1-1 0 0,0 0 1 0 0,-1 0-1 0 0,1-1 1 0 0,0 1 0 0 0,0-1-1 0 0,-1 0 1 0 0,1 0-1 0 0,-1 0 1 0 0,1 0-1 0 0,-1-1 1 0 0,1 1-1 0 0,0-2-28 0 0,6-4 56 0 0,-5 3-22 0 0,-1 1-1 0 0,1-1 0 0 0,-1 0 0 0 0,0-1 0 0 0,0 1 0 0 0,-1-1 0 0 0,2-1-33 0 0,15-26 35 0 0,-1-1 0 0 0,5-15-35 0 0,0 4-283 0 0,-24 43 216 0 0,0 1-13 0 0,0 0-4 0 0,10 12-98 0 0,-5 19 41 0 0,-1 1 1 0 0,-2-1-1 0 0,-1 13 141 0 0,2 10 166 0 0,-3-53-102 0 0,13-11 233 0 0,-4-3-146 0 0,0-1 0 0 0,-1 0-1 0 0,4-9-150 0 0,-5 9-32 0 0,1 0-1 0 0,0 0 1 0 0,5-5 32 0 0,1-2-206 0 0,-12 17 166 0 0,0 1-1 0 0,0-1 1 0 0,0 1-1 0 0,0 0 1 0 0,1 0 0 0 0,-1 0-1 0 0,1 0 1 0 0,0 0-1 0 0,0 1 41 0 0,3-3-82 0 0,-1 1 0 0 0,1-1 0 0 0,1 2 0 0 0,-1-1 0 0 0,0 1 0 0 0,1 0 0 0 0,4-2 82 0 0,-9 5-6 0 0,0-1 1 0 0,-1 1-1 0 0,1 0 0 0 0,0 0 0 0 0,0 0 0 0 0,0 0 0 0 0,-1 0 0 0 0,1 0 0 0 0,0 0 1 0 0,0 1-1 0 0,-1-1 0 0 0,1 1 0 0 0,0-1 0 0 0,0 1 0 0 0,-1 0 0 0 0,1-1 0 0 0,0 1 1 0 0,-1 0-1 0 0,1 0 0 0 0,-1 0 0 0 0,0 0 0 0 0,1 1 0 0 0,-1-1 0 0 0,0 0 0 0 0,1 0 1 0 0,-1 1-1 0 0,0-1 0 0 0,0 1 0 0 0,0-1 0 0 0,0 1 0 0 0,-1-1 0 0 0,1 1 0 0 0,0 0 6 0 0,2 3 23 0 0,-1 0 0 0 0,0 0 0 0 0,0 1 0 0 0,0-1 0 0 0,-1 0 0 0 0,0 1-1 0 0,1 4-22 0 0,4 13 164 0 0,-5-19-116 0 0,1 1-1 0 0,-1-1 1 0 0,0 1-1 0 0,-1-1 1 0 0,1 1 0 0 0,-1 0-48 0 0,0 8 169 0 0,-1 36 480 0 0,1-45-574 0 0,-1 0-1 0 0,0-1 0 0 0,1 1 0 0 0,-1 0 1 0 0,-1-1-1 0 0,1 1 0 0 0,0-1 0 0 0,-1 1 1 0 0,0-1-1 0 0,-1 3-74 0 0,2-5 173 0 0,1-1 3 0 0,-1 9-568 0 0,12-15-1122 0 0,-5 1-44 0 0</inkml:trace>
  <inkml:trace contextRef="#ctx0" brushRef="#br0" timeOffset="2">1260 47 2760 0 0,'2'0'553'0'0,"0"0"275"0"0,-1 1 0 0 0,0-1 0 0 0,1 0 0 0 0,-1 0 0 0 0,0 1 0 0 0,1-1 0 0 0,-1 0 0 0 0,0 1 0 0 0,0 0 0 0 0,1-1 0 0 0,-1 1 0 0 0,0 0 0 0 0,1 0-828 0 0,4 5-619 0 0,-6-5 650 0 0,0 0 0 0 0,0 0 0 0 0,0 0 0 0 0,-1 0 0 0 0,1 1-1 0 0,0-1 1 0 0,0 0 0 0 0,-1 0 0 0 0,1 0 0 0 0,0 0 0 0 0,-1 0 0 0 0,1 0-1 0 0,-1 0 1 0 0,1 0 0 0 0,-2 0-31 0 0,0 3 139 0 0,2-3-104 0 0,0 1-1 0 0,0-1 1 0 0,0 0 0 0 0,0 0 0 0 0,0 1 0 0 0,0-1 0 0 0,0 0 0 0 0,1 0 0 0 0,-1 1 0 0 0,0-1 0 0 0,1 0 0 0 0,-1 0 0 0 0,1 0 0 0 0,-1 0-35 0 0,1 1 35 0 0,0-1 1 0 0,-1 0 0 0 0,0 0-1 0 0,1 0 1 0 0,-1 1 0 0 0,0-1-1 0 0,1 0 1 0 0,-1 1 0 0 0,0-1 0 0 0,0 0-1 0 0,0 0 1 0 0,0 2-36 0 0,-5 7 305 0 0,4-8-254 0 0,0-1 0 0 0,0 1 0 0 0,1-1 0 0 0,-1 0 0 0 0,1 1 0 0 0,-1-1 0 0 0,1 1 1 0 0,-1-1-1 0 0,1 1 0 0 0,0 1-51 0 0,1 19 552 0 0,1 12 66 0 0,-2-32-598 0 0,-2 24 499 0 0,0 1 0 0 0,3 3-519 0 0,-2-22 84 0 0,1 0 0 0 0,-1 1 0 0 0,0-1 0 0 0,-1 0 0 0 0,0 0 0 0 0,0 0 0 0 0,0-1 1 0 0,-3 5-85 0 0,4-8 21 0 0,-1 3 20 0 0,0 0 0 0 0,1 0-1 0 0,1 0 1 0 0,-1 0-1 0 0,1 0 1 0 0,0 0 0 0 0,1 0-1 0 0,0 0 1 0 0,1 7-41 0 0,-2-13 6 0 0,0 1 0 0 0,0-1 1 0 0,0 0-1 0 0,0 1 1 0 0,0-1-1 0 0,0 0 0 0 0,0 1 1 0 0,-1-1-1 0 0,1 0 0 0 0,-1 1 1 0 0,1-1-1 0 0,-1 0 0 0 0,1 0 1 0 0,-1 0-1 0 0,1 1 0 0 0,-1-1 1 0 0,0 0-1 0 0,0 1-6 0 0,0-2 10 0 0,0 1 1 0 0,0 1-1 0 0,1-1 1 0 0,-1 0-1 0 0,0 0 0 0 0,1 0 1 0 0,-1 0-1 0 0,1 0 1 0 0,0 0-1 0 0,-1 1 0 0 0,1-1 1 0 0,0 0-1 0 0,0 1-10 0 0,-1-1 8 0 0,1-1 1 0 0,-1 1-1 0 0,1-1 0 0 0,0 1 1 0 0,-1-1-1 0 0,1 1 0 0 0,-1-1 0 0 0,1 1 1 0 0,-1-1-1 0 0,1 0 0 0 0,-1 1 1 0 0,0-1-1 0 0,1 0 0 0 0,-1 1 0 0 0,1-1 1 0 0,-2 0-9 0 0,2 0 16 0 0,-1 1-14 0 0,1-1 0 0 0,-1 0 0 0 0,1 0 0 0 0,-1 0 0 0 0,1 1 0 0 0,-1-1 0 0 0,0 0-1 0 0,1 0 1 0 0,-1 0 0 0 0,0 0 0 0 0,1 0 0 0 0,-1 0 0 0 0,1 0 0 0 0,-1 0 0 0 0,0 0 0 0 0,1-1-1 0 0,-1 1 1 0 0,1 0 0 0 0,-1 0 0 0 0,1 0 0 0 0,-1-1 0 0 0,0 1 0 0 0,1 0 0 0 0,-1-1 0 0 0,1 1-1 0 0,-1 0 1 0 0,1-1 0 0 0,0 1 0 0 0,-1-1-2 0 0,-16-17-1804 0 0,11 11 551 0 0,-1-4-2940 0 0,4 1-1115 0 0</inkml:trace>
  <inkml:trace contextRef="#ctx0" brushRef="#br0" timeOffset="3">1222 23 4144 0 0,'7'0'121'0'0,"15"-6"186"0"0,-8 2 989 0 0,1 0 0 0 0,0 1 1 0 0,0 1-1 0 0,0 0 0 0 0,15 0-1296 0 0,-25 3 268 0 0,-1-1 0 0 0,1 1 0 0 0,-1 0 0 0 0,1 1 0 0 0,-1-1 0 0 0,1 1 0 0 0,-1 0 0 0 0,0 0-268 0 0,1 0 303 0 0,-3-1-224 0 0,0 0 1 0 0,0 1-1 0 0,0-1 1 0 0,0 0-1 0 0,0 1 1 0 0,-1-1-1 0 0,1 1 1 0 0,-1 0-1 0 0,1 0 1 0 0,-1-1-1 0 0,0 1 1 0 0,1 0-80 0 0,11 15 543 0 0,-7-12-421 0 0,-4-4-83 0 0,-1 0 0 0 0,1 0 0 0 0,-1 0 0 0 0,0 0 1 0 0,0 0-1 0 0,1 1 0 0 0,-1-1 0 0 0,0 0 0 0 0,0 1 0 0 0,0-1 0 0 0,0 1 1 0 0,-1 0-1 0 0,1-1 0 0 0,0 1 0 0 0,-1 0 0 0 0,1-1 0 0 0,-1 1 1 0 0,1 1-40 0 0,2 13 465 0 0,-2-14-338 0 0,0 1 0 0 0,-1-1 1 0 0,1 0-1 0 0,-1 0 0 0 0,1 1 0 0 0,-1-1 1 0 0,0 0-1 0 0,0 1 0 0 0,0-1 0 0 0,0 0 1 0 0,-1 0-1 0 0,1 1 0 0 0,-1-1 0 0 0,1 0 1 0 0,-1 0-1 0 0,0 1 0 0 0,0-1 1 0 0,0 0-1 0 0,0 0 0 0 0,0 0-127 0 0,-6 10 30 0 0,6-9-108 0 0,-1 1 0 0 0,0-1 0 0 0,-1 1 0 0 0,1-1 0 0 0,-1 0 0 0 0,1 1 1 0 0,-1-1-1 0 0,0-1 0 0 0,0 1 0 0 0,-2 1 78 0 0,-49 34 456 0 0,48-35-418 0 0,0 0 1 0 0,0 0-1 0 0,0-1 1 0 0,0 0-1 0 0,0 0 1 0 0,-1 0-1 0 0,1-1 1 0 0,-3 1-39 0 0,-14 3 49 0 0,18-3-26 0 0,2-2-14 0 0,1 1 0 0 0,-1-1-1 0 0,1 1 1 0 0,-1-1 0 0 0,1 0-1 0 0,-1 0 1 0 0,1 0 0 0 0,-1 0-1 0 0,1 0 1 0 0,-1-1 0 0 0,-1 0-9 0 0,-10-3 96 0 0,9 1-10 0 0,8 3-6 0 0,2 2-68 0 0,1-1-1 0 0,-1 1 1 0 0,0 0-1 0 0,-1 0 1 0 0,1 0-1 0 0,0 1 1 0 0,-1 0-1 0 0,3 1-11 0 0,19 11 87 0 0,-21-13-23 0 0,-1 0-1 0 0,1 1 1 0 0,-1-1 0 0 0,0 1 0 0 0,0 0-1 0 0,0 0 1 0 0,0 0 0 0 0,-1 0-1 0 0,1 1-63 0 0,15 13 235 0 0,-16-15-222 0 0,0 1 0 0 0,0 0 1 0 0,0-1-1 0 0,0 1 0 0 0,0 0 1 0 0,-1 1-1 0 0,1-1 1 0 0,-1 0-1 0 0,0 1 0 0 0,1 1-13 0 0,1 3 84 0 0,1 1-1 0 0,0-1 0 0 0,3 3-83 0 0,4 7 142 0 0,-11-17-130 0 0,-1 0 0 0 0,1 0-1 0 0,-1 0 1 0 0,1 1 0 0 0,-1-1-1 0 0,0 0 1 0 0,0 1 0 0 0,0-1 0 0 0,1 0-1 0 0,-1 1 1 0 0,0-1 0 0 0,0 1-12 0 0,-1-1 14 0 0,1 0 0 0 0,0 0 0 0 0,0 0 1 0 0,0 0-1 0 0,1 0 0 0 0,-1 0 0 0 0,0 0 0 0 0,0 0 1 0 0,1 0-1 0 0,-1 0 0 0 0,0 1 0 0 0,1-1 1 0 0,-1-1-1 0 0,1 1 0 0 0,-1 0 0 0 0,1 1-14 0 0,7 5 109 0 0,-7-6-82 0 0,1 0 0 0 0,-1 0 0 0 0,0 1 0 0 0,0-1 0 0 0,0 0 0 0 0,0 0 0 0 0,0 1-1 0 0,0-1 1 0 0,0 1 0 0 0,0-1 0 0 0,-1 1 0 0 0,1 0-27 0 0,1 1 62 0 0,0 0 0 0 0,0 0 0 0 0,0 0 0 0 0,1 0 0 0 0,-1 0 0 0 0,1-1 0 0 0,-1 0 0 0 0,1 1 0 0 0,0-1-62 0 0,-2-1 66 0 0,2 2 52 0 0,3 1 11 0 0,-4-3-6849 0 0,-2-1-46 0 0</inkml:trace>
  <inkml:trace contextRef="#ctx0" brushRef="#br0" timeOffset="4">1712 311 2760 0 0,'1'0'207'0'0,"4"-2"190"0"0,-4 1 1446 0 0,0 1 1148 0 0,5 3-1871 0 0,-2-2 4336 0 0,49 9-948 0 0,-8-6-2388 0 0,10-3-2120 0 0,32 3 248 0 0,0-4-1036 0 0,-73 0-539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2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404 288 14368 0 0,'0'0'330'0'0,"0"0"45"0"0,0 0 17 0 0,0 0-47 0 0,0 0-214 0 0,0 0-64 0 0,1 1-39 0 0,-1 0 1 0 0,1 0 0 0 0,0 0 0 0 0,-1 0 0 0 0,1 1-1 0 0,-1-1 1 0 0,1 0 0 0 0,-1 0 0 0 0,0 1 0 0 0,1 0-29 0 0,-2 4 198 0 0,0 0 1 0 0,0 0 0 0 0,0 0-1 0 0,0 0 1 0 0,-1 0 0 0 0,0-1-1 0 0,0 1 1 0 0,-1-1 0 0 0,0 1-1 0 0,0-1 1 0 0,0 0 0 0 0,0 0-1 0 0,-1 0 1 0 0,0-1 0 0 0,0 1-1 0 0,0-1 1 0 0,-1 0 0 0 0,1 0-199 0 0,-9 7 109 0 0,-1 0 1 0 0,0-1-1 0 0,0-1 1 0 0,-1 0-1 0 0,-14 5-109 0 0,-2-1 128 0 0,0-1-1 0 0,-1-2 1 0 0,-1 0-128 0 0,24-9 31 0 0,-1 0 0 0 0,1 0 0 0 0,0 0 0 0 0,-1-1 1 0 0,1-1-1 0 0,-3 0-31 0 0,9 0 5 0 0,0 1 1 0 0,1-1 0 0 0,-1 0 0 0 0,0 0 0 0 0,1 0-1 0 0,-1-1 1 0 0,1 1 0 0 0,-1 0 0 0 0,1-1-1 0 0,-1 0 1 0 0,1 0 0 0 0,0 0 0 0 0,0 0 0 0 0,0 0-1 0 0,0 0 1 0 0,1 0 0 0 0,-1 0 0 0 0,0-1-1 0 0,1 1 1 0 0,-1-1 0 0 0,1 1 0 0 0,0-1 0 0 0,0 0-1 0 0,0-2-5 0 0,-6-9-1 0 0,6 14 4 0 0,0-1-1 0 0,1 0 1 0 0,-1 0 0 0 0,1 0-1 0 0,-1 0 1 0 0,1 0 0 0 0,-1 0-1 0 0,1 0 1 0 0,-1 0 0 0 0,1 0-1 0 0,0 0 1 0 0,0 0 0 0 0,0 0-1 0 0,-1 0 1 0 0,1 0 0 0 0,0 0-1 0 0,0 0 1 0 0,0 0 0 0 0,0 0-1 0 0,1 0 1 0 0,-1 0 0 0 0,0 0-1 0 0,0 0-2 0 0,3-9 12 0 0,-3 9-12 0 0,1-1 0 0 0,-1 1 0 0 0,0-1 0 0 0,1 0 0 0 0,0 1 0 0 0,-1-1 0 0 0,1 1 0 0 0,0-1 0 0 0,0 1 0 0 0,0 0 0 0 0,0-1 0 0 0,0 1 0 0 0,1-1 0 0 0,1-1-9 0 0,1 0 0 0 0,0 1-1 0 0,0 0 1 0 0,0-1-1 0 0,0 2 1 0 0,0-1-1 0 0,0 0 1 0 0,0 1 0 0 0,1 0-1 0 0,-1 0 1 0 0,0 0-1 0 0,1 0 1 0 0,-1 1 0 0 0,1 0-1 0 0,2 0 10 0 0,-2 0-10 0 0,0 0 0 0 0,-1 0 0 0 0,1 1 1 0 0,0 0-1 0 0,0 0 0 0 0,-1 0 0 0 0,1 0 0 0 0,-1 1 0 0 0,1 0 0 0 0,-1 0 0 0 0,0 0 0 0 0,1 0 0 0 0,-1 1 0 0 0,3 2 10 0 0,10 8 5 0 0,-13-10-15 0 0,0 0 1 0 0,0 0-1 0 0,-1 1 1 0 0,1-1-1 0 0,-1 1 0 0 0,1 0 1 0 0,-1 0-1 0 0,1 2 10 0 0,12 14 0 0 0,-13-16 0 0 0,1 1 0 0 0,-1-1 0 0 0,0 0 0 0 0,2 5 0 0 0,32 47 0 0 0,-36-52 11 0 0,0-1 0 0 0,1 0-1 0 0,0 0 1 0 0,0 0 0 0 0,0 0-1 0 0,0 0 1 0 0,0 0 0 0 0,1-1-1 0 0,-1 1 1 0 0,1-1 0 0 0,0 1-1 0 0,0-1 1 0 0,-1 0 0 0 0,1 0-1 0 0,1 0 1 0 0,-1-1 0 0 0,0 1-1 0 0,2 0-10 0 0,-4-2-170 0 0,1 1 0 0 0,0-1 0 0 0,0 1 0 0 0,0-1 0 0 0,1 1 0 0 0,-1-1 0 0 0,0 0 0 0 0,0 0 0 0 0,0 0 0 0 0,0 0 170 0 0,3-1-746 0 0,8 1-600 0 0</inkml:trace>
  <inkml:trace contextRef="#ctx0" brushRef="#br0" timeOffset="1">673 175 1840 0 0,'2'-1'-285'0'0,"7"1"10398"0"0,-6 0-8733 0 0,-2 1-714 0 0,-1-1-223 0 0,0 0-99 0 0,1 1-231 0 0,0 0 0 0 0,1 1 0 0 0,-1-1 0 0 0,0 1 0 0 0,0-1 0 0 0,0 1 0 0 0,0 0 0 0 0,0-1 0 0 0,1 2-113 0 0,-1 4 137 0 0,0-5-76 0 0,-1 1 0 0 0,1-1 0 0 0,-1 0 0 0 0,0 1 0 0 0,0-1 0 0 0,0 1 0 0 0,0-1 0 0 0,0 0 0 0 0,0 1 0 0 0,-1-1 0 0 0,1 1 0 0 0,-1-1-1 0 0,0 2-59 0 0,-12 32 1251 0 0,-4 11 98 0 0,2-6-2220 0 0,7-15 665 0 0,-23 76 612 0 0,29-91-121 0 0,0 0 1 0 0,1-1-1 0 0,0 1 0 0 0,1 9-286 0 0,0-19 152 0 0,7 5 248 0 0,-1-5-304 0 0,-1 1-1 0 0,1-1 1 0 0,0 0-1 0 0,-1 0 1 0 0,1-1-1 0 0,0 0 1 0 0,0 0-1 0 0,0 0 1 0 0,-1-1-1 0 0,1 0 1 0 0,0 0-1 0 0,0 0-95 0 0,22-2 241 0 0,-8 1-111 0 0,-1-1 0 0 0,0-1 0 0 0,0 0 0 0 0,3-2-130 0 0,-11 3 9 0 0,0 1-1 0 0,0 1 1 0 0,1-1 0 0 0,-1 2-1 0 0,2 0-8 0 0,33-4 26 0 0,-2 2-224 0 0,0-1-3136 0 0,-42 2 3017 0 0,0 1-1 0 0,-1-1 1 0 0,1 1 0 0 0,-1-1-1 0 0,1 0 1 0 0,-1 0-1 0 0,1 0 1 0 0,-1 0-1 0 0,0 0 1 0 0,1 0-1 0 0,-1 0 1 0 0,1-1 317 0 0,-1 1-165 0 0,6-5-1880 0 0</inkml:trace>
  <inkml:trace contextRef="#ctx0" brushRef="#br0" timeOffset="2">1150 5 11600 0 0,'0'0'264'0'0,"0"0"34"0"0,7-3 401 0 0,-5 3-680 0 0,-1 0 0 0 0,1-1 0 0 0,0 1 0 0 0,0 0 0 0 0,-1 0-1 0 0,1 0 1 0 0,0 0 0 0 0,0 0 0 0 0,0 1 0 0 0,-1-1 0 0 0,1 0 0 0 0,0 1 0 0 0,-1 0 0 0 0,1-1 0 0 0,0 1 0 0 0,-1 0-1 0 0,1 0 1 0 0,0 0 0 0 0,-1 0 0 0 0,0 0 0 0 0,1 0 0 0 0,-1 0 0 0 0,1 1-19 0 0,7 5 439 0 0,-1 1 0 0 0,1 0 0 0 0,0 2-439 0 0,21 19 1379 0 0,8 10 64 0 0,-15-10-308 0 0,-1 0-1 0 0,4 10-1134 0 0,-16-22 365 0 0,-1 0 1 0 0,0 1-1 0 0,-1 0 1 0 0,-2 0-1 0 0,1 3-365 0 0,0 2 329 0 0,-2-1-1 0 0,-1 1 0 0 0,-1 0 1 0 0,0 0-1 0 0,-2 1 0 0 0,-1 12-328 0 0,-1-20 103 0 0,-1 0 0 0 0,0 0 0 0 0,-1 1 0 0 0,-1-2 0 0 0,-1 1 0 0 0,0 0 0 0 0,0-1-1 0 0,-2 0 1 0 0,-6 10-103 0 0,-3 1-178 0 0,-1 0 0 0 0,-2-2-1 0 0,-1 0 1 0 0,0-2 0 0 0,-2 0-1 0 0,0-1 1 0 0,-2-1 0 0 0,-14 8 178 0 0,-10 6-8201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44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6 4144 0 0,'0'0'191'0'0,"0"-1"-11"0"0,-3-3 222 0 0,3 4 19 0 0,-1 1 0 0 0,1 0-1 0 0,-1-1 1 0 0,1 1 0 0 0,-1-1 0 0 0,1 1-1 0 0,-1-1 1 0 0,0 1 0 0 0,1-1 0 0 0,-1 0 0 0 0,0 1-1 0 0,0-1 1 0 0,1 0 0 0 0,-1 1 0 0 0,0-1-421 0 0,0 0 775 0 0,-4 3-255 0 0,1 0 0 0 0,-1 0 0 0 0,1 0 0 0 0,0 1 0 0 0,0-1 0 0 0,1 1 0 0 0,-1 0 0 0 0,1 0 0 0 0,0 0 0 0 0,-1 2-520 0 0,-7 11 329 0 0,1 1 0 0 0,0 1-329 0 0,-2 3 584 0 0,4-5-257 0 0,0 1 0 0 0,1 3-327 0 0,0-2 179 0 0,-15 43-80 0 0,20-53 17 0 0,1 0-1 0 0,-1-1 1 0 0,2 1 0 0 0,-1-1 0 0 0,1 1-1 0 0,0 0 1 0 0,1-1 0 0 0,0 1-1 0 0,1 0-115 0 0,12 32 396 0 0,-13-35-357 0 0,1 0 0 0 0,0 0-1 0 0,1 0 1 0 0,-1 0 0 0 0,1-1 0 0 0,0 1-1 0 0,0-1 1 0 0,1 0 0 0 0,0 0-1 0 0,0 0 1 0 0,0 0 0 0 0,0-1 0 0 0,1 1-1 0 0,3 1-38 0 0,-5-3-30 0 0,1-1-1 0 0,-1 0 0 0 0,1 1 1 0 0,-1-2-1 0 0,1 1 0 0 0,0 0 1 0 0,0-1-1 0 0,0 1 1 0 0,0-1-1 0 0,0 0 0 0 0,0-1 1 0 0,0 1-1 0 0,0-1 0 0 0,0 1 1 0 0,1-1-1 0 0,-1-1 1 0 0,0 1-1 0 0,0 0 0 0 0,0-1 1 0 0,0 0-1 0 0,0 0 0 0 0,2-1 31 0 0,20-9-2636 0 0,-15 1 1076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4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11976 0 0,'-9'-3'720'0'0,"11"10"27"0"0,5 7-374 0 0,-5-5-26 0 0,0-1 1 0 0,0 1-1 0 0,0 6-347 0 0,-1-6 301 0 0,0 1-1 0 0,1-1 1 0 0,2 6-301 0 0,-1-2 454 0 0,0 0 0 0 0,-1 0 0 0 0,-1 3-454 0 0,2 7 580 0 0,0 4 153 0 0,-2 0 0 0 0,-1 21-733 0 0,-1-9 151 0 0,1-4 10 0 0,0 40 312 0 0,-2-68-540 0 0,1 0 1 0 0,-1 0-1 0 0,0 0 1 0 0,0-1-1 0 0,-1 1 1 0 0,1 0-1 0 0,-3 1 67 0 0,5-8-1 0 0,0 0 0 0 0,0 1-1 0 0,0-1 1 0 0,-1 0-1 0 0,1 0 1 0 0,0 1-1 0 0,-1-1 1 0 0,1 0-1 0 0,0 0 1 0 0,0 0-1 0 0,-1 1 1 0 0,1-1 0 0 0,0 0-1 0 0,-1 0 1 0 0,1 0-1 0 0,-1 0 1 0 0,1 0-1 0 0,0 0 1 0 0,-1 0-1 0 0,1 0 1 0 0,0 0 0 0 0,-1 0-1 0 0,1 0 1 0 0,0 0-1 0 0,-1 0 1 0 0,1 0-1 0 0,-1 0 1 0 0,1 0-1 0 0,0 0 1 0 0,-1 0 0 0 0,1 0-1 0 0,0 0 1 0 0,-1-1-1 0 0,1 1 1 0 0,0 0-1 0 0,0 0 1 0 0,-1 0-1 0 0,1-1 1 0 0,0 1 0 0 0,-1 0-1 0 0,1 0 1 0 0,0-1-1 0 0,0 1 1 0 0,0 0-1 0 0,-1-1 1 0 0,1 1-1 0 0,0 0 1 0 0,0-1-1 0 0,0 1 1 0 0,0 0 0 0 0,0-1-1 0 0,-1 1 2 0 0,1-1-70 0 0,-19-20-1685 0 0,13 10 711 0 0</inkml:trace>
  <inkml:trace contextRef="#ctx0" brushRef="#br0" timeOffset="323.649">84 5 9960 0 0,'0'0'456'0'0,"0"0"-8"0"0,2 0-290 0 0,3-2 85 0 0,1 1 0 0 0,-1 0 0 0 0,1 1 0 0 0,0-1 0 0 0,-1 1 0 0 0,1 0-1 0 0,0 1 1 0 0,-1-1 0 0 0,1 1 0 0 0,-1 0 0 0 0,1 0 0 0 0,-1 1 0 0 0,1 0 0 0 0,-1 0-1 0 0,0 0 1 0 0,0 1 0 0 0,0-1 0 0 0,0 1 0 0 0,0 0 0 0 0,-1 1 0 0 0,1-1 0 0 0,-1 1-1 0 0,0 0 1 0 0,0 0 0 0 0,3 4-243 0 0,3 2 375 0 0,-8-9-282 0 0,-1 1 1 0 0,1-1 0 0 0,-1 0-1 0 0,0 1 1 0 0,1-1 0 0 0,-1 1-1 0 0,0 0 1 0 0,0-1 0 0 0,0 1-1 0 0,0 0 1 0 0,0-1 0 0 0,-1 1-1 0 0,1 0 1 0 0,0 0 0 0 0,-1 0-1 0 0,1 0-93 0 0,1 7 405 0 0,-2-8-390 0 0,1 0 1 0 0,-1 1-1 0 0,0-1 0 0 0,0 0 1 0 0,1 1-1 0 0,-1-1 1 0 0,0 0-1 0 0,0 0 0 0 0,0 1 1 0 0,0-1-1 0 0,-1 0 1 0 0,1 1-1 0 0,0-1 0 0 0,0 0-15 0 0,-1 3 67 0 0,-1 0-1 0 0,1 0 0 0 0,0 0 0 0 0,-1-1 0 0 0,0 1 1 0 0,0 0-1 0 0,0-1 0 0 0,0 1 0 0 0,-1-1 0 0 0,1 0 1 0 0,-1 0-1 0 0,0 0 0 0 0,0 0 0 0 0,0 0 0 0 0,0-1 1 0 0,0 1-1 0 0,-1-1-66 0 0,-8 6 88 0 0,0-1 0 0 0,-1 0 0 0 0,1-1 0 0 0,-2 0 0 0 0,1-1 0 0 0,0 0 0 0 0,-1-1 0 0 0,-6 0-88 0 0,-1 3 16 0 0,16-5-17 0 0,-1-1 1 0 0,0 1 0 0 0,0-1-1 0 0,-3 1 1 0 0,7-2 0 0 0,0 0 0 0 0,0 0 0 0 0,1 0 0 0 0,-1 0 0 0 0,0 0 0 0 0,1 0 0 0 0,-1 1 0 0 0,0-1 0 0 0,1 1 0 0 0,-1-1 0 0 0,0 1 0 0 0,1 0 0 0 0,-2 0 0 0 0,-1 1 0 0 0,4-1 0 0 0,0-1 0 0 0,0 0 0 0 0,0 0 0 0 0,0 0 0 0 0,0 0 0 0 0,-1 0 0 0 0,1 0 0 0 0,0 0 0 0 0,0 0 0 0 0,0 1 0 0 0,0-1 0 0 0,0 0 0 0 0,0 0 0 0 0,0 0 0 0 0,0 0 0 0 0,-1 0 0 0 0,1 1 0 0 0,0-1 0 0 0,0 0 0 0 0,0 0 0 0 0,0 0 0 0 0,0 0 0 0 0,0 0 0 0 0,0 1 0 0 0,0-1 0 0 0,0 0 0 0 0,0 0 0 0 0,0 0 0 0 0,0 0 0 0 0,0 1 0 0 0,0-1 0 0 0,0 0 0 0 0,0 0 0 0 0,0 0 0 0 0,0 0 0 0 0,0 1 0 0 0,1-1 0 0 0,-1 0 0 0 0,0 0 0 0 0,0 0 0 0 0,0 0 0 0 0,0 0 0 0 0,0 1 0 0 0,0-1 0 0 0,0 0 0 0 0,0 0 0 0 0,1 0 0 0 0,-1 0 0 0 0,0 0 0 0 0,0 0 0 0 0,0 0 0 0 0,0 0 0 0 0,0 1 0 0 0,1-1 0 0 0,7 6 0 0 0,-8-6 0 0 0,5 4-31 0 0,0-1-1 0 0,0 0 1 0 0,0 0 0 0 0,1-1-1 0 0,-1 1 1 0 0,1-1-1 0 0,4 1 32 0 0,0 0-2 0 0,0 1 0 0 0,-1 0 0 0 0,1 1 0 0 0,-1 0-1 0 0,0 1 1 0 0,2 1 2 0 0,18 11 73 0 0,-15-10-6 0 0,37 20 74 0 0,27 22-141 0 0,-73-47-520 0 0,12 10 1615 0 0,-10-5-2478 0 0,-5-1-3722 0 0,-2-1-1581 0 0</inkml:trace>
  <inkml:trace contextRef="#ctx0" brushRef="#br0" timeOffset="633.618">450 280 8288 0 0,'44'-16'1906'0'0,"-38"15"-1280"0"0,1 0 0 0 0,0 1 0 0 0,0-1-1 0 0,-1 1 1 0 0,1 1 0 0 0,4-1-626 0 0,12 1 639 0 0,62-1 1428 0 0,-85 1-2049 0 0,0-1 0 0 0,0 0 0 0 0,0 0 0 0 0,1 0 0 0 0,-1 0 0 0 0,0 0 0 0 0,0 0-1 0 0,0 0 1 0 0,1 0 0 0 0,-1 0 0 0 0,0 0 0 0 0,0 1 0 0 0,0-1 0 0 0,0 0-1 0 0,1 0 1 0 0,-1 0 0 0 0,0 0 0 0 0,0 0 0 0 0,0 1 0 0 0,0-1 0 0 0,0 0 0 0 0,0 0-1 0 0,1 0 1 0 0,-1 1 0 0 0,0-1 0 0 0,0 0 0 0 0,0 0 0 0 0,0 0 0 0 0,0 1-1 0 0,0-1 1 0 0,0 0 0 0 0,0 0 0 0 0,0 0 0 0 0,0 1 0 0 0,0-1 0 0 0,0 0 0 0 0,0 0-1 0 0,0 1 1 0 0,0-1 0 0 0,0 0 0 0 0,0 0 0 0 0,0 0 0 0 0,0 1 0 0 0,-1-1-1 0 0,1 0 1 0 0,0 0 0 0 0,0 0 0 0 0,0 1 0 0 0,0-1 0 0 0,0 0 0 0 0,0 0 0 0 0,-1 0-1 0 0,1 0 1 0 0,0 0 0 0 0,0 1 0 0 0,0-1 0 0 0,-1 0 0 0 0,1 0 0 0 0,0 0-1 0 0,0 0-17 0 0,11 1 68 0 0,0 0-1 0 0,0-1 1 0 0,0-1-1 0 0,0 1 1 0 0,6-3-68 0 0,14-1-4009 0 0,-27 3 2981 0 0,15-2-4568 0 0</inkml:trace>
  <inkml:trace contextRef="#ctx0" brushRef="#br0" timeOffset="938.976">936 44 2304 0 0,'6'12'2807'0'0,"2"7"4342"0"0,0 3-3941 0 0,3 11-1434 0 0,-9-29-1593 0 0,-1-1-1 0 0,-1 1 1 0 0,1 0-1 0 0,0 0 1 0 0,-1 0-1 0 0,0 0 1 0 0,0-1-1 0 0,0 3-180 0 0,0-1 144 0 0,0 0 0 0 0,0 0 0 0 0,1 0 0 0 0,-1 0 0 0 0,2 1-144 0 0,-1 1 74 0 0,0 0-1 0 0,0 0 0 0 0,-1 0 1 0 0,0 0-1 0 0,0 0 1 0 0,0 0-1 0 0,-2 2-73 0 0,1 1 457 0 0,1 1-1 0 0,0-1 1 0 0,0 4-457 0 0,1-11 34 0 0,-1 1-61 0 0,1 1 0 0 0,-1-1 0 0 0,0 1 0 0 0,0-1 0 0 0,0 1 0 0 0,0-1 0 0 0,-1 0 0 0 0,0 1 0 0 0,0-1 0 0 0,0 1 0 0 0,-2 3 27 0 0,1-4-204 0 0,-4 13 720 0 0,9-5-3030 0 0,-3-11-4311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4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16671 0 0,'0'0'763'0'0,"12"5"282"0"0,45 15-107 0 0,-48-16-589 0 0,0-2 1 0 0,1 1 0 0 0,-1-1-1 0 0,1 0 1 0 0,-1-1-1 0 0,1 0 1 0 0,1-1-350 0 0,22 0 880 0 0,16-3-880 0 0,-20 1-25 0 0,48-6-1179 0 0,-56 6 520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4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44 12320 0 0,'1'0'184'0'0,"0"-1"0"0"0,0 1 0 0 0,1-1 0 0 0,-1 0 0 0 0,0 1 0 0 0,0-1 1 0 0,0 0-1 0 0,0 0 0 0 0,0 1 0 0 0,0-1 0 0 0,0 0 0 0 0,0 0 0 0 0,0 0 1 0 0,0 0-1 0 0,-1-1 0 0 0,1 1 0 0 0,0 0 0 0 0,-1 0 0 0 0,1-1-184 0 0,-1 1 101 0 0,1 0 1 0 0,-1 0-1 0 0,1 0 0 0 0,0 0 0 0 0,-1 0 1 0 0,1 0-1 0 0,0 0 0 0 0,0 0 0 0 0,-1 0 1 0 0,1 1-1 0 0,0-1 0 0 0,0 0 0 0 0,0 0 0 0 0,0 1 1 0 0,0-1-1 0 0,0 0 0 0 0,0 1 0 0 0,0-1 1 0 0,0 1-1 0 0,0 0 0 0 0,1-1 0 0 0,-1 1 1 0 0,0 0-1 0 0,0 0 0 0 0,0-1 0 0 0,0 1 0 0 0,1 0-101 0 0,33-8 720 0 0,-26 9-704 0 0,1-1 0 0 0,-1 2 0 0 0,0-1 0 0 0,0 1 0 0 0,0 1 0 0 0,-1-1 0 0 0,1 1 0 0 0,-1 1 0 0 0,2 1-16 0 0,-8-5 9 0 0,-1 1-1 0 0,1 0 0 0 0,-1 0 0 0 0,0-1 0 0 0,1 1 1 0 0,-1 0-1 0 0,0 1 0 0 0,0-1 0 0 0,1 0 0 0 0,-1 0 1 0 0,0 0-1 0 0,0 1 0 0 0,-1-1 0 0 0,1 0 0 0 0,0 1 1 0 0,0-1-1 0 0,-1 1 0 0 0,1-1 0 0 0,0 1 1 0 0,-1 0-9 0 0,1 1-2 0 0,-1-1 1 0 0,0 0-1 0 0,0 1 1 0 0,0-1-1 0 0,0 1 1 0 0,-1-1-1 0 0,1 0 1 0 0,-1 0-1 0 0,1 1 1 0 0,-1-1-1 0 0,0 0 1 0 0,0 0 0 0 0,0 1 1 0 0,-2 3-11 0 0,-1 1 1 0 0,0-1 0 0 0,0-1 0 0 0,-1 1 0 0 0,1 0 0 0 0,-1-1 0 0 0,0 0-1 0 0,-5 4 11 0 0,-8 7 54 0 0,-9 7 334 0 0,2-6 264 0 0,-12 12-652 0 0,13-10 122 0 0,-17 10-122 0 0,39-28 25 0 0,0 0 0 0 0,1 0 0 0 0,-1 1 0 0 0,1-1 0 0 0,-1 0 0 0 0,1 1-1 0 0,0-1 1 0 0,0 1 0 0 0,-1-1 0 0 0,1 1 0 0 0,0 0 0 0 0,0-1 0 0 0,1 1-1 0 0,-1 0 1 0 0,0 0 0 0 0,1 0 0 0 0,-1 0 0 0 0,1 0 0 0 0,-1 0 0 0 0,1 0-25 0 0,1 0-12 0 0,1-1 1 0 0,-1 0 0 0 0,1 1-1 0 0,-1-1 1 0 0,1 0 0 0 0,0 0-1 0 0,-1 0 1 0 0,1 0 0 0 0,0 0-1 0 0,1 0 12 0 0,6 0 8 0 0,1 1 0 0 0,-1-1 0 0 0,1-1 0 0 0,0 1 0 0 0,-1-2 0 0 0,1 1 0 0 0,-1-1 0 0 0,1-1 0 0 0,6-2-8 0 0,6 0-121 0 0,-15 3-28 0 0,0-1 0 0 0,0 0 0 0 0,0 0 0 0 0,0 0 0 0 0,-1-1-1 0 0,1 0 150 0 0,23-11-891 0 0,-19 10 200 0 0,0-1 0 0 0,-1 0-1 0 0,1-1 1 0 0,-1 0 0 0 0,-1 0-1 0 0,1-1 1 0 0,-1 0 0 0 0,-1-1-1 0 0,7-6 692 0 0,-3-4-1230 0 0</inkml:trace>
  <inkml:trace contextRef="#ctx0" brushRef="#br0" timeOffset="432.951">444 28 6448 0 0,'0'0'297'0'0,"0"0"-9"0"0,0 0 63 0 0,15 5 7025 0 0,-13-3-7222 0 0,0 0 1 0 0,-1 1 0 0 0,1-1 0 0 0,-1 0 0 0 0,1 1 0 0 0,-1-1 0 0 0,0 1-155 0 0,4 7 417 0 0,-1-1-151 0 0,-1 0 0 0 0,0 0 1 0 0,0 0-1 0 0,-1 0 0 0 0,0 0 1 0 0,-1 1-1 0 0,0 4-266 0 0,4 18 1078 0 0,-2-9-1214 0 0,0 0-1 0 0,-2 22 137 0 0,-1-44 40 0 0,0 0 0 0 0,0 1 0 0 0,0-1 0 0 0,0 0-1 0 0,-1 1 1 0 0,1-1 0 0 0,0 0 0 0 0,-1 1 0 0 0,1-1 0 0 0,-1 0 0 0 0,0 0 0 0 0,1 1-40 0 0,0-2 13 0 0,-1 0 0 0 0,1 0 0 0 0,0 0 0 0 0,0 0 0 0 0,0 0 1 0 0,0 0-1 0 0,0 1 0 0 0,0-1 0 0 0,0 0 0 0 0,0 0 1 0 0,0 0-1 0 0,0 0 0 0 0,-1 0 0 0 0,1 0 0 0 0,0 0 0 0 0,0 0 1 0 0,0 0-1 0 0,0 0 0 0 0,0 0 0 0 0,0 0 0 0 0,0 0 1 0 0,0 0-1 0 0,-1 0 0 0 0,1 0 0 0 0,0 0 0 0 0,0 0 0 0 0,0 0 1 0 0,0 0-1 0 0,0 0 0 0 0,0 0 0 0 0,0 0 0 0 0,-1 0 1 0 0,1 0-1 0 0,0 0 0 0 0,0 0 0 0 0,0 0 0 0 0,0 0 0 0 0,0 0 1 0 0,0 0-1 0 0,0 0 0 0 0,0 0-13 0 0,-4-10 282 0 0,4 5-264 0 0,0 0 0 0 0,0 1 0 0 0,0-1 0 0 0,1 0 0 0 0,0 0 0 0 0,0 0 0 0 0,1 0 0 0 0,1-3-18 0 0,-2 4 2 0 0,6-21-191 0 0,-4 14 109 0 0,0 0 1 0 0,0 1-1 0 0,1-1 1 0 0,0 1-1 0 0,1 0 0 0 0,0 0 1 0 0,1 0-1 0 0,0 1 0 0 0,4-5 80 0 0,0 2-38 0 0,-7 8-32 0 0,0 0 0 0 0,0 0 0 0 0,0 1 0 0 0,1 0 1 0 0,0-1-1 0 0,0 1 0 0 0,-1 1 0 0 0,5-3 70 0 0,-6 5 6 0 0,0 0 1 0 0,0 0-1 0 0,0 1 0 0 0,-1-1 0 0 0,1 1 1 0 0,0-1-1 0 0,0 1 0 0 0,-1 0 0 0 0,1 0 1 0 0,0 0-1 0 0,-1 0 0 0 0,1 0 1 0 0,-1 0-7 0 0,1 0 46 0 0,2 1 35 0 0,-3-2-67 0 0,0 1-1 0 0,0 0 1 0 0,0-1-1 0 0,-1 1 1 0 0,1 0-1 0 0,0-1 1 0 0,0 1 0 0 0,0 0-1 0 0,0 0 1 0 0,-1 0-1 0 0,1 0 1 0 0,0 0 0 0 0,-1 0-1 0 0,1 0 1 0 0,-1 0-1 0 0,1 0 1 0 0,-1 0 0 0 0,1 0-14 0 0,6 12 45 0 0,-3-5-44 0 0,0 0 0 0 0,-1 0 1 0 0,0 1-1 0 0,0-1 0 0 0,-1 1 0 0 0,0 0 1 0 0,0-1-1 0 0,-1 1 0 0 0,0 5-1 0 0,-1 7 0 0 0,0-1 0 0 0,-1 0-1 0 0,-3 13 1 0 0,3-22 256 0 0,3-9-3793 0 0,6-2 2323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4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10136 0 0,'0'0'777'0'0,"0"0"-362"0"0,12 4 2338 0 0,-3-3-1831 0 0,0-1-1 0 0,0 0 1 0 0,0 0 0 0 0,0-1-1 0 0,8-1-921 0 0,24-2 932 0 0,102-2-208 0 0,-38 2-1147 0 0,-22-3-2540 0 0,-65 4 1684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48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 13536 0 0,'-6'-4'223'0'0,"7"2"208"0"0,-1 2-397 0 0,1 0 0 0 0,-1 0-1 0 0,0 0 1 0 0,1 0 0 0 0,-1 0 0 0 0,0 0 0 0 0,1 0 0 0 0,-1 0 0 0 0,0 0 0 0 0,1 0 0 0 0,-1 0 0 0 0,1 1 0 0 0,-1-1-1 0 0,0 0 1 0 0,1 0 0 0 0,-1 0 0 0 0,0 0 0 0 0,0 1 0 0 0,1-1 0 0 0,-1 0 0 0 0,0 0 0 0 0,1 1 0 0 0,-1-1 0 0 0,0 0-34 0 0,11 9 3 0 0,-10-9 18 0 0,0 1 0 0 0,0-1 1 0 0,0 1-1 0 0,0 0 0 0 0,0-1 0 0 0,0 1 0 0 0,0 0 0 0 0,0 0 0 0 0,0-1 0 0 0,0 1 0 0 0,0 0 0 0 0,-1 0 0 0 0,1 0 0 0 0,0 1-21 0 0,0 0 125 0 0,1 1 0 0 0,-1-1 0 0 0,0 1 1 0 0,0 0-1 0 0,0 0 0 0 0,0 0 0 0 0,0-1 0 0 0,0 1 0 0 0,-1 0 0 0 0,0 0 0 0 0,1 0 0 0 0,-1 0 0 0 0,0 0 0 0 0,-1 0 0 0 0,1 0 1 0 0,0 0-1 0 0,-1 0 0 0 0,0 0 0 0 0,1-1 0 0 0,-1 1 0 0 0,0 0 0 0 0,-1 0 0 0 0,1-1 0 0 0,0 1 0 0 0,-1-1 0 0 0,0 1 0 0 0,0 0-125 0 0,-3 4 104 0 0,0-1 0 0 0,-1 1-1 0 0,0-1 1 0 0,0 0-1 0 0,0 0 1 0 0,-1-1 0 0 0,0 0-1 0 0,0 0 1 0 0,0-1-1 0 0,-1 0 1 0 0,-1 1-104 0 0,-8 2-71 0 0,-1 0 0 0 0,0-1 0 0 0,0 0 0 0 0,-9 0 71 0 0,-35 5 1014 0 0,59-10-1044 0 0,1-1-1 0 0,-1 0 1 0 0,0 1 0 0 0,1-1 0 0 0,-1-1 0 0 0,1 1 0 0 0,-1 0 0 0 0,0 0 0 0 0,1-1-1 0 0,-1 0 1 0 0,1 1 0 0 0,-1-1 0 0 0,1 0 0 0 0,0 0 0 0 0,-1-1 0 0 0,1 1-1 0 0,0 0 1 0 0,0-1 0 0 0,0 1 0 0 0,0-1 0 0 0,0 0 0 0 0,0 1 0 0 0,0-1 0 0 0,0 0-1 0 0,1 0 1 0 0,-1 0 0 0 0,1-1 0 0 0,0 1 0 0 0,-1 0 0 0 0,1-1 30 0 0,-4-5-115 0 0,4 6 112 0 0,0 0 0 0 0,0 1 0 0 0,0-1 0 0 0,0 0 0 0 0,0 0-1 0 0,1 0 1 0 0,-1 0 0 0 0,0 0 0 0 0,1 0 0 0 0,0 0-1 0 0,-1 0 1 0 0,1 0 0 0 0,0 0 0 0 0,0 0 0 0 0,0 0-1 0 0,0-1 4 0 0,1-3 0 0 0,0-1 0 0 0,0 0 0 0 0,1 1 0 0 0,0-1 0 0 0,0 0 0 0 0,-1 5 0 0 0,-1 0 0 0 0,1 0 0 0 0,0 0 0 0 0,0 1 0 0 0,1-1 0 0 0,-1 0 0 0 0,0 1 0 0 0,0-1 0 0 0,1 1 0 0 0,-1-1 0 0 0,1 1 0 0 0,-1 0 0 0 0,1-1 0 0 0,0 1 0 0 0,0 0 0 0 0,-1 0 0 0 0,1 0 0 0 0,0 0 0 0 0,0 1 0 0 0,41-13 0 0 0,-39 12 0 0 0,-1 1 0 0 0,1-1 0 0 0,0 1 0 0 0,-1 0 0 0 0,1 0 0 0 0,0 0 0 0 0,-1 1 0 0 0,1-1 0 0 0,0 1 0 0 0,-1 0 0 0 0,1 0 0 0 0,-2-1 0 0 0,0 1 0 0 0,0 0 0 0 0,0-1 0 0 0,0 1 0 0 0,0 0 0 0 0,0 0 0 0 0,-1 0 0 0 0,1 0 0 0 0,0 0 0 0 0,-1 1 0 0 0,1-1 0 0 0,0 1 0 0 0,-1-1 0 0 0,1 1 0 0 0,3 3 0 0 0,9 8 89 0 0,0 0 0 0 0,0 1-1 0 0,-1 1 1 0 0,6 8-89 0 0,-16-18 120 0 0,0 0-1 0 0,-1 0 0 0 0,0 0 1 0 0,0 0-1 0 0,1 5-119 0 0,-1-5 116 0 0,0 0 0 0 0,0 0 0 0 0,0-1 0 0 0,0 1 0 0 0,1 0 0 0 0,1 1-116 0 0,15 28 368 0 0,-15-26-370 0 0,0 0 0 0 0,1 0 0 0 0,0-1 0 0 0,2 2 2 0 0,-6-8-37 0 0,0 0 0 0 0,1 0 0 0 0,0 0 0 0 0,-1 0 0 0 0,1 0 0 0 0,-1 0 0 0 0,1-1 0 0 0,0 1 0 0 0,0 0 0 0 0,0-1 0 0 0,-1 0 0 0 0,1 1 0 0 0,0-1 0 0 0,0 0 0 0 0,0 0 0 0 0,0 0-1 0 0,1 0 38 0 0,11-2-5687 0 0,-2-3-835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4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12 115 11976 0 0,'-1'1'133'0'0,"-1"0"0"0"0,1-1 1 0 0,0 1-1 0 0,0 0 0 0 0,0 1 1 0 0,0-1-1 0 0,0 0 0 0 0,0 0 1 0 0,-1 1-134 0 0,4-1 45 0 0,0 0 0 0 0,0 0 0 0 0,0 0 0 0 0,0 1 0 0 0,0-1 0 0 0,0 1-1 0 0,-1-1 1 0 0,1 1 0 0 0,-1 0 0 0 0,1 0 0 0 0,-1-1 0 0 0,1 1 0 0 0,-1 0 0 0 0,0 0 0 0 0,0 0 0 0 0,0 0 0 0 0,0 1 0 0 0,-1-1 0 0 0,1 0 0 0 0,-1 0 0 0 0,1 0 0 0 0,-1 1 0 0 0,1 0-45 0 0,2 9 590 0 0,-1-5-515 0 0,0-1-1 0 0,-1 1 1 0 0,0-1 0 0 0,0 1-1 0 0,0 0 1 0 0,-1 0-1 0 0,1 0 1 0 0,-2 3-75 0 0,0-6 116 0 0,1 0 0 0 0,0 0 0 0 0,-1 0 0 0 0,1 0 0 0 0,0 0 0 0 0,1 0 0 0 0,-1 0 1 0 0,1 0-1 0 0,0 0 0 0 0,0 0 0 0 0,0-1 0 0 0,0 1 0 0 0,1 0 0 0 0,0 0 0 0 0,0 1-116 0 0,1 3 80 0 0,0 0 0 0 0,0 0 0 0 0,-1 1-1 0 0,-1-1 1 0 0,1 1 0 0 0,-1 0 0 0 0,-1 0-1 0 0,0-1 1 0 0,0 1 0 0 0,-1 6-80 0 0,0 14 63 0 0,-3 37 161 0 0,4-63-206 0 0,-1-1-1 0 0,1 0 0 0 0,-1 0 0 0 0,1 0 0 0 0,-1 0 0 0 0,0 1 0 0 0,1-1 0 0 0,-2 1-17 0 0,1-1 18 0 0,0 0 0 0 0,0 0 0 0 0,0 0 0 0 0,1 1 0 0 0,-1-1 0 0 0,1 0 0 0 0,-1 0-1 0 0,1 2-17 0 0,0 1 84 0 0,-1 0 0 0 0,1 0 0 0 0,-1-1 0 0 0,0 1-1 0 0,0 0 1 0 0,0 0-84 0 0,0-5 15 0 0,1 1 0 0 0,0 0 0 0 0,0 0 0 0 0,0-1 0 0 0,-1 1 1 0 0,1 0-1 0 0,0 0 0 0 0,0-1 0 0 0,0 1 0 0 0,0 0 0 0 0,0 0 0 0 0,0-1 0 0 0,1 1 0 0 0,-1 0 0 0 0,0 0 0 0 0,0-1 0 0 0,1 1 0 0 0,-1 0 0 0 0,0 0 1 0 0,1-1-1 0 0,-1 1 0 0 0,0 0 0 0 0,1-1 0 0 0,-1 1 0 0 0,1-1 0 0 0,-1 1 0 0 0,1 0-15 0 0,0 0 2 0 0,1 0-1 0 0,0 0 1 0 0,-1-1 0 0 0,1 1 0 0 0,0 0-1 0 0,-1-1 1 0 0,1 1 0 0 0,0-1-1 0 0,0 1 1 0 0,-1-1 0 0 0,3 1-2 0 0,7-1 57 0 0,0 0 0 0 0,0 0 0 0 0,0-1 0 0 0,1 0-57 0 0,-6 0 206 0 0,16 1 615 0 0,-18 1-753 0 0,0-1 0 0 0,0 0-1 0 0,-1 0 1 0 0,1 0-1 0 0,0-1 1 0 0,0 1 0 0 0,0-1-1 0 0,-1 0 1 0 0,1 0-1 0 0,3-2-67 0 0,1 0-27 0 0,1 0 0 0 0,-1 1 0 0 0,1 0 0 0 0,0 1 0 0 0,0-1 0 0 0,6 1 27 0 0,24-4 89 0 0,-31 3-44 0 0,0 2 0 0 0,0-1 1 0 0,0 1-1 0 0,3 0-45 0 0,2 0-145 0 0,2-2-1747 0 0,-14 1 745 0 0</inkml:trace>
  <inkml:trace contextRef="#ctx0" brushRef="#br0" timeOffset="380.319">608 1 11976 0 0,'3'0'87'0'0,"0"1"1"0"0,1 0 0 0 0,-1 0 0 0 0,0 0-1 0 0,0 0 1 0 0,0 0 0 0 0,0 1-1 0 0,0-1 1 0 0,-1 1 0 0 0,1 0 0 0 0,0 0-1 0 0,-1 0 1 0 0,1 0 0 0 0,-1 0-1 0 0,0 1 1 0 0,0-1-88 0 0,13 12-21 0 0,0-2 729 0 0,-1 1 0 0 0,-1 0 0 0 0,0 1-1 0 0,-1 1 1 0 0,10 13-708 0 0,-4 0 1215 0 0,-1 1 0 0 0,12 28-1215 0 0,-18-34 295 0 0,-1 0 0 0 0,-2 0-1 0 0,-1 1 1 0 0,0 0 0 0 0,-2 1-1 0 0,0-1 1 0 0,-2 1 0 0 0,-1 0-1 0 0,-1 0 1 0 0,-1 6-295 0 0,-2-15 92 0 0,0 0 0 0 0,-1 1-1 0 0,-1-1 1 0 0,-1 0 0 0 0,0-1 0 0 0,-1 1 0 0 0,0-1 0 0 0,-9 14-92 0 0,4-9 86 0 0,-2-1 1 0 0,0-1-1 0 0,-1 0 0 0 0,0-1 1 0 0,-2 0-1 0 0,-5 4-86 0 0,8-11-39 0 0,0-1 0 0 0,0-1 0 0 0,-1 1 1 0 0,0-2-1 0 0,0 0 0 0 0,-1-1 0 0 0,-1 0 39 0 0,-8 4-136 0 0,1-1-715 0 0,-19 4 851 0 0,31-10-133 0 0,-29 11-379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7:01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 6448 0 0,'6'0'82'0'0,"3"-1"45"0"0,11-3 421 0 0,-6 1 185 0 0,-12 2-295 0 0,5-2 1131 0 0,-6 1 1544 0 0,-1 3-1263 0 0,-6 6-734 0 0,4-5-1082 0 0,1 0-1 0 0,-1 0 1 0 0,1 0-1 0 0,0 0 0 0 0,0 0 1 0 0,0 0-1 0 0,0 0 0 0 0,0 0 1 0 0,0 0-1 0 0,0 1-33 0 0,0 4 218 0 0,0 0 0 0 0,-1-1-1 0 0,0 1 1 0 0,-2 3-218 0 0,-6 20 1444 0 0,8-23-1142 0 0,-1 6-684 0 0,0 1 0 0 0,1 0 0 0 0,1 0 0 0 0,-1 4 382 0 0,-2 28 206 0 0,3-35 218 0 0,-1 0 1 0 0,2 0-1 0 0,0 0 0 0 0,0 7-424 0 0,0-9 117 0 0,0 1-1 0 0,0 0 1 0 0,-1 0 0 0 0,-1 0-1 0 0,0 2-116 0 0,0-5 43 0 0,1 1 0 0 0,0 0 0 0 0,0 0 0 0 0,0 0 0 0 0,1 0 0 0 0,1 0 0 0 0,-1 0 0 0 0,2 3-43 0 0,-1-9 14 0 0,0-1 0 0 0,0 1 1 0 0,0 0-1 0 0,0-1 0 0 0,1 1 0 0 0,-1-1 1 0 0,0 0-1 0 0,1 1 0 0 0,0-1 0 0 0,1 1-14 0 0,6 6 132 0 0,-9-8-251 0 0,6 8 526 0 0,-5-8-476 0 0,-1 1 0 0 0,0-1 0 0 0,0 0 0 0 0,0 0 1 0 0,0 0-1 0 0,1 1 0 0 0,-1-1 0 0 0,0 0 0 0 0,0 0 0 0 0,1 0 1 0 0,-1 0-1 0 0,0 1 0 0 0,0-1 0 0 0,1 0 0 0 0,-1 0 1 0 0,0 0-1 0 0,0 0 0 0 0,1 0 0 0 0,-1 0 0 0 0,0 0 0 0 0,0 0 1 0 0,1 0-1 0 0,-1 0 0 0 0,0 0 0 0 0,1 0 0 0 0,-1 0 0 0 0,0 0 1 0 0,0 0-1 0 0,1 0 0 0 0,-1 0 0 0 0,0 0 0 0 0,0 0 1 0 0,1 0-1 0 0,-1-1 0 0 0,0 1 0 0 0,0 0 0 0 0,1 0 0 0 0,-1 0 69 0 0,6-7-6599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7:05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13824 0 0,'10'0'314'0'0,"-9"0"46"0"0,12 3 466 0 0,2 0-579 0 0,-1 0 0 0 0,0 0 1 0 0,1-2-1 0 0,-1 0 0 0 0,1 0 0 0 0,5-2-247 0 0,9 1 174 0 0,166-4 2250 0 0,-189 4-2645 0 0,1-1 1 0 0,-1 1 0 0 0,0-2-1 0 0,0 1 1 0 0,0-1-1 0 0,0 0 1 0 0,1 0 220 0 0,9-7-6406 0 0</inkml:trace>
  <inkml:trace contextRef="#ctx0" brushRef="#br0" timeOffset="279.567">153 97 11976 0 0,'0'0'266'0'0,"0"0"44"0"0,0 0 15 0 0,0 0-26 0 0,6 7-187 0 0,11 34 1320 0 0,-2-12-212 0 0,-1 0 1 0 0,-1 1-1 0 0,-2 1 1 0 0,1 7-1221 0 0,22 71 1237 0 0,-18-29-612 0 0,-14-67-634 0 0,-1 0 143 0 0,-1 6-2770 0 0,1-19 1369 0 0,4 0-11 0 0</inkml:trace>
  <inkml:trace contextRef="#ctx0" brushRef="#br0" timeOffset="280.567">768 39 11520 0 0,'0'0'886'0'0,"-3"12"-456"0"0,-20 91 4109 0 0,-4 62-4539 0 0,24-150 70 0 0,2 0 0 0 0,0 0 0 0 0,0 0 0 0 0,2 1 0 0 0,0-1 0 0 0,0 0 0 0 0,2 1-70 0 0,-3-13 53 0 0,1-1 0 0 0,0 0 0 0 0,0 1 1 0 0,0-1-1 0 0,0 1 0 0 0,0-1 0 0 0,0 0 1 0 0,0 0-1 0 0,1 0 0 0 0,-1 0 0 0 0,1 0 0 0 0,0 0-53 0 0,-1-1-37 0 0,-1-1-482 0 0,0 0-235 0 0,1-2-57 0 0,7-10-11 0 0</inkml:trace>
  <inkml:trace contextRef="#ctx0" brushRef="#br0" timeOffset="537.333">502 25 10592 0 0,'0'0'818'0'0,"0"0"-475"0"0,0 0-19 0 0,0 0 48 0 0,8-1 411 0 0,16-1 1425 0 0,1 0-1 0 0,4 1-2207 0 0,3 3 1346 0 0,17-1 276 0 0,16-2-745 0 0,7-1-906 0 0,80-5 29 0 0,-120 5-24 0 0,-19 2-848 0 0,0 0 1 0 0,0-2 0 0 0,9-1 871 0 0,-6-1-6825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7:04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47 13824 0 0,'0'0'314'0'0,"0"8"428"0"0,-16 94-286 0 0,11-55-253 0 0,5-35 48 0 0,-2 0-1 0 0,1-1 1 0 0,-1 1 0 0 0,-3 8-251 0 0,-12 39 653 0 0,7-25 192 0 0,0 0 0 0 0,-9 15-845 0 0,19-48 69 0 0,0-1 8 0 0,0 0 3 0 0,0 0 0 0 0,3-37 15 0 0,-1 11-1853 0 0,1-1 0 0 0,1 1 0 0 0,1 1 0 0 0,1-1 0 0 0,9-20 1758 0 0,30-82-5120 0 0,-38 108 4113 0 0,8-22 885 0 0,-13 38 574 0 0,0 1-1 0 0,0-1 1 0 0,0 1-1 0 0,0 0 1 0 0,0 0-1 0 0,1 0 1 0 0,0 0-1 0 0,-1 1 1 0 0,1-1-1 0 0,2-1-451 0 0,-4 3 275 0 0,1 0-1 0 0,-1 0 1 0 0,1 0-1 0 0,-1 0 1 0 0,1 0-1 0 0,0 1 1 0 0,-1-1-1 0 0,1 0 1 0 0,0 1-1 0 0,0-1 1 0 0,-1 1-1 0 0,1 0 1 0 0,0-1-275 0 0,0 2 100 0 0,-1-1 1 0 0,0 0-1 0 0,0 0 1 0 0,0 1-1 0 0,1-1 1 0 0,-1 1 0 0 0,0-1-1 0 0,0 1 1 0 0,0-1-1 0 0,0 1 1 0 0,0 0 0 0 0,0-1-1 0 0,0 1 1 0 0,0 0-1 0 0,0 0 1 0 0,-1 0-1 0 0,1 0 1 0 0,0-1 0 0 0,0 1-1 0 0,0 1-100 0 0,5 8 376 0 0,1 0-1 0 0,-1 0 0 0 0,-1 0 1 0 0,0 1-1 0 0,-1 0 1 0 0,4 10-376 0 0,2 17 1289 0 0,2 17-1289 0 0,2 10 1402 0 0,-7-33-778 0 0,-1 0 0 0 0,-1 12-624 0 0,-1-10 455 0 0,-3-28-363 0 0,-1 0 1 0 0,0 0 0 0 0,0 0 0 0 0,0 0 0 0 0,-1 4-93 0 0,0-9-45 0 0,1 0 1 0 0,0 0-1 0 0,-1 0 1 0 0,1 0 0 0 0,-1 0-1 0 0,1 0 1 0 0,-1-1-1 0 0,0 1 1 0 0,1 0 0 0 0,-1 0-1 0 0,0-1 1 0 0,0 1-1 0 0,1 0 1 0 0,-1-1-1 0 0,0 1 1 0 0,0-1 0 0 0,0 1-1 0 0,0-1 1 0 0,0 1-1 0 0,0-1 1 0 0,0 0 0 0 0,0 1-1 0 0,0-1 1 0 0,0 0-1 0 0,0 0 1 0 0,0 0 0 0 0,0 0-1 0 0,0 0 1 0 0,0 0 44 0 0,-6-2-4909 0 0,-2-3-1651 0 0</inkml:trace>
  <inkml:trace contextRef="#ctx0" brushRef="#br0" timeOffset="289.79">32 251 12528 0 0,'4'-16'1249'0'0,"0"14"-1166"0"0,0 0 0 0 0,-1 1 0 0 0,1-1 0 0 0,0 1-1 0 0,0 0 1 0 0,0 0 0 0 0,1 0 0 0 0,-1 1 0 0 0,0-1 0 0 0,0 1 0 0 0,4 0-83 0 0,13-2 545 0 0,-5 1-361 0 0,-1 0-1 0 0,1 0 1 0 0,2 2-184 0 0,30-2-129 0 0,55-1-119 0 0,-81 2-3416 0 0,-1 0-1368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7:0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124 127 12320 0 0,'0'0'564'0'0,"0"0"-10"0"0,-14 8-459 0 0,13-8-70 0 0,0 1 0 0 0,0 0-1 0 0,0-1 1 0 0,0 1 0 0 0,1 0 0 0 0,-1 0 0 0 0,0 0 0 0 0,0 0-1 0 0,0 0 1 0 0,1 0 0 0 0,-1 0 0 0 0,0 0 0 0 0,1 0 0 0 0,-1 0-1 0 0,1 0 1 0 0,0 1 0 0 0,-1-1 0 0 0,1 0 0 0 0,0 0 0 0 0,-1 1-25 0 0,1 3 243 0 0,0-1 1 0 0,1 0 0 0 0,-1 0 0 0 0,1 1 0 0 0,0 1-244 0 0,0-1 173 0 0,0-1-1 0 0,-1 1 1 0 0,0-1-1 0 0,1 1 1 0 0,-2 2-173 0 0,-2 37 960 0 0,3-30-882 0 0,-1 1 0 0 0,-1 0 0 0 0,-1 0-1 0 0,-3 13-77 0 0,-2 1 0 0 0,7-20 0 0 0,-1-1 0 0 0,-1 0 0 0 0,0 1 0 0 0,-2 3 0 0 0,0 16 0 0 0,4-27 0 0 0,1-1 0 0 0,0 0 0 0 0,0 0 0 0 0,0 1 0 0 0,-1-1 0 0 0,1 0 0 0 0,0 0 0 0 0,0 0 0 0 0,-1 1 0 0 0,1-1 0 0 0,0 0 0 0 0,0 0 0 0 0,-1 0 0 0 0,1 0 0 0 0,0 0 0 0 0,-1 1 0 0 0,1-1 0 0 0,0 0 0 0 0,-1 0 0 0 0,1 0 0 0 0,0 0 0 0 0,-1 0 0 0 0,1 0 0 0 0,0 0 0 0 0,-1 0 0 0 0,1 0 0 0 0,0 0 0 0 0,0 0 0 0 0,-1 0 0 0 0,1-1 0 0 0,0 1 0 0 0,-1 0 0 0 0,1 0 0 0 0,-9-3 0 0 0,9 3 0 0 0,-2 0-3 0 0,1-1-1 0 0,-1 0 1 0 0,1 0-1 0 0,-1 0 1 0 0,1 0-1 0 0,0 0 1 0 0,-1-1-1 0 0,1 1 0 0 0,0 0 1 0 0,0-1-1 0 0,0 1 1 0 0,0 0-1 0 0,0-1 1 0 0,0 1-1 0 0,0-2 4 0 0,-1 0-345 0 0,0-1-1 0 0,1 1 0 0 0,0-1 1 0 0,-1 0-1 0 0,1 0 1 0 0,0-1 345 0 0,0-2-1210 0 0,-3-23-2770 0 0,1 1 0 0 0,1-5 3980 0 0,2 26-259 0 0,0-1-1 0 0,1 1 1 0 0,0-1-1 0 0,0 1 1 0 0,1-1-1 0 0,0 1 1 0 0,1 0-1 0 0,-1 0 1 0 0,4-6 259 0 0,4-8-312 0 0,-5 11 691 0 0,1 0 1 0 0,0 0-1 0 0,0 1 1 0 0,1 0-1 0 0,2-3-379 0 0,12-11 2703 0 0,1 1 1 0 0,6-3-2704 0 0,-13 12 759 0 0,-13 11-614 0 0,1 1 1 0 0,0-1-1 0 0,0 0 1 0 0,0 1 0 0 0,0-1-1 0 0,0 1 1 0 0,0 0-1 0 0,1 0 1 0 0,-1 0-1 0 0,0 0 1 0 0,1 1 0 0 0,0 0-1 0 0,-1-1 1 0 0,1 1-1 0 0,3 0-145 0 0,10-1 340 0 0,-11 1-195 0 0,-1 0 0 0 0,1 1-1 0 0,0-1 1 0 0,-1 1-1 0 0,1 0 1 0 0,-1 1-1 0 0,1 0 1 0 0,-1-1 0 0 0,5 3-145 0 0,8 2 150 0 0,-3-1 591 0 0,0 1 0 0 0,12 6-741 0 0,-24-9 84 0 0,0-1 0 0 0,0 1-1 0 0,0 0 1 0 0,0-1 0 0 0,0 1 0 0 0,0 1 0 0 0,-1-1 0 0 0,1 0 0 0 0,-1 1 0 0 0,0-1 0 0 0,1 1-1 0 0,-1 0 1 0 0,0-1 0 0 0,-1 1 0 0 0,2 2-84 0 0,-3-4 40 0 0,1 1 1 0 0,-1-1-1 0 0,0 0 0 0 0,0 1 1 0 0,0-1-1 0 0,0 1 0 0 0,0-1 0 0 0,0 1 1 0 0,0-1-1 0 0,0 1 0 0 0,0-1 0 0 0,-1 1 1 0 0,1-1-1 0 0,0 1 0 0 0,-1-1 1 0 0,0 1-1 0 0,1-1 0 0 0,-1 0 0 0 0,0 0 1 0 0,1 1-1 0 0,-1-1 0 0 0,0 0 1 0 0,0 0-1 0 0,0 0 0 0 0,0 0 0 0 0,0 0 1 0 0,-1 0-1 0 0,1 0 0 0 0,0 0 1 0 0,0 0-1 0 0,-1 0 0 0 0,1-1-40 0 0,-6 5 113 0 0,0-1 0 0 0,0-1 0 0 0,-1 1 0 0 0,1-1-1 0 0,-4 1-112 0 0,1-1 9 0 0,-158 49-511 0 0,136-41 425 0 0,32-11 75 0 0,0 1 0 0 0,-1-1 0 0 0,1 0 0 0 0,-1 0 0 0 0,1 0 0 0 0,0 1 0 0 0,-1-1 0 0 0,1 0 0 0 0,0 1 1 0 0,-1-1-1 0 0,1 0 0 0 0,0 1 0 0 0,-1-1 0 0 0,1 0 0 0 0,0 1 0 0 0,0-1 0 0 0,-1 0 0 0 0,1 1 0 0 0,0-1 0 0 0,0 1 1 0 0,0-1-1 0 0,0 1 0 0 0,0-1 0 0 0,0 0 0 0 0,-1 1 0 0 0,1-1 0 0 0,0 1 2 0 0,4 14-4 0 0,-3-13-10 0 0,0 0 1 0 0,0 1-1 0 0,1-1 0 0 0,-1 0 1 0 0,0 0-1 0 0,1 0 0 0 0,0 0 1 0 0,-1 0-1 0 0,1-1 0 0 0,0 1 0 0 0,0 0 1 0 0,0-1 13 0 0,9 6-6 0 0,0 0 0 0 0,-1 0 0 0 0,1 2 6 0 0,-2-1 70 0 0,1-1 0 0 0,0 0 0 0 0,0-1 0 0 0,0 0-70 0 0,29 16 36 0 0,-29-15 38 0 0,0-1-1 0 0,1 0 0 0 0,10 4-73 0 0,-8-5 58 0 0,-9-3-252 0 0,-1-1 0 0 0,1 1 0 0 0,0-1-1 0 0,0 0 1 0 0,0 0 0 0 0,0 0-1 0 0,0-1 1 0 0,0 1 0 0 0,0-1 194 0 0,7 0-750 0 0</inkml:trace>
  <inkml:trace contextRef="#ctx0" brushRef="#br0" timeOffset="253.449">579 251 11976 0 0,'-11'-3'351'0'0,"18"3"78"0"0,22 3 87 0 0,7 4 840 0 0,10-1-1356 0 0,16 3 1105 0 0,-46-6-1042 0 0,1-1 1 0 0,14-1-64 0 0,-26-6-2197 0 0,-4 0 1598 0 0,0 3-841 0 0</inkml:trace>
  <inkml:trace contextRef="#ctx0" brushRef="#br0" timeOffset="467.164">685 154 11808 0 0,'0'0'30'0'0,"0"1"1"0"0,-1-1-1 0 0,1 0 1 0 0,-1 0 0 0 0,1 0-1 0 0,0 0 1 0 0,-1 0-1 0 0,1 0 1 0 0,-1 0-1 0 0,1 1 1 0 0,0-1 0 0 0,-1 0-1 0 0,1 0 1 0 0,0 0-1 0 0,-1 1 1 0 0,1-1-1 0 0,0 0 1 0 0,0 0 0 0 0,-1 1-1 0 0,1-1 1 0 0,0 0-1 0 0,0 1 1 0 0,-1-1 0 0 0,1 0-1 0 0,0 1 1 0 0,0-1-1 0 0,0 1 1 0 0,0-1-1 0 0,-1 0 1 0 0,1 1 0 0 0,0-1-1 0 0,0 1 1 0 0,0-1-1 0 0,0 0 1 0 0,0 1-1 0 0,0-1 1 0 0,0 1 0 0 0,0-1-1 0 0,0 0-30 0 0,3 23 95 0 0,0-7 316 0 0,0 87 3317 0 0,0 60-1543 0 0,-3-159-2200 0 0,0-1-1 0 0,0 1 0 0 0,1-1 0 0 0,-1 0 0 0 0,1 1 0 0 0,0-1 0 0 0,0 0 0 0 0,0 0 0 0 0,1 1 1 0 0,-1-1-1 0 0,1 0 0 0 0,-1 0 16 0 0,0-2-1056 0 0,2-1-382 0 0,10-2-76 0 0,2-10-19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7:02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2304 0 0,'0'0'101'0'0,"0"0"158"0"0,0 0 577 0 0,0 0 253 0 0,0 0 51 0 0,0 0-75 0 0,0 0-357 0 0,0 0-158 0 0,0 0-34 0 0,0 0-72 0 0,0 0-218 0 0,0 0 162 0 0,0 0 100 0 0,0 0 22 0 0,0 0-25 0 0,0 0-112 0 0,0 0-49 0 0,0 0-10 0 0,0 0-17 0 0,0 0-62 0 0,0 0-31 0 0,0 0-4 0 0,0 0 41 0 0,0 0 175 0 0,0 0 80 0 0,0 0 15 0 0,0 0-69 0 0,1 0-292 0 0,7 5-134 0 0,-7-4-6 0 0,0-1 1 0 0,0 1 0 0 0,0-1 0 0 0,0 1 0 0 0,0-1 0 0 0,0 1-1 0 0,0-1 1 0 0,0 1 0 0 0,0-1 0 0 0,0 0 0 0 0,0 0 0 0 0,0 0-1 0 0,0 0 1 0 0,1 1 0 0 0,-1-2 0 0 0,0 1 0 0 0,0 0 0 0 0,0 0-1 0 0,1 0-10 0 0,3-1 237 0 0,9 2 580 0 0,0-1 0 0 0,9-1-817 0 0,0 1-10 0 0,98-9 190 0 0,-101 8-233 0 0,-12 0 269 0 0,-1 1 0 0 0,1 0-1 0 0,0 1 1 0 0,0 0 0 0 0,0 0-1 0 0,5 1-215 0 0,-7 0 212 0 0,-3-1-176 0 0,0 0 0 0 0,0 0 0 0 0,0 0 0 0 0,0 0 0 0 0,0-1 0 0 0,0 1 0 0 0,1-1 0 0 0,-1 0 0 0 0,0 0 0 0 0,0 0 0 0 0,1-1-36 0 0,6-3-24 0 0,-7 3-659 0 0,2-1 1787 0 0,-2 2-6094 0 0,-2 0 2441 0 0,-1 0-2724 0 0</inkml:trace>
  <inkml:trace contextRef="#ctx0" brushRef="#br0" timeOffset="264.865">19 100 8376 0 0,'-13'-1'122'0'0,"9"1"146"0"0,12 1-24 0 0,0 0-179 0 0,-1 0-1 0 0,1 0 1 0 0,0 1 0 0 0,0 0-1 0 0,2 1-64 0 0,34 5 2584 0 0,-36-6-2068 0 0,-1-1-1 0 0,1 0 1 0 0,0 0 0 0 0,0-1 0 0 0,4 0-516 0 0,20 1 1248 0 0,-18 1-570 0 0,-1 0-488 0 0,-1 0 1 0 0,1-2 0 0 0,-1 0 0 0 0,1 0-1 0 0,0-1-190 0 0,27-4 66 0 0,-24 2-990 0 0,0 1 0 0 0,8 1 924 0 0,-12 0-1011 0 0,0-3-11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7:1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2304 0 0,'0'0'101'0'0,"-1"1"1"0"0,-4 3 196 0 0,4-3 1142 0 0,0-1-1027 0 0,1 0 0 0 0,0 0 0 0 0,0 0-1 0 0,-1 0 1 0 0,1 0 0 0 0,0 0 0 0 0,-1 0 0 0 0,1 0 0 0 0,0 0-1 0 0,-1 1 1 0 0,1-1 0 0 0,0 0 0 0 0,0 0 0 0 0,-1 0-1 0 0,1 0 1 0 0,0 0 0 0 0,-1 1 0 0 0,1-1 0 0 0,0 0 0 0 0,0 0-1 0 0,-1 0 1 0 0,1 1 0 0 0,0-1 0 0 0,0 0 0 0 0,0 0-1 0 0,0 1 1 0 0,-1-1 0 0 0,1 0 0 0 0,0 0-413 0 0,10 6 501 0 0,-3-2-134 0 0,0-1-1 0 0,-1 0 0 0 0,1 0 0 0 0,1-1-366 0 0,3 0 247 0 0,-1 0-1 0 0,0-1 0 0 0,1-1 0 0 0,-1 0 0 0 0,1 0 0 0 0,6-2-246 0 0,22 0 577 0 0,-4 0-133 0 0,12-2-444 0 0,-12 0 438 0 0,13 2-438 0 0,-14-1 718 0 0,-17 1-1833 0 0,0 1-4857 0 0,-17 1-378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45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313 108 8952 0 0,'9'-9'952'0'0,"-6"5"-698"0"0,0 0 1 0 0,0-1-1 0 0,-1 1 1 0 0,0-1-1 0 0,1 0 1 0 0,-2 1 0 0 0,1-2-255 0 0,1-1 858 0 0,-2 5-630 0 0,0 0 0 0 0,0 0 1 0 0,-1 0-1 0 0,1 0 0 0 0,-1 0 1 0 0,0 0-1 0 0,1 0 0 0 0,-1 0 1 0 0,0 0-1 0 0,0 0 1 0 0,0 0-1 0 0,0 0 0 0 0,-1 0 1 0 0,1 0-1 0 0,-1 0 0 0 0,1 0 1 0 0,-1 0-1 0 0,1 0 0 0 0,-1 0 1 0 0,0 0-229 0 0,0 1 82 0 0,0 0-1 0 0,0 0 1 0 0,0 0 0 0 0,1 0 0 0 0,-1 0-1 0 0,0 0 1 0 0,0 1 0 0 0,-1-1-1 0 0,1 0 1 0 0,0 1 0 0 0,0-1 0 0 0,0 0-1 0 0,0 1 1 0 0,0 0 0 0 0,-1-1 0 0 0,1 1-1 0 0,0 0 1 0 0,-1-1 0 0 0,1 1 0 0 0,0 0-1 0 0,0 0 1 0 0,-1 0 0 0 0,1 0 0 0 0,0 0-1 0 0,-1 0 1 0 0,1 1 0 0 0,0-1 0 0 0,0 0-1 0 0,-1 1 1 0 0,1-1 0 0 0,-1 1-82 0 0,-7 2 332 0 0,-3 0-74 0 0,0 1-1 0 0,0 1 1 0 0,0 0-1 0 0,-3 3-257 0 0,-10 6 330 0 0,-13 7 875 0 0,-19 15-1205 0 0,49-30 67 0 0,2 0 1 0 0,-1 0-1 0 0,1 0 0 0 0,0 1 1 0 0,0 0-1 0 0,0 0 1 0 0,-2 5-68 0 0,-1 4 107 0 0,0 1 0 0 0,0 0 0 0 0,1 2-107 0 0,2-2 60 0 0,1 1 1 0 0,1-1-1 0 0,0 1 0 0 0,1 0 0 0 0,1 0 0 0 0,1 0 1 0 0,1 13-61 0 0,0-18 27 0 0,1 0 0 0 0,1-1 1 0 0,0 1-1 0 0,1 0 1 0 0,0-1-1 0 0,1 0 1 0 0,0 1-1 0 0,1-2 0 0 0,1 1 1 0 0,0 0-1 0 0,0-1 1 0 0,1 0-1 0 0,0-1 1 0 0,8 9-28 0 0,-9-12-2 0 0,1 1 0 0 0,0-1 1 0 0,1 0-1 0 0,-1-1 0 0 0,1 1 1 0 0,1-2-1 0 0,-1 1 0 0 0,1-1 0 0 0,0 0 1 0 0,0-1-1 0 0,1 0 0 0 0,-1-1 1 0 0,1 0-1 0 0,0 0 0 0 0,0-1 1 0 0,0 0-1 0 0,0-1 0 0 0,0 0 1 0 0,0 0 1 0 0,12-1-71 0 0,0-1 1 0 0,0 0 0 0 0,0-2 0 0 0,0-1-1 0 0,-1 0 1 0 0,1-2 0 0 0,-1 0-1 0 0,0-1 1 0 0,-1-2 0 0 0,4-2 70 0 0,9-4-2382 0 0,-10 5-3490 0 0,-7 2-672 0 0</inkml:trace>
  <inkml:trace contextRef="#ctx0" brushRef="#br0" timeOffset="587.024">749 449 3224 0 0,'0'0'511'0'0,"8"1"2788"0"0,-1-2-3654 0 0,-1-2 6306 0 0,-7 1-140 0 0,-9 2-4163 0 0,1 0-1603 0 0,1 1 0 0 0,0 1 1 0 0,0 0-1 0 0,-1 0 0 0 0,-3 2-45 0 0,-1 0 126 0 0,1 1 0 0 0,0 1 0 0 0,0 0 0 0 0,0 1 0 0 0,1 0-1 0 0,-1 1 1 0 0,2 0 0 0 0,-9 8-126 0 0,3-2 153 0 0,7-6 24 0 0,0 1 1 0 0,0 0-1 0 0,0 1-177 0 0,8-8 30 0 0,-4 2 0 0 0,2 1 0 0 0,-1 0 0 0 0,0 0 0 0 0,1 0 0 0 0,0 1 0 0 0,0-1 0 0 0,0 1 0 0 0,1-1 0 0 0,-1 4-30 0 0,0 7 91 0 0,5-11-76 0 0,-1-3-1 0 0,0 0-7 0 0,-1 0 0 0 0,1 0 0 0 0,0 0 0 0 0,-1-1 0 0 0,1 1 0 0 0,0 0-1 0 0,0 0 1 0 0,1-1 0 0 0,-1 1 0 0 0,0-1 0 0 0,0 1 0 0 0,1-1 0 0 0,-1 1 0 0 0,1-1-1 0 0,-1 0 1 0 0,1 0 0 0 0,0 0 0 0 0,1 1-7 0 0,0 0 2 0 0,0-1 0 0 0,1 0-1 0 0,-1 0 1 0 0,1 0 0 0 0,-1 0 0 0 0,1-1 0 0 0,0 1-1 0 0,-1-1 1 0 0,1 0 0 0 0,1 0-2 0 0,3-1 7 0 0,0 1 0 0 0,0-2 0 0 0,0 1 0 0 0,0-1 0 0 0,0-1-1 0 0,0 1 1 0 0,-1-1 0 0 0,1 0 0 0 0,0-2-7 0 0,2 0 10 0 0,-1-2 0 0 0,0 1-1 0 0,0-1 1 0 0,-1-1-1 0 0,0 1 1 0 0,0-2 0 0 0,-1 1-1 0 0,0-1 1 0 0,0 0-1 0 0,-1 0 1 0 0,0 0 0 0 0,-1-1-1 0 0,0 0 1 0 0,0-1-1 0 0,-1 0-9 0 0,4-13 0 0 0,6-13 0 0 0,-13 35 0 0 0,-1 1 0 0 0,1-1 0 0 0,0 1 0 0 0,0 0 0 0 0,0 0 0 0 0,1 0 0 0 0,-1-1 0 0 0,0 1 0 0 0,1 0 0 0 0,-1 0 0 0 0,-1 1 2 0 0,-1 1-1 0 0,1 0 1 0 0,-1 0-1 0 0,1 0 1 0 0,-1 0 0 0 0,1 0-1 0 0,0 0 1 0 0,-1 0-1 0 0,1 0 1 0 0,0 0-1 0 0,0 0 1 0 0,0 0-1 0 0,0 0 1 0 0,0 0-1 0 0,0 0 1 0 0,0 0-1 0 0,0 1-1 0 0,2 24 109 0 0,0-6-36 0 0,-1-13-29 0 0,-1 1 0 0 0,1-1 0 0 0,0 0-1 0 0,0 1 1 0 0,1-1 0 0 0,0 0-1 0 0,0 0 1 0 0,0 0 0 0 0,1 0 0 0 0,4 6-44 0 0,-3-4-35 0 0,-3-7 40 0 0,1 1-1 0 0,-1-1 1 0 0,0 1-1 0 0,1-1 0 0 0,0 1 1 0 0,-1-1-1 0 0,1 0 0 0 0,1 1-4 0 0,-2-3 23 0 0,0 1-1 0 0,-1-1 0 0 0,1 1 1 0 0,0-1-1 0 0,0 1 0 0 0,0-1 0 0 0,0 1 1 0 0,0-1-1 0 0,1 0 0 0 0,-1 0 1 0 0,0 0-1 0 0,0 0 0 0 0,0 0 1 0 0,0 0-1 0 0,0 0 0 0 0,0 0 0 0 0,0 0 1 0 0,0 0-1 0 0,0 0 0 0 0,0-1 1 0 0,0 1-1 0 0,0 0 0 0 0,0-1 1 0 0,1 1-23 0 0,2-2-157 0 0,1 0 1 0 0,-1-1-1 0 0,1 1 1 0 0,-1-1 0 0 0,0 0-1 0 0,0 0 1 0 0,0 0-1 0 0,2-3 157 0 0,16-19-7752 0 0,-13 14 1295 0 0</inkml:trace>
  <inkml:trace contextRef="#ctx0" brushRef="#br0" timeOffset="921.823">1021 416 14712 0 0,'0'0'332'0'0,"0"0"50"0"0,0 8 384 0 0,1 6-515 0 0,1 1 1 0 0,0-1-1 0 0,1 0 1 0 0,1 0-1 0 0,0 0 1 0 0,1-1-1 0 0,0 1 1 0 0,1-1-1 0 0,0-1 1 0 0,1 1-1 0 0,2 0-251 0 0,-3-5 146 0 0,1 0 0 0 0,-1-1-1 0 0,2 1 1 0 0,-1-2 0 0 0,8 6-146 0 0,-2-1 328 0 0,26 17 744 0 0,-37-27-1003 0 0,0-1 0 0 0,0 1 0 0 0,0-1 0 0 0,0 0 0 0 0,1 0-1 0 0,-1 0 1 0 0,0 0 0 0 0,0 0 0 0 0,0-1 0 0 0,0 1 0 0 0,0 0 0 0 0,0-1-1 0 0,0 0 1 0 0,0 1-69 0 0,1-2 32 0 0,0 1 0 0 0,0-1 1 0 0,0 0-1 0 0,-1 0 0 0 0,1 0 0 0 0,-1 0 0 0 0,1-1 0 0 0,-1 1 0 0 0,0 0 0 0 0,0-1 0 0 0,0 0 0 0 0,0 1 0 0 0,0-1 0 0 0,0 0 0 0 0,-1 0 0 0 0,0 0 0 0 0,1 0 0 0 0,-1 0 1 0 0,0-1-1 0 0,-1 1 0 0 0,1-2-32 0 0,2-10 130 0 0,-2 1 1 0 0,1-1-1 0 0,-2 1 1 0 0,0-7-131 0 0,-1 6 28 0 0,1-3 6 0 0,-2-1 0 0 0,-1 1-1 0 0,0-1 1 0 0,-1-1-34 0 0,-15-49-77 0 0,18 68 51 0 0,1-1 0 0 0,-1 0 0 0 0,0 1 0 0 0,0-1 0 0 0,0 1 0 0 0,0-1 1 0 0,0 1-1 0 0,0 0 0 0 0,0-1 0 0 0,0 1 0 0 0,-1 0 0 0 0,0-1 26 0 0,1 2-68 0 0,1-1-1 0 0,-1 0 0 0 0,0 0 1 0 0,0 0-1 0 0,0 0 0 0 0,0 0 1 0 0,1 0-1 0 0,-1 0 1 0 0,0 0-1 0 0,1 0 0 0 0,-1 0 1 0 0,1 0-1 0 0,-1 0 0 0 0,1 0 1 0 0,-1 0-1 0 0,1 0 0 0 0,0-1 69 0 0,0 1-600 0 0,0 1-773 0 0,0 0-334 0 0</inkml:trace>
  <inkml:trace contextRef="#ctx0" brushRef="#br0" timeOffset="1196.476">1446 405 13824 0 0,'22'81'2943'0'0,"-12"-49"-732"0"0,-2 1-1 0 0,0 0 0 0 0,0 17-2210 0 0,-8-42 177 0 0,1 0 0 0 0,-1-1 0 0 0,-1 1 0 0 0,1 0 0 0 0,-1 1-177 0 0,-1 17 119 0 0,2-24-66 0 0,-1 4 61 0 0,0 0 15 0 0,-1-10-140 0 0,-8-20-506 0 0,8 21 90 0 0,0 0 0 0 0,1 0 0 0 0,0 0 0 0 0,0 0 0 0 0,0 0 1 0 0,0 0-1 0 0,0 0 0 0 0,0 0 0 0 0,1-1 0 0 0,-1 1 0 0 0,1-1 427 0 0,0-14-7234 0 0</inkml:trace>
  <inkml:trace contextRef="#ctx0" brushRef="#br0" timeOffset="1504.663">1420 242 13824 0 0,'3'-14'1496'0'0,"-4"12"-1138"0"0,0 0 0 0 0,0 0 0 0 0,0 0 0 0 0,0 0 0 0 0,-1 0 0 0 0,1 0 0 0 0,0 0 0 0 0,-1 1 0 0 0,0-1 0 0 0,1 1 0 0 0,-3-2-358 0 0,5 2 149 0 0,-1 1-177 0 0,1-1-1 0 0,-1 1 0 0 0,1-1 0 0 0,-1 1 0 0 0,1-1 0 0 0,-1 1 0 0 0,1 0 0 0 0,-1-1 0 0 0,1 1 0 0 0,0 0 1 0 0,-1 0-1 0 0,1 0 0 0 0,0-1 0 0 0,-1 1 0 0 0,1 0 0 0 0,0 0 0 0 0,-1 0 0 0 0,1 0 0 0 0,0 0 1 0 0,-1 0-1 0 0,1 0 0 0 0,0 0 0 0 0,-1 0 0 0 0,1 0 0 0 0,0 1 29 0 0,0-1-138 0 0,3-3-370 0 0</inkml:trace>
  <inkml:trace contextRef="#ctx0" brushRef="#br0" timeOffset="1793.562">1689 205 13328 0 0,'0'0'612'0'0,"0"2"-15"0"0,2 3-555 0 0,-2 1 0 0 0,1 0 1 0 0,-1-1-1 0 0,0 1 0 0 0,0 0 1 0 0,0 2-43 0 0,-1-1 104 0 0,1 0 1 0 0,0 0-1 0 0,0 0 1 0 0,2 5-105 0 0,5 35 1654 0 0,-1 0 1 0 0,-3 4-1655 0 0,2 9 1416 0 0,-2-6 636 0 0,-3 17-2052 0 0,0-33 155 0 0,-3-7-1719 0 0,2-32 657 0 0,-5-1-12 0 0</inkml:trace>
  <inkml:trace contextRef="#ctx0" brushRef="#br0" timeOffset="2122.569">1673 499 6912 0 0,'-16'-7'528'0'0,"13"6"-63"0"0,3 1 1002 0 0,17-6 4351 0 0,19-4-3884 0 0,-25 8-1543 0 0,0-1-1 0 0,-1 0 0 0 0,7-3-390 0 0,4-2 560 0 0,1 1 0 0 0,14-3-560 0 0,-4 1 316 0 0,164-41-552 0 0,-159 42 236 0 0,-36 8 12 0 0,-1 0 0 0 0,1 0 0 0 0,-1 0 0 0 0,1 0 0 0 0,0 0 0 0 0,-1 0-1 0 0,1 0 1 0 0,0 0 0 0 0,-1 0 0 0 0,1 0 0 0 0,0 0 0 0 0,-1 0 0 0 0,1 0-1 0 0,-1 0 1 0 0,1 1 0 0 0,0-1 0 0 0,-1 0 0 0 0,1 1 0 0 0,-1-1-1 0 0,1 0 1 0 0,-1 1 0 0 0,1-1 0 0 0,-1 1 0 0 0,1-1 0 0 0,-1 0 0 0 0,1 1-1 0 0,-1-1 1 0 0,0 1 0 0 0,1 0 0 0 0,-1-1 0 0 0,0 1 0 0 0,1-1 0 0 0,-1 1-1 0 0,0-1 1 0 0,0 1 0 0 0,0 0 0 0 0,1-1 0 0 0,-1 1 0 0 0,0 0 0 0 0,0-1-1 0 0,0 1 1 0 0,0-1 0 0 0,0 1 0 0 0,0 0 0 0 0,0-1 0 0 0,0 1 0 0 0,0 0-1 0 0,-1-1-11 0 0,1 6-86 0 0,0-1 0 0 0,-1 1 0 0 0,0-1-1 0 0,-2 6 87 0 0,-15 71-52 0 0,16-77 169 0 0,0 1 0 0 0,0-1 0 0 0,-1 0-1 0 0,1 0 1 0 0,-1 1-117 0 0,-9 17 194 0 0,12-21-181 0 0,-1 0 5 0 0,0-1 0 0 0,1 1 1 0 0,-1-1-1 0 0,1 1 0 0 0,-1-1 0 0 0,1 1 1 0 0,0 0-1 0 0,-1-1 0 0 0,1 1 0 0 0,0 0 1 0 0,0-1-1 0 0,0 1 0 0 0,1 0 1 0 0,-1-1-1 0 0,0 1 0 0 0,1 0-18 0 0,-1-1 105 0 0,0-1-3 0 0,0 0-13 0 0,11-2 93 0 0,-10 3-166 0 0,0-1-1 0 0,1 0 1 0 0,-1-1 0 0 0,0 1-1 0 0,0 0 1 0 0,0 0 0 0 0,0 0-1 0 0,0-1 1 0 0,1 1 0 0 0,-1-1 0 0 0,0 1-1 0 0,0-1 1 0 0,0 1 0 0 0,0-1-1 0 0,0 1-15 0 0,8-8 72 0 0,-1-1 0 0 0,0 1 0 0 0,0-1-1 0 0,-1 0 1 0 0,0-1 0 0 0,0 0-72 0 0,10-13 1 0 0,-5 4 37 0 0,-11 16-30 0 0,1 0 1 0 0,-1 0-1 0 0,1 1 1 0 0,0-1 0 0 0,0 0-1 0 0,0 1 1 0 0,0 0-1 0 0,0-1 1 0 0,1 1-1 0 0,-1 0 1 0 0,1 0-1 0 0,2-1-8 0 0,-2 1 1 0 0,-1 0-36 0 0,1 1-1 0 0,0-1 0 0 0,0 0 0 0 0,0 1 0 0 0,0 0 1 0 0,0 0-1 0 0,1 0 0 0 0,-1 0 0 0 0,0 0 1 0 0,0 0-1 0 0,1 1 0 0 0,-1 0 0 0 0,0 0 0 0 0,3 0 36 0 0,-5 1-14 0 0,1 0-1 0 0,-1 0 1 0 0,1 0-1 0 0,-1 0 0 0 0,0 1 1 0 0,0-1-1 0 0,1 0 1 0 0,-1 1-1 0 0,0-1 0 0 0,0 1 1 0 0,0 0-1 0 0,0-1 1 0 0,-1 1-1 0 0,1 0 0 0 0,0-1 1 0 0,-1 1-1 0 0,1 0 15 0 0,3 8-96 0 0,2 1 133 0 0,0 1-1 0 0,-1 1 1 0 0,0-1-1 0 0,-1 1 1 0 0,0 0-1 0 0,0 4-36 0 0,3 26 77 0 0,0 12-77 0 0,-6-48-16 0 0,0 9 16 0 0,0 0 0 0 0,-2 1 0 0 0,-1 10 0 0 0,0-3 0 0 0,-10 56 36 0 0,4-30 820 0 0,-2 0-1 0 0,-12 33-855 0 0,20-76 143 0 0,0-1 1 0 0,-1 1-1 0 0,0-1 1 0 0,0 0-1 0 0,0 0 0 0 0,-1 0 1 0 0,0 0-1 0 0,-2 2-143 0 0,3-4 99 0 0,-1 0-1 0 0,1-1 1 0 0,0 0 0 0 0,-1 0-1 0 0,0 0 1 0 0,1 0 0 0 0,-1-1-1 0 0,0 1 1 0 0,-1-1-1 0 0,1 0 1 0 0,0 0 0 0 0,0-1-1 0 0,-1 1-98 0 0,-8 1 133 0 0,8-1-67 0 0,-1 0-1 0 0,1-1 1 0 0,-1 0 0 0 0,0 0 0 0 0,1-1 0 0 0,-3 0-66 0 0,6 0 1 0 0,-3 1 11 0 0,1-1 1 0 0,0-1 0 0 0,0 1-1 0 0,0 0 1 0 0,0-1-1 0 0,0 0 1 0 0,0 0 0 0 0,-2-1-13 0 0,-7 0 60 0 0,-2-2-67 0 0,7-1-193 0 0,4 2 69 0 0,-1 0 1 0 0,0 0-1 0 0,1 0 1 0 0,0-1-1 0 0,-1 0 131 0 0,4 3-568 0 0,-1-1-1 0 0,1 0 0 0 0,-1 0 1 0 0,1 0-1 0 0,0 0 1 0 0,0 0-1 0 0,0 0 1 0 0,-1-2 568 0 0,0-4-7689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7:2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93 13272 0 0,'-20'-10'605'0'0,"16"8"-9"0"0,4 2-356 0 0,0 0-89 0 0,0 0 1 0 0,0 0 0 0 0,0 0 48 0 0,0 0 201 0 0,0 0 88 0 0,4 2-179 0 0,0 0 0 0 0,0-1 0 0 0,0 0 0 0 0,0 0 1 0 0,1 0-1 0 0,-1 0 0 0 0,0 0 0 0 0,1-1 0 0 0,-1 0 0 0 0,0 0 0 0 0,2 0-310 0 0,7-2 627 0 0,1 0-1 0 0,12-4-626 0 0,-17 4 73 0 0,17-3 173 0 0,-15 3-91 0 0,0-1 0 0 0,0 0 0 0 0,2-1-155 0 0,15-5 574 0 0,-1 1 0 0 0,1 2-1 0 0,9-1-573 0 0,60-11-1221 0 0,-55 8-1856 0 0,-26 6 1411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7:20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11376 0 0,'0'0'521'0'0,"0"0"-12"0"0,6 6 275 0 0,-6-3-627 0 0,1-1 0 0 0,-1 0-1 0 0,1 1 1 0 0,-1-1 0 0 0,0 0 0 0 0,1 1-1 0 0,-1-1 1 0 0,-1 0 0 0 0,1 1-1 0 0,0-1 1 0 0,0 0 0 0 0,-1 1-157 0 0,0 10 226 0 0,-2 37-87 0 0,1-33 398 0 0,1-1 1 0 0,0 1 0 0 0,2 0-538 0 0,-1 4 617 0 0,0 0 0 0 0,-1 2-617 0 0,-1 23 659 0 0,2 4-253 0 0,1-5-106 0 0,-2-1 0 0 0,-2 1-1 0 0,-2 1-299 0 0,-13 78 524 0 0,16-106-486 0 0,1-8-12 0 0,-1 1 0 0 0,0-1 1 0 0,-1 0-1 0 0,0 1 1 0 0,0-1-1 0 0,-2 2-26 0 0,1 17 187 0 0,3-24-86 0 0,1-9-6 0 0,10-40-1351 0 0,-7-53-2073 0 0,-2 80 523 0 0,-1 0 0 0 0,-1-5 2806 0 0,-4-5-4833 0 0</inkml:trace>
  <inkml:trace contextRef="#ctx0" brushRef="#br0" timeOffset="269.325">18 211 9384 0 0,'-1'-4'111'0'0,"0"-1"0"0"0,1 0 0 0 0,-1 0 0 0 0,1 0 0 0 0,0 1 0 0 0,0-1 0 0 0,0 0 1 0 0,1 0-1 0 0,0-2-111 0 0,-1-10 12 0 0,0 15-3 0 0,0 1-1 0 0,0-1 1 0 0,-1 1 0 0 0,1-1-1 0 0,1 0 1 0 0,-1 1 0 0 0,0-1-1 0 0,0 0 1 0 0,1 1-1 0 0,-1-1 1 0 0,0 0 0 0 0,1 1-9 0 0,1-5 336 0 0,1 1 0 0 0,0 0 0 0 0,0 0 1 0 0,0 0-1 0 0,0 0 0 0 0,1 0 0 0 0,0 1 1 0 0,0 0-1 0 0,0-1 0 0 0,0 2 0 0 0,2-2-336 0 0,0 0 376 0 0,1 0 1 0 0,-1 0-1 0 0,1 1 0 0 0,0 0 0 0 0,1 1 0 0 0,-1-1 0 0 0,0 1 0 0 0,4 0-376 0 0,0 0 117 0 0,1 0-1 0 0,0 1 0 0 0,1 1 1 0 0,-1 0-1 0 0,0 0 0 0 0,0 1 1 0 0,0 1-1 0 0,1 0 0 0 0,-1 1 0 0 0,4 1-116 0 0,-9-2 104 0 0,-1 1 0 0 0,0 0 0 0 0,1 0-1 0 0,-1 0 1 0 0,0 1 0 0 0,0 0-1 0 0,-1 0 1 0 0,1 0 0 0 0,-1 1 0 0 0,1 0-1 0 0,-1 0 1 0 0,0 0 0 0 0,0 1-1 0 0,-1-1 1 0 0,0 1 0 0 0,1 0 0 0 0,-2 1-1 0 0,1-1 1 0 0,-1 1 0 0 0,1 0-104 0 0,-2-2 69 0 0,-1-1 0 0 0,0 1 0 0 0,0-1 1 0 0,0 1-1 0 0,0-1 0 0 0,-1 1 0 0 0,1 0 1 0 0,-1-1-1 0 0,0 1 0 0 0,0 0 0 0 0,0 0 0 0 0,-1-1 1 0 0,1 1-1 0 0,-1 0 0 0 0,0-1 0 0 0,0 1 1 0 0,0-1-1 0 0,-1 1 0 0 0,0 1-69 0 0,-1 1 94 0 0,-1 0 0 0 0,0 0 0 0 0,0 0 0 0 0,0-1 0 0 0,-1 1 0 0 0,0-1 0 0 0,0 0 0 0 0,0 0 0 0 0,-4 2-94 0 0,-10 9 110 0 0,10-8-55 0 0,0-1 0 0 0,0-1-1 0 0,-1 1 1 0 0,0-1-55 0 0,-14 6-92 0 0,-1-1 0 0 0,-1-1 92 0 0,-32 17-1192 0 0,42-19 527 0 0,-5 2-3574 0 0,13-8 2640 0 0</inkml:trace>
  <inkml:trace contextRef="#ctx0" brushRef="#br0" timeOffset="556.071">333 644 10136 0 0,'0'0'777'0'0,"15"-9"761"0"0,-10 8 5506 0 0,-4 4-6852 0 0,0 1 0 0 0,-1 0 0 0 0,0 0 0 0 0,1 0 0 0 0,-1 0-1 0 0,-1 0 1 0 0,1 0 0 0 0,0 0 0 0 0,-1 0 0 0 0,0 0-192 0 0,-13 41 380 0 0,3-11-120 0 0,-28 81 197 0 0,18-52-313 0 0,21-60-144 0 0,-2 6 25 0 0,0 1 1 0 0,1-1-1 0 0,-1 6-25 0 0,3-13 48 0 0,-1-1-85 0 0,1 0-1 0 0,-1-1 1 0 0,0 1-1 0 0,1 0 1 0 0,-1-1-1 0 0,1 1 1 0 0,-1-1-1 0 0,1 1 0 0 0,-1 0 1 0 0,1-1-1 0 0,-1 0 1 0 0,1 1-1 0 0,-1-1 1 0 0,1 1-1 0 0,0-1 1 0 0,-1 0-1 0 0,1 1 1 0 0,0-1-1 0 0,-1 0 1 0 0,1 0-1 0 0,0 1 0 0 0,-1-1 1 0 0,1 0-1 0 0,0 0 1 0 0,0 0-1 0 0,-1 0 1 0 0,1 0-1 0 0,0 0 1 0 0,-1 0-1 0 0,1 0 1 0 0,0 0-1 0 0,0 0 1 0 0,-1 0-1 0 0,1-1 0 0 0,0 1 1 0 0,-1 0-1 0 0,1-1 1 0 0,0 1 37 0 0,3-1-1100 0 0,8-2-6225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4T08:17:41.91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1,'0'0,"0"0,0 0,0 0,0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8:24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15 8720 0 0,'-15'-5'398'0'0,"12"4"-3"0"0,-2-6 192 0 0,3 5 7791 0 0,12 28-7786 0 0,-1 1 1 0 0,-2-1-1 0 0,0 1 0 0 0,1 23-592 0 0,-2 14 565 0 0,-3 1 0 0 0,-3 8-565 0 0,0-71 3 0 0,0 0 1 0 0,0 0 0 0 0,0 0 0 0 0,-1 0 0 0 0,1 0-1 0 0,-1 0 1 0 0,0 0 0 0 0,1 0 0 0 0,-1 0 0 0 0,0 0-1 0 0,0-1 1 0 0,0 1 0 0 0,0 0 0 0 0,-1 0-1 0 0,1-1 1 0 0,0 1 0 0 0,-1-1-4 0 0,-3 4-98 0 0,0-1 1 0 0,0 0-1 0 0,-1 0 0 0 0,-3 2 98 0 0,8-6-203 0 0,0 1 0 0 0,-1 0-1 0 0,1-1 1 0 0,-1 0 0 0 0,1 1 0 0 0,-1-1 0 0 0,0 0-1 0 0,1 0 1 0 0,-1 0 0 0 0,1 0 0 0 0,-1 0 0 0 0,1 0-1 0 0,-1 0 1 0 0,1-1 0 0 0,-1 1 203 0 0,-23-7-3636 0 0,9-2 1822 0 0</inkml:trace>
  <inkml:trace contextRef="#ctx0" brushRef="#br0" timeOffset="418.894">0 293 11488 0 0,'0'0'264'0'0,"0"0"34"0"0,0 0 20 0 0,0 0-41 0 0,0 0-122 0 0,10-6 997 0 0,-6 5-1033 0 0,-1 0 1 0 0,0 0 0 0 0,0 0 0 0 0,0 1 0 0 0,1 0-1 0 0,-1-1 1 0 0,0 1 0 0 0,0 0 0 0 0,3 1-120 0 0,20-3 599 0 0,-15 1-342 0 0,1 0-1 0 0,-1 0 1 0 0,0 1 0 0 0,0 1 0 0 0,5 0-257 0 0,36 1 118 0 0,-14-4-399 0 0,1-2-1 0 0,-1-2 0 0 0,0-1 0 0 0,-1-2 0 0 0,2-2 282 0 0,46-9-4129 0 0,-72 18 3331 0 0,-11 2 637 0 0,0 0 0 0 0,0-1 0 0 0,-1 1 0 0 0,1 0 0 0 0,0-1 0 0 0,0 1 0 0 0,0-1 0 0 0,-1 0 0 0 0,1 0 0 0 0,1 0 161 0 0,-3 1-244 0 0,0 0 20 0 0,0 0 149 0 0,0 0 599 0 0,0 0 256 0 0,0 0 55 0 0,0 0 20 0 0,-2 42 4196 0 0,0-31-4439 0 0,2-1 1 0 0,-1 1 0 0 0,1 0 0 0 0,1-1 0 0 0,0 1-1 0 0,2 7-612 0 0,-3-14 177 0 0,1 0 0 0 0,-1 1-1 0 0,0-1 1 0 0,0 1 0 0 0,0 1-177 0 0,-1 4 287 0 0,1-9-139 0 0,0-1-20 0 0,3 9 93 0 0,-2-2-140 0 0,-1-5-3402 0 0,0-2-3466 0 0</inkml:trace>
  <inkml:trace contextRef="#ctx0" brushRef="#br0" timeOffset="683.357">600 148 3224 0 0,'0'0'573'0'0,"6"3"3498"0"0,13 4 718 0 0,-2 4-3649 0 0,12 21-770 0 0,-29-32-329 0 0,1 2-93 0 0,0-1 1 0 0,1 1 0 0 0,-1 0-1 0 0,-1 0 1 0 0,1 0 0 0 0,0 0-1 0 0,0 0 1 0 0,-1 0 0 0 0,1 1 51 0 0,3 10-3450 0 0,2-5-974 0 0</inkml:trace>
  <inkml:trace contextRef="#ctx0" brushRef="#br0" timeOffset="1387.149">728 345 5984 0 0,'0'0'464'0'0,"2"14"684"0"0,-2 43 7248 0 0,0-56-7629 0 0,0 7 1200 0 0,0-8-1898 0 0,-1 0 1 0 0,1 1-1 0 0,0-1 0 0 0,0 1 1 0 0,0-1-1 0 0,0 1 0 0 0,0-1 0 0 0,-1 0 1 0 0,1 1-1 0 0,0-1 0 0 0,0 0 1 0 0,-1 1-1 0 0,1-1 0 0 0,0 1 0 0 0,-1-1 1 0 0,1 0-1 0 0,0 0 0 0 0,-1 1 1 0 0,1-1-1 0 0,0 0 0 0 0,-1 0 0 0 0,1 1 1 0 0,-1-1-1 0 0,1 0 0 0 0,0 0 1 0 0,-1 0-1 0 0,1 0 0 0 0,-1 0 0 0 0,1 0 1 0 0,-1 1-1 0 0,1-1 0 0 0,-1 0-69 0 0,0 0 72 0 0,1 0 0 0 0,0-7 14 0 0,-1 2-70 0 0,1-1 0 0 0,-1 0 1 0 0,1 0-1 0 0,1 1 0 0 0,-1-1 0 0 0,1 0 1 0 0,0 1-1 0 0,0-1 0 0 0,1 0-16 0 0,0 1-23 0 0,1-1 0 0 0,0 1 0 0 0,1 0 0 0 0,-1 0 0 0 0,1 0 0 0 0,0 1 0 0 0,0-1 0 0 0,0 1 0 0 0,1 0 23 0 0,5-7 13 0 0,-7 8 10 0 0,0 0 1 0 0,0 0 0 0 0,0 1-1 0 0,0-1 1 0 0,1 1-1 0 0,-1 0 1 0 0,1 0 0 0 0,0 0-1 0 0,0 1 1 0 0,0-1-1 0 0,-1 1 1 0 0,1 0 0 0 0,1 0-1 0 0,0 0-23 0 0,-3 1-42 0 0,0 0 0 0 0,0 0-1 0 0,0 1 1 0 0,0-1-1 0 0,1 1 1 0 0,-1 0 0 0 0,0 0-1 0 0,0-1 1 0 0,0 1-1 0 0,-1 0 1 0 0,3 1 42 0 0,-4-2-6 0 0,1 1 5 0 0,0-1 0 0 0,1 1-1 0 0,-1 0 1 0 0,0-1-1 0 0,1 1 1 0 0,-1 0 0 0 0,0 0-1 0 0,0 0 1 0 0,0 0-1 0 0,0 0 1 0 0,0 0 0 0 0,0 0-1 0 0,0 0 1 0 0,0 0 0 0 0,0 0-1 0 0,0 1 2 0 0,2 4 9 0 0,3 0-3 0 0,-1 1 0 0 0,-1-1 0 0 0,1 2 0 0 0,-1-1 0 0 0,0 0 0 0 0,-1 1 0 0 0,0-1 0 0 0,0 1 0 0 0,0 0 0 0 0,0 6-6 0 0,-2 0 196 0 0,-2 5 241 0 0,-3-27-402 0 0,4 7-43 0 0,-1 0 1 0 0,1 1-1 0 0,-1-1 0 0 0,1 1 1 0 0,-1-1-1 0 0,1 0 0 0 0,0 1 1 0 0,-1-1-1 0 0,1 0 1 0 0,0 0-1 0 0,0 1 0 0 0,0-1 1 0 0,-1 0-1 0 0,1 0 0 0 0,0 0 8 0 0,4-40 224 0 0,-3 39-227 0 0,-1 0 1 0 0,1 0-1 0 0,0 0 0 0 0,0 0 0 0 0,-1 1 0 0 0,1-1 0 0 0,0 0 1 0 0,1 0-1 0 0,-1 1 0 0 0,0-1 0 0 0,0 0 0 0 0,1 1 0 0 0,-1-1 0 0 0,1 1 1 0 0,0-1 2 0 0,8-8-126 0 0,-7 5 103 0 0,1 1 0 0 0,-1 0-1 0 0,1 1 1 0 0,0-1 0 0 0,0 1-1 0 0,1-1 1 0 0,-1 1 0 0 0,1 1-1 0 0,-1-1 1 0 0,3 0 23 0 0,-5 2 2 0 0,0 0 0 0 0,0 0 0 0 0,0 0 0 0 0,0 1 0 0 0,0-1 0 0 0,0 1 0 0 0,0 0 0 0 0,1-1 0 0 0,-1 1 0 0 0,0 0-1 0 0,0 0 1 0 0,0 1 0 0 0,0-1 0 0 0,0 0 0 0 0,0 1 0 0 0,0-1 0 0 0,1 1 0 0 0,-1 0 0 0 0,0-1 0 0 0,0 1 0 0 0,-1 0 0 0 0,1 0 0 0 0,0 0 0 0 0,0 1 0 0 0,0-1 0 0 0,1 1-2 0 0,2 5-56 0 0,0-1 0 0 0,0 0 0 0 0,0 1 1 0 0,-1 0-1 0 0,0 0 0 0 0,-1 1 1 0 0,3 6 55 0 0,6 10 12 0 0,2 12 100 0 0,-13-30-86 0 0,0-1 1 0 0,1 0-1 0 0,0 0 0 0 0,0 0 0 0 0,1 0 0 0 0,-1 0 0 0 0,1 0 0 0 0,0-1 0 0 0,0 1 0 0 0,0-1 0 0 0,4 3-26 0 0,11 9 840 0 0,-17-16-469 0 0,1 0 11 0 0,0 0-384 0 0,1 0 1 0 0,-1 0-1 0 0,1 0 0 0 0,-1-1 0 0 0,1 1 0 0 0,-1-1 0 0 0,1 0 1 0 0,-1 0-1 0 0,0 0 0 0 0,0 0 0 0 0,1 0 0 0 0,-1 0 0 0 0,0-1 1 0 0,0 1-1 0 0,0-1 0 0 0,0 0 2 0 0,2-1 50 0 0,-1 0 1 0 0,-1-1-1 0 0,1 1 0 0 0,0-1 1 0 0,-1 0-1 0 0,0 0 1 0 0,0 0-1 0 0,0 0 0 0 0,1-1-50 0 0,6-16 2 0 0,-5 12-37 0 0,0 1 0 0 0,-1-1 0 0 0,1 0 0 0 0,-1-4 35 0 0,-1 2-99 0 0,0-1-96 0 0,1 1 0 0 0,0 0 0 0 0,1 0 0 0 0,1-2 195 0 0,-1-5-541 0 0,-4 16 501 0 0,0 0-1 0 0,0 0 1 0 0,1 0 0 0 0,-1 0 0 0 0,1 0 0 0 0,0 0 0 0 0,-1 0 0 0 0,1 0-1 0 0,0-1 41 0 0,0 3 0 0 0,-1-1 0 0 0,0 1 0 0 0,0 0 0 0 0,0-1 0 0 0,1 1 0 0 0,-1 0 0 0 0,0-1 0 0 0,0 1 0 0 0,0 0 0 0 0,0-1 0 0 0,0 1 0 0 0,0 0 0 0 0,0-1 0 0 0,0 1 0 0 0,0-1 0 0 0,0 1 0 0 0,0 0 0 0 0,0-1 0 0 0,0 1 0 0 0,0-1 0 0 0,0 1 0 0 0,0 0 0 0 0,0-1 0 0 0,0 1 0 0 0,-1 0 0 0 0,1-1 0 0 0,0 1 0 0 0,0 0 0 0 0,0-1 0 0 0,-1 1 0 0 0,1 0 0 0 0,0-1 0 0 0,0 1 0 0 0,-1 0 0 0 0,1 0 0 0 0,0-1 0 0 0,-1 1 0 0 0,1 0 0 0 0,0 0 0 0 0,-1 0 0 0 0,1-1 0 0 0,0 1 0 0 0,-1 0 0 0 0,1 0 0 0 0,0 0 0 0 0,-1 0 0 0 0,1 0 0 0 0,-1 0 0 0 0,1 0 0 0 0,-1 0 0 0 0,0-1 0 0 0,0 1 0 0 0,0 0 0 0 0,1 0 0 0 0,-1 0 0 0 0,0 0 0 0 0,0 0 0 0 0,0 0 0 0 0,0 0 0 0 0,0 1 0 0 0,0-1 0 0 0,0 0 0 0 0,1 0 0 0 0,-1 1 0 0 0,0-1 0 0 0,0 0 0 0 0,0 1 0 0 0,1-1 0 0 0,-1 1 0 0 0,0-1 0 0 0,0 1 0 0 0,1-1 0 0 0,-1 1 0 0 0,1 0 0 0 0,-1 0 0 0 0,-2 3 0 0 0,1 0 0 0 0,0 1 0 0 0,0-1 0 0 0,1 1 0 0 0,-1-1 0 0 0,1 1 0 0 0,-1 4 0 0 0,-3 11 0 0 0,5-20 0 0 0,-6 21 0 0 0,0 0 0 0 0,-2 13 0 0 0,7-29 0 0 0,1 0 0 0 0,-1 0 0 0 0,1 0 0 0 0,-1 1 0 0 0,2-1 0 0 0,-1 0 0 0 0,0 0 0 0 0,1 0 0 0 0,0 0 0 0 0,0 0 0 0 0,1 0 0 0 0,-1 0 0 0 0,1 0 0 0 0,0-1 0 0 0,0-1 0 0 0,-1-1 0 0 0,1 1 0 0 0,0-1 0 0 0,0 0 0 0 0,0 1 0 0 0,0-1 0 0 0,0 0 0 0 0,1 0 0 0 0,-1-1 0 0 0,1 1 0 0 0,-1 0 0 0 0,1-1 0 0 0,0 0 0 0 0,-1 1 0 0 0,1-1 0 0 0,0 0 0 0 0,0 0 0 0 0,0-1 0 0 0,0 1 0 0 0,0-1 0 0 0,-1 1 0 0 0,1-1 0 0 0,0 0 0 0 0,1 0 0 0 0,9-1 0 0 0,0 0 0 0 0,0-1 0 0 0,-1 0 0 0 0,1-1 0 0 0,2-1 0 0 0,12-3 0 0 0,-13 3-1340 0 0,-1-1-1 0 0,0 0 1 0 0,1 0-1 0 0,9-7 1341 0 0,-14 7-352 0 0,23-11-1693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8:2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350 124 8288 0 0,'0'0'381'0'0,"10"-12"142"0"0,-5 8-411 0 0,-3 3-33 0 0,-1 1-1 0 0,0-1 0 0 0,0 0 1 0 0,0 1-1 0 0,0-1 0 0 0,0 0 0 0 0,-1 0 1 0 0,1 0-1 0 0,0 1 0 0 0,0-1 1 0 0,0 0-1 0 0,-1 0 0 0 0,1 0 0 0 0,0 0 1 0 0,-1-1-1 0 0,1 1 0 0 0,-1 0 1 0 0,1 0-1 0 0,-1 0 0 0 0,0 0 0 0 0,1 0 1 0 0,-1-1-1 0 0,0 1-78 0 0,0-1 140 0 0,0 1-1 0 0,1 0 1 0 0,-1 0-1 0 0,1-1 1 0 0,-1 1-1 0 0,1 0 1 0 0,-1 0-1 0 0,1 0 1 0 0,0 0 0 0 0,-1-1-1 0 0,1 1 1 0 0,0 0-1 0 0,0 0 1 0 0,0 0-1 0 0,0 0-139 0 0,9-13 1657 0 0,-10 13-1599 0 0,0 1 0 0 0,0-1 0 0 0,0 0 0 0 0,1 0 0 0 0,-1 1 0 0 0,-1-1-1 0 0,1 0 1 0 0,0 0 0 0 0,0 0 0 0 0,0 1 0 0 0,0-1 0 0 0,0 0 0 0 0,-1 1 0 0 0,1-1 0 0 0,0 0 0 0 0,-1 0 0 0 0,1 1-1 0 0,-1-1 1 0 0,1 1 0 0 0,0-1 0 0 0,-1 0 0 0 0,1 1 0 0 0,-1-1 0 0 0,0 1-58 0 0,-3-5 473 0 0,-1 0 0 0 0,1 1 0 0 0,-1 0 0 0 0,0 0 0 0 0,-1 0-473 0 0,5 3 43 0 0,-1 0 0 0 0,1 0 0 0 0,-1 0-1 0 0,0 0 1 0 0,0 0 0 0 0,1 1 0 0 0,-1-1 0 0 0,0 1-1 0 0,0-1 1 0 0,0 1 0 0 0,0-1 0 0 0,0 1 0 0 0,0 0-1 0 0,0 0 1 0 0,0 0 0 0 0,0 0 0 0 0,1 1 0 0 0,-1-1-1 0 0,0 0-42 0 0,1 0 7 0 0,-16 6 599 0 0,0 0 0 0 0,-5 3-606 0 0,16-6 97 0 0,0 0-1 0 0,1 0 1 0 0,-1 1 0 0 0,1 0-1 0 0,0 0 1 0 0,0 0 0 0 0,0 1-1 0 0,0 0-96 0 0,-1 2 9 0 0,1 0 0 0 0,0-1 0 0 0,1 2-1 0 0,0-1 1 0 0,0 1 0 0 0,0-1-1 0 0,1 1 1 0 0,0 2-9 0 0,-5 17-11 0 0,-4 23 11 0 0,4-17 5 0 0,1-5 305 0 0,1 0 0 0 0,1 1 0 0 0,1-1-1 0 0,2 1 1 0 0,0 0 0 0 0,3 6-310 0 0,0-9 30 0 0,-1-13-229 0 0,1 0 0 0 0,3 11 199 0 0,12 70 544 0 0,-15-92-547 0 0,-1-1-2 0 0,0-1 0 0 0,0 1 0 0 0,0-1 0 0 0,1 1 0 0 0,-1-1 1 0 0,0 1-1 0 0,1-1 0 0 0,-1 0 0 0 0,0 1 0 0 0,1-1 0 0 0,-1 1 0 0 0,0-1 0 0 0,1 0 1 0 0,-1 1-1 0 0,1-1 0 0 0,-1 0 0 0 0,1 1 0 0 0,-1-1 0 0 0,1 0 0 0 0,-1 0 1 0 0,1 1-1 0 0,-1-1 0 0 0,1 0 0 0 0,0 0 5 0 0,0 1-697 0 0,-1-1-262 0 0,0 0-1281 0 0,0 0-4922 0 0</inkml:trace>
  <inkml:trace contextRef="#ctx0" brushRef="#br0" timeOffset="729.397">0 400 5064 0 0,'0'0'232'0'0,"2"0"-14"0"0,1 0-189 0 0,14 3-12 0 0,-9-1 606 0 0,-1-1 0 0 0,1 0 0 0 0,-1 0 1 0 0,1-1-1 0 0,0 0 0 0 0,-1 0 0 0 0,2-1-623 0 0,18 0 1223 0 0,178-5 896 0 0,-141-2-2100 0 0,-26 3-22 0 0,46-9 173 0 0,-82 14-137 0 0,0-1 1 0 0,0 1-1 0 0,-1 0 0 0 0,1-1 0 0 0,0 1 1 0 0,0-1-1 0 0,0 0 0 0 0,-1 0 0 0 0,1 1 0 0 0,0-1 1 0 0,0-1-34 0 0,8 0 65 0 0,-10 2-84 0 0,1 1 0 0 0,0-1 0 0 0,-1 0 0 0 0,1 0 0 0 0,-1 0 0 0 0,1 0 0 0 0,-1-1 0 0 0,1 1 0 0 0,0 0-1 0 0,-1 0 1 0 0,1 0 0 0 0,-1 0 0 0 0,1 0 0 0 0,-1-1 0 0 0,1 1 0 0 0,-1 0 0 0 0,1-1 0 0 0,-1 1 0 0 0,1 0 0 0 0,-1-1-1 0 0,1 1 1 0 0,-1 0 0 0 0,1-1 19 0 0,-17 4 1231 0 0,2 3-983 0 0,1 1 0 0 0,-1 0 0 0 0,0 2-248 0 0,-12 6 841 0 0,16-9-641 0 0,-1 1 0 0 0,2-1-1 0 0,-1 1 1 0 0,1 1 0 0 0,0 0 0 0 0,1 0-1 0 0,0 1 1 0 0,0 0 0 0 0,0 1-1 0 0,1 0-199 0 0,1-3 1080 0 0,6-6-1081 0 0,0 0 0 0 0,1-1 0 0 0,-1 1 0 0 0,0-1 0 0 0,0 1 0 0 0,0-1 0 0 0,0 1 0 0 0,1-1 0 0 0,-1 1 0 0 0,0-1 0 0 0,0 1 0 0 0,1-1 0 0 0,-1 1 0 0 0,0-1 0 0 0,1 1 0 0 0,-1-1 0 0 0,1 1 0 0 0,-1-1 0 0 0,0 0 0 0 0,1 1 0 0 0,-1-1 1 0 0,1 0-1 0 0,-1 1 0 0 0,1-1 0 0 0,-1 0 0 0 0,1 0 0 0 0,-1 0 0 0 0,1 1 0 0 0,0-1 0 0 0,-1 0 0 0 0,1 0 0 0 0,-1 0 0 0 0,1 0 0 0 0,-1 0 0 0 0,1 0 0 0 0,-1 0 0 0 0,1 0 0 0 0,0 0 1 0 0,14-2 69 0 0,-5-1 145 0 0,1 0 0 0 0,-1-1 0 0 0,0 0-1 0 0,-1-1 1 0 0,1 0 0 0 0,-1 0-1 0 0,3-3-213 0 0,11-20 190 0 0,2 8-676 0 0,10-7 486 0 0,-27 21 16 0 0,-7 5 11 0 0,0 0-1 0 0,-1 0 1 0 0,1 0 0 0 0,0 1-1 0 0,0-1 1 0 0,0 0 0 0 0,0 0-1 0 0,0 1 1 0 0,0-1 0 0 0,1 1 0 0 0,-1-1-1 0 0,0 1 1 0 0,0 0 0 0 0,0-1-1 0 0,1 1-26 0 0,0 0 64 0 0,10-3-88 0 0,1 2 1 0 0,-1-1-1 0 0,1 2 1 0 0,4 0 23 0 0,-13 0-28 0 0,0 0 1 0 0,0 1-1 0 0,0 0 0 0 0,0 0 1 0 0,-1 0-1 0 0,1 0 1 0 0,0 1-1 0 0,0-1 0 0 0,-1 1 1 0 0,1 0-1 0 0,-1 0 1 0 0,1 0-1 0 0,-1 1 1 0 0,0-1-1 0 0,0 1 0 0 0,0-1 28 0 0,0 2 0 0 0,1 0 0 0 0,-1 0 0 0 0,0 0 0 0 0,-1 0 0 0 0,1 1 0 0 0,-1-1 0 0 0,0 1 0 0 0,0-1 0 0 0,0 1 0 0 0,-1 1 0 0 0,3 5 10 0 0,0 0 177 0 0,0-1 0 0 0,0 0 0 0 0,5 8-187 0 0,-9-17 59 0 0,0-1 1 0 0,0 1-1 0 0,0-1 1 0 0,0 0-1 0 0,0 1 0 0 0,-1-1 1 0 0,1 1-1 0 0,0-1 0 0 0,0 0 1 0 0,0 1-1 0 0,-1-1 1 0 0,1 0-1 0 0,0 1 0 0 0,0-1 1 0 0,-1 0-1 0 0,1 1 1 0 0,0-1-1 0 0,-1 0 0 0 0,1 0 1 0 0,0 1-1 0 0,-1-1 0 0 0,1 0 1 0 0,-1 0-1 0 0,1 0 1 0 0,0 0-1 0 0,-1 0 0 0 0,1 1 1 0 0,0-1-1 0 0,-1 0 0 0 0,1 0 1 0 0,-1 0-1 0 0,1 0 1 0 0,-1 0-1 0 0,1 0 0 0 0,0 0 1 0 0,-1 0-1 0 0,1 0 1 0 0,-1 0-1 0 0,1-1 0 0 0,0 1 1 0 0,-1 0-60 0 0,1 0 21 0 0,-1-1 0 0 0,1 0 0 0 0,0 1 0 0 0,-1-1 0 0 0,1 1 0 0 0,0-1 1 0 0,0 0-1 0 0,-1 1 0 0 0,1-1 0 0 0,0 0 0 0 0,0 1 0 0 0,0-1 1 0 0,0 0-1 0 0,0 1 0 0 0,0-1 0 0 0,0 0 0 0 0,0 1 0 0 0,0-1 0 0 0,1 1 1 0 0,-1-1-1 0 0,0 0 0 0 0,0 1 0 0 0,1-1-21 0 0,10-19 341 0 0,20-12 2 0 0,-25 26-354 0 0,-1-1-1 0 0,1 1 1 0 0,-1-1-1 0 0,0 0 1 0 0,-1 0-1 0 0,0-1 1 0 0,2-4 11 0 0,-3 4-135 0 0,1 1 0 0 0,0 0 0 0 0,1 0 0 0 0,0 0 0 0 0,0 1 0 0 0,0-1 0 0 0,4-3 135 0 0,-2 4-67 0 0,1-1-23 0 0,0 0 0 0 0,0 0 0 0 0,0 1 0 0 0,1 1 0 0 0,1-2 90 0 0,-8 7-499 0 0,-2 0-921 0 0,0 0-3821 0 0,0 0-1640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8:2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44 3224 0 0,'3'-2'87'0'0,"1"-3"115"0"0,0-2-179 0 0,-3 5 600 0 0,1 0-1 0 0,-1 0 1 0 0,1 0 0 0 0,0 0 0 0 0,0 0 0 0 0,-1 0-1 0 0,1 0 1 0 0,1 1 0 0 0,-1-1 0 0 0,0 1-1 0 0,0-1 1 0 0,0 1 0 0 0,1 0 0 0 0,-1 0 0 0 0,1 0-1 0 0,-1 0 1 0 0,1 0 0 0 0,-1 1 0 0 0,1-1-1 0 0,0 1 1 0 0,0-1-623 0 0,-2 1 146 0 0,0 1 1 0 0,1-1-1 0 0,-1 0 0 0 0,0 0 1 0 0,0 1-1 0 0,1-1 0 0 0,-1 0 0 0 0,0 1 1 0 0,0 0-1 0 0,0-1 0 0 0,0 1 0 0 0,0-1 1 0 0,0 1-1 0 0,0 0 0 0 0,0 0 0 0 0,0 0 1 0 0,0 0-1 0 0,0 0 0 0 0,0 0 1 0 0,-1 0-1 0 0,1 0-146 0 0,1 1 59 0 0,-1 1 1 0 0,0-1 0 0 0,1 0-1 0 0,-1 1 1 0 0,0-1-1 0 0,-1 1 1 0 0,1-1-1 0 0,0 1 1 0 0,-1 0-60 0 0,6 20 459 0 0,-5-18-354 0 0,1 0 0 0 0,-1 0 1 0 0,0 0-1 0 0,0 1 0 0 0,-1 4-105 0 0,0 72 232 0 0,0-66-145 0 0,0-1-1 0 0,-1 8-86 0 0,-1 14 195 0 0,2-18-107 0 0,-1-9-43 0 0,1 0 0 0 0,0 0 0 0 0,1 0-1 0 0,0-1 1 0 0,2 4-45 0 0,-3-9 11 0 0,1 1-1 0 0,-1-1 0 0 0,1 1 1 0 0,-1 0-1 0 0,-1-1 0 0 0,0 4-10 0 0,1-4 7 0 0,0 1 1 0 0,-1-1-1 0 0,1 0 0 0 0,0 0 0 0 0,1 1 0 0 0,-1-1 0 0 0,2 3-7 0 0,-2-6 62 0 0,1 1 1 0 0,-1-1-1 0 0,0 1 0 0 0,0-1 0 0 0,1 1 0 0 0,-1-1 0 0 0,0 0 0 0 0,0 1 1 0 0,0-1-1 0 0,-1 1 0 0 0,1-1 0 0 0,0 1 0 0 0,0-1 0 0 0,-1 0 1 0 0,1 1-1 0 0,-1-1 0 0 0,1 0 0 0 0,-1 1-62 0 0,0-1-253 0 0,1 0 210 0 0,0-1-1 0 0,0 0 1 0 0,0 1 0 0 0,0-1 0 0 0,0 0 0 0 0,0 1 0 0 0,0-1 0 0 0,0 0 0 0 0,0 1-1 0 0,0-1 1 0 0,-1 0 0 0 0,1 0 0 0 0,0 1 0 0 0,0-1 0 0 0,0 0 0 0 0,-1 0 0 0 0,1 1 0 0 0,0-1-1 0 0,0 0 1 0 0,-1 0 0 0 0,1 1 0 0 0,0-1 0 0 0,0 0 0 0 0,-1 0 0 0 0,1 0 0 0 0,0 0 0 0 0,-1 1-1 0 0,1-1 1 0 0,0 0 0 0 0,0 0 0 0 0,-1 0 0 0 0,1 0 0 0 0,0 0 0 0 0,-1 0 0 0 0,1 0 0 0 0,0 0-1 0 0,-1 0 1 0 0,1 0 0 0 0,0 0 0 0 0,-1 0 0 0 0,1 0 0 0 0,0 0 0 0 0,-1 0 43 0 0,-14-2-1825 0 0,1-4-4505 0 0,3 1 666 0 0</inkml:trace>
  <inkml:trace contextRef="#ctx0" brushRef="#br0" timeOffset="296.423">0 297 2304 0 0,'0'-1'167'0'0,"0"-14"1702"0"0,0 15 185 0 0,0 0 98 0 0,1-2 707 0 0,8-6-1794 0 0,-5 5-768 0 0,0 0 1 0 0,1 1-1 0 0,-1 0 0 0 0,1 0 0 0 0,-1 0 0 0 0,1 1 0 0 0,0-1 1 0 0,0 1-1 0 0,0 0-297 0 0,48-4 1254 0 0,-8 1-535 0 0,19-3-547 0 0,-17 1 1353 0 0,2-2-1525 0 0,-35 6 148 0 0,2-1-523 0 0,0-1 0 0 0,6-3 375 0 0,-17 6-465 0 0,0-1-1 0 0,0-1 1 0 0,0 1 0 0 0,-1 0-1 0 0,1-1 1 0 0,-1 0 0 0 0,1 0-1 0 0,-1-1 1 0 0,1-1 465 0 0,3-4-1777 0 0</inkml:trace>
  <inkml:trace contextRef="#ctx0" brushRef="#br0" timeOffset="840.095">468 25 11664 0 0,'0'0'530'0'0,"0"0"-7"0"0,-4 6 189 0 0,3-4-553 0 0,-1 1 1 0 0,1 0-1 0 0,-1 0 1 0 0,1-1-1 0 0,0 1 1 0 0,0 0-1 0 0,0 0 1 0 0,1 0-1 0 0,-1 0 1 0 0,1 0-1 0 0,-1 0 1 0 0,1 3-160 0 0,3 40 951 0 0,-1-22-414 0 0,0 4-76 0 0,-1-3 608 0 0,4 24-1069 0 0,16 99 1993 0 0,-20-169-1460 0 0,0 1 1 0 0,2-1-1 0 0,0 1 0 0 0,2-3-533 0 0,7 1-712 0 0,-11 21 526 0 0,0 1 184 0 0,1 0 1 0 0,-1 1 0 0 0,0-1-1 0 0,0 0 1 0 0,0 1-1 0 0,1-1 1 0 0,-1 1 0 0 0,0-1-1 0 0,0 1 1 0 0,0-1 0 0 0,0 1-1 0 0,0 0 1 0 0,0-1-1 0 0,0 1 1 0 0,0 0 0 0 0,0 0-1 0 0,0 0 1 0 0,0 0 0 0 0,-1 0-1 0 0,1 0 1 0 0,0 0 0 0 0,-1 0-1 0 0,1 0 1 0 0,-1 0-1 0 0,1 1 2 0 0,2 2-3 0 0,26 43 3 0 0,-24-38 0 0 0,0 0 0 0 0,0-1 0 0 0,1 0 0 0 0,0 1 0 0 0,0-2 0 0 0,1 1 0 0 0,0-1 0 0 0,0 0 0 0 0,1 0 0 0 0,4 2 0 0 0,-9-7 68 0 0,1 1 0 0 0,-1-1 0 0 0,1 0 0 0 0,0 0 0 0 0,-1 0 0 0 0,1 0 0 0 0,0-1 0 0 0,0 0 0 0 0,0 1 0 0 0,0-2 0 0 0,1 1 0 0 0,-1 0 0 0 0,0-1 0 0 0,0 0 0 0 0,0 0 0 0 0,1 0 0 0 0,-1 0 0 0 0,0-1 0 0 0,0 1 0 0 0,1-1-68 0 0,0 0-9 0 0,-1-1 0 0 0,1 1 0 0 0,0-1-1 0 0,0 0 1 0 0,-1 0 0 0 0,1-1 0 0 0,-1 1-1 0 0,1-1 1 0 0,-1 0 0 0 0,0 0 0 0 0,0 0-1 0 0,0-1 1 0 0,-1 0 0 0 0,2-1 9 0 0,7-5 96 0 0,-11 10-88 0 0,0-1 1 0 0,0 0-1 0 0,0 0 0 0 0,0 0 0 0 0,1 1 1 0 0,-2-1-1 0 0,1 0 0 0 0,0 0 0 0 0,0 0 1 0 0,0-1-1 0 0,0 1 0 0 0,-1 0 0 0 0,1 0 1 0 0,0 0-1 0 0,0-1-8 0 0,24-53 36 0 0,-19 45-30 0 0,0-1 0 0 0,-1 0 0 0 0,-1-1 0 0 0,0 1 0 0 0,0-1-1 0 0,-1 0 1 0 0,0-3-6 0 0,0 7 77 0 0,-2 7-65 0 0,-1 0 0 0 0,1 0 1 0 0,-1 0-1 0 0,1 0 0 0 0,-1-1 0 0 0,0 1 1 0 0,0 0-1 0 0,1 0 0 0 0,-1 0 0 0 0,0 0 1 0 0,0 0-1 0 0,0-1 0 0 0,0 1 0 0 0,0 0 1 0 0,0 0-1 0 0,-1 0 0 0 0,1 0 0 0 0,0 0 1 0 0,-1-1-1 0 0,1 1 0 0 0,0 0 0 0 0,-1 0 1 0 0,0 0-1 0 0,1 0 0 0 0,-1 0 1 0 0,1 0-1 0 0,-1 0 0 0 0,0 1 0 0 0,0-2-12 0 0,-5-1-22 0 0,5 3 0 0 0,1-1 0 0 0,-1 1 1 0 0,0 0-1 0 0,0 0 1 0 0,1 0-1 0 0,-1 0 0 0 0,0 0 1 0 0,0 0-1 0 0,1 0 0 0 0,-1 0 1 0 0,0 0-1 0 0,0 0 1 0 0,0 0-1 0 0,1 0 0 0 0,-1 1 1 0 0,0-1-1 0 0,1 0 1 0 0,-1 1-1 0 0,0-1 0 0 0,1 0 1 0 0,-1 1-1 0 0,0-1 1 0 0,1 1-1 0 0,-1-1 0 0 0,1 1 1 0 0,-1-1-1 0 0,0 1 0 0 0,1-1 1 0 0,-1 1-1 0 0,1 0 1 0 0,-1 0 21 0 0,0 3-28 0 0,-1-1 1 0 0,0 1 0 0 0,1 0 0 0 0,0 0-1 0 0,0 0 1 0 0,0 0 27 0 0,-2 8-32 0 0,0 17 32 0 0,3-25 0 0 0,0 1 0 0 0,0-1 0 0 0,-1 1 0 0 0,1-1 0 0 0,-1 0 0 0 0,0 1 0 0 0,0-3 2 0 0,1-1 0 0 0,-1 1 0 0 0,1 0 0 0 0,0 0 0 0 0,-1 0 0 0 0,1-1 0 0 0,0 1 0 0 0,0 0 0 0 0,1 0 0 0 0,-1 0-1 0 0,0 0 1 0 0,0-1 0 0 0,1 1 0 0 0,-1 0 0 0 0,1 0 0 0 0,1 1-2 0 0,-1 0 55 0 0,1 1 1 0 0,0-1-1 0 0,1 0 0 0 0,-1 0 0 0 0,0 0 0 0 0,1 0 1 0 0,0 0-1 0 0,0 0-55 0 0,4 3 56 0 0,0-1 0 0 0,0 0 0 0 0,1 0 0 0 0,-1-1-1 0 0,1 0 1 0 0,0 0 0 0 0,1 0-56 0 0,-1-2-81 0 0,0-1 0 0 0,0 1 0 0 0,0-2 0 0 0,-1 1-1 0 0,1-1 1 0 0,0 0 0 0 0,0 0 0 0 0,0-1 0 0 0,5-2 81 0 0,9 1-503 0 0,-22 2 468 0 0,11-2-1065 0 0,-4-2-4174 0 0,0-1-1547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8:30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45 411 12896 0 0,'-20'-2'594'0'0,"16"1"-16"0"0,7 8-350 0 0,-2-6-166 0 0,0 1 0 0 0,0 0 0 0 0,0-1 0 0 0,0 1 0 0 0,0 0 0 0 0,-1 0 0 0 0,1 0 0 0 0,-1 0 0 0 0,1 0 0 0 0,-1-1 0 0 0,0 1 0 0 0,1 0 0 0 0,-1 0 0 0 0,0 0 0 0 0,-1 0 0 0 0,1 2-63 0 0,-1 1 261 0 0,0-1-1 0 0,-1 1 1 0 0,0 0-1 0 0,0 0 0 0 0,-1 1-259 0 0,1-1 63 0 0,2-4-33 0 0,-1 1-1 0 0,1 0 0 0 0,-1-1 0 0 0,1 1 0 0 0,0-1 0 0 0,-1 1 0 0 0,1 0 0 0 0,0-1 0 0 0,0 1 1 0 0,0 0-1 0 0,0 0 0 0 0,1-1 0 0 0,-1 1 0 0 0,0-1 0 0 0,1 3-29 0 0,0-2 40 0 0,0 0 0 0 0,-1 0 0 0 0,0 1 0 0 0,0-1 0 0 0,1 0 0 0 0,-1 1 0 0 0,0-1 0 0 0,-1 0-1 0 0,1 1-39 0 0,-2 6 135 0 0,1-2-10 0 0,0-1-1 0 0,0 0 0 0 0,0 1 0 0 0,1-1 0 0 0,0 1 0 0 0,0-1 0 0 0,0 0-124 0 0,5 37 484 0 0,-2 0 0 0 0,-2 4-484 0 0,3-28 1647 0 0,-14-22-1508 0 0,9 3-128 0 0,0 0 0 0 0,0 0 0 0 0,0-1 1 0 0,1 1-1 0 0,-1-1 0 0 0,0 1 0 0 0,0-1 1 0 0,0 1-1 0 0,0-1 0 0 0,1 1 0 0 0,-1-1 1 0 0,0 0-1 0 0,1 1 0 0 0,-2-2-11 0 0,2 2 10 0 0,0-1 0 0 0,0 1 0 0 0,0-1 0 0 0,0 1 0 0 0,0-1 0 0 0,0 1 0 0 0,0-1 0 0 0,0 0 0 0 0,0 1 0 0 0,0-1 0 0 0,0 1 0 0 0,0-1 0 0 0,1 1 0 0 0,-1-1 0 0 0,0 1 0 0 0,0-1 0 0 0,0 1-1 0 0,1-1 1 0 0,-1 1 0 0 0,0-1 0 0 0,1 1-10 0 0,-1-2 7 0 0,1 1 0 0 0,-1 0 0 0 0,0-1-1 0 0,0 1 1 0 0,0 0 0 0 0,0-1 0 0 0,0 1 0 0 0,0 0-1 0 0,0-1 1 0 0,-1 1 0 0 0,1 0 0 0 0,0-1 0 0 0,-1 1-1 0 0,1 0 1 0 0,-1 0 0 0 0,0-1-7 0 0,-2-16-119 0 0,6 7 25 0 0,-3 9 77 0 0,1 1 0 0 0,-1-1-1 0 0,1 1 1 0 0,-1-1 0 0 0,0 0 0 0 0,1 1 0 0 0,-1-1 0 0 0,0 0 0 0 0,0 0 17 0 0,-3-14-219 0 0,2 13 174 0 0,0 1-1 0 0,1 0 1 0 0,-1 0 0 0 0,1-1-1 0 0,0 1 1 0 0,0 0 0 0 0,0-1-1 0 0,0 1 1 0 0,0 0 0 0 0,0 0-1 0 0,0-1 1 0 0,1 1 0 0 0,-1 0-1 0 0,1-1 1 0 0,0 1 0 0 0,0 0-1 0 0,0 0 1 0 0,0 0 0 0 0,0 0-1 0 0,0-1 46 0 0,12-15-208 0 0,11-17-184 0 0,-23 33 376 0 0,0 0 0 0 0,0 0-1 0 0,1 0 1 0 0,-1 1 0 0 0,1-1-1 0 0,-1 1 1 0 0,1-1 0 0 0,-1 1-1 0 0,1-1 1 0 0,0 1 0 0 0,0 0-1 0 0,0 0 1 0 0,-1 0 0 0 0,1 0-1 0 0,0 0 1 0 0,2 0 16 0 0,-4-2-75 0 0,0 3 77 0 0,0 0 0 0 0,0 0-1 0 0,0 0 1 0 0,0 0 0 0 0,0 0 0 0 0,0 0-1 0 0,0 0 1 0 0,0 0 0 0 0,0 0 0 0 0,0 0-1 0 0,0-1 1 0 0,0 1 0 0 0,0 0-1 0 0,0 0 1 0 0,0 0 0 0 0,0 0 0 0 0,0 0-1 0 0,0 0 1 0 0,0 0 0 0 0,0 0 0 0 0,0 0-1 0 0,0 0 1 0 0,0 0 0 0 0,0 0 0 0 0,0 0-1 0 0,0 0 1 0 0,0 0 0 0 0,0 0-1 0 0,0 0 1 0 0,0-1 0 0 0,0 1 0 0 0,0 0-1 0 0,0 0 1 0 0,0 0 0 0 0,0 0 0 0 0,0 0-1 0 0,0 0 1 0 0,0 0 0 0 0,0 0-1 0 0,0 0 1 0 0,0 0 0 0 0,0 0 0 0 0,0 0-1 0 0,0 0 1 0 0,0 0 0 0 0,0 0 0 0 0,0 0-1 0 0,0 0 1 0 0,1 0 0 0 0,-1 0 0 0 0,0 0-1 0 0,0 0 1 0 0,0 0 0 0 0,0 0-1 0 0,0 0 1 0 0,0 0 0 0 0,0 0 0 0 0,0 0-1 0 0,0 0 1 0 0,0 0 0 0 0,0 0 0 0 0,0 0-1 0 0,0 0 1 0 0,0 0-2 0 0,10 0 97 0 0,0 5-17 0 0,-6-1-64 0 0,24 22-55 0 0,-26-24 36 0 0,0 0 0 0 0,-1 0-1 0 0,1 1 1 0 0,-1-1-1 0 0,1 0 1 0 0,-1 1 0 0 0,1-1-1 0 0,-1 1 1 0 0,0-1-1 0 0,0 1 1 0 0,-1 0-1 0 0,1 0 4 0 0,-1 0 16 0 0,0 0 0 0 0,1 0-1 0 0,-1 0 1 0 0,1 0 0 0 0,0 0-1 0 0,0 0 1 0 0,0 0 0 0 0,0-1-1 0 0,0 1 1 0 0,1 0 0 0 0,-1 0-1 0 0,1-1 1 0 0,-1 1-1 0 0,1-1 1 0 0,2 2-16 0 0,0 2 139 0 0,0 0-1 0 0,0 0 1 0 0,-1 0 0 0 0,1 0-1 0 0,-1 2-138 0 0,9 15 347 0 0,-10-19-299 0 0,0 0-1 0 0,-1 0 0 0 0,0 0 1 0 0,1 0-1 0 0,-1 0 1 0 0,0 3-48 0 0,-1-3 24 0 0,1 0 0 0 0,0 0 0 0 0,0-1-1 0 0,0 1 1 0 0,1 0 0 0 0,-1-1 0 0 0,2 2-24 0 0,-2-3 11 0 0,-1-2-10 0 0,0 0 1 0 0,0 0 0 0 0,0 0 0 0 0,0 0-1 0 0,1 1 1 0 0,-1-1 0 0 0,0 0-1 0 0,0 0 1 0 0,0 0 0 0 0,0 0-1 0 0,0 0 1 0 0,0 0 0 0 0,0 1-1 0 0,0-1 1 0 0,0 0 0 0 0,0 0-1 0 0,0 0 1 0 0,0 0 0 0 0,0 0 0 0 0,0 1-1 0 0,0-1 1 0 0,0 0 0 0 0,0 0-1 0 0,0 0 1 0 0,0 0 0 0 0,0 0-1 0 0,0 1 1 0 0,0-1 0 0 0,0 0-1 0 0,0 0 1 0 0,0 0 0 0 0,0 0 0 0 0,0 0-1 0 0,0 1 1 0 0,0-1 0 0 0,0 0-1 0 0,0 0-1 0 0,-11 5 87 0 0,16-4-76 0 0,7 1-25 0 0,-11-2-43 0 0,-1 0-1 0 0,1 0 1 0 0,-1 0 0 0 0,0 0 0 0 0,1 0-1 0 0,-1 0 1 0 0,0 0 0 0 0,1 0-1 0 0,-1 0 1 0 0,0 0 0 0 0,1-1 0 0 0,-1 1-1 0 0,0 0 1 0 0,1 0 0 0 0,-1 0-1 0 0,0-1 1 0 0,1 1 0 0 0,-1 0 0 0 0,0 0-1 0 0,0-1 1 0 0,1 1 0 0 0,-1 0-1 0 0,0-1 1 0 0,0 1 0 0 0,0 0 0 0 0,1-1-1 0 0,-1 1 1 0 0,0 0 0 0 0,0-1 0 0 0,0 1-1 0 0,0-1 1 0 0,0 1 0 0 0,0 0-1 0 0,0-1 58 0 0,1-5-6983 0 0</inkml:trace>
  <inkml:trace contextRef="#ctx0" brushRef="#br0" timeOffset="237.268">407 103 17503 0 0,'-20'-7'803'0'0,"26"4"331"0"0,-4 2-1216 0 0,-4 4 131 0 0,3-2-49 0 0,0-1 0 0 0,0 1 0 0 0,0 0 0 0 0,-1-1 0 0 0,1 1 0 0 0,0-1 0 0 0,0 1 0 0 0,0-1 0 0 0,0 0 0 0 0,0 1 0 0 0,0-1 0 0 0,0 0 0 0 0,0 0 0 0 0,0 1 0 0 0,0-1 0 0 0,1 0 0 0 0,4 1 0 0 0,-4 1 7 0 0,0-1-1 0 0,1 0 1 0 0,-1 0-1 0 0,0 1 1 0 0,0-1-1 0 0,0 1 1 0 0,0 0-1 0 0,0 0 1 0 0,-1 0-1 0 0,1 0 1 0 0,0 0-1 0 0,-1 0 1 0 0,0 0-1 0 0,1 0 1 0 0,-1 0-1 0 0,0 1 1 0 0,0-1-1 0 0,0 1 1 0 0,0-1-1 0 0,-1 1 1 0 0,1-1-1 0 0,-1 1 1 0 0,0-1-1 0 0,1 1 1 0 0,-1-1-1 0 0,0 1 1 0 0,0-1-1 0 0,-1 1 1 0 0,1-1-1 0 0,0 1 1 0 0,-1 1-7 0 0,0-1 45 0 0,1 0 1 0 0,0 0-1 0 0,0 0 1 0 0,0 0-1 0 0,1 0 1 0 0,-1 0-1 0 0,1 0 1 0 0,-1 0 0 0 0,1 0-1 0 0,0 0 1 0 0,0-1-1 0 0,1 1 1 0 0,0 2-46 0 0,5 12 230 0 0,2 34 353 0 0,-9-49-570 0 0,1 0 1 0 0,-1 0-1 0 0,0 0 0 0 0,0 1 1 0 0,0-1-1 0 0,0 0 0 0 0,0 0 0 0 0,0 1 1 0 0,0-1-1 0 0,-1 0 0 0 0,1 0 1 0 0,-1 0-1 0 0,0 0 0 0 0,1 0 1 0 0,-1 0-1 0 0,0 0 0 0 0,-1 2-13 0 0,0 0 15 0 0,1-3-10 0 0,1 0 0 0 0,0 0 0 0 0,0 0 0 0 0,-1 0 0 0 0,1 1 0 0 0,0-1 0 0 0,0 0 0 0 0,0 0 0 0 0,0 0 0 0 0,0 1 1 0 0,0-1-1 0 0,1 0 0 0 0,-1 0 0 0 0,0 0 0 0 0,0 1 0 0 0,1-1 0 0 0,-1 0 0 0 0,1 0 0 0 0,-1 0 0 0 0,1 1-5 0 0,0-1 5 0 0,0 0 0 0 0,-1 0 1 0 0,1 0-1 0 0,-1 0 1 0 0,0 0-1 0 0,1 0 0 0 0,-1 0 1 0 0,0 0-1 0 0,1 0 0 0 0,-1 0 1 0 0,0 0-1 0 0,0 1 1 0 0,0-1-1 0 0,0 0 0 0 0,0 0 1 0 0,-1 0-1 0 0,1 0 0 0 0,0 0 1 0 0,0 0-1 0 0,-1 1 1 0 0,1-1-1 0 0,-1 0-5 0 0,-1 3-152 0 0,1-1 75 0 0,-1 0 0 0 0,1 0 0 0 0,-1-1 0 0 0,0 1 0 0 0,0 0 0 0 0,0-1 0 0 0,0 1 77 0 0,-16 7-5799 0 0,3-4-649 0 0</inkml:trace>
  <inkml:trace contextRef="#ctx0" brushRef="#br0" timeOffset="558.198">301 322 2304 0 0,'-2'0'-987'0'0,"3"-1"1127"0"0,9-1 2487 0 0,13-3 4787 0 0,10 2-3477 0 0,49 0-2851 0 0,-59 1-1063 0 0,1-1 0 0 0,0-2 0 0 0,-1 0 0 0 0,3-2-23 0 0,-12 1-4011 0 0,-8-2-1399 0 0</inkml:trace>
  <inkml:trace contextRef="#ctx0" brushRef="#br0" timeOffset="770.345">617 0 7832 0 0,'0'0'602'0'0,"1"0"-592"0"0,-1 1-1 0 0,0-1 0 0 0,0 0 0 0 0,1 0 0 0 0,-1 0 0 0 0,0 0 1 0 0,0 1-1 0 0,0-1 0 0 0,1 0 0 0 0,-1 0 0 0 0,0 0 0 0 0,0 1 1 0 0,0-1-1 0 0,0 0 0 0 0,0 0 0 0 0,1 1 0 0 0,-1-1 1 0 0,0 0-1 0 0,0 1 0 0 0,0-1 0 0 0,0 0 0 0 0,0 0 0 0 0,0 1 1 0 0,0-1-1 0 0,0 0-9 0 0,0 1 52 0 0,0 0 1 0 0,-1 0-1 0 0,1-1 0 0 0,0 1 1 0 0,0 0-1 0 0,-1 0 1 0 0,1-1-1 0 0,-1 1 0 0 0,1 0 1 0 0,-1-1-1 0 0,1 1 1 0 0,-1-1-1 0 0,1 1 1 0 0,-1 0-1 0 0,0-1 0 0 0,1 1-52 0 0,-1-1 79 0 0,1 0 0 0 0,-1 1 0 0 0,1-1 0 0 0,-1 0 0 0 0,1 1 0 0 0,-1-1 0 0 0,1 1 0 0 0,-1-1 0 0 0,1 1 0 0 0,0-1-1 0 0,-1 1 1 0 0,1 0 0 0 0,0-1 0 0 0,-1 1 0 0 0,1-1 0 0 0,0 1 0 0 0,0 0 0 0 0,0-1 0 0 0,-1 1 0 0 0,1-1 0 0 0,0 1-1 0 0,0 0 1 0 0,0-1 0 0 0,0 1 0 0 0,0 0 0 0 0,0-1 0 0 0,1 2-79 0 0,2 4 918 0 0,-3-5-819 0 0,1 0 0 0 0,-1 0 0 0 0,0 0 0 0 0,1 0 0 0 0,-1 0 0 0 0,0 0 1 0 0,1 0-1 0 0,-1 0 0 0 0,0 0 0 0 0,0 0 0 0 0,0 0 0 0 0,0 0 1 0 0,0 0-1 0 0,0 0 0 0 0,0 0 0 0 0,0 0 0 0 0,0 0 0 0 0,0 0 0 0 0,-1 0 1 0 0,1 0-1 0 0,0 0 0 0 0,-1 0 0 0 0,1 0 0 0 0,0-1 0 0 0,-1 1 0 0 0,0 0 1 0 0,1 0-100 0 0,-1 1 5 0 0,1-1 1 0 0,0 1-1 0 0,0-1 1 0 0,0 0-1 0 0,0 1 1 0 0,0-1-1 0 0,0 1 1 0 0,1-1 0 0 0,-1 0-1 0 0,0 1 1 0 0,1-1-1 0 0,-1 0 1 0 0,1 1-1 0 0,-1-1 1 0 0,1 0 0 0 0,0 1-1 0 0,0-1 1 0 0,-1 0-1 0 0,2 1-5 0 0,5 12 73 0 0,-2 16 624 0 0,-4-23-473 0 0,0 0 0 0 0,1 0 0 0 0,-1 0 0 0 0,2 0 0 0 0,0 3-224 0 0,2 0 128 0 0,-3-7-104 0 0,-1 0 0 0 0,1 0-1 0 0,-1 1 1 0 0,0-1 0 0 0,1 0 0 0 0,-2 1-1 0 0,1-1 1 0 0,0 1 0 0 0,-1 0-24 0 0,0 8 58 0 0,0-7-20 0 0,0-1 0 0 0,0 0 0 0 0,0 1 0 0 0,1-1 0 0 0,-1 1 0 0 0,1-1 0 0 0,0 0 0 0 0,0 0 0 0 0,1 1 0 0 0,0 0-38 0 0,0 0 79 0 0,-1 0 0 0 0,0-1 0 0 0,0 1 0 0 0,0 0 0 0 0,-1 0 0 0 0,0 0 0 0 0,0-1 0 0 0,0 1-1 0 0,0 4-77 0 0,-1-4 118 0 0,1 1 1 0 0,0 0-1 0 0,0 0 1 0 0,1 0-1 0 0,0 2-119 0 0,-1-8 20 0 0,1 1-1 0 0,-1 0 0 0 0,0 0 1 0 0,1 0-1 0 0,-1 0 0 0 0,0 0 0 0 0,0-1 1 0 0,0 1-1 0 0,0 0 0 0 0,0 0 1 0 0,0 0-1 0 0,0 0 0 0 0,0 0 1 0 0,0 0-1 0 0,0-1 0 0 0,-1 1 0 0 0,1 0 1 0 0,0 0-1 0 0,-1 0 0 0 0,1 0 1 0 0,0-1-1 0 0,-1 1 0 0 0,1 0 1 0 0,-1 0-1 0 0,1-1 0 0 0,-1 1 0 0 0,0 0 1 0 0,1-1-1 0 0,-1 1 0 0 0,1-1 1 0 0,-1 1-1 0 0,0-1 0 0 0,0 1 0 0 0,1-1 1 0 0,-1 1-1 0 0,0-1-19 0 0,6 2 321 0 0,-5-1-294 0 0,0-1-1 0 0,0 0 1 0 0,1 0-1 0 0,-1 1 1 0 0,0-1-1 0 0,0 0 1 0 0,1 0 0 0 0,-1 1-1 0 0,0-1 1 0 0,1 0-1 0 0,-1 0 1 0 0,0 0-1 0 0,1 0 1 0 0,-1 0-1 0 0,0 1 1 0 0,1-1 0 0 0,-1 0-1 0 0,1 0 1 0 0,-1 0-1 0 0,0 0 1 0 0,1 0-1 0 0,-1 0 1 0 0,0 0-1 0 0,1 0 1 0 0,-1 0 0 0 0,1 0-1 0 0,-1 0 1 0 0,0-1-1 0 0,1 1 1 0 0,-1 0-1 0 0,0 0 1 0 0,1 0-1 0 0,-1 0 1 0 0,0-1 0 0 0,1 1-1 0 0,-1 0 1 0 0,0 0-1 0 0,0 0 1 0 0,1-1-1 0 0,-1 1 1 0 0,0 0-1 0 0,0-1 1 0 0,1 1 0 0 0,-1 0-1 0 0,0 0 1 0 0,0-1-27 0 0,5-8 6 0 0,-2-1 1 0 0,1 0-1 0 0,-1 0 1 0 0,-1 0 0 0 0,0 0-1 0 0,0 0 1 0 0,-1 0-7 0 0,1-3-23 0 0,0 0 0 0 0,1 0 0 0 0,1 1 0 0 0,0-2 23 0 0,-1 6-54 0 0,-2 5 38 0 0,0 1 1 0 0,-1 0-1 0 0,1-1 0 0 0,0 1 0 0 0,1 0 0 0 0,-1 0 0 0 0,2-2 16 0 0,-3 3 57 0 0,9 22-209 0 0,-3-4 74 0 0,0 2-1 0 0,-1 1 79 0 0,-1-2-7 0 0,1 0-1 0 0,3 5 8 0 0,2 5 75 0 0,-9-24-68 0 0,0 1 1 0 0,0 0-1 0 0,1-1 1 0 0,0 1-1 0 0,0-1 1 0 0,0 0-1 0 0,0 1 1 0 0,1-1-1 0 0,0 0 1 0 0,0 0-1 0 0,0-1 1 0 0,0 1-1 0 0,3 2-7 0 0,-5-5-456 0 0,3 2 1211 0 0,-2-1-6801 0 0,-2-2-610 0 0</inkml:trace>
  <inkml:trace contextRef="#ctx0" brushRef="#br0" timeOffset="3395.912">972 702 9216 0 0,'0'0'220'0'0,"-1"-2"-92"0"0,0 0 0 0 0,0 0 1 0 0,0 1-1 0 0,0-1 1 0 0,0 0-1 0 0,0 1 0 0 0,-1-1 1 0 0,1 1-1 0 0,0 0 1 0 0,-1-1-1 0 0,1 1 0 0 0,-1 0 1 0 0,0 0-1 0 0,1 0 1 0 0,-1 0-1 0 0,0 0 0 0 0,0 0-128 0 0,25-8 2268 0 0,-13 5-1737 0 0,7-3 1807 0 0,-16 7-1550 0 0,-1 0 4 0 0,-6 9 164 0 0,6-8-953 0 0,0-1 1 0 0,0 1-1 0 0,0-1 0 0 0,-1 1 0 0 0,1-1 0 0 0,0 1 0 0 0,0-1 0 0 0,0 1 0 0 0,0-1 0 0 0,1 1 0 0 0,-1-1 0 0 0,0 1 0 0 0,0-1 0 0 0,0 0 0 0 0,0 1 1 0 0,0-1-1 0 0,0 1 0 0 0,1-1 0 0 0,-1 1 0 0 0,0-1 0 0 0,0 0 0 0 0,1 1 0 0 0,-1-1 0 0 0,0 1 0 0 0,1-1 0 0 0,-1 0 0 0 0,0 1 0 0 0,1-1 0 0 0,-1 0-3 0 0,1 1 5 0 0,-1-1 0 0 0,1 0-1 0 0,-1 1 1 0 0,1-1 0 0 0,-1 1-1 0 0,0-1 1 0 0,1 1-1 0 0,-1-1 1 0 0,0 1 0 0 0,1 0-1 0 0,-1-1 1 0 0,0 1-1 0 0,0-1 1 0 0,1 1 0 0 0,-1 0-1 0 0,0-1 1 0 0,0 1 0 0 0,0-1-1 0 0,0 1 1 0 0,0 0-5 0 0,-1 7 146 0 0,0-5-87 0 0,1-1 1 0 0,0 0 0 0 0,0 0 0 0 0,0 1-1 0 0,0-1 1 0 0,0 0 0 0 0,0 1-1 0 0,0-1 1 0 0,1 0 0 0 0,-1 0 0 0 0,1 0-1 0 0,1 2-59 0 0,-1 1 51 0 0,0 1-1 0 0,0-1 0 0 0,-1 0 0 0 0,1 0 0 0 0,-1 0 0 0 0,0 0 1 0 0,-1 0-1 0 0,1 1 0 0 0,-1-1 0 0 0,0 0 0 0 0,-2 4-50 0 0,2-2 27 0 0,-1 0 0 0 0,1 1-1 0 0,1-1 1 0 0,-1 0 0 0 0,1 0-1 0 0,1 3-26 0 0,0 8 96 0 0,0-1 0 0 0,-2 5-96 0 0,2 16 64 0 0,-2-18 0 0 0,0 1-1 0 0,-1 0 1 0 0,-5 19-64 0 0,3-18 52 0 0,3-16-38 0 0,-1 1-1 0 0,1-1 1 0 0,-1 1 0 0 0,-1-1-1 0 0,1 0 1 0 0,-1 0 0 0 0,0 0-1 0 0,-1 0-13 0 0,3-4 12 0 0,0 1-1 0 0,0-1 0 0 0,0 0 0 0 0,1 0 0 0 0,-1 1 1 0 0,1-1-1 0 0,-1 0 0 0 0,1 2-11 0 0,0-2 7 0 0,-1 0 1 0 0,1 0-1 0 0,-1 0 0 0 0,1 0 0 0 0,-1 0 0 0 0,1 0 1 0 0,-1 0-1 0 0,0 0 0 0 0,-1 2-7 0 0,-1 2-94 0 0,3-6 90 0 0,0 0 1 0 0,0 0-1 0 0,0 0 1 0 0,0 0-1 0 0,0 0 1 0 0,0 0 0 0 0,0 0-1 0 0,0 0 1 0 0,0 0-1 0 0,0 0 1 0 0,-1 0-1 0 0,1 0 1 0 0,0 0-1 0 0,0 0 1 0 0,0 0 0 0 0,0 0-1 0 0,0 0 1 0 0,0 0-1 0 0,0 0 1 0 0,0 0-1 0 0,0 0 1 0 0,-1 0-1 0 0,1 0 1 0 0,0 0 0 0 0,0 0-1 0 0,0 0 1 0 0,0 0-1 0 0,0 0 1 0 0,0 0-1 0 0,0 0 1 0 0,0 0-1 0 0,0 0 1 0 0,-1 0 0 0 0,1 0-1 0 0,0 0 1 0 0,0 0-1 0 0,0 0 1 0 0,0 0-1 0 0,0 0 1 0 0,0 0-1 0 0,0 0 1 0 0,0 0 0 0 0,0 1-1 0 0,0-1 1 0 0,0 0-1 0 0,0 0 1 0 0,0 0-1 0 0,0 0 1 0 0,0 0-1 0 0,0 0 1 0 0,0 0 0 0 0,0 0-1 0 0,0 0 1 0 0,0 1-1 0 0,0-1 1 0 0,0 0-1 0 0,0 0 4 0 0,-1-1-44 0 0,1-1 0 0 0,0 1 0 0 0,0-1 0 0 0,0 1 0 0 0,0 0 0 0 0,0-1 0 0 0,1 1 0 0 0,-1-1 0 0 0,0 1 0 0 0,1 0 0 0 0,-1-1 0 0 0,1 1 0 0 0,-1 0 0 0 0,1 0 0 0 0,0-1 44 0 0,4-12-420 0 0,-2-2-46 0 0,-1 9 81 0 0,0 1-1 0 0,-1 0 0 0 0,-1-1 0 0 0,1-3 386 0 0,1-24-2345 0 0,1 0 1 0 0,1 1 2344 0 0,-1 15-853 0 0,-3 13 573 0 0,0 1 1 0 0,0-1 0 0 0,0 0-1 0 0,-1 0 1 0 0,0 0 0 0 0,0 0 279 0 0,0 0-253 0 0,1 1 1 0 0,-1-1 0 0 0,1 1 0 0 0,-1-1 0 0 0,2 0-1 0 0,-1-3 253 0 0,12-50-1928 0 0,-11 55 1925 0 0,0 0-1 0 0,-1 0 1 0 0,1 0-1 0 0,1 0 0 0 0,-1 1 1 0 0,0-1-1 0 0,1 0 1 0 0,-1 1-1 0 0,1-1 0 0 0,0 1 1 0 0,0-1-1 0 0,1 0 4 0 0,-1 0 145 0 0,0 1 1 0 0,0 0-1 0 0,0-1 0 0 0,0 0 0 0 0,-1 1 0 0 0,0-1 0 0 0,1 0 0 0 0,-1 0 0 0 0,0 1 1 0 0,0-1-1 0 0,0-1-145 0 0,-1 2 95 0 0,1 1-1 0 0,-1-1 1 0 0,1 1 0 0 0,0 0 0 0 0,-1-1 0 0 0,1 1-1 0 0,0 0 1 0 0,0-1 0 0 0,0 1 0 0 0,0 0 0 0 0,0 0 0 0 0,0 0-1 0 0,0 0 1 0 0,0 0 0 0 0,0 0 0 0 0,1 0 0 0 0,-1 0 0 0 0,0 1-1 0 0,1-1 1 0 0,-1 0 0 0 0,0 1 0 0 0,1-1-95 0 0,6-2 275 0 0,1 0 0 0 0,0 1 0 0 0,3-1-275 0 0,-1 0 394 0 0,-4 1-94 0 0,-1 1-1 0 0,1 0 1 0 0,0 0 0 0 0,0 1 0 0 0,1 0-300 0 0,2 4 1648 0 0,-6-4-1471 0 0,-3 0-109 0 0,1 0-1 0 0,-1 0 1 0 0,0 0-1 0 0,0 0 1 0 0,0 1-1 0 0,1-1 1 0 0,-1 0-1 0 0,0 0 0 0 0,0 1 1 0 0,0-1-1 0 0,0 1 1 0 0,1-1-1 0 0,-1 1 1 0 0,0 0-1 0 0,0-1 1 0 0,0 1-1 0 0,0 0 1 0 0,-1 0-1 0 0,1-1 0 0 0,0 1 1 0 0,0 0-1 0 0,0 0 1 0 0,0 0-68 0 0,0 1 125 0 0,1 0 0 0 0,-1-1 0 0 0,1 1 1 0 0,-1-1-1 0 0,1 1 0 0 0,0-1 0 0 0,0 0 0 0 0,0 0 1 0 0,0 0-1 0 0,0 1-125 0 0,1-1 108 0 0,0 1-1 0 0,0 0 1 0 0,0-1 0 0 0,0 1 0 0 0,-1 0-1 0 0,2 2-107 0 0,-2-2 16 0 0,-1-1-1 0 0,1 1 1 0 0,-1 0-1 0 0,0-1 1 0 0,0 1-1 0 0,1 0 0 0 0,-1 0 1 0 0,0 0-1 0 0,-1 0 1 0 0,1 0-1 0 0,0 0 1 0 0,0 0-1 0 0,-1 1 0 0 0,0-1 1 0 0,1 0-1 0 0,-1 0 1 0 0,0 2-16 0 0,0-1 46 0 0,-1-1 1 0 0,1 1-1 0 0,-1 0 1 0 0,0 0 0 0 0,0-1-1 0 0,0 1 1 0 0,0 0-1 0 0,0-1 1 0 0,-1 1 0 0 0,1-1-1 0 0,-1 0 1 0 0,0 1-1 0 0,-1 1-46 0 0,-1 0 69 0 0,0 0-1 0 0,0 0 1 0 0,-1 0-1 0 0,1 0 0 0 0,-1-1 1 0 0,0 0-1 0 0,0 0 0 0 0,0 0 1 0 0,-4 2-69 0 0,-7 1 241 0 0,0-1 0 0 0,-11 3-241 0 0,12-5 20 0 0,1 1-1 0 0,0 1 1 0 0,1 1-1 0 0,-3 1-19 0 0,0-1-57 0 0,-14 7-107 0 0,29-13 163 0 0,0 1 0 0 0,0-1 0 0 0,0 1-1 0 0,0 0 1 0 0,0-1 0 0 0,1 1 0 0 0,-1 0-1 0 0,0-1 1 0 0,0 1 0 0 0,1 0 0 0 0,-1 0 0 0 0,0 0-1 0 0,1 0 1 0 0,-1 0 0 0 0,1 0 0 0 0,-1 0-1 0 0,1 0 1 0 0,-1 0 0 0 0,1 0 0 0 0,0 0 0 0 0,-1 0-1 0 0,1 1 2 0 0,0-1 0 0 0,0-1 0 0 0,0 1 0 0 0,0-1 0 0 0,0 1 0 0 0,0 0 0 0 0,0-1 0 0 0,1 1 0 0 0,-1-1 0 0 0,0 1 0 0 0,0-1 0 0 0,0 1 0 0 0,1-1 0 0 0,-1 1 0 0 0,0-1 0 0 0,1 1 0 0 0,-1-1 0 0 0,0 1 0 0 0,1-1 0 0 0,-1 1 0 0 0,1-1 0 0 0,-1 0 0 0 0,1 1 0 0 0,-1-1 0 0 0,0 0 0 0 0,1 1 0 0 0,0-1 0 0 0,0 1 0 0 0,0-1 0 0 0,1 1 0 0 0,-1-1 0 0 0,1 0 0 0 0,-1 0 0 0 0,1 1 0 0 0,-1-1 0 0 0,1 0 0 0 0,0 0 0 0 0,0 0 0 0 0,3-1 0 0 0,0 0 0 0 0,0 1 0 0 0,0-2 0 0 0,0 1 0 0 0,4-2 0 0 0,19-3 72 0 0,-24 5-55 0 0,-1 1 1 0 0,0 0 0 0 0,1-1 0 0 0,-1 0 0 0 0,0 0-1 0 0,0 0 1 0 0,1 0 0 0 0,-1 0 0 0 0,0-1 0 0 0,0 0-18 0 0,2-1-39 0 0,0 0-1 0 0,0 1 1 0 0,0-1 0 0 0,0 1 0 0 0,0 0 0 0 0,1 1 0 0 0,-1-1-1 0 0,0 1 1 0 0,1 0 0 0 0,3 0 39 0 0,1 0-32 0 0,-1-1-1 0 0,0 0 0 0 0,6-2 33 0 0,15-8-53 0 0,27-15 53 0 0,-54 25-2 0 0,-1 1 0 0 0,1-1 0 0 0,-1 0 0 0 0,1 0 1 0 0,-1-1-1 0 0,2-1 2 0 0,14-11 0 0 0,-8 10 0 0 0,-8 3 0 0 0,1 1 0 0 0,-1 0 0 0 0,1-1 0 0 0,-1 1 0 0 0,0-1 0 0 0,0 0 0 0 0,1 0 0 0 0,-1 0 0 0 0,-1 0 0 0 0,1 0 0 0 0,0 0 0 0 0,0 0 0 0 0,-1-1 0 0 0,1 1 0 0 0,-1-1 0 0 0,2-1-6 0 0,-1 1-1 0 0,1-1 0 0 0,-1 1 1 0 0,1-1-1 0 0,0 1 0 0 0,1 0 1 0 0,-1 0-1 0 0,0 1 0 0 0,4-3 7 0 0,8-7-53 0 0,-15 11 55 0 0,1 1 0 0 0,-1 0-1 0 0,0 0 1 0 0,0-1 0 0 0,0 1-1 0 0,1 0 1 0 0,-1-1 0 0 0,0 1 0 0 0,0 0-1 0 0,0-1 1 0 0,0 1 0 0 0,0 0 0 0 0,1-1-1 0 0,-1 1 1 0 0,0 0 0 0 0,0-1 0 0 0,0 1-1 0 0,0-1 1 0 0,0 1 0 0 0,0 0 0 0 0,0-1-1 0 0,0 1 1 0 0,0 0 0 0 0,-1-1 0 0 0,1 1-1 0 0,0 0 1 0 0,0-1 0 0 0,0 1 0 0 0,0 0-1 0 0,0-1 1 0 0,-1 1-2 0 0,1-1 16 0 0,0 1 0 0 0,0 0 0 0 0,-1-1 1 0 0,1 1-1 0 0,0-1 0 0 0,0 1 0 0 0,0 0 0 0 0,0-1 0 0 0,0 1 0 0 0,0-1 0 0 0,0 1 1 0 0,0 0-1 0 0,0-1 0 0 0,0 1 0 0 0,0-1 0 0 0,0 1 0 0 0,0-1 0 0 0,0 1 1 0 0,0 0-1 0 0,0-1 0 0 0,0 1 0 0 0,1-1 0 0 0,-1 1 0 0 0,0 0 0 0 0,0-1-16 0 0,-3 2 158 0 0,3-1-227 0 0,-1 0 0 0 0,0 0-1 0 0,1 0 1 0 0,-1 0-1 0 0,0 0 1 0 0,1 0 0 0 0,-1 0-1 0 0,1 0 1 0 0,-1 0 0 0 0,0 0-1 0 0,1 1 1 0 0,-1-1 0 0 0,1 0-1 0 0,-1 1 1 0 0,1-1 0 0 0,-1 0-1 0 0,0 1 1 0 0,1-1-1 0 0,-1 1 70 0 0,-21 45-560 0 0,22-44 560 0 0,-1 0 0 0 0,1 0 0 0 0,-1 0 0 0 0,1 0 0 0 0,-1-1 0 0 0,1 1 0 0 0,0 0 0 0 0,0 0 0 0 0,0 0 0 0 0,0 1 0 0 0,0 12 0 0 0,-1-7 0 0 0,0 0 0 0 0,4 0 0 0 0,-4 1 0 0 0,1-9 0 0 0,0 1 0 0 0,0-1 0 0 0,0 1 0 0 0,1-1 0 0 0,-1 1 0 0 0,0-1 0 0 0,1 0 0 0 0,-1 1 0 0 0,0-1 0 0 0,1 1 0 0 0,-1-1 0 0 0,0 0 0 0 0,1 1 0 0 0,-1-1 0 0 0,1 0 0 0 0,-1 0 0 0 0,1 1 0 0 0,-1-1 0 0 0,1 0 0 0 0,1 1 42 0 0,0-1 0 0 0,-1 1 0 0 0,1-1 0 0 0,0 1 0 0 0,0-1 0 0 0,0 0 0 0 0,0 0-1 0 0,0 0 1 0 0,0 0 0 0 0,0 0 0 0 0,0-1 0 0 0,0 1 0 0 0,0-1 0 0 0,0 1 0 0 0,0-1-1 0 0,-1 1 1 0 0,1-1 0 0 0,0 0 0 0 0,0 0 0 0 0,-1 0 0 0 0,1 0 0 0 0,0-1-42 0 0,1 1 73 0 0,-1-1 1 0 0,0 1-1 0 0,0 0 1 0 0,0-1 0 0 0,1 1-1 0 0,-1 0 1 0 0,1 1-1 0 0,0-1-73 0 0,19-9 281 0 0,-17 7-295 0 0,0-1 0 0 0,0 0 0 0 0,-1-1 0 0 0,1 1 1 0 0,-1-1-1 0 0,0 1 0 0 0,0-2 14 0 0,6-3-14 0 0,-5 4 14 0 0,-1 4-1 0 0,4 1 18 0 0,-7 3 106 0 0,-2-3-119 0 0,1 1 1 0 0,0-1-1 0 0,0 0 0 0 0,0 1 0 0 0,0-1 1 0 0,0 0-1 0 0,0 0 0 0 0,0 1 0 0 0,0-1 1 0 0,0 0-1 0 0,0 1 0 0 0,0-1 0 0 0,0 0 1 0 0,0 1-1 0 0,0-1 0 0 0,0 0 0 0 0,0 1 1 0 0,0-1-1 0 0,0 0 0 0 0,0 0 0 0 0,0 1 0 0 0,0-1 1 0 0,1 0-1 0 0,-1 1 0 0 0,0-1 0 0 0,0 0 1 0 0,0 0-5 0 0,14 12-79 0 0,36 27-216 0 0,-34-26 365 0 0,-13-10-26 0 0,0 0 0 0 0,0-1-1 0 0,1 1 1 0 0,-1-1-1 0 0,3 2-43 0 0,0-2 63 0 0,-1 0 0 0 0,1-1 0 0 0,0 1-1 0 0,-1-1 1 0 0,1 0 0 0 0,0-1 0 0 0,0 1-1 0 0,0-1 1 0 0,0 0 0 0 0,0-1 0 0 0,-1 1-1 0 0,1-1 1 0 0,0 0 0 0 0,0-1 0 0 0,-1 1-1 0 0,1-1 1 0 0,-1 0 0 0 0,1-1 0 0 0,-1 1-1 0 0,0-1 1 0 0,0 0 0 0 0,0 0 0 0 0,0-1-1 0 0,0 1 1 0 0,-1-1 0 0 0,0 0 0 0 0,0-1-1 0 0,0 1 1 0 0,0-1 0 0 0,-1 1 0 0 0,1-1-1 0 0,0-3-62 0 0,4-6 70 0 0,-6 11-61 0 0,0 0-1 0 0,-1 1 1 0 0,1-1 0 0 0,-1 0-1 0 0,1 0 1 0 0,-1-1 0 0 0,0 1-1 0 0,0 0 1 0 0,0 0 0 0 0,-1-1-1 0 0,1 1 1 0 0,-1 0 0 0 0,0-1 0 0 0,1 1-1 0 0,-2 0 1 0 0,1-1 0 0 0,0 1-1 0 0,-1 0 1 0 0,0-2-9 0 0,0 1-12 0 0,0 1 1 0 0,0-1-1 0 0,0 1 1 0 0,1-1-1 0 0,-1 0 0 0 0,1 1 1 0 0,0-1-1 0 0,0 0 1 0 0,0 1-1 0 0,1-1 1 0 0,-1 1-1 0 0,1-1 0 0 0,0 0 1 0 0,0 1-1 0 0,0-1 1 0 0,1-2 11 0 0,-1 2-10 0 0,0 1 1 0 0,-1-1-1 0 0,1 0 1 0 0,-1 0 0 0 0,0 0-1 0 0,0 0 1 0 0,0 1 0 0 0,-2-5 9 0 0,2 4 12 0 0,-1-1 1 0 0,1 0 0 0 0,0 0 0 0 0,0 0 0 0 0,1-4-13 0 0,3-8 40 0 0,-3 11-46 0 0,1 1-1 0 0,-1-1 0 0 0,0 0 0 0 0,-1 1 1 0 0,0-6 6 0 0,-2-8-186 0 0,2 15 86 0 0,-1 0 0 0 0,1 0 0 0 0,0 0 0 0 0,0 0 0 0 0,0-1 0 0 0,0 1 0 0 0,1 0 0 0 0,-1 0 0 0 0,1 0 0 0 0,0 0 0 0 0,1-1 100 0 0,2-13-470 0 0,3-5 396 0 0,-7 22 129 0 0,0 1 0 0 0,0 0-1 0 0,-1 0 1 0 0,1-1-1 0 0,0 1 1 0 0,0 0 0 0 0,-1 0-1 0 0,1 0 1 0 0,0-1 0 0 0,-1 1-1 0 0,1 0 1 0 0,0 0 0 0 0,-1 0-1 0 0,1 0 1 0 0,0 0-1 0 0,-1 0 1 0 0,1 0 0 0 0,0 0-1 0 0,-1 0 1 0 0,1 0 0 0 0,0 0-1 0 0,-1 0 1 0 0,1 0-1 0 0,0 0 1 0 0,-1 0 0 0 0,1 0-1 0 0,0 0 1 0 0,0 0 0 0 0,-1 0-1 0 0,1 0 1 0 0,0 1-1 0 0,-1-1 1 0 0,1 0 0 0 0,0 0-1 0 0,0 0-54 0 0,0 3-7 0 0,0-1 0 0 0,0 0-1 0 0,0 1 1 0 0,0-1 0 0 0,0 1-1 0 0,-1-1 1 0 0,1 0 0 0 0,0 1-1 0 0,-1-1 1 0 0,0 0-1 0 0,0 0 1 0 0,0 1 0 0 0,0-1-1 0 0,0 0 1 0 0,-1 2 7 0 0,1-2-62 0 0,-1 1-1 0 0,1-1 1 0 0,0 0-1 0 0,0 1 1 0 0,0 0-1 0 0,0-1 1 0 0,1 1-1 0 0,-1 0 1 0 0,1-1-1 0 0,-1 1 1 0 0,1 0-1 0 0,0 1 63 0 0,3 13-432 0 0,-3-13 365 0 0,1 0 1 0 0,0-1-1 0 0,-1 1 0 0 0,0 0 0 0 0,0-1 0 0 0,0 1 1 0 0,-1 0-1 0 0,1 0 0 0 0,-1-1 0 0 0,0 1 67 0 0,1 0-1 0 0,-1 0 0 0 0,1 0-1 0 0,0 0 1 0 0,0 0-1 0 0,1 0 1 0 0,-1 0 0 0 0,1 0-1 0 0,0 0 1 0 0,0-1 0 0 0,0 1-1 0 0,0 0 1 0 0,1 0 1 0 0,0 2 0 0 0,0 1 0 0 0,0-1 0 0 0,-1 1 0 0 0,1 1 0 0 0,0 67 0 0 0,-2-72 0 0 0,0-1 0 0 0,0 0 0 0 0,-1 1 0 0 0,1-1 0 0 0,0 1 0 0 0,-1-1 0 0 0,0 0 0 0 0,0 1 0 0 0,0-1 0 0 0,1-1 0 0 0,-1 0 0 0 0,1 1 0 0 0,-1-1 0 0 0,1 0 0 0 0,-1 0 0 0 0,1 0 0 0 0,0 0 0 0 0,0 0 0 0 0,-1 0 0 0 0,1 1 0 0 0,0-1 0 0 0,0 0 0 0 0,0 0 0 0 0,0 0 0 0 0,1 0 0 0 0,-1 0 0 0 0,0 1 0 0 0,0-1 0 0 0,1 0 0 0 0,-1 0 0 0 0,0 0 0 0 0,1 0 0 0 0,-1 0 0 0 0,1 0 0 0 0,0 0 0 0 0,-1 0 0 0 0,1 0 0 0 0,0 0 0 0 0,1 2 1 0 0,0-1 0 0 0,-1 1 0 0 0,1 0-1 0 0,0 0 1 0 0,-1 0 0 0 0,1 3-1 0 0,1 0 31 0 0,-3-5 160 0 0,0-1 80 0 0,0 0 17 0 0,3 1-43 0 0,13 2-307 0 0,-13-3-510 0 0,0 0 1 0 0,0 0-1 0 0,1-1 1 0 0,-1 1-1 0 0,0-1 1 0 0,0 0-1 0 0,0 0 0 0 0,0 0 572 0 0,12-6-6651 0 0</inkml:trace>
  <inkml:trace contextRef="#ctx0" brushRef="#br0" timeOffset="3694.829">2130 600 8288 0 0,'-25'0'2197'0'0,"22"16"2894"0"0,-2-6-4494 0 0,2-7-453 0 0,1 1 1 0 0,0-1-1 0 0,0 1 0 0 0,1 0 0 0 0,-1 0 0 0 0,0 4-144 0 0,0 2 99 0 0,0 0 1 0 0,0 1-1 0 0,1 0 0 0 0,1-1 1 0 0,0 4-100 0 0,0-9 160 0 0,1 1 0 0 0,0 0 1 0 0,0-1-1 0 0,0 1 1 0 0,1-1-1 0 0,-1 0 1 0 0,1 1-1 0 0,0-1 1 0 0,1 0-1 0 0,0 0 0 0 0,0 0-160 0 0,9 15 54 0 0,2-1 0 0 0,15 16-54 0 0,-28-34 59 0 0,0 0 0 0 0,0 0 0 0 0,0 0 0 0 0,0 1 0 0 0,0-1 0 0 0,0 0 0 0 0,0 0 0 0 0,-1 1 0 0 0,1-1 0 0 0,0 0 0 0 0,-1 1 0 0 0,1-1 0 0 0,-1 0 0 0 0,0 1 0 0 0,1-1 0 0 0,-1 1 0 0 0,0-1 0 0 0,0 1 0 0 0,0-1-59 0 0,0 0 46 0 0,-1 0 0 0 0,1 0 1 0 0,0 0-1 0 0,-1 0 0 0 0,1 0 1 0 0,-1 0-1 0 0,0-1 1 0 0,1 1-1 0 0,-1 0 0 0 0,0 0 1 0 0,1-1-1 0 0,-1 1 0 0 0,0 0 1 0 0,0-1-1 0 0,0 1 0 0 0,0-1 1 0 0,1 1-1 0 0,-1-1 0 0 0,0 1 1 0 0,0-1-1 0 0,0 0 0 0 0,0 1 1 0 0,0-1-1 0 0,0 0 0 0 0,0 0 1 0 0,-1 0-47 0 0,-5 2 125 0 0,0-1 1 0 0,-1 0 0 0 0,1-1 0 0 0,0 0 0 0 0,0 0-1 0 0,-1-1 1 0 0,-5-1-126 0 0,-9-2-990 0 0,-19-7 990 0 0,39 10-234 0 0,-1 0-1 0 0,1 1 1 0 0,-1-2-1 0 0,1 1 0 0 0,0 0 1 0 0,-1 0-1 0 0,0-2 235 0 0,-2-3-5481 0 0,4 0-763 0 0</inkml:trace>
  <inkml:trace contextRef="#ctx0" brushRef="#br0" timeOffset="4050.297">2227 752 3680 0 0,'1'0'192'0'0,"4"2"226"0"0,-1 0 0 0 0,1-1 0 0 0,0 2 0 0 0,-1-1 0 0 0,1 0-418 0 0,-2 1 1284 0 0,1 0 0 0 0,0 0 0 0 0,0-1 0 0 0,0 0 0 0 0,3 1-1284 0 0,20 5 3050 0 0,-12-6-2187 0 0,-1-1 1 0 0,1 0-1 0 0,1-2-863 0 0,0 1 1163 0 0,-12 0-1000 0 0,0-1 0 0 0,0 1-1 0 0,-1-1 1 0 0,1 0 0 0 0,0 0 0 0 0,-1-1 0 0 0,1 1 0 0 0,-1-1 0 0 0,1 1 0 0 0,-1-1-163 0 0,33-22 585 0 0,-33 21-561 0 0,0 0-1 0 0,0 0 0 0 0,0 0 0 0 0,0 0 0 0 0,-1-1 0 0 0,1 1 0 0 0,-1-1 1 0 0,0 1-1 0 0,1-3-23 0 0,14-36 73 0 0,-12 25-140 0 0,-3 14 54 0 0,-1-1-1 0 0,0 1 1 0 0,0-1-1 0 0,-1 1 1 0 0,1-1-1 0 0,-1 0 1 0 0,0-1 13 0 0,0 4 0 0 0,0 0 0 0 0,0 0 1 0 0,0 0-1 0 0,0 0 0 0 0,0 0 0 0 0,0 1 1 0 0,0-1-1 0 0,-1 0 0 0 0,1 0 1 0 0,0 0-1 0 0,-1 0 0 0 0,1 0 0 0 0,0 0 1 0 0,-1 1-1 0 0,1-1 0 0 0,-1 0 0 0 0,0 0 1 0 0,1 0-1 0 0,-1 1 0 0 0,0-1 0 0 0,1 1 1 0 0,-1-1-1 0 0,0 0 0 0 0,0 1 0 0 0,1-1 1 0 0,-1 1-1 0 0,0-1 0 0 0,0 1 0 0 0,-1-1 0 0 0,1 1 0 0 0,1 0 0 0 0,-1 0 0 0 0,0 0 0 0 0,0 0 0 0 0,0 0 0 0 0,1 0 0 0 0,-1 1 0 0 0,0-1 0 0 0,0 0 0 0 0,0 0 0 0 0,1 0 0 0 0,-1 1 0 0 0,0-1 0 0 0,1 1 0 0 0,-1-1 0 0 0,0 0 0 0 0,0 1 0 0 0,0 0 0 0 0,-14 12 0 0 0,7-6 0 0 0,1-1 0 0 0,0 1 0 0 0,1 0 0 0 0,0 0 0 0 0,0 0 0 0 0,0 1 0 0 0,1 0 0 0 0,-1 3 0 0 0,-9 11 0 0 0,14-19 0 0 0,-1-1 0 0 0,1 1 0 0 0,0-1 0 0 0,0 1 0 0 0,1-1 0 0 0,-1 1 0 0 0,0 0 0 0 0,1-1 0 0 0,0 1 0 0 0,-1 0 0 0 0,1-1 0 0 0,0 1 0 0 0,1 0 0 0 0,-1-1 0 0 0,0 1 0 0 0,1 0 0 0 0,-1 0 0 0 0,1-1 0 0 0,0 1 0 0 0,0-1 0 0 0,0 1 0 0 0,0-1 0 0 0,0 1 0 0 0,2 2 0 0 0,0 1 0 0 0,1 0 0 0 0,-1-1 0 0 0,1 0 0 0 0,0 1 0 0 0,0-2 0 0 0,1 1 0 0 0,0 0 0 0 0,2 1 0 0 0,-6-5 1 0 0,1 0-1 0 0,0 0 1 0 0,0 0 0 0 0,0 0-1 0 0,0-1 1 0 0,0 1-1 0 0,0 0 1 0 0,0-1-1 0 0,0 0 1 0 0,0 1-1 0 0,0-1 1 0 0,1 0-1 0 0,29-1 189 0 0,-12 0 71 0 0,-9 1-300 0 0,0-1 0 0 0,1-1 0 0 0,-1 0 0 0 0,11-3 40 0 0,5-4-5639 0 0,-10 3-1305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2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1376 0 0,'0'0'65'0'0,"1"0"-6"0"0,0 0 1105 0 0,0 1 0 0 0,1-1 0 0 0,-1 1 0 0 0,0 0 0 0 0,0 0 0 0 0,1-1 0 0 0,-1 1 0 0 0,0 0 0 0 0,0 0 0 0 0,0 1-1164 0 0,2 1-296 0 0,0 0 474 0 0,-1 0 0 0 0,1-1-1 0 0,0 1 1 0 0,0 0 0 0 0,0-1 0 0 0,0 0 0 0 0,0 0 0 0 0,0 0 0 0 0,1 0 0 0 0,-1 0 0 0 0,1-1 0 0 0,-1 1 0 0 0,1-1 0 0 0,0 0 0 0 0,0 0 0 0 0,1 0-178 0 0,14 3 680 0 0,0-2 1 0 0,16 1-681 0 0,-26-2 150 0 0,5-1-68 0 0,-1-1-1 0 0,1 0 1 0 0,-1-1 0 0 0,4-1-82 0 0,8-1 310 0 0,71-12 454 0 0,13-8-764 0 0,-89 20-8 0 0,-14 2-159 0 0,-3 1 3 0 0,0 1 1 0 0,0-1-1 0 0,0 0 0 0 0,0 1 1 0 0,0-1-1 0 0,0 1 1 0 0,0 0-1 0 0,0 0 0 0 0,0 0 1 0 0,0 1-1 0 0,0-1 0 0 0,0 1 1 0 0,2 0 163 0 0,-4-1-1292 0 0,-1 0-55 0 0,0 0-11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2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74 4608 0 0,'0'0'208'0'0,"-5"-3"32"0"0,0 2 92 0 0,4 1 1386 0 0,1 0-1610 0 0,0 0 0 0 0,-1 0-1 0 0,1 0 1 0 0,0 0 0 0 0,0 0-1 0 0,0 0 1 0 0,0 0 0 0 0,0 0-1 0 0,-1-1 1 0 0,1 1 0 0 0,0 0-1 0 0,0 0 1 0 0,0 0-1 0 0,0 0 1 0 0,0 0 0 0 0,0 0-1 0 0,0 0 1 0 0,-1-1 0 0 0,1 1-1 0 0,0 0 1 0 0,0 0 0 0 0,0 0-1 0 0,0 0 1 0 0,0 0 0 0 0,0-1-1 0 0,0 1 1 0 0,0 0-1 0 0,0 0 1 0 0,0 0 0 0 0,0 0-1 0 0,0 0 1 0 0,0-1 0 0 0,0 1-1 0 0,0 0 1 0 0,0 0 0 0 0,0 0-1 0 0,0 0 1 0 0,0-1-1 0 0,0 1 1 0 0,0 0 0 0 0,0 0-1 0 0,0 0 1 0 0,0 0 0 0 0,0 0-1 0 0,1-1 1 0 0,-1 1 0 0 0,0 0-1 0 0,0 0 1 0 0,0 0 0 0 0,0 0-1 0 0,0 0 1 0 0,0 0-1 0 0,0 0 1 0 0,1-1 0 0 0,-1 1-1 0 0,0 0 1 0 0,0 0 0 0 0,0 0-1 0 0,0 0 1 0 0,0 0 0 0 0,1 0-1 0 0,-1 0 1 0 0,0 0 0 0 0,0 0-1 0 0,0 0 1 0 0,0 0-108 0 0,12-6 1074 0 0,21-3-143 0 0,-20 6-600 0 0,-1 0 1 0 0,1 0-1 0 0,0 1 0 0 0,0 0 1 0 0,3 1-332 0 0,7 0 163 0 0,0-1 1 0 0,-1-1-1 0 0,13-4-163 0 0,-12 2 153 0 0,0 1 1 0 0,0 1-1 0 0,13 1-153 0 0,21 0 406 0 0,-33 0-3804 0 0,-17 2 1551 0 0,11-2-4153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2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0 181 11520 0 0,'1'14'1224'0'0,"-1"-11"-1055"0"0,0 0 1 0 0,1 0-1 0 0,-1 0 1 0 0,1 0-1 0 0,0 0 1 0 0,0 0-1 0 0,0-1 1 0 0,0 1-1 0 0,1 0 1 0 0,-1 0-1 0 0,1-1 1 0 0,-1 1-1 0 0,1-1 1 0 0,0 1-1 0 0,2 1-169 0 0,-3-3 330 0 0,-1-1 7 0 0,2 1-231 0 0,0 0 1 0 0,0 1-1 0 0,0-1 0 0 0,0 0 1 0 0,0-1-1 0 0,0 1 0 0 0,0 0 1 0 0,0 0-1 0 0,0-1 0 0 0,1 1-106 0 0,-2-1 87 0 0,4 1 76 0 0,0 0 0 0 0,0 0-1 0 0,1 0 1 0 0,-1-1 0 0 0,0 0-1 0 0,0 0 1 0 0,0-1 0 0 0,1 1-1 0 0,-1-1 1 0 0,0 0-1 0 0,0 0 1 0 0,0-1-163 0 0,12-4 523 0 0,-1 0-1 0 0,15-8-522 0 0,-9 4 229 0 0,-16 6-191 0 0,-1 1 1 0 0,1-1-1 0 0,-1 0 0 0 0,1-1 1 0 0,-1 1-1 0 0,4-6-38 0 0,6-4 38 0 0,-12 11-26 0 0,0 0 0 0 0,1 0 1 0 0,-1-1-1 0 0,0 0 0 0 0,0 1 1 0 0,-1-1-1 0 0,1 0 0 0 0,-1 0 0 0 0,0-1 1 0 0,0 1-1 0 0,-1 0 0 0 0,1-1 1 0 0,0 0-13 0 0,-1 2 9 0 0,0 1 0 0 0,0-1 0 0 0,0 1 0 0 0,1-1 0 0 0,-1 1 0 0 0,1 0-1 0 0,1-2-8 0 0,-2 3 4 0 0,0 0-1 0 0,0 0 0 0 0,-1 1 0 0 0,1-1 1 0 0,0 0-1 0 0,0 0 0 0 0,-1 0 0 0 0,1 0 1 0 0,-1 0-1 0 0,1 0 0 0 0,-1 0 0 0 0,1 0 1 0 0,-1-1-1 0 0,1 1 0 0 0,-1 0 0 0 0,0 0 1 0 0,0 0-1 0 0,0 0 0 0 0,0-1 0 0 0,0 1 1 0 0,0 0-1 0 0,0 0 0 0 0,0 0 0 0 0,0 0 0 0 0,0-1 1 0 0,-1 1-1 0 0,1 0 0 0 0,0 0 0 0 0,-1 0 1 0 0,0-1-4 0 0,1 1 3 0 0,0 1 0 0 0,-1-1 0 0 0,1 0 1 0 0,0 0-1 0 0,0 1 0 0 0,0-1 0 0 0,0 0 1 0 0,-1 0-1 0 0,1 0 0 0 0,0 1 0 0 0,0-1 0 0 0,0 0 1 0 0,1 0-1 0 0,-1 1 0 0 0,0-1 0 0 0,0 0 1 0 0,0 0-1 0 0,1 1 0 0 0,-1-1 0 0 0,0 0 0 0 0,1 0 1 0 0,-1 1-1 0 0,0-1 0 0 0,1 0 0 0 0,-1 0-3 0 0,1 1 2 0 0,-1 0 0 0 0,1-1 0 0 0,-1 1-1 0 0,0-1 1 0 0,0 1 0 0 0,1-1 0 0 0,-1 1 0 0 0,0-1-1 0 0,0 1 1 0 0,1-1 0 0 0,-1 1 0 0 0,0-1 0 0 0,0 1-1 0 0,0-1 1 0 0,0 1 0 0 0,0-1 0 0 0,0 0-1 0 0,0 1 1 0 0,0-1 0 0 0,0 1 0 0 0,0-1 0 0 0,0 1-1 0 0,0-1 1 0 0,0 1 0 0 0,-1-1 0 0 0,1 1-1 0 0,0-1 1 0 0,0 1 0 0 0,-1-1 0 0 0,1 1 0 0 0,0-1-1 0 0,0 1 1 0 0,-1-1 0 0 0,1 1 0 0 0,-1-1 0 0 0,1 1-1 0 0,-1-1-1 0 0,-17-11 126 0 0,16 11-123 0 0,1 1 1 0 0,0-1-1 0 0,0 1 1 0 0,0-1 0 0 0,-1 1-1 0 0,1 0 1 0 0,0-1-1 0 0,0 1 1 0 0,-1 0-1 0 0,1 0 1 0 0,0 0-1 0 0,-1 0 1 0 0,1 0 0 0 0,0 0-1 0 0,-1 0 1 0 0,1 1-1 0 0,0-1 1 0 0,-1 0-1 0 0,1 1 1 0 0,-1-1-4 0 0,-26 15 2 0 0,15-8-1 0 0,4-2 6 0 0,0 0-1 0 0,1 0 1 0 0,0 1 0 0 0,0 0-1 0 0,0 1 1 0 0,1 0-1 0 0,0 0 1 0 0,0 0-1 0 0,0 1 1 0 0,1 0-1 0 0,-4 7-6 0 0,-7 12 94 0 0,14-23-64 0 0,0-1 1 0 0,1 0-1 0 0,-1 1 0 0 0,1 0 1 0 0,0 0-1 0 0,0-1 0 0 0,0 1 0 0 0,1 0 1 0 0,0 0-1 0 0,-1 1 0 0 0,1-1 1 0 0,0 1-31 0 0,-4 23 185 0 0,4-25-151 0 0,0 1 1 0 0,0 0 0 0 0,0 0-1 0 0,1 0 1 0 0,-1 0 0 0 0,1-1 0 0 0,0 1-1 0 0,0 0 1 0 0,1 0 0 0 0,-1 0-1 0 0,2 4-34 0 0,0 16 192 0 0,-2-21-168 0 0,0 0 0 0 0,0 0 0 0 0,0-1 0 0 0,1 1 0 0 0,-1 0 0 0 0,1-1-1 0 0,-1 1 1 0 0,1 0 0 0 0,0-1 0 0 0,0 1 0 0 0,1 1-24 0 0,6 14 122 0 0,-7-15-96 0 0,1 0 0 0 0,-1 1 1 0 0,0-1-1 0 0,1 0 0 0 0,0 0 0 0 0,0 0 0 0 0,0 0 0 0 0,0-1 0 0 0,0 1 0 0 0,1 0 0 0 0,2 1-26 0 0,-2-2 15 0 0,1 2 7 0 0,1-2 0 0 0,-1 1 1 0 0,1 0-1 0 0,0-1 0 0 0,0 0 0 0 0,-1 0 1 0 0,2 0-1 0 0,-1-1 0 0 0,0 1 1 0 0,2-1-23 0 0,18-1 157 0 0,0-1-1 0 0,0-1 1 0 0,0-1 0 0 0,0-2 0 0 0,0 0 0 0 0,18-7-157 0 0,-30 7-81 0 0,0 0 0 0 0,0-1 0 0 0,0-1 81 0 0,17-7-1196 0 0,-6 4-160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44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11976 0 0,'-1'0'19'0'0,"1"0"0"0"0,0 0 1 0 0,0 0-1 0 0,0 0 0 0 0,0 0 1 0 0,0 0-1 0 0,0 0 0 0 0,-1 0 1 0 0,1 0-1 0 0,0 0 0 0 0,0 0 1 0 0,0 0-1 0 0,0 0 0 0 0,0 0 1 0 0,0 0-1 0 0,0 0 0 0 0,-1 0 1 0 0,1 0-1 0 0,0 0 0 0 0,0 0 1 0 0,0 0-1 0 0,0 0 0 0 0,0 0 1 0 0,0 0-1 0 0,0 1 1 0 0,0-1-1 0 0,0 0 0 0 0,-1 0 1 0 0,1 0-1 0 0,0 0 0 0 0,0 0 1 0 0,0 0-1 0 0,0 0 0 0 0,0 1 1 0 0,0-1-1 0 0,0 0 0 0 0,0 0 1 0 0,0 0-1 0 0,0 0 0 0 0,0 0 1 0 0,0 0-1 0 0,0 1 0 0 0,0-1 1 0 0,0 0-1 0 0,0 0 0 0 0,0 0 1 0 0,0 0-1 0 0,0 0 0 0 0,0 0 1 0 0,0 1-1 0 0,0-1 0 0 0,0 0 1 0 0,0 0-1 0 0,0 0 0 0 0,1 0 1 0 0,-1 0-1 0 0,0 0 0 0 0,0 0 1 0 0,0 0-1 0 0,0 1 0 0 0,0-1 1 0 0,0 0-1 0 0,0 0 0 0 0,0 0 1 0 0,0 0-1 0 0,1 0 0 0 0,-1 0-19 0 0,11 12 405 0 0,2 5 1096 0 0,-6-6-796 0 0,-6-9-648 0 0,0-1 1 0 0,0 0 0 0 0,0 0 0 0 0,-1 0 0 0 0,1 1-1 0 0,0-1 1 0 0,-1 0 0 0 0,1 1 0 0 0,-1-1-1 0 0,1 0 1 0 0,-1 1 0 0 0,0-1 0 0 0,1 1 0 0 0,-1-1-1 0 0,0 1 1 0 0,0 0-58 0 0,-5 10 436 0 0,5-10-384 0 0,-1-1 0 0 0,1 0 1 0 0,-1 0-1 0 0,1 1 0 0 0,-1-1 0 0 0,1 0 1 0 0,0 1-1 0 0,-1-1 0 0 0,1 0 0 0 0,0 1 0 0 0,0-1 1 0 0,0 0-1 0 0,0 1 0 0 0,0-1 0 0 0,1 1 0 0 0,-1-1 1 0 0,0 0-1 0 0,1 1 0 0 0,-1-1-52 0 0,2 4 191 0 0,-1 0 0 0 0,1 1-1 0 0,-1-1 1 0 0,-1 1 0 0 0,1-1 0 0 0,-1 1 0 0 0,0-1-1 0 0,0 1 1 0 0,0-1 0 0 0,-1 2-191 0 0,1-6 20 0 0,0 0 0 0 0,0 0-1 0 0,0 0 1 0 0,0 1 0 0 0,0-1 0 0 0,0 0 0 0 0,1 0-1 0 0,-1 0 1 0 0,0 0 0 0 0,1 0 0 0 0,-1 0-1 0 0,1 0 1 0 0,-1 1 0 0 0,1-1 0 0 0,-1 0 0 0 0,1-1-1 0 0,0 1 1 0 0,0 1-20 0 0,0-1 22 0 0,0 0 0 0 0,-1 0-1 0 0,1 0 1 0 0,0 0 0 0 0,-1 0 0 0 0,1 0 0 0 0,-1 0-1 0 0,1 0 1 0 0,-1 1 0 0 0,1-1 0 0 0,-1 0-1 0 0,0 0 1 0 0,0 0 0 0 0,0 1 0 0 0,0-1-22 0 0,0 0 13 0 0,0 0 0 0 0,0-1 0 0 0,0 1 0 0 0,0 0 1 0 0,0 0-1 0 0,0-1 0 0 0,0 1 0 0 0,0 0 0 0 0,0 0 0 0 0,0-1 1 0 0,1 1-1 0 0,-1 0 0 0 0,0-1 0 0 0,0 1 0 0 0,1 0 0 0 0,-1 0 1 0 0,0-1-1 0 0,1 1 0 0 0,-1-1 0 0 0,1 1 0 0 0,-1 0 0 0 0,0-1 1 0 0,1 1-1 0 0,0-1 0 0 0,-1 1 0 0 0,1-1 0 0 0,-1 1 0 0 0,1-1 1 0 0,0 1-1 0 0,-1-1 0 0 0,1 0 0 0 0,0 1 0 0 0,-1-1 0 0 0,1 0 0 0 0,0 0 1 0 0,0 0-1 0 0,-1 1 0 0 0,1-1 0 0 0,0 0 0 0 0,0 0-13 0 0,7 2 93 0 0,-6-2-76 0 0,0 0 1 0 0,0 1-1 0 0,0-1 1 0 0,-1 1-1 0 0,1-1 0 0 0,0 1 1 0 0,-1 0-1 0 0,1 0 0 0 0,0 0 1 0 0,-1 0-1 0 0,1 0 1 0 0,-1 0-1 0 0,1 0 0 0 0,0 1-17 0 0,-1-1 12 0 0,1 1-1 0 0,-1-1 1 0 0,1 0-1 0 0,-1 0 1 0 0,1 0-1 0 0,-1 0 1 0 0,1 0-1 0 0,0 0 1 0 0,0-1-1 0 0,-1 1 0 0 0,1-1 1 0 0,0 1-1 0 0,0-1 1 0 0,0 1-1 0 0,1-1-11 0 0,31 1 119 0 0,-27-1-66 0 0,1 0-87 0 0,0 0 0 0 0,-1 0 0 0 0,1-1 1 0 0,0 0-1 0 0,-1 0 0 0 0,1-1 0 0 0,-1 0 0 0 0,1 0 0 0 0,-1-1 0 0 0,0 0 0 0 0,0 0 0 0 0,0-1 0 0 0,4-3 34 0 0,-9 6-77 0 0,-1 0 0 0 0,0 0 0 0 0,0 0 1 0 0,1 0-1 0 0,-1 0 0 0 0,0 0 0 0 0,0 0 0 0 0,0-1 0 0 0,0 1 0 0 0,0 0 1 0 0,-1-1-1 0 0,1 1 0 0 0,0-1 0 0 0,-1 1 0 0 0,1-1 0 0 0,-1 1 0 0 0,1-1 1 0 0,-1 1-1 0 0,0-1 0 0 0,0 1 0 0 0,0-1 0 0 0,1 0 0 0 0,-1 1 0 0 0,-1-1 1 0 0,1 1-1 0 0,0-1 0 0 0,0 1 0 0 0,-1-1 0 0 0,1 0 0 0 0,-1 1 0 0 0,1-1 77 0 0,-2-13-1984 0 0</inkml:trace>
  <inkml:trace contextRef="#ctx0" brushRef="#br0" timeOffset="356.126">353 1 4144 0 0,'-15'0'153'0'0,"8"-1"-89"0"0,-1 1-1 0 0,1 1 1 0 0,0-1 0 0 0,-6 2-64 0 0,12-2 17 0 0,-11 3 3466 0 0,11-2-3226 0 0,1 0 1 0 0,0-1-1 0 0,0 1 0 0 0,0-1 1 0 0,0 1-1 0 0,0-1 0 0 0,-1 1 1 0 0,1-1-1 0 0,0 1 0 0 0,0 0 0 0 0,0-1 1 0 0,0 1-1 0 0,1-1 0 0 0,-1 1 1 0 0,0-1-1 0 0,0 1 0 0 0,0 0 1 0 0,0-1-258 0 0,0 1 116 0 0,0-1 0 0 0,0 1 0 0 0,0 0 0 0 0,0-1 0 0 0,0 1 0 0 0,0-1 0 0 0,-1 1 0 0 0,1 0-1 0 0,0-1 1 0 0,0 1 0 0 0,-1-1 0 0 0,1 1 0 0 0,0-1 0 0 0,-1 1 0 0 0,1-1 0 0 0,0 1 0 0 0,-1-1 0 0 0,1 1 0 0 0,-1-1 0 0 0,1 0 0 0 0,-1 1 0 0 0,1-1 0 0 0,-1 0 0 0 0,1 1 0 0 0,-1-1 0 0 0,0 0 0 0 0,1 0 0 0 0,-1 1 0 0 0,1-1 0 0 0,-1 0 0 0 0,1 0 0 0 0,-1 0-116 0 0,-2 1 256 0 0,3-1-220 0 0,-1 1 0 0 0,1-1 0 0 0,0 0 0 0 0,0 0 0 0 0,-1 0 0 0 0,1 0 0 0 0,0 1-1 0 0,0-1 1 0 0,0 0 0 0 0,-1 0 0 0 0,1 1 0 0 0,0-1 0 0 0,0 0 0 0 0,0 0-1 0 0,-1 1 1 0 0,1-1 0 0 0,0 0 0 0 0,0 1 0 0 0,0-1 0 0 0,0 0 0 0 0,0 0 0 0 0,0 1-1 0 0,0-1 1 0 0,0 0 0 0 0,0 1 0 0 0,0-1 0 0 0,0 0 0 0 0,0 1 0 0 0,0-1-1 0 0,0 0 1 0 0,0 1 0 0 0,0-1 0 0 0,0 0-36 0 0,6 13 722 0 0,-1 2-104 0 0,-6 0-158 0 0,0-13-420 0 0,1-1 0 0 0,0 0-1 0 0,0 1 1 0 0,-1-1 0 0 0,1 0-1 0 0,0 1 1 0 0,0-1-1 0 0,0 1 1 0 0,1-1 0 0 0,-1 0-1 0 0,0 1 1 0 0,0-1 0 0 0,1 0-1 0 0,-1 1 1 0 0,1-1-1 0 0,-1 0 1 0 0,1 1 0 0 0,0-1-40 0 0,1 2 88 0 0,0 0 1 0 0,-1 0 0 0 0,1 0 0 0 0,-1 0 0 0 0,1 0-1 0 0,-1 0 1 0 0,0 1 0 0 0,0-1 0 0 0,0 0-1 0 0,-1 1 1 0 0,1-1 0 0 0,-1 1 0 0 0,0-1-1 0 0,0 2-88 0 0,1-1 83 0 0,-1 0-1 0 0,1-1 0 0 0,0 1 0 0 0,0 0 0 0 0,0-1 0 0 0,1 3-82 0 0,-1-3 42 0 0,0 0-1 0 0,0 1 0 0 0,0-1 0 0 0,0 0 0 0 0,0 1 1 0 0,-1-1-1 0 0,0 1 0 0 0,0 1-41 0 0,-5 23 248 0 0,3-23-165 0 0,1 1-1 0 0,0-1 1 0 0,0 1 0 0 0,0-1-1 0 0,1 1-82 0 0,1 14 281 0 0,-1-16-215 0 0,1 0 0 0 0,-1 0 0 0 0,0 1 0 0 0,0-1 0 0 0,-1 0 0 0 0,1 1 0 0 0,-1-1-1 0 0,0 0 1 0 0,0 0 0 0 0,-1 3-66 0 0,-7 7 66 0 0,8-11-67 0 0,-1-1 0 0 0,0 1 0 0 0,1 0 0 0 0,-1 0 0 0 0,1-1 0 0 0,0 1-1 0 0,0 0 1 0 0,0 0 0 0 0,0 1 1 0 0,1 9 0 0 0,0-11 0 0 0,1 0 0 0 0,-1 0 0 0 0,0 0 0 0 0,0 0 0 0 0,-1 0 0 0 0,1 0 0 0 0,0 0 0 0 0,-1 0 0 0 0,1 0 0 0 0,-1 0 0 0 0,0 0 0 0 0,1-1 0 0 0,-1 1 0 0 0,-8 12-1 0 0,7-13 2 0 0,1 1-1 0 0,-1 0 1 0 0,1 0 0 0 0,0 0-1 0 0,0 0 1 0 0,0 0 0 0 0,0 0 0 0 0,0 0-1 0 0,0 1 1 0 0,0-1 0 0 0,1 0-1 0 0,-1 0 1 0 0,1 1 0 0 0,0-1-1 0 0,0 0 1 0 0,-1 1 0 0 0,2 0-1 0 0,-5 53-2293 0 0,8-44-5552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23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13936 0 0,'1'-1'84'0'0,"0"1"1"0"0,-1-1 0 0 0,1 1 0 0 0,0-1 0 0 0,0 1-1 0 0,0-1 1 0 0,0 1 0 0 0,0-1 0 0 0,0 1-1 0 0,0 0 1 0 0,0 0 0 0 0,0-1 0 0 0,0 1 0 0 0,0 0-1 0 0,0 0 1 0 0,1 0 0 0 0,-1 0 0 0 0,0 0 0 0 0,0 1-1 0 0,0-1-84 0 0,0 0 95 0 0,0 1 1 0 0,0 0-1 0 0,0 0 0 0 0,0-1 0 0 0,0 1 0 0 0,0 0 0 0 0,-1 0 1 0 0,1 0-1 0 0,0 0 0 0 0,0 0 0 0 0,-1 0 0 0 0,1 0 0 0 0,-1 0 1 0 0,1 0-1 0 0,-1 0 0 0 0,0 1 0 0 0,1-1 0 0 0,-1 0 0 0 0,0 1-95 0 0,4 25 466 0 0,-2-1-74 0 0,1-7-108 0 0,-1-1 0 0 0,-1 1 0 0 0,-1 5-284 0 0,3 39 434 0 0,1-17 64 0 0,-1 10-498 0 0,-3-23 99 0 0,2 1 0 0 0,2-1 0 0 0,2 4-99 0 0,-1 13 41 0 0,0-4 81 0 0,-4-38-87 0 0,0-1 0 0 0,0 0 0 0 0,-1 1 0 0 0,0 3-35 0 0,0 6-20 0 0,0-16-207 0 0,0-1-98 0 0,-1-1-25 0 0,-5-7-230 0 0,5 6 178 0 0,-1 0-1 0 0,1 0 0 0 0,0 0 0 0 0,-1-1 0 0 0,1 1 0 0 0,0 0 0 0 0,0-1 0 0 0,1 1 0 0 0,-1-1 0 0 0,0 1 1 0 0,1-3 402 0 0,-3-11-5532 0 0</inkml:trace>
  <inkml:trace contextRef="#ctx0" brushRef="#br0" timeOffset="333.112">14 240 8288 0 0,'-2'-9'294'0'0,"0"1"0"0"0,0 0 0 0 0,-3-8-294 0 0,4 12 7 0 0,0 1 24 0 0,1-1 0 0 0,0 1 0 0 0,-1 0-1 0 0,2-1 1 0 0,-1 1 0 0 0,0 0 0 0 0,1-1 0 0 0,-1 1 0 0 0,1 0 0 0 0,0-1-1 0 0,0 1 1 0 0,1-2-31 0 0,2-5 834 0 0,0 0 0 0 0,1 0 0 0 0,1-2-834 0 0,-1 5 264 0 0,0 1 0 0 0,0-1 0 0 0,1 1 0 0 0,0 0 0 0 0,0 0 0 0 0,0 0 0 0 0,1 1 0 0 0,0 0 0 0 0,0 0 0 0 0,1 1 0 0 0,6-3-264 0 0,0 0 133 0 0,0 1 0 0 0,0 1 0 0 0,1 0 0 0 0,0 1 0 0 0,0 1 1 0 0,4 0-134 0 0,-4 0 245 0 0,-1 2 1 0 0,1 0 0 0 0,0 1 0 0 0,0 1 0 0 0,3 0-246 0 0,-14-1 73 0 0,1 1 0 0 0,-1 0 0 0 0,0-1 0 0 0,0 2 0 0 0,0-1 0 0 0,0 0 0 0 0,0 1-1 0 0,0 0 1 0 0,0 0 0 0 0,0 0 0 0 0,0 0 0 0 0,-1 0 0 0 0,1 1 0 0 0,-1 0 0 0 0,0 0 0 0 0,0 0 0 0 0,0 0 0 0 0,0 0 0 0 0,0 0-1 0 0,-1 1-72 0 0,0 0 43 0 0,0-1-1 0 0,0 1 1 0 0,-1-1-1 0 0,1 1 1 0 0,-1 0-1 0 0,0 0 0 0 0,-1 0 1 0 0,1 0-1 0 0,0-1 1 0 0,-1 1-1 0 0,0 0 1 0 0,0 0-1 0 0,0 0 1 0 0,-1 0-1 0 0,1 0 0 0 0,-1 0 1 0 0,0 0-1 0 0,0 0 1 0 0,0-1-1 0 0,0 1 1 0 0,-1 0-1 0 0,0-1 0 0 0,-2 4-42 0 0,-5 8 183 0 0,-2 0-1 0 0,0 0 0 0 0,-1-1 0 0 0,0 0 0 0 0,-14 10-182 0 0,15-15 18 0 0,-1-1 0 0 0,-1-1 0 0 0,1 0-1 0 0,-1 0 1 0 0,-1-1 0 0 0,-10 3-18 0 0,-22 10-491 0 0,6-2-2250 0 0,32-11-3516 0 0</inkml:trace>
  <inkml:trace contextRef="#ctx0" brushRef="#br0" timeOffset="587.765">441 530 9216 0 0,'0'0'706'0'0,"1"1"-493"0"0,-1-1-1 0 0,0 0 0 0 0,0 0 0 0 0,1 0 0 0 0,-1 1 1 0 0,0-1-1 0 0,0 0 0 0 0,1 0 0 0 0,-1 1 1 0 0,0-1-1 0 0,0 0 0 0 0,0 0 0 0 0,0 1 0 0 0,1-1 1 0 0,-1 0-1 0 0,0 0 0 0 0,0 1 0 0 0,0-1 0 0 0,0 0 1 0 0,0 1-1 0 0,0-1 0 0 0,0 0 0 0 0,0 1 1 0 0,0-1-213 0 0,2 9 1784 0 0,-1-8-1759 0 0,-1-1 0 0 0,1 1 0 0 0,-1 0 0 0 0,0-1 0 0 0,0 1 1 0 0,1 0-1 0 0,-1-1 0 0 0,0 1 0 0 0,0 0 0 0 0,0-1 1 0 0,0 1-1 0 0,0 0 0 0 0,0-1 0 0 0,0 1 0 0 0,0 0 0 0 0,0 0 1 0 0,0-1-1 0 0,0 1-25 0 0,-8 23 2420 0 0,-9 21-2420 0 0,-1 1 1493 0 0,8-17-1175 0 0,1 0-1 0 0,1 1 1 0 0,1 0-1 0 0,2 0 1 0 0,1 1-1 0 0,1 15-317 0 0,3-45-17 0 0,0 0-1 0 0,0 0 0 0 0,0 0 0 0 0,0 1 0 0 0,0-1 1 0 0,0 0-1 0 0,0 0 0 0 0,1 0 0 0 0,-1 0 1 0 0,0 0-1 0 0,1 0 0 0 0,-1 0 0 0 0,1 0 1 0 0,0 0-1 0 0,-1 0 18 0 0,7 2-7309 0 0,-7-3 637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24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34 384 12384 0 0,'-33'-2'602'0'0,"32"2"-260"0"0,4-1-45 0 0,5-1-197 0 0,-6 1-36 0 0,-1 0 1 0 0,1 1-1 0 0,-1 0 0 0 0,1-1 0 0 0,-1 1 1 0 0,1 0-1 0 0,0 0 0 0 0,-1 0 1 0 0,1 0-1 0 0,1 0-64 0 0,-1 0 90 0 0,0 0 308 0 0,-2 0 27 0 0,0 0 107 0 0,21-3 2093 0 0,0-1-1651 0 0,1 2 0 0 0,4 0-974 0 0,39-4 621 0 0,16-2-485 0 0,-74 7-136 0 0,26-4 0 0 0,19 1-2421 0 0,-49 3-4349 0 0</inkml:trace>
  <inkml:trace contextRef="#ctx0" brushRef="#br0" timeOffset="349.973">617 29 2760 0 0,'0'0'125'0'0,"-1"-1"-3"0"0,-1-1-68 0 0,-3-4-127 0 0,5 5 107 0 0,0-1-1 0 0,0 1 0 0 0,0 0 0 0 0,0 0 0 0 0,1 0 1 0 0,-1 0-1 0 0,0 0 0 0 0,1-1 0 0 0,-1 1 1 0 0,1 0-1 0 0,-1 0 0 0 0,1 0 0 0 0,0 0 0 0 0,-1 0 1 0 0,1 0-34 0 0,1 0 7205 0 0,1 0-3539 0 0,6 4-2127 0 0,-6-2-530 0 0,-4 8 627 0 0,1-8-1592 0 0,0 0 0 0 0,0 0-1 0 0,1 0 1 0 0,-1 1 0 0 0,0-1 0 0 0,1 0-1 0 0,-1 0 1 0 0,1 0 0 0 0,-1-1 0 0 0,1 1 0 0 0,-1 0-1 0 0,1 0 1 0 0,0 0 0 0 0,0 0 0 0 0,-1 0-1 0 0,1-1 1 0 0,0 1 0 0 0,1 0-44 0 0,-1 0-4 0 0,-1 0 0 0 0,1 0 1 0 0,0-1-1 0 0,0 1 0 0 0,0 0 1 0 0,-1 0-1 0 0,1 0 0 0 0,0 0 1 0 0,-1 0-1 0 0,1 0 0 0 0,-1 0 0 0 0,1 0 1 0 0,-1 0-1 0 0,1 0 0 0 0,-1 0 1 0 0,0 0-1 0 0,1 1 0 0 0,-1-1 0 0 0,0 0 4 0 0,-5 56-126 0 0,3-44 221 0 0,0-1 0 0 0,0 1 0 0 0,-4 8-95 0 0,3-8 246 0 0,-1 0-1 0 0,2 0 0 0 0,0 4-245 0 0,1-4 240 0 0,-1-1-1 0 0,0 0 1 0 0,-1 0 0 0 0,-2 5-240 0 0,4-11 44 0 0,0-1 0 0 0,1 1 0 0 0,0-1 1 0 0,-1 1-1 0 0,2-1 0 0 0,-1 1 0 0 0,1 0 1 0 0,0-1-1 0 0,0 3-44 0 0,3 27 578 0 0,-4-32-515 0 0,1 0 1 0 0,-1 0 0 0 0,1 0-1 0 0,0 0 1 0 0,0 0 0 0 0,0 0-1 0 0,0 0 1 0 0,0 0 0 0 0,1 0-1 0 0,-1 0 1 0 0,1-1 0 0 0,0 1-1 0 0,2 2-63 0 0,-1-2 83 0 0,-1 1-1 0 0,1 0 0 0 0,-1 1 0 0 0,0-1 0 0 0,0 1-82 0 0,0-2 52 0 0,0 0 0 0 0,-1 0 0 0 0,1 0 0 0 0,0-1 0 0 0,0 1 0 0 0,0-1 0 0 0,1 1 0 0 0,-1-1-52 0 0,9 10 400 0 0,-11-11-383 0 0,1-1-1 0 0,-1 1 0 0 0,1-1 0 0 0,-1 1 1 0 0,1-1-1 0 0,-1 1 0 0 0,1-1 0 0 0,-1 1 1 0 0,1-1-1 0 0,-1 0 0 0 0,1 1 1 0 0,-1-1-1 0 0,1 0 0 0 0,0 1 0 0 0,-1-1 1 0 0,2 0-17 0 0,20 2 87 0 0,-20-2-77 0 0,-1 0-1 0 0,1 0 0 0 0,-1 0 0 0 0,1-1 1 0 0,0 1-1 0 0,-1 0 0 0 0,1-1 1 0 0,-1 1-1 0 0,1-1 0 0 0,-1 1 0 0 0,1-1 1 0 0,-1 0-1 0 0,0 0 0 0 0,1 0 1 0 0,-1 0-1 0 0,0 0 0 0 0,0 0 0 0 0,1 0 1 0 0,-1 0-1 0 0,0 0 0 0 0,0 0 1 0 0,0-1-1 0 0,0 1 0 0 0,0 0 0 0 0,-1-1 1 0 0,1 1-1 0 0,0-1 0 0 0,-1 1 1 0 0,1-1-1 0 0,-1 1 0 0 0,1-2-9 0 0,4-8 74 0 0,-3 7-71 0 0,0 1-1 0 0,1 0 1 0 0,-1 0 0 0 0,1 0 0 0 0,0 0 0 0 0,2-2-3 0 0,14-16-520 0 0,-14 11-273 0 0,6-7-5415 0 0,1 3-1253 0 0</inkml:trace>
  <inkml:trace contextRef="#ctx0" brushRef="#br0" timeOffset="611.775">527 228 13472 0 0,'-29'-3'620'0'0,"24"2"-16"0"0,5 1-375 0 0,0 0-141 0 0,2-1-21 0 0,11-1 141 0 0,0 0 1 0 0,10 0-209 0 0,22-3 229 0 0,75-11-261 0 0,-79 5-4413 0 0,-8 5-388 0 0</inkml:trace>
  <inkml:trace contextRef="#ctx0" brushRef="#br0" timeOffset="939.308">1179 35 8752 0 0,'0'0'673'0'0,"-1"1"-437"0"0,-39 45 3704 0 0,-19 37-270 0 0,43-58-2134 0 0,-16 17-1536 0 0,29-38 94 0 0,1 1 0 0 0,-1 0-1 0 0,0-1 1 0 0,1 1-1 0 0,0 0 1 0 0,-1 4-94 0 0,1-3 11 0 0,0-1 0 0 0,0 0 0 0 0,-1 1 0 0 0,0-1-1 0 0,-1 2-10 0 0,-16 18-5 0 0,13-18 117 0 0,1 1 0 0 0,0 0 0 0 0,1 0 0 0 0,-2 3-112 0 0,0 1 318 0 0,-1-1 1 0 0,0 0-1 0 0,-1 0 0 0 0,0 0 1 0 0,-8 6-319 0 0,12-12-3 0 0,3-3 5 0 0,1 0 0 0 0,-1 1 0 0 0,0 0 0 0 0,1-1 0 0 0,-1 1 0 0 0,1 0 0 0 0,0 0 0 0 0,0-1 0 0 0,0 2-2 0 0,-1-1-2 0 0,1 1-1 0 0,-1-1 0 0 0,1 0 0 0 0,-1 1 0 0 0,0-1 1 0 0,0 0 2 0 0,-5 5-34 0 0,6-7 23 0 0,0 0 0 0 0,-1 0 0 0 0,1-1 0 0 0,1 1 0 0 0,-1 0 0 0 0,0 0 0 0 0,0 0 0 0 0,0 0 0 0 0,0 1 0 0 0,1-1 0 0 0,-1 0 0 0 0,1 0 0 0 0,-1 0 0 0 0,0 1 0 0 0,1-1 0 0 0,0 0 0 0 0,-1 0 0 0 0,1 1 0 0 0,0-1 0 0 0,0 0 0 0 0,0 1 0 0 0,0-1 0 0 0,0 0 0 0 0,0 1 0 0 0,0-1 0 0 0,0 0 0 0 0,1 1 11 0 0,1 12-399 0 0,2 1-1586 0 0,-3-14 1675 0 0,-1 0 0 0 0,0-1 0 0 0,1 1 0 0 0,-1-1 0 0 0,1 1-1 0 0,0-1 1 0 0,-1 0 0 0 0,1 1 0 0 0,-1-1 0 0 0,1 1 0 0 0,0-1 0 0 0,-1 0-1 0 0,1 0 1 0 0,-1 1 0 0 0,1-1 310 0 0,14 3-6066 0 0</inkml:trace>
  <inkml:trace contextRef="#ctx0" brushRef="#br0" timeOffset="1501.18">1120 335 8320 0 0,'13'-7'825'0'0,"-11"7"-745"0"0,-1-1 0 0 0,0 1 0 0 0,-1-1 0 0 0,1 0 0 0 0,0 1 0 0 0,0-1 0 0 0,0 0 0 0 0,0 0 0 0 0,0 0 0 0 0,-1 0 0 0 0,1 0-80 0 0,0 0 140 0 0,0 0-1 0 0,0 0 1 0 0,0 0-1 0 0,0 0 1 0 0,0 0 0 0 0,0 0-1 0 0,0 0 1 0 0,0 0 0 0 0,0 1-1 0 0,0-1 1 0 0,0 0-1 0 0,1 1 1 0 0,-1-1 0 0 0,0 1-140 0 0,32-17 4033 0 0,-31 17-3415 0 0,-2-1-568 0 0,1 1 0 0 0,0-1 0 0 0,-1 1 0 0 0,1-1 0 0 0,-1 1 0 0 0,1 0 0 0 0,0 0-1 0 0,-1-1 1 0 0,1 1 0 0 0,0 0 0 0 0,0 0 0 0 0,-1 0 0 0 0,1 0 0 0 0,0-1-1 0 0,-1 1 1 0 0,1 0 0 0 0,0 0 0 0 0,0 1 0 0 0,0-1-50 0 0,8-2 350 0 0,-3 0-214 0 0,0 0 0 0 0,1 1 0 0 0,-1 0 1 0 0,0-1-1 0 0,1 2 0 0 0,0-1 0 0 0,-1 1 0 0 0,7 1-136 0 0,-10-1 44 0 0,15 0 276 0 0,7-1 371 0 0,-1 2-1 0 0,4 2-690 0 0,-8-1 220 0 0,-6-1-76 0 0,0 1 0 0 0,1 1 0 0 0,9 3-144 0 0,25 2 64 0 0,-33-6-27 0 0,-1 0-1 0 0,0-1 0 0 0,0-1 0 0 0,0-1 0 0 0,0 0 1 0 0,10-2-37 0 0,-19 2 85 0 0,0 0-1 0 0,0 0 1 0 0,0-1 0 0 0,0 1 0 0 0,0-1 0 0 0,0-1 0 0 0,-1 1 0 0 0,1-1 0 0 0,1-1-85 0 0,15-4 68 0 0,-5 3-30 0 0,-12 4 20 0 0,-4 1-90 0 0,0 0 0 0 0,0 0 1 0 0,0 0-1 0 0,0 0 1 0 0,0 0-1 0 0,0 0 0 0 0,-1-1 1 0 0,1 1-1 0 0,0 0 0 0 0,0 0 1 0 0,0-1-1 0 0,0 1 0 0 0,-1-1 1 0 0,1 1-1 0 0,0-1 0 0 0,0 1 1 0 0,-1-1-1 0 0,1 1 0 0 0,0-1 1 0 0,-1 0-1 0 0,1 1 0 0 0,0-1 1 0 0,-1 0-1 0 0,1 0 1 0 0,-1 1-1 0 0,0-1 0 0 0,1 0 1 0 0,-1 0-1 0 0,1 0 0 0 0,-1 0 1 0 0,0 0-1 0 0,0 1 0 0 0,0-1 1 0 0,1 0 31 0 0,-3-1-188 0 0,1 1 1 0 0,-1 0-1 0 0,0 0 1 0 0,1 0-1 0 0,-1 0 1 0 0,0 0-1 0 0,1 0 1 0 0,-1 1-1 0 0,0-1 1 0 0,0 0-1 0 0,-1 1 188 0 0,-21 0-15 0 0,18 0 15 0 0,-1 1 0 0 0,1 0 0 0 0,-1 0 0 0 0,1 1 0 0 0,-1 0 0 0 0,-7 2 0 0 0,11-4 57 0 0,0 1-1 0 0,0 0 1 0 0,0 0-1 0 0,0 0 1 0 0,0 1-1 0 0,0-1 1 0 0,0 1 0 0 0,0 0-1 0 0,1 0 1 0 0,-3 1-57 0 0,-1 2 250 0 0,-5 3 40 0 0,1 1-1 0 0,0 0 0 0 0,1 1 1 0 0,-2 2-290 0 0,-9 10 2 0 0,17-18 95 0 0,-1 0 0 0 0,1 0-1 0 0,1 0 1 0 0,-1 0 0 0 0,0 2-97 0 0,-12 16 780 0 0,12-19-727 0 0,0 0 1 0 0,0 0-1 0 0,1 0 0 0 0,0 1 0 0 0,-1-1 0 0 0,1 1 0 0 0,0 0 0 0 0,1-1 1 0 0,-1 1-1 0 0,1 0 0 0 0,-1 0 0 0 0,1 0 0 0 0,0 0 0 0 0,0 3-53 0 0,-6 27 52 0 0,5-28-48 0 0,1 0 0 0 0,-1 0 0 0 0,1 0 0 0 0,0 0 0 0 0,1 3-4 0 0,-1 9 128 0 0,0-15-71 0 0,1 0 0 0 0,0 0 0 0 0,0-1 0 0 0,0 1 0 0 0,0 0 0 0 0,0 0 0 0 0,0 0 0 0 0,1 0 0 0 0,-1-1 0 0 0,1 1 1 0 0,0 0-1 0 0,0-1 0 0 0,0 1 0 0 0,0 0 0 0 0,1-1 0 0 0,-1 1 0 0 0,2 1-57 0 0,1 0 118 0 0,0 0 0 0 0,0 0 0 0 0,1 0 1 0 0,-1 0-1 0 0,1-1 0 0 0,0 0 0 0 0,0 0 1 0 0,0 0-1 0 0,0-1 0 0 0,1 1 0 0 0,-1-1 1 0 0,1-1-1 0 0,4 2-118 0 0,-4-2 61 0 0,0 0 0 0 0,0-1 1 0 0,0 1-1 0 0,0-1 0 0 0,0-1 1 0 0,0 1-1 0 0,1-1-61 0 0,0 0 55 0 0,19-2 27 0 0,0-2-1 0 0,0-1 1 0 0,-1-1-1 0 0,22-9-81 0 0,-4 2-190 0 0,-23 8 47 0 0</inkml:trace>
  <inkml:trace contextRef="#ctx0" brushRef="#br0" timeOffset="3004.253">2012 575 7312 0 0,'13'1'127'0'0,"-9"-1"-51"0"0,-1 0 0 0 0,1 0 0 0 0,0 0 0 0 0,-1 0 1 0 0,1-1-1 0 0,-1 1 0 0 0,2-1-76 0 0,-5 0 87 0 0,1 1 0 0 0,0-1 0 0 0,0 1 1 0 0,-1-1-1 0 0,1 1 0 0 0,0-1 0 0 0,-1 0 1 0 0,1 1-1 0 0,-1-1 0 0 0,1 0 0 0 0,-1 1 1 0 0,1-1-1 0 0,-1 0 0 0 0,1 0 0 0 0,-1 1 0 0 0,0-1 1 0 0,1 0-1 0 0,-1 0 0 0 0,0 0 0 0 0,0 0 1 0 0,1 1-1 0 0,-1-1-87 0 0,2-6 2259 0 0,20-36 3374 0 0,-21 41-5121 0 0,-1 2 0 0 0,0-2 0 0 0,2-5 0 0 0,-2 5 0 0 0,0 2 0 0 0,10 14 2135 0 0,-9-10-2646 0 0,0-1 0 0 0,0 1 0 0 0,-1-1 0 0 0,1 1 0 0 0,-1-1-1 0 0,0 1 1 0 0,0 0 0 0 0,0-1 0 0 0,0 1 0 0 0,-1 2-1 0 0,-9 41 336 0 0,4-23 224 0 0,-6 31-653 0 0,-4 2 93 0 0,6-22-6291 0 0,5-18-1452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3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15664 0 0,'0'0'718'0'0,"0"0"-19"0"0,6 3-421 0 0,-1-2-106 0 0,0 1-1 0 0,-1-1 0 0 0,1-1 0 0 0,0 1 1 0 0,0-1-1 0 0,-1 0 0 0 0,1 0 0 0 0,0 0 0 0 0,0-1 1 0 0,3 0-172 0 0,29-1 351 0 0,-15 2 110 0 0,-1-1 0 0 0,0 0 0 0 0,1-2 0 0 0,13-3-461 0 0,41-5 204 0 0,-39 13 130 0 0,-22-1-2047 0 0,-1 0-3879 0 0,-14-1-652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3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11976 0 0,'-2'0'546'0'0,"1"0"-371"0"0,-3 0 6 0 0,-7 7 191 0 0,6-2-209 0 0,4-3 568 0 0,1-2 241 0 0,0 0 41 0 0,0 2-60 0 0,0-1-833 0 0,1 1 0 0 0,0 0 0 0 0,-1 0-1 0 0,1 0 1 0 0,0 0 0 0 0,0-1 0 0 0,-1 1 0 0 0,2 0-1 0 0,-1-1 1 0 0,0 1 0 0 0,0-1 0 0 0,0 1 0 0 0,1-1-1 0 0,-1 1 1 0 0,1-1 0 0 0,-1 0 0 0 0,1 0 0 0 0,0 1-120 0 0,1 0 41 0 0,1-1 0 0 0,-1 1 0 0 0,1-1 0 0 0,0 1 0 0 0,0-1 0 0 0,-1 0 0 0 0,1-1 0 0 0,0 1 0 0 0,1-1-41 0 0,10 1-46 0 0,0-1 0 0 0,1 0 0 0 0,-1-2-1 0 0,8-1 47 0 0,21-1 0 0 0,4 1 0 0 0,-28 2 0 0 0,16 2-426 0 0,-13-1-4491 0 0,-4-1-1131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3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87 161 11976 0 0,'-2'-2'80'0'0,"-1"0"1"0"0,0 0-1 0 0,1 0 1 0 0,-1 0-1 0 0,0 1 1 0 0,0-1-1 0 0,0 1 1 0 0,0 0 0 0 0,0 0-1 0 0,0 0 1 0 0,-1 0-1 0 0,1 0 1 0 0,0 1-1 0 0,0-1 1 0 0,-1 1-1 0 0,1 0 1 0 0,0 0-81 0 0,-21-3 376 0 0,16 1 152 0 0,11 0-164 0 0,-3 2-270 0 0,1 0 0 0 0,-1 0-1 0 0,0 0 1 0 0,1 0 0 0 0,-1 0-1 0 0,1 0 1 0 0,-1 0 0 0 0,0-1-1 0 0,1 1 1 0 0,-1 0 0 0 0,1 0-1 0 0,-1-1 1 0 0,0 1 0 0 0,1 0-1 0 0,-1 0 1 0 0,0-1 0 0 0,1 1-1 0 0,-1 0 1 0 0,0-1 0 0 0,0 1-1 0 0,1 0 1 0 0,-1-1-1 0 0,0 1-93 0 0,13-12 1983 0 0,-9 9-1475 0 0,7-5-346 0 0,5-4-87 0 0,-8 3 673 0 0,-7 9-695 0 0,0-1-1 0 0,-1 1 1 0 0,1-1 0 0 0,0 0 0 0 0,-1 1-1 0 0,1-1 1 0 0,-1 0 0 0 0,1 1-1 0 0,-1-1 1 0 0,1 0 0 0 0,-1 0 0 0 0,1 0-1 0 0,-1 1 1 0 0,0-1 0 0 0,1 0-1 0 0,-1 0 1 0 0,0 0 0 0 0,0 0-1 0 0,0 0 1 0 0,0 0 0 0 0,0 1 0 0 0,0-1-1 0 0,0 0-52 0 0,0 0 1 0 0,0 1 0 0 0,1-1-1 0 0,-1 1 1 0 0,0-1 0 0 0,0 1-1 0 0,0-1 1 0 0,1 1 0 0 0,-1-1-1 0 0,0 1 1 0 0,1 0 0 0 0,-1-1-1 0 0,0 1 1 0 0,1 0 0 0 0,-1-1-1 0 0,0 1 1 0 0,1 0 0 0 0,-1-1-1 0 0,1 1 1 0 0,-1 0 0 0 0,1 0-1 0 0,-1-1 1 0 0,0 1 0 0 0,1 0-1 0 0,-1 0 1 0 0,1 0 0 0 0,-1 0-1 0 0,17-4-3 0 0,-11 2 4 0 0,0 1-1 0 0,-1-1 0 0 0,0 1 0 0 0,0 1 0 0 0,1-1 0 0 0,-1 1 0 0 0,0 0 0 0 0,4 0 0 0 0,3 0 0 0 0,-4 0 0 0 0,0 0 0 0 0,0 1 0 0 0,0 0 0 0 0,0 1 0 0 0,0-1 0 0 0,-1 1 0 0 0,6 3 0 0 0,3-1 0 0 0,28 10 0 0 0,-21-7 0 0 0,0 0 0 0 0,1-1 0 0 0,23 2 0 0 0,-37-7 0 0 0,0-2 0 0 0,-1 1 0 0 0,9-2 0 0 0,16-1 0 0 0,-16 2 0 0 0,-1 0 0 0 0,1-1 0 0 0,-1-1 0 0 0,0 0 0 0 0,0-2 0 0 0,1 0 0 0 0,-6 1 0 0 0,-1-1 0 0 0,0 0 0 0 0,0 0 0 0 0,0-1 0 0 0,0 0 0 0 0,-1-1 0 0 0,0-1 0 0 0,-1 1 0 0 0,1-2 0 0 0,3-4 0 0 0,-11 9-64 0 0,-20 3-1256 0 0,2 8-958 0 0,1 1-590 0 0,-11 2 332 0 0,3 0-21 0 0</inkml:trace>
  <inkml:trace contextRef="#ctx0" brushRef="#br0" timeOffset="335.426">480 100 11976 0 0,'0'0'266'0'0,"-7"6"769"0"0,1-6-954 0 0,4 0 285 0 0,-41 25 5276 0 0,42-25-5641 0 0,1 0 0 0 0,0 0 0 0 0,-1 0 0 0 0,1 0 0 0 0,0 1 0 0 0,0-1 0 0 0,-1 0 0 0 0,1 0-1 0 0,0 1 1 0 0,-1-1 0 0 0,1 0 0 0 0,0 0 0 0 0,0 1 0 0 0,0-1 0 0 0,-1 0 0 0 0,1 1 0 0 0,0-1 0 0 0,0 0 0 0 0,0 1 0 0 0,0-1 0 0 0,0 0 0 0 0,-1 1 0 0 0,1-1-1 0 0,0 1 1 0 0,0-1 0 0 0,0 0 0 0 0,0 1 0 0 0,0-1 0 0 0,0 0 0 0 0,0 1 0 0 0,0-1-1 0 0,1 1 5 0 0,-1 0 0 0 0,0 0 0 0 0,0-1 0 0 0,-1 1 0 0 0,1 0 0 0 0,0-1 0 0 0,0 1 0 0 0,0 0-1 0 0,0 0 1 0 0,0-1 0 0 0,-1 1 0 0 0,1 0 0 0 0,0-1 0 0 0,-1 1 0 0 0,1-1 0 0 0,-1 1-5 0 0,-7 9 250 0 0,6-8-142 0 0,0 0 0 0 0,0 1 1 0 0,0-1-1 0 0,0 1 0 0 0,1-1 0 0 0,-1 1 0 0 0,1 0 1 0 0,-1 0-1 0 0,1-1 0 0 0,0 1 0 0 0,0 0 1 0 0,0 0-1 0 0,1 0 0 0 0,-1 0 0 0 0,1 0 0 0 0,-1 1-108 0 0,1-2 2 0 0,0 0 0 0 0,-1 1 0 0 0,1-1 0 0 0,-1 0 0 0 0,1 1 0 0 0,-1-1 0 0 0,0 0 0 0 0,0 0 0 0 0,0 1-2 0 0,0-2 0 0 0,0 1 0 0 0,0 0 0 0 0,0 0-1 0 0,1-1 1 0 0,-1 1 0 0 0,1 0 0 0 0,-1 0 0 0 0,1 0 0 0 0,0 0 0 0 0,-1 0 0 0 0,1-1-1 0 0,0 1 1 0 0,0 0 0 0 0,3 11 0 0 0,-2-11 0 0 0,-1 1 0 0 0,1-1 0 0 0,-1 1 0 0 0,0-1 0 0 0,0 1 0 0 0,0-1 0 0 0,0 1 0 0 0,0 0 0 0 0,0-1 0 0 0,-1 1 0 0 0,1-1 0 0 0,-1 1 0 0 0,0 0 0 0 0,1 0 0 0 0,-1 0 0 0 0,1 0 0 0 0,-1 0 0 0 0,1 0 0 0 0,0 0 0 0 0,1 0 0 0 0,-1 0 0 0 0,0 0 0 0 0,1 1 0 0 0,0 0 0 0 0,-1-1 0 0 0,1 1 0 0 0,-1-1 0 0 0,0 1 0 0 0,0 0 0 0 0,-1-1 0 0 0,1 1 0 0 0,0-2 0 0 0,0 0-1 0 0,0 1 1 0 0,0-1 0 0 0,0 0-1 0 0,0 0 1 0 0,0 0-1 0 0,1 0 1 0 0,-1 0-1 0 0,1 0 1 0 0,0 0 0 0 0,0 0-1 0 0,-1 0 1 0 0,1-1-1 0 0,1 2 1 0 0,-1-2 5 0 0,0 1 0 0 0,-1-1 0 0 0,1 1 0 0 0,0 0 0 0 0,-1 0 0 0 0,1-1-1 0 0,-1 1 1 0 0,1 0 0 0 0,-1 0 0 0 0,0 0 0 0 0,0-1 0 0 0,0 1 0 0 0,0 0 0 0 0,0 0-1 0 0,0 0 1 0 0,0 0-5 0 0,0-2 31 0 0,-1 1 1 0 0,1 0-1 0 0,0-1 0 0 0,0 1 0 0 0,-1-1 0 0 0,1 1 0 0 0,0 0 0 0 0,0-1 0 0 0,0 1 0 0 0,0 0 0 0 0,0-1 0 0 0,0 1 1 0 0,0 0-1 0 0,0-1 0 0 0,0 1 0 0 0,0-1 0 0 0,0 1 0 0 0,0 0 0 0 0,1-1 0 0 0,-1 1 0 0 0,0-1 0 0 0,0 1 0 0 0,1 0 0 0 0,-1-1 1 0 0,0 1-1 0 0,1-1 0 0 0,-1 1 0 0 0,1-1 0 0 0,-1 1 0 0 0,1-1 0 0 0,-1 1 0 0 0,0-1 0 0 0,1 0 0 0 0,0 1 0 0 0,-1-1 1 0 0,1 0-1 0 0,-1 1 0 0 0,1-1 0 0 0,-1 0 0 0 0,1 0 0 0 0,0 1 0 0 0,-1-1 0 0 0,1 0 0 0 0,0 0-31 0 0,6 4 61 0 0,0-1 0 0 0,1 0 0 0 0,0-1-1 0 0,0 0 1 0 0,0 0 0 0 0,0 0 0 0 0,0-1 0 0 0,0 0-1 0 0,0-1 1 0 0,7 0-61 0 0,10 0-280 0 0,-18 0-141 0 0,-1 0 0 0 0,1-1 0 0 0,-1 1 0 0 0,7-2 421 0 0,-5 0-559 0 0,-3 1-123 0 0,-1 0 0 0 0,1 0 1 0 0,0-1-1 0 0,-1 1 0 0 0,3-2 682 0 0,0-3-6483 0 0</inkml:trace>
  <inkml:trace contextRef="#ctx0" brushRef="#br0" timeOffset="591.535">783 357 13824 0 0,'0'0'314'0'0,"0"0"46"0"0,0 0 22 0 0,0 0-50 0 0,1 2-220 0 0,7 26 336 0 0,-7-27 38 0 0,-1 1 23 0 0,5 57 2051 0 0,-6-38-1544 0 0,0 0-1 0 0,-4 11-1015 0 0,2-12 56 0 0,0 1 1 0 0,1 11-57 0 0,0-19 0 0 0,2-10 0 0 0,-1-1 0 0 0,1 0 0 0 0,-1 1 0 0 0,1 0 0 0 0,0-1 0 0 0,0 1 0 0 0,0-1 0 0 0,0 1 0 0 0,1-1 0 0 0,-1 1 0 0 0,1-1 0 0 0,-1 1 0 0 0,1-1 0 0 0,0 1 0 0 0,0 0-239 0 0,1 0 0 0 0,-1 0 0 0 0,1 0 0 0 0,0 0 0 0 0,-1 0 0 0 0,1 0 0 0 0,1 0 239 0 0,-1-1-492 0 0,0 0 0 0 0,1 0 0 0 0,0 0-1 0 0,-1-1 1 0 0,1 1 0 0 0,0-1 0 0 0,0 1 0 0 0,2-1 492 0 0,11 1-2045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3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53 11976 0 0,'-1'0'38'0'0,"1"-1"-1"0"0,-1 1 1 0 0,1 0 0 0 0,-1-1 0 0 0,1 1 0 0 0,-1-1 0 0 0,1 1 0 0 0,-1-1 0 0 0,1 0 0 0 0,0 1 0 0 0,-1-1 0 0 0,1 1 0 0 0,0-1-1 0 0,0 0 1 0 0,-1 1 0 0 0,1-1 0 0 0,0 1 0 0 0,0-1 0 0 0,0 0 0 0 0,0 1 0 0 0,0-1 0 0 0,0 0 0 0 0,0 1 0 0 0,0-1-1 0 0,0 0-37 0 0,6-18 373 0 0,-2 5 55 0 0,-4 13 58 0 0,0 1 24 0 0,1-1-68 0 0,3-1-220 0 0,-3 1 164 0 0,0 1-280 0 0,0 0 0 0 0,0 0 0 0 0,0 0 0 0 0,1 0 0 0 0,-1 1 0 0 0,0-1 0 0 0,0 0 0 0 0,0 0 0 0 0,0 1 0 0 0,0-1 0 0 0,0 1 0 0 0,0-1 0 0 0,0 1 0 0 0,0-1-1 0 0,0 1-105 0 0,2 4 41 0 0,0 0-1 0 0,0 0 0 0 0,-1 0 1 0 0,1 1-1 0 0,-1-1 0 0 0,-1 1 1 0 0,1-1-1 0 0,-1 1 1 0 0,0 0-1 0 0,0-1 0 0 0,0 1 1 0 0,-1 5-41 0 0,-1 10 507 0 0,0 0 0 0 0,-2-1 0 0 0,0 2-507 0 0,-1 4 58 0 0,-8 26-53 0 0,8-37-28 0 0,1 1 0 0 0,0 0 0 0 0,1 0 23 0 0,-1 4-570 0 0,2-14 419 0 0,1-1 1 0 0,-1 1-1 0 0,1 0 0 0 0,0 0 0 0 0,0 0 0 0 0,0 0 0 0 0,1 0 0 0 0,0 0 0 0 0,1 4 151 0 0,-1-8 0 0 0,-1 0 0 0 0,1 0 0 0 0,-1-1 0 0 0,1 1 0 0 0,0 0 0 0 0,0 0 0 0 0,0-1 0 0 0,0 1 0 0 0,0 0 0 0 0,0-1 0 0 0,1 1 0 0 0,-1-1 0 0 0,0 1 0 0 0,1-1 0 0 0,-1 0 0 0 0,1 1 0 0 0,0-1 0 0 0,-1 0 0 0 0,1 0 0 0 0,0 0 0 0 0,0 0 0 0 0,-1-1 0 0 0,1 1 0 0 0,0 0 0 0 0,0-1 0 0 0,1 1 0 0 0,3 0 17 0 0,0 1 38 0 0,-1-1 0 0 0,0 0 0 0 0,1-1 0 0 0,-1 1 0 0 0,1-1 0 0 0,-1 0 0 0 0,3 0-55 0 0,3-1 409 0 0,0 1 1 0 0,0 1 0 0 0,2 0-410 0 0,17 1 345 0 0,164-8 1703 0 0,-133 2-2096 0 0,-60 4-289 0 0,-1 0-138 0 0,0 0-33 0 0,0 0-140 0 0,0 0-572 0 0,0 0-253 0 0,0 0-51 0 0,0 0-10 0 0</inkml:trace>
  <inkml:trace contextRef="#ctx0" brushRef="#br0" timeOffset="324.561">856 17 13824 0 0,'7'-12'1500'0'0,"-2"8"-1418"0"0,-4 3 284 0 0,-1 1 120 0 0,0 0 23 0 0,0 0-66 0 0,0 0-438 0 0,0 0 0 0 0,1 1-1 0 0,-1-1 1 0 0,0 0 0 0 0,0 0 0 0 0,1 0-1 0 0,-1 0 1 0 0,0 1 0 0 0,0-1-1 0 0,0 0 1 0 0,0 0 0 0 0,1 1 0 0 0,-1-1-1 0 0,0 0 1 0 0,0 0 0 0 0,0 0 0 0 0,0 1-1 0 0,0-1 1 0 0,0 0 0 0 0,1 1-1 0 0,-1-1 1 0 0,0 0 0 0 0,0 0 0 0 0,0 1-1 0 0,0-1 1 0 0,0 0 0 0 0,0 0 0 0 0,0 1-1 0 0,0-1 1 0 0,0 0 0 0 0,-1 1 0 0 0,1-1-1 0 0,0 0 1 0 0,0 0 0 0 0,0 1-1 0 0,0-1 1 0 0,0 0-5 0 0,-3 11 62 0 0,-3 8 586 0 0,0-1 8 0 0,-1-1 0 0 0,-5 9-656 0 0,-60 126 16 0 0,52-112-16 0 0,2 1 0 0 0,-10 34 0 0 0,12-39 0 0 0,11-26 0 0 0,1 0 0 0 0,0 0 0 0 0,-1 5 0 0 0,-22 51 443 0 0,25-59-144 0 0,0-1-154 0 0,0-1 0 0 0,0 1 0 0 0,1 0 0 0 0,0 0 1 0 0,0 0-1 0 0,0 0 0 0 0,1 0 0 0 0,0 0 0 0 0,1 3-145 0 0,-1-8-9 0 0,0 1 0 0 0,0-1 0 0 0,0 0 0 0 0,1 0 0 0 0,-1 0-1 0 0,0 0 1 0 0,1 0 0 0 0,-1 0 0 0 0,1 0 0 0 0,-1 0 0 0 0,1 0-1 0 0,0-1 1 0 0,-1 1 0 0 0,1 0 0 0 0,0 0 0 0 0,0 0 0 0 0,-1-1-1 0 0,1 1 1 0 0,0 0 0 0 0,0-1 0 0 0,0 1 0 0 0,0-1 0 0 0,0 1 0 0 0,0-1-1 0 0,0 1 1 0 0,0-1 0 0 0,0 0 9 0 0,4 1-288 0 0,-1 0-1 0 0,0-1 1 0 0,0 0-1 0 0,0 0 1 0 0,0 0 0 0 0,3 0 288 0 0,6-1-852 0 0,-12 1 734 0 0,0 0 0 0 0,1 0-1 0 0,-1 0 1 0 0,0 0 0 0 0,1-1-1 0 0,-1 1 1 0 0,0 0 0 0 0,0-1 0 0 0,1 1-1 0 0,-1-1 1 0 0,0 1 0 0 0,0-1 0 0 0,1 1-1 0 0,-1-1 1 0 0,0 0 0 0 0,0 0-1 0 0,0 0 119 0 0,11-8-1023 0 0</inkml:trace>
  <inkml:trace contextRef="#ctx0" brushRef="#br0" timeOffset="681.939">1143 308 11976 0 0,'31'-11'1312'0'0,"-28"9"-1242"0"0,-2 1 296 0 0,-1 1 120 0 0,0 0 24 0 0,0 0 2 0 0,-9 9 1023 0 0,6-7-1357 0 0,-4 4-71 0 0,-1 0 1 0 0,1 0 0 0 0,-1-1-1 0 0,-3 1-107 0 0,-2 2 370 0 0,1 0 0 0 0,0 1 0 0 0,0 1 0 0 0,1 0 0 0 0,-9 10-370 0 0,4-4 182 0 0,9-9-176 0 0,0 2-1 0 0,0-1 1 0 0,-3 7-6 0 0,-7 9-1 0 0,14-19 1 0 0,-1 1 0 0 0,1 0 0 0 0,0 0 0 0 0,1 0 0 0 0,-1 0 0 0 0,1 0 0 0 0,0 0 0 0 0,1 1 0 0 0,-1-1 0 0 0,1 1 0 0 0,1 0 0 0 0,-1 5 0 0 0,1-8 0 0 0,1-1 0 0 0,-1 0-1 0 0,1 0 1 0 0,0 0-1 0 0,0 0 1 0 0,0 0 0 0 0,0 0-1 0 0,0 0 1 0 0,1 0-1 0 0,-1 0 1 0 0,1 0 0 0 0,0-1-1 0 0,-1 1 1 0 0,1 0-1 0 0,1-1 1 0 0,0 1 0 0 0,1 1 8 0 0,-1-1 0 0 0,1 1 0 0 0,0-1-1 0 0,1 0 1 0 0,-1-1 0 0 0,0 1 0 0 0,1-1 0 0 0,-1 0 0 0 0,1 0-1 0 0,1 1-7 0 0,12 1 494 0 0,-1 0 0 0 0,1-1 0 0 0,0 0 0 0 0,13-1-494 0 0,23 5 0 0 0,-43-4 0 0 0,0-1 0 0 0,1-1 0 0 0,-1 0 0 0 0,1 0 0 0 0,0-1 0 0 0,-1-1 0 0 0,1 0 0 0 0,1-1 0 0 0,-9 1 60 0 0,0 1-1 0 0,-1-1 1 0 0,1 1 0 0 0,-1 0-1 0 0,1 0 1 0 0,0 0-1 0 0,-1 1 1 0 0,4 0-60 0 0,32 2-4678 0 0,-39-3 3144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3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20 177 8288 0 0,'0'0'190'0'0,"0"0"28"0"0,-5 0 199 0 0,1-2-378 0 0,-1 2 37 0 0,4 0 312 0 0,0 0-364 0 0,-2 0 2138 0 0,4 0 1568 0 0,4-2-859 0 0,-1 1-3915 0 0,2-1 1168 0 0,1 0 0 0 0,-1 0 0 0 0,0 1 0 0 0,0 0 0 0 0,1 1-1 0 0,-1-1 1 0 0,0 1 0 0 0,2 0-124 0 0,25-2 908 0 0,-16 0-867 0 0,0 1 0 0 0,0 1 0 0 0,1 0 0 0 0,2 2-41 0 0,25-1 1 0 0,176-8-1 0 0,-169 3 0 0 0,0 3 0 0 0,-1 2 0 0 0,47 7 0 0 0,-40-3 0 0 0,1-2 0 0 0,55-6 0 0 0,-14 1 0 0 0,37-4 0 0 0,-53 3 0 0 0,27-7 0 0 0,-50 4 0 0 0,83 0 0 0 0,131-8 0 0 0,-122 10 0 0 0,-2 0 0 0 0,-73 3 0 0 0,-50 1 0 0 0,0-1 0 0 0,20-3 0 0 0,55-10-1976 0 0,40 4 1976 0 0,-21-4-16 0 0,20 0 16 0 0,-31 3 0 0 0,121 3 0 0 0,-41 0 0 0 0,-65 2 574 0 0,-1 0-41 0 0,-59 4-1607 0 0,-23 1 1041 0 0,15 1 33 0 0,-4-1 0 0 0,-3-1 0 0 0,51 2 0 0 0,-37-2 0 0 0,-10 1 0 0 0,-15 0 0 0 0,24 3 0 0 0,-20-2 0 0 0,-30 0 0 0 0,-1 0 0 0 0,0 1 0 0 0,7 1 0 0 0,6 1 0 0 0,-1-1 0 0 0,1-1 0 0 0,13-2 0 0 0,4 0 0 0 0,-28 3 0 0 0,-2 3 0 0 0,-8-5-1163 0 0,-4 0-4657 0 0</inkml:trace>
  <inkml:trace contextRef="#ctx0" brushRef="#br0" timeOffset="2816.784">495 400 13824 0 0,'3'-5'173'0'0,"3"-3"799"0"0,-4 7 33 0 0,-1 4 468 0 0,-10 72 503 0 0,7-30-1976 0 0,2 30 0 0 0,0 15 0 0 0,-1 56 2015 0 0,1-78-1982 0 0,3-53-33 0 0,-2-13 0 0 0,-1-1 0 0 0,1 1 0 0 0,-1 0 0 0 0,1 0 0 0 0,-1 0 0 0 0,0 0 0 0 0,0 0 0 0 0,0 0 0 0 0,0 0 0 0 0,0 0 0 0 0,-1 1 0 0 0,-3 4-64 0 0,3-6-273 0 0,-11-9-6233 0 0,8 2 326 0 0</inkml:trace>
  <inkml:trace contextRef="#ctx0" brushRef="#br0" timeOffset="3108.365">165 493 13824 0 0,'0'0'314'0'0,"-1"0"-218"0"0,1 0 0 0 0,0-1 0 0 0,0 1 1 0 0,-1-1-1 0 0,1 1 0 0 0,0-1 0 0 0,0 1 0 0 0,0 0 0 0 0,-1-1 0 0 0,1 1 0 0 0,0-1 0 0 0,0 1 0 0 0,0-1 0 0 0,0 1 0 0 0,0-1 0 0 0,0 1 1 0 0,0-1-97 0 0,12-3 606 0 0,1 0-1 0 0,-1 1 1 0 0,0 0 0 0 0,1 1 0 0 0,0 0 0 0 0,12 1-606 0 0,41-3 370 0 0,0-2-1 0 0,9-4-369 0 0,-40 5 717 0 0,112-17-109 0 0,-105 18-608 0 0,-6 1 0 0 0,27-6 0 0 0,-45 6 0 0 0,0 2 0 0 0,1 0 0 0 0,8 1 0 0 0,-20 0 0 0 0,0 0-700 0 0,1 1 0 0 0,-1 0-1 0 0,0 0 1 0 0,1 0-1 0 0,-1 1 1 0 0,3 1 700 0 0,2 0-1533 0 0</inkml:trace>
  <inkml:trace contextRef="#ctx0" brushRef="#br0" timeOffset="3440.779">841 738 13824 0 0,'0'0'629'0'0,"0"0"-12"0"0,7 0-367 0 0,49-2-177 0 0,-29 1 623 0 0,15-2 494 0 0,-15 0-484 0 0,-1 2 0 0 0,0 0-1 0 0,14 3-705 0 0,9-1 27 0 0,-11-2 1413 0 0,14-4-1440 0 0,-41 5 253 0 0,-1 0 0 0 0,1 1 0 0 0,4 1-253 0 0,27 0-673 0 0,-39-2 112 0 0,1 0 1 0 0,-1-1-1 0 0,1 1 1 0 0,-1-1 0 0 0,1 0-1 0 0,0-1 561 0 0,-3 2-6482 0 0</inkml:trace>
  <inkml:trace contextRef="#ctx0" brushRef="#br0" timeOffset="3732.434">1169 580 13824 0 0,'0'0'28'0'0,"-1"-1"0"0"0,1 1 0 0 0,0 0 0 0 0,-1 0 1 0 0,1 0-1 0 0,0 0 0 0 0,-1 0 0 0 0,1 0 0 0 0,-1 0 0 0 0,1 0 1 0 0,0 0-1 0 0,-1 0 0 0 0,1 0 0 0 0,0 0 0 0 0,-1 0 1 0 0,1 0-1 0 0,0 0 0 0 0,-1 0 0 0 0,1 0 0 0 0,0 1 0 0 0,-1-1 1 0 0,1 0-1 0 0,0 0 0 0 0,0 0 0 0 0,-1 0 0 0 0,1 1 1 0 0,0-1-1 0 0,-1 0 0 0 0,1 0 0 0 0,0 1 0 0 0,0-1 1 0 0,0 0-1 0 0,-1 1 0 0 0,1-1 0 0 0,0 0 0 0 0,0 0 0 0 0,0 1 1 0 0,0-1-1 0 0,-1 0 0 0 0,1 1 0 0 0,0-1 0 0 0,0 0 1 0 0,0 1-1 0 0,0-1 0 0 0,0 0 0 0 0,0 1 0 0 0,0-1 1 0 0,0 1-1 0 0,0-1 0 0 0,0 0 0 0 0,0 1 0 0 0,0-1 0 0 0,0 0 1 0 0,1 1-29 0 0,2 24-69 0 0,-2-19 128 0 0,3 57 863 0 0,4-18 133 0 0,-2 0 0 0 0,-2 0 0 0 0,-1 16-1055 0 0,-2-48 149 0 0,1 0 0 0 0,0-1 0 0 0,1 1 0 0 0,0 0 0 0 0,1-1 0 0 0,1 0 0 0 0,-1 0 0 0 0,4 3-149 0 0,-1-2-1937 0 0,-4-3 914 0 0</inkml:trace>
  <inkml:trace contextRef="#ctx0" brushRef="#br0" timeOffset="4313.858">1906 441 15664 0 0,'0'0'356'0'0,"0"0"49"0"0,0 0 21 0 0,0 0-42 0 0,0 2-250 0 0,0 11-133 0 0,2 0 0 0 0,2 12-1 0 0,-2-11 311 0 0,0 0 1 0 0,-1-1 0 0 0,0 2-312 0 0,-2 29 633 0 0,-2 0 0 0 0,-2 0 0 0 0,-2 0 0 0 0,-2-1 0 0 0,-4 6-633 0 0,3-4 9 0 0,8-32 145 0 0,-1 0-1 0 0,0-1 1 0 0,-1 1 0 0 0,0-1-1 0 0,-1 0 1 0 0,-1 1-154 0 0,-3-4 952 0 0,8-9-947 0 0,1 0-1 0 0,0 0 1 0 0,0 0 0 0 0,-1 0-1 0 0,1 0 1 0 0,0 0-1 0 0,-1 0 1 0 0,1 0 0 0 0,0 0-1 0 0,-1 0 1 0 0,1 0 0 0 0,0 0-1 0 0,0 0 1 0 0,-1 0 0 0 0,1 0-1 0 0,0-1 1 0 0,0 1 0 0 0,-1 0-1 0 0,1 0 1 0 0,0 0 0 0 0,0 0-1 0 0,-1-1 1 0 0,1 1 0 0 0,0 0-1 0 0,0 0 1 0 0,0 0-1 0 0,-1-1 1 0 0,1 1 0 0 0,0 0-1 0 0,0 0 1 0 0,0-1 0 0 0,0 1-1 0 0,0 0 1 0 0,0-1 0 0 0,0 1-1 0 0,-1 0 1 0 0,1 0 0 0 0,0-1-1 0 0,0 1-4 0 0,-4-13-27 0 0,4 12 38 0 0,-3-12-120 0 0,1-1-1 0 0,0 0 1 0 0,1 0-1 0 0,0 0 1 0 0,1 0-1 0 0,2-9 110 0 0,3-25-2303 0 0,6-14 2303 0 0,-1 0-914 0 0,-5 29 859 0 0,1 0 0 0 0,2 0-1 0 0,3-6 56 0 0,-5 18 0 0 0,-5 17 0 0 0,-1 0 0 0 0,1 0 0 0 0,1 0 0 0 0,-1 0 0 0 0,0 0 0 0 0,1 1 0 0 0,0-1 0 0 0,0 0 0 0 0,0 1 0 0 0,1-2 0 0 0,1 0 0 0 0,-2 3 0 0 0,-1 0 0 0 0,0 0 0 0 0,1 0 0 0 0,-1 1 0 0 0,1-1 0 0 0,0 0 0 0 0,-1 1 0 0 0,1-1 0 0 0,0 1 0 0 0,0-1 0 0 0,0 1 0 0 0,0 0 0 0 0,0 0 0 0 0,0 0 0 0 0,1 0 0 0 0,-1 0 0 0 0,0 0 0 0 0,0 1 0 0 0,1-1 0 0 0,-1 1 0 0 0,1 0 0 0 0,1 0 8 0 0,0 0-1 0 0,0 0 0 0 0,0 0 1 0 0,0 1-1 0 0,0 0 0 0 0,0 0 0 0 0,0 0 1 0 0,0 1-1 0 0,0-1 0 0 0,-1 1 1 0 0,1 0-1 0 0,2 1-7 0 0,-2 0 144 0 0,0 1 0 0 0,1-1 0 0 0,-1 1 0 0 0,-1 0 0 0 0,1 0 0 0 0,0 1 0 0 0,-1-1 0 0 0,0 1 0 0 0,0 0-144 0 0,23 35 614 0 0,-9-14-617 0 0,-1 1 0 0 0,5 13 3 0 0,-6-4 410 0 0,-1 2 0 0 0,-2-1-1 0 0,-2 2 1 0 0,-2-1-1 0 0,2 29-409 0 0,-9-65-4 0 0,-1-1 2 0 0,1 0-1 0 0,-1-1 0 0 0,0 1 1 0 0,0 0-1 0 0,0 0 1 0 0,0-1-1 0 0,0 1 0 0 0,0 0 1 0 0,0-1-1 0 0,0 1 1 0 0,0 0-1 0 0,0-1 0 0 0,-1 1 1 0 0,1 0-1 0 0,0-1 1 0 0,0 1-1 0 0,-1 0 0 0 0,1-1 1 0 0,0 1-1 0 0,-1 0 1 0 0,1-1-1 0 0,-1 1 0 0 0,1 0 3 0 0,-1-1-125 0 0,0 1-1 0 0,1 0 1 0 0,-1 0-1 0 0,0 0 0 0 0,1 0 1 0 0,-1-1-1 0 0,0 1 1 0 0,0 0-1 0 0,0-1 1 0 0,0 1-1 0 0,1-1 1 0 0,-1 1-1 0 0,0-1 0 0 0,0 1 1 0 0,0-1-1 0 0,0 0 1 0 0,0 1-1 0 0,0-1 1 0 0,0 0-1 0 0,0 0 1 0 0,-1 0-1 0 0,1 0 0 0 0,0 0 1 0 0,0 0-1 0 0,0 0 1 0 0,0 0-1 0 0,0 0 1 0 0,-1-1 125 0 0,-4 0-618 0 0,0 0 1 0 0,0-1 0 0 0,0 0-1 0 0,-2-1 618 0 0,1 0-200 0 0,-20-5-1334 0 0</inkml:trace>
  <inkml:trace contextRef="#ctx0" brushRef="#br0" timeOffset="4570.09">1843 655 15664 0 0,'0'0'356'0'0,"0"0"49"0"0,13-8 539 0 0,-6 5-942 0 0,0 0 0 0 0,0 1 0 0 0,1 0-1 0 0,-1 0 1 0 0,1 1 0 0 0,-1-1 0 0 0,5 1-2 0 0,3 0 1 0 0,18-2 10 0 0,0 2 0 0 0,0 1 0 0 0,30 4-11 0 0,33 1-441 0 0,-39-5-542 0 0,-27 0 471 0 0</inkml:trace>
  <inkml:trace contextRef="#ctx0" brushRef="#br0" timeOffset="4852.705">2729 616 11376 0 0,'0'0'521'0'0,"0"0"-12"0"0,0 0-301 0 0,0 0-54 0 0,0 0 7 0 0,13 0 731 0 0,176-11 5126 0 0,-124 9-4396 0 0,17-4-1622 0 0,-50 6-149 0 0,-25 1 102 0 0,-1-1 1 0 0,0 0-1 0 0,0 0 1 0 0,1 0-1 0 0,4-2 47 0 0,7 0 72 0 0,-14 4-4290 0 0,-4-2-2043 0 0</inkml:trace>
  <inkml:trace contextRef="#ctx0" brushRef="#br0" timeOffset="5047.721">2959 391 13824 0 0,'23'10'2434'0'0,"-20"-8"-2217"0"0,0 1-1 0 0,-1 0 1 0 0,1-1-1 0 0,-1 1 1 0 0,1 0-1 0 0,-1 1 1 0 0,0-1-1 0 0,0 0 1 0 0,-1 1-1 0 0,1-1 1 0 0,-1 1-1 0 0,1-1 1 0 0,-1 1-217 0 0,2 10 237 0 0,0-1 1 0 0,1 15-238 0 0,0-4 318 0 0,-3-16-52 0 0,-1-1 1 0 0,0 0-1 0 0,0 0 0 0 0,-1 6-266 0 0,1-6 131 0 0,-1 0 0 0 0,1 0 0 0 0,0 0 0 0 0,1 4-131 0 0,1 4 32 0 0,-2 0 0 0 0,0 1 0 0 0,0-1-1 0 0,-2 10-31 0 0,-1 24 273 0 0,2-28-359 0 0,1-14 50 0 0,0 1 0 0 0,0-1 1 0 0,0 1-1 0 0,1 0 0 0 0,1 1 36 0 0,-2-6-212 0 0,1 0 0 0 0,0 0 0 0 0,0-1 0 0 0,0 1 1 0 0,1-1-1 0 0,-1 1 0 0 0,1-1 0 0 0,-1 1 0 0 0,1-1 1 0 0,0 0-1 0 0,0 0 0 0 0,0 0 0 0 0,0 0 0 0 0,0 0 1 0 0,1 0-1 0 0,-1 0 212 0 0,10 4-6633 0 0</inkml:trace>
  <inkml:trace contextRef="#ctx0" brushRef="#br0" timeOffset="5506.245">3930 358 17215 0 0,'-3'3'148'0'0,"1"0"0"0"0,-1 0-1 0 0,0 0 1 0 0,1 1 0 0 0,0-1-1 0 0,0 0 1 0 0,0 1 0 0 0,0 0-1 0 0,0-1 1 0 0,1 1 0 0 0,0 0-1 0 0,-1 0 1 0 0,1 0-148 0 0,-9 23-24 0 0,0-9 139 0 0,0-1-1 0 0,-2 0 1 0 0,1 0-1 0 0,-2-1 0 0 0,0-1 1 0 0,-1 0-1 0 0,-1-1 1 0 0,0 0-1 0 0,-1-1 0 0 0,-7 4-114 0 0,13-12 149 0 0,0 0-1 0 0,0 0 0 0 0,0-1 0 0 0,-1 0 0 0 0,1-1 0 0 0,-1 0 1 0 0,0-1-1 0 0,-6 1-148 0 0,13-3 28 0 0,0 0 1 0 0,-1 0-1 0 0,1-1 1 0 0,0 1-1 0 0,0-1 1 0 0,0 0-1 0 0,0 0 1 0 0,0 0-1 0 0,0 0 1 0 0,0-1-1 0 0,1 0 1 0 0,-1 1-1 0 0,0-1 1 0 0,1-1-1 0 0,-3 0-27 0 0,4 1 1 0 0,0 0 0 0 0,-1 0 0 0 0,1-1 0 0 0,0 1 0 0 0,0 0 0 0 0,0-1 0 0 0,0 0 0 0 0,1 1 0 0 0,-1-1 0 0 0,1 0 0 0 0,-1 0 0 0 0,1 0 0 0 0,0 0 1 0 0,0 0-1 0 0,0 0 0 0 0,1 0 0 0 0,-1 0 0 0 0,1 0 0 0 0,-1 0 0 0 0,1-1-2 0 0,0-5-162 0 0,0 0 1 0 0,1 1-1 0 0,0-1 0 0 0,1 1 0 0 0,-1-1 1 0 0,3-3 161 0 0,-3 7-75 0 0,2 0 0 0 0,-1 0 0 0 0,0 0 0 0 0,1 1 1 0 0,0-1-1 0 0,0 1 0 0 0,0-1 0 0 0,1 1 0 0 0,-1 0 0 0 0,4-2 75 0 0,-4 4-10 0 0,-1 0 0 0 0,0 1-1 0 0,1 0 1 0 0,-1-1-1 0 0,1 1 1 0 0,-1 0 0 0 0,1 1-1 0 0,0-1 1 0 0,-1 0 0 0 0,1 1-1 0 0,0-1 1 0 0,-1 1-1 0 0,1 0 1 0 0,0 0 0 0 0,0 0-1 0 0,-1 0 1 0 0,1 0-1 0 0,0 1 1 0 0,0-1 0 0 0,2 2 10 0 0,0-1 43 0 0,-1 0-1 0 0,1 1 1 0 0,-1-1 0 0 0,1 1 0 0 0,-1 0 0 0 0,0 1 0 0 0,0-1 0 0 0,0 1 0 0 0,0-1-1 0 0,0 1 1 0 0,2 2-43 0 0,15 21 266 0 0,-1 0 0 0 0,-1 1-1 0 0,-2 0 1 0 0,0 2-266 0 0,4 6 169 0 0,-15-24-119 0 0,0 1 0 0 0,-1 1 0 0 0,0-1 0 0 0,-1 2-50 0 0,10 24 104 0 0,-13-36-100 0 0,0 0-1 0 0,0-1 0 0 0,0 0 0 0 0,0 1 1 0 0,1-1-1 0 0,-1 1 0 0 0,0-1 0 0 0,1 0 1 0 0,0 1-4 0 0,3 2-227 0 0,-4-3-98 0 0,-1-1-913 0 0,1-1-3731 0 0,7-1-1597 0 0</inkml:trace>
  <inkml:trace contextRef="#ctx0" brushRef="#br0" timeOffset="5933.781">4148 222 14280 0 0,'0'0'654'0'0,"0"0"-11"0"0,1 2-378 0 0,2 2-171 0 0,0 0 1 0 0,0 0-1 0 0,0 0 0 0 0,-1 1 0 0 0,1 0 0 0 0,-1-1 1 0 0,0 1-1 0 0,-1 0 0 0 0,1 0 0 0 0,-1 0 0 0 0,0 0 1 0 0,0 3-95 0 0,0 1 210 0 0,-1 0 1 0 0,0-1-1 0 0,-1 1 1 0 0,1 0-1 0 0,-2 0 1 0 0,1-1-1 0 0,-2 3-210 0 0,-1 16 555 0 0,4-21-395 0 0,-1-1 0 0 0,0 1-1 0 0,0 0 1 0 0,-1 0-1 0 0,-1 3-159 0 0,-6 28 660 0 0,1-4-355 0 0,8-27-249 0 0,-1 0 1 0 0,-1 0 0 0 0,1-1-1 0 0,-1 1 1 0 0,0-1-1 0 0,-1 2-56 0 0,-9 30 728 0 0,9-30-698 0 0,1 0 0 0 0,-1 0-1 0 0,2 0 1 0 0,-1 0 0 0 0,1 0-1 0 0,0 1 1 0 0,0-1 0 0 0,1 6-30 0 0,7 3 201 0 0,-4-11-100 0 0,-2-4-70 0 0,0 0-1 0 0,0 0 0 0 0,1 1 1 0 0,-1-1-1 0 0,0 0 1 0 0,0 0-1 0 0,0 0 0 0 0,1-1 1 0 0,-1 1-1 0 0,0 0 0 0 0,1 0 1 0 0,-1-1-1 0 0,1 1 1 0 0,-1-1-1 0 0,1 1 0 0 0,-1-1 1 0 0,1 1-1 0 0,-1-1 0 0 0,2 0-30 0 0,32 2 682 0 0,-33-2-575 0 0,24-1 548 0 0,-1-1 1 0 0,16-5-656 0 0,-16 3 224 0 0,1 1-1 0 0,16 1-223 0 0,214 10 320 0 0,-198-6-2178 0 0,-29-2-6715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48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16 220 11952 0 0,'-4'-34'682'0'0,"4"27"-560"0"0,-1 1 1 0 0,0-1-1 0 0,0 1 0 0 0,0 0 0 0 0,-2-3-122 0 0,2 4 17 0 0,0-1 0 0 0,0 1 0 0 0,0 0 0 0 0,1-1 0 0 0,-1 1 0 0 0,1-1 0 0 0,1 1 0 0 0,-1-1 1 0 0,1 1-1 0 0,0-3-17 0 0,1 1 214 0 0,-2 0 1 0 0,1 0 0 0 0,-1-1-1 0 0,0 1 1 0 0,-1-1-215 0 0,-4-29 4800 0 0,5 36-4872 0 0,0 1-59 0 0,0 0 24 0 0,1 1 131 0 0,5 12-32 0 0,-1-1-1 0 0,0 1 0 0 0,-1 0 1 0 0,0 0-1 0 0,-1 1 0 0 0,0-1 1 0 0,-1 1-1 0 0,-1-1 0 0 0,0 6 9 0 0,0 30 62 0 0,-7 48-62 0 0,4-72 4 0 0,-4 31 8 0 0,3-39 9 0 0,1-1 0 0 0,0 1 0 0 0,2 1 1 0 0,0-1-1 0 0,1 0-21 0 0,0-5 10 0 0,-1-6-8 0 0,1 0-1 0 0,0-1 1 0 0,0 1 0 0 0,0 0 0 0 0,1-1 0 0 0,0 1-2 0 0,15 8 247 0 0,-12-14-218 0 0,0 1 1 0 0,0-1-1 0 0,0 1 1 0 0,0-1 0 0 0,0-1-1 0 0,0 1 1 0 0,0-1-1 0 0,0 0 1 0 0,0 0-1 0 0,4-2-29 0 0,7-2 73 0 0,-1-1 0 0 0,12-7-73 0 0,-14 7 18 0 0,1 1-1 0 0,0 1 1 0 0,11-3-18 0 0,6-2 0 0 0,19-4 22 0 0,0 1-1 0 0,0 3 0 0 0,31-1-21 0 0,-28 3 0 0 0,-18 2 0 0 0,1 2 0 0 0,1 1 0 0 0,-30 2 0 0 0,-1-2 11 0 0,-6 2-9 0 0,0 0 0 0 0,0 0 1 0 0,0 0-1 0 0,1 0 0 0 0,-1 0 0 0 0,0 0 1 0 0,0 0-1 0 0,0 0 0 0 0,1 0 0 0 0,-1 0 0 0 0,0 0 1 0 0,0-1-1 0 0,0 1 0 0 0,0 0 0 0 0,0 0 1 0 0,1 0-1 0 0,-1 0 0 0 0,0 0 0 0 0,0-1 0 0 0,0 1 1 0 0,0 0-1 0 0,0 0 0 0 0,0 0 0 0 0,0-1 0 0 0,0 1 1 0 0,0 0-1 0 0,1 0 0 0 0,-1 0 0 0 0,0 0 1 0 0,0-1-1 0 0,0 1 0 0 0,0 0 0 0 0,0 0 0 0 0,0 0 1 0 0,0-1-1 0 0,0 1 0 0 0,0 0 0 0 0,-1 0 1 0 0,1 0-1 0 0,0-1 0 0 0,0 1 0 0 0,0 0 0 0 0,0 0 1 0 0,0 0-1 0 0,0-1 0 0 0,0 1 0 0 0,0 0 0 0 0,0 0 1 0 0,-1 0-1 0 0,1 0 0 0 0,0 0 0 0 0,0-1 1 0 0,0 1-1 0 0,0 0-2 0 0,-8-6 85 0 0,-5-2 30 0 0,-1 0 0 0 0,-12-4-115 0 0,15 7 5 0 0,2 1-4 0 0,1 0 0 0 0,-1 1 1 0 0,1 0-1 0 0,-1 1 0 0 0,-4-2-1 0 0,10 4 0 0 0,1 0 0 0 0,0 0 0 0 0,0 0 0 0 0,-1 0 0 0 0,1 0 0 0 0,0 0 0 0 0,0 0 0 0 0,-1 1 0 0 0,1-1 0 0 0,0 1 0 0 0,0-1 0 0 0,0 1 0 0 0,0 0 0 0 0,0 0 0 0 0,-1 0 0 0 0,2 0 0 0 0,-1 0 0 0 0,0 1 0 0 0,0-1-1 0 0,0 1 1 0 0,1-1 0 0 0,-1 1 0 0 0,0-1 0 0 0,1 2 0 0 0,-9 7 1 0 0,8-8 0 0 0,0 0-1 0 0,0 1 1 0 0,0-1 0 0 0,1 0-1 0 0,-1 1 1 0 0,0-1-1 0 0,1 1 1 0 0,0-1-1 0 0,-1 1 1 0 0,1-1 0 0 0,0 1-1 0 0,1 0 1 0 0,-1 0-1 0 0,0 0 1 0 0,1 0-1 0 0,-1-1 1 0 0,1 3-1 0 0,0 2 7 0 0,0-1 0 0 0,1 0-1 0 0,0 0 1 0 0,0 0 0 0 0,0 0-1 0 0,1 0 1 0 0,-1 0 0 0 0,1 0 0 0 0,1-1-1 0 0,-1 1 1 0 0,2 1-7 0 0,-2-4 15 0 0,0 0 0 0 0,1 1 0 0 0,-1-1-1 0 0,1 0 1 0 0,0 0 0 0 0,0-1 0 0 0,0 1 0 0 0,0-1 0 0 0,0 1 0 0 0,0-1-1 0 0,1 0 1 0 0,-1 0 0 0 0,1 0 0 0 0,0-1 0 0 0,-1 1 0 0 0,1-1 0 0 0,0 0-1 0 0,0 0-14 0 0,4 1 29 0 0,1 0-1 0 0,-1 0 0 0 0,0-1 1 0 0,0 0-1 0 0,1-1 0 0 0,-1 0 1 0 0,0 0-1 0 0,1-1 0 0 0,-1 0 0 0 0,0 0 1 0 0,0-1-1 0 0,1 0 0 0 0,3-2-28 0 0,8-4 77 0 0,0 0-1 0 0,0-2 0 0 0,-1 0 0 0 0,-1-1 1 0 0,11-9-77 0 0,-24 15 20 0 0,0 0 1 0 0,0 0 0 0 0,-1-1 0 0 0,0 0-1 0 0,0 0 1 0 0,2-6-21 0 0,7-9 22 0 0,-10 18-18 0 0,-1-1-1 0 0,0 0 0 0 0,-1 0 0 0 0,1 0 1 0 0,-1 0-1 0 0,0 0 0 0 0,0 0 1 0 0,0-1-1 0 0,0-2-3 0 0,7-24-67 0 0,-6 24 8 0 0,-1 1 0 0 0,1-1-1 0 0,-1 0 1 0 0,0 0 0 0 0,-1 0 0 0 0,0 0 0 0 0,0 1-1 0 0,0-1 1 0 0,-2-7 59 0 0,1-16-238 0 0,1 28 224 0 0,-1 0-1 0 0,1 1 0 0 0,0-1 0 0 0,0 0 1 0 0,-1 0-1 0 0,1 1 0 0 0,-1-1 0 0 0,0 0 1 0 0,0 1-1 0 0,0-3 15 0 0,0 2-14 0 0,0 0 0 0 0,0 0 0 0 0,0 0 0 0 0,0 0 0 0 0,1 0 0 0 0,-1-1 0 0 0,1 1 0 0 0,-1 0 0 0 0,1 0 0 0 0,0-1 0 0 0,0 1 14 0 0,-9 9-67 0 0,8-4 61 0 0,0 0 0 0 0,-1 0-1 0 0,1-1 1 0 0,0 1 0 0 0,0 0-1 0 0,1 0 1 0 0,-1 0 0 0 0,1 0-1 0 0,-1 1 7 0 0,-2 13-55 0 0,2-11 46 0 0,0-1 1 0 0,0 1-1 0 0,1 0 0 0 0,0-1 0 0 0,0 1 0 0 0,1 0 0 0 0,-1-1 0 0 0,1 1 0 0 0,2 4 9 0 0,1 22 11 0 0,-3-27-1 0 0,-1 12 24 0 0,1 0 0 0 0,1 0 0 0 0,0 0 0 0 0,1 0 0 0 0,1-1 0 0 0,1 1 0 0 0,1 0-34 0 0,4 8 47 0 0,-8-19-32 0 0,0-1 1 0 0,0 1-1 0 0,0 0 1 0 0,1-1 0 0 0,0 0-1 0 0,0 0 1 0 0,1 0 0 0 0,0 0-1 0 0,-1 0 1 0 0,2 1-16 0 0,6 5 11 0 0,-10-9 1 0 0,0-1-1 0 0,0 1 0 0 0,0-1 1 0 0,0 0-1 0 0,1 0 1 0 0,-1 0-1 0 0,0 0 0 0 0,1 0 1 0 0,-1 0-1 0 0,0 0 0 0 0,1 0 1 0 0,-1 0-1 0 0,1-1 0 0 0,1 2-11 0 0,-1-2-96 0 0,0 1 1 0 0,0 0-1 0 0,0-1 0 0 0,0 1 0 0 0,0-1 0 0 0,0 0 0 0 0,0 0 0 0 0,0 0 0 0 0,0 0 0 0 0,0 0 0 0 0,0 0 0 0 0,0 0 0 0 0,0 0 0 0 0,0-1 1 0 0,0 1-1 0 0,0-1 0 0 0,2 0 96 0 0,2-3-6929 0 0</inkml:trace>
  <inkml:trace contextRef="#ctx0" brushRef="#br0" timeOffset="280.881">759 333 14280 0 0,'2'-5'1485'0'0,"1"0"-1321"0"0,-2 4 42 0 0,0 0 1 0 0,1 0 0 0 0,-1-1-1 0 0,1 1 1 0 0,-1 0-1 0 0,1 0 1 0 0,-1 1 0 0 0,1-1-1 0 0,-1 0 1 0 0,1 0-1 0 0,0 1 1 0 0,0-1-207 0 0,5-2 523 0 0,4-1-454 0 0,1-1 0 0 0,-1 1 0 0 0,1 1 0 0 0,0 0 0 0 0,11-1-69 0 0,16 0 179 0 0,8 2-179 0 0,12-2-541 0 0,-29 1-4001 0 0,2 0-1622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4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14280 0 0,'0'-1'94'0'0,"0"1"1"0"0,1-1 0 0 0,-1 0 0 0 0,0 1 0 0 0,0-1-1 0 0,0 1 1 0 0,0-1 0 0 0,1 1 0 0 0,-1-1 0 0 0,0 1-1 0 0,0-1 1 0 0,1 1 0 0 0,-1-1 0 0 0,1 1-1 0 0,-1 0 1 0 0,0-1 0 0 0,1 1 0 0 0,-1-1 0 0 0,1 1-1 0 0,-1 0 1 0 0,1-1 0 0 0,-1 1 0 0 0,1 0 0 0 0,-1 0-95 0 0,19-6 1114 0 0,21 3-560 0 0,57 0-397 0 0,-55 0 72 0 0,0 2 0 0 0,1 2 0 0 0,9 3-229 0 0,-35-2-42 0 0,0 1 1 0 0,-1 2-1 0 0,3 0 42 0 0,9 5-5464 0 0,-18-8-334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50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14368 0 0,'0'0'330'0'0,"0"0"45"0"0,0 0 17 0 0,0 0-47 0 0,0 0-201 0 0,2 0-8 0 0,44-3 1020 0 0,0-1 0 0 0,13-4-1156 0 0,41-5-1347 0 0,6 3-36 0 0,-68 6 927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57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71 9216 0 0,'1'0'18'0'0,"-1"-1"0"0"0,0 1-1 0 0,1-1 1 0 0,-1 1 0 0 0,0-1 0 0 0,1 0 0 0 0,-1 1 0 0 0,0-1 0 0 0,0 1 0 0 0,0-1 0 0 0,1 0 0 0 0,-1 1 0 0 0,0-1 0 0 0,0 0-1 0 0,0 1 1 0 0,0-1 0 0 0,0 1 0 0 0,0-1 0 0 0,0 0 0 0 0,0 0-18 0 0,-8-4 405 0 0,6 5-385 0 0,1-1 1 0 0,0 1 0 0 0,0-1 0 0 0,0 1 0 0 0,0-1 0 0 0,0 1-1 0 0,0-1 1 0 0,0 0 0 0 0,0 0 0 0 0,0 0 0 0 0,0 0-21 0 0,1 1 23 0 0,-1-1 0 0 0,1 1-1 0 0,0-1 1 0 0,0 1 0 0 0,-1-1 0 0 0,1 1 0 0 0,0-1 0 0 0,0 1 0 0 0,0-1 0 0 0,0 1 0 0 0,0-1 0 0 0,0 1 0 0 0,0-1 0 0 0,0 0 0 0 0,0 1 0 0 0,0-1-1 0 0,0 1 1 0 0,0-1 0 0 0,0 1 0 0 0,0-1 0 0 0,0 1 0 0 0,1-1 0 0 0,-1 1 0 0 0,0-1 0 0 0,0 1 0 0 0,1-1 0 0 0,-1 1 0 0 0,0-1 0 0 0,1 1 0 0 0,-1-1-1 0 0,0 1 1 0 0,1 0 0 0 0,-1-1 0 0 0,1 1 0 0 0,-1 0 0 0 0,0-1 0 0 0,1 1 0 0 0,-1 0 0 0 0,1-1 0 0 0,-1 1 0 0 0,1 0 0 0 0,0 0-23 0 0,-1 0 20 0 0,0 0 0 0 0,0 0 0 0 0,1 0 0 0 0,-1-1 0 0 0,0 1 0 0 0,0 0 1 0 0,1 0-1 0 0,-1 0 0 0 0,0 0 0 0 0,0 0 0 0 0,0 0 0 0 0,1-1 0 0 0,-1 1 0 0 0,0 0 1 0 0,0 0-1 0 0,0 0 0 0 0,1 0 0 0 0,-1-1 0 0 0,0 1 0 0 0,0 0 0 0 0,0 0 0 0 0,0 0 1 0 0,0-1-1 0 0,0 1 0 0 0,1 0 0 0 0,-1 0 0 0 0,0-1 0 0 0,0 1 0 0 0,0 0 0 0 0,0 0 1 0 0,0-1-1 0 0,0 1 0 0 0,0 0 0 0 0,0 0 0 0 0,0-1 0 0 0,0 1 0 0 0,0 0 0 0 0,0 0 1 0 0,0-1-1 0 0,-1 1-20 0 0,1 0 20 0 0,0-1 0 0 0,0 1 0 0 0,0 0 0 0 0,0 0 0 0 0,0-1 0 0 0,0 1 0 0 0,0 0 0 0 0,0-1 0 0 0,0 1 0 0 0,0 0 0 0 0,0-1 0 0 0,0 1 0 0 0,0 0 0 0 0,0 0 1 0 0,0-1-1 0 0,0 1 0 0 0,0 0 0 0 0,0-1 0 0 0,0 1 0 0 0,0 0 0 0 0,1 0 0 0 0,-1-1 0 0 0,0 1 0 0 0,0 0 0 0 0,0 0 0 0 0,0 0 0 0 0,1-1 0 0 0,-1 1 0 0 0,0 0 0 0 0,0 0 0 0 0,0 0 1 0 0,1-1-1 0 0,-1 1 0 0 0,0 0 0 0 0,0 0 0 0 0,1 0 0 0 0,-1 0 0 0 0,0 0 0 0 0,0-1 0 0 0,1 1 0 0 0,-1 0 0 0 0,0 0 0 0 0,1 0 0 0 0,-1 0 0 0 0,0 0 0 0 0,1 0-20 0 0,1-1 98 0 0,-1 1 42 0 0,-1-2 407 0 0,0-1-208 0 0,-1 2 3177 0 0,-2 1-3244 0 0,1 0 0 0 0,-1 1 0 0 0,0-1 1 0 0,1 1-1 0 0,-1-1 0 0 0,1 1 0 0 0,0 0 0 0 0,-1 0 0 0 0,1 0 0 0 0,0 1 0 0 0,0-1 0 0 0,-1 0 0 0 0,1 1 1 0 0,0 0-1 0 0,0 0-272 0 0,-6 5-68 0 0,1 1 0 0 0,-1 0 0 0 0,0 2 68 0 0,-10 11 713 0 0,2-4-259 0 0,0 2 1 0 0,-1 2-455 0 0,15-17 22 0 0,0 0 0 0 0,0 0-1 0 0,0 0 1 0 0,1 0 0 0 0,-1 1 0 0 0,0 3-22 0 0,0-2 17 0 0,2-4-14 0 0,0 0 0 0 0,0-1 0 0 0,0 1-1 0 0,0-1 1 0 0,0 1 0 0 0,0 0 0 0 0,0-1 0 0 0,0 1 0 0 0,1 0 0 0 0,-1-1-1 0 0,1 1 1 0 0,-1-1 0 0 0,1 1 0 0 0,-1-1 0 0 0,1 1 0 0 0,0-1 0 0 0,0 0-1 0 0,0 1 1 0 0,0-1 0 0 0,0 0 0 0 0,0 1 0 0 0,0-1 0 0 0,0 0 0 0 0,0 0-1 0 0,1 0 1 0 0,0 1-3 0 0,2 0 4 0 0,-1 1 0 0 0,1-1 0 0 0,-1 0 0 0 0,1 0 0 0 0,0 0 1 0 0,0-1-1 0 0,0 1 0 0 0,0-1 0 0 0,1 0-4 0 0,15 2-582 0 0,-1-2 0 0 0,1 0 0 0 0,-1-1 0 0 0,1-1 1 0 0,-1 0-1 0 0,1-2 0 0 0,-1 0 0 0 0,8-4 582 0 0,-1 1-1630 0 0,1 1 0 0 0,0 1 0 0 0,5 2 1630 0 0,-8-3-739 0 0,-16 5 623 0 0,-8 0 134 0 0,0 0 1 0 0,0 0-1 0 0,-1 1 0 0 0,1-1 0 0 0,0 0 0 0 0,0 0 1 0 0,0 0-1 0 0,0 1 0 0 0,0-1 0 0 0,0 0 1 0 0,-1 0-1 0 0,1 0 0 0 0,0 0 0 0 0,0 0 1 0 0,0 1-1 0 0,0-1 0 0 0,-1 0 0 0 0,1 0 0 0 0,0 0 1 0 0,0 0-1 0 0,-1 0 0 0 0,1 0 0 0 0,0 0 1 0 0,0 0-1 0 0,0 0 0 0 0,-1 0 0 0 0,1 0 1 0 0,0 0-1 0 0,0 0 0 0 0,0 0 0 0 0,-1 0 0 0 0,1 0 1 0 0,0 0-1 0 0,0 0 0 0 0,-1 0 0 0 0,1 0 1 0 0,0 0-19 0 0,-3 1 317 0 0,0 0 0 0 0,0 0 1 0 0,1 0-1 0 0,-1 0 0 0 0,0 1 1 0 0,1-1-1 0 0,-1 1 0 0 0,-1 1-317 0 0,-13 7 1084 0 0,7-4-475 0 0,1-1 0 0 0,0 1 0 0 0,0 0 0 0 0,0 1 0 0 0,-1 2-609 0 0,-9 6 656 0 0,14-10-566 0 0,0-1 0 0 0,1 0-1 0 0,-1 1 1 0 0,1 0 0 0 0,0 0-1 0 0,0 2-89 0 0,2-5 135 0 0,0 1-1 0 0,0 0 0 0 0,1 1 1 0 0,-1-1-1 0 0,1 0 1 0 0,0 0-1 0 0,-1 1 0 0 0,2-1 1 0 0,-1 0-1 0 0,0 1 0 0 0,1 1-134 0 0,0-3 412 0 0,0-2-418 0 0,0 0-180 0 0,15 11-266 0 0,-10-9 486 0 0,1-1 0 0 0,-1 0 0 0 0,1 0 0 0 0,-1 0 0 0 0,1-1 0 0 0,-1 0 0 0 0,1 0 0 0 0,-1 0 0 0 0,1-1 0 0 0,-1 1 0 0 0,1-1 0 0 0,0-1-34 0 0,15-4 222 0 0,-1 0-1 0 0,12-7-221 0 0,9-2-289 0 0,-32 12 272 0 0,-1 0 1 0 0,0 0 0 0 0,0-1 0 0 0,0 0 0 0 0,0-1-1 0 0,0 0 1 0 0,4-3 16 0 0,2-2 53 0 0,10-9 161 0 0,-23 18-206 0 0,0 0 0 0 0,0 0 0 0 0,0-1-1 0 0,0 1 1 0 0,0 0 0 0 0,0-1 0 0 0,0 1 0 0 0,-1-1 0 0 0,1 1-1 0 0,-1-1 1 0 0,1 1 0 0 0,-1-1 0 0 0,1 1 0 0 0,-1-1 0 0 0,0 1-1 0 0,0-1 1 0 0,0 0-8 0 0,0 1 0 0 0,0 0 0 0 0,-1 0 0 0 0,1-1 0 0 0,0 1 0 0 0,-1 0 0 0 0,1 0 0 0 0,-1 0 0 0 0,0 0 0 0 0,1 0 0 0 0,-1 0 0 0 0,0 0 0 0 0,0 0 0 0 0,1 0 0 0 0,-1 0 0 0 0,0 0 0 0 0,0 0 0 0 0,0 1 0 0 0,0-1 0 0 0,0 0 0 0 0,0 1 0 0 0,0-1 0 0 0,-1 1 0 0 0,0-1 0 0 0,-30-11 0 0 0,29 11 0 0 0,-26-6-34 0 0,-1 1 0 0 0,1 2 0 0 0,-1 1 0 0 0,0 1 0 0 0,-19 2 34 0 0,10 2-1154 0 0,37-2 540 0 0,2 0-24 0 0,0 0-168 0 0,0 0-702 0 0,0 0-312 0 0,0 0-61 0 0</inkml:trace>
  <inkml:trace contextRef="#ctx0" brushRef="#br0" timeOffset="305.493">558 38 13824 0 0,'3'0'314'0'0,"8"1"20"0"0,-9-1-286 0 0,0 0-1 0 0,0 0 0 0 0,1 0 0 0 0,-1 1 1 0 0,0-1-1 0 0,0 1 0 0 0,0-1 1 0 0,0 1-1 0 0,0 0 0 0 0,0-1 0 0 0,0 1 1 0 0,0 0-1 0 0,0 0 0 0 0,0 1 1 0 0,0-1-1 0 0,0 0 0 0 0,-1 1 1 0 0,2 0-48 0 0,-1 0 1 0 0,0 1 1 0 0,0-1 0 0 0,0 0 0 0 0,0 0 0 0 0,0 0 0 0 0,1-1 0 0 0,1 2-2 0 0,-1-1 51 0 0,-1 0 1 0 0,1 0 0 0 0,0 1 0 0 0,0-1 0 0 0,-1 1 0 0 0,1 0-52 0 0,5 9 366 0 0,-1 0 1 0 0,0 1 0 0 0,0 0 0 0 0,-1 0 0 0 0,1 6-367 0 0,1 1 325 0 0,-2-4-54 0 0,-2 0 0 0 0,0 0-1 0 0,0 1 1 0 0,-2-1 0 0 0,1 9-271 0 0,0 1 278 0 0,5 20-278 0 0,-5-28 65 0 0,0 1-1 0 0,-1 6-64 0 0,0-7 436 0 0,0 0 1 0 0,5 17-437 0 0,-3-21 116 0 0,-1 1 1 0 0,-1-1 0 0 0,0 1-1 0 0,0 12-116 0 0,-2-20 76 0 0,1 0 0 0 0,0 0 0 0 0,0-1 0 0 0,0 1 0 0 0,1 0 0 0 0,1 3-76 0 0,-1-4 102 0 0,-4-5-11 0 0,-2-4-134 0 0,-4-2-95 0 0,4-1-207 0 0,0-1-1 0 0,0 0 1 0 0,1 0-1 0 0,0 0 1 0 0,1 0-1 0 0,0-1 1 0 0,0 1-1 0 0,0-1 346 0 0,-4-14-2045 0 0,-2-5-2827 0 0,-1-18 4872 0 0,1 1-2494 0 0</inkml:trace>
  <inkml:trace contextRef="#ctx0" brushRef="#br0" timeOffset="568.371">774 79 9384 0 0,'0'0'7'0'0,"0"0"1"0"0,-1 0 0 0 0,1-1-1 0 0,0 1 1 0 0,0 0-1 0 0,-1 0 1 0 0,1-1 0 0 0,0 1-1 0 0,0 0 1 0 0,0 0 0 0 0,0-1-1 0 0,0 1 1 0 0,-1 0 0 0 0,1-1-1 0 0,0 1 1 0 0,0 0-1 0 0,0-1 1 0 0,0 1 0 0 0,0 0-1 0 0,0 0 1 0 0,0-1 0 0 0,0 1-1 0 0,0 0 1 0 0,0-1-1 0 0,0 1 1 0 0,0 0 0 0 0,0-1-1 0 0,0 1 1 0 0,0 0 0 0 0,1-1-1 0 0,-1 1 1 0 0,0 0-1 0 0,0 0 1 0 0,0-1 0 0 0,0 1-1 0 0,1 0 1 0 0,-1 0 0 0 0,0-1-1 0 0,0 1 1 0 0,0 0 0 0 0,1 0-1 0 0,-1-1 1 0 0,0 1-1 0 0,1 0-7 0 0,16-7 458 0 0,-1 0-275 0 0,-10 5-65 0 0,-1 0 0 0 0,1 0 0 0 0,-1 0 0 0 0,1 1 0 0 0,0 0 0 0 0,-1 0 0 0 0,1 0 1 0 0,0 1-1 0 0,4-1-118 0 0,4 2 457 0 0,0-1 1 0 0,0 2 0 0 0,7 1-458 0 0,-17-3 166 0 0,-1 1 0 0 0,1 0 0 0 0,0 0 0 0 0,-1 0 0 0 0,1 0 0 0 0,-1 1 0 0 0,1 0 0 0 0,-1-1 0 0 0,0 1 0 0 0,0 1 0 0 0,0-1 0 0 0,0 0 0 0 0,0 1 0 0 0,0-1 1 0 0,-1 1-1 0 0,1 0 0 0 0,-1 0 0 0 0,1 0 0 0 0,-1 0 0 0 0,0 0 0 0 0,-1 1 0 0 0,1-1 0 0 0,0 1 0 0 0,-1-1 0 0 0,0 1 0 0 0,0-1 0 0 0,0 1 0 0 0,0 0 0 0 0,-1-1 0 0 0,1 1 1 0 0,-1 0-1 0 0,0 0 0 0 0,0 0 0 0 0,0-1 0 0 0,-1 1 0 0 0,1 0 0 0 0,-1 0 0 0 0,0-1 0 0 0,0 1 0 0 0,-1 2-166 0 0,0-2 119 0 0,1-1-1 0 0,-1 0 1 0 0,0 0 0 0 0,0 0-1 0 0,-1 0 1 0 0,1 0 0 0 0,0 0-1 0 0,-1 0 1 0 0,0-1-1 0 0,0 1 1 0 0,0-1 0 0 0,0 0-1 0 0,0 0 1 0 0,0 0 0 0 0,0 0-1 0 0,-3 0-118 0 0,-8 4 45 0 0,-1 0-1 0 0,0-1 1 0 0,-6 1-45 0 0,2-1 1 0 0,-2 2-73 0 0,1-1-79 0 0,0 1-1 0 0,-1-2 1 0 0,1-1-1 0 0,-1-1 1 0 0,-18 1 151 0 0,38-4-102 0 0,1 0 0 0 0,0 0 0 0 0,-1 0 0 0 0,1 0 0 0 0,-1 0 0 0 0,1 0 1 0 0,0 0-1 0 0,-1 0 0 0 0,1 0 0 0 0,-1 0 0 0 0,1-1 0 0 0,0 1 0 0 0,-1 0 0 0 0,1 0 0 0 0,0 0 0 0 0,-1 0 0 0 0,1-1 0 0 0,0 1 0 0 0,-1 0 0 0 0,1 0 1 0 0,0-1-1 0 0,0 1 0 0 0,-1 0 0 0 0,1 0 0 0 0,0-1 0 0 0,0 1 0 0 0,-1 0 0 0 0,1-1 0 0 0,0 1 102 0 0,0 0-100 0 0,-3-3-6382 0 0</inkml:trace>
  <inkml:trace contextRef="#ctx0" brushRef="#br0" timeOffset="1314.32">1164 188 12896 0 0,'6'4'1338'0'0,"6"6"-614"0"0,-6-4-118 0 0,0-1 0 0 0,0 0 0 0 0,1 0 0 0 0,0-1 0 0 0,6 4-606 0 0,-11-8 89 0 0,0 1-1 0 0,0 0 1 0 0,0 0-1 0 0,1-1 1 0 0,-1 1-1 0 0,0-1 1 0 0,0 0 0 0 0,0 0-1 0 0,0 0 1 0 0,1 0-1 0 0,-1 0 1 0 0,0 0-1 0 0,0 0 1 0 0,0-1-1 0 0,0 1 1 0 0,1-1-1 0 0,-1 1 1 0 0,0-1 0 0 0,0 0-1 0 0,0 0 1 0 0,0 0-1 0 0,-1 0 1 0 0,3-2-89 0 0,24-17 1006 0 0,13-14-1006 0 0,-35 29-143 0 0,-1-1 0 0 0,0 0 0 0 0,0 0 0 0 0,0-2 143 0 0,-1 2-163 0 0,0 1 1 0 0,0-1-1 0 0,0 1 0 0 0,1 0 1 0 0,0 1-1 0 0,1-2 163 0 0,19-18-13 0 0,-21 20 13 0 0,-1-1 1 0 0,1 1-1 0 0,1 0 0 0 0,-1 1 0 0 0,0-1 0 0 0,5-2 0 0 0,5 0 0 0 0,-14 6 0 0 0,0 0 0 0 0,1 0 0 0 0,-1 0 0 0 0,1 0 0 0 0,-1 0 0 0 0,0 0 0 0 0,1-1 0 0 0,-1 1 0 0 0,1 0 0 0 0,-1 0 0 0 0,1 0 0 0 0,-1 1 0 0 0,0-1 0 0 0,1 0 0 0 0,-1 0 0 0 0,1 0 0 0 0,-1 0 0 0 0,0 0 0 0 0,1 0 0 0 0,-1 1 0 0 0,0-1 0 0 0,1 0 0 0 0,-1 0 0 0 0,1 0 0 0 0,-1 1 0 0 0,0-1 0 0 0,0 0 0 0 0,1 1 0 0 0,-1-1 0 0 0,0 0 0 0 0,0 1 0 0 0,1-1 0 0 0,-1 0 0 0 0,0 1 0 0 0,3 7 0 0 0,-1 0-1 0 0,0 0 1 0 0,-1 0-1 0 0,0 1 0 0 0,0 5 1 0 0,2 13 69 0 0,-2-13 442 0 0,-1-11-393 0 0,0 0-1 0 0,0 0 1 0 0,0 0-1 0 0,1 0 1 0 0,-1 0 0 0 0,1 0-1 0 0,0 0 1 0 0,-1-1-1 0 0,1 1 1 0 0,1 0 0 0 0,-1 0-1 0 0,1 1-117 0 0,-1-3 0 0 0,-1-1-1 0 0,1 1 0 0 0,-1 0 1 0 0,1 0-1 0 0,0-1 0 0 0,0 1 0 0 0,-1 0 1 0 0,1-1-1 0 0,0 1 0 0 0,0-1 1 0 0,0 1-1 0 0,-1-1 0 0 0,1 1 0 0 0,0-1 1 0 0,0 0-1 0 0,0 0 0 0 0,0 1 1 0 0,0-1-1 0 0,0 0 0 0 0,0 0 0 0 0,0 0 1 0 0,0 0-1 0 0,0 0 0 0 0,0 0 1 0 0,0 0-1 0 0,0 0 0 0 0,0 0 0 0 0,-1 0 1 0 0,1-1-1 0 0,0 1 0 0 0,0 0 1 0 0,0-1-1 0 0,0 1 1 0 0,6-2 15 0 0,-1-1 1 0 0,1 0-1 0 0,-1 0 0 0 0,2-2-15 0 0,-2 2-18 0 0,13-9 18 0 0,0 0 0 0 0,0-1 0 0 0,1-3 0 0 0,37-26 0 0 0,-55 41 0 0 0,0 0 0 0 0,0 0 0 0 0,0 0 0 0 0,1 0 0 0 0,-1 1 0 0 0,0-1 0 0 0,0 1 0 0 0,1-1 0 0 0,-1 1 0 0 0,0 0 0 0 0,2-1 0 0 0,-4 1-2 0 0,1 0-1 0 0,-1 0 0 0 0,1 0 1 0 0,-1 0-1 0 0,1 1 1 0 0,-1-1-1 0 0,1 0 0 0 0,-1 0 1 0 0,1 0-1 0 0,-1 0 1 0 0,1 0-1 0 0,-1 1 0 0 0,0-1 1 0 0,1 0-1 0 0,-1 0 0 0 0,1 1 1 0 0,-1-1-1 0 0,0 0 1 0 0,1 0-1 0 0,-1 1 0 0 0,0-1 1 0 0,1 1-1 0 0,-1-1 1 0 0,0 0-1 0 0,0 1 0 0 0,1-1 1 0 0,-1 1-1 0 0,0-1 0 0 0,0 0 1 0 0,0 1-1 0 0,1-1 1 0 0,-1 1-1 0 0,0-1 0 0 0,0 1 1 0 0,0-1-1 0 0,0 1 3 0 0,0 0-14 0 0,2 5 0 0 0,0 1 0 0 0,0-1 0 0 0,-1 1 0 0 0,0 0 0 0 0,1 6 14 0 0,-2-7 32 0 0,1 1-1 0 0,0 0 0 0 0,0 0 1 0 0,1-1-1 0 0,2 6-31 0 0,0-1-13 0 0,0 0 0 0 0,-1 0 0 0 0,0 1 0 0 0,-1-1 1 0 0,0 0-1 0 0,-1 1 0 0 0,0-1 0 0 0,-1 1 0 0 0,0 1 13 0 0,0-1 16 0 0,1 0 1 0 0,0 0-1 0 0,1 0 0 0 0,0 0 0 0 0,2 3-16 0 0,-1 0 72 0 0,0 0 0 0 0,1 13-72 0 0,5 64 144 0 0,-2-39-184 0 0,-7 6 707 0 0,0-56-651 0 0,0 0 1 0 0,0-1-1 0 0,0 1 0 0 0,-1-1 1 0 0,1 1-1 0 0,-1-1 0 0 0,0 2-16 0 0,-1 13 73 0 0,2-14-43 0 0,-1 1 1 0 0,1-1 0 0 0,0 1 0 0 0,-1-1 0 0 0,0 0 0 0 0,0 1 0 0 0,0-1-1 0 0,0 0 1 0 0,-1 1 0 0 0,1-1 0 0 0,-1 0 0 0 0,1 0 0 0 0,-1 0-1 0 0,0 0 1 0 0,-1 0 0 0 0,1-1 0 0 0,0 1 0 0 0,-1-1 0 0 0,0 1-31 0 0,-1 0 29 0 0,0 0 1 0 0,1-1-1 0 0,-1 0 1 0 0,0 1 0 0 0,0-2-1 0 0,0 1 1 0 0,0 0-1 0 0,-1-1 1 0 0,1 0-1 0 0,0 0 1 0 0,-1 0-1 0 0,1 0 1 0 0,-1-1 0 0 0,-3 1-30 0 0,0-1 115 0 0,-1 0 0 0 0,1-1 0 0 0,0 0 0 0 0,0 0 0 0 0,0 0 0 0 0,1-1 1 0 0,-1-1-1 0 0,0 1 0 0 0,0-1 0 0 0,1 0 0 0 0,0-1 0 0 0,0 0 0 0 0,0 0 1 0 0,-1-1-116 0 0,-13-12 86 0 0,1 0 0 0 0,-10-14-86 0 0,13 15-15 0 0,11 11 15 0 0,0-1 1 0 0,1 1-1 0 0,-1-1 0 0 0,1 0 0 0 0,0-1 0 0 0,3 5-10 0 0,1 1-49 0 0,1 1 1 0 0,0 0 0 0 0,-1-1 0 0 0,1 1 0 0 0,-1 0 0 0 0,1-1 0 0 0,0 1 0 0 0,0-1-1 0 0,-1 1 1 0 0,1 0 0 0 0,0-1 0 0 0,0 1 0 0 0,-1-1 0 0 0,1 1 0 0 0,0-1 0 0 0,0 1 0 0 0,0-1-1 0 0,0 1 1 0 0,0-1 0 0 0,0 1 0 0 0,0-1 0 0 0,0 0 58 0 0,0 1-260 0 0,0 0 1 0 0,0 0-1 0 0,0 0 0 0 0,0-1 0 0 0,0 1 1 0 0,0 0-1 0 0,0 0 0 0 0,0 0 0 0 0,0-1 1 0 0,1 1-1 0 0,-1 0 0 0 0,0 0 1 0 0,0 0-1 0 0,0 0 0 0 0,0 0 0 0 0,0-1 1 0 0,1 1-1 0 0,-1 0 0 0 0,0 0 1 0 0,0 0-1 0 0,0 0 0 0 0,1 0 0 0 0,-1 0 1 0 0,0 0-1 0 0,0 0 0 0 0,0 0 1 0 0,1-1-1 0 0,-1 1 0 0 0,0 0 0 0 0,0 0 1 0 0,0 0-1 0 0,1 0 0 0 0,-1 0 1 0 0,0 0 259 0 0,5 0-6544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5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13 162 8120 0 0,'0'0'366'0'0,"-6"3"133"0"0,1 0-395 0 0,3-3 357 0 0,2 0-397 0 0,0 0-1 0 0,1 0 0 0 0,-1 0 1 0 0,0 0-1 0 0,0 0 0 0 0,0 0 1 0 0,0 0-1 0 0,0 0 0 0 0,0 0 1 0 0,0 0-1 0 0,0 0 0 0 0,0 0 1 0 0,0 0-1 0 0,0 0 0 0 0,0 0 1 0 0,0 0-1 0 0,0 0 0 0 0,0 0 0 0 0,0 0 1 0 0,0 1-1 0 0,0-1 0 0 0,0 0 1 0 0,0 0-1 0 0,0 0 0 0 0,0 0 1 0 0,0 0-1 0 0,0 0 0 0 0,0 0 1 0 0,0 0-1 0 0,0 0 0 0 0,0 0 1 0 0,0 0-1 0 0,0 0 0 0 0,0 0 1 0 0,0 0-1 0 0,0 0 0 0 0,0 0 1 0 0,0 0-1 0 0,0 0 0 0 0,0 0 1 0 0,0 0-1 0 0,0 1 0 0 0,0-1 1 0 0,0 0-1 0 0,0 0 0 0 0,0 0 1 0 0,0 0-1 0 0,0 0 0 0 0,0 0 0 0 0,0 0 1 0 0,0 0-1 0 0,0 0 0 0 0,0 0 1 0 0,0 0-1 0 0,0 0 0 0 0,0 0 1 0 0,0 0-1 0 0,0 0 0 0 0,0 0 1 0 0,0 0-1 0 0,-1 0 0 0 0,1 0-63 0 0,8 1 938 0 0,10-2-858 0 0,22-6 647 0 0,0 1 0 0 0,26 0-727 0 0,82 1 1036 0 0,18-1-281 0 0,66-1-555 0 0,-79 3-188 0 0,28-7 42 0 0,216-15 28 0 0,-220 17-43 0 0,-87 6 40 0 0,33-7-79 0 0,248-28 74 0 0,106 13-74 0 0,-438 24-7 0 0,436-5 86 0 0,-69 6-79 0 0,-372 0 2 0 0,17 4-2 0 0,23 0-15 0 0,-14 0-93 0 0,-15 0-2000 0 0,-26-2 962 0 0,-15-2-6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5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1 9672 0 0,'0'0'748'0'0,"0"0"-363"0"0,0 0 310 0 0,0 8 1109 0 0,-1-5-1572 0 0,0 0 1 0 0,0 0-1 0 0,0 0 1 0 0,0 0-1 0 0,0 0 0 0 0,-2 2-232 0 0,2-2 36 0 0,-1 0 0 0 0,1 0 0 0 0,0 0 0 0 0,0 0 0 0 0,0 0 0 0 0,0 0 0 0 0,0 1-36 0 0,-1 8 405 0 0,0-1 0 0 0,-2 1 1 0 0,1 0-1 0 0,-5 8-405 0 0,2-5 618 0 0,1 0 0 0 0,-2 9-618 0 0,7-20 69 0 0,-7 25 236 0 0,1 1 0 0 0,2-1 0 0 0,0 1 0 0 0,3 0 0 0 0,0 17-305 0 0,3-11 619 0 0,-2 13-619 0 0,-1-12-26 0 0,1-34-328 0 0,-1 0 1 0 0,1 0-1 0 0,-1 0 0 0 0,0 0 0 0 0,1-1 0 0 0,-1 1 1 0 0,-1 0-1 0 0,1 1 354 0 0,-1 0-3170 0 0,-2 2-2848 0 0</inkml:trace>
  <inkml:trace contextRef="#ctx0" brushRef="#br0" timeOffset="311.504">0 173 14280 0 0,'1'-2'1102'0'0,"0"0"-1082"0"0,-1 0 1 0 0,1 1-1 0 0,-1-1 0 0 0,1 0 0 0 0,0 1 0 0 0,0-1 0 0 0,0 0 0 0 0,0 1 1 0 0,0-1-1 0 0,0 1 0 0 0,1 0 0 0 0,-1-1 0 0 0,0 1 0 0 0,1 0 0 0 0,-1 0 1 0 0,1 0-1 0 0,-1 0 0 0 0,1 0 0 0 0,-1 0 0 0 0,2 0-20 0 0,6-5 40 0 0,-1 2 96 0 0,1-1 1 0 0,-1 2-1 0 0,1-1 0 0 0,0 1 1 0 0,0 0-1 0 0,0 1 1 0 0,0 0-1 0 0,1 0 0 0 0,-1 1 1 0 0,1 0-137 0 0,20-4 626 0 0,164-23 1696 0 0,-133 20-1842 0 0,203-22 60 0 0,-148 18-538 0 0,-93 9-85 0 0,109-9-1914 0 0,-109 11-4874 0 0</inkml:trace>
  <inkml:trace contextRef="#ctx0" brushRef="#br0" timeOffset="607.721">677 356 14600 0 0,'0'0'330'0'0,"0"0"45"0"0,0 0 20 0 0,0 0-38 0 0,8-8-214 0 0,-4 6-19 0 0,-1 1 0 0 0,0-1 0 0 0,1 1 0 0 0,0 0 0 0 0,-1 0 0 0 0,5-1-124 0 0,6-2 487 0 0,4 0-161 0 0,0 0-1 0 0,1 1 1 0 0,-1 1-1 0 0,1 1 1 0 0,1 0-326 0 0,42-4 810 0 0,10-4-726 0 0,0 4 0 0 0,4 2-84 0 0,-29 4-1475 0 0,35 7 1475 0 0,-69-8-979 0 0</inkml:trace>
  <inkml:trace contextRef="#ctx0" brushRef="#br0" timeOffset="873.207">964 206 10592 0 0,'0'0'818'0'0,"0"0"-378"0"0,0 0 390 0 0,0 2 223 0 0,8 55 2004 0 0,-6-28-2402 0 0,-1-22-343 0 0,-1 0-1 0 0,1 1 0 0 0,-2-1 1 0 0,1 0-1 0 0,-1 5-311 0 0,-3 23 701 0 0,4-26-561 0 0,-1-1-1 0 0,-1 1 1 0 0,1 0-1 0 0,-1-1 1 0 0,-1 2-140 0 0,-4 13 100 0 0,2-1 0 0 0,-2 11-100 0 0,-1 6 89 0 0,5-26-3 0 0,1 0 1 0 0,0 0-1 0 0,1 6-86 0 0,1-14-232 0 0,-1 0-1 0 0,2-1 1 0 0,-1 1-1 0 0,0-1 1 0 0,1 1 0 0 0,0-1-1 0 0,0 1 1 0 0,0-1 0 0 0,1 1-1 0 0,0-1 1 0 0,0 1 232 0 0,-1-4-6657 0 0</inkml:trace>
  <inkml:trace contextRef="#ctx0" brushRef="#br0" timeOffset="1377.606">1672 32 14280 0 0,'0'2'324'0'0,"0"-1"1"0"0,1 1-1 0 0,-1-1 1 0 0,0 1 0 0 0,0 0-1 0 0,1-1 1 0 0,-1 1-1 0 0,1-1 1 0 0,-1 1 0 0 0,1-1-1 0 0,0 1-324 0 0,7 25 451 0 0,-8-15-443 0 0,0-1 1 0 0,-1 0 0 0 0,0 1 0 0 0,0-1-1 0 0,-4 11-8 0 0,-3 9 154 0 0,-7 12-154 0 0,-3 12 373 0 0,6-19 424 0 0,-14 29-797 0 0,10-27 331 0 0,-11 23-45 0 0,11-36-201 0 0,16-24-4 0 0,0-1-13 0 0,0 0-4 0 0,0 0 10 0 0,0-2-40 0 0,1 1 0 0 0,0 0 0 0 0,0-1 0 0 0,-1 1 0 0 0,1-1 0 0 0,0 1 0 0 0,-1-1 0 0 0,0 1 0 0 0,1-1 0 0 0,-1 0-34 0 0,0 1 26 0 0,28-93 278 0 0,4 1 0 0 0,4 1-304 0 0,-26 69-109 0 0,1 1-1 0 0,0 0 0 0 0,2 1 1 0 0,11-14 109 0 0,-7 10-3 0 0,-12 16-12 0 0,0 2 0 0 0,1-1 0 0 0,0 0-1 0 0,4-3 16 0 0,-8 9-8 0 0,1 0 0 0 0,-1 0 0 0 0,0 0 0 0 0,1 1 0 0 0,-1-1 0 0 0,1 1 0 0 0,-1 0-1 0 0,1-1 1 0 0,0 1 0 0 0,0 0 0 0 0,0 1 0 0 0,-1-1 0 0 0,1 0 0 0 0,0 1 0 0 0,0-1-1 0 0,0 1 1 0 0,0 0 8 0 0,1 0 0 0 0,0 1 0 0 0,0-1 0 0 0,0 0 0 0 0,0 1 0 0 0,0 0 0 0 0,0 0 0 0 0,0 0 0 0 0,-1 1 0 0 0,1-1 0 0 0,0 1 0 0 0,-1 0 0 0 0,1 0 0 0 0,-1 0 0 0 0,0 1 0 0 0,1-1 0 0 0,-1 1 0 0 0,-1-1 0 0 0,1 1 0 0 0,0 0 0 0 0,0 0 0 0 0,-1 1 0 0 0,0-1 0 0 0,1 1 0 0 0,15 25 98 0 0,-2 1 0 0 0,-1 1-1 0 0,-2 0 1 0 0,0 0-1 0 0,2 18-97 0 0,17 50 456 0 0,-23-67-296 0 0,-4-15-100 0 0,0-1 0 0 0,4 8-60 0 0,3 3 48 0 0,1 0 0 0 0,5 5-48 0 0,13 18 162 0 0,-31-50-210 0 0,0 0 0 0 0,0 0 0 0 0,1 1 0 0 0,-1-1 1 0 0,0 0-1 0 0,0 0 0 0 0,0 0 0 0 0,1 1 0 0 0,-1-1 1 0 0,0 0-1 0 0,0 0 0 0 0,0 0 0 0 0,0 1 0 0 0,0-1 1 0 0,0 0-1 0 0,1 0 0 0 0,-1 1 0 0 0,0-1 0 0 0,0 0 1 0 0,0 1-1 0 0,0-1 0 0 0,0 0 0 0 0,0 0 0 0 0,0 1 1 0 0,0-1-1 0 0,0 0 0 0 0,0 0 0 0 0,0 1 0 0 0,0-1 1 0 0,-1 0-1 0 0,1 0 0 0 0,0 1 0 0 0,0-1 0 0 0,0 0 1 0 0,0 0-1 0 0,0 1 0 0 0,0-1 0 0 0,-1 0 0 0 0,1 0 1 0 0,0 0-1 0 0,0 1 0 0 0,0-1 0 0 0,0 0 0 0 0,-1 0 1 0 0,1 0-1 0 0,0 0 0 0 0,0 1 0 0 0,-1-1 0 0 0,1 0 1 0 0,0 0-1 0 0,0 0 0 0 0,-1 0 0 0 0,1 0 0 0 0,0 0 1 0 0,0 0-1 0 0,-1 0 0 0 0,1 0 0 0 0,0 0 0 0 0,0 0 1 0 0,-1 0-1 0 0,1 0 0 0 0,0 0 0 0 0,-1 0 0 0 0,1 0 1 0 0,0 0-1 0 0,0 0 0 0 0,-1 0 48 0 0,-11 1-7006 0 0</inkml:trace>
  <inkml:trace contextRef="#ctx0" brushRef="#br0" timeOffset="1637.879">1663 297 6912 0 0,'0'-14'732'0'0,"1"12"-747"0"0,0 1 0 0 0,0-1 1 0 0,-1 1-1 0 0,1 0 0 0 0,0-1 0 0 0,1 1 1 0 0,-1 0-1 0 0,0 0 0 0 0,0-1 1 0 0,1 1 14 0 0,1-1 580 0 0,0 0 0 0 0,0 0 0 0 0,0 0 1 0 0,0 1-1 0 0,1-1 0 0 0,-1 1 1 0 0,3-1-581 0 0,4-1 1893 0 0,1 1 0 0 0,-1 0 0 0 0,11 0-1893 0 0,61-7 1102 0 0,-34 3-835 0 0,1 2 0 0 0,-1 2 0 0 0,26 4-267 0 0,2 5-188 0 0,-39-3 98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50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13 117 6912 0 0,'1'-2'55'0'0,"0"1"0"0"0,0-1 1 0 0,0 0-1 0 0,-1 1 0 0 0,1-1 1 0 0,-1 0-1 0 0,1 1 0 0 0,-1-1 1 0 0,0 0-1 0 0,1 0 0 0 0,-1 1 1 0 0,0-1-1 0 0,0-1-55 0 0,0 0 141 0 0,0 1 0 0 0,0 0 0 0 0,0 0 0 0 0,0 0 0 0 0,1-1 1 0 0,-1 1-1 0 0,1 0 0 0 0,0-1-141 0 0,14-45 4918 0 0,-6 27-2227 0 0,-8 19-2157 0 0,-1 2 2 0 0,0 0-36 0 0,0 0-152 0 0,0 0-69 0 0,0 0-14 0 0,1 1-29 0 0,0 0-225 0 0,0-1 0 0 0,-1 1-1 0 0,1 0 1 0 0,0-1-1 0 0,0 1 1 0 0,-1 0 0 0 0,1 0-1 0 0,0-1 1 0 0,-1 1-1 0 0,1 0 1 0 0,-1 0 0 0 0,1 0-1 0 0,-1 0 1 0 0,0 0-1 0 0,1 0 1 0 0,-1 0 0 0 0,0 0-1 0 0,0 0 1 0 0,1 0-1 0 0,-1 1-10 0 0,1 2 8 0 0,0 2-5 0 0,0 1 0 0 0,0-1 0 0 0,0 1 0 0 0,-1-1 0 0 0,0 1 0 0 0,0-1 0 0 0,-1 4-3 0 0,-8 48 53 0 0,5-39-49 0 0,-2 11 129 0 0,-9 23-133 0 0,-1 3 61 0 0,12-40 38 0 0,0 1 0 0 0,2 0 0 0 0,-1 13-99 0 0,3-25-7 0 0,0 1 0 0 0,0 0 0 0 0,0-1 1 0 0,1 1-1 0 0,0 0 0 0 0,0-1 0 0 0,1 1 0 0 0,-1-1 1 0 0,1 1-1 0 0,0-1 0 0 0,1 0 0 0 0,0 0 0 0 0,1 2 7 0 0,-2-5 9 0 0,0 0 1 0 0,0 0-1 0 0,0 0 0 0 0,1-1 0 0 0,-1 1 0 0 0,1-1 0 0 0,-1 1 0 0 0,1-1 0 0 0,-1 0 0 0 0,1 0 0 0 0,0 0 0 0 0,0 0 0 0 0,-1-1 0 0 0,1 1 0 0 0,0-1 0 0 0,0 0 0 0 0,0 0 1 0 0,0 0-1 0 0,0 0-9 0 0,14 0 111 0 0,-1 0 0 0 0,13-3-111 0 0,52-12 363 0 0,-55 9-191 0 0,0 2 1 0 0,0 0 0 0 0,21 1-173 0 0,-38 2-302 0 0,0 2-1 0 0,1-1 0 0 0,-1 1 0 0 0,0 1 0 0 0,0-1 0 0 0,0 2 0 0 0,3 0 303 0 0,-6-1-6827 0 0</inkml:trace>
  <inkml:trace contextRef="#ctx0" brushRef="#br0" timeOffset="278.859">606 106 13936 0 0,'0'0'637'0'0,"0"0"-13"0"0,0 2-399 0 0,-8 43-23 0 0,7-31-107 0 0,-1 0 0 0 0,-1-1 1 0 0,0 1-1 0 0,-5 9-95 0 0,-5 20 451 0 0,9-28-45 0 0,-1 1 1 0 0,-3 5-407 0 0,-20 48 791 0 0,-4 27-791 0 0,-6 13 301 0 0,32-88-623 0 0,4-6-4525 0 0,1-4-825 0 0</inkml:trace>
  <inkml:trace contextRef="#ctx0" brushRef="#br0" timeOffset="700.117">1081 225 12960 0 0,'0'0'594'0'0,"0"0"-16"0"0,0 0-282 0 0,0 0 192 0 0,0 0 120 0 0,-7 1 613 0 0,-7 3-1055 0 0,0 1 1 0 0,0 0-1 0 0,1 1 1 0 0,0 0 0 0 0,1 1-1 0 0,-1 1 1 0 0,1 0-1 0 0,1 1 1 0 0,-1 0-1 0 0,1 0 1 0 0,1 1-1 0 0,-2 3-166 0 0,5-5 65 0 0,1 0-1 0 0,0 1 1 0 0,-3 5-65 0 0,-1 3 78 0 0,7-13-53 0 0,1 1-1 0 0,0-1 0 0 0,0 0 1 0 0,1 1-1 0 0,-1-1 0 0 0,0 4-24 0 0,2-7 19 0 0,-1 1 0 0 0,1-1-1 0 0,0 0 1 0 0,0 0-1 0 0,0 1 1 0 0,-1-1 0 0 0,1 0-1 0 0,0 0 1 0 0,0 1 0 0 0,1-1-1 0 0,-1 0 1 0 0,0 1 0 0 0,0-1-1 0 0,1 0 1 0 0,-1 0 0 0 0,1 1-1 0 0,-1-1 1 0 0,1 0 0 0 0,-1 0-1 0 0,1 0 1 0 0,0 0-1 0 0,-1 0 1 0 0,1 0 0 0 0,0 0-1 0 0,0 0 1 0 0,0 0-19 0 0,7 4 136 0 0,1 0 0 0 0,0-1 0 0 0,0 0-1 0 0,0-1 1 0 0,0 0 0 0 0,0 0 0 0 0,1-1 0 0 0,-1 0-1 0 0,10 0-135 0 0,12-1 188 0 0,1 0-1 0 0,13-3-187 0 0,16 0-461 0 0,-34 2 102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9:4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60 179 9216 0 0,'-24'-3'1100'0'0,"9"-1"1187"0"0,13 3-721 0 0,7 0-979 0 0,-6 1-566 0 0,1 0 0 0 0,0 0 1 0 0,0 0-1 0 0,-1 0 1 0 0,1 0-1 0 0,0 0 0 0 0,0 0 1 0 0,-1 0-1 0 0,1 0 1 0 0,0 0-1 0 0,0 0 1 0 0,-1-1-1 0 0,1 1 0 0 0,0 0 1 0 0,0 0-1 0 0,0 0 1 0 0,-1 0-1 0 0,1-1 1 0 0,0 1-1 0 0,0 0 0 0 0,0 0 1 0 0,0 0-1 0 0,0-1 1 0 0,-1 1-1 0 0,1 0 0 0 0,0 0 1 0 0,0-1-1 0 0,0 1 1 0 0,0 0-1 0 0,0 0 1 0 0,0-1-1 0 0,0 1 0 0 0,0 0 1 0 0,0 0-1 0 0,0-1 1 0 0,0 1-1 0 0,0 0 1 0 0,0-1-22 0 0,2-12 560 0 0,-1 3 197 0 0,-2 8-635 0 0,0 0 0 0 0,0 0 0 0 0,0 1 0 0 0,0-1 0 0 0,0 1 0 0 0,-1-1 0 0 0,1 1 0 0 0,0 0-1 0 0,-1-1 1 0 0,1 1 0 0 0,-2-1-122 0 0,-1-2 210 0 0,4 4-181 0 0,0-1 1 0 0,0 0-1 0 0,0 1 0 0 0,0-1 1 0 0,0 0-1 0 0,0 1 0 0 0,0-1 1 0 0,0 0-1 0 0,0 0 0 0 0,0 1 1 0 0,1-1-1 0 0,-1 1 0 0 0,0-1 1 0 0,0 0-1 0 0,1 1 0 0 0,-1-1 1 0 0,1 0-1 0 0,-1 1 0 0 0,0-1 0 0 0,1 1 1 0 0,-1-1-1 0 0,1 1 0 0 0,-1-1 1 0 0,1 1-30 0 0,5-9 261 0 0,-5 7-237 0 0,0 1-1 0 0,1-1 1 0 0,-1 1-1 0 0,0 0 1 0 0,0-1-1 0 0,1 1 1 0 0,-1 0-1 0 0,1 0 0 0 0,-1 0 1 0 0,1 0-1 0 0,-1 0 1 0 0,2-1-24 0 0,10-6 169 0 0,-10 5-151 0 0,1 0 1 0 0,0 1-1 0 0,1 0 0 0 0,-1 0 1 0 0,0 0-1 0 0,1 0 0 0 0,-1 1 1 0 0,1-1-1 0 0,0 1 0 0 0,-1 0 1 0 0,1 1-1 0 0,2-1-18 0 0,22-4-3 0 0,-20 3 3 0 0,1 0 0 0 0,0 1 0 0 0,0 0 0 0 0,0 1 0 0 0,0 0 0 0 0,2 1 0 0 0,62 8 0 0 0,-66-8 0 0 0,80 18 0 0 0,-50-12 94 0 0,-26-5 23 0 0,0 1-1 0 0,0-1 1 0 0,0-1 0 0 0,0 0 0 0 0,0-1 0 0 0,0 0 0 0 0,1-1-1 0 0,4-1-116 0 0,-14 2 44 0 0,46-13 529 0 0,-45 12-537 0 0,-1 0 1 0 0,1-1 0 0 0,-1 1-1 0 0,1-1 1 0 0,-1 0 0 0 0,0 0 0 0 0,1 0-1 0 0,-1-1 1 0 0,0 1 0 0 0,-1-1-1 0 0,2-1-36 0 0,-3 4 7 0 0,-1-1 0 0 0,1 0 0 0 0,-1 0 0 0 0,1 1 0 0 0,-1-1 0 0 0,1 0 0 0 0,-1 0 0 0 0,0 1-1 0 0,1-1 1 0 0,-1 0 0 0 0,0 0 0 0 0,0 0 0 0 0,1 0 0 0 0,-1 0 0 0 0,0 1 0 0 0,0-1 0 0 0,0 0 0 0 0,0 0 0 0 0,0 0-1 0 0,0 0 1 0 0,-1 0 0 0 0,1 0 0 0 0,0 1 0 0 0,0-1 0 0 0,-1 0 0 0 0,1 0 0 0 0,0 0 0 0 0,-1 0 0 0 0,1 1 0 0 0,-1-1-1 0 0,1 0 1 0 0,-1 0 0 0 0,1 1 0 0 0,-1-1 0 0 0,0 0-7 0 0,0 0-15 0 0,0 0 1 0 0,-1 0-1 0 0,1 0 1 0 0,-1 0-1 0 0,1 0 1 0 0,-1 0-1 0 0,1 1 1 0 0,-1-1-1 0 0,1 0 1 0 0,-1 1-1 0 0,1 0 1 0 0,-1-1-1 0 0,0 1 0 0 0,1 0 1 0 0,-1-1-1 0 0,0 1 1 0 0,1 0-1 0 0,-2 1 15 0 0,-10 0-156 0 0,1 1-1 0 0,-1 0 1 0 0,1 2 0 0 0,0-1-1 0 0,0 1 1 0 0,-8 5 156 0 0,2-1-55 0 0,9-4 41 0 0,0 0 0 0 0,0 1 0 0 0,0 0 0 0 0,0 0 0 0 0,1 1 0 0 0,0 0-1 0 0,-1 1 15 0 0,-22 21-35 0 0,20-19 10 0 0,1-1 1 0 0,1 2 0 0 0,-1-1-1 0 0,2 1 1 0 0,-6 7 24 0 0,9-10-22 0 0,0-1 1 0 0,-1 1-1 0 0,-4 3 22 0 0,5-6-1 0 0,1 1 0 0 0,-1 0 0 0 0,1 1 1 0 0,-3 3 0 0 0,6-7 4 0 0,0 0-1 0 0,0 1 1 0 0,0-1 0 0 0,0 1 0 0 0,0-1 0 0 0,0 1 0 0 0,1-1 0 0 0,-1 1 0 0 0,1 0 0 0 0,0-1 0 0 0,-1 1 0 0 0,1 0 0 0 0,1-1 0 0 0,-1 1-4 0 0,0 0 0 0 0,0-1 1 0 0,1 1-1 0 0,-1-1 1 0 0,0 0-1 0 0,-1 1 1 0 0,1-1-1 0 0,0 0 1 0 0,-1 1-1 0 0,1-1 1 0 0,-1 0-1 0 0,0 1 1 0 0,0-1-1 0 0,0 0 0 0 0,0 0 1 0 0,0 0-1 0 0,0 0 1 0 0,0 0-1 0 0,-1 0 1 0 0,1 0-1 0 0,-1 0 1 0 0,0-1-1 0 0,0 1 0 0 0,2-1 0 0 0,-1 0 0 0 0,0 0 0 0 0,1 0 0 0 0,-1 0 0 0 0,1-1 0 0 0,-1 1 0 0 0,1 0 0 0 0,-1 0 0 0 0,1 0 0 0 0,0 0 0 0 0,0 0 0 0 0,-1 0 0 0 0,1 0 0 0 0,0 0 0 0 0,0 0 0 0 0,0 0 0 0 0,0 0 0 0 0,0 0 0 0 0,0 0 0 0 0,0 0 0 0 0,0 0 0 0 0,1 0 0 0 0,-1 0 0 0 0,0 0 0 0 0,1 1 0 0 0,-1-1 0 0 0,0 0 0 0 0,1 0 0 0 0,-1 0 0 0 0,0 0 0 0 0,0 0 0 0 0,0 1 0 0 0,0-1 0 0 0,0 0 0 0 0,0 0 0 0 0,0 0 0 0 0,0 0 0 0 0,0 1 0 0 0,-1-1 0 0 0,1 0 0 0 0,0 0 0 0 0,-1 0 0 0 0,1 0 0 0 0,-1 1 0 0 0,-4 7 0 0 0,4-8 0 0 0,-1 1 0 0 0,2 0 0 0 0,-1-1 0 0 0,0 1 0 0 0,0-1 0 0 0,0 1 0 0 0,1 0 0 0 0,-1 0 0 0 0,1-1 0 0 0,-1 1 0 0 0,1 0 0 0 0,0 0 0 0 0,0 0 0 0 0,-1 0 0 0 0,1-1 0 0 0,1 1 0 0 0,-1 1 0 0 0,-1 18 45 0 0,1-20-38 0 0,0 1-1 0 0,-1-1 1 0 0,1 1-1 0 0,0-1 1 0 0,0 1-1 0 0,0-1 1 0 0,0 1-1 0 0,0-1 1 0 0,0 1-1 0 0,1-1 1 0 0,-1 1-1 0 0,0-1 1 0 0,1 1-1 0 0,-1-1 1 0 0,1 1-1 0 0,0-1 1 0 0,-1 0-1 0 0,1 1 1 0 0,0-1-1 0 0,0 0 1 0 0,0 0-7 0 0,1 7 112 0 0,-2-7-102 0 0,0-1 1 0 0,0 0-1 0 0,0 1 0 0 0,0-1 0 0 0,0 0 0 0 0,0 0 0 0 0,0 1 0 0 0,0-1 0 0 0,0 0 0 0 0,0 1 1 0 0,0-1-1 0 0,0 0 0 0 0,1 1 0 0 0,-1-1 0 0 0,0 0 0 0 0,0 1 0 0 0,0-1 0 0 0,0 0 0 0 0,1 0 0 0 0,-1 1 1 0 0,0-1-1 0 0,0 0 0 0 0,1 0 0 0 0,-1 0 0 0 0,0 1 0 0 0,0-1 0 0 0,1 0 0 0 0,-1 0 0 0 0,0 0 0 0 0,0 0 1 0 0,1 1-1 0 0,-1-1 0 0 0,0 0 0 0 0,1 0 0 0 0,-1 0 0 0 0,0 0 0 0 0,1 0 0 0 0,-1 0 0 0 0,1 0-10 0 0,12 3 163 0 0,0 0-1 0 0,1-2 0 0 0,0 1 0 0 0,-1-2 1 0 0,11 0-163 0 0,72-8 82 0 0,-71 6-40 0 0,0-4-998 0 0,-12 2-112 0 0</inkml:trace>
  <inkml:trace contextRef="#ctx0" brushRef="#br0" timeOffset="383.658">587 425 13880 0 0,'0'0'630'0'0,"1"0"-7"0"0,7 0-455 0 0,-1 0 1 0 0,1 0 0 0 0,-1 0-1 0 0,0 1 1 0 0,1 0 0 0 0,-1 1-1 0 0,0 0 1 0 0,1 0-1 0 0,-1 0 1 0 0,0 1 0 0 0,-1 0-1 0 0,1 0 1 0 0,4 3-169 0 0,-1 0 980 0 0,22 13 422 0 0,-31-18-1363 0 0,0 0 0 0 0,1 0 0 0 0,-1 0 0 0 0,0 0 0 0 0,0 0 0 0 0,0 1-1 0 0,0-1 1 0 0,0 0 0 0 0,0 1 0 0 0,0-1 0 0 0,0 0 0 0 0,-1 1 0 0 0,1-1 0 0 0,0 1 0 0 0,-1 0-1 0 0,0-1 1 0 0,1 1 0 0 0,-1-1 0 0 0,1 2-39 0 0,-1 5 86 0 0,0-4-63 0 0,0 0 0 0 0,0-1 1 0 0,0 1-1 0 0,0 0 1 0 0,-1 0-1 0 0,0 0 0 0 0,0 0 1 0 0,0-1-1 0 0,0 1 1 0 0,0 0-1 0 0,0-1 1 0 0,-1 1-1 0 0,0-1 0 0 0,-1 1-23 0 0,-16 24 261 0 0,-2-2 0 0 0,-24 23-261 0 0,28-30-172 0 0,11-14 94 0 0,6-5 89 0 0,-1 0 0 0 0,0 1 0 0 0,1-1 0 0 0,-1 1 1 0 0,1-1-1 0 0,-1 1 0 0 0,1-1 0 0 0,-1 1 0 0 0,1-1 0 0 0,-1 1 0 0 0,1 0 0 0 0,-1-1 0 0 0,1 1 0 0 0,0 0 1 0 0,-1-1-1 0 0,1 1 0 0 0,0 0 0 0 0,-1-1 0 0 0,1 1-11 0 0,4 4 113 0 0,14 1-65 0 0,-11-5-29 0 0,0-1 0 0 0,0 0 0 0 0,0 0 0 0 0,0 0 0 0 0,0-1-1 0 0,0-1 1 0 0,0 1 0 0 0,1-1-19 0 0,22-4 20 0 0,28-8-13 0 0,-8 3-671 0 0,-18 0-5384 0 0,-13 2-401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2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5064 0 0,'0'0'232'0'0,"0"-14"32"0"0,2 11-249 0 0,-2 2 142 0 0,1 1-1 0 0,-1-1 1 0 0,0 0 0 0 0,1 0 0 0 0,-1 0-1 0 0,0 0 1 0 0,1 0 0 0 0,-1 0 0 0 0,0 0-1 0 0,0 0 1 0 0,0 0 0 0 0,0 0 0 0 0,0 0-1 0 0,0 0 1 0 0,0 0 0 0 0,0 0 0 0 0,-1 0-1 0 0,1 0 1 0 0,0 0-157 0 0,0 0 141 0 0,0 0 0 0 0,0 0-1 0 0,0-1 1 0 0,0 1 0 0 0,1 0 0 0 0,-1 0 0 0 0,0 0-1 0 0,1 0 1 0 0,-1 0 0 0 0,1 0 0 0 0,-1 0-1 0 0,1 0 1 0 0,0 0-141 0 0,3-9 687 0 0,-3 4-321 0 0,1 2-115 0 0,-1 0 1 0 0,0 0-1 0 0,-1 0 0 0 0,1-1 1 0 0,-1 1-1 0 0,1 0 0 0 0,-1 0 1 0 0,-1 0-1 0 0,1-4-251 0 0,0 8 76 0 0,-1-1 0 0 0,1 0 0 0 0,0 0 0 0 0,0 0 0 0 0,0 0-1 0 0,0 1 1 0 0,0-1 0 0 0,0 0 0 0 0,1 0 0 0 0,-1 0 0 0 0,0 0 0 0 0,0 1-1 0 0,1-1 1 0 0,-1 0 0 0 0,0 0 0 0 0,1 0 0 0 0,-1 1 0 0 0,1-1-76 0 0,5-12 336 0 0,-5 11 34 0 0,-1 2 118 0 0,0 0 21 0 0,1 0-66 0 0,3 0-378 0 0,12 2 21 0 0,-13-1-72 0 0,8 6-14 0 0,-9-2 0 0 0,-2-3 0 0 0,4 6 89 0 0,0 0 0 0 0,0 1-1 0 0,-1 0 1 0 0,0 0-1 0 0,1 8-88 0 0,6 10 966 0 0,-8-23-932 0 0,0 1 0 0 0,0-1 0 0 0,-1 1 0 0 0,1-1 1 0 0,-1 1-1 0 0,0 0-34 0 0,12 86-1494 0 0,-7-70 3257 0 0,-6-20-1745 0 0,-1 7 117 0 0,0-7-112 0 0,1-1-23 0 0,-1 0-1 0 0,1 0 1 0 0,-1 0 0 0 0,1 0-1 0 0,-1 0 1 0 0,1 1-1 0 0,-1-1 1 0 0,1 0-1 0 0,-1 0 1 0 0,1 1 0 0 0,-1-1-1 0 0,1 0 1 0 0,-1 1-1 0 0,1-1 1 0 0,0 0-1 0 0,-1 1 1 0 0,1-1-1 0 0,-1 1 1 0 0,1-1 0 0 0,0 0-1 0 0,0 1 1 0 0,-1-1-1 0 0,1 1 1 0 0,0-1-1 0 0,0 1 1 0 0,0-1 0 0 0,0 0 0 0 0,0 0 0 0 0,0 0 0 0 0,0 0 0 0 0,0 0 0 0 0,0 1 0 0 0,0-1 0 0 0,0 0 0 0 0,0 0 0 0 0,0 0 0 0 0,0 0 0 0 0,0 0 0 0 0,0 0 0 0 0,0 0 0 0 0,0 0 0 0 0,0 0 0 0 0,0 0 0 0 0,0 0 0 0 0,0 0 0 0 0,0 0 0 0 0,0 1 0 0 0,0-1 0 0 0,0 0 0 0 0,0 0 0 0 0,0 0 0 0 0,0 0 0 0 0,0 0 0 0 0,0 0 0 0 0,0 0 0 0 0,0 0 0 0 0,1 0 0 0 0,-1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0,1-1 8 0 0,0 1 0 0 0,0-1 0 0 0,-1 1 0 0 0,1 0 0 0 0,0-1-1 0 0,0 1 1 0 0,-1-1 0 0 0,1 1 0 0 0,-1-1 0 0 0,1 0 0 0 0,0 1-1 0 0,-1-1 1 0 0,1 0 0 0 0,-1 1 0 0 0,0-1 0 0 0,1 0 0 0 0,-1 0 0 0 0,1 1-1 0 0,-1-1 1 0 0,0 0 0 0 0,0 0-8 0 0,4-22 556 0 0,0 3-62 0 0,5 4-234 0 0,-7 13-215 0 0,-1 0-1 0 0,1 0 1 0 0,-1 1 0 0 0,1-1-1 0 0,-1 0 1 0 0,0-1 0 0 0,0 1-1 0 0,0-2-44 0 0,1-6 50 0 0,1 0 0 0 0,1 1 1 0 0,-1-1-1 0 0,2 1-50 0 0,9-30-9 0 0,-13 34-33 0 0,1 1-1 0 0,0-1 1 0 0,0 1 0 0 0,1-1-1 0 0,0 1 1 0 0,2-4 42 0 0,5-15 56 0 0,-9 23 54 0 0,-1 0-16 0 0,0 1-94 0 0,0-1 1 0 0,1 1-1 0 0,-1-1 1 0 0,0 1-1 0 0,0 0 1 0 0,0-1-1 0 0,1 1 1 0 0,-1 0-1 0 0,0-1 1 0 0,1 1-1 0 0,-1 0 1 0 0,0-1-1 0 0,1 1 1 0 0,-1 0-1 0 0,0-1 1 0 0,1 1-1 0 0,-1 0 1 0 0,1 0-1 0 0,-1 0 1 0 0,0-1-1 0 0,1 1 1 0 0,-1 0-1 0 0,1 0 1 0 0,-1 0-1 0 0,0 0 1 0 0,1 0-1 0 0,-1 0 1 0 0,1 0-1 0 0,-1 0 1 0 0,1 0-1 0 0,-1 0 1 0 0,1 0-1 0 0,-1 0 1 0 0,0 0-1 0 0,1 0 1 0 0,-1 0-1 0 0,1 0 1 0 0,-1 1-1 0 0,1-1 1 0 0,-1 0-1 0 0,1 0 0 0 0,11 10-2 0 0,-8-4 2 0 0,-1 1 0 0 0,1 0 0 0 0,-1 0 0 0 0,-1 0 0 0 0,1 1 0 0 0,-1-1 0 0 0,-1 1 0 0 0,1-1 0 0 0,-1 1 0 0 0,0 1 0 0 0,0 1 0 0 0,4 11 0 0 0,-4-17 0 0 0,-1-1 0 0 0,1 0 0 0 0,0 1 0 0 0,-1-1 0 0 0,1 0 0 0 0,-1 1 0 0 0,0-1 0 0 0,0 1 0 0 0,-1-1 0 0 0,1 1 0 0 0,-1-1 0 0 0,1 0 0 0 0,-1 1 0 0 0,0-1 0 0 0,0-1 0 0 0,1 0 0 0 0,-1 0 0 0 0,1-1 0 0 0,0 1 0 0 0,0 0 0 0 0,0 0 0 0 0,0 0 0 0 0,0 0 0 0 0,0-1 0 0 0,0 1 0 0 0,0 0 0 0 0,1 0 0 0 0,-1 0 0 0 0,1 0 0 0 0,0 0 0 0 0,0 1 0 0 0,-1-1 0 0 0,1 0 0 0 0,-1 1 0 0 0,0-1 0 0 0,0 1 0 0 0,0 1 0 0 0,-1-2 0 0 0,1 0 0 0 0,0 0 0 0 0,-1 0 0 0 0,1 0 0 0 0,0 0 0 0 0,0 0 0 0 0,0 0 0 0 0,0 0 0 0 0,0 0 0 0 0,1 0 0 0 0,-1-1 0 0 0,1 1 0 0 0,-1 0 0 0 0,1 0 0 0 0,0 0 0 0 0,-1 0 0 0 0,1-1 0 0 0,0 1 0 0 0,0 0 0 0 0,0-1 0 0 0,1 1 0 0 0,-1 0 0 0 0,1 0 0 0 0,8 14-2 0 0,-9-15-13 0 0,-1 1-1 0 0,1-1 1 0 0,-1 0 0 0 0,1 1-1 0 0,-1-1 1 0 0,1 0-1 0 0,0 0 1 0 0,0 0 0 0 0,0 1-1 0 0,0-1 1 0 0,0 0 0 0 0,0 0-1 0 0,0-1 1 0 0,0 1 0 0 0,0 0-1 0 0,0 0 1 0 0,1 0 0 0 0,-1-1-1 0 0,0 1 1 0 0,0-1 0 0 0,1 1-1 0 0,-1-1 1 0 0,0 1 0 0 0,1-1 15 0 0,3 0-173 0 0,0-1 0 0 0,0 1 0 0 0,-1-1 0 0 0,1-1 1 0 0,-1 1-1 0 0,1-1 0 0 0,-1 1 0 0 0,1-1 0 0 0,-1 0 0 0 0,0-1 0 0 0,0 1 173 0 0,6-3-140 0 0,-5 2-35 0 0,0 0 0 0 0,0-1 0 0 0,0 1-1 0 0,0-1 1 0 0,-1 0 0 0 0,0 0-1 0 0,0 0 1 0 0,0-1 0 0 0,0 1 0 0 0,0-3 175 0 0,6-8-1362 0 0,-1 0 1 0 0,5-13 1361 0 0,-5 0-1157 0 0,-8 23 989 0 0,1 0 0 0 0,-1 1 0 0 0,1-1 0 0 0,-1 1 0 0 0,1-1 1 0 0,3-2 167 0 0,7-10-449 0 0,-9 14 408 0 0,0-1 0 0 0,0 0-1 0 0,0-1 1 0 0,0 1 0 0 0,-1 0 0 0 0,2-4 41 0 0,-3 5 140 0 0,0 0 1 0 0,0 1 0 0 0,1-1 0 0 0,-1 1 0 0 0,1-1 0 0 0,0 1 0 0 0,0 0-1 0 0,-1-1 1 0 0,1 1 0 0 0,1 0 0 0 0,-1 1 0 0 0,0-1 0 0 0,0 0 0 0 0,2 0-141 0 0,-4 2 70 0 0,1-1 0 0 0,-1 1 0 0 0,1 0 0 0 0,-1-1 0 0 0,1 1-1 0 0,-1 0 1 0 0,1 0 0 0 0,-1-1 0 0 0,1 1 0 0 0,0 0 0 0 0,-1 0 0 0 0,1 0 0 0 0,-1 0 0 0 0,1 0 0 0 0,0 0 0 0 0,-1 0 0 0 0,1 0 0 0 0,0 0 0 0 0,-1 0 0 0 0,1 0 0 0 0,-1 0 0 0 0,1 1 0 0 0,0-1 0 0 0,-1 0 0 0 0,1 0 0 0 0,-1 1 0 0 0,1-1 0 0 0,-1 0 0 0 0,1 1 0 0 0,-1-1 0 0 0,1 0 0 0 0,-1 1 0 0 0,1-1 0 0 0,-1 1 0 0 0,0-1 0 0 0,1 1 0 0 0,-1-1 0 0 0,1 1 0 0 0,-1-1 0 0 0,0 1 0 0 0,0-1 0 0 0,1 1 0 0 0,-1-1 0 0 0,0 1 0 0 0,0 0 0 0 0,0-1 0 0 0,1 1-70 0 0,0 2 146 0 0,0-1 1 0 0,-1 1-1 0 0,1 0 1 0 0,0 0-1 0 0,-1 0 1 0 0,1-1-1 0 0,-1 1 1 0 0,0 0-1 0 0,0 1-146 0 0,-3 15 797 0 0,2-14-751 0 0,0 1 0 0 0,0-1 1 0 0,1 1-1 0 0,-1-1 0 0 0,1 1 0 0 0,1-1 0 0 0,0 5-46 0 0,-1-6 0 0 0,0 0 0 0 0,1 1 0 0 0,-2-1 0 0 0,1 0 0 0 0,-1 3 0 0 0,1-4 0 0 0,-1 0 0 0 0,1 0 0 0 0,0 0 0 0 0,0 1 0 0 0,0-1 0 0 0,1 0 0 0 0,-1 0 0 0 0,1 0 0 0 0,-1 0 0 0 0,2 2 0 0 0,1 13 0 0 0,-3-17 0 0 0,0 0 0 0 0,0 0 0 0 0,0 0 0 0 0,0 0 0 0 0,0 0 0 0 0,1 0 0 0 0,-1 0 0 0 0,0 0 0 0 0,0 0 0 0 0,1 0 0 0 0,-1 0 0 0 0,1 0 0 0 0,-1 0 0 0 0,1 0 0 0 0,-1-1 0 0 0,1 1 0 0 0,-1 0 0 0 0,1 0 0 0 0,0 0 0 0 0,-1-1 0 0 0,1 1 0 0 0,0 0 0 0 0,0-1 0 0 0,0 1 0 0 0,0-1 0 0 0,-1 1 0 0 0,1-1 0 0 0,0 1 0 0 0,0-1 0 0 0,0 1 0 0 0,0-1 0 0 0,1 0 0 0 0,2 1 65 0 0,-1 0 0 0 0,1 0 0 0 0,0 0 0 0 0,-1-1 0 0 0,1 1 0 0 0,0-1 0 0 0,-1 0 0 0 0,1-1 0 0 0,0 1 0 0 0,-1 0 0 0 0,1-1-1 0 0,0 0 1 0 0,-1 0 0 0 0,1 0 0 0 0,-1 0 0 0 0,3-2-65 0 0,-1 0 112 0 0,1 0 0 0 0,-1 0 1 0 0,0-1-1 0 0,0 0 0 0 0,0 0 0 0 0,-1 0 0 0 0,0-1 0 0 0,1 1 0 0 0,1-5-112 0 0,-5 8 21 0 0,0 0 0 0 0,0 0-1 0 0,-1 0 1 0 0,1-1-1 0 0,-1 1 1 0 0,1 0 0 0 0,-1-1-1 0 0,0 1 1 0 0,1 0 0 0 0,-1-1-1 0 0,0 1 1 0 0,0-1-1 0 0,0 1 1 0 0,0-2-21 0 0,3-14 642 0 0,3 5-268 0 0,-1 0-1 0 0,-1 0 1 0 0,1-3-374 0 0,-4 11 0 0 0,-1 1-1 0 0,1-1 1 0 0,0 0 0 0 0,-1 0 0 0 0,0 0-1 0 0,0 0 1 0 0,0 0 0 0 0,-1 0-1 0 0,1 0 1 0 0,-1 0 0 0 0,0 0-1 0 0,0-1 1 0 0,-1 0 0 0 0,2 5 0 0 0,0-1 0 0 0,0 1 0 0 0,0-1 0 0 0,0 0 0 0 0,-1 1 0 0 0,1-1 0 0 0,0 1 0 0 0,0-1 0 0 0,0 1 0 0 0,-1-1 0 0 0,1 1 0 0 0,0 0 0 0 0,-1-1 0 0 0,1 1 0 0 0,-1-1 0 0 0,1 1 0 0 0,0 0 0 0 0,-1-1 0 0 0,1 1 0 0 0,-1 0 0 0 0,1-1 0 0 0,-1 1 0 0 0,1 0 0 0 0,-1 0 0 0 0,1-1 0 0 0,-1 1 0 0 0,1 0 0 0 0,-1 0 0 0 0,1 0 0 0 0,-1 0 0 0 0,1 0 0 0 0,-1 0 0 0 0,0 0 0 0 0,1 0 0 0 0,-1 0 0 0 0,-7-1 0 0 0,1 0 0 0 0,-1 1 0 0 0,1 0 0 0 0,-1 1 0 0 0,1 0 0 0 0,0 0 0 0 0,-1 0 0 0 0,1 1 0 0 0,0 0 0 0 0,0 0 0 0 0,0 1 0 0 0,-12 5 0 0 0,1 1 0 0 0,1 1 0 0 0,-10 7 0 0 0,17-12 8 0 0,-12 9-174 0 0,21-14 127 0 0,1 1-1 0 0,-1-1 1 0 0,1 0-1 0 0,-1 1 1 0 0,1-1-1 0 0,0 1 1 0 0,-1-1-1 0 0,1 1 0 0 0,0-1 1 0 0,-1 1-1 0 0,1-1 1 0 0,0 1-1 0 0,-1-1 1 0 0,1 1-1 0 0,0 0 1 0 0,0-1-1 0 0,0 1 1 0 0,-1-1-1 0 0,1 1 0 0 0,0 0 1 0 0,0-1-1 0 0,0 1 1 0 0,0-1-1 0 0,0 1 1 0 0,0 0-1 0 0,0-1 1 0 0,0 1-1 0 0,1-1 0 0 0,-1 1 1 0 0,0 0-1 0 0,0 0 40 0 0,1 0-492 0 0,0 4 701 0 0,3-2-6199 0 0,9 4 3944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2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193 492 5064 0 0,'3'-6'450'0'0,"-2"4"-135"0"0,0 0 0 0 0,0 0-1 0 0,0 0 1 0 0,0 0-1 0 0,-1 0 1 0 0,1 0-1 0 0,-1 0 1 0 0,0 0-1 0 0,1 0 1 0 0,-1 0-1 0 0,0 0 1 0 0,0 0-1 0 0,0-1 1 0 0,-1 1 0 0 0,1 0-1 0 0,0 0 1 0 0,-1 0-1 0 0,1 0 1 0 0,-1 0-1 0 0,0-1-314 0 0,-2-8 1201 0 0,2 9-1053 0 0,1 1-1 0 0,-1-1 1 0 0,0 0-1 0 0,1 0 1 0 0,-1 1 0 0 0,0-1-1 0 0,0 0 1 0 0,0 1-1 0 0,0-1 1 0 0,0 1-1 0 0,0-1 1 0 0,-1 1-1 0 0,1 0 1 0 0,-1 0 0 0 0,1-1-1 0 0,0 1 1 0 0,-1 0-1 0 0,0 0 1 0 0,1 0-1 0 0,-1 0 1 0 0,0 1-1 0 0,1-1 1 0 0,-1 0 0 0 0,0 1-1 0 0,0-1 1 0 0,0 1-1 0 0,1 0 1 0 0,-1 0-1 0 0,0-1 1 0 0,0 1-1 0 0,0 0 1 0 0,0 1 0 0 0,-1-1-148 0 0,0 0 96 0 0,-1 0 1 0 0,0 1 0 0 0,0-1 0 0 0,1 1-1 0 0,-1 0 1 0 0,0 0 0 0 0,1 0 0 0 0,-1 0-1 0 0,1 1 1 0 0,-1 0 0 0 0,1-1-1 0 0,0 1 1 0 0,0 0 0 0 0,0 1 0 0 0,0-1-1 0 0,-2 2-96 0 0,-29 41 0 0 0,31-40 0 0 0,0 0 0 0 0,0 0 0 0 0,0 0 0 0 0,0 0 0 0 0,1 1 0 0 0,-1 0 0 0 0,-9 20 0 0 0,11-24 0 0 0,-1 1 0 0 0,0 0 0 0 0,0 0 0 0 0,0 0 0 0 0,0 1 0 0 0,1-1 0 0 0,-1 1 0 0 0,1-1 0 0 0,0 1 0 0 0,0-1 0 0 0,0 1 0 0 0,1 0 0 0 0,-1-1 0 0 0,1 1 0 0 0,0 0 0 0 0,0 0 0 0 0,0-1 0 0 0,1 3 0 0 0,-2 12 0 0 0,1-17 0 0 0,-1 0 0 0 0,1 1 0 0 0,0-1 0 0 0,0 1 0 0 0,0-1 0 0 0,0 0 0 0 0,0 1 0 0 0,0-1 0 0 0,0 1 0 0 0,0-1 0 0 0,0 0 0 0 0,1 1 0 0 0,-1-1 0 0 0,1 0 0 0 0,-1 1 0 0 0,1 0 0 0 0,7 10 0 0 0,8 14 0 0 0,-15-25 28 0 0,0 1 1 0 0,1 0-1 0 0,-1-1 0 0 0,0 0 0 0 0,0 1 0 0 0,1-1 0 0 0,-1 0 0 0 0,1 1 0 0 0,-1-1 0 0 0,1 0 0 0 0,0 0 0 0 0,-1 0 0 0 0,1 0 1 0 0,0-1-1 0 0,0 1 0 0 0,-1 0 0 0 0,1-1 0 0 0,0 1 0 0 0,0-1 0 0 0,0 0 0 0 0,0 0 0 0 0,0 1 0 0 0,0-1 0 0 0,0 0-28 0 0,4 0 227 0 0,0 0-1 0 0,1-1 0 0 0,-1 1 1 0 0,0-1-1 0 0,1 0 0 0 0,3-2-226 0 0,-5 1 2 0 0,1-1-1 0 0,-1 0 1 0 0,0-1-1 0 0,0 0 1 0 0,0 1-1 0 0,0-2 1 0 0,-1 1-1 0 0,1 0 0 0 0,-1-1 1 0 0,0 0-1 0 0,-1 0-1 0 0,1-3 0 0 0,0 0 0 0 0,0-1 0 0 0,-1 1 0 0 0,0-1 0 0 0,-1 0 0 0 0,0 1 0 0 0,0-1 0 0 0,-1 0 0 0 0,0-5 0 0 0,-1 11 0 0 0,6-43 0 0 0,-12 67 0 0 0,4-17 0 0 0,0 1 0 0 0,0-1 0 0 0,1 0 0 0 0,0 1 0 0 0,0-1 0 0 0,0 1 0 0 0,1-1 0 0 0,-1 1 0 0 0,1-1 0 0 0,0 1 0 0 0,0-1 0 0 0,1 1 0 0 0,-1-1 0 0 0,1 1 0 0 0,0-1 0 0 0,0 1 0 0 0,1-1 0 0 0,0 2 0 0 0,0-3 0 0 0,-1 1 0 0 0,1 0 0 0 0,0 0 0 0 0,0-1 0 0 0,1 1 0 0 0,-1-1 0 0 0,1 1 0 0 0,0-1 0 0 0,0 0 0 0 0,0 0 0 0 0,0 0 0 0 0,0 0 0 0 0,2 0 0 0 0,-4-2 0 0 0,-1-1 0 0 0,1 1 0 0 0,0-1 0 0 0,0 1 0 0 0,0-1 0 0 0,0 0 0 0 0,0 1 0 0 0,0-1 0 0 0,0 0 0 0 0,0 1 0 0 0,0-1 0 0 0,0 0 0 0 0,0 0 0 0 0,0 0 0 0 0,0 0 0 0 0,0 0 0 0 0,0 0 0 0 0,0 0 0 0 0,0 0 0 0 0,0-1 0 0 0,0 1 0 0 0,0 0 0 0 0,-1-1 0 0 0,1 1 0 0 0,0 0 0 0 0,0-1 0 0 0,2 0 0 0 0,4-1 12 0 0,-1-1-1 0 0,0 1 1 0 0,0-1-1 0 0,0 0 0 0 0,0-1 1 0 0,-1 1-1 0 0,0-1 0 0 0,1 0 1 0 0,-1 0-1 0 0,0-1 1 0 0,-1 0-1 0 0,1 0 0 0 0,-1 0 1 0 0,1-1-12 0 0,23-37-1819 0 0,-6-1-4569 0 0,-11 25 588 0 0</inkml:trace>
  <inkml:trace contextRef="#ctx0" brushRef="#br0" timeOffset="402.752">502 100 15664 0 0,'0'0'356'0'0,"0"0"49"0"0,0 0 21 0 0,0 0-42 0 0,0 2-250 0 0,6 19 56 0 0,-1 0 0 0 0,-1 0 0 0 0,-1 1 0 0 0,0-1 0 0 0,-2 1 1 0 0,-1 5-191 0 0,3 28 897 0 0,0 68-898 0 0,1 0 442 0 0,-1-102-377 0 0,1 1 0 0 0,1-1-1 0 0,1 0 1 0 0,1-1 0 0 0,2 4-64 0 0,-7-18 23 0 0,-1-4-9 0 0,-1 0 1 0 0,1 0-1 0 0,0-1 0 0 0,-1 1 1 0 0,1 0-1 0 0,0-1 1 0 0,0 1-1 0 0,0-1 0 0 0,0 1 1 0 0,0-1-1 0 0,1 1 1 0 0,-1-1-1 0 0,0 0 1 0 0,1 0-1 0 0,-1 1 0 0 0,1-1 1 0 0,-1 0-1 0 0,1-1 1 0 0,-1 1-1 0 0,1 0 0 0 0,0 0 1 0 0,-1-1-1 0 0,1 1 1 0 0,0 0-1 0 0,0-1 1 0 0,-1 0-1 0 0,1 1 0 0 0,0-1 1 0 0,0 0-1 0 0,0 0 1 0 0,0 0-1 0 0,-1 0 0 0 0,1-1 1 0 0,0 1-1 0 0,0 0 1 0 0,0-1-1 0 0,-1 1 1 0 0,2-1-15 0 0,2-1 40 0 0,1-1 0 0 0,0 1 0 0 0,-1-1 0 0 0,1 0 0 0 0,-1-1 0 0 0,0 1 0 0 0,0-1 0 0 0,0 0 0 0 0,-1 0 0 0 0,4-4-40 0 0,0-1 91 0 0,-2 3-51 0 0,0 0 0 0 0,0-1-1 0 0,-1 1 1 0 0,0-1 0 0 0,0 0 0 0 0,-1 0 0 0 0,0-1-1 0 0,0 1 1 0 0,-1-1 0 0 0,3-8-40 0 0,-5 9 13 0 0,1 0 0 0 0,-1 0 0 0 0,0-1 0 0 0,-1 1 0 0 0,0 0 0 0 0,0-1 0 0 0,0 1 0 0 0,-1-4-13 0 0,0 8 6 0 0,0 1 0 0 0,1-1-1 0 0,-1 0 1 0 0,0 0 0 0 0,0 1 0 0 0,-1-1 0 0 0,1 1-1 0 0,-1-1 1 0 0,1 1 0 0 0,-1-1 0 0 0,0 1 0 0 0,0 0 0 0 0,0 0-1 0 0,0 0 1 0 0,0 0 0 0 0,0 0 0 0 0,0 1 0 0 0,-1-1 0 0 0,1 0-1 0 0,-1 1 1 0 0,1 0 0 0 0,-3-1-6 0 0,0 0 10 0 0,1 1 1 0 0,-1 0-1 0 0,0 0 0 0 0,1 1 1 0 0,-1 0-1 0 0,0-1 0 0 0,1 1 1 0 0,-1 1-1 0 0,0-1 0 0 0,0 1 1 0 0,1 0-1 0 0,-1 0 0 0 0,1 0 1 0 0,-1 1-1 0 0,0-1-10 0 0,-8 4-31 0 0,0 1 1 0 0,1 0-1 0 0,-1 1 0 0 0,-4 3 31 0 0,17-9-78 0 0,-1-1 1 0 0,0 1-1 0 0,0-1 0 0 0,0 1 1 0 0,1-1-1 0 0,-1 1 0 0 0,0 0 1 0 0,1 0-1 0 0,-1-1 0 0 0,0 1 1 0 0,1 0-1 0 0,-1 0 0 0 0,1 0 1 0 0,-1 0-1 0 0,1 0 78 0 0,0 0-280 0 0,0-1 0 0 0,0 1-1 0 0,0-1 1 0 0,0 1 0 0 0,0-1 0 0 0,0 1-1 0 0,0-1 1 0 0,0 1 0 0 0,0-1 0 0 0,0 1-1 0 0,0-1 1 0 0,0 1 0 0 0,0-1 0 0 0,1 1-1 0 0,-1-1 1 0 0,0 1 0 0 0,0-1 0 0 0,1 1 0 0 0,-1-1-1 0 0,0 1 1 0 0,1-1 0 0 0,-1 0 0 0 0,1 1 280 0 0,5 5-6144 0 0</inkml:trace>
  <inkml:trace contextRef="#ctx0" brushRef="#br0" timeOffset="738.134">1094 311 6448 0 0,'-6'-2'669'0'0,"-14"-2"137"0"0,16 4 88 0 0,0 0 0 0 0,-1 0 0 0 0,1 1 0 0 0,0-1 0 0 0,0 1 1 0 0,-1 0-895 0 0,-25 10 4790 0 0,12-2-5005 0 0,17-9 30 0 0,-1 1 197 0 0,0 1-1 0 0,-1-1 1 0 0,1 1 0 0 0,1-1-1 0 0,-1 1 1 0 0,0-1-1 0 0,0 1 1 0 0,0 0 0 0 0,1 0-1 0 0,-1 0 1 0 0,1 0-1 0 0,0 0 1 0 0,-1 1 0 0 0,1-1-1 0 0,0 0 1 0 0,0 0 0 0 0,1 1-1 0 0,-1-1 1 0 0,0 1-1 0 0,1-1 1 0 0,-1 1 0 0 0,1-1-1 0 0,0 1 1 0 0,0-1-1 0 0,0 1 1 0 0,0-1 0 0 0,0 1-1 0 0,1-1 1 0 0,-1 1 0 0 0,1-1-1 0 0,-1 0 1 0 0,1 1-1 0 0,0-1 1 0 0,0 0 0 0 0,0 1-1 0 0,0-1 1 0 0,1 0-1 0 0,0 2-11 0 0,7 8 10 0 0,0-1-1 0 0,1 0 0 0 0,0 0 1 0 0,1-1-1 0 0,0-1 0 0 0,1 0 1 0 0,-1 0-1 0 0,12 5-9 0 0,-9-5 47 0 0,-6-5-29 0 0,0 1 0 0 0,1 0 0 0 0,-2 1-1 0 0,1 0 1 0 0,-1 0 0 0 0,0 1 0 0 0,0 0 0 0 0,0 0 0 0 0,-1 1-18 0 0,-6-7 27 0 0,1 0-1 0 0,-1-1 1 0 0,1 1-1 0 0,-1 0 0 0 0,0 0 1 0 0,0 0-1 0 0,1 0 1 0 0,-1 0-1 0 0,0 0 1 0 0,0 0-1 0 0,0 0 1 0 0,0 0-1 0 0,0 0 1 0 0,0-1-1 0 0,-1 1 1 0 0,1 0-1 0 0,0 0 1 0 0,0 0-1 0 0,-1 0 1 0 0,1 0-1 0 0,0 0 0 0 0,-1 0 1 0 0,1-1-1 0 0,-1 1 1 0 0,1 0-1 0 0,-1 0 1 0 0,1-1-1 0 0,-1 1 1 0 0,0 0-27 0 0,-1 1 95 0 0,0 0 1 0 0,0 0 0 0 0,0 0 0 0 0,0 0-1 0 0,-1-1 1 0 0,1 1 0 0 0,-1-1-1 0 0,0 1-95 0 0,-12 4 321 0 0,1 0-1 0 0,-1-2 1 0 0,0 1-1 0 0,-10 0-320 0 0,-63 8 224 0 0,67-11-218 0 0,1-2 147 0 0,19-1-389 0 0,0 1 0 0 0,0 0 0 0 0,0 0 0 0 0,0 0 0 0 0,0-1-1 0 0,0 1 1 0 0,0 0 0 0 0,0-1 0 0 0,1 1 0 0 0,-1-1 0 0 0,0 1 0 0 0,0-1 0 0 0,0 1 0 0 0,1-1-1 0 0,-1 0 1 0 0,0 1 0 0 0,1-1 0 0 0,-1 0 236 0 0,0-6-6414 0 0</inkml:trace>
  <inkml:trace contextRef="#ctx0" brushRef="#br0" timeOffset="1252.038">1473 336 16559 0 0,'0'0'374'0'0,"0"0"54"0"0,0 0 22 0 0,0 0-44 0 0,-11 11-101 0 0,-24 10 120 0 0,0 1 1 0 0,1 2-1 0 0,1 1 0 0 0,-21 23-425 0 0,44-39 8 0 0,0 1 0 0 0,1 1 0 0 0,0 0 0 0 0,1 0 0 0 0,0 1 0 0 0,1 0 0 0 0,0 0 0 0 0,1 0 0 0 0,-3 9-8 0 0,9-20 1 0 0,-1 0 0 0 0,1 0 0 0 0,0 0 0 0 0,0 0 0 0 0,0-1 0 0 0,-1 1 0 0 0,1 0 0 0 0,0 0 0 0 0,0 0-1 0 0,0 0 1 0 0,1 0 0 0 0,-1 0 0 0 0,0 0 0 0 0,0 0 0 0 0,0 0 0 0 0,1 0 0 0 0,-1 0 0 0 0,0 0 0 0 0,1-1 0 0 0,-1 1-1 0 0,1 0 1 0 0,-1 0 0 0 0,1 0 0 0 0,0 0-1 0 0,0 0 12 0 0,0 0-1 0 0,1 0 0 0 0,-1 0 1 0 0,1 0-1 0 0,-1 0 1 0 0,1-1-1 0 0,-1 1 1 0 0,1-1-1 0 0,0 1 0 0 0,-1-1 1 0 0,1 1-1 0 0,0-1 1 0 0,0 0-12 0 0,6 1 53 0 0,0-1 1 0 0,0 0-1 0 0,0 0 0 0 0,0-1 1 0 0,5 0-54 0 0,-3-2 28 0 0,1 1 1 0 0,-1-2 0 0 0,0 1-1 0 0,0-1 1 0 0,-1-1 0 0 0,1 0-1 0 0,0-1-28 0 0,13-8 72 0 0,-1-1 0 0 0,5-6-72 0 0,3-4 74 0 0,-17 13-48 0 0,1 1-1 0 0,4-3-25 0 0,6-3-141 0 0,-18 12 113 0 0,1 0 0 0 0,0 0-1 0 0,0 1 1 0 0,0-1 0 0 0,1 2 0 0 0,0-1 0 0 0,-1 1 0 0 0,1 0 0 0 0,1 0 0 0 0,-1 1-1 0 0,4 0 29 0 0,-9 1 0 0 0,-1 1 0 0 0,0 0 0 0 0,1-1 0 0 0,-1 1 0 0 0,0 0 0 0 0,1 0 0 0 0,-1 1 0 0 0,0-1 0 0 0,1 1 0 0 0,-1-1 0 0 0,0 1 0 0 0,1-1 0 0 0,-1 1 0 0 0,0 0 0 0 0,0 0 0 0 0,0 0 0 0 0,0 1 0 0 0,0-1 0 0 0,0 0 0 0 0,0 1 0 0 0,0-1 0 0 0,-1 1 0 0 0,1 0 0 0 0,0-1 0 0 0,-1 1 0 0 0,1 0 0 0 0,-1 0 0 0 0,0 0 0 0 0,0 0 0 0 0,0 0 0 0 0,0 0 0 0 0,1 3 0 0 0,-2-5 0 0 0,2 4 6 0 0,0 0 1 0 0,0 0-1 0 0,0 1 0 0 0,0-1 0 0 0,-1 1 1 0 0,0-1-1 0 0,0 1 0 0 0,0 0 0 0 0,0-1 1 0 0,-1 1-1 0 0,0 0 0 0 0,0 2-6 0 0,-1 11 48 0 0,1-9-13 0 0,-1-1 0 0 0,0 1 1 0 0,0-1-1 0 0,-1 3-35 0 0,2-9 19 0 0,-1-1-1 0 0,1 1 1 0 0,-1-1 0 0 0,1 1 0 0 0,-1-1 0 0 0,1 1-1 0 0,-1-1 1 0 0,0 0 0 0 0,0 1 0 0 0,0-1 0 0 0,0 0-1 0 0,0 0 1 0 0,0 1 0 0 0,0-1 0 0 0,0 0 0 0 0,-1 0-1 0 0,1 0 1 0 0,0 0 0 0 0,0-1 0 0 0,-1 1 0 0 0,1 0-1 0 0,-1 0 1 0 0,1-1 0 0 0,-1 1-19 0 0,1-1 37 0 0,0 0 1 0 0,0 1-1 0 0,1-1 1 0 0,-1 0-1 0 0,0 0 0 0 0,0 0 1 0 0,0 0-1 0 0,0 0 1 0 0,1 0-1 0 0,-1 0 0 0 0,0 0 1 0 0,0 0-1 0 0,0 0 1 0 0,0 0-1 0 0,1-1 0 0 0,-1 1 1 0 0,0 0-1 0 0,0 0 1 0 0,1-1-1 0 0,-1 1 0 0 0,0-1 1 0 0,0 1-1 0 0,1-1 1 0 0,-1 1-1 0 0,0-1-37 0 0,0 0 37 0 0,1 0 1 0 0,-1-1-1 0 0,0 1 1 0 0,1 0-1 0 0,-1 0 0 0 0,1 0 1 0 0,0-1-1 0 0,0 1 0 0 0,-1 0 1 0 0,1 0-1 0 0,0-1 1 0 0,0 1-1 0 0,0 0 0 0 0,0 0 1 0 0,0-1-38 0 0,1-5 77 0 0,0 1-1 0 0,1-1 1 0 0,-1 1 0 0 0,1 0-1 0 0,0 0 1 0 0,2-3-77 0 0,4-6 35 0 0,0 0 0 0 0,1 0 1 0 0,1 1-1 0 0,0 0 0 0 0,1 0 0 0 0,0 2 1 0 0,6-6-36 0 0,-1 4-112 0 0,0 0 0 0 0,1 2 0 0 0,1-1 0 0 0,0 2 0 0 0,1 1 0 0 0,0 0 0 0 0,0 1 0 0 0,1 1 112 0 0,11 0-1016 0 0,-12 4-4776 0 0,-3-1-1077 0 0</inkml:trace>
  <inkml:trace contextRef="#ctx0" brushRef="#br0" timeOffset="1754.744">2047 1 14944 0 0,'0'0'340'0'0,"0"0"50"0"0,0 0 24 0 0,0 0-54 0 0,0 2-238 0 0,-1 31-108 0 0,0-19-9 0 0,0 1 0 0 0,1-1 0 0 0,3 14-5 0 0,0 10 556 0 0,-2 0 0 0 0,-1 0-1 0 0,-5 31-555 0 0,0-22 612 0 0,-2 0 0 0 0,-14 44-612 0 0,20-86 85 0 0,-2 14 337 0 0,15-26-20 0 0,27-30 142 0 0,-25 22-487 0 0,1 1 1 0 0,1 1-1 0 0,0 0 0 0 0,0 1 1 0 0,1 1-1 0 0,9-5-57 0 0,-22 15-4 0 0,1-1 1 0 0,0 0-1 0 0,-1 1 0 0 0,1 0 0 0 0,0 0 0 0 0,0 0 0 0 0,0 1 0 0 0,-1 0 0 0 0,1 0 0 0 0,0 0 0 0 0,0 0 1 0 0,0 1-1 0 0,0 0 0 0 0,-1 0 0 0 0,1 0 0 0 0,0 1 0 0 0,3 1 4 0 0,-5-2 0 0 0,1 0 0 0 0,-1 1-1 0 0,0 0 1 0 0,0-1 0 0 0,0 1 0 0 0,0 0-1 0 0,-1 1 1 0 0,1-1 0 0 0,-1 0 0 0 0,1 1-1 0 0,-1-1 1 0 0,0 1 0 0 0,0 0 0 0 0,0 0 0 0 0,0 0-1 0 0,0 0 1 0 0,-1 0 0 0 0,1 0 0 0 0,-1 1-1 0 0,0-1 1 0 0,0 0 0 0 0,0 1 0 0 0,0-1-1 0 0,0 3 1 0 0,-1 0 76 0 0,0 1 0 0 0,0 0-1 0 0,-1 0 1 0 0,1-1 0 0 0,-1 1-1 0 0,-1 0 1 0 0,1-1 0 0 0,-1 1-1 0 0,0-1 1 0 0,-1 0 0 0 0,0 1-1 0 0,0-1 1 0 0,0-1 0 0 0,-1 1-1 0 0,1 0 1 0 0,-1-1 0 0 0,-1 1-1 0 0,1-1 1 0 0,-1-1 0 0 0,0 1-1 0 0,0 0 1 0 0,0-1 0 0 0,-1 0-1 0 0,-5 3-75 0 0,-3 2 330 0 0,-1-1 0 0 0,-14 5-330 0 0,24-11 50 0 0,0 0 0 0 0,-1-1 0 0 0,1 1 0 0 0,-1-1 0 0 0,0-1 0 0 0,1 1 0 0 0,-1-1 0 0 0,1 0 0 0 0,-1 0 0 0 0,-1 0-50 0 0,3-1 23 0 0,-2 1 17 0 0,0-1 1 0 0,0 0-1 0 0,0 0 1 0 0,0-1 0 0 0,0 1-1 0 0,-6-3-40 0 0,11 3-34 0 0,0 0 0 0 0,-1 0 0 0 0,1 0 0 0 0,0 1 0 0 0,0-1 0 0 0,-1 0 0 0 0,1-1 0 0 0,0 1 0 0 0,0 0 0 0 0,0 0 0 0 0,0 0 0 0 0,0-1 0 0 0,1 1 0 0 0,-1 0 0 0 0,0-1 0 0 0,1 1 0 0 0,-1-1 0 0 0,1 1 0 0 0,-1-1 0 0 0,1 1 0 0 0,-1-1 0 0 0,1 1 0 0 0,0-1 0 0 0,0 1 0 0 0,0-1 0 0 0,0 1 0 0 0,0-1 0 0 0,0 1 0 0 0,0-1 0 0 0,1-1 34 0 0,0 0-516 0 0,0-1 0 0 0,0 1 0 0 0,0 0 0 0 0,1 0 0 0 0,-1 0 0 0 0,1 0 0 0 0,-1 0 0 0 0,1 0 0 0 0,2-2 516 0 0,5-7-6969 0 0</inkml:trace>
  <inkml:trace contextRef="#ctx0" brushRef="#br0" timeOffset="2046.851">2424 336 14336 0 0,'0'0'661'0'0,"0"0"-17"0"0,4 9-389 0 0,0-2 157 0 0,0 0 1 0 0,0 1 0 0 0,0 0 0 0 0,-1 0-1 0 0,0 0 1 0 0,-1 0 0 0 0,0 1 0 0 0,0-1 0 0 0,-1 1-1 0 0,0 2-412 0 0,9 70 2447 0 0,-10-60-2145 0 0,2 1 0 0 0,0-1 0 0 0,2 1 0 0 0,3 10-302 0 0,-7-31-2 0 0,0-1 0 0 0,0 1 0 0 0,0-1 0 0 0,0 1 0 0 0,0-1 0 0 0,0 1 0 0 0,0-1 1 0 0,0 1-1 0 0,1-1 0 0 0,-1 1 0 0 0,0-1 0 0 0,0 1 0 0 0,1-1 0 0 0,-1 1 0 0 0,0-1 0 0 0,0 1 0 0 0,1-1 0 0 0,-1 1 0 0 0,1-1 0 0 0,-1 0 0 0 0,0 1 0 0 0,1-1 1 0 0,-1 0-1 0 0,1 1 0 0 0,-1-1 0 0 0,1 0 0 0 0,-1 0 0 0 0,1 0 0 0 0,-1 1 0 0 0,1-1 0 0 0,-1 0 0 0 0,1 0 0 0 0,-1 0 0 0 0,1 0 0 0 0,-1 0 2 0 0,1 0-156 0 0,0-1-1 0 0,0 0 0 0 0,0 1 1 0 0,0-1-1 0 0,0 0 0 0 0,0 0 1 0 0,0 0-1 0 0,0 0 0 0 0,0 0 1 0 0,-1 0-1 0 0,1 0 0 0 0,-1 0 0 0 0,1 0 1 0 0,0 0-1 0 0,-1 0 0 0 0,0 0 1 0 0,1-1-1 0 0,-1 1 157 0 0,6-20-1655 0 0,-3-3-9 0 0</inkml:trace>
  <inkml:trace contextRef="#ctx0" brushRef="#br0" timeOffset="2355.836">2667 267 4608 0 0,'0'0'353'0'0,"6"6"-218"0"0,15 30 5787 0 0,-19-35-5622 0 0,-1 1 0 0 0,0 0 0 0 0,-1 0 0 0 0,1 0-1 0 0,0 0 1 0 0,0 0 0 0 0,-1 0 0 0 0,1 0 0 0 0,-1 2-300 0 0,5 11 368 0 0,6 11-28 0 0,10 22 941 0 0,-7-5 39 0 0,-4-18 214 0 0,-2 1 0 0 0,4 22-1534 0 0,-7-33 652 0 0,-2-14-70 0 0,-2-8-352 0 0,0-4-152 0 0,0 1 0 0 0,1-1 0 0 0,0 1 0 0 0,1-1 0 0 0,0 1 0 0 0,1 0 0 0 0,0 0 0 0 0,1 1 0 0 0,0-1-78 0 0,-5 9-2 0 0,1-1-37 0 0,0 0-1 0 0,1 1 1 0 0,-1-1 0 0 0,0 0-1 0 0,1 0 1 0 0,-1 1 0 0 0,1-1 0 0 0,-1 1-1 0 0,1-1 1 0 0,0 1 0 0 0,-1 0-1 0 0,1 0 1 0 0,0 0 0 0 0,1-1 39 0 0,-1 1-19 0 0,-1 1 0 0 0,0 0 0 0 0,0-1 0 0 0,1 1 0 0 0,-1 0 1 0 0,0 0-1 0 0,1-1 0 0 0,-1 1 0 0 0,0 0 0 0 0,1 0 0 0 0,-1 1 0 0 0,0-1 0 0 0,0 0 1 0 0,1 0-1 0 0,-1 1 0 0 0,0-1 0 0 0,1 0 0 0 0,-1 1 0 0 0,0 0 0 0 0,0-1 1 0 0,0 1-1 0 0,0 0 0 0 0,0-1 0 0 0,0 1 0 0 0,0 0 0 0 0,0 0 0 0 0,0 0 1 0 0,0 0-1 0 0,1 0 19 0 0,9 13-61 0 0,0 1 0 0 0,-1 0 1 0 0,-1 0-1 0 0,4 10 61 0 0,-5-9 38 0 0,1-1 1 0 0,1 0-1 0 0,0 0 0 0 0,11 11-38 0 0,-19-23-25 0 0,0-1 0 0 0,1 0 0 0 0,-1 0 0 0 0,1 0 0 0 0,-1 0 0 0 0,1 0 0 0 0,0 0 0 0 0,0-1 0 0 0,0 1 0 0 0,0-1 0 0 0,0 0 0 0 0,0 0 0 0 0,1 0 0 0 0,-1 0 0 0 0,0-1 0 0 0,1 1 0 0 0,-1-1 0 0 0,0 0 0 0 0,0 0 0 0 0,1 0 0 0 0,-1 0 0 0 0,0 0 0 0 0,1-1 0 0 0,-1 0 0 0 0,0 0 0 0 0,0 0 0 0 0,1 0 0 0 0,1-1 25 0 0,5-3-930 0 0,0 0 0 0 0,0-1 0 0 0,0-1 1 0 0,0 0-1 0 0,-1 0 0 0 0,0 0 0 0 0,5-7 930 0 0,1-2-1598 0 0</inkml:trace>
  <inkml:trace contextRef="#ctx0" brushRef="#br0" timeOffset="2765.831">3357 380 15864 0 0,'0'0'362'0'0,"0"0"47"0"0,0 0 29 0 0,0 0-52 0 0,-7 4 372 0 0,2-3-585 0 0,1 2 0 0 0,-1-1 1 0 0,0 0-1 0 0,1 1 0 0 0,-1 0 1 0 0,1 0-1 0 0,0 0 0 0 0,0 1 1 0 0,0-1-1 0 0,0 1 0 0 0,1 0 1 0 0,0 0-1 0 0,0 1 0 0 0,0-1 1 0 0,0 0-1 0 0,0 1 0 0 0,1 0 1 0 0,0 0-1 0 0,0 0-173 0 0,-1 1 76 0 0,1 0 0 0 0,-1 1 0 0 0,-1-1 0 0 0,1-1 0 0 0,-1 1 0 0 0,-1 1-76 0 0,0 0 32 0 0,0 1 1 0 0,0 0-1 0 0,-2 6-32 0 0,1-2-1 0 0,4-9 0 0 0,1 0 0 0 0,-1 0 0 0 0,1 0 0 0 0,-1 0 0 0 0,1 0-1 0 0,0 0 1 0 0,0 0 0 0 0,1 1 0 0 0,-1-1 0 0 0,0 0 0 0 0,1 0-1 0 0,0 1 1 0 0,0 2 1 0 0,0 1-48 0 0,0-5 326 0 0,6-3-132 0 0,1-2-128 0 0,0 0-1 0 0,0-1 0 0 0,-1 1 1 0 0,1-1-1 0 0,4-4-17 0 0,-6 4-30 0 0,0 0 0 0 0,0 1 0 0 0,1 0 0 0 0,-1 0 0 0 0,1 0 0 0 0,0 1 0 0 0,-1 0-1 0 0,1 0 1 0 0,1 0 30 0 0,1 0-102 0 0,-1 2 0 0 0,1-1 0 0 0,0 1-1 0 0,0 0 1 0 0,-1 0 0 0 0,1 1 0 0 0,4 1 102 0 0,-7-1-24 0 0,0 0 1 0 0,-1 1-1 0 0,1-1 1 0 0,0 1-1 0 0,-1 0 1 0 0,0 1-1 0 0,1-1 1 0 0,-1 1-1 0 0,0 0 1 0 0,0 0 0 0 0,0 0-1 0 0,1 2 24 0 0,10 12-31 0 0,-1 1-1 0 0,0 0 1 0 0,-2 1 0 0 0,0 1-1 0 0,-1 0 1 0 0,-1 0 0 0 0,-1 1-1 0 0,0 2 32 0 0,-2-1 0 0 0,0 0 0 0 0,-1 1 0 0 0,8 31 0 0 0,-6-27 35 0 0,-2 0 0 0 0,0 1-1 0 0,-2 0 1 0 0,0 27-35 0 0,-3-32 148 0 0,-1 1 0 0 0,-1 0 1 0 0,0-1-1 0 0,-2 0 0 0 0,-1 1 0 0 0,-1-1 0 0 0,-3 7-148 0 0,7-28 18 0 0,1-1-1 0 0,-1 1 0 0 0,0-1 0 0 0,0 1 0 0 0,1-1 1 0 0,-1 1-1 0 0,0-1 0 0 0,0 1 0 0 0,0-1 0 0 0,0 0 1 0 0,-1 0-1 0 0,1 1 0 0 0,0-1 0 0 0,0 0 0 0 0,-1 0 1 0 0,1 0-1 0 0,-1-1 0 0 0,0 2-17 0 0,-1-1 57 0 0,0 0 0 0 0,0 0 0 0 0,0-1 0 0 0,0 1 0 0 0,0 0 0 0 0,0-1 0 0 0,0 0 0 0 0,0 0 0 0 0,0 0 0 0 0,0 0-57 0 0,-9-1 238 0 0,1-1-1 0 0,0-1 1 0 0,0 0 0 0 0,0 0-1 0 0,0-1-237 0 0,-24-10 750 0 0,-33-17-750 0 0,8 2 118 0 0,43 21-128 0 0,1 0 0 0 0,-1-1 0 0 0,2-1-1 0 0,0 0 1 0 0,0-1 0 0 0,-9-9 10 0 0,21 17-226 0 0,1 0 1 0 0,-1 0 0 0 0,1-1-1 0 0,0 1 1 0 0,-1-1-1 0 0,2 0 1 0 0,-1 0-1 0 0,0 1 1 0 0,1-1 0 0 0,-1 0-1 0 0,1-1 1 0 0,0-1 225 0 0,-1-8-1362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3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24623 0 0,'-3'-24'1088'0'0,"0"16"224"0"0,3 2-1048 0 0,0 0-264 0 0,0 6 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31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381 275 18055 0 0,'0'-12'1804'0'0,"-1"12"-1649"0"0,-1-1-167 0 0,0 1 0 0 0,1-1 0 0 0,-1 1 0 0 0,1 0-1 0 0,-1 0 1 0 0,0-1 0 0 0,1 1 0 0 0,-1 0 0 0 0,0 0 0 0 0,1 1 0 0 0,-1-1 0 0 0,0 0-1 0 0,1 1 1 0 0,-1-1 0 0 0,1 0 0 0 0,-1 1 0 0 0,1 0 0 0 0,-1-1 0 0 0,1 1 0 0 0,-1 0 0 0 0,1 0-1 0 0,-1 0 1 0 0,0 0 12 0 0,-4 4-72 0 0,-2-1 65 0 0,1 0-1 0 0,0 1 0 0 0,0 0 1 0 0,0 0-1 0 0,1 1 0 0 0,0-1 1 0 0,0 1-1 0 0,1 1 0 0 0,-1-1 1 0 0,1 1-1 0 0,0 0 0 0 0,1 0 0 0 0,0 0 1 0 0,0 1-1 0 0,1 0 0 0 0,0-1 1 0 0,-1 2 7 0 0,2 0-16 0 0,1-6 17 0 0,0-1 0 0 0,0 1-1 0 0,0 0 1 0 0,0 0 0 0 0,1 0 0 0 0,0 0-1 0 0,-1 0 1 0 0,1 0 0 0 0,0 0 0 0 0,1 1-1 0 0,-1 11 58 0 0,0-14-57 0 0,-1 0-1 0 0,1 1 1 0 0,0-1-1 0 0,0 0 1 0 0,0 1-1 0 0,0-1 1 0 0,1 0-1 0 0,-1 1 1 0 0,0-1-1 0 0,1 0 1 0 0,-1 0-1 0 0,0 1 1 0 0,1-1-1 0 0,0 0 1 0 0,-1 0-1 0 0,1 1 0 0 0,27 42-77 0 0,-14-27 129 0 0,-12-16-51 0 0,-1 0 0 0 0,1 1 0 0 0,-1-1 0 0 0,1 1 1 0 0,-1 0-1 0 0,0-1 0 0 0,1 1 0 0 0,-1 0 0 0 0,0 0 0 0 0,0 0 0 0 0,0 1-1 0 0,-1-2 51 0 0,1 1 0 0 0,-1-1 0 0 0,0 0 0 0 0,0 1 0 0 0,0-1 0 0 0,0 1 0 0 0,0-1 0 0 0,0 1 0 0 0,0-1 0 0 0,-1 0 0 0 0,1 1 0 0 0,0-1 0 0 0,-1 1 0 0 0,1-1 0 0 0,-1 0 0 0 0,0 1 0 0 0,1-1 0 0 0,-1 0 0 0 0,0 0 0 0 0,0 0 0 0 0,0 0 0 0 0,0 1 0 0 0,0-1 0 0 0,0 0 0 0 0,0 0 0 0 0,0-1 0 0 0,0 1 0 0 0,0 0 0 0 0,0 0 0 0 0,-1-1 0 0 0,1 1 0 0 0,0 0 0 0 0,-1-1 0 0 0,1 1 0 0 0,-1-1-50 0 0,-6 3 148 0 0,-1 0 1 0 0,0-1-1 0 0,0 0 1 0 0,0 0-1 0 0,0-1-149 0 0,-160 27 768 0 0,123-25-729 0 0,46-3-174 0 0,0 0-59 0 0,0 0-20 0 0,3-2-314 0 0,1 0-1 0 0,-1 0 1 0 0,1 0-1 0 0,0 1 1 0 0,0-1-1 0 0,0 1 0 0 0,0 0 1 0 0,0 0 528 0 0,5-2-3541 0 0,6-2-2753 0 0</inkml:trace>
  <inkml:trace contextRef="#ctx0" brushRef="#br0" timeOffset="1268.832">802 336 14280 0 0,'7'-8'417'0'0,"-5"5"-216"0"0,0 1 0 0 0,0 0 0 0 0,0-1 0 0 0,1 1 0 0 0,-1 0 1 0 0,3-1-202 0 0,-5 3 369 0 0,0 0 112 0 0,-11 3 881 0 0,-1 2-968 0 0,-6-1-134 0 0,1 2 0 0 0,0 0 0 0 0,0 0 0 0 0,1 2 0 0 0,0 0-1 0 0,0 1 1 0 0,-4 4-260 0 0,-6 5 245 0 0,1 1 0 0 0,0 1-1 0 0,-17 19-244 0 0,40-37 28 0 0,-1 1-5 0 0,0-1 0 0 0,0 1 0 0 0,0 0 0 0 0,1 0 1 0 0,-1 0-1 0 0,1 0 0 0 0,0 0 0 0 0,0 1 0 0 0,0-1 1 0 0,0 1-1 0 0,1-1 0 0 0,0 1 0 0 0,-1 0 0 0 0,1 0 1 0 0,0-1-1 0 0,1 1 0 0 0,-1 0 0 0 0,1 0 0 0 0,0 3-23 0 0,19-4 404 0 0,-14-3-364 0 0,0 0-1 0 0,1 0 0 0 0,-1 0 1 0 0,1-1-1 0 0,-1 0 0 0 0,1 0 1 0 0,-1-1-1 0 0,0 1 0 0 0,0-1 1 0 0,0 0-1 0 0,0 0 0 0 0,0-1 1 0 0,0 0-1 0 0,3-2-39 0 0,10-8 97 0 0,-1-1 0 0 0,-1 0 0 0 0,4-5-97 0 0,23-20 22 0 0,-36 34-22 0 0,-5 2-2 0 0,0 1 1 0 0,1 0 0 0 0,0 0 0 0 0,-1 0 0 0 0,1 1 0 0 0,0-1 0 0 0,0 1 0 0 0,0 0 0 0 0,3-2 1 0 0,-5 3-54 0 0,-1 0-14 0 0,3 19-113 0 0,-4 4 90 0 0,0-20 82 0 0,1 0 0 0 0,-1 0 0 0 0,1 0 0 0 0,0 0 0 0 0,0 0 0 0 0,1 3 9 0 0,1 13-53 0 0,-2-13 53 0 0,1 0 0 0 0,-1 0 0 0 0,2 0-1 0 0,-1-1 1 0 0,1 3 0 0 0,-1-5 12 0 0,0-1-1 0 0,0 0 0 0 0,0 1 1 0 0,0-1-1 0 0,0 0 0 0 0,1 0 1 0 0,-1 0-1 0 0,0 0 1 0 0,1 0-1 0 0,0 0 0 0 0,0-1 1 0 0,-1 1-1 0 0,2 0-11 0 0,6 7-12 0 0,-9-9 12 0 0,1 1 0 0 0,0-1 0 0 0,-1 1 0 0 0,1-1 0 0 0,-1 1 0 0 0,1-1 0 0 0,0 0 0 0 0,0 1 0 0 0,-1-1 0 0 0,1 0-1 0 0,0 0 1 0 0,0 0 0 0 0,-1 0 0 0 0,1 1 0 0 0,0-1 0 0 0,0 0 0 0 0,-1 0 0 0 0,1 0 0 0 0,0-1 0 0 0,0 1 0 0 0,0 0 0 0 0,18-6 49 0 0,-8 2 37 0 0,-5 1-57 0 0,0 0 0 0 0,-1-1 1 0 0,1 1-1 0 0,-1-1 0 0 0,0 0 1 0 0,0 0-1 0 0,0-1 0 0 0,-1 1 1 0 0,2-3-30 0 0,23-26 71 0 0,-18 20-72 0 0,0 0-1 0 0,0 1 0 0 0,8-6 2 0 0,-19 18-2 0 0,1 0 0 0 0,-1-1 0 0 0,0 1 0 0 0,1 0 0 0 0,-1 0 0 0 0,1-1 0 0 0,-1 1 1 0 0,0 0-1 0 0,1 0 0 0 0,-1 0 0 0 0,1-1 0 0 0,-1 1 0 0 0,1 0 0 0 0,-1 0 0 0 0,1 0 0 0 0,-1 0 0 0 0,1 0 0 0 0,-1 0 0 0 0,0 0 0 0 0,1 0 0 0 0,-1 0 0 0 0,1 0 0 0 0,-1 0 0 0 0,1 0 0 0 0,-1 0 0 0 0,1 0 0 0 0,-1 1 0 0 0,1-1 0 0 0,-1 0 0 0 0,0 0 0 0 0,1 1 0 0 0,-1-1 0 0 0,1 0 0 0 0,-1 0 0 0 0,0 1 0 0 0,1-1 0 0 0,-1 0 0 0 0,0 1 0 0 0,1-1 0 0 0,-1 0 0 0 0,0 1 0 0 0,0-1 0 0 0,1 1 0 0 0,-1-1 1 0 0,0 0-1 0 0,0 1 0 0 0,0-1 0 0 0,0 1 0 0 0,1-1 0 0 0,-1 1 2 0 0,2 4-24 0 0,0-1 0 0 0,0 1 0 0 0,-1 0 0 0 0,0 0 0 0 0,0 0 0 0 0,0 0 0 0 0,0 0 0 0 0,-1 3 24 0 0,1-3-3 0 0,-1 0 0 0 0,1 1 0 0 0,0-1 0 0 0,0 0-1 0 0,1 0 1 0 0,0 0 0 0 0,1 4 3 0 0,6 12 66 0 0,-8-20-51 0 0,-1-1 0 0 0,1 1 0 0 0,-1 0 0 0 0,1-1 0 0 0,0 1 0 0 0,-1-1 0 0 0,1 1 0 0 0,0-1 0 0 0,-1 1 0 0 0,1-1 0 0 0,0 1 1 0 0,0-1-1 0 0,0 1 0 0 0,-1-1 0 0 0,1 0 0 0 0,0 0 0 0 0,0 1 0 0 0,0-1 0 0 0,0 0 0 0 0,0 0 0 0 0,0 0 0 0 0,-1 0 0 0 0,1 0 0 0 0,0 0 0 0 0,0 0 1 0 0,0 0-1 0 0,0-1 0 0 0,0 1 0 0 0,0 0 0 0 0,-1 0 0 0 0,1-1 0 0 0,0 1 0 0 0,1-1-15 0 0,0 0 27 0 0,0 0 1 0 0,1 0-1 0 0,-1 0 1 0 0,0 0-1 0 0,0 0 0 0 0,1-1 1 0 0,-1 1-1 0 0,0-1 1 0 0,0 1-1 0 0,-1-1 0 0 0,2-1-27 0 0,38-54 376 0 0,-23 35-136 0 0,-18 22-237 0 0,0-1 0 0 0,0 1 0 0 0,1-1 0 0 0,-1 1 1 0 0,0 0-1 0 0,1-1 0 0 0,-1 1 0 0 0,0 0 0 0 0,1-1 0 0 0,-1 1 0 0 0,1 0 0 0 0,-1 0 0 0 0,1-1 0 0 0,-1 1 0 0 0,1 0 0 0 0,-1 0 0 0 0,0 0 0 0 0,1-1 0 0 0,-1 1 0 0 0,1 0 0 0 0,-1 0 0 0 0,1 0 0 0 0,-1 0 1 0 0,1 0-1 0 0,0 0-3 0 0,1 0 3 0 0,-1 0-3 0 0,1 0 0 0 0,0-1 0 0 0,0 1 0 0 0,0 0 0 0 0,-1 0 0 0 0,1 1 0 0 0,0-1 0 0 0,0 0 0 0 0,0 1 0 0 0,-1-1 0 0 0,1 1 0 0 0,0-1 0 0 0,0 1 0 0 0,-1 0 0 0 0,1 0 0 0 0,-1-1 0 0 0,1 1 0 0 0,0 1 0 0 0,2 2 0 0 0,-2-4 0 0 0,-1 1 0 0 0,0 0 0 0 0,0 0 0 0 0,0 0 0 0 0,0 0 0 0 0,0 1 0 0 0,0-1 0 0 0,0 0 0 0 0,0 0 0 0 0,0 0 0 0 0,0 1 0 0 0,-1-1 0 0 0,1 1 0 0 0,0-1 0 0 0,-1 0 0 0 0,1 2 0 0 0,1 0 0 0 0,0 1 0 0 0,1 0 0 0 0,0-1 0 0 0,0 0 0 0 0,0 0 0 0 0,0 0 0 0 0,0 0 0 0 0,0 0 0 0 0,1-1 0 0 0,2 2 0 0 0,-1-1 0 0 0,4 4-15 0 0,1-1-1 0 0,0-1 1 0 0,0 0 0 0 0,0 0-1 0 0,1-1 1 0 0,0-1-1 0 0,5 2 16 0 0,-13-4-116 0 0,0-1-1 0 0,1 1 0 0 0,-1-1 0 0 0,0 1 0 0 0,1-1 1 0 0,-1 0-1 0 0,0-1 0 0 0,1 1 0 0 0,-1 0 1 0 0,0-1-1 0 0,1 0 0 0 0,-1 0 0 0 0,0 0 1 0 0,0 0-1 0 0,1 0 0 0 0,-1-1 0 0 0,0 1 1 0 0,-1-1-1 0 0,1 0 0 0 0,0 0 0 0 0,2-2 117 0 0,0-1-850 0 0,0 0-1 0 0,0-1 0 0 0,0 1 0 0 0,0-1 0 0 0,-1-1 1 0 0,0 1-1 0 0,0-1 0 0 0,-1 1 0 0 0,1-3 851 0 0,45-96-8378 0 0,-47 102 8244 0 0,9-20 105 0 0,-3 9 3942 0 0,-7 13-2230 0 0,-1 1-312 0 0,0 0-141 0 0,0 0-22 0 0,0 0-72 0 0,0 0-275 0 0,0 0-117 0 0,0 0-28 0 0,7 12 212 0 0,-4-4-838 0 0,1 0 0 0 0,-1 1 0 0 0,-1-1-1 0 0,0 1 1 0 0,0 0 0 0 0,0 0-1 0 0,-1-1 1 0 0,-1 2-90 0 0,5 25 361 0 0,4 16 453 0 0,-1 0 1 0 0,-4 1-1 0 0,-1 0 0 0 0,-4 47-814 0 0,0-75 5 0 0,2 0 0 0 0,1-1 0 0 0,1 6-5 0 0,1 7 1 0 0,-3-24-1 0 0,1 0 0 0 0,1 0 0 0 0,0 0 0 0 0,0 0 0 0 0,1-1 0 0 0,4 9 0 0 0,-6-26 0 0 0,-1-4 0 0 0,-12-77-1384 0 0,7 62 755 0 0,1 0-1 0 0,1-1 1 0 0,1 0-1 0 0,1 1 0 0 0,2-3 630 0 0,3-26-4403 0 0,13-46 4403 0 0,-14 81-421 0 0,1 0 0 0 0,1 0 1 0 0,0 1-1 0 0,2 0 1 0 0,0 0-1 0 0,1 1 1 0 0,9-13 420 0 0,-17 29 7 0 0,5-8 199 0 0,0 0 0 0 0,1 0-1 0 0,5-5-205 0 0,-8 11 95 0 0,-1 0 0 0 0,0 1 0 0 0,1-1 0 0 0,0 1 0 0 0,0-1-1 0 0,-1 1 1 0 0,1 0 0 0 0,1 1 0 0 0,-1-1 0 0 0,2 0-95 0 0,0 1 155 0 0,-1-1 0 0 0,1 1 1 0 0,-1 0-1 0 0,1 1 0 0 0,-1-1 0 0 0,1 1 0 0 0,-1 0 1 0 0,1 0-1 0 0,0 1 0 0 0,-1 0 0 0 0,1 0 1 0 0,-1 0-1 0 0,1 1 0 0 0,-1 0 0 0 0,0 0 0 0 0,2 1-155 0 0,-1 0 115 0 0,0 1-1 0 0,0 0 1 0 0,0 0-1 0 0,-1 0 1 0 0,0 0-1 0 0,0 1 1 0 0,0 0-1 0 0,-1 0 1 0 0,1 1-1 0 0,-1-1 1 0 0,-1 1-1 0 0,1 0 1 0 0,0 1-115 0 0,-3-4 32 0 0,3 3 148 0 0,0 1-1 0 0,-1 0 0 0 0,0 0 1 0 0,0 4-180 0 0,-2-8 70 0 0,0-1 0 0 0,-1 1 0 0 0,0 0-1 0 0,1-1 1 0 0,-1 1 0 0 0,0-1 0 0 0,-1 1 0 0 0,1 0 0 0 0,0-1 0 0 0,-1 1 0 0 0,1-1 0 0 0,-1 1 0 0 0,0-1 0 0 0,0 1-1 0 0,0 0-69 0 0,-2 2 91 0 0,0 0 0 0 0,0 0 0 0 0,0-1 0 0 0,-1 1 0 0 0,0-1 0 0 0,0 0 0 0 0,0 0 0 0 0,0 0 0 0 0,-1 0 0 0 0,1-1 0 0 0,-1 0 0 0 0,0 0 0 0 0,0 0 0 0 0,0 0 0 0 0,0-1 0 0 0,-5 2-91 0 0,-12 3 197 0 0,0-1 1 0 0,0 0-1 0 0,-15 0-197 0 0,16-2 92 0 0,-2 0-326 0 0,1-1 0 0 0,-1-1 0 0 0,0-1-1 0 0,0-1 1 0 0,0-1 0 0 0,-20-4 234 0 0,20-3-2759 0 0,14 3-3464 0 0</inkml:trace>
  <inkml:trace contextRef="#ctx0" brushRef="#br0" timeOffset="1931.143">1860 599 6912 0 0,'0'0'528'0'0,"2"0"-342"0"0,5-1 546 0 0,0 0-1 0 0,1 0 0 0 0,-1 0 0 0 0,0-1 1 0 0,0 0-1 0 0,0 0 0 0 0,0-1 0 0 0,-1 0 1 0 0,1 0-732 0 0,18-10 3228 0 0,16-12-3228 0 0,-38 23-61 0 0,147-100 2520 0 0,-120 81-2343 0 0,-1-1-1 0 0,-1-1 1 0 0,5-8-116 0 0,-16 13 48 0 0,-2 0 0 0 0,0-1-1 0 0,9-17-47 0 0,-20 30 3 0 0,7-10 24 0 0,-1 0 0 0 0,-1 0 1 0 0,0-1-1 0 0,-1 0 0 0 0,-1 0 0 0 0,-1-1 0 0 0,1-6-27 0 0,-3 8 15 0 0,5-24-19 0 0,-9 38 18 0 0,0 0 0 0 0,0-1 1 0 0,0 1-1 0 0,0 0 0 0 0,0-1 0 0 0,-1 1 1 0 0,1 0-1 0 0,-1-1 0 0 0,1 1 0 0 0,-1 0 1 0 0,0-1-1 0 0,0 1 0 0 0,0 0 0 0 0,-1-1-14 0 0,2 2 15 0 0,-1 0-1 0 0,1 0 1 0 0,-1 1-1 0 0,1-1 1 0 0,-1 0-1 0 0,1 1 0 0 0,-1-1 1 0 0,0 0-1 0 0,1 1 1 0 0,-1-1-1 0 0,0 1 1 0 0,0-1-1 0 0,0 1 0 0 0,1-1 1 0 0,-1 1-1 0 0,0 0 1 0 0,0 0-1 0 0,0-1 1 0 0,0 1-1 0 0,0 0 0 0 0,1 0 1 0 0,-1 0-1 0 0,0 0 1 0 0,0 0-1 0 0,0 0 1 0 0,0 0-1 0 0,0 0 0 0 0,0 0 1 0 0,0 0-1 0 0,0 0 1 0 0,1 1-1 0 0,-1-1 1 0 0,0 0-1 0 0,0 1 1 0 0,0-1-1 0 0,0 0 0 0 0,1 1 1 0 0,-1 0-15 0 0,-4 2 38 0 0,0 1 0 0 0,0-1 1 0 0,1 1-1 0 0,-1 1 0 0 0,-2 2-38 0 0,-3 4-36 0 0,1-3 37 0 0,1 0 0 0 0,1 1 0 0 0,-1 0 0 0 0,2 1 0 0 0,-1-1 0 0 0,1 1 0 0 0,0 0 0 0 0,0 3-1 0 0,-10 24-56 0 0,-8 28 56 0 0,12-32-98 0 0,8-20 101 0 0,1 0 0 0 0,0 0 0 0 0,1 0 0 0 0,0 0 0 0 0,1 0 0 0 0,0 0 0 0 0,2 0 1 0 0,-1 1-1 0 0,1-1 0 0 0,1 0 0 0 0,1 0 0 0 0,-1 0-3 0 0,0-8 7 0 0,0 1 0 0 0,0 0 0 0 0,0-1 0 0 0,1 0 1 0 0,0 0-1 0 0,0 1 0 0 0,0-1 0 0 0,1-1 0 0 0,-1 1 0 0 0,1-1 0 0 0,0 1 0 0 0,0-1 0 0 0,3 2-7 0 0,1 0 60 0 0,-1-1-1 0 0,1 1 0 0 0,0-2 0 0 0,1 1 0 0 0,-1-1 0 0 0,1 0 0 0 0,-1-1 0 0 0,4 1-59 0 0,-4-2 39 0 0,1-1-1 0 0,-1 1 1 0 0,1-1-1 0 0,-1-1 1 0 0,1 0-1 0 0,-1 0 1 0 0,1-1-1 0 0,0 0 1 0 0,-1 0-1 0 0,0-1 1 0 0,1 0-1 0 0,3-2-38 0 0,1-1 24 0 0,0 0 0 0 0,-1 0 0 0 0,0-1 0 0 0,0-1 0 0 0,0 0 0 0 0,-1 0 0 0 0,6-6-24 0 0,2-3 55 0 0,-1 0 0 0 0,9-11-55 0 0,-22 22-22 0 0,-1-1 0 0 0,1 0-1 0 0,-1 0 1 0 0,0 0 0 0 0,0-1 0 0 0,-1 1-1 0 0,0-1 1 0 0,0 0 0 0 0,-1 0 0 0 0,1-4 22 0 0,-2 10-4 0 0,-1 0 1 0 0,0-1-1 0 0,1 1 0 0 0,-1 0 1 0 0,0-1-1 0 0,0 1 1 0 0,0-1-1 0 0,0 1 1 0 0,0 0-1 0 0,0-1 1 0 0,0 1-1 0 0,-1 0 0 0 0,1-1 1 0 0,-1 1-1 0 0,1 0 1 0 0,-1-1-1 0 0,1 1 1 0 0,-1 0-1 0 0,1 0 1 0 0,-1-1-1 0 0,0 1 0 0 0,0 0 1 0 0,0 0-1 0 0,0 0 1 0 0,0 0-1 0 0,0 0 1 0 0,0 0-1 0 0,0 0 1 0 0,0 1-1 0 0,0-1 0 0 0,0 0 1 0 0,-1 0-1 0 0,0 0 4 0 0,0 1 2 0 0,1-1 0 0 0,-1 1 0 0 0,0 0 0 0 0,0 0 0 0 0,1 0 0 0 0,-1-1 0 0 0,0 2 0 0 0,0-1 0 0 0,0 0 0 0 0,1 0 0 0 0,-1 0 0 0 0,0 1 0 0 0,0-1 0 0 0,1 1 0 0 0,-1 0 0 0 0,1-1 0 0 0,-1 1 0 0 0,0 0 0 0 0,1 0 0 0 0,-1 0 0 0 0,1 0 0 0 0,0 0 0 0 0,-1 0 0 0 0,1 0 0 0 0,0 1 0 0 0,0-1 0 0 0,-1 1-2 0 0,-2 3-6 0 0,1-1 1 0 0,-1 1 0 0 0,1 0 0 0 0,0 0-1 0 0,1 0 1 0 0,-1 1 0 0 0,1-1-1 0 0,0 1 1 0 0,1-1 0 0 0,-1 1 0 0 0,1-1-1 0 0,0 1 1 0 0,0 0 0 0 0,1 0-1 0 0,0-1 1 0 0,0 2 5 0 0,1 1 37 0 0,0-1 1 0 0,0 0-1 0 0,0 0 0 0 0,1 0 0 0 0,1 0 1 0 0,-1 0-1 0 0,1 0 0 0 0,0 0 1 0 0,1-1-1 0 0,-1 0 0 0 0,1 1 0 0 0,4 3-37 0 0,-2-3 142 0 0,0-1 0 0 0,0 0 0 0 0,0 0 0 0 0,1-1-1 0 0,-1 0 1 0 0,1 0 0 0 0,1-1 0 0 0,-1 0 0 0 0,1 0-1 0 0,0 0-141 0 0,7 2 144 0 0,1 0 0 0 0,1 0 0 0 0,-1-2 0 0 0,9 1-144 0 0,7-2-138 0 0,-16-2 74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4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9216 0 0,'0'0'706'0'0,"0"0"-342"0"0,0 0 287 0 0,0 0 169 0 0,0 0 39 0 0,0 0-105 0 0,0 0-458 0 0,0 0-192 0 0,0 16 487 0 0,0-2-168 0 0,1-1 1 0 0,0 0-1 0 0,1 0 1 0 0,0 0-1 0 0,1-1 1 0 0,1 1-1 0 0,0 0 1 0 0,1 0-424 0 0,2 6 533 0 0,-1 1 0 0 0,0 0 0 0 0,-2 0 0 0 0,0 0 0 0 0,0 19-533 0 0,8 53 1543 0 0,-10-70-1453 0 0,-1-14-13 0 0,0 1 1 0 0,1-1-1 0 0,1 6-77 0 0,-3-13-22 0 0,0 0 0 0 0,1-1 0 0 0,-1 1 0 0 0,0-1 0 0 0,0 1 0 0 0,0 0 0 0 0,0-1 0 0 0,0 1 0 0 0,0 0 0 0 0,0-1 0 0 0,0 1 0 0 0,0-1 0 0 0,-1 1 0 0 0,1 0 0 0 0,0-1 0 0 0,0 1 0 0 0,0-1 0 0 0,-1 1 0 0 0,1-1 0 0 0,0 1 0 0 0,-1-1 0 0 0,1 1 0 0 0,-1-1 22 0 0,-1 6-2236 0 0,2-2-190 0 0,0-3-3973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10680 0 0,'0'0'489'0'0,"0"0"-8"0"0,0 0-267 0 0,0 0 22 0 0,7 3 328 0 0,15 2 196 0 0,-1-2 1 0 0,1 0-1 0 0,0-1 1 0 0,4-1-761 0 0,38 4 868 0 0,-14-1-206 0 0,1-3-1 0 0,15-2-661 0 0,1 0 606 0 0,45-5 54 0 0,-43 2-500 0 0,50-2 380 0 0,-89 5-457 0 0,24 1-630 0 0,4 3-3300 0 0,-48 0 2567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56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13824 0 0,'-41'14'629'0'0,"39"-14"-573"0"0,1 1 0 0 0,-1 0 0 0 0,0 0 0 0 0,1 0 0 0 0,-1 0 0 0 0,0 0-1 0 0,1 0 1 0 0,0 0 0 0 0,-1 0 0 0 0,1 1 0 0 0,0-1 0 0 0,-1 1-56 0 0,1-1 14 0 0,1 0-1 0 0,-1 0 1 0 0,1 0-1 0 0,0-1 1 0 0,-1 1 0 0 0,1 0-1 0 0,0 0 1 0 0,0 0-1 0 0,-1 0 1 0 0,1 0-1 0 0,0 0 1 0 0,0 0-1 0 0,0 0 1 0 0,0 0 0 0 0,0 0-1 0 0,0 0 1 0 0,1 0-14 0 0,0 3 33 0 0,0 0 0 0 0,1 0 0 0 0,0 0-1 0 0,0 0 1 0 0,0 0 0 0 0,1 0 0 0 0,-1-1 0 0 0,2 2-33 0 0,7 11 550 0 0,-3-3-234 0 0,-4-5-153 0 0,1 0 0 0 0,-1 0 0 0 0,0 0-1 0 0,2 8-162 0 0,7 17 680 0 0,-9-24-186 0 0,0-1 0 0 0,-1 1 0 0 0,2 8-494 0 0,9 30 1278 0 0,-8-29-831 0 0,-1 0 0 0 0,1 7-447 0 0,-5-16-10 0 0,1 0 1 0 0,-1 0 0 0 0,0 0-1 0 0,-1 0 1 0 0,0 1 0 0 0,-1 0 9 0 0,-7 17-6124 0 0,5-20-445 0 0</inkml:trace>
  <inkml:trace contextRef="#ctx0" brushRef="#br0" timeOffset="413.549">81 202 9648 0 0,'33'8'370'0'0,"-29"-7"-317"0"0,0-1-1 0 0,1 1 1 0 0,-1 0-1 0 0,0 0 0 0 0,0 1 1 0 0,0-1-1 0 0,0 1 1 0 0,0 0-1 0 0,0 0 1 0 0,-1 0-1 0 0,1 0 1 0 0,-1 1-53 0 0,10 9 772 0 0,-2 1 1 0 0,0 1 0 0 0,0-1 0 0 0,-1 2-1 0 0,-1-1 1 0 0,4 9-773 0 0,19 29 1521 0 0,-16-32-1167 0 0,-13-17-218 0 0,0 0 0 0 0,0 0 0 0 0,-1 0 0 0 0,0 0 0 0 0,1 0 0 0 0,-1 1 0 0 0,0-1 0 0 0,-1 1 0 0 0,1 0 0 0 0,-1-1 0 0 0,1 1 0 0 0,-1 2-136 0 0,0-5 43 0 0,-1 1-1 0 0,0-1 0 0 0,1 0 0 0 0,-1 0 0 0 0,1 1 1 0 0,-1-1-1 0 0,1 0 0 0 0,-1 0 0 0 0,1 0 0 0 0,0 0 1 0 0,0 0-1 0 0,-1 0 0 0 0,1 0 0 0 0,0 0-42 0 0,2 4 101 0 0,-7-3 3 0 0,-4-4 166 0 0,7 2-205 0 0,0 0 1 0 0,-1 0-1 0 0,1-1 1 0 0,0 1 0 0 0,-1-1-1 0 0,1 1 1 0 0,0-1-1 0 0,-1 0 1 0 0,1 1-1 0 0,0-1 1 0 0,0 0-1 0 0,0 0 1 0 0,0 0 0 0 0,0 0-1 0 0,0 0 1 0 0,0 0-1 0 0,0 0 1 0 0,0 0-1 0 0,0 0 1 0 0,0 0-1 0 0,1 0 1 0 0,-1-1 0 0 0,0 0-66 0 0,0-1 4 0 0,1 0 0 0 0,-1 0 0 0 0,1 0 1 0 0,-1-1-1 0 0,1 1 0 0 0,0 0 1 0 0,0 0-1 0 0,1-1 0 0 0,-1 1 0 0 0,1-1-4 0 0,-1-25-886 0 0,0 26 782 0 0,-1-1 1 0 0,1 1-1 0 0,0 0 0 0 0,0 0 1 0 0,0-1-1 0 0,0 1 0 0 0,1 0 1 0 0,-1 0-1 0 0,1-1 0 0 0,0 1 1 0 0,0 0-1 0 0,0 0 0 0 0,0 0 1 0 0,1 0-1 0 0,-1 0 0 0 0,1 1 1 0 0,0-1-1 0 0,-1 0 0 0 0,2 0 104 0 0,56-46-1536 0 0,-49 41 1163 0 0,0 1 0 0 0,1 0 0 0 0,0 0-1 0 0,1 1 1 0 0,6-2 373 0 0,8-5-815 0 0,-16 9 598 0 0,0 0 0 0 0,0 0 0 0 0,0 1-1 0 0,0 1 1 0 0,0-1 0 0 0,0 2 0 0 0,1-1-1 0 0,-1 1 1 0 0,1 1 0 0 0,-1 0 0 0 0,0 0 0 0 0,1 1-1 0 0,9 2 218 0 0,-17-2 76 0 0,0 0-1 0 0,0 1 1 0 0,-1-1 0 0 0,1 0-1 0 0,-1 1 1 0 0,1 0-1 0 0,-1-1 1 0 0,1 1-1 0 0,-1 0 1 0 0,0 0-1 0 0,0 1 1 0 0,0-1 0 0 0,0 0-1 0 0,0 1 1 0 0,0-1-1 0 0,-1 1 1 0 0,1-1-1 0 0,-1 1 1 0 0,0 0-1 0 0,1 0 1 0 0,-1-1 0 0 0,-1 1-1 0 0,1 0 1 0 0,0 0-1 0 0,-1 0 1 0 0,1 1-76 0 0,0 5 279 0 0,0 1 1 0 0,-1-1-1 0 0,0 0 1 0 0,-1 0-1 0 0,1 0 0 0 0,-2 0 1 0 0,1 0-1 0 0,-2 1-279 0 0,-2 15 847 0 0,-8 22-134 0 0,12-41-644 0 0,-1-1 0 0 0,1 0 0 0 0,0 1-1 0 0,0-1 1 0 0,1 1 0 0 0,-1-1 0 0 0,1 1 0 0 0,0 0 0 0 0,1-1-1 0 0,-1 1 1 0 0,1-1 0 0 0,1 1 0 0 0,-1-1 0 0 0,1 0 0 0 0,-1 0-1 0 0,3 4-68 0 0,-3-8 28 0 0,0 0-1 0 0,0 0 0 0 0,0-1 0 0 0,0 1 1 0 0,0-1-1 0 0,0 1 0 0 0,0-1 0 0 0,0 0 0 0 0,0 1 1 0 0,1-1-1 0 0,-1 0 0 0 0,0 1-27 0 0,2-1 69 0 0,-1 1-43 0 0,1-1 0 0 0,-1 1 0 0 0,0-1 0 0 0,0 0 0 0 0,0 0 0 0 0,1 0 0 0 0,-1 0 0 0 0,0 0 0 0 0,0 0 0 0 0,0-1 0 0 0,1 1 0 0 0,-1-1 0 0 0,0 1 0 0 0,0-1 0 0 0,0 0 0 0 0,0 0 0 0 0,0 0 0 0 0,0 0 0 0 0,0 0 0 0 0,0-1-26 0 0,7-4 99 0 0,-1-1 0 0 0,0 0 0 0 0,6-6-99 0 0,1-1 39 0 0,-10 10-43 0 0,-1 0-1 0 0,0 0 0 0 0,0-1 1 0 0,0 1-1 0 0,-1-1 0 0 0,1 0 1 0 0,-1 0-1 0 0,2-4 5 0 0,-4 5 37 0 0,0 1 1 0 0,1 0-1 0 0,-1-1 0 0 0,-1 1 1 0 0,1 0-1 0 0,0-1 0 0 0,-1 1 1 0 0,0-1-1 0 0,0 1 0 0 0,0-1 1 0 0,0 1-1 0 0,0-1 0 0 0,-1 1 1 0 0,1-1-1 0 0,-2-2-37 0 0,-3-10-113 0 0,-2 1 1 0 0,1 0-1 0 0,-2 0 1 0 0,0 1-1 0 0,-1 0 1 0 0,0 0-1 0 0,-3-1 113 0 0,11 13-372 0 0,-1 0 0 0 0,0 0 1 0 0,0 0-1 0 0,0 0 0 0 0,0 0 0 0 0,0 1 0 0 0,-1-1 0 0 0,1 1 0 0 0,0 0 1 0 0,-3-2 371 0 0,-2 0-5792 0 0</inkml:trace>
  <inkml:trace contextRef="#ctx0" brushRef="#br0" timeOffset="779.393">998 196 14048 0 0,'-19'12'1334'0'0,"2"-2"-1274"0"0,0 1 0 0 0,-10 10-60 0 0,25-19-9 0 0,-1 1 0 0 0,1 0-1 0 0,1 0 1 0 0,-1 0 0 0 0,0 0-1 0 0,1 0 1 0 0,-2 3 9 0 0,-3 6-13 0 0,6-10 13 0 0,-1-1 0 0 0,1 0 0 0 0,-1 1 0 0 0,1-1 0 0 0,-1 1 0 0 0,1-1 0 0 0,0 0 0 0 0,-1 1 0 0 0,1-1 0 0 0,0 1 0 0 0,0-1 0 0 0,0 1 0 0 0,0-1 0 0 0,1 1 0 0 0,-1-1 0 0 0,0 0 0 0 0,0 1 0 0 0,1-1 0 0 0,-1 1 0 0 0,1-1 0 0 0,0 0 0 0 0,-1 0 0 0 0,1 1 0 0 0,0 0 0 0 0,4 4 0 0 0,-1 0 0 0 0,0-1 0 0 0,1 0 0 0 0,5 4 0 0 0,3 5 0 0 0,-7-8 0 0 0,-1-1 0 0 0,1 0 0 0 0,5 4 0 0 0,-5-5 0 0 0,-1 1 0 0 0,1-1 0 0 0,-1 1 0 0 0,0 1 0 0 0,36 32 265 0 0,-40-37-105 0 0,0 1 1 0 0,0 0-1 0 0,0-1 0 0 0,-1 1 1 0 0,1 0-1 0 0,0 0 1 0 0,-1-1-1 0 0,0 1 0 0 0,1 0 1 0 0,-1 0-161 0 0,0 0 548 0 0,0-2 10 0 0,0 0-60 0 0,0 0-265 0 0,-2 0-117 0 0,0 1-40 0 0,-1-1 1 0 0,0 1-1 0 0,1-1 0 0 0,-1 0 0 0 0,0 0 0 0 0,1 0 1 0 0,-2 0-77 0 0,-16 0 1083 0 0,15 1-1057 0 0,0-1 0 0 0,0 0 0 0 0,1 0 0 0 0,-1-1 0 0 0,-1 1-26 0 0,-18-2-1726 0 0,7 2-3041 0 0,-2 0-1477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50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22 14112 0 0,'-7'-15'1672'0'0,"7"14"-1543"0"0,1 0 120 0 0,1 0 0 0 0,0 1-1 0 0,0-1 1 0 0,0 0 0 0 0,0 1 0 0 0,0-1 0 0 0,0 1 0 0 0,-1 0 0 0 0,1-1 0 0 0,0 1 0 0 0,0 0-1 0 0,1 0-248 0 0,11 1 671 0 0,-1 0-1 0 0,1 1 1 0 0,2 1-671 0 0,-2 0 235 0 0,0-1-1 0 0,0-1 1 0 0,3 0-235 0 0,32 2 301 0 0,-33-2-376 0 0,0 0-1 0 0,0-1 1 0 0,0 0-1 0 0,8-2 76 0 0,12-3-1259 0 0,-12 2-3859 0 0,0 0-1431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5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18055 0 0,'14'0'874'0'0,"-13"0"-384"0"0,-1 0-50 0 0,3 1-285 0 0,20 4-138 0 0,-15-4-21 0 0,1 1 0 0 0,-1-1 0 0 0,6 0 4 0 0,19 2 323 0 0,21 4 1275 0 0,18-2-1598 0 0,-3 0 409 0 0,-44-4-280 0 0,0-1 0 0 0,16-2-129 0 0,15 0-110 0 0,-29 6-1500 0 0,-17-2-131 0 0,1 0-5261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5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7 7832 0 0,'-29'0'602'0'0,"56"-1"10230"0"0,-13 1-10913 0 0,1 0 840 0 0,-1 0 1 0 0,12-2-760 0 0,16-1 919 0 0,131 8 394 0 0,-150-4-1303 0 0,124 10-185 0 0,-87-3-398 0 0,-32-6 270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5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6448 0 0,'4'-8'727'0'0,"-4"7"-464"0"0,0 0 0 0 0,0 0 0 0 0,0 1 0 0 0,1-1-1 0 0,-1 0 1 0 0,0 0 0 0 0,1 0 0 0 0,-1 1 0 0 0,0-1 0 0 0,1 0 0 0 0,-1 0 0 0 0,1 1 0 0 0,0-1-263 0 0,-1 0 1921 0 0,1 0-1697 0 0,0 0-1 0 0,0 0 1 0 0,1 0-1 0 0,-1 1 0 0 0,0-1 1 0 0,0 0-1 0 0,0 0 1 0 0,1 1-1 0 0,-1-1 1 0 0,0 1-1 0 0,1-1 0 0 0,-1 1 1 0 0,0 0-1 0 0,1-1 1 0 0,0 1-224 0 0,4-2 849 0 0,-2 1-563 0 0,15-6 383 0 0,0 2 1 0 0,0 0 0 0 0,0 0-1 0 0,13 1-669 0 0,12-1 1397 0 0,8-4-1397 0 0,-36 7 146 0 0,34-7 260 0 0,-10 1 253 0 0,24-1-659 0 0,-37 7-9 0 0,5-2 83 0 0,0 3 0 0 0,1 0-74 0 0,-30 1 46 0 0,1 1-38 0 0,6 6-9 0 0,-10-6 1 0 0,1-1-4 0 0,-1 0 0 0 0,0 0 0 0 0,1 1 0 0 0,-1-1 0 0 0,1 0 0 0 0,-1 0 0 0 0,0 1 0 0 0,1-1 0 0 0,-1 0 0 0 0,0 1 0 0 0,0-1 0 0 0,1 1 0 0 0,-1-1 0 0 0,0 0 0 0 0,0 1 0 0 0,0-1 0 0 0,1 1 0 0 0,-1-1 0 0 0,0 1 0 0 0,0-1 0 0 0,0 1 0 0 0,0-1 0 0 0,0 1 0 0 0,0-1 0 0 0,0 0 0 0 0,0 1 0 0 0,0-1 0 0 0,0 1 0 0 0,0-1-1 0 0,0 1 1 0 0,0-1 0 0 0,-1 1 0 0 0,1-1 0 0 0,0 0 0 0 0,0 1 0 0 0,0-1 0 0 0,-1 1 0 0 0,1-1 0 0 0,0 0 0 0 0,0 1 0 0 0,-1-1 0 0 0,1 0 0 0 0,0 1 0 0 0,-1-1 0 0 0,1 0 0 0 0,-1 1 0 0 0,1-1 0 0 0,0 0 0 0 0,-1 1 4 0 0,-4 1-140 0 0,-9 10-627 0 0,13-10 665 0 0,-1-1 0 0 0,1 1-1 0 0,-1-1 1 0 0,0 0 0 0 0,0 0-1 0 0,0 0 1 0 0,0 0 0 0 0,1 0-1 0 0,-1 0 1 0 0,-2 0 102 0 0,-15 8-1425 0 0,16-7 845 0 0,0-1 0 0 0,0 1-1 0 0,0-1 1 0 0,-1 0 0 0 0,1 0-1 0 0,-1 0 1 0 0,0 0 580 0 0,0 0-881 0 0,-8 2-1383 0 0</inkml:trace>
  <inkml:trace contextRef="#ctx0" brushRef="#br0" timeOffset="304.652">349 81 6912 0 0,'-6'2'714'0'0,"-14"0"-312"0"0,14-2 554 0 0,1 0 0 0 0,-1 1 0 0 0,1 0-1 0 0,-1 0 1 0 0,1 0 0 0 0,-1 1-956 0 0,4-1 239 0 0,1-1 0 0 0,-1 1 0 0 0,1 0 0 0 0,-1 0 1 0 0,1 0-1 0 0,-1 0 0 0 0,1 0 0 0 0,0 0 0 0 0,0 0 0 0 0,-1 0 0 0 0,1 1 0 0 0,0-1 0 0 0,0 0 1 0 0,0 1-1 0 0,0-1 0 0 0,1 1 0 0 0,-1-1 0 0 0,0 1 0 0 0,1-1 0 0 0,-1 1 0 0 0,1 0 0 0 0,-1 0-239 0 0,-4 14 908 0 0,3-11-761 0 0,1-1 0 0 0,0 1 0 0 0,0-1-1 0 0,0 1 1 0 0,0-1 0 0 0,1 1 0 0 0,0 0-147 0 0,-9 127 1390 0 0,7-113-1345 0 0,1-17-31 0 0,1 1 0 0 0,0 0 0 0 0,0-1 0 0 0,-1 1 0 0 0,1 0 0 0 0,1-1 0 0 0,-1 1 0 0 0,0-1 0 0 0,1 1 0 0 0,-1 0 0 0 0,1-1 0 0 0,0 1-14 0 0,5 17 140 0 0,-5-16-74 0 0,0-1 0 0 0,0 1 0 0 0,0 0 0 0 0,0-1 0 0 0,1 0 0 0 0,0 1 0 0 0,-1-1-1 0 0,1 0 1 0 0,2 2-66 0 0,-3-2 59 0 0,-1-2-49 0 0,0-1 1 0 0,1 1 0 0 0,-1 0-1 0 0,0-1 1 0 0,1 1 0 0 0,-1 0-1 0 0,1-1 1 0 0,-1 1 0 0 0,1-1-1 0 0,-1 1 1 0 0,1-1 0 0 0,-1 1 0 0 0,1-1-1 0 0,-1 1 1 0 0,1-1 0 0 0,0 1-1 0 0,0-1-10 0 0,2 2 31 0 0,0 0 0 0 0,1 0 0 0 0,-1 0 0 0 0,1-1 0 0 0,0 0 1 0 0,-1 1-1 0 0,1-1 0 0 0,0-1 0 0 0,0 1 0 0 0,0 0 0 0 0,-1-1 0 0 0,4 0-31 0 0,5 0-9 0 0,0 0 0 0 0,0-1 0 0 0,7-1 9 0 0,-10 0-309 0 0,-1 0 1 0 0,0 0 0 0 0,7-4 308 0 0,11-5-6642 0 0,-8 0-384 0 0</inkml:trace>
  <inkml:trace contextRef="#ctx0" brushRef="#br0" timeOffset="657.511">525 375 8288 0 0,'0'0'638'0'0,"0"0"-195"0"0,0 0 713 0 0,4 0 1936 0 0,9-2-2357 0 0,1 0 1 0 0,-1 1-1 0 0,1 1 0 0 0,-1 0 0 0 0,3 1-735 0 0,12 0 988 0 0,-19 0-619 0 0,0 0 0 0 0,-1 0 1 0 0,1 2-1 0 0,0-1 0 0 0,-1 1 1 0 0,1 0-370 0 0,-1 0 86 0 0,-7-3-75 0 0,-1 0 0 0 0,0 0 0 0 0,1 0-1 0 0,-1 0 1 0 0,0 0 0 0 0,1 0 0 0 0,-1 0-1 0 0,0 0 1 0 0,0 0 0 0 0,1 0-1 0 0,-1 0 1 0 0,0 0 0 0 0,1 0 0 0 0,-1 0-1 0 0,0 1 1 0 0,0-1 0 0 0,1 0 0 0 0,-1 0-1 0 0,0 0 1 0 0,0 0 0 0 0,1 1 0 0 0,-1-1-1 0 0,0 0 1 0 0,0 0 0 0 0,0 1 0 0 0,1-1-1 0 0,-1 0 1 0 0,0 0 0 0 0,0 1-1 0 0,0-1 1 0 0,0 0 0 0 0,0 0 0 0 0,0 1-1 0 0,0-1 1 0 0,1 0 0 0 0,-1 1 0 0 0,0-1-1 0 0,0 0 1 0 0,0 1 0 0 0,0-1 0 0 0,0 0-1 0 0,0 0 1 0 0,0 1 0 0 0,0-1-1 0 0,-1 0 1 0 0,1 1-11 0 0,0-1 15 0 0,0 1 0 0 0,0-1 0 0 0,0 1-1 0 0,0-1 1 0 0,0 0 0 0 0,0 1 0 0 0,0-1-1 0 0,0 1 1 0 0,0-1 0 0 0,0 1 0 0 0,0-1-1 0 0,0 1 1 0 0,0-1 0 0 0,0 1 0 0 0,1-1-1 0 0,-1 1 1 0 0,0-1 0 0 0,0 0 0 0 0,0 1-1 0 0,1-1 1 0 0,-1 1 0 0 0,0-1 0 0 0,1 0-1 0 0,-1 1-14 0 0,6 5 148 0 0,-5-5-136 0 0,-1 0-1 0 0,1-1 1 0 0,0 1 0 0 0,0 0 0 0 0,-1 0 0 0 0,1 0 0 0 0,0 0 0 0 0,-1 0 0 0 0,1 0 0 0 0,-1 0-1 0 0,1 0 1 0 0,-1 0 0 0 0,1 0 0 0 0,-1 0 0 0 0,0 0 0 0 0,0 0 0 0 0,1 0 0 0 0,-1 0-1 0 0,0 0 1 0 0,0 1 0 0 0,0-1 0 0 0,0 0 0 0 0,0 0 0 0 0,0 0 0 0 0,-1 0 0 0 0,1 0 0 0 0,0 0-1 0 0,-1 0 1 0 0,1 1-12 0 0,-1 0-13 0 0,1-1-1 0 0,0 1 0 0 0,0 0 0 0 0,0-1 0 0 0,0 1 1 0 0,0-1-1 0 0,0 1 0 0 0,0-1 0 0 0,1 1 0 0 0,-1-1 1 0 0,0 1-1 0 0,1 0 14 0 0,-1-1 4 0 0,1 0 1 0 0,-1 0 0 0 0,0 0-1 0 0,1 0 1 0 0,-1 0 0 0 0,0 1-1 0 0,0-1 1 0 0,0 0 0 0 0,0 0-1 0 0,0 0 1 0 0,0 1-1 0 0,0-1 1 0 0,0 0 0 0 0,-1 0-1 0 0,1 0 1 0 0,0 0 0 0 0,-1 1-5 0 0,-4 5 49 0 0,4-6-42 0 0,0 0 1 0 0,0 0 0 0 0,0 0 0 0 0,0 0-1 0 0,1 0 1 0 0,-1 0 0 0 0,0 0 0 0 0,1 1-1 0 0,-1-1 1 0 0,1 0 0 0 0,-1 0 0 0 0,1 1-1 0 0,0-1 1 0 0,-1 1-8 0 0,2 6 47 0 0,-1-7-38 0 0,0 1 1 0 0,0-1-1 0 0,0 0 0 0 0,0 0 1 0 0,0 1-1 0 0,0-1 0 0 0,-1 0 1 0 0,1 1-1 0 0,0-1 0 0 0,0 0 1 0 0,-1 0-1 0 0,1 0 0 0 0,-1 1 1 0 0,1-1-1 0 0,-1 0 0 0 0,0 0 0 0 0,1 0 1 0 0,-1 0-1 0 0,0 0 0 0 0,0 0 1 0 0,0 0-1 0 0,0 0 0 0 0,-1 0-9 0 0,-1 3 19 0 0,0 0 0 0 0,-1 1 0 0 0,1-1 0 0 0,1 1-1 0 0,-3 3-18 0 0,-3 7 54 0 0,7-14-52 0 0,0 1-1 0 0,-1-1 0 0 0,1 0 1 0 0,0 0-1 0 0,0 1 0 0 0,-1-1 1 0 0,1 0-1 0 0,-1 0 0 0 0,1 0 0 0 0,-1 0 1 0 0,0 0-2 0 0,-2 1 8 0 0,4-2-7 0 0,0 0 0 0 0,-1 0 0 0 0,1 0 0 0 0,0 1 1 0 0,0-1-1 0 0,-1 0 0 0 0,1 0 0 0 0,0 0 0 0 0,0 0 0 0 0,-1 1 0 0 0,1-1 0 0 0,0 0 1 0 0,0 0-1 0 0,0 1 0 0 0,-1-1 0 0 0,1 0 0 0 0,0 0 0 0 0,0 1 0 0 0,0-1 0 0 0,0 0 0 0 0,-1 0 1 0 0,1 1-1 0 0,0-1 0 0 0,0 0 0 0 0,0 1 0 0 0,0-1 0 0 0,0 0 0 0 0,0 0 0 0 0,0 1 1 0 0,0-1-1 0 0,0 0 0 0 0,0 1 0 0 0,0-1 0 0 0,0 0 0 0 0,0 1 0 0 0,0-1 0 0 0,1 0 0 0 0,-1 0 1 0 0,0 1-1 0 0,0-1 0 0 0,0 0 0 0 0,0 0 0 0 0,0 1 0 0 0,1-1 0 0 0,-1 0 0 0 0,0 1-1 0 0,0-1 0 0 0,0 0 0 0 0,1 0 1 0 0,-1 0-1 0 0,0 0 0 0 0,0 1 0 0 0,0-1 0 0 0,0 0 0 0 0,0 0 0 0 0,0 0 0 0 0,0 1 0 0 0,1-1 0 0 0,-1 0 0 0 0,0 0 0 0 0,0 0 0 0 0,0 1 0 0 0,0-1 0 0 0,0 0 0 0 0,0 0 0 0 0,0 1 0 0 0,0-1 0 0 0,0 0 0 0 0,0 0 1 0 0,0 1-1 0 0,0-1 0 0 0,0 0 0 0 0,-1 0 0 0 0,1 0 0 0 0,0 1 0 0 0,0-1 0 0 0,0 0 0 0 0,0 0 0 0 0,0 0 0 0 0,0 1 0 0 0,0-1 0 0 0,-1 0 0 0 0,1 0 0 0 0,0 0 0 0 0,0 0 0 0 0,-1 1 2 0 0,-2 4-6 0 0,15-2 60 0 0,-1-2-56 0 0,-1-1 0 0 0,0 0 0 0 0,1-1 0 0 0,-1 0 0 0 0,0 0 1 0 0,0-1-1 0 0,0 0 0 0 0,0-1 0 0 0,4-2 0 0 0,17-3-75 0 0,-20 6-187 0 0,0-1-1 0 0,0-1 0 0 0,-1 0 1 0 0,0 0-1 0 0,1-1 0 0 0,4-4 263 0 0,6-1-1396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5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 10592 0 0,'0'0'818'0'0,"0"0"-394"0"0,0 0 323 0 0,0 0 196 0 0,0 0 38 0 0,0 0-101 0 0,-5 12-67 0 0,2 2-299 0 0,1 0-1 0 0,0 0 1 0 0,1 1-1 0 0,1-1 1 0 0,0 7-514 0 0,9 74 1473 0 0,-2-33-1033 0 0,9 79-124 0 0,-15-130-295 0 0,0-4 6 0 0,0 1 1 0 0,0-1-1 0 0,1 0 0 0 0,1 6-27 0 0,7 29-2058 0 0,-10-34-4809 0 0</inkml:trace>
  <inkml:trace contextRef="#ctx0" brushRef="#br0" timeOffset="302.31">0 587 15520 0 0,'0'0'712'0'0,"0"0"-17"0"0,2 0-417 0 0,13 2-96 0 0,0 0 0 0 0,1-1 1 0 0,-1-1-1 0 0,0 0 0 0 0,9-2-182 0 0,-7 1 34 0 0,283-7 1091 0 0,-267 8-1020 0 0,13 2-105 0 0,9-1-25 0 0,-11 0-1175 0 0,-32 1 460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0:4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11432 0 0,'2'-2'132'0'0,"0"0"1"0"0,0 0 0 0 0,0 1 0 0 0,0-1 0 0 0,0 0 0 0 0,0 1 0 0 0,1 0-1 0 0,0-1-132 0 0,4-2 156 0 0,5-10-112 0 0,-4 3 119 0 0,3 0 81 0 0,12-9 403 0 0,-13 13-386 0 0,-4 2-34 0 0,1 1 1 0 0,-1 0-1 0 0,1 0 1 0 0,0 1-1 0 0,0 0 1 0 0,1 0-1 0 0,-1 0 1 0 0,1 1-1 0 0,-1 0 1 0 0,4 0-228 0 0,6 0 219 0 0,-7 1 13 0 0,0 0 0 0 0,1 1 0 0 0,-1 0 0 0 0,0 0 0 0 0,9 2-232 0 0,131 28 2078 0 0,-137-27-1883 0 0,1 0 0 0 0,0-1 1 0 0,-1 0-1 0 0,1-1 0 0 0,0 0 1 0 0,0-1-1 0 0,0-1 0 0 0,14-2-195 0 0,2-1 141 0 0,-20 3-76 0 0,-1 0-1 0 0,0-1 1 0 0,0 0-1 0 0,1 0 0 0 0,-1-1 1 0 0,-1 0-1 0 0,2-1-64 0 0,12-15 246 0 0,-17 13-86 0 0,-5 5-161 0 0,1 1 1 0 0,-1 0 0 0 0,0 0 0 0 0,0 0 0 0 0,0 0-1 0 0,0 0 1 0 0,0 0 0 0 0,1-1 0 0 0,-1 1 0 0 0,0 0-1 0 0,0 0 1 0 0,0 0 0 0 0,0 0 0 0 0,0 0-1 0 0,0-1 1 0 0,1 1 0 0 0,-1 0 0 0 0,0 0 0 0 0,0 0-1 0 0,0-1 1 0 0,0 1 0 0 0,0 0 0 0 0,0 0-1 0 0,0 0 1 0 0,0-1 0 0 0,0 1 0 0 0,0 0 0 0 0,0 0-1 0 0,0 0 1 0 0,0-1 0 0 0,0 1 0 0 0,0 0 0 0 0,0 0-1 0 0,0 0 1 0 0,0-1 0 0 0,-1 1 0 0 0,1 0-1 0 0,0 0 1 0 0,0 0 0 0 0,0 0 0 0 0,0-1 0 0 0,0 1-1 0 0,0 0 1 0 0,0 0 0 0 0,-1 0 0 0 0,1 0 0 0 0,0 0-1 0 0,0-1 1 0 0,0 1 0 0 0,0 0 0 0 0,-1 0-1 0 0,1 0 1 0 0,0 0 0 0 0,0 0 0 0 0,0 0 0 0 0,-10-7-307 0 0,7 6 102 0 0,0 1 0 0 0,0-1 0 0 0,0 1 0 0 0,-1 0 0 0 0,1 0 0 0 0,0 0 0 0 0,0 0 0 0 0,0 1 0 0 0,0-1 0 0 0,0 1 0 0 0,0 0 1 0 0,0 0-1 0 0,0 0 0 0 0,0 0 0 0 0,0 0 0 0 0,0 1 205 0 0,-17 5-1385 0 0,5-2 629 0 0,0 1 0 0 0,1 1 0 0 0,-1 0 0 0 0,-2 3 756 0 0,-38 18-1370 0 0,26-12 1169 0 0,23-12 209 0 0,-1 0 0 0 0,1-1 0 0 0,0 0 1 0 0,-1 0-9 0 0,5-2 167 0 0,1 0-1 0 0,-1 0 1 0 0,1 0 0 0 0,-1 0 0 0 0,1 0 0 0 0,0 0 0 0 0,0 0 0 0 0,-1 1 0 0 0,1-1 0 0 0,0 0 0 0 0,0 1-1 0 0,0-1 1 0 0,0 1 0 0 0,1-1 0 0 0,-1 1 0 0 0,0-1 0 0 0,0 3-167 0 0,-9 31 2809 0 0,8-27-2584 0 0,-4 8 174 0 0,-1 7 64 0 0,4-2-71 0 0,2-13-283 0 0,0 1 0 0 0,0-1 0 0 0,0 1 0 0 0,1-1 0 0 0,1 1 0 0 0,-1 1-109 0 0,2 10 226 0 0,-2-17-174 0 0,0 0-1 0 0,1 0 1 0 0,-1 0-1 0 0,0-1 1 0 0,1 1-1 0 0,0 0 1 0 0,0 0-1 0 0,0 0 1 0 0,0 0-1 0 0,0-1 1 0 0,0 1-1 0 0,1 0 1 0 0,-1-1-1 0 0,1 1 1 0 0,0-1-52 0 0,2 3 85 0 0,1 0 1 0 0,0-1-1 0 0,0 0 0 0 0,0 1 0 0 0,0-2 1 0 0,1 1-1 0 0,-1-1 0 0 0,1 1 0 0 0,0-2 1 0 0,0 1-1 0 0,1-1 0 0 0,-1 0 0 0 0,0 0 1 0 0,1 0-1 0 0,-1-1 0 0 0,1 0 0 0 0,-1 0 1 0 0,1-1-1 0 0,3 0-85 0 0,8 0 125 0 0,-16 0-49 0 0,15 0-282 0 0,-12 0-7537 0 0,-5 0 5833 0 0</inkml:trace>
  <inkml:trace contextRef="#ctx0" brushRef="#br0" timeOffset="1425.286">802 360 5528 0 0,'-1'0'420'0'0,"0"0"-1"0"0,1 0 1 0 0,-1 0 0 0 0,1 1-1 0 0,-1-1 1 0 0,0 0 0 0 0,1 0-1 0 0,-1 0 1 0 0,1 1 0 0 0,-1-1-1 0 0,1 0 1 0 0,-1 0 0 0 0,1 1-1 0 0,-1-1 1 0 0,1 1 0 0 0,-1-1-1 0 0,1 0 1 0 0,0 1 0 0 0,-1-1-1 0 0,1 1-419 0 0,-7 14 3557 0 0,1 23-2603 0 0,5-24 403 0 0,0-11-1207 0 0,-4 28 864 0 0,1 0 0 0 0,2 15-1014 0 0,2 17 472 0 0,5-19-372 0 0,-5-42-94 0 0,0-1-1 0 0,0 0 1 0 0,0 1-1 0 0,0-1 1 0 0,0 1-1 0 0,1-1 1 0 0,-1 0-1 0 0,0 1 1 0 0,1-1-1 0 0,-1 0 1 0 0,0 1-1 0 0,1-1 0 0 0,0 0 1 0 0,0 1-6 0 0,2 6 43 0 0,-3-6-63 0 0,1-1 0 0 0,-1 1 0 0 0,0 0 0 0 0,1-1-1 0 0,0 1 1 0 0,-1-1 0 0 0,1 1 0 0 0,0-1 0 0 0,0 1-1 0 0,0-1 1 0 0,0 0 0 0 0,0 1 20 0 0,0-1-306 0 0,0-1 1 0 0,-1 1-1 0 0,1-1 1 0 0,0 1-1 0 0,0 0 0 0 0,0-1 1 0 0,0 1-1 0 0,0-1 0 0 0,0 0 1 0 0,0 1-1 0 0,0-1 0 0 0,0 0 1 0 0,0 1-1 0 0,0-1 306 0 0,6 0-6706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1:1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29 2760 0 0,'2'-1'122'0'0,"0"1"-1"0"0,0-1 1 0 0,0 0 0 0 0,0 0 0 0 0,0 0-1 0 0,-1 0 1 0 0,1 0 0 0 0,0 0-1 0 0,-1 0 1 0 0,1-1 0 0 0,0 0-122 0 0,3-1 1324 0 0,-4 2-817 0 0,-1 1 1 0 0,1-1 0 0 0,-1 1-1 0 0,1-1 1 0 0,-1 1 0 0 0,1-1-1 0 0,-1 0 1 0 0,1 1 0 0 0,-1-1-1 0 0,0 0 1 0 0,0 1 0 0 0,1-1 0 0 0,-1 0-1 0 0,0 0-507 0 0,2-2 4129 0 0,-2 10-4054 0 0,0-4-17 0 0,-1-1 0 0 0,1 1 0 0 0,-1 0 0 0 0,1 0 0 0 0,-1-1 0 0 0,0 1 0 0 0,0 0 0 0 0,0-1 0 0 0,-1 1 0 0 0,1-1 0 0 0,-2 2-58 0 0,-21 27 461 0 0,9-13-123 0 0,0 2-58 0 0,-2-1 1 0 0,-3 2-281 0 0,-15 16 259 0 0,22-23-133 0 0,-1-2 0 0 0,-1 0 0 0 0,0 0-1 0 0,0-2 1 0 0,-1 0 0 0 0,0 0-1 0 0,-17 6-125 0 0,23-12 30 0 0,-1 0 0 0 0,1-1 0 0 0,-1 0 0 0 0,0 0-1 0 0,0-1 1 0 0,0-1 0 0 0,0 0 0 0 0,0 0 0 0 0,0-1 0 0 0,-1 0-1 0 0,1-1-29 0 0,5 0-1 0 0,1 0 1 0 0,-1-1-1 0 0,1 1 0 0 0,-1-1 0 0 0,-3-2 1 0 0,7 3 5 0 0,-1 0-1 0 0,1 0 1 0 0,-1 0 0 0 0,1-1 0 0 0,0 1 0 0 0,0-1 0 0 0,0 1-1 0 0,-1-1 1 0 0,1 0 0 0 0,1 0 0 0 0,-1 0 0 0 0,-1-1-5 0 0,0-3 11 0 0,1 4 4 0 0,1 0 0 0 0,0 0 0 0 0,0 0 0 0 0,0 0 0 0 0,0 0 0 0 0,0-1 1 0 0,1 1-1 0 0,-1 0 0 0 0,1 0 0 0 0,-1 0 0 0 0,1-1 0 0 0,0 1 0 0 0,0 0 1 0 0,0-1-1 0 0,0 1 0 0 0,0 0 0 0 0,0-1 0 0 0,1 1 0 0 0,-1-1-15 0 0,2-8 71 0 0,-2 8-77 0 0,0 1 0 0 0,1-1 0 0 0,-1 0 0 0 0,1 0 0 0 0,-1 1-1 0 0,1-1 1 0 0,0 0 0 0 0,0 1 0 0 0,0-1 0 0 0,1 1-1 0 0,-1-1 1 0 0,0 1 0 0 0,1-1 0 0 0,0 1 0 0 0,-1 0 0 0 0,1 0-1 0 0,0 0 1 0 0,0 0 0 0 0,0 0 0 0 0,1 0 0 0 0,-1 1-1 0 0,0-1 1 0 0,1 1 0 0 0,0-1 6 0 0,-2 1-5 0 0,1 1-1 0 0,-1-1 1 0 0,1 1 0 0 0,0-1-1 0 0,-1 1 1 0 0,1-1 0 0 0,0 1-1 0 0,-1 0 1 0 0,1 0 0 0 0,0 0 0 0 0,0 0-1 0 0,-1 0 1 0 0,1 1 0 0 0,0-1-1 0 0,-1 0 1 0 0,1 1 0 0 0,0-1-1 0 0,-1 1 1 0 0,1 0 0 0 0,-1-1 5 0 0,4 3-8 0 0,0 0 0 0 0,0 1 0 0 0,0-1 0 0 0,-1 1 1 0 0,2 1 7 0 0,14 11 6 0 0,26 21-6 0 0,-14-11 52 0 0,-20-16 82 0 0,1 0 0 0 0,5 3-134 0 0,4 3 129 0 0,9 5 46 0 0,-7-6-50 0 0,-19-11-86 0 0,1 0-1 0 0,0-1 1 0 0,0 0-1 0 0,0 0 1 0 0,4 1-39 0 0,92 40 286 0 0,-96-39-852 0 0,-5-5 450 0 0,-1 0 0 0 0,0 1 0 0 0,0-1-1 0 0,1 0 1 0 0,-1 0 0 0 0,0 1 0 0 0,1-1 0 0 0,-1 0-1 0 0,0 0 1 0 0,1 1 0 0 0,-1-1 0 0 0,1 0 0 0 0,-1 0-1 0 0,0 0 1 0 0,1 0 0 0 0,-1 0 0 0 0,1 0 0 0 0,-1 0-1 0 0,0 1 1 0 0,1-1 0 0 0,-1 0 0 0 0,1 0 116 0 0,4 0-1394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1:4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33 6912 0 0,'0'0'528'0'0,"13"-9"1985"0"0,-12 8-2480 0 0,-1 1-25 0 0,1-1 0 0 0,-1 1 0 0 0,0-1 0 0 0,1 1-1 0 0,-1 0 1 0 0,0-1 0 0 0,1 1 0 0 0,-1 0 0 0 0,0-1 0 0 0,1 1-1 0 0,-1 0 1 0 0,1 0 0 0 0,-1-1 0 0 0,1 1 0 0 0,-1 0-1 0 0,1 0 1 0 0,-1 0 0 0 0,1 0 0 0 0,-1-1 0 0 0,1 1 0 0 0,-1 0-1 0 0,1 0-7 0 0,0 0 342 0 0,-1 0 71 0 0,0 0 10 0 0,0 0-27 0 0,0 0-119 0 0,0 0-56 0 0,0 0-11 0 0,2-2-56 0 0,-2 2-104 0 0,0 0-1 0 0,0 0 1 0 0,0 0 0 0 0,0 0 0 0 0,0 0-1 0 0,1 0 1 0 0,-1 0 0 0 0,0 0-1 0 0,0 0 1 0 0,0 0 0 0 0,0 0 0 0 0,0-1-1 0 0,0 1 1 0 0,1 0 0 0 0,-1 0-1 0 0,0 0 1 0 0,0 0 0 0 0,0 0 0 0 0,0 0-1 0 0,0 0 1 0 0,0-1 0 0 0,0 1 0 0 0,0 0-1 0 0,0 0 1 0 0,0 0 0 0 0,0 0-1 0 0,0 0 1 0 0,0-1 0 0 0,0 1 0 0 0,0 0-1 0 0,0 0 1 0 0,0 0 0 0 0,0 0-1 0 0,0 0 1 0 0,0-1 0 0 0,0 1 0 0 0,0 0-1 0 0,0 0 1 0 0,0 0 0 0 0,0 0 0 0 0,0 0-1 0 0,0-1 1 0 0,0 1 0 0 0,0 0-1 0 0,0 0 1 0 0,0 0 0 0 0,0 0 0 0 0,0 0-1 0 0,-1 0 1 0 0,1-1 0 0 0,0 1-1 0 0,0 0 1 0 0,0 0 0 0 0,0 0 0 0 0,0 0-1 0 0,0 0 1 0 0,0 0 0 0 0,-1 0 0 0 0,1 0-50 0 0,-2-2 79 0 0,-1 1 1 0 0,1 0-1 0 0,-1 0 1 0 0,1 0-1 0 0,-1 1 1 0 0,1-1 0 0 0,-1 1-1 0 0,0-1 1 0 0,1 1-1 0 0,-1 0 1 0 0,1 0 0 0 0,-1 0-1 0 0,0 0 1 0 0,1 0-1 0 0,-1 1 1 0 0,0-1 0 0 0,1 1-1 0 0,-1 0-79 0 0,-8 3 136 0 0,0 0 1 0 0,0 0-1 0 0,-7 5-136 0 0,-7 3 374 0 0,19-9-326 0 0,0 0-1 0 0,0 1 1 0 0,0-1-1 0 0,1 1 1 0 0,-1 1-1 0 0,1-1 1 0 0,0 1-1 0 0,0 0 1 0 0,0 0-1 0 0,1 0 0 0 0,0 1 1 0 0,0-1-1 0 0,0 1 1 0 0,1 0-1 0 0,-1 2-47 0 0,0 0 54 0 0,0 0-1 0 0,1 1 1 0 0,0 0 0 0 0,1 0-1 0 0,0 0 1 0 0,0 0-1 0 0,1 0 1 0 0,0 0 0 0 0,1 0-1 0 0,0 0 1 0 0,0 3-54 0 0,2 15 138 0 0,-2-15-12 0 0,1 0-1 0 0,0 1 0 0 0,3 8-125 0 0,-4-19 10 0 0,3 11 182 0 0,1 0 0 0 0,3 9-192 0 0,-2 2 243 0 0,-5-22-207 0 0,0 0 1 0 0,0 1 0 0 0,1-1-1 0 0,-1 0 1 0 0,1 0 0 0 0,-1 1 0 0 0,1-1-1 0 0,0 0 1 0 0,0 0 0 0 0,0 0-1 0 0,1 1-36 0 0,-2-2 108 0 0,2 0 16 0 0,1 1-74 0 0,1 0 0 0 0,-1 0 0 0 0,1-1 0 0 0,0 1 0 0 0,0-1 0 0 0,0 0 0 0 0,0 0 0 0 0,-1 0 0 0 0,1 0 0 0 0,0-1 0 0 0,1 0-1 0 0,-1 0 1 0 0,0 0 0 0 0,0 0 0 0 0,0-1 0 0 0,0 1 0 0 0,0-1 0 0 0,0 0-50 0 0,32-8 176 0 0,0-2-1 0 0,-1-1 1 0 0,10-6-176 0 0,-8 2-844 0 0,-18 10 342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6:41.965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7058 465 6912 0 0,'0'0'528'0'0,"0"0"-150"0"0,0 0 637 0 0,7 3 1705 0 0,4-1-2173 0 0,-1-1 0 0 0,0 0 0 0 0,1 0 1 0 0,-1-1-1 0 0,1 0 0 0 0,-1-1 0 0 0,1 0 0 0 0,7-3-547 0 0,-10 2 368 0 0,1 0 0 0 0,-1 0 0 0 0,0-1 0 0 0,0 0 0 0 0,0-1 0 0 0,-1 0-1 0 0,4-3-367 0 0,10-6 783 0 0,16-16-783 0 0,-31 24-107 0 0,-2 2 92 0 0,-1-1 1 0 0,1 0 0 0 0,-1 0 0 0 0,0 0-1 0 0,3-4 15 0 0,-3 3 47 0 0,0 0-1 0 0,1 1 0 0 0,-1 0 0 0 0,5-4-46 0 0,1 0 24 0 0,0-1 0 0 0,0 0 1 0 0,-1 0-1 0 0,2-5-24 0 0,-6 9 34 0 0,-1 0 1 0 0,0 0-1 0 0,0 0 1 0 0,0-1-1 0 0,-1 1 1 0 0,0-1-1 0 0,0 0 0 0 0,0 0 1 0 0,-1 0-1 0 0,0 0-34 0 0,0 3 12 0 0,-1 0 0 0 0,0 0 0 0 0,0 0 0 0 0,0 0 0 0 0,0 1-1 0 0,-1-1 1 0 0,1 0 0 0 0,-1 0 0 0 0,0 0 0 0 0,0 0-1 0 0,0 1 1 0 0,0-1 0 0 0,0 0 0 0 0,-1 1 0 0 0,1-1 0 0 0,-1 1-1 0 0,1 0 1 0 0,-1-1 0 0 0,0 1 0 0 0,0 0 0 0 0,0 0 0 0 0,0 0-1 0 0,-2-1-11 0 0,2 2 7 0 0,1-1 0 0 0,-1 1-1 0 0,1-1 1 0 0,-1 0-1 0 0,1 1 1 0 0,0-1-1 0 0,0 0 1 0 0,-1-1-7 0 0,-8-10-87 0 0,6 9-173 0 0,5-1 296 0 0,-1 5-5 0 0,-1 0 1 0 0,1-1 0 0 0,0 1-1 0 0,0-1 1 0 0,-1 1 0 0 0,1 0-1 0 0,0 0 1 0 0,-1-1 0 0 0,1 1-1 0 0,0 0 1 0 0,-1 0 0 0 0,1-1-1 0 0,0 1 1 0 0,-1 0-1 0 0,1 0 1 0 0,-1 0 0 0 0,1-1-1 0 0,0 1 1 0 0,-1 0 0 0 0,1 0-1 0 0,-1 0 1 0 0,1 0 0 0 0,-1 0-1 0 0,1 0 1 0 0,0 0 0 0 0,-1 0-1 0 0,1 0 1 0 0,-1 0 0 0 0,1 0-1 0 0,-1 0 1 0 0,1 1 0 0 0,0-1-1 0 0,-1 0-31 0 0,-14 3 110 0 0,11 0-117 0 0,-1 0-1 0 0,1 0 1 0 0,-1 0-1 0 0,1 1 0 0 0,0 0 1 0 0,1 0-1 0 0,-1 0 1 0 0,1 0-1 0 0,-1 0 0 0 0,1 2 8 0 0,-3 1 16 0 0,-9 6 38 0 0,13-12-48 0 0,1-1 0 0 0,-1 1 0 0 0,1 0 0 0 0,-1 0 0 0 0,1 0 0 0 0,0 0 0 0 0,-1 1 0 0 0,1-1 0 0 0,0 0-1 0 0,0 0 1 0 0,0 1 0 0 0,0-1 0 0 0,0 1 0 0 0,0-1 0 0 0,0 1 0 0 0,1-1 0 0 0,-1 1 0 0 0,0-1-1 0 0,1 1 1 0 0,-1 1-6 0 0,-12 62 168 0 0,6-9 94 0 0,3-34-245 0 0,1 0 0 0 0,1 16-17 0 0,1-6 0 0 0,0-17 0 0 0,1-1 0 0 0,0 0 0 0 0,1 2 0 0 0,-2 4 135 0 0,1-19-100 0 0,-1 0-1 0 0,1 0 0 0 0,0 1 1 0 0,0-1-1 0 0,-1 1 0 0 0,1-1 1 0 0,0 0-1 0 0,0 1 0 0 0,1-1 1 0 0,-1 0-1 0 0,0 1 0 0 0,0-1 1 0 0,1 0-1 0 0,-1 1 0 0 0,1-1 1 0 0,-1 0-1 0 0,1 0 0 0 0,-1 1 1 0 0,1-1-1 0 0,0 0 0 0 0,0 1-34 0 0,5 5 191 0 0,1-1 0 0 0,0 1-1 0 0,0-2 1 0 0,0 1 0 0 0,0-1-1 0 0,5 3-190 0 0,-6-4 16 0 0,-5-3-16 0 0,1 0 0 0 0,0 1 0 0 0,0-1 0 0 0,0 0 0 0 0,0 0 0 0 0,0 0 0 0 0,1 0 0 0 0,-1 0 0 0 0,0 0 0 0 0,0-1 0 0 0,0 1 0 0 0,1-1 0 0 0,0 0 0 0 0,5 2 0 0 0,-1 0 0 0 0,0 0 0 0 0,1-1 0 0 0,0 0 0 0 0,-1 0 0 0 0,1 0 0 0 0,0-1 0 0 0,0 0 0 0 0,-1-1 0 0 0,2 0 0 0 0,-5 0 144 0 0,0 0 0 0 0,-1-1-1 0 0,1 1 1 0 0,0-1-1 0 0,0 0 1 0 0,-1 0 0 0 0,3-1-144 0 0,14-8-314 0 0,-2 2-1520 0 0,0-1-6207 0 0</inkml:trace>
  <inkml:trace contextRef="#ctx0" brushRef="#br0" timeOffset="-1267.341">6253 96 10136 0 0,'0'0'464'0'0,"0"0"-10"0"0,0 0-160 0 0,0 0 414 0 0,0 0 216 0 0,0 0 41 0 0,0 0-64 0 0,0 1-306 0 0,1 4-360 0 0,0-1 0 0 0,-1 1 0 0 0,0 0 0 0 0,0-1 0 0 0,0 1 0 0 0,0-1 0 0 0,-1 1 0 0 0,0 0 0 0 0,-1 2-235 0 0,-1 18 1085 0 0,-8 100-1 0 0,6-69-311 0 0,3-35-582 0 0,0 1 1 0 0,1 0-1 0 0,1 0 1 0 0,1 0-1 0 0,2 4-191 0 0,9 60 0 0 0,-11-42 0 0 0,-2-38 0 0 0,-1-1-130 0 0,1-4-556 0 0,1-1-264 0 0,0-1-61 0 0,-2-4-12 0 0</inkml:trace>
  <inkml:trace contextRef="#ctx0" brushRef="#br0" timeOffset="-975.794">6231 24 11976 0 0,'0'0'266'0'0,"13"-8"668"0"0,-11 6-929 0 0,1 0 1 0 0,0 0-1 0 0,0 1 1 0 0,0-1-1 0 0,1 1 1 0 0,-1 0 0 0 0,0 0-1 0 0,0 0 1 0 0,1 0-1 0 0,-1 0 1 0 0,0 1 0 0 0,1-1-1 0 0,-1 1 1 0 0,1 0-1 0 0,1 0-5 0 0,1 1 183 0 0,0-1-1 0 0,0 1 1 0 0,0 0-1 0 0,0 0 1 0 0,0 1-1 0 0,0-1 1 0 0,-1 1 0 0 0,5 2-183 0 0,0 2 230 0 0,1 0 0 0 0,-1 1 0 0 0,0 0 0 0 0,0 1 0 0 0,-1 0 0 0 0,0 1 0 0 0,-1-1 0 0 0,0 2 0 0 0,0-1 0 0 0,-1 1 0 0 0,0 0 0 0 0,0 1 0 0 0,3 7-230 0 0,-8-13 92 0 0,0-1 0 0 0,0 0 0 0 0,0 1 0 0 0,-1 0 0 0 0,1-1 0 0 0,-1 1 1 0 0,0 0-1 0 0,-1 0 0 0 0,1-1 0 0 0,-1 1 0 0 0,0 0 0 0 0,0 0 0 0 0,0 1-92 0 0,-1-3 94 0 0,0 1 0 0 0,1-1 0 0 0,-1 0-1 0 0,-1 1 1 0 0,1-1 0 0 0,0 0 0 0 0,-1 0 0 0 0,0 0 0 0 0,0 0 0 0 0,0 0 0 0 0,0 0-1 0 0,0-1 1 0 0,0 1 0 0 0,-1-1 0 0 0,1 1 0 0 0,-1-1 0 0 0,0 0 0 0 0,-2 1-94 0 0,-7 5 121 0 0,0-1 0 0 0,0-1 0 0 0,-1 0 1 0 0,1-1-1 0 0,-1 0 0 0 0,-1-1 0 0 0,-2 0-121 0 0,-21 4 17 0 0,0-3 0 0 0,-2 0-17 0 0,28-3-132 0 0,1 0 1 0 0,0 1-1 0 0,0 0 0 0 0,-9 5 132 0 0,-15 4-826 0 0,3-2-3374 0 0,24-9 2642 0 0</inkml:trace>
  <inkml:trace contextRef="#ctx0" brushRef="#br0" timeOffset="-654.257">6509 510 16040 0 0,'0'0'362'0'0,"0"0"47"0"0,0 0 30 0 0,-3 8 94 0 0,0 0-357 0 0,1 0 0 0 0,1 0 0 0 0,-1 7-176 0 0,-3 15 1035 0 0,-1-4-416 0 0,1 0-1 0 0,1 0 1 0 0,2 1 0 0 0,0 21-619 0 0,1-46-47 0 0,9 20-192 0 0,2-8 389 0 0,-5-11-6162 0 0,-5-3-709 0 0</inkml:trace>
  <inkml:trace contextRef="#ctx0" brushRef="#br0" timeOffset="-2639.886">5011 482 4608 0 0,'0'0'353'0'0,"0"0"-129"0"0,0 0 321 0 0,0 0 167 0 0,0 0 31 0 0,0 0-32 0 0,0 0-166 0 0,0 0-69 0 0,-2-1-124 0 0,-5-6 6235 0 0,7 6-6258 0 0,9-13 672 0 0,-1-4-261 0 0,13-23-189 0 0,-19 38-533 0 0,-1 0 1 0 0,2 0-1 0 0,-1 0 0 0 0,0 1 0 0 0,1-1 0 0 0,-1 0 0 0 0,1 1 0 0 0,0 0 0 0 0,-1-1 0 0 0,3 0-18 0 0,10-10 91 0 0,-14 11-84 0 0,1 1 1 0 0,-1-1-1 0 0,1 1 1 0 0,-1 0-1 0 0,1-1 0 0 0,0 1 1 0 0,-1 0-1 0 0,1 0 0 0 0,0 0 1 0 0,0 0-1 0 0,0 0 0 0 0,0 0 1 0 0,1 0-8 0 0,17-6 77 0 0,-17 5-48 0 0,0 1-1 0 0,0 0 0 0 0,0 0 0 0 0,0 0 0 0 0,0 0 0 0 0,0 0 0 0 0,0 1 0 0 0,0-1 0 0 0,3 1-28 0 0,-3 0 11 0 0,0 0 0 0 0,-1 0-1 0 0,1 0 1 0 0,0 0 0 0 0,0 1-1 0 0,0-1 1 0 0,-1 1 0 0 0,1 0-1 0 0,0-1 1 0 0,-1 1 0 0 0,1 1-1 0 0,-1-1 1 0 0,1 0 0 0 0,-1 1-1 0 0,1-1 1 0 0,-1 1 0 0 0,0-1-1 0 0,0 1 1 0 0,0 0 0 0 0,0 0-1 0 0,2 2-10 0 0,1 4 54 0 0,1-1 0 0 0,0-1-1 0 0,1 1 1 0 0,0-1 0 0 0,0 0-1 0 0,0-1 1 0 0,4 3-54 0 0,-3-2 96 0 0,-1-1-222 0 0,-1 0 277 0 0,0-1 0 0 0,-1 0 0 0 0,1 0 0 0 0,1-1 0 0 0,-1 1 0 0 0,0-1 0 0 0,6 1-151 0 0,-10-3 61 0 0,1 0 0 0 0,0 0 0 0 0,0-1 0 0 0,-1 1 0 0 0,1-1 0 0 0,0 0 0 0 0,0 0-1 0 0,0 0-60 0 0,-1 0 16 0 0,0 0 0 0 0,0-1 0 0 0,0 0 0 0 0,-1 1 0 0 0,1-1-1 0 0,0 0 1 0 0,-1 0 0 0 0,1 0 0 0 0,0 0 0 0 0,-1 0 0 0 0,1 0-1 0 0,0-2-15 0 0,4-3 163 0 0,0 0 0 0 0,-1-1 0 0 0,0 1 0 0 0,0-1 0 0 0,0 0 0 0 0,-1-1 0 0 0,0 1 0 0 0,-1-1 0 0 0,1-1-163 0 0,15-28 257 0 0,-9 22-505 0 0,0 0 0 0 0,8-7 248 0 0,-5 7-412 0 0,-11 13 208 0 0,5-5-717 0 0,-4 5-5627 0 0,-3 2 246 0 0</inkml:trace>
  <inkml:trace contextRef="#ctx0" brushRef="#br0" timeOffset="-2138.746">5005 687 4608 0 0,'0'0'353'0'0,"-1"0"-288"0"0,-6-4 7159 0 0,6 3-6649 0 0,2-1-408 0 0,-1 1-1 0 0,0-1 1 0 0,1 1 0 0 0,0-1-1 0 0,-1 1 1 0 0,1 0 0 0 0,0-1 0 0 0,0 1-1 0 0,0 0 1 0 0,0 0 0 0 0,0-1-1 0 0,0 1 1 0 0,0 0 0 0 0,0 0-1 0 0,0 0 1 0 0,2 0-167 0 0,20-16 1049 0 0,-22 16-983 0 0,14-8 423 0 0,2-2-45 0 0,1 0 0 0 0,1 2 0 0 0,6-3-444 0 0,-19 9 77 0 0,-1 1 1 0 0,1 0-1 0 0,0 1 0 0 0,0 0 0 0 0,0-1 0 0 0,0 2 0 0 0,0-1 1 0 0,0 1-1 0 0,0 0 0 0 0,0 0 0 0 0,0 1 0 0 0,0-1 0 0 0,5 2-77 0 0,21 8 337 0 0,0 2-1 0 0,12 6-336 0 0,0 1 295 0 0,-1-9-71 0 0,-42-10-144 0 0,1 1-28 0 0,0-1-1 0 0,0 1 0 0 0,1-1 0 0 0,-1 1 1 0 0,0 0-1 0 0,0 0 0 0 0,1 0-51 0 0,0 0 76 0 0,0 0 0 0 0,0 0 1 0 0,0 0-1 0 0,0 0 0 0 0,0-1 0 0 0,0 1 0 0 0,0-1 0 0 0,1 0-76 0 0,-3 0 152 0 0,8 0 0 0 0,22 2-88 0 0,50-12-3534 0 0,-65 6 2020 0 0</inkml:trace>
  <inkml:trace contextRef="#ctx0" brushRef="#br0" timeOffset="40132.456">60 2581 5064 0 0,'31'-3'8083'0'0,"6"-4"-5196"0"0,-9 0-1719 0 0,-19 6-975 0 0,-1-2-1 0 0,0 1 1 0 0,0-1 0 0 0,0 0-1 0 0,-1-1 1 0 0,1 0 0 0 0,-1 0-1 0 0,0 0 1 0 0,0-1 0 0 0,0 0-1 0 0,0-1-192 0 0,-1 1 84 0 0,10-5-64 0 0,-14 9-3 0 0,1-1 0 0 0,-1 1 0 0 0,1-1 1 0 0,-1 0-1 0 0,0 1 0 0 0,0-1 0 0 0,0 0 1 0 0,0 0-1 0 0,0 0 0 0 0,0-1 0 0 0,0 1 1 0 0,-1 0-1 0 0,1-1 0 0 0,-1 1 0 0 0,0-1-17 0 0,0 1 46 0 0,0 0 0 0 0,1 0 0 0 0,-1 1 0 0 0,0-1 0 0 0,0 0 0 0 0,1 1 0 0 0,-1-1 0 0 0,1 1 0 0 0,0-1 0 0 0,-1 1 0 0 0,2-1-46 0 0,-1 1 29 0 0,-1 0 1 0 0,1-1 0 0 0,-1 1 0 0 0,1 0-1 0 0,-1-1 1 0 0,0 1 0 0 0,1-1 0 0 0,-1 1-1 0 0,0-1 1 0 0,0 0 0 0 0,0 0 0 0 0,0 1-1 0 0,0-1 1 0 0,-1 0 0 0 0,1 0 0 0 0,0-1-30 0 0,0 0 16 0 0,0-1 0 0 0,1 1 0 0 0,-1-1 0 0 0,1 1 0 0 0,0-1 0 0 0,0 1 0 0 0,0 0 0 0 0,1 0 0 0 0,-1 0 0 0 0,1 0 1 0 0,-1 0-1 0 0,1 1 0 0 0,1-1-16 0 0,2-3-3 0 0,-5 5 3 0 0,-1 0 0 0 0,1 0 0 0 0,0 0 0 0 0,-1 0 0 0 0,1 0-1 0 0,-1 0 1 0 0,1 0 0 0 0,-1 0 0 0 0,1 0 0 0 0,-1 0 0 0 0,1 0 0 0 0,-1 0-1 0 0,0 0 1 0 0,0 0 0 0 0,0 0 0 0 0,0-2 0 0 0,0 2 2 0 0,0 0 0 0 0,1 0-1 0 0,-1 0 1 0 0,0 0 0 0 0,0 0 0 0 0,0 0 0 0 0,1 0 0 0 0,-1 0-1 0 0,1 0 1 0 0,-1 0 0 0 0,0 0 0 0 0,1 0 0 0 0,0 1-1 0 0,-1-1 1 0 0,1 0 0 0 0,0 0-2 0 0,-1 0 10 0 0,1 1 0 0 0,-1 0 0 0 0,0-1 0 0 0,1 1 0 0 0,-1 0 0 0 0,0-1 1 0 0,1 1-1 0 0,-1 0 0 0 0,0-1 0 0 0,0 1 0 0 0,1 0 0 0 0,-1-1 0 0 0,0 1 0 0 0,0-1 0 0 0,0 1 0 0 0,0 0 0 0 0,1-1 0 0 0,-1 1 0 0 0,0-1 1 0 0,0 1-1 0 0,0-1 0 0 0,0 1 0 0 0,0-1 0 0 0,0 1 0 0 0,0 0 0 0 0,0-1 0 0 0,0 1 0 0 0,-1-1-10 0 0,-9-10 258 0 0,8 10-257 0 0,-3-4 14 0 0,3 3-14 0 0,0 0 0 0 0,1 1 1 0 0,-1-1-1 0 0,0 1 1 0 0,0 0-1 0 0,0 0 0 0 0,-1-1 1 0 0,0 1-2 0 0,-1 0 0 0 0,1 0-1 0 0,0 1 1 0 0,-1-1 0 0 0,1 1 0 0 0,-1 0 0 0 0,1 0 0 0 0,0 0 0 0 0,-1 0-1 0 0,-1 1 1 0 0,-2 1 0 0 0,1 0 0 0 0,-1 0 0 0 0,1 0 0 0 0,0 1 0 0 0,0 0 0 0 0,-3 2 0 0 0,5-3 0 0 0,-2 3 0 0 0,-1 0 0 0 0,0 1 0 0 0,1 0 0 0 0,0 0 0 0 0,0 0 0 0 0,1 1 0 0 0,0 0 0 0 0,0 0 0 0 0,0 0 0 0 0,1 1 0 0 0,-7 12 0 0 0,1 0 0 0 0,-1 4 0 0 0,5-11 0 0 0,-16 54 0 0 0,20-60 14 0 0,0 0 0 0 0,0 1-1 0 0,1 0 1 0 0,0-1 0 0 0,1 1 0 0 0,0 0-1 0 0,0-1 1 0 0,0 1 0 0 0,1 0-1 0 0,0-1 1 0 0,1 1 0 0 0,0-1 0 0 0,0 1-1 0 0,2 2-13 0 0,1 8 237 0 0,-4-14-177 0 0,0-1 0 0 0,0 1 1 0 0,1 0-1 0 0,-1 0 0 0 0,1-1 0 0 0,0 1 1 0 0,0 0-1 0 0,2 1-60 0 0,11 18 242 0 0,-13-19-104 0 0,1 0 0 0 0,-1 0 0 0 0,1 0 0 0 0,0 0 0 0 0,0 0-1 0 0,0-1 1 0 0,1 1 0 0 0,2 1-138 0 0,36 24 770 0 0,-41-28-754 0 0,1-1 0 0 0,-1 0 0 0 0,1 1 1 0 0,-1-1-1 0 0,0 0 0 0 0,1 0 0 0 0,-1 0 0 0 0,1 0 1 0 0,-1 0-1 0 0,0 0 0 0 0,1 0 0 0 0,-1-1 1 0 0,1 1-1 0 0,-1-1 0 0 0,0 1 0 0 0,1-1-16 0 0,3 0 43 0 0,45-5 300 0 0,-31 5-249 0 0,0-2 0 0 0,-1 0-1 0 0,2-1-93 0 0,6-6 118 0 0,-13 8-109 0 0,-8 1-9 0 0,0 0 0 0 0,0 1 0 0 0,-1-2 0 0 0,1 1 0 0 0,0 0 1 0 0,-1-1-1 0 0,1 0 0 0 0,-1 0 0 0 0,2-1 0 0 0,25-12-429 0 0,-28 14 254 0 0,0 0 0 0 0,1 0-1 0 0,-1 0 1 0 0,1-1-1 0 0,-1 0 1 0 0,0 0-1 0 0,0 1 1 0 0,0-2-1 0 0,0 1 1 0 0,0 0 0 0 0,-1-1-1 0 0,1 1 1 0 0,-1-1-1 0 0,1 0 1 0 0,-1 0-1 0 0,2-3 176 0 0,-3 4-234 0 0,0 0 1 0 0,0 0-1 0 0,1 0 0 0 0,-1 0 0 0 0,1 0 0 0 0,-1 0 0 0 0,1 0 1 0 0,0 0-1 0 0,0 0 0 0 0,0 1 0 0 0,1-2 234 0 0,7-5-1496 0 0,5-12-5319 0 0</inkml:trace>
  <inkml:trace contextRef="#ctx0" brushRef="#br0" timeOffset="42532.402">0 1779 6912 0 0,'0'0'528'0'0,"1"0"1406"0"0,4-3 9378 0 0,-1 2-12623 0 0,9 0 1576 0 0,0 0-1 0 0,0 1 0 0 0,0 0 1 0 0,0 1-1 0 0,2 1-264 0 0,33 1 174 0 0,0-3-14 0 0,21-5-160 0 0,-66 4-15 0 0,0 1-1 0 0,0-1 1 0 0,1 0-1 0 0,-2 0 0 0 0,1 0 1 0 0,0-1-1 0 0,0 1 1 0 0,0-1-1 0 0,1 0 16 0 0,18-9-462 0 0,-14 9 280 0 0,-5 1-537 0 0,1 0 1 0 0,-1 0-1 0 0,0 0 0 0 0,0 0 0 0 0,0 0 0 0 0,0-1 1 0 0,-1 1-1 0 0,3-2 719 0 0,-5 2-347 0 0,0 1 0 0 0,1 0 1 0 0,-1-1-1 0 0,0 1 0 0 0,0-1 1 0 0,1 1-1 0 0,-1-1 0 0 0,0 1 0 0 0,0-1 1 0 0,0 1-1 0 0,0-1 0 0 0,0 1 0 0 0,0-1 1 0 0,0 0-1 0 0,0 1 0 0 0,0-1 0 0 0,0 1 1 0 0,0-1 346 0 0</inkml:trace>
  <inkml:trace contextRef="#ctx0" brushRef="#br0" timeOffset="42888.855">547 1566 13936 0 0,'-10'-1'845'0'0,"22"-2"-243"0"0,7-1-387 0 0,-15 3 269 0 0,-1 1-1 0 0,1-1 1 0 0,0 1 0 0 0,0 0-1 0 0,0 0 1 0 0,-1 0-1 0 0,4 1-483 0 0,-7-1-2 0 0,0 0 0 0 0,0 0-1 0 0,0 0 1 0 0,1 0-1 0 0,-1 0 1 0 0,0 0 0 0 0,0 0-1 0 0,0 0 1 0 0,0 0-1 0 0,0 0 1 0 0,0 0 0 0 0,0 0-1 0 0,0 0 1 0 0,0 0-1 0 0,0 0 1 0 0,1 1 0 0 0,-1-1-1 0 0,0 0 1 0 0,0 0-1 0 0,0 0 1 0 0,0 0 0 0 0,0 0-1 0 0,0 0 1 0 0,0 0-1 0 0,0 0 1 0 0,0 0 0 0 0,0 0-1 0 0,0 0 1 0 0,0 0-1 0 0,0 0 1 0 0,0 0 0 0 0,0 0-1 0 0,0 0 1 0 0,0 1-1 0 0,1-1 1 0 0,-1 0 0 0 0,0 0-1 0 0,0 0 1 0 0,0 0-1 0 0,0 0 1 0 0,0 0 0 0 0,0 0-1 0 0,0 0 1 0 0,0 0-1 0 0,0 0 1 0 0,0 0 0 0 0,0 1-1 0 0,0-1 1 0 0,0 0-1 0 0,-1 0 1 0 0,1 0 0 0 0,0 0-1 0 0,0 0 1 0 0,0 0 2 0 0,0 0 6 0 0,0 0-1 0 0,0 1 1 0 0,0-1 0 0 0,0 0 0 0 0,0 0-1 0 0,0 0 1 0 0,0 0 0 0 0,0 0 0 0 0,0 1 0 0 0,0-1-1 0 0,0 0 1 0 0,0 0 0 0 0,0 0 0 0 0,0 0 0 0 0,0 1-1 0 0,0-1 1 0 0,0 0 0 0 0,0 0 0 0 0,0 0-1 0 0,0 0 1 0 0,1 0 0 0 0,-1 0 0 0 0,0 1 0 0 0,0-1-1 0 0,0 0 1 0 0,0 0 0 0 0,0 0 0 0 0,0 0 0 0 0,0 0-1 0 0,0 0 1 0 0,1 0 0 0 0,-1 1 0 0 0,0-1-1 0 0,0 0 1 0 0,0 0 0 0 0,0 0 0 0 0,0 0 0 0 0,1 0-1 0 0,-1 0-5 0 0,2 1 26 0 0,1 1-1 0 0,-1 0 0 0 0,1 0 0 0 0,-1 0 1 0 0,0 0-1 0 0,0 0 0 0 0,0 0 0 0 0,0 1 0 0 0,0-1 1 0 0,0 1-1 0 0,-1-1 0 0 0,1 1 0 0 0,0 1-25 0 0,9 9 10 0 0,-10-12 19 0 0,0-1 0 0 0,0 1 0 0 0,0 0 0 0 0,0 0 0 0 0,0 0 0 0 0,0 1 0 0 0,0-1 0 0 0,0 0 0 0 0,-1 0 0 0 0,1 0 0 0 0,0 1 0 0 0,-1-1 0 0 0,1 0 0 0 0,-1 1 0 0 0,1-1 1 0 0,-1 0-1 0 0,0 1 0 0 0,1-1 0 0 0,-1 2-29 0 0,-3 2 162 0 0,3-5-146 0 0,-1 0-1 0 0,1 1 1 0 0,0-1-1 0 0,-1 0 1 0 0,1 1-1 0 0,0-1 1 0 0,0 1-1 0 0,-1-1 1 0 0,1 1-1 0 0,0-1 0 0 0,0 1 1 0 0,0-1-1 0 0,0 0 1 0 0,0 1-1 0 0,-1-1 1 0 0,1 1-1 0 0,0-1 1 0 0,0 1-1 0 0,0-1 1 0 0,0 1-1 0 0,0-1 0 0 0,1 1 1 0 0,-1-1-1 0 0,0 1 1 0 0,0-1-1 0 0,0 1 1 0 0,0 0-16 0 0,3 3 105 0 0,-3-4-92 0 0,1 1-1 0 0,-1-1 0 0 0,1 1 1 0 0,-1-1-1 0 0,0 1 1 0 0,1-1-1 0 0,-1 1 0 0 0,0-1 1 0 0,0 1-1 0 0,1 0 1 0 0,-1-1-1 0 0,0 1 0 0 0,0 0 1 0 0,0-1-1 0 0,0 1 1 0 0,0-1-1 0 0,0 1 0 0 0,0 0 1 0 0,0-1-1 0 0,0 1 1 0 0,0 0-1 0 0,0-1 1 0 0,0 1-1 0 0,0 0 0 0 0,0-1 1 0 0,-1 1-1 0 0,1-1 1 0 0,0 1-1 0 0,-1 0-12 0 0,-34 45 433 0 0,31-40-450 0 0,0-1-1 0 0,-1 1 0 0 0,0-1 0 0 0,0-1 1 0 0,0 1-1 0 0,-1-1 0 0 0,1 0 0 0 0,-1 0 1 0 0,0 0-1 0 0,-1-1 18 0 0,-25 19 145 0 0,19-13-146 0 0,-1-1-1 0 0,1-1 1 0 0,-1 0-1 0 0,0-1 0 0 0,-15 4 2 0 0,24-6 0 0 0,9-2-5 0 0,8 0-54 0 0,11-4-34 0 0,44 0 10 0 0,-62 1 83 0 0,17 2 0 0 0,99 9-64 0 0,-98-8-43 0 0,-14-3-87 0 0,-8 1 157 0 0,1-1-177 0 0,-2 1-206 0 0,0 0-856 0 0,3-1-372 0 0,7-3-845 0 0,-7 3-3101 0 0</inkml:trace>
  <inkml:trace contextRef="#ctx0" brushRef="#br0" timeOffset="43553.531">865 1569 8952 0 0,'2'0'406'0'0,"7"-1"-12"0"0,-7 1-369 0 0,1 0 0 0 0,0 0 0 0 0,-1 0 0 0 0,1 0 0 0 0,0 0 0 0 0,-1 0 0 0 0,1 1 0 0 0,-1 0-1 0 0,1-1 1 0 0,-1 1 0 0 0,1 0-25 0 0,0 0 103 0 0,13 4 353 0 0,-15-5-416 0 0,-1 0 0 0 0,1 0 0 0 0,-1 0 0 0 0,0 0 0 0 0,1 0 0 0 0,-1 0 0 0 0,0 1 0 0 0,1-1 0 0 0,-1 0 0 0 0,0 0 0 0 0,1 1 0 0 0,-1-1 0 0 0,0 0 0 0 0,0 0 0 0 0,1 1-1 0 0,-1-1 1 0 0,0 0 0 0 0,0 1 0 0 0,0-1 0 0 0,1 0 0 0 0,-1 1 0 0 0,0-1 0 0 0,0 0 0 0 0,0 1 0 0 0,0-1 0 0 0,0 0 0 0 0,0 1 0 0 0,0-1 0 0 0,1 0 0 0 0,-1 1 0 0 0,0-1 0 0 0,0 1 0 0 0,0-1 0 0 0,-1 0 0 0 0,1 1 0 0 0,0-1 0 0 0,0 1-40 0 0,0-1 58 0 0,0 1 0 0 0,0 0 0 0 0,0 0 0 0 0,0-1 0 0 0,0 1 0 0 0,0 0 0 0 0,0 0 0 0 0,0-1 0 0 0,0 1 0 0 0,1 0-1 0 0,-1 0 1 0 0,0-1 0 0 0,0 1 0 0 0,1 0 0 0 0,-1 0 0 0 0,1-1 0 0 0,-1 1 0 0 0,0-1 0 0 0,1 1 0 0 0,-1 0 0 0 0,1-1 0 0 0,-1 1 0 0 0,1-1 0 0 0,0 1 0 0 0,-1-1 0 0 0,1 1 0 0 0,-1-1 0 0 0,2 1-58 0 0,-1-1 43 0 0,-1 1-1 0 0,1-1 1 0 0,0 0-1 0 0,-1 1 0 0 0,1-1 1 0 0,-1 1-1 0 0,1-1 1 0 0,-1 1-1 0 0,1-1 1 0 0,-1 1-1 0 0,1-1 0 0 0,-1 1 1 0 0,1 0-1 0 0,-1-1 1 0 0,0 1-1 0 0,1 0 0 0 0,-1-1 1 0 0,0 1-1 0 0,1 0 1 0 0,-1 0-1 0 0,0-1 1 0 0,0 1-1 0 0,0 0 0 0 0,0-1 1 0 0,0 1-1 0 0,0 0 1 0 0,0 0-1 0 0,0-1 1 0 0,0 1-1 0 0,0 0 0 0 0,0 0 1 0 0,0-1-1 0 0,-1 1 1 0 0,1 0-1 0 0,0 0 0 0 0,0-1 1 0 0,-1 2-43 0 0,-4 4 227 0 0,-1 5 441 0 0,7-10-623 0 0,-1 0 0 0 0,0 0 0 0 0,1 0 0 0 0,-1 0 0 0 0,0 0 1 0 0,1 0-1 0 0,-1 0 0 0 0,1 0 0 0 0,-1 0 0 0 0,1-1 0 0 0,0 1 0 0 0,-1 0 0 0 0,1 0 0 0 0,0 0-45 0 0,-1-1 17 0 0,1 1 0 0 0,-1-1 0 0 0,1 1 0 0 0,-1-1 0 0 0,0 1 0 0 0,1 0-1 0 0,-1-1 1 0 0,0 1 0 0 0,0 0 0 0 0,1-1 0 0 0,-1 1 0 0 0,0 0-1 0 0,0-1 1 0 0,0 1 0 0 0,0 0 0 0 0,0-1 0 0 0,0 1 0 0 0,0 0-1 0 0,0-1 1 0 0,0 1 0 0 0,0 0 0 0 0,0-1 0 0 0,-1 1 0 0 0,1 0-1 0 0,0-1 1 0 0,0 1 0 0 0,-1 0 0 0 0,1-1 0 0 0,0 1 0 0 0,-1-1-1 0 0,1 1 1 0 0,-1-1 0 0 0,1 1-17 0 0,-1 0 3 0 0,0 0-1 0 0,1 0 1 0 0,-1 0-1 0 0,1 0 1 0 0,-1 0 0 0 0,1 0-1 0 0,0 0 1 0 0,-1 1-1 0 0,1-1 1 0 0,0 0 0 0 0,0 0-1 0 0,-1 0 1 0 0,1 0-1 0 0,0 1-2 0 0,1 1 7 0 0,0 0 0 0 0,0-1 0 0 0,0 1 0 0 0,0 0 0 0 0,1-1 0 0 0,-1 0 0 0 0,1 1 0 0 0,-1-1 0 0 0,1 0 0 0 0,0 1-7 0 0,0-2 62 0 0,-1 1 0 0 0,1 0 1 0 0,-1 1-1 0 0,1-1 1 0 0,-1 0-1 0 0,0 0 1 0 0,0 0-1 0 0,0 1 1 0 0,0-1-1 0 0,0 1 1 0 0,-1-1-1 0 0,1 2-62 0 0,-2 4 293 0 0,0-8-273 0 0,1 1 0 0 0,0-1 0 0 0,0 1 0 0 0,0-1 0 0 0,0 1 0 0 0,0-1 0 0 0,-1 1 0 0 0,1-1 0 0 0,0 1 0 0 0,0-1 0 0 0,0 1 0 0 0,0-1 0 0 0,0 1 0 0 0,1 0 0 0 0,-1-1 0 0 0,0 1 0 0 0,0-1 0 0 0,0 1 0 0 0,0-1 0 0 0,1 1 0 0 0,-1-1 0 0 0,0 0 0 0 0,0 1 0 0 0,1-1 0 0 0,-1 1 0 0 0,0-1 0 0 0,1 1 0 0 0,-1-1-20 0 0,4 4 91 0 0,3 5 171 0 0,-7-8-251 0 0,-1 0-1 0 0,1-1 1 0 0,0 1 0 0 0,0 0-1 0 0,0-1 1 0 0,-1 1 0 0 0,1-1 0 0 0,0 1-1 0 0,-1-1 1 0 0,1 1 0 0 0,-1 0-1 0 0,1-1 1 0 0,0 1 0 0 0,-1-1 0 0 0,1 0-1 0 0,-1 1 1 0 0,1-1 0 0 0,-1 1-1 0 0,0-1 1 0 0,0 0-11 0 0,1 1 6 0 0,0-1 0 0 0,0 0 0 0 0,-1 0-1 0 0,1 0 1 0 0,0 0 0 0 0,0 0 0 0 0,-1 0 0 0 0,1 0 0 0 0,0 0-1 0 0,0 1 1 0 0,-1-1 0 0 0,1 0 0 0 0,0 0 0 0 0,0 0 0 0 0,0 0 0 0 0,0 1-1 0 0,-1-1 1 0 0,1 0 0 0 0,0 0 0 0 0,0 1 0 0 0,0-1 0 0 0,0 0-1 0 0,0 0 1 0 0,0 1 0 0 0,-1-1 0 0 0,1 0 0 0 0,0 0 0 0 0,0 1-1 0 0,0-1 1 0 0,0 0 0 0 0,0 0 0 0 0,0 1 0 0 0,0-1 0 0 0,0 0 0 0 0,0 0-1 0 0,0 1 1 0 0,0-1 0 0 0,0 0 0 0 0,1 0 0 0 0,-1 1 0 0 0,0-1-1 0 0,0 0 1 0 0,0 0 0 0 0,0 1 0 0 0,0-1 0 0 0,0 0 0 0 0,1 0-1 0 0,-1 0 1 0 0,0 1 0 0 0,0-1 0 0 0,0 0 0 0 0,0 0 0 0 0,1 0 0 0 0,-1 0-1 0 0,0 1 1 0 0,0-1 0 0 0,1 0 0 0 0,-1 0 0 0 0,0 0-6 0 0,2 2 112 0 0,-7 0 159 0 0,4-1-255 0 0,1-1 0 0 0,-1 1-1 0 0,1-1 1 0 0,-1 0 0 0 0,0 0-1 0 0,1 1 1 0 0,-1-1 0 0 0,0 0-1 0 0,1 0 1 0 0,-1 1 0 0 0,0-1-1 0 0,1 0 1 0 0,-1 0-1 0 0,0 0 1 0 0,1 0 0 0 0,-1 0-1 0 0,0 0 1 0 0,1 0 0 0 0,-1 0-1 0 0,0-1-15 0 0,-14-3 124 0 0,-1-1-20 0 0,16 4-100 0 0,0 1 0 0 0,-1 0 1 0 0,1 0-1 0 0,0 0 1 0 0,-1-1-1 0 0,1 1 1 0 0,0 0-1 0 0,0 0 1 0 0,0-1-1 0 0,-1 1 1 0 0,1 0-1 0 0,0-1 0 0 0,0 1 1 0 0,0 0-1 0 0,0 0 1 0 0,-1-1-1 0 0,1 1 1 0 0,0-1-1 0 0,0 1 1 0 0,0 0-1 0 0,0-1 1 0 0,0 1-1 0 0,0 0 0 0 0,0-1 1 0 0,0 1-1 0 0,0 0 1 0 0,0-1-1 0 0,0 1 1 0 0,0 0-1 0 0,0-1 1 0 0,0 1-1 0 0,1 0 1 0 0,-1-1-1 0 0,0 1 0 0 0,0 0 1 0 0,0-1-1 0 0,0 1-4 0 0,1-1 13 0 0,-1-1 0 0 0,1 1 0 0 0,-1-1 0 0 0,0 1 0 0 0,0-1 0 0 0,1 1 0 0 0,-1-1 0 0 0,0 1 0 0 0,-1-1 0 0 0,1 1 0 0 0,0-1 0 0 0,0 1 0 0 0,-1-1 0 0 0,1 1 0 0 0,-1-1-13 0 0,1 1 8 0 0,-1-1 1 0 0,1 1 0 0 0,0-1 0 0 0,0 1-1 0 0,-1-1 1 0 0,1 1 0 0 0,0-1 0 0 0,0 1-1 0 0,0-1 1 0 0,0 1 0 0 0,1-1 0 0 0,-1 1 0 0 0,0-1-1 0 0,1 1 1 0 0,-1-1 0 0 0,1 1 0 0 0,-1 0-1 0 0,1-1-8 0 0,2-2 14 0 0,-1 1 1 0 0,1-1-1 0 0,0 1 0 0 0,0-1 0 0 0,1 1 0 0 0,0-1-14 0 0,-1 2-8 0 0,0-1 0 0 0,0 0 0 0 0,0 0 0 0 0,-1 0 0 0 0,1 0 0 0 0,-1 0 1 0 0,0-1-1 0 0,0 1 0 0 0,0-1 8 0 0,-1 2-5 0 0,1 0 0 0 0,-1-1 0 0 0,1 1-1 0 0,0 0 1 0 0,-1 0 0 0 0,1 0 0 0 0,0 1 0 0 0,0-1 0 0 0,0 0 0 0 0,0 1 0 0 0,1-1 0 0 0,-1 1 5 0 0,1-1-8 0 0,-1 0 0 0 0,1 1 1 0 0,-1-1-1 0 0,0 0 0 0 0,1 0 0 0 0,-1 0 0 0 0,0-1 1 0 0,0 1-1 0 0,-1 0 0 0 0,2-3 8 0 0,-2 3 1 0 0,1 0 0 0 0,-1 0 0 0 0,1 1 1 0 0,-1-1-1 0 0,1 0 0 0 0,-1 1 0 0 0,1-1 0 0 0,0 1 0 0 0,0 0 0 0 0,0-1 0 0 0,0 1 0 0 0,1 0-1 0 0,28-12 88 0 0,-22 9-86 0 0,-6 3-33 0 0,0 1 1 0 0,0-1 0 0 0,-1 1-1 0 0,1 0 1 0 0,0-1-1 0 0,0 1 1 0 0,0 0 0 0 0,-1 1-1 0 0,2-1 31 0 0,-1 0-6 0 0,0 0 0 0 0,0 0-1 0 0,0 1 1 0 0,0-1-1 0 0,-1 1 1 0 0,1 0 0 0 0,0-1-1 0 0,0 1 1 0 0,0 1-1 0 0,0-1 1 0 0,-1 0 0 0 0,3 2 6 0 0,4 2 11 0 0,-2-2 19 0 0,-1 0 0 0 0,1 1 0 0 0,-1 0 0 0 0,0 0 0 0 0,0 1 0 0 0,-1-1-1 0 0,4 5-28 0 0,4 2 98 0 0,-10-8-59 0 0,-1 0 0 0 0,0-1 0 0 0,-1 1 0 0 0,1 0 0 0 0,0 0 0 0 0,-1 0 0 0 0,0 0 0 0 0,1 0 0 0 0,-1 0 0 0 0,0 0 0 0 0,-1 1 0 0 0,1-1 0 0 0,0 3-40 0 0,1 5 223 0 0,-1-7-135 0 0,-1 1-1 0 0,0-1 1 0 0,0 0 0 0 0,0 0-1 0 0,0 1 1 0 0,-1-1 0 0 0,1 0-1 0 0,-1 0 1 0 0,0 0 0 0 0,-1 0-1 0 0,1 0 1 0 0,-1 0 0 0 0,1 0-1 0 0,-1 0 1 0 0,-1 0-88 0 0,-5 14-216 0 0,7-14 167 0 0,-1 0 1 0 0,0 0 0 0 0,-1-1 0 0 0,1 1 0 0 0,-1-1 0 0 0,1 0 0 0 0,-1 1-1 0 0,-3 1 49 0 0,-11 15 140 0 0,16-18-134 0 0,-1-1 0 0 0,1 0-1 0 0,0 0 1 0 0,-1 1 0 0 0,1-1-1 0 0,-1 0 1 0 0,0 0 0 0 0,1-1-1 0 0,-1 1 1 0 0,0 0 0 0 0,1 0-1 0 0,-1-1 1 0 0,-1 1-6 0 0,-14 7 9 0 0,16-7-17 0 0,1-1-248 0 0,-5-2-1915 0 0,4 1-5260 0 0</inkml:trace>
  <inkml:trace contextRef="#ctx0" brushRef="#br0" timeOffset="45392.027">1676 1416 5064 0 0,'0'0'389'0'0,"7"-15"2028"0"0,5-7 2207 0 0,-12 21-3856 0 0,0 1 498 0 0,1-1 1152 0 0,1-1-812 0 0,-4 7-1443 0 0,-15 32 610 0 0,-17 27-773 0 0,10-22 298 0 0,0 7-298 0 0,17-35-40 0 0,2 0-1 0 0,0 1 1 0 0,0 0-1 0 0,1 0 0 0 0,0 9 41 0 0,2-8-33 0 0,0 1-1 0 0,1-1 0 0 0,2 15 34 0 0,-1-22 76 0 0,1-1 1 0 0,1 0-1 0 0,0 0 1 0 0,0 0 0 0 0,0-1-1 0 0,1 1 1 0 0,0 0-1 0 0,4 5-76 0 0,-3-5 25 0 0,-1-1 0 0 0,2 0 0 0 0,-1-1 0 0 0,1 1 0 0 0,0-1 0 0 0,0 0 0 0 0,1 0 0 0 0,-1-1 0 0 0,1 1 0 0 0,1-1 0 0 0,-1-1-1 0 0,1 1 1 0 0,0-1 0 0 0,6 3-25 0 0,-10-6-49 0 0,1 1 0 0 0,0-1-1 0 0,0 0 1 0 0,0 0 0 0 0,0 0-1 0 0,0-1 1 0 0,1 1-1 0 0,-1-1 1 0 0,0 0 0 0 0,0 0-1 0 0,0-1 1 0 0,0 1 0 0 0,0-1-1 0 0,0 0 1 0 0,3-1 49 0 0,1-1-716 0 0,0 0-1 0 0,-1-1 1 0 0,0 0 0 0 0,0 0-1 0 0,0 0 1 0 0,6-6 716 0 0,6-5-1677 0 0</inkml:trace>
  <inkml:trace contextRef="#ctx0" brushRef="#br0" timeOffset="46978.266">3146 1350 10136 0 0,'0'6'1049'0'0,"1"-3"-946"0"0,-1 0 0 0 0,0 0 0 0 0,0 0 0 0 0,0 0 0 0 0,0 0 0 0 0,0 0 0 0 0,-1 3-103 0 0,0-3 316 0 0,1 0 1 0 0,0 0-1 0 0,-1 0 1 0 0,1 0-1 0 0,1 1 0 0 0,-1-1 1 0 0,1 2-317 0 0,1 9 423 0 0,-1 0 0 0 0,0 0 0 0 0,0 1 0 0 0,-2-1 0 0 0,1 0 0 0 0,-2 0-1 0 0,-1 5-422 0 0,-2 27 846 0 0,3-27-441 0 0,-1-1-1 0 0,-1 1 0 0 0,-1 2-404 0 0,1-6 304 0 0,0 1-1 0 0,1 0 1 0 0,1 0-1 0 0,0 11-303 0 0,-4 10 928 0 0,6-36-979 0 0,0-1 127 0 0,0 0 15 0 0,0-14-10 0 0,0-18-577 0 0,2 1 0 0 0,0 0 0 0 0,7-28 496 0 0,2 7-1206 0 0,2 0 0 0 0,3 1 0 0 0,2 1-1 0 0,14-29 1207 0 0,-30 74 28 0 0,1 1 0 0 0,-1 0 0 0 0,0 0 0 0 0,1 0 0 0 0,0 0 0 0 0,0 0 0 0 0,0 0 0 0 0,1 1 0 0 0,3-4-28 0 0,-6 7 63 0 0,0-1 0 0 0,1 0 0 0 0,-1 0-1 0 0,0 1 1 0 0,1-1 0 0 0,-1 1 0 0 0,0-1 0 0 0,1 1-1 0 0,-1 0 1 0 0,1-1 0 0 0,-1 1 0 0 0,1 0-1 0 0,-1 0 1 0 0,1 0 0 0 0,-1 0 0 0 0,1 0 0 0 0,-1 0-1 0 0,1 1 1 0 0,-1-1 0 0 0,0 0 0 0 0,1 1 0 0 0,-1-1-1 0 0,1 1 1 0 0,-1 0 0 0 0,0-1 0 0 0,1 1-1 0 0,-1 0 1 0 0,0 0 0 0 0,0 0 0 0 0,0 0 0 0 0,0 0-1 0 0,0 0 1 0 0,1 0-63 0 0,32 36 2196 0 0,-15-14-1532 0 0,-8-11-529 0 0,-1 1 0 0 0,-1 0 1 0 0,0 0-1 0 0,-1 1 0 0 0,0 0 0 0 0,-1 0 0 0 0,-1 1 0 0 0,4 11-135 0 0,-1 1 4 0 0,-6-19 6 0 0,0 0 1 0 0,0 1 0 0 0,-1-1-1 0 0,0 1 1 0 0,-1 0-1 0 0,0-1 1 0 0,0 4-11 0 0,-1 9 422 0 0,1-13-179 0 0,-1 1-1 0 0,0-1 1 0 0,-1 1-1 0 0,0 0 0 0 0,0-1 1 0 0,-2 9-243 0 0,-1 1-265 0 0,4-16 249 0 0,-1 0 0 0 0,1 0 0 0 0,0 0 0 0 0,-1 0 0 0 0,1 0 1 0 0,-1 0-1 0 0,0-1 0 0 0,1 1 0 0 0,-1 0 0 0 0,0 0 0 0 0,0 0 0 0 0,-1-1 16 0 0,-2 9 247 0 0,1-3-511 0 0,2-6 223 0 0,0-1 0 0 0,1 0 0 0 0,-1 0 0 0 0,1 0 0 0 0,-1 0 0 0 0,0 0 0 0 0,1 0 0 0 0,-1 0 0 0 0,1 0 1 0 0,-1 0-1 0 0,0 0 0 0 0,1-1 0 0 0,-1 1 0 0 0,1 0 0 0 0,-1 0 0 0 0,1 0 0 0 0,-1-1 0 0 0,1 1 0 0 0,-1 0 0 0 0,0-1 41 0 0,-2 0-272 0 0,0 0 1 0 0,0 0-1 0 0,-1 0 0 0 0,1 1 1 0 0,0-1-1 0 0,-1 1 1 0 0,1 0-1 0 0,-1-1 0 0 0,1 2 272 0 0,-12-2-1803 0 0,-2-4-4795 0 0</inkml:trace>
  <inkml:trace contextRef="#ctx0" brushRef="#br0" timeOffset="47350.407">3164 1527 7368 0 0,'-9'-1'-783'0'0,"2"0"5921"0"0,17 0-1385 0 0,3 2-2615 0 0,0 0 1 0 0,0 0-1 0 0,12 4-1138 0 0,5-2 1070 0 0,-9-2-725 0 0,15 3 30 0 0,0-1 0 0 0,0-2 0 0 0,2-1-375 0 0,-19 0 24 0 0,-15 0-52 0 0,-1 0-1 0 0,1 0 1 0 0,-1 0-1 0 0,1-1 0 0 0,-1 1 1 0 0,0-1-1 0 0,1 0 1 0 0,-1 0-1 0 0,0 0 29 0 0,-2 0-1336 0 0,4-8-2353 0 0,-4 7 1780 0 0</inkml:trace>
  <inkml:trace contextRef="#ctx0" brushRef="#br0" timeOffset="45694.461">2310 1248 13504 0 0,'0'0'620'0'0,"0"0"-16"0"0,-6 13-323 0 0,6 1 243 0 0,0-7-1 0 0,0 1 0 0 0,0 0 1 0 0,-1 0-1 0 0,0 1-523 0 0,-29 184 2181 0 0,6-49-1271 0 0,15-89-704 0 0,7-36-133 0 0,-1-1-1 0 0,0 0 0 0 0,-2 0 1 0 0,-5 14-73 0 0,10-31-30 0 0,0-1 1 0 0,0 0 0 0 0,0 1-1 0 0,0-1 1 0 0,0 0 0 0 0,0 1-1 0 0,-1-1 1 0 0,1 0 0 0 0,0 1 0 0 0,0-1-1 0 0,0 0 1 0 0,0 0 0 0 0,-1 1-1 0 0,1-1 1 0 0,0 0 0 0 0,0 0-1 0 0,-1 1 1 0 0,1-1 0 0 0,0 0-1 0 0,0 0 1 0 0,-1 0 0 0 0,1 1-1 0 0,0-1 1 0 0,-1 0 0 0 0,1 0 0 0 0,0 0-1 0 0,-1 0 1 0 0,1 0 0 0 0,0 1-1 0 0,-1-1 1 0 0,1 0 0 0 0,0 0-1 0 0,-1 0 1 0 0,1 0 0 0 0,0 0-1 0 0,-1 0 1 0 0,1 0 0 0 0,0 0-1 0 0,-1-1 30 0 0,-5-5-5436 0 0,0-2-861 0 0</inkml:trace>
  <inkml:trace contextRef="#ctx0" brushRef="#br0" timeOffset="45963.362">2045 1402 2760 0 0,'-1'-8'884'0'0,"2"6"2492"0"0,-1 1 3281 0 0,3-1-6393 0 0,0 0-1 0 0,-1 0 1 0 0,1 0 0 0 0,0 0-1 0 0,0 0 1 0 0,0 1 0 0 0,0 0-1 0 0,0-1 1 0 0,0 1 0 0 0,0 0-1 0 0,3 0-263 0 0,40-5 1220 0 0,-2 0-146 0 0,-10 0-280 0 0,0 1 0 0 0,18 1-794 0 0,-17 1 284 0 0,10 1 18 0 0,-1 1-1 0 0,34 6-301 0 0,-37-3-245 0 0,-20 0-1536 0 0,-1 0 0 0 0,1 1 0 0 0,16 5 1781 0 0,-16 0-1758 0 0</inkml:trace>
  <inkml:trace contextRef="#ctx0" brushRef="#br0" timeOffset="46232.157">2431 1594 9216 0 0,'0'0'706'0'0,"7"5"-436"0"0,-3-4-53 0 0,0 0 1 0 0,1 0-1 0 0,-1 0 1 0 0,0-1 0 0 0,0 1-1 0 0,1-1 1 0 0,-1 0-1 0 0,0 0 1 0 0,1-1 0 0 0,-1 0-218 0 0,13 1 785 0 0,106-6 4825 0 0,2 1-4507 0 0,30 2 212 0 0,-148 3-3785 0 0,-7 0-4297 0 0</inkml:trace>
  <inkml:trace contextRef="#ctx0" brushRef="#br0" timeOffset="46480.063">2727 1419 12208 0 0,'0'0'273'0'0,"0"0"40"0"0,0 0 23 0 0,4 9 67 0 0,-3-4-204 0 0,1 1 0 0 0,0-1 0 0 0,-1 1 0 0 0,0 0 0 0 0,0 0-1 0 0,-1 0 1 0 0,0-1 0 0 0,0 1 0 0 0,0 2-199 0 0,-2 10 1001 0 0,0 1 0 0 0,-2 4-1001 0 0,-3 12 1030 0 0,1-2-199 0 0,-1-1 1 0 0,-8 22-832 0 0,5-21 71 0 0,-7 32-71 0 0,16-46-387 0 0,13-25-5371 0 0,-2-1-250 0 0</inkml:trace>
  <inkml:trace contextRef="#ctx0" brushRef="#br1" timeOffset="69664.921">5878 2046 1376 0 0,'30'-3'107'0'0,"-30"3"-107"0"0,0 0 0 0 0,0 0 0 0 0,0 0 1 0 0,0 0-1 0 0,0 0 0 0 0,0 0 0 0 0,0 0 0 0 0,0 0 1 0 0,0 0-1 0 0,0 0 0 0 0,0 0 0 0 0,0 0 1 0 0,0 0-1 0 0,0 0 0 0 0,0 0 0 0 0,0 0 1 0 0,0 0-1 0 0,0 0 0 0 0,0-1 0 0 0,0 1 0 0 0,0 0 1 0 0,0 0-1 0 0,0 0 0 0 0,0 0 0 0 0,0 0 1 0 0,0 0-1 0 0,0 0 0 0 0,0 0 0 0 0,0 0 0 0 0,0 0 1 0 0,0 0-1 0 0,0 0 0 0 0,0 0 0 0 0,0 0 1 0 0,0 0-1 0 0,0 0 0 0 0,0 0 0 0 0,0 0 1 0 0,0 0-1 0 0,0 0 0 0 0,0 0 0 0 0,0 0 0 0 0,0-1 1 0 0,0 1-1 0 0,0 0 0 0 0,0 0 0 0 0,0 0 1 0 0,0 0-1 0 0,0 0 0 0 0,0 0 0 0 0,0 0 1 0 0,0 0-1 0 0,0 0 0 0 0,0 0 0 0 0,0 0 0 0 0,0 0 1 0 0,0 0-1 0 0,0 0 0 0 0,0 0 0 0 0,0 0 1 0 0,0 0-1 0 0,1 0 0 0 0,-3-3 450 0 0,8 0 715 0 0,-2 2-188 0 0,5-2 480 0 0,-9 3-1353 0 0,1 0-1 0 0,-1 0 0 0 0,0 0 1 0 0,0 0-1 0 0,0 0 1 0 0,0 0-1 0 0,0 0 1 0 0,0 0-1 0 0,1 0 1 0 0,-1-1-1 0 0,0 1 1 0 0,0 0-1 0 0,0 0 0 0 0,0 0 1 0 0,0 0-1 0 0,0 0 1 0 0,1 0-1 0 0,-1 0 1 0 0,0 0-1 0 0,0 0 1 0 0,0-1-1 0 0,0 1 1 0 0,0 0-1 0 0,0 0 0 0 0,0 0 1 0 0,0 0-1 0 0,0 0 1 0 0,0-1-1 0 0,0 1 1 0 0,0 0-1 0 0,0 0 1 0 0,0 0-1 0 0,0 0 1 0 0,0 0-1 0 0,0-1 0 0 0,0 1 1 0 0,0 0-1 0 0,0 0 1 0 0,0 0-1 0 0,0 0 1 0 0,0-1-104 0 0,31-7 5321 0 0,-25 8-4735 0 0,1-1 0 0 0,-1 1 0 0 0,1 0 0 0 0,5 0-586 0 0,-8 1 129 0 0,-1-1 0 0 0,0 1-1 0 0,1-1 1 0 0,-1 1 0 0 0,0 0 0 0 0,0 0 0 0 0,1 0 0 0 0,-1 1 0 0 0,0-1 0 0 0,0 1 0 0 0,0 0 0 0 0,-1 0 0 0 0,1 0 0 0 0,1 0-129 0 0,-2 1 33 0 0,0 0 0 0 0,0 0-1 0 0,0-1 1 0 0,0 1 0 0 0,0 0 0 0 0,-1 0-1 0 0,1 1 1 0 0,-1-1 0 0 0,0 0 0 0 0,0 0 0 0 0,0 1-1 0 0,-1-1 1 0 0,1 1 0 0 0,0 0-33 0 0,0 9 97 0 0,-1 1 0 0 0,0-1 0 0 0,-1 3-97 0 0,0 10 43 0 0,0-16 107 0 0,-1 0 0 0 0,0 0-1 0 0,0 0 1 0 0,-1-1-1 0 0,-3 8-149 0 0,-14 24 248 0 0,12-26-602 0 0,6-12 391 0 0,1 0 0 0 0,0-1 0 0 0,0 1 0 0 0,0 0 0 0 0,0 0 0 0 0,0 1 0 0 0,1-1 0 0 0,-1 0 1 0 0,1 0-1 0 0,0 0 0 0 0,0 1-37 0 0,0-3-222 0 0,0 0 36 0 0,4 20 460 0 0,-4-21-272 0 0,0 0 0 0 0,0 1 0 0 0,0-1 0 0 0,0 0 0 0 0,0 1-1 0 0,0-1 1 0 0,0 0 0 0 0,0 0 0 0 0,0 1 0 0 0,0-1 0 0 0,0 0-1 0 0,1 1 1 0 0,-1-1 0 0 0,0 0 0 0 0,0 0 0 0 0,0 1 0 0 0,0-1-1 0 0,0 0 1 0 0,1 0 0 0 0,-1 0 0 0 0,0 1 0 0 0,0-1-1 0 0,1 0 1 0 0,-1 0 0 0 0,0 0 0 0 0,0 1 0 0 0,0-1 0 0 0,1 0-1 0 0,-1 0 1 0 0,0 0 0 0 0,1 0 0 0 0,-1 0 0 0 0,0 0 0 0 0,0 0-1 0 0,1 0 1 0 0,-1 0 0 0 0,0 0 0 0 0,1 0 0 0 0,-1 0 0 0 0,0 0-1 0 0,0 0 1 0 0,1 0 0 0 0,-1 0 0 0 0,0 0 0 0 0,1 0-2 0 0,4 1-3 0 0,4 0 78 0 0,0 0-1 0 0,0 0 0 0 0,0-1 1 0 0,0-1-1 0 0,0 0 0 0 0,8-1-74 0 0,0 0 241 0 0,-13 1-189 0 0,0 0 1 0 0,0 0-1 0 0,1 0 0 0 0,-1-1 0 0 0,0 1 1 0 0,1-2-53 0 0,-2 2 16 0 0,0-1 1 0 0,0 1 0 0 0,1 0-1 0 0,-1 0 1 0 0,1 0-1 0 0,-1 0 1 0 0,1 0 0 0 0,1 1-17 0 0,2 0-52 0 0,-1-1 0 0 0,1 1 1 0 0,-1-1-1 0 0,0-1 0 0 0,1 1 1 0 0,-1-1-1 0 0,0 0 0 0 0,4-2 52 0 0,-8 3-152 0 0,5-1 506 0 0,5-1-95 0 0,-8 3-453 0 0,0-1 0 0 0,0 0 0 0 0,1 0 0 0 0,-1-1 0 0 0,0 1 0 0 0,0-1-1 0 0,-1 0 1 0 0,4-1 194 0 0,-7 2-977 0 0,2 1-1134 0 0,3-3-4372 0 0</inkml:trace>
  <inkml:trace contextRef="#ctx0" brushRef="#br1" timeOffset="69970.698">6558 2024 10080 0 0,'-23'-6'768'0'0,"44"1"1130"0"0,-21 4-1813 0 0,1 1 0 0 0,-1 0 0 0 0,1 0 0 0 0,-1 0 0 0 0,1 0 0 0 0,0-1 0 0 0,-1 1 0 0 0,1 0 0 0 0,-1 0 0 0 0,1 0 0 0 0,-1 0 0 0 0,1 0 0 0 0,-1 0 0 0 0,1 0 0 0 0,-1 0 0 0 0,1 1 0 0 0,-1-1 0 0 0,1 0 0 0 0,-1 0 0 0 0,1 0 0 0 0,-1 1 0 0 0,1-1 0 0 0,-1 0 0 0 0,1 0 0 0 0,-1 1 0 0 0,1-1 0 0 0,-1 0 0 0 0,1 1 0 0 0,-1-1 0 0 0,0 1 0 0 0,1-1 0 0 0,-1 0-1 0 0,0 1-84 0 0,1 1 277 0 0,-1 0-1 0 0,0-1 1 0 0,0 1-1 0 0,0 0 1 0 0,0-1-1 0 0,-1 1 1 0 0,1-1-1 0 0,0 1 0 0 0,-1 0 1 0 0,1-1-277 0 0,-3 18 211 0 0,2-17-184 0 0,1 0 1 0 0,0-1-1 0 0,-1 1 0 0 0,1 0 1 0 0,-1 0-1 0 0,1 0 0 0 0,-1-1 0 0 0,0 1 1 0 0,0 0-1 0 0,0-1 0 0 0,0 1 1 0 0,0-1-1 0 0,0 1 0 0 0,0-1 1 0 0,0 1-1 0 0,-1-1 0 0 0,1 0 0 0 0,0 0 1 0 0,-1 1-1 0 0,1-1 0 0 0,-1 0 1 0 0,0 0-1 0 0,1-1 0 0 0,-2 2-27 0 0,1-1 12 0 0,0 0-1 0 0,0 0 0 0 0,1 0 0 0 0,-1 0 1 0 0,0 0-1 0 0,1 0 0 0 0,-1 1 0 0 0,1-1 1 0 0,-1 1-1 0 0,1-1 0 0 0,0 1 1 0 0,-1 0-1 0 0,1-1 0 0 0,0 1 0 0 0,0 0 1 0 0,0 0-1 0 0,0 0 0 0 0,1 0 1 0 0,-1 0-1 0 0,1 0 0 0 0,-1 2-11 0 0,0 9-18 0 0,0 4 138 0 0,-1-1 0 0 0,-1 1 0 0 0,0-1 0 0 0,-1 0-1 0 0,-4 12-119 0 0,1-4 142 0 0,6-19-192 0 0,0 0 1 0 0,0 0 0 0 0,-1 0-1 0 0,0-1 1 0 0,-2 5 49 0 0,-15 36-69 0 0,16-35 362 0 0,-1 0 1 0 0,0-1-1 0 0,0 1 0 0 0,-1-1 0 0 0,-4 6-293 0 0,8-13-46 0 0,0 0-1 0 0,0 0 1 0 0,0 0-1 0 0,0 0 1 0 0,1 0 0 0 0,-1 0-1 0 0,0 0 1 0 0,1 1 46 0 0,-5 12-62 0 0,4-14 245 0 0,1-1 17 0 0,-3 2-52 0 0,3-2-176 0 0,0 0 0 0 0,0 0 0 0 0,0 0 0 0 0,0 0 0 0 0,0 0 1 0 0,0 0-1 0 0,0 0 0 0 0,0 0 0 0 0,0 0 0 0 0,0 0 0 0 0,0 0 0 0 0,0 0 0 0 0,0 0 0 0 0,0 0 0 0 0,0 0 1 0 0,0 0-1 0 0,0 0 0 0 0,0 0 0 0 0,0 1 0 0 0,0-1 0 0 0,0 0 0 0 0,0 0 0 0 0,0 0 0 0 0,0 0 0 0 0,0 0 1 0 0,0 0-1 0 0,0 0 0 0 0,0 0 0 0 0,0 0 0 0 0,0 0 0 0 0,0 0 0 0 0,0 0 0 0 0,0 0 0 0 0,0 0 0 0 0,0 0 0 0 0,0 0 1 0 0,0 0-1 0 0,0 0 0 0 0,0 0 0 0 0,0 1 0 0 0,0-1 0 0 0,0 0 0 0 0,0 0 0 0 0,0 0 0 0 0,0 0 0 0 0,0 0 1 0 0,0 0-1 0 0,0 0 0 0 0,0 0 0 0 0,0 0 0 0 0,0 0 0 0 0,0 0 0 0 0,0 0 0 0 0,0 0 0 0 0,0 0 0 0 0,0 0 1 0 0,0 0-1 0 0,0 0 0 0 0,-1 0 0 0 0,1 0 0 0 0,0 0 0 0 0,0 0 0 0 0,0 0 0 0 0,0 0 0 0 0,0 0 28 0 0,18 2-1024 0 0,-16-2 512 0 0</inkml:trace>
  <inkml:trace contextRef="#ctx0" brushRef="#br1" timeOffset="70275.68">6942 2077 11976 0 0,'-2'0'106'0'0,"0"0"0"0"0,0 0 0 0 0,0 0 1 0 0,0 0-1 0 0,0 0 0 0 0,0 0 0 0 0,0 0 0 0 0,-1-1 1 0 0,1 1-1 0 0,0-1 0 0 0,0 0 0 0 0,0 0-106 0 0,-1 1 374 0 0,-1 0 1 0 0,1 1-1 0 0,-1-1 0 0 0,1 0 0 0 0,-1 1 1 0 0,1 0-1 0 0,0 0 0 0 0,-1 0 0 0 0,1 0 0 0 0,-1 1-374 0 0,-40 18 302 0 0,22-8-184 0 0,-15 12-118 0 0,31-20 122 0 0,0 1-1 0 0,0 0 1 0 0,0 1 0 0 0,1-1-1 0 0,-1 1 1 0 0,1 0-1 0 0,-2 5-121 0 0,1-3 157 0 0,1 1 0 0 0,0 0 0 0 0,1 0-1 0 0,0 0 1 0 0,1 0 0 0 0,-1 1-157 0 0,3-6 72 0 0,1-1 1 0 0,-1 0-1 0 0,0 1 0 0 0,1-1 1 0 0,0 1-1 0 0,0-1 0 0 0,0 0 1 0 0,0 1-1 0 0,1-1 0 0 0,-1 1 0 0 0,1-1 1 0 0,0 0-1 0 0,0 1 0 0 0,0-1 1 0 0,0 0-1 0 0,0 0 0 0 0,1 0 1 0 0,0 0-1 0 0,0 1-72 0 0,-1-2 52 0 0,1-1 0 0 0,0 1-1 0 0,0 0 1 0 0,0 0 0 0 0,0-1 0 0 0,0 1-1 0 0,0-1 1 0 0,0 0 0 0 0,1 0 0 0 0,-1 0 0 0 0,0 0-1 0 0,1 0 1 0 0,-1 0 0 0 0,1 0 0 0 0,-1-1-1 0 0,2 1-51 0 0,6 0 23 0 0,0 1-1 0 0,-1-2 1 0 0,7 1-23 0 0,140-12 107 0 0,-148 11-170 0 0,-1-1 0 0 0,0 0 0 0 0,0 0 0 0 0,1-1 0 0 0,-1 0 1 0 0,0 0-1 0 0,5-3 63 0 0,-6 2-1278 0 0</inkml:trace>
  <inkml:trace contextRef="#ctx0" brushRef="#br0" timeOffset="49034.631">3667 1550 13536 0 0,'3'1'173'0'0,"7"2"51"0"0,-10-3-192 0 0,0 0-1 0 0,0 0 1 0 0,0 0 0 0 0,0 0-1 0 0,0 0 1 0 0,-1 0-1 0 0,1 0 1 0 0,0 0 0 0 0,0 0-1 0 0,0 0 1 0 0,0 0-1 0 0,0 1 1 0 0,0-1-1 0 0,0 0 1 0 0,0 0 0 0 0,0 0-1 0 0,0 0 1 0 0,0 0-1 0 0,0 0 1 0 0,0 0 0 0 0,0 0-1 0 0,0 0 1 0 0,1 0-1 0 0,-1 0 1 0 0,0 0-1 0 0,0 0 1 0 0,0 0 0 0 0,0 0-1 0 0,0 0 1 0 0,0 0-1 0 0,0 0 1 0 0,0 0 0 0 0,0 1-32 0 0,18 4 2084 0 0,-15-3-1808 0 0,0-1 0 0 0,-1 0 1 0 0,1 0-1 0 0,0 0 0 0 0,0 0 0 0 0,0-1 1 0 0,0 1-1 0 0,2-1-276 0 0,104 3 2143 0 0,-102-3-2201 0 0,37 0-64 0 0,0-1-1 0 0,0-2 0 0 0,29-7 123 0 0,-45 4-3644 0 0,-21 4-2747 0 0</inkml:trace>
  <inkml:trace contextRef="#ctx0" brushRef="#br0" timeOffset="49361.763">3795 1406 12384 0 0,'17'14'1662'0'0,"-14"-8"-1289"0"0,0 0 0 0 0,-1 0 1 0 0,0 1-1 0 0,0 0 0 0 0,0-1 0 0 0,-1 3-373 0 0,1-1 418 0 0,4 16 487 0 0,2 14 910 0 0,3 24-1815 0 0,-6-2 1858 0 0,-4 42-1858 0 0,-1-101-122 0 0,0 1 0 0 0,0-1 0 0 0,0 0 1 0 0,0 1-1 0 0,0-1 0 0 0,0 0 0 0 0,1 1 0 0 0,-1-1 1 0 0,0 0-1 0 0,1 0 0 0 0,-1 1 0 0 0,1-1 1 0 0,-1 0-1 0 0,1 0 0 0 0,0 1 0 0 0,-1-1 1 0 0,1 0-1 0 0,0 0 0 0 0,0 0 0 0 0,0 0 0 0 0,0 0 122 0 0,4 2-6771 0 0</inkml:trace>
  <inkml:trace contextRef="#ctx0" brushRef="#br0" timeOffset="49708.388">4625 1327 13824 0 0,'0'0'629'0'0,"-1"1"-562"0"0,1 0-1 0 0,0 0 1 0 0,-1 0 0 0 0,1 0-1 0 0,0 0 1 0 0,0 0 0 0 0,-1 0-1 0 0,1-1 1 0 0,0 1 0 0 0,0 0-1 0 0,0 0 1 0 0,0 0 0 0 0,0 1-67 0 0,3 4-11 0 0,-2-5 35 0 0,-1 0 0 0 0,1-1 1 0 0,-1 1-1 0 0,0 0 0 0 0,1 0 0 0 0,-1 0 0 0 0,0 0 1 0 0,0 0-1 0 0,0 0 0 0 0,1 0 0 0 0,-1 0 0 0 0,0 0 1 0 0,0 0-1 0 0,0 0 0 0 0,-1 0 0 0 0,1 0 0 0 0,0 0 1 0 0,0 0-1 0 0,-1 0-24 0 0,-3 33 1463 0 0,4-28-1199 0 0,-1 1 0 0 0,0-1 0 0 0,0 0 0 0 0,0 1 0 0 0,-1-1-1 0 0,0 1-263 0 0,-3 3 147 0 0,1-1 0 0 0,-1 1-1 0 0,-1-1 1 0 0,0 0 0 0 0,0 0-1 0 0,-1-1 1 0 0,0 1 0 0 0,0-1-1 0 0,-1-1 1 0 0,0 0 0 0 0,-1 0-1 0 0,1 0 1 0 0,-1-1 0 0 0,0-1-1 0 0,-1 1 1 0 0,1-1 0 0 0,-1-1-1 0 0,-10 3-146 0 0,-8 3 17 0 0,18-6-17 0 0,0 0 0 0 0,-1-1-1 0 0,1 0 1 0 0,-11 1 0 0 0,11-3-2 0 0,0 0 0 0 0,0-1 0 0 0,0 0 0 0 0,-1-1 0 0 0,1 0 0 0 0,0 0 0 0 0,-7-3 2 0 0,14 3-7 0 0,0 0 0 0 0,0 0 0 0 0,0 0 0 0 0,0 0 0 0 0,1-1 0 0 0,-1 1 1 0 0,0-1-1 0 0,1 0 0 0 0,-1 0 0 0 0,1 0 0 0 0,0 0 0 0 0,0 0 0 0 0,0 0 0 0 0,0-1 1 0 0,0 1-1 0 0,0-1 0 0 0,0 0 0 0 0,1 1 0 0 0,0-1 0 0 0,-1 0 0 0 0,1 0 1 0 0,0 0-1 0 0,0 0 0 0 0,0 0 0 0 0,1 0 0 0 0,-1-1 7 0 0,0-4-109 0 0,0 0 0 0 0,1 0 0 0 0,0-1 0 0 0,0 1 0 0 0,0 0 0 0 0,1 0 0 0 0,1 0 0 0 0,0-2 109 0 0,-2 7-29 0 0,1 1 0 0 0,0 0 0 0 0,-1-1 0 0 0,1 1 0 0 0,0 0 0 0 0,0 0-1 0 0,0 0 1 0 0,1 0 0 0 0,-1 0 0 0 0,0 0 0 0 0,1 0 0 0 0,-1 0 0 0 0,1 1 0 0 0,0-1-1 0 0,-1 1 1 0 0,1-1 0 0 0,0 1 0 0 0,0-1 0 0 0,0 1 0 0 0,0 0 0 0 0,0 0 0 0 0,0 0-1 0 0,1 0 1 0 0,-1 0 0 0 0,0 1 0 0 0,0-1 0 0 0,1 1 0 0 0,-1-1 0 0 0,0 1 0 0 0,1 0-1 0 0,0 0 30 0 0,0 0 21 0 0,1 1-1 0 0,0-1 1 0 0,-1 1-1 0 0,1 0 1 0 0,-1 0-1 0 0,1 0 1 0 0,-1 1-1 0 0,1-1 1 0 0,-1 1-1 0 0,0 0 1 0 0,1 0-21 0 0,35 26 369 0 0,-30-20-445 0 0,88 75-451 0 0,-86-74 724 0 0,-1 1-1 0 0,0 0 1 0 0,2 3-197 0 0,0 0 446 0 0,1 0 1 0 0,0-1 0 0 0,8 5-447 0 0,-14-11 30 0 0,-6-5-30 0 0,1 0 0 0 0,-1 0 0 0 0,0 0 0 0 0,1 0 0 0 0,-1 0 0 0 0,1 0 0 0 0,-1-1 0 0 0,1 1 0 0 0,0-1 0 0 0,-1 1 0 0 0,8-3 0 0 0,-6 1 0 0 0,-2 1-244 0 0,1-1 0 0 0,0 1-1 0 0,-1-1 1 0 0,1 1 0 0 0,-1-1-1 0 0,1 0 1 0 0,-1 0 0 0 0,1 0 0 0 0,-1 0-1 0 0,0 0 1 0 0,1 0 0 0 0,-1 0-1 0 0,0 0 1 0 0,0-1 0 0 0,0 1-1 0 0,0 0 1 0 0,0-1 0 0 0,0 1-1 0 0,0-1 1 0 0,0 1 0 0 0,0-1 244 0 0,5-8-1877 0 0</inkml:trace>
  <inkml:trace contextRef="#ctx0" brushRef="#br0" timeOffset="50081.854">4802 1197 7832 0 0,'2'-1'84'0'0,"-1"0"0"0"0,0 0 0 0 0,0 0 0 0 0,0 0 0 0 0,1 0 0 0 0,-1 0 0 0 0,0 0 0 0 0,1 1 0 0 0,-1-1 0 0 0,1 0 0 0 0,-1 1 0 0 0,1 0-84 0 0,-1 0 909 0 0,-1 0 300 0 0,0 0 58 0 0,0 1-1059 0 0,0 0 0 0 0,0 0 0 0 0,1 0 0 0 0,-1 1 0 0 0,0-1 0 0 0,1 0 0 0 0,-1 0 0 0 0,1 0 0 0 0,-1 0 0 0 0,1 0 0 0 0,0 0 0 0 0,-1 1 0 0 0,1-2 0 0 0,0 2-208 0 0,8 14 603 0 0,2 42 1218 0 0,-10-53-1736 0 0,-1 0 0 0 0,1-1 0 0 0,-1 1 1 0 0,0 0-1 0 0,0 0 0 0 0,-1 0 0 0 0,0 0 1 0 0,0-1-1 0 0,0 3-85 0 0,-3 15 262 0 0,2-11-91 0 0,0 0-1 0 0,0 0 1 0 0,-5 9-171 0 0,4-8 124 0 0,-1 0 0 0 0,0 10-124 0 0,2-13 53 0 0,0 0-1 0 0,-1 0 1 0 0,-2 5-53 0 0,3-7 3 0 0,0-1 1 0 0,0 0-1 0 0,0 1 0 0 0,1-1 0 0 0,0 1 0 0 0,0 5-3 0 0,-2 8 1 0 0,2-18 12 0 0,0-1 1 0 0,1 1-1 0 0,0 0 1 0 0,-1-1-1 0 0,1 1 0 0 0,0-1 1 0 0,0 1-1 0 0,0-1 0 0 0,0 1 1 0 0,0 0-1 0 0,0-1 1 0 0,0 1-1 0 0,0-1 0 0 0,1 1 1 0 0,-1 0-1 0 0,1-1 0 0 0,-1 1 1 0 0,1-1-1 0 0,0 1-13 0 0,11 19-2 0 0,-10-17-7 0 0,0 0-1 0 0,1 0 0 0 0,-1 0 0 0 0,1 0 0 0 0,3 3 10 0 0,0 1 449 0 0,-6-7-424 0 0,1-1 0 0 0,-1 1 1 0 0,0-1-1 0 0,0 1 1 0 0,1-1-1 0 0,-1 1 0 0 0,1-1 1 0 0,-1 1-1 0 0,0-1 1 0 0,1 0-1 0 0,-1 1 1 0 0,1-1-1 0 0,-1 1 0 0 0,1-1 1 0 0,-1 0-1 0 0,1 1 1 0 0,-1-1-1 0 0,1 0 1 0 0,0 0-1 0 0,-1 1 0 0 0,1-1 1 0 0,-1 0-1 0 0,1 0 1 0 0,0 0-1 0 0,-1 0 0 0 0,1 0 1 0 0,-1 0-1 0 0,1 0-25 0 0,55 9 2020 0 0,-44-9-1867 0 0,-1 1-1 0 0,0-2 0 0 0,0 1 1 0 0,1-2-153 0 0,29 0-230 0 0,39-3 434 0 0,-77 6-208 0 0,-2-1 2 0 0,-1 0-1 0 0,1 0 1 0 0,0 0-1 0 0,0 0 1 0 0,-1 0-1 0 0,1 0 1 0 0,0 0-1 0 0,0 0 1 0 0,-1 0-1 0 0,1 0 1 0 0,0 0-1 0 0,0-1 1 0 0,-1 1-1 0 0,1 0 1 0 0,0 0-1 0 0,-1-1 1 0 0,1 1-1 0 0,0-1 1 0 0,-1 1-1 0 0,1 0 1 0 0,-1-1-1 0 0,1 1 1 0 0,-1-1-1 0 0,1 0 3 0 0,1 0-336 0 0,12-2-632 0 0,16-7-2365 0 0,-28 10 1809 0 0,-2 0-10 0 0</inkml:trace>
  <inkml:trace contextRef="#ctx0" brushRef="#br0" timeOffset="51626.207">5314 1112 11952 0 0,'2'0'104'0'0,"1"1"0"0"0,-1-1 1 0 0,0 0-1 0 0,0 0 1 0 0,0 0-1 0 0,0 0 0 0 0,1 0 1 0 0,-1 0-1 0 0,1-1-104 0 0,11 1 365 0 0,-2 3 272 0 0,1 0 0 0 0,0 0 0 0 0,-1 2 0 0 0,0 0 0 0 0,0 0 0 0 0,-1 1 0 0 0,10 5-637 0 0,-16-7 159 0 0,0 0-1 0 0,0 0 1 0 0,0 0-1 0 0,0 1 0 0 0,-1 0 1 0 0,0 0-1 0 0,0 0 0 0 0,0 0 1 0 0,0 1-159 0 0,25 31 235 0 0,-20-27 16 0 0,-1 0 0 0 0,-1 0 0 0 0,7 11-251 0 0,-6-6 201 0 0,-1 0 0 0 0,0 0 0 0 0,-1 0 0 0 0,-1 1 0 0 0,-1 0 0 0 0,1 4-201 0 0,-1-1 110 0 0,-2-12-18 0 0,0 0-1 0 0,-1 0 0 0 0,0 0 1 0 0,0 1-1 0 0,0-1 1 0 0,-1 0-1 0 0,-1 0 1 0 0,1 0-1 0 0,-1 1 0 0 0,0 1-91 0 0,-2 2 91 0 0,0 0 0 0 0,-1 1 0 0 0,0-1 0 0 0,0 0 0 0 0,-1-1 0 0 0,-1 1 0 0 0,0-1-1 0 0,0 0 1 0 0,-1-1 0 0 0,0 1 0 0 0,-1-1 0 0 0,-5 4-91 0 0,-15 13 32 0 0,-2-3 1 0 0,0 0-1 0 0,-2-2 1 0 0,-23 12-33 0 0,-22 7-3386 0 0,-41 13 3386 0 0,65-31-7354 0 0</inkml:trace>
  <inkml:trace contextRef="#ctx0" brushRef="#br1" timeOffset="66548.666">5940 1327 5064 0 0,'0'0'389'0'0,"0"-1"-250"0"0,0-5 34 0 0,0 2 167 0 0,0 1 0 0 0,0 0 0 0 0,0 0 0 0 0,0 0 0 0 0,1 0 0 0 0,-1 0 0 0 0,1 0 0 0 0,0 0 0 0 0,-1 0 0 0 0,1 0 0 0 0,2-2-340 0 0,-3 4 176 0 0,1 0 0 0 0,-1 0 0 0 0,1 0 0 0 0,-1 0 0 0 0,1-1 1 0 0,-1 1-1 0 0,0 0 0 0 0,0 0 0 0 0,1 0 0 0 0,-1-1 0 0 0,0 1 0 0 0,0 0 0 0 0,0 0 0 0 0,-1 0 0 0 0,1-1 0 0 0,0 1 0 0 0,0 0-176 0 0,-1 0 145 0 0,1 0 0 0 0,0 0 0 0 0,0-1 0 0 0,0 1 0 0 0,0 0 0 0 0,0 0 0 0 0,0 0 0 0 0,0 0 0 0 0,0 0 0 0 0,0-1 0 0 0,1 1 0 0 0,-1 0 0 0 0,0 0 0 0 0,1 0 0 0 0,-1 0 0 0 0,1 0 0 0 0,-1 0 0 0 0,1 0 0 0 0,0 0-145 0 0,0-6 1753 0 0,-1 7-1601 0 0,0 0 0 0 0,0-1 0 0 0,0 1 0 0 0,0 0 0 0 0,0-1-1 0 0,0 1 1 0 0,0 0 0 0 0,0-1 0 0 0,0 1 0 0 0,0 0 0 0 0,0-1-1 0 0,0 1 1 0 0,0 0 0 0 0,0-1 0 0 0,0 1 0 0 0,1 0 0 0 0,-1-1-1 0 0,0 1 1 0 0,0 0 0 0 0,0 0 0 0 0,1-1 0 0 0,-1 1-152 0 0,1 0 62 0 0,0 0 1 0 0,0 0-1 0 0,-1 0 1 0 0,1 0-1 0 0,0 1 1 0 0,0-1-1 0 0,0 0 1 0 0,0 0-1 0 0,-1 1 1 0 0,1-1-1 0 0,0 0 1 0 0,0 1-1 0 0,-1-1 0 0 0,1 1 1 0 0,0-1-1 0 0,0 1 1 0 0,-1 0-1 0 0,1-1-62 0 0,1 2 1 0 0,0 0-1 0 0,-1-1 0 0 0,1 1 0 0 0,0 0 0 0 0,-1 0 0 0 0,1 0 1 0 0,-1 0-1 0 0,0 0 0 0 0,0 0 0 0 0,0 0 0 0 0,0 1 1 0 0,0-1-1 0 0,0 0 0 0 0,0 3 0 0 0,5 36-15 0 0,-4-23-39 0 0,-2-8 58 0 0,0 1 0 0 0,0-1 1 0 0,-1 0-1 0 0,-1 7-4 0 0,-2 13 57 0 0,-3 27-57 0 0,4-34 0 0 0,0 0 0 0 0,1 10 0 0 0,2-31 0 0 0,0 2 0 0 0,-1 0 0 0 0,1 0 0 0 0,0 0 0 0 0,0 1 0 0 0,0-1 0 0 0,1 0 0 0 0,0 2 0 0 0,2 2 0 0 0,-2-7 0 0 0,-1 1 0 0 0,1-1 0 0 0,-1 0 0 0 0,1 0 0 0 0,-1 0 0 0 0,1 0 0 0 0,0 0 0 0 0,0 0 0 0 0,-1 0 0 0 0,1 0 0 0 0,0 0 0 0 0,0 0 0 0 0,0 0 0 0 0,0-1 0 0 0,0 1 0 0 0,0 0 0 0 0,0-1 0 0 0,1 1 0 0 0,1 0 0 0 0,-2 0 0 0 0,-1 0 0 0 0,1-1 0 0 0,0 1 0 0 0,0-1 0 0 0,0 1 0 0 0,0-1 0 0 0,0 0 0 0 0,0 1 0 0 0,0-1 0 0 0,0 0 0 0 0,0 0 0 0 0,0 0 0 0 0,0 0 0 0 0,1 1 0 0 0,-1-1 0 0 0,0-1 0 0 0,0 1 0 0 0,3 0 0 0 0,3 0 265 0 0,0 0 0 0 0,0 0 0 0 0,0-1 0 0 0,0 0-1 0 0,1-1 1 0 0,-1 1 0 0 0,5-3-265 0 0,15-3-480 0 0,-18 6 580 0 0,10-3-22 0 0,0 1 0 0 0,1 1 0 0 0,4 1-78 0 0,-13 0 82 0 0,1 0 0 0 0,-1 0 0 0 0,0-2-82 0 0,31-2-132 0 0,-41 5 48 0 0,-1 0-139 0 0,0 0-53 0 0,0 0-11 0 0,0 0-118 0 0,0 0-492 0 0,0 0-214 0 0,0 0-1128 0 0,0 0-4340 0 0</inkml:trace>
  <inkml:trace contextRef="#ctx0" brushRef="#br1" timeOffset="66922.084">6540 1145 10568 0 0,'0'0'481'0'0,"0"0"-6"0"0,-7 0 170 0 0,6 0 3391 0 0,2 0-3980 0 0,0 1 0 0 0,0-1 0 0 0,0 1 0 0 0,-1 0 0 0 0,1-1 0 0 0,0 1 0 0 0,0 0 0 0 0,0-1 0 0 0,-1 1 0 0 0,1 0 0 0 0,0 0 0 0 0,0-1 0 0 0,-1 1 0 0 0,1 0-1 0 0,-1 0 1 0 0,1 0 0 0 0,-1 0 0 0 0,1 0 0 0 0,-1 0 0 0 0,0 0 0 0 0,0 0 0 0 0,1 0 0 0 0,-1 0 0 0 0,0 0 0 0 0,0 0-56 0 0,1 2 135 0 0,0 0-1 0 0,-1 0 1 0 0,1 0 0 0 0,-1 1-1 0 0,0-1 1 0 0,0 0-1 0 0,0 0 1 0 0,0 0-1 0 0,-1 1-134 0 0,-5 27 657 0 0,5-23-636 0 0,0-1 1 0 0,-1 0-1 0 0,0 1 1 0 0,0-1-1 0 0,-3 5-21 0 0,-13 27 124 0 0,-12 16-124 0 0,27-50-28 0 0,1 1 1 0 0,-1 0-1 0 0,1 0 0 0 0,1 0 0 0 0,-1 0 0 0 0,1 1 0 0 0,0 5 28 0 0,-4 11 115 0 0,4-19-69 0 0,-3 18-35 0 0,-2-1 0 0 0,-1 0 0 0 0,-3 6-11 0 0,3-7-87 0 0,6-16 219 0 0,0 0 1 0 0,0 0 0 0 0,-1 0 0 0 0,0 0 0 0 0,0 0-1 0 0,-1 2-132 0 0,-9 21 220 0 0,49-56-7365 0 0,-18 14 5363 0 0</inkml:trace>
  <inkml:trace contextRef="#ctx0" brushRef="#br1" timeOffset="67243.305">6855 1211 10136 0 0,'0'0'464'0'0,"1"0"-10"0"0,5 0-154 0 0,-4 0 443 0 0,-2 0 228 0 0,-12 8 1709 0 0,-17 21-955 0 0,26-27-1654 0 0,-2 1 63 0 0,1 0-1 0 0,0 1 1 0 0,0-1-1 0 0,0 1 1 0 0,0-1-1 0 0,1 1 1 0 0,0 0-1 0 0,-1 1 1 0 0,1-1-1 0 0,0 1-133 0 0,-20 30 479 0 0,-2 4-642 0 0,18-26 163 0 0,4-9 14 0 0,1 1 0 0 0,-1 0 0 0 0,1 0 0 0 0,0 0 0 0 0,0 0 0 0 0,1 0 0 0 0,-1 1 0 0 0,1-1 0 0 0,1 0 0 0 0,-1 1-14 0 0,1 6 104 0 0,-1-8-115 0 0,1 1-1 0 0,0-1 1 0 0,1 1 0 0 0,-1 0-1 0 0,1-1 1 0 0,0 1 0 0 0,0 0 11 0 0,0-3 67 0 0,0 0 0 0 0,0-1 1 0 0,0 1-1 0 0,0 0 1 0 0,0-1-1 0 0,0 1 0 0 0,0-1 1 0 0,1 1-1 0 0,-1-1 0 0 0,1 0 1 0 0,-1 1-1 0 0,1-1 0 0 0,-1 0 1 0 0,1 0-1 0 0,0 0 0 0 0,-1 0 1 0 0,1-1-1 0 0,0 1 0 0 0,0 0-67 0 0,7 2 179 0 0,-1-1 1 0 0,1 0-1 0 0,0-1 0 0 0,-1 0 0 0 0,1 0 0 0 0,0 0 0 0 0,0-1 0 0 0,0-1 0 0 0,1 0-179 0 0,16 1 376 0 0,-22-1-276 0 0,-1 1 0 0 0,1-1 1 0 0,-1 1-1 0 0,1-1 0 0 0,-1 0 0 0 0,0 0 0 0 0,3-2-100 0 0,-3 2-41 0 0,0 0-1 0 0,0 0 1 0 0,0 0 0 0 0,0 0 0 0 0,1 1 0 0 0,-1-1-1 0 0,2 1 42 0 0,13-14-866 0 0,-18 14 825 0 0,0-1 1 0 0,0 1-1 0 0,1 0 1 0 0,-1 0-1 0 0,0 0 1 0 0,0 0-1 0 0,0 0 1 0 0,0 0-1 0 0,0 0 1 0 0,0 0-1 0 0,0 0 1 0 0,0 0-1 0 0,0 0 0 0 0,0 0 1 0 0,0-1-1 0 0,0 1 1 0 0,0 0-1 0 0,0 0 1 0 0,0 0-1 0 0,0 0 1 0 0,0 0-1 0 0,0 0 1 0 0,0 0-1 0 0,0 0 1 0 0,0 0-1 0 0,0-1 1 0 0,0 1-1 0 0,0 0 1 0 0,0 0-1 0 0,0 0 1 0 0,0 0-1 0 0,0 0 1 0 0,0 0-1 0 0,0 0 1 0 0,0 0-1 0 0,0 0 1 0 0,0 0-1 0 0,0 0 1 0 0,0-1-1 0 0,0 1 1 0 0,-1 0-1 0 0,1 0 1 0 0,0 0-1 0 0,0 0 1 0 0,0 0-1 0 0,0 0 1 0 0,0 0-1 0 0,0 0 1 0 0,0 0-1 0 0,0 0 1 0 0,0 0-1 0 0,0 0 0 0 0,0 0 1 0 0,-1 0-1 0 0,1 0 1 0 0,0 0-1 0 0,0 0 1 0 0,0 0-1 0 0,0 0 1 0 0,0 0-1 0 0,0 0 41 0 0,8-3-2067 0 0,-5 3 1974 0 0,0-1-1656 0 0</inkml:trace>
  <inkml:trace contextRef="#ctx0" brushRef="#br1" timeOffset="69014.812">5850 1879 5152 0 0,'-46'-2'457'0'0,"50"0"-598"0"0,-4 2 176 0 0,0 0 1 0 0,0 0-1 0 0,0 0 1 0 0,0 0-1 0 0,0 0 1 0 0,0 0-1 0 0,0 0 1 0 0,0 0-1 0 0,-1 0 1 0 0,1 0-1 0 0,0 0 1 0 0,0 0-1 0 0,0-1 1 0 0,0 1-1 0 0,0 0 1 0 0,0 0-1 0 0,0 0 1 0 0,0 0-1 0 0,0 0 1 0 0,0 0-1 0 0,0 0 1 0 0,0 0-1 0 0,-1 0 1 0 0,1 0-1 0 0,0 0 1 0 0,0 0-1 0 0,0 0 1 0 0,0 0-1 0 0,0 0 1 0 0,0 0-1 0 0,0-1 1 0 0,0 1-1 0 0,0 0 1 0 0,0 0-1 0 0,0 0 1 0 0,0 0-1 0 0,0 0 1 0 0,0 0-1 0 0,0 0 1 0 0,0 0-1 0 0,0 0 1 0 0,0 0-1 0 0,0-1 1 0 0,0 1-1 0 0,0 0 1 0 0,0 0-1 0 0,0 0 1 0 0,0 0-1 0 0,0 0 1 0 0,0 0-1 0 0,0 0 1 0 0,0 0-1 0 0,0 0 1 0 0,0 0-1 0 0,0 0 1 0 0,0-1-1 0 0,0 1 1 0 0,0 0-1 0 0,0 0 1 0 0,1 0-1 0 0,-1 0 1 0 0,0 0-1 0 0,0 0 1 0 0,0 0-1 0 0,0 0 1 0 0,0 0-1 0 0,0 0-35 0 0,-12-2 522 0 0,7 1-5 0 0,1-1 1 0 0,-1 1-1 0 0,0 0 1 0 0,1-1-1 0 0,0 0 1 0 0,-1 0-1 0 0,-1-2-517 0 0,6 2 2585 0 0,-4-1-2314 0 0,-8 0 933 0 0,31-3-1632 0 0,43 8 1460 0 0,-29-1-966 0 0,0-1 0 0 0,10-2-66 0 0,-6 0 590 0 0,20 1-590 0 0,15 0 1042 0 0,29 0-542 0 0,21 4-500 0 0,-25 1 161 0 0,35-6-161 0 0,-80-1 199 0 0,41 3-199 0 0,61 10 313 0 0,-111-10-377 0 0,-41 0 143 0 0,-2 0 10 0 0,0 0-89 0 0,-22 1-2589 0 0,9 2-3637 0 0</inkml:trace>
  <inkml:trace contextRef="#ctx0" brushRef="#br2" timeOffset="364027.777">977 1383 8288 0 0,'4'-2'41'0'0,"2"-2"444"0"0,-6 3-464 0 0,0 1 0 0 0,-1-1 1 0 0,1 1-1 0 0,0-1 1 0 0,-1 1-1 0 0,1 0 0 0 0,0-1 1 0 0,-1 1-1 0 0,1-1 0 0 0,0 1 1 0 0,-1 0-1 0 0,1-1 0 0 0,-1 1 1 0 0,1 0-1 0 0,0 0 1 0 0,-1-1-1 0 0,1 1 0 0 0,-1 0 1 0 0,1 0-1 0 0,-1 0 0 0 0,0-1-21 0 0,0 1 366 0 0,1 0 120 0 0,0 0 24 0 0,0 0-68 0 0,-3-1-292 0 0,-8 0 435 0 0,-1 0 0 0 0,0 0 0 0 0,0 1 0 0 0,0 1 0 0 0,0 0 0 0 0,0 1 1 0 0,0 0-1 0 0,0 0 0 0 0,1 1 0 0 0,-1 1 0 0 0,1 0 0 0 0,0 1 0 0 0,0 0 0 0 0,-4 3-585 0 0,4-2-8 0 0,6-3-86 0 0,-1 0 0 0 0,0 0-1 0 0,1 1 1 0 0,-4 3 94 0 0,3-3-282 0 0,0 0-1 0 0,-1 0 0 0 0,1 0 1 0 0,-3 0 282 0 0,2 0 106 0 0,-1-1 0 0 0,2 1 1 0 0,-1 1-1 0 0,-1 0-106 0 0,2 0 248 0 0,-1 0 0 0 0,0-1 0 0 0,0 0 0 0 0,-3 1-248 0 0,3-2 28 0 0,0 1 1 0 0,0 0 0 0 0,0 1-1 0 0,-4 3-28 0 0,-17 12 0 0 0,21-16 0 0 0,1 1 0 0 0,0-1 0 0 0,-1 1 0 0 0,2 1 0 0 0,-1-1 0 0 0,-3 5 0 0 0,-21 22 0 0 0,24-27 0 0 0,0 1 0 0 0,0 1 0 0 0,1-1 0 0 0,-1 1 0 0 0,1 0 0 0 0,-2 5 0 0 0,-27 46 72 0 0,14-18 1356 0 0,13-28-1245 0 0,1 2 0 0 0,0-1-1 0 0,0 3-182 0 0,1-2 0 0 0,4-11 0 0 0,-1 0 0 0 0,1 0 0 0 0,0 0 0 0 0,1 0 0 0 0,-1 1 0 0 0,0-1 0 0 0,1 0 0 0 0,0 2 0 0 0,-4 15 0 0 0,3-18 0 0 0,0 0 0 0 0,1-1 0 0 0,-1 1 0 0 0,1 0 0 0 0,-1-1 0 0 0,1 1 0 0 0,0 0 0 0 0,0-1 0 0 0,0 1 0 0 0,0 0 0 0 0,0 0 0 0 0,0-1 0 0 0,0 1 0 0 0,1 0 0 0 0,-1-1 0 0 0,1 2 0 0 0,0 1 0 0 0,1-1 0 0 0,-1 1 0 0 0,0 0 0 0 0,0-1 0 0 0,0 1 0 0 0,-1 0 0 0 0,1 0 0 0 0,-1 0 0 0 0,0 0 0 0 0,0 2 0 0 0,0-2 0 0 0,0 0 0 0 0,0 0 0 0 0,0 0 0 0 0,1 1 0 0 0,0-1 0 0 0,0 0 0 0 0,0 1 0 0 0,2 8 0 0 0,-3-11 0 0 0,1 0 0 0 0,-1-1 0 0 0,1 1 0 0 0,-1 0 0 0 0,1 0 0 0 0,0 0 0 0 0,-1 0 0 0 0,1 0 0 0 0,0-1 0 0 0,0 1 0 0 0,1 0 0 0 0,-1-1 0 0 0,0 1 0 0 0,0-1 0 0 0,1 1 0 0 0,-1-1 0 0 0,1 1 0 0 0,15 11 0 0 0,14 7 0 0 0,-23-14 0 0 0,-5-3 0 0 0,0 1 0 0 0,0-1 0 0 0,1-1 0 0 0,-1 1 0 0 0,1 0 0 0 0,0-1 0 0 0,0 0 0 0 0,-1 0 0 0 0,1 0 0 0 0,1 0 0 0 0,-1 0 0 0 0,3 0 0 0 0,-3-1 0 0 0,12 4 0 0 0,1-1 0 0 0,0-1 0 0 0,0-1 0 0 0,0 0 0 0 0,0-1 0 0 0,1-1 0 0 0,3 0 0 0 0,-12 0 0 0 0,14-2 0 0 0,0 0 0 0 0,-1-1 0 0 0,20-6 0 0 0,-1 0 0 0 0,55-16 0 0 0,-24 3 0 0 0,-46 11 0 0 0,92-28 443 0 0,-33-4 1162 0 0,-75 37-1605 0 0,-1 0 0 0 0,0-1 0 0 0,-1 0 0 0 0,1-1 0 0 0,-1 0 0 0 0,0-1 0 0 0,-2-1 0 0 0,-6 9 0 0 0,0 0 0 0 0,0 0 0 0 0,1 0 0 0 0,-1 0 0 0 0,1 1 0 0 0,-1-1 0 0 0,0 0 0 0 0,1 0 0 0 0,0 1 0 0 0,-1-1 0 0 0,1 0 0 0 0,-1 1 0 0 0,1-1 0 0 0,0 0 0 0 0,0 0 0 0 0,4-2 0 0 0,-1-1 0 0 0,0 0 0 0 0,0-1 0 0 0,0 1 0 0 0,3-4 0 0 0,18-20 0 0 0,-11 9 0 0 0,-1 1 0 0 0,-4 9 0 0 0,-1 0 0 0 0,0-1 0 0 0,1-1 0 0 0,-9 10 0 0 0,1 1 0 0 0,-1-1 0 0 0,0 1 0 0 0,0-1 0 0 0,1 1 0 0 0,-1-1 0 0 0,0 1 0 0 0,0-1 0 0 0,0 1 0 0 0,0-1 0 0 0,0 0 0 0 0,0 1 0 0 0,0-1 0 0 0,0 1 0 0 0,0-1 0 0 0,0 1 0 0 0,0-1 0 0 0,0 0 0 0 0,0 1 0 0 0,-1-1 0 0 0,1 1 0 0 0,0-1 0 0 0,0 1 0 0 0,0-1 0 0 0,-1 1 0 0 0,1-1 0 0 0,-1 1 0 0 0,1-1 0 0 0,0 0 0 0 0,0 1 0 0 0,-1-1 0 0 0,1 1 0 0 0,0-1 0 0 0,0 0 0 0 0,0 1 0 0 0,-1-1 0 0 0,1 0 0 0 0,0 1 0 0 0,0-1 0 0 0,0 1 0 0 0,0-1 0 0 0,0 0 0 0 0,0 1 0 0 0,1-1 0 0 0,-1 0 0 0 0,0 1 0 0 0,0-1 0 0 0,2-4 0 0 0,-1 4 0 0 0,-1 0 0 0 0,1 1 0 0 0,-1-1 0 0 0,0 0 0 0 0,1 0 0 0 0,-1 0 0 0 0,0 1 0 0 0,0-1 0 0 0,1 0 0 0 0,-1 0 0 0 0,0 0 0 0 0,0 0 0 0 0,0 0 0 0 0,0 0 0 0 0,0 0 0 0 0,0 1 0 0 0,-1-1 0 0 0,1 0 0 0 0,0 0 0 0 0,0 0 0 0 0,-1 0 0 0 0,1 1 0 0 0,0-1 0 0 0,-1 0 0 0 0,0-1 0 0 0,1 1 0 0 0,0 0 0 0 0,-1 0 0 0 0,1 0 0 0 0,0 0 0 0 0,0 0 0 0 0,0 0 0 0 0,0 0 0 0 0,0 0 0 0 0,0 0 0 0 0,0 0 0 0 0,0 0 0 0 0,0 0 0 0 0,0 0 0 0 0,0 0 0 0 0,1 0 0 0 0,-1 0 0 0 0,0 0 0 0 0,1 0 0 0 0,-1 0 0 0 0,1 0 0 0 0,-1 0 0 0 0,1 0 0 0 0,0 0 0 0 0,-1 1 0 0 0,1-1 0 0 0,0 0 0 0 0,-1 0 0 0 0,1 1 0 0 0,0-1 0 0 0,0 0 0 0 0,0 0 0 0 0,0 0 0 0 0,0-1 0 0 0,0 1 0 0 0,0 0 0 0 0,0 0 0 0 0,-1-1 0 0 0,1 1 0 0 0,0-1 0 0 0,-1 1 0 0 0,1-1 0 0 0,-1 1 0 0 0,0 0 0 0 0,1-1 0 0 0,-1 0 0 0 0,0 1 0 0 0,0 1 0 0 0,0-1 0 0 0,0 0 0 0 0,1 0 0 0 0,-1 0 0 0 0,0 0 0 0 0,0 0 0 0 0,1 1 0 0 0,-1-1 0 0 0,1 0 0 0 0,-1 0 0 0 0,1 1 0 0 0,-1-1 0 0 0,1 1 0 0 0,-1-1 0 0 0,0 1 0 0 0,0 0 0 0 0,0 0 0 0 0,1 0 0 0 0,-1-1 0 0 0,0 1 0 0 0,0 0 0 0 0,0 0 0 0 0,0 0 0 0 0,0-1 0 0 0,0 1 0 0 0,1 0 0 0 0,-1 0 0 0 0,0-1 0 0 0,0 1 0 0 0,0 0 0 0 0,0-1 0 0 0,0 1 0 0 0,0 0 0 0 0,0 0 0 0 0,0-1 0 0 0,0 1 0 0 0,0 0 0 0 0,0 0 0 0 0,0-1 0 0 0,0 1 0 0 0,0 0 0 0 0,0 0 0 0 0,-1-1 0 0 0,1 1 0 0 0,0 0 0 0 0,0 0 0 0 0,0-1 0 0 0,0 1 0 0 0,0 0 0 0 0,-1 0 0 0 0,1 0 0 0 0,0-1 0 0 0,0 1 0 0 0,0 0 0 0 0,-1 0 0 0 0,1 0 0 0 0,0 0 0 0 0,0-1 0 0 0,0 1 0 0 0,-1 0 0 0 0,1 0 0 0 0,0 0 0 0 0,0 0 0 0 0,-1 0 0 0 0,1 0 0 0 0,0 0 0 0 0,0 0 0 0 0,-1 0 0 0 0,1 0 0 0 0,0-1 0 0 0,-1 1 0 0 0,1 0 0 0 0,0-1 0 0 0,0 1 0 0 0,-1 0 0 0 0,1-1 0 0 0,0 1 0 0 0,0 0 0 0 0,0-1 0 0 0,-1 1 0 0 0,1 0 0 0 0,0-1 0 0 0,0 1 0 0 0,0-1 0 0 0,0 1 0 0 0,0 0 0 0 0,0-1 0 0 0,0 1 0 0 0,0-1 0 0 0,0 1 0 0 0,0 0 0 0 0,0-1 0 0 0,0 1 0 0 0,0-1 0 0 0,0 1 0 0 0,1 0 0 0 0,-1-1 0 0 0,0 1 0 0 0,0-1 0 0 0,0 1 0 0 0,1 0 0 0 0,-1-1 0 0 0,1-7 0 0 0,-1 7 0 0 0,-1 0 0 0 0,0 0 0 0 0,0 1 0 0 0,0-1 0 0 0,0 0 0 0 0,0 1 0 0 0,1-1 0 0 0,-1 1 0 0 0,0-1 0 0 0,0 1 0 0 0,0-1 0 0 0,0 1 0 0 0,-8-5 0 0 0,9 5 0 0 0,0-1 0 0 0,0 1 0 0 0,0-1 0 0 0,1 1 0 0 0,-1 0 0 0 0,0-1 0 0 0,0 1 0 0 0,0 0 0 0 0,0-1 0 0 0,1 1 0 0 0,-1 0 0 0 0,0 0 0 0 0,0-1 0 0 0,1 1 0 0 0,-1 0 0 0 0,0-1 0 0 0,1 1 0 0 0,-1 0 0 0 0,0 0 0 0 0,1 0 0 0 0,-1-1 0 0 0,0 1 0 0 0,1 0 0 0 0,-1 0 0 0 0,0 0 0 0 0,1 0 0 0 0,-1 0 0 0 0,0 0 0 0 0,1 0 0 0 0,0 0 0 0 0,-1-1 0 0 0,0 1 0 0 0,1 0 0 0 0,-1 0 0 0 0,1-1 0 0 0,-1 1 0 0 0,0 0 0 0 0,1 0 0 0 0,-1-1 0 0 0,0 1 0 0 0,0 0 0 0 0,1-1 0 0 0,-1 1 0 0 0,0 0 0 0 0,1-1 0 0 0,-1 1 0 0 0,0-1 0 0 0,0 1 0 0 0,0 0 0 0 0,0-1 0 0 0,1 1 0 0 0,-1-1 0 0 0,0 1 0 0 0,0-1 0 0 0,0 1 0 0 0,0 0 0 0 0,0-1 0 0 0,0 1 0 0 0,0-1 0 0 0,0 1 0 0 0,0-1 0 0 0,0 1 0 0 0,0-1 0 0 0,-1 1 0 0 0,1 0 0 0 0,0-1 0 0 0,0-5 0 0 0,1 5 0 0 0,0 1 0 0 0,-1 0 0 0 0,0 0 0 0 0,1-1 0 0 0,-1 1 0 0 0,0 0 0 0 0,0 0 0 0 0,1-1 0 0 0,-1 1 0 0 0,0 0 0 0 0,0-1 0 0 0,0 1 0 0 0,1 0 0 0 0,-1-1 0 0 0,0 1 0 0 0,0 0 0 0 0,0-1 0 0 0,0 1 0 0 0,0-1 0 0 0,0 1 0 0 0,0 0 0 0 0,0-1 0 0 0,0 1 0 0 0,0-1 0 0 0,0 1 0 0 0,0 0 0 0 0,0-1 0 0 0,0 1 0 0 0,0 0 0 0 0,0-1 0 0 0,0 0 0 0 0,0 1 0 0 0,0-1 0 0 0,0 1 0 0 0,0-1 0 0 0,0 1 0 0 0,1-1 0 0 0,-1 1 0 0 0,0-1 0 0 0,0 1 0 0 0,0-1 0 0 0,1 1 0 0 0,-1-1 0 0 0,0 1 0 0 0,1 0 0 0 0,-1-1 0 0 0,0 1 0 0 0,1-1 0 0 0,-1 1 0 0 0,0 0 0 0 0,1-1 0 0 0,0 1 0 0 0,-1 0 0 0 0,0-1 0 0 0,1 1 0 0 0,-1 0 0 0 0,0 0 0 0 0,1-1 0 0 0,-1 1 0 0 0,0 0 0 0 0,0 0 0 0 0,1-1 0 0 0,-1 1 0 0 0,0 0 0 0 0,0-1 0 0 0,1 1 0 0 0,-1-1 0 0 0,0 1 0 0 0,0 0 0 0 0,0-1 0 0 0,0 1 0 0 0,0 0 0 0 0,0-1 0 0 0,0 1 0 0 0,0-1 0 0 0,1 1 0 0 0,-1-1 0 0 0,0 1 0 0 0,-1 0 0 0 0,1-1 0 0 0,0 1 0 0 0,0-1 0 0 0,0 1 0 0 0,0 0 0 0 0,0-1 0 0 0,0 1 0 0 0,0-1 0 0 0,0 1 0 0 0,0 0 0 0 0,0-1 0 0 0,0 1 0 0 0,0 0 0 0 0,0-1 0 0 0,0 1 0 0 0,0-1 0 0 0,0 1 0 0 0,0 0 0 0 0,0-1 0 0 0,0 1 0 0 0,1 0 0 0 0,-1-1 0 0 0,0 1 0 0 0,0 0 0 0 0,0-1 0 0 0,1 1 0 0 0,-1 0 0 0 0,0-1 0 0 0,0 1 0 0 0,1 0 0 0 0,-1 0 0 0 0,0-1 0 0 0,1 1 0 0 0,-1 0 0 0 0,0 0 0 0 0,1 0 0 0 0,-1-1 0 0 0,0 1 0 0 0,1 0 0 0 0,-1 0 0 0 0,5-4 0 0 0,-4 3 0 0 0,-1 1 0 0 0,0-1 0 0 0,1 0 0 0 0,-1 1 0 0 0,0-1 0 0 0,0 0 0 0 0,0 1 0 0 0,0-1 0 0 0,0 0 0 0 0,0 1 0 0 0,0-1 0 0 0,0 0 0 0 0,0 0 0 0 0,0 1 0 0 0,0-1 0 0 0,0 0 0 0 0,-1 1 0 0 0,1-1 0 0 0,0 0 0 0 0,0 1 0 0 0,-1-1 0 0 0,1 0 0 0 0,0 1 0 0 0,-1-1 0 0 0,1 1 0 0 0,-1-1 0 0 0,1 1 0 0 0,-1-1 0 0 0,-1-3 0 0 0,4-9 0 0 0,-2 12 0 0 0,0 1 0 0 0,0-1 0 0 0,0 1 0 0 0,0-1 0 0 0,1 0 0 0 0,-1 1 0 0 0,0-1 0 0 0,0 1 0 0 0,0-1 0 0 0,1 1 0 0 0,-1-1 0 0 0,0 1 0 0 0,1-1 0 0 0,-1 1 0 0 0,1-1 0 0 0,-1 1 0 0 0,0-1 0 0 0,1 1 0 0 0,-1-1 0 0 0,1 1 0 0 0,-1 0 0 0 0,0 0 0 0 0,0 0 0 0 0,0 0 0 0 0,0 0 0 0 0,0-1 0 0 0,1 1 0 0 0,-1 0 0 0 0,0 0 0 0 0,0 0 0 0 0,0 0 0 0 0,0 0 0 0 0,0-1 0 0 0,0 1 0 0 0,0 0 0 0 0,0 0 0 0 0,0 0 0 0 0,0-1 0 0 0,0 1 0 0 0,0 0 0 0 0,0 0 0 0 0,0 0 0 0 0,0 0 0 0 0,0-1 0 0 0,0 1 0 0 0,0 0 0 0 0,0 0 0 0 0,0 0 0 0 0,0-1 0 0 0,0 1 0 0 0,0 0 0 0 0,0 0 0 0 0,0 0 0 0 0,0 0 0 0 0,0-1 0 0 0,0 1 0 0 0,0 0 0 0 0,0-1 0 0 0,0 0 0 0 0,0 1 0 0 0,0-1 0 0 0,0 1 0 0 0,0-1 0 0 0,0 0 0 0 0,0 1 0 0 0,0-1 0 0 0,1 1 0 0 0,-1-1 0 0 0,0 1 0 0 0,0-1 0 0 0,1 1 0 0 0,-1-1 0 0 0,0 1 0 0 0,1-1 0 0 0,-1 1 0 0 0,1-1 0 0 0,-1 1 0 0 0,1-1 0 0 0,-1 1 0 0 0,0 0 0 0 0,1-1 0 0 0,0 1 0 0 0,-1 0 0 0 0,1-1 0 0 0,-1 1 0 0 0,0 0 0 0 0,1 0 0 0 0,-1-1 0 0 0,1 1 0 0 0,-1 0 0 0 0,0 0 0 0 0,1-1 0 0 0,-1 1 0 0 0,0 0 0 0 0,0-1 0 0 0,1 1 0 0 0,-1 0 0 0 0,0-1 0 0 0,0 1 0 0 0,1 0 0 0 0,-1-1 0 0 0,0 1 0 0 0,0-1 0 0 0,0 1 0 0 0,0 0 0 0 0,0-1 0 0 0,1 1 0 0 0,-1-1 0 0 0,0 1 0 0 0,0-1 0 0 0,0 1 0 0 0,0-1 0 0 0,0 1 0 0 0,-1 0 0 0 0,1-1 0 0 0,0 1 0 0 0,0-1 0 0 0,0 1 0 0 0,0 0 0 0 0,0-1 0 0 0,0 1 0 0 0,-1-1 0 0 0,1 1 0 0 0,0 0 0 0 0,0-1 0 0 0,-1 1 0 0 0,1 0 0 0 0,0-1 0 0 0,-1 1 0 0 0,1 0 0 0 0,0-1 0 0 0,-1 1 0 0 0,1 0 0 0 0,0 0 0 0 0,0 0 0 0 0,-1 0 0 0 0,1-1 0 0 0,0 1 0 0 0,0 0 0 0 0,0 0 0 0 0,0 0 0 0 0,-1 0 0 0 0,1 0 0 0 0,0 0 0 0 0,0-1 0 0 0,0 1 0 0 0,0 0 0 0 0,0 0 0 0 0,0 0 0 0 0,-1 0 0 0 0,1-1 0 0 0,0 1 0 0 0,0 0 0 0 0,0 0 0 0 0,0 0 0 0 0,0 0 0 0 0,0-1 0 0 0,0 1 0 0 0,0 0 0 0 0,0 0 0 0 0,0 0 0 0 0,0-1 0 0 0,0 1 0 0 0,0 0 0 0 0,0 0 0 0 0,0 0 0 0 0,0-1 0 0 0,0 1 0 0 0,0 0 0 0 0,0 0 0 0 0,0 0 0 0 0,0-1 0 0 0,1 1 0 0 0,-1 0 0 0 0,0 0 0 0 0,0 0 0 0 0,0 0 0 0 0,0-1 0 0 0,0 1 0 0 0,0 0 0 0 0,1 0 0 0 0,-1 0 0 0 0,0 0 0 0 0,0 0 0 0 0,0 0 0 0 0,0 0 0 0 0,1-1 0 0 0,-1 1 0 0 0,0 0 0 0 0,0 0 0 0 0,0 0 0 0 0,0 0 0 0 0,1 0 0 0 0,-1 0 0 0 0,0 0 0 0 0,9-7 0 0 0,21-15 0 0 0,-4 4 0 0 0,-21 14 0 0 0,0 1 0 0 0,0 0 0 0 0,-1-1 0 0 0,1 0 0 0 0,-1 0 0 0 0,0 0 0 0 0,1-2 0 0 0,0 1 0 0 0,1-1 0 0 0,-1 1 0 0 0,1 0 0 0 0,0 0 0 0 0,0 1 0 0 0,0-1 0 0 0,7-2 0 0 0,18-6 0 0 0,-24 10 0 0 0,0 1 0 0 0,-1-1 0 0 0,1 0 0 0 0,-1-1 0 0 0,2-1 0 0 0,-2 1 0 0 0,1 1 0 0 0,0 0 0 0 0,0 0 0 0 0,0 0 0 0 0,6-1 0 0 0,-3 1 0 0 0,-1-1 0 0 0,0 1 0 0 0,3-3 0 0 0,3-1 0 0 0,-1 1 0 0 0,1 0 0 0 0,0 2 0 0 0,14-4 0 0 0,11-3 0 0 0,23-6 0 0 0,23-1 0 0 0,-79 17 0 0 0,216-48-1557 0 0,-141 31 3114 0 0,16-1-1557 0 0,-26 6 0 0 0,-42 6-1339 0 0,18-1 1339 0 0,-17 4 1323 0 0,16-6-1323 0 0,-16 4 18 0 0,20-2-18 0 0,22-5-2 0 0,-37 7 2 0 0,0 1 0 0 0,22 0 0 0 0,13-1 0 0 0,296-28-1992 0 0,-316 29 2172 0 0,13 0 1024 0 0,-37 4-895 0 0,-1-2 0 0 0,6-1-309 0 0,8-1-411 0 0,29-6-770 0 0,-43 6 1703 0 0,0 1 0 0 0,0 2 0 0 0,2 0-522 0 0,132-6 16 0 0,-94 7-16 0 0,-20-1 0 0 0,38 5 0 0 0,-26-3 0 0 0,25 6-64 0 0,-43 0-1982 0 0,-18-2 2103 0 0,1-1 0 0 0,-1-1-1 0 0,1-2 1 0 0,0 0 0 0 0,5-1-57 0 0,25-2-166 0 0,-1-3 166 0 0,-46 5 0 0 0,0 0 0 0 0,-1 1 0 0 0,1-1 0 0 0,0 1 0 0 0,1 0 0 0 0,26-2 0 0 0,-24 0 0 0 0,-1 0 0 0 0,1 0 0 0 0,-1 1 0 0 0,0 0 0 0 0,1 0 0 0 0,-1 1 0 0 0,2 0 0 0 0,11 1-33 0 0,0 0-1 0 0,19-4 34 0 0,9 1 943 0 0,16 7-1588 0 0,-43-2 414 0 0,21 3 974 0 0,-25-3-1032 0 0,0 0 1 0 0,15-1 288 0 0,12 3-151 0 0,-36-4 136 0 0,71 21 417 0 0,-65-18-316 0 0,-1 0 1 0 0,-1 1 0 0 0,5 2-87 0 0,19 6 224 0 0,23 4-944 0 0,-20 0 956 0 0,-34-15-202 0 0,0 0 0 0 0,0 0 0 0 0,-1 0 1 0 0,1 1-1 0 0,0-1 0 0 0,2 3-34 0 0,54 23-543 0 0,-53-23 1539 0 0,9 6-1526 0 0,-1 1 0 0 0,6 5 530 0 0,-17-13-1 0 0,-5-4 5 0 0,0 0 0 0 0,0 1 0 0 0,0-1-1 0 0,0 0 1 0 0,0 1 0 0 0,0 0 0 0 0,0-1 0 0 0,0 1 0 0 0,0-1-1 0 0,-1 1 1 0 0,1 0 0 0 0,0 0 0 0 0,0-1 0 0 0,-1 1 0 0 0,1 0 0 0 0,-1 0-1 0 0,1 1-3 0 0,34 41 1928 0 0,-17-16-1928 0 0,0-9 0 0 0,-14-8 0 0 0,7 37 0 0 0,-2-16 0 0 0,-7-16 0 0 0,1-1 0 0 0,0 1 0 0 0,2-1 0 0 0,0 3 0 0 0,1 13 0 0 0,-3-23 0 0 0,-2-6 0 0 0,0 1 0 0 0,0 0 0 0 0,-1 0 0 0 0,1 0 0 0 0,-1 0 0 0 0,1 0 0 0 0,-1 0 0 0 0,0 0 0 0 0,1 0 0 0 0,-1 2 0 0 0,3 10 0 0 0,-1-11 0 0 0,3 18 0 0 0,-5-17 0 0 0,0-6 0 0 0,12 35 0 0 0,-11-31 0 0 0,-1 0 0 0 0,1 0 0 0 0,0 0 0 0 0,0-1 0 0 0,0 1 0 0 0,0 0 0 0 0,0 0 0 0 0,0-1 0 0 0,0 1 0 0 0,1-1 0 0 0,-1 1 0 0 0,1 0 0 0 0,4 4 0 0 0,-5-4 0 0 0,0-1 0 0 0,0 0 0 0 0,1 1 0 0 0,-1-1 0 0 0,0 0 0 0 0,0 0 0 0 0,1 0 0 0 0,-1 0 0 0 0,1 0 0 0 0,-1 0 0 0 0,1-1 0 0 0,-1 1 0 0 0,1 0 0 0 0,1 0 0 0 0,9 4 0 0 0,-11-4 0 0 0,1-1 0 0 0,-1 1 0 0 0,0 0 0 0 0,1-1 0 0 0,-1 1 0 0 0,0 0 0 0 0,1 0 0 0 0,-1 0 0 0 0,0 0 0 0 0,0 0 0 0 0,0 1 0 0 0,1 0 0 0 0,2 2 0 0 0,33 21 0 0 0,14 15 0 0 0,-31-25 0 0 0,-16-13 0 0 0,-1 0 0 0 0,0 1 0 0 0,0-1 0 0 0,1 1 0 0 0,-2-1 0 0 0,2 3 0 0 0,22 17 0 0 0,-25-20 0 0 0,0-1 0 0 0,0 0 0 0 0,0 0 0 0 0,0 0 0 0 0,0 1 0 0 0,1-1 0 0 0,-1 0 0 0 0,1 0 0 0 0,-1-1 0 0 0,0 1 0 0 0,1 0 0 0 0,-1 0 0 0 0,1-1 0 0 0,7 6 0 0 0,-6-4 0 0 0,0 0 0 0 0,1 0 0 0 0,-1 0 0 0 0,0 0 0 0 0,0-1 0 0 0,1 1 0 0 0,-1-1 0 0 0,1 0 0 0 0,-1 0 0 0 0,1 0 0 0 0,0 0 0 0 0,45 4 0 0 0,-28-4 0 0 0,34-1 0 0 0,-17 2-354 0 0,31-2 354 0 0,-17-1 217 0 0,61-5-536 0 0,-45 3 319 0 0,-36 2 0 0 0,1-1 0 0 0,7-3 0 0 0,12-3 63 0 0,75-15 140 0 0,91-19-63 0 0,-200 39-136 0 0,1-1 1 0 0,-2-1-1 0 0,15-6-4 0 0,-22 8 0 0 0,-1-1-1 0 0,0-1 1 0 0,0 0-1 0 0,0 0 1 0 0,0-1 0 0 0,-1 0-1 0 0,6-5 1 0 0,15-14 59 0 0,-20 17 44 0 0,1-1 0 0 0,-1 1 0 0 0,0-1 0 0 0,2-4-103 0 0,-4 2 257 0 0,0 1 1 0 0,-1-1-1 0 0,0 0 1 0 0,0-1-1 0 0,-1 1 1 0 0,-1-1-1 0 0,0 0 1 0 0,1-6-258 0 0,-4 8 155 0 0,-1 1 0 0 0,1-1 0 0 0,-1 1 0 0 0,-1-1 0 0 0,0 1 0 0 0,0-1 0 0 0,-2-4-155 0 0,1 3-365 0 0,0 2 255 0 0,0-1 1 0 0,-1 1 0 0 0,0-1-1 0 0,-1 1 1 0 0,1 0-1 0 0,-2 0 1 0 0,1 0-1 0 0,-2 1 1 0 0,1 0 0 0 0,-1 0-1 0 0,-2-2 110 0 0,-5-5 24 0 0,-2 0 1 0 0,1 2-1 0 0,-2-1 0 0 0,-16-9-24 0 0,18 13-17 0 0,-1 1-1 0 0,0 1 1 0 0,0 0-1 0 0,-1 2 1 0 0,-11-4 17 0 0,-23-5-520 0 0,-10-1 520 0 0,-5 0 154 0 0,-8-2-158 0 0,-2 3-1 0 0,0 4 1 0 0,-1 3 0 0 0,-28 2 4 0 0,7-1 396 0 0,-42 0-402 0 0,-251-5 6 0 0,312 10 0 0 0,25 1 0 0 0,-7-3 0 0 0,-59-4 0 0 0,-8-1 0 0 0,77 6 0 0 0,-33 2 0 0 0,66 1 0 0 0,-123 5 0 0 0,70-7 0 0 0,8 1 0 0 0,-7 3 0 0 0,-6-2 0 0 0,44-1 0 0 0,-21 2 0 0 0,-32 3 0 0 0,-11-4 0 0 0,-26 1 0 0 0,58-2 0 0 0,28 1 0 0 0,-13 1 0 0 0,-10 3 0 0 0,-27-4 0 0 0,-66 1 0 0 0,54 0 0 0 0,-84 6 0 0 0,-3 0 0 0 0,-28 1 0 0 0,166-5 0 0 0,-37 5 0 0 0,-22 0 0 0 0,-67 6 0 0 0,114-7 0 0 0,-139 14 0 0 0,-146 21 0 0 0,-19 22 0 0 0,243-40 0 0 0,-89 16 0 0 0,109-21 0 0 0,-34 6 0 0 0,78-12 0 0 0,31-7 0 0 0,6 0 0 0 0,14-4 0 0 0,0 1 0 0 0,-7 0 0 0 0,7-1 0 0 0,-1-1 0 0 0,1 0 0 0 0,0 1 0 0 0,-1 0 0 0 0,1 0 0 0 0,0 0 0 0 0,0 0 0 0 0,0 1 0 0 0,0-1 0 0 0,-1 0 0 0 0,0 0 0 0 0,1 0 0 0 0,-1 0 0 0 0,0-1 0 0 0,-2 0 0 0 0,1 1 0 0 0,0-1 0 0 0,0 1 0 0 0,1 0 0 0 0,-1 1 0 0 0,-1 0 0 0 0,-4 3 0 0 0,-13 8 0 0 0,0-2 0 0 0,-3 1 0 0 0,24-12 0 0 0,1-1 0 0 0,0 1 0 0 0,1-1 0 0 0,-1 1 0 0 0,0 0 0 0 0,1-1 0 0 0,-1 1 0 0 0,0 0 0 0 0,1 0 0 0 0,-1 0 0 0 0,1 0 0 0 0,0 0 0 0 0,-1 1 0 0 0,1-1 0 0 0,0 0 0 0 0,0 1 0 0 0,0-1 0 0 0,0 1 0 0 0,0-1 0 0 0,0 1 0 0 0,-1 1 0 0 0,2-3 0 0 0,0 1 0 0 0,-1-1 0 0 0,1 1 0 0 0,-1 0 0 0 0,1-1 0 0 0,-1 1 0 0 0,1-1 0 0 0,-1 1 0 0 0,1-1 0 0 0,-1 1 0 0 0,0-1 0 0 0,1 0 0 0 0,-1 1 0 0 0,0-1 0 0 0,1 0 0 0 0,-1 1 0 0 0,0-1 0 0 0,1 0 0 0 0,-1 0 0 0 0,0 1 0 0 0,0-1 0 0 0,1 0 0 0 0,-1 0 0 0 0,0 0 0 0 0,0 0 0 0 0,1 0 0 0 0,-1 0 0 0 0,1 0 0 0 0,-1 0 0 0 0,0 0 0 0 0,1 0 0 0 0,-1 0 0 0 0,1 1 0 0 0,-1-1 0 0 0,1 0 0 0 0,-1 0 0 0 0,1 1 0 0 0,-1-1 0 0 0,1 0 0 0 0,-1 1 0 0 0,1-1 0 0 0,-1 0 0 0 0,1 1 0 0 0,-1-1 0 0 0,1 1 0 0 0,0-1 0 0 0,-1 0 0 0 0,1 1 0 0 0,0 0 0 0 0,0 2 0 0 0,0-2 0 0 0,0-1 0 0 0,0 0 0 0 0,0 0 0 0 0,0 1 0 0 0,0-1 0 0 0,1 0 0 0 0,-1 0 0 0 0,0 0 0 0 0,0 1 0 0 0,0-1 0 0 0,0 0 0 0 0,-1 0 0 0 0,1 1 0 0 0,0-1 0 0 0,0 0 0 0 0,0 0 0 0 0,0 1 0 0 0,0-1 0 0 0,0 0 0 0 0,0 0 0 0 0,0 1 0 0 0,0-1 0 0 0,-1 0 0 0 0,1 0 0 0 0,0 0 0 0 0,0 0 0 0 0,0 1 0 0 0,0-1 0 0 0,-1 0 0 0 0,1 0 0 0 0,0 0 0 0 0,0 0 0 0 0,0 1 0 0 0,-1-1 0 0 0,1 0 0 0 0,0 0 0 0 0,0 0 0 0 0,0 0 0 0 0,-1 0 0 0 0,1 0 0 0 0,0 0 0 0 0,0 0 0 0 0,-1 0 0 0 0,1 0 0 0 0,0 0 0 0 0,-1 0 0 0 0,-12 4 0 0 0,9-2 0 0 0,0-1 0 0 0,-1 0 0 0 0,1 1 0 0 0,0 0 0 0 0,-3 2 0 0 0,5-3 0 0 0,1 0 0 0 0,-1 0 0 0 0,0-1 0 0 0,1 1 0 0 0,-1 0 0 0 0,0-1 0 0 0,1 1 0 0 0,-1-1 0 0 0,0 0 0 0 0,0 1 0 0 0,0-1 0 0 0,-3 0 0 0 0,0 1 0 0 0,-1 0 0 0 0,1 1 0 0 0,0-1 0 0 0,-1 2 0 0 0,-41 7 0 0 0,41-6 0 0 0,6-4 0 0 0,-1 0 0 0 0,1 1 0 0 0,-1-1 0 0 0,1 0 0 0 0,-1 1 0 0 0,1-1 0 0 0,-1 0 0 0 0,1 0 0 0 0,-1 1 0 0 0,0-1 0 0 0,1 0 0 0 0,-1 0 0 0 0,1 0 0 0 0,-1 0 0 0 0,0 0 0 0 0,1 0 0 0 0,-1 0 0 0 0,0 0 0 0 0,1 0 0 0 0,-1 0 0 0 0,0-1 0 0 0,-1 2-542 0 0,3 0 703 0 0,7 0-3958 0 0,-8-1 2263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3:03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69 112 13016 0 0,'0'0'297'0'0,"-1"-2"39"0"0,0-4-202 0 0,0 0 1 0 0,0-1-1 0 0,0 1 1 0 0,1 0-1 0 0,0-1 1 0 0,0 0-135 0 0,0 5 53 0 0,1 0 1 0 0,-1 0-1 0 0,1 0 0 0 0,-1 0 1 0 0,1 0-1 0 0,0 0 1 0 0,0 0-1 0 0,0 1 1 0 0,0-1-1 0 0,0 0 1 0 0,0 0-1 0 0,0 1 1 0 0,0-1-1 0 0,1 1 1 0 0,-1-1-1 0 0,1 1 1 0 0,-1 0-1 0 0,1-1 1 0 0,-1 1-1 0 0,1 0 1 0 0,0 0-1 0 0,0 0 1 0 0,0 0-1 0 0,-1 0 1 0 0,1 1-55 0 0,10-5 503 0 0,-1 0-1 0 0,1 2 1 0 0,10-3-502 0 0,-9 2 278 0 0,-6 3-199 0 0,1 0 0 0 0,-1 1 0 0 0,0 0 0 0 0,0 0 0 0 0,0 0 0 0 0,0 1 0 0 0,1 0 0 0 0,-1 0 0 0 0,0 1 0 0 0,0 0-1 0 0,5 2-78 0 0,-10-3 6 0 0,1 0 0 0 0,-1 0 0 0 0,0 0 0 0 0,0 0 0 0 0,0 0-1 0 0,0 0 1 0 0,-1 1 0 0 0,1-1 0 0 0,0 1 0 0 0,0-1 0 0 0,-1 1-1 0 0,1 0 1 0 0,-1-1 0 0 0,1 1 0 0 0,-1 0 0 0 0,0 0 0 0 0,0 0-1 0 0,0 0 1 0 0,0 0 0 0 0,0 1 0 0 0,0-1 0 0 0,-1 0-1 0 0,1 0 1 0 0,-1 0 0 0 0,1 1 0 0 0,-1-1 0 0 0,0 0 0 0 0,0 1-1 0 0,0-1 1 0 0,0 0 0 0 0,0 1 0 0 0,-1-1 0 0 0,1 0 0 0 0,-1 0-1 0 0,1 1-5 0 0,-6 11 47 0 0,1-1 0 0 0,-2 1 0 0 0,0-1 0 0 0,-8 11-47 0 0,10-17 12 0 0,0 0-1 0 0,0-1 1 0 0,-1 0 0 0 0,0 0 0 0 0,0 0-1 0 0,-1 0 1 0 0,0-1 0 0 0,1 0 0 0 0,-5 1-12 0 0,-25 16 87 0 0,15-9 79 0 0,-1-1 0 0 0,-1-1-166 0 0,16-8-2 0 0,0 0 0 0 0,0 0 0 0 0,0-1 0 0 0,-1 0 0 0 0,1-1 0 0 0,-1 0 0 0 0,1 0-1 0 0,-6 0 3 0 0,6-2 11 0 0,6 1-8 0 0,1 0-1 0 0,0 0 1 0 0,-1 0-1 0 0,1 0 1 0 0,0 0 0 0 0,0 0-1 0 0,-1-1 1 0 0,1 1-1 0 0,0 0 1 0 0,-1 0-1 0 0,1 0 1 0 0,0 0-1 0 0,0-1 1 0 0,-1 1 0 0 0,1 0-1 0 0,0 0 1 0 0,0-1-1 0 0,0 1 1 0 0,-1 0-1 0 0,1 0 1 0 0,0-1 0 0 0,0 1-1 0 0,0 0 1 0 0,0-1-1 0 0,0 1 1 0 0,0 0-1 0 0,0-1 1 0 0,-1 1 0 0 0,1 0-1 0 0,0-1 1 0 0,0 1-1 0 0,0 0 1 0 0,0-1-1 0 0,0 1 1 0 0,0 0 0 0 0,1-1-1 0 0,-1 1 1 0 0,0 0-1 0 0,0-1 1 0 0,0 1-1 0 0,0 0 1 0 0,0 0 0 0 0,0-1-1 0 0,0 1 1 0 0,1 0-1 0 0,-1-1 1 0 0,0 1-1 0 0,0 0 1 0 0,0 0 0 0 0,1-1-1 0 0,-1 1 1 0 0,0 0-1 0 0,0 0 1 0 0,1 0-1 0 0,-1-1-2 0 0,1 0 5 0 0,1 0 1 0 0,-1 1-1 0 0,1-1 0 0 0,-1 0 0 0 0,1 0 0 0 0,0 1 0 0 0,-1-1 0 0 0,1 0 0 0 0,-1 1 0 0 0,1 0 0 0 0,0-1 0 0 0,0 1 0 0 0,-1 0 1 0 0,1 0-1 0 0,0 0 0 0 0,0 0-5 0 0,33 1 81 0 0,-33-1-57 0 0,16 3-33 0 0,0 0 0 0 0,0 1 0 0 0,9 3 9 0 0,27 6-176 0 0,-47-11 400 0 0,1 0-1 0 0,-1 1 1 0 0,0 0-1 0 0,5 2-223 0 0,20 7 810 0 0,-29-10-1000 0 0,8 3-4 0 0,-8-5 193 0 0,-1-1-34 0 0,-1 1-197 0 0,-1 0-94 0 0,0 0-24 0 0</inkml:trace>
  <inkml:trace contextRef="#ctx0" brushRef="#br0" timeOffset="421.488">475 26 13792 0 0,'0'0'314'0'0,"0"0"46"0"0,0 0 22 0 0,0 0-50 0 0,1 0-220 0 0,7 2-104 0 0,-5-2-8 0 0,-1 1 1 0 0,1-1-1 0 0,0 1 0 0 0,-1 0 0 0 0,1 0 1 0 0,0 0-1 0 0,-1 1 0 0 0,0-1 0 0 0,1 0 1 0 0,-1 1-1 0 0,0 0 0 0 0,1 0 1 0 0,-1 0-1 0 0,4 3-44 0 0,-5-4 126 0 0,1 0-1 0 0,-1 1 1 0 0,1-1 0 0 0,-1 0 0 0 0,1 1 0 0 0,-1 0-1 0 0,0-1 1 0 0,0 1 0 0 0,0 0 0 0 0,0-1 0 0 0,0 3-82 0 0,1-1 159 0 0,0 1 0 0 0,0 0 0 0 0,1-1 0 0 0,-1 1 0 0 0,1-1 0 0 0,0 1-159 0 0,0-1 35 0 0,0 0 0 0 0,-1 1 1 0 0,1 0-1 0 0,-1-1 0 0 0,0 1 0 0 0,1 3-35 0 0,5 12 144 0 0,-5-15 14 0 0,-1 0 0 0 0,0 1 0 0 0,-1-1 0 0 0,1 1 0 0 0,-1-1 0 0 0,0 1 0 0 0,0 0 0 0 0,-1 0 0 0 0,1 4-158 0 0,-1-5 56 0 0,1 0-1 0 0,-1 0 0 0 0,1 0 0 0 0,0-1 1 0 0,0 1-1 0 0,1 1-55 0 0,0-1 19 0 0,-1 0-1 0 0,0 0 1 0 0,0 0 0 0 0,-1 0 0 0 0,1 0-1 0 0,0 2-18 0 0,0 3 19 0 0,-1-8-16 0 0,0 0 0 0 0,1 0 1 0 0,-1-1-1 0 0,0 1 0 0 0,0 0 1 0 0,0 0-1 0 0,0 0 0 0 0,0-1 0 0 0,0 1 1 0 0,0 0-1 0 0,0 0 0 0 0,0 0 1 0 0,0 0-1 0 0,0-1 0 0 0,0 1 0 0 0,0 0 1 0 0,-1 0-1 0 0,1 0 0 0 0,0-1 1 0 0,-1 1-1 0 0,1 0 0 0 0,-1 0 0 0 0,1-1 1 0 0,-1 1-1 0 0,1 0 0 0 0,-1-1 1 0 0,1 1-1 0 0,-1-1 0 0 0,1 1 0 0 0,-1-1 1 0 0,0 1-1 0 0,0-1 0 0 0,1 1 1 0 0,-1-1-1 0 0,0 1 0 0 0,0-1 0 0 0,1 0 1 0 0,-1 0-1 0 0,0 1-3 0 0,3-22 1796 0 0,-1 18-1846 0 0,1 0 1 0 0,-1 1-1 0 0,0-1 0 0 0,0 0 0 0 0,0 1 1 0 0,0-1-1 0 0,-1 0 0 0 0,1 0 0 0 0,-1 0 1 0 0,0 0-1 0 0,0 0 0 0 0,0-2 50 0 0,1-9-275 0 0,0 11 215 0 0,-1 0 0 0 0,1 0-1 0 0,0 0 1 0 0,0 1 0 0 0,0-1-1 0 0,0 0 1 0 0,1 1 0 0 0,-1-1 0 0 0,1 1-1 0 0,0 0 1 0 0,-1-1 0 0 0,1 1-1 0 0,0 0 1 0 0,1 0 60 0 0,31-27-33 0 0,-31 26 31 0 0,3 0 2 0 0,-1-1 0 0 0,1 1 0 0 0,0 1 0 0 0,-1-1 0 0 0,1 1 0 0 0,0 0 0 0 0,4-1 0 0 0,-10 3 0 0 0,1-1 0 0 0,-1 1 0 0 0,1 0 0 0 0,0-1 0 0 0,0 1 0 0 0,-1 0 0 0 0,1-1 0 0 0,0 1 0 0 0,0 0 0 0 0,0 0 0 0 0,0 0 0 0 0,-1 0 0 0 0,1 0 0 0 0,0 0 0 0 0,0 0 0 0 0,0 0 0 0 0,0 0 0 0 0,-1 0 0 0 0,1 0 0 0 0,0 0 0 0 0,0 1 0 0 0,0-1 0 0 0,0 0 0 0 0,2 2 0 0 0,12 1 0 0 0,-5 3 0 0 0,-2-1 0 0 0,13 11 0 0 0,-20-15 0 0 0,0 0 0 0 0,0 0 0 0 0,0 1 0 0 0,-1-1 0 0 0,1 0 0 0 0,0 0 0 0 0,0 0 0 0 0,-1 0 0 0 0,1 1 0 0 0,-1-1 0 0 0,1 0 0 0 0,-1 1 0 0 0,1-1 0 0 0,-1 0 0 0 0,0 1 0 0 0,0 1 0 0 0,1 1 0 0 0,-1 1 0 0 0,0 0 0 0 0,1-1 0 0 0,0 1 0 0 0,0-1 0 0 0,1 1 0 0 0,0 1 0 0 0,-2-3 25 0 0,0 0 0 0 0,1 0 0 0 0,-1 0 0 0 0,-1 0 0 0 0,1 0 0 0 0,0 0 0 0 0,-1 0 0 0 0,1 0 0 0 0,-1 0-1 0 0,0 0 1 0 0,0 0 0 0 0,0 0 0 0 0,-1 2-25 0 0,-6 20 324 0 0,7-18-375 0 0,-1-1-1 0 0,0 1 0 0 0,0-1 1 0 0,-1 0-1 0 0,0 0 0 0 0,0 2 52 0 0,-9 20 1237 0 0,12-27-2146 0 0,-6 4-2015 0 0,5-4 1391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5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62 8928 0 0,'8'-12'406'0'0,"-8"12"-387"0"0,0-1-1 0 0,0 1 1 0 0,0 0 0 0 0,0-1-1 0 0,0 1 1 0 0,0 0-1 0 0,0 0 1 0 0,0-1-1 0 0,0 1 1 0 0,0 0-1 0 0,0-1 1 0 0,0 1 0 0 0,0 0-1 0 0,0-1 1 0 0,0 1-1 0 0,0 0 1 0 0,0 0-1 0 0,-1-1 1 0 0,1 1-1 0 0,0 0 1 0 0,0-1 0 0 0,0 1-1 0 0,0 0 1 0 0,-1 0-1 0 0,1 0 1 0 0,0-1-1 0 0,0 1-18 0 0,-1 0 45 0 0,1-1-45 0 0,0 0 1 0 0,0 1-1 0 0,0-1 0 0 0,0 1 1 0 0,0-1-1 0 0,0 1 1 0 0,0-1-1 0 0,0 1 0 0 0,0-1 1 0 0,0 1-1 0 0,0-1 1 0 0,1 1-1 0 0,-1-1 1 0 0,0 1-1 0 0,0-1 0 0 0,0 1 1 0 0,1-1-1 0 0,-1 1 1 0 0,0 0-1 0 0,1-1 0 0 0,-1 1 1 0 0,1-1-1 0 0,1-4 148 0 0,-9-2 419 0 0,3 4-129 0 0,0 1 0 0 0,-1 0 0 0 0,1 0 1 0 0,0 0-1 0 0,-1 1 0 0 0,0-1 1 0 0,1 1-1 0 0,-1 0 0 0 0,0 1 0 0 0,0-1 1 0 0,0 1-1 0 0,1 0 0 0 0,-2 0-438 0 0,-9 1 1028 0 0,0 1 1 0 0,0 1-1 0 0,-7 2-1028 0 0,19-5 108 0 0,0 1 58 0 0,-1 1 0 0 0,1-1 0 0 0,-1 1 0 0 0,1 0 0 0 0,-1 0 0 0 0,1 0 0 0 0,-3 2-166 0 0,-18 10 511 0 0,20-12-492 0 0,-1 0 0 0 0,1 0 0 0 0,0 0 0 0 0,0 0 0 0 0,-1 1-1 0 0,1 0 1 0 0,1 0 0 0 0,-1 0 0 0 0,0 0 0 0 0,1 0 0 0 0,0 1 0 0 0,-1 0-1 0 0,2-1 1 0 0,-4 5-19 0 0,-9 7 0 0 0,14-14 0 0 0,0 0 0 0 0,0-1 0 0 0,-1 1 0 0 0,1 0 0 0 0,0 0 0 0 0,0 0 0 0 0,0 0 0 0 0,0 0 0 0 0,0 0 0 0 0,1 0 0 0 0,-1 0 0 0 0,0 0 0 0 0,0 0 0 0 0,1 0 0 0 0,-1 0 0 0 0,1 1 0 0 0,-1-1 0 0 0,1 0 0 0 0,-1 1 0 0 0,1-1 0 0 0,0 0 0 0 0,0 1 0 0 0,-1-1 0 0 0,1 0 0 0 0,0 1 0 0 0,0-1 0 0 0,0 0 0 0 0,1 1 0 0 0,2 17 0 0 0,-2-15 0 0 0,-1 0 0 0 0,1 0 0 0 0,0 0 0 0 0,0 0 0 0 0,0 0 0 0 0,1 0 0 0 0,-1 0 0 0 0,1 0 0 0 0,0-1 0 0 0,0 1 0 0 0,0-1 0 0 0,1 1 0 0 0,1 1 0 0 0,6 6 0 0 0,0 0 0 0 0,3 7 0 0 0,-2-4 0 0 0,1-1 0 0 0,0 0 0 0 0,1-1 0 0 0,0 0 0 0 0,6 3 0 0 0,9 9 0 0 0,-2-3 11 0 0,17 18 144 0 0,1 3-155 0 0,-8-9 283 0 0,-22-20-313 0 0,0 1 1 0 0,9 11 29 0 0,-9-10-173 0 0,7 10 150 0 0,-20-24 40 0 0,0 1 1 0 0,-1-1-1 0 0,1 1 0 0 0,0-1 1 0 0,-1 1-1 0 0,1-1 0 0 0,-1 1 1 0 0,1 0-1 0 0,-1-1 0 0 0,0 1 0 0 0,0 0 1 0 0,0-1-1 0 0,0 1 0 0 0,0 0 1 0 0,0-1-1 0 0,0 1 0 0 0,0 0-17 0 0,-1 0 53 0 0,1 1 0 0 0,-1-1 0 0 0,1 0 0 0 0,-1 1 0 0 0,0-1 0 0 0,0 0 0 0 0,0 0 0 0 0,0 0 0 0 0,0 1 0 0 0,-1-1 0 0 0,1 0 0 0 0,-1-1 0 0 0,1 1 0 0 0,-1 0 0 0 0,0 0 0 0 0,1-1 0 0 0,-1 1 0 0 0,0-1 0 0 0,0 1 0 0 0,0-1 0 0 0,0 0 0 0 0,-1 0-1 0 0,1 0 1 0 0,0 0 0 0 0,0 0 0 0 0,-1 0 0 0 0,1-1 0 0 0,0 1 0 0 0,-1-1-53 0 0,-11 3 31 0 0,0-1-1 0 0,0 0 1 0 0,0-1-1 0 0,-14 0-30 0 0,-58-7 237 0 0,47 3-138 0 0,24 2-21 0 0,0-2 0 0 0,0 0 0 0 0,0 0 0 0 0,0-1 0 0 0,1-1 0 0 0,-7-4-78 0 0,12 5-137 0 0,1 0 0 0 0,0-1 1 0 0,1-1-1 0 0,-7-4 137 0 0,13 9-19 0 0,0 0 1 0 0,1 1 1 0 0,-1-1-1 0 0,1 0 0 0 0,-1 1 0 0 0,1-1 1 0 0,-1 0-1 0 0,1 1 0 0 0,-1-1 0 0 0,1 0 0 0 0,0 0 1 0 0,-1 1-1 0 0,1-1 0 0 0,0 0 0 0 0,0 0 0 0 0,0 0 1 0 0,0 1-1 0 0,-1-1 0 0 0,1 0 0 0 0,0 0 18 0 0,-3-11-150 0 0,2 11 94 0 0,1 1 1 0 0,0-1-1 0 0,-1 0 0 0 0,1 1 0 0 0,0-1 0 0 0,-1 1 1 0 0,1-1-1 0 0,0 0 0 0 0,0 1 0 0 0,0-1 0 0 0,0 0 1 0 0,-1 1-1 0 0,1-1 0 0 0,0 0 0 0 0,0 1 0 0 0,0-1 1 0 0,0 0-1 0 0,0 1 0 0 0,1-1 0 0 0,-1 0 0 0 0,0 1 1 0 0,0-1-1 0 0,0 1 0 0 0,1-1 56 0 0,10-12-3774 0 0,-2 4-3016 0 0</inkml:trace>
  <inkml:trace contextRef="#ctx0" brushRef="#br0" timeOffset="517.19">571 470 15344 0 0,'0'0'704'0'0,"0"0"-15"0"0,0 5-419 0 0,-3 13-156 0 0,2-15-69 0 0,1 1 1 0 0,-1-1-1 0 0,1 0 1 0 0,-1 0-1 0 0,1 0 1 0 0,0 1-1 0 0,1-1-45 0 0,0 12 755 0 0,0 0-1 0 0,-1 0 1 0 0,-2 12-755 0 0,1-9 600 0 0,0-1 0 0 0,3 16-600 0 0,0-4 381 0 0,1 3-332 0 0,1 0 0 0 0,2-1 0 0 0,6 22-49 0 0,-4-23 98 0 0,-5-19 48 0 0,-1 0-1 0 0,2-1 1 0 0,-1 0-1 0 0,1 0 0 0 0,1 0 1 0 0,3 6-146 0 0,-4-10 41 0 0,-1 1 0 0 0,-1-1 1 0 0,1 1-1 0 0,1 6-41 0 0,-1-5 32 0 0,-3-6 15 0 0,0-2-131 0 0,0 0-88 0 0,0 0-20 0 0,0 0-43 0 0,-7-20-1729 0 0,-1 3-1195 0 0,1-1 0 0 0,-2-11 3159 0 0,-4-20-3243 0 0,3-2 3243 0 0,0 4-1550 0 0,-4-10 1550 0 0,10 43-82 0 0,-4-9 460 0 0,1-1 0 0 0,1 1-1 0 0,2-2 1 0 0,0 1-1 0 0,1-12-377 0 0,2 30 366 0 0,1 0-1 0 0,1 0 0 0 0,-1 0 0 0 0,1 0 0 0 0,0 0 1 0 0,1 0-1 0 0,-1 0 0 0 0,1 1 0 0 0,0-1 0 0 0,0 1 1 0 0,1-1-366 0 0,4-4 512 0 0,-7 9-453 0 0,1 0-1 0 0,-1 0 1 0 0,1 0-1 0 0,0 0 1 0 0,-1 0-1 0 0,1 0 1 0 0,0 0-1 0 0,0 0 1 0 0,0 0-1 0 0,0 0 1 0 0,-1 0-1 0 0,1 0 1 0 0,0 1-1 0 0,0-1 1 0 0,1 0-1 0 0,-1 1 1 0 0,0-1-1 0 0,0 1 1 0 0,0-1-1 0 0,0 1 1 0 0,0-1-1 0 0,1 1 1 0 0,-1 0-1 0 0,0 0 1 0 0,0 0-1 0 0,1 0 1 0 0,-1-1-1 0 0,0 2 1 0 0,0-1-1 0 0,1 0 1 0 0,-1 0-1 0 0,0 0 0 0 0,0 0 1 0 0,0 1-1 0 0,1-1-58 0 0,3 2-8 0 0,1-1 24 0 0,-1 0 0 0 0,1 1 0 0 0,0-1 0 0 0,-1 1 0 0 0,1 1 0 0 0,-1-1 0 0 0,0 1 0 0 0,0 0 0 0 0,0 0 0 0 0,0 0 0 0 0,0 1 0 0 0,-1-1 0 0 0,2 3-16 0 0,-2-2 17 0 0,0-1 0 0 0,0 1-1 0 0,0-1 1 0 0,0 0 0 0 0,1 0-1 0 0,-1 0 1 0 0,3 0-17 0 0,-1 0-14 0 0,-1 1 0 0 0,1-1 0 0 0,-1 1 0 0 0,0 0 0 0 0,2 2 14 0 0,-3-2-38 0 0,30 33 452 0 0,-32-33-334 0 0,1-1 0 0 0,-1 0 0 0 0,0 0-1 0 0,0 1 1 0 0,-1-1 0 0 0,1 1 0 0 0,-1 0 0 0 0,0-1 0 0 0,1 1 0 0 0,-2 0 0 0 0,1 1-80 0 0,5 15 331 0 0,-5-19-310 0 0,-1 0 0 0 0,1 1 0 0 0,-1-1 0 0 0,1 0 0 0 0,-1 0 0 0 0,1 0 0 0 0,-1 1 0 0 0,0-1 0 0 0,0 0 0 0 0,0 0 0 0 0,1 1 0 0 0,-1-1 0 0 0,0 0 0 0 0,0 0 0 0 0,-1 1 0 0 0,1-1 0 0 0,0 0 0 0 0,0 0 0 0 0,-1 1 0 0 0,1-1 0 0 0,-1 0 0 0 0,1 0 0 0 0,-1 0 0 0 0,1 0 0 0 0,-1 0 0 0 0,0 0 0 0 0,1 0 0 0 0,-1 0-1 0 0,0 0 1 0 0,0 0 0 0 0,0 0 0 0 0,-1 1-21 0 0,-4 4 99 0 0,-2-1 0 0 0,1 0 0 0 0,-1 0-1 0 0,1 0 1 0 0,-1-1 0 0 0,0-1 0 0 0,-1 1-1 0 0,1-1 1 0 0,-1 0 0 0 0,-3 0-99 0 0,-6 1-893 0 0,-1-1-1 0 0,1-1 1 0 0,0-1 0 0 0,-12 0 893 0 0,14-3-1718 0 0</inkml:trace>
  <inkml:trace contextRef="#ctx0" brushRef="#br0" timeOffset="865.514">924 666 8808 0 0,'9'1'196'0'0,"0"1"1"0"0,0-2-1 0 0,1 1 1 0 0,-1-1-1 0 0,1-1 1 0 0,7-1-197 0 0,9-2 2478 0 0,18-7-2478 0 0,-11 3 1172 0 0,-27 7-1048 0 0,-4 0-46 0 0,1 1 0 0 0,-1-1 1 0 0,0 0-1 0 0,1 1 1 0 0,-1-1-1 0 0,0 0 1 0 0,0 0-1 0 0,0-1 1 0 0,1 1-1 0 0,-1 0 1 0 0,1-2-79 0 0,1 1 73 0 0,0-1 1 0 0,0 1 0 0 0,1 1 0 0 0,-1-1 0 0 0,0 0 0 0 0,1 1 0 0 0,-1 0 0 0 0,4 0-74 0 0,19-7 29 0 0,-22 6-25 0 0,0 0 1 0 0,0-1-1 0 0,0 1 1 0 0,0-1 0 0 0,-1 0-1 0 0,1-1 1 0 0,-1 1-1 0 0,0-1 1 0 0,0 0 0 0 0,0 0-1 0 0,-1 0 1 0 0,1-1 0 0 0,2-3-5 0 0,-6 7 0 0 0,0 1 0 0 0,0-1 0 0 0,0 1 0 0 0,0-1 0 0 0,0 1 0 0 0,0-1 0 0 0,0 1 0 0 0,0-1 0 0 0,0 1 0 0 0,0-1 0 0 0,0 1 0 0 0,0-1 0 0 0,0 1 0 0 0,0-1 0 0 0,0 1 0 0 0,0 0 0 0 0,0-1 0 0 0,-1 1 0 0 0,1-1 0 0 0,0 1 0 0 0,0-1 0 0 0,-1 1 0 0 0,1 0 0 0 0,0-1 0 0 0,0 1 0 0 0,-1 0 0 0 0,1-1 0 0 0,-1 1 0 0 0,1 0 0 0 0,0-1 0 0 0,-1 1 0 0 0,1 0 0 0 0,-1 0 0 0 0,1-1 0 0 0,-1 1 0 0 0,0-1 0 0 0,1 1 0 0 0,-1-1 0 0 0,0 1 0 0 0,1-1 0 0 0,-1 0 0 0 0,1 1 0 0 0,-1-1 0 0 0,1 0 0 0 0,-1 0 0 0 0,1 1 0 0 0,-1-1 0 0 0,1 0 0 0 0,0 0 0 0 0,-1-1 7 0 0,1 1 0 0 0,0 0 0 0 0,0 0 0 0 0,0 0 1 0 0,-1 0-1 0 0,1 0 0 0 0,-1 0 0 0 0,1 0 0 0 0,-1 0 0 0 0,1 0 1 0 0,-1 0-1 0 0,0 0 0 0 0,1 0 0 0 0,-1 0 0 0 0,0 0 1 0 0,0 0-1 0 0,0 0-7 0 0,-2 0 55 0 0,1 0-1 0 0,-1 0 1 0 0,1 0 0 0 0,-1 0-1 0 0,0 0 1 0 0,0 1 0 0 0,0-1-55 0 0,2 1 8 0 0,-16-5 246 0 0,14 4-179 0 0,0 0 0 0 0,-1 0 0 0 0,1 0 0 0 0,0 0-1 0 0,0 1 1 0 0,-1-1 0 0 0,1 1 0 0 0,0 0 0 0 0,-1 0 0 0 0,1 0-1 0 0,0 0 1 0 0,-1 1 0 0 0,1-1 0 0 0,0 1 0 0 0,0 0 0 0 0,-1 0-1 0 0,-1 1-74 0 0,-2 1 0 0 0,4-1 0 0 0,0-1 0 0 0,0 1 0 0 0,0 0 0 0 0,0 0 0 0 0,0 0 0 0 0,0 0 0 0 0,0 1 0 0 0,-1 0 0 0 0,1 0 0 0 0,-1-1 0 0 0,0 1 0 0 0,0-1 0 0 0,-1 0 0 0 0,1 0 0 0 0,-2 0 0 0 0,3-1 0 0 0,1 0 0 0 0,-1 0 0 0 0,0 0 0 0 0,0 0 0 0 0,1 0 0 0 0,-1 1 0 0 0,1-1 0 0 0,0 1 0 0 0,-1 0 0 0 0,1 0 0 0 0,0 0 0 0 0,0 0 0 0 0,0 0 0 0 0,0 0 0 0 0,0 0 0 0 0,0 1 0 0 0,0 0 0 0 0,-7 9 135 0 0,8-11-100 0 0,1 0 0 0 0,-1 0 1 0 0,0-1-1 0 0,0 1 0 0 0,0 0 1 0 0,1 0-1 0 0,-1 0 0 0 0,1 0 1 0 0,-1 0-1 0 0,1 0 0 0 0,-1 0 1 0 0,1 0-1 0 0,-1 0 0 0 0,1 1 0 0 0,0-1-35 0 0,2 4 218 0 0,-2-4-195 0 0,0-1-1 0 0,1 1 0 0 0,-1-1 1 0 0,0 1-1 0 0,0-1 0 0 0,0 1 0 0 0,1 0 1 0 0,-1-1-1 0 0,0 1 0 0 0,0-1 1 0 0,0 1-1 0 0,0 0 0 0 0,0-1 1 0 0,0 1-1 0 0,0-1 0 0 0,0 1 0 0 0,0-1 1 0 0,0 1-1 0 0,-1 0 0 0 0,1-1-22 0 0,0 1 29 0 0,-1 0 1 0 0,1 0-1 0 0,0 0 0 0 0,-1 0 0 0 0,1 0 0 0 0,0 0 0 0 0,0 0 0 0 0,-1 0 0 0 0,1 1 0 0 0,0-1 0 0 0,0 0 0 0 0,0 0 0 0 0,0 0 0 0 0,1 1-29 0 0,-1-1 26 0 0,1 0-1 0 0,0 0 0 0 0,0 1 0 0 0,0-1 0 0 0,0 0 0 0 0,0 0 0 0 0,0 0 0 0 0,0 0 0 0 0,0 0 0 0 0,0 0 0 0 0,0-1 0 0 0,1 1-25 0 0,3 3 4 0 0,1 0-1 0 0,0-1 0 0 0,0 1 0 0 0,1-2 0 0 0,-1 1 0 0 0,1-1 0 0 0,-1 1 0 0 0,1-2 0 0 0,1 1-3 0 0,1 0-7 0 0,0 0 0 0 0,0 0 0 0 0,0-1 0 0 0,0 0 0 0 0,1 0-1 0 0,-1-1 1 0 0,0-1 7 0 0,13 1-815 0 0,-1-1-3681 0 0,-5-3-1542 0 0</inkml:trace>
  <inkml:trace contextRef="#ctx0" brushRef="#br0" timeOffset="1166.674">1626 500 17423 0 0,'-25'3'194'0'0,"-37"8"934"0"0,55-8-1012 0 0,-1 0 0 0 0,1 0 0 0 0,0 1 0 0 0,0 0 0 0 0,-1 1-116 0 0,-10 5 2 0 0,14-8 11 0 0,1 1 0 0 0,0-1 0 0 0,0 0 0 0 0,0 1 0 0 0,0 0 0 0 0,0-1-1 0 0,1 1 1 0 0,-2 2-13 0 0,-13 13 121 0 0,14-15-50 0 0,1-1 0 0 0,-1 1 0 0 0,1-1 0 0 0,0 1 0 0 0,-1 0 0 0 0,1 0 0 0 0,1 0 0 0 0,-1 0 0 0 0,0 0 0 0 0,1 0 0 0 0,-1 1 0 0 0,1-1 0 0 0,0 0 0 0 0,0 1 0 0 0,0-1 0 0 0,1 1 0 0 0,-1-1 0 0 0,1 1 0 0 0,0-1 0 0 0,0 1 0 0 0,0 0 0 0 0,1-1 0 0 0,-1 1 0 0 0,1 1-71 0 0,-1 9 270 0 0,0-14-267 0 0,0 1 1 0 0,0 0 0 0 0,0-1 0 0 0,-1 1-1 0 0,1-1 1 0 0,0 1 0 0 0,0-1 0 0 0,0 1 0 0 0,0 0-1 0 0,0-1 1 0 0,0 1 0 0 0,0-1 0 0 0,0 1-1 0 0,0 0 1 0 0,1-1 0 0 0,-1 1 0 0 0,0-1-1 0 0,0 1 1 0 0,0-1 0 0 0,1 1 0 0 0,-1-1 0 0 0,0 1-1 0 0,1-1 1 0 0,-1 1 0 0 0,0-1 0 0 0,1 1-1 0 0,-1-1 1 0 0,1 1 0 0 0,-1-1 0 0 0,0 0 0 0 0,1 1-1 0 0,-1-1 1 0 0,1 0 0 0 0,-1 1 0 0 0,1-1-1 0 0,0 0 1 0 0,-1 0 0 0 0,1 0 0 0 0,-1 1 0 0 0,1-1-1 0 0,0 0-3 0 0,8 2-33 0 0,0 0 1 0 0,0-1-1 0 0,0 0 0 0 0,0 0 0 0 0,0-1 0 0 0,4-1 33 0 0,12-1-443 0 0,19-4 443 0 0,46-14-3977 0 0,-65 13 2611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3:0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42 2760 0 0,'-2'0'205'0'0,"-5"0"-498"0"0,7 0 332 0 0,0 0 0 0 0,0 0-1 0 0,0 0 1 0 0,0 0 0 0 0,0 0 0 0 0,0 0-1 0 0,0 0 1 0 0,0 0 0 0 0,0 0-1 0 0,0 0 1 0 0,0 0 0 0 0,0 0 0 0 0,-1 0-1 0 0,1 0 1 0 0,0 0 0 0 0,0 0-1 0 0,0 0 1 0 0,0 0 0 0 0,0 0-1 0 0,0 0 1 0 0,0 0 0 0 0,0 0 0 0 0,0 0-1 0 0,0 0 1 0 0,0 0 0 0 0,0 0-1 0 0,0 0 1 0 0,0 0 0 0 0,0 0-1 0 0,0 0 1 0 0,0 0 0 0 0,0 0 0 0 0,-1-1-1 0 0,1 1 1 0 0,0 0 0 0 0,0 0-1 0 0,0 0 1 0 0,0 0 0 0 0,0 0-1 0 0,0 0 1 0 0,0 0 0 0 0,0 0 0 0 0,0 0-1 0 0,0 0 1 0 0,0 0 0 0 0,0 0-1 0 0,0 0 1 0 0,0 0 0 0 0,0-1-1 0 0,0 1 1 0 0,0 0 0 0 0,0 0 0 0 0,1 0-1 0 0,-1 0 1 0 0,0 0 0 0 0,0 0-1 0 0,0 0 1 0 0,0 0 0 0 0,0 0-1 0 0,0 0 1 0 0,0 0 0 0 0,0 0-39 0 0,-1-2 88 0 0,1 1 282 0 0,0 1 118 0 0,0 0 22 0 0,0 0-68 0 0,0-1-292 0 0,0 1-150 0 0,1 0 0 0 0,-1 0 1 0 0,0 0-1 0 0,0-1 0 0 0,0 1 1 0 0,0 0-1 0 0,0 0 0 0 0,0 0 1 0 0,0-1-1 0 0,0 1 0 0 0,0 0 1 0 0,0 0-1 0 0,0-1 0 0 0,0 1 1 0 0,0 0-1 0 0,0 0 0 0 0,0 0 1 0 0,0-1-1 0 0,0 1 0 0 0,0 0 1 0 0,0 0-1 0 0,0-1 0 0 0,0 1 1 0 0,0 0-1 0 0,0 0 0 0 0,0 0 1 0 0,-1-1-1 0 0,1 1 0 0 0,0 0 1 0 0,0 0-1 0 0,0 0 0 0 0,0 0 1 0 0,-1-1-1 0 0,1 1 0 0 0,0 0 0 0 0,0 0 1 0 0,0 0-1 0 0,0 0 0 0 0,-1 0 1 0 0,1 0-1 0 0,0-1 0 0 0,0 1 1 0 0,-1 0-1 0 0,1 0 0 0 0,0 0 0 0 0,-1 0 2 0 0,1 0 2 0 0,0 0 0 0 0,0 0 0 0 0,0 0 1 0 0,0 0-1 0 0,0 0 0 0 0,-1 0 0 0 0,1 0 1 0 0,0 0-1 0 0,0-1 0 0 0,0 1 0 0 0,0 0 0 0 0,0 0 1 0 0,-1 0-1 0 0,1 0 0 0 0,0 0 0 0 0,0 0 1 0 0,0 0-1 0 0,0-1 0 0 0,0 1 0 0 0,0 0 1 0 0,0 0-1 0 0,0 0 0 0 0,0 0 0 0 0,0 0 0 0 0,-1-1 1 0 0,1 1-1 0 0,0 0 0 0 0,0 0 0 0 0,0 0 1 0 0,0 0-1 0 0,0 0 0 0 0,0-1 0 0 0,0 1 0 0 0,0 0 1 0 0,0 0-1 0 0,0 0 0 0 0,0 0 0 0 0,0-1 1 0 0,1 1-1 0 0,-1 0 0 0 0,0 0 0 0 0,0 0 0 0 0,0 0 1 0 0,0 0-1 0 0,0-1 0 0 0,0 1 0 0 0,0 0 1 0 0,0 0-1 0 0,0 0 0 0 0,0 0 0 0 0,1 0 1 0 0,-1 0-1 0 0,0 0 0 0 0,0-1 0 0 0,0 1 0 0 0,0 0 1 0 0,0 0-1 0 0,0 0 0 0 0,1 0 0 0 0,-1 0 1 0 0,0 0-1 0 0,0 0 0 0 0,0 0 0 0 0,0 0 0 0 0,1 0 1 0 0,-1 0-1 0 0,0 0 0 0 0,0 0-4 0 0,2-2 714 0 0,-2 2-690 0 0,0 0 0 0 0,0 0 0 0 0,0 0-1 0 0,1 0 1 0 0,-1 0 0 0 0,0 0 0 0 0,0 0 0 0 0,0 0 0 0 0,0 0 0 0 0,0 0-1 0 0,1 0 1 0 0,-1 0 0 0 0,0 0 0 0 0,0 0 0 0 0,0-1 0 0 0,0 1-1 0 0,0 0 1 0 0,0 0 0 0 0,1 0 0 0 0,-1 0 0 0 0,0 0 0 0 0,0 0-1 0 0,0 0 1 0 0,0-1 0 0 0,0 1 0 0 0,0 0 0 0 0,0 0 0 0 0,0 0 0 0 0,0 0-1 0 0,0 0 1 0 0,0-1 0 0 0,0 1 0 0 0,0 0 0 0 0,1 0 0 0 0,-1 0-1 0 0,0 0 1 0 0,0 0 0 0 0,0-1 0 0 0,0 1 0 0 0,-1 0 0 0 0,1 0 0 0 0,0 0-1 0 0,0 0 1 0 0,0-1 0 0 0,0 1 0 0 0,0 0 0 0 0,0 0 0 0 0,0 0-1 0 0,0 0 1 0 0,0 0 0 0 0,0-1 0 0 0,0 1 0 0 0,0 0 0 0 0,0 0 0 0 0,-1 0-1 0 0,1 0 1 0 0,0 0 0 0 0,0 0 0 0 0,0 0 0 0 0,0-1-24 0 0,-1 1 50 0 0,1 0 1 0 0,0 0 0 0 0,0 0 0 0 0,0 0 0 0 0,0 0-1 0 0,0-1 1 0 0,0 1 0 0 0,-1 0 0 0 0,1 0-1 0 0,0 0 1 0 0,0-1 0 0 0,0 1 0 0 0,0 0-1 0 0,0 0 1 0 0,0 0 0 0 0,0-1 0 0 0,0 1 0 0 0,0 0-1 0 0,0 0 1 0 0,0 0 0 0 0,0-1 0 0 0,0 1-1 0 0,0 0 1 0 0,0 0 0 0 0,0 0 0 0 0,0-1-1 0 0,0 1 1 0 0,0 0 0 0 0,0 0 0 0 0,0 0 0 0 0,0-1-1 0 0,0 1 1 0 0,0 0 0 0 0,1 0 0 0 0,-1 0-1 0 0,0 0 1 0 0,0-1 0 0 0,0 1 0 0 0,0 0-1 0 0,0 0 1 0 0,1 0 0 0 0,-1 0 0 0 0,0 0 0 0 0,0-1-1 0 0,0 1 1 0 0,0 0 0 0 0,1 0 0 0 0,-1 0-1 0 0,0 0 1 0 0,0 0 0 0 0,0 0 0 0 0,1 0-51 0 0,4-3 1119 0 0,-2 3 1032 0 0,-3 0-2061 0 0,1 0-98 0 0,0 1 1 0 0,-1-1-1 0 0,1 1 1 0 0,-1 0 0 0 0,1-1-1 0 0,-1 1 1 0 0,1 0 0 0 0,-1-1-1 0 0,0 1 1 0 0,1 0-1 0 0,-1 0 1 0 0,0-1 0 0 0,0 1-1 0 0,1 0 1 0 0,-1 0 7 0 0,-3 9-31 0 0,2-4 21 0 0,-1-1 0 0 0,1 1 0 0 0,0-1 0 0 0,1 1 0 0 0,-1 3 10 0 0,-1 7 69 0 0,1-14-31 0 0,1 0 0 0 0,-1 0-1 0 0,1 0 1 0 0,0 0-1 0 0,0 0 1 0 0,0 0-1 0 0,0 0 1 0 0,0 0 0 0 0,0 1-38 0 0,0 7 506 0 0,-1-9-445 0 0,1 0 0 0 0,0 0 1 0 0,0 1-1 0 0,0-1 1 0 0,0 0-1 0 0,0 0 0 0 0,0 0 1 0 0,0 0-1 0 0,0 0 0 0 0,0 0 1 0 0,1 0-1 0 0,-1 0 0 0 0,0 0 1 0 0,0 0-1 0 0,1 0-61 0 0,0 0 9 0 0,0 0 0 0 0,-1 0-1 0 0,1 1 1 0 0,0-1 0 0 0,-1 0-1 0 0,1 1 1 0 0,-1-1 0 0 0,1 0-1 0 0,-1 1 1 0 0,0-1 0 0 0,1 1 0 0 0,-1-1-1 0 0,0 0 1 0 0,0 1 0 0 0,0-1-1 0 0,0 1 1 0 0,0-1 0 0 0,-1 1-1 0 0,1 0-8 0 0,0-1 1 0 0,0 1-1 0 0,0-1 0 0 0,0 0 0 0 0,0 1 0 0 0,0-1 0 0 0,0 0 0 0 0,0 1 1 0 0,1-1-1 0 0,-1 0 0 0 0,0 1 0 0 0,1-1 0 0 0,-1 0 0 0 0,1 0 0 0 0,0 0-3 0 0,-1 0 0 0 0,0 0 1 0 0,1 0-1 0 0,-1 0 0 0 0,0 1 0 0 0,1-1 0 0 0,-1 0 0 0 0,0 0 0 0 0,0 0 0 0 0,0 0 0 0 0,0 0 0 0 0,0 0 0 0 0,0 0 0 0 0,0 0 0 0 0,0 0 0 0 0,-1 0 0 0 0,1 0 0 0 0,0 1 0 0 0,0-1 0 0 0,-1 0 0 0 0,0 0 3 0 0,1 2 1 0 0,-1-1-1 0 0,0 1 0 0 0,1 0 0 0 0,0 0 0 0 0,-1 0 0 0 0,1-1 0 0 0,0 1 0 0 0,0 0 0 0 0,1 0 0 0 0,-1 0 0 0 0,1 0 1 0 0,-1-1-1 0 0,1 1 0 0 0,0 0 0 0 0,0 0 0 0 0,-1-2 3 0 0,1 0 0 0 0,-1 1 0 0 0,0-1 0 0 0,0 0 0 0 0,0 0 0 0 0,0 0 0 0 0,-1 0 0 0 0,1 0 0 0 0,0 0 0 0 0,0 0 0 0 0,-1 0 0 0 0,1 1 0 0 0,0-1 0 0 0,-1 0 0 0 0,1 0 0 0 0,-1 0 0 0 0,1 0 0 0 0,-1-1 0 0 0,0 1 0 0 0,1 0 0 0 0,-1 0 0 0 0,0 0 0 0 0,0 0-3 0 0,0 0-1 0 0,0 0 1 0 0,0 0 0 0 0,0 0 0 0 0,0 1 0 0 0,1-1-1 0 0,-1 0 1 0 0,0 1 0 0 0,1-1 0 0 0,-1 1-1 0 0,0 0 1 0 0,-3 14-3 0 0,3-14 33 0 0,1 0-1 0 0,-1-1 0 0 0,0 1 0 0 0,1 0 1 0 0,0-1-1 0 0,-1 1 0 0 0,1 0 1 0 0,0 0-1 0 0,0 0 0 0 0,0-1 0 0 0,0 1 1 0 0,0 0-1 0 0,0 0 0 0 0,1-1 0 0 0,-1 1-29 0 0,0-1 56 0 0,1 0 0 0 0,-1 0-1 0 0,0-1 1 0 0,0 1 0 0 0,0 0 0 0 0,0 0-1 0 0,0-1 1 0 0,0 1 0 0 0,0 0-1 0 0,0 0 1 0 0,0-1 0 0 0,-1 1-1 0 0,1 0 1 0 0,0 0 0 0 0,0-1-1 0 0,-1 1 1 0 0,1 0-56 0 0,-1 0 15 0 0,1 0 0 0 0,0 0 0 0 0,-1-1-1 0 0,1 1 1 0 0,0 0 0 0 0,0 0 0 0 0,0 0 0 0 0,0 0 0 0 0,0 0-1 0 0,-1 0 1 0 0,2 0 0 0 0,-1 0 0 0 0,0-1 0 0 0,0 1 0 0 0,0 1-15 0 0,-1 2-312 0 0,-1 6-668 0 0,2-9 982 0 0,0-1 1 0 0,1 1-1 0 0,-1-1 1 0 0,0 0-1 0 0,1 1 1 0 0,-1-1 0 0 0,0 0-1 0 0,1 0 1 0 0,-1 1-1 0 0,1-1 1 0 0,-1 0 0 0 0,1 0-1 0 0,-1 1 1 0 0,1-1-1 0 0,-1 0 1 0 0,0 0-1 0 0,1 0 1 0 0,-1 0 0 0 0,1 0-1 0 0,-1 0 1 0 0,1 0-1 0 0,-1 0 1 0 0,1 0 0 0 0,-1 0-1 0 0,1 0 1 0 0,-1 0-1 0 0,1 0 1 0 0,-1 0 0 0 0,1-1-1 0 0,0 1-2 0 0,16-3 528 0 0,0-1 1 0 0,0-1-1 0 0,7-3-528 0 0,15-5 72 0 0,14-4-72 0 0,-31 9 0 0 0,0 1 0 0 0,17-2 0 0 0,-29 7-11 0 0,0 0 84 0 0,0 0-1 0 0,-1 1 0 0 0,1 0 1 0 0,0 1-1 0 0,0 0 1 0 0,0 0-1 0 0,0 1 0 0 0,2 1-72 0 0,13 1 178 0 0,-19-3-509 0 0,1 1 1 0 0,-1-1 0 0 0,0 2-1 0 0,4 0 331 0 0,0 0-4602 0 0,4-2-1531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3:06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51 9584 0 0,'-10'-3'438'0'0,"8"3"-8"0"0,1 0-276 0 0,-4 0-96 0 0,4 0 146 0 0,38-6 5662 0 0,14-1-4769 0 0,2 5-422 0 0,-36 3-368 0 0,0-2-1 0 0,6 0-306 0 0,45-6 297 0 0,1 4-297 0 0,24-1 937 0 0,546-13 181 0 0,-426 25-1118 0 0,-172-7 147 0 0,2 1-3870 0 0,-41-2-828 0 0,8 2-1217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3:0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12152 0 0,'0'0'554'0'0,"0"0"-11"0"0,-6 6-328 0 0,-8 1 580 0 0,1 0 0 0 0,-16 5-795 0 0,4-1 1035 0 0,-10 4 216 0 0,10-4-556 0 0,0 1-1 0 0,0 1 0 0 0,-17 12-694 0 0,34-18 295 0 0,1 0 0 0 0,0 0-1 0 0,0 0 1 0 0,-3 6-295 0 0,5-7 261 0 0,2-1-157 0 0,1-1-1 0 0,-1 1 1 0 0,1-1-1 0 0,0 1 1 0 0,1 0-1 0 0,-2 3-103 0 0,0 1-13 0 0,3-7 35 0 0,0-1 0 0 0,0 1 0 0 0,0 0 0 0 0,0-1 0 0 0,0 1-1 0 0,0 0 1 0 0,1-1 0 0 0,-1 1 0 0 0,0 0 0 0 0,1-1 0 0 0,-1 1 0 0 0,1-1 0 0 0,0 1-1 0 0,0-1 1 0 0,-1 1 0 0 0,2 0-22 0 0,0 1 77 0 0,0-1-1 0 0,-1 1 1 0 0,1-1 0 0 0,0 1 0 0 0,0-1-1 0 0,1 0 1 0 0,-1 0 0 0 0,0 0-1 0 0,2 1-76 0 0,3 1 115 0 0,0-1 0 0 0,1 0 0 0 0,0 0 0 0 0,-1-1 0 0 0,1 1 0 0 0,0-2 0 0 0,0 1 0 0 0,7-1-115 0 0,14 1 85 0 0,25-2-85 0 0,-19-1-5 0 0,19-1 5 0 0,23-5 0 0 0,20-2 0 0 0,-74 7-1565 0 0,1-1-6261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3:45.12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11929 22 1376 0 0,'0'0'83'0'0,"0"0"0"0"0,0 1-1 0 0,0-1 1 0 0,0 0 0 0 0,0 0 0 0 0,0 1 0 0 0,0-1 0 0 0,0 0-1 0 0,0 0 1 0 0,0 0 0 0 0,-1 1 0 0 0,1-1 0 0 0,0 0 0 0 0,0 0 0 0 0,0 0-1 0 0,0 0 1 0 0,0 1 0 0 0,0-1 0 0 0,-1 0 0 0 0,1 0 0 0 0,0 0-1 0 0,0 0 1 0 0,0 0 0 0 0,0 1 0 0 0,-1-1 0 0 0,1 0 0 0 0,0 0-1 0 0,0 0 1 0 0,0 0 0 0 0,-1 0 0 0 0,1 0-83 0 0,-2 0 391 0 0,-1-1-1 0 0,1 1 1 0 0,0-1 0 0 0,-1 1 0 0 0,1 0 0 0 0,0 0-1 0 0,-1 0 1 0 0,1 1 0 0 0,-1-1-391 0 0,0 0 196 0 0,0 1-1 0 0,0-1 1 0 0,0 0 0 0 0,0 0-1 0 0,0-1 1 0 0,0 1 0 0 0,0-1-1 0 0,0 1-195 0 0,-19-6 472 0 0,0 2-1 0 0,-1 1 1 0 0,1 1-1 0 0,-1 1 0 0 0,-18 1-471 0 0,-19 0 446 0 0,-40 2 110 0 0,54-3-275 0 0,-24-1 107 0 0,22-1 60 0 0,-14 3-448 0 0,-37-3 346 0 0,31 1-58 0 0,-55 6-288 0 0,-1 0 112 0 0,-60 2 30 0 0,66-2-68 0 0,-203-4-2 0 0,116 4-72 0 0,-240 10 0 0 0,290-9 0 0 0,55-3 0 0 0,-3 5 0 0 0,-146 5 70 0 0,68-5 52 0 0,-253 2-61 0 0,371-9-58 0 0,-173 6-3 0 0,-461 1 0 0 0,120-15 0 0 0,391 6 0 0 0,-90 0 0 0 0,-70-3 0 0 0,278 6 0 0 0,-20 3 0 0 0,27 0 0 0 0,-53-4 0 0 0,12-3 0 0 0,-9 6 0 0 0,8-1 0 0 0,-5-4 0 0 0,1 0 0 0 0,24 1 0 0 0,-298-1 0 0 0,201 4 0 0 0,-145-8 0 0 0,219 6 0 0 0,-4 4 0 0 0,-45 1 0 0 0,103-6 0 0 0,5 1 0 0 0,-2 1 0 0 0,-94 4 0 0 0,42-2 0 0 0,-8-2 0 0 0,-11-5 0 0 0,56 4 0 0 0,-36 5 0 0 0,14-1 0 0 0,-17-3 2 0 0,38-1-10 0 0,-1 3-1 0 0,-2 3 9 0 0,24-2-6 0 0,-1-2 0 0 0,-31-4 6 0 0,24 1 19 0 0,-37 4-19 0 0,-33 1 16 0 0,70-3 217 0 0,-43 5-233 0 0,-29 5-49 0 0,-17 0 5 0 0,71-7 78 0 0,-9 4-34 0 0,-117 13-14 0 0,157-19 15 0 0,-8-2-1 0 0,-25 1-12 0 0,21 1-45 0 0,9 0 61 0 0,-11 3-4 0 0,-18 1 0 0 0,-70-1 0 0 0,29-3 88 0 0,-43 4-88 0 0,113-4 0 0 0,27 0 0 0 0,0-2 0 0 0,-11 0 0 0 0,-12-1 34 0 0,-23 2-34 0 0,1 1 15 0 0,54-2-36 0 0,-23 0 15 0 0,1-1 0 0 0,0-1 0 0 0,-18-4 6 0 0,32 3 9 0 0,-3 1-136 0 0,17 2-55 0 0,0 0-954 0 0,0 0-3750 0 0</inkml:trace>
  <inkml:trace contextRef="#ctx0" brushRef="#br0" timeOffset="825.112">308 144 4608 0 0,'0'0'208'0'0,"-1"0"-9"0"0,0 0-164 0 0,0 0 1 0 0,0 0-1 0 0,0 0 1 0 0,0 1-1 0 0,1-1 1 0 0,-1 0-1 0 0,0 0 1 0 0,0 1 0 0 0,0-1-1 0 0,0 0 1 0 0,1 1-1 0 0,-1-1 1 0 0,0 1-1 0 0,0-1 1 0 0,1 1 0 0 0,-1-1-1 0 0,0 1 1 0 0,1-1-1 0 0,-1 1 1 0 0,1 0-1 0 0,-1 0 1 0 0,1-1-1 0 0,-1 1-35 0 0,-2 3 410 0 0,1-2-322 0 0,0 0 0 0 0,0 0-1 0 0,1 0 1 0 0,-1 0-1 0 0,1 0 1 0 0,-1 0 0 0 0,1 1-1 0 0,0-1 1 0 0,0 1-1 0 0,0-1 1 0 0,0 1 0 0 0,0-1-1 0 0,0 1 1 0 0,1 0-1 0 0,-1-1 1 0 0,1 1 0 0 0,0 0-1 0 0,0-1 1 0 0,0 1-1 0 0,0 2-87 0 0,-2 22 638 0 0,1-23-505 0 0,1 0 0 0 0,0 1 0 0 0,0-1 0 0 0,0 0 0 0 0,0 1 0 0 0,1 2-133 0 0,1 19 578 0 0,-10 95 694 0 0,8-115-1230 0 0,0 0 0 0 0,0 0 1 0 0,1 0-1 0 0,0 0 0 0 0,1 2-42 0 0,2 24 163 0 0,-3 13 525 0 0,5 26-688 0 0,-4-13 424 0 0,-2-40-198 0 0,0-1 0 0 0,2 13-226 0 0,1-2 306 0 0,-2 0 0 0 0,-1 14-306 0 0,1 20 228 0 0,-1-28-163 0 0,-2 0 0 0 0,-1-1 0 0 0,-2 4-65 0 0,-3 36 128 0 0,-10 88 532 0 0,9-48 32 0 0,5-33-451 0 0,-5 0 1 0 0,-4 7-242 0 0,-12 74 344 0 0,6-28-249 0 0,10-68-95 0 0,3 2 0 0 0,-3 22 0 0 0,-6 90 49 0 0,-2 20 30 0 0,-8 22-25 0 0,24-198-47 0 0,-29 276 132 0 0,26-262-61 0 0,1 8-78 0 0,0 4 56 0 0,-4 64 240 0 0,-4 40 322 0 0,9-125-477 0 0,1 0-1 0 0,2 1 1 0 0,1 1-141 0 0,1 37 193 0 0,-1-12 100 0 0,3 5-293 0 0,1 29 204 0 0,-1-16-70 0 0,-2-33 2 0 0,-1 0 1 0 0,-3 0-1 0 0,-2 25-136 0 0,-1-26 164 0 0,3 1 0 0 0,1 1-164 0 0,0-1-23 0 0,-5 38 23 0 0,-1-3 221 0 0,2 10-221 0 0,-2 38 3 0 0,-3 7-3 0 0,6-38 60 0 0,1-15-56 0 0,2 14-4 0 0,-8 56-52 0 0,8-131-19 0 0,0-6-6167 0 0,0-5 248 0 0</inkml:trace>
  <inkml:trace contextRef="#ctx0" brushRef="#br0" timeOffset="2526.04">976 735 3224 0 0,'0'0'143'0'0,"0"0"266"0"0,0 0 1015 0 0,0 0 441 0 0,0 0 88 0 0,0 0-251 0 0,6 0-1128 0 0,5 2-281 0 0,0-1 1 0 0,1-1-1 0 0,-1 0 0 0 0,0 0 0 0 0,0-1 0 0 0,0 0 0 0 0,1-1 1 0 0,0-1-294 0 0,0 0 153 0 0,-1 0 0 0 0,0-1 1 0 0,0-1-1 0 0,0 0 0 0 0,-1 0 1 0 0,8-6-154 0 0,-9 7 35 0 0,-7 2-26 0 0,1 1 0 0 0,-1 0 0 0 0,0-1 0 0 0,0 1 0 0 0,0-1 1 0 0,0 0-1 0 0,0 0 0 0 0,-1 0 0 0 0,1 0 0 0 0,0 0 0 0 0,-1 0 0 0 0,1 0 0 0 0,-1 0 0 0 0,0 0 1 0 0,1-1-10 0 0,-3 2 14 0 0,0 0 0 0 0,0 0 0 0 0,0 1 0 0 0,0-1 0 0 0,0 0 0 0 0,0 1 0 0 0,-1-1 1 0 0,1 1-1 0 0,0 0 0 0 0,0-1 0 0 0,0 1 0 0 0,-1 0-14 0 0,1-1 19 0 0,-2 0 0 0 0,0 0 0 0 0,-1 0 0 0 0,1 1 0 0 0,-1-1 0 0 0,1 1 0 0 0,-1 0 0 0 0,1-1 0 0 0,-1 2 0 0 0,1-1 0 0 0,-1 0 0 0 0,1 1 0 0 0,0-1 0 0 0,-3 2-19 0 0,-8 2 109 0 0,1 1 1 0 0,-11 5-110 0 0,-3 1 358 0 0,22-9-312 0 0,0 0 1 0 0,0 1-1 0 0,0-1 1 0 0,0 1 0 0 0,1 0-1 0 0,-1 0 1 0 0,1 0-1 0 0,0 1 1 0 0,0 0 0 0 0,0 0-1 0 0,1 0 1 0 0,-1 0-47 0 0,2-1 19 0 0,0-1 1 0 0,1 1-1 0 0,-1 0 0 0 0,1-1 0 0 0,0 1 1 0 0,-1 0-1 0 0,1 0 0 0 0,1 0 1 0 0,-1-1-1 0 0,0 1 0 0 0,1 0 1 0 0,-1 0-1 0 0,1 0 0 0 0,0 0 0 0 0,0 0 1 0 0,0 0-1 0 0,1 0 0 0 0,-1 0 1 0 0,1 0-1 0 0,-1 0 0 0 0,1 0 0 0 0,0 0-19 0 0,1 1 47 0 0,-1-1 0 0 0,1 1 0 0 0,0-1 0 0 0,1 0 0 0 0,-1 0-1 0 0,0 0 1 0 0,1 0 0 0 0,0 0 0 0 0,0 0 0 0 0,0-1 0 0 0,0 1-1 0 0,0-1 1 0 0,0 0 0 0 0,0 0 0 0 0,1 0 0 0 0,-1 0-1 0 0,1-1 1 0 0,0 1 0 0 0,-1-1 0 0 0,1 0 0 0 0,0 0 0 0 0,2 0-47 0 0,3 1 87 0 0,1-1 0 0 0,-1 0 0 0 0,1 0 0 0 0,-1-1 0 0 0,1 0 0 0 0,-1-1 0 0 0,1 0 0 0 0,5-2-87 0 0,18-3 164 0 0,-23 5-119 0 0,0-1 0 0 0,0 0 0 0 0,-1-1 0 0 0,1 0-1 0 0,-1 0 1 0 0,4-2-45 0 0,-2-1 23 0 0,0 1 4 0 0,0-1 0 0 0,0-1 1 0 0,0 0-1 0 0,-1 0 1 0 0,0-1-1 0 0,6-6-27 0 0,-5 4-150 0 0,-1-1 1 0 0,-1-1-1 0 0,0 1 1 0 0,0-2-1 0 0,3-6 150 0 0,3-9-555 0 0,-2-1 0 0 0,0 0 0 0 0,1-8 555 0 0,-13 33-22 0 0,0 0 0 0 0,0-1 0 0 0,0 1 1 0 0,0-1-1 0 0,-1 1 0 0 0,0-1 0 0 0,0 1 0 0 0,0-1 0 0 0,-1 1 1 0 0,1-1-1 0 0,-1-1 22 0 0,1 5 6 0 0,0 0 0 0 0,0 1-1 0 0,-1-1 1 0 0,1 0 0 0 0,0 0 0 0 0,0 0 0 0 0,0 0 0 0 0,0 1 0 0 0,-1-1-1 0 0,1 0 1 0 0,0 0 0 0 0,-1 1 0 0 0,1-1 0 0 0,-1 0 0 0 0,1 1 0 0 0,-1-1 0 0 0,1 0-1 0 0,-1 1 1 0 0,1-1 0 0 0,-1 1 0 0 0,1-1 0 0 0,-1 1 0 0 0,0-1 0 0 0,1 1-1 0 0,-1-1 1 0 0,0 1 0 0 0,0 0 0 0 0,1-1 0 0 0,-1 1 0 0 0,0 0 0 0 0,0-1 0 0 0,1 1-1 0 0,-1 0 1 0 0,0 0 0 0 0,0 0 0 0 0,0 0 0 0 0,1 0 0 0 0,-1 0 0 0 0,0 0-1 0 0,0 0-5 0 0,-1 1 27 0 0,0-1 0 0 0,0 1-1 0 0,1 0 1 0 0,-1-1 0 0 0,0 1-1 0 0,1 0 1 0 0,-1 0 0 0 0,0 0-1 0 0,1 0 1 0 0,0 0 0 0 0,-1 1-1 0 0,1-1 1 0 0,0 0 0 0 0,-1 1-1 0 0,1-1 1 0 0,0 1 0 0 0,-1 1-27 0 0,-3 8 276 0 0,0 1 0 0 0,0 1 0 0 0,2-1 0 0 0,-1 1 0 0 0,1-1 0 0 0,1 1 0 0 0,1 0 0 0 0,-1 7-276 0 0,-2 15-118 0 0,1-6 170 0 0,1-1 0 0 0,2 12-52 0 0,-1 13-234 0 0,-2 50-820 0 0,3-80 1002 0 0,0 0 0 0 0,5 22 52 0 0,-2-10 103 0 0,8 44 164 0 0,-11-70-230 0 0,1 0 0 0 0,1 1 0 0 0,0-1 0 0 0,0 0 1 0 0,1 0-1 0 0,0-1 0 0 0,1 1 0 0 0,1 2-37 0 0,0-6 53 0 0,-4-4 18 0 0,-1-1 28 0 0,2 0-50 0 0,0 0 0 0 0,0-1 0 0 0,0 1 1 0 0,0-1-1 0 0,0 1 0 0 0,0-1 0 0 0,-1 0 1 0 0,1 1-1 0 0,0-1 0 0 0,0 0 0 0 0,0 0 1 0 0,-1-1-1 0 0,1 1 0 0 0,-1 0 0 0 0,1-1 1 0 0,0 1-50 0 0,22-29 534 0 0,-14 18-459 0 0,0-3-24 0 0,-1 0-1 0 0,0 0 0 0 0,-1-1 1 0 0,-1 0-1 0 0,0-1 1 0 0,-1 0-1 0 0,0-2-50 0 0,-5 16 5 0 0,-1 0 0 0 0,1-1 0 0 0,0 1 0 0 0,-1-1 0 0 0,0 1 1 0 0,0 0-1 0 0,0-1 0 0 0,0 1 0 0 0,0-1 0 0 0,-1 1 0 0 0,1-1 0 0 0,-1 1 0 0 0,0 0 0 0 0,-1-4-5 0 0,1 5 2 0 0,0 0 1 0 0,0 1-1 0 0,0-1 0 0 0,0 0 1 0 0,0 0-1 0 0,-1 1 1 0 0,1-1-1 0 0,-1 0 0 0 0,1 1 1 0 0,-1 0-1 0 0,1-1 1 0 0,-1 1-1 0 0,0 0 0 0 0,1 0 1 0 0,-1 0-1 0 0,0 0 1 0 0,0 0-1 0 0,0 0 0 0 0,0 0 1 0 0,0 1-1 0 0,0-1 1 0 0,0 1-1 0 0,0-1 0 0 0,0 1-2 0 0,-48-7-24 0 0,31 4-16 0 0,-1 0 0 0 0,0 1 0 0 0,1 1 0 0 0,-7 2 40 0 0,-1-2-105 0 0,22 0 82 0 0,0 1 0 0 0,0 0 0 0 0,1 0 1 0 0,-1 0-1 0 0,0 0 0 0 0,0 1 0 0 0,0 0 0 0 0,0 0 23 0 0,5-1-14 0 0,0 0 0 0 0,0 0-1 0 0,0 0 1 0 0,0 1 0 0 0,0-1-1 0 0,0 0 1 0 0,-1 0-1 0 0,1 0 1 0 0,0 0 0 0 0,0 0-1 0 0,0 0 1 0 0,0 0 0 0 0,0 0-1 0 0,0 0 1 0 0,0 0-1 0 0,0 0 1 0 0,-1 0 0 0 0,1 0-1 0 0,0 0 1 0 0,0 0 0 0 0,0 0-1 0 0,0 0 1 0 0,0 0 0 0 0,0 0-1 0 0,-1 0 1 0 0,1 0-1 0 0,0 0 1 0 0,0 0 0 0 0,0 0-1 0 0,0 0 1 0 0,0 0 0 0 0,0 0-1 0 0,0 0 1 0 0,-1 0-1 0 0,1 0 1 0 0,0 0 0 0 0,0 0-1 0 0,0 0 1 0 0,0 0 0 0 0,0 0-1 0 0,0 0 1 0 0,0 0 0 0 0,0-1-1 0 0,-1 1 1 0 0,1 0-1 0 0,0 0 1 0 0,0 0 0 0 0,0 0-1 0 0,0 0 1 0 0,0 0 0 0 0,0 0-1 0 0,0-1 1 0 0,0 1-1 0 0,0 0 1 0 0,0 0 0 0 0,0 0-1 0 0,0 0 1 0 0,0 0 0 0 0,0 0-1 0 0,0 0 1 0 0,0-1 0 0 0,0 1 14 0 0,4-6-2219 0 0,12-4-833 0 0,-4 4 1486 0 0</inkml:trace>
  <inkml:trace contextRef="#ctx0" brushRef="#br0" timeOffset="3366.7">1777 476 12152 0 0,'-4'-7'264'0'0,"2"3"-114"0"0,1 1 0 0 0,-1 0-1 0 0,0-1 1 0 0,0 1-1 0 0,0 0 1 0 0,-1 0 0 0 0,-2-2-150 0 0,5 5 35 0 0,-1-1 0 0 0,0 1 0 0 0,1 0 0 0 0,-1 0 0 0 0,1 0 0 0 0,-1 0 0 0 0,0 0 0 0 0,0 0 0 0 0,1 0 0 0 0,-1 0 0 0 0,0 0 0 0 0,1 0 0 0 0,-1 0 0 0 0,1 0 0 0 0,-1 1 0 0 0,0-1 0 0 0,1 0 0 0 0,-1 0 0 0 0,0 1 0 0 0,1-1 0 0 0,-1 0 0 0 0,1 1 0 0 0,-1-1 0 0 0,1 1 0 0 0,-1-1 0 0 0,1 0 0 0 0,-1 1 0 0 0,1-1 0 0 0,-1 1 0 0 0,1 0 0 0 0,0-1 0 0 0,-1 1 0 0 0,1 0-35 0 0,-14 21 541 0 0,-8 47-133 0 0,11-32 46 0 0,1 0 1 0 0,1 6-455 0 0,2-8 630 0 0,-36 205 517 0 0,29-119-506 0 0,12-90-507 0 0,1-1-1 0 0,1 1 0 0 0,3 18-133 0 0,3-27 66 0 0,-4-19-29 0 0,-1 0 0 0 0,0-1 0 0 0,0 1 0 0 0,-1 0 0 0 0,1 0-1 0 0,-1 0 1 0 0,1 1-37 0 0,11 9 330 0 0,-10-12-322 0 0,-1 0 1 0 0,0 0-1 0 0,0 0 0 0 0,1 0 1 0 0,-1 0-1 0 0,1 0 1 0 0,-1 0-1 0 0,1 0 1 0 0,-1 0-1 0 0,1-1 0 0 0,-1 1 1 0 0,1-1-1 0 0,0 1 1 0 0,-1-1-1 0 0,1 0 1 0 0,0 0-1 0 0,-1 1 1 0 0,1-1-1 0 0,0 0 0 0 0,-1 0 1 0 0,1-1-1 0 0,0 1 1 0 0,-1 0-1 0 0,1 0 1 0 0,0-1-1 0 0,-1 1 0 0 0,1-1 1 0 0,0 0-1 0 0,-1 1 1 0 0,1-1-1 0 0,0 0-8 0 0,3-2 55 0 0,0 0-1 0 0,1-1 1 0 0,-1 1 0 0 0,0-1-1 0 0,-1 0 1 0 0,1 0 0 0 0,-1-1-1 0 0,0 1-54 0 0,8-9 95 0 0,-7 8-53 0 0,0-1-1 0 0,0 0 0 0 0,-1 0 0 0 0,0 0 1 0 0,1-2-42 0 0,-4 6 4 0 0,9-15 39 0 0,-2 0 0 0 0,0 0 0 0 0,-1-1-1 0 0,0 0 1 0 0,3-18-43 0 0,-6 17-20 0 0,-3 15 2 0 0,1-1 1 0 0,-1 0 0 0 0,0 1 0 0 0,-1-1-1 0 0,1 0 1 0 0,-1 0 0 0 0,0 0 0 0 0,0 0-1 0 0,-1-2 18 0 0,-3-14-206 0 0,2 10 94 0 0,0 1 0 0 0,0-1 0 0 0,-3-5 112 0 0,4 14-7 0 0,0-1 0 0 0,0 1 0 0 0,0 0 0 0 0,-1-1 0 0 0,1 1 0 0 0,-1 0 0 0 0,1 0 0 0 0,-1 0 0 0 0,0 0 0 0 0,1 0 0 0 0,-1 0 0 0 0,0 1 0 0 0,0-1 0 0 0,0 1 0 0 0,-1-1 0 0 0,0 0 7 0 0,-9-4-34 0 0,1 1 0 0 0,-1 0 1 0 0,0 0-1 0 0,-1 1 0 0 0,1 1 1 0 0,-1 0-1 0 0,1 1 0 0 0,-12-1 34 0 0,2 8-74 0 0,21-5-9 0 0,1 0-54 0 0,0 0-21 0 0,2 1 135 0 0,0 0-1 0 0,-1 0 0 0 0,1 0 1 0 0,0 0-1 0 0,0 0 0 0 0,0 0 0 0 0,-1-1 1 0 0,1 1-1 0 0,2 0 24 0 0,8 1-16 0 0,0 1-1 0 0,0-1 0 0 0,0-1 1 0 0,1 0-1 0 0,-1-1 1 0 0,0 0-1 0 0,6-2 17 0 0,16-2 5 0 0,0-1-1 0 0,0-3-4 0 0,-9 3 11 0 0,1-1 0 0 0,-2-2-1 0 0,1-1 1 0 0,-1 0 0 0 0,-1-2-1 0 0,17-10-10 0 0,-35 17 16 0 0,0 0-1 0 0,-1 0 0 0 0,0 0 1 0 0,0-1-1 0 0,0 1 0 0 0,1-4-15 0 0,-4 6 9 0 0,0 1-1 0 0,0 0 0 0 0,0 0 0 0 0,0-1 1 0 0,0 1-1 0 0,-1-1 0 0 0,1 1 0 0 0,-1 0 0 0 0,1-1 1 0 0,-1 1-1 0 0,0-1 0 0 0,1 1 0 0 0,-1-1 1 0 0,0 1-1 0 0,0-1 0 0 0,0 0 0 0 0,0 1 0 0 0,0-1 1 0 0,0 1-1 0 0,-1-1 0 0 0,1 1 0 0 0,0-1 1 0 0,-1 1-1 0 0,1-1 0 0 0,-1 0-8 0 0,0 1 5 0 0,-1-1 0 0 0,1 0 0 0 0,-1 0 0 0 0,0 1-1 0 0,1-1 1 0 0,-1 1 0 0 0,0-1 0 0 0,0 1 0 0 0,0 0 0 0 0,0 0 0 0 0,0 0 0 0 0,0 0 0 0 0,-1 0 0 0 0,1 0 0 0 0,0 1-1 0 0,-2-1-4 0 0,-3-1-14 0 0,0 1-1 0 0,0 0 0 0 0,0 0 0 0 0,0 0 0 0 0,0 1 0 0 0,0 0 0 0 0,0 1 0 0 0,0 0 0 0 0,0 0 0 0 0,0 0 0 0 0,0 1 1 0 0,0 0-1 0 0,0 0 0 0 0,1 0 0 0 0,-1 1 0 0 0,1 0 0 0 0,-5 4 15 0 0,8-5-3 0 0,-1 1 0 0 0,1-1-1 0 0,0 1 1 0 0,0 0 0 0 0,0 0 0 0 0,1 0-1 0 0,-1 1 1 0 0,1-1 0 0 0,0 1 0 0 0,0-1-1 0 0,0 1 1 0 0,0 0 0 0 0,1-1 0 0 0,-2 4 3 0 0,2-4-3 0 0,0 1 1 0 0,1-1 0 0 0,-1 0-1 0 0,1 0 1 0 0,0 1-1 0 0,-1-1 1 0 0,1 0 0 0 0,1 0-1 0 0,-1 1 1 0 0,0-1-1 0 0,1 0 1 0 0,0 0 0 0 0,-1 1-1 0 0,1-1 1 0 0,1 0 0 0 0,-1 0-1 0 0,0 0 1 0 0,1 0-1 0 0,0 0 3 0 0,0 1 0 0 0,0-1 0 0 0,0-1 0 0 0,1 1 0 0 0,-1 0 0 0 0,1-1 0 0 0,0 1 0 0 0,0-1 0 0 0,0 0 0 0 0,0 0 0 0 0,0 0 0 0 0,0 0 0 0 0,0 0 0 0 0,1-1 0 0 0,9 6 0 0 0,-8-4-14 0 0,1 0 0 0 0,-1-1-1 0 0,0 0 1 0 0,1 0-1 0 0,0 0 1 0 0,-1 0-1 0 0,1-1 1 0 0,0 0-1 0 0,0-1 1 0 0,0 1-1 0 0,0-1 1 0 0,0 0 0 0 0,5-1 14 0 0,26-5-5876 0 0,-22 2 140 0 0</inkml:trace>
  <inkml:trace contextRef="#ctx0" brushRef="#br0" timeOffset="3648.554">2289 717 12384 0 0,'0'0'281'0'0,"0"0"40"0"0,0 0 21 0 0,0 0-45 0 0,-1 0-197 0 0,-1-1 18 0 0,0 1 1 0 0,1-1 0 0 0,-1 1-1 0 0,0 0 1 0 0,1 0-1 0 0,-1 0 1 0 0,0 0 0 0 0,0 0-1 0 0,0 0 1 0 0,1 0-1 0 0,-1 0 1 0 0,0 1-1 0 0,1-1 1 0 0,-1 0 0 0 0,0 1-1 0 0,1 0 1 0 0,-1 0-119 0 0,-4 1 479 0 0,2-1-140 0 0,0 1 1 0 0,0-1 0 0 0,0 1 0 0 0,0 0 0 0 0,1 1 0 0 0,-1-1-1 0 0,1 1 1 0 0,-1-1 0 0 0,-1 4-340 0 0,2-4-60 0 0,1 0 0 0 0,0 1-1 0 0,0-1 1 0 0,0 1 0 0 0,0-1 0 0 0,0 1 0 0 0,1 0-1 0 0,-1 0 1 0 0,1 0 0 0 0,0-1 0 0 0,-1 1 0 0 0,1 0-1 0 0,0 3 61 0 0,-4 9 36 0 0,4-14-31 0 0,0 1 0 0 0,1-1 0 0 0,-1 1 0 0 0,1 0-1 0 0,-1-1 1 0 0,1 1 0 0 0,-1-1 0 0 0,1 1 0 0 0,0 0 0 0 0,0-1-1 0 0,0 1 1 0 0,0 0 0 0 0,0-1 0 0 0,0 1 0 0 0,0-1-1 0 0,0 1 1 0 0,1 0 0 0 0,-1-1 0 0 0,1 1 0 0 0,-1-1-1 0 0,1 1 1 0 0,0-1 0 0 0,0 2-5 0 0,1 0 22 0 0,-1 0 0 0 0,1 0 0 0 0,0-1 0 0 0,0 1 0 0 0,0 0 0 0 0,1-1 0 0 0,-1 0 0 0 0,0 1-1 0 0,1-1 1 0 0,0 0 0 0 0,-1 0 0 0 0,1-1 0 0 0,0 1 0 0 0,0 0 0 0 0,0-1 0 0 0,0 0 0 0 0,0 0 0 0 0,0 0 0 0 0,1 0 0 0 0,-1 0 0 0 0,3 0-22 0 0,3 0 58 0 0,0-1 0 0 0,0 0 1 0 0,0 0-1 0 0,0-1 1 0 0,1 0-1 0 0,-1-1 0 0 0,4-1-58 0 0,-4 1-138 0 0,0 0-1 0 0,-1-1 0 0 0,1-1 0 0 0,-1 0 0 0 0,5-3 139 0 0,9-7-5436 0 0,-12 6-329 0 0</inkml:trace>
  <inkml:trace contextRef="#ctx0" brushRef="#br0" timeOffset="3969.315">2501 612 10136 0 0,'0'0'464'0'0,"0"0"-10"0"0,1 16 589 0 0,10 41 2474 0 0,-7-37-2880 0 0,-1 0-1 0 0,-1 0 0 0 0,-1 0 1 0 0,-1 1-1 0 0,-2 13-636 0 0,0 17-709 0 0,0-40 467 0 0,2-24-2819 0 0,2-5 1290 0 0,-2 1-18 0 0</inkml:trace>
  <inkml:trace contextRef="#ctx0" brushRef="#br0" timeOffset="4260.402">2579 703 6912 0 0,'0'0'528'0'0,"13"-2"-122"0"0,-7 2-137 0 0,-1 0 912 0 0,-1 0 0 0 0,1 0 0 0 0,0 1 0 0 0,0-1 0 0 0,2 2-1181 0 0,-5-2 309 0 0,0 1-1 0 0,0 0 0 0 0,-1 0 0 0 0,1-1 1 0 0,0 1-1 0 0,-1 1 0 0 0,1-1 1 0 0,0 0-1 0 0,-1 0 0 0 0,1 0 1 0 0,-1 1-1 0 0,0-1 0 0 0,0 1 0 0 0,1-1 1 0 0,0 2-309 0 0,15 21 259 0 0,-12-18 13 0 0,0 1-1 0 0,0-1 1 0 0,-1 1 0 0 0,1 0 0 0 0,-2 1-1 0 0,1-1 1 0 0,0 4-272 0 0,1 3 420 0 0,2 9 81 0 0,-7-19-435 0 0,4 7 150 0 0,-2-6-175 0 0,-1-3-300 0 0,-1-2-813 0 0,0 0-326 0 0,0 0-61 0 0,0 0-11 0 0</inkml:trace>
  <inkml:trace contextRef="#ctx0" brushRef="#br0" timeOffset="4654.161">2847 671 11600 0 0,'0'0'530'0'0,"1"1"-473"0"0,-1-1-1 0 0,1 1 1 0 0,0 0-1 0 0,0-1 0 0 0,-1 1 1 0 0,1 0-1 0 0,0 0 1 0 0,-1-1-1 0 0,1 1 0 0 0,-1 0 1 0 0,1 0-1 0 0,-1 0 1 0 0,1 0-57 0 0,3 25 34 0 0,-2-15 193 0 0,0 1 1 0 0,-1-1 0 0 0,0 7-228 0 0,1 1 849 0 0,-1-14-553 0 0,-1 0 1 0 0,1-1 0 0 0,-1 1-1 0 0,0 0 1 0 0,-1 1-297 0 0,1-4 138 0 0,0 0 0 0 0,0 0 1 0 0,0 1-1 0 0,0-1 0 0 0,1 0 1 0 0,-1 0-1 0 0,1 0 0 0 0,-1 0 1 0 0,1 0-1 0 0,-1-1 0 0 0,2 2-138 0 0,2 15 681 0 0,-4-17-666 0 0,0 0-1 0 0,0-1 1 0 0,1 1-1 0 0,-1-1 1 0 0,0 1-1 0 0,0-1 0 0 0,0 1 1 0 0,1 0-1 0 0,-1-1 1 0 0,0 1-1 0 0,1-1 0 0 0,-1 1 1 0 0,1-1-1 0 0,-1 0 1 0 0,1 1-1 0 0,-1-1 1 0 0,0 1-1 0 0,1-1 0 0 0,-1 0 1 0 0,1 1-1 0 0,0-1 1 0 0,-1 0-1 0 0,1 0 0 0 0,-1 1 1 0 0,1-1-1 0 0,-1 0 1 0 0,1 0-1 0 0,0 0 1 0 0,-1 0-1 0 0,1 0 0 0 0,-1 1 1 0 0,1-1-1 0 0,0 0 1 0 0,-1-1-1 0 0,1 1 0 0 0,-1 0 1 0 0,1 0-15 0 0,19-2 358 0 0,-18 1-344 0 0,-1 1-1 0 0,0-1 1 0 0,0 1-1 0 0,0-1 1 0 0,0 1-1 0 0,0-1 1 0 0,0 0-1 0 0,0 1 1 0 0,0-1-1 0 0,0 0 1 0 0,0 0-1 0 0,-1 0 1 0 0,1 0-1 0 0,0 0 1 0 0,0 0-1 0 0,-1 0 0 0 0,1 0 1 0 0,-1 0-1 0 0,1 0 1 0 0,-1 0-1 0 0,1 0-13 0 0,9-14 109 0 0,-8 12-114 0 0,1 0 0 0 0,-1 0 0 0 0,0 0 0 0 0,0-1-1 0 0,0 1 1 0 0,0-1 0 0 0,-1 1 0 0 0,1-1 0 0 0,-1 0-1 0 0,0 1 1 0 0,0-1 0 0 0,-1 0 0 0 0,1 0 0 0 0,0-3 5 0 0,2-10-256 0 0,4 5 82 0 0,-7 12 164 0 0,1-1 0 0 0,0 0 0 0 0,-1 0 0 0 0,1 0 0 0 0,0 0 0 0 0,-1 1 0 0 0,1-1 0 0 0,-1 0 0 0 0,0 0 0 0 0,1 0 0 0 0,-1 0 0 0 0,0 0 0 0 0,1-1 10 0 0,-2 0-33 0 0,1 2 27 0 0,0-1 0 0 0,0 0 1 0 0,0 1-1 0 0,0-1 0 0 0,0 1 0 0 0,0-1 0 0 0,0 0 0 0 0,0 1 0 0 0,0-1 0 0 0,1 0 1 0 0,-1 1-1 0 0,0-1 0 0 0,0 1 0 0 0,0-1 0 0 0,1 1 0 0 0,-1-1 0 0 0,0 1 1 0 0,1-1-1 0 0,-1 0 0 0 0,0 1 0 0 0,1 0 0 0 0,-1-1 0 0 0,1 1 0 0 0,-1-1 0 0 0,1 1 1 0 0,-1-1-1 0 0,1 1 0 0 0,-1 0 0 0 0,1-1 0 0 0,-1 1 0 0 0,1 0 0 0 0,-1 0 1 0 0,1-1-1 0 0,-1 1 0 0 0,1 0 6 0 0,0-1-24 0 0,9-1-110 0 0,-9 3 122 0 0,0-1 0 0 0,0 1 0 0 0,0-1 0 0 0,-1 1-1 0 0,1-1 1 0 0,0 1 0 0 0,0 0 0 0 0,-1-1 0 0 0,1 1-1 0 0,0 0 1 0 0,-1 0 0 0 0,1 0 0 0 0,-1-1-1 0 0,1 1 1 0 0,-1 0 0 0 0,1 0 0 0 0,-1 1 12 0 0,6 6-57 0 0,-4-7 56 0 0,-1 1 0 0 0,1 0 0 0 0,0-1 0 0 0,0 1 0 0 0,-1 0 0 0 0,1 0 0 0 0,-1 0 0 0 0,1 0 0 0 0,-1 0 0 0 0,0 1-1 0 0,1 1 2 0 0,-2-4 0 0 0,1 1 0 0 0,-1 0 0 0 0,0-1-1 0 0,1 1 1 0 0,-1-1 0 0 0,0 1 0 0 0,1-1-1 0 0,-1 1 1 0 0,1-1 0 0 0,-1 1 0 0 0,0-1-1 0 0,1 0 1 0 0,-1 1 0 0 0,1-1 0 0 0,0 1-1 0 0,-1-1 1 0 0,1 0 0 0 0,-1 0 0 0 0,1 1-1 0 0,-1-1 1 0 0,1 0 0 0 0,0 0 0 0 0,20 10 73 0 0,-13-5-11 0 0,-6-3-59 0 0,0-1-1 0 0,0 1 0 0 0,1-1 0 0 0,-1 0 0 0 0,1 0 0 0 0,-1 0 0 0 0,1 0 0 0 0,-1 0 0 0 0,1-1 0 0 0,-1 1 0 0 0,1-1 0 0 0,0 0 0 0 0,-1 1 0 0 0,1-1 0 0 0,0 0 0 0 0,1-1-2 0 0,2 1 16 0 0,-1-1 0 0 0,1 0 0 0 0,-1 0 0 0 0,1 0 0 0 0,-1-1 0 0 0,0 0 0 0 0,0 0 0 0 0,3-1-16 0 0,2-2 32 0 0,-6 3-17 0 0,0 1-1 0 0,-1-1 1 0 0,1 0 0 0 0,-1 0 0 0 0,0 0 0 0 0,0 0 0 0 0,0-1 0 0 0,0 1-1 0 0,2-3-14 0 0,8-6 75 0 0,-11 10-75 0 0,-1 0 0 0 0,0 0 1 0 0,0 0-1 0 0,1 0 0 0 0,-1 0 0 0 0,0 0 1 0 0,0 0-1 0 0,0 0 0 0 0,0 0 1 0 0,0 0-1 0 0,-1-1 0 0 0,1 1 1 0 0,0 0-1 0 0,0-1 0 0 0,-1 1 1 0 0,1 0-1 0 0,-1-1 0 0 0,1 1 0 0 0,-1-2 0 0 0,1 1-9 0 0,-1 0 0 0 0,1 1 0 0 0,0-1 0 0 0,-1 0 0 0 0,1 1 0 0 0,0-1 0 0 0,0 1 0 0 0,0-1 0 0 0,0 0 9 0 0,0 2-15 0 0,0-1-1 0 0,-1 1 1 0 0,1-1-1 0 0,-1 0 1 0 0,1 1-1 0 0,-1-1 1 0 0,1 0-1 0 0,-1 1 1 0 0,0-1-1 0 0,1 0 1 0 0,-1 0 0 0 0,0 1-1 0 0,1-1 1 0 0,-1 0-1 0 0,0 0 1 0 0,0 0-1 0 0,0 0 1 0 0,0 1-1 0 0,0-1 1 0 0,0 0-1 0 0,0 0 1 0 0,0 0 0 0 0,0 0-1 0 0,0 1 1 0 0,0-1-1 0 0,-1 0 1 0 0,1 0-1 0 0,0 1 1 0 0,-1-1-1 0 0,1 0 1 0 0,0 0-1 0 0,-1 0 16 0 0,-6-6-204 0 0,6 6 152 0 0,0-1 0 0 0,0 1 0 0 0,-1-1 0 0 0,1 1 0 0 0,0-1 0 0 0,0 1 0 0 0,1-1 0 0 0,-1 1 0 0 0,-1-3 52 0 0,2 4-19 0 0,0 0-1 0 0,-1-1 1 0 0,1 1-1 0 0,0 0 1 0 0,-1 0-1 0 0,1-1 1 0 0,-1 1-1 0 0,1 0 0 0 0,0 0 1 0 0,-1 0-1 0 0,1-1 1 0 0,-1 1-1 0 0,1 0 1 0 0,-1 0-1 0 0,1 0 0 0 0,0 0 1 0 0,-1 0-1 0 0,1 0 1 0 0,-1 0-1 0 0,0 0 20 0 0,0 0-59 0 0,-25-4-235 0 0,24 4 166 0 0,-1 1 9 0 0,3-1 117 0 0,-2 1-13 0 0,-1 0 0 0 0,1 0 0 0 0,0 0 0 0 0,-1 0 0 0 0,1 0 1 0 0,0 0-1 0 0,0 1 0 0 0,0-1 0 0 0,0 1 0 0 0,0-1 0 0 0,0 1 0 0 0,0 0 1 0 0,0 0-1 0 0,1 0 0 0 0,-1 0 0 0 0,1 0 0 0 0,-1 0 0 0 0,0 2 15 0 0,-9 12 35 0 0,10-15-14 0 0,-1 1 0 0 0,1-1-1 0 0,0 1 1 0 0,-1 0 0 0 0,1 0 0 0 0,0-1-1 0 0,0 1 1 0 0,0 0 0 0 0,0 0 0 0 0,1 0 0 0 0,-1 0-1 0 0,0 0 1 0 0,1 1 0 0 0,0-1 0 0 0,-1 1-21 0 0,2 3 394 0 0,0-4-223 0 0,-1 0 1 0 0,1 0-1 0 0,-1 0 0 0 0,0 0 1 0 0,0 0-1 0 0,0 0 0 0 0,0 0 1 0 0,0 0-1 0 0,0 0 0 0 0,-1 0 1 0 0,1 0-1 0 0,-1-1 0 0 0,1 1 0 0 0,-1 0 1 0 0,0 1-172 0 0,0-1 7 0 0,0-1 0 0 0,0 1 0 0 0,0-1 0 0 0,1 1 0 0 0,-1 0 0 0 0,0 0 0 0 0,1-1 0 0 0,0 1 0 0 0,-1 0 0 0 0,1 0 0 0 0,0 0 0 0 0,0 0 0 0 0,0-1 0 0 0,0 1 0 0 0,0 0 0 0 0,1 0 0 0 0,-1 0 0 0 0,0-1 0 0 0,1 1 0 0 0,-1 0 0 0 0,1 0 1 0 0,0-1-1 0 0,0 1 0 0 0,-1 0 0 0 0,1-1 0 0 0,0 1 0 0 0,0-1 0 0 0,1 1 0 0 0,0 0-7 0 0,6 12-362 0 0,-8-13 362 0 0,0 1 0 0 0,1-1 0 0 0,0 0 0 0 0,-1 0 0 0 0,1 0 0 0 0,0 0 1 0 0,-1 1-1 0 0,1-1 0 0 0,0 0 0 0 0,0 0 0 0 0,0 0 0 0 0,0 0 0 0 0,0-1 0 0 0,0 1 1 0 0,0 0-1 0 0,0 0 0 0 0,49 20-80 0 0,-44-18-31 0 0,0-1 0 0 0,0-1 0 0 0,0 1 0 0 0,0-1 0 0 0,0 0 0 0 0,5 0 111 0 0,15 3-237 0 0,-11-1 235 0 0,0 1 94 0 0,1-1 0 0 0,-1-1 0 0 0,1 0 0 0 0,0-1-1 0 0,2-1-91 0 0,27-2-1609 0 0,19-4 1609 0 0,-28 1-639 0 0</inkml:trace>
  <inkml:trace contextRef="#ctx0" brushRef="#br0" timeOffset="9781.326">4703 648 5528 0 0,'-1'-36'672'0'0,"0"15"750"0"0,1 1 1 0 0,3-19-1423 0 0,18-64 3053 0 0,-15 77-2095 0 0,-4 19-626 0 0,0 1-1 0 0,-1-1 0 0 0,0 0 0 0 0,0 0 0 0 0,0 0 0 0 0,-1 0 0 0 0,0 0 0 0 0,0 0 0 0 0,-1 0 1 0 0,0-1-332 0 0,1 8 50 0 0,0-1 1 0 0,0 1 0 0 0,0-1 0 0 0,0 1 0 0 0,-1-1 0 0 0,1 1 0 0 0,0-1 0 0 0,0 1-1 0 0,-1-1 1 0 0,1 1 0 0 0,0 0 0 0 0,0-1 0 0 0,-1 1 0 0 0,1-1 0 0 0,0 1 0 0 0,-1 0 0 0 0,1-1-1 0 0,-1 1 1 0 0,1 0 0 0 0,-1-1 0 0 0,1 1 0 0 0,0 0 0 0 0,-1 0 0 0 0,1-1 0 0 0,-1 1 0 0 0,1 0-1 0 0,-1 0 1 0 0,1 0 0 0 0,-1 0 0 0 0,0 0 0 0 0,1 0 0 0 0,-1 0-51 0 0,0 0 36 0 0,0 0-1 0 0,-1 1 1 0 0,1-1 0 0 0,-1 0 0 0 0,1 1-1 0 0,0 0 1 0 0,0-1 0 0 0,-1 1 0 0 0,1 0-1 0 0,0-1 1 0 0,0 1 0 0 0,-1 1-36 0 0,-3 2 5 0 0,1 0 0 0 0,-1 1 0 0 0,1 0 0 0 0,0-1 0 0 0,-1 4-5 0 0,-8 14 27 0 0,1 1 1 0 0,0 0-1 0 0,2 1 1 0 0,1 0-1 0 0,-1 7-27 0 0,0 8 22 0 0,1 2 0 0 0,-4 37-22 0 0,12-67 20 0 0,0 1 0 0 0,0-1-1 0 0,1 0 1 0 0,1 0 0 0 0,0 1-1 0 0,0-1 1 0 0,1 0 0 0 0,1 0-1 0 0,1 2-19 0 0,-3-8 18 0 0,1-1-1 0 0,0 1 1 0 0,0-1-1 0 0,0 0 0 0 0,1 1 1 0 0,-1-1-1 0 0,1 0 1 0 0,0-1-1 0 0,0 1 0 0 0,1-1 1 0 0,-1 1-1 0 0,1-1 1 0 0,-1 0-1 0 0,1 0 1 0 0,0 0-1 0 0,0-1 0 0 0,0 0 1 0 0,1 1-1 0 0,-1-1 1 0 0,1-1-1 0 0,-1 1 0 0 0,4 0-17 0 0,2 0 81 0 0,0 0 0 0 0,0-1 0 0 0,0-1 0 0 0,1 1 0 0 0,-1-2-1 0 0,0 1 1 0 0,0-1 0 0 0,1-1 0 0 0,5-1-81 0 0,10-4 97 0 0,-1-1 0 0 0,0-1 0 0 0,4-3-97 0 0,-5 1 63 0 0,-1-2 0 0 0,0-1 1 0 0,-1-1-1 0 0,0-1 0 0 0,8-9-63 0 0,-23 18 35 0 0,0 0 0 0 0,-1 0 0 0 0,1-1 1 0 0,-2 0-1 0 0,6-8-35 0 0,-1 1 60 0 0,-9 14-55 0 0,0 0 1 0 0,-1-1-1 0 0,1 1 0 0 0,0 0 0 0 0,-1 0 1 0 0,1-1-1 0 0,0 1 0 0 0,-1 0 1 0 0,0-1-1 0 0,1 1 0 0 0,-1-1 0 0 0,0 1 1 0 0,0-1-1 0 0,0 1 0 0 0,0-1 1 0 0,0 1-1 0 0,0 0 0 0 0,0-1 0 0 0,0 1 1 0 0,0-1-1 0 0,-1 1 0 0 0,1-1 1 0 0,-1 1-1 0 0,1 0 0 0 0,-1-1 0 0 0,1 1 1 0 0,-1-1-6 0 0,0 2 2 0 0,0-1-1 0 0,0 0 1 0 0,0 0 0 0 0,0 0 0 0 0,0 1 0 0 0,0-1 0 0 0,0 1 0 0 0,0-1 0 0 0,0 1 0 0 0,0-1 0 0 0,0 1-1 0 0,-1-1 1 0 0,1 1 0 0 0,0 0 0 0 0,0 0 0 0 0,0-1 0 0 0,0 1 0 0 0,-1 0 0 0 0,1 0 0 0 0,0 0 0 0 0,0 1-1 0 0,0-1 1 0 0,-1 0 0 0 0,1 0 0 0 0,0 1 0 0 0,0-1 0 0 0,0 0 0 0 0,0 1 0 0 0,0-1 0 0 0,0 1 0 0 0,-1 0-1 0 0,1-1 1 0 0,0 1-2 0 0,-9 5-22 0 0,0 0-1 0 0,0 1 0 0 0,1 0 0 0 0,0 1 1 0 0,0 0-1 0 0,1 0 0 0 0,0 1 0 0 0,0 0 1 0 0,1 0-1 0 0,0 1 0 0 0,1 0 0 0 0,0 0 1 0 0,0 0-1 0 0,1 1 0 0 0,1 0 0 0 0,-1 2 23 0 0,4-10 0 0 0,0 1-1 0 0,-1 0 0 0 0,2 0 0 0 0,-1 0 0 0 0,0 0 1 0 0,1 0-1 0 0,0 1 0 0 0,0-1 0 0 0,0 0 0 0 0,0 0 1 0 0,1 0-1 0 0,0 0 0 0 0,0 0 0 0 0,0 0 0 0 0,1 2 1 0 0,-2-2 0 0 0,0-4 1 0 0,0 1 0 0 0,0 0-1 0 0,0 0 1 0 0,0-1 0 0 0,0 1-1 0 0,0 0 1 0 0,0 0-1 0 0,0-1 1 0 0,1 1 0 0 0,-1 0-1 0 0,0 0 1 0 0,1-1 0 0 0,-1 1-1 0 0,0 0 1 0 0,1-1-1 0 0,-1 1 1 0 0,1-1 0 0 0,-1 1-1 0 0,1 0 0 0 0,6 6 62 0 0,-4-5-33 0 0,0 0-1 0 0,0-1 1 0 0,1 1 0 0 0,-1-1 0 0 0,0 0 0 0 0,1 0-1 0 0,-1 0 1 0 0,1-1 0 0 0,-1 1 0 0 0,1-1 0 0 0,0 0 0 0 0,-1 0-1 0 0,1 0 1 0 0,-1 0 0 0 0,1 0 0 0 0,-1-1 0 0 0,1 0-1 0 0,-1 0 1 0 0,1 0 0 0 0,-1 0 0 0 0,0 0 0 0 0,2-1-29 0 0,10-5 159 0 0,-1-1 1 0 0,0 0 0 0 0,0-1-1 0 0,4-5-159 0 0,-7 7 108 0 0,2-4-164 0 0,1-1 0 0 0,-1-1 1 0 0,-1 0-1 0 0,1-1 56 0 0,-1 0 17 0 0,-4 4-46 0 0,13-12 117 0 0,-20 21-92 0 0,1 0 0 0 0,-1 0 0 0 0,0 0 0 0 0,1 0 0 0 0,-1 0 0 0 0,1 0 0 0 0,-1 1 0 0 0,1-1 0 0 0,0 0 0 0 0,-1 1 0 0 0,1-1 0 0 0,0 1 0 0 0,-1 0 0 0 0,1 0 0 0 0,0 0 4 0 0,-2 0-19 0 0,1 0 1 0 0,0 0-1 0 0,-1 1 0 0 0,1-1 1 0 0,-1 0-1 0 0,1 1 0 0 0,-1-1 0 0 0,1 1 1 0 0,-1-1-1 0 0,1 1 0 0 0,-1-1 1 0 0,0 1-1 0 0,1-1 0 0 0,-1 1 0 0 0,0-1 1 0 0,1 1-1 0 0,-1-1 0 0 0,0 1 1 0 0,1 0-1 0 0,-1-1 0 0 0,0 1 1 0 0,0 0 18 0 0,5 17-109 0 0,-4-16 70 0 0,0 6 9 0 0,0-1-1 0 0,0 1 0 0 0,0-1 0 0 0,-1 1 1 0 0,0-1-1 0 0,-1 1 0 0 0,0 1 31 0 0,0 2-24 0 0,0 0 0 0 0,1 1 0 0 0,0-1-1 0 0,1 1 1 0 0,2 9 24 0 0,-1-14 11 0 0,-1-6 46 0 0,13-1 135 0 0,-10-2-108 0 0,0 0 0 0 0,-1 0 0 0 0,0-1 0 0 0,1 1 0 0 0,-1-1 0 0 0,0 0 0 0 0,0 1-1 0 0,0-2 1 0 0,0 0-84 0 0,9-7 75 0 0,5-6-247 0 0,-2 0 1 0 0,8-10 171 0 0,-8 8 158 0 0,1 1 1 0 0,10-8-159 0 0,-24 24 21 0 0,1-1-41 0 0,1 0 0 0 0,0-1 0 0 0,0 2-1 0 0,0-1 1 0 0,0 0 0 0 0,3 0 20 0 0,-6 2-21 0 0,1 0 0 0 0,0 1 0 0 0,1-1 1 0 0,-1 1-1 0 0,0 0 0 0 0,0-1 0 0 0,0 1 0 0 0,0 0 0 0 0,0 0 0 0 0,0 1 0 0 0,0-1 0 0 0,0 0 0 0 0,0 1 0 0 0,0-1 0 0 0,0 1 0 0 0,0-1 0 0 0,1 2 21 0 0,0-1-35 0 0,0 1 0 0 0,0 0 0 0 0,-1 0 0 0 0,1 0-1 0 0,-1 1 1 0 0,1-1 0 0 0,-1 1 0 0 0,0-1 0 0 0,0 1-1 0 0,0 0 1 0 0,0 0 0 0 0,1 2 35 0 0,0 0-10 0 0,0-1 0 0 0,0 1 0 0 0,0-1 0 0 0,1 0 0 0 0,1 1 10 0 0,-3-3 22 0 0,5 5-175 0 0,1-1 1 0 0,1 1-1 0 0,-1-2 1 0 0,5 3 152 0 0,-11-6-69 0 0,1-1 1 0 0,0 0-1 0 0,-1 0 1 0 0,1 0 0 0 0,0 0-1 0 0,0 0 1 0 0,0-1-1 0 0,0 1 1 0 0,0-1 0 0 0,-1 0-1 0 0,1 0 1 0 0,0 0-1 0 0,0 0 1 0 0,0 0 0 0 0,0-1-1 0 0,0 1 1 0 0,0-1-1 0 0,0 0 69 0 0,2-1-135 0 0,1 1-1 0 0,-1-2 0 0 0,0 1 0 0 0,0-1 1 0 0,0 1-1 0 0,0-2 0 0 0,-1 1 0 0 0,5-4 136 0 0,-6 4-233 0 0,0 0 0 0 0,-1 0 0 0 0,1 0 0 0 0,-1-1 0 0 0,1 1 0 0 0,-1-1 0 0 0,-1 0 0 0 0,1 1 0 0 0,0-1 0 0 0,-1 0 0 0 0,0 0 0 0 0,1-4 233 0 0,-1 3 23 0 0,0 0 0 0 0,0 0-1 0 0,-1 0 1 0 0,0 0 0 0 0,0 0 0 0 0,-1 0 0 0 0,1 0 0 0 0,-1 0-1 0 0,0 0 1 0 0,0 0 0 0 0,0 0 0 0 0,-1 0 0 0 0,0 1 0 0 0,0-1 0 0 0,-2-2-23 0 0,-2-5 322 0 0,6 11-250 0 0,-1 0 0 0 0,1 0 0 0 0,-1-1 0 0 0,1 1 0 0 0,-1 0 0 0 0,1 0 0 0 0,-1-1 0 0 0,0 1 0 0 0,0 0 0 0 0,0 0 1 0 0,0 0-1 0 0,0 0 0 0 0,0 0 0 0 0,0 0 0 0 0,0 0 0 0 0,0 0 0 0 0,0 1 0 0 0,0-1 0 0 0,0 0 0 0 0,-1 1 0 0 0,1-1 0 0 0,0 1 0 0 0,0-1 0 0 0,-2 1-72 0 0,3 0 35 0 0,-1 0 0 0 0,0 0-1 0 0,1 0 1 0 0,-1 1-1 0 0,1-1 1 0 0,-1 0 0 0 0,0 0-1 0 0,1 1 1 0 0,-1-1-1 0 0,1 0 1 0 0,-1 1-1 0 0,1-1 1 0 0,-1 1 0 0 0,1-1-1 0 0,-1 1 1 0 0,1-1-1 0 0,-1 1 1 0 0,1-1 0 0 0,0 1-1 0 0,-1-1 1 0 0,1 1-35 0 0,-8 15 280 0 0,6-12-221 0 0,-1 2-58 0 0,1 0-1 0 0,-1 1 1 0 0,1-1 0 0 0,0 1 0 0 0,1 0 0 0 0,0-1-1 0 0,0 1 1 0 0,0 0 0 0 0,1 0 0 0 0,0 0 0 0 0,0-1 0 0 0,0 1-1 0 0,1 1 0 0 0,1 8 0 0 0,0 0 0 0 0,1 0 0 0 0,0 0 0 0 0,1 0 0 0 0,2 3 0 0 0,6 13-43 0 0,6 11 433 0 0,-3 2-1 0 0,10 46-389 0 0,-23-80 86 0 0,0 1-1 0 0,-1 0 0 0 0,0 0 1 0 0,-1 0-1 0 0,0 0 1 0 0,-1 0-86 0 0,0-8 29 0 0,1 0 0 0 0,-1-1 1 0 0,1 1-1 0 0,-1 0 0 0 0,0-1 1 0 0,-1 1-1 0 0,1-1 0 0 0,0 0 0 0 0,-1 1 1 0 0,0-1-1 0 0,0 0 0 0 0,0 0 1 0 0,0 0-1 0 0,-1 0 0 0 0,1 0 1 0 0,-1 0-1 0 0,1-1 0 0 0,-1 1 1 0 0,0-1-1 0 0,0 0 0 0 0,-2 1-29 0 0,1-1 45 0 0,1-1 0 0 0,-1 1-1 0 0,0-1 1 0 0,-1 0-1 0 0,1 0 1 0 0,0-1 0 0 0,0 1-1 0 0,0-1 1 0 0,0 0-1 0 0,-1 0 1 0 0,1 0 0 0 0,0-1-1 0 0,0 1 1 0 0,0-1-1 0 0,0 0 1 0 0,0 0 0 0 0,0-1-1 0 0,0 1 1 0 0,0-1-1 0 0,-2-1-44 0 0,-6-3 89 0 0,0-1 0 0 0,1 0 0 0 0,0-1 0 0 0,0 0-1 0 0,-7-8-88 0 0,14 13-9 0 0,1-1 0 0 0,0 0-1 0 0,0 0 1 0 0,0 0-1 0 0,0 0 1 0 0,0-1 0 0 0,1 1-1 0 0,0-1 1 0 0,0 1-1 0 0,0-1 1 0 0,1 0 0 0 0,0 0-1 0 0,0 0 1 0 0,0 0 0 0 0,0 0-1 0 0,1 0 1 0 0,0 0-1 0 0,0 0 1 0 0,0 0 0 0 0,0 0-1 0 0,1 0 1 0 0,0 0-1 0 0,0 0 1 0 0,0 0 0 0 0,2-4 9 0 0,2-4-279 0 0,6-19-2031 0 0,-1 11-2032 0 0,5-1-2076 0 0</inkml:trace>
  <inkml:trace contextRef="#ctx0" brushRef="#br0" timeOffset="10037.018">6051 480 8288 0 0,'2'-8'423'0'0,"-2"6"-310"0"0,1 1-1 0 0,-1-1 1 0 0,0 1 0 0 0,1-1-1 0 0,-1 0 1 0 0,0 1 0 0 0,0-1-1 0 0,0 1 1 0 0,0-1 0 0 0,0 1-1 0 0,0-1 1 0 0,-1 1 0 0 0,1-1-1 0 0,0 0 1 0 0,-1 1 0 0 0,1-1-1 0 0,-1 0-112 0 0,1 2 94 0 0,0 0 0 0 0,0 0-1 0 0,0 0 1 0 0,-1 0 0 0 0,1 0-1 0 0,0 0 1 0 0,0-1 0 0 0,0 1-1 0 0,0 0 1 0 0,0 0 0 0 0,0 0-1 0 0,0 0 1 0 0,0 0 0 0 0,0 0-1 0 0,0 0 1 0 0,0 0 0 0 0,0 0-1 0 0,0 0 1 0 0,0 0-1 0 0,0 0 1 0 0,0 0 0 0 0,0 0-1 0 0,0 0 1 0 0,-1 0 0 0 0,1 0-1 0 0,0 0 1 0 0,0 0 0 0 0,0 0-1 0 0,0 0 1 0 0,0 0 0 0 0,0 0-1 0 0,0 0 1 0 0,0 0 0 0 0,0 0-1 0 0,0 0 1 0 0,0 0 0 0 0,-1 0-1 0 0,1 0 1 0 0,0 0 0 0 0,0 0-1 0 0,0 0 1 0 0,0 0 0 0 0,0 0-1 0 0,0 0 1 0 0,0 0 0 0 0,0 0-1 0 0,0 0 1 0 0,0 0 0 0 0,0 0-1 0 0,0 0 1 0 0,0 0-1 0 0,0 0 1 0 0,-1 0-94 0 0,-1 6 1116 0 0,-2 11-1516 0 0,4-16 630 0 0,-3 32 943 0 0,0 0 1 0 0,2 5-1174 0 0,-1 24-290 0 0,2-15 551 0 0,0-34-186 0 0,0-1 1 0 0,0 1-1 0 0,-1-1 1 0 0,-1 1-1 0 0,-1 4-75 0 0,-13 67 830 0 0,15-83-851 0 0,0 0 1 0 0,0-1-1 0 0,0 1 0 0 0,-1-1 1 0 0,1 0-1 0 0,0 1 1 0 0,0-1-1 0 0,0 0 1 0 0,-1 0-1 0 0,1 0 0 0 0,0 0 1 0 0,-1 0-1 0 0,1 0 1 0 0,0 0 20 0 0,-3-2-270 0 0</inkml:trace>
  <inkml:trace contextRef="#ctx0" brushRef="#br0" timeOffset="10274.652">5799 615 10592 0 0,'0'0'488'0'0,"0"0"-12"0"0,7-2-288 0 0,5 1 69 0 0,0 1 0 0 0,0 0 0 0 0,0 1 0 0 0,0 0 0 0 0,0 1 0 0 0,5 2-257 0 0,40 4 864 0 0,-30-6-631 0 0,0-2-1 0 0,0-1 1 0 0,-1-1-1 0 0,21-5-232 0 0,-31 4-1370 0 0,-1-1 0 0 0,0-1 0 0 0,2-1 1370 0 0,0 0-4706 0 0</inkml:trace>
  <inkml:trace contextRef="#ctx0" brushRef="#br0" timeOffset="10603.567">6329 382 10912 0 0,'0'0'497'0'0,"0"0"-8"0"0,0 2-311 0 0,-2 36 150 0 0,-2 8-328 0 0,1-17 354 0 0,2 0 0 0 0,0 0 0 0 0,2 3-354 0 0,0-14 217 0 0,0-7-15 0 0,0 1-1 0 0,1-1 1 0 0,0 0-1 0 0,0 1-201 0 0,-1-9 39 0 0,0 2 159 0 0,0 0 0 0 0,1 0 0 0 0,-1 0-1 0 0,1 0 1 0 0,0 0 0 0 0,0-1 0 0 0,1 1 0 0 0,-1-1-1 0 0,1 1 1 0 0,0-1 0 0 0,0 0 0 0 0,0 0-1 0 0,3 1-197 0 0,-6-4 45 0 0,1-1-1 0 0,-1 0 1 0 0,1 1-1 0 0,0-1 1 0 0,-1 0-1 0 0,1 0 1 0 0,0 0-1 0 0,0 0 0 0 0,-1 0 1 0 0,1 1-1 0 0,0-1 1 0 0,-1 0-1 0 0,1 0 1 0 0,0-1-1 0 0,-1 1 0 0 0,1 0 1 0 0,0 0-1 0 0,0 0 1 0 0,-1 0-1 0 0,1-1 1 0 0,0 1-1 0 0,0 0-44 0 0,12-8 378 0 0,3-3-178 0 0,-12 8-155 0 0,0 1 0 0 0,-1-1 0 0 0,1 0 0 0 0,0 0 0 0 0,-1-1-1 0 0,1 1 1 0 0,-1-1 0 0 0,0 1 0 0 0,0-1 0 0 0,-1 0 0 0 0,1-1-45 0 0,4-6-83 0 0,1-1 0 0 0,0 2 1 0 0,1-1-1 0 0,0 1 0 0 0,0 1 1 0 0,1 0-1 0 0,1 0 0 0 0,1 0 83 0 0,15-14-261 0 0,-25 21 251 0 0,0 0 0 0 0,0 0-1 0 0,0 1 1 0 0,0 0 0 0 0,0-1 0 0 0,0 1-1 0 0,1 0 1 0 0,-1 0 0 0 0,1 0-1 0 0,-1 0 1 0 0,1 0 0 0 0,-1 1 0 0 0,1-1-1 0 0,-1 1 1 0 0,1 0 10 0 0,-1 0-22 0 0,0 0 0 0 0,-1 0 0 0 0,1 0 0 0 0,0 1 0 0 0,0-1-1 0 0,-1 1 1 0 0,1-1 0 0 0,0 1 0 0 0,-1 0 0 0 0,1-1 0 0 0,0 1 0 0 0,-1 0-1 0 0,1 0 1 0 0,-1 0 0 0 0,1 0 0 0 0,-1 0 0 0 0,0 1 0 0 0,0-1 0 0 0,1 0 0 0 0,-1 1-1 0 0,1 0 23 0 0,3 8-13 0 0,1 0-1 0 0,-1 0 0 0 0,-1 0 0 0 0,0 1 0 0 0,0 0 1 0 0,-1-1-1 0 0,1 10 14 0 0,13 36 456 0 0,-14-46-456 0 0,0-1 0 0 0,-1 1 0 0 0,1-1 0 0 0,-2 1 0 0 0,0 0 0 0 0,0 0 0 0 0,0 2 0 0 0,-1-1 0 0 0</inkml:trace>
  <inkml:trace contextRef="#ctx0" brushRef="#br0" timeOffset="11859.957">3209 1899 12728 0 0,'0'0'289'0'0,"0"-1"-207"0"0,0 0 0 0 0,0 0 0 0 0,0 0 0 0 0,0 0 0 0 0,0 0 0 0 0,0 0 0 0 0,0 0 0 0 0,0 0 0 0 0,0 0 0 0 0,0 0 0 0 0,1 0 0 0 0,-1 0-82 0 0,5-5 89 0 0,-5 6-88 0 0,1-1 0 0 0,-1 1 0 0 0,0-1 0 0 0,1 1 0 0 0,-1-1 0 0 0,1 1 1 0 0,-1-1-1 0 0,0 1 0 0 0,0-1 0 0 0,1 0 0 0 0,-1 1 0 0 0,0-1 1 0 0,0 1-1 0 0,0-1 0 0 0,1 0 0 0 0,-1 1 0 0 0,0-1 0 0 0,0 0 0 0 0,0 1 1 0 0,0-1-1 0 0,0 0 0 0 0,0 1 0 0 0,-1-1 0 0 0,1 0 0 0 0,0 1 1 0 0,0-1-2 0 0,-1 0 25 0 0,1 0 1 0 0,0 0-1 0 0,0 0 0 0 0,0-1 1 0 0,0 1-1 0 0,0 0 1 0 0,0 0-1 0 0,0 0 1 0 0,1 0-1 0 0,-1 0 1 0 0,0 0-1 0 0,0 0 1 0 0,1 0-1 0 0,-1 0 1 0 0,1 0-26 0 0,-1 0 56 0 0,1 1 0 0 0,-1-1 1 0 0,0 0-1 0 0,0 0 0 0 0,1 1 1 0 0,-1-1-1 0 0,0 0 0 0 0,0 0 1 0 0,0 0-1 0 0,0 1 0 0 0,0-1 1 0 0,0 0-1 0 0,0 0 0 0 0,0 0 1 0 0,0 0-1 0 0,0 1 0 0 0,-1-1 1 0 0,1 0-57 0 0,0 0 23 0 0,0 1 0 0 0,0 0 0 0 0,1-1 0 0 0,-1 1 1 0 0,0-1-1 0 0,0 1 0 0 0,0-1 0 0 0,1 1 1 0 0,-1 0-1 0 0,0-1 0 0 0,0 1 0 0 0,1 0 1 0 0,-1-1-1 0 0,0 1 0 0 0,1 0 0 0 0,-1 0 0 0 0,0-1 1 0 0,1 1-1 0 0,-1 0 0 0 0,0 0 0 0 0,1-1 1 0 0,-1 1-1 0 0,1 0 0 0 0,-1 0 0 0 0,0 0 0 0 0,1 0 1 0 0,-1 0-1 0 0,1-1 0 0 0,-1 1 0 0 0,1 0 1 0 0,-1 0-24 0 0,10-5 405 0 0,-6-2-53 0 0,-4 7-322 0 0,0-1 0 0 0,1 1-1 0 0,-1-1 1 0 0,0 1-1 0 0,1-1 1 0 0,-1 1-1 0 0,0 0 1 0 0,1-1-1 0 0,-1 1 1 0 0,1-1 0 0 0,-1 1-1 0 0,0 0 1 0 0,1-1-1 0 0,-1 1 1 0 0,1 0-1 0 0,0 0 1 0 0,-1-1-1 0 0,1 1 1 0 0,-1 0 0 0 0,1 0-1 0 0,-1 0 1 0 0,1 0-1 0 0,-1 0 1 0 0,1 0-1 0 0,0-1 1 0 0,-1 1-1 0 0,1 1-29 0 0,80-25 687 0 0,-55 18-456 0 0,13-1-14 0 0,50-2 483 0 0,-46 4-319 0 0,31 1-381 0 0,-29 3-4 0 0,-18 0 31 0 0,1 2 0 0 0,-1 0-1 0 0,4 2-26 0 0,-29-3 7 0 0,-1 0-1 0 0,1 0 0 0 0,-1 0 0 0 0,1 0 0 0 0,-1 0 1 0 0,1 0-1 0 0,-1 0 0 0 0,1-1 0 0 0,-1 1 0 0 0,1-1-6 0 0,0 1 6 0 0,-1-1-1 0 0,1 1 0 0 0,0 0 1 0 0,0-1-1 0 0,-1 1 0 0 0,1 0 0 0 0,0 0 1 0 0,0 0-1 0 0,-1 0 0 0 0,1 1 1 0 0,0-1-1 0 0,-1 0 0 0 0,1 1 0 0 0,0-1 1 0 0,-1 1-1 0 0,2 0-5 0 0,14-4 140 0 0,1-2-47 0 0,-17 4-10 0 0,-1 1-78 0 0,0 0-1 0 0,0 0 1 0 0,-1 0-1 0 0,1 0 1 0 0,0 0-1 0 0,0 0 1 0 0,0 0-1 0 0,0 0 1 0 0,-1-1-1 0 0,1 1 1 0 0,0 0-1 0 0,0 0 1 0 0,0 0-1 0 0,0 0 1 0 0,0 0-1 0 0,-1-1 1 0 0,1 1-1 0 0,0 0 1 0 0,0 0-1 0 0,0 0 1 0 0,0 0-1 0 0,0-1 1 0 0,0 1-1 0 0,0 0 1 0 0,0 0-1 0 0,0 0 1 0 0,0-1-1 0 0,0 1 1 0 0,0 0-1 0 0,0 0 1 0 0,0-1-1 0 0,0 1 1 0 0,0 0-1 0 0,0 0 1 0 0,0 0-1 0 0,0-1 1 0 0,0 1-1 0 0,0 0 1 0 0,0 0-1 0 0,0 0 1 0 0,0 0-1 0 0,0-1 1 0 0,1 1-5 0 0,2-7 195 0 0,-12 5-186 0 0,1 1-1 0 0,-1 0 0 0 0,0 0 1 0 0,1 1-1 0 0,-1 0 0 0 0,0 1 1 0 0,1-1-1 0 0,-1 2 0 0 0,0-1 0 0 0,1 1 1 0 0,-1 1-1 0 0,1-1 0 0 0,0 2-8 0 0,1-2-17 0 0,0 0 0 0 0,0 1 0 0 0,1 0 0 0 0,-1 0 0 0 0,1 0 0 0 0,0 1-1 0 0,-5 3 18 0 0,-12 9-51 0 0,18-14 40 0 0,0 1 0 0 0,1 0 0 0 0,-1 0-1 0 0,1 1 1 0 0,0-1 0 0 0,0 1 0 0 0,-2 2 11 0 0,3-1-10 0 0,0-1-1 0 0,-1 0 1 0 0,0 0-1 0 0,0-1 1 0 0,0 1 0 0 0,0-1-1 0 0,-1 0 1 0 0,1 0 0 0 0,-1 0-1 0 0,-1 0 11 0 0,5-2 0 0 0,-5 3-13 0 0,0 0 0 0 0,1 1 0 0 0,0 0-1 0 0,0 0 1 0 0,1 0 0 0 0,-5 6 13 0 0,-5 5-48 0 0,1-3 40 0 0,8-8 17 0 0,1 0 0 0 0,-1 0 0 0 0,1 0 0 0 0,0 1 0 0 0,0-1 0 0 0,0 1 0 0 0,0 1-9 0 0,-6 10 45 0 0,9-16-38 0 0,-1 1 0 0 0,1-1 0 0 0,0 1 0 0 0,0-1 0 0 0,0 1 0 0 0,0-1-1 0 0,1 1 1 0 0,-1 0 0 0 0,0-1 0 0 0,1 1 0 0 0,-1 0 0 0 0,1-1 0 0 0,-1 1-1 0 0,1 0 1 0 0,0 0 0 0 0,0 0 0 0 0,0-1 0 0 0,0 1 0 0 0,0 0 0 0 0,0 0-1 0 0,0 0-6 0 0,1 0 13 0 0,-1 1-1 0 0,1 0 0 0 0,-1-1 0 0 0,0 1 1 0 0,0-1-1 0 0,-1 1 0 0 0,1 0 1 0 0,0-1-1 0 0,-1 1-12 0 0,1-1 13 0 0,-1-1 1 0 0,1 1-1 0 0,0 0 1 0 0,-1 0-1 0 0,1 0 1 0 0,0 0-1 0 0,0-1 1 0 0,1 1-1 0 0,-1 0 1 0 0,0 0-1 0 0,1 0 1 0 0,-1 0-1 0 0,1-1 1 0 0,-1 1-1 0 0,1 0 1 0 0,0 0-1 0 0,0 0-13 0 0,8 17 4 0 0,-8-16 10 0 0,0-1 0 0 0,0 1-1 0 0,0 0 1 0 0,0-1 0 0 0,1 1-1 0 0,-1-1 1 0 0,1 0-1 0 0,0 1 1 0 0,1 1-14 0 0,6 7 319 0 0,-8-8-281 0 0,1-1 0 0 0,-1 0 0 0 0,1 0 0 0 0,0 0 0 0 0,0 0 0 0 0,0 0 0 0 0,0 0 0 0 0,0 0 0 0 0,1 0 0 0 0,-1-1 0 0 0,0 1 0 0 0,1-1 0 0 0,-1 0 0 0 0,3 1-38 0 0,28 9 220 0 0,-23-9-155 0 0,0-1 0 0 0,0 0 0 0 0,1-1 0 0 0,-1 0 0 0 0,0 0 0 0 0,0-1 0 0 0,10-3-65 0 0,-2 2 87 0 0,16-6 153 0 0,-18 2-141 0 0,-10 6-83 0 0,-5 0-149 0 0,-1 0-82 0 0,9-6-613 0 0,-6 4-2728 0 0,-3 2 2157 0 0</inkml:trace>
  <inkml:trace contextRef="#ctx0" brushRef="#br0" timeOffset="13621.945">4597 1907 5064 0 0,'0'0'389'0'0,"13"0"622"0"0,20 0 3224 0 0,4-1 426 0 0,31 5-4661 0 0,-55-3 383 0 0,0-1 0 0 0,12-2-383 0 0,11 0 375 0 0,-9 2-270 0 0,-12-1-240 0 0,0 1 0 0 0,0 1 0 0 0,1 0 0 0 0,-1 1 135 0 0,-12-1-3862 0 0,-3-1-1366 0 0</inkml:trace>
  <inkml:trace contextRef="#ctx0" brushRef="#br0" timeOffset="13874.029">4476 1988 13016 0 0,'0'0'596'0'0,"0"0"-14"0"0,-2 1-375 0 0,-4 3-163 0 0,5-3 63 0 0,1-1 21 0 0,1 1-72 0 0,0 0 0 0 0,0 0 0 0 0,1 1 0 0 0,-1-1 0 0 0,1 0 0 0 0,-1 0 0 0 0,1 0 0 0 0,-1-1 0 0 0,1 1 0 0 0,-1 0 0 0 0,1 0 0 0 0,0-1 0 0 0,1 1-56 0 0,11 2 238 0 0,0 0 0 0 0,1-1 0 0 0,-1 0 0 0 0,1-2 0 0 0,-1 1 1 0 0,14-3-239 0 0,4 2 205 0 0,79-3-846 0 0,55-11 641 0 0,-141 11-3984 0 0,1 3-1353 0 0</inkml:trace>
  <inkml:trace contextRef="#ctx0" brushRef="#br0" timeOffset="14868.069">5923 1222 4608 0 0,'0'0'353'0'0,"0"0"-42"0"0,9-7 3386 0 0,-7 6-3324 0 0,0 0 0 0 0,0 0 1 0 0,0 0-1 0 0,0 0 0 0 0,0 1 0 0 0,0-1 0 0 0,0 1 0 0 0,0 0 1 0 0,1-1-374 0 0,-2 1 568 0 0,-1 0 9 0 0,0 0-46 0 0,0 10 193 0 0,-5 8-354 0 0,0-1 1 0 0,-1 1 0 0 0,-2 2-371 0 0,-11 26 487 0 0,-10 41-487 0 0,17-49 223 0 0,3-12-98 0 0,5-17-66 0 0,1 1-1 0 0,0 0 1 0 0,0 0-1 0 0,1 0 1 0 0,0 0-1 0 0,0 6-58 0 0,-1 8 245 0 0,3-22-157 0 0,3 12 288 0 0,-1-13-329 0 0,-1 0-1 0 0,0 0 1 0 0,1 0-1 0 0,-1 0 1 0 0,1 0-1 0 0,-1 0 1 0 0,1 0-1 0 0,-1 0 1 0 0,1-1-1 0 0,0 1 1 0 0,-1-1-1 0 0,1 1 0 0 0,0-1 1 0 0,-1 0-1 0 0,1 1 1 0 0,0-1-1 0 0,0 0 1 0 0,1 0-47 0 0,36-2 686 0 0,-31 2-545 0 0,8-2 372 0 0,0-1 0 0 0,9-3-513 0 0,16-2 486 0 0,109-11 242 0 0,10 7-728 0 0,-50 4-1812 0 0,-85 5-5311 0 0</inkml:trace>
  <inkml:trace contextRef="#ctx0" brushRef="#br0" timeOffset="25588.416">7040 1045 7200 0 0,'0'0'330'0'0,"0"0"-8"0"0,0-9 336 0 0,0 8 5842 0 0,-1 10-6176 0 0,0 0 0 0 0,-1 0 0 0 0,0 0 0 0 0,-1 0 0 0 0,-2 3-324 0 0,1 2 153 0 0,-3 5 700 0 0,-2 0 0 0 0,1-1 0 0 0,-5 4-853 0 0,9-14-332 0 0,-18 25-301 0 0,16-25 668 0 0,1 0 1 0 0,0 0 0 0 0,0 0-1 0 0,-2 5-35 0 0,-42 92 455 0 0,-2 2 218 0 0,-10 33 23 0 0,39-89-378 0 0,15-36-17 0 0,5-11-100 0 0,0-1-1083 0 0,0-2-2462 0 0,2-1-2921 0 0</inkml:trace>
  <inkml:trace contextRef="#ctx0" brushRef="#br0" timeOffset="26401.828">7333 1200 7656 0 0,'0'0'166'0'0,"0"0"29"0"0,1 0 14 0 0,5-2-25 0 0,-5 2-44 0 0,0-1-1 0 0,-1 1 0 0 0,1 0 0 0 0,0-1 1 0 0,0 1-1 0 0,0-1 0 0 0,-1 1 0 0 0,1-1 0 0 0,0 0 1 0 0,-1 1-1 0 0,1-1 0 0 0,0 0 0 0 0,-1 1 1 0 0,1-1-1 0 0,-1 0 0 0 0,1 1 0 0 0,0-2-139 0 0,1 0 2326 0 0,5 3-1699 0 0,-1 3-242 0 0,-9 1 71 0 0,3-5-437 0 0,-1 1 0 0 0,1-1 0 0 0,-1 1 0 0 0,1-1 0 0 0,0 1 0 0 0,-1 0 0 0 0,1-1 0 0 0,-1 1 0 0 0,1-1 0 0 0,0 1 0 0 0,0 0 0 0 0,-1 0 0 0 0,1-1 0 0 0,0 1 0 0 0,0 0 0 0 0,0-1 0 0 0,0 1-19 0 0,5 12 261 0 0,0-1-30 0 0,-5-2-20 0 0,0 0 0 0 0,-1-1 1 0 0,0 1-1 0 0,-1 0 0 0 0,0-1 0 0 0,0 1 0 0 0,-3 6-211 0 0,2-5 230 0 0,0 1 1 0 0,0-1-1 0 0,1 1 0 0 0,1 0 0 0 0,-1 3-230 0 0,-4 52 780 0 0,5-63-732 0 0,1 1 0 0 0,-1-1 0 0 0,0 1 0 0 0,0-1 0 0 0,-1 1 0 0 0,0 2-48 0 0,0-4 55 0 0,1 1 0 0 0,0 0 0 0 0,0 0 0 0 0,0 1 0 0 0,0-1 0 0 0,1 2-55 0 0,-3 0-23 0 0,0 3 426 0 0,3-9-467 0 0,0 0 0 0 0,0 0 0 0 0,1 1 0 0 0,-1-1 0 0 0,0 0 1 0 0,0 0-1 0 0,0 0 0 0 0,0 0 0 0 0,0 0 0 0 0,0 0 0 0 0,0 1 0 0 0,0-1 0 0 0,0 0 0 0 0,0 0 0 0 0,0 0 0 0 0,0 0 1 0 0,1 0-1 0 0,-1 0 0 0 0,0 0 0 0 0,0 0 0 0 0,0 1 0 0 0,0-1 0 0 0,0 0 0 0 0,0 0 0 0 0,1 0 0 0 0,-1 0 1 0 0,0 0-1 0 0,0 0 0 0 0,0 0 0 0 0,0 0 0 0 0,0 0 0 0 0,1 0 0 0 0,-1 0 0 0 0,0 0 0 0 0,0 0 0 0 0,0 0 0 0 0,0 0 1 0 0,0 0-1 0 0,1 0 0 0 0,-1 0 0 0 0,0 0 0 0 0,0 0 0 0 0,0 0 0 0 0,0 0 0 0 0,0 0 0 0 0,1-1 0 0 0,-1 1 1 0 0,0 0-1 0 0,0 0 0 0 0,0 0 0 0 0,0 0 0 0 0,0 0 0 0 0,0 0 0 0 0,0 0 0 0 0,1-1 64 0 0,3 0-1302 0 0</inkml:trace>
  <inkml:trace contextRef="#ctx0" brushRef="#br0" timeOffset="26729.642">7583 1344 10592 0 0,'0'0'488'0'0,"0"0"-12"0"0,2 0-307 0 0,19 4 348 0 0,-17-3-88 0 0,0-1-1 0 0,0 1 0 0 0,0-1 0 0 0,0 1 0 0 0,0-1 1 0 0,3 0-429 0 0,74-5 3371 0 0,-9-2-2011 0 0,-18 4-795 0 0,-40 3-1183 0 0,0-1 0 0 0,1 0-1 0 0,-1-1 1 0 0,6-2 618 0 0,-8 1-6387 0 0</inkml:trace>
  <inkml:trace contextRef="#ctx0" brushRef="#br0" timeOffset="26978.642">8123 1142 5528 0 0,'0'0'249'0'0,"0"0"-1"0"0,0 0 87 0 0,0 0 935 0 0,0 1 429 0 0,5 21 1989 0 0,-6 17-2635 0 0,0-17-446 0 0,-1 18 313 0 0,-2-1 0 0 0,-2 1 0 0 0,-1-1 0 0 0,-3 3-920 0 0,-1 9 426 0 0,9-44-526 0 0,-4 27 767 0 0,6-28-305 0 0,7-19-404 0 0,-4 4-991 0 0,-1 0 1 0 0,0-1-1 0 0,-1 1 0 0 0,1 0 0 0 0,-1-7 1033 0 0,1-2-5474 0 0</inkml:trace>
  <inkml:trace contextRef="#ctx0" brushRef="#br0" timeOffset="27339.305">8247 1086 7712 0 0,'11'0'826'0'0,"4"0"-902"0"0,-11-1 375 0 0,0 1 1 0 0,0 0-1 0 0,0 0 1 0 0,0 0-1 0 0,0 0 1 0 0,-1 1-1 0 0,1-1 1 0 0,0 1-1 0 0,0 0 1 0 0,1 1-300 0 0,1 0 287 0 0,0 0 1 0 0,0 1-1 0 0,-1 0 0 0 0,1 0 1 0 0,-1 0-1 0 0,1 0 1 0 0,-1 1-1 0 0,0 0 0 0 0,-1 0 1 0 0,1 1-1 0 0,-1-1 0 0 0,0 1 1 0 0,0 0-1 0 0,0 0 1 0 0,2 3-288 0 0,1 6 272 0 0,-4-11-159 0 0,-1 1 0 0 0,1 0 0 0 0,-1 0 0 0 0,0 0 0 0 0,0 0 0 0 0,-1 0 0 0 0,1 0 0 0 0,-1 0 0 0 0,0 1 0 0 0,0-1 0 0 0,-1 1 0 0 0,1-1 0 0 0,-1 1 0 0 0,0-1-1 0 0,0 1 1 0 0,0 2-113 0 0,-1-5 49 0 0,0 0-1 0 0,0 0 0 0 0,0 0 0 0 0,0 0 0 0 0,0 0 0 0 0,0 0 0 0 0,0-1 0 0 0,-1 1 0 0 0,1 0 0 0 0,-1-1 0 0 0,1 1 1 0 0,-1-1-1 0 0,1 0 0 0 0,-1 1 0 0 0,0-1 0 0 0,-1 1-48 0 0,-34 16 340 0 0,32-15-266 0 0,-3 0-7 0 0,0-1-1 0 0,0 1 1 0 0,-1-1-1 0 0,1-1 0 0 0,-1 1 1 0 0,0-1-1 0 0,1-1 0 0 0,-1 0-66 0 0,-28 3 269 0 0,31-3-221 0 0,-1 0-1 0 0,0-1 0 0 0,1 0 0 0 0,-1 0 0 0 0,1-1 0 0 0,-1 1 0 0 0,1-2 0 0 0,0 1 0 0 0,-1-1-47 0 0,5 1-10 0 0,1 1-50 0 0,3 3 53 0 0,-1-1 1 0 0,1 0-1 0 0,-1 0 1 0 0,1 0 0 0 0,-1 0-1 0 0,1 0 1 0 0,0 0-1 0 0,-1 0 1 0 0,1-1-1 0 0,0 1 1 0 0,0 0-1 0 0,-1-1 1 0 0,1 0 0 0 0,0 1 6 0 0,6 1-8 0 0,8 4 8 0 0,-1 1 0 0 0,7 4 0 0 0,20 9 0 0 0,-10-5 4 0 0,0 1 0 0 0,-1 2-1 0 0,5 5-3 0 0,-19-14 65 0 0,-12-7-46 0 0,-1 0 0 0 0,0 1 0 0 0,0-1 0 0 0,0 1 0 0 0,0 0-1 0 0,0 0 1 0 0,0 1-19 0 0,29 20-84 0 0,-32-24-1317 0 0,-1 0-5329 0 0</inkml:trace>
  <inkml:trace contextRef="#ctx0" brushRef="#br0" timeOffset="27940.536">7227 1125 5784 0 0,'0'0'265'0'0,"0"0"-4"0"0,0 0-81 0 0,0 0 272 0 0,0 0 136 0 0,0 0 27 0 0,0 0 5 0 0,0 0-9 0 0,0 0-3 0 0,0 0 0 0 0,0 0-44 0 0,0 0-186 0 0,-6 9 446 0 0,-43 46 816 0 0,46-51-1551 0 0,-1 0 1 0 0,1 0-1 0 0,0 0 0 0 0,0 0 0 0 0,1 1-89 0 0,-15 18 332 0 0,8-12-99 0 0,1 1 0 0 0,0 0 0 0 0,0 0 1 0 0,1 1-1 0 0,1 0 0 0 0,0 1-233 0 0,-14 26 362 0 0,17-34-238 0 0,0 0 1 0 0,0-1-1 0 0,1 2 0 0 0,0-1 1 0 0,0 0-1 0 0,1 0 0 0 0,-1 0 1 0 0,1 1-1 0 0,1-1 1 0 0,-1 1-1 0 0,1-1 0 0 0,0 1 1 0 0,1-1-1 0 0,0 4-124 0 0,2 5-319 0 0,-2-7 397 0 0,1 0 0 0 0,0 0 0 0 0,0 0 0 0 0,1-1 0 0 0,2 6-78 0 0,5 9 120 0 0,-7-14-74 0 0,1 0-1 0 0,-1-1 0 0 0,1 0 0 0 0,1 0 0 0 0,3 5-45 0 0,3 1 66 0 0,-7-8-36 0 0,0 0 0 0 0,0-1 0 0 0,0 1 0 0 0,1-1 0 0 0,0 0 0 0 0,2 2-30 0 0,23 16 128 0 0,-24-16-27 0 0,1-1 0 0 0,-1 0-1 0 0,1 0 1 0 0,0-1 0 0 0,0 0 0 0 0,1-1 0 0 0,-1 1-1 0 0,5 0-100 0 0,36 7-1312 0 0,-25-7-3382 0 0,-6 1-1271 0 0</inkml:trace>
  <inkml:trace contextRef="#ctx0" brushRef="#br0" timeOffset="28332.839">8563 1092 8752 0 0,'0'0'398'0'0,"0"0"-3"0"0,2 1-252 0 0,6 4 205 0 0,-1 1 1 0 0,0 0-1 0 0,0 0 0 0 0,0 1 1 0 0,-1 0-1 0 0,0 0 0 0 0,0 1 1 0 0,0 1-349 0 0,8 11 1550 0 0,-2 2 1 0 0,6 13-1551 0 0,-14-23 318 0 0,0 0 0 0 0,-1 1 0 0 0,0-1-1 0 0,-1 1 1 0 0,0 0 0 0 0,-1 0 0 0 0,-1 0 0 0 0,0 1-318 0 0,-1 0 187 0 0,0 0-1 0 0,-1-1 0 0 0,0 1 0 0 0,-1-1 0 0 0,-1 1 1 0 0,0-1-1 0 0,-1 0 0 0 0,0-1 0 0 0,-3 4-186 0 0,-3 6 139 0 0,-2-1 0 0 0,0 0 0 0 0,-1-1 0 0 0,-13 14-139 0 0,9-16-145 0 0,0 0-1 0 0,0-1 0 0 0,-2-1 1 0 0,0-1-1 0 0,-1-1 0 0 0,0-1 1 0 0,-1-1-1 0 0,-20 8 146 0 0,11-6-987 0 0</inkml:trace>
  <inkml:trace contextRef="#ctx0" brushRef="#br0" timeOffset="29208.083">8644 1921 9528 0 0,'6'-5'860'0'0,"-5"4"-846"0"0,0 0-1 0 0,1 0 1 0 0,-1 1 0 0 0,0-1 0 0 0,0 0 0 0 0,1 1 0 0 0,-1-1 0 0 0,1 1-1 0 0,-1-1 1 0 0,0 1 0 0 0,1 0 0 0 0,-1 0 0 0 0,1 0 0 0 0,0 0-14 0 0,-2 0 16 0 0,1 0 0 0 0,0 0 0 0 0,-1 0 0 0 0,1-1 0 0 0,-1 1-1 0 0,1 0 1 0 0,0 0 0 0 0,-1 0 0 0 0,1 0 0 0 0,0-1 0 0 0,-1 1 0 0 0,1 0 0 0 0,-1 0 0 0 0,1-1 0 0 0,-1 1 0 0 0,1-1-16 0 0,0 1 320 0 0,0-1-1 0 0,0 1 1 0 0,-1-1-1 0 0,1 0 1 0 0,0 1 0 0 0,-1-1-1 0 0,1 0 1 0 0,0 1-1 0 0,-1-1 1 0 0,1 0 0 0 0,-1 0-1 0 0,1 1 1 0 0,-1-1-1 0 0,0 0 1 0 0,1 0 0 0 0,-1-1-320 0 0,0 2 67 0 0,0-1 0 0 0,0 1 0 0 0,0-1 1 0 0,0 0-1 0 0,0 1 0 0 0,-1-1 1 0 0,1 1-1 0 0,0-1 0 0 0,0 1 1 0 0,-1-1-1 0 0,1 1 0 0 0,0-1 1 0 0,0 1-1 0 0,-1 0 0 0 0,1-1 1 0 0,-1 1-1 0 0,1-1 0 0 0,0 1 1 0 0,-1 0-1 0 0,1-1 0 0 0,-1 1 1 0 0,1 0-1 0 0,-1 0 0 0 0,1-1 1 0 0,-1 1-1 0 0,1 0 0 0 0,-1 0 0 0 0,0-1-67 0 0,-5 0 78 0 0,0-1 0 0 0,-1 1 1 0 0,1-1-1 0 0,0 2 0 0 0,-1-1 0 0 0,1 1 0 0 0,-1 0 0 0 0,-2 1-78 0 0,-3-1 33 0 0,-26 0 97 0 0,-40 0 209 0 0,-36 6-339 0 0,26-2 113 0 0,42-2-2 0 0,-7 2-111 0 0,20-1 52 0 0,1-2 0 0 0,-27-3-52 0 0,15 0 73 0 0,-4 2-73 0 0,-20 0 133 0 0,33-1 226 0 0,-14 3-359 0 0,-50 1 257 0 0,14-1-156 0 0,63-1-56 0 0,-21-3-45 0 0,-2 0 37 0 0,-80 6 110 0 0,-30 9-147 0 0,83-11 86 0 0,26-1-44 0 0,-2-1 10 0 0,26-1-46 0 0,0 2 0 0 0,-9 1-6 0 0,-147 11-12 0 0,154-12 13 0 0,-113-3-1 0 0,43-1 0 0 0,62 2 1 0 0,17 1 20 0 0,0-1 0 0 0,0 2 0 0 0,-2 0-21 0 0,-87 9 215 0 0,-7 0-270 0 0,63-8 55 0 0,18-2 0 0 0,-101 2 0 0 0,-54 8 64 0 0,155-8-12 0 0,0-1 0 0 0,-28-4-52 0 0,41 2 65 0 0,-35-7 14 0 0,44 7-79 0 0,0 0 0 0 0,-1 1 0 0 0,1-1 0 0 0,0 2 0 0 0,-1-1 0 0 0,0 1 0 0 0,-16-3 0 0 0,17-1 192 0 0,8 0-2069 0 0,0 3-486 0 0,2-2 1116 0 0</inkml:trace>
  <inkml:trace contextRef="#ctx0" brushRef="#br0" timeOffset="30421.963">6981 2205 1376 0 0,'0'0'291'0'0,"0"0"683"0"0,0 0 304 0 0,0 0 59 0 0,0 0-81 0 0,0 0-371 0 0,0 0-165 0 0,0 0-31 0 0,0 0-19 0 0,0 0-52 0 0,0 0-18 0 0,0 0-6 0 0,0 0-16 0 0,0 0-54 0 0,0 0-20 0 0,0 0-6 0 0,0 0-13 0 0,0 0-45 0 0,0 0-21 0 0,0 0-3 0 0,0 0-23 0 0,-13 2 629 0 0,-77 28 290 0 0,54-17-979 0 0,26-9-251 0 0,0-1 0 0 0,0 1 1 0 0,1 1-1 0 0,0 0 0 0 0,0 0 0 0 0,-1 1-82 0 0,-28 19 373 0 0,29-21-274 0 0,1 1-1 0 0,1 0 1 0 0,-1 0 0 0 0,1 1-1 0 0,0 0 1 0 0,0 0 0 0 0,1 0-1 0 0,-1 1 1 0 0,1 1-99 0 0,-1 2 146 0 0,2-4-52 0 0,1-1 1 0 0,0 1 0 0 0,1 0 0 0 0,0 0-1 0 0,-2 4-94 0 0,4-8 21 0 0,1-1 0 0 0,-1 1 0 0 0,1 0 0 0 0,-1-1 1 0 0,1 1-1 0 0,0-1 0 0 0,0 1 0 0 0,0 0 0 0 0,0-1 0 0 0,0 1 0 0 0,0 0 0 0 0,0-1 0 0 0,0 1 0 0 0,1 0 0 0 0,-1-1 0 0 0,1 1 0 0 0,-1-1 0 0 0,1 1 0 0 0,0-1 0 0 0,-1 1 0 0 0,1-1 0 0 0,0 1 0 0 0,0-1 0 0 0,0 0 0 0 0,1 2-21 0 0,3 2 96 0 0,-3-2-44 0 0,0-1 0 0 0,0 0 0 0 0,0 0-1 0 0,1 0 1 0 0,-1 0 0 0 0,0 0 0 0 0,1 0 0 0 0,-1-1-1 0 0,1 1 1 0 0,0-1 0 0 0,-1 0 0 0 0,3 1-52 0 0,9 2 194 0 0,0-1 0 0 0,0 0-1 0 0,0-1 1 0 0,1 0 0 0 0,-1-1 0 0 0,1-1 0 0 0,-1 0 0 0 0,1-1 0 0 0,0-1-194 0 0,18 0 208 0 0,5-1-1 0 0,10-4-207 0 0,-10 1 138 0 0,7 2-138 0 0,1 1 22 0 0,25-2 20 0 0,-54 5-1656 0 0,1 0-6459 0 0</inkml:trace>
  <inkml:trace contextRef="#ctx0" brushRef="#br1" timeOffset="40392.034">7284 843 5696 0 0,'0'0'264'0'0,"0"0"-8"0"0,-7 0-152 0 0,-21 2 491 0 0,18-1-165 0 0,0-1 1 0 0,-1 0-1 0 0,-1 0-430 0 0,-18 0 1057 0 0,23 1-793 0 0,0-1 0 0 0,0 0 1 0 0,0-1-1 0 0,-4 0-264 0 0,-2 0 334 0 0,-1-1 0 0 0,1 2 0 0 0,-1 0 0 0 0,1 1 0 0 0,-12 1-334 0 0,-117 10 231 0 0,82-9-192 0 0,38-3 31 0 0,-1 2 0 0 0,-19 3-70 0 0,-53 10 75 0 0,-19-3-75 0 0,-19 3 87 0 0,18 7 424 0 0,-7 0-40 0 0,84-15-312 0 0,1 1 0 0 0,-31 12-159 0 0,14-4 66 0 0,18-5-33 0 0,-17 9-33 0 0,-18 6 47 0 0,22-9 23 0 0,0 2 1 0 0,-30 17-71 0 0,-43 32 75 0 0,55-30-51 0 0,51-28-24 0 0,1 1 0 0 0,1 0 0 0 0,0 0 0 0 0,0 2 0 0 0,2 0 0 0 0,-1 0 0 0 0,-4 8 0 0 0,12-15 2 0 0,-1 0 14 0 0,0 1-1 0 0,1-1 0 0 0,-1 1 0 0 0,2 0 0 0 0,-1 1 0 0 0,1-1 0 0 0,0 1 0 0 0,1 0 0 0 0,-1 2-15 0 0,-6 18 88 0 0,7-21-44 0 0,1 0-1 0 0,-1 0 1 0 0,1 0 0 0 0,1 0 0 0 0,-1 2-44 0 0,0 8 136 0 0,1-12-94 0 0,0 0 0 0 0,1 0 0 0 0,-1 0 0 0 0,1 0 1 0 0,0 0-1 0 0,1 0 0 0 0,-1 0 0 0 0,1 0 0 0 0,0 2-42 0 0,2 5 61 0 0,-3-9-61 0 0,1-1 0 0 0,-1 0 0 0 0,1 0 1 0 0,0 0-1 0 0,-1 0 0 0 0,1 0 1 0 0,0 0-1 0 0,0 0 0 0 0,0 0 1 0 0,2 1-1 0 0,16 28 63 0 0,-17-25-37 0 0,1-1 0 0 0,0 0 0 0 0,0 1 0 0 0,1-1 0 0 0,0-1 0 0 0,0 1 0 0 0,4 4-26 0 0,15 12 30 0 0,-14-13 30 0 0,0 1 1 0 0,0-2 0 0 0,1 1-1 0 0,0-1 1 0 0,0-1-61 0 0,-8-5-1 0 0,11 7 123 0 0,0-2 0 0 0,0 1 1 0 0,1-2-1 0 0,13 4-122 0 0,63 16 177 0 0,-71-20-137 0 0,1 1 0 0 0,-1 1 0 0 0,-1 1 0 0 0,6 3-40 0 0,32 13 44 0 0,-12-10 64 0 0,1-2 0 0 0,0-2-1 0 0,40 4-107 0 0,-67-10 46 0 0,10 0-39 0 0,-15-3-7 0 0,0 0 0 0 0,1 1 0 0 0,9 3 0 0 0,29 4 0 0 0,-5-2 0 0 0,-35-4 0 0 0,1-1 0 0 0,-1 0 0 0 0,11-1 0 0 0,28 2 0 0 0,-24-2 0 0 0,17-1 0 0 0,21 0 0 0 0,57 6 0 0 0,-101-5 0 0 0,67 5 0 0 0,19-1 0 0 0,116-6-39 0 0,-81-2 54 0 0,-75 0-15 0 0,10-4 0 0 0,-53 5 0 0 0,69 0 0 0 0,-58 0 42 0 0,0 1 0 0 0,0 2 0 0 0,6 2-42 0 0,-9-1 26 0 0,-1 0 1 0 0,1-2 0 0 0,0-2-1 0 0,1-1-26 0 0,16-3-82 0 0,5 3 82 0 0,15-2-26 0 0,-1-1-34 0 0,10 4 60 0 0,-55 2 0 0 0,-6 1 0 0 0,-1-2 0 0 0,6 0 0 0 0,23-3 0 0 0,-7 0 0 0 0,7-2 0 0 0,7-2 0 0 0,44 1 0 0 0,-51 4 64 0 0,0-1 0 0 0,38-10-64 0 0,-23 3 0 0 0,-34 7 0 0 0,-1-1 0 0 0,21-8 0 0 0,12-5-24 0 0,-25 9 753 0 0,-1-2 0 0 0,17-9-729 0 0,32-13 712 0 0,-52 23-712 0 0,-1-2-1 0 0,-1 0 0 0 0,9-7 1 0 0,-22 10-9 0 0,7-3 92 0 0,16-13-83 0 0,-30 19 29 0 0,0 0 0 0 0,-1 0 0 0 0,0 0 0 0 0,0-1 0 0 0,0 0 0 0 0,4-6-29 0 0,-6 6 18 0 0,0 0-1 0 0,0-1 0 0 0,0 1 1 0 0,-1-1-1 0 0,0 0 0 0 0,-1 0 1 0 0,1-1-18 0 0,-2 5-81 0 0,-1 0-1 0 0,1 0 1 0 0,-1 0 0 0 0,1 0 0 0 0,-1 0 0 0 0,0 0 0 0 0,-1 0 0 0 0,1 0 0 0 0,-1 0 0 0 0,0 0 0 0 0,0 0 0 0 0,0 0 0 0 0,0 1 0 0 0,-1-1 0 0 0,1 0-1 0 0,-2 0 82 0 0,-14-37-579 0 0,14 32 624 0 0,-1 0 1 0 0,0 0-1 0 0,0 1 1 0 0,0 0-1 0 0,-3-4-45 0 0,-16-16 43 0 0,0 0 0 0 0,-2 1-1 0 0,-23-19-42 0 0,27 28 11 0 0,-1 2-1 0 0,-1 0 0 0 0,0 1 1 0 0,-1 1-1 0 0,0 1 0 0 0,-1 1 0 0 0,-11-2-10 0 0,-35-19-86 0 0,44 20 88 0 0,0 1 0 0 0,0 1 0 0 0,-16-3-2 0 0,11 4 83 0 0,-20-9-83 0 0,-20-7 152 0 0,44 19-80 0 0,-1 2-1 0 0,-7-1-71 0 0,-37-7 200 0 0,-25-6 765 0 0,-21 2-965 0 0,38 2 241 0 0,52 8-125 0 0,-1 1 0 0 0,-22 0-116 0 0,-38-4-101 0 0,46 4 58 0 0,-5 1 43 0 0,-129 0 144 0 0,62 5-275 0 0,-120 1 391 0 0,151 3-2314 0 0,-65 12 2054 0 0,84-7-6602 0 0</inkml:trace>
  <inkml:trace contextRef="#ctx0" brushRef="#br1" timeOffset="44496.56">9377 596 2760 0 0,'0'0'427'0'0,"0"0"750"0"0,0 0 331 0 0,0 0 69 0 0,0 0-186 0 0,0 0-838 0 0,0 0-364 0 0,0 0-77 0 0,0 0 60 0 0,0 0 311 0 0,0 0 130 0 0,16-12 1673 0 0,-11 6-2100 0 0,0 1 1 0 0,0-1-1 0 0,-1 0 1 0 0,0 0-1 0 0,0 0 1 0 0,-1-1 0 0 0,0 1-1 0 0,0-1 1 0 0,0 0-1 0 0,-1 1 1 0 0,0-2-1 0 0,0 1 1 0 0,0-3-187 0 0,-2 6 77 0 0,0 1 1 0 0,1 0 0 0 0,-1 0-1 0 0,1 0 1 0 0,0 1-1 0 0,0-1 1 0 0,0 0-1 0 0,1 0-77 0 0,4-15 396 0 0,6-1 1717 0 0,-4 27-3125 0 0,-3-1 931 0 0,0 0 0 0 0,0 0 1 0 0,-1 0-1 0 0,1 1 0 0 0,-2 0 0 0 0,1 0 0 0 0,-1 0 0 0 0,1 7 81 0 0,-1-3 0 0 0,0 0 0 0 0,-1-1 0 0 0,0 1 0 0 0,0-1 0 0 0,-1 8 0 0 0,-1 7 5 0 0,1-14 10 0 0,-1-1 0 0 0,0 1 0 0 0,-1 0-1 0 0,-2 4-14 0 0,-1 17-1 0 0,2-20 24 0 0,0-1 0 0 0,-1 1 0 0 0,0-1 0 0 0,-2 4-23 0 0,0-1 54 0 0,0-2 64 0 0,1-1-1 0 0,-2 0 0 0 0,0 0 0 0 0,0-1 0 0 0,-5 7-117 0 0,11-18 15 0 0,0 0-1 0 0,0 0 1 0 0,-1 0-1 0 0,1 0 1 0 0,0 0-1 0 0,0 0 1 0 0,0 0-1 0 0,0 0 1 0 0,0 0 0 0 0,0 1-1 0 0,0-1 1 0 0,0 0-1 0 0,0 0 1 0 0,0 0-1 0 0,0 0 1 0 0,0 0-1 0 0,0 0 1 0 0,0 1-1 0 0,0-1 1 0 0,0 0-1 0 0,0 0 1 0 0,0 0 0 0 0,0 0-1 0 0,0 0 1 0 0,0 0-1 0 0,0 1 1 0 0,0-1-1 0 0,0 0 1 0 0,0 0-1 0 0,0 0 1 0 0,0 0-1 0 0,0 0 1 0 0,0 0 0 0 0,0 0-1 0 0,0 1 1 0 0,1-1-1 0 0,-1 0 1 0 0,0 0-1 0 0,0 0 1 0 0,0 0-1 0 0,0 0 1 0 0,0 0-1 0 0,0 0 1 0 0,0 0-1 0 0,0 0 1 0 0,1 0 0 0 0,-1 0-1 0 0,0 0 1 0 0,0 0-1 0 0,0 0 1 0 0,0 1-1 0 0,0-1 1 0 0,0 0-1 0 0,0 0 1 0 0,1 0-1 0 0,-1 0 1 0 0,0 0-1 0 0,0 0 1 0 0,0 0 0 0 0,0-1-1 0 0,0 1 1 0 0,1 0-15 0 0,13-1 326 0 0,19-8-12 0 0,-32 9-299 0 0,22-6 123 0 0,1 1 0 0 0,0 1-1 0 0,0 2 1 0 0,0 0-1 0 0,11 2-137 0 0,-14-2 0 0 0,-17 2 0 0 0,0-1 0 0 0,-1 1 0 0 0,1-1 0 0 0,0 1 0 0 0,-1 1 0 0 0,1-1 0 0 0,0 0 0 0 0,-1 1 0 0 0,1 0 0 0 0,1 0 0 0 0,-1 0 0 0 0,10 1 0 0 0,-1-2 0 0 0,5 2-1557 0 0,-8 1-214 0 0</inkml:trace>
  <inkml:trace contextRef="#ctx0" brushRef="#br1" timeOffset="44911.418">9901 839 5064 0 0,'1'0'232'0'0,"20"0"1977"0"0,-1-2 0 0 0,1 0 0 0 0,-1-2 0 0 0,15-4-2209 0 0,-22 5 98 0 0,-4 1 174 0 0,0 0 1 0 0,0 0-1 0 0,0-1 0 0 0,0-1 0 0 0,-1 1 0 0 0,1-1 0 0 0,-1-1 0 0 0,0 1 0 0 0,5-5-272 0 0,-1-3 94 0 0,-11 11-84 0 0,-1 1 1 0 0,1-1-1 0 0,0 0 0 0 0,-1 1 1 0 0,1-1-1 0 0,-1 0 0 0 0,1 1 1 0 0,-1-1-1 0 0,0 0 0 0 0,1 0 1 0 0,-1 0-1 0 0,0 1 0 0 0,1-1 1 0 0,-1 0-1 0 0,0 0 0 0 0,0 0 1 0 0,0 0-1 0 0,0 0 1 0 0,0 1-1 0 0,0-1-10 0 0,-6-8 93 0 0,4 6-25 0 0,1 2-62 0 0,0 0-1 0 0,0 1 1 0 0,0-1 0 0 0,0 0 0 0 0,0 1 0 0 0,0-1 0 0 0,0 1-1 0 0,-1-1 1 0 0,1 1 0 0 0,0-1 0 0 0,0 1 0 0 0,0 0-1 0 0,-1 0 1 0 0,1 0 0 0 0,0-1 0 0 0,-1 1-6 0 0,-26 0 5 0 0,18 1-5 0 0,5-2-1 0 0,-1 2 0 0 0,1-1-1 0 0,0 0 1 0 0,-1 1-1 0 0,1 0 1 0 0,0 1-1 0 0,0-1 1 0 0,0 1 0 0 0,0 0-1 0 0,0 0 1 0 0,0 0-1 0 0,0 1 1 0 0,-3 2 1 0 0,-5 3 38 0 0,12-7-25 0 0,-1 0 1 0 0,1-1-1 0 0,-1 1 0 0 0,1 0 1 0 0,0 0-1 0 0,-1 0 0 0 0,1 0 1 0 0,0 0-1 0 0,0 1 1 0 0,0-1-1 0 0,0 0 0 0 0,0 1 1 0 0,0-1-1 0 0,0 0 0 0 0,0 1 1 0 0,0-1-1 0 0,1 1 0 0 0,-1 0-13 0 0,-1 2 25 0 0,1 1-1 0 0,1-1 0 0 0,-1 0 0 0 0,0 0 0 0 0,1 1 0 0 0,0-1 1 0 0,0 0-1 0 0,0 0 0 0 0,1 1 0 0 0,-1-1 0 0 0,1 0 0 0 0,0 0 1 0 0,0 0-1 0 0,1 0 0 0 0,-1 0 0 0 0,2 4-24 0 0,0-1 80 0 0,-2-5-60 0 0,-1 0 1 0 0,1-1-1 0 0,0 1 1 0 0,-1 0-1 0 0,1-1 0 0 0,0 1 1 0 0,0-1-1 0 0,0 1 0 0 0,0-1 1 0 0,1 0-1 0 0,-1 1 0 0 0,0-1 1 0 0,0 0-1 0 0,1 0 0 0 0,-1 1-20 0 0,4 2 74 0 0,1 0 0 0 0,-1 0-1 0 0,1 0 1 0 0,0-1 0 0 0,0 0-1 0 0,0 0 1 0 0,0 0 0 0 0,0-1-1 0 0,1 0 1 0 0,-1 0-1 0 0,1 0 1 0 0,-1-1 0 0 0,7 1-74 0 0,7 1 83 0 0,-18-2-70 0 0,0-1 1 0 0,0 1 0 0 0,1-1 0 0 0,-1 1 0 0 0,0-1 0 0 0,0 0 0 0 0,1 0 0 0 0,-1 0 0 0 0,0 0 0 0 0,0 0 0 0 0,1-1 0 0 0,1 1-14 0 0,7-4 118 0 0,1 0 0 0 0,-1-1-1 0 0,6-3-117 0 0,-12 6-235 0 0,0-1-1 0 0,-1 0 0 0 0,1-1 1 0 0,-1 1-1 0 0,0-1 1 0 0,0 0-1 0 0,0 0 0 0 0,2-4 236 0 0,14-15-3050 0 0,-4 8 1313 0 0</inkml:trace>
  <inkml:trace contextRef="#ctx0" brushRef="#br1" timeOffset="45863.034">10420 596 10080 0 0,'0'0'462'0'0,"0"0"-12"0"0,0-1-292 0 0,0-3-35 0 0,0 3 421 0 0,0 1 177 0 0,0 0 30 0 0,0 0-38 0 0,0 0-187 0 0,0 0-81 0 0,0 0-18 0 0,-10 14 226 0 0,9-11-630 0 0,-1 0 1 0 0,1 0 0 0 0,-1 0-1 0 0,0 0 1 0 0,0 0 0 0 0,-1 0-24 0 0,-9 14 5 0 0,-38 82 112 0 0,28-45 857 0 0,2 1 0 0 0,-10 45-974 0 0,23-75-50 0 0,2 1 1 0 0,0-1-1 0 0,1 1 1 0 0,2-1-1 0 0,1 1 0 0 0,1 12 50 0 0,1-32-1 0 0,0-1 0 0 0,0 0 0 0 0,0 0 0 0 0,1 0-1 0 0,0 0 1 0 0,0 0 0 0 0,0 0 0 0 0,2 3 1 0 0,11 25 112 0 0,-15-31-95 0 0,1 0 0 0 0,1 0 1 0 0,-1 0-1 0 0,0 0 0 0 0,0-1 0 0 0,1 1 0 0 0,-1 0 0 0 0,1 0 1 0 0,-1-1-1 0 0,1 1 0 0 0,0-1 0 0 0,-1 0 0 0 0,1 1 0 0 0,0-1 1 0 0,0 0-1 0 0,0 0 0 0 0,0 0 0 0 0,1 0-17 0 0,0 0 25 0 0,0 0 0 0 0,-1 0 0 0 0,1 0 0 0 0,0-1-1 0 0,0 1 1 0 0,-1-1 0 0 0,1 1 0 0 0,0-1 0 0 0,0 0 0 0 0,0 0 0 0 0,0 0 0 0 0,-1-1 0 0 0,1 1-1 0 0,2-1-24 0 0,-4 0 25 0 0,0 1 0 0 0,0-1 0 0 0,1 0 0 0 0,-1 0 0 0 0,0 0 0 0 0,0 0 0 0 0,0 0 0 0 0,0 0 0 0 0,0-1 0 0 0,0 1 0 0 0,0 0 0 0 0,-1 0 0 0 0,1-1 0 0 0,0 1 0 0 0,-1-1 0 0 0,1 1 0 0 0,-1 0 0 0 0,1-1 0 0 0,-1 1 0 0 0,0-1 0 0 0,1 1 0 0 0,-1-1 0 0 0,0 1 0 0 0,0-1 0 0 0,0 1 0 0 0,0-2-25 0 0,-1-6 162 0 0,1 0 0 0 0,-1 0 0 0 0,-2-7-162 0 0,2 11 24 0 0,-1 1-1 0 0,1-1 0 0 0,-1 1 1 0 0,0 0-1 0 0,0-1 0 0 0,-1 1 1 0 0,0 0-24 0 0,-9-20-4 0 0,8 17 4 0 0,-1-1 0 0 0,0 1 0 0 0,0 0 0 0 0,0 0 0 0 0,-1 1 0 0 0,0 0 0 0 0,-4-4 0 0 0,-13-14 0 0 0,2 5 0 0 0,17 17 0 0 0,1-1 0 0 0,0 1 0 0 0,0-1 0 0 0,0 0 0 0 0,0 0 0 0 0,0 0 0 0 0,1 0 0 0 0,-1-1 0 0 0,1 1 0 0 0,-1-2 0 0 0,1-2-35 0 0,1 6 22 0 0,0-1 0 0 0,0 1 1 0 0,1-1-1 0 0,-1 1 1 0 0,1-1-1 0 0,0 0 0 0 0,-1 1 1 0 0,1-1-1 0 0,0 1 1 0 0,0-1 12 0 0,0 1 7 0 0,0 0 1 0 0,1 0 0 0 0,-1 1 0 0 0,0-1 0 0 0,1 0 0 0 0,-1 0-1 0 0,1 1 1 0 0,-1-1 0 0 0,1 0 0 0 0,-1 0 0 0 0,1 1 0 0 0,-1-1-1 0 0,1 1 1 0 0,0-1 0 0 0,-1 1 0 0 0,1-1 0 0 0,0 1 0 0 0,0-1-1 0 0,-1 1 1 0 0,1-1 0 0 0,1 1-8 0 0,10-5 3 0 0,0 0 0 0 0,0 1-1 0 0,1 0 1 0 0,-1 2 0 0 0,1-1 0 0 0,0 1-1 0 0,0 1 1 0 0,0 0 0 0 0,4 1-3 0 0,3-1-44 0 0,-1 0 1 0 0,0-2 0 0 0,11-2 43 0 0,-23 3-89 0 0,20-5-94 0 0,0-1 1 0 0,3-3 182 0 0,-22 8-44 0 0,-1 0 0 0 0,1-1 0 0 0,-1 0 0 0 0,0 0 0 0 0,0-1 0 0 0,0 0 0 0 0,-1 0 0 0 0,0-1 0 0 0,2-2 44 0 0,-2 3-132 0 0,-1-1-1 0 0,0 0 1 0 0,-1-1-1 0 0,1 1 1 0 0,-1-1-1 0 0,0 1 1 0 0,-1-1-1 0 0,1-1 1 0 0,-2 1-1 0 0,1 0 1 0 0,-1-1-1 0 0,0 1 1 0 0,0-1-1 0 0,-1 0 1 0 0,0 0-1 0 0,0-6 133 0 0,-1 7-74 0 0,-1 0-1 0 0,1 0 0 0 0,-1 0 1 0 0,0 0-1 0 0,-1 0 0 0 0,0 0 1 0 0,-1-3 74 0 0,2 7 18 0 0,0 1 1 0 0,0 0-1 0 0,0-1 1 0 0,-1 1 0 0 0,1 0-1 0 0,-1 0 1 0 0,1-1 0 0 0,-1 1-1 0 0,0 0 1 0 0,1 1-1 0 0,-1-1 1 0 0,0 0 0 0 0,0 0-1 0 0,-1 1 1 0 0,1 0-1 0 0,0-1 1 0 0,0 1 0 0 0,-1 0-1 0 0,1 0 1 0 0,-1 0 0 0 0,1 0-1 0 0,-1 0-18 0 0,3 1 7 0 0,-1 1 1 0 0,1-1-1 0 0,-1 0 0 0 0,1 0 1 0 0,-1 0-1 0 0,1 0 0 0 0,0 1 0 0 0,-1-1 1 0 0,1 0-1 0 0,-1 0 0 0 0,1 1 1 0 0,-1-1-1 0 0,1 0 0 0 0,0 1 1 0 0,-1-1-1 0 0,1 0 0 0 0,0 1 0 0 0,-1-1 1 0 0,1 0-1 0 0,0 1 0 0 0,0-1 1 0 0,-1 1-1 0 0,1-1 0 0 0,0 1 0 0 0,0-1 1 0 0,0 1-1 0 0,-1-1 0 0 0,1 1 1 0 0,0-1-8 0 0,-5 18-33 0 0,5-16 47 0 0,-5 18-14 0 0,2 1 0 0 0,1 3 0 0 0,-4 22 0 0 0,-8 47 1088 0 0,0 94-1088 0 0,8-71 592 0 0,6-48-200 0 0,-1-60-260 0 0,1 0-1 0 0,1 0 1 0 0,-1 0-1 0 0,2 6-131 0 0,2 22 690 0 0,3-46-453 0 0,-2 3-154 0 0,-1-5 43 0 0,4-6 36 0 0,-3 9-126 0 0,-1 1 0 0 0,0 0-1 0 0,0-1 1 0 0,-1 0-1 0 0,-1 0 1 0 0,1-3-36 0 0,7-19 10 0 0,-8 23-10 0 0,0-1 0 0 0,-1 1 0 0 0,1-1 0 0 0,-2 0 0 0 0,1 0 0 0 0,-1 1 0 0 0,-1-1 0 0 0,-1-8 0 0 0,0-21 0 0 0,2 37-2 0 0,0-1-1 0 0,-1 1 0 0 0,1 0 0 0 0,0-1 0 0 0,-1 1 0 0 0,1-1 1 0 0,-1 1-1 0 0,0 0 0 0 0,1 0 0 0 0,-1-1 0 0 0,0 1 3 0 0,-11-20-105 0 0,12 20-643 0 0,0 1-256 0 0</inkml:trace>
  <inkml:trace contextRef="#ctx0" brushRef="#br0" timeOffset="52683.14">1300 3034 10912 0 0,'1'-3'36'0'0,"1"0"108"0"0,0 0-1 0 0,0 0 1 0 0,0 0-1 0 0,0 0 0 0 0,-1 0 1 0 0,0-1-1 0 0,1 1 1 0 0,-1-2-144 0 0,-1 3 8 0 0,1 1-1 0 0,-1 0 1 0 0,1-1 0 0 0,-1 1 0 0 0,1 0 0 0 0,0 0 0 0 0,0 0 0 0 0,-1 0 0 0 0,1 0 0 0 0,1-1-8 0 0,-1 1 62 0 0,-1 0 1 0 0,1 0-1 0 0,-1 1 0 0 0,1-1 1 0 0,0 0-1 0 0,-1 0 0 0 0,1 0 1 0 0,-1 0-1 0 0,0 1 0 0 0,1-1 1 0 0,-1 0-1 0 0,0 0 0 0 0,0 0 1 0 0,1-1-63 0 0,-1 2 57 0 0,0 0 1 0 0,0 0 0 0 0,0-1 0 0 0,0 1-1 0 0,0 0 1 0 0,0 0 0 0 0,0-1 0 0 0,0 1-1 0 0,0 0 1 0 0,0 0 0 0 0,0-1 0 0 0,0 1-1 0 0,0 0 1 0 0,0 0 0 0 0,1 0 0 0 0,-1-1-1 0 0,0 1 1 0 0,0 0 0 0 0,0 0 0 0 0,0 0-1 0 0,1-1 1 0 0,-1 1 0 0 0,0 0 0 0 0,0 0-1 0 0,0 0 1 0 0,1 0 0 0 0,-1 0 0 0 0,0-1-1 0 0,0 1 1 0 0,1 0 0 0 0,-1 0 0 0 0,0 0-1 0 0,0 0 1 0 0,0 0 0 0 0,1 0 0 0 0,-1 0-1 0 0,0 0 1 0 0,0 0 0 0 0,1 0 0 0 0,-1 0-1 0 0,0 0 1 0 0,0 0 0 0 0,1 0 0 0 0,-1 0-1 0 0,0 0 1 0 0,0 0 0 0 0,1 1-58 0 0,9 4 1220 0 0,-6 2-1019 0 0,0 0-1 0 0,-1 1 1 0 0,0 0 0 0 0,0 0-1 0 0,0-1 1 0 0,-1 2-1 0 0,0-1 1 0 0,-1 0 0 0 0,0 0-1 0 0,0 0 1 0 0,-1 5-201 0 0,0 13 99 0 0,-1-1-1 0 0,-1 0 1 0 0,-2 5-99 0 0,-6 17-588 0 0,-1 0 0 0 0,-17 43 588 0 0,21-69-378 0 0,4-8 385 0 0,0 1-1 0 0,1 0 0 0 0,0 6-6 0 0,-1 2 48 0 0,3-19-34 0 0,0 0 1 0 0,0 1-1 0 0,0-1 0 0 0,0 1 1 0 0,1-1-1 0 0,0 1 0 0 0,-1-1 1 0 0,1 0-1 0 0,0 1 0 0 0,1-1 0 0 0,0 3-14 0 0,1-3 42 0 0,-1-1-1 0 0,1 0 0 0 0,-1 0 1 0 0,1 0-1 0 0,0 0 0 0 0,2 2-41 0 0,-3-4 28 0 0,2 2 79 0 0,-1-1-1 0 0,1 1 1 0 0,0-1-1 0 0,0-1 1 0 0,0 1-1 0 0,0-1 1 0 0,0 1-1 0 0,0-1 1 0 0,0 0-1 0 0,0 0 1 0 0,1-1-107 0 0,7 1 276 0 0,85 2 780 0 0,-68 4-852 0 0,-26-6-156 0 0,3 0-25 0 0,-3 0 20 0 0,1 0-67 0 0,4 0-860 0 0,0 0-4665 0 0,-7 0-815 0 0</inkml:trace>
  <inkml:trace contextRef="#ctx0" brushRef="#br0" timeOffset="58116.023">1861 3389 1840 0 0,'0'0'83'0'0,"0"0"174"0"0,0 0 691 0 0,-10 11 4434 0 0,9-9-5121 0 0,0 0-1 0 0,0 0 1 0 0,-1 1-1 0 0,1-2 1 0 0,-1 1-1 0 0,1 0 0 0 0,-1 0 1 0 0,0 0-1 0 0,-2 1-260 0 0,3-3 362 0 0,1 0-2 0 0,0 0-7 0 0,0 0-29 0 0,0 0-17 0 0,0 0-3 0 0,0 0-22 0 0,0 0-88 0 0,0 0-40 0 0,0 1-126 0 0,1-1 0 0 0,-1 1 0 0 0,0 0 0 0 0,0-1 0 0 0,0 1 0 0 0,1 0 0 0 0,-1-1-1 0 0,0 1 1 0 0,1 0 0 0 0,-1-1 0 0 0,0 1 0 0 0,1-1 0 0 0,-1 1 0 0 0,1-1 0 0 0,-1 1 0 0 0,1-1 0 0 0,-1 1-1 0 0,1-1 1 0 0,-1 1 0 0 0,1-1 0 0 0,0 0 0 0 0,-1 1 0 0 0,1-1 0 0 0,-1 0 0 0 0,1 0 0 0 0,0 1 0 0 0,-1-1-1 0 0,1 0 1 0 0,0 0 0 0 0,0 0 0 0 0,-1 0 0 0 0,1 0 0 0 0,0 0 0 0 0,-1 0 0 0 0,1 0 0 0 0,0 0-28 0 0,2 0 63 0 0,0 0 1 0 0,0 0 0 0 0,0-1-1 0 0,-1 1 1 0 0,1-1 0 0 0,0 1-1 0 0,0-1 1 0 0,-1 0 0 0 0,1 0-64 0 0,2-2 16 0 0,-1 1 1 0 0,0-1-1 0 0,1 0 1 0 0,-1 0-1 0 0,0 0 1 0 0,-1 0-1 0 0,1-1 1 0 0,-1 1-1 0 0,1-1 1 0 0,-1 0-1 0 0,0 0 1 0 0,0 0-1 0 0,-1-1 1 0 0,1 1-1 0 0,-1-1 1 0 0,1-2-17 0 0,-3 6 6 0 0,0 0 0 0 0,1 0 1 0 0,-1 0-1 0 0,0 0 1 0 0,0 1-1 0 0,0-1 1 0 0,0 0-1 0 0,0 0 1 0 0,0 0-1 0 0,-1 0 1 0 0,1 0-1 0 0,0 0 1 0 0,0 0-1 0 0,-1 1 1 0 0,1-1-1 0 0,0 0 0 0 0,-1 0 1 0 0,1 0-1 0 0,-1 0 1 0 0,1 1-1 0 0,-1-1 1 0 0,1 0-1 0 0,-1 1 1 0 0,0-1-1 0 0,1 0 1 0 0,-1 1-1 0 0,0-1 1 0 0,1 1-1 0 0,-1-1 1 0 0,0 1-1 0 0,0-1 1 0 0,0 1-7 0 0,-2-2 49 0 0,-1 0 1 0 0,0 1-1 0 0,1-1 1 0 0,-1 1-1 0 0,0 0 1 0 0,-2-1-50 0 0,2 1 9 0 0,-1 0 1 0 0,1 1 0 0 0,-1-1 0 0 0,0 1 0 0 0,1 0-1 0 0,-1 0 1 0 0,0 0 0 0 0,1 1 0 0 0,-1-1 0 0 0,1 1 0 0 0,-1 0-1 0 0,1 1 1 0 0,-1-1 0 0 0,1 1 0 0 0,-1 0 0 0 0,1 0-1 0 0,0 0 1 0 0,0 0 0 0 0,0 1 0 0 0,0 0 0 0 0,1 0 0 0 0,-1 0-10 0 0,-1 3 24 0 0,1-1 1 0 0,0 1-1 0 0,0 0 1 0 0,0 1-1 0 0,1-1 1 0 0,-1 0-1 0 0,2 1 1 0 0,-1 0 0 0 0,1 0-1 0 0,0 0 1 0 0,0 0-1 0 0,1 0 1 0 0,0 0-1 0 0,0 0 1 0 0,1 0-1 0 0,0 0 1 0 0,0 1 0 0 0,1-1-1 0 0,0 2-24 0 0,0-6 20 0 0,-1 0 0 0 0,1 0 0 0 0,0 0-1 0 0,0-1 1 0 0,1 1 0 0 0,-1 0 0 0 0,0-1 0 0 0,1 1 0 0 0,0-1-1 0 0,-1 1 1 0 0,1-1 0 0 0,0 0 0 0 0,0 1 0 0 0,0-1 0 0 0,2 1-20 0 0,0 0 49 0 0,1-1 0 0 0,-1 1 0 0 0,0-1 0 0 0,1 0 0 0 0,-1 0 0 0 0,1 0 0 0 0,-1-1 1 0 0,1 0-1 0 0,1 1-49 0 0,9 0 109 0 0,-1 0 0 0 0,1-1 0 0 0,-1-1 0 0 0,1 0 0 0 0,14-3-109 0 0,-19 1 2 0 0,-1 0-1 0 0,0-1 0 0 0,-1-1 1 0 0,1 1-1 0 0,-1-1 0 0 0,1-1 1 0 0,-1 1-1 0 0,0-2 0 0 0,-1 1 1 0 0,1-1-1 0 0,-1 0 0 0 0,3-3-1 0 0,2-6-169 0 0,0-1 0 0 0,0 0-1 0 0,-2-1 1 0 0,0 0 0 0 0,-1 0-1 0 0,1-5 170 0 0,-3 9-134 0 0,0 0-68 0 0,-1 2-91 0 0,-1 0 0 0 0,0 0-1 0 0,-1 0 1 0 0,3-9 293 0 0,-3 5-201 0 0,-3 14 181 0 0,0 0 0 0 0,-1 0 0 0 0,1-1 0 0 0,-1 1 1 0 0,1-1-1 0 0,-1 1 0 0 0,1 0 0 0 0,-1-1 0 0 0,0 1 0 0 0,0-1 0 0 0,0 1 1 0 0,0-1-1 0 0,0 1 0 0 0,0-1 0 0 0,0 1 0 0 0,0 0 0 0 0,-1-1 0 0 0,1 1 0 0 0,0-1 1 0 0,-1 0 19 0 0,0 1-6 0 0,1 0 0 0 0,-1 1 0 0 0,1-1 1 0 0,0 0-1 0 0,-1 0 0 0 0,1 0 0 0 0,0 0 1 0 0,-1 0-1 0 0,1 0 0 0 0,0 0 0 0 0,0 0 1 0 0,0 0-1 0 0,0 0 0 0 0,0 1 0 0 0,0-1 1 0 0,0-1 5 0 0,2-3-16 0 0,-6 2 28 0 0,2 3 49 0 0,2 0 18 0 0,-1 1-13 0 0,-1 0-62 0 0,0 1 0 0 0,0-1 0 0 0,0 1 0 0 0,0 0 0 0 0,0 0 0 0 0,1 0 0 0 0,-1 0-1 0 0,1 0 1 0 0,0 0 0 0 0,-1 1 0 0 0,1-1 0 0 0,0 0 0 0 0,0 2-4 0 0,-13 36 41 0 0,12-33-45 0 0,-4 14 40 0 0,2 0 1 0 0,1 1-1 0 0,-1 19-36 0 0,-2 15 83 0 0,-1 6 79 0 0,3-26 76 0 0,-2 0 0 0 0,-5 18-238 0 0,1-11 286 0 0,1 6-286 0 0,-6 29 187 0 0,9-50-54 0 0,0 1 1 0 0,1 7-134 0 0,4-26 8 0 0,1-9-1 0 0,-1 1 0 0 0,1-1 0 0 0,0 1 0 0 0,0-1 0 0 0,0 0 0 0 0,0 1 0 0 0,0-1 0 0 0,0 1 0 0 0,0-1 0 0 0,1 0 0 0 0,-1 1 0 0 0,0-1 0 0 0,1 2-6 0 0,0-2 78 0 0,0-1-58 0 0,-1 0-1 0 0,1 0 1 0 0,0 1-1 0 0,0-1 1 0 0,0 0-1 0 0,0 0 1 0 0,0 0-1 0 0,0 0 1 0 0,0 0-1 0 0,0 0 1 0 0,0 0-1 0 0,0-1 1 0 0,-1 1-1 0 0,1 0 1 0 0,0 0-1 0 0,1-1-20 0 0,6-3 270 0 0,0 0 0 0 0,0 0 0 0 0,0-1 0 0 0,0 0 0 0 0,-1-1 0 0 0,0 0 0 0 0,0 0 0 0 0,-1 0 0 0 0,0-1 0 0 0,6-6-270 0 0,11-11 223 0 0,-19 20-285 0 0,1 0 1 0 0,0-1-1 0 0,-1 1 1 0 0,0-1-1 0 0,3-5 62 0 0,4-7-620 0 0,-7 13 547 0 0,-1-1 0 0 0,0 1-1 0 0,0-1 1 0 0,0 0 0 0 0,-1 0 0 0 0,1 0 0 0 0,-1 0-1 0 0,-1 0 1 0 0,1 0 0 0 0,-1-1 0 0 0,0 1-1 0 0,0-1 74 0 0,1-11 84 0 0,-2 16-76 0 0,1-1 0 0 0,-1 0 0 0 0,0 1 0 0 0,0-1 0 0 0,0 1 0 0 0,0-1 0 0 0,0 1 0 0 0,0-1-1 0 0,0 0 1 0 0,-1 1 0 0 0,1-1 0 0 0,0 1 0 0 0,-1-1 0 0 0,0 1 0 0 0,1-1 0 0 0,-1 1 0 0 0,0-1-1 0 0,1 1 1 0 0,-1 0 0 0 0,0-1 0 0 0,0 1 0 0 0,0 0 0 0 0,0 0 0 0 0,-1 0-8 0 0,-1-3 1 0 0,-2 0 0 0 0,1 1 0 0 0,0-1 0 0 0,0 1 1 0 0,-1 0-1 0 0,0 1 0 0 0,0-1 0 0 0,0 1 0 0 0,0 0 0 0 0,0 0-1 0 0,-12-4 0 0 0,-1 2-1 0 0,-6-1 1 0 0,14 3 0 0 0,-6-1-36 0 0,0 1 0 0 0,-14 0 36 0 0,25 1 0 0 0,2-4 0 0 0,6 3-6 0 0,-1-1 0 0 0,1 1-1 0 0,-1 0 1 0 0,1 0-1 0 0,0 0 1 0 0,0 0 0 0 0,0 0-1 0 0,0 1 1 0 0,0-1-1 0 0,3 0 7 0 0,129-63 0 0 0,-84 39 0 0 0,-32 15-20 0 0,0-1-1 0 0,-1 0 0 0 0,0-1 0 0 0,-1-1 0 0 0,-1-1 1 0 0,0 0-1 0 0,-1-2 0 0 0,-1 1 0 0 0,-1-2 0 0 0,2-3 21 0 0,13-25-177 0 0,-26 42 161 0 0,0-1 1 0 0,0 0 0 0 0,0 0 0 0 0,0 1 0 0 0,-1-1-1 0 0,0 0 1 0 0,0 0 0 0 0,-1 0 0 0 0,1-2 15 0 0,-1 4 11 0 0,0-1 170 0 0,0 1-1 0 0,0-1 1 0 0,0 0-1 0 0,-1 0 1 0 0,0 0 0 0 0,1 0-1 0 0,-1 0 1 0 0,-1 0-181 0 0,2 3-31 0 0,-1 0 0 0 0,1 0 0 0 0,-1 0 1 0 0,0 0-1 0 0,0 0 0 0 0,0 0 0 0 0,1 0 1 0 0,-1 0-1 0 0,0 1 0 0 0,0-1 0 0 0,0 0 1 0 0,0 0-1 0 0,0 1 0 0 0,-1-1 0 0 0,1 1 1 0 0,0-1-1 0 0,0 1 0 0 0,0-1 0 0 0,0 1 0 0 0,-1 0 1 0 0,1 0-1 0 0,0-1 0 0 0,0 1 0 0 0,-1 0 1 0 0,1 0-1 0 0,0 0 0 0 0,-2 1 31 0 0,1-1-72 0 0,0 0-1 0 0,0 0 1 0 0,0 1-1 0 0,0-1 1 0 0,-1 1 0 0 0,1 0-1 0 0,0 0 1 0 0,0 0-1 0 0,0 0 1 0 0,0 0-1 0 0,0 0 1 0 0,1 0 0 0 0,-1 1-1 0 0,0-1 1 0 0,0 1-1 0 0,1-1 1 0 0,-1 1-1 0 0,1 0 1 0 0,0-1 0 0 0,-1 1-1 0 0,1 0 73 0 0,-5 7 2 0 0,1 1-1 0 0,0-1 1 0 0,-4 10-2 0 0,6-10-139 0 0,-5 8 93 0 0,1 1 0 0 0,1 0 0 0 0,-2 9 46 0 0,-5 13-52 0 0,9-31 52 0 0,1 1-1 0 0,-1 0 1 0 0,2 0 0 0 0,-2 9 0 0 0,-5 38-1 0 0,4-26 1 0 0,-1 27 0 0 0,1-11 29 0 0,2-30 242 0 0,1-1 0 0 0,1 6-271 0 0,0 9 676 0 0,0-17-288 0 0,1 0-1 0 0,1 0 1 0 0,0 2-388 0 0,3 16 85 0 0,-3-19 18 0 0,0 1 0 0 0,2-1 0 0 0,-1 1 0 0 0,6 11-103 0 0,-7-23-28 0 0,0 1 0 0 0,0-1 0 0 0,0 0-1 0 0,0 0 1 0 0,1 1 0 0 0,-1-1 0 0 0,1 0 0 0 0,0 0 0 0 0,-1-1-1 0 0,1 1 1 0 0,0 0 0 0 0,0 0 0 0 0,0-1 0 0 0,1 1 0 0 0,-1-1-1 0 0,0 0 1 0 0,0 0 0 0 0,1 0 0 0 0,-1 0 0 0 0,1 0 0 0 0,-1 0-1 0 0,1-1 1 0 0,-1 1 0 0 0,3-1 28 0 0,-2 0 11 0 0,0 0 0 0 0,0-1 0 0 0,1 1 0 0 0,-1-1 0 0 0,0 0 0 0 0,0 0 0 0 0,0 0 0 0 0,0-1 0 0 0,0 1 0 0 0,-1-1-1 0 0,1 0 1 0 0,0 1 0 0 0,-1-1 0 0 0,1 0 0 0 0,-1-1 0 0 0,1 1 0 0 0,-1 0 0 0 0,0-1 0 0 0,0 1 0 0 0,0-1 0 0 0,0 0-11 0 0,4-6 84 0 0,-1 0 0 0 0,-1 0 0 0 0,1 0 0 0 0,-1 0-1 0 0,-1-1 1 0 0,0-1-84 0 0,-1 2 49 0 0,0 0 0 0 0,-1 0-1 0 0,0 0 1 0 0,-1 0-1 0 0,0 0 1 0 0,-1 0 0 0 0,1 0-1 0 0,-2 0 1 0 0,-1-5-49 0 0,1 5 7 0 0,0 1 1 0 0,-1-1-1 0 0,-1 1 1 0 0,1 0-1 0 0,-1 0 0 0 0,-1 1 1 0 0,1-1-1 0 0,-2 1 1 0 0,1 0-1 0 0,0 0 1 0 0,-1 0-1 0 0,-7-4-7 0 0,7 4-3 0 0,-2 0 0 0 0,1 1 0 0 0,-1 1-1 0 0,0-1 1 0 0,0 1 0 0 0,0 0 0 0 0,-1 1 0 0 0,0 0 0 0 0,0 0 0 0 0,0 1-1 0 0,-1 0 4 0 0,-5 0 83 0 0,14 3-540 0 0,2 1-2002 0 0,7 1 1741 0 0</inkml:trace>
  <inkml:trace contextRef="#ctx0" brushRef="#br0" timeOffset="58425.061">2797 3350 7832 0 0,'2'-1'602'0'0,"0"-1"-545"0"0,-1 1-1 0 0,1-1 0 0 0,-1 0 0 0 0,1 1 1 0 0,-1-1-1 0 0,0 0 0 0 0,0 0 0 0 0,2-2-56 0 0,-3 4 40 0 0,1-1 582 0 0,0 0-1 0 0,0 0 1 0 0,1 0 0 0 0,-1 0 0 0 0,0 0 0 0 0,1 1 0 0 0,-1-1 0 0 0,0 0 0 0 0,1 1-1 0 0,-1-1 1 0 0,1 1 0 0 0,0-1-622 0 0,14-3 348 0 0,0 0 1 0 0,1 1-1 0 0,0 1 0 0 0,0 0 0 0 0,0 2 0 0 0,-1 0 0 0 0,16 1-348 0 0,-19-1 49 0 0,-9 0-46 0 0,0 0 1 0 0,0 0-1 0 0,1 0 0 0 0,-1 0 0 0 0,0 0 1 0 0,0 1-1 0 0,0 0 0 0 0,2 1-3 0 0,7 1-41 0 0,4 0-89 0 0,-6-2-5089 0 0,-11-1-593 0 0</inkml:trace>
  <inkml:trace contextRef="#ctx0" brushRef="#br0" timeOffset="58688.504">2807 3444 11600 0 0,'0'0'264'0'0,"0"0"34"0"0,0 0 21 0 0,0 0-36 0 0,4 7 177 0 0,-1-6-294 0 0,0 1 1 0 0,0 0 0 0 0,0-1-1 0 0,0 0 1 0 0,0 1 0 0 0,0-1-1 0 0,1 0 1 0 0,-1-1 0 0 0,0 1-1 0 0,1-1 1 0 0,2 1-167 0 0,42-1 999 0 0,-29 0-815 0 0,137-6 301 0 0,-137 6-1008 0 0,3 0-215 0 0</inkml:trace>
  <inkml:trace contextRef="#ctx0" brushRef="#br0" timeOffset="59288.863">3927 2659 4144 0 0,'-7'-2'-727'0'0,"6"2"1082"0"0,1 0 0 0 0,-1-1 0 0 0,0 1 0 0 0,0 0 0 0 0,1 0 0 0 0,-1 0 0 0 0,0 0 0 0 0,0-1 0 0 0,0 1 0 0 0,1 0 0 0 0,-1 0 0 0 0,0 0 0 0 0,0 1 0 0 0,1-1 0 0 0,-1 0 0 0 0,0 0 0 0 0,0 0 0 0 0,1 1 0 0 0,-1-1 0 0 0,0 0 0 0 0,0 1-355 0 0,0 0 618 0 0,1-1-46 0 0,0 0-50 0 0,-1 1-452 0 0,0 0 0 0 0,0 0 1 0 0,1 0-1 0 0,-1 0 1 0 0,0 0-1 0 0,0 0 1 0 0,1 0-1 0 0,-1 0 0 0 0,1 0 1 0 0,-1 1-1 0 0,1-1 1 0 0,0 0-1 0 0,0 0 0 0 0,-1 1 1 0 0,1-1-1 0 0,0 1-70 0 0,0 1 74 0 0,0 0 0 0 0,0 1 0 0 0,0-1 0 0 0,-1 0-1 0 0,1 0 1 0 0,-1 0 0 0 0,0 0 0 0 0,1 1 0 0 0,-2 0-74 0 0,-3 17 189 0 0,4-16-168 0 0,-1 0 1 0 0,1 0-1 0 0,-1 0 1 0 0,0 0 0 0 0,0-1-1 0 0,0 1 1 0 0,-1-1 0 0 0,0 2-22 0 0,-1 0 19 0 0,1 0 0 0 0,0 0 0 0 0,0 0 0 0 0,0 1-19 0 0,1-1 11 0 0,0 0 0 0 0,-1 0 0 0 0,0-1 1 0 0,0 1-1 0 0,-1-1 0 0 0,0 0-11 0 0,1 0 3 0 0,-1 1 0 0 0,1-1 0 0 0,0 0 0 0 0,1 1 0 0 0,-1-1 0 0 0,1 3-3 0 0,-6 14 82 0 0,6-17-46 0 0,0-1 0 0 0,0 0 0 0 0,1 1-1 0 0,-1 0 1 0 0,1-1 0 0 0,1 1 0 0 0,-1 0 0 0 0,0 0-1 0 0,1-1 1 0 0,0 5-36 0 0,1 3 157 0 0,-1-11-137 0 0,0 0-1 0 0,0 0 1 0 0,0 0 0 0 0,0 1 0 0 0,0-1 0 0 0,0 0 0 0 0,0 0 0 0 0,0 0 0 0 0,1 0 0 0 0,-1 0 0 0 0,0 0 0 0 0,1 0 0 0 0,-1 0 0 0 0,1 0-1 0 0,-1 0 1 0 0,1 0 0 0 0,0 0 0 0 0,-1 0 0 0 0,1-1 0 0 0,0 1 0 0 0,-1 0 0 0 0,1 0 0 0 0,0 0-20 0 0,22 19 832 0 0,-10-11-404 0 0,-11-8-320 0 0,0 1-1 0 0,0-1 1 0 0,0 1-1 0 0,0-1 1 0 0,0 0-1 0 0,1 0 1 0 0,-1 0 0 0 0,0 0-1 0 0,1 0 1 0 0,0 0-108 0 0,12 1 465 0 0,0-1 0 0 0,1 0 0 0 0,-1-1 0 0 0,11-1-465 0 0,63-10 662 0 0,-25 2-371 0 0,27-4-259 0 0,-48 6-541 0 0,1 1-1 0 0,30 1 510 0 0,-55 3-2293 0 0,-10 2 1110 0 0</inkml:trace>
  <inkml:trace contextRef="#ctx0" brushRef="#br0" timeOffset="59639.367">3474 3308 10104 0 0,'10'-3'204'0'0,"-2"0"353"0"0,-12 6-240 0 0,3-2-43 0 0,4 0 214 0 0,7 0 194 0 0,-9-1-731 0 0,55 2 4492 0 0,24-3-4443 0 0,-13 0 883 0 0,35-3 753 0 0,9-5-1636 0 0,0 0 674 0 0,368-22 706 0 0,-316 26-902 0 0,-143 5-578 0 0,1 0-1 0 0,3 2 101 0 0,25 1-2691 0 0,-33-3-4280 0 0</inkml:trace>
  <inkml:trace contextRef="#ctx0" brushRef="#br0" timeOffset="60084.043">3671 3529 10136 0 0,'-29'0'1726'0'0,"27"0"-1018"0"0,3 1-467 0 0,0 0-1 0 0,0-1 0 0 0,0 1 0 0 0,0 0 1 0 0,0 0-1 0 0,0 0 0 0 0,0 0 0 0 0,0 0 1 0 0,0 0-1 0 0,0 0-240 0 0,-1-1 14 0 0,-1 0 1 0 0,1 1-1 0 0,0-1 1 0 0,0 0-1 0 0,0 0 0 0 0,0 0 1 0 0,0 0-1 0 0,-1 0 1 0 0,1 0-1 0 0,0 0 1 0 0,0 0-1 0 0,0 0 0 0 0,0 1 1 0 0,0-1-1 0 0,0 0 1 0 0,0 0-1 0 0,-1 0 0 0 0,1 0 1 0 0,0 0-1 0 0,0 1 1 0 0,0-1-1 0 0,0 0 1 0 0,0 0-1 0 0,0 0 0 0 0,0 0 1 0 0,0 0-1 0 0,0 1 1 0 0,0-1-1 0 0,0 0 0 0 0,0 0 1 0 0,0 0-1 0 0,0 0 1 0 0,0 1-1 0 0,0-1 1 0 0,0 0-1 0 0,0 0 0 0 0,0 0 1 0 0,0 0-1 0 0,0 1 1 0 0,0-1-1 0 0,0 0 1 0 0,0 0-1 0 0,1 0 0 0 0,-1 0 1 0 0,0 0-1 0 0,0 1 1 0 0,0-1-1 0 0,0 0 0 0 0,0 0 1 0 0,0 0-1 0 0,1 0 1 0 0,-1 0-1 0 0,0 0 1 0 0,0 0-1 0 0,0 0 0 0 0,0 0 1 0 0,0 0-1 0 0,1 1 1 0 0,-1-1-1 0 0,0 0 1 0 0,0 0-1 0 0,0 0-14 0 0,1 0 14 0 0,-1 0 0 0 0,0 0 0 0 0,1 0 1 0 0,-1 1-1 0 0,0-1 0 0 0,1 0 0 0 0,-1 0 0 0 0,0 1 0 0 0,0-1 1 0 0,1 0-1 0 0,-1 0 0 0 0,0 1 0 0 0,0-1 0 0 0,1 0 0 0 0,-1 1 0 0 0,0-1 1 0 0,0 0-1 0 0,0 1 0 0 0,0-1 0 0 0,1 0 0 0 0,-1 1 0 0 0,0-1 1 0 0,0 1-1 0 0,0-1 0 0 0,0 0 0 0 0,0 1 0 0 0,0-1 0 0 0,0 1 1 0 0,0-1-1 0 0,0 0 0 0 0,0 1 0 0 0,0-1 0 0 0,-1 1-14 0 0,-2 8 179 0 0,2-9-147 0 0,0 1-1 0 0,1 1 1 0 0,-1-1 0 0 0,1 0-1 0 0,0 0 1 0 0,-1 0-1 0 0,1 0 1 0 0,0 0-1 0 0,0 0 1 0 0,-1 0-1 0 0,1 0 1 0 0,0 1-1 0 0,0-1 1 0 0,0 0-1 0 0,0 0 1 0 0,1 0-1 0 0,-1 0 1 0 0,0 1-32 0 0,0 0 40 0 0,1-1 0 0 0,-1 1 0 0 0,0 0 0 0 0,0 0 0 0 0,0 0 0 0 0,-1-1 0 0 0,1 1 0 0 0,0 0 0 0 0,-1-1 0 0 0,1 1 0 0 0,-1 0 0 0 0,1 0 0 0 0,-1-1 0 0 0,0 1 0 0 0,0-1 0 0 0,1 1 0 0 0,-1-1 0 0 0,0 1 0 0 0,-1-1 0 0 0,1 0 0 0 0,0 1-40 0 0,-1 0 44 0 0,1 0-1 0 0,0-1 1 0 0,-1 1-1 0 0,1 0 1 0 0,0 0-1 0 0,0 1 1 0 0,0-1-1 0 0,1 0 1 0 0,-1 0-1 0 0,0 0 0 0 0,1 2-43 0 0,-1-1 53 0 0,1 1 0 0 0,-1 0 0 0 0,0-1 0 0 0,0 1 0 0 0,0 0 0 0 0,-1-1-1 0 0,1 1 1 0 0,-1-1 0 0 0,1 0 0 0 0,-1 0 0 0 0,-1 2-53 0 0,2-3 21 0 0,0 0 1 0 0,0 0 0 0 0,0 1 0 0 0,1-1-1 0 0,-1 1 1 0 0,1-1 0 0 0,-1 0 0 0 0,1 1-1 0 0,0-1 1 0 0,0 1 0 0 0,0-1-1 0 0,0 0 1 0 0,0 1-22 0 0,1 0 33 0 0,-1 0-1 0 0,0 0 0 0 0,0 0 1 0 0,-1 0-1 0 0,1 0 1 0 0,0 0-1 0 0,-1 1-32 0 0,-1 1 79 0 0,1 0 0 0 0,0 0 0 0 0,0 0 0 0 0,1 0 0 0 0,0 4-79 0 0,-2 13 214 0 0,-6-4-100 0 0,8-17-110 0 0,-1 0 1 0 0,0 0-1 0 0,1 0 1 0 0,-1 0 0 0 0,1 1-1 0 0,-1-1 1 0 0,1 0-1 0 0,-1 1 1 0 0,1-1 0 0 0,0 0-1 0 0,0 1 1 0 0,-1-1-1 0 0,1 0 1 0 0,0 1 0 0 0,0-1-1 0 0,1 0 1 0 0,-1 1-1 0 0,0-1-4 0 0,0 0 1 0 0,0 0 1 0 0,0 0-1 0 0,1 0 0 0 0,-1-1 0 0 0,0 1 0 0 0,0 0 0 0 0,-1 0 0 0 0,1 0 0 0 0,0 0 0 0 0,0-1 0 0 0,0 1 0 0 0,0 0 0 0 0,-1 0 1 0 0,1-1-1 0 0,0 1 0 0 0,-1 0 0 0 0,1 0 0 0 0,-1-1 0 0 0,1 1 0 0 0,-1 0 0 0 0,1-1 0 0 0,-1 1 0 0 0,0 0-1 0 0,-11 19-1093 0 0,8-12-3578 0 0,-1-2-1589 0 0</inkml:trace>
  <inkml:trace contextRef="#ctx0" brushRef="#br0" timeOffset="60396.137">3743 3655 14712 0 0,'10'-4'315'0'0,"0"1"0"0"0,1 0 1 0 0,-1 0-1 0 0,1 1 1 0 0,-1 0-1 0 0,1 1 0 0 0,0 0 1 0 0,0 1-1 0 0,0 0 1 0 0,0 1-1 0 0,-1 0 1 0 0,1 1-1 0 0,0 0 0 0 0,2 2-315 0 0,-10-4 80 0 0,-1 1 0 0 0,1-1 0 0 0,-1 1 1 0 0,1-1-1 0 0,0 0 0 0 0,-1 0 0 0 0,1 0 0 0 0,-1 0 0 0 0,1 0 0 0 0,1-1-80 0 0,16 0 366 0 0,5 4 363 0 0,-1-2-1 0 0,5-1-728 0 0,33 2 80 0 0,-38-3-278 0 0,25-4 603 0 0,-44 4-869 0 0,-1 0-1 0 0,1 0 0 0 0,-1 0 0 0 0,0-1 1 0 0,1 1-1 0 0,-1-1 0 0 0,0 0 0 0 0,0-1 0 0 0,0 1 465 0 0,5-4-1535 0 0</inkml:trace>
  <inkml:trace contextRef="#ctx0" brushRef="#br0" timeOffset="60946.222">4361 3488 13560 0 0,'0'0'306'0'0,"0"0"46"0"0,3 6 354 0 0,1-1-630 0 0,0 1 1 0 0,-1 0 0 0 0,1 0 0 0 0,-1 0 0 0 0,0 1-77 0 0,1 2 350 0 0,1 3 297 0 0,0-1 0 0 0,0 2 0 0 0,1 8-647 0 0,-3-9 333 0 0,0-3-57 0 0,-1 1 1 0 0,0-1-1 0 0,-1 1 1 0 0,0 0-1 0 0,0 3-276 0 0,-1 6 141 0 0,0 1 1 0 0,-2-1-1 0 0,0 1 0 0 0,-1-1 1 0 0,-1 0-1 0 0,-1 0 0 0 0,-5 11-141 0 0,-11 9 256 0 0,21-38-440 0 0,0-1-9 0 0,-7-14-1311 0 0,3 7 820 0 0,0 0 1 0 0,0 0-1 0 0,1-1 0 0 0,0 1 1 0 0,1-1-1 0 0,0 0 0 0 0,0 1 1 0 0,0-1-1 0 0,1-3 684 0 0,-1-4-594 0 0,1 0-1 0 0,0 0 1 0 0,1 0 0 0 0,1 0 0 0 0,0 0-1 0 0,1 0 1 0 0,1 0 0 0 0,0 0 0 0 0,1 0-1 0 0,4-7 595 0 0,-3 9 398 0 0,1 1-1 0 0,0 0 0 0 0,1 0 1 0 0,0 1-1 0 0,7-10-397 0 0,-9 16 262 0 0,0 0 0 0 0,0 0 0 0 0,0 0 0 0 0,1 1-1 0 0,0 0 1 0 0,0 0 0 0 0,0 0 0 0 0,0 0 0 0 0,0 1 0 0 0,1 0 0 0 0,-1 1 0 0 0,1-1-262 0 0,5-1 385 0 0,1 1 0 0 0,-1 0 0 0 0,1 1 0 0 0,-1 1 0 0 0,1 0 1 0 0,-1 0-1 0 0,1 1 0 0 0,6 1-385 0 0,-14 0 222 0 0,1 0 1 0 0,-1 1-1 0 0,1-1 0 0 0,-1 1 1 0 0,0 0-1 0 0,1 0 1 0 0,1 2-223 0 0,7 3 613 0 0,-10-6-511 0 0,-1 1 0 0 0,1 0 0 0 0,-1 0 0 0 0,0 1 0 0 0,1-1 0 0 0,-1 1 0 0 0,0-1 0 0 0,-1 1 0 0 0,1 0 0 0 0,0 0 0 0 0,-1 1 0 0 0,0-1 0 0 0,1 0 0 0 0,-1 1 0 0 0,-1-1 0 0 0,3 5-102 0 0,-3-6 6 0 0,0 0 0 0 0,-1 1 0 0 0,1-1 0 0 0,0 1 0 0 0,-1 0 0 0 0,0-1 0 0 0,1 1-1 0 0,-1-1 1 0 0,0 1 0 0 0,0 0 0 0 0,0-1 0 0 0,-1 1 0 0 0,1-1 0 0 0,-1 1 0 0 0,1 0 0 0 0,-1-1 0 0 0,0 1 0 0 0,0-1 0 0 0,0 0 0 0 0,0 1 0 0 0,-1-1 0 0 0,1 0 0 0 0,0 0 0 0 0,-1 0-1 0 0,-1 1-5 0 0,-10 9 111 0 0,0 0 1 0 0,-1-2-1 0 0,0 0 0 0 0,-1 0 0 0 0,0-1 0 0 0,-1-1 0 0 0,-15 6-111 0 0,23-11 63 0 0,-52 22 224 0 0,52-22-280 0 0,0-1 0 0 0,0 0 0 0 0,-1 0 1 0 0,1 0-1 0 0,-1-1 0 0 0,-3 0-7 0 0,6-1 56 0 0,5 0 21 0 0,19-3 67 0 0,-10 1-133 0 0,0 0-1 0 0,0 1 1 0 0,1 0-1 0 0,-1 1 0 0 0,0-1 1 0 0,8 2-11 0 0,50 8 0 0 0,-52-7 1 0 0,-2 1 28 0 0,0 0 0 0 0,-1 1 0 0 0,8 3-29 0 0,23 8 151 0 0,-25-10-1 0 0,0 2 0 0 0,0 0 0 0 0,0 1 0 0 0,-1 0 0 0 0,6 6-150 0 0,22 19 218 0 0,-43-32-290 0 0,3 2 22 0 0,0 0 0 0 0,-1 0 0 0 0,1 0 0 0 0,-1 0 0 0 0,1 2 50 0 0,1 2-1076 0 0</inkml:trace>
  <inkml:trace contextRef="#ctx0" brushRef="#br0" timeOffset="65284.124">1097 4279 3224 0 0,'1'-6'288'0'0,"12"-28"1585"0"0,3-22 2049 0 0,-15 50-3397 0 0,1 1 76 0 0,0 0 0 0 0,0 0 0 0 0,0 1 0 0 0,1-1-1 0 0,0 0-600 0 0,-2 3 250 0 0,0 1 304 0 0,-1 1-13 0 0,0 0-44 0 0,0 0-17 0 0,0 0-6 0 0,0 0 35 0 0,0 0 156 0 0,0 0 67 0 0,0 0 17 0 0,3 12-138 0 0,-2 3-797 0 0,-1 1 0 0 0,0-1 0 0 0,-1 0 1 0 0,-2 10 185 0 0,0 0 180 0 0,-1 51 794 0 0,3 37-974 0 0,2-50 282 0 0,-2-61-266 0 0,1-1-14 0 0,0-1 0 0 0,0 1 0 0 0,0 0 0 0 0,0-1-1 0 0,-1 1 1 0 0,1 0 0 0 0,0 0 0 0 0,0-1 0 0 0,1 1 0 0 0,-1 0 0 0 0,0-1-1 0 0,0 1 1 0 0,0 0 0 0 0,0-1 0 0 0,0 1 0 0 0,1 0 0 0 0,-1-1 0 0 0,0 1-1 0 0,1-1 1 0 0,-1 1 0 0 0,0 0 0 0 0,1-1 0 0 0,-1 1 0 0 0,1-1 0 0 0,-1 1-1 0 0,1-1-1 0 0,1 3 14 0 0,-1-1-1 0 0,1 0 0 0 0,0 0 0 0 0,0 0 0 0 0,0-1 0 0 0,0 1 0 0 0,0 0 0 0 0,0-1 1 0 0,0 1-1 0 0,1-1 0 0 0,-1 0 0 0 0,1 0 0 0 0,-1 0 0 0 0,1 0 0 0 0,-1 0 1 0 0,1 0-1 0 0,-1-1 0 0 0,1 1 0 0 0,0-1 0 0 0,-1 0 0 0 0,1 1 0 0 0,0-1 0 0 0,0-1 1 0 0,2 1-14 0 0,7-2-20 0 0,1 0 1 0 0,-1-1-1 0 0,0 0 1 0 0,11-5 19 0 0,-12 4-128 0 0,8-3-440 0 0,0 0 0 0 0,-1-2 1 0 0,0 0-1 0 0,-1-1 0 0 0,0-1 1 0 0,0 0-1 0 0,-1-2 1 0 0,5-4 567 0 0,21-22-904 0 0,-42 39 906 0 0,0 0 0 0 0,1 0 1 0 0,-1 0-1 0 0,0 0 1 0 0,0-1-1 0 0,1 1 1 0 0,-1 0-1 0 0,0 0 0 0 0,0-1 1 0 0,0 1-1 0 0,1 0 1 0 0,-1 0-1 0 0,0-1 1 0 0,0 1-1 0 0,0 0 0 0 0,0 0 1 0 0,0-1-1 0 0,1 1 1 0 0,-1 0-1 0 0,0-1 1 0 0,0 1-1 0 0,0 0 0 0 0,0-1 1 0 0,0 1-1 0 0,0 0 1 0 0,0-1-1 0 0,0 1-2 0 0,-4-2 225 0 0,4 1 229 0 0,-15 7 168 0 0,10-5-458 0 0,1 1-1 0 0,-1 0 1 0 0,1 0 0 0 0,-1 0-1 0 0,1 0 1 0 0,0 1 0 0 0,0 0-1 0 0,-2 1-163 0 0,-43 38 1036 0 0,42-35-950 0 0,1 1 0 0 0,1 0 0 0 0,-1 1-1 0 0,1-1 1 0 0,1 1 0 0 0,-1 0-1 0 0,0 5-85 0 0,4-13 0 0 0,1 0 0 0 0,-1-1 0 0 0,1 1 0 0 0,0 0 0 0 0,0-1 0 0 0,0 1 0 0 0,-1 0 0 0 0,1 0 0 0 0,0-1 0 0 0,0 1 0 0 0,0 0 0 0 0,0-1 0 0 0,0 1 0 0 0,0 0 0 0 0,1 0 0 0 0,-1-1 0 0 0,0 1 0 0 0,0 0 0 0 0,0-1 0 0 0,1 1 0 0 0,-1 0 0 0 0,0 0 0 0 0,1 0 5 0 0,-1 0-1 0 0,0 0 1 0 0,0 0 0 0 0,0 0-1 0 0,1 0 1 0 0,-1 0-1 0 0,1 0 1 0 0,-1 0-1 0 0,1 0 1 0 0,-1 0-1 0 0,1 0 1 0 0,-1 0-1 0 0,1 0 1 0 0,0 0-1 0 0,-1 0 1 0 0,1-1-1 0 0,0 1 1 0 0,0 0 0 0 0,0-1-1 0 0,0 1 1 0 0,0 0-1 0 0,0-1 1 0 0,-1 1-1 0 0,1-1 1 0 0,1 1-1 0 0,-1-1 1 0 0,0 0-1 0 0,0 0 1 0 0,1 1-5 0 0,0-1 22 0 0,1 0 1 0 0,0 0 0 0 0,0 0-1 0 0,-1-1 1 0 0,1 1 0 0 0,0-1-1 0 0,0 1 1 0 0,1-2-23 0 0,-1 2 41 0 0,3-2 1 0 0,0 0 1 0 0,0 0-1 0 0,0-1 1 0 0,-1 0-1 0 0,1 0 1 0 0,0 0-1 0 0,-1 0 1 0 0,0-1-1 0 0,0 0 1 0 0,0 0-1 0 0,-1 0 1 0 0,1-1-1 0 0,-1 0 1 0 0,2-2-43 0 0,-1 0 20 0 0,0-1 0 0 0,-1 1 1 0 0,0-1-1 0 0,0 0 0 0 0,-1 0 1 0 0,0-1-1 0 0,0 1 1 0 0,-1-1-1 0 0,0 1 0 0 0,0-2-20 0 0,-2 5-12 0 0,-2-6-58 0 0,-4 14 16 0 0,4-1 54 0 0,1-1 0 0 0,0 1 0 0 0,0 0 0 0 0,0 1 0 0 0,0-1 0 0 0,0 0 0 0 0,0 0 0 0 0,1 0 0 0 0,-1 1 0 0 0,1-1 0 0 0,-1 0 0 0 0,1 1 0 0 0,0-1 0 0 0,0 0 0 0 0,0 0 0 0 0,0 1 0 0 0,0 1 0 0 0,1 3 0 0 0,-1-6 0 0 0,0 1 0 0 0,0-1 0 0 0,0 0 0 0 0,0 0 0 0 0,1 0 0 0 0,-1 1 0 0 0,0-1 0 0 0,1 0 0 0 0,-1 0 0 0 0,1 0 0 0 0,0 0 0 0 0,-1 1 0 0 0,1-1 0 0 0,0 0 0 0 0,-1 0 0 0 0,2 0 0 0 0,0 2 0 0 0,-1-1 1 0 0,1 0-1 0 0,0-1 0 0 0,-1 1 1 0 0,1 0-1 0 0,0 0 0 0 0,0-1 0 0 0,0 1 1 0 0,0-1-1 0 0,0 0 0 0 0,0 0 1 0 0,1 0-1 0 0,-1 0 0 0 0,0 0 0 0 0,1 0 1 0 0,-1 0-1 0 0,0-1 0 0 0,1 1 1 0 0,-1-1-1 0 0,1 0 0 0 0,-1 0 0 0 0,1 0 1 0 0,-1 0-1 0 0,1 0 0 0 0,-1 0 1 0 0,1-1-1 0 0,-1 1 0 0 0,0-1 0 0 0,1 1 1 0 0,0-2-1 0 0,4 0-254 0 0,0-1 1 0 0,0 1-1 0 0,0-2 1 0 0,0 1-1 0 0,0-1 1 0 0,-1 0-1 0 0,0-1 1 0 0,0 1-1 0 0,0-1 254 0 0,10-17-2522 0 0,-7 12 574 0 0</inkml:trace>
  <inkml:trace contextRef="#ctx0" brushRef="#br0" timeOffset="66027.195">1755 4336 3224 0 0,'-8'-2'1704'0'0,"6"6"3736"0"0,7 5-350 0 0,0-1-6187 0 0,-4-7 634 0 0,2 6 704 0 0,0-1 0 0 0,-1 1 0 0 0,1 0 0 0 0,-1 0-1 0 0,0 1 1 0 0,-1-1 0 0 0,0 0 0 0 0,0 0 0 0 0,0 4-241 0 0,0 4 319 0 0,-1-10-199 0 0,0 1 0 0 0,0-1 0 0 0,-1 1 0 0 0,0-1-1 0 0,0 1 1 0 0,-1-1 0 0 0,0 0 0 0 0,1 0 0 0 0,-2 0 0 0 0,1 0 0 0 0,0 0 0 0 0,-1 0 0 0 0,0 0 0 0 0,0-1 0 0 0,-1 1 0 0 0,1-1 0 0 0,-1 0 0 0 0,0 0-1 0 0,0-1 1 0 0,-2 2-120 0 0,3-3 44 0 0,-1 0-1 0 0,0 0 1 0 0,0 0-1 0 0,0-1 1 0 0,0 0-1 0 0,0 0 0 0 0,-1 0 1 0 0,1 0-1 0 0,0 0 1 0 0,0-1-1 0 0,-1 0 1 0 0,1 0-1 0 0,0 0 1 0 0,-1 0-1 0 0,-1-1-43 0 0,-13 0 236 0 0,19 0-213 0 0,0 1 0 0 0,0-1 0 0 0,0 0-1 0 0,0 0 1 0 0,0 1 0 0 0,0-1-1 0 0,0 0 1 0 0,1 1 0 0 0,-1-1-1 0 0,0 0 1 0 0,0 1 0 0 0,0-1 0 0 0,1 0-1 0 0,-1 1 1 0 0,0-1 0 0 0,1 0-23 0 0,-1 1-4 0 0,1-1 4 0 0,0-1 0 0 0,0 1 0 0 0,0-1 0 0 0,0 1 1 0 0,1 0-1 0 0,-1-1 0 0 0,0 1 0 0 0,1 0 0 0 0,-1 0 0 0 0,1 0 0 0 0,-1 0 0 0 0,1 0 0 0 0,0 0 0 0 0,-1 1 0 0 0,2-1 0 0 0,31-11-2 0 0,-16 7-10 0 0,14-6-63 0 0,1 2 1 0 0,0 1-1 0 0,0 2 0 0 0,9 1 75 0 0,-29 3-70 0 0,5 0 49 0 0,1-1 0 0 0,1-1 21 0 0,10-2 0 0 0,-24 6 0 0 0,0-1 0 0 0,0 0 0 0 0,1-1 0 0 0,-1 1 0 0 0,0-1 0 0 0,0 0 0 0 0,-1-1 0 0 0,1 0 0 0 0,0 1 0 0 0,3-4 0 0 0,-9 6 3 0 0,1-1 0 0 0,0 1 0 0 0,0 0 0 0 0,-1-1-1 0 0,1 1 1 0 0,0-1 0 0 0,-1 1 0 0 0,1-1 0 0 0,0 1-1 0 0,-1-1 1 0 0,1 0 0 0 0,-1 1 0 0 0,1-1 0 0 0,-1 0-1 0 0,1 1 1 0 0,-1-1 0 0 0,0 0 0 0 0,1 0 0 0 0,-1 1-1 0 0,0-1 1 0 0,0 0 0 0 0,1 0 0 0 0,-1 0 0 0 0,0 0-1 0 0,0 1 1 0 0,0-1 0 0 0,0 0 0 0 0,0 0 0 0 0,0 0-1 0 0,0 0 1 0 0,0 1 0 0 0,0-1 0 0 0,-1 0 0 0 0,1 0-1 0 0,0 0 1 0 0,-1 1 0 0 0,1-1 0 0 0,0 0 0 0 0,-1 0-1 0 0,1 1 1 0 0,-1-1 0 0 0,1 0-3 0 0,-2 0 1 0 0,1-1-1 0 0,0 1 1 0 0,-1 0-1 0 0,1-1 1 0 0,0 1-1 0 0,-1 0 1 0 0,0 0 0 0 0,1 0-1 0 0,-1 0 1 0 0,1 1-1 0 0,-1-1 1 0 0,0 0 0 0 0,0 1-1 0 0,0-1 1 0 0,1 1-1 0 0,-1 0 1 0 0,0-1-1 0 0,-1 1 0 0 0,-37 1-80 0 0,36-1 68 0 0,-1 1-1 0 0,0-1 0 0 0,1 1 1 0 0,0 0-1 0 0,-1 1 0 0 0,1-1 0 0 0,0 1 1 0 0,-1 0-1 0 0,1 0 0 0 0,0 0 1 0 0,0 1-1 0 0,1-1 0 0 0,-1 1 1 0 0,0 0-1 0 0,1 0 0 0 0,0 0 0 0 0,-3 3 13 0 0,5-4-3 0 0,0-1 0 0 0,0 1 0 0 0,0-1 0 0 0,1 1 1 0 0,-1 0-1 0 0,0 0 0 0 0,1-1 0 0 0,-1 1 0 0 0,1 0 0 0 0,-1 0 0 0 0,1 0 0 0 0,0-1 0 0 0,0 1 0 0 0,-1 0 0 0 0,1 0 0 0 0,1 0 0 0 0,-1 0 0 0 0,0 0 3 0 0,1 1-1 0 0,0 1 0 0 0,0 0 0 0 0,0-1 0 0 0,1 1 0 0 0,-1 0 0 0 0,1-1 0 0 0,0 0 0 0 0,0 1 0 0 0,0-1 0 0 0,0 0 0 0 0,1 0 1 0 0,-1-1 4 0 0,0 1-1 0 0,0-1 0 0 0,0 0 0 0 0,1 0 0 0 0,-1-1 1 0 0,1 1-1 0 0,-1 0 0 0 0,1-1 0 0 0,0 0 0 0 0,0 1 0 0 0,-1-1 1 0 0,1 0-1 0 0,0-1 0 0 0,0 1 0 0 0,0 0 0 0 0,0-1 0 0 0,0 0 1 0 0,0 1-1 0 0,2-1-3 0 0,2-1 32 0 0,0 1 1 0 0,-1-1-1 0 0,1 0 1 0 0,0 0-1 0 0,-1-1 1 0 0,1 0-1 0 0,-1 0 0 0 0,2-1-32 0 0,2-1 66 0 0,11-6 66 0 0,30-21 28 0 0,-46 28-159 0 0,1 0-1 0 0,-1 0 1 0 0,1 0 0 0 0,0 1 0 0 0,-1 0 0 0 0,1 0 0 0 0,0 1 0 0 0,1 0 0 0 0,2-1-1 0 0,-7 2-10 0 0,1 0 1 0 0,-1 0 0 0 0,1 0-1 0 0,-1 0 1 0 0,1 0 0 0 0,-1 1-1 0 0,1-1 1 0 0,-1 1 0 0 0,1-1-1 0 0,-1 1 1 0 0,1 0 0 0 0,-1 0-1 0 0,0 0 1 0 0,0 0 0 0 0,1 0-1 0 0,-1 1 1 0 0,0-1 0 0 0,0 1-1 0 0,0-1 1 0 0,-1 1 0 0 0,1 0-1 0 0,0 0 1 0 0,0 0 0 0 0,0 0 9 0 0,7 11-13 0 0,-6-10 4 0 0,-1 0 0 0 0,0 0 0 0 0,0 0-1 0 0,0 0 1 0 0,-1 0 0 0 0,1 1-1 0 0,0 0 10 0 0,12 21 0 0 0,-9-19 0 0 0,-5-6 27 0 0,0 1 0 0 0,0-1 0 0 0,0 0 0 0 0,0 1 1 0 0,0-1-1 0 0,0 0 0 0 0,0 0 0 0 0,1 1 0 0 0,-1-1 0 0 0,0 0 0 0 0,0 0 0 0 0,0 1 0 0 0,0-1 0 0 0,1 0 0 0 0,-1 0 0 0 0,0 1 0 0 0,0-1 0 0 0,1 0 0 0 0,-1 0 0 0 0,0 0 0 0 0,1 0 0 0 0,-1 1 0 0 0,0-1 0 0 0,0 0 0 0 0,1 0 0 0 0,-1 0 0 0 0,0 0 0 0 0,1 0 0 0 0,-1 0 0 0 0,0 0 0 0 0,1 0 0 0 0,-1 0 0 0 0,0 0 0 0 0,1 0 0 0 0,-1 0 0 0 0,0 0 0 0 0,1 0 0 0 0,-1 0 0 0 0,0 0 0 0 0,1 0 0 0 0,-1 0 0 0 0,0-1 0 0 0,0 1 0 0 0,1 0 0 0 0,-1 0 0 0 0,0 0 0 0 0,0 0 0 0 0,1-1 0 0 0,-1 1 0 0 0,0 0 0 0 0,0 0 0 0 0,1-1 0 0 0,-1 1 1 0 0,0 0-1 0 0,0 0 0 0 0,0-1 0 0 0,0 1 0 0 0,1 0 0 0 0,-1-1 0 0 0,0 1 0 0 0,0 0-27 0 0,8-26 535 0 0,-5 15-439 0 0,1 4-102 0 0,-2 0-8 0 0,1 1-1 0 0,0 0 1 0 0,1 0 0 0 0,-1 1 0 0 0,1-1-1 0 0,2-1 15 0 0,20-26-1168 0 0,-16 22 564 0 0</inkml:trace>
  <inkml:trace contextRef="#ctx0" brushRef="#br0" timeOffset="68069.643">2887 4342 12320 0 0,'0'0'564'0'0,"0"0"-10"0"0,1 7-336 0 0,4 5-115 0 0,2 5 138 0 0,-4 22 2885 0 0,-1 17-3126 0 0,2-31 702 0 0,-2-21-550 0 0,-1 0 0 0 0,0 1 1 0 0,0-1-1 0 0,-1 0 0 0 0,1 3-152 0 0,-1 4 165 0 0,-1-6-56 0 0,1 1 0 0 0,1-1 0 0 0,-1 0 0 0 0,1 1 0 0 0,0-1-1 0 0,1 4-108 0 0,-1-2 104 0 0,0-1 0 0 0,0 1-1 0 0,0-1 1 0 0,-1 7-104 0 0,0-9 46 0 0,0 1 1 0 0,0 0-1 0 0,0 0 0 0 0,1-1 1 0 0,0 1-1 0 0,0-1 1 0 0,0 1-1 0 0,1-1 0 0 0,0 3-46 0 0,0-4 21 0 0,-2-2-5 0 0,1 0 0 0 0,0 1-1 0 0,0-1 1 0 0,-1 0 0 0 0,1 0-1 0 0,-1 1 1 0 0,1-1 0 0 0,-1 0 0 0 0,0 1-1 0 0,0-1 1 0 0,1 0 0 0 0,-1 1-1 0 0,0-1 1 0 0,0 1 0 0 0,0-1 0 0 0,0 0-1 0 0,-1 1-15 0 0,4 16 123 0 0,0-5 314 0 0,-20-26-173 0 0,3-25-182 0 0,8 22-469 0 0,1 0 0 0 0,0-1 0 0 0,1 1 0 0 0,1-1 0 0 0,1 1 0 0 0,0-1 0 0 0,1 0 0 0 0,1 0 387 0 0,-1-8-813 0 0,0 17 406 0 0,1 0 0 0 0,0 0 1 0 0,1 0-1 0 0,-1 0 0 0 0,3-8 407 0 0,-2 13-113 0 0,0-5-128 0 0,1-1 0 0 0,0 1 0 0 0,1 0 0 0 0,0 0 0 0 0,0 0 0 0 0,1 0 0 0 0,0 0 0 0 0,0 1 0 0 0,3-4 241 0 0,-3 7-11 0 0,0 0 1 0 0,1 1 0 0 0,-1-1 0 0 0,1 1 0 0 0,0-1 0 0 0,0 2-1 0 0,0-1 1 0 0,0 0 0 0 0,0 1 0 0 0,1 0 0 0 0,2-1 10 0 0,2 0 103 0 0,0 1 1 0 0,0 0-1 0 0,1 1 0 0 0,-1 0 1 0 0,9 0-104 0 0,-11 1 214 0 0,0 1-1 0 0,-1 1 1 0 0,1-1 0 0 0,2 2-214 0 0,11 1 324 0 0,-18-3-233 0 0,0-1 0 0 0,0 1 0 0 0,-1 0 0 0 0,1 0 1 0 0,0 1-1 0 0,-1-1 0 0 0,1 0 0 0 0,-1 1 0 0 0,1 0 1 0 0,-1-1-1 0 0,0 1 0 0 0,1 0 0 0 0,-1 0 0 0 0,0 0 1 0 0,0 1-1 0 0,-1-1 0 0 0,1 0 0 0 0,0 1 0 0 0,-1-1 0 0 0,1 1-91 0 0,-2-2 18 0 0,0-1 0 0 0,0 1 0 0 0,0-1 0 0 0,0 1 0 0 0,0 0 0 0 0,0-1 0 0 0,0 1 0 0 0,0-1 0 0 0,0 1 0 0 0,0 0 0 0 0,0-1 0 0 0,-1 1 0 0 0,1-1 0 0 0,0 1 0 0 0,0-1 0 0 0,-1 1 0 0 0,1-1 0 0 0,0 1 0 0 0,-1-1 0 0 0,1 1 0 0 0,0-1 0 0 0,-1 1 0 0 0,1-1 0 0 0,-1 1 0 0 0,1-1 0 0 0,0 0 0 0 0,-1 1 0 0 0,1-1 0 0 0,-1 0-18 0 0,-6 10 294 0 0,7-9-262 0 0,0 0 0 0 0,0 0 0 0 0,0 0 0 0 0,0 0 0 0 0,-1 0 0 0 0,1 0 0 0 0,0 0 0 0 0,-1 0 0 0 0,1 0 0 0 0,0 0 0 0 0,-1 0 0 0 0,0 0 0 0 0,1 0 0 0 0,-1 0 0 0 0,1 0 0 0 0,-1 0 0 0 0,0 0 0 0 0,0-1 0 0 0,1 1 0 0 0,-1 0 0 0 0,0-1 0 0 0,0 1 0 0 0,0 0 0 0 0,0-1-32 0 0,-11 9 341 0 0,5-3-221 0 0,0-1 1 0 0,0-1-1 0 0,0 1 1 0 0,0-1-1 0 0,0 0 1 0 0,-1-1-1 0 0,-2 1-120 0 0,-2 1 79 0 0,0-1 0 0 0,1 1 0 0 0,-6 4-79 0 0,8-4 18 0 0,0 0 1 0 0,-1-1-1 0 0,1 0 0 0 0,-1-1 0 0 0,-1 1-18 0 0,6-3 0 0 0,2-1 0 0 0,0 1 0 0 0,0 0 0 0 0,0 0 0 0 0,0 0 0 0 0,0 1 0 0 0,1-1 0 0 0,-4 3 0 0 0,1 0-10 0 0,14 2-44 0 0,0-3 54 0 0,0-1 0 0 0,1 0 0 0 0,-1 0 0 0 0,0-1 0 0 0,1 0 0 0 0,-1-1 0 0 0,1 0 0 0 0,3-1 0 0 0,4 0 4 0 0,1-1 0 0 0,0-1-1 0 0,0-1-3 0 0,10-2 27 0 0,-16 4 22 0 0,1-1 0 0 0,-1 0 0 0 0,0 0 0 0 0,0-2 1 0 0,-1 1-1 0 0,1-1 0 0 0,3-3-49 0 0,8-6 10 0 0,-16 11-10 0 0,0-1 0 0 0,-1 0 0 0 0,0 0 0 0 0,0 0 0 0 0,0-1 0 0 0,0 0 0 0 0,-1 0 0 0 0,2-3 0 0 0,-4 6 0 0 0,-1-1 0 0 0,1 0 0 0 0,-1-1 0 0 0,0 1 0 0 0,0 0 0 0 0,0 0 0 0 0,-1-1 0 0 0,1 0 0 0 0,-1 1 0 0 0,0-1 0 0 0,0 1 0 0 0,0-1 0 0 0,0 0 0 0 0,0-1 0 0 0,3-6-23 0 0,-4 10 6 0 0,1 0 0 0 0,-1 1 0 0 0,1-1 0 0 0,-1 0 0 0 0,1 0 0 0 0,-1 0 0 0 0,0 1-1 0 0,1-1 1 0 0,-1 0 0 0 0,0 0 0 0 0,0 0 0 0 0,0 0 0 0 0,0 0 0 0 0,1 0 0 0 0,-1 1 0 0 0,0-1 0 0 0,-1 0 0 0 0,1 0 0 0 0,0 0-1 0 0,0 0 1 0 0,0 0 0 0 0,0 0 0 0 0,-1 0 0 0 0,1 1 0 0 0,0-1 0 0 0,-1 0 0 0 0,1 0 0 0 0,-1 0 0 0 0,1 1 0 0 0,-1-1 0 0 0,1 0-1 0 0,-1 1 1 0 0,0-1 0 0 0,1 0 0 0 0,-1 1 0 0 0,0-1 0 0 0,1 1 0 0 0,-1-1 0 0 0,0 1 0 0 0,0-1 17 0 0,-2 0-80 0 0,-5 1-15 0 0,6 0-1 0 0,1 1 91 0 0,-1-1 0 0 0,1 1 0 0 0,0 0-1 0 0,0 0 1 0 0,0-1 0 0 0,0 1 0 0 0,0 0 0 0 0,0 0 0 0 0,0 0-1 0 0,0 0 1 0 0,0 0 0 0 0,0 1 0 0 0,1-1 0 0 0,-1 0 0 0 0,0 0-1 0 0,1 0 1 0 0,-1 1 0 0 0,1-1 0 0 0,-1 0 0 0 0,1 1 0 0 0,0-1-1 0 0,-1 1 1 0 0,1-1 0 0 0,0 1 5 0 0,1 13-49 0 0,-2-13 41 0 0,1-1 1 0 0,0 1 0 0 0,0 0 0 0 0,0-1 0 0 0,0 1 0 0 0,1 0 0 0 0,-1-1-1 0 0,0 1 1 0 0,1 0 0 0 0,-1-1 0 0 0,1 2 7 0 0,1 1-2 0 0,-1-1 1 0 0,1 1-1 0 0,-1 0 0 0 0,0 0 1 0 0,-1-1-1 0 0,1 5 2 0 0,1 0-1 0 0,7 17 1 0 0,-9-24 2 0 0,1 2-5 0 0,11 3 20 0 0,-10-5 59 0 0,13-2 96 0 0,-14 2-151 0 0,0-1 0 0 0,1 0 0 0 0,-1 0 0 0 0,1 0-1 0 0,-1 0 1 0 0,1-1 0 0 0,-1 1 0 0 0,1 0 0 0 0,-1-1-1 0 0,0 1 1 0 0,1-1 0 0 0,-1 1 0 0 0,0-1 0 0 0,1 0-1 0 0,-1 0-20 0 0,4-2 47 0 0,-2 1-21 0 0,-1 0 0 0 0,0 1 0 0 0,1-1-1 0 0,-1 0 1 0 0,0 0 0 0 0,0 0 0 0 0,-1 0 0 0 0,1-1 0 0 0,1 0-26 0 0,8-10 77 0 0,-10 11-70 0 0,1 1 0 0 0,-1-1 0 0 0,1 1 0 0 0,-1-1 0 0 0,0 0-1 0 0,1 1 1 0 0,-1-1 0 0 0,0 0 0 0 0,0 0-7 0 0,6-18 117 0 0,-3 18-129 0 0,-3 2 8 0 0,-1 1 0 0 0,1 0 1 0 0,0-1-1 0 0,0 1 0 0 0,0 0 0 0 0,-1-1 0 0 0,1 1 0 0 0,0 0 0 0 0,0 0 0 0 0,-1 0 0 0 0,1 0 0 0 0,-1 0 0 0 0,1 0 0 0 0,-1 0 4 0 0,1 1-5 0 0,4 7 6 0 0,2 6 58 0 0,-5-14-58 0 0,0 1 1 0 0,-1 0-1 0 0,1 0 0 0 0,0 0 0 0 0,-1 1 0 0 0,0-1 0 0 0,0 0 0 0 0,1 0 0 0 0,-1 1 0 0 0,-1-1 0 0 0,2 2-1 0 0,-1-2 18 0 0,0 0 1 0 0,1 1-1 0 0,-1-1 0 0 0,1 0 0 0 0,-1-1 0 0 0,1 1 0 0 0,0 0 0 0 0,0 0 0 0 0,0-1 0 0 0,0 1 0 0 0,0-1 0 0 0,1 1 1 0 0,-1-1-1 0 0,0 0 0 0 0,0 0 0 0 0,1 0 0 0 0,-1 0 0 0 0,1-1 0 0 0,-1 1 0 0 0,1-1 0 0 0,-1 1 0 0 0,1-1 0 0 0,0 0-18 0 0,5-1 54 0 0,0-1-1 0 0,0 0 0 0 0,0 0 0 0 0,-1-1 0 0 0,1 0 0 0 0,-1 0 1 0 0,1-1-1 0 0,-1 0 0 0 0,1-2-53 0 0,9-3 65 0 0,-8 4-29 0 0,-1-1 0 0 0,0 0 0 0 0,0-1 0 0 0,-1 0 0 0 0,0 0 0 0 0,0 0 0 0 0,0-1 0 0 0,-1 0 0 0 0,0-1 0 0 0,-1 1 0 0 0,0-1 0 0 0,0 0 0 0 0,-1 0 0 0 0,0 0 0 0 0,0-1 0 0 0,-1-2-36 0 0,-1 2-32 0 0,0 0-1 0 0,-1 0 1 0 0,0 0-1 0 0,-1-9 33 0 0,1-13-206 0 0,-1 28 170 0 0,0 1 0 0 0,0-1 0 0 0,-1 1 0 0 0,1 0-1 0 0,-1-1 1 0 0,0 1 0 0 0,-1-3 36 0 0,1 3-48 0 0,0 0-1 0 0,0 0 1 0 0,1 0 0 0 0,-1 0-1 0 0,1-1 1 0 0,0 1 0 0 0,0 0-1 0 0,0-3 49 0 0,0 5-13 0 0,0 0 0 0 0,0 0 0 0 0,0 0 0 0 0,0 0 0 0 0,0 0 0 0 0,0 0 0 0 0,0 0 0 0 0,0 1 0 0 0,-1-1 0 0 0,1 0 0 0 0,0 0 0 0 0,-1-1 13 0 0,0 0-4 0 0,1 0 0 0 0,-1 0 0 0 0,1 0 0 0 0,-1 0 0 0 0,1 0 0 0 0,0-1 0 0 0,0 1 0 0 0,0-2 4 0 0,0 0-64 0 0,-6 3-22 0 0,6 1 82 0 0,-1 0 1 0 0,0 0 0 0 0,1 0-1 0 0,-1 0 1 0 0,0 0-1 0 0,1 0 1 0 0,-1 1 0 0 0,0-1-1 0 0,1 0 1 0 0,-1 0 0 0 0,1 1-1 0 0,-1-1 1 0 0,0 0-1 0 0,1 1 1 0 0,-1-1 0 0 0,1 1-1 0 0,-1-1 1 0 0,1 1 0 0 0,-1-1 3 0 0,0 1-6 0 0,-5 10 6 0 0,-16 41 0 0 0,20-48-3 0 0,1 0 0 0 0,0 1-1 0 0,0-1 1 0 0,0 0 0 0 0,1 0 0 0 0,0 0-1 0 0,-1 1 1 0 0,2 2 3 0 0,-2 10-96 0 0,1-14 60 0 0,0 1 1 0 0,0-1 0 0 0,1 1-1 0 0,-1-1 1 0 0,1 1 0 0 0,0-1-1 0 0,0 1 1 0 0,0-1 0 0 0,0 0-1 0 0,2 4 36 0 0,-1-4 16 0 0,-1 0 0 0 0,0 1-1 0 0,1-1 1 0 0,-2 1 0 0 0,1-1-1 0 0,0 1 1 0 0,-1 0 0 0 0,1 0-16 0 0,-1 0 26 0 0,0 0 0 0 0,0 1 0 0 0,1-1-1 0 0,0 0 1 0 0,-1 0 0 0 0,1 0 0 0 0,1 0 0 0 0,-1 0 0 0 0,2 3-26 0 0,-2-5-20 0 0,-1 0 0 0 0,1 0 0 0 0,-1 0 0 0 0,0 0 0 0 0,1 1 0 0 0,-1-1 1 0 0,0 0-1 0 0,0 0 0 0 0,-1 0 0 0 0,1 1 20 0 0,0-1-4 0 0,-1 0 1 0 0,1 0-1 0 0,0 0 1 0 0,0 0-1 0 0,0 0 1 0 0,1 0 0 0 0,-1 0-1 0 0,0 0 1 0 0,1 0-1 0 0,-1 0 1 0 0,1 1 3 0 0,2 2 36 0 0,-2-3-12 0 0,-1-1 0 0 0,1 1-1 0 0,0 0 1 0 0,0 0 0 0 0,-1-1-1 0 0,1 1 1 0 0,-1 0 0 0 0,0 0-1 0 0,1 0 1 0 0,-1 1-24 0 0,0-2 1 0 0,0 0 0 0 0,1-1 0 0 0,-1 1-1 0 0,0 0 1 0 0,1 0 0 0 0,-1 0 0 0 0,1 0 0 0 0,-1 0 0 0 0,1-1 0 0 0,0 1-1 0 0,-1 0 1 0 0,1 0 0 0 0,0-1 0 0 0,-1 1 0 0 0,1-1 0 0 0,0 1 0 0 0,0 0-1 0 0,0-1 1 0 0,0 1 0 0 0,-1-1 0 0 0,1 0 0 0 0,1 1-1 0 0,0 0 0 0 0,0 0 0 0 0,0 0-1 0 0,1-1 1 0 0,-1 1 0 0 0,0 0 0 0 0,0-1 0 0 0,1 0 0 0 0,-1 0 0 0 0,0 1-1 0 0,3-1 1 0 0,4-2-206 0 0,0-1 1 0 0,-1 0-1 0 0,1 0 0 0 0,0 0 0 0 0,-1-1 0 0 0,0-1 0 0 0,0 1 0 0 0,0-1 0 0 0,-1-1 0 0 0,1 1 0 0 0,-1-1 1 0 0,0 0-1 0 0,-1-1 0 0 0,2-2 206 0 0,-1-1-758 0 0,0-1 0 0 0,-1 1 0 0 0,0-3 758 0 0,7-10-987 0 0,-13 22 936 0 0,1 0 1 0 0,-1 0 0 0 0,1 0 0 0 0,-1 0 0 0 0,0-1-1 0 0,1 1 1 0 0,-1 0 0 0 0,0 0 0 0 0,0 0 0 0 0,0 0 0 0 0,0-1-1 0 0,0 1 51 0 0,0 0-23 0 0,0 0 0 0 0,0 0 0 0 0,0 0 0 0 0,0 0 0 0 0,0 0 0 0 0,0 0 0 0 0,1 0-1 0 0,-1 0 1 0 0,0 0 0 0 0,1 1 0 0 0,-1-1 0 0 0,0 0 0 0 0,1 0 0 0 0,-1 0 0 0 0,1 0 0 0 0,0 0 23 0 0,15-15-238 0 0,-14 14 459 0 0,0-1 0 0 0,-1 1 0 0 0,1-1-1 0 0,0 0 1 0 0,-1 0 0 0 0,1 1 0 0 0,-1-3-221 0 0,4 5 1318 0 0,-4 0-950 0 0,-6 0-190 0 0,4 0 256 0 0,1 0-123 0 0,-15 8 409 0 0,4 1-420 0 0,10-8-204 0 0,-1 1 0 0 0,1-1 1 0 0,-1 0-1 0 0,1 0 0 0 0,-1 0 0 0 0,1 0 0 0 0,-1 0 0 0 0,1 0 1 0 0,-1-1-1 0 0,0 1 0 0 0,0 0 0 0 0,1-1 0 0 0,-1 1 0 0 0,0-1 0 0 0,-1 0-96 0 0,14 7 702 0 0,-10-5-696 0 0,13 3-2 0 0,-6-1-4 0 0,-9 0 0 0 0,1-3 0 0 0,0-1 0 0 0,-1 1 0 0 0,1 0 0 0 0,0-1 0 0 0,0 1 0 0 0,0 0 0 0 0,0 0 0 0 0,0-1 0 0 0,-1 1 0 0 0,1 0 0 0 0,0 0 0 0 0,1-1 0 0 0,-1 1 0 0 0,0 0 0 0 0,0 0 0 0 0,4 11 0 0 0,-4-11 3 0 0,1 0 0 0 0,0 1 1 0 0,-1-1-1 0 0,0 0 1 0 0,1 1-1 0 0,-1-1 0 0 0,0 1 1 0 0,0-1-1 0 0,0 0 0 0 0,0 1 1 0 0,0-1-1 0 0,0 1 1 0 0,0-1-1 0 0,0 1 0 0 0,0-1 1 0 0,-1 1-4 0 0,1 0 5 0 0,-1 1 1 0 0,1-1-1 0 0,0 0 1 0 0,0 1-1 0 0,1-1 1 0 0,-1 1-1 0 0,0-1 1 0 0,1 1-6 0 0,1 14 30 0 0,-2-14-25 0 0,0 0-1 0 0,1 0 0 0 0,-1 0 1 0 0,1 0-1 0 0,0 0 0 0 0,0 0 1 0 0,0 0-1 0 0,0 0 0 0 0,1 0 1 0 0,-1 0-5 0 0,1 0 4 0 0,0 0 1 0 0,-1 1-1 0 0,1-1 1 0 0,-1 1-1 0 0,0-1 1 0 0,0 1-1 0 0,0 0-4 0 0,-1 0 11 0 0,0-3 0 0 0,12 11 32 0 0,-9-4 5 0 0,2 0-24 0 0,-4-8-16 0 0,-1 1 0 0 0,0-1 0 0 0,1 1-1 0 0,-1-1 1 0 0,0 1 0 0 0,1-1 0 0 0,-1 1-1 0 0,0-1 1 0 0,0 1 0 0 0,0-1 0 0 0,1 1 0 0 0,-1-1-1 0 0,0 1 1 0 0,0-1 0 0 0,0 1 0 0 0,0-1-1 0 0,0 1 1 0 0,0 0 0 0 0,0-1 0 0 0,0 1-1 0 0,0-1 1 0 0,0 1 0 0 0,0-1 0 0 0,0 1-1 0 0,-1-1 1 0 0,1 1 0 0 0,0-1 0 0 0,0 1-1 0 0,0-1 1 0 0,-1 1 0 0 0,1-1 0 0 0,0 1 0 0 0,-1-1-1 0 0,1 1 1 0 0,0-1 0 0 0,-1 1 0 0 0,1-1-1 0 0,-1 0-7 0 0,0 1 27 0 0,0 0-1 0 0,0 0 1 0 0,0 0-1 0 0,0 0 0 0 0,0-1 1 0 0,0 1-1 0 0,0 0 1 0 0,0-1-1 0 0,-1 1 1 0 0,1-1-1 0 0,0 1 0 0 0,-1-1-26 0 0,-3 0 90 0 0,2 0-57 0 0,0 0 0 0 0,0 0 0 0 0,1 0 0 0 0,-1 0 0 0 0,0 0 0 0 0,0-1 1 0 0,1 1-1 0 0,-1-1 0 0 0,0 0 0 0 0,1 0 0 0 0,-1 0 0 0 0,0 0 0 0 0,1-1-33 0 0,-11-2 82 0 0,12 3-71 0 0,0 1-1 0 0,0 0 1 0 0,-1-1 0 0 0,1 1-1 0 0,0 0 1 0 0,0-1-1 0 0,0 1 1 0 0,0-1 0 0 0,0 0-1 0 0,0 1 1 0 0,-1-2-11 0 0,2 2 18 0 0,-1-1 0 0 0,0 0 1 0 0,0 1-1 0 0,1-1 0 0 0,-1 1 0 0 0,0-1 1 0 0,0 1-1 0 0,0-1 0 0 0,0 1 0 0 0,0-1 0 0 0,0 1 1 0 0,0 0-1 0 0,0 0 0 0 0,0-1 0 0 0,0 1 1 0 0,0 0-1 0 0,0 0 0 0 0,0 0 0 0 0,0 0-18 0 0,-1 0 11 0 0,-1 0 0 0 0,1 0 0 0 0,-1-1 0 0 0,1 1 0 0 0,0-1 0 0 0,-1 1-1 0 0,1-1 1 0 0,-2-1-11 0 0,-9-1 0 0 0,13 3 0 0 0,0 0 0 0 0,1 0 0 0 0,-1 0 0 0 0,0 0 0 0 0,0 0 0 0 0,0 0 0 0 0,0 0 0 0 0,0-1 0 0 0,0 1 0 0 0,0 0 1 0 0,0 0-1 0 0,0 0 0 0 0,0 0 0 0 0,0 0 0 0 0,0 0 0 0 0,0 0 0 0 0,0-1 0 0 0,0 1 0 0 0,0 0 0 0 0,0 0 0 0 0,0 0 0 0 0,0 0 0 0 0,0 0 0 0 0,0 0 0 0 0,0 0 0 0 0,0-1 0 0 0,0 1 0 0 0,0 0 0 0 0,0 0 0 0 0,0 0 0 0 0,0 0 0 0 0,0 0 0 0 0,0 0 0 0 0,0 0 0 0 0,0-1 0 0 0,0 1 0 0 0,0 0 0 0 0,0 0 0 0 0,0 0 0 0 0,0 0 0 0 0,0 0 0 0 0,0 0 0 0 0,-1 0 0 0 0,1 0 0 0 0,0 0 0 0 0,0 0 0 0 0,0 0 0 0 0,0 0 0 0 0,0-1 0 0 0,0 1 0 0 0,0 0 0 0 0,0 0 0 0 0,-1 0 0 0 0,1 0 0 0 0,0 0 0 0 0,0 0 0 0 0,0 0 0 0 0,0 0 0 0 0,7-3-14 0 0,5 1-31 0 0,-1 0 0 0 0,1 1 1 0 0,0 0-1 0 0,-1 1 0 0 0,7 0 45 0 0,-5 1 60 0 0,1-2-1 0 0,0 1 0 0 0,-1-2 0 0 0,8-1-59 0 0,43-7 17 0 0,-9 3-204 0 0,75-20-676 0 0,-123 25 841 0 0,0 0-1 0 0,-1-1 1 0 0,1 0-1 0 0,0 0 1 0 0,-1 0 0 0 0,0-1-1 0 0,0 0 1 0 0,0 0-1 0 0,0 0 1 0 0,-1-1-1 0 0,1 0 1 0 0,-1 0 0 0 0,0 0-1 0 0,-1 0 1 0 0,1-1-1 0 0,-1 0 23 0 0,-1 1 0 0 0,0 1 0 0 0,-1 0 0 0 0,0-1 0 0 0,1 0 0 0 0,-1 1 0 0 0,-1-1 0 0 0,1 0 0 0 0,0-3 0 0 0,-2 5 0 0 0,1 0 0 0 0,-1 0 0 0 0,1 1 0 0 0,-1-1 0 0 0,0 0 0 0 0,0 0 0 0 0,-1 0 0 0 0,1 0 0 0 0,0 0 0 0 0,-1 1 0 0 0,0-1 0 0 0,1 0 0 0 0,-1 0 0 0 0,0 1 0 0 0,-2-3 0 0 0,2 3-11 0 0,0 1-1 0 0,-1-1 0 0 0,1 1 1 0 0,-1 0-1 0 0,1-1 0 0 0,-1 1 0 0 0,0 0 1 0 0,1 0-1 0 0,-1 0 0 0 0,0 0 1 0 0,0 0-1 0 0,1 1 0 0 0,-1-1 0 0 0,0 1 1 0 0,0-1-1 0 0,0 1 0 0 0,0 0 1 0 0,0-1-1 0 0,0 1 0 0 0,0 0 0 0 0,0 0 1 0 0,-1 0 11 0 0,-14-1-95 0 0,14 1 81 0 0,1 1-1 0 0,-1 0 0 0 0,1-1 1 0 0,0 1-1 0 0,-1 0 1 0 0,1 1-1 0 0,0-1 0 0 0,0 0 1 0 0,-1 1-1 0 0,1-1 15 0 0,-6 4-46 0 0,-6 3 30 0 0,12-5 17 0 0,0 0-2 0 0,-2 1 1 0 0,0 1 0 0 0,0-1 0 0 0,0 1 0 0 0,1 0 0 0 0,0 0 0 0 0,0 0-1 0 0,0 0 1 0 0,-1 3 0 0 0,-6 13-79 0 0,10-21 75 0 0,-1 1 0 0 0,1 0-1 0 0,0-1 1 0 0,0 1 0 0 0,-1 0-1 0 0,1 0 1 0 0,0-1-1 0 0,0 1 1 0 0,0 0 0 0 0,0 0-1 0 0,0 0 1 0 0,0-1 0 0 0,0 1-1 0 0,0 0 1 0 0,0 0 0 0 0,1 0-1 0 0,-1-1 1 0 0,0 1-1 0 0,0 0 1 0 0,1 0 4 0 0,1 10-25 0 0,-2-9 26 0 0,-1-1 0 0 0,1 1 0 0 0,1-1 0 0 0,-1 0 0 0 0,0 1 0 0 0,0-1-1 0 0,0 1 1 0 0,1-1 0 0 0,-1 1 0 0 0,1-1 0 0 0,-1 0 0 0 0,1 1 0 0 0,-1-1-1 0 0,1 0 1 0 0,0 0 0 0 0,0 1-1 0 0,17 19 134 0 0,-14-16-82 0 0,-1-2-18 0 0,0 0-1 0 0,1-1 1 0 0,-1 1 0 0 0,1-1-1 0 0,-1 0 1 0 0,1 0-1 0 0,0 0 1 0 0,0 0-1 0 0,-1-1 1 0 0,1 1-1 0 0,1-1 1 0 0,-1 0-34 0 0,12 2 183 0 0,0 0 1 0 0,9 0-184 0 0,-13-2 52 0 0,10-1-687 0 0,-11 0-288 0 0</inkml:trace>
  <inkml:trace contextRef="#ctx0" brushRef="#br0" timeOffset="70106.341">5296 3971 7832 0 0,'0'0'356'0'0,"0"0"-7"0"0,-3-6-206 0 0,1 1 59 0 0,1 4 850 0 0,1 1 366 0 0,0 0 71 0 0,-5 9 1279 0 0,4-7-2629 0 0,0 0 0 0 0,0 0 0 0 0,0-1-1 0 0,1 1 1 0 0,-1 0 0 0 0,0 0-1 0 0,1 0 1 0 0,-1 0 0 0 0,1 0 0 0 0,0 0-1 0 0,-1 0 1 0 0,1 0 0 0 0,0 0-139 0 0,8 170 2520 0 0,-5-139-2508 0 0,-1-21 57 0 0,-1 0 0 0 0,0 0 0 0 0,-1 0 0 0 0,0 0 0 0 0,-1 0 0 0 0,-1 5-69 0 0,2-15-68 0 0,-1 1-1 0 0,0-1 1 0 0,0 0-1 0 0,0-1 0 0 0,0 1 1 0 0,0 0-1 0 0,0 0 1 0 0,-1 0-1 0 0,1-1 0 0 0,-1 1 1 0 0,1 0-1 0 0,-1-1 1 0 0,1 0-1 0 0,-1 1 0 0 0,0-1 1 0 0,0 0-1 0 0,0 0 1 0 0,0 0-1 0 0,0 0 69 0 0,0 0-558 0 0,-1 0 1 0 0,1 1-1 0 0,-1-2 0 0 0,0 1 1 0 0,1 0-1 0 0,-1-1 0 0 0,0 1 1 0 0,1-1-1 0 0,-2 0 558 0 0,-8 0-5365 0 0</inkml:trace>
  <inkml:trace contextRef="#ctx0" brushRef="#br0" timeOffset="71113.624">5056 4245 1376 0 0,'0'-2'12'0'0,"-1"-1"-1"0"0,1 1 1 0 0,-1-1 0 0 0,0 1-1 0 0,1-1 1 0 0,-1 1-1 0 0,0-1 1 0 0,-1 1 0 0 0,1 0-1 0 0,0-1 1 0 0,-2-1-12 0 0,3 4 174 0 0,-1 0 0 0 0,1-1 0 0 0,-1 1 0 0 0,1-1 0 0 0,0 1 0 0 0,-1-1 0 0 0,1 1 0 0 0,0-1 0 0 0,-1 0 0 0 0,1 1 0 0 0,0-1 0 0 0,0 1 0 0 0,0-1 0 0 0,-1 0 0 0 0,1 1 0 0 0,0-1 0 0 0,0 0 0 0 0,0 1 0 0 0,0-1 0 0 0,0 1 0 0 0,0-1 0 0 0,0 0 0 0 0,0 1 0 0 0,1-1 0 0 0,-1 0 0 0 0,0 1 0 0 0,0-1-174 0 0,1-1 455 0 0,0 1 0 0 0,0 0-1 0 0,0 0 1 0 0,0 0 0 0 0,0 0 0 0 0,0 0-1 0 0,0 0 1 0 0,0 0 0 0 0,0 0-1 0 0,1 0 1 0 0,-1 0 0 0 0,0 1-455 0 0,20-10 3835 0 0,-4 5-4001 0 0,9 0 891 0 0,0 2 1 0 0,26-1-726 0 0,-19 2 242 0 0,25-5-242 0 0,-23 0 149 0 0,26-8-149 0 0,-19 7 497 0 0,-6 1 579 0 0,-28 5-1009 0 0,-1-1-1 0 0,1 1 0 0 0,-1 1 0 0 0,1 0 0 0 0,-1 0 1 0 0,1 0-1 0 0,0 1 0 0 0,0 0 0 0 0,-1 0 0 0 0,1 1 0 0 0,3 1-66 0 0,4-1 0 0 0,-13-2 0 0 0,-1 1 0 0 0,0 0 0 0 0,1 0 0 0 0,-1 0 0 0 0,0 0 0 0 0,1 0 0 0 0,-1 0 0 0 0,0 0 0 0 0,1 1 0 0 0,-1-1 0 0 0,0 0 0 0 0,1 1 0 0 0,-1-1 0 0 0,0 1 0 0 0,0-1 0 0 0,0 1 0 0 0,1 0 0 0 0,-1 0 0 0 0,0-1 0 0 0,0 2 0 0 0,18 17-39 0 0,-18-18 31 0 0,1 0 1 0 0,-1 1-1 0 0,0-1 0 0 0,1 1 0 0 0,-1-1 0 0 0,0 1 1 0 0,0 0-1 0 0,0 0 0 0 0,0-1 0 0 0,0 2 8 0 0,5 9-330 0 0,-1 0 0 0 0,-1 0-1 0 0,0 0 1 0 0,0 1 0 0 0,-2 0 0 0 0,1 4 330 0 0,-1-7-123 0 0,-1-6 118 0 0,-1 1 0 0 0,1-1-1 0 0,-1 0 1 0 0,0 1 0 0 0,0-1-1 0 0,0 0 1 0 0,-1 1-1 0 0,1-1 6 0 0,-1-1 1 0 0,-1 7 90 0 0,2-9-85 0 0,0-1 0 0 0,0 0 0 0 0,0 0 0 0 0,0 1-1 0 0,-1-1 1 0 0,1 0 0 0 0,0 0 0 0 0,0 0 0 0 0,0 1-1 0 0,0-1 1 0 0,0 0 0 0 0,0 0 0 0 0,-1 0 0 0 0,1 1-1 0 0,0-1 1 0 0,0 0 0 0 0,0 0 0 0 0,-1 0 0 0 0,1 0-1 0 0,0 1 1 0 0,0-1 0 0 0,0 0 0 0 0,-1 0-1 0 0,1 0 1 0 0,0 0 0 0 0,0 0 0 0 0,-1 0 0 0 0,1 0-1 0 0,0 0 1 0 0,0 0 0 0 0,-1 0 0 0 0,1 0 0 0 0,0 0-1 0 0,0 0 1 0 0,-1 0 0 0 0,1 0 0 0 0,0 0 0 0 0,0 0-1 0 0,-1 0 1 0 0,1 0 0 0 0,0 0 0 0 0,-1 0-6 0 0,-8-3 168 0 0,8 2-78 0 0,1-7 108 0 0,-1 5-180 0 0,1 0 0 0 0,0 1 0 0 0,0-1 0 0 0,0 0-1 0 0,1 0 1 0 0,-1 1 0 0 0,0-1 0 0 0,1 0 0 0 0,0 0-1 0 0,0 1 1 0 0,0-2-18 0 0,15-30-218 0 0,-10 21 87 0 0,3-3-167 0 0,1-1 1 0 0,2 0 297 0 0,3-7-312 0 0,-11 19 214 0 0,0 0-1 0 0,0 1 0 0 0,0-1 0 0 0,1 1 0 0 0,0-1 0 0 0,0 1 0 0 0,0 1 0 0 0,2-2 99 0 0,16-13-848 0 0,-8 7-63 0 0,0 0 0 0 0,1 1 1 0 0,5-2 910 0 0,6-4-416 0 0,-25 14 394 0 0,0 1 0 0 0,0 1 1 0 0,0-1-1 0 0,0 0 0 0 0,0 0 1 0 0,0 1-1 0 0,0 0 0 0 0,0-1 1 0 0,1 1-1 0 0,0 0 22 0 0,-1 0-5 0 0,1-1 1 0 0,0 1-1 0 0,-1-1 1 0 0,1 1-1 0 0,-1-1 1 0 0,1 0-1 0 0,-1 0 1 0 0,1 0-1 0 0,-1 0 1 0 0,0 0-1 0 0,2-1 5 0 0,-4 1 160 0 0,0 1 84 0 0,0 0 20 0 0,-1 4-83 0 0,0-1-1 0 0,0 0 1 0 0,-1 0 0 0 0,1 0-1 0 0,-1-1 1 0 0,0 1 0 0 0,0 0-1 0 0,-2 1-180 0 0,-25 28 1008 0 0,1 2 0 0 0,-22 35-1008 0 0,40-55 110 0 0,2 1 0 0 0,0 0 0 0 0,-5 14-110 0 0,8-22 24 0 0,4-5 4 0 0,1-1 0 0 0,-1 1 1 0 0,0-1-1 0 0,0 1 1 0 0,0 0-1 0 0,1-1 1 0 0,-1 1-1 0 0,1 0 0 0 0,-1 1-28 0 0,2-3 26 0 0,0 1-1 0 0,0-1 0 0 0,-1 1 0 0 0,1-1 1 0 0,0 0-1 0 0,0 1 0 0 0,0-1 0 0 0,0 0 0 0 0,-1 0 1 0 0,1 0-1 0 0,0 0 0 0 0,0 0 0 0 0,0 0 0 0 0,0 0 1 0 0,0 0-1 0 0,0 0 0 0 0,-1 0 0 0 0,1 0 0 0 0,0-1 1 0 0,0 1-1 0 0,0 0-25 0 0,12-7 157 0 0,-1 1 0 0 0,0-2 0 0 0,0 0 1 0 0,-1 0-1 0 0,0-1 0 0 0,-1 0 0 0 0,0-1 0 0 0,0 0 0 0 0,7-12-157 0 0,24-30 219 0 0,-37 46-183 0 0,-1 2-34 0 0,-1 0-1 0 0,1 0 1 0 0,0 0 0 0 0,0 0-1 0 0,0 1 1 0 0,0 0-1 0 0,1 0 1 0 0,-1 0-1 0 0,1 0 1 0 0,0 0-1 0 0,0 0 1 0 0,2 0-2 0 0,-5 3-9 0 0,0-1-1 0 0,0 1 1 0 0,-1 0 0 0 0,1 0 0 0 0,0-1 0 0 0,0 1-1 0 0,0 0 1 0 0,0 0 0 0 0,-1 0 0 0 0,1 0 0 0 0,0 0-1 0 0,0 0 1 0 0,0 1 0 0 0,0-1 0 0 0,0 0 0 0 0,-1 0-1 0 0,1 1 1 0 0,0-1 0 0 0,0 0 0 0 0,0 1 0 0 0,-1-1-1 0 0,1 1 1 0 0,0-1 0 0 0,-1 1 0 0 0,1-1 0 0 0,0 1-1 0 0,-1-1 1 0 0,1 1 0 0 0,-1 0 0 0 0,1-1 0 0 0,-1 1-1 0 0,1 0 1 0 0,-1 0 0 0 0,1-1 0 0 0,-1 1 9 0 0,4 6-20 0 0,-1-1 0 0 0,1 1 0 0 0,-1 0 0 0 0,1 6 20 0 0,1 3-74 0 0,-1 0 0 0 0,1 13 74 0 0,0 0 7 0 0,-5-28-5 0 0,0-1 1 0 0,0 1-1 0 0,0-1 0 0 0,0 1 0 0 0,0-1 1 0 0,1 1-1 0 0,-1-1 0 0 0,0 1 0 0 0,0-1 1 0 0,0 1-1 0 0,0-1 0 0 0,0 1 0 0 0,1-1 1 0 0,-1 0-1 0 0,0 1 0 0 0,0-1 1 0 0,1 1-1 0 0,-1-1 0 0 0,0 0 0 0 0,1 1 1 0 0,-1-1-1 0 0,0 0 0 0 0,1 1-2 0 0,1 0 1 0 0,-2 0 3 0 0,0-1-1 0 0,1 1 0 0 0,0-1 0 0 0,-1 1 0 0 0,1-1 1 0 0,-1 1-1 0 0,1-1 0 0 0,0 1 0 0 0,-1-1 0 0 0,1 0 1 0 0,0 1-1 0 0,-1-1 0 0 0,1 0 0 0 0,0 0 0 0 0,-1 1 1 0 0,1-1-1 0 0,0 0 0 0 0,0 0 0 0 0,-1 0 0 0 0,1 0 1 0 0,0 0-1 0 0,0 0 0 0 0,0 0-3 0 0,14-2 174 0 0,-11-1-97 0 0,0 1 0 0 0,0-1-1 0 0,0 0 1 0 0,0-1-1 0 0,-1 1 1 0 0,1-1-1 0 0,-1 1-76 0 0,20-48 256 0 0,-18 41-239 0 0,-3 7 51 0 0,0 0 0 0 0,1-1 0 0 0,-1 1 0 0 0,0 0-1 0 0,1 0 1 0 0,2-2-68 0 0,3-3 104 0 0,-7 7-125 0 0,-1 0 0 0 0,1 0-1 0 0,0 0 1 0 0,0 0 0 0 0,0 0-1 0 0,0 0 1 0 0,0 1 0 0 0,1-1-1 0 0,-1 0 1 0 0,0 1 0 0 0,0-1-1 0 0,0 0 1 0 0,1 1 0 0 0,-1 0-1 0 0,0-1 22 0 0,8-1-134 0 0,-8 2 125 0 0,0-1 1 0 0,0 1 0 0 0,1 0 0 0 0,-1 0 0 0 0,0 0-1 0 0,0 0 1 0 0,0 0 0 0 0,0 0 0 0 0,0 0 0 0 0,0 0-1 0 0,0 0 1 0 0,0 0 0 0 0,0 1 0 0 0,0-1 0 0 0,0 0 0 0 0,0 1-1 0 0,0-1 1 0 0,0 1 0 0 0,0-1 0 0 0,1 1 8 0 0,-1 0-11 0 0,1 0 0 0 0,0 0 0 0 0,-1 0 0 0 0,1 1 1 0 0,-1-1-1 0 0,1 0 0 0 0,-1 1 0 0 0,1-1 0 0 0,-1 1 0 0 0,0 0 1 0 0,0-1-1 0 0,0 1 0 0 0,0 0 0 0 0,0-1 0 0 0,0 2 11 0 0,11 32-164 0 0,-5-14 125 0 0,-1-12 40 0 0,-5-7 0 0 0,0-1 0 0 0,0 0 0 0 0,0 1 1 0 0,0-1-1 0 0,0 1 0 0 0,0-1 0 0 0,-1 1 1 0 0,1-1-1 0 0,-1 1 0 0 0,1 0 0 0 0,-1-1 0 0 0,1 1 1 0 0,-1 0-1 0 0,0-1 0 0 0,0 1 0 0 0,0 1-1 0 0,0-2 99 0 0,3 2-9 0 0,-3-3-57 0 0,1 0 0 0 0,-1 0 0 0 0,0 0 0 0 0,0 1 0 0 0,0-1-1 0 0,0 0 1 0 0,1 0 0 0 0,-1 0 0 0 0,0 0 0 0 0,0 1 0 0 0,0-1 0 0 0,1 0-1 0 0,-1 0 1 0 0,0 0 0 0 0,0 0 0 0 0,1 0 0 0 0,-1 0 0 0 0,0 1 0 0 0,0-1-1 0 0,1 0 1 0 0,-1 0 0 0 0,0 0 0 0 0,0 0 0 0 0,1 0 0 0 0,-1 0 0 0 0,0 0-1 0 0,0 0 1 0 0,1 0 0 0 0,-1 0 0 0 0,0-1 0 0 0,0 1 0 0 0,1 0 0 0 0,-1 0-1 0 0,0 0 1 0 0,0 0 0 0 0,1 0 0 0 0,-1 0 0 0 0,0 0 0 0 0,0-1 0 0 0,0 1 0 0 0,1 0-1 0 0,-1 0 1 0 0,0 0 0 0 0,0 0 0 0 0,0-1 0 0 0,1 1 0 0 0,-1 0-33 0 0,2-3 69 0 0,1 0 0 0 0,-1-1 1 0 0,0 1-1 0 0,0-1 0 0 0,0 1 1 0 0,-1-1-1 0 0,1 1 1 0 0,-1-1-1 0 0,0 0 0 0 0,0 0 1 0 0,0 0-70 0 0,0-2 82 0 0,1 0 0 0 0,0 0 1 0 0,0 1-1 0 0,1-1 0 0 0,-1 1-82 0 0,4-8 52 0 0,0 0 0 0 0,-1 1-1 0 0,3-13-51 0 0,5-15-99 0 0,-9 31-95 0 0,1-1-1 0 0,0 1 0 0 0,0 0 0 0 0,3-2 195 0 0,6-7-6192 0 0,-5 10-236 0 0</inkml:trace>
  <inkml:trace contextRef="#ctx0" brushRef="#br0" timeOffset="73545.358">6716 3973 1840 0 0,'0'0'83'0'0,"0"0"189"0"0,0 0 752 0 0,0 0 325 0 0,0 0 68 0 0,0 0-89 0 0,0 0-429 0 0,0 0-187 0 0,-14-8 2308 0 0,10 8-2803 0 0,-1 0 0 0 0,0 1 0 0 0,1-1 1 0 0,-1 1-1 0 0,1 0 0 0 0,0 0 0 0 0,-1 0 1 0 0,1 1-1 0 0,0-1 0 0 0,0 1 0 0 0,0 0 1 0 0,0 1-1 0 0,0-1 0 0 0,0 1 0 0 0,0-1 1 0 0,1 1-1 0 0,0 0 0 0 0,-3 3-217 0 0,5-6 12 0 0,0 1 0 0 0,0 0 1 0 0,1 0-1 0 0,-1 0 0 0 0,0 0 0 0 0,0 0 0 0 0,1 0 0 0 0,-1 0 0 0 0,1 0 1 0 0,-1 0-1 0 0,1 1 0 0 0,-1-1 0 0 0,1 0 0 0 0,0 0 0 0 0,0 0 0 0 0,-1 0 1 0 0,1 1-1 0 0,0-1 0 0 0,0 0 0 0 0,0 0 0 0 0,0 1 0 0 0,0-1 0 0 0,1 0 0 0 0,-1 0 1 0 0,0 0-1 0 0,0 1 0 0 0,1-1 0 0 0,-1 0 0 0 0,1 0 0 0 0,-1 0 0 0 0,1 0 1 0 0,-1 0-1 0 0,1 0 0 0 0,0 0 0 0 0,0 0 0 0 0,-1 0 0 0 0,1 0 0 0 0,0 0 1 0 0,1 0-13 0 0,37 35 111 0 0,-27-26-7 0 0,-1 0 0 0 0,10 12-104 0 0,-8 1 137 0 0,-7-10 172 0 0,-6-12-33 0 0,0 0 10 0 0,0 0-267 0 0,1 4 187 0 0,-2 0 1 0 0,1 1-1 0 0,0-1 0 0 0,-2 5-206 0 0,1-9 43 0 0,1 1 0 0 0,0-1 0 0 0,-1 1 1 0 0,0-1-1 0 0,1 1 0 0 0,-1-1 0 0 0,0 0 0 0 0,0 1 1 0 0,0-1-1 0 0,0 0 0 0 0,0 0 0 0 0,0 0 0 0 0,0 0 0 0 0,0 0 1 0 0,0 0-1 0 0,-1 0 0 0 0,1 0 0 0 0,0 0 0 0 0,-1 0-43 0 0,-5 2 133 0 0,0 0 0 0 0,-1-1-1 0 0,1 0 1 0 0,0 0 0 0 0,-1 0-1 0 0,0-1 1 0 0,1 0 0 0 0,-1-1-1 0 0,-2 0-132 0 0,-16 2 110 0 0,16 0-56 0 0,8-1-46 0 0,1-1-1 0 0,-1 1 0 0 0,1-1 0 0 0,-1 1 0 0 0,1-1 1 0 0,-1 0-1 0 0,1 0 0 0 0,-1 0 0 0 0,1 0 0 0 0,-1 0 1 0 0,0 0-8 0 0,-3-3 21 0 0,4 3 34 0 0,14-8-223 0 0,-6 5 129 0 0,0 0 0 0 0,0 0 1 0 0,0 1-1 0 0,0 0 0 0 0,0 0 1 0 0,1 1-1 0 0,-1 0 1 0 0,7 0 38 0 0,21-4-53 0 0,86-19 53 0 0,-93 19-4 0 0,-17 4-8 0 0,0-1 0 0 0,-1 0 0 0 0,0-1 0 0 0,0 0 0 0 0,7-3 12 0 0,20-9 0 0 0,-26 11 0 0 0,0 0 0 0 0,-1-1 0 0 0,0 0 0 0 0,2-1 0 0 0,10-7 11 0 0,-16 10-6 0 0,0 0 0 0 0,0 0 0 0 0,-1-1 0 0 0,1 0-1 0 0,-1 0 1 0 0,1 0 0 0 0,-1-1 0 0 0,-1 0 0 0 0,1 0 0 0 0,-1 0-1 0 0,1-1-4 0 0,-5 5-1 0 0,1 0 1 0 0,0 0-1 0 0,0 0 0 0 0,-1 0 0 0 0,1 0 0 0 0,-1-1 0 0 0,1 1 0 0 0,-1 0 0 0 0,0 0 0 0 0,1 0 0 0 0,-1-1 0 0 0,0 1 0 0 0,0 0 0 0 0,0-1 0 0 0,0 1 0 0 0,0 0 0 0 0,0 0 1 0 0,0-1-1 0 0,0 1 0 0 0,0 0 0 0 0,-1 0 0 0 0,1-1 0 0 0,0 1 0 0 0,-1 0 0 0 0,1 0 0 0 0,-1 0 0 0 0,0 0 0 0 0,1 0 0 0 0,-1 0 0 0 0,0-1 0 0 0,1 1 0 0 0,-1 1 0 0 0,0-1 1 0 0,0 0-1 0 0,0 0 0 0 0,0 0 1 0 0,-2-1-9 0 0,0 1 0 0 0,0-1 0 0 0,0 1 1 0 0,-1-1-1 0 0,1 1 0 0 0,0 0 0 0 0,-1 0 1 0 0,1 1-1 0 0,0-1 0 0 0,-1 1 0 0 0,1-1 1 0 0,-4 1 8 0 0,3 1-10 0 0,0 0 1 0 0,0 0 0 0 0,1 0-1 0 0,-1 0 1 0 0,0 1 0 0 0,1-1 0 0 0,-1 1-1 0 0,0 0 10 0 0,-11 5-80 0 0,8-4 57 0 0,1 0 0 0 0,-1 1 1 0 0,1 0-1 0 0,0 0 0 0 0,0 0 0 0 0,0 1 1 0 0,1 0-1 0 0,-1 0 0 0 0,1 0 0 0 0,0 1 0 0 0,-2 4 23 0 0,4-7 9 0 0,1 1 1 0 0,0-1-1 0 0,0 1 0 0 0,0 0 0 0 0,1-1 0 0 0,-1 1 0 0 0,0 4-9 0 0,-4 9 67 0 0,5-14-48 0 0,1 1 0 0 0,0-1 0 0 0,0 1 0 0 0,0-1 0 0 0,0 1-1 0 0,0 0 1 0 0,1-1 0 0 0,-1 1 0 0 0,1-1 0 0 0,0 1 0 0 0,0-1 0 0 0,0 0 0 0 0,1 1 0 0 0,-1-1-1 0 0,1 0 1 0 0,0 0 0 0 0,0 0 0 0 0,0 0-19 0 0,0-1 17 0 0,0 0 1 0 0,0-1-1 0 0,1 1 1 0 0,-1-1-1 0 0,1 0 0 0 0,-1 1 1 0 0,1-1-1 0 0,-1 0 0 0 0,1 0 1 0 0,0-1-1 0 0,-1 1 0 0 0,1 0 1 0 0,0-1-1 0 0,0 0-17 0 0,41 4 173 0 0,51-7 610 0 0,-39 0-2131 0 0,-18 3-3427 0 0,-15 0-1795 0 0</inkml:trace>
  <inkml:trace contextRef="#ctx0" brushRef="#br0" timeOffset="75419.577">7991 3796 13560 0 0,'0'0'306'0'0,"0"0"46"0"0,0 0 23 0 0,0 0-44 0 0,0 0-118 0 0,0 0 322 0 0,5 9 1866 0 0,-2 2-2236 0 0,-1 1 1 0 0,0-1 0 0 0,0 0 0 0 0,-1 1-1 0 0,0 2-165 0 0,3 29 320 0 0,-1-12 19 0 0,-1 1 0 0 0,-1 23-339 0 0,-1-37 92 0 0,0-10-101 0 0,-1 1 0 0 0,0-1-1 0 0,0 0 1 0 0,-1 1 0 0 0,0-1-1 0 0,-1 0 1 0 0,1 0 0 0 0,-2 0-1 0 0,1 0 1 0 0,-1-1 0 0 0,-4 7 9 0 0,5-9-445 0 0,-1 0 0 0 0,0-1-1 0 0,0 1 1 0 0,0-1 0 0 0,0 0 0 0 0,-4 3 445 0 0,-2-1-1890 0 0</inkml:trace>
  <inkml:trace contextRef="#ctx0" brushRef="#br0" timeOffset="75705.683">7708 4076 4608 0 0,'0'0'208'0'0,"7"-14"287"0"0,-5 12 72 0 0,-1 1 0 0 0,1-1 1 0 0,-1 1-1 0 0,1-1 1 0 0,0 1-1 0 0,0 0 1 0 0,0-1-1 0 0,-1 1 1 0 0,3-1-568 0 0,2 0 573 0 0,-1 0 0 0 0,1 1 0 0 0,0-1 0 0 0,0 1 0 0 0,1 0-573 0 0,23-5 617 0 0,-20 3-478 0 0,-1 1-1 0 0,1 1 1 0 0,0 0 0 0 0,4 0-139 0 0,13-1 158 0 0,-5 0 87 0 0,22 1-245 0 0,4 0 96 0 0,39-8 191 0 0,-50 2-4482 0 0,-19 4-547 0 0</inkml:trace>
  <inkml:trace contextRef="#ctx0" brushRef="#br0" timeOffset="76146.933">8247 3835 6448 0 0,'0'0'498'0'0,"0"0"-162"0"0,0 0 540 0 0,1 0-683 0 0,0 0-1 0 0,-1 1 0 0 0,1-1 0 0 0,-1 0 1 0 0,1 1-1 0 0,-1-1 0 0 0,1 1 0 0 0,-1-1 0 0 0,1 0 1 0 0,-1 1-1 0 0,1-1 0 0 0,-1 1 0 0 0,0-1 0 0 0,1 1 1 0 0,-1-1-1 0 0,0 1 0 0 0,1 0 0 0 0,-1-1-192 0 0,0 8 545 0 0,1-1 0 0 0,1 1 0 0 0,-1-1 0 0 0,2 5-545 0 0,1 2 458 0 0,-1 0-110 0 0,2 6 486 0 0,-1-1 0 0 0,0 8-834 0 0,-3-20 359 0 0,-1 0 1 0 0,0 1-1 0 0,0-1 0 0 0,-1 1 0 0 0,0-1 1 0 0,0 0-1 0 0,-1 1 0 0 0,0 0-359 0 0,0-2-42 0 0,0-1 1 0 0,0 0-1 0 0,0 0 0 0 0,-1 0 1 0 0,1 0-1 0 0,-1-1 0 0 0,0 1 1 0 0,-1-1-1 0 0,1 0 0 0 0,-1 0 1 0 0,0 1 41 0 0,2-4 36 0 0,1 1 0 0 0,-1-1 0 0 0,0 0 0 0 0,0 1 0 0 0,0-1 1 0 0,0 0-1 0 0,0 0 0 0 0,0 0 0 0 0,0 0 0 0 0,-1-1 0 0 0,1 1 0 0 0,0-1 1 0 0,0 1-1 0 0,-1-1 0 0 0,1 0 0 0 0,0 0 0 0 0,0 0 0 0 0,-1 0 0 0 0,1 0 0 0 0,0 0 1 0 0,0-1-1 0 0,-1 1 0 0 0,1-1 0 0 0,0 1 0 0 0,0-1 0 0 0,0 0 0 0 0,-1 0-36 0 0,2 0 22 0 0,0 0-1 0 0,1 0 1 0 0,-1 1-1 0 0,0-1 0 0 0,1 0 1 0 0,-1 0-1 0 0,0 0 1 0 0,1 0-1 0 0,-1 0 0 0 0,1 0 1 0 0,-1 0-1 0 0,1 0 0 0 0,0 0 1 0 0,0-1-1 0 0,-1 1 1 0 0,1 0-1 0 0,0 0 0 0 0,0 0 1 0 0,0 0-1 0 0,0 0 1 0 0,0 0-1 0 0,0-1 0 0 0,1 1-21 0 0,3-27 92 0 0,-2 20-92 0 0,-1 7 0 0 0,-1 0 0 0 0,0 0 0 0 0,1 1 0 0 0,-1-1 0 0 0,1 0 0 0 0,0 0 0 0 0,-1 0 0 0 0,1 0 0 0 0,-1 1 0 0 0,1-1 0 0 0,0 0 0 0 0,0 1 0 0 0,-1-1 0 0 0,1 0 0 0 0,0 1 0 0 0,0-1 0 0 0,0 1 0 0 0,0-1 0 0 0,0 1 0 0 0,0 0 0 0 0,0-1 0 0 0,0 1 0 0 0,2-1 0 0 0,-1 0-10 0 0,1 0-1 0 0,-1 0 0 0 0,1 1 0 0 0,0-1 1 0 0,-1 1-1 0 0,1-1 0 0 0,0 1 0 0 0,-1 0 0 0 0,1 0 1 0 0,0 0-1 0 0,-1 0 0 0 0,1 1 0 0 0,0-1 11 0 0,2 1-32 0 0,0 0-1 0 0,0 1 1 0 0,0-1 0 0 0,0 1-1 0 0,0 0 1 0 0,0 0 32 0 0,16 10-42 0 0,-8-5-1 0 0,-1 0 0 0 0,0-1 0 0 0,2-1 43 0 0,17 7-73 0 0,-20-6 121 0 0,1-2 0 0 0,0 1 0 0 0,1-2-1 0 0,-1 1 1 0 0,0-2 0 0 0,1 0-1 0 0,7 1-47 0 0,-17-3 14 0 0,0 0 1 0 0,-1 0-1 0 0,1 0 0 0 0,-1 0 0 0 0,1 0 0 0 0,-1 0 0 0 0,1-1 0 0 0,-1 1 0 0 0,1-1 0 0 0,-1 0 0 0 0,0 0 0 0 0,1 0 0 0 0,-1 0 0 0 0,0 0 1 0 0,0 0-1 0 0,0-1 0 0 0,1 1 0 0 0,-1-1 0 0 0,-1 1 0 0 0,1-1 0 0 0,0 0 0 0 0,0 0 0 0 0,-1 0 0 0 0,1 0 0 0 0,-1 0 0 0 0,1 0 0 0 0,-1-1-14 0 0,0 1 19 0 0,0 0 0 0 0,0-1 0 0 0,-1 1 0 0 0,1 0 0 0 0,-1-1 0 0 0,0 1-1 0 0,1-1 1 0 0,-1 1 0 0 0,0-1 0 0 0,0 1 0 0 0,-1-1 0 0 0,1 1 0 0 0,-1-1 0 0 0,1 1-1 0 0,-1 0 1 0 0,0-1 0 0 0,1 1 0 0 0,-1 0 0 0 0,-1-1 0 0 0,1 1 0 0 0,0 0 0 0 0,0 0-1 0 0,-1 0 1 0 0,1 0 0 0 0,-1 0 0 0 0,-1-1-19 0 0,-2-1 32 0 0,5 3-36 0 0,0 1 0 0 0,-1 0 0 0 0,1-1 0 0 0,0 1-1 0 0,-1 0 1 0 0,1 0 0 0 0,0-1 0 0 0,0 1 0 0 0,-1 0 0 0 0,1 0 0 0 0,0 0 0 0 0,-1-1 0 0 0,1 1 0 0 0,-1 0-1 0 0,1 0 1 0 0,0 0 0 0 0,-1 0 0 0 0,1 0 0 0 0,0 0 0 0 0,-1 0 0 0 0,1 0 0 0 0,-1 0 0 0 0,1 0-1 0 0,0 0 1 0 0,-1 0 0 0 0,1 0 0 0 0,-1 0 0 0 0,1 0 0 0 0,0 0 0 0 0,-1 0 0 0 0,1 0 0 0 0,0 1-1 0 0,-1-1 1 0 0,1 0 0 0 0,0 0 0 0 0,-1 0 0 0 0,1 1 0 0 0,0-1 0 0 0,0 0 0 0 0,-1 1 0 0 0,1-1-1 0 0,0 0 1 0 0,0 0 0 0 0,-1 1 0 0 0,1-1 0 0 0,0 0 0 0 0,0 1 0 0 0,0-1 0 0 0,-1 0 4 0 0,1 2-28 0 0,-1 0-1 0 0,0 0 1 0 0,1 0 0 0 0,-1 0 0 0 0,1 0 0 0 0,0 0 0 0 0,0 0-1 0 0,-1 1 29 0 0,1 1-12 0 0,0-1 0 0 0,1 0 0 0 0,-1 0 0 0 0,0 0 0 0 0,1 0 0 0 0,0 0 0 0 0,0-1-1 0 0,-1 1 1 0 0,2 0 0 0 0,-1 0 0 0 0,0 0 0 0 0,1-1 0 0 0,-1 1 0 0 0,1 0 0 0 0,0-1 0 0 0,0 0-1 0 0,1 2 13 0 0,1-1 0 0 0,-1 0 0 0 0,1 0-1 0 0,-1-1 1 0 0,1 0-1 0 0,0 1 1 0 0,0-1 0 0 0,0-1-1 0 0,0 1 1 0 0,1-1-1 0 0,-1 1 1 0 0,2-1 0 0 0,12 2 10 0 0,1-1 1 0 0,-1-1-1 0 0,1 0 0 0 0,0-1 0 0 0,6-2-10 0 0,-18 2-15 0 0,37-3-1600 0 0,-22-1-5091 0 0</inkml:trace>
  <inkml:trace contextRef="#ctx0" brushRef="#br0" timeOffset="76704.907">9271 3762 11952 0 0,'0'0'266'0'0,"0"0"44"0"0,0 0 14 0 0,0 0-31 0 0,0 0-148 0 0,0 0 99 0 0,6 6 382 0 0,-5-3-539 0 0,0 0 1 0 0,0-1 0 0 0,0 1-1 0 0,0 0 1 0 0,0 0 0 0 0,0-1-1 0 0,-1 1 1 0 0,1 1-88 0 0,-1-1 101 0 0,1 0 1 0 0,-1-1-1 0 0,1 1 1 0 0,0 0 0 0 0,0 0-1 0 0,0 0 1 0 0,2 2-102 0 0,15 41 1651 0 0,7 13-717 0 0,-23-53-817 0 0,0 1-1 0 0,0-1 1 0 0,0 0 0 0 0,-1 1 0 0 0,0-1 0 0 0,-1 1 0 0 0,0-1-1 0 0,0 1-116 0 0,0-3 80 0 0,0-1-1 0 0,-1 1 0 0 0,1-1 0 0 0,-1 1 0 0 0,0-1 0 0 0,0 1 0 0 0,0-1 0 0 0,-1 0 0 0 0,1 1 0 0 0,-1-1 1 0 0,0 0-1 0 0,0 0 0 0 0,0 0 0 0 0,0 0 0 0 0,-1 0-79 0 0,-1 1 63 0 0,0-1-1 0 0,0 1 1 0 0,-1-1 0 0 0,1 0-1 0 0,-1-1 1 0 0,1 1 0 0 0,-1-1-1 0 0,0 0 1 0 0,0 0-1 0 0,0 0 1 0 0,-3 0-63 0 0,-12 2 175 0 0,0 0 0 0 0,-7-1-175 0 0,24-2 18 0 0,-8-1 107 0 0,1 0 0 0 0,0 0-1 0 0,-1-1 1 0 0,1 0 0 0 0,0-1-1 0 0,-3-1-124 0 0,-15-2-20 0 0,26 5 4 0 0,0-1-1 0 0,1 0 0 0 0,-1 0 0 0 0,0 0 0 0 0,1 0 1 0 0,-1 0-1 0 0,0 0 0 0 0,1 0 0 0 0,0 0 1 0 0,-1-1-1 0 0,1 1 0 0 0,0-1 0 0 0,-1 1 0 0 0,1-1 1 0 0,-1-1 16 0 0,2 3-61 0 0,-1-1-319 0 0,14-13-1021 0 0,-10 13 904 0 0,0-1 1 0 0,-1 0-1 0 0,1 1 0 0 0,0 0 0 0 0,0 0 1 0 0,0-1-1 0 0,3 1 497 0 0,2-2-2963 0 0,4-3-2871 0 0</inkml:trace>
  <inkml:trace contextRef="#ctx0" brushRef="#br0" timeOffset="77503.309">9648 3860 5528 0 0,'1'-1'422'0'0,"4"-3"33"0"0,-4 4 1166 0 0,-1 0 541 0 0,0-1-1991 0 0,0 1 1 0 0,0 0 0 0 0,0-1-1 0 0,0 1 1 0 0,0 0 0 0 0,0 0-1 0 0,0-1 1 0 0,0 1 0 0 0,0 0-1 0 0,-1 0 1 0 0,1-1 0 0 0,0 1-1 0 0,0 0 1 0 0,0 0 0 0 0,0-1-1 0 0,-1 1 1 0 0,1 0 0 0 0,0 0-1 0 0,0 0 1 0 0,0-1 0 0 0,-1 1-1 0 0,1 0 1 0 0,0 0 0 0 0,0 0-1 0 0,-1 0 1 0 0,1 0-1 0 0,0-1-171 0 0,-11 0 1185 0 0,-9 3-850 0 0,4 2-61 0 0,1 2 0 0 0,0 0-1 0 0,0 0 1 0 0,0 2 0 0 0,1 0-1 0 0,0 0 1 0 0,0 1 0 0 0,1 1-1 0 0,0 0 1 0 0,1 1 0 0 0,-6 8-274 0 0,14-14 69 0 0,0 0 0 0 0,1 0 0 0 0,0 0 0 0 0,-3 6-69 0 0,-2 4 154 0 0,8-14-90 0 0,4 13 78 0 0,-4-14-138 0 0,0 1-1 0 0,0-1 1 0 0,0 0 0 0 0,0 1 0 0 0,0-1 0 0 0,0 0-1 0 0,1 1 1 0 0,-1-1 0 0 0,0 1 0 0 0,0-1 0 0 0,0 0 0 0 0,1 1-1 0 0,-1-1 1 0 0,0 0 0 0 0,0 0 0 0 0,1 1 0 0 0,-1-1 0 0 0,0 0-1 0 0,1 0 1 0 0,-1 1 0 0 0,0-1 0 0 0,1 0 0 0 0,-1 0 0 0 0,1 0-1 0 0,-1 0 1 0 0,0 0 0 0 0,1 1 0 0 0,-1-1 0 0 0,0 0-1 0 0,1 0 1 0 0,-1 0 0 0 0,1 0 0 0 0,-1 0 0 0 0,0 0 0 0 0,1 0-1 0 0,-1 0 1 0 0,1 0 0 0 0,-1-1-4 0 0,4 2 33 0 0,1-1-1 0 0,-1-1 1 0 0,0 1 0 0 0,1-1 0 0 0,-1 0-1 0 0,0 0 1 0 0,0 0 0 0 0,0 0-1 0 0,1-1 1 0 0,-2 0 0 0 0,1 1-1 0 0,0-2 1 0 0,2 0-33 0 0,16-8 120 0 0,-15 8-82 0 0,0-2-1 0 0,0 1 1 0 0,-1-1-1 0 0,1 0 0 0 0,-1 0 1 0 0,0-1-1 0 0,4-4-37 0 0,11-11-18 0 0,-3 3-132 0 0,-17 17 75 0 0,-1 1-16 0 0,0 8-71 0 0,0 84 84 0 0,0-88 78 0 0,0-4 0 0 0,0 1 0 0 0,0 0 0 0 0,0 0 0 0 0,0 0 0 0 0,0 0 0 0 0,0 0 0 0 0,0 0 0 0 0,1 0 0 0 0,-1 0 0 0 0,0 0 0 0 0,1 0 0 0 0,-1-1 0 0 0,0 1 0 0 0,1 0 0 0 0,-1 0 0 0 0,1 0 0 0 0,0-1 0 0 0,-1 1 0 0 0,1 0 0 0 0,0 0 0 0 0,6 6-53 0 0,-6-6 55 0 0,-1-1 0 0 0,1 1 1 0 0,0-1-1 0 0,-1 1 0 0 0,1-1 0 0 0,0 1 0 0 0,-1-1 1 0 0,1 0-1 0 0,0 1 0 0 0,0-1 0 0 0,0 0 1 0 0,-1 0-1 0 0,1 1 0 0 0,0-1 0 0 0,0 0 0 0 0,0 0 1 0 0,-1 0-1 0 0,1 0 0 0 0,0 0 0 0 0,0 0 0 0 0,0 0 1 0 0,0-1-1 0 0,-1 1 0 0 0,1 0 0 0 0,0 0 0 0 0,0-1 1 0 0,-1 1-1 0 0,1 0 0 0 0,0-1 0 0 0,0 1 0 0 0,-1-1-2 0 0,2 1 8 0 0,3-3 19 0 0,0-1 1 0 0,0 1-1 0 0,-1-1 0 0 0,1 0 0 0 0,-1 0 1 0 0,0-1-1 0 0,0 1 0 0 0,0-1 1 0 0,-1 0-1 0 0,0 0 0 0 0,2-2-27 0 0,0-1 23 0 0,-2 1-13 0 0,1 1 1 0 0,0 0-1 0 0,1 1 1 0 0,-1-1-1 0 0,1 1 1 0 0,0-1-1 0 0,0 2 1 0 0,1-1-1 0 0,1 0-10 0 0,-2 2-17 0 0,-4 3-63 0 0,2 1 53 0 0,-1 0 0 0 0,0 0-1 0 0,0 0 1 0 0,1 1 0 0 0,-1-1-1 0 0,0 1 1 0 0,0-1 0 0 0,0 1 0 0 0,0 0 27 0 0,2 2-26 0 0,0 1 1 0 0,0 0-1 0 0,0 0 1 0 0,0 0-1 0 0,-1 1 1 0 0,1-1-1 0 0,-2 1 1 0 0,1 0 25 0 0,-2-5-4 0 0,5 11-46 0 0,11 10 62 0 0,-15-20 52 0 0,-1-1 34 0 0,-1-1 19 0 0,0 0-17 0 0,4-14 205 0 0,-2 6-271 0 0,1 0-1 0 0,0 0 0 0 0,1 1 1 0 0,0-1-1 0 0,0 1 0 0 0,0 0 1 0 0,1 0-1 0 0,3-2-33 0 0,-5 4 6 0 0,1 1 0 0 0,0 0 0 0 0,1-1 0 0 0,-1 2 0 0 0,1-1-1 0 0,-1 0 1 0 0,3 0-6 0 0,-5 3-48 0 0,3 1 22 0 0,-4 0 20 0 0,0 0 0 0 0,0 0 1 0 0,-1 0-1 0 0,1 0 0 0 0,0 1 1 0 0,-1-1-1 0 0,1 0 0 0 0,0 0 0 0 0,0 0 1 0 0,-1 0-1 0 0,1 1 0 0 0,0-1 1 0 0,-1 0-1 0 0,1 1 0 0 0,-1-1 1 0 0,1 1-1 0 0,0-1 0 0 0,-1 0 1 0 0,1 1-1 0 0,-1 0 0 0 0,1-1 0 0 0,-1 1 1 0 0,1-1-1 0 0,-1 1 0 0 0,0-1 1 0 0,1 1 5 0 0,1 2-6 0 0,3 2-10 0 0,-1 0 1 0 0,0 1-1 0 0,0-1 0 0 0,0 1 0 0 0,2 4 16 0 0,14 20 145 0 0,-17-25-166 0 0,0-2 107 0 0,-1 0 0 0 0,1 1 0 0 0,0-1 1 0 0,0 0-1 0 0,0 0 0 0 0,0 0 0 0 0,1-1 0 0 0,-1 1 1 0 0,1-1-1 0 0,-1 1 0 0 0,1-1 0 0 0,0-1 1 0 0,2 2-87 0 0,-5-3-40 0 0,0 1 0 0 0,0-1 0 0 0,0 0 0 0 0,0 0 0 0 0,-1 0 1 0 0,1 0-1 0 0,0 0 0 0 0,0-1 0 0 0,0 1 0 0 0,0 0 0 0 0,0 0 0 0 0,-1 0 1 0 0,1-1-1 0 0,0 1 0 0 0,0 0 0 0 0,-1-1 0 0 0,1 1 0 0 0,0-1 0 0 0,0 1 1 0 0,-1-1-1 0 0,1 1 0 0 0,0-1 0 0 0,-1 1 0 0 0,1-1 40 0 0,2-6-5614 0 0,-6 1-1084 0 0</inkml:trace>
  <inkml:trace contextRef="#ctx0" brushRef="#br0" timeOffset="77856.594">9387 3740 13104 0 0,'0'0'597'0'0,"-6"-5"199"0"0,5 4-603 0 0,-1 0 0 0 0,0 0 1 0 0,1 1-1 0 0,-1-1 0 0 0,0 0 0 0 0,0 1 1 0 0,1-1-1 0 0,-1 1 0 0 0,0-1 1 0 0,0 1-1 0 0,0 0 0 0 0,0 0 0 0 0,1 0 1 0 0,-1 0-1 0 0,0 0 0 0 0,0 0 0 0 0,0 1 1 0 0,0-1-1 0 0,1 1 0 0 0,-2 0-193 0 0,-10 0 664 0 0,4 0-679 0 0,0 0 1 0 0,-1 1-1 0 0,1-1 0 0 0,0 2 1 0 0,0-1-1 0 0,-1 2 15 0 0,7-2 32 0 0,-1 0-1 0 0,1 0 1 0 0,0 0-1 0 0,-1 1 1 0 0,1-1-1 0 0,0 1 1 0 0,1 0 0 0 0,-2 1-32 0 0,0 0-34 0 0,4-4-20 0 0,0 0 1 0 0,-1 1 0 0 0,1-1 0 0 0,0 0-1 0 0,0 0 1 0 0,0 0 0 0 0,0 1 0 0 0,0-1-1 0 0,0 0 1 0 0,0 0 0 0 0,0 1 0 0 0,0-1-1 0 0,0 0 1 0 0,0 1 0 0 0,0-1 0 0 0,0 0-1 0 0,0 0 1 0 0,0 1 0 0 0,0-1 0 0 0,0 0-1 0 0,0 0 1 0 0,0 1 0 0 0,0-1 0 0 0,0 0-1 0 0,0 0 1 0 0,0 1 53 0 0,1 0-243 0 0,3 11-760 0 0,-3-9-11 0 0</inkml:trace>
  <inkml:trace contextRef="#ctx0" brushRef="#br0" timeOffset="79631.949">10208 3821 8288 0 0,'0'0'638'0'0,"0"0"-272"0"0,0 0 390 0 0,0 0 216 0 0,0 0 41 0 0,0 0-70 0 0,-4 6 134 0 0,1-1-846 0 0,1 0 1 0 0,0 0-1 0 0,0 1 1 0 0,1-1-1 0 0,-1 0 0 0 0,1 1 1 0 0,0-1-1 0 0,1 1 1 0 0,-1-1-1 0 0,1 1 0 0 0,0-1 1 0 0,1 2-232 0 0,-3 25 769 0 0,1 0-224 0 0,1-24-382 0 0,0 1 0 0 0,-1 0 0 0 0,0-1-1 0 0,-2 9-162 0 0,-3 21 884 0 0,16-115-20 0 0,-10 70-864 0 0,0 0 0 0 0,1 0 0 0 0,1 0 0 0 0,-1 0 0 0 0,1 1 0 0 0,0-1 0 0 0,1-1 0 0 0,-2 5 0 0 0,0-2 0 0 0,1-1 0 0 0,1-1 0 0 0,-2 6-7 0 0,0 0 0 0 0,0 0 0 0 0,0 0 0 0 0,0 0 0 0 0,0 0 0 0 0,0 1-1 0 0,0-1 1 0 0,0 0 0 0 0,0 1 0 0 0,0-1 0 0 0,0 1 0 0 0,1-1 0 0 0,0 1 7 0 0,7-2-36 0 0,-1-1 37 0 0,-6 2-8 0 0,1 0-1 0 0,-1 0 1 0 0,1 0-1 0 0,-1 1 1 0 0,1-1-1 0 0,-1 1 0 0 0,1-1 1 0 0,-1 1-1 0 0,1 0 1 0 0,0 0 7 0 0,16 0-58 0 0,-24 0 70 0 0,-2-1-12 0 0,-1 0-12 0 0,8 1 3 0 0,-1 1 0 0 0,0-1 0 0 0,0 1 0 0 0,1-1 0 0 0,-1 0 0 0 0,0 1 0 0 0,1-1 0 0 0,-1 1 0 0 0,1 0-1 0 0,-1-1 1 0 0,0 1 0 0 0,1 0 0 0 0,-1-1 0 0 0,1 1 9 0 0,-4 5 3 0 0,-3 5-2 0 0,1 1-1 0 0,1-1 0 0 0,0 1 0 0 0,1 0 0 0 0,-1 2 0 0 0,-3 11 11 0 0,-20 69 401 0 0,-8 9-38 0 0,31-84-357 0 0,-1-1-4 0 0,1 0 0 0 0,1 1 0 0 0,1-1 0 0 0,1 1 0 0 0,0 5-13 0 0,1-7 55 0 0,-1-1-1 0 0,0 0 0 0 0,-3 8-54 0 0,3-18 76 0 0,1-4 101 0 0,1-2 23 0 0,0 0 0 0 0,-1-22 290 0 0,2-18-361 0 0,1-8-66 0 0,-2 33-50 0 0,1 1 1 0 0,0-1 0 0 0,2-5-14 0 0,35-149-942 0 0,-30 142 744 0 0,1 0-1 0 0,1 1 0 0 0,1 0 1 0 0,1 1-1 0 0,5-5 199 0 0,-13 24-20 0 0,1 0-1 0 0,-1 0 0 0 0,1 0 1 0 0,0 1-1 0 0,0 0 0 0 0,1 0 1 0 0,0 0-1 0 0,3-1 21 0 0,-5 3-6 0 0,0 0-1 0 0,0 1 0 0 0,1-1 1 0 0,0 1-1 0 0,-1 0 1 0 0,1 1-1 0 0,0-1 1 0 0,0 1-1 0 0,0 0 1 0 0,0 0-1 0 0,0 0 0 0 0,2 1 7 0 0,-4 0-13 0 0,-1 1 1 0 0,0-1-1 0 0,0 1 0 0 0,1-1 0 0 0,-1 1 0 0 0,0 0 0 0 0,0 0 0 0 0,0 0 0 0 0,0 0 1 0 0,0 0-1 0 0,0 1 0 0 0,0-1 0 0 0,-1 1 0 0 0,1-1 0 0 0,0 1 0 0 0,-1-1 0 0 0,1 1 0 0 0,-1 0 1 0 0,0 0-1 0 0,1 0 13 0 0,3 6-32 0 0,0-1 1 0 0,-1 1-1 0 0,0 0 0 0 0,1 4 32 0 0,-2-7 0 0 0,-1 1 0 0 0,0-1 0 0 0,0 0 0 0 0,-1 1 0 0 0,0-1 0 0 0,1 1 0 0 0,-2-1 0 0 0,1 1 0 0 0,-1 0 0 0 0,0-1 0 0 0,0 1 0 0 0,0 0 0 0 0,-1-1 0 0 0,0 1 0 0 0,0-1 0 0 0,-1 1 0 0 0,1-1 0 0 0,-1 1 0 0 0,0-1 0 0 0,-1 0 0 0 0,-2 4 0 0 0,2-4 6 0 0,0 0 0 0 0,0 0 0 0 0,-1 0 0 0 0,0-1 0 0 0,0 0 0 0 0,0 1-1 0 0,0-2 1 0 0,-1 1 0 0 0,0 0 0 0 0,0-1 0 0 0,0 0 0 0 0,0 0 0 0 0,0 0 0 0 0,0-1-1 0 0,-6 2-5 0 0,-7 1 85 0 0,0 0 0 0 0,0-1-1 0 0,0-1 1 0 0,-8 0-85 0 0,23-3 11 0 0,-9 5 55 0 0,11-5-2 0 0,20-6 0 0 0,-3 0-64 0 0,-6 2 0 0 0,0 0 0 0 0,0 1 0 0 0,10-2 0 0 0,54-10 64 0 0,4-4-64 0 0,-60 13 32 0 0,1-1 0 0 0,-2-1 0 0 0,1-1 0 0 0,-1-1 0 0 0,3-2-32 0 0,0-1 12 0 0,0-1 0 0 0,-2-1 0 0 0,1-1 0 0 0,-2 0 0 0 0,0-1 0 0 0,-1-1 0 0 0,0-3-12 0 0,-5 7 4 0 0,-2-1 0 0 0,0-1 0 0 0,0 0 0 0 0,-2 0 0 0 0,5-12-4 0 0,-12 25-11 0 0,1-1 0 0 0,0 1-1 0 0,-1 0 1 0 0,1 0 0 0 0,-1-1-1 0 0,0 1 1 0 0,0 0-1 0 0,0-1 12 0 0,2-22-85 0 0,-2 24 58 0 0,0-1 0 0 0,0 0 0 0 0,0 0 0 0 0,0 0-1 0 0,0 0 1 0 0,-1 1 0 0 0,1-1 0 0 0,-1 0 0 0 0,0 0-1 0 0,0-1 28 0 0,0 3-64 0 0,1 1 0 0 0,-13 3-130 0 0,9-1 160 0 0,0 1 0 0 0,0 0 1 0 0,0 0-1 0 0,0 1 1 0 0,1-1-1 0 0,-1 1 0 0 0,1 0 1 0 0,0-1-1 0 0,0 2 1 0 0,0-1-1 0 0,1 0 0 0 0,-1 0 1 0 0,0 5 33 0 0,-6 11-54 0 0,1 1 1 0 0,-2 12 53 0 0,6-20-6 0 0,-3 10 92 0 0,1 0 0 0 0,-1 14-86 0 0,6-29 21 0 0,0 0 0 0 0,0 0 0 0 0,1 0 0 0 0,0 1 0 0 0,1-1 0 0 0,0 0-1 0 0,0 0 1 0 0,1 0 0 0 0,1 5-21 0 0,-1-9-8 0 0,-1 0 0 0 0,1 0 0 0 0,0-1 0 0 0,0 1 0 0 0,0 0 0 0 0,1-1 0 0 0,-1 1 0 0 0,1-1 0 0 0,-1 0 0 0 0,1 0 0 0 0,1 0 0 0 0,-1 0 0 0 0,0 0 0 0 0,0-1 0 0 0,4 2 8 0 0,-2-1 13 0 0,1 0-1 0 0,0-1 1 0 0,-1 0 0 0 0,1 0 0 0 0,0 0 0 0 0,0-1 0 0 0,0 0 0 0 0,0 0-1 0 0,0 0 1 0 0,4-1-13 0 0,0 0 45 0 0,-1 0 0 0 0,1-1 0 0 0,0-1 0 0 0,0 1 0 0 0,-1-2 0 0 0,1 1 0 0 0,-1-1 0 0 0,0-1 0 0 0,0 1 0 0 0,0-1 0 0 0,0-1-1 0 0,-1 0 1 0 0,7-5-45 0 0,-9 5 30 0 0,-2 0 0 0 0,1-1 0 0 0,-1 1 0 0 0,0-1-1 0 0,0 0 1 0 0,0 0 0 0 0,-1-1 0 0 0,3-5-30 0 0,-2 2 39 0 0,-3 7-29 0 0,0 0 1 0 0,0 0 0 0 0,0 1-1 0 0,-1-1 1 0 0,0 0-1 0 0,1 0 1 0 0,-1 0 0 0 0,0 0-1 0 0,-1 0 1 0 0,1 0 0 0 0,0 0-1 0 0,-1 0 1 0 0,0 0-11 0 0,1 2-3 0 0,0 1 1 0 0,0-1 0 0 0,0 0-1 0 0,0 0 1 0 0,0 1-1 0 0,-1-1 1 0 0,1 0 0 0 0,0 1-1 0 0,-1-1 1 0 0,1 0-1 0 0,0 1 1 0 0,-1-1 0 0 0,1 0-1 0 0,-1 1 1 0 0,1-1-1 0 0,-1 1 1 0 0,1-1 0 0 0,-1 1-1 0 0,1-1 1 0 0,-1 1 0 0 0,0-1-1 0 0,1 1 1 0 0,-1-1-1 0 0,0 1 1 0 0,1 0 0 0 0,-1 0-1 0 0,0-1 1 0 0,1 1-1 0 0,-1 0 1 0 0,0 0 0 0 0,0 0-1 0 0,1-1 1 0 0,-1 1-1 0 0,0 0 1 0 0,0 0 0 0 0,1 0-1 0 0,-1 1 1 0 0,0-1-1 0 0,0 0 1 0 0,1 0 0 0 0,-1 0-1 0 0,0 0 1 0 0,0 1-1 0 0,1-1 1 0 0,-1 0 0 0 0,0 1-1 0 0,1-1 1 0 0,-1 0-1 0 0,0 1 1 0 0,1-1 0 0 0,-1 1 2 0 0,-3 2-33 0 0,0 0-1 0 0,-1 0 1 0 0,2 1 0 0 0,-1-1 0 0 0,0 1 0 0 0,1 0-1 0 0,0 0 1 0 0,0 0 0 0 0,0 1 0 0 0,0-1 0 0 0,1 1-1 0 0,-1-1 1 0 0,1 1 0 0 0,0 0 0 0 0,1 0 0 0 0,-1 0 0 0 0,1 0-1 0 0,0 3 34 0 0,-1 1 0 0 0,1-2 0 0 0,0 0 0 0 0,0-1 0 0 0,1 1 0 0 0,0 3 0 0 0,0-7 0 0 0,0-1 0 0 0,0 0 0 0 0,1 0 0 0 0,-1 0 0 0 0,1 0 0 0 0,-1 0 0 0 0,1 1 0 0 0,0-1 0 0 0,0 0 0 0 0,0 0 0 0 0,0-1 0 0 0,1 1 0 0 0,-1 0 0 0 0,0 0 0 0 0,1-1 0 0 0,-1 1 0 0 0,4 2 19 0 0,-1-1-1 0 0,1 0 1 0 0,0 0-1 0 0,0 0 1 0 0,0-1 0 0 0,0 1-1 0 0,0-1 1 0 0,1 0-1 0 0,-1-1 1 0 0,1 0-1 0 0,-1 1 1 0 0,1-2-1 0 0,0 1 1 0 0,-1-1-1 0 0,1 1 1 0 0,0-2-1 0 0,-1 1 1 0 0,1-1-1 0 0,0 0-18 0 0,19 1-1446 0 0,-14 0-5435 0 0</inkml:trace>
  <inkml:trace contextRef="#ctx0" brushRef="#br0" timeOffset="82303.447">11524 3413 9584 0 0,'0'0'438'0'0,"0"0"-8"0"0,0-5-48 0 0,1 6 3392 0 0,-1 3-3673 0 0,1 0 1 0 0,-1 0 0 0 0,1 0 0 0 0,-1 1 0 0 0,0-1-1 0 0,-1 0 1 0 0,1 0 0 0 0,-1 0 0 0 0,0 0 0 0 0,0 1 0 0 0,-1 1-102 0 0,1-1 55 0 0,-1 0 1 0 0,1 0 0 0 0,0 0 0 0 0,0 1 0 0 0,1-1 0 0 0,0 0 0 0 0,0 0 0 0 0,0 2-56 0 0,-1 20 151 0 0,0-8-54 0 0,0 0-1 0 0,1 17-96 0 0,1-29 11 0 0,0-1-1 0 0,1 1 1 0 0,0-1-1 0 0,2 5-10 0 0,4 16 76 0 0,-1 0-67 0 0,-4-17-179 0 0,-1 0 0 0 0,0 0 0 0 0,0 0 0 0 0,-1 1 0 0 0,0-1 0 0 0,-1 0 0 0 0,0 3 170 0 0,-2-2-5552 0 0</inkml:trace>
  <inkml:trace contextRef="#ctx0" brushRef="#br0" timeOffset="82618.308">11261 3879 11920 0 0,'0'0'546'0'0,"0"0"-10"0"0,2 0-344 0 0,97 5 1268 0 0,-37-1 212 0 0,-7 1-815 0 0,1-4-1 0 0,14-2-856 0 0,-15-1 280 0 0,0 2 0 0 0,21 4-280 0 0,-39-2 80 0 0,-28-3-319 0 0,0 1 0 0 0,0 1 0 0 0,0 0 0 0 0,0 0 0 0 0,0 1 0 0 0,0 0 0 0 0,4 2 239 0 0,-7-1-6118 0 0</inkml:trace>
  <inkml:trace contextRef="#ctx0" brushRef="#br0" timeOffset="82853.316">11203 4228 10136 0 0,'0'0'777'0'0,"0"0"-453"0"0,0 0-29 0 0,0 9 381 0 0,12 52 2221 0 0,-12-51-2294 0 0,1 0 0 0 0,-1 0 0 0 0,-1-1 0 0 0,0 1-1 0 0,-2 6-602 0 0,0 13 515 0 0,2-14-682 0 0,-1-1 0 0 0,-1 1 0 0 0,0-1-1 0 0,0 0 1 0 0,-6 13 167 0 0,8-26 65 0 0,1-1-815 0 0,0 0-3410 0 0,0 0-1417 0 0</inkml:trace>
  <inkml:trace contextRef="#ctx0" brushRef="#br0" timeOffset="83148.168">11449 4275 3224 0 0,'0'0'143'0'0,"13"-7"26"0"0,22 1 9551 0 0,-21 8-7777 0 0,-8-1-1560 0 0,7-2 233 0 0,9 1-135 0 0,-7 4-32 0 0,5 0 1152 0 0,-6-3-3295 0 0,-14-1-2533 0 0,0 0-1293 0 0</inkml:trace>
  <inkml:trace contextRef="#ctx0" brushRef="#br0" timeOffset="83703.966">11786 4210 4608 0 0,'0'0'208'0'0,"-4"8"220"0"0,3-6-104 0 0,0 1 1 0 0,-1-1-1 0 0,1 1 0 0 0,1 0 1 0 0,-1-1-1 0 0,0 1 1 0 0,1 0-1 0 0,-1 0 0 0 0,1 0 1 0 0,0-1-1 0 0,0 1 0 0 0,0 0 1 0 0,0 0-1 0 0,0 0 1 0 0,1 0-1 0 0,-1-1 0 0 0,1 1-324 0 0,0 37 1304 0 0,0-27-874 0 0,0 1-1 0 0,-1-1 0 0 0,0 1 0 0 0,-1-1 0 0 0,0 1 1 0 0,-2 4-430 0 0,-2 23 766 0 0,5-39-729 0 0,0 1 1 0 0,-1-1-1 0 0,0 1 1 0 0,1-1-1 0 0,-1 0 1 0 0,0 1-1 0 0,0-1 1 0 0,0 0 0 0 0,-1 0-1 0 0,1 1 1 0 0,0-1-1 0 0,-1 0 1 0 0,1 0-1 0 0,-1-1 1 0 0,0 2-38 0 0,-7 7 135 0 0,8-9-53 0 0,0-1 133 0 0,0-1 0 0 0,1 0 0 0 0,-1 0 1 0 0,0 0-1 0 0,0 0 0 0 0,1 0 0 0 0,-1 0 1 0 0,1 0-1 0 0,-1 0 0 0 0,1 0 1 0 0,-1 0-1 0 0,1 0 0 0 0,-1-1-215 0 0,2-3-59 0 0,-1 0 0 0 0,0-1-1 0 0,0 1 1 0 0,-1 0 0 0 0,1 0 0 0 0,-1-1 0 0 0,0 1-1 0 0,-1 0 1 0 0,1 0 0 0 0,-2-3 59 0 0,0 0-808 0 0,1-1 0 0 0,0 1 0 0 0,-1-8 808 0 0,3 11-169 0 0,0 1 0 0 0,0 0 0 0 0,0 0-1 0 0,1 0 1 0 0,0 0 0 0 0,0-1 0 0 0,1-1 169 0 0,-1 1-153 0 0,0 1 0 0 0,0-1 0 0 0,0 0 0 0 0,0 0 0 0 0,-1-3 153 0 0,0 2-83 0 0,0 4 33 0 0,0 0-1 0 0,0-1 1 0 0,0 1-1 0 0,0-1 0 0 0,0 1 1 0 0,0-1-1 0 0,1 1 1 0 0,-1 0-1 0 0,1-1 0 0 0,0 1 1 0 0,0 0-1 0 0,0-1 1 0 0,0 1-1 0 0,0 0 0 0 0,0 0 1 0 0,0 0-1 0 0,1 0 1 0 0,0-1 50 0 0,20-27-371 0 0,-18 24 296 0 0,1-1 0 0 0,-1 1 0 0 0,1 0 0 0 0,0 1 0 0 0,0-1 0 0 0,1 1 0 0 0,1-1 75 0 0,2 0 115 0 0,0-1 1 0 0,1 1-1 0 0,3-1-115 0 0,-10 6 47 0 0,0-1 0 0 0,1 1 0 0 0,-1 0-1 0 0,1 0 1 0 0,0 0 0 0 0,-1 0 0 0 0,1 0 0 0 0,0 1-1 0 0,0 0 1 0 0,-1 0 0 0 0,4 0-47 0 0,1 0 224 0 0,-7 0-154 0 0,0 0 1 0 0,0 0 0 0 0,0 0 0 0 0,0 0 0 0 0,0 0 0 0 0,0 0 0 0 0,0 0 0 0 0,0 1 0 0 0,0-1 0 0 0,0 0 0 0 0,0 0-1 0 0,-1 1 1 0 0,1-1 0 0 0,0 1 0 0 0,0-1 0 0 0,0 1 0 0 0,0-1 0 0 0,0 1-71 0 0,6 6 448 0 0,-5-5-327 0 0,0-1 1 0 0,0 1-1 0 0,0 0 0 0 0,-1 0 1 0 0,1 0-1 0 0,-1 0 0 0 0,1 0 1 0 0,-1 0-1 0 0,1 2-121 0 0,3 4 29 0 0,-5-7-6 0 0,1-1-1 0 0,0 1 0 0 0,-1 0 0 0 0,1 0 1 0 0,-1-1-1 0 0,0 1 0 0 0,1 0 1 0 0,-1 0-1 0 0,1-1 0 0 0,-1 1 0 0 0,0 0 1 0 0,0 0-1 0 0,0 0 0 0 0,1 0 1 0 0,-1-1-1 0 0,0 1 0 0 0,0 0 0 0 0,0 0 1 0 0,0 0-1 0 0,0 0 0 0 0,-1 0 1 0 0,1 0-1 0 0,0-1 0 0 0,0 1 0 0 0,-1 1-22 0 0,-3 8 311 0 0,3-8-181 0 0,1 0-1 0 0,-1 0 0 0 0,0 0 1 0 0,0-1-1 0 0,0 1 1 0 0,0 0-1 0 0,0-1 1 0 0,0 1-1 0 0,0-1 0 0 0,-1 1 1 0 0,1-1-1 0 0,-1 1 1 0 0,0 0-130 0 0,-5 2 377 0 0,4 0-456 0 0,-1-1 1 0 0,-1 0-1 0 0,1-1 1 0 0,0 1 0 0 0,-1-1-1 0 0,1 0 1 0 0,-1 0-1 0 0,-1 0 79 0 0,-12 4-335 0 0,9-3 345 0 0,1 0 0 0 0,-1-1 0 0 0,-6 1-10 0 0,-9 2 111 0 0,19-3-71 0 0,0-1 0 0 0,-1 0 0 0 0,1 0 1 0 0,0-1-1 0 0,-2 1-40 0 0,26 12 10 0 0,-13-10-10 0 0,59 35 250 0 0,-30-19 12 0 0,4 5-262 0 0,43 29-24 0 0,-52-33 102 0 0,-28-18-6 0 0,14 3-750 0 0,-14-5 390 0 0</inkml:trace>
  <inkml:trace contextRef="#ctx0" brushRef="#br0" timeOffset="84117.893">12238 3626 10104 0 0,'0'0'230'0'0,"0"0"30"0"0,0 0 19 0 0,0 2-40 0 0,-3 6-189 0 0,2-7-45 0 0,0 1 0 0 0,0 0 0 0 0,1-1 0 0 0,-1 1 0 0 0,1 0-1 0 0,-1 0 1 0 0,1-1 0 0 0,0 1 0 0 0,-1 0 0 0 0,1 0 0 0 0,0 0-5 0 0,1 1 96 0 0,-1-1 1 0 0,0 1-1 0 0,0-1 0 0 0,0 0 1 0 0,0 1-1 0 0,-1-1 1 0 0,1 1-1 0 0,-1-1 1 0 0,0 1-97 0 0,-1 20 918 0 0,2-4-128 0 0,0 9 172 0 0,4 1-155 0 0,-4-23-666 0 0,0 0-1 0 0,1 0 1 0 0,0 0-1 0 0,0-1 0 0 0,2 6-140 0 0,-2-9 35 0 0,-1 0 0 0 0,1 1 0 0 0,-1-1 0 0 0,1 0 0 0 0,-1 1-1 0 0,0-1 1 0 0,0 1 0 0 0,0-1-35 0 0,0 0 15 0 0,0-1 0 0 0,0 1 0 0 0,0-1 0 0 0,0 1 0 0 0,0-1 0 0 0,0 1 0 0 0,1-1 0 0 0,-1 1 0 0 0,1-1 0 0 0,-1 1 0 0 0,1-1-1 0 0,-1 0 1 0 0,1 1 0 0 0,0-1 0 0 0,-1 0 0 0 0,1 1 0 0 0,0-1 0 0 0,0 0 0 0 0,0 0-15 0 0,3 2 36 0 0,4 13 67 0 0,-8-14-195 0 0,-3 3-14 0 0</inkml:trace>
  <inkml:trace contextRef="#ctx0" brushRef="#br0" timeOffset="84557.589">12117 3772 6448 0 0,'19'-6'714'0'0,"-16"6"-621"0"0,-1-1 0 0 0,1 1 0 0 0,0-1 0 0 0,-1 0 0 0 0,1 0 0 0 0,-1 0 0 0 0,0 0 0 0 0,1 0 0 0 0,-1-1 0 0 0,2 0-93 0 0,-3 1 171 0 0,1 1 0 0 0,0-1 0 0 0,0 1 0 0 0,-1-1-1 0 0,1 1 1 0 0,0 0 0 0 0,0 0 0 0 0,0 0 0 0 0,0 0 0 0 0,0 0 0 0 0,-1 0 0 0 0,1 0 0 0 0,0 1 0 0 0,0-1-171 0 0,9 1 807 0 0,11 0 242 0 0,0 1 0 0 0,7 2-1049 0 0,-8-1 383 0 0,1 0 0 0 0,6-2-383 0 0,-9 2 64 0 0,-16-3-68 0 0,-1 1-1 0 0,0-1 0 0 0,0 1 1 0 0,0-1-1 0 0,0 0 0 0 0,0 0 1 0 0,0 0-1 0 0,1 0 0 0 0,-1 0 1 0 0,0 0-1 0 0,2-1 5 0 0,-3 1-512 0 0,3-1-625 0 0,-3 3-4211 0 0,-1 7 6953 0 0,-1 1 0 0 0,-1-1 1 0 0,-1 7-1606 0 0,1-7 764 0 0,0 1 1 0 0,1-1 0 0 0,0 7-765 0 0,1-10 330 0 0,1 1 0 0 0,0-1 0 0 0,0 0 0 0 0,2 6-330 0 0,1 2 518 0 0,13 30 1733 0 0,-17-43-2080 0 0,0-1-10 0 0,1 1-17 0 0,1 5-53 0 0,-1-5 24 0 0,-1-1-1 0 0,0 0-2 0 0,0 0-32 0 0,0 0-134 0 0,0 0-61 0 0,0 0-840 0 0,0 0-3479 0 0,0 0-1495 0 0</inkml:trace>
  <inkml:trace contextRef="#ctx0" brushRef="#br0" timeOffset="84839.048">12382 3624 3224 0 0,'2'-5'1605'0'0,"-1"4"6168"0"0,4-2-7103 0 0,3-1 1057 0 0,-7 5-1657 0 0,0-1-1 0 0,0 0 1 0 0,0 1 0 0 0,0-1-1 0 0,1 0 1 0 0,-1 1-1 0 0,0-1 1 0 0,0 1-1 0 0,0 0 1 0 0,0-1-1 0 0,-1 1 1 0 0,1 0 0 0 0,1 0-70 0 0,-2-1-13 0 0,1 0 1 0 0,-1 1 0 0 0,1-1 0 0 0,-1 0 0 0 0,0 0 0 0 0,1 0-1 0 0,-1 1 1 0 0,1-1 0 0 0,-1 0 0 0 0,0 1 0 0 0,1-1 0 0 0,-1 0 0 0 0,0 0-1 0 0,0 1 1 0 0,1-1 0 0 0,-1 1 0 0 0,0-1 0 0 0,0 0 0 0 0,1 1-1 0 0,-1-1 1 0 0,0 1 0 0 0,0-1 0 0 0,0 0 0 0 0,0 1 0 0 0,0-1 0 0 0,0 1-1 0 0,0-1 1 0 0,0 1 0 0 0,0-1 0 0 0,0 1 0 0 0,0-1 0 0 0,0 1 12 0 0,0 1-153 0 0,6 6-473 0 0</inkml:trace>
  <inkml:trace contextRef="#ctx0" brushRef="#br0" timeOffset="85690.166">12485 3790 10136 0 0,'0'0'777'0'0,"0"1"-505"0"0,-6 37-1323 0 0,2 6 3194 0 0,4-43-1474 0 0,0 9 2803 0 0,-2-8-2617 0 0,2-3-320 0 0,0-11-144 0 0,6-16-343 0 0,-4 20 15 0 0,1-1 0 0 0,1 1-1 0 0,0-1 1 0 0,0 1 0 0 0,0 0-1 0 0,1 0 1 0 0,0 1 0 0 0,1-1-1 0 0,0 1 1 0 0,0 0 0 0 0,3-2-63 0 0,1-2 201 0 0,-8 9-349 0 0,0 0-1 0 0,0 0 0 0 0,0 0 0 0 0,0 0 0 0 0,0 1 1 0 0,1-1-1 0 0,-1 0 0 0 0,1 1 0 0 0,-1 0 1 0 0,1-1-1 0 0,-1 1 0 0 0,1 0 0 0 0,0 0 0 0 0,0 1 149 0 0,-2-1-11 0 0,0 1 0 0 0,-1 0 0 0 0,1-1 0 0 0,0 1-1 0 0,-1 0 1 0 0,1 0 0 0 0,0 0 0 0 0,0-1-1 0 0,-1 1 1 0 0,1 0 0 0 0,0 0 0 0 0,0 0-1 0 0,0 0 1 0 0,-1 0 0 0 0,1 1 0 0 0,0-1 0 0 0,0 0-1 0 0,-1 0 1 0 0,1 0 0 0 0,0 1 0 0 0,-1-1-1 0 0,1 0 1 0 0,0 1 0 0 0,-1-1 0 0 0,1 1 0 0 0,0-1 11 0 0,0 2-21 0 0,0-1 1 0 0,0 0-1 0 0,-1 1 1 0 0,1-1-1 0 0,-1 1 1 0 0,1-1 0 0 0,-1 1-1 0 0,1-1 1 0 0,-1 1-1 0 0,0 0 21 0 0,4 10-65 0 0,-3-7 60 0 0,0 0-1 0 0,0 0 1 0 0,0 0-1 0 0,-1 0 0 0 0,0 0 1 0 0,0 1-1 0 0,0-1 1 0 0,0 0-1 0 0,-1 0 1 0 0,0 0-1 0 0,0 0 1 0 0,-2 3 5 0 0,-1 14-4 0 0,4-20 39 0 0,0 0 1 0 0,-1 0-1 0 0,1-1 1 0 0,-1 1-1 0 0,1 0 1 0 0,-1-1 0 0 0,0 1-1 0 0,1 0 1 0 0,-1-1-1 0 0,0 1 1 0 0,0-1-1 0 0,0 1 1 0 0,-1-1 0 0 0,1 1-1 0 0,0-1 1 0 0,0 0-1 0 0,-1 0 1 0 0,1 0-1 0 0,-1 0 1 0 0,1 0 0 0 0,-1 0-1 0 0,1 0 1 0 0,-1 0-1 0 0,0 0 1 0 0,1-1 0 0 0,-1 1-1 0 0,0-1 1 0 0,1 1-1 0 0,-1-1 1 0 0,0 0-1 0 0,0 1 1 0 0,0-1 0 0 0,1 0-1 0 0,-1 0 1 0 0,0-1-1 0 0,0 1 1 0 0,0 0-1 0 0,0 0-35 0 0,1-1-1 0 0,0 0 0 0 0,0 1-1 0 0,0-1 1 0 0,0 0 0 0 0,0 0 0 0 0,0 0-1 0 0,0 1 1 0 0,0-1 0 0 0,1 0-1 0 0,-1 0 1 0 0,0 0 0 0 0,0-1-1 0 0,1 1 1 0 0,-1 0 0 0 0,1 0-1 0 0,-1 0 1 0 0,1 0 0 0 0,0 0-1 0 0,-1-1 1 0 0,1 1 0 0 0,0 0-1 0 0,0 0 1 0 0,-1-1 0 0 0,1 1-1 0 0,0 0 1 0 0,1 0 0 0 0,-1-2 1 0 0,0-1-146 0 0,0 1 1 0 0,0-1 0 0 0,1 0-1 0 0,-1 0 1 0 0,1 0 0 0 0,0 1-1 0 0,0-1 1 0 0,1-1 145 0 0,-1 2-112 0 0,0 2 79 0 0,-1-1 1 0 0,1 1 0 0 0,0 0 0 0 0,-1 0-1 0 0,1 0 1 0 0,0 0 0 0 0,0 0 0 0 0,-1 0-1 0 0,1 0 1 0 0,0 0 0 0 0,0 0-1 0 0,0 0 1 0 0,0 1 0 0 0,0-1 0 0 0,1 0-1 0 0,-1 1 1 0 0,0-1 0 0 0,0 1 0 0 0,0-1-1 0 0,1 1 1 0 0,-1-1 0 0 0,0 1-1 0 0,0 0 1 0 0,1 0 32 0 0,0-1-68 0 0,5 5-146 0 0,17 22 550 0 0,-15-12-130 0 0,-8-13-191 0 0,-1 1 0 0 0,1-1 0 0 0,0 1-1 0 0,0-1 1 0 0,0 0 0 0 0,0 1 0 0 0,0-1 0 0 0,0 0-1 0 0,0 0 1 0 0,1 0 0 0 0,-1 0 0 0 0,0 0-15 0 0,14 10 144 0 0,-12-9-92 0 0,-1 1-1 0 0,1-1 0 0 0,0 0 0 0 0,0 0 1 0 0,0-1-1 0 0,1 1 0 0 0,-1-1 0 0 0,0 1 1 0 0,1-1-1 0 0,-1 0 0 0 0,1 0 0 0 0,3 0-51 0 0,12 0 388 0 0,1-1 0 0 0,0 0-1 0 0,0-2 1 0 0,3 0-388 0 0,-17 0 34 0 0,0 0 0 0 0,-1 0-1 0 0,0-1 1 0 0,1 0 0 0 0,-1 0 0 0 0,0 0-1 0 0,0 0 1 0 0,0-1 0 0 0,-1 0 0 0 0,1 0-1 0 0,-1 0 1 0 0,0 0 0 0 0,3-5-34 0 0,1-2-23 0 0,-5 8-25 0 0,0 0 0 0 0,0-1 0 0 0,-1 1 0 0 0,1-1 1 0 0,-1 1-1 0 0,0-1 0 0 0,0 0 0 0 0,-1 0 0 0 0,1 0 0 0 0,-1 0 0 0 0,1-3 48 0 0,2-18-753 0 0,-3 22 646 0 0,0 0 1 0 0,0 0-1 0 0,0 0 1 0 0,-1-1-1 0 0,1 1 1 0 0,-1 0-1 0 0,0 0 1 0 0,0 0-1 0 0,0 0 0 0 0,-1 0 1 0 0,1-1-1 0 0,-1 1 1 0 0,0 0-1 0 0,0 0 1 0 0,0-1 106 0 0,0 2-82 0 0,0-1 17 0 0,0 0-1 0 0,-1 1 1 0 0,1-1-1 0 0,-1 0 1 0 0,0 1-1 0 0,0-1 1 0 0,0 0 65 0 0,0 2-13 0 0,1 0 0 0 0,0 0 0 0 0,0 0 0 0 0,-1 1 0 0 0,1-1 1 0 0,-1 0-1 0 0,1 1 0 0 0,-1-1 0 0 0,1 1 0 0 0,-1-1 0 0 0,1 1 0 0 0,-1 0 0 0 0,1-1 0 0 0,-1 1 1 0 0,1 0-1 0 0,-1 0 0 0 0,0 0 13 0 0,-1 1 2 0 0,0-1 1 0 0,1 1-1 0 0,-1-1 0 0 0,0 1 1 0 0,0 0-1 0 0,0 0 0 0 0,1 0 1 0 0,-1 1-1 0 0,1-1 0 0 0,-1 1 1 0 0,1-1-1 0 0,-1 1 0 0 0,1 0 1 0 0,0 0-1 0 0,0 0 0 0 0,0 0-2 0 0,-2 2 39 0 0,1 0-1 0 0,-1-1 0 0 0,1 2 0 0 0,0-1 0 0 0,0 0 0 0 0,1 1 0 0 0,0-1 1 0 0,-2 5-39 0 0,2-6 13 0 0,1 0 1 0 0,0 0-1 0 0,1 0 1 0 0,-1 0 0 0 0,0 1-1 0 0,1-1 1 0 0,0 3-14 0 0,0-4 29 0 0,0-1 1 0 0,0 1 0 0 0,1 0-1 0 0,-1-1 1 0 0,1 1-1 0 0,-1-1 1 0 0,1 1-1 0 0,0-1 1 0 0,0 1-1 0 0,-1-1 1 0 0,1 1-1 0 0,0-1 1 0 0,0 0-1 0 0,0 1 1 0 0,1-1 0 0 0,0 1-30 0 0,-1-1 12 0 0,1 1 0 0 0,0-1 0 0 0,0 1 0 0 0,0-1 0 0 0,0 0 0 0 0,0 1 0 0 0,0-1 0 0 0,1 0 0 0 0,-1-1 0 0 0,0 1 0 0 0,0 0 0 0 0,1-1 0 0 0,-1 1 0 0 0,0-1 0 0 0,1 0 0 0 0,-1 1 0 0 0,1-1 0 0 0,-1 0-12 0 0,5-1 49 0 0,-1 0 1 0 0,1 0-1 0 0,-1 0 0 0 0,0-1 0 0 0,0 0 0 0 0,2 0-49 0 0,6-2 152 0 0,-10 3-133 0 0,-1 0-1 0 0,0 0 0 0 0,0 0 0 0 0,0 0 1 0 0,0 0-1 0 0,-1 0 0 0 0,2-1-18 0 0,55-31 176 0 0,-30 22-176 0 0,-24 6-12 0 0,-4 4-52 0 0,12 13-126 0 0,-12-9 195 0 0,0 1 1 0 0,1 0 0 0 0,-1 0-1 0 0,-1 0 1 0 0,1 0-1 0 0,-1 0 1 0 0,1 0-1 0 0,-1 0 1 0 0,0 0-1 0 0,-1 0 1 0 0,1 0 0 0 0,-1 0-1 0 0,1 0-5 0 0,-4 14 567 0 0,-1-1 0 0 0,-2 7-567 0 0,-1 3 412 0 0,7-23-342 0 0,0-1 0 0 0,0 1 0 0 0,-1 0-1 0 0,1-1 1 0 0,-1 1 0 0 0,0-1-1 0 0,0 1 1 0 0,0-1 0 0 0,-1 0-1 0 0,1 0 1 0 0,-1 0 0 0 0,1 0-1 0 0,-3 1-69 0 0,3-2 38 0 0,-1-1 0 0 0,1 1-1 0 0,-1 0 1 0 0,0-1-1 0 0,0 0 1 0 0,0 1-1 0 0,1-1 1 0 0,-1-1-1 0 0,0 1 1 0 0,0 0-1 0 0,-1-1 1 0 0,1 1-1 0 0,0-1 1 0 0,0 0-1 0 0,0 0 1 0 0,0 0-1 0 0,-1 0-37 0 0,-8-2 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5:25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153 507 15232 0 0,'0'0'696'0'0,"0"0"-14"0"0,-3 8-359 0 0,-2 4-306 0 0,-1 0-1 0 0,2 0 1 0 0,0 0 0 0 0,-1 4-17 0 0,-8 24-57 0 0,-24 79 72 0 0,3 15 2356 0 0,29-117-2335 0 0,5-14-101 0 0,-1 1-1 0 0,0 0 1 0 0,-1 0-1 0 0,1-1 1 0 0,-1 1-1 0 0,1-1 1 0 0,-1 1-1 0 0,0-1 1 0 0,0 0-1 0 0,-1 0 1 0 0,0 1 65 0 0,0 2-632 0 0,0-2 641 0 0,-1-10 344 0 0,2 0-297 0 0,1-1 0 0 0,-1 0 0 0 0,1-1 0 0 0,1 1 0 0 0,0 0 0 0 0,0 0 0 0 0,0 0 0 0 0,1 0 0 0 0,0 0 0 0 0,0-1-56 0 0,1-15-8 0 0,3-16-72 0 0,7-32 80 0 0,1-5-88 0 0,-3 18 88 0 0,3-1 0 0 0,5-25 0 0 0,-4 5 80 0 0,5 2 0 0 0,2 1 0 0 0,18-37-80 0 0,-33 100 166 0 0,0 0 0 0 0,6-7-166 0 0,8-19 823 0 0,-19 38-798 0 0,-1 0 1 0 0,0 0-1 0 0,0 0 0 0 0,1 0 1 0 0,-1 1-1 0 0,1-1 0 0 0,-1 0 1 0 0,1 0-1 0 0,-1 1 0 0 0,1-1 1 0 0,-1 0-1 0 0,1 1 0 0 0,0-1 1 0 0,-1 0-1 0 0,1 1 0 0 0,0-1 1 0 0,0 1-1 0 0,-1-1 0 0 0,1 1 1 0 0,0 0-1 0 0,0-1 0 0 0,0 1 1 0 0,-1 0-1 0 0,1 0 0 0 0,0-1 1 0 0,0 1-1 0 0,0 0 0 0 0,0 0 1 0 0,0 0-1 0 0,0 0 0 0 0,-1 0 1 0 0,1 0-1 0 0,0 0 0 0 0,0 0 1 0 0,0 1-1 0 0,0-1 0 0 0,0 0 0 0 0,0 0 1 0 0,-1 1-1 0 0,1-1 0 0 0,0 0 1 0 0,0 1-1 0 0,-1-1 0 0 0,1 1 1 0 0,0-1-1 0 0,0 1-25 0 0,3 2 22 0 0,1 1 0 0 0,-1-1 0 0 0,0 1 0 0 0,0 0 0 0 0,0 0 0 0 0,2 4-22 0 0,5 8-47 0 0,-1 0 1 0 0,-1 1-1 0 0,-1 0 0 0 0,0 1 0 0 0,-1-1 0 0 0,1 10 47 0 0,8 17-45 0 0,-6-17 103 0 0,-1 1 1 0 0,-2 0-1 0 0,2 19-58 0 0,8 88 325 0 0,-3-24-159 0 0,-8-78 61 0 0,7 16-227 0 0,-1 2 61 0 0,0-7-58 0 0,3 5-3 0 0,-4-14 61 0 0,-3-11 29 0 0,-4-13 3 0 0,0 0 1 0 0,-1 0 0 0 0,0 0-1 0 0,-1 2-93 0 0,2 1 107 0 0,-4-13-104 0 0,1 0 0 0 0,-1 1 0 0 0,1-1 0 0 0,-1 0 0 0 0,0 0 0 0 0,1 1 0 0 0,-1-1-1 0 0,0 0 1 0 0,0 0 0 0 0,0 1 0 0 0,0-1 0 0 0,0 0 0 0 0,0 1 0 0 0,0-1 0 0 0,0 0 0 0 0,-1 0 0 0 0,1 1 0 0 0,0-1 0 0 0,-1 0 0 0 0,0 0-3 0 0,1 0-60 0 0,0-1-39 0 0,-2 0-12 0 0,0 0-129 0 0,-1-1-1 0 0,0 1 1 0 0,1-1-1 0 0,-1 0 1 0 0,0 0-1 0 0,1 0 1 0 0,-1 0-1 0 0,1-1 1 0 0,0 1-1 0 0,-1-1 1 0 0,-1-1 240 0 0,-4-2-820 0 0,-7-3-387 0 0</inkml:trace>
  <inkml:trace contextRef="#ctx0" brushRef="#br0" timeOffset="275.876">51 634 15408 0 0,'0'0'348'0'0,"7"-7"991"0"0,-2 4-1333 0 0,1 0 0 0 0,0 0-1 0 0,0 1 1 0 0,-1 0-1 0 0,2 0 1 0 0,-1 0-1 0 0,0 1 1 0 0,3-1-6 0 0,55-2 453 0 0,-25 2-183 0 0,107 0-199 0 0,-107 2-6 0 0,-24 1-65 0 0,-1-1 0 0 0,12-2 0 0 0,20 1-1469 0 0,-24-1-181 0 0</inkml:trace>
  <inkml:trace contextRef="#ctx0" brushRef="#br0" timeOffset="577.475">952 488 1840 0 0,'0'0'83'0'0,"0"0"390"0"0,0 0 1599 0 0,1-1 1426 0 0,-2-4-1455 0 0,0 4 2061 0 0,0 0-4029 0 0,0 1-1 0 0,0-1 1 0 0,0 0 0 0 0,0 1 0 0 0,0-1-1 0 0,-1 1 1 0 0,1-1 0 0 0,0 1 0 0 0,0 0-1 0 0,-1-1 1 0 0,1 1 0 0 0,0 0 0 0 0,-1 0-1 0 0,1 0 1 0 0,0 0 0 0 0,-1 0 0 0 0,1 0-1 0 0,0 0 1 0 0,0 1 0 0 0,-1-1-1 0 0,0 1-74 0 0,-31 10 1156 0 0,29-9-1013 0 0,-8 3 10 0 0,1 1 0 0 0,0 1 0 0 0,0 0 0 0 0,0 0 0 0 0,0 1 1 0 0,1 0-1 0 0,1 1 0 0 0,-1 0 0 0 0,2 0 0 0 0,-1 1 0 0 0,1 1 0 0 0,1-1 0 0 0,0 1 0 0 0,0 0 1 0 0,1 1-1 0 0,0 0 0 0 0,1 0 0 0 0,1 0 0 0 0,-1 1-153 0 0,4-10 26 0 0,0 1 1 0 0,0-1-1 0 0,1 1 0 0 0,-1-1 1 0 0,1 1-1 0 0,0-1 0 0 0,-1 1 1 0 0,2-1-1 0 0,-1 1 0 0 0,0-1 0 0 0,1 1 1 0 0,-1-1-1 0 0,1 1 0 0 0,0-1 1 0 0,0 0-1 0 0,1 1 0 0 0,-1-1 1 0 0,1 0-1 0 0,-1 0 0 0 0,1 0 1 0 0,0 0-1 0 0,0 0 0 0 0,0 0 0 0 0,1 0 1 0 0,-1-1-1 0 0,1 1 0 0 0,-1-1 1 0 0,1 0-1 0 0,0 0 0 0 0,2 1-26 0 0,11 8 0 0 0,-14-10 0 0 0,1 1 0 0 0,-1 0 0 0 0,1-1 0 0 0,0 1 0 0 0,-1-1 0 0 0,1 0 0 0 0,0 0 0 0 0,0 0 0 0 0,1 0 0 0 0,16 2-76 0 0,0 0 0 0 0,0-2 0 0 0,0-1 0 0 0,0 0 0 0 0,0-2 0 0 0,0 0 0 0 0,0-1 0 0 0,0-1 0 0 0,14-5 76 0 0,-4 4-796 0 0,-16 4-657 0 0,8-4-4997 0 0</inkml:trace>
  <inkml:trace contextRef="#ctx0" brushRef="#br0" timeOffset="895.401">1364 498 13304 0 0,'0'0'605'0'0,"0"0"-9"0"0,-17-2-304 0 0,6 4-251 0 0,7-2-3 0 0,0 0 0 0 0,0 1 0 0 0,0 0 0 0 0,0 0 0 0 0,0 0 0 0 0,0 0 0 0 0,0 1 0 0 0,-2 1-38 0 0,-25 12 558 0 0,23-12-335 0 0,1 0 0 0 0,0 0 0 0 0,1 1 0 0 0,-1 0 0 0 0,-1 2-223 0 0,-9 7 694 0 0,10-8-490 0 0,-1 0 0 0 0,1 1 1 0 0,0 0-1 0 0,0 1 0 0 0,0 0 0 0 0,1 0 1 0 0,0 0-1 0 0,1 1 0 0 0,-1 0 0 0 0,-2 5-204 0 0,5-5 163 0 0,-1 0-52 0 0,1-1-1 0 0,0 1 0 0 0,0-1 0 0 0,1 1 0 0 0,0 0 0 0 0,0 1-110 0 0,2-5 48 0 0,0 0-1 0 0,0 0 0 0 0,0 1 1 0 0,0-1-1 0 0,1 0 0 0 0,0 0 1 0 0,0 0-1 0 0,0 1 0 0 0,0-1 1 0 0,1 0-1 0 0,-1-1 0 0 0,1 1 1 0 0,1 2-48 0 0,2 1 34 0 0,-1 0-1 0 0,1 0 1 0 0,0-1 0 0 0,1 1 0 0 0,-1-1 0 0 0,5 3-34 0 0,-4-5-1 0 0,0 0 0 0 0,0 0-1 0 0,0 0 1 0 0,1-1 0 0 0,0 0 0 0 0,-1-1 0 0 0,1 1 0 0 0,7 0 1 0 0,2 3 28 0 0,-7-5 65 0 0,0 1 1 0 0,0-1-1 0 0,0 0 1 0 0,0-1-1 0 0,8 0-93 0 0,-6 0 62 0 0,-6-1-36 0 0,1 0-1 0 0,-1 0 1 0 0,0 0-1 0 0,0-1 1 0 0,0 1-1 0 0,0-1 1 0 0,0-1 0 0 0,-1 1-1 0 0,1 0 1 0 0,0-2-26 0 0,14-6 28 0 0,-4 4-266 0 0,0 0 0 0 0,0 0-1 0 0,13-2 239 0 0,-22 7-290 0 0,0-2-1 0 0,1 1 1 0 0,-1-1 0 0 0,0 1-1 0 0,-1-2 1 0 0,2 0 290 0 0,12-9-1610 0 0</inkml:trace>
  <inkml:trace contextRef="#ctx0" brushRef="#br0" timeOffset="1390.965">1629 474 8752 0 0,'-2'0'162'0'0,"0"0"0"0"0,0 0 0 0 0,0 0 0 0 0,0 0-1 0 0,0 0 1 0 0,0 1 0 0 0,0-1 0 0 0,0 1 0 0 0,0-1 0 0 0,0 1 0 0 0,0 0 0 0 0,1 0 0 0 0,-1 0 0 0 0,0 0 0 0 0,0 0 0 0 0,1 0 0 0 0,-1 0 0 0 0,1 1 0 0 0,-1-1 0 0 0,1 0 0 0 0,-1 1 0 0 0,1 0 0 0 0,0-1 0 0 0,0 1 0 0 0,0 0 0 0 0,0-1-1 0 0,0 1 1 0 0,0 0 0 0 0,0 0 0 0 0,0 0 0 0 0,0 1-162 0 0,0 6 891 0 0,-1 0 0 0 0,1 0 0 0 0,0 1-1 0 0,1-1 1 0 0,0 0 0 0 0,1 5-891 0 0,0 9-1204 0 0,1-4 1544 0 0,0 1 0 0 0,1-1 0 0 0,1 0 0 0 0,4 10-340 0 0,-7-26 69 0 0,0 0 0 0 0,0 0 0 0 0,0 0 0 0 0,0 1 0 0 0,1-1 1 0 0,-1-1-1 0 0,1 1 0 0 0,0 0 0 0 0,0 0-69 0 0,2 1 60 0 0,0 0-1 0 0,0 0 1 0 0,0-1 0 0 0,0 1-1 0 0,1-1 1 0 0,3 2-60 0 0,-7-4 0 0 0,1-1 1 0 0,-1 0-1 0 0,0 1 1 0 0,0-1-1 0 0,0 0 1 0 0,0 0 0 0 0,0 0-1 0 0,0 1 1 0 0,1-1-1 0 0,-1 0 1 0 0,0-1-1 0 0,0 1 1 0 0,0 0-1 0 0,0 0 1 0 0,0 0-1 0 0,1-1 0 0 0,13 0 69 0 0,-11 1-58 0 0,0-1-1 0 0,-1 0 1 0 0,1 0-1 0 0,0 0 1 0 0,-1 0 0 0 0,0-1-1 0 0,1 1 1 0 0,-1-1-1 0 0,0 0 1 0 0,1 0 0 0 0,-1-1-11 0 0,10-4-8 0 0,-5 2-25 0 0,1-1-1 0 0,-2 0 0 0 0,1 0 0 0 0,-1 0 0 0 0,6-8 34 0 0,-3 5-165 0 0,-5 3 48 0 0,-1 1 1 0 0,0-1-1 0 0,0 1 0 0 0,0-1 1 0 0,-1 0-1 0 0,0-1 1 0 0,1-1 116 0 0,5-10 44 0 0,3-10 338 0 0,1-2-820 0 0,-9 24 45 0 0,-3 5 257 0 0,1-1 1 0 0,-1 1 0 0 0,-1-1 0 0 0,1 0-1 0 0,0 1 1 0 0,0-1 0 0 0,-1 0 0 0 0,1 1-1 0 0,-1-1 1 0 0,1 0 0 0 0,-1 0 0 0 0,0 0-1 0 0,1 1 1 0 0,-1-1 0 0 0,0 0 0 0 0,-1-1 134 0 0,1 2 33 0 0,0 1 59 0 0,0 0 112 0 0,0 0 47 0 0,0 0 8 0 0,1 1-218 0 0,0 0 0 0 0,0 0-1 0 0,0 0 1 0 0,0 0 0 0 0,0 0 0 0 0,-1 1 0 0 0,1-1 0 0 0,0 0 0 0 0,-1 0 0 0 0,0 1-1 0 0,1-1 1 0 0,-1 0 0 0 0,1 1 0 0 0,-1-1 0 0 0,0 0 0 0 0,0 2-40 0 0,0-2 40 0 0,5 16 191 0 0,-4-13-148 0 0,0 1 1 0 0,0-1-1 0 0,0 0 1 0 0,0 1-1 0 0,-1 2-83 0 0,1 5 135 0 0,1-1 0 0 0,1 1 0 0 0,0-1 0 0 0,0 1 0 0 0,1-1 0 0 0,0 0 0 0 0,1-1 0 0 0,0 1 0 0 0,2 1-135 0 0,-6-10 8 0 0,1-1 1 0 0,-1 1-1 0 0,0-1 0 0 0,1 1 1 0 0,-1-1-1 0 0,1 1 0 0 0,-1-1 1 0 0,1 0-1 0 0,0 0 0 0 0,-1 0 1 0 0,1 0-1 0 0,0 0 0 0 0,0 0 1 0 0,-1-1-1 0 0,1 1 0 0 0,0 0 0 0 0,0-1 1 0 0,0 0-1 0 0,0 1 0 0 0,0-1 1 0 0,0 0-1 0 0,0 0 0 0 0,0 0 1 0 0,0 0-1 0 0,0 0 0 0 0,0-1 1 0 0,0 1-1 0 0,0-1-8 0 0,2 1 8 0 0,1-1-1 0 0,-1 0 1 0 0,0-1-1 0 0,0 1 1 0 0,0-1-1 0 0,-1 1 1 0 0,1-1 0 0 0,0 0-1 0 0,-1-1 1 0 0,1 1-1 0 0,-1 0 1 0 0,3-3-8 0 0,11-14-858 0 0,-6 5-4165 0 0,-1 0-1226 0 0</inkml:trace>
  <inkml:trace contextRef="#ctx0" brushRef="#br0" timeOffset="1709.079">2232 446 12032 0 0,'0'1'56'0'0,"0"1"0"0"0,0-1 0 0 0,0 0 0 0 0,0 0 0 0 0,0 0 0 0 0,0 0 0 0 0,0 1 0 0 0,-1-1 0 0 0,1 0 0 0 0,0 0 0 0 0,-1 0 0 0 0,1 0 0 0 0,-1 0 0 0 0,0 0 0 0 0,1 0 0 0 0,-1 0 0 0 0,0 0 0 0 0,1 0 0 0 0,-1 0 0 0 0,0 0 0 0 0,0 0 0 0 0,0-1 0 0 0,0 1-56 0 0,-2 3-6 0 0,2-3 7 0 0,0 1 0 0 0,1-1 1 0 0,0 1-1 0 0,-1 0 0 0 0,1-1 0 0 0,0 1 0 0 0,0 0 0 0 0,0 0 0 0 0,0-1 0 0 0,0 1 0 0 0,0 0 0 0 0,0-1 0 0 0,0 1 0 0 0,1 0 1 0 0,-1-1-1 0 0,1 1 0 0 0,-1-1 0 0 0,1 1 0 0 0,0 0-1 0 0,2 11 1 0 0,-2-7-1 0 0,1-1 0 0 0,-1 1 0 0 0,1-1 0 0 0,0 1 0 0 0,0-1 0 0 0,1 0 0 0 0,-1 1 0 0 0,-1-1 0 0 0,1 0 0 0 0,-1 1 0 0 0,0-1 0 0 0,0 2 0 0 0,1 2 66 0 0,-1-1 1 0 0,1 0 0 0 0,0 0 0 0 0,1 1-67 0 0,0-2 274 0 0,-1 0 1 0 0,-1 0 0 0 0,1 0-1 0 0,-1 0 1 0 0,0 7-275 0 0,1 10 943 0 0,-1-19-661 0 0,0 0 0 0 0,-1 1-1 0 0,0-1 1 0 0,0 0 0 0 0,0 0 0 0 0,-1 1-282 0 0,1-5 53 0 0,0 0 0 0 0,0 0-1 0 0,0 0 1 0 0,0 0 0 0 0,0 0-1 0 0,0 0 1 0 0,0 0 0 0 0,1 0-1 0 0,-1-1 1 0 0,0 1 0 0 0,0 0-1 0 0,1 1-52 0 0,-1-1 36 0 0,1-1-1 0 0,-1 1 0 0 0,0 0 1 0 0,1 0-1 0 0,-1-1 0 0 0,0 1 0 0 0,0 0 1 0 0,0 0-1 0 0,0 0 0 0 0,0-1 0 0 0,0 1 1 0 0,0 0-1 0 0,0 0 0 0 0,0 0 1 0 0,0-1-1 0 0,-1 1 0 0 0,1 0-35 0 0,-1 3-2 0 0,-5 8 847 0 0,6-12-814 0 0,-1 0-1 0 0,1 0 1 0 0,0 0 0 0 0,-1 0 0 0 0,1 0-1 0 0,0 0 1 0 0,-1 0 0 0 0,1 0 0 0 0,0 0-1 0 0,-1 0 1 0 0,1 0 0 0 0,0 0-1 0 0,-1 0 1 0 0,1 0 0 0 0,0 0 0 0 0,-1 0-1 0 0,1-1 1 0 0,0 1 0 0 0,-1 0 0 0 0,1 0-1 0 0,0 0 1 0 0,0-1 0 0 0,-1 1 0 0 0,1 0-1 0 0,0 0 1 0 0,0-1 0 0 0,-1 1-1 0 0,1 0 1 0 0,0 0 0 0 0,0-1 0 0 0,0 1-1 0 0,0 0 1 0 0,-1-1 0 0 0,1 1 0 0 0,0 0-1 0 0,0-1 1 0 0,0 1-31 0 0,-9-7 690 0 0,9 7-673 0 0,0-1 0 0 0,-1 1 0 0 0,1 0 0 0 0,-1 0 1 0 0,1-1-1 0 0,-1 1 0 0 0,1 0 0 0 0,0-1 0 0 0,-1 1 0 0 0,1 0 0 0 0,0-1 0 0 0,-1 1 0 0 0,1-1 0 0 0,0 1 0 0 0,0 0 1 0 0,0-1-1 0 0,-1 1 0 0 0,1-1 0 0 0,0 1 0 0 0,0-1 0 0 0,0 1 0 0 0,0-1 0 0 0,0 1 0 0 0,0-1 0 0 0,-1 1 1 0 0,1-1-1 0 0,0 1 0 0 0,1-1 0 0 0,-1 1 0 0 0,0-1 0 0 0,0 1-17 0 0,-3-17 15 0 0,2 15-16 0 0,1-1 1 0 0,-1 1 0 0 0,1-1 0 0 0,0 0 0 0 0,0 1 0 0 0,-1-1-1 0 0,2 0 1 0 0,-1 0 0 0 0,0 0 0 0 0,0 0 0 0 0,0 0 0 0 0,0 1 0 0 0,0-1 0 0 0,-1 0 0 0 0,1 1 0 0 0,-1-1 0 0 0,0 0 0 0 0,0 1 0 0 0,-1-3 0 0 0,-4-14 0 0 0,7 15-2 0 0,-1 0 0 0 0,0 0 0 0 0,1 0-1 0 0,0 1 1 0 0,0-1 0 0 0,0 0-1 0 0,0 1 1 0 0,1-1 0 0 0,-1 1 0 0 0,1-1-1 0 0,0 1 1 0 0,0 0 0 0 0,0-1 2 0 0,9-16-239 0 0,-7 12 38 0 0,0 1-1 0 0,1 0 1 0 0,0 0-1 0 0,0 0 0 0 0,0 0 1 0 0,1 1-1 0 0,0 0 0 0 0,0 0 1 0 0,1 1-1 0 0,0 0 1 0 0,4-3 201 0 0,5-5-1067 0 0,3 0-3520 0 0,2 3-1409 0 0</inkml:trace>
  <inkml:trace contextRef="#ctx0" brushRef="#br0" timeOffset="2026.494">2774 474 11976 0 0,'0'0'266'0'0,"0"0"44"0"0,-1 1 15 0 0,-94 56 703 0 0,74-44-83 0 0,0 2-1 0 0,1 0 1 0 0,1 2 0 0 0,0 0-1 0 0,-15 19-944 0 0,6-7 771 0 0,24-25-689 0 0,1 0 0 0 0,-1 0 0 0 0,1 0 0 0 0,0 1 0 0 0,0-1 0 0 0,1 1 0 0 0,-1 0 0 0 0,1 0 0 0 0,0 0 0 0 0,0 1-82 0 0,2-5 91 0 0,0 1 62 0 0,0-2-104 0 0,0 1 0 0 0,0-1 1 0 0,0 1-1 0 0,0-1 1 0 0,0 1-1 0 0,0-1 0 0 0,0 1 1 0 0,1-1-1 0 0,-1 1 0 0 0,0-1 1 0 0,0 1-1 0 0,0-1 0 0 0,1 1 1 0 0,-1-1-1 0 0,0 1 1 0 0,1-1-1 0 0,-1 1 0 0 0,0-1 1 0 0,1 0-50 0 0,2 1 2 0 0,0-1 1 0 0,0 0 0 0 0,0 0-1 0 0,0 0 1 0 0,0 0-1 0 0,0 0 1 0 0,0-1 0 0 0,0 1-1 0 0,0-1 1 0 0,0 0 0 0 0,0 0-1 0 0,0 0 1 0 0,0 0-1 0 0,-1-1 1 0 0,1 1 0 0 0,0-1-3 0 0,3-2-1 0 0,0 1 1 0 0,0-1-1 0 0,0-1 1 0 0,-1 1-1 0 0,1-1 1 0 0,-1 0-1 0 0,0 0 1 0 0,3-4 0 0 0,0 0 0 0 0,1 0 0 0 0,-1 1 0 0 0,2 1 0 0 0,-1-1 0 0 0,1 1 0 0 0,1 1 0 0 0,8-5 0 0 0,-6 3 7 0 0,-12 7 9 0 0,-1 0 1 0 0,1 1-1 0 0,0-1 0 0 0,-1 0 1 0 0,1 1-1 0 0,0-1 0 0 0,-1 1 1 0 0,1-1-1 0 0,0 1 0 0 0,0 0 1 0 0,0-1-1 0 0,0 1 0 0 0,-1 0 0 0 0,1-1 1 0 0,0 1-1 0 0,0 0 0 0 0,0 0 1 0 0,0 0-1 0 0,0 0 0 0 0,0 0 1 0 0,0 0-1 0 0,-1 0 0 0 0,1 0 1 0 0,0 0-1 0 0,0 0 0 0 0,0 0 1 0 0,0 1-1 0 0,0-1 0 0 0,0 1-16 0 0,-1 3 196 0 0,0-4-193 0 0,0 0-1 0 0,-1 0 1 0 0,1 0 0 0 0,0 0-1 0 0,0 0 1 0 0,0 0 0 0 0,0 1 0 0 0,0-1-1 0 0,0 0 1 0 0,0 0 0 0 0,0 0-1 0 0,0 0 1 0 0,-1 1 0 0 0,1-1 0 0 0,0 0-1 0 0,0 0 1 0 0,0 0 0 0 0,0 0-1 0 0,0 1 1 0 0,0-1 0 0 0,0 0 0 0 0,0 0-1 0 0,0 0 1 0 0,0 1 0 0 0,0-1-1 0 0,0 0 1 0 0,0 0 0 0 0,1 0 0 0 0,-1 0-1 0 0,0 1 1 0 0,0-1 0 0 0,0 0-1 0 0,0 0 1 0 0,0 0 0 0 0,0 0 0 0 0,0 0-1 0 0,0 1-2 0 0,5 2 107 0 0,-1 2 0 0 0,-1-1 0 0 0,1 0 0 0 0,-1 1-1 0 0,1-1 1 0 0,-1 1 0 0 0,0 0 0 0 0,-1 0 0 0 0,1 1-107 0 0,4 6 239 0 0,-5-10-267 0 0,-1 0 0 0 0,1 0-1 0 0,-1 0 1 0 0,0 0 0 0 0,0 0 0 0 0,0 1-1 0 0,0-1 1 0 0,0 2 28 0 0,1 3-46 0 0,0 0-1 0 0,1-1 1 0 0,0 0 0 0 0,0 0-1 0 0,0 0 1 0 0,0 0 0 0 0,1 0-1 0 0,5 5 47 0 0,-8-10 18 0 0,1 1 1 0 0,-1 0-1 0 0,1-1 0 0 0,-1 0 0 0 0,1 1 0 0 0,0-1 1 0 0,0 0-1 0 0,0 0 0 0 0,0 0 0 0 0,0 0 0 0 0,0-1 0 0 0,0 1 1 0 0,0 0-1 0 0,0-1 0 0 0,0 1 0 0 0,0-1 0 0 0,0 0 0 0 0,0 0 1 0 0,0 0-1 0 0,1 0 0 0 0,-1 0-18 0 0,1 0-309 0 0,-1-1 1 0 0,1 1-1 0 0,-1-1 1 0 0,0 0-1 0 0,1 1 1 0 0,-1-1-1 0 0,0 0 0 0 0,0-1 1 0 0,1 1-1 0 0,-1 0 1 0 0,0-1-1 0 0,0 1 309 0 0,9-7-7162 0 0</inkml:trace>
  <inkml:trace contextRef="#ctx0" brushRef="#br0" timeOffset="2871.198">3162 440 18199 0 0,'0'0'414'0'0,"0"0"56"0"0,-10 11 622 0 0,-17 9-1151 0 0,-12 13 59 0 0,-7 6 325 0 0,36-31-125 0 0,0 0 0 0 0,0 1 0 0 0,1 1 0 0 0,0-1 0 0 0,-5 8-200 0 0,-2 13 22 0 0,12-14-22 0 0,4-14 0 0 0,-2 6 0 0 0,2-8 0 0 0,0 1 0 0 0,0-1 0 0 0,0 0 0 0 0,-1 0 0 0 0,1 1 0 0 0,0-1 0 0 0,0 0 0 0 0,0 1 0 0 0,0-1 0 0 0,0 0 0 0 0,0 1 0 0 0,0-1 0 0 0,0 0 0 0 0,0 1 0 0 0,0-1 0 0 0,0 0 0 0 0,0 1 0 0 0,0-1 0 0 0,0 0 0 0 0,0 1 0 0 0,0-1 0 0 0,0 0 0 0 0,0 1 0 0 0,1-1 0 0 0,-1 0 0 0 0,0 1 0 0 0,0-1 0 0 0,0 0 0 0 0,0 0 0 0 0,1 1 0 0 0,6 9 0 0 0,-5-8 0 0 0,0 1 0 0 0,-1-1 0 0 0,1 0 0 0 0,1 0 0 0 0,-1 0 0 0 0,0 0 0 0 0,1 0 0 0 0,-1 0 0 0 0,1-1 0 0 0,-1 1 0 0 0,1-1 0 0 0,0 1 0 0 0,-1-1 0 0 0,1 0 0 0 0,0 0 0 0 0,0-1 0 0 0,0 1 0 0 0,0 0 0 0 0,0-1 0 0 0,0 0 0 0 0,0 0 0 0 0,0 0 0 0 0,2 0 0 0 0,10-1 0 0 0,0 0 0 0 0,0-1 0 0 0,0-1 0 0 0,2-1 0 0 0,-11 3 0 0 0,7-2-98 0 0,-1-1 0 0 0,0 1 0 0 0,0-2-1 0 0,0 0 1 0 0,-1 0 0 0 0,0-1 0 0 0,0-1 0 0 0,0 0-1 0 0,7-6 99 0 0,12-10-1100 0 0,14-7 1100 0 0,-30 22 0 0 0,-12 7 0 0 0,1 0 0 0 0,-1-1 0 0 0,1 1 0 0 0,-1-1 0 0 0,0 0 0 0 0,1 1 0 0 0,-1-1 0 0 0,0 0 0 0 0,0 0 0 0 0,0-1 0 0 0,0 0 0 0 0,2-2 590 0 0,-3 6-270 0 0,-4 10-148 0 0,1 2 10 0 0,2-8-110 0 0,1 0-1 0 0,-1 0 1 0 0,0 0 0 0 0,-1 0-1 0 0,1 0 1 0 0,-1 1-72 0 0,-1 26 218 0 0,2-16-200 0 0,0-13-13 0 0,0 1 0 0 0,0-1 0 0 0,0 0-1 0 0,0 1 1 0 0,1-1 0 0 0,-1 0 0 0 0,1 0 0 0 0,0 1-1 0 0,0-1 1 0 0,0 0 0 0 0,0 0 0 0 0,1 0-1 0 0,0 0-4 0 0,-1-1 12 0 0,0-1-1 0 0,0 1 0 0 0,0 0 0 0 0,1-1 0 0 0,-1 0 1 0 0,0 1-1 0 0,1-1 0 0 0,-1 0 0 0 0,1 0 0 0 0,0 0 1 0 0,-1 0-1 0 0,2 1-11 0 0,0-1 9 0 0,-3 0-7 0 0,1-1 0 0 0,-1 0 0 0 0,1 0 0 0 0,-1 0 0 0 0,0 0 0 0 0,1 0 0 0 0,-1 0 0 0 0,1 0 0 0 0,-1 0 0 0 0,1 0 0 0 0,-1 0 0 0 0,1 0 0 0 0,-1 0 0 0 0,0 0 0 0 0,1 0 0 0 0,-1-1 0 0 0,1 1 0 0 0,-1 0 0 0 0,1 0-2 0 0,2-1-11 0 0,5 0 7 0 0,-7 1-3 0 0,1 0 0 0 0,0 0 0 0 0,-1 0 0 0 0,1 0 0 0 0,-1 0 1 0 0,1-1-1 0 0,0 1 0 0 0,-1-1 0 0 0,1 1 0 0 0,-1-1 0 0 0,1 1 0 0 0,-1-1 0 0 0,0 0 0 0 0,1 0 0 0 0,-1 0 0 0 0,1 0 7 0 0,1-2 0 0 0,1 1 0 0 0,-1 0 0 0 0,1 0 0 0 0,-1 0 0 0 0,1 1 0 0 0,3-2 0 0 0,17-9 0 0 0,37-28 0 0 0,-59 38 0 0 0,0 0 0 0 0,-1 0 0 0 0,1 0 0 0 0,-1 1 0 0 0,1-2 0 0 0,-1 1 0 0 0,0 0 0 0 0,0 0 0 0 0,0 0 0 0 0,0 0 0 0 0,0-1 0 0 0,0 1 0 0 0,0-1 0 0 0,0 0 0 0 0,0 0 0 0 0,0 0 0 0 0,0 0 0 0 0,0 0 0 0 0,1 0 0 0 0,0 1 0 0 0,1-3 0 0 0,2-1 0 0 0,-1 0 0 0 0,0-1 0 0 0,0 1 0 0 0,2-7 0 0 0,-2 6 0 0 0,0 0 0 0 0,0 0 0 0 0,5-6 0 0 0,-8 11 0 0 0,0 1 0 0 0,0 0 0 0 0,0-1 0 0 0,0 1 0 0 0,-1-1 0 0 0,1 1 0 0 0,0-1 0 0 0,-1 1 0 0 0,1-1 0 0 0,-1 1 0 0 0,0-1 0 0 0,1 0 0 0 0,-1 1 0 0 0,0-1 0 0 0,0 0 0 0 0,0 1 0 0 0,0-1 0 0 0,0 0 0 0 0,-1 1 0 0 0,1-1 0 0 0,0 0 0 0 0,-1 1 0 0 0,1 1-6 0 0,0-1 0 0 0,1 1 0 0 0,-1-1 0 0 0,0 1 0 0 0,0-1 0 0 0,0 1 0 0 0,0 0 0 0 0,0-1 0 0 0,0 1 0 0 0,0-1 0 0 0,1 1 0 0 0,-1 0 0 0 0,0-1 0 0 0,0 1 0 0 0,1-1-1 0 0,-1 1 1 0 0,0 0 0 0 0,1-1 0 0 0,-1 1 0 0 0,0 0 0 0 0,1-1 0 0 0,-1 1 0 0 0,0 0 0 0 0,1 0 0 0 0,-1-1 0 0 0,1 1 0 0 0,-1 0 0 0 0,0 0 0 0 0,1 0 0 0 0,-1 0 0 0 0,1 0 0 0 0,-1-1 0 0 0,1 1-1 0 0,-1 0 1 0 0,1 0 0 0 0,-1 0 0 0 0,0 0 0 0 0,1 0 6 0 0,-1 0-19 0 0,1 0-1 0 0,0 0 1 0 0,-1 0-1 0 0,1 0 0 0 0,-1 0 1 0 0,1 0-1 0 0,-1 0 1 0 0,1 1-1 0 0,-1-1 0 0 0,1 0 1 0 0,-1 0-1 0 0,1 0 1 0 0,-1 0-1 0 0,1 1 1 0 0,-1-1-1 0 0,1 0 0 0 0,-1 1 1 0 0,1-1-1 0 0,-1 0 1 0 0,1 1-1 0 0,-1-1 0 0 0,0 0 1 0 0,1 1-1 0 0,-1-1 1 0 0,0 1-1 0 0,1-1 0 0 0,-1 1 1 0 0,0-1-1 0 0,0 1 1 0 0,1-1-1 0 0,-1 1 1 0 0,0-1-1 0 0,0 1 0 0 0,0-1 20 0 0,0 2 0 0 0,0 0-1 0 0,0 0 0 0 0,0 0 1 0 0,0 0-1 0 0,-1-1 0 0 0,1 1 1 0 0,0 0-1 0 0,-1 0 0 0 0,0 0 1 0 0,0 0 0 0 0,0 0 28 0 0,0 1 1 0 0,1-1 0 0 0,-1 1 0 0 0,0-1 0 0 0,1 1-1 0 0,0 0 1 0 0,-1 0-29 0 0,2 58 595 0 0,-5 12-993 0 0,6-41 436 0 0,-2-25-22 0 0,1 1-1 0 0,-1-1 0 0 0,0 0 0 0 0,-1 2-15 0 0,0 1 19 0 0,0-3-15 0 0,0 0 0 0 0,1-1-1 0 0,-1 1 1 0 0,1 0 0 0 0,1 0 0 0 0,-1 0 0 0 0,1 0 0 0 0,0 0-1 0 0,1 0-3 0 0,0 3 0 0 0,0 0 0 0 0,-1 0 0 0 0,0 0-1 0 0,-1 0 1 0 0,0 6 0 0 0,0-7 3 0 0,0 0 0 0 0,0 0 0 0 0,1 0 0 0 0,0 0 1 0 0,1 0-1 0 0,2 8-3 0 0,2-2 41 0 0,-3-6-5 0 0,0-1 1 0 0,0 1-1 0 0,-1 0 0 0 0,0 1 0 0 0,1 7-36 0 0,-1 0 19 0 0,1 1-1 0 0,0 0 0 0 0,2-1-18 0 0,-2-4 126 0 0,1 0-1 0 0,-2 1 1 0 0,0-1-1 0 0,-1 0 1 0 0,0 1-1 0 0,-1 2-125 0 0,0-13 52 0 0,-1 0-1 0 0,1-1 1 0 0,-1 1 0 0 0,0 0-1 0 0,0-1 1 0 0,0 1-1 0 0,-1 0-51 0 0,1 0 44 0 0,0-1-1 0 0,0 0 1 0 0,0 1-1 0 0,1-1 0 0 0,-1 1 1 0 0,0-1-1 0 0,1 1 1 0 0,0-1-1 0 0,-1 1-43 0 0,2 0 26 0 0,-1 0 0 0 0,0 0 0 0 0,0 0 0 0 0,0-1-1 0 0,0 1 1 0 0,-1 0 0 0 0,1 0 0 0 0,-1 0 0 0 0,0-1 0 0 0,0 1-1 0 0,0 0 1 0 0,0-1 0 0 0,0 1 0 0 0,0-1 0 0 0,-1 1-1 0 0,1-1 1 0 0,-1 0 0 0 0,0 1 0 0 0,0-1-26 0 0,0 1 9 0 0,-1 1-1 0 0,1-1 1 0 0,0 1 0 0 0,0 0-1 0 0,0 0 1 0 0,-1 3-9 0 0,2-3 0 0 0,-1 0 0 0 0,0 0 1 0 0,0 0-1 0 0,0 0 0 0 0,-1-1 0 0 0,-1 3 0 0 0,-4 3 96 0 0,-1 0 0 0 0,-1-1 0 0 0,1 0 0 0 0,-2-1 0 0 0,-5 4-96 0 0,4-5 187 0 0,-1-1 0 0 0,0 0-1 0 0,0 0 1 0 0,0-2 0 0 0,-1 0-1 0 0,1 0 1 0 0,-1-1 0 0 0,-11 0-187 0 0,-19-1-6 0 0,0-2 1 0 0,-1-2 0 0 0,1-2 5 0 0,9 1-100 0 0,-14-2-1327 0 0,30 2-5117 0 0,9 1-942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5:31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618 1 18631 0 0,'0'0'422'0'0,"-6"15"1179"0"0,-18 35-1520 0 0,18-36 60 0 0,-1 0 0 0 0,0-1 0 0 0,-1 0 0 0 0,-1-1 0 0 0,1 1 0 0 0,-8 5-141 0 0,-17 27 670 0 0,21-30-504 0 0,0 0 0 0 0,-1 0-1 0 0,-1-2 1 0 0,0 0 0 0 0,-1 0-1 0 0,-9 5-165 0 0,-9 8 170 0 0,21-16-132 0 0,-1 0 0 0 0,0-2 0 0 0,0 1 0 0 0,-1-2 0 0 0,0 0-1 0 0,-1 0 1 0 0,0-2 0 0 0,0 0 0 0 0,0 0 0 0 0,0-1 0 0 0,-1-1 0 0 0,1-1 0 0 0,-1 0-1 0 0,0-1 1 0 0,-7-1-38 0 0,18 0 109 0 0,-1-1 0 0 0,0 0 0 0 0,0 0 0 0 0,1-1 0 0 0,-1 1 0 0 0,1-1 1 0 0,-1-1-1 0 0,1 1 0 0 0,0-1 0 0 0,0 0 0 0 0,0 0 0 0 0,0 0 0 0 0,0 0 0 0 0,1-1 0 0 0,-2-2-109 0 0,3 3-3 0 0,0 0 0 0 0,0-1 1 0 0,0 0-1 0 0,0 1 0 0 0,1-1 0 0 0,0 0 1 0 0,0 0-1 0 0,0 0 0 0 0,0-1 1 0 0,1 1-1 0 0,-1 0 0 0 0,1-1 1 0 0,0 1-1 0 0,0-1 0 0 0,1 1 0 0 0,0-1 1 0 0,-1 1-1 0 0,2-1 0 0 0,-1-3 3 0 0,1 1-22 0 0,0 0 0 0 0,0 0-1 0 0,0 0 1 0 0,1 1 0 0 0,0-1 0 0 0,1 0-1 0 0,-1 1 1 0 0,1 0 0 0 0,0-1-1 0 0,1 1 1 0 0,0 0 0 0 0,0 1 0 0 0,0-1-1 0 0,0 1 1 0 0,1-1 0 0 0,0 1 0 0 0,1 0 22 0 0,-2 2-16 0 0,-1 0 0 0 0,1 0 0 0 0,0 1 1 0 0,0-1-1 0 0,0 1 0 0 0,4-1 16 0 0,-6 2-1 0 0,0 0-1 0 0,1 1 0 0 0,-1-1 1 0 0,0 1-1 0 0,1 0 0 0 0,-1 0 1 0 0,0 0-1 0 0,1 0 0 0 0,-1 0 1 0 0,1 1-1 0 0,-1-1 1 0 0,0 1-1 0 0,1-1 0 0 0,0 1 2 0 0,5 2-30 0 0,0 1 1 0 0,0 0-1 0 0,0 0 0 0 0,0 0 0 0 0,-1 1 0 0 0,1 0 0 0 0,-1 0 0 0 0,0 1 1 0 0,1 2 29 0 0,12 12-56 0 0,-2 0 0 0 0,5 9 56 0 0,-12-15-4 0 0,27 40-17 0 0,-28-38 10 0 0,1-1 1 0 0,0 0-1 0 0,1 0 0 0 0,9 7 11 0 0,22 18 474 0 0,-27-27-208 0 0,-15-11-417 0 0,1 0 0 0 0,0 0 0 0 0,0-1 0 0 0,-1 1 0 0 0,2-1 1 0 0,-1 1-1 0 0,0-1 0 0 0,0 1 0 0 0,0-1 0 0 0,0 0 0 0 0,1 0 0 0 0,-1 0 1 0 0,1-1-1 0 0,-1 1 0 0 0,1 0 0 0 0,-1-1 0 0 0,1 0 0 0 0,1 1 151 0 0,16-3-8191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5:30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206 330 15000 0 0,'-1'1'111'0'0,"-1"0"0"0"0,1 0 0 0 0,0 0 0 0 0,0 0 0 0 0,-1 0 0 0 0,1 0 0 0 0,0-1 0 0 0,-1 1 0 0 0,1 0 0 0 0,-1-1 0 0 0,1 1 0 0 0,-1-1-1 0 0,1 1 1 0 0,-1-1 0 0 0,0 0-111 0 0,-15 6-40 0 0,15-4 71 0 0,-1 0 1 0 0,1 1 0 0 0,-1-1 0 0 0,1 1 0 0 0,0-1 0 0 0,0 1 0 0 0,0 0 0 0 0,0 0 0 0 0,-1 3-32 0 0,-10 14 330 0 0,0-6-76 0 0,9-11-199 0 0,1 0 1 0 0,0 0-1 0 0,0 1 0 0 0,1-1 0 0 0,-1 1 1 0 0,0 0-1 0 0,1 0 0 0 0,0 0 1 0 0,0 1-56 0 0,-1 1 21 0 0,-1 1 1 0 0,0-1-1 0 0,0 0 0 0 0,0 0 1 0 0,-5 5-22 0 0,-15 21 314 0 0,-10 29 681 0 0,33-60-989 0 0,1 0 0 0 0,-1 0 0 0 0,1 0 1 0 0,0 0-1 0 0,-1 0 0 0 0,1 0 0 0 0,0 0 0 0 0,0 0 1 0 0,0 0-1 0 0,0 0 0 0 0,0 0 0 0 0,0 1 0 0 0,0-1 1 0 0,0 0-1 0 0,0 0 0 0 0,0 0 0 0 0,1 0 0 0 0,-1 0 1 0 0,0 0-1 0 0,1 0-6 0 0,-2 10 77 0 0,1-11-70 0 0,0 1-1 0 0,-1-1 1 0 0,1 0 0 0 0,0 1 0 0 0,0-1-1 0 0,0 0 1 0 0,0 1 0 0 0,0-1-1 0 0,0 0 1 0 0,-1 1 0 0 0,1-1 0 0 0,0 1-1 0 0,0-1 1 0 0,0 0 0 0 0,0 1 0 0 0,0-1-1 0 0,0 1 1 0 0,1-1 0 0 0,-1 0-1 0 0,0 1 1 0 0,0-1 0 0 0,0 0 0 0 0,0 1-1 0 0,0-1 1 0 0,1 0 0 0 0,-1 1 0 0 0,0-1-1 0 0,0 0 1 0 0,0 1 0 0 0,1-1-1 0 0,-1 0 1 0 0,0 1 0 0 0,1-1 0 0 0,-1 0-1 0 0,0 0 1 0 0,0 1 0 0 0,1-1 0 0 0,-1 0-1 0 0,0 0 1 0 0,1 0 0 0 0,-1 0-1 0 0,1 1 1 0 0,-1-1 0 0 0,0 0 0 0 0,1 0-1 0 0,-1 0-6 0 0,7 2 19 0 0,0-1 0 0 0,1 0 0 0 0,-1 0 0 0 0,0 0 0 0 0,0-1 0 0 0,1 0 0 0 0,-1-1 0 0 0,0 1 0 0 0,1-1 0 0 0,-1-1-1 0 0,0 0 1 0 0,0 0 0 0 0,0 0 0 0 0,0 0 0 0 0,-1-1 0 0 0,3-2-19 0 0,-4 2 19 0 0,2-1 8 0 0,0-1 1 0 0,0 0-1 0 0,0-1 0 0 0,0 1 1 0 0,-1-1-1 0 0,0 0 1 0 0,0-1-1 0 0,-1 0 0 0 0,4-5-27 0 0,-2 1 57 0 0,-5 8-40 0 0,0 0 0 0 0,0 0 0 0 0,0-1 0 0 0,0 1 0 0 0,-1 0-1 0 0,0-1 1 0 0,1 1 0 0 0,-1-2-17 0 0,2-3 0 0 0,-3 8 0 0 0,1-1 0 0 0,-1 0 0 0 0,0 1 0 0 0,1-1 0 0 0,-1 1 0 0 0,0-1 0 0 0,0 1 0 0 0,0-1 0 0 0,1 0 0 0 0,-1 1 0 0 0,0-1 0 0 0,0 0 0 0 0,0 1 0 0 0,0-1 0 0 0,0 1 0 0 0,0-1 0 0 0,0 0 0 0 0,0 1 0 0 0,0-1 0 0 0,-1 0 0 0 0,-3-3 0 0 0,3 4 0 0 0,-6-10-3 0 0,6 9 0 0 0,1 0-1 0 0,-1 0 1 0 0,0-1-1 0 0,1 1 1 0 0,-1 0-1 0 0,0 0 1 0 0,0 0 0 0 0,1 0-1 0 0,-1 1 1 0 0,0-1-1 0 0,0 0 1 0 0,0 0-1 0 0,0 0 1 0 0,0 1 0 0 0,0-1-1 0 0,0 1 1 0 0,0-1-1 0 0,0 1 1 0 0,-1-1-1 0 0,1 1 1 0 0,0-1-1 0 0,0 1 1 0 0,0 0 0 0 0,-1 0-1 0 0,1 0 1 0 0,0 0-1 0 0,0 0 1 0 0,-1 0-1 0 0,1 0 1 0 0,0 0 0 0 0,0 0-1 0 0,-1 0 1 0 0,1 1-1 0 0,0-1 1 0 0,0 0-1 0 0,0 1 1 0 0,0-1-1 0 0,0 1 1 0 0,-1 0 3 0 0,-1 0-5 0 0,1-1-1 0 0,0 1 0 0 0,1 0 1 0 0,-1-1-1 0 0,0 1 0 0 0,0 0 1 0 0,1 0-1 0 0,-1 0 1 0 0,1 0-1 0 0,-1 0 0 0 0,1 0 1 0 0,0 1-1 0 0,-1-1 0 0 0,0 1 6 0 0,-11 11 0 0 0,12-13 0 0 0,0 1 0 0 0,0 0 0 0 0,0-1 0 0 0,0 1 0 0 0,0 0 0 0 0,0 0 0 0 0,0 0 0 0 0,0-1 0 0 0,0 1 0 0 0,1 0 0 0 0,-1 0 0 0 0,0 0 0 0 0,1 0 0 0 0,-1 0 0 0 0,1 0 0 0 0,-1 1 0 0 0,1-1 0 0 0,-1 0 0 0 0,1 0 0 0 0,0 1 0 0 0,-1 2 0 0 0,1-4-1 0 0,-1 0 0 0 0,1 0 0 0 0,0 1 0 0 0,0-1 0 0 0,0 0 0 0 0,0 0-1 0 0,0 1 1 0 0,0-1 0 0 0,0 0 0 0 0,0 0 0 0 0,0 1 0 0 0,0-1 0 0 0,0 0-1 0 0,0 0 1 0 0,0 1 0 0 0,0-1 0 0 0,0 0 0 0 0,0 0 0 0 0,0 1-1 0 0,0-1 1 0 0,0 0 0 0 0,0 0 0 0 0,0 1 0 0 0,0-1 0 0 0,0 0 0 0 0,0 0-1 0 0,1 1 1 0 0,-1-1 0 0 0,0 0 0 0 0,0 0 0 0 0,0 0 0 0 0,0 0 0 0 0,1 1-1 0 0,-1-1 1 0 0,0 0 0 0 0,0 0 0 0 0,0 0 0 0 0,1 0 0 0 0,-1 1 0 0 0,0-1-1 0 0,0 0 1 0 0,0 0 0 0 0,1 0 0 0 0,-1 0 0 0 0,0 0 0 0 0,0 0 0 0 0,1 0-1 0 0,-1 0 1 0 0,0 0 1 0 0,14 5-16 0 0,-14-5 16 0 0,6 1 0 0 0,0 0 0 0 0,0-1 0 0 0,-1 1 0 0 0,1-1 0 0 0,0-1 0 0 0,0 1 0 0 0,-1-1 0 0 0,1 0 0 0 0,2 0 0 0 0,13-5 0 0 0,18-6 0 0 0,-29 9 0 0 0,14-5 1 0 0,-14 6-13 0 0,-1-1 0 0 0,0-1 0 0 0,0 1 0 0 0,-1-1-1 0 0,6-3 13 0 0,32-22-60 0 0,33-21-530 0 0,30-26 590 0 0,-85 56-27 0 0,0 0-1 0 0,-2-1 1 0 0,0-1 0 0 0,-1-1 0 0 0,-2-1 0 0 0,0-1 0 0 0,-2-1-1 0 0,5-9 28 0 0,-20 29-13 0 0,1-1-1 0 0,-1 0 1 0 0,0 1-1 0 0,0-1 1 0 0,0 0-1 0 0,-1-4 14 0 0,3-10 15 0 0,-4 20-6 0 0,0 0 0 0 0,0 0 0 0 0,0 0 0 0 0,1 0 0 0 0,-2 0 0 0 0,1 1 0 0 0,0-1 1 0 0,0 0-1 0 0,0 0 0 0 0,0 0 0 0 0,0 0 0 0 0,-1 0 0 0 0,1 0 0 0 0,0 0 0 0 0,-1 0 0 0 0,1 1 1 0 0,-1-1-1 0 0,1 0 0 0 0,-1 0 0 0 0,1 1 0 0 0,-1-1 0 0 0,0 0 0 0 0,1 1 0 0 0,-1-1 0 0 0,0 0 1 0 0,0 1-1 0 0,1-1 0 0 0,-1 1 0 0 0,0-1 0 0 0,0 1 0 0 0,0 0 0 0 0,0-1 0 0 0,1 1 0 0 0,-1 0 0 0 0,0-1 1 0 0,0 1-1 0 0,0 0 0 0 0,0 0 0 0 0,0 0 0 0 0,0 0-9 0 0,-4-1 71 0 0,1 1 0 0 0,0-1-1 0 0,-1 1 1 0 0,1 0 0 0 0,0 1 0 0 0,-1-1 0 0 0,1 1-1 0 0,-1 0-70 0 0,-1 1 99 0 0,0 0-1 0 0,1 0 0 0 0,-1 1 1 0 0,1 0-1 0 0,0 0 0 0 0,0 0 0 0 0,0 0 1 0 0,-4 5-99 0 0,-1 1 190 0 0,0 0 0 0 0,1 1 1 0 0,-3 4-191 0 0,-1 4 64 0 0,1 0 0 0 0,1 1 0 0 0,0 0 0 0 0,1 0 0 0 0,2 1 0 0 0,0 0 1 0 0,1 1-1 0 0,1 0 0 0 0,0 0 0 0 0,2 0 0 0 0,1 2-64 0 0,-5 47 124 0 0,3 0 1 0 0,4 52-125 0 0,1-83 167 0 0,3 18 346 0 0,5 28-513 0 0,0 17 670 0 0,5 81-564 0 0,-10-145-43 0 0,-1-24-26 0 0,-1-1-1 0 0,0 0 1 0 0,-1 1-1 0 0,-1-1 1 0 0,0 4-37 0 0,1-16-57 0 0,0-1 0 0 0,-1 1 1 0 0,1 0-1 0 0,0 0 0 0 0,0-1 1 0 0,-1 1-1 0 0,1 0 0 0 0,0-1 1 0 0,-1 1-1 0 0,1-1 1 0 0,0 1-1 0 0,-1 0 0 0 0,1-1 1 0 0,-1 1-1 0 0,1-1 0 0 0,-1 1 1 0 0,1-1-1 0 0,-1 1 0 0 0,0-1 1 0 0,1 0-1 0 0,-1 1 0 0 0,0-1 1 0 0,1 0-1 0 0,-1 1 1 0 0,0-1-1 0 0,1 0 0 0 0,-1 0 1 0 0,0 1-1 0 0,0-1 57 0 0,-6 2-1667 0 0</inkml:trace>
  <inkml:trace contextRef="#ctx0" brushRef="#br0" timeOffset="526.788">334 718 5984 0 0,'0'0'464'0'0,"0"0"-10"0"0,0 0 1100 0 0,0 0 512 0 0,0 0 101 0 0,16 0 2610 0 0,-5-1-4404 0 0,0 0 0 0 0,0-1-1 0 0,0-1 1 0 0,-1 0 0 0 0,1 0-1 0 0,-1-1 1 0 0,6-3-373 0 0,1 0 64 0 0,0 1 0 0 0,11-2-64 0 0,55-8-1460 0 0,-64 10-5251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5:39.976"/>
    </inkml:context>
    <inkml:brush xml:id="br0">
      <inkml:brushProperty name="width" value="0.05" units="cm"/>
      <inkml:brushProperty name="height" value="0.05" units="cm"/>
    </inkml:brush>
    <inkml:context xml:id="ctx1">
      <inkml:inkSource xml:id="inkSrc2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18-11-04T08:25:35.993"/>
    </inkml:context>
    <inkml:brush xml:id="br1">
      <inkml:brushProperty name="width" value="0.05" units="cm"/>
      <inkml:brushProperty name="height" value="0.05" units="cm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0000FF"/>
    </inkml:brush>
    <inkml:brush xml:id="br3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7813 3573 6912 0 0,'0'0'528'0'0,"2"-1"-342"0"0,4-1 96 0 0,-5 1 1066 0 0,-1 1 461 0 0,0 0 88 0 0,10-6 3651 0 0,-11 20-5103 0 0,-1 0 1 0 0,0 0-1 0 0,-1 0 0 0 0,-1 0 1 0 0,-1 3-446 0 0,1-1 153 0 0,0 0 1 0 0,0 0 0 0 0,2 0-1 0 0,0 3-153 0 0,0-5 168 0 0,0 1 0 0 0,-1-1-1 0 0,0 1 1 0 0,-4 6-168 0 0,2-3 666 0 0,1-1 0 0 0,-2 13-666 0 0,-6 27 178 0 0,9-44-180 0 0,0-1 0 0 0,0 1-1 0 0,1 0 1 0 0,1-1 0 0 0,0 1 0 0 0,1 13 2 0 0,1-22 21 0 0,-1 6 49 0 0,1 1 1 0 0,1-1-1 0 0,0 1 0 0 0,0-1 1 0 0,1 0-1 0 0,4 10-70 0 0,1-3 703 0 0,-8-14-656 0 0,1 0 1 0 0,0 0 0 0 0,0-1-1 0 0,0 1 1 0 0,1 0-1 0 0,-1-1 1 0 0,1 1 0 0 0,-1-1-1 0 0,1 0 1 0 0,0 1 0 0 0,0-1-1 0 0,0 0 1 0 0,0 0-1 0 0,0 0 1 0 0,1 0 0 0 0,-1-1-1 0 0,0 1 1 0 0,1 0-48 0 0,4 1 3 0 0,-1-1 0 0 0,1 1 0 0 0,0-1-1 0 0,-1 0 1 0 0,1-1 0 0 0,0 1 0 0 0,0-2 0 0 0,0 1 0 0 0,0-1 0 0 0,0 0-1 0 0,0 0 1 0 0,0 0 0 0 0,5-2-3 0 0,-6 1 2 0 0,0-1-1 0 0,0 1 0 0 0,-1-1 1 0 0,1 0-1 0 0,-1-1 0 0 0,0 1 1 0 0,0-1-1 0 0,0 0 0 0 0,0-1 1 0 0,0 1-1 0 0,0-1 0 0 0,-1 0 1 0 0,3-3-2 0 0,-2 3-99 0 0,-4 2 5 0 0,1 1 0 0 0,-1-1 1 0 0,0 1-1 0 0,0-1 0 0 0,0 0 1 0 0,0 0-1 0 0,0 0 0 0 0,-1 1 1 0 0,1-1-1 0 0,0 0 0 0 0,-1 0 0 0 0,1 0 1 0 0,-1 0-1 0 0,0 0 0 0 0,0 0 1 0 0,0 0-1 0 0,0 0 0 0 0,0 0 1 0 0,0 0-1 0 0,0 0 0 0 0,-1 0 0 0 0,1 0 1 0 0,-1-1 93 0 0,-1-3-633 0 0,1 0 0 0 0,-1 0 0 0 0,-1 0 0 0 0,1 1 0 0 0,-1-1 0 0 0,-2-3 633 0 0,-11-12-1982 0 0</inkml:trace>
  <inkml:trace contextRef="#ctx0" brushRef="#br0" timeOffset="230.634">7685 3944 17503 0 0,'0'0'399'0'0,"0"0"60"0"0,0 0 21 0 0,9-3 86 0 0,3 0-292 0 0,-1 1 0 0 0,1 0 0 0 0,0 0 0 0 0,0 1-1 0 0,-1 1 1 0 0,3 0-274 0 0,40-3 232 0 0,34-12-552 0 0,36-14 320 0 0,-62 11-3068 0 0,11-6 3068 0 0,-29 7-1239 0 0</inkml:trace>
  <inkml:trace contextRef="#ctx1" brushRef="#br1">1370 4459,'0'0,"0"0,7-10,3-5</inkml:trace>
  <inkml:trace contextRef="#ctx0" brushRef="#br0" timeOffset="-2952.742">1 1033 16439 0 0,'0'0'374'0'0,"0"-7"1044"0"0,0 5-1427 0 0,0 1-1 0 0,0-1 1 0 0,1 1-1 0 0,-1-1 1 0 0,0 1-1 0 0,1-1 0 0 0,-1 1 1 0 0,1 0-1 0 0,0-1 1 0 0,0 1-1 0 0,-1-1 1 0 0,1 1-1 0 0,0 0 1 0 0,0 0-1 0 0,0 0 0 0 0,0 0 1 0 0,1-1 9 0 0,2-3-27 0 0,9-12 21 0 0,1 1 1 0 0,11-12 5 0 0,-9 12 0 0 0,-1-1 0 0 0,8-12 0 0 0,-10 9 22 0 0,2 2-1 0 0,0-1 0 0 0,13-12-21 0 0,-14 19 75 0 0,-1 0 0 0 0,1 1 0 0 0,1 0 0 0 0,15-8-75 0 0,-23 15 9 0 0,0 1 0 0 0,0 0 0 0 0,1 0 0 0 0,-1 0 0 0 0,1 1 0 0 0,-1 1 0 0 0,1-1 0 0 0,0 1 0 0 0,0 0 0 0 0,0 1 0 0 0,-1 0 0 0 0,8 1-9 0 0,-13-1 1 0 0,1 1-1 0 0,-1-1 0 0 0,0 1 1 0 0,1 0-1 0 0,-1 0 0 0 0,0 0 1 0 0,0 0-1 0 0,1 0 0 0 0,-1 1 0 0 0,0-1 1 0 0,0 1-1 0 0,0-1 0 0 0,-1 1 1 0 0,1 0-1 0 0,0 0 0 0 0,-1 0 1 0 0,1 0-1 0 0,0 0 0 0 0,3 6-20 0 0,0 0 0 0 0,0 0 1 0 0,-1 1-1 0 0,1 2 20 0 0,19 40-87 0 0,17 22 87 0 0,-35-63 10 0 0,1 0-1 0 0,0 0 1 0 0,1-1 0 0 0,0 0-1 0 0,1 0 1 0 0,0 0-1 0 0,9 6-9 0 0,-15-13-5 0 0,1 1-3 0 0,0 1 1 0 0,0-2-1 0 0,1 1 0 0 0,-1 0 1 0 0,1-1-1 0 0,0 0 0 0 0,1 1 8 0 0,0 0-2623 0 0,-6-3-3113 0 0</inkml:trace>
  <inkml:trace contextRef="#ctx0" brushRef="#br0" timeOffset="-2162.383">273 766 13760 0 0,'-13'-13'1516'0'0,"13"13"-1506"0"0,0 0 0 0 0,-1 0 1 0 0,1 0-1 0 0,0 0 1 0 0,0 1-1 0 0,-1-1 1 0 0,1 0-1 0 0,0 0 1 0 0,0 0-1 0 0,-1 0 1 0 0,1 0-1 0 0,0 0 1 0 0,-1 0-1 0 0,1 0 0 0 0,0 0 1 0 0,0 0-1 0 0,-1 0 1 0 0,1 0-1 0 0,0 0 1 0 0,-1 0-1 0 0,1 0 1 0 0,0 0-1 0 0,0 0 1 0 0,-1 0-11 0 0,1 0 10 0 0,0 0-1 0 0,-1 0 1 0 0,1 0 0 0 0,0 0 0 0 0,0-1 0 0 0,-1 1 0 0 0,1 0 0 0 0,0 0 0 0 0,0 0 0 0 0,-1 0 0 0 0,1 1-1 0 0,0-1 1 0 0,0 0 0 0 0,-1 0 0 0 0,1 0 0 0 0,0 0 0 0 0,-1 0 0 0 0,1 0 0 0 0,0 0 0 0 0,0 0 0 0 0,0 0-1 0 0,-1 1 1 0 0,1-1 0 0 0,0 0 0 0 0,0 0 0 0 0,-1 0 0 0 0,1 1 0 0 0,0-1 0 0 0,0 0 0 0 0,0 0 0 0 0,0 0 0 0 0,0 1-1 0 0,-1-1 1 0 0,1 0 0 0 0,0 0 0 0 0,0 1 0 0 0,0-1 0 0 0,0 0 0 0 0,0 1-10 0 0,-3 7 61 0 0,0 0 1 0 0,1 0-1 0 0,0 0 1 0 0,1 1-1 0 0,0-1 0 0 0,0 8-61 0 0,2 55 390 0 0,1-26-86 0 0,4 67 529 0 0,-2-46-530 0 0,2-12-115 0 0,-3-29 14 0 0,0 20-202 0 0,-1 8 333 0 0,6 31-333 0 0,-2-31 345 0 0,-2 30-345 0 0,-3-66 42 0 0,0-1 0 0 0,4 13-42 0 0,-3-15 13 0 0,0 1 0 0 0,0 0 0 0 0,-1-1 0 0 0,-1 5-13 0 0,-1-5 28 0 0,1 0-1 0 0,0 1 1 0 0,1-1-1 0 0,1 0 1 0 0,2 6-28 0 0,-2-4 47 0 0,0 1 0 0 0,-1 0 0 0 0,-1 12-47 0 0,1 8 133 0 0,0-19-61 0 0,4 70 507 0 0,-5 17-579 0 0,-1-74 8 0 0,-1 5 69 0 0,3 19-77 0 0,-1 1 219 0 0,-2-1-1 0 0,-4 14-218 0 0,1 1 539 0 0,2 1-539 0 0,-3 97 0 0 0,-1 0 0 0 0,5-111 0 0 0,-7 35 0 0 0,-2 25 0 0 0,11-11 0 0 0,1-48 0 0 0,9 90 0 0 0,-16-16 0 0 0,-1 2 0 0 0,7-107 0 0 0,0 21 0 0 0,-1-10 0 0 0,1-30 0 0 0,-1 1 0 0 0,1-1 0 0 0,1 0 0 0 0,0 6 0 0 0,1-3 0 0 0,-1 1 0 0 0,-1-1 0 0 0,0 2 0 0 0,2 26 0 0 0,0-14 0 0 0,-2-20 0 0 0,0 1 0 0 0,0-1 0 0 0,1 0 0 0 0,-1 0 0 0 0,1 0 0 0 0,1 2 0 0 0,-1 1 0 0 0,-1-1 0 0 0,1 1 0 0 0,-1-1 0 0 0,-1 2 0 0 0,1 20 0 0 0,2 0 0 0 0,-2 0 0 0 0,-2 9 0 0 0,-1 20 0 0 0,-3-24 0 0 0,3-12-412 0 0,0 1-3984 0 0,3-23 3373 0 0</inkml:trace>
  <inkml:trace contextRef="#ctx0" brushRef="#br0" timeOffset="-1173.342">310 4380 15664 0 0,'-3'-3'391'0'0,"2"2"-350"0"0,1 1 0 0 0,0-1-1 0 0,-1 1 1 0 0,1-1 0 0 0,-1 1 0 0 0,1-1-1 0 0,0 1 1 0 0,-1 0 0 0 0,1-1 0 0 0,-1 1 0 0 0,1 0-1 0 0,-1-1 1 0 0,1 1 0 0 0,-1 0 0 0 0,0 0-1 0 0,1 0 1 0 0,-1-1 0 0 0,1 1 0 0 0,-1 0-1 0 0,1 0 1 0 0,-1 0 0 0 0,0 0 0 0 0,1 0-1 0 0,-1 0 1 0 0,1 0 0 0 0,-1 0 0 0 0,0 0-1 0 0,1 0 1 0 0,-1 0 0 0 0,1 1 0 0 0,-1-1-1 0 0,0 0-40 0 0,-4 0 0 0 0,5 0 0 0 0,0 0 0 0 0,0 0 0 0 0,0 0 0 0 0,0 0 0 0 0,0 0 0 0 0,0 0 0 0 0,0 0 0 0 0,1 0 0 0 0,-1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 0 0 0,0 0 0 0 0,0 0 0 0 0,0 0 0 0 0,0 0 0 0 0,0 0 0 0 0,0 0 0 0 0,0 0 0 0 0,8-1 0 0 0,1 1 0 0 0,0-1 0 0 0,0 2 0 0 0,-1-1 0 0 0,1 1 0 0 0,3 2 0 0 0,38 1 0 0 0,264 0 0 0 0,-221-5 0 0 0,144 4 0 0 0,154 15 0 0 0,-177-11 0 0 0,381 10 0 0 0,171-17 0 0 0,-11-3 0 0 0,-357-1 0 0 0,262-21 1219 0 0,-639 24-982 0 0,140-6 376 0 0,221-14-618 0 0,-8-7 5 0 0,-173 19 0 0 0,-146 8 0 0 0,125-2 0 0 0,87-3 0 0 0,-178 3 0 0 0,43 5 0 0 0,-129-2 0 0 0,16 1 0 0 0,-1 0 0 0 0,1-2 0 0 0,-1 0 0 0 0,2-1 0 0 0,-20 2-64 0 0,1 0 0 0 0,-1 0 0 0 0,1 0 0 0 0,-1 0 0 0 0,0 0 0 0 0,1 0 0 0 0,-1 0 0 0 0,0 0 0 0 0,1-1 0 0 0,-1 1-1 0 0,1 0 1 0 0,-1 0 0 0 0,0 0 0 0 0,1 0 0 0 0,-1 0 0 0 0,0-1 0 0 0,0 1 0 0 0,1 0 0 0 0,-1 0 0 0 0,0 0 0 0 0,1-1-1 0 0,-1 1 1 0 0,0 0 0 0 0,0 0 0 0 0,1-1 0 0 0,-1 1 0 0 0,0 0 0 0 0,0-1 0 0 0,0 1 0 0 0,1 0 0 0 0,-1-1 0 0 0,0 1-1 0 0,0 0 1 0 0,0-1 0 0 0,0 1 0 0 0,0-1 0 0 0,0 1 0 0 0,0 0 0 0 0,0-1 0 0 0,0 1 0 0 0,0 0 0 0 0,0-1 0 0 0,0 1-1 0 0,0 0 1 0 0,0-1 64 0 0,-4-7-4601 0 0,-2 2-561 0 0</inkml:trace>
  <inkml:trace contextRef="#ctx0" brushRef="#br0" timeOffset="-816.753">6588 4155 8288 0 0,'-1'-4'101'0'0,"2"-1"0"0"0,-1 1 1 0 0,0 0-1 0 0,1-1 0 0 0,0 1 1 0 0,0 0-1 0 0,1-4-101 0 0,-1 6 47 0 0,0 1-1 0 0,-1 0 1 0 0,1-1-1 0 0,0 1 1 0 0,0 0-1 0 0,0-1 1 0 0,0 1 0 0 0,0 0-1 0 0,0 0 1 0 0,0 0-1 0 0,1 0 1 0 0,-1 0-1 0 0,0 0 1 0 0,1 0-1 0 0,-1 0 1 0 0,0 1-1 0 0,1-1 1 0 0,-1 0 0 0 0,1 1-1 0 0,-1-1 1 0 0,1 1-1 0 0,0 0 1 0 0,-1-1-1 0 0,1 1-46 0 0,13-2 884 0 0,-12 1-738 0 0,0 0-1 0 0,0 0 1 0 0,0 1 0 0 0,-1 0-1 0 0,1-1 1 0 0,0 1 0 0 0,0 0 0 0 0,0 0-1 0 0,0 1 1 0 0,0-1 0 0 0,0 1-1 0 0,0-1 1 0 0,-1 1 0 0 0,1 0 0 0 0,3 1-146 0 0,49 25 3009 0 0,39 10-3009 0 0,-70-27 1069 0 0,0 2 0 0 0,-1 0-1 0 0,15 12-1068 0 0,-28-18 66 0 0,0 2-1 0 0,0-1 0 0 0,-1 1 1 0 0,0 0-1 0 0,0 1 0 0 0,-1 0 1 0 0,2 3-66 0 0,-9-10 74 0 0,0 0 0 0 0,0 0 1 0 0,0 1-1 0 0,0-1 0 0 0,-1 0 0 0 0,1 1 1 0 0,-1-1-1 0 0,1 0 0 0 0,-1 1 0 0 0,0-1 1 0 0,0 1-1 0 0,0-1 0 0 0,0 1 1 0 0,0-1-1 0 0,0 0 0 0 0,-1 1 0 0 0,1-1 1 0 0,-1 0-1 0 0,0 1 0 0 0,0-1 1 0 0,0 1-75 0 0,-2 4 10 0 0,-1 1 1 0 0,1-2 0 0 0,-1 1 0 0 0,-1 0 0 0 0,-4 5-11 0 0,2-3 98 0 0,-1-1 0 0 0,-1 0 1 0 0,0 0-1 0 0,0 0 0 0 0,0-2 0 0 0,-1 1 0 0 0,-1 0-98 0 0,-23 12 1452 0 0,-18 6-1452 0 0,28-14-91 0 0,-15 6 91 0 0,0-3 0 0 0,-7 1 0 0 0,-2 1 0 0 0,-3 3 0 0 0,35-13-67 0 0,-1-1 0 0 0,0-1 0 0 0,-6 0 67 0 0,18-3-219 0 0,2-1-3563 0 0,3 0 2248 0 0</inkml:trace>
  <inkml:trace contextRef="#ctx0" brushRef="#br0" timeOffset="3074.233">216 86 13824 0 0,'0'0'314'0'0,"0"0"46"0"0,0-5 466 0 0,0 1-744 0 0,0 3 284 0 0,0 1 120 0 0,0 0 23 0 0,0 0-66 0 0,8 42-278 0 0,-5-2-150 0 0,1-12 199 0 0,-3 0 0 0 0,0 18-214 0 0,-1 44 1448 0 0,1-52-1369 0 0,-2 0-1 0 0,-3 14-78 0 0,5-45-1 0 0,-1-6-3 0 0,0 1 0 0 0,0-1 0 0 0,0 0 0 0 0,0 1-1 0 0,0-1 1 0 0,0 1 0 0 0,0-1 0 0 0,0 0 0 0 0,-1 1-1 0 0,1-1 1 0 0,-1 0 0 0 0,1 1 0 0 0,-1-1 0 0 0,1 0-1 0 0,-1 1 5 0 0,0-1-337 0 0,1-1-138 0 0,0 0-33 0 0,0-1-140 0 0,-8-42-4530 0 0,6-25 1763 0 0,1 28 2177 0 0,-1-87 1179 0 0,3 103 1192 0 0,1 1-1 0 0,1-1 1 0 0,1 1 0 0 0,3-8-1133 0 0,-5 25 308 0 0,1-1 1 0 0,-1 0 0 0 0,1 1-1 0 0,0 0 1 0 0,1 0 0 0 0,0 0-1 0 0,0 0 1 0 0,0 0 0 0 0,0 1-1 0 0,1 0 1 0 0,0 0 0 0 0,2-2-309 0 0,-3 4 168 0 0,1 0 0 0 0,-1 1 0 0 0,1-1 0 0 0,0 1 0 0 0,0 0 1 0 0,0 1-1 0 0,0-1 0 0 0,0 1 0 0 0,4-1-168 0 0,1 0 390 0 0,0 1-1 0 0,0 0 1 0 0,0 1-1 0 0,8 0-389 0 0,-5 2 82 0 0,0 0 0 0 0,1 0-1 0 0,-1 1 1 0 0,0 1-1 0 0,-1 0 1 0 0,4 2-82 0 0,-8-2-159 0 0,0 0 0 0 0,1 0 0 0 0,-1 0 0 0 0,-1 1 0 0 0,1 0 0 0 0,-1 1 0 0 0,0 0 0 0 0,0 0 0 0 0,3 4 159 0 0,-8-7 148 0 0,0-1 0 0 0,0 1 0 0 0,0 0-1 0 0,0 0 1 0 0,0 0 0 0 0,-1 0 0 0 0,0 0 0 0 0,1 0-1 0 0,-1 0 1 0 0,-1 1 0 0 0,1-1 0 0 0,0 0 0 0 0,-1 1-1 0 0,1-1 1 0 0,-1 0 0 0 0,0 1 0 0 0,0-1 0 0 0,-1 3-148 0 0,1-3 42 0 0,-1 0 1 0 0,0-1 0 0 0,0 1 0 0 0,0 0 0 0 0,0-1 0 0 0,0 1 0 0 0,0-1 0 0 0,-1 1 0 0 0,1-1 0 0 0,-1 0 0 0 0,0 0 0 0 0,0 0 0 0 0,0 0 0 0 0,0 0 0 0 0,0 0 0 0 0,0 0 0 0 0,0 0 0 0 0,0-1 0 0 0,-1 1-1 0 0,1-1 1 0 0,-1 0 0 0 0,-1 1-43 0 0,-11 4 9 0 0,0-1-1 0 0,-1-1 1 0 0,1 0-1 0 0,-14 1-8 0 0,-64 4-213 0 0,52-6-437 0 0,-36 0-1059 0 0,63-3 1454 0 0,-36 0-768 0 0</inkml:trace>
  <inkml:trace contextRef="#ctx0" brushRef="#br2" timeOffset="12609.008">288 1398 4608 0 0,'19'-8'208'0'0,"-18"7"7"0"0,1 0 0 0 0,-1 1 0 0 0,0 0 0 0 0,1-1 0 0 0,-1 1 0 0 0,1 0 0 0 0,-1 0 0 0 0,0 0 0 0 0,1 0 0 0 0,-1 0 0 0 0,1 0 0 0 0,0 0-215 0 0,1 0 2519 0 0,-3-5-1726 0 0,-3 5-464 0 0,0 0 0 0 0,0-1 0 0 0,0 1 0 0 0,0-1 0 0 0,-1 0 0 0 0,1 0 1 0 0,0 0-330 0 0,-4 0 778 0 0,7 5 69 0 0,7 8 71 0 0,-5-10-1141 0 0,-1 0 291 0 0,-1-2-4 0 0,0 0-63 0 0,1 0 1 0 0,-1 0 0 0 0,0 0-1 0 0,0 0 1 0 0,0 0 0 0 0,0 0 0 0 0,0 0-1 0 0,0 0 1 0 0,0 0 0 0 0,0 0 0 0 0,0 0-1 0 0,0 0 1 0 0,1 1 0 0 0,-1-1-1 0 0,0 0 1 0 0,0 0 0 0 0,0 0 0 0 0,0 0-1 0 0,0 0 1 0 0,0 0 0 0 0,0 0 0 0 0,0 0-1 0 0,0 0 1 0 0,0 0 0 0 0,0 1 0 0 0,0-1-1 0 0,0 0 1 0 0,0 0 0 0 0,0 0-1 0 0,0 0 1 0 0,0 0 0 0 0,0 0 0 0 0,0 0-1 0 0,0 0 1 0 0,0 1 0 0 0,0-1 0 0 0,0 0-1 0 0,0 0 1 0 0,0 0 0 0 0,0 0-1 0 0,0 0 1 0 0,0 0 0 0 0,0 0 0 0 0,0 0-1 0 0,0 1 1 0 0,0-1 0 0 0,0 0 0 0 0,0 0-1 0 0,0 0 1 0 0,-1 0 0 0 0,1 0 0 0 0,0 0-1 0 0,0 0 1 0 0,0 0 0 0 0,0 0-1 0 0,0 0 1 0 0,0 0 0 0 0,0 0 0 0 0,0 0-1 0 0,0 0 1 0 0,0 0 0 0 0,-1 0 0 0 0,1 1-1 0 0,0-1 1 0 0,0 0 0 0 0,0 0-2 0 0,6 5 24 0 0,2 0 0 0 0,-7-4-102 0 0,0 0 100 0 0,-1-1 1 0 0,0 1-1 0 0,0-1 1 0 0,1 1-1 0 0,-1-1 1 0 0,1 1-1 0 0,-1 0 1 0 0,0-1-1 0 0,1 0 1 0 0,-1 1-1 0 0,1-1 1 0 0,-1 1-1 0 0,1-1 1 0 0,0 1-1 0 0,-1-1 1 0 0,1 0-1 0 0,-1 0 1 0 0,1 1-1 0 0,0-1 1 0 0,-1 0-1 0 0,1 0-22 0 0,13 5 1243 0 0,1 2-1364 0 0,-14-6 200 0 0,-1-1-13 0 0,1 1-2 0 0,9 14 123 0 0,-8-12-234 0 0,5 1 31 0 0,4 0 12 0 0,-3-1 31 0 0,-6-2 104 0 0,-2-1 14 0 0,0 0-44 0 0,0 0-153 0 0,2 1-68 0 0,4 7 36 0 0,-5-5 135 0 0,1-1 0 0 0,0 0 0 0 0,-1 0 0 0 0,1 1 0 0 0,0-1 0 0 0,1 0 0 0 0,-1-1 0 0 0,0 1 0 0 0,1 0-1 0 0,-1 0 1 0 0,2 0-51 0 0,17 11-24 0 0,9 4 37 0 0,1-1 0 0 0,0-2 0 0 0,1-1 0 0 0,13 2-13 0 0,9 8 0 0 0,17 6 42 0 0,-21-12-351 0 0,39 19 309 0 0,-29-10-477 0 0,-51-22 667 0 0,0 1 0 0 0,-1 0-1 0 0,0 0 1 0 0,0 1-1 0 0,0 0 1 0 0,0 1-1 0 0,0 0-189 0 0,27 23 189 0 0,-24-22-420 0 0,-2-2 160 0 0,-1 1 0 0 0,1-2 0 0 0,1 1-1 0 0,8 3 72 0 0,64 27 0 0 0,-43-20 0 0 0,-21-8 0 0 0,0-1 0 0 0,1 0 0 0 0,-2-1 0 0 0,-1 0 0 0 0,15 8 0 0 0,12 5 0 0 0,10 9 0 0 0,-24-12 0 0 0,-23-12 0 0 0,-1 0 0 0 0,1-1 0 0 0,0 0 0 0 0,6 2 0 0 0,48 24 0 0 0,-32-18 0 0 0,-8-4 0 0 0,0 0 0 0 0,7 0 0 0 0,-8-1 0 0 0,-1-1 0 0 0,0 2 0 0 0,3 2 0 0 0,-3-2 0 0 0,17 12 0 0 0,-26-14 0 0 0,0 0 0 0 0,0-1 0 0 0,3 2 0 0 0,-7-5 0 0 0,11 4 0 0 0,0 1 0 0 0,-1 0 0 0 0,0 1 0 0 0,0 0 0 0 0,-1 1 0 0 0,6 4 0 0 0,-4 0 0 0 0,1-1 0 0 0,1-1 0 0 0,3 1 0 0 0,17 9 0 0 0,46 22 0 0 0,-60-28 22 0 0,0-1-1 0 0,1-1 0 0 0,23 7-21 0 0,-24-9 21 0 0,19 9-21 0 0,12 5-253 0 0,-34-17-186 0 0,14 5 679 0 0,-1 2 0 0 0,0 1-1 0 0,28 18-239 0 0,-48-25 0 0 0,2-1 0 0 0,-1 0 0 0 0,7 1 0 0 0,12 5 0 0 0,101 38 626 0 0,-58-23-972 0 0,-57-20 268 0 0,-1 2-1 0 0,0 0 0 0 0,0 2 79 0 0,-3-3 5 0 0,1 0 0 0 0,-1 0 0 0 0,1-2 0 0 0,5 2-5 0 0,216 77-677 0 0,-153-57 1407 0 0,48 10-730 0 0,-43-14 655 0 0,-31-10-1243 0 0,2-3 588 0 0,22 6-32 0 0,73 21 107 0 0,-109-25-31 0 0,-28-8-87 0 0,0 0-1 0 0,15 1 44 0 0,111 22 471 0 0,-34-6-911 0 0,61 14 393 0 0,-129-27 172 0 0,39 14-125 0 0,-21-6-37 0 0,18 5 86 0 0,72 19-122 0 0,135 13 73 0 0,-193-32 0 0 0,-52-18 0 0 0,-20-2 0 0 0,20 5 0 0 0,-5 1 0 0 0,28 4 0 0 0,-18-2 0 0 0,-35-7 3 0 0,0-2 1 0 0,0 1 0 0 0,9 0-4 0 0,94 11-245 0 0,-35-7-1745 0 0,-69-7 1015 0 0</inkml:trace>
  <inkml:trace contextRef="#ctx0" brushRef="#br2" timeOffset="13694.521">3751 1625 2304 0 0,'72'-14'1838'0'0,"-49"10"1157"0"0,-21 4-1462 0 0,-2 0-541 0 0,0 0-930 0 0,1 0 0 0 0,-1 0-1 0 0,0 0 1 0 0,1 0 0 0 0,-1 0 0 0 0,0 0-1 0 0,1 0 1 0 0,-1 0 0 0 0,0 0-1 0 0,0 0 1 0 0,1 0 0 0 0,-1 0-1 0 0,0 0 1 0 0,1 0 0 0 0,-1 0-1 0 0,0 0 1 0 0,1 0 0 0 0,-1 0-1 0 0,0 0 1 0 0,0 0 0 0 0,1-1 0 0 0,-1 1-1 0 0,0 0 1 0 0,0 0 0 0 0,1 0-1 0 0,-1 0 1 0 0,0-1 0 0 0,0 1-1 0 0,1 0 1 0 0,-1 0 0 0 0,0-1-1 0 0,0 1 1 0 0,0 0 0 0 0,0 0 0 0 0,1-1-1 0 0,-1 1 1 0 0,0 0 0 0 0,0-1-1 0 0,0 1 1 0 0,0 0 0 0 0,0-1-1 0 0,0 1-61 0 0,-5-10 1709 0 0,5 9-1695 0 0,-1 1 90 0 0,0-1 0 0 0,1 1 0 0 0,-1 0 0 0 0,0-1 0 0 0,1 1 0 0 0,-1 0 0 0 0,0-1-1 0 0,1 1 1 0 0,-1 0 0 0 0,0 0 0 0 0,0 0 0 0 0,1 0 0 0 0,-1 0 0 0 0,0 0 0 0 0,1 0 0 0 0,-1 0 0 0 0,0 0 0 0 0,0 0 0 0 0,1 0 0 0 0,-1 0 0 0 0,0 0 0 0 0,0 1 0 0 0,1-1 0 0 0,-1 0 0 0 0,0 0 0 0 0,1 1 0 0 0,-1-1 0 0 0,1 1 0 0 0,-1-1-104 0 0,-5 2 207 0 0,-3 1-162 0 0,-1 0-10 0 0,1 0 0 0 0,0 1 0 0 0,0 0 0 0 0,-8 5-35 0 0,3-1 84 0 0,0-1 0 0 0,-9 3-84 0 0,11-5 253 0 0,0 0 0 0 0,0 1 0 0 0,1 1 0 0 0,0 0-1 0 0,-2 2-252 0 0,-52 47-522 0 0,3 4 0 0 0,-12 18 522 0 0,33-34 790 0 0,3-1-511 0 0,3 2 1 0 0,1 2-1 0 0,-1 6-279 0 0,30-44-5 0 0,0 0 0 0 0,1 1-1 0 0,0-1 1 0 0,0 4 5 0 0,-4 8-109 0 0,5-11-68 0 0,0 0 1 0 0,1 0 0 0 0,-2 7 176 0 0,2-2-37 0 0,1-10-53 0 0,1 0 0 0 0,0 0 0 0 0,0 0 0 0 0,0-1 0 0 0,0 1 0 0 0,1 0-1 0 0,0 0 1 0 0,0 0 0 0 0,1 0 0 0 0,-1-1 0 0 0,1 1 0 0 0,0-1-1 0 0,0 1 91 0 0,-1-3-83 0 0,0 0 0 0 0,0-1 0 0 0,0 1-1 0 0,0 0 1 0 0,0-1 0 0 0,0 1 0 0 0,1-1 0 0 0,-1 0-1 0 0,0 1 1 0 0,1-1 0 0 0,-1 0 0 0 0,1 0-1 0 0,0 0 1 0 0,-1 0 0 0 0,1 0 0 0 0,0 0-1 0 0,-1 0 1 0 0,1-1 0 0 0,0 1 0 0 0,0-1-1 0 0,1 1 84 0 0,1 0-357 0 0,-1-1 0 0 0,0 0 0 0 0,0 0 0 0 0,1 0 0 0 0,-1 0 0 0 0,0 0 0 0 0,1-1 0 0 0,-1 1 0 0 0,0-1-1 0 0,1 0 1 0 0,-1 0 0 0 0,1-1 357 0 0,7-3-4258 0 0</inkml:trace>
  <inkml:trace contextRef="#ctx0" brushRef="#br2" timeOffset="14007.353">3477 2296 2760 0 0,'-9'-1'143'0'0,"15"2"-14"0"0,-4-3 188 0 0,-1 2 1329 0 0,-1 0 563 0 0,0 0 108 0 0,-12 11 1152 0 0,6-5-3005 0 0,-6 6-40 0 0,0-1 0 0 0,0-1-1 0 0,-1 1 1 0 0,-1-2 0 0 0,1 0 0 0 0,-2 0-1 0 0,1-2 1 0 0,-1 1-424 0 0,13-8 53 0 0,-24 17 542 0 0,-5 2-576 0 0,12-11 653 0 0,-1 0 0 0 0,1-1 0 0 0,-1-1 0 0 0,-1-1 0 0 0,-16 2-672 0 0,35-7 60 0 0,0 0 0 0 0,0 0 0 0 0,0 0 1 0 0,0 0-1 0 0,1 0 0 0 0,-1 0 0 0 0,0-1 0 0 0,0 1 0 0 0,0-1 0 0 0,1 1 0 0 0,-1-1 0 0 0,0 0 0 0 0,1 1 0 0 0,-1-1 0 0 0,0 0 0 0 0,1 0 0 0 0,-1 0 0 0 0,1 0 0 0 0,-1 0 0 0 0,1-1-60 0 0,-3-2 175 0 0,0-1 1 0 0,0 0-1 0 0,1 1 0 0 0,0-1 0 0 0,-2-4-175 0 0,-9-13 51 0 0,-7-11 404 0 0,17 26-312 0 0,0 0-1 0 0,0 0 0 0 0,-1 1 0 0 0,-3-4-142 0 0,-8-13-76 0 0,16 22-50 0 0,0 1-24 0 0,0 0-27 0 0,0 0-107 0 0,0-1 195 0 0,0 0-1 0 0,0 0 1 0 0,0 0-1 0 0,0 0 1 0 0,0 0-1 0 0,1 0 1 0 0,-1 0 0 0 0,0 0-1 0 0,1 1 1 0 0,-1-1-1 0 0,0 0 1 0 0,1 0-1 0 0,-1 0 1 0 0,1 0 89 0 0,7-3-1557 0 0,-2 0-421 0 0</inkml:trace>
  <inkml:trace contextRef="#ctx0" brushRef="#br2" timeOffset="18014.926">4148 1368 8288 0 0,'0'0'25'0'0,"1"0"-1"0"0,0-1 1 0 0,-1 1 0 0 0,1 0 0 0 0,-1-1 0 0 0,1 1-1 0 0,-1-1 1 0 0,0 1 0 0 0,1-1 0 0 0,-1 1 0 0 0,1 0-1 0 0,-1-1 1 0 0,0 0 0 0 0,1 1 0 0 0,-1-1 0 0 0,0 1-1 0 0,0-1 1 0 0,1 1-25 0 0,-7-6 528 0 0,4 6-443 0 0,1-1 0 0 0,0 0 1 0 0,-1 0-1 0 0,1 0 0 0 0,0 0 0 0 0,-1 0 1 0 0,1 0-1 0 0,0 0 0 0 0,0-1 0 0 0,0 0-85 0 0,-27-36 2558 0 0,28 38-2524 0 0,0 0 0 0 0,-1 0-1 0 0,1-1 1 0 0,0 1 0 0 0,0 0 0 0 0,0-1 0 0 0,0 1 0 0 0,0 0 0 0 0,-1-1 0 0 0,1 1 0 0 0,0 0 0 0 0,0-1 0 0 0,0 1 0 0 0,0 0 0 0 0,0-1 0 0 0,0 1 0 0 0,0 0 0 0 0,0-1 0 0 0,0 1 0 0 0,0 0 0 0 0,1-1 0 0 0,-1 1 0 0 0,0 0 0 0 0,0-1-34 0 0,-1-5 721 0 0,1 6-686 0 0,0-1 0 0 0,0 1 0 0 0,-1 0 0 0 0,1 0 0 0 0,0-1 0 0 0,0 1 0 0 0,-1 0 0 0 0,1-1 0 0 0,0 1 0 0 0,0 0 1 0 0,0-1-1 0 0,-1 1 0 0 0,1-1 0 0 0,0 1 0 0 0,0 0 0 0 0,0-1 0 0 0,0 1 0 0 0,0-1 0 0 0,0 1 0 0 0,0 0 1 0 0,0-1-1 0 0,0 1 0 0 0,0-1 0 0 0,0 1 0 0 0,0 0 0 0 0,0-1 0 0 0,0 1 0 0 0,1 0 0 0 0,-1-1 0 0 0,0 1 0 0 0,0-1 1 0 0,0 1-1 0 0,1 0 0 0 0,-1-1 0 0 0,0 1 0 0 0,0 0 0 0 0,1 0 0 0 0,-1-1 0 0 0,0 1 0 0 0,0 0 0 0 0,1 0 0 0 0,-1-1 1 0 0,0 1-1 0 0,1 0 0 0 0,-1 0 0 0 0,0 0 0 0 0,1-1 0 0 0,-1 1 0 0 0,1 0 0 0 0,-1 0 0 0 0,0 0 0 0 0,1 0-35 0 0,4-4 224 0 0,57-34 1807 0 0,-61 37-2024 0 0,0 1-1 0 0,0-1 0 0 0,-1 0 0 0 0,1 1 0 0 0,0-1 1 0 0,0 1-1 0 0,0-1 0 0 0,0 1 0 0 0,0-1 0 0 0,0 1 0 0 0,0 0 1 0 0,0-1-1 0 0,0 1 0 0 0,0 0 0 0 0,0 0 0 0 0,0 0 0 0 0,0 0 1 0 0,0 0-1 0 0,0 0 0 0 0,0 0 0 0 0,0 0 0 0 0,0 0 1 0 0,0 0-1 0 0,0 1-6 0 0,3-1 14 0 0,1 0 59 0 0,1 0 0 0 0,-1 0 0 0 0,0 1 0 0 0,0 0 0 0 0,0-1 0 0 0,0 1 0 0 0,0 1 0 0 0,0-1 0 0 0,-1 1 0 0 0,1 0 0 0 0,3 2-73 0 0,6 3-226 0 0,-9-5 59 0 0,-1 0 0 0 0,1 1-1 0 0,-1-1 1 0 0,4 4 167 0 0,40 42 884 0 0,-32-38-853 0 0,-14-9-34 0 0,-1 0 0 0 0,0 0-1 0 0,1-1 1 0 0,-1 1 0 0 0,0 0 0 0 0,1 0 0 0 0,-1 0 0 0 0,0 1 0 0 0,0-1 0 0 0,1 1 3 0 0,-1-1 9 0 0,0 0-1 0 0,0 0 1 0 0,-1-1-1 0 0,1 1 1 0 0,0 0-1 0 0,0-1 1 0 0,0 1 0 0 0,0-1-1 0 0,0 1 1 0 0,0-1-1 0 0,0 1 1 0 0,0-1-1 0 0,0 0 1 0 0,0 1-1 0 0,0-1 1 0 0,1 0 0 0 0,-1 0-1 0 0,0 0 1 0 0,0 0-1 0 0,0 0 1 0 0,0 0-1 0 0,0 0 1 0 0,1 0-9 0 0,32-7-18 0 0,-22 4 28 0 0,3 1-10 0 0,-2-3 82 0 0,-12 0-20 0 0,-1 4-27 0 0,3-3 48 0 0,0 0-1 0 0,0 0 1 0 0,0 0-1 0 0,1 1 1 0 0,-1-1-1 0 0,1 1 1 0 0,2-1-83 0 0,-3 2 0 0 0,0-1 1 0 0,0 1 0 0 0,-1-1-1 0 0,1 0 1 0 0,0 1-1 0 0,-1-1 1 0 0,0 0-1 0 0,1-1 1 0 0,-1 1-1 0 0,0 0 1 0 0,-1-1-1 0 0,0 3-212 0 0,-1 1-20 0 0,0 0 223 0 0,0 0 1 0 0,0 0-1 0 0,0 0 0 0 0,0 0 0 0 0,0 0 0 0 0,1 0 1 0 0,-1 0-1 0 0,0 0 0 0 0,0 0 0 0 0,0 0 1 0 0,0 0-1 0 0,0 0 0 0 0,0 0 0 0 0,0 0 1 0 0,1-1-1 0 0,-1 1 0 0 0,0 0 0 0 0,0 0 0 0 0,0 0 1 0 0,0 0-1 0 0,0 0 0 0 0,0 0 0 0 0,0 0 1 0 0,0 0-1 0 0,0 0 0 0 0,0 0 0 0 0,0 0 1 0 0,1-1-1 0 0,-1 1 0 0 0,0 0 0 0 0,0 0 1 0 0,0 0-1 0 0,0 0 0 0 0,0 0 0 0 0,0 0 0 0 0,0 0 1 0 0,0-1-1 0 0,0 1 0 0 0,0 0 0 0 0,0 0 1 0 0,0 0-1 0 0,0 0 0 0 0,0 0 0 0 0,0 0 1 0 0,0 0-1 0 0,0-1 0 0 0,0 1 0 0 0,0 0 0 0 0,0 0 1 0 0,0 0-1 0 0,-1 0 0 0 0,1 0 0 0 0,0 0 1 0 0,0 0-1 0 0,0 0 0 0 0,0 0 0 0 0,0-1 1 0 0,0 1-1 0 0,0 0 0 0 0,0 0 0 0 0,0 0 0 0 0,0 0 1 0 0,0 0-1 0 0,-1 0 0 0 0,1 0 0 0 0,0 0 1 0 0,0 0-1 0 0,0 0 0 0 0,0 0 9 0 0,-8-4-594 0 0,1 3 209 0 0,-1 0 0 0 0,1 1 0 0 0,0 0 0 0 0,-1 0-1 0 0,-1 1 386 0 0,-12 0-1056 0 0,15 4-1 0 0,0 0 622 0 0,-15 11-305 0 0,20-15 706 0 0,0-1-1 0 0,1 1 1 0 0,-1-1 0 0 0,1 1 0 0 0,-1 0 0 0 0,1-1 0 0 0,-1 1 0 0 0,1 0 0 0 0,-1-1 0 0 0,1 1-1 0 0,0 0 1 0 0,-1 0 0 0 0,1-1 0 0 0,0 1 0 0 0,0 0 0 0 0,0 0 0 0 0,-1-1 0 0 0,1 1 0 0 0,0 0-1 0 0,0 0 1 0 0,0 0 0 0 0,0-1 0 0 0,0 1 0 0 0,0 0 0 0 0,1 0 0 0 0,-1 0 0 0 0,0 0 34 0 0,3 4-179 0 0,-3-5 122 0 0,1 1 0 0 0,-1 0 0 0 0,1 0 1 0 0,-1-1-1 0 0,0 1 0 0 0,1 0 1 0 0,-1 0-1 0 0,0 0 0 0 0,1-1 1 0 0,-1 1-1 0 0,0 0 0 0 0,0 0 1 0 0,0 0-1 0 0,0 0 0 0 0,1 0 1 0 0,-1-1-1 0 0,-1 1 0 0 0,1 0 1 0 0,0 0-1 0 0,0 0 0 0 0,0 0 0 0 0,0 0 1 0 0,-1 0-1 0 0,1-1 0 0 0,0 1 1 0 0,-1 0-1 0 0,1 0 0 0 0,0-1 1 0 0,-1 1-1 0 0,1 0 0 0 0,-1 0 1 0 0,0-1-1 0 0,1 1 0 0 0,-1 0 1 0 0,1-1-1 0 0,-1 1 0 0 0,0-1 0 0 0,1 1 1 0 0,-1-1-1 0 0,0 1 0 0 0,0-1 1 0 0,0 0 56 0 0,-20 20-2048 0 0,9-7 1780 0 0,-29 9 736 0 0,31-18-135 0 0,23-5 3158 0 0,-5-4-475 0 0,-7 5-2792 0 0,-14-2 204 0 0,11 1-414 0 0,5 3 304 0 0,-1-2-197 0 0,-2 0-108 0 0,0 0 1 0 0,0 0 0 0 0,0 0-1 0 0,0 0 1 0 0,0 0 0 0 0,0 0-1 0 0,0 0 1 0 0,0 0 0 0 0,0 0-1 0 0,0 0 1 0 0,0 0-1 0 0,0 0 1 0 0,0 0 0 0 0,0 0-1 0 0,0 0 1 0 0,0 0 0 0 0,0 0-1 0 0,0 0 1 0 0,0-1 0 0 0,0 1-1 0 0,0 0 1 0 0,0 0 0 0 0,0 0-1 0 0,0 0 1 0 0,0 0-1 0 0,0 0 1 0 0,0 0 0 0 0,0 0-1 0 0,0 0 1 0 0,0 0 0 0 0,0 0-1 0 0,0 0 1 0 0,0 0 0 0 0,0 0-1 0 0,0 0 1 0 0,0 0-1 0 0,0 0 1 0 0,0 0 0 0 0,0-1-1 0 0,0 1 1 0 0,0 0 0 0 0,0 0-1 0 0,0 0 1 0 0,0 0 0 0 0,0 0-1 0 0,0 0 1 0 0,0 0-14 0 0,9 0 406 0 0,-4 0-140 0 0,-14 0-45 0 0,8 0-94 0 0,1 0-6 0 0,-6 1-77 0 0,4-1-185 0 0,5 0-46 0 0,-11 2 167 0 0,5 5 2116 0 0,0 2-1797 0 0,2-8-407 0 0,0 7-84 0 0,0-7 223 0 0,0 0 1 0 0,0 1-1 0 0,0-1 0 0 0,-1 0 0 0 0,1 0 1 0 0,-1 0-1 0 0,1 0 0 0 0,-1 0 0 0 0,1 0 1 0 0,-1 0-1 0 0,-1 0-31 0 0,-12 8 253 0 0,15-9-245 0 0,-1 0-1 0 0,1 0 1 0 0,0 1-1 0 0,0-1 1 0 0,-1 0-1 0 0,1 0 1 0 0,0 1-1 0 0,0-1 1 0 0,-1 0-1 0 0,1 0 1 0 0,0 1 0 0 0,0-1-1 0 0,0 0 1 0 0,0 1-1 0 0,0-1 1 0 0,-1 0-1 0 0,1 1 1 0 0,0-1-1 0 0,0 0 1 0 0,0 1-1 0 0,0-1 1 0 0,0 0-1 0 0,0 1 1 0 0,0-1 0 0 0,0 0-1 0 0,0 1 1 0 0,0-1-1 0 0,0 0 1 0 0,0 1-1 0 0,0-1 1 0 0,0 0-1 0 0,1 1 1 0 0,-1-1-1 0 0,0 0-7 0 0,-3 21 162 0 0,3-20-147 0 0,0 1 0 0 0,0-1 0 0 0,0 1 0 0 0,-1 0 0 0 0,1-1 0 0 0,0 1 0 0 0,-1-1 0 0 0,1 0 0 0 0,-1 1 0 0 0,1-1 0 0 0,-1 1 0 0 0,0-1 0 0 0,0 0 0 0 0,0 1-15 0 0,-1 2 30 0 0,0 0 1 0 0,0 0-1 0 0,0 0 1 0 0,0 0-1 0 0,0 4-30 0 0,-2 2 51 0 0,3-8-35 0 0,0 1 0 0 0,0-1 0 0 0,0 1 0 0 0,1-1 0 0 0,-1 1 0 0 0,0-1 0 0 0,1 1 0 0 0,0 0 0 0 0,0-1 0 0 0,0 1 0 0 0,0 0 0 0 0,0-1 0 0 0,1 1 0 0 0,-1-1 0 0 0,1 2-16 0 0,4 15 96 0 0,-4-17-83 0 0,0-1-1 0 0,0 1 1 0 0,0-1-1 0 0,0 1 1 0 0,0-1-1 0 0,0 1 1 0 0,0-1-1 0 0,0 1 1 0 0,1-1 0 0 0,-1 0-1 0 0,1 0 1 0 0,-1 0-1 0 0,1 0 1 0 0,-1 0-1 0 0,1 0 1 0 0,-1 0-1 0 0,1 0 1 0 0,0 0 0 0 0,0-1-13 0 0,35 11 128 0 0,-28-10-159 0 0,-6 0 22 0 0,0-1 0 0 0,0 1-1 0 0,0-1 1 0 0,0 0 0 0 0,0 0 0 0 0,0 0 0 0 0,0-1 8 0 0,5 1-1 0 0,-6 0 2 0 0,0 0 0 0 0,0 1 0 0 0,0-1 0 0 0,0 0 0 0 0,0 0 0 0 0,0-1 0 0 0,-1 1 0 0 0,1 0 0 0 0,0-1 0 0 0,0 1 0 0 0,0-1 0 0 0,0 1 0 0 0,-1-1 0 0 0,2 0 0 0 0,4-2 0 0 0,58-15-964 0 0,-52 15-4039 0 0,-4-3-1701 0 0</inkml:trace>
  <inkml:trace contextRef="#ctx0" brushRef="#br2" timeOffset="18536.576">4666 1526 11976 0 0,'0'0'266'0'0,"15"0"668"0"0,-11 0-833 0 0,45 0 2878 0 0,-48 0-2870 0 0,0 0 1 0 0,0 1 0 0 0,0-1 0 0 0,0 0-1 0 0,0 0 1 0 0,1 1 0 0 0,-1-1 0 0 0,0 1 0 0 0,0-1-1 0 0,0 1 1 0 0,0-1 0 0 0,0 1 0 0 0,0 0 0 0 0,0 0-1 0 0,-1-1 1 0 0,1 1 0 0 0,0 0 0 0 0,0 0 0 0 0,0 0-1 0 0,-1 0 1 0 0,1 0 0 0 0,-1 0 0 0 0,1 0-110 0 0,-1-1 19 0 0,1 1 1 0 0,-1 0-1 0 0,1-1 0 0 0,-1 1 1 0 0,0 0-1 0 0,0 0 1 0 0,1-1-1 0 0,-1 1 1 0 0,0 0-1 0 0,0 0 1 0 0,0 0-1 0 0,0-1 0 0 0,0 1 1 0 0,0 0-1 0 0,0 0 1 0 0,0 0-1 0 0,0-1 1 0 0,0 1-1 0 0,-1 0 1 0 0,1 0-1 0 0,0-1 0 0 0,0 1 1 0 0,-1 0-1 0 0,1 0 1 0 0,-1-1-1 0 0,1 1 1 0 0,0 0-1 0 0,-1-1 1 0 0,1 1-1 0 0,-1-1 0 0 0,0 1-19 0 0,-38 42 58 0 0,29-34 339 0 0,0-1 0 0 0,-1 1 0 0 0,-1-2 0 0 0,-9 6-397 0 0,17-11 38 0 0,0 1 1 0 0,1-1-1 0 0,-1 1 1 0 0,1-1-1 0 0,-1 1 1 0 0,1 0-1 0 0,0 1 0 0 0,0-1 1 0 0,-2 3-39 0 0,-12 13 147 0 0,16-18 236 0 0,1-1 113 0 0,0 0 14 0 0,20 5 98 0 0,-16-4-608 0 0,0 0 0 0 0,0-1 0 0 0,0 0 0 0 0,0 1 0 0 0,0-1 0 0 0,0-1 0 0 0,4 1 0 0 0,6-2 0 0 0,0 3 0 0 0,-8-1 0 0 0,1 0 0 0 0,-1 0 0 0 0,1 0 0 0 0,-1-1 0 0 0,1 0 0 0 0,2-1 0 0 0,-6 1 13 0 0,1 1 0 0 0,0-1 0 0 0,-1 1 0 0 0,1 0 0 0 0,0 0-1 0 0,1 0-12 0 0,-2 0-147 0 0,1 0-1 0 0,0 0 1 0 0,-1 0-1 0 0,1-1 0 0 0,-1 0 1 0 0,1 1-1 0 0,1-2 148 0 0,4 0-5436 0 0,0-2-1907 0 0</inkml:trace>
  <inkml:trace contextRef="#ctx0" brushRef="#br2" timeOffset="22381.146">5470 1354 13416 0 0,'5'-7'1432'0'0,"11"-16"-1348"0"0,-12 10 852 0 0,-3 9-748 0 0,0 2 73 0 0,0-1 0 0 0,0 0 1 0 0,1 0-1 0 0,-1 0 1 0 0,1 1-1 0 0,0-1 1 0 0,0 1-1 0 0,0-1 1 0 0,0 1-1 0 0,2-2-261 0 0,-2 3 409 0 0,-2 1-1 0 0,0 0-40 0 0,0 0-166 0 0,0 0-70 0 0,-3 17 146 0 0,3-16-266 0 0,-1 0 0 0 0,1 1 0 0 0,0-1 1 0 0,0 0-1 0 0,-1 1 0 0 0,1-1 0 0 0,0 1 1 0 0,0-1-1 0 0,0 0 0 0 0,1 1 1 0 0,-1-1-1 0 0,0 0 0 0 0,0 1 0 0 0,1-1 1 0 0,-1 0-1 0 0,1 1 0 0 0,-1-1 0 0 0,1 0-12 0 0,-1 0 11 0 0,1 1-1 0 0,-1-1 0 0 0,0 0 1 0 0,0 1-1 0 0,1-1 1 0 0,-1 1-1 0 0,0-1 0 0 0,0 0 1 0 0,-1 1-1 0 0,1-1 0 0 0,0 0 1 0 0,0 1-1 0 0,-1-1 1 0 0,1 0-1 0 0,-1 1 0 0 0,1-1 1 0 0,-1 0-1 0 0,1 1-10 0 0,-1 0 18 0 0,0-1 1 0 0,0 1-1 0 0,1 0 0 0 0,-1 0 1 0 0,1 0-1 0 0,0 0 1 0 0,-1 0-1 0 0,1 1 0 0 0,0 0-18 0 0,0 16 142 0 0,0-17-122 0 0,-1 0-1 0 0,1 1 1 0 0,0-1-1 0 0,0 0 1 0 0,0 1-1 0 0,0-1 0 0 0,0 0 1 0 0,1 1-1 0 0,-1-1 1 0 0,1 0-1 0 0,0 0 1 0 0,-1 1-1 0 0,2 1-19 0 0,-1-3 11 0 0,0 1-1 0 0,0 0 1 0 0,-1-1-1 0 0,1 1 1 0 0,0 0 0 0 0,-1-1-1 0 0,1 1 1 0 0,-1 0-1 0 0,0 0 1 0 0,0 0 0 0 0,1-1-1 0 0,-1 1 1 0 0,0 0-1 0 0,-1 0 1 0 0,1 0 0 0 0,0-1-1 0 0,0 1 1 0 0,-1 0 0 0 0,1 0-1 0 0,-1 0 1 0 0,0-1-1 0 0,1 1 1 0 0,-1-1 0 0 0,0 1-11 0 0,-3 8 222 0 0,4-8-110 0 0,0-2-186 0 0,0 0-28 0 0,-9 6 96 0 0,4-4 192 0 0,6-7-134 0 0,2 0-61 0 0,-2 3 31 0 0,0 0 0 0 0,0 0 0 0 0,0 0 0 0 0,0 0 0 0 0,0 0 0 0 0,-1 0 0 0 0,1 0 0 0 0,0-2-22 0 0,10-25 65 0 0,-8 21 17 0 0,0-1-1 0 0,1 1 1 0 0,-1 0-1 0 0,2 0 1 0 0,3-6-82 0 0,4-7 410 0 0,-7 12-611 0 0,0 1 1 0 0,0-1 0 0 0,1 2 0 0 0,0-1 0 0 0,1 0 0 0 0,-1 1 0 0 0,1 1-1 0 0,8-7 201 0 0,-13 12 12 0 0,-1 0 0 0 0,1 0 0 0 0,-1 1 1 0 0,1-1-1 0 0,-1 0 0 0 0,1 1 0 0 0,0 0 0 0 0,-1-1 0 0 0,1 1 0 0 0,0 0 0 0 0,-1-1 0 0 0,1 1 0 0 0,0 0 0 0 0,-1 0 0 0 0,1 1 0 0 0,1-1-12 0 0,-2 0 1 0 0,0 0 1 0 0,0 0-1 0 0,0 1 0 0 0,0-1 1 0 0,0 0-1 0 0,0 1 1 0 0,0-1-1 0 0,0 1 0 0 0,0-1 1 0 0,0 1-1 0 0,0-1 0 0 0,0 1 1 0 0,0 0-1 0 0,0-1 0 0 0,0 1 1 0 0,0 0-1 0 0,-1 0 1 0 0,1 0-1 0 0,0-1 0 0 0,0 1 1 0 0,-1 0-1 0 0,1 1-1 0 0,6 13-191 0 0,-6-13 188 0 0,1 0 0 0 0,-1 0 1 0 0,0 1-1 0 0,0-1 0 0 0,-1 1 0 0 0,1-1 0 0 0,0 1 0 0 0,-1-1 0 0 0,1 1 0 0 0,-1-1 0 0 0,0 2 3 0 0,-1 46 900 0 0,-7 43-900 0 0,8-74 66 0 0,0-18-48 0 0,-1 0 0 0 0,1 0 0 0 0,0 0 0 0 0,0 0 0 0 0,0-1 0 0 0,1 1 1 0 0,-1 0-1 0 0,0 0 0 0 0,0 0 0 0 0,0-1 0 0 0,0 1 0 0 0,1 0 0 0 0,-1 0 1 0 0,0-1-1 0 0,1 1 0 0 0,-1 0 0 0 0,1 0 0 0 0,-1-1 0 0 0,1 1 0 0 0,-1 0 0 0 0,1-1 1 0 0,-1 1-1 0 0,1-1 0 0 0,0 1 0 0 0,-1-1 0 0 0,1 1 0 0 0,0-1 0 0 0,-1 1 0 0 0,1-1 1 0 0,0 0-1 0 0,0 1 0 0 0,-1-1 0 0 0,1 0 0 0 0,0 1 0 0 0,0-1 0 0 0,0 0-18 0 0,1 0-19 0 0,0 0-1 0 0,0 0 0 0 0,0 0 0 0 0,0 0 0 0 0,0-1 1 0 0,-1 1-1 0 0,1-1 0 0 0,0 1 0 0 0,1-1 20 0 0,10-5-774 0 0,-1 0-1 0 0,0-1 0 0 0,0-1 1 0 0,-1 0-1 0 0,0 0 0 0 0,-1-1 0 0 0,1 0 1 0 0,7-10 774 0 0,13-11-1434 0 0,-24 23 969 0 0,1-1 1 0 0,-1 0 0 0 0,3-6 464 0 0,25-27-443 0 0,-34 40 1097 0 0,-1 1 270 0 0,0 23 1995 0 0,0-17-2731 0 0,-1 0 0 0 0,0-1 0 0 0,0 1 0 0 0,0 0 1 0 0,-1-1-1 0 0,-1 3-188 0 0,-3 12 241 0 0,2-6-98 0 0,3-9-135 0 0,-1-1 0 0 0,1 1 0 0 0,0-1 0 0 0,0 1 0 0 0,1 0 0 0 0,-1 0 0 0 0,1-1 0 0 0,0 1 0 0 0,0 0 0 0 0,1 0 0 0 0,0 3-8 0 0,-1-7 64 0 0,1 2-41 0 0,0 1 1 0 0,0-1 0 0 0,0 0 0 0 0,0 0 0 0 0,0 0-1 0 0,1 0 1 0 0,1 1-24 0 0,-3-3-6 0 0,1 0-1 0 0,0 0 1 0 0,-1-1-1 0 0,1 1 1 0 0,0 0 0 0 0,0-1-1 0 0,0 1 1 0 0,0-1-1 0 0,0 1 1 0 0,0-1-1 0 0,0 1 1 0 0,0-1 0 0 0,0 1-1 0 0,0-1 1 0 0,0 0-1 0 0,0 0 1 0 0,0 0-1 0 0,0 1 1 0 0,0-1 0 0 0,0 0-1 0 0,0 0 1 0 0,0 0-1 0 0,0-1 1 0 0,0 1-1 0 0,1 0 7 0 0,1 0 48 0 0,-1-1-1 0 0,1 1 1 0 0,-1 0-1 0 0,1-1 1 0 0,-1 0-1 0 0,1 1 1 0 0,-1-1-1 0 0,1 0 1 0 0,-1 0-1 0 0,0-1 1 0 0,0 1-1 0 0,0 0 1 0 0,0-1-1 0 0,0 1 1 0 0,0-1-1 0 0,0 0 1 0 0,0 1-1 0 0,0-1 1 0 0,-1 0-1 0 0,1 0 1 0 0,-1 0-1 0 0,1-1 1 0 0,-1 1 0 0 0,0 0-1 0 0,0 0 1 0 0,0-1-1 0 0,0 0-47 0 0,1 0 47 0 0,-1-1-1 0 0,1 1 1 0 0,-1 0 0 0 0,1-1 0 0 0,0 1-1 0 0,0 0 1 0 0,1 0 0 0 0,0 0-47 0 0,-1 0 21 0 0,1 0 1 0 0,-1 0-1 0 0,0 0 1 0 0,0 0-1 0 0,0-1 1 0 0,-1 1-1 0 0,1-2-21 0 0,-1 4 4 0 0,2-9 9 0 0,1-1 1 0 0,-2 1-1 0 0,1-1 1 0 0,0-8-14 0 0,-3 15 0 0 0,0 0-1 0 0,0 1 1 0 0,0-1 0 0 0,-1 0-1 0 0,1 1 1 0 0,-1-1 0 0 0,0 1 0 0 0,0-1-1 0 0,0 1 1 0 0,0-1 0 0 0,-1 1-1 0 0,0 0 1 0 0,1 0 0 0 0,-1 0 0 0 0,0 0-1 0 0,-2-2 1 0 0,4 5 0 0 0,-1-2 0 0 0,0 0 0 0 0,-1 0 0 0 0,1 0 0 0 0,0 1 0 0 0,-1-1 0 0 0,1 0 0 0 0,-1 1 0 0 0,0-1 0 0 0,1 1 0 0 0,-1 0 0 0 0,0-1 0 0 0,0 1 0 0 0,0 0 0 0 0,0 0 0 0 0,0 0 0 0 0,0 1 0 0 0,0-1 0 0 0,0 0 0 0 0,0 1 0 0 0,-1-1 0 0 0,0 1 0 0 0,-2-1 0 0 0,-1 1 0 0 0,1 0 0 0 0,0 0 0 0 0,0 0 0 0 0,0 0 0 0 0,-3 1 0 0 0,6 0 0 0 0,0 0 0 0 0,0-1 0 0 0,0 1 0 0 0,0 0 0 0 0,1 0 0 0 0,-1 0 0 0 0,0 1 0 0 0,0-1 0 0 0,1 0 0 0 0,-1 1 0 0 0,1-1 0 0 0,-1 1 0 0 0,1-1 0 0 0,-1 1 0 0 0,1 0 0 0 0,0-1 0 0 0,0 2 0 0 0,-10 11-119 0 0,8-11-382 0 0,1-1 1 0 0,0 1-1 0 0,0 0 0 0 0,0 0 0 0 0,0 1 1 0 0,0-1-1 0 0,1 0 0 0 0,-2 4 501 0 0,4 1-6426 0 0</inkml:trace>
  <inkml:trace contextRef="#ctx0" brushRef="#br2" timeOffset="22700.842">6518 1157 10136 0 0,'0'1'35'0'0,"-1"0"-1"0"0,0-1 1 0 0,0 1 0 0 0,0 0 0 0 0,1-1 0 0 0,-1 1 0 0 0,0-1 0 0 0,0 1 0 0 0,0-1-1 0 0,0 0 1 0 0,0 1 0 0 0,0-1 0 0 0,0 0 0 0 0,0 0 0 0 0,0 0 0 0 0,0 1-1 0 0,0-1 1 0 0,0 0 0 0 0,0 0 0 0 0,-1-1 0 0 0,1 1 0 0 0,0 0 0 0 0,0 0 0 0 0,0 0-1 0 0,0-1-34 0 0,-12 1 225 0 0,5 8-17 0 0,-9-3 1017 0 0,15-5-983 0 0,0 0-1 0 0,1 0 0 0 0,-1 0 1 0 0,0 1-1 0 0,0-1 0 0 0,1 1 0 0 0,-1-1 1 0 0,1 1-1 0 0,-1 0 0 0 0,1-1 1 0 0,-1 1-1 0 0,1 0 0 0 0,-1 0 1 0 0,1 0-1 0 0,0 0 0 0 0,-1 0 1 0 0,1 1-1 0 0,0-1 0 0 0,0 0-241 0 0,-2 3 28 0 0,3-4-27 0 0,0 0 0 0 0,-1 1 1 0 0,1-1-1 0 0,-1 1 0 0 0,1-1 1 0 0,0 1-1 0 0,0 0 0 0 0,-1-1 0 0 0,1 1 1 0 0,0-1-1 0 0,0 1 0 0 0,0 0 1 0 0,-1-1-1 0 0,1 1 0 0 0,0-1 1 0 0,0 1-1 0 0,0 0 0 0 0,0-1 1 0 0,0 1-1 0 0,0-1 0 0 0,0 1 0 0 0,1 0 1 0 0,-1-1-1 0 0,0 1 0 0 0,0-1 1 0 0,0 1-1 0 0,1 0 0 0 0,-1-1 1 0 0,0 1-1 0 0,0-1 0 0 0,1 1 0 0 0,-1-1 1 0 0,1 1-2 0 0,1 7 137 0 0,-2-7-128 0 0,0-1 1 0 0,0 1-1 0 0,0-1 1 0 0,0 1-1 0 0,0 0 1 0 0,0-1 0 0 0,1 1-1 0 0,-1-1 1 0 0,0 1-1 0 0,0-1 1 0 0,1 1 0 0 0,-1-1-1 0 0,0 1 1 0 0,1-1-1 0 0,-1 1 1 0 0,1-1 0 0 0,-1 1-1 0 0,0-1 1 0 0,1 0-1 0 0,-1 1 1 0 0,1-1 0 0 0,-1 0-1 0 0,1 1-9 0 0,59 54 36 0 0,-48-46 221 0 0,12 10-502 0 0,19 19 245 0 0,-41-36 101 0 0,0 0 0 0 0,-1 0 1 0 0,0 1-1 0 0,1-1 0 0 0,-1 1 0 0 0,0-1 0 0 0,0 1 0 0 0,0-1 0 0 0,-1 1 1 0 0,1-1-1 0 0,-1 1 0 0 0,1 0 0 0 0,-1 0 0 0 0,0 1-101 0 0,0-3 26 0 0,-1 0 0 0 0,1 0 0 0 0,-1 0 0 0 0,1 1 0 0 0,-1-1 1 0 0,0 0-1 0 0,1 0 0 0 0,-1 0 0 0 0,0 0 0 0 0,0 0 0 0 0,0 0 0 0 0,0 0 0 0 0,0-1 0 0 0,0 1 0 0 0,0 0 0 0 0,0 0 0 0 0,0-1 1 0 0,0 1-1 0 0,0 0 0 0 0,0-1 0 0 0,-1 0 0 0 0,1 1 0 0 0,-1-1-26 0 0,1 1 75 0 0,0-1-1 0 0,0 1 1 0 0,-1-1 0 0 0,1 1 0 0 0,0 0 0 0 0,0-1-1 0 0,0 1 1 0 0,0 0 0 0 0,0 0 0 0 0,0 0-1 0 0,0 0 1 0 0,0 0 0 0 0,0 0 0 0 0,0 0-1 0 0,1 0-74 0 0,-1 0 41 0 0,0 0-1 0 0,0 0 0 0 0,0-1 0 0 0,0 1 1 0 0,0 0-1 0 0,0 0 0 0 0,0-1 0 0 0,0 1 1 0 0,0-1-1 0 0,0 1 0 0 0,0-1 0 0 0,0 1 1 0 0,0-1-1 0 0,-1 0 0 0 0,1 1 1 0 0,0-1-1 0 0,-1 0-40 0 0,-2 1 74 0 0,-1 1 1 0 0,4-2-56 0 0,0 0 1 0 0,0 1-1 0 0,0-1 0 0 0,0 0 0 0 0,0 1 0 0 0,1-1 0 0 0,-1 1 1 0 0,0-1-1 0 0,0 1 0 0 0,0-1 0 0 0,0 1 0 0 0,1 0 1 0 0,-1-1-1 0 0,0 1 0 0 0,1 0 0 0 0,-1 0 0 0 0,0 0-19 0 0,-1 0 32 0 0,-1 1-1 0 0,0 0 0 0 0,1 0 1 0 0,-1-1-1 0 0,0 1 0 0 0,0-1 1 0 0,0 0-1 0 0,0 0 0 0 0,-1 0 0 0 0,1-1 1 0 0,-3 1-32 0 0,-15 5 143 0 0,-27 5 371 0 0,42-9-454 0 0,0 0 0 0 0,0-1 0 0 0,-1 0 0 0 0,-4 1-60 0 0,-4-2-4403 0 0,15 0 2476 0 0</inkml:trace>
  <inkml:trace contextRef="#ctx0" brushRef="#br2" timeOffset="23600.8">6831 1229 13016 0 0,'8'-1'-19'0'0,"4"0"1082"0"0,-24 6-43 0 0,-13 0-455 0 0,20-4-377 0 0,1-1-1 0 0,-1 1 0 0 0,0 1 0 0 0,0-1 1 0 0,-3 2-188 0 0,6-2 80 0 0,1 0 1 0 0,-1 0 0 0 0,1 0 0 0 0,-1 0 0 0 0,1 0 0 0 0,-1 1-1 0 0,1-1 1 0 0,0 0 0 0 0,-1 1 0 0 0,1-1 0 0 0,0 1-1 0 0,0-1 1 0 0,0 1 0 0 0,0 0 0 0 0,1-1 0 0 0,-1 1-1 0 0,0 1-80 0 0,-8 27 997 0 0,7-21-885 0 0,0-1 0 0 0,-1 1 0 0 0,0-1-1 0 0,-1 2-111 0 0,3-7 0 0 0,-1 0 0 0 0,1 0 0 0 0,0 0 0 0 0,-1 1 0 0 0,2-1 0 0 0,-1 0 0 0 0,0 1 0 0 0,1-1 0 0 0,-1 1 0 0 0,1-1 0 0 0,0 0 0 0 0,0 1 0 0 0,0-1 0 0 0,1 1 0 0 0,-1-1 0 0 0,1 1 0 0 0,0-1 0 0 0,0 0 0 0 0,0 1 0 0 0,0-1 0 0 0,0 0 171 0 0,0 1 0 0 0,1-1 0 0 0,-1 0-1 0 0,0 0 1 0 0,1 0 0 0 0,0 0-1 0 0,-1-1 1 0 0,2 2-171 0 0,-2-4 26 0 0,-1 1 0 0 0,1 0 0 0 0,0 0 0 0 0,0-1-1 0 0,0 1 1 0 0,0-1 0 0 0,0 1 0 0 0,0-1 0 0 0,0 1 0 0 0,0-1 0 0 0,0 0-1 0 0,0 0 1 0 0,0 1 0 0 0,0-1 0 0 0,0 0 0 0 0,0 0 0 0 0,0 0 0 0 0,0 0-1 0 0,0 0 1 0 0,0 0 0 0 0,0 0 0 0 0,0 0 0 0 0,0-1 0 0 0,0 1 0 0 0,0 0-1 0 0,0-1 1 0 0,0 1-26 0 0,4-1 0 0 0,-1 0 0 0 0,0-1 0 0 0,0 1 0 0 0,0-1 0 0 0,-1 0 0 0 0,1 0 0 0 0,0-1 0 0 0,-1 1 0 0 0,1-1 0 0 0,-1 1 0 0 0,0-1 0 0 0,0 0 0 0 0,0 0 0 0 0,0-1 0 0 0,0 1 0 0 0,0-2 0 0 0,4-5 0 0 0,-1 0 0 0 0,0 0 0 0 0,-1-1 0 0 0,4-11 0 0 0,-9 21 0 0 0,0 0-1 0 0,-1 0 0 0 0,1 0 0 0 0,0 0 1 0 0,0 0-1 0 0,-1-1 0 0 0,1 1 0 0 0,0 0 0 0 0,-1 0 1 0 0,0 0-1 0 0,1 0 0 0 0,-1 0 0 0 0,1 0 1 0 0,-1 0-1 0 0,0 0 0 0 0,0 0 0 0 0,1 1 1 0 0,-1-1-1 0 0,0 0 0 0 0,0 0 0 0 0,0 1 1 0 0,-1-1 0 0 0,-10-14 30 0 0,12 14-18 0 0,-1 1-1 0 0,1-1 0 0 0,0 1 0 0 0,0-1 0 0 0,0 1 0 0 0,0-1 0 0 0,0 1 0 0 0,0-1 0 0 0,0 1 0 0 0,0-1 0 0 0,0 0 0 0 0,0 1 0 0 0,0-1 0 0 0,0 1 0 0 0,0-1 0 0 0,0 1 0 0 0,1-1 0 0 0,-1 1 1 0 0,0-1-1 0 0,0 1 0 0 0,1-1 0 0 0,-1 1 0 0 0,0-1 0 0 0,0 1 0 0 0,1 0 0 0 0,-1-1 0 0 0,1 1 0 0 0,-1-1 0 0 0,0 1 0 0 0,1 0 0 0 0,-1-1 0 0 0,1 1-11 0 0,0-1-4 0 0,0 1 1 0 0,-1-1-1 0 0,1 0 0 0 0,0 1 0 0 0,0-1 0 0 0,0 1 0 0 0,0 0 0 0 0,0-1 0 0 0,-1 1 0 0 0,1 0 0 0 0,0-1 1 0 0,0 1-1 0 0,0 0 0 0 0,0 0 0 0 0,0 0 0 0 0,0 0 0 0 0,0 0 0 0 0,0 0 0 0 0,0 0 0 0 0,0 0 0 0 0,0 0 1 0 0,0 0-1 0 0,0 0 0 0 0,0 1 0 0 0,0-1 0 0 0,0 0 0 0 0,0 1 0 0 0,0-1 4 0 0,0 1-11 0 0,1 0 1 0 0,-1 0-1 0 0,0 1 0 0 0,0-1 0 0 0,0 0 0 0 0,0 0 0 0 0,0 1 1 0 0,0-1-1 0 0,0 0 0 0 0,0 1 0 0 0,0-1 0 0 0,-1 1 0 0 0,1-1 1 0 0,0 1-1 0 0,-1-1 0 0 0,1 1 0 0 0,-1-1 0 0 0,0 2 11 0 0,30 123 0 0 0,-30-125 7 0 0,0-1 0 0 0,0 0 0 0 0,0 1 0 0 0,0-1 0 0 0,0 0 1 0 0,0 0-1 0 0,0 1 0 0 0,0-1 0 0 0,0 0 0 0 0,0 1 0 0 0,0-1 0 0 0,0 0 0 0 0,0 1 0 0 0,0-1 0 0 0,1 0 0 0 0,-1 0 0 0 0,0 1 0 0 0,0-1 0 0 0,0 0 0 0 0,0 0 0 0 0,1 1 0 0 0,-1-1 0 0 0,0 0 0 0 0,0 0 0 0 0,1 1 0 0 0,-1-1 0 0 0,0 0 0 0 0,0 0 0 0 0,1 0 0 0 0,-1 0 0 0 0,0 0 0 0 0,0 1 0 0 0,1-1 0 0 0,-1 0 0 0 0,0 0 0 0 0,1 0 0 0 0,-1 0 0 0 0,0 0 0 0 0,1 0 1 0 0,-1 0-1 0 0,0 0 0 0 0,1 0 0 0 0,-1 0 0 0 0,0 0-7 0 0,1-1 19 0 0,1 1 1 0 0,-1-1-1 0 0,0 0 1 0 0,0 0-1 0 0,0 1 1 0 0,0-1-1 0 0,0 0 1 0 0,0 0-1 0 0,0 0 1 0 0,0 0-1 0 0,0-1-19 0 0,3-4 44 0 0,0-1 0 0 0,0 0 0 0 0,0 0 1 0 0,-1-1-1 0 0,0 1 0 0 0,1-7-44 0 0,11-22 14 0 0,-9 19-67 0 0,-6 15 19 0 0,0 0-1 0 0,1 0 0 0 0,0 1 0 0 0,-1-1 0 0 0,1 0 0 0 0,0 0 0 0 0,0 0 0 0 0,0 0 1 0 0,0 1-1 0 0,0-1 0 0 0,1 0 0 0 0,-1 1 0 0 0,0-1 0 0 0,1 1 0 0 0,-1 0 0 0 0,2-2 35 0 0,-2 3 0 0 0,0-1 0 0 0,-1 1 0 0 0,1-1 0 0 0,0 1 0 0 0,0 0 0 0 0,-1-1 0 0 0,1 1 0 0 0,0 0 0 0 0,0 0 0 0 0,0-1 0 0 0,-1 1 0 0 0,1 0 0 0 0,0 0 0 0 0,0 0 0 0 0,0 0 0 0 0,0 0 0 0 0,0 0 0 0 0,0 0 0 0 0,-1 0 0 0 0,1 0 0 0 0,1 1 0 0 0,-1 0 8 0 0,1 0 0 0 0,-1 0 0 0 0,1 0 0 0 0,-1 0 0 0 0,1 0 0 0 0,-1 0 0 0 0,0 1 0 0 0,1-1 0 0 0,-1 1 0 0 0,1 0-8 0 0,4 5-65 0 0,0-1 1 0 0,0 1-1 0 0,7 3 65 0 0,-2 0-60 0 0,-7-7 73 0 0,-1 1 1 0 0,1 1 0 0 0,-1-1 0 0 0,0 0 0 0 0,0 1-1 0 0,-1 0 1 0 0,2 2-14 0 0,-2-2-14 0 0,1 0 1 0 0,0 0-1 0 0,1 0 0 0 0,2 4 14 0 0,17 12 563 0 0,-23-20-497 0 0,0-1-2 0 0,0 0-57 0 0,1 0 0 0 0,-1 1 0 0 0,0-1 1 0 0,1 0-1 0 0,-1 0 0 0 0,0 0 0 0 0,0 0 0 0 0,1 0 0 0 0,-1-1 0 0 0,0 1 0 0 0,1 0 0 0 0,-1 0 0 0 0,0 0 0 0 0,0 0 0 0 0,1 0 0 0 0,-1 0 0 0 0,0 0 0 0 0,0-1 0 0 0,1 1 0 0 0,-1 0 0 0 0,0 0 1 0 0,0 0-1 0 0,1 0 0 0 0,-1-1 0 0 0,0 1 0 0 0,0 0 0 0 0,0 0 0 0 0,0-1 0 0 0,1 1 0 0 0,-1 0 0 0 0,0 0 0 0 0,0-1 0 0 0,0 1 0 0 0,0 0 0 0 0,0-1-7 0 0,6-11 202 0 0,-5 7-24 0 0,0 4-149 0 0,0 0 0 0 0,-1 0 1 0 0,1 0-1 0 0,-1 0 0 0 0,1-1 0 0 0,-1 1 0 0 0,0 0 1 0 0,1 0-1 0 0,-1 0 0 0 0,0-1 0 0 0,0 1 0 0 0,0 0 1 0 0,0-1-1 0 0,0 1 0 0 0,0 0 0 0 0,0 0 0 0 0,-1-1 1 0 0,1 1-1 0 0,0 0 0 0 0,-1 0-29 0 0,0-7-17 0 0,1 7 3 0 0,0 0 0 0 0,0 0 1 0 0,0 0-1 0 0,0 0 0 0 0,1 0 1 0 0,-1 0-1 0 0,0 0 1 0 0,1 0-1 0 0,-1 0 0 0 0,1 0 1 0 0,-1 0-1 0 0,1 0 0 0 0,-1 0 1 0 0,1 1-1 0 0,0-1 1 0 0,0-1 13 0 0,5-9-98 0 0,-4 6 136 0 0,0 0 0 0 0,0 0 0 0 0,0 0 0 0 0,1 0 0 0 0,0 1 0 0 0,-1-1 0 0 0,2 1 0 0 0,1-3-38 0 0,-3 4 5 0 0,0 1 0 0 0,1-1 0 0 0,0 0 0 0 0,-1 1-1 0 0,1 0 1 0 0,0-1 0 0 0,0 1 0 0 0,1 0 0 0 0,-1 0 0 0 0,0 1-1 0 0,0-1 1 0 0,4 0-5 0 0,-6 2-3 0 0,-1 0 0 0 0,1-1 0 0 0,0 1 0 0 0,-1 0 0 0 0,1 0 0 0 0,0 0 0 0 0,-1 1 0 0 0,1-1 0 0 0,0 0-1 0 0,-1 0 1 0 0,1 0 0 0 0,0 0 0 0 0,-1 1 0 0 0,1-1 0 0 0,-1 0 0 0 0,1 0 0 0 0,0 1 0 0 0,-1-1 0 0 0,1 0 0 0 0,-1 1 0 0 0,1-1-1 0 0,-1 1 1 0 0,1-1 0 0 0,-1 1 0 0 0,0-1 0 0 0,1 1 0 0 0,-1-1 0 0 0,1 1 0 0 0,-1-1 0 0 0,0 1 0 0 0,0 0 0 0 0,1 0 3 0 0,7 24-432 0 0,-5-13 420 0 0,-3-11 30 0 0,1 1 1 0 0,0 0-1 0 0,-1-1 1 0 0,1 1-1 0 0,-1 0 1 0 0,1-1 0 0 0,-1 1-1 0 0,0 0 1 0 0,0 0-1 0 0,1-1 1 0 0,-1 1-1 0 0,-1 0 1 0 0,1 0-1 0 0,0-1 1 0 0,0 1 0 0 0,-1 0-1 0 0,1 0 1 0 0,-1-1-1 0 0,1 1 1 0 0,-1-1-1 0 0,0 1 1 0 0,1 0-1 0 0,-1-1 1 0 0,0 1-19 0 0,0-1-8 0 0,1-1 0 0 0,0 1-1 0 0,-1 0 1 0 0,1-1 0 0 0,0 1 0 0 0,0 0 0 0 0,0 0-1 0 0,0-1 1 0 0,0 1 0 0 0,0 0 0 0 0,0 0 0 0 0,0-1-1 0 0,0 1 1 0 0,0 0 0 0 0,0-1 0 0 0,0 1 0 0 0,1 0 0 0 0,-1 0-1 0 0,0-1 1 0 0,0 1 0 0 0,1 0 0 0 0,-1-1 0 0 0,0 1-1 0 0,1 0 9 0 0,15 16-145 0 0,-4-4 312 0 0,-10-10-59 0 0,0 0-1 0 0,0 0 0 0 0,1-1 1 0 0,-1 1-1 0 0,1-1 0 0 0,-1 0 1 0 0,1 0-1 0 0,0 0 0 0 0,0 0 1 0 0,0 0-1 0 0,0 0 0 0 0,3 0-107 0 0,-5-1 128 0 0,3-4-101 0 0,0 1 0 0 0,-1-1 0 0 0,1 1 0 0 0,-1-1 1 0 0,0-1-1 0 0,0 1 0 0 0,0 0 0 0 0,0-1 0 0 0,-1 1 0 0 0,1-1 0 0 0,0-1-27 0 0,5-9-1607 0 0,-1-1 0 0 0,2-6 1607 0 0,-5 10-2248 0 0,-2-2-4915 0 0</inkml:trace>
  <inkml:trace contextRef="#ctx0" brushRef="#br2" timeOffset="24608.19">7533 1146 13248 0 0,'8'3'1194'0'0,"-3"-3"-1043"0"0,5 1-65 0 0,-9 0-83 0 0,-6 2-5 0 0,4-3 29 0 0,1 1 1 0 0,-1 0-1 0 0,0-1 1 0 0,1 1 0 0 0,-1 0-1 0 0,1-1 1 0 0,-1 1 0 0 0,1 0-1 0 0,-1-1 1 0 0,1 1 0 0 0,-1 0-1 0 0,1 0 1 0 0,0 0-1 0 0,-1 0 1 0 0,1-1 0 0 0,0 1-1 0 0,0 0 1 0 0,0 0 0 0 0,0 0-1 0 0,0 0 1 0 0,0 0 0 0 0,0 0-1 0 0,0 0 1 0 0,0-1-28 0 0,0 2 65 0 0,0-1 1 0 0,0 1-1 0 0,0-1 0 0 0,0 1 1 0 0,0-1-1 0 0,1 1 1 0 0,-1-1-1 0 0,0 1 0 0 0,1-1 1 0 0,-1 0-1 0 0,1 1 0 0 0,0-1 1 0 0,-1 0-1 0 0,2 1-65 0 0,8 6 388 0 0,-9-7-306 0 0,1 0 0 0 0,-1 0 0 0 0,0 1-1 0 0,1-1 1 0 0,-1 0 0 0 0,0 0 0 0 0,0 1 0 0 0,1-1-1 0 0,-1 1 1 0 0,0-1 0 0 0,-1 1 0 0 0,1-1 0 0 0,0 1-1 0 0,0 0-81 0 0,2 10 398 0 0,0-1 0 0 0,-1 1 0 0 0,-1 0 0 0 0,0-1-1 0 0,0 1 1 0 0,-1 0 0 0 0,-1 0 0 0 0,0 5-398 0 0,-1-5 241 0 0,2 0 1 0 0,-1 1-1 0 0,2-1 0 0 0,0 0 1 0 0,0 1-1 0 0,1-1 0 0 0,1 4-241 0 0,-1-8 73 0 0,0 0 0 0 0,-1-1 0 0 0,0 2 0 0 0,0-1-1 0 0,-1 0 1 0 0,0 0 0 0 0,-1 0 0 0 0,0 0 0 0 0,0 0-1 0 0,-2 5-72 0 0,0 11 91 0 0,2-19-90 0 0,1 0 1 0 0,0 0-1 0 0,0 1 1 0 0,0-1-1 0 0,1 0 1 0 0,0 0-1 0 0,0 0 1 0 0,0 0-1 0 0,2 4-1 0 0,-3-7 0 0 0,1 0 0 0 0,-1 0 0 0 0,1 0 0 0 0,-1 0 0 0 0,0 0 0 0 0,0 0-1 0 0,0 1 1 0 0,0-1 0 0 0,-1 1 0 0 0,1-2 1 0 0,0 0 0 0 0,0 0 0 0 0,0 0 0 0 0,0 0 0 0 0,0 1 0 0 0,0-1 0 0 0,0 0 0 0 0,0 0 0 0 0,0 0 0 0 0,0 0 0 0 0,1 0 0 0 0,-1 0 0 0 0,0 0 0 0 0,1 0 0 0 0,-1 0 0 0 0,1 0 0 0 0,-1 0 0 0 0,1 0 0 0 0,0 0 0 0 0,-1 0 0 0 0,1 0 0 0 0,0 0 0 0 0,0-1-1 0 0,0 1 102 0 0,-1-1 6 0 0,0 0-4 0 0,0 0-17 0 0,-1-2-111 0 0,-1 0 0 0 0,0-1 1 0 0,0 1-1 0 0,1-1 0 0 0,-1 1 0 0 0,1-1 1 0 0,0 0-1 0 0,-1-1 24 0 0,-6-13-97 0 0,6 14-18 0 0,0 0 0 0 0,1 0 1 0 0,0-1-1 0 0,-1 1 0 0 0,1 0 0 0 0,0-1 0 0 0,0-2 115 0 0,-5-16-1088 0 0,0 6-112 0 0,1 0 0 0 0,1-1 0 0 0,-2-10 1200 0 0,-3-16-1548 0 0,2 8-39 0 0,1 0 0 0 0,1-1-1 0 0,2-5 1588 0 0,2 29-69 0 0,0 6 262 0 0,1 1 1 0 0,0 0-1 0 0,0-1 1 0 0,0 1 0 0 0,1-1-1 0 0,-1 1 1 0 0,1 0-1 0 0,1 0 1 0 0,-1-1 0 0 0,1 0-194 0 0,2-7 487 0 0,-4 12-418 0 0,0 0 1 0 0,0-1-1 0 0,0 1 1 0 0,1 0-1 0 0,-1 0 0 0 0,0 0 1 0 0,1-1-1 0 0,-1 1 0 0 0,1 0 1 0 0,-1 0-1 0 0,1 0 0 0 0,0 0 1 0 0,-1 0-1 0 0,1 0 0 0 0,0 0 1 0 0,0 0-1 0 0,0 0 0 0 0,0 0 1 0 0,-1 0-1 0 0,2 0-69 0 0,6-3 269 0 0,13-6 289 0 0,-20 10-512 0 0,1 0 1 0 0,-1 0-1 0 0,0 0 0 0 0,0 0 0 0 0,0 0 1 0 0,0 0-1 0 0,0 0 0 0 0,0 0 0 0 0,0 1 1 0 0,0-1-1 0 0,1 0 0 0 0,-1 1 1 0 0,0-1-1 0 0,0 0 0 0 0,0 1 0 0 0,0-1 1 0 0,0 1-1 0 0,-1 0 0 0 0,1-1 1 0 0,0 1-1 0 0,1 0-46 0 0,22 19 941 0 0,-16-14-711 0 0,-1 0 1 0 0,1 0-1 0 0,-1 1 0 0 0,4 5-230 0 0,2 3 213 0 0,-11-14-129 0 0,0 1-1 0 0,0-1 0 0 0,0 1 1 0 0,-1 0-1 0 0,1 0 1 0 0,-1 0-1 0 0,1 0 1 0 0,-1 0-1 0 0,0 0 1 0 0,1 1-1 0 0,-1-1 1 0 0,0 0-1 0 0,-1 1 1 0 0,1-1-1 0 0,0 0 1 0 0,-1 1-1 0 0,1 1-83 0 0,-1-2 51 0 0,0 0-1 0 0,0-1 1 0 0,1 1-1 0 0,-1-1 1 0 0,1 1-1 0 0,-1 0 1 0 0,1-1-1 0 0,-1 1 1 0 0,1-1-1 0 0,0 1 1 0 0,0 0-51 0 0,0-2 2 0 0,0 1 0 0 0,-1 0 0 0 0,1 0 0 0 0,-1 0 0 0 0,1 0 0 0 0,-1 0 0 0 0,1 0 0 0 0,-1 0 0 0 0,0 1 0 0 0,0-1 0 0 0,1 0 0 0 0,-1 0 0 0 0,0 0 0 0 0,0 0 0 0 0,0 0 0 0 0,0 0 0 0 0,0 0 0 0 0,-1 1 0 0 0,1-1 0 0 0,0 0 0 0 0,0 0 0 0 0,-1 0 0 0 0,1 0 0 0 0,0 0 0 0 0,-1 0 0 0 0,0 1-2 0 0,-3 9 156 0 0,3-9-64 0 0,1-1-1 0 0,-1 0 1 0 0,1 1 0 0 0,-1-1 0 0 0,1 1-1 0 0,-1-1 1 0 0,0 0 0 0 0,0 0 0 0 0,1 1-1 0 0,-1-1 1 0 0,0 0 0 0 0,0 0 0 0 0,0 0-1 0 0,-1 1-91 0 0,-5 2 72 0 0,-1 0 0 0 0,1 0 0 0 0,-1 0 0 0 0,0-1 1 0 0,0 0-1 0 0,0 0 0 0 0,0-1 0 0 0,0 0 0 0 0,-6 0-72 0 0,-29 8 407 0 0,34-7-375 0 0,0-1 0 0 0,0-1 0 0 0,-1 0 0 0 0,1 0 0 0 0,0 0 0 0 0,-1-1-32 0 0,9 0-121 0 0,1 0-30 0 0,0 0-1 0 0,7 2 160 0 0,41-3-52 0 0,0-2 0 0 0,36-7 44 0 0,-54 5-14 0 0,0 0-1 0 0,-1-3 1 0 0,0 0 0 0 0,0-2-1 0 0,2-2 15 0 0,28-16-144 0 0,17-14 144 0 0,11-4-69 0 0,-41 22 0 0 0,35-24 69 0 0,-59 34-6 0 0,-1-2 1 0 0,-1-1-1 0 0,0 0 6 0 0,-12 8-245 0 0,1 1 0 0 0,-2-1 1 0 0,1-1-1 0 0,-1 0 0 0 0,-1 0 0 0 0,0 0 0 0 0,4-9 245 0 0,-9 17 2 0 0,0 0 0 0 0,0 0-1 0 0,0-1 1 0 0,-1 1 0 0 0,1 0 0 0 0,-1-1 0 0 0,1 1-1 0 0,-1 0 1 0 0,0-1 0 0 0,0 1 0 0 0,0-1 0 0 0,0 1-1 0 0,0 0 1 0 0,-1-1 0 0 0,1 1 0 0 0,-1-2-2 0 0,0 3-1 0 0,1 0 0 0 0,-1 0 0 0 0,1 0-1 0 0,-1 0 1 0 0,0 0 0 0 0,0 1 0 0 0,1-1 0 0 0,-1 0 0 0 0,0 0 0 0 0,0 1-1 0 0,0-1 1 0 0,0 0 0 0 0,0 1 0 0 0,0-1 0 0 0,0 1 0 0 0,0-1 0 0 0,0 1 0 0 0,0-1-1 0 0,0 1 1 0 0,0 0 0 0 0,-1 0 0 0 0,1-1 0 0 0,0 1 0 0 0,0 0 0 0 0,0 0 0 0 0,0 0-1 0 0,0 0 1 0 0,-1 1 0 0 0,1-1 0 0 0,0 0 0 0 0,0 0 0 0 0,0 1 0 0 0,0-1-1 0 0,0 0 1 0 0,-1 1 1 0 0,-11 4 0 0 0,-1 0 0 0 0,1 1 0 0 0,0 0 0 0 0,-7 6 0 0 0,6-4 0 0 0,1 0 11 0 0,-1 1-1 0 0,2 0 0 0 0,-1 1 0 0 0,1 1 0 0 0,-7 8-10 0 0,-6 8 960 0 0,-18 27-960 0 0,40-50 12 0 0,1-1 1 0 0,-1 1-1 0 0,1 1 1 0 0,0-1-1 0 0,1 0 1 0 0,-1 0-1 0 0,1 1 1 0 0,0-1-1 0 0,0 1 1 0 0,-1 1-13 0 0,1 9 210 0 0,0-1 0 0 0,1 10-210 0 0,0-15 180 0 0,0-6-173 0 0,0 0 0 0 0,0 0 0 0 0,1-1 0 0 0,-1 1 0 0 0,1 0 0 0 0,-1 0 0 0 0,1-1 0 0 0,0 1 0 0 0,0 0 0 0 0,0-1 0 0 0,0 1 0 0 0,1-1 1 0 0,-1 1-1 0 0,1-1 0 0 0,-1 0 0 0 0,1 0 0 0 0,0 0 0 0 0,0 0 0 0 0,0 0 0 0 0,0 0 0 0 0,0 0 0 0 0,1 0 0 0 0,-1-1 0 0 0,0 1 0 0 0,1-1 0 0 0,-1 0 0 0 0,1 0 0 0 0,0 0 0 0 0,-1 0 0 0 0,1 0 0 0 0,0 0-7 0 0,5 1-2 0 0,1-1 0 0 0,0 0 0 0 0,-1 0 0 0 0,1 0 0 0 0,0-1 0 0 0,0-1 0 0 0,0 1 0 0 0,-1-2 0 0 0,6 0 2 0 0,-8 1 0 0 0,-1-1 0 0 0,1 0 0 0 0,0 0 0 0 0,0 0 0 0 0,-1 0 0 0 0,0-1 0 0 0,1 0 0 0 0,-1 0 0 0 0,0-1 0 0 0,1-1 0 0 0,6-5 0 0 0,0-2 0 0 0,-1 0 0 0 0,1-2 0 0 0,-12 14 0 0 0,122-131 723 0 0,-114 122-824 0 0,-6 8 73 0 0,-1 0 1 0 0,1-1-1 0 0,-1 1 0 0 0,0 0 1 0 0,0-1-1 0 0,0 1 0 0 0,0 0 1 0 0,0-1-1 0 0,0 0 1 0 0,0 1-1 0 0,0-1 0 0 0,0 1 1 0 0,-1-1-1 0 0,1 0 1 0 0,-1 0-1 0 0,1 1 0 0 0,-1-3 28 0 0,-12 12-80 0 0,8-4 80 0 0,0 1-1 0 0,0-1 1 0 0,1 1-1 0 0,-1 0 1 0 0,1 0 0 0 0,1 0-1 0 0,-1 0 1 0 0,1 0-1 0 0,0 1 1 0 0,0 0-1 0 0,0-1 1 0 0,1 1-1 0 0,-1 3 1 0 0,0 3 15 0 0,1 0 0 0 0,0 1 0 0 0,1-1-1 0 0,0 1 1 0 0,2 10-15 0 0,-1-18-2 0 0,0 0-1 0 0,1 1 0 0 0,-1-1 1 0 0,1 0-1 0 0,1 0 1 0 0,-1 0-1 0 0,1 0 0 0 0,-1 0 1 0 0,2-1-1 0 0,-1 0 1 0 0,0 1-1 0 0,1-1 0 0 0,0 0 1 0 0,0 0-1 0 0,0-1 1 0 0,0 1-1 0 0,0-1 0 0 0,1 0 1 0 0,0 0-1 0 0,0-1 0 0 0,-1 1 1 0 0,2-1-1 0 0,2 1 3 0 0,2 0-257 0 0,0 0-1 0 0,1 0 1 0 0,0-1-1 0 0,-1-1 1 0 0,1 0-1 0 0,9-1 258 0 0,2-1-551 0 0</inkml:trace>
  <inkml:trace contextRef="#ctx0" brushRef="#br3" timeOffset="30127.205">447 1623 1840 0 0,'5'0'555'0'0,"-2"-1"4440"0"0,-3 1-4889 0 0,0-1-1 0 0,1 1 1 0 0,-1 0-1 0 0,0 0 0 0 0,1-1 1 0 0,-1 1-1 0 0,0-1 1 0 0,1 1-1 0 0,-1 0 1 0 0,0-1-1 0 0,0 1 0 0 0,1-1 1 0 0,-1 1-1 0 0,0 0 1 0 0,0-1-1 0 0,0 1 0 0 0,0-1 1 0 0,0 1-1 0 0,0-1 1 0 0,0 1-1 0 0,0-1 0 0 0,0 1 1 0 0,0-1-1 0 0,0 1 1 0 0,0 0-1 0 0,0-1 0 0 0,0 1 1 0 0,0-1-1 0 0,0 1 1 0 0,0-1-1 0 0,-1 1 0 0 0,1-1 1 0 0,0 1-1 0 0,0 0 1 0 0,0-1-106 0 0,-1 1 360 0 0,1 0 0 0 0,0 0-27 0 0,0 0-112 0 0,-8-5 401 0 0,6 2-531 0 0,-20-11 655 0 0,21 13-691 0 0,0 1 3 0 0,1 0 8 0 0,0 0-2 0 0,0 0 6 0 0,0 0 29 0 0,0 0 12 0 0,0 0 1 0 0,0 0 6 0 0,0 0 29 0 0,0 0 12 0 0,0 0 1 0 0,0 0 6 0 0,0 0 30 0 0,0 0 18 0 0,0 0 2 0 0,0 0-4 0 0,0 0-16 0 0,0 0-5 0 0,0 0 1 0 0,0 0-21 0 0,0 0-86 0 0,0 0-21 0 0,0 0 6 0 0,0 0 15 0 0,0 0 54 0 0,0 0 283 0 0,0 0 122 0 0,0 0 28 0 0,18 33-1105 0 0,-16-29 574 0 0,-1-1 0 0 0,0 1 0 0 0,1 0 1 0 0,-2 0-1 0 0,1 0 0 0 0,0 0 0 0 0,-1 0 0 0 0,0 1 0 0 0,1-1 0 0 0,-2 0 0 0 0,1 1-41 0 0,1 19 169 0 0,4 5 138 0 0,9 25-307 0 0,-6-23 247 0 0,-2 0 0 0 0,2 16-247 0 0,-4-20 135 0 0,11 23 145 0 0,-13-43-240 0 0,0 0 0 0 0,1-1 0 0 0,0 1-1 0 0,0 0 1 0 0,1 1-40 0 0,0-2 42 0 0,-1 0 0 0 0,0 1 0 0 0,-1-1 0 0 0,0 1-1 0 0,1 2-41 0 0,-1-1 74 0 0,1 0 0 0 0,0 1 0 0 0,2 4-74 0 0,7 18 168 0 0,11 39 86 0 0,7 26-90 0 0,-23-71-133 0 0,2-1-1 0 0,0-1 1 0 0,1 0-1 0 0,1 0 0 0 0,2 1-30 0 0,7 19-1 0 0,-17-34 7 0 0,1 1-1 0 0,0-1 1 0 0,1 0-1 0 0,0 0 1 0 0,2 2-6 0 0,12 15 496 0 0,4 11-496 0 0,14 22 77 0 0,20 34-555 0 0,29 42 453 0 0,-53-80 24 0 0,-11-23 1 0 0,-13-19 0 0 0,0 1 0 0 0,-1 0 0 0 0,2 4 0 0 0,-7-12 0 0 0,1 0 0 0 0,0 1 0 0 0,1-2 0 0 0,-1 1 0 0 0,3 2 0 0 0,7 9 0 0 0,1 0 0 0 0,1 0 0 0 0,0-1 0 0 0,4 4 0 0 0,18 12 0 0 0,-29-25 0 0 0,0 1 0 0 0,0-1 0 0 0,0 2 0 0 0,-1-1 0 0 0,0 2 0 0 0,6 6 2 0 0,1 0 0 0 0,1-1 0 0 0,0-1-1 0 0,1 0-1 0 0,29 26 863 0 0,-21-11-91 0 0,-21-23-946 0 0,1 0 0 0 0,0 0 1 0 0,1-1-1 0 0,0 1 0 0 0,-1-1 0 0 0,2 0 174 0 0,22 15-259 0 0,-6-3 1073 0 0,1-1 0 0 0,2-1-814 0 0,20 19 16 0 0,-34-28-16 0 0,-1 2 0 0 0,0-1 0 0 0,7 7 0 0 0,-14-10 0 0 0,1-1 0 0 0,-1 0 0 0 0,1-1 0 0 0,0 1 0 0 0,0-1 0 0 0,4 2 0 0 0,-2-1 0 0 0,-1-1 0 0 0,0 2 0 0 0,0-1 0 0 0,5 4 0 0 0,-4-2 0 0 0,1-1 0 0 0,-1 0 0 0 0,1 0 0 0 0,4 1 0 0 0,17 8 0 0 0,29 18 0 0 0,-27-15 0 0 0,8 7 0 0 0,-31-19 0 0 0,0 0 0 0 0,-1-1 0 0 0,9 3 0 0 0,-7-3 0 0 0,-1 1 0 0 0,1 0 0 0 0,7 5 0 0 0,-5-4 0 0 0,1 1 0 0 0,-1-2 0 0 0,1 0 0 0 0,0 0 0 0 0,0-1 0 0 0,0 0 0 0 0,0-1 0 0 0,10 0 0 0 0,38 9 0 0 0,27 11 0 0 0,61 25 0 0 0,-93-30 0 0 0,32 6 0 0 0,-14-5 0 0 0,30 6 0 0 0,-78-18 0 0 0,-1-2 0 0 0,1-1 0 0 0,1 0 0 0 0,50 7 0 0 0,-52-7 0 0 0,0 0 0 0 0,4-1 0 0 0,20 1 0 0 0,24 3 560 0 0,29-4-560 0 0,-19-1-1376 0 0,0 4-5342 0 0,-54-2-163 0 0</inkml:trace>
  <inkml:trace contextRef="#ctx0" brushRef="#br3" timeOffset="33012.769">2079 2979 6968 0 0,'11'-1'740'0'0,"-11"0"-728"0"0,0 0-8 0 0,1 1 0 0 0,-1 0 0 0 0,0-1 1 0 0,1 1-1 0 0,-1-1 0 0 0,0 1 0 0 0,1 0 0 0 0,-1 0 0 0 0,1-1 0 0 0,-1 1 0 0 0,0 0 0 0 0,1-1 0 0 0,-1 1 1 0 0,1 0-1 0 0,-1 0 0 0 0,1 0 0 0 0,-1 0 0 0 0,1-1 0 0 0,-1 1 0 0 0,1 0 0 0 0,-1 0 0 0 0,1 0-4 0 0,0 0 468 0 0,19-9 2118 0 0,-17 8-2121 0 0,0-1 1 0 0,0 1-1 0 0,0 0 0 0 0,1 0 1 0 0,-1 0-1 0 0,1 1 1 0 0,-1-1-1 0 0,0 1 1 0 0,1 0-1 0 0,1 0-465 0 0,-4 0 314 0 0,-1 0 2 0 0,-2 1-147 0 0,0 0 0 0 0,-1 0 0 0 0,1 0 0 0 0,0 0 0 0 0,-1 0 0 0 0,1 0 1 0 0,-1 0-1 0 0,-1 0-169 0 0,-26 7 724 0 0,1 2-1 0 0,-13 6-723 0 0,-18 7 158 0 0,-15 9 5 0 0,68-29-134 0 0,1 0 0 0 0,-1 0 1 0 0,1 1-1 0 0,0 0 0 0 0,0 0 1 0 0,0 0-30 0 0,-28 18 178 0 0,20-15-118 0 0,1-1 53 0 0,0 0 0 0 0,1 1 0 0 0,0 0 0 0 0,-6 6-113 0 0,1 0 113 0 0,13-11-110 0 0,1 0-1 0 0,-1 0 0 0 0,1 1 1 0 0,-1 0-1 0 0,1 0 1 0 0,0 0-1 0 0,0 0 0 0 0,1 0 1 0 0,-1 1-1 0 0,1-1 1 0 0,-1 1-1 0 0,1-1 0 0 0,0 2-2 0 0,0 0 7 0 0,-1-1-1 0 0,1 1 0 0 0,-1-1 1 0 0,0 0-1 0 0,0 0 0 0 0,-1 0 0 0 0,1-1 1 0 0,-1 1-1 0 0,0-1 0 0 0,0 0 1 0 0,0 1-7 0 0,0-1-6 0 0,3-2 6 0 0,0 0 0 0 0,0 0 0 0 0,1-1 0 0 0,-1 1 0 0 0,0 0 0 0 0,1 0 0 0 0,-1 0 0 0 0,1 0 0 0 0,-1 0 0 0 0,1-1 0 0 0,-1 1 0 0 0,1 0 0 0 0,0 0 0 0 0,0 0 0 0 0,-1 0 0 0 0,1 0 0 0 0,0 0 0 0 0,0 1 0 0 0,0-1 0 0 0,3 21 0 0 0,1-2 0 0 0,-6-15-22 0 0,2-4-97 0 0,0-1-45 0 0,0 0-11 0 0,0 0-25 0 0,10-5-449 0 0,-6 3 596 0 0,-4 2 13 0 0,0 0-1 0 0,1 0 0 0 0,-1 0 0 0 0,0 0 1 0 0,1 0-1 0 0,-1 0 0 0 0,0 0 0 0 0,1-1 1 0 0,-1 1-1 0 0,0 0 0 0 0,1 0 0 0 0,-1 0 1 0 0,0-1-1 0 0,1 1 0 0 0,-1 0 1 0 0,0 0-1 0 0,0-1 0 0 0,1 1 0 0 0,-1 0 1 0 0,0 0-1 0 0,0-1 0 0 0,1 1 0 0 0,-1 0 1 0 0,0-1-1 0 0,0 1 0 0 0,0 0 0 0 0,0-1 1 0 0,0 1 40 0 0,1-1-55 0 0,-1 1 0 0 0,0-1 0 0 0,1 0 0 0 0,-1 1-1 0 0,0-1 1 0 0,1 1 0 0 0,-1-1 0 0 0,0 1 0 0 0,1-1 0 0 0,-1 1 0 0 0,1-1 0 0 0,-1 1 0 0 0,1-1 0 0 0,-1 1 0 0 0,1-1 55 0 0,1 0-156 0 0,0-1-92 0 0,0 0-1 0 0,-1 0 0 0 0,1 0 0 0 0,-1-1 0 0 0,1 1 1 0 0,-1 0-1 0 0,0-1 0 0 0,0 1 0 0 0,0-1 0 0 0,0 1 0 0 0,-1-1 1 0 0,1 1-1 0 0,-1-1 0 0 0,1 1 0 0 0,-1-1 0 0 0,0 1 1 0 0,0-1-1 0 0,0 0 0 0 0,0 1 0 0 0,0-1 0 0 0,-1 0 0 0 0,1 1 1 0 0,-1-1-1 0 0,0 1 0 0 0,0-1 0 0 0,0 1 0 0 0,0 0 1 0 0,0-1-1 0 0,-2-1 249 0 0,3 3-102 0 0,-1 0 0 0 0,1 0 0 0 0,-1 0 1 0 0,1 0-1 0 0,-1 0 0 0 0,1 0 0 0 0,-1-1 0 0 0,1 1 1 0 0,0 0-1 0 0,0 0 0 0 0,0 0 0 0 0,-1-1 0 0 0,1 1 1 0 0,1 0-1 0 0,-1-1 102 0 0,0 1-74 0 0,0-1 1 0 0,0 1 0 0 0,0-1-1 0 0,-1 0 1 0 0,1 1-1 0 0,0-1 1 0 0,-1 0-1 0 0,1 1 1 0 0,-1-2 73 0 0,-5-6-356 0 0,5 8 337 0 0,0-1-1 0 0,0 1 1 0 0,-1-1 0 0 0,2 1-1 0 0,-1-1 1 0 0,0 1-1 0 0,0-1 1 0 0,0 0 0 0 0,1 1-1 0 0,-1-1 1 0 0,1 0-1 0 0,-1 0 1 0 0,1 1 0 0 0,0-1-1 0 0,0-1 20 0 0,0 2 79 0 0,0 0 0 0 0,0 0 0 0 0,0 0 0 0 0,0 0 0 0 0,-1 0 0 0 0,1 0 0 0 0,0 0 0 0 0,0 0 0 0 0,-1 0 0 0 0,1 0 0 0 0,-1 0 1 0 0,1 0-1 0 0,-1 0 0 0 0,1 0 0 0 0,-1 0 0 0 0,1 0 0 0 0,-1 0 0 0 0,0 1 0 0 0,0-1 0 0 0,1 0 0 0 0,-1 0 0 0 0,0 1 0 0 0,0-1 0 0 0,0 0 0 0 0,0 1-79 0 0,-10-13 1616 0 0,11 13-1602 0 0,0 0 0 0 0,0 0 1 0 0,0 0-1 0 0,0 0 0 0 0,0 0 0 0 0,0 0 0 0 0,0 0 1 0 0,-1 0-1 0 0,1 0 0 0 0,0 0 0 0 0,0-1 0 0 0,0 1 1 0 0,0 0-1 0 0,0 0 0 0 0,0 0 0 0 0,0 0 0 0 0,0 0 0 0 0,0 0 1 0 0,0 0-1 0 0,0 0 0 0 0,0-1 0 0 0,0 1 0 0 0,0 0 1 0 0,0 0-1 0 0,0 0 0 0 0,1 0 0 0 0,-1 0 0 0 0,0 0 1 0 0,0 0-1 0 0,0 0 0 0 0,0 0 0 0 0,0-1 0 0 0,0 1 1 0 0,0 0-1 0 0,0 0 0 0 0,0 0 0 0 0,0 0 0 0 0,0 0 0 0 0,0 0 1 0 0,0 0-1 0 0,0 0 0 0 0,1 0 0 0 0,-1 0 0 0 0,0 0-14 0 0,6-2 496 0 0,-5 3-452 0 0,-1-1-1 0 0,1 0 1 0 0,-1 0-1 0 0,1 0 1 0 0,-1 0 0 0 0,1 0-1 0 0,-1 0 1 0 0,1-1-1 0 0,-1 1 1 0 0,1 0-1 0 0,-1 0 1 0 0,1 0 0 0 0,-1 0-1 0 0,1-1 1 0 0,-1 1-1 0 0,1 0 1 0 0,-1 0-1 0 0,0-1 1 0 0,1 1-1 0 0,-1 0 1 0 0,1-1 0 0 0,-1 1-1 0 0,0 0 1 0 0,1-1-1 0 0,-1 1 1 0 0,0-1-1 0 0,1 1 1 0 0,-1 0-1 0 0,0-1 1 0 0,0 1 0 0 0,0-1-1 0 0,1 1 1 0 0,-1-1-1 0 0,0 1-43 0 0,0-1 40 0 0,0 0-1 0 0,1 1 1 0 0,-1-1 0 0 0,0 1-1 0 0,1-1 1 0 0,-1 1-1 0 0,0-1 1 0 0,1 1 0 0 0,-1-1-1 0 0,1 1 1 0 0,-1-1-1 0 0,1 1 1 0 0,-1-1 0 0 0,1 1-1 0 0,-1 0 1 0 0,1-1-1 0 0,-1 1 1 0 0,1 0 0 0 0,-1-1-1 0 0,1 1 1 0 0,0 0-1 0 0,-1 0 1 0 0,1 0 0 0 0,-1 0-1 0 0,1-1 1 0 0,0 1-1 0 0,-1 0 1 0 0,1 0 0 0 0,0 0-1 0 0,-1 0-39 0 0,24-1 1004 0 0,-21 1-898 0 0,41-3 4093 0 0,-44 3-3983 0 0,0 2-159 0 0,-1-1 0 0 0,1 1-1 0 0,-1 0 1 0 0,0-1 0 0 0,1 1-1 0 0,-1-1 1 0 0,0 1 0 0 0,0-1 0 0 0,0 1-1 0 0,0-1 1 0 0,-1 1 0 0 0,1-1-1 0 0,0 0 1 0 0,0 0 0 0 0,-1 1-57 0 0,0-1 17 0 0,1 0 0 0 0,0 0 0 0 0,0 0 1 0 0,-1 0-1 0 0,1 0 0 0 0,0 0 1 0 0,0 0-1 0 0,0 0 0 0 0,1 1 1 0 0,-1-1-1 0 0,0 0 0 0 0,0 1 0 0 0,1-1 1 0 0,-1 1-1 0 0,1-1 0 0 0,-1 1 1 0 0,1-1-1 0 0,-1 1 0 0 0,1-1 0 0 0,0 1 1 0 0,0-1-1 0 0,0 1 0 0 0,0 0-17 0 0,0-1 8 0 0,1 1 0 0 0,-1-1 0 0 0,1 0-1 0 0,-1 1 1 0 0,0-1 0 0 0,0 1 0 0 0,0-1-1 0 0,0 1 1 0 0,0-1 0 0 0,0 1 0 0 0,0-1-1 0 0,0 1 1 0 0,0-1 0 0 0,-1 1-1 0 0,1-1 1 0 0,-1 0 0 0 0,1 1 0 0 0,-1-1-1 0 0,1 1 1 0 0,-1-1 0 0 0,0 0 0 0 0,0 0-1 0 0,0 1 1 0 0,0-1 0 0 0,0 0 0 0 0,0 0-1 0 0,0 0 1 0 0,0 0 0 0 0,0 0 0 0 0,0 0-1 0 0,-1 0-7 0 0,-2 4 9 0 0,-1 0 0 0 0,1 0 0 0 0,0 1 0 0 0,1-1 0 0 0,-2 4-9 0 0,-4 5 38 0 0,1 9-10 0 0,0-4-155 0 0,3-8 114 0 0,4-9 38 0 0,1 0 0 0 0,-1-1 0 0 0,0 1 0 0 0,0-1 0 0 0,0 1 0 0 0,0-1 0 0 0,0 1 0 0 0,0-1 0 0 0,0 0 0 0 0,0 1 0 0 0,0-1 0 0 0,-1 0-25 0 0,-1 2 17 0 0,7 0-17 0 0,-4 2 0 0 0,7-2 11 0 0,29 2 121 0 0,-29-4-69 0 0,0-1-1 0 0,-1 1 1 0 0,1-1 0 0 0,0-1-1 0 0,0 1-62 0 0,25-1 280 0 0,-12 3-189 0 0,2-3-259 0 0,-5 1-1337 0 0,-13 0-145 0 0</inkml:trace>
  <inkml:trace contextRef="#ctx0" brushRef="#br3" timeOffset="33803.649">2394 3010 1840 0 0,'-10'2'399'0'0,"8"-2"1001"0"0,2 0 434 0 0,0 0 87 0 0,0 0-151 0 0,0 0-721 0 0,0 0-316 0 0,0 0-58 0 0,0 0-16 0 0,9-2 2753 0 0,16-12-2003 0 0,-20 11-1092 0 0,0 0 1 0 0,0 1-1 0 0,1-1 0 0 0,-1 1 1 0 0,0 1-1 0 0,1-1 0 0 0,-1 1 1 0 0,1 0-1 0 0,0 0 0 0 0,3 0-317 0 0,3 1 460 0 0,0-1-1 0 0,0 2 1 0 0,0 0 0 0 0,8 1-460 0 0,70 15 942 0 0,-85-17-902 0 0,-2 1-17 0 0,0-1 0 0 0,0 0 0 0 0,0 0 0 0 0,0-1-1 0 0,0 1 1 0 0,0 0 0 0 0,0-1 0 0 0,0 0 0 0 0,0 0-23 0 0,27-3 91 0 0,-22 4-11 0 0,-1-1 0 0 0,1 0 0 0 0,-1-1 0 0 0,0 1 0 0 0,0-2 0 0 0,0 1 0 0 0,0-1-1 0 0,0 0 1 0 0,5-3-80 0 0,-9 6 0 0 0,-3-1 0 0 0,1 1 0 0 0,0 0 0 0 0,-1 0 0 0 0,1 0 0 0 0,0-1 0 0 0,-1 1 0 0 0,1 0 0 0 0,-1-1 0 0 0,1 1 0 0 0,0 0 0 0 0,-1-1 0 0 0,1 1 0 0 0,-1-1 0 0 0,1 1 0 0 0,-1-1 0 0 0,1 1 0 0 0,-1-1 0 0 0,0 1 0 0 0,1-1 0 0 0,2-4 0 0 0,-2 1-38 0 0,-1 3-170 0 0,-6 0-12 0 0,1 1 1 0 0,-1 0-1 0 0,1 0 1 0 0,0 0-1 0 0,-1 1 1 0 0,1 0-1 0 0,0 0 1 0 0,0 0-1 0 0,-1 1 1 0 0,1-1-1 0 0,0 1 1 0 0,0 0-1 0 0,1 1 1 0 0,-1-1-1 0 0,0 1 1 0 0,1 0 0 0 0,-1 0-1 0 0,-1 2 220 0 0,-1 1-121 0 0,0-2-1 0 0,0 1 0 0 0,-1-1 1 0 0,1 0-1 0 0,-5 1 122 0 0,3 0-41 0 0,0-1 0 0 0,0 1 0 0 0,-5 4 41 0 0,1 1-32 0 0,1 1 0 0 0,-7 9 32 0 0,17-19 52 0 0,0 1 0 0 0,1 0 0 0 0,-1-1 0 0 0,1 1-1 0 0,-1 0 1 0 0,1 0 0 0 0,0 0 0 0 0,0 0 0 0 0,0 1-1 0 0,0-1 1 0 0,0 0 0 0 0,0 0 0 0 0,1 0-1 0 0,-1 1 1 0 0,1-1 0 0 0,-1 0 0 0 0,1 1 0 0 0,0-1-1 0 0,0 1-51 0 0,0 0 55 0 0,0 0 0 0 0,0 0-1 0 0,0 0 1 0 0,-1 0-1 0 0,1 0 1 0 0,-1 0 0 0 0,1 0-1 0 0,-1 0 1 0 0,-1 1-55 0 0,-3 21 516 0 0,5-23-447 0 0,0 1 0 0 0,0-1 0 0 0,0 1 0 0 0,0 0-1 0 0,0-1 1 0 0,1 1 0 0 0,-1-1 0 0 0,1 1 0 0 0,-1-1-1 0 0,1 1 1 0 0,0-1 0 0 0,0 0 0 0 0,0 1 0 0 0,1-1-1 0 0,0 2-68 0 0,-1-3 46 0 0,0 0-1 0 0,0 1 0 0 0,0-1 1 0 0,0 0-1 0 0,0 0 0 0 0,0 0 0 0 0,1 1 1 0 0,-1-1-1 0 0,0-1 0 0 0,1 1 1 0 0,-1 0-1 0 0,1 0 0 0 0,-1 0 0 0 0,1-1 1 0 0,-1 1-1 0 0,1-1 0 0 0,0 1 1 0 0,1-1-46 0 0,1 1 40 0 0,1-1 0 0 0,-1 1 0 0 0,1-1 0 0 0,-1-1 0 0 0,1 1 0 0 0,-1 0 0 0 0,3-2-40 0 0,34-11-82 0 0,-26 7-416 0 0,-1-2-1569 0 0,-6 2-2935 0 0,-2-2-1716 0 0</inkml:trace>
  <inkml:trace contextRef="#ctx0" brushRef="#br3" timeOffset="34356.375">2875 3206 5528 0 0,'0'0'422'0'0,"0"0"-116"0"0,0 0 536 0 0,0 0 258 0 0,0 0 55 0 0,0 0-23 0 0,0 0-143 0 0,0 0-58 0 0,0 0-16 0 0,0 0-42 0 0,0 0-161 0 0,0 0-68 0 0,0 0-17 0 0,0 0-30 0 0,0 0-112 0 0,0 0-49 0 0,0 0-11 0 0,0 0-11 0 0,0 0-45 0 0,0 0-17 0 0,0 0-7 0 0,0 0-34 0 0,0 0-140 0 0,-7 12 141 0 0,-37 46 822 0 0,40-51-1014 0 0,0 1 0 0 0,1 0 0 0 0,-1 0 0 0 0,2 0 0 0 0,-1 0 0 0 0,1 0 0 0 0,0 1-120 0 0,-11 36 352 0 0,1-4 28 0 0,8-4 106 0 0,4-36-232 0 0,0 0-40 0 0,3 4-169 0 0,4 2-32 0 0,-6-6 63 0 0,-1-1-1 0 0,0 0-10 0 0,0 2-11 0 0,2 3-33 0 0,-2-4 32 0 0,0-1-14 0 0,0 0-98 0 0,3-6-915 0 0,-3 2 472 0 0</inkml:trace>
  <inkml:trace contextRef="#ctx0" brushRef="#br3" timeOffset="35940.983">3508 3267 6912 0 0,'0'0'528'0'0,"0"0"-200"0"0,0 0 424 0 0,0 0 221 0 0,-3-8 1259 0 0,2 7 4317 0 0,-3 4-6380 0 0,1 0 0 0 0,0 1 0 0 0,0 0 0 0 0,0 0 1 0 0,0 0-1 0 0,1 0 0 0 0,0 0 0 0 0,0 0 0 0 0,0 1 0 0 0,0-1 0 0 0,1 1 0 0 0,-1-1 0 0 0,1 1 0 0 0,0 0-169 0 0,0 4 98 0 0,-1 0-1 0 0,1-1 1 0 0,1 1-1 0 0,0 0 0 0 0,0 0 1 0 0,1 0-1 0 0,0 4-97 0 0,5 12 112 0 0,-6-24-95 0 0,1 0 0 0 0,-1 0 0 0 0,0-1 0 0 0,1 1 0 0 0,-1 0-1 0 0,1 0 1 0 0,-1 0 0 0 0,1 0 0 0 0,0-1 0 0 0,-1 1 0 0 0,1 0-1 0 0,0 0 1 0 0,0-1 0 0 0,-1 1 0 0 0,1-1 0 0 0,0 1 0 0 0,0-1-1 0 0,0 1 1 0 0,0-1 0 0 0,-1 1 0 0 0,1-1 0 0 0,0 0 0 0 0,0 1 0 0 0,0-1-1 0 0,0 0 1 0 0,0 0 0 0 0,0 0 0 0 0,0 0 0 0 0,0 0 0 0 0,0 0-1 0 0,0 0 1 0 0,0 0 0 0 0,0 0 0 0 0,0 0 0 0 0,0 0 0 0 0,0-1-1 0 0,0 1 1 0 0,0 0 0 0 0,0-1-17 0 0,4 0-7 0 0,0-1-1 0 0,-1 0 1 0 0,1 0-1 0 0,-1 0 0 0 0,0 0 1 0 0,1-1-1 0 0,0 0 8 0 0,40-38 240 0 0,-34 31-237 0 0,-7 7-58 0 0,-1 0 0 0 0,0 1 0 0 0,1-1 0 0 0,-1 1 0 0 0,1 0 0 0 0,0 0 0 0 0,1-1 55 0 0,-4 3-178 0 0,-1 0 45 0 0,0 0 178 0 0,0 0 78 0 0,0 0 18 0 0,9 10-69 0 0,6 9-109 0 0,0-1 0 0 0,11 8 37 0 0,-25-24 5 0 0,1-1 0 0 0,-1 0 1 0 0,1 0-1 0 0,-1 0 1 0 0,1 0-1 0 0,-1 0 1 0 0,1 0-1 0 0,0 0 0 0 0,-1-1 1 0 0,1 1-1 0 0,0-1 1 0 0,0 1-1 0 0,-1-1 0 0 0,1 0 1 0 0,0 1-1 0 0,0-1 1 0 0,0 0-1 0 0,0 0 1 0 0,-1 0-1 0 0,1 0 0 0 0,0-1 1 0 0,0 1-1 0 0,0-1 1 0 0,-1 1-1 0 0,1-1 0 0 0,0 1 1 0 0,0-1-1 0 0,-1 0 1 0 0,1 0-1 0 0,-1 0 0 0 0,1 0 1 0 0,-1 0-1 0 0,1 0 1 0 0,-1 0-1 0 0,1 0 1 0 0,0-2-6 0 0,1 0 36 0 0,0 0 1 0 0,-1 0-1 0 0,1 0 1 0 0,-1 0-1 0 0,0 0 1 0 0,0-1 0 0 0,0 1-1 0 0,0-1 1 0 0,-1 0-1 0 0,1 0 1 0 0,-1 1-1 0 0,0-1 1 0 0,0 0 0 0 0,0 0-1 0 0,-1 0 1 0 0,1 0-37 0 0,-6-41 292 0 0,4 32-274 0 0,0 10-13 0 0,1-1-1 0 0,0 1 0 0 0,1 0 1 0 0,-1 0-1 0 0,0 0 0 0 0,1 0 1 0 0,0 0-1 0 0,0-2-4 0 0,0 3 4 0 0,0-1-1 0 0,0 0 1 0 0,-1 1 0 0 0,0-1 0 0 0,1 1-1 0 0,-1-1 1 0 0,0 0 0 0 0,0 1 0 0 0,0-1-1 0 0,-1-1-3 0 0,-3-33-234 0 0,4 36-50 0 0,0 1-72 0 0,0 0-18 0 0,0 0-219 0 0,0 0-914 0 0,0 0-401 0 0,0 0-78 0 0,0 0-19 0 0</inkml:trace>
  <inkml:trace contextRef="#ctx0" brushRef="#br3" timeOffset="36251.246">3923 3301 14568 0 0,'0'0'330'0'0,"0"0"45"0"0,0 0 20 0 0,0 0-38 0 0,-1 8-214 0 0,-1 8-96 0 0,1-8 647 0 0,0 0 0 0 0,-1-1-1 0 0,0 1 1 0 0,0-1 0 0 0,0 1 0 0 0,-1-1-1 0 0,-2 4-693 0 0,0-1 915 0 0,1-1 0 0 0,0 0-1 0 0,-2 9-914 0 0,6-16 148 0 0,0-2-416 0 0,0 0-168 0 0,0 0-32 0 0,0-7-1808 0 0,2 0 296 0 0</inkml:trace>
  <inkml:trace contextRef="#ctx0" brushRef="#br3" timeOffset="36528.919">3998 3084 13824 0 0,'0'0'629'0'0,"0"0"-12"0"0,1 0-393 0 0,28-1 4280 0 0,-28 2-3775 0 0,-1-1-47 0 0,0 0-198 0 0,0 0-90 0 0,0 0-11 0 0,0 0-36 0 0,4 6 35 0 0,29 58-70 0 0,-27-46-312 0 0,-6-16 0 0 0,1 1 0 0 0,-1-1 0 0 0,1 0 0 0 0,0 0 0 0 0,0 0 0 0 0,-1 1 0 0 0,1-1 0 0 0,1 1 0 0 0,2 4-28 0 0,-1 1 0 0 0,0 0-1 0 0,0-1 1 0 0,-1 1-1 0 0,0 0 1 0 0,0 5 28 0 0,0-4-142 0 0,-2-3-3 0 0,1-1 1 0 0,-1 0-1 0 0,0 0 0 0 0,-1 1 0 0 0,1-1 0 0 0,-1 0 0 0 0,-1 3 145 0 0,-1 23-1378 0 0,2-29 1203 0 0,1-1 0 0 0,0 1 0 0 0,-1 0 0 0 0,1 0 0 0 0,-1-1 0 0 0,1 1 0 0 0,-1 0 0 0 0,0-1 0 0 0,0 1 0 0 0,0-1 0 0 0,0 1 0 0 0,0-1 0 0 0,0 1 0 0 0,0-1 175 0 0,-7 8-2045 0 0</inkml:trace>
  <inkml:trace contextRef="#ctx0" brushRef="#br3" timeOffset="36794.955">3976 3301 8288 0 0,'0'0'638'0'0,"0"0"-254"0"0,0 0 470 0 0,7-18 3851 0 0,5 8-2777 0 0,-9 7-1556 0 0,0 0 0 0 0,0 0 1 0 0,0 1-1 0 0,1-1 0 0 0,-1 1 0 0 0,1-1 1 0 0,0 1-1 0 0,-1 1 0 0 0,1-1 0 0 0,2 0-372 0 0,-5 1 121 0 0,13-3 441 0 0,-13 4-534 0 0,-1-1-1 0 0,1 1 0 0 0,0 0 0 0 0,-1 0 0 0 0,1 0 1 0 0,-1-1-1 0 0,1 1 0 0 0,-1 0 0 0 0,1-1 0 0 0,-1 1 0 0 0,1-1 1 0 0,-1 1-1 0 0,1 0 0 0 0,-1-1 0 0 0,0 1 0 0 0,1-1 0 0 0,-1 1 1 0 0,1-1-1 0 0,-1 1 0 0 0,0-1-27 0 0,2 1 6 0 0,1 0 0 0 0,-1-1 1 0 0,0 1-1 0 0,0 0 0 0 0,0-1 0 0 0,0 1 0 0 0,0-1 1 0 0,2 0-7 0 0,-2 0-34 0 0,11-2 423 0 0,0 1 1 0 0,11-2-390 0 0,9 0 544 0 0,2-3-1901 0 0,-24 4-1157 0 0,1 1-3276 0 0,2-1-10 0 0</inkml:trace>
  <inkml:trace contextRef="#ctx0" brushRef="#br3" timeOffset="37058.238">4307 3103 2304 0 0,'0'0'4'0'0,"0"1"-1"0"0,0-1 1 0 0,0 0-1 0 0,0 0 1 0 0,0 0 0 0 0,0 0-1 0 0,-1 0 1 0 0,1 0-1 0 0,0 0 1 0 0,0 0 0 0 0,0 0-1 0 0,0 0 1 0 0,0 0-1 0 0,0 0 1 0 0,0 0 0 0 0,0 0-1 0 0,0 0 1 0 0,0 0 0 0 0,0 0-1 0 0,-1 0 1 0 0,1 0-1 0 0,0 0 1 0 0,0 0 0 0 0,0 0-1 0 0,0 0 1 0 0,0 0-1 0 0,0 0 1 0 0,0 0 0 0 0,0-1-1 0 0,0 1 1 0 0,0 0-1 0 0,0 0 1 0 0,0 0 0 0 0,0 0-1 0 0,-1 0 1 0 0,1 0-1 0 0,0 0 1 0 0,0 0 0 0 0,0 0-1 0 0,0 0 1 0 0,0 0 0 0 0,0 0-1 0 0,0 0 1 0 0,0 0-1 0 0,0-1 1 0 0,0 1 0 0 0,0 0-1 0 0,0 0 1 0 0,0 0-1 0 0,0 0 1 0 0,0 0 0 0 0,0 0-1 0 0,0 0 1 0 0,0 0-1 0 0,0 0-3 0 0,-9 1 389 0 0,11 11 4021 0 0,-2 48 3679 0 0,-5-27-6626 0 0,0-7-582 0 0,1 2-109 0 0,-1 8-167 0 0,5-20-452 0 0,-2-1 0 0 0,0 1-1 0 0,0-1 1 0 0,-4 8-153 0 0,3-14 378 0 0,0 6 841 0 0,25-33-1277 0 0,-19 13-40 0 0,0 1 0 0 0,1-1 0 0 0,0 0 1 0 0,0 1-1 0 0,0 0 0 0 0,1 0 0 0 0,0 0 1 0 0,-1 1-1 0 0,1 0 0 0 0,0-1 1 0 0,1 2-1 0 0,-1-1 0 0 0,6-2 98 0 0,-10 5-239 0 0,-1 0 238 0 0,0 0-1 0 0,0 0 1 0 0,0-1-1 0 0,0 1 0 0 0,0 0 1 0 0,1 0-1 0 0,-1 0 0 0 0,0 0 1 0 0,0 0-1 0 0,0 0 1 0 0,0-1-1 0 0,0 1 0 0 0,1 0 1 0 0,-1 0-1 0 0,0 0 0 0 0,0 0 1 0 0,0 0-1 0 0,0 0 1 0 0,1 0-1 0 0,-1 0 0 0 0,0 0 1 0 0,0 0-1 0 0,0 0 0 0 0,0 0 1 0 0,1 0-1 0 0,-1 0 1 0 0,0 0-1 0 0,0 0 0 0 0,0 0 1 0 0,1 0-1 0 0,-1 0 1 0 0,0 0-1 0 0,0 0 0 0 0,0 0 1 0 0,0 0-1 0 0,1 0 0 0 0,-1 0 1 0 0,0 0-1 0 0,0 1 1 0 0,0-1-1 0 0,0 0 2 0 0,10 4 313 0 0,-8-3-337 0 0,-1 0 0 0 0,0-1 0 0 0,1 1 0 0 0,-1 0 0 0 0,0 0 0 0 0,0 0 1 0 0,0 0-1 0 0,0 0 0 0 0,0 0 0 0 0,0 0 0 0 0,0 0 0 0 0,0 1 0 0 0,0-1 0 0 0,0 0 0 0 0,0 1 0 0 0,-1-1 0 0 0,1 0 0 0 0,-1 1 0 0 0,1-1 0 0 0,-1 1 0 0 0,1 1 24 0 0,-1-2 0 0 0,0 0 0 0 0,0 0 0 0 0,1 0 0 0 0,-1 0 0 0 0,0 0 0 0 0,1 0 0 0 0,-1 0 0 0 0,1 0 0 0 0,-1 0 0 0 0,1 0 0 0 0,-1-1 0 0 0,1 1 0 0 0,0 0 0 0 0,0 0 0 0 0,-1 0 0 0 0,1-1 0 0 0,0 1 0 0 0,0 0 0 0 0,0 0 0 0 0,0-1 0 0 0,0 1 0 0 0,0 0 0 0 0,0 0 0 0 0,-1 0 0 0 0,1 0 0 0 0,0 0 0 0 0,-1 0 0 0 0,1 0 0 0 0,0 0 0 0 0,-1 0 0 0 0,1 0 0 0 0,-1 0 0 0 0,0 0 0 0 0,1 0 0 0 0,-1 0 0 0 0,0 1 0 0 0,1 0 0 0 0,-2 4 0 0 0,0-4 0 0 0,1 0 0 0 0,0-1 0 0 0,0 1 0 0 0,0-1 0 0 0,0 1 0 0 0,0 0 0 0 0,0-1 0 0 0,1 1 0 0 0,-1-1 0 0 0,0 1 0 0 0,1-1 0 0 0,-1 1 0 0 0,1-1 0 0 0,-1 1 0 0 0,2 1 0 0 0,-2-2-286 0 0,1 0-1 0 0,0 1 1 0 0,-1-1-1 0 0,1 0 1 0 0,0 1-1 0 0,0-1 1 0 0,0 0-1 0 0,0 0 1 0 0,0 0-1 0 0,0 1 287 0 0,-1-2-1022 0 0</inkml:trace>
  <inkml:trace contextRef="#ctx0" brushRef="#br3" timeOffset="37391.619">4958 3042 17503 0 0,'-4'6'1588'0'0,"1"-1"-1546"0"0,0 0 0 0 0,-1 0 0 0 0,1 0 0 0 0,-1-1 0 0 0,0 0-1 0 0,0 0 1 0 0,0 0 0 0 0,-3 2-42 0 0,1-1-5 0 0,0 0 1 0 0,1 1-1 0 0,0 0 0 0 0,-3 3 5 0 0,4-3 0 0 0,0 0 0 0 0,0 1 0 0 0,1-1 0 0 0,0 1-1 0 0,0 0 1 0 0,1 0 0 0 0,-2 5 0 0 0,4-9 24 0 0,-1 0 1 0 0,1 0-1 0 0,0 0 1 0 0,-1 0-1 0 0,1 1 1 0 0,1-1-1 0 0,-1 0 1 0 0,0 0-1 0 0,1 0 1 0 0,-1 0-1 0 0,1 0 1 0 0,0 0-1 0 0,0 0 1 0 0,0-1-1 0 0,1 1 1 0 0,-1 0-1 0 0,1 0 1 0 0,-1-1-1 0 0,2 2-24 0 0,6 7-54 0 0,-6-6 12 0 0,1 0-1 0 0,0 0 1 0 0,1 0 0 0 0,-1-1 0 0 0,4 3 42 0 0,-4-3 65 0 0,-1-1 0 0 0,0 0 0 0 0,1 1 0 0 0,-1 0 0 0 0,-1 0-1 0 0,3 3-64 0 0,3 5-324 0 0,-19-5 1010 0 0,11-7-658 0 0,0 0 1 0 0,0 0-1 0 0,0 0 1 0 0,0 1 0 0 0,0-1-1 0 0,0 0 1 0 0,0 0-1 0 0,0 0 1 0 0,0 0-1 0 0,0 0 1 0 0,1 1 0 0 0,-1-1-1 0 0,0 0 1 0 0,0 0-1 0 0,0 0 1 0 0,0 0 0 0 0,0 1-1 0 0,0-1 1 0 0,-1 0-1 0 0,1 0 1 0 0,0 0-1 0 0,0 0 1 0 0,0 0 0 0 0,0 1-1 0 0,0-1 1 0 0,0 0-1 0 0,0 0 1 0 0,0 0-1 0 0,0 0 1 0 0,0 0 0 0 0,0 1-1 0 0,0-1 1 0 0,-1 0-1 0 0,1 0 1 0 0,0 0-1 0 0,0 0 1 0 0,0 0 0 0 0,0 0-1 0 0,0 0 1 0 0,0 0-1 0 0,-1 1-28 0 0,-10 7 547 0 0,-15 8-28 0 0,15-12-402 0 0,1-1 0 0 0,0 0 0 0 0,-1-1 0 0 0,0 0-1 0 0,1 0 1 0 0,-9-1-117 0 0,3 0 48 0 0,-6-2-5556 0 0,21 1 3529 0 0</inkml:trace>
  <inkml:trace contextRef="#ctx0" brushRef="#br3" timeOffset="39074.155">5236 3073 10136 0 0,'0'0'464'0'0,"0"0"-10"0"0,4 8-276 0 0,-3-7 78 0 0,0 0 1 0 0,0 0-1 0 0,-1 1 1 0 0,1-1-1 0 0,0 0 1 0 0,-1 0-1 0 0,1 1 1 0 0,-1-1 0 0 0,1 0-1 0 0,-1 1 1 0 0,0-1-1 0 0,1 1-256 0 0,-2-1 170 0 0,1 0-1 0 0,0 0 1 0 0,0 0-1 0 0,-1 0 1 0 0,1-1-1 0 0,-1 1 1 0 0,1 0-1 0 0,-1 0 1 0 0,1-1 0 0 0,-1 1-1 0 0,1 0 1 0 0,-1-1-1 0 0,1 1 1 0 0,-1-1-1 0 0,0 1 1 0 0,1-1-1 0 0,-1 1 1 0 0,0-1-1 0 0,0 1 1 0 0,0-1-170 0 0,-10 9 514 0 0,-1-1 0 0 0,2 1-1 0 0,0 1 1 0 0,0 0 0 0 0,0 0 0 0 0,1 1 0 0 0,0 2-514 0 0,-1-1 27 0 0,1 0 0 0 0,1 1 1 0 0,0 0-1 0 0,0 0 0 0 0,2 1 0 0 0,-1 0 1 0 0,1 3-28 0 0,6-17 1 0 0,-3 13 75 0 0,13-18-4 0 0,-7 3-15 0 0,3-3 17 0 0,1 0-1 0 0,0-1 0 0 0,-1 1 0 0 0,0-1 1 0 0,1-3-74 0 0,15-14-473 0 0,-15 17 460 0 0,-2 1 25 0 0,1 0-1 0 0,-1 0 1 0 0,1 1-1 0 0,0-1 0 0 0,0 1 1 0 0,1 1-1 0 0,-1-1 1 0 0,1 1-1 0 0,4-1-11 0 0,-7 2 20 0 0,7-2 24 0 0,-7 6-66 0 0,-1 0-1 0 0,0 0 1 0 0,0 0-1 0 0,0 1 1 0 0,0-1-1 0 0,0 1 1 0 0,0 0 22 0 0,-2-3-1 0 0,-1 1 0 0 0,1 0 0 0 0,-1-1 0 0 0,1 1 0 0 0,-1 0 0 0 0,1 0 0 0 0,-1-1 0 0 0,0 1 0 0 0,1 0 0 0 0,-1 0 0 0 0,0-1 0 0 0,0 1 0 0 0,0 0 0 0 0,0 0 0 0 0,0 0 0 0 0,1 0 0 0 0,-1-1 0 0 0,-1 2 1 0 0,1-1 6 0 0,0 0 0 0 0,0 0 0 0 0,0 0-1 0 0,1 0 1 0 0,-1-1 0 0 0,0 1 0 0 0,0 0-1 0 0,0 0 1 0 0,1 0 0 0 0,-1 0 0 0 0,0 0-1 0 0,1 0 1 0 0,-1 0 0 0 0,1-1 0 0 0,-1 1-1 0 0,1 0 1 0 0,0 0-6 0 0,3 4 64 0 0,0 1 0 0 0,-1-1 0 0 0,1 1 0 0 0,1 5-64 0 0,-2-5-70 0 0,0 0 1 0 0,1 0-1 0 0,0 0 1 0 0,0-1-1 0 0,1 2 70 0 0,-1-3-59 0 0,6 5 1425 0 0,-8-8-1072 0 0,16-18-564 0 0,-10-2 551 0 0,-8 17-236 0 0,1-1 1 0 0,0 1-1 0 0,0 0 0 0 0,0-1 1 0 0,0 1-1 0 0,0 0 0 0 0,1-2-45 0 0,2-1-10 0 0,4-5-76 0 0,-1 0 1 0 0,0 0-1 0 0,-1-1 0 0 0,2-5 86 0 0,-7 14 115 0 0,-1 2 11 0 0,0 0-39 0 0,8 0-85 0 0,-7 0-1 0 0,0-1 0 0 0,0 1-1 0 0,0 0 1 0 0,0 0-1 0 0,0 0 1 0 0,0 0 0 0 0,0 0-1 0 0,0 0 1 0 0,0 0 0 0 0,0 1-1 0 0,0-1 1 0 0,0 0 0 0 0,0 0-1 0 0,0 1 1 0 0,0-1-1 0 0,0 1 1 0 0,-1-1 0 0 0,1 1-1 0 0,0-1 1 0 0,0 1 0 0 0,0-1-1 0 0,0 1 1 0 0,-1 0 0 0 0,1 0-1 0 0,0-1 1 0 0,-1 1 0 0 0,1 0-1 0 0,0 0 1 0 0,-1 0-1 0 0,1 0 1 0 0,-1-1 0 0 0,1 1-1 0 0,-1 0 1 0 0,0 0 0 0 0,1 0-1 0 0,-1 1 0 0 0,8 9 0 0 0,-7-10 0 0 0,0 1 0 0 0,-1-1 0 0 0,1 0 0 0 0,0 0 0 0 0,0 0 0 0 0,0 0 0 0 0,-1 1 0 0 0,1-1 0 0 0,-1 0 0 0 0,1 1 0 0 0,-1 0 0 0 0,13 20 0 0 0,-13-21 0 0 0,0-1 0 0 0,0 1 0 0 0,0-1 0 0 0,0 0 0 0 0,0 1 0 0 0,0-1 0 0 0,0 1 0 0 0,0-1 0 0 0,0 0 0 0 0,0 1 0 0 0,0-1 0 0 0,0 1 0 0 0,0-1 0 0 0,1 0 0 0 0,-1 1 0 0 0,0-1 0 0 0,0 0 0 0 0,0 1 0 0 0,1-1 0 0 0,-1 0 0 0 0,0 1 0 0 0,1-1 0 0 0,-1 0 0 0 0,0 0 0 0 0,1 1 0 0 0,-1-1 0 0 0,0 0 0 0 0,1 0 0 0 0,-1 1 0 0 0,1-1 0 0 0,-1 0 0 0 0,0 0 0 0 0,0 0 0 0 0,1 1 0 0 0,-1-1 0 0 0,0 0 0 0 0,1 0 0 0 0,-1 0 0 0 0,0 0 0 0 0,1 0 0 0 0,-1 0 0 0 0,0 1 0 0 0,1-1 0 0 0,-1 0 0 0 0,0 0 0 0 0,1 0 0 0 0,-1 0 0 0 0,0 0 0 0 0,1 0 0 0 0,-1 0 0 0 0,0-1 0 0 0,1 1 0 0 0,-1 0 0 0 0,0 0 0 0 0,1 0 0 0 0,-1 0 0 0 0,0 0 0 0 0,1 0 0 0 0,-1-1 0 0 0,0 1 0 0 0,0 0 0 0 0,1 0 0 0 0,-1 0 0 0 0,0-1 0 0 0,0 1 0 0 0,1 0 0 0 0,-1 0 0 0 0,0-1 0 0 0,0 1 0 0 0,0 0 0 0 0,1-1 0 0 0,-1 1 0 0 0,7-7 0 0 0,-1-1 0 0 0,1 0 0 0 0,-2 0 0 0 0,6-8 0 0 0,-3 3 0 0 0,14-2 0 0 0,-21 15 0 0 0,0-1 0 0 0,0 0 0 0 0,0 1 0 0 0,0-1 0 0 0,0 1 0 0 0,0-1 0 0 0,1 1 0 0 0,-1-1 0 0 0,0 1 0 0 0,0 0 0 0 0,1 0 0 0 0,-1 0 0 0 0,0 0 0 0 0,0 0 0 0 0,1 0 0 0 0,-1 0 0 0 0,0 0 0 0 0,0 0 0 0 0,1 1 0 0 0,-1-1 0 0 0,0 0 0 0 0,0 1 0 0 0,0-1 0 0 0,1 1 0 0 0,-1-1 0 0 0,0 1 0 0 0,0 0 0 0 0,0-1 0 0 0,0 1 0 0 0,1 1 0 0 0,-1-1 0 0 0,10 4 0 0 0,-9-4 0 0 0,0 0 0 0 0,-1 0 0 0 0,1 0 0 0 0,0 0 0 0 0,0 1 0 0 0,-1-1 0 0 0,1 0 0 0 0,-1 1 0 0 0,1-1 0 0 0,-1 1 0 0 0,1-1 0 0 0,-1 1 0 0 0,0 0 0 0 0,2 1-5 0 0,1 0 0 0 0,-1 0-1 0 0,0 0 1 0 0,1 0 0 0 0,0-1-1 0 0,0 1 1 0 0,0-1 0 0 0,0 0-1 0 0,0 0 1 0 0,0-1 0 0 0,0 1-1 0 0,1-1 1 0 0,-1 0 0 0 0,0 0-1 0 0,2 0 6 0 0,-4-1-422 0 0,-2 0-176 0 0,0 0-39 0 0,15-10-597 0 0,-11 7 1005 0 0,1-1-321 0 0,1 0 0 0 0,-1-1-1 0 0,-1 0 1 0 0,3-2 550 0 0,1-1-505 0 0,-7 7 498 0 0,-1 1-1 0 0,1-1 1 0 0,0 1 0 0 0,-1 0 0 0 0,1-1-1 0 0,0 1 1 0 0,-1 0 0 0 0,1 0 0 0 0,0-1-1 0 0,-1 1 1 0 0,1 0 0 0 0,0 0 0 0 0,-1 0 0 0 0,1 0-1 0 0,0 0 1 0 0,0 0 0 0 0,-1 0 0 0 0,1 0-1 0 0,0 0 1 0 0,0 0 0 0 0,-1 0 0 0 0,1 0 7 0 0,12 1-20 0 0,-13-1 18 0 0,0 0 0 0 0,1 0 0 0 0,-1 0 0 0 0,1 0 0 0 0,-1 0 0 0 0,1 0 0 0 0,-1 0 0 0 0,0 0 0 0 0,1 1 0 0 0,-1-1 0 0 0,0 0 0 0 0,1 0 0 0 0,-1 0 0 0 0,1 1 0 0 0,-1-1 0 0 0,0 0 1 0 0,1 1-1 0 0,-1-1 0 0 0,0 0 0 0 0,0 1 0 0 0,1-1 0 0 0,-1 0 0 0 0,0 1 0 0 0,0-1 0 0 0,1 0 0 0 0,-1 1 0 0 0,0-1 0 0 0,0 1 0 0 0,0-1 0 0 0,0 1 0 0 0,0-1 0 0 0,0 0 0 0 0,0 1 0 0 0,0-1 0 0 0,0 1 0 0 0,0-1 0 0 0,0 1 2 0 0,-1 16 12 0 0,0-15-18 0 0,1 2 168 0 0,0 1-1 0 0,0-1 1 0 0,1 1-1 0 0,-1-1 1 0 0,1 1-1 0 0,0-1 1 0 0,1 1-162 0 0,2 17 927 0 0,-2-7-680 0 0,-1 1 1 0 0,-1-1 0 0 0,0 0 0 0 0,-1 0-1 0 0,0 1 1 0 0,-1-1 0 0 0,-1 0-1 0 0,0 0 1 0 0,-5 9-248 0 0,6-17 93 0 0,0 1 0 0 0,1-1 0 0 0,0 0-1 0 0,0 1 1 0 0,0 4-93 0 0,1-4 146 0 0,-1 0 0 0 0,0 0 0 0 0,-1 1 0 0 0,0-1-1 0 0,0 0-145 0 0,-5 6 281 0 0,-2 8 46 0 0,9-21-338 0 0,0 0-1 0 0,0 0 1 0 0,0 0 0 0 0,0 0-1 0 0,0 0 1 0 0,0 0-1 0 0,0 0 1 0 0,0-1-1 0 0,0 1 1 0 0,0 0-1 0 0,0 0 1 0 0,1 0-1 0 0,-1 0 1 0 0,0 0-1 0 0,1-1 1 0 0,-1 1-1 0 0,0 0 1 0 0,1 0-1 0 0,-1-1 1 0 0,1 1-1 0 0,-1 0 1 0 0,1 0-1 0 0,0-1 12 0 0,-1 3 20 0 0,0-1 240 0 0,5-4-226 0 0,-3 0-32 0 0,0 0 0 0 0,1 0 0 0 0,-1 0 0 0 0,0 0 0 0 0,0-1 0 0 0,0 1 0 0 0,0-1 0 0 0,-1 1 0 0 0,1-1 0 0 0,-1 0 0 0 0,1 0 0 0 0,-1 0-2 0 0,14-38-2 0 0,-15 40 2 0 0,5-13 0 0 0,-2 7 0 0 0,-1 0 0 0 0,1 0 0 0 0,-2 0 0 0 0,1 0 0 0 0,-1 0 0 0 0,0 0 0 0 0,-1 0 0 0 0,1-1 0 0 0,-1-8 0 0 0,1 0 0 0 0,1 1 0 0 0,1-1 0 0 0,0 1 0 0 0,1 0 0 0 0,0 0 0 0 0,2 0 0 0 0,6-25 0 0 0,-8 24 1 0 0,-2 12 1 0 0,0-1 0 0 0,-1 0 0 0 0,0 0 0 0 0,0 0 0 0 0,0 0 1 0 0,-1-2-3 0 0,0 4 22 0 0,1-1 0 0 0,-1 1 0 0 0,1-1 0 0 0,0 1 0 0 0,0-1 0 0 0,0 1 0 0 0,0 0 0 0 0,2-2-22 0 0,4-16 82 0 0,-7 20-83 0 0,1-3 4 0 0,8-2-21 0 0,-7 5-59 0 0,4 2-9 0 0,-5-1 85 0 0,0-1-1 0 0,0 1 1 0 0,0 0-1 0 0,0 1 0 0 0,0-1 1 0 0,0 0-1 0 0,0 0 0 0 0,0 0 1 0 0,0 0-1 0 0,0 1 1 0 0,0-1-1 0 0,0 0 0 0 0,-1 1 1 0 0,1-1-1 0 0,0 1 1 0 0,0-1-1 0 0,0 1 0 0 0,-1 0 1 0 0,1-1-1 0 0,0 1 1 0 0,0 0-1 0 0,-1-1 0 0 0,1 1 1 0 0,-1 0-1 0 0,1 0 1 0 0,0 0-1 0 0,-1-1 0 0 0,0 1 1 0 0,1 0-1 0 0,-1 0 1 0 0,1 0-1 0 0,-1 0 0 0 0,0 0 1 0 0,0 0-1 0 0,0 0 0 0 0,0 0 1 0 0,1 0-1 0 0,-1 0 2 0 0,0 2 13 0 0,0 1 0 0 0,0-1 0 0 0,0 0 0 0 0,0 1 0 0 0,0-1 0 0 0,0 0 0 0 0,-1 1 0 0 0,0-1-1 0 0,0 0 1 0 0,0 0 0 0 0,0 1 0 0 0,0-1 0 0 0,-1 0 0 0 0,1 0 0 0 0,-1 0 0 0 0,0-1-13 0 0,-2 5-16 0 0,-1 0 1 0 0,0-1-1 0 0,0 0 1 0 0,-1 0 0 0 0,-5 5 15 0 0,9-10-7 0 0,1 1 0 0 0,0-1 1 0 0,0 0-1 0 0,1 1 1 0 0,-1-1-1 0 0,0 0 0 0 0,0 1 1 0 0,1-1-1 0 0,-1 1 1 0 0,1-1-1 0 0,-1 1 1 0 0,1 0-1 0 0,-1 1 7 0 0,-2 8-12 0 0,3-11 12 0 0,-1 0 0 0 0,1 0 0 0 0,0 0 0 0 0,0 1 0 0 0,-1-1 0 0 0,1 0-1 0 0,0 0 1 0 0,0 1 0 0 0,0-1 0 0 0,0 0 0 0 0,0 0 0 0 0,-1 1 0 0 0,1-1 0 0 0,0 0 0 0 0,0 0-1 0 0,0 1 1 0 0,0-1 0 0 0,0 0 0 0 0,0 0 0 0 0,0 1 0 0 0,0-1 0 0 0,0 0 0 0 0,0 1-1 0 0,0-1 1 0 0,0 0 0 0 0,0 0 0 0 0,0 1 0 0 0,0-1 0 0 0,0 0 0 0 0,0 0 0 0 0,0 1 0 0 0,0-1-1 0 0,1 0 1 0 0,1 8 20 0 0,-2-7 68 0 0,2-1-42 0 0,0 0 1 0 0,0 0-1 0 0,0 0 0 0 0,0 0 0 0 0,0 1 0 0 0,-1-1 0 0 0,1 1 0 0 0,2 0-46 0 0,2 1 71 0 0,-1-2-84 0 0,0 0 0 0 0,0 0-1 0 0,0-1 1 0 0,0 0-1 0 0,-1 0 1 0 0,1 0 0 0 0,0 0-1 0 0,0-1 1 0 0,1 0 13 0 0,10-3-80 0 0,-4 1-29 0 0,0 0-1 0 0,-1-1 0 0 0,4-2 110 0 0,21-9 1 0 0,3 0 381 0 0,0-3-1 0 0,15-10-381 0 0,-30 15-48 0 0,-12 7 5 0 0,0-2-1 0 0,0 1 1 0 0,-1-2 0 0 0,0 0-1 0 0,-1 0 1 0 0,7-9 43 0 0,5-4-239 0 0,-11 11 141 0 0,-1-1 0 0 0,0 0-1 0 0,-1 0 1 0 0,-1-1 0 0 0,0 0 0 0 0,-1-1-1 0 0,1-2 99 0 0,-7 15 9 0 0,0 0 0 0 0,0 0-1 0 0,0 0 1 0 0,0-1 0 0 0,-1 1-1 0 0,1 0 1 0 0,0 0 0 0 0,-1-1 0 0 0,0 1-1 0 0,1-1 1 0 0,-1 1 0 0 0,0 0-1 0 0,0-1 1 0 0,-1 1 0 0 0,1-1-1 0 0,0 1 1 0 0,-1 0 0 0 0,0-1 0 0 0,1 1-1 0 0,-1 0 1 0 0,0 0 0 0 0,0-1-1 0 0,0 1-8 0 0,0 2-8 0 0,0-1 0 0 0,1 1 0 0 0,-1-1 0 0 0,1 1 0 0 0,-1 0 0 0 0,0-1 0 0 0,0 1 1 0 0,1 0-1 0 0,-1 0 0 0 0,0 0 0 0 0,1-1 0 0 0,-1 1 0 0 0,0 0 0 0 0,0 0 0 0 0,1 0 0 0 0,-1 0 0 0 0,0 0 0 0 0,0 0 0 0 0,1 1 0 0 0,-1-1 0 0 0,0 0 0 0 0,0 0 0 0 0,1 0 0 0 0,-1 1 0 0 0,0-1 0 0 0,0 1 8 0 0,-19 8-408 0 0,19-8 411 0 0,-2 2-28 0 0,-1 0 0 0 0,1 0 0 0 0,-1 0 1 0 0,1 1-1 0 0,0 0 0 0 0,0 0 0 0 0,1-1 0 0 0,-1 2 0 0 0,1-1 25 0 0,-13 17-388 0 0,10-14 299 0 0,1 0-1 0 0,-1 0 0 0 0,1 1 0 0 0,0-1 0 0 0,1 1 0 0 0,-2 5 90 0 0,-14 53 143 0 0,17-59-99 0 0,1-1 38 0 0,0 1-1 0 0,0-1 0 0 0,0 0 1 0 0,1 0-1 0 0,0 1 1 0 0,0-1-1 0 0,1 0 0 0 0,0 1 1 0 0,0-1-1 0 0,0 0 0 0 0,1 0 1 0 0,0 0-1 0 0,0 0 0 0 0,1 0 1 0 0,0 0-1 0 0,0-1 1 0 0,1 3-83 0 0,-1-3 20 0 0,0-1-1 0 0,1 1 0 0 0,-1-1 0 0 0,1 0 0 0 0,0 0 0 0 0,0 0 0 0 0,0-1 0 0 0,1 1 0 0 0,-1-1 0 0 0,1 0 0 0 0,0 0 0 0 0,-1-1 0 0 0,1 1 0 0 0,1-1 0 0 0,-1 0 0 0 0,0-1 0 0 0,0 1 0 0 0,1-1 0 0 0,-1 0 0 0 0,2 0-18 0 0,4 0 7 0 0,-1-1-1 0 0,0 0 1 0 0,1 0-1 0 0,1-1-6 0 0,-8 0 0 0 0,0 1 0 0 0,0-1 0 0 0,0-1 0 0 0,0 1-1 0 0,0 0 1 0 0,0-1 0 0 0,0 0 0 0 0,0 0 0 0 0,0 0-1 0 0,-1-1 1 0 0,2 0 0 0 0,-1 0-3 0 0,3-2 74 0 0,0-1 0 0 0,0 0 1 0 0,-1 0-1 0 0,1-1 0 0 0,-1 1 0 0 0,-1-1 1 0 0,1 0-1 0 0,-1-2-71 0 0,2-2-13 0 0,-2 4-55 0 0,0-1 0 0 0,-1-1 1 0 0,0 1-1 0 0,0-3 68 0 0,-3 8-13 0 0,0 1 0 0 0,0-1 0 0 0,-1 0-1 0 0,1 1 1 0 0,-1-1 0 0 0,0 0 0 0 0,0 0 0 0 0,0 0-1 0 0,0 1 1 0 0,0-1 0 0 0,-1 0 0 0 0,1 0 0 0 0,-1 1 0 0 0,0-1-1 0 0,0 0 1 0 0,0 0 13 0 0,-3-4 0 0 0,2 7 0 0 0,1 1 0 0 0,-4 2 22 0 0,-1 0 0 0 0,1 0-1 0 0,0 1 1 0 0,1-1 0 0 0,-1 1-1 0 0,1 0 1 0 0,0 1 0 0 0,-1-1-22 0 0,1 1-31 0 0,1-1 1 0 0,-1 1 0 0 0,1 0 0 0 0,0 0-1 0 0,0 0 1 0 0,0 2 30 0 0,2-5 8 0 0,0 0 1 0 0,0 0-1 0 0,0-1 0 0 0,1 1 0 0 0,-1 0 0 0 0,1 0 0 0 0,0 0 0 0 0,-1 0 0 0 0,1 0 1 0 0,0 0-1 0 0,0 0 0 0 0,0 0 0 0 0,0 0 0 0 0,1 0 0 0 0,-1 0 0 0 0,0 0 1 0 0,1 0-1 0 0,0 0 0 0 0,-1 0 0 0 0,2 1-8 0 0,-1-1 12 0 0,1 0 0 0 0,0-1 0 0 0,0 1 0 0 0,0-1 0 0 0,0 1 0 0 0,0-1 0 0 0,0 0 0 0 0,0 1 0 0 0,0-1 0 0 0,0 0 0 0 0,1-1-1 0 0,-1 1 1 0 0,0 0 0 0 0,3 0-12 0 0,40 7 25 0 0,-39-7 2 0 0,11 2-17 0 0,-4-1-10 0 0,-1-1 0 0 0,11 1 0 0 0,21-1-12 0 0,-19 0-468 0 0,1-1 0 0 0,13-2 480 0 0,-14-1-988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6:37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44 6448 0 0,'7'-12'618'0'0,"-6"11"-494"0"0,0-1-1 0 0,0 1 0 0 0,0-1 0 0 0,0 0 1 0 0,0 0-1 0 0,0 1 0 0 0,-1-1 1 0 0,1 0-1 0 0,0 0 0 0 0,-1 0 0 0 0,0 0-123 0 0,0-3 1374 0 0,0-1 3123 0 0,-8 14-2576 0 0,-15 16-188 0 0,16-17-1300 0 0,0 0 0 0 0,1 1 0 0 0,-5 7-433 0 0,-13 18-241 0 0,16-24 283 0 0,1 1-1 0 0,0 0 1 0 0,1 0 0 0 0,0 1 0 0 0,1-1-1 0 0,-1 3-41 0 0,4-5 62 0 0,-4 6-8 0 0,2 0 0 0 0,-2 9-54 0 0,5-19-1 0 0,0 0 0 0 0,1-1 0 0 0,0 1 1 0 0,-1 0-1 0 0,1 0 0 0 0,1 0 0 0 0,-1-1 0 0 0,0 1 1 0 0,1 0-1 0 0,0 0 0 0 0,0-1 0 0 0,1 3 1 0 0,6 13 3 0 0,1 0 0 0 0,1-1 0 0 0,0 0 0 0 0,10 10-3 0 0,-10-13 31 0 0,3 1 90 0 0,-1 2 0 0 0,9 18-121 0 0,-18-31 85 0 0,0 1 0 0 0,-1-1 0 0 0,0 1 0 0 0,0 0 0 0 0,-1 0 1 0 0,1 0-1 0 0,-1-1 0 0 0,0 1 0 0 0,-1 1 0 0 0,0-1 0 0 0,0 0 0 0 0,0 3-85 0 0,-1-7 66 0 0,0 1 1 0 0,0-1 0 0 0,0 1 0 0 0,-1-1-1 0 0,1 0 1 0 0,0 1 0 0 0,-1-1 0 0 0,0 0-1 0 0,1 0 1 0 0,-1 0 0 0 0,0-1-1 0 0,0 1 1 0 0,0 0 0 0 0,0-1 0 0 0,0 1-1 0 0,-1-1 1 0 0,1 1 0 0 0,0-1 0 0 0,-1 0-1 0 0,-2 1-66 0 0,0-1 88 0 0,0 0 0 0 0,0-1 0 0 0,-1 1 0 0 0,1-1 0 0 0,0 0 0 0 0,-1 0 0 0 0,1-1-1 0 0,0 0 1 0 0,0 1 0 0 0,-1-2 0 0 0,1 1 0 0 0,0-1 0 0 0,0 0 0 0 0,-1 0-88 0 0,-10-6 348 0 0,0-1-1 0 0,0 0 1 0 0,-7-7-348 0 0,5 4-2 0 0,14 9 36 0 0,0 0-1 0 0,1 0 1 0 0,-1-1-1 0 0,1 1 1 0 0,0-1-1 0 0,0 0 1 0 0,0 0-1 0 0,0 0 1 0 0,1 0-1 0 0,0-1 1 0 0,-1 1-1 0 0,2-1 1 0 0,-2-3-34 0 0,-6-11 92 0 0,9 17-82 0 0,-1 0 0 0 0,1 1 0 0 0,-1-1-1 0 0,1 0 1 0 0,0 0 0 0 0,0 1 0 0 0,0-1 0 0 0,-1 0 0 0 0,2 0-1 0 0,-1 0 1 0 0,0 1 0 0 0,0-1 0 0 0,1 0 0 0 0,-1 0-1 0 0,1 1 1 0 0,-1-1 0 0 0,1 0 0 0 0,0 1 0 0 0,-1-1-1 0 0,1 1 1 0 0,0-1 0 0 0,0 1 0 0 0,0-1 0 0 0,1 1-1 0 0,-1-1 1 0 0,0 1 0 0 0,0 0 0 0 0,1 0 0 0 0,-1 0-1 0 0,1 0 1 0 0,0-1-10 0 0,14-5-811 0 0,-6 2 244 0 0,0 1 0 0 0,1 0 0 0 0,2 0 567 0 0,21-4-6662 0 0,-12 5-219 0 0</inkml:trace>
  <inkml:trace contextRef="#ctx0" brushRef="#br0" timeOffset="1459.12">627 252 3680 0 0,'-2'-1'93'0'0,"1"1"-76"0"0,1 0-1 0 0,-1 0 0 0 0,0 0 0 0 0,1-1 0 0 0,-1 1 0 0 0,1 0 0 0 0,-1 0 0 0 0,1 0 0 0 0,-1 0 0 0 0,1 0 0 0 0,-1 1 0 0 0,1-1 0 0 0,-1 0 1 0 0,0 0-1 0 0,1 0 0 0 0,-1 0 0 0 0,1 0 0 0 0,-1 1 0 0 0,1-1 0 0 0,-1 0 0 0 0,1 1 0 0 0,0-1 0 0 0,-1 0 0 0 0,1 1 0 0 0,-1-1 0 0 0,1 0 1 0 0,0 1-1 0 0,-1-1 0 0 0,1 1 0 0 0,0-1 0 0 0,-1 1-16 0 0,-8 0 2697 0 0,9-1-2598 0 0,-1 0 0 0 0,1 0-1 0 0,0 0 1 0 0,-1 0-1 0 0,1 0 1 0 0,0 0-1 0 0,-1 0 1 0 0,1 0-1 0 0,0 0 1 0 0,-1 0-1 0 0,1 0 1 0 0,0 0 0 0 0,-1 0-1 0 0,1 0 1 0 0,0 0-1 0 0,-1 0 1 0 0,1 1-1 0 0,0-1 1 0 0,-1 0-1 0 0,1 0 1 0 0,0 0-1 0 0,0 0 1 0 0,-1 1 0 0 0,1-1-1 0 0,0 0 1 0 0,0 0-1 0 0,-1 0 1 0 0,1 1-1 0 0,0-1 1 0 0,0 0-1 0 0,0 0 1 0 0,-1 1-1 0 0,1-1 1 0 0,0 0 0 0 0,0 1-1 0 0,0-1 1 0 0,0 0-99 0 0,-17 5 2869 0 0,12-5 2825 0 0,8-4-5421 0 0,0-1 0 0 0,0 1 0 0 0,0 0 0 0 0,0 0 0 0 0,1 0 0 0 0,-1 0 0 0 0,4-1-273 0 0,5-7 343 0 0,-2 2-151 0 0,0 1 1 0 0,1 0 0 0 0,0 1 0 0 0,0 1-1 0 0,1 0 1 0 0,0 0 0 0 0,7-2-193 0 0,-13 6 40 0 0,-1 1-1 0 0,1-1 1 0 0,0 1-1 0 0,0 1 1 0 0,0-1 0 0 0,0 1-1 0 0,0 0 1 0 0,0 1 0 0 0,0-1-1 0 0,0 1 1 0 0,0 0 0 0 0,1 1-1 0 0,-1-1 1 0 0,0 1-1 0 0,0 0 1 0 0,0 1 0 0 0,0 0-1 0 0,2 1-39 0 0,0 0 0 0 0,0 1 0 0 0,-1 0 0 0 0,0 0 0 0 0,6 5 0 0 0,-9-6 0 0 0,1 0 0 0 0,-1 0 0 0 0,1-1 0 0 0,0 1 0 0 0,-1-1 0 0 0,1 0 0 0 0,0-1 0 0 0,0 1 0 0 0,0-1 0 0 0,1 0 0 0 0,-1 0 0 0 0,0 0 0 0 0,0-1 0 0 0,3 0 0 0 0,1-1 0 0 0,-1 1 0 0 0,0-2 0 0 0,-1 1 0 0 0,1-1 0 0 0,0 0 0 0 0,0-1 0 0 0,7-3 0 0 0,-11 3 0 0 0,1 0 0 0 0,-1 0 0 0 0,0 0 0 0 0,1 0 0 0 0,-2-1 0 0 0,1 0 0 0 0,0 1 0 0 0,-1-2 0 0 0,2 0 0 0 0,3-5 0 0 0,-8 10 0 0 0,1-1 0 0 0,-1 1 0 0 0,1 0 0 0 0,-1-1 0 0 0,0 1 0 0 0,1-1 0 0 0,-1 1 0 0 0,0-1 0 0 0,0 1 0 0 0,1-1 0 0 0,-1 0 0 0 0,0 1 0 0 0,0-1 0 0 0,0 1 0 0 0,0-1 0 0 0,1 1 0 0 0,-1-1 0 0 0,0 0 0 0 0,0 1 0 0 0,0-1 0 0 0,0 1 0 0 0,-1-1 0 0 0,1 0 0 0 0,0 0 0 0 0,0-2 0 0 0,0 3-5 0 0,-1-1 0 0 0,1 0 0 0 0,0 1 0 0 0,0-1 0 0 0,0 1 0 0 0,0-1 0 0 0,-1 1 0 0 0,1-1 0 0 0,0 1 0 0 0,-1-1 0 0 0,1 1 0 0 0,0-1 0 0 0,-1 1 0 0 0,1 0 0 0 0,0-1 0 0 0,-1 1-1 0 0,1 0 1 0 0,-1-1 0 0 0,1 1 0 0 0,-1 0 0 0 0,1-1 0 0 0,-1 1 0 0 0,1 0 0 0 0,-1 0 0 0 0,1-1 0 0 0,-1 1 0 0 0,1 0 0 0 0,-1 0 0 0 0,1 0 0 0 0,-1 0 0 0 0,0 0 0 0 0,1 0 0 0 0,-1 0 0 0 0,1 0 0 0 0,-1 0 0 0 0,0 0 5 0 0,1 0-48 0 0,-5 0-174 0 0,1 0-1 0 0,0 0 1 0 0,-1 0 0 0 0,1 0-1 0 0,0 1 1 0 0,-1 0 0 0 0,1 0-1 0 0,0 0 1 0 0,-1 1 222 0 0,-37 16-1124 0 0,35-14 894 0 0,-38 23-210 0 0,-3 0-454 0 0,47-26 627 0 0,1-1-12 0 0,0 0-1 0 0,-2 0 47 0 0,-2 2 420 0 0,1-4 2619 0 0,1 2-2769 0 0,1 1 0 0 0,0-1-1 0 0,-1 1 1 0 0,1 0 0 0 0,0 0-1 0 0,0 0 1 0 0,0 0 0 0 0,0 0 0 0 0,0 0-1 0 0,0 0 1 0 0,0 0 0 0 0,0 0-1 0 0,0 0 1 0 0,1 0 0 0 0,-1 1-1 0 0,0-1 1 0 0,1 0-37 0 0,-1 1 56 0 0,-3 4 7 0 0,1 1 0 0 0,0-1 0 0 0,0 1 0 0 0,0 3-63 0 0,-6 13-4 0 0,-10 14 834 0 0,13-27-622 0 0,1 0 1 0 0,0 0-1 0 0,1 1 0 0 0,0-1 1 0 0,0 1-1 0 0,1 1-208 0 0,1-2 74 0 0,0-1 0 0 0,0 1 0 0 0,1 1-1 0 0,0-1 1 0 0,1 0 0 0 0,1 7-74 0 0,0-6 633 0 0,-1-7-513 0 0,0 0 0 0 0,1 0 0 0 0,-1-1-1 0 0,1 1 1 0 0,0 0 0 0 0,0-1 0 0 0,0 1-1 0 0,1-1-119 0 0,-1-1 1 0 0,0 0 0 0 0,1 0 0 0 0,-1 0 0 0 0,1 0 0 0 0,0 0 0 0 0,0 0 0 0 0,0 0 0 0 0,0-1 0 0 0,0 1 0 0 0,0-1 0 0 0,0 0 0 0 0,0 0 0 0 0,1 1 0 0 0,1-1-1 0 0,1 1 0 0 0,-1 0 0 0 0,1-1 0 0 0,0 0 0 0 0,-1 0 0 0 0,1 0 0 0 0,0 0 0 0 0,0-1 0 0 0,0 0 0 0 0,-1 0 0 0 0,1 0 0 0 0,0-1 0 0 0,0 1 0 0 0,0-1 0 0 0,0 0 0 0 0,-2 1 0 0 0,2-3 0 0 0,5-2 0 0 0,-7 4-143 0 0,0 0-1 0 0,-1-1 1 0 0,1 1 0 0 0,-1-1-1 0 0,0 0 1 0 0,1 0-1 0 0,-1 0 1 0 0,0 0 0 0 0,0 0-1 0 0,0 0 1 0 0,0 0-1 0 0,-1-1 1 0 0,1 1 0 0 0,0-1-1 0 0,0-1 144 0 0,3-4-2007 0 0,-1-1-5842 0 0</inkml:trace>
  <inkml:trace contextRef="#ctx0" brushRef="#br0" timeOffset="2062.069">1188 415 4608 0 0,'0'0'353'0'0,"0"0"-71"0"0,0 0 559 0 0,0 0 265 0 0,0 0 57 0 0,0 0-30 0 0,0 0-170 0 0,0 0-71 0 0,0 0-17 0 0,0 0 6 0 0,0 0 38 0 0,0 0 10 0 0,0 0 6 0 0,0 0-44 0 0,0 0-185 0 0,0 0-88 0 0,0 0-11 0 0,0 0-43 0 0,1 2-159 0 0,3 16 277 0 0,-1-1 0 0 0,0 1 0 0 0,-2 0-1 0 0,0 0-681 0 0,1 7 813 0 0,1-1 1 0 0,1 3-814 0 0,-2-16 178 0 0,-1 0 0 0 0,-1 0 0 0 0,1 0 0 0 0,-2 0 0 0 0,0 5-178 0 0,-1 21 436 0 0,-2 24-214 0 0,-1-37-254 0 0,3-20 205 0 0,1 0 1 0 0,0 1 0 0 0,0-1-1 0 0,1 0 1 0 0,-1 3-174 0 0,1-6 264 0 0,0-1-128 0 0,0 0-59 0 0,0 0-12 0 0,0 0-30 0 0,0 0-114 0 0,0 0-11 0 0,0 0-137 0 0,0 0-608 0 0,0 0-263 0 0,0 0-56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6:36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44 198 10336 0 0,'5'-12'297'0'0,"7"-19"422"0"0,-11 28-712 0 0,0 1 1 0 0,-1 0-1 0 0,0 0 1 0 0,0 0-1 0 0,1 0 0 0 0,-1 0 1 0 0,0 0-1 0 0,-1 0 1 0 0,1 0-1 0 0,0-1 0 0 0,-1 1 1 0 0,1 0-1 0 0,-1 0 1 0 0,0 0-8 0 0,1 1 7 0 0,0 0 1 0 0,0 0 0 0 0,-1 0 0 0 0,1 0 0 0 0,0 0-1 0 0,0 0 1 0 0,0 0 0 0 0,0 0 0 0 0,0 0 0 0 0,0 0-1 0 0,0 0 1 0 0,1 0 0 0 0,-1 0 0 0 0,0 0 0 0 0,0 0-1 0 0,1 0 1 0 0,-1 0 0 0 0,1-1-8 0 0,-1 1 22 0 0,1 0-1 0 0,-1 0 1 0 0,1 0 0 0 0,-1 0 0 0 0,0 0 0 0 0,1 0-1 0 0,-1 0 1 0 0,0 0 0 0 0,0 0 0 0 0,0 0 0 0 0,0 0-1 0 0,0 0 1 0 0,0 0 0 0 0,0 0 0 0 0,0 0-1 0 0,-1 0 1 0 0,1 0 0 0 0,0 0 0 0 0,0 0 0 0 0,-1-1-22 0 0,-1-2 86 0 0,0 1 18 0 0,0 0-1 0 0,1 0 1 0 0,0 1-1 0 0,0-1 0 0 0,0 0 1 0 0,0 0-1 0 0,0-1 0 0 0,1 1 1 0 0,-1 0-1 0 0,1 0 1 0 0,0-1-104 0 0,0 3 29 0 0,-1 0 0 0 0,1 1 0 0 0,0-1 0 0 0,0 0 0 0 0,0 1 1 0 0,-1-1-1 0 0,1 1 0 0 0,0-1 0 0 0,-1 1 0 0 0,1-1 1 0 0,-1 1-1 0 0,1-1 0 0 0,-1 1 0 0 0,1-1 0 0 0,-1 1 0 0 0,1-1 1 0 0,-1 1-1 0 0,1 0 0 0 0,-1-1 0 0 0,1 1 0 0 0,-1 0 0 0 0,1-1 1 0 0,-1 1-1 0 0,0 0 0 0 0,1 0 0 0 0,-1-1-29 0 0,0 1 36 0 0,1 0-1 0 0,-1 0 1 0 0,1 0 0 0 0,0 0-1 0 0,-1 0 1 0 0,1 0 0 0 0,-1 0-1 0 0,1-1 1 0 0,0 1-1 0 0,-1 0 1 0 0,1 0 0 0 0,-1-1-1 0 0,1 1 1 0 0,0 0 0 0 0,-1 0-1 0 0,1-1 1 0 0,0 1 0 0 0,-1 0-1 0 0,1-1 1 0 0,0 1-1 0 0,0 0 1 0 0,-1-1 0 0 0,1 1-1 0 0,0-1 1 0 0,0 1 0 0 0,0-1-1 0 0,0 1 1 0 0,0 0-1 0 0,-1-1 1 0 0,1 1 0 0 0,0-1-1 0 0,0 1 1 0 0,0-1 0 0 0,0 1-1 0 0,0 0 1 0 0,0-1-36 0 0,0 0 44 0 0,0 1 0 0 0,0-1 0 0 0,0 1 1 0 0,0-1-1 0 0,0 1 0 0 0,0-1 0 0 0,0 1 1 0 0,0-1-1 0 0,0 1 0 0 0,0-1 0 0 0,0 1 0 0 0,-1-1 1 0 0,1 1-1 0 0,0-1 0 0 0,0 1 0 0 0,-1-1 0 0 0,1 1 1 0 0,0-1-1 0 0,-1 1 0 0 0,1 0 0 0 0,-1-1-44 0 0,-1-4 3533 0 0,0 37-3070 0 0,2-25-503 0 0,0 1-1 0 0,-1-1 1 0 0,0 0-1 0 0,-1 6 41 0 0,-2 3 14 0 0,0 0-1 0 0,1 0 0 0 0,1 1 0 0 0,0-1 0 0 0,2 0 0 0 0,0 1 1 0 0,0-1-1 0 0,3 12-13 0 0,0-11 7 0 0,-2 1 0 0 0,1 6-7 0 0,-2-9-19 0 0,1 1 0 0 0,1-1 0 0 0,2 9 19 0 0,-4-24 0 0 0,3 8-2 0 0,-1 0 1 0 0,-1 0-1 0 0,1 0 1 0 0,-1 0-1 0 0,-1 0 1 0 0,0 0-1 0 0,0 6 2 0 0,0-9 0 0 0,0 0 0 0 0,1 0-1 0 0,-1-1 1 0 0,1 1 0 0 0,0 0-1 0 0,0 0 1 0 0,1-1 0 0 0,0 1 0 0 0,-1 0 11 0 0,1 1 1 0 0,-1-1-1 0 0,1 1 1 0 0,-1 0-1 0 0,-1-1 1 0 0,1 2-12 0 0,-1 12 5 0 0,1 1-1 0 0,1-1 0 0 0,3 7-4 0 0,-5-24 0 0 0,0 1 0 0 0,0-1 0 0 0,0 0 0 0 0,0 1 0 0 0,-1-1 0 0 0,1 0 0 0 0,0 0 0 0 0,-1 2 0 0 0,0-3 0 0 0,1 0 0 0 0,-1 1 0 0 0,1-1 0 0 0,0 1 0 0 0,0-1 0 0 0,-1 1 0 0 0,1-1 0 0 0,0 1 0 0 0,0-1 0 0 0,1 1 0 0 0,-1-1 0 0 0,0 1 0 0 0,0-1 0 0 0,1 1 0 0 0,-1-1 0 0 0,1 0 0 0 0,-1 1 0 0 0,1-1 0 0 0,5 7 1 0 0,-5-7 3 0 0,0 0 0 0 0,0 0 0 0 0,-1 0 0 0 0,1 0 0 0 0,0 0 0 0 0,-1 0-1 0 0,1 0 1 0 0,0 0 0 0 0,-1 0 0 0 0,1 0 0 0 0,-1 0 0 0 0,0 1 0 0 0,1-1-1 0 0,-1 0 1 0 0,0 0 0 0 0,0 1 0 0 0,0-1-4 0 0,1 0 4 0 0,-1 0-1 0 0,1 0 0 0 0,-1-1 1 0 0,1 1-1 0 0,0 0 1 0 0,-1-1-1 0 0,1 1 1 0 0,-1-1-1 0 0,1 1 1 0 0,0-1-1 0 0,0 1 1 0 0,-1-1-1 0 0,1 0 1 0 0,0 1-1 0 0,0-1 1 0 0,0 0-1 0 0,0 1 1 0 0,-1-1-1 0 0,1 0 1 0 0,0 0-1 0 0,0 0 1 0 0,0 0-1 0 0,0 0 1 0 0,0 0-1 0 0,0 0-3 0 0,24 1 132 0 0,-16-3-42 0 0,1 0 0 0 0,-1-1 0 0 0,0 0 0 0 0,2-2-90 0 0,-1 1 16 0 0,-8 3-10 0 0,0 1-1 0 0,0-2 1 0 0,0 1 0 0 0,0 0 0 0 0,0 0 0 0 0,0 0-1 0 0,-1-1 1 0 0,1 1 0 0 0,0-1 0 0 0,-1 1 0 0 0,0-1-1 0 0,1 0 1 0 0,-1 0-6 0 0,13-12 62 0 0,-11 11-35 0 0,0 1 14 0 0,0 0 0 0 0,0 0 0 0 0,-1 0 0 0 0,1 0 0 0 0,-1 0 0 0 0,1-1 1 0 0,-1 1-1 0 0,0-1 0 0 0,0 0 0 0 0,0 0 0 0 0,-1 1 0 0 0,1-1 0 0 0,0 0 1 0 0,-1-1-1 0 0,0 1 0 0 0,0 0 0 0 0,0 0 0 0 0,0-1 0 0 0,0 1 0 0 0,-1-2-41 0 0,1-1 52 0 0,1 0-1 0 0,-1 1 0 0 0,1-1 0 0 0,0 0 0 0 0,0 0 0 0 0,2-1-51 0 0,0-3 53 0 0,-4 9-47 0 0,1-1 0 0 0,-1 1 0 0 0,1 0 0 0 0,-1-1 1 0 0,0 1-1 0 0,0-1 0 0 0,0 1 0 0 0,0-1 0 0 0,0 1 0 0 0,0-1 0 0 0,0 1 0 0 0,0-1 0 0 0,-1 1 0 0 0,1-1 0 0 0,0 1 0 0 0,-1 0 0 0 0,0-2-6 0 0,0 2 0 0 0,1-1 0 0 0,-1 1 0 0 0,1-1 0 0 0,0 1 0 0 0,-1 0 0 0 0,1-1 1 0 0,0 1-1 0 0,0-1 0 0 0,0 1 0 0 0,0-1 0 0 0,0 1 0 0 0,0-1 0 0 0,0 1 0 0 0,1-1 0 0 0,-1 1 0 0 0,1-1 0 0 0,4-11 1 0 0,-3 10 0 0 0,-1 0 0 0 0,0 1 0 0 0,0-1 0 0 0,0 0-1 0 0,0 0 1 0 0,0 0 0 0 0,-1 0 0 0 0,1 0 0 0 0,-1 0 0 0 0,0 0 0 0 0,0-2-1 0 0,0-2 22 0 0,-1 5-20 0 0,1 0-1 0 0,0 1 1 0 0,-1-1-1 0 0,1 0 1 0 0,0 0-1 0 0,0 0 1 0 0,0 0 0 0 0,1 1-1 0 0,-1-1 1 0 0,0 0-1 0 0,1 0 1 0 0,-1 0-1 0 0,1 1 1 0 0,0-1 0 0 0,-1 0-1 0 0,1 1 1 0 0,0-1-1 0 0,0 0 1 0 0,0 1-1 0 0,1-1-1 0 0,-2 1 0 0 0,0 1-1 0 0,0-1 1 0 0,1 1-1 0 0,-1-1 1 0 0,0 1-1 0 0,0-1 1 0 0,0 1-1 0 0,0-1 1 0 0,0 1-1 0 0,0-1 1 0 0,0 1-1 0 0,0-1 1 0 0,0 1-1 0 0,0-1 1 0 0,0 1-1 0 0,0-1 1 0 0,0 1-1 0 0,-1-1 1 0 0,1 1-1 0 0,0-1 1 0 0,0 1-1 0 0,0-1 1 0 0,-1 1-1 0 0,1-1 1 0 0,0 1-1 0 0,-1 0 1 0 0,1-1-1 0 0,0 1 1 0 0,-8-8 360 0 0,-10 15-346 0 0,15-7-13 0 0,0 1-1 0 0,1 0 1 0 0,-1-1-1 0 0,0 1 1 0 0,1 0 0 0 0,-1 1-1 0 0,1-1 1 0 0,-1 0-1 0 0,1 1 1 0 0,0-1-1 0 0,0 1 1 0 0,0 0 0 0 0,0 0-1 0 0,0 0 1 0 0,0 0-1 0 0,0 0 1 0 0,0 0-1 0 0,1 0 1 0 0,-1 2-1 0 0,1-3 3 0 0,0 0 1 0 0,0 0-1 0 0,1 0 0 0 0,-1 1 1 0 0,0-1-1 0 0,0 0 0 0 0,0 0 1 0 0,0 0-1 0 0,-1 0 0 0 0,1-1 0 0 0,0 1 1 0 0,0 0-1 0 0,0 0 0 0 0,-1-1 1 0 0,1 1-1 0 0,-2 0-3 0 0,2-1 0 0 0,0 1 0 0 0,-1-1 0 0 0,1 1 0 0 0,0-1 0 0 0,0 1 0 0 0,0 0 0 0 0,0 0 0 0 0,0-1 0 0 0,0 1 0 0 0,0 0 0 0 0,0 0 0 0 0,0 0 0 0 0,0 0 0 0 0,0 0 0 0 0,1 0 0 0 0,-1 0 0 0 0,0 0 0 0 0,1 1 0 0 0,-1-1 0 0 0,-1 19 0 0 0,2-17 0 0 0,0-1 0 0 0,0 1 0 0 0,0-1 0 0 0,-1 1 0 0 0,1-1 0 0 0,-1 1 0 0 0,1-1 0 0 0,-1 1 0 0 0,0-1 0 0 0,0 0 0 0 0,0-1 0 0 0,0 1 0 0 0,0 0 0 0 0,1 0 0 0 0,-1 0 0 0 0,0 0 0 0 0,1 0 0 0 0,-1 0 0 0 0,1 0 0 0 0,-1 0 0 0 0,1 0 0 0 0,0 0 0 0 0,0 0 0 0 0,0 0 0 0 0,0 1 0 0 0,1-1 0 0 0,-1 0 0 0 0,0 0 0 0 0,1 0 0 0 0,0 1 0 0 0,4 4 0 0 0,-4-6 0 0 0,-1 0 0 0 0,1 0 0 0 0,0 0 0 0 0,0 0 0 0 0,-1 0 0 0 0,1 0 0 0 0,0 0 0 0 0,-1 1 0 0 0,1-1 0 0 0,-1 0 0 0 0,0 0 0 0 0,1 0 0 0 0,-1 1 0 0 0,0-1 0 0 0,0 1 0 0 0,0 0 0 0 0,0 0 0 0 0,0 1 0 0 0,0-1 0 0 0,0 0 0 0 0,0 0 0 0 0,1 0 0 0 0,-1 0 0 0 0,1 0 0 0 0,-1 0 0 0 0,1 0 0 0 0,0 0 0 0 0,0-1 0 0 0,0 1 0 0 0,0 0 0 0 0,0 0 0 0 0,0-1 0 0 0,0 1 0 0 0,1 0 0 0 0,-1-1 0 0 0,0 1 0 0 0,1-1 0 0 0,-1 1 0 0 0,0-1 0 0 0,0 0 0 0 0,0 0 0 0 0,0 1 0 0 0,-1-1 0 0 0,1 1 0 0 0,-1-1 0 0 0,1 1 0 0 0,-1-1 0 0 0,1 1 0 0 0,-1-1 0 0 0,0 1 0 0 0,0-1 0 0 0,1 1 0 0 0,-1 0 0 0 0,0-1 0 0 0,0 1 0 0 0,0-1 0 0 0,0 0 0 0 0,0 1 0 0 0,1-1 0 0 0,-1 0 0 0 0,1 0 0 0 0,-1 1 0 0 0,1-1 0 0 0,-1 0 0 0 0,1 0 0 0 0,0 0 0 0 0,0 0 0 0 0,-1 1 0 0 0,1-1 0 0 0,0 0 0 0 0,0 0 0 0 0,0-1 0 0 0,0 1 0 0 0,0 0 0 0 0,0 0 0 0 0,0 0 0 0 0,4 0 0 0 0,-3 0 0 0 0,-1-1 0 0 0,1 1 0 0 0,-1-1 0 0 0,0 1 0 0 0,1 0 0 0 0,-1-1 0 0 0,0 1 0 0 0,1 0 0 0 0,-1 0 0 0 0,0 0 0 0 0,0 0 0 0 0,0 0 0 0 0,1 1 0 0 0,-1-1 0 0 0,0-1 0 0 0,0 1 0 0 0,0 0 0 0 0,0-1 0 0 0,0 1 0 0 0,0-1 0 0 0,1 1 0 0 0,-1-1 0 0 0,0 1 0 0 0,0-1 0 0 0,0 0 0 0 0,1 0 0 0 0,-1 0 0 0 0,0 0 0 0 0,1 0 0 0 0,0 0 0 0 0,4 0 0 0 0,2 1 24 0 0,0-1 0 0 0,0 0-1 0 0,0-1 1 0 0,-1 0 0 0 0,1 0 0 0 0,0-1-1 0 0,0 0 1 0 0,5-2-24 0 0,3 0 2 0 0,-6 0 24 0 0,0-1-1 0 0,0 1 1 0 0,0-2 0 0 0,0 0-1 0 0,4-3-25 0 0,-4 2 39 0 0,-1 1 21 0 0,-1 0 0 0 0,-1-1 0 0 0,1 0 0 0 0,5-7-60 0 0,5-5 163 0 0,-15 16-128 0 0,0 0 0 0 0,-1 0-1 0 0,0 0 1 0 0,1-1 0 0 0,-1 1 0 0 0,-1-1 0 0 0,1 0 0 0 0,0 1 0 0 0,-1-1 0 0 0,0 0 0 0 0,0 0 0 0 0,0 0 0 0 0,0-4-35 0 0,0 1-21 0 0,1 1 0 0 0,0-1-1 0 0,0 0 1 0 0,2-3 21 0 0,-2 7-11 0 0,0-1 1 0 0,-1 0-1 0 0,0 1 0 0 0,1-1 1 0 0,-1 0-1 0 0,-1 0 0 0 0,1 0 1 0 0,0 0-1 0 0,-1 0 0 0 0,0 0 1 0 0,0 0-1 0 0,0 0 0 0 0,0 0 1 0 0,-2-3 10 0 0,2 3 21 0 0,0 0 0 0 0,0-1 1 0 0,1 1-1 0 0,-1 0 0 0 0,1 0 1 0 0,0 0-1 0 0,0 0 0 0 0,0 0 1 0 0,1-2-22 0 0,0 1 16 0 0,-1 0 1 0 0,0 0-1 0 0,1-1 0 0 0,-2 1 1 0 0,1-1-1 0 0,-1 0-16 0 0,0 1-1 0 0,1 1-1 0 0,-1-1 0 0 0,1 0 1 0 0,-1 0-1 0 0,1 0 0 0 0,1 1 1 0 0,-1-1-1 0 0,2-3 2 0 0,-2 7-10 0 0,-1 0 0 0 0,1 0 0 0 0,-1 0 0 0 0,1 0 0 0 0,-1 0 0 0 0,0 0 0 0 0,0 0 0 0 0,1 0 0 0 0,-1 0 0 0 0,0 0 0 0 0,0 0 1 0 0,0 0-1 0 0,0 0 0 0 0,0 0 0 0 0,0 0 0 0 0,0 0 0 0 0,-1 0 0 0 0,1 0 0 0 0,0 0 0 0 0,-1 0 0 0 0,1 0 0 0 0,0 0 0 0 0,-1 0 0 0 0,1 0 0 0 0,-1 0 0 0 0,0 0 10 0 0,5-7 66 0 0,-11 4 36 0 0,6 4-100 0 0,0 0-1 0 0,0 0 0 0 0,0 0 0 0 0,-1 0 0 0 0,1 0 1 0 0,0 0-1 0 0,0 0 0 0 0,0 0 0 0 0,0 0 1 0 0,0 0-1 0 0,0 1 0 0 0,0-1 0 0 0,0 0 0 0 0,0 1 1 0 0,0-1-1 0 0,0 1 0 0 0,0-1 0 0 0,0 1 1 0 0,0 0-1 0 0,0-1 0 0 0,1 1 0 0 0,-1 0 1 0 0,0-1-1 0 0,0 2-1 0 0,0-2-8 0 0,-1 3-40 0 0,-1 0 0 0 0,1 1 1 0 0,0-1-1 0 0,0 0 0 0 0,1 1 1 0 0,-1-1-1 0 0,1 1 1 0 0,0-1-1 0 0,-1 2 48 0 0,-4 12-127 0 0,4-13 95 0 0,1 0 0 0 0,0 0 0 0 0,0 0 1 0 0,1 1-1 0 0,-1-1 0 0 0,1 0 1 0 0,0 0-1 0 0,0 0 0 0 0,1 1 1 0 0,0 2 31 0 0,-1 19 26 0 0,0-17 7 0 0,0-1 1 0 0,1 1-1 0 0,0 0 0 0 0,0-1 1 0 0,1 0-1 0 0,0 1 0 0 0,0-1 1 0 0,1 0-1 0 0,2 5-33 0 0,-4-10-18 0 0,-1 0 0 0 0,1 1 0 0 0,-1-1 0 0 0,1 0 0 0 0,-1 0 0 0 0,0 1 0 0 0,0-1 0 0 0,-1 0 0 0 0,1 1 0 0 0,-1-1 18 0 0,0 1-18 0 0,1 0-1 0 0,0 0 1 0 0,0 0-1 0 0,0 0 1 0 0,0 0-1 0 0,1 1 19 0 0,3 16-16 0 0,-2-16 14 0 0,-1 0 1 0 0,0 0-1 0 0,0 1 0 0 0,0-1 1 0 0,-1 0-1 0 0,0 1 0 0 0,0 4 2 0 0,-1-6 10 0 0,1 0 0 0 0,0 0 0 0 0,0 1-1 0 0,0-1 1 0 0,0 0 0 0 0,1 0 0 0 0,-1 0 0 0 0,1 0-1 0 0,0 1 1 0 0,0-1 0 0 0,1 0 0 0 0,0 1-10 0 0,-1-4 13 0 0,-1 0 1 0 0,1 0 0 0 0,0 1 0 0 0,-1-1 0 0 0,1 1-1 0 0,-1-1 1 0 0,1 0 0 0 0,-1 1 0 0 0,1-1-1 0 0,-1 1 1 0 0,0-1 0 0 0,0 1 0 0 0,0-1 0 0 0,0 1-1 0 0,0-1 1 0 0,0 1 0 0 0,0-1 0 0 0,-1 0-1 0 0,1 1 1 0 0,0-1 0 0 0,-1 1 0 0 0,0 0-14 0 0,0 4 65 0 0,1-5-53 0 0,0 0 0 0 0,0 0 0 0 0,0 0 0 0 0,0 0 0 0 0,0-1 0 0 0,0 1 0 0 0,1 0 0 0 0,-1 0 1 0 0,0 0-1 0 0,1 0 0 0 0,-1-1 0 0 0,1 1 0 0 0,-1 0 0 0 0,1 0 0 0 0,-1-1 0 0 0,1 1 0 0 0,0 0 1 0 0,-1-1-1 0 0,1 1 0 0 0,0-1 0 0 0,-1 1 0 0 0,1 0 0 0 0,0-1 0 0 0,0 0 0 0 0,0 1-12 0 0,12 6 155 0 0,-8-7-163 0 0,-2-1 13 0 0,3 2-28 0 0,-5 0-4 0 0,0-1-1 0 0,0 1 0 0 0,1-1 0 0 0,-1 0 1 0 0,0 0-1 0 0,0 0 0 0 0,1 1 0 0 0,-1-1 1 0 0,0 0-1 0 0,1-1 0 0 0,-1 1 0 0 0,0 0 1 0 0,0 0-1 0 0,1 0 0 0 0,-1-1 0 0 0,0 1 1 0 0,0-1-1 0 0,0 1 0 0 0,0-1 0 0 0,1 1 1 0 0,-1-1-1 0 0,0 0 28 0 0,25-14-1645 0 0,-16 4 75 0 0</inkml:trace>
  <inkml:trace contextRef="#ctx0" brushRef="#br0" timeOffset="326.234">456 437 7368 0 0,'0'0'333'0'0,"0"0"0"0"0,0 0 157 0 0,8 3 4031 0 0,3-2-2500 0 0,0 0 1 0 0,0-1 0 0 0,6 0-2022 0 0,15-3-497 0 0,14-3 497 0 0,10-2-847 0 0,20 0 24 0 0,-35 2 551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5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98 106 5064 0 0,'0'0'232'0'0,"0"-8"350"0"0,3-43 12739 0 0,-3 46-11596 0 0,2 5-744 0 0,3 8-545 0 0,4 14-716 0 0,-9-22 290 0 0,1 3-30 0 0,1 1-17 0 0,-1 0 0 0 0,0 0-1 0 0,0 1 1 0 0,0-1 0 0 0,0 0-1 0 0,0 1 1 0 0,-1 1 37 0 0,0-2 18 0 0,1 0 0 0 0,-1-1 0 0 0,1 1-1 0 0,0-1 1 0 0,0 1 0 0 0,0-1 0 0 0,0 1 0 0 0,1 0-18 0 0,0-1-35 0 0,-1 0 0 0 0,0 1 1 0 0,0-1-1 0 0,0 0 0 0 0,0 1 1 0 0,-1-1-1 0 0,1 1 0 0 0,-1 0 35 0 0,1 1 21 0 0,0 0-1 0 0,0 0 0 0 0,0 0 0 0 0,0 0 1 0 0,1-1-1 0 0,0 1 0 0 0,0 0 1 0 0,1 1-21 0 0,8 22 133 0 0,17 79 171 0 0,-20-72-215 0 0,-6-26-89 0 0,0 1 0 0 0,0-1-1 0 0,2 4 1 0 0,21 78 0 0 0,-22-82-1 0 0,-1 0-1 0 0,1 0 1 0 0,-1 4 1 0 0,7 25 64 0 0,-6-14 10 0 0,0-1 48 0 0,-3-23-120 0 0,0 0-1 0 0,0 0 1 0 0,0 1-1 0 0,1-1 1 0 0,-1 0-1 0 0,0 0 0 0 0,0 1 1 0 0,0-1-1 0 0,0 0 1 0 0,0 1-1 0 0,0-1 1 0 0,0 0-1 0 0,0 0 1 0 0,0 1-1 0 0,0-1 0 0 0,0 0 1 0 0,0 1-1 0 0,0-1 1 0 0,0 0-1 0 0,0 1 1 0 0,0-1-1 0 0,0 0 1 0 0,0 0-1 0 0,0 1 0 0 0,0-1 1 0 0,0 0-1 0 0,0 1 1 0 0,0-1-1 0 0,-1 0 1 0 0,1 0-1 0 0,0 1 0 0 0,0-1 1 0 0,0 0-1 0 0,-1 0 1 0 0,1 0-1 0 0,0 1 1 0 0,0-1-1 0 0,0 0 1 0 0,-1 0-1 0 0,1 0 0 0 0,0 1-1 0 0,-2 0-832 0 0,0-16-1215 0 0,2 6-5084 0 0</inkml:trace>
  <inkml:trace contextRef="#ctx0" brushRef="#br0" timeOffset="378.388">7 89 14168 0 0,'-5'-22'1245'0'0,"4"21"-1220"0"0,1-1 1 0 0,0 1-1 0 0,0 0 0 0 0,-1 0 1 0 0,1 0-1 0 0,0-1 0 0 0,0 1 1 0 0,0 0-1 0 0,1 0 0 0 0,-1-1 1 0 0,0 1-1 0 0,0 0 0 0 0,1 0 1 0 0,-1 0-1 0 0,1 0 0 0 0,-1-1 1 0 0,1 1-1 0 0,-1 0 0 0 0,1 0-25 0 0,5-4 149 0 0,0 1-1 0 0,0 0 0 0 0,1 1 1 0 0,-1-1-1 0 0,1 1 0 0 0,0 0 1 0 0,0 1-1 0 0,0 0 0 0 0,0 0 1 0 0,5-1-149 0 0,8 0 489 0 0,-1 1 1 0 0,0 0-1 0 0,10 2-489 0 0,0 1-192 0 0,0 1 0 0 0,1 2 0 0 0,-1 1 0 0 0,-1 1-1 0 0,1 2 1 0 0,8 4 192 0 0,9 4 478 0 0,-2 3-1 0 0,-1 1 1 0 0,21 14-478 0 0,-39-19 83 0 0,-1 0-1 0 0,0 2 1 0 0,1 3-83 0 0,-14-10 22 0 0,0 0 1 0 0,-1 0-1 0 0,0 1 1 0 0,-1 0-1 0 0,0 1 1 0 0,-1-1-1 0 0,1 5-22 0 0,-1-3 83 0 0,-1 1-1 0 0,0 0 0 0 0,-1 1 0 0 0,-1-1 1 0 0,0 1-1 0 0,1 12-82 0 0,-5-22 22 0 0,0 0 1 0 0,0 0-1 0 0,-1 0 1 0 0,0 1-1 0 0,0-1 0 0 0,0 0 1 0 0,-1 0-1 0 0,0 0 1 0 0,0 1-1 0 0,0-1 0 0 0,0 0 1 0 0,-1 0-1 0 0,0 0 1 0 0,0-1-1 0 0,0 1 0 0 0,-1 0 1 0 0,0-1-1 0 0,0 0 1 0 0,0 1-1 0 0,0-1 0 0 0,-4 3-22 0 0,-5 4 98 0 0,-1 0-1 0 0,0-1 1 0 0,-1-1-1 0 0,0 0 1 0 0,-1-1-1 0 0,1 0 1 0 0,-1-1-1 0 0,-1-1 0 0 0,0-1 1 0 0,0 0-1 0 0,-7 1-97 0 0,-15 2 149 0 0,0-2 0 0 0,0-2 0 0 0,0-1 0 0 0,-18-2-149 0 0,28-3 96 0 0,-1-1 0 0 0,1-1 0 0 0,-15-5-96 0 0,3 1-12 0 0,36 8-33 0 0,1 0 0 0 0,0-1 1 0 0,-1 0-1 0 0,1 0 0 0 0,-1 0 0 0 0,1 0 0 0 0,0 0 0 0 0,0-1 0 0 0,0 1 0 0 0,0-1 0 0 0,0 0 0 0 0,0 0 0 0 0,-1-1 45 0 0,4 3-112 0 0,-1-1-1 0 0,1 1 0 0 0,0 0 1 0 0,0-1-1 0 0,0 1 1 0 0,0 0-1 0 0,0-1 0 0 0,1 1 1 0 0,-1-1-1 0 0,0 1 0 0 0,0 0 1 0 0,0-1-1 0 0,0 1 1 0 0,0 0-1 0 0,0-1 0 0 0,1 1 1 0 0,-1 0-1 0 0,0-1 1 0 0,0 1-1 0 0,0 0 0 0 0,1 0 1 0 0,-1-1 112 0 0,3-2-4520 0 0,3-1-1882 0 0</inkml:trace>
  <inkml:trace contextRef="#ctx0" brushRef="#br0" timeOffset="805.558">1000 458 6448 0 0,'-4'2'202'0'0,"0"0"-1"0"0,0 0 1 0 0,0 0 0 0 0,0 1 0 0 0,0 0 0 0 0,1 0 0 0 0,-1 0 0 0 0,1 0-1 0 0,0 1 1 0 0,0-1 0 0 0,0 1-202 0 0,-2 2 2028 0 0,0-1 1 0 0,0 0-1 0 0,-6 5-2028 0 0,9-8 153 0 0,0-1 0 0 0,1 1 1 0 0,-1-1-1 0 0,1 1 0 0 0,-1 0 0 0 0,1 0 1 0 0,0 0-1 0 0,-1 0 0 0 0,1 0 0 0 0,0 0 1 0 0,0 0-1 0 0,1 0 0 0 0,-1 0 0 0 0,0 0 1 0 0,1 1-1 0 0,-1-1 0 0 0,1 0 0 0 0,0 0 1 0 0,0 2-154 0 0,-1-2 35 0 0,2 0 1 0 0,-1-1 0 0 0,0 1 0 0 0,0 0 0 0 0,1-1-1 0 0,-1 1 1 0 0,0-1 0 0 0,1 1 0 0 0,0 0 0 0 0,-1-1-1 0 0,1 1 1 0 0,0-1 0 0 0,0 1 0 0 0,0-1 0 0 0,0 0 0 0 0,0 1-1 0 0,0-1 1 0 0,0 0 0 0 0,0 0 0 0 0,1 0 0 0 0,-1 0-1 0 0,0 0 1 0 0,1 0 0 0 0,-1 0 0 0 0,1 0 0 0 0,-1 0-1 0 0,1-1-35 0 0,7 3 41 0 0,-1-1 0 0 0,1-1 0 0 0,-1 1 0 0 0,1-1 0 0 0,-1-1 0 0 0,1 0-1 0 0,0 0 1 0 0,-1-1 0 0 0,1 0 0 0 0,0 0 0 0 0,4-2-41 0 0,-2 0 49 0 0,-1 0 1 0 0,0-1-1 0 0,0 0 1 0 0,0 0-1 0 0,2-2-49 0 0,-7 3 5 0 0,0 0-1 0 0,0 0 0 0 0,0-1 1 0 0,0 0-1 0 0,0 0 0 0 0,-1 0 1 0 0,0 0-1 0 0,0-1 0 0 0,3-4-4 0 0,-4 5 10 0 0,-1 0-1 0 0,0-1 0 0 0,0 1 0 0 0,0-1 0 0 0,-1 0 0 0 0,1 0 0 0 0,0-3-9 0 0,-3 7 0 0 0,1 0 0 0 0,0 0 0 0 0,0 0 0 0 0,-1 0 0 0 0,1 1 0 0 0,0-1 0 0 0,-1 0 0 0 0,1 0 0 0 0,-1 0 0 0 0,1 1 0 0 0,-1-1 0 0 0,1 0 0 0 0,-1 0 0 0 0,0 1 0 0 0,1-1 0 0 0,-1 0 0 0 0,0 1 0 0 0,0-1 0 0 0,1 1 0 0 0,-2-1 0 0 0,-7-8 0 0 0,5 4 0 0 0,1 1-1 0 0,-1-1 0 0 0,0 1 1 0 0,0 0-1 0 0,0 0 0 0 0,0 1 1 0 0,-1 0-1 0 0,0-1 0 0 0,0 1 0 0 0,1 1 1 0 0,-2-1-1 0 0,-3-1 1 0 0,-3-1-101 0 0,0 1 1 0 0,0 0-1 0 0,-1 0 0 0 0,0 2 0 0 0,-2-1 101 0 0,-22 1-1160 0 0,21 4-4554 0 0,10 1 517 0 0</inkml:trace>
  <inkml:trace contextRef="#ctx0" brushRef="#br0" timeOffset="1304.707">1265 420 13824 0 0,'0'0'314'0'0,"0"0"46"0"0,0 1 22 0 0,-7 98 979 0 0,7-86-971 0 0,-1-11-311 0 0,1 0-1 0 0,0 0 1 0 0,0 0 0 0 0,0 0-1 0 0,0 0 1 0 0,0 0 0 0 0,0 0 0 0 0,0 0-1 0 0,1 0 1 0 0,-1-1 0 0 0,1 1-1 0 0,-1 0 1 0 0,1 0 0 0 0,0 0-1 0 0,0 0 1 0 0,0 0 0 0 0,0-1-1 0 0,0 1 1 0 0,1 0-79 0 0,-1 0 69 0 0,1 1 6 0 0,1 0-1 0 0,-1 0 0 0 0,1-1 0 0 0,-1 1 0 0 0,1-1 0 0 0,0 0 1 0 0,0 1-1 0 0,0-1 0 0 0,0-1 0 0 0,0 1 0 0 0,0 0 0 0 0,0-1 1 0 0,1 0-1 0 0,-1 1 0 0 0,1-1 0 0 0,2 0-74 0 0,-3-1 40 0 0,0 0 0 0 0,1 0 0 0 0,-1-1 0 0 0,0 1-1 0 0,0-1 1 0 0,1 0 0 0 0,-1 0 0 0 0,0 0 0 0 0,0 0 0 0 0,3-2-40 0 0,31-18 197 0 0,-29 15-167 0 0,1-1 0 0 0,-1 0 0 0 0,-1 0 0 0 0,0-1 0 0 0,0 0 0 0 0,0 0 0 0 0,-1-1-30 0 0,17-19-3 0 0,-21 25-16 0 0,1 0 1 0 0,0 1-1 0 0,0-1 1 0 0,0 1-1 0 0,1 0 1 0 0,-1 0-1 0 0,0 0 1 0 0,2-1 18 0 0,-4 3-55 0 0,0 1-4 0 0,6 5 45 0 0,0 0-1 0 0,-1 0 1 0 0,1 1-1 0 0,-2 0 0 0 0,1 1 1 0 0,0 1 14 0 0,17 21 155 0 0,-11-12 4 0 0,-11-16-167 0 0,1 1 0 0 0,-1-1 0 0 0,0 0 1 0 0,1 1-1 0 0,0-1 0 0 0,0 0 0 0 0,-1 0 0 0 0,1 0 0 0 0,2 1 8 0 0,7 7-221 0 0,-9-8 249 0 0,1 0 0 0 0,-1 0-1 0 0,1 0 1 0 0,-1 0-1 0 0,1 0 1 0 0,-1 0 0 0 0,1-1-1 0 0,0 1 1 0 0,0-1-1 0 0,0 0 1 0 0,2 1-28 0 0,-2-2 62 0 0,-1 1 1 0 0,1-1-1 0 0,-1 1 0 0 0,1-1 1 0 0,-1 0-1 0 0,1 0 0 0 0,-1 0 1 0 0,1 0-1 0 0,-1 0 1 0 0,1-1-1 0 0,-1 1 0 0 0,1-1 1 0 0,-1 0-1 0 0,0 0 0 0 0,1 0 1 0 0,-1 0-1 0 0,0 0 0 0 0,0 0 1 0 0,1 0-1 0 0,-1-1 0 0 0,1-1-62 0 0,9-7-16 0 0,-11 9 61 0 0,0 0 0 0 0,1 0 1 0 0,-1 0-1 0 0,0 0 0 0 0,0 0 0 0 0,0 0 0 0 0,0 0 0 0 0,0 0 0 0 0,0 0 0 0 0,0 0 0 0 0,0-1 0 0 0,0 1 0 0 0,-1 0 0 0 0,1-1 0 0 0,0 1 1 0 0,-1-1-1 0 0,1 1 0 0 0,-1-1 0 0 0,0 1 0 0 0,1-1 0 0 0,-1 0-45 0 0,0-1 111 0 0,0-1 0 0 0,0 1-1 0 0,1-1 1 0 0,-1 1 0 0 0,1 0 0 0 0,0-1 0 0 0,0 1-1 0 0,0 0 1 0 0,1-1-111 0 0,-1 0-38 0 0,-1 0 1 0 0,1-1-1 0 0,-1 1 0 0 0,0 0 0 0 0,0-1 0 0 0,0 1 0 0 0,-1 0 0 0 0,1-1 0 0 0,-1 1 0 0 0,0-1 38 0 0,-2-10 58 0 0,2 9 0 0 0,0 1 1 0 0,0-1-1 0 0,-1 0 0 0 0,0 1 0 0 0,0-1 1 0 0,-1 0-59 0 0,-9-26-319 0 0,12 30 277 0 0,-1 0 0 0 0,1 0 1 0 0,-1 0-1 0 0,0 0 0 0 0,0 0 0 0 0,1 0 1 0 0,-1 0-1 0 0,0 0 0 0 0,0 0 1 0 0,-1 1-1 0 0,1-1 0 0 0,0 0 1 0 0,-1 1-1 0 0,1-1 0 0 0,-1 1 0 0 0,1 0 1 0 0,-1-1-1 0 0,-1 0 42 0 0,3 2-26 0 0,-1 0-1 0 0,0-1 1 0 0,1 1 0 0 0,-1-1-1 0 0,0 1 1 0 0,1-1 0 0 0,-1 1-1 0 0,1-1 1 0 0,-1 1 0 0 0,1-1-1 0 0,-1 0 1 0 0,1 1 0 0 0,-1-1-1 0 0,1 0 1 0 0,0 1 0 0 0,-1-1-1 0 0,1 0 1 0 0,0 0 0 0 0,0 1-1 0 0,0-1 27 0 0,-2-1-100 0 0,1 1-1 0 0,0 0 0 0 0,0 0 1 0 0,-1 0-1 0 0,1 0 0 0 0,0 0 1 0 0,-1 0-1 0 0,1 0 0 0 0,-1 1 1 0 0,0-1 100 0 0,0-1-227 0 0,-1 0 78 0 0,1 0-696 0 0,1 1-4259 0 0,3 1-1140 0 0</inkml:trace>
  <inkml:trace contextRef="#ctx0" brushRef="#br0" timeOffset="1700.545">1914 372 9672 0 0,'0'0'748'0'0,"0"0"-332"0"0,0 2 437 0 0,-1 7 328 0 0,1-7-965 0 0,-1 0 0 0 0,1-1 0 0 0,0 1 0 0 0,0 0 0 0 0,0-1 0 0 0,0 1 0 0 0,0 0 0 0 0,0 0 0 0 0,1-1 0 0 0,-1 1 0 0 0,0 0 0 0 0,1 0-216 0 0,9 36 1022 0 0,-8-24-731 0 0,8 47 1221 0 0,-1-37-414 0 0,-9-23-978 0 0,0-1-10 0 0,10-3 96 0 0,0-5-193 0 0,0 0-1 0 0,-1 0 1 0 0,0-1 0 0 0,0 0 0 0 0,-1-1-1 0 0,0 1 1 0 0,4-8-13 0 0,6-6-279 0 0,-14 18 266 0 0,1 1 0 0 0,0 0 0 0 0,-1 0 0 0 0,1 0 0 0 0,1 1 0 0 0,-1 0 0 0 0,0 0 0 0 0,1 0-1 0 0,0 0 1 0 0,-1 1 0 0 0,1 0 0 0 0,4-1 13 0 0,-7 3-4 0 0,0-1-1 0 0,0 1 1 0 0,0-1 0 0 0,1 1-1 0 0,-1 0 1 0 0,0 0-1 0 0,0 1 1 0 0,0-1 0 0 0,1 1-1 0 0,-1-1 1 0 0,0 1-1 0 0,0 0 1 0 0,0 0 0 0 0,0 0-1 0 0,0 1 1 0 0,0-1-1 0 0,0 1 1 0 0,2 1 4 0 0,3 3 17 0 0,-1-1 1 0 0,0 1-1 0 0,0 1 1 0 0,0-1-1 0 0,5 8-17 0 0,13 12 1198 0 0,-19-21-1074 0 0,0 1 1 0 0,0 1 0 0 0,0-1 0 0 0,-1 1-1 0 0,3 5-124 0 0,-6-9-58 0 0,0 0 0 0 0,-1-1-1 0 0,1 1 1 0 0,-1 0-1 0 0,1 0 1 0 0,-1 0-1 0 0,0 0 1 0 0,-1 0 0 0 0,1 0-1 0 0,0 0 1 0 0,-1 0-1 0 0,1 0 1 0 0,-1 0 0 0 0,0 1-1 0 0,0-1 1 0 0,-1 0-1 0 0,1 0 1 0 0,-1 0 0 0 0,1 0-1 0 0,-1 0 1 0 0,0 0-1 0 0,0 0 1 0 0,0 0 0 0 0,0 0-1 0 0,-1 0 1 0 0,-1 2 58 0 0,-3 3-7081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6:43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40 5984 0 0,'0'0'464'0'0,"0"0"-94"0"0,-4 3 4258 0 0,3 1 3685 0 0,17-1-7854 0 0,0-1-1 0 0,-1 0 0 0 0,1-1 1 0 0,0-1-1 0 0,10-1-458 0 0,27-3 660 0 0,0-3-660 0 0,3-2 100 0 0,-19 3 34 0 0,0 1 0 0 0,29 0-134 0 0,-54 4-36 0 0,-10 1 17 0 0,-1-1 0 0 0,0 1 0 0 0,1 0 0 0 0,-1 0-1 0 0,0 0 1 0 0,1-1 0 0 0,-1 2 0 0 0,0-1 0 0 0,1 0-1 0 0,-1 0 1 0 0,0 0 0 0 0,0 0 0 0 0,1 1 0 0 0,-1-1-1 0 0,1 1 20 0 0,-18 11-4546 0 0,6-4 2718 0 0,-4 0-17 0 0</inkml:trace>
  <inkml:trace contextRef="#ctx0" brushRef="#br0" timeOffset="250.898">153 190 11976 0 0,'-4'5'92'0'0,"2"-4"-43"0"0,1 0-1 0 0,0 0 0 0 0,0 0 1 0 0,0 0-1 0 0,-1 0 0 0 0,1 0 1 0 0,-1 0-1 0 0,1 0 0 0 0,-1 0 1 0 0,-1 0-49 0 0,-7 10 725 0 0,-2-5-600 0 0,11-5 469 0 0,1-1 198 0 0,0 0 37 0 0,13 8 1440 0 0,1-4-1796 0 0,1-1 1 0 0,-1-1-1 0 0,1 0 1 0 0,0 0-1 0 0,-1-2 0 0 0,1 0 1 0 0,10-1-474 0 0,11 0 537 0 0,1 0 958 0 0,35-7-1495 0 0,-31 3 406 0 0,39-6-465 0 0,-21 9-609 0 0,-45 3-538 0 0,-13-1 785 0 0,1 0 0 0 0,-1 1 0 0 0,1-1-1 0 0,0 0 1 0 0,-1 0 0 0 0,1 0 0 0 0,-1 0-1 0 0,1-1 1 0 0,-1 1 0 0 0,1 0-1 0 0,1-1 422 0 0,-2 1-6383 0 0</inkml:trace>
  <inkml:trace contextRef="#ctx0" brushRef="#br0" timeOffset="1109.502">60 149 7712 0 0,'-1'0'257'0'0,"-3"2"-179"0"0,-1 0 1 0 0,1-1-1 0 0,0 0 1 0 0,-1 0-1 0 0,1 0 1 0 0,-3 0-79 0 0,-1-1 3400 0 0,0-1 3522 0 0,23-19-5819 0 0,6 0 172 0 0,-14 14-996 0 0,-1-1-1 0 0,1 0 0 0 0,3-5-278 0 0,-3 4 91 0 0,0 1 0 0 0,0-1 0 0 0,1 2 1 0 0,0-1-1 0 0,0 1 0 0 0,1 0 0 0 0,2-1-91 0 0,-3 2 23 0 0,0 1-1 0 0,0 1 1 0 0,0-1 0 0 0,0 1 0 0 0,0 1 0 0 0,1-1 0 0 0,-1 1 0 0 0,1 1 0 0 0,0 0 0 0 0,-1 0-1 0 0,1 1 1 0 0,7 0-23 0 0,-9 0 20 0 0,0 1-1 0 0,1 1 1 0 0,-1-1 0 0 0,0 1-1 0 0,0 0 1 0 0,3 2-20 0 0,97 37 10 0 0,-99-39 48 0 0,-1-1-1 0 0,1 1 1 0 0,0-1 0 0 0,0 0-1 0 0,0-1 1 0 0,0 0-1 0 0,5-1-57 0 0,2 1 73 0 0,-3-1 80 0 0,1 0 0 0 0,0-1 0 0 0,0 0 0 0 0,1-1-153 0 0,11-2 99 0 0,-15 3-92 0 0,4-1 39 0 0,1 0-1 0 0,-1 1 1 0 0,1 1-1 0 0,5 1-45 0 0,-18 0-22 0 0,1 0-1 0 0,0 0 1 0 0,0-1 0 0 0,-1 1-1 0 0,1 0 1 0 0,0-1-1 0 0,-1 0 1 0 0,1 1-1 0 0,-1-1 1 0 0,3-1 22 0 0,6-2-270 0 0,6-5-2305 0 0,-7 3-3593 0 0,-1 1-378 0 0</inkml:trace>
  <inkml:trace contextRef="#ctx0" brushRef="#br0" timeOffset="1587.867">78 412 5528 0 0,'-42'11'1261'0'0,"13"-9"3538"0"0,29-1-4680 0 0,0-1 0 0 0,0 0 0 0 0,-1-1 1 0 0,1 1-1 0 0,0 0 0 0 0,0 0 0 0 0,-1 0 0 0 0,1 0 1 0 0,0 0-1 0 0,0 0 0 0 0,-1 0 0 0 0,1 0 1 0 0,0 0-1 0 0,0 0 0 0 0,-1-1 0 0 0,1 1 1 0 0,0 0-1 0 0,0 0 0 0 0,0 0 0 0 0,-1 0 0 0 0,1-1 1 0 0,0 1-1 0 0,0 0 0 0 0,0 0 0 0 0,0 0 1 0 0,0-1-1 0 0,-1 1 0 0 0,1 0 0 0 0,0 0 1 0 0,0-1-1 0 0,0 1 0 0 0,0 0 0 0 0,0-1-119 0 0,1-10 1569 0 0,8-11-294 0 0,-4 13-940 0 0,1 0 0 0 0,0 0 0 0 0,6-5-335 0 0,-8 9 96 0 0,5-6 286 0 0,-6 6-187 0 0,1 0 0 0 0,0 0 0 0 0,0 1 0 0 0,1 0 0 0 0,-1 0 0 0 0,1 0 0 0 0,4-3-195 0 0,9-3 175 0 0,0 1 0 0 0,7-2-175 0 0,4-2 357 0 0,-19 8-163 0 0,1 1 1 0 0,-1 1 0 0 0,1 0 0 0 0,0 0 0 0 0,-1 1 0 0 0,1 1-1 0 0,0-1 1 0 0,2 2-195 0 0,7-3-59 0 0,-15 2 41 0 0,0 0-1 0 0,0 0 0 0 0,0 1 0 0 0,0 0 0 0 0,2 0 19 0 0,-1 0 8 0 0,0 1 11 0 0,1-1 1 0 0,0 1-1 0 0,-1 0 0 0 0,0 0 1 0 0,1 1-1 0 0,-1 0 0 0 0,0 0 1 0 0,0 1-1 0 0,0-1 0 0 0,2 2-19 0 0,8 5 0 0 0,-11-8 0 0 0,-1 1 0 0 0,0 0 0 0 0,1 0 0 0 0,-1 1 0 0 0,3 1 0 0 0,-3-1 117 0 0,1-1 0 0 0,-1 0 1 0 0,1 0-1 0 0,0 0 0 0 0,0-1 0 0 0,0 1 0 0 0,-1-1 0 0 0,1 0 0 0 0,0-1 0 0 0,0 1 0 0 0,3-1-117 0 0,-3 0 87 0 0,0-1 0 0 0,1 0 0 0 0,-1 0 0 0 0,0-1 0 0 0,1 1 0 0 0,-1-1 0 0 0,0 0 0 0 0,0-1 0 0 0,2-1-87 0 0,-1 1-10 0 0,0 0 0 0 0,0 1 0 0 0,0-1 0 0 0,1 1 0 0 0,-1 1 0 0 0,2-1 10 0 0,36-10-870 0 0,-19 4-312 0 0,7-1-3467 0 0,-20 4 2939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6:5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509 21 12784 0 0,'-14'-7'508'0'0,"11"5"-288"0"0,0 0 0 0 0,0 1 0 0 0,0-1 0 0 0,0 1 0 0 0,-1 0 0 0 0,1 0 0 0 0,0 0 0 0 0,0 0 1 0 0,-1 1-1 0 0,1-1 0 0 0,0 1 0 0 0,-1 0 0 0 0,1 0 0 0 0,-3 0-220 0 0,-28 8 732 0 0,1 0 0 0 0,0 3 0 0 0,-4 2-732 0 0,26-8 159 0 0,1 1-1 0 0,-1 1 1 0 0,1 0 0 0 0,1 0 0 0 0,-1 1 0 0 0,1 0 0 0 0,-3 4-159 0 0,7-6 13 0 0,0-1 0 0 0,0 1 0 0 0,0 0 1 0 0,1 0-1 0 0,0 1 0 0 0,0-1 0 0 0,1 1 1 0 0,0 0-1 0 0,0 0 0 0 0,1 0 0 0 0,0 0 0 0 0,0 1 1 0 0,0-1-1 0 0,1 4-13 0 0,0-1-35 0 0,0 1 0 0 0,1-1-1 0 0,1 0 1 0 0,0 0 0 0 0,0 1 0 0 0,1-1 0 0 0,1 0-1 0 0,-1 0 1 0 0,1-1 0 0 0,2 3 35 0 0,57 140 821 0 0,-46-127-701 0 0,-14-22-109 0 0,0-1-1 0 0,0 1 0 0 0,0 0 0 0 0,-1 0 1 0 0,1 0-1 0 0,-1 0 0 0 0,1 0 0 0 0,-1 0 0 0 0,0 1 1 0 0,-1-1-1 0 0,1 0 0 0 0,0 1-10 0 0,4 55 597 0 0,-5-57-557 0 0,0 0 0 0 0,-1 1 0 0 0,1-1 0 0 0,-1 1 0 0 0,0-1-1 0 0,0 0 1 0 0,1 0 0 0 0,-1 1 0 0 0,-1-1 0 0 0,1 0 0 0 0,0 0 0 0 0,0 0-1 0 0,-1 0 1 0 0,1 0 0 0 0,-1 0 0 0 0,0-1 0 0 0,0 1 0 0 0,1 0-1 0 0,-3 0-39 0 0,0 1 68 0 0,0 0 0 0 0,0-1 0 0 0,0 0 0 0 0,0 1 0 0 0,0-2 0 0 0,0 1 0 0 0,-1 0-1 0 0,1-1 1 0 0,-5 1-68 0 0,-5 0 120 0 0,1-1 0 0 0,-1-1 0 0 0,0 0 0 0 0,0-1 0 0 0,0 0 0 0 0,1-1 0 0 0,-1-1 0 0 0,1 0 0 0 0,-1-1 0 0 0,1 0 0 0 0,-4-3-120 0 0,12 4 101 0 0,0 1-1 0 0,0-1 1 0 0,1-1-1 0 0,0 1 0 0 0,-1-1 1 0 0,1 0-1 0 0,-3-4-100 0 0,2 3 97 0 0,3 3-72 0 0,1 1-1 0 0,0-1 1 0 0,0 0-1 0 0,0 1 1 0 0,0-1-1 0 0,1 0 1 0 0,-1 0 0 0 0,0 0-1 0 0,1 0 1 0 0,-1 0-1 0 0,1 0 1 0 0,0 1-1 0 0,-1-1 1 0 0,1 0-1 0 0,0 0 1 0 0,0 0-1 0 0,1 0 1 0 0,-1 0-1 0 0,0 0 1 0 0,0 0 0 0 0,1 0-1 0 0,0 0 1 0 0,-1 0-25 0 0,1-2 52 0 0,0 0-1 0 0,-1 0 1 0 0,1 0 0 0 0,-1-1 0 0 0,0-2-52 0 0,-1 5 16 0 0,1-1 0 0 0,0 1-1 0 0,1 0 1 0 0,-1-1-1 0 0,0 1 1 0 0,1-1 0 0 0,-1 1-1 0 0,1 0 1 0 0,0-1 0 0 0,0 1-1 0 0,0 0 1 0 0,0 0 0 0 0,0-1-16 0 0,20-27 162 0 0,-17 24-130 0 0,1 2-17 0 0,-1-1 0 0 0,1 1 1 0 0,-1 1-1 0 0,1-1 1 0 0,0 1-1 0 0,1 0 1 0 0,-1 0-1 0 0,1 0 1 0 0,2 0-16 0 0,0-1-44 0 0,0-1 1 0 0,1 1 0 0 0,5-6 43 0 0,-8 6-49 0 0,0 1 0 0 0,0-1 0 0 0,1 1 0 0 0,-1 1 1 0 0,1-1-1 0 0,-1 1 0 0 0,1 0 0 0 0,0 0 0 0 0,0 1 0 0 0,0 0 0 0 0,1 1 49 0 0,35-9-493 0 0,-20 3-1286 0 0,0 0 0 0 0,1 2 1779 0 0,-7 0-1794 0 0</inkml:trace>
  <inkml:trace contextRef="#ctx0" brushRef="#br0" timeOffset="606.599">586 309 11976 0 0,'-1'-1'46'0'0,"0"0"1"0"0,0 1 0 0 0,0-1 0 0 0,1 0 0 0 0,-1 0-1 0 0,0 0 1 0 0,0 0 0 0 0,1 0 0 0 0,-1 0 0 0 0,0 0-1 0 0,1-1 1 0 0,-1 1 0 0 0,1 0 0 0 0,0 0 0 0 0,-1 0-1 0 0,1-1 1 0 0,0 1 0 0 0,0 0 0 0 0,0 0 0 0 0,0 0-1 0 0,0-1 1 0 0,0 1 0 0 0,0 0 0 0 0,0 0-1 0 0,0-1 1 0 0,1 1 0 0 0,-1 0 0 0 0,0 0 0 0 0,1 0-1 0 0,-1 0 1 0 0,1-1-47 0 0,32-26 4017 0 0,-30 25-3775 0 0,0 1-1 0 0,1-1 0 0 0,-1 1 0 0 0,0-1 1 0 0,1 1-1 0 0,-1 0 0 0 0,1 0 0 0 0,0 1 1 0 0,-1-1-1 0 0,1 1 0 0 0,0 0 0 0 0,0 0 0 0 0,0 0 1 0 0,4 0-242 0 0,2-2 539 0 0,-5 1-424 0 0,5 0-15 0 0,0 0-1 0 0,0 2 0 0 0,0-1 0 0 0,1 1 0 0 0,-1 0 0 0 0,0 1 1 0 0,0 0-1 0 0,0 1 0 0 0,0 0 0 0 0,6 3-99 0 0,17 6 505 0 0,-1 1 1 0 0,15 9-506 0 0,-30-13 25 0 0,1 5-25 0 0,-15-11 0 0 0,0 0 0 0 0,-1 0 0 0 0,1 0 0 0 0,0 0 0 0 0,0 0 0 0 0,3 1 0 0 0,0-1 0 0 0,0 0 0 0 0,0 0 0 0 0,0 0 0 0 0,1 0 0 0 0,-1-1 0 0 0,0 0 0 0 0,1-1 0 0 0,-1 1 0 0 0,1-1 0 0 0,-1 0 0 0 0,0-1 0 0 0,1 1 0 0 0,1-2 0 0 0,6-1 76 0 0,-11 3-29 0 0,0 0-1 0 0,0-1 0 0 0,0 1 0 0 0,0-1 0 0 0,0 0 0 0 0,0 0 0 0 0,-1 0 0 0 0,1 0 1 0 0,0-1-1 0 0,0 1 0 0 0,-1-1 0 0 0,1 0 0 0 0,-1 1 0 0 0,1-1 0 0 0,0-1-46 0 0,-1 0 41 0 0,-1 2-118 0 0,1 0-1 0 0,-1 0 0 0 0,0-1 0 0 0,0 1 0 0 0,0-1 0 0 0,1 1 0 0 0,-1-1 0 0 0,-1 1 0 0 0,1-1 1 0 0,0 0-1 0 0,0 0 0 0 0,-1 1 0 0 0,1-1 0 0 0,-1 0 0 0 0,1 0 0 0 0,-1 0 0 0 0,0 0 0 0 0,1 1 1 0 0,-1-1-1 0 0,0 0 0 0 0,0 0 0 0 0,-1 0 0 0 0,1 0 0 0 0,0 0 0 0 0,-1 0 0 0 0,0-1 78 0 0,1 2-106 0 0,0 0-1 0 0,-1 0 1 0 0,1 0-1 0 0,-1 0 0 0 0,0 0 1 0 0,1-1-1 0 0,-1 1 1 0 0,0 0-1 0 0,0 0 0 0 0,1 1 1 0 0,-1-1-1 0 0,0 0 0 0 0,0 0 1 0 0,0 0-1 0 0,0 0 1 0 0,0 1-1 0 0,-1-1 0 0 0,1 1 1 0 0,0-1 106 0 0,-2 0-170 0 0,1 0 0 0 0,-1 0-1 0 0,0 1 1 0 0,1-1 0 0 0,-1 1 0 0 0,0-1 0 0 0,0 1 0 0 0,1 0 0 0 0,-1 0 170 0 0,-4 1-192 0 0,0-1 1 0 0,0 1 0 0 0,0 1 0 0 0,0-1 0 0 0,0 1 0 0 0,1 0 0 0 0,-2 1 191 0 0,-19 9 224 0 0,0 1 1 0 0,2 2-1 0 0,-1 0 1 0 0,2 1-1 0 0,0 2 0 0 0,-9 9-224 0 0,-3 13 1430 0 0,29-34-1113 0 0,0 1 0 0 0,1 0 0 0 0,0 0 1 0 0,1 1-1 0 0,-1 0 0 0 0,2-1 0 0 0,-1 2 1 0 0,-1 3-318 0 0,3-7 134 0 0,1 0 1 0 0,0 1-1 0 0,1-1 1 0 0,-1 0 0 0 0,1 1-1 0 0,0-1 1 0 0,0 1 0 0 0,1-1-1 0 0,-1 1 1 0 0,1-1-1 0 0,1 1 1 0 0,-1 0 0 0 0,1-1-1 0 0,0 1 1 0 0,0-1-135 0 0,1 4 155 0 0,-1-6-85 0 0,0 0 0 0 0,-1 0 0 0 0,2 1 0 0 0,-1-1-1 0 0,0 0 1 0 0,0 0 0 0 0,1 0 0 0 0,0 0 0 0 0,0 0 0 0 0,-1-1 0 0 0,2 1 0 0 0,-1 0 0 0 0,0-1-1 0 0,0 1 1 0 0,1-1 0 0 0,0 1-70 0 0,10 8 335 0 0,-11-9-275 0 0,0 0 0 0 0,1 0 1 0 0,-1 0-1 0 0,1 0 0 0 0,-1 0 0 0 0,1-1 0 0 0,0 1 0 0 0,1-1-60 0 0,11 6 304 0 0,-10-5-205 0 0,-1 0 1 0 0,1 0-1 0 0,-1-1 0 0 0,1 0 0 0 0,5 1-99 0 0,-1-1 103 0 0,5 2-2 0 0,-1-1-1 0 0,1-1 0 0 0,0-1 1 0 0,0 0-1 0 0,0 0 0 0 0,-1-2 0 0 0,7 0-100 0 0,14-4 73 0 0,-21 4-344 0 0,-1 0 1 0 0,0-1 0 0 0,0 0-1 0 0,6-3 271 0 0,-5 0-2332 0 0,0 1-6755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6:4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50 6912 0 0,'0'0'528'0'0,"0"0"-287"0"0,7 0 814 0 0,15 3 1413 0 0,-14-1-722 0 0,-12-1-296 0 0,4-1-1380 0 0,0 0 1 0 0,0 0 0 0 0,0 0-1 0 0,0 0 1 0 0,0 0 0 0 0,0 0-1 0 0,0 0 1 0 0,0 0 0 0 0,0 0-1 0 0,0 0 1 0 0,0 0 0 0 0,0 0-1 0 0,1 1 1 0 0,-1-1 0 0 0,0 0-1 0 0,0 0 1 0 0,0 0 0 0 0,0 0-1 0 0,0-1 1 0 0,0 1 0 0 0,0 0-1 0 0,0 0 1 0 0,0 0 0 0 0,0 0-1 0 0,0 0 1 0 0,0 0 0 0 0,1 0-1 0 0,-1 0 1 0 0,0 0 0 0 0,0 0-1 0 0,0 0 1 0 0,0 0 0 0 0,0 0-1 0 0,0 0 1 0 0,0 0 0 0 0,0 0-1 0 0,0 0 1 0 0,0 0 0 0 0,0 0-1 0 0,0 0 1 0 0,0 0 0 0 0,0-1-1 0 0,0 1 1 0 0,0 0 0 0 0,0 0-1 0 0,0 0 1 0 0,0 0 0 0 0,0 0 0 0 0,0 0-1 0 0,0 0 1 0 0,0 0 0 0 0,0 0-1 0 0,0 0 1 0 0,0 0 0 0 0,0 0-1 0 0,0-1 1 0 0,0 1 0 0 0,0 0-1 0 0,0 0 1 0 0,0 0 0 0 0,0 0-1 0 0,0 0 1 0 0,0 0 0 0 0,0 0-1 0 0,0 0 1 0 0,0 0 0 0 0,0 0-71 0 0,-7-6 1058 0 0,-8-3-964 0 0,-3 3 422 0 0,0 1 0 0 0,-17-2-516 0 0,33 6 80 0 0,-11 1 0 0 0,3 1-80 0 0,-1-1 0 0 0,0 1 0 0 0,0 1 0 0 0,1 0 0 0 0,-1 1 0 0 0,1 0 0 0 0,0 0 0 0 0,-1 1 0 0 0,2 0 0 0 0,-1 1 0 0 0,-1 1 0 0 0,-2 2 0 0 0,1 1 0 0 0,-1 0 0 0 0,1 1 0 0 0,1 0 0 0 0,0 1 0 0 0,0 0 0 0 0,-3 6 0 0 0,1-3 0 0 0,11-12 0 0 0,-1 0 0 0 0,1 1 0 0 0,0-1 0 0 0,0 1 0 0 0,0-1 0 0 0,0 1 0 0 0,0 0 0 0 0,0 0 0 0 0,1-1 0 0 0,-1 1 0 0 0,1 0 0 0 0,0 1 0 0 0,0-1 0 0 0,0 0 0 0 0,-4 18 0 0 0,4-19 0 0 0,0 0 0 0 0,1 0 0 0 0,-1 0 0 0 0,0 1 0 0 0,1-1 0 0 0,0 0 0 0 0,0 0 0 0 0,-1 1 0 0 0,1-1 0 0 0,1 0 0 0 0,-1 1 0 0 0,0-1 0 0 0,0 0 0 0 0,1 0 0 0 0,-1 1 0 0 0,1-1 0 0 0,0 1 0 0 0,7 13-15 0 0,0 1 0 0 0,5 5 15 0 0,4 8 466 0 0,-2-9 439 0 0,-12-19-808 0 0,-1 1 1 0 0,0-1 0 0 0,0 1-1 0 0,0-1 1 0 0,-1 1 0 0 0,1 0-1 0 0,1 3-97 0 0,-2-3 2 0 0,1-1-1 0 0,0 1 1 0 0,0-1 0 0 0,0 1-1 0 0,0-1 1 0 0,0 0-1 0 0,1 1 1 0 0,-1-1 0 0 0,1 0-1 0 0,-1-1 1 0 0,1 1-2 0 0,19 17-2 0 0,-21-18 2 0 0,0 0 0 0 0,-1 1 0 0 0,1-1 0 0 0,0 0 0 0 0,-1 0 0 0 0,1 0 0 0 0,-1 0 0 0 0,1 1 0 0 0,-1-1 0 0 0,1 0 0 0 0,-1 1 0 0 0,0-1 0 0 0,0 0 0 0 0,0 1 0 0 0,0-1 0 0 0,0 0 0 0 0,0 1 0 0 0,0-1 0 0 0,0 1 0 0 0,0 2-4 0 0,0-1 1 0 0,0 1-1 0 0,1 0 0 0 0,-1-1 0 0 0,1 1 0 0 0,0 0 0 0 0,0-1 0 0 0,0 1 1 0 0,1-1-1 0 0,0 2 4 0 0,0 0 73 0 0,0-1 1 0 0,0 0 0 0 0,-1 1-1 0 0,0-1 1 0 0,0 1 0 0 0,0-1-1 0 0,0 5-73 0 0,-1-7 57 0 0,-1-1-1 0 0,1 0 0 0 0,0 1 0 0 0,-1-1 0 0 0,1 1 0 0 0,-1-1 0 0 0,1 0 0 0 0,-1 1 0 0 0,1-1 0 0 0,-1 0 1 0 0,0 0-1 0 0,0 0 0 0 0,0 1 0 0 0,1-1 0 0 0,-1 0 0 0 0,0 0 0 0 0,-1 0 0 0 0,1 0 0 0 0,0 0 0 0 0,0-1 1 0 0,0 1-1 0 0,0 0 0 0 0,-1-1 0 0 0,1 1 0 0 0,0 0 0 0 0,-1-1 0 0 0,1 1 0 0 0,-1-1-56 0 0,-2 1 12 0 0,0 0-1 0 0,1 0 0 0 0,-1 0 1 0 0,0-1-1 0 0,0 1 1 0 0,0-1-1 0 0,0 0 1 0 0,0 0-1 0 0,0-1 0 0 0,0 1 1 0 0,0-1-1 0 0,0 0 1 0 0,0 0-1 0 0,0 0 1 0 0,1-1-1 0 0,-1 1 0 0 0,0-1 1 0 0,1 0-1 0 0,-1 0 1 0 0,1 0-1 0 0,0 0 1 0 0,-1 0-1 0 0,-1-3-11 0 0,1 1 69 0 0,0 1-1 0 0,1-1 1 0 0,-1 0 0 0 0,1 0-1 0 0,0 0 1 0 0,0 0 0 0 0,0-1-1 0 0,0 1 1 0 0,1-1 0 0 0,0 0-1 0 0,0 0 1 0 0,0 0 0 0 0,1 0-1 0 0,-1 0 1 0 0,1 0 0 0 0,0 0-1 0 0,1 0 1 0 0,-1-3-69 0 0,10-52 13 0 0,-9 55-39 0 0,0-1 0 0 0,0 1 0 0 0,1-1-1 0 0,0 1 1 0 0,0-1 0 0 0,2-3 26 0 0,-2 7-42 0 0,0-1 0 0 0,0 1 0 0 0,0 0 0 0 0,0-1 1 0 0,0 1-1 0 0,1 0 0 0 0,-1 0 0 0 0,1 0 0 0 0,0 0 0 0 0,0 0 0 0 0,-1 1 0 0 0,1-1 1 0 0,0 0-1 0 0,0 1 0 0 0,2-2 42 0 0,44-19-2183 0 0,-41 17 1476 0 0,1 1-1 0 0,-1 0 1 0 0,0 1-1 0 0,1-1 1 0 0,5 0 707 0 0,22-6-1823 0 0</inkml:trace>
  <inkml:trace contextRef="#ctx0" brushRef="#br0" timeOffset="827.43">583 198 2304 0 0,'0'0'575'0'0,"0"0"1573"0"0,0 0 687 0 0,0 0 139 0 0,0 0-290 0 0,11-12 72 0 0,-10 11-2560 0 0,0 0 0 0 0,0 0 1 0 0,0 0-1 0 0,0 0 0 0 0,1 0 1 0 0,-1 0-1 0 0,0 1 1 0 0,0-1-1 0 0,1 0 0 0 0,-1 0 1 0 0,0 1-1 0 0,1-1-196 0 0,2 0 359 0 0,-4-2 571 0 0,0 3-919 0 0,-1 0 0 0 0,1 0 0 0 0,0 0 0 0 0,0 0-1 0 0,0 0 1 0 0,0 0 0 0 0,0 0 0 0 0,0 0-1 0 0,0 0 1 0 0,0 0 0 0 0,0 0 0 0 0,0 0 0 0 0,0 0-1 0 0,0 0 1 0 0,0-1 0 0 0,-1 1 0 0 0,1 0-1 0 0,0 0 1 0 0,0 0 0 0 0,0 0 0 0 0,0 0 0 0 0,0 0-1 0 0,0 0 1 0 0,0 0 0 0 0,0 0 0 0 0,0 0-1 0 0,0 0 1 0 0,0 0 0 0 0,0-1 0 0 0,0 1 0 0 0,0 0-1 0 0,0 0 1 0 0,0 0 0 0 0,0 0 0 0 0,0 0-1 0 0,0 0 1 0 0,0 0 0 0 0,0 0 0 0 0,0 0 0 0 0,0 0-1 0 0,0 0 1 0 0,0-1 0 0 0,0 1 0 0 0,0 0-1 0 0,0 0 1 0 0,0 0 0 0 0,0 0 0 0 0,0 0 0 0 0,0 0-1 0 0,0 0 1 0 0,1 0 0 0 0,-1 0 0 0 0,0 0-11 0 0,7-4 216 0 0,0 0-1 0 0,1 0 1 0 0,0 1 0 0 0,-1 0 0 0 0,1 1 0 0 0,0 0 0 0 0,0 0 0 0 0,1 0 0 0 0,5 1-216 0 0,15-1 360 0 0,-1 2 1 0 0,8 1-361 0 0,12 0 421 0 0,24 5-213 0 0,-61-6-190 0 0,-1 0 1 0 0,0-1-1 0 0,0 0 1 0 0,0-1-1 0 0,0 0 1 0 0,0-1-1 0 0,4-1-18 0 0,20-7-85 0 0,-21 8 0 0 0,-1-2 0 0 0,1 1 0 0 0,10-7 85 0 0,-20 10 0 0 0,1-3 0 0 0,-9-7 0 0 0,3 7-204 0 0,-2-5-1016 0 0,4 9 1200 0 0,0 0 0 0 0,0 0-1 0 0,0 0 1 0 0,0-1 0 0 0,0 1 0 0 0,0 0 0 0 0,0 0 0 0 0,0 0 0 0 0,0 0 0 0 0,0 0 0 0 0,0 0 0 0 0,1-1 0 0 0,-1 1 0 0 0,0 0 0 0 0,0 0 0 0 0,0 0 0 0 0,0 0 0 0 0,0 0 0 0 0,0 0-1 0 0,0 0 1 0 0,0 0 0 0 0,1-1 0 0 0,-1 1 0 0 0,0 0 0 0 0,0 0 0 0 0,0 0 0 0 0,0 0 0 0 0,0 0 0 0 0,0 0 0 0 0,1 0 0 0 0,-1 0 0 0 0,0 0 0 0 0,0 0 0 0 0,0 0 0 0 0,0 0 0 0 0,0 0-1 0 0,1 0 1 0 0,-1 0 0 0 0,0 0 0 0 0,0 0 0 0 0,0 0 0 0 0,0 0 0 0 0,0 0 0 0 0,0 0 0 0 0,1 0 0 0 0,-1 0 0 0 0,0 0 0 0 0,0 1 0 0 0,0-1 0 0 0,0 0 0 0 0,0 0 0 0 0,0 0 0 0 0,1 0 0 0 0,-1 0-1 0 0,0 0 1 0 0,0 0 20 0 0,-3 0-65 0 0,2-1-74 0 0,0 1 0 0 0,1-1 0 0 0,-1 1 0 0 0,0 0-1 0 0,0-1 1 0 0,0 1 0 0 0,0 0 0 0 0,0 0 0 0 0,0 0 0 0 0,0 0 0 0 0,0 0 0 0 0,0 0 0 0 0,0 0 0 0 0,0 0 0 0 0,0 0 0 0 0,0 1 0 0 0,0-1 0 0 0,0 0 0 0 0,0 0 0 0 0,1 1 0 0 0,-1-1 0 0 0,0 1 0 0 0,0-1 0 0 0,-1 1 139 0 0,-6 6-599 0 0,-1-1 0 0 0,-1-1 0 0 0,1 0-1 0 0,-1 0 1 0 0,0-1 0 0 0,0 0 0 0 0,-3 0 599 0 0,-12 6-127 0 0,17-8-167 0 0,0 1 0 0 0,0-1 0 0 0,0 0 0 0 0,-3 0 294 0 0,5-2-48 0 0,0 1 1 0 0,1 1-1 0 0,-1-1 1 0 0,1 1-1 0 0,0 0 1 0 0,-1 0-1 0 0,1 0 1 0 0,-2 2 47 0 0,-2 1 517 0 0,1-1 0 0 0,-2 0 0 0 0,1 0-1 0 0,-8 1-516 0 0,3 0 457 0 0,11-4 23 0 0,-9 16 1682 0 0,7-11-1499 0 0,0 0-1 0 0,0 1 1 0 0,0-1-1 0 0,1 1 1 0 0,0 0 0 0 0,0 1-1 0 0,1-1-662 0 0,0 0 207 0 0,0 0 1 0 0,1 1-1 0 0,0-1 0 0 0,1 1 0 0 0,0-1 0 0 0,0 1 1 0 0,0-1-1 0 0,1 1 0 0 0,0-1 0 0 0,0 1 0 0 0,2 6-207 0 0,-2-13 20 0 0,0 1-1 0 0,0 0 1 0 0,0-1-1 0 0,0 1 1 0 0,0-1-1 0 0,-1 1 1 0 0,1-1 0 0 0,-1 1-1 0 0,1-1 1 0 0,-1 1-1 0 0,1-1 1 0 0,-1 0-1 0 0,0 1 1 0 0,0-1-1 0 0,1 0 1 0 0,-1 1-1 0 0,0-1 1 0 0,-1 1-20 0 0,0 0 23 0 0,3-1-7 0 0,-1 0-1 0 0,0 0 1 0 0,0 0 0 0 0,0 0 0 0 0,0 0-1 0 0,1 0 1 0 0,-1 0 0 0 0,0 0 0 0 0,1 0-1 0 0,-1 0 1 0 0,1 0 0 0 0,-1-1 0 0 0,1 1-1 0 0,0 0 1 0 0,-1 0 0 0 0,1 0 0 0 0,0-1-1 0 0,0 1 1 0 0,-1 0 0 0 0,1 0-1 0 0,0-1 1 0 0,0 1 0 0 0,0-1-16 0 0,24 19 463 0 0,-19-15-230 0 0,1-1 0 0 0,0 0 0 0 0,0-1-1 0 0,0 1 1 0 0,0-1 0 0 0,0-1 0 0 0,1 1-1 0 0,5 0-232 0 0,12-1 68 0 0,-1-1-1 0 0,2 0-67 0 0,8-1-285 0 0,-28 1 285 0 0,-3 0 0 0 0,0 0 0 0 0,0 0 0 0 0,0-1 0 0 0,-1 1 0 0 0,1-1 0 0 0,0 0 0 0 0,0 0 0 0 0,2 0 0 0 0,0-1-34 0 0,5-1-125 0 0,-10 3 127 0 0,0 0 0 0 0,0 0 0 0 0,0 0 1 0 0,0-1-1 0 0,0 1 0 0 0,0 0 0 0 0,0 0 0 0 0,0 0 1 0 0,0 0-1 0 0,1 0 0 0 0,-1 0 0 0 0,0 0 0 0 0,0-1 1 0 0,0 1-1 0 0,0 0 0 0 0,0 0 0 0 0,0 0 0 0 0,0 0 1 0 0,0 0-1 0 0,0 0 0 0 0,0-1 0 0 0,0 1 0 0 0,0 0 1 0 0,0 0-1 0 0,0 0 0 0 0,0 0 0 0 0,0 0 0 0 0,-1 0 1 0 0,1-1-1 0 0,0 1 0 0 0,0 0 0 0 0,0 0 0 0 0,0 0 1 0 0,0 0-1 0 0,0 0 0 0 0,0 0 0 0 0,0 0 0 0 0,0-1 1 0 0,0 1-1 0 0,0 0 0 0 0,-1 0 0 0 0,1 0 0 0 0,0 0 1 0 0,0 0-1 0 0,0 0 0 0 0,0 0 0 0 0,0 0 0 0 0,0 0 1 0 0,-1 0-1 0 0,1 0 0 0 0,0 0 0 0 0,0 0 0 0 0,0 0 1 0 0,0 0 31 0 0,0 0-107 0 0,0 0 1 0 0,0 0-1 0 0,0 0 1 0 0,0 0-1 0 0,0 0 1 0 0,0 0-1 0 0,0 0 1 0 0,0 0-1 0 0,0 0 1 0 0,0 0-1 0 0,0 0 1 0 0,0 0-1 0 0,0 0 1 0 0,1 0-1 0 0,-1 0 1 0 0,0 0-1 0 0,0 0 1 0 0,0 0-1 0 0,0 0 1 0 0,0 0-1 0 0,0 0 1 0 0,0 0-1 0 0,0 0 1 0 0,0 0-1 0 0,0 0 1 0 0,0 0-1 0 0,0-1 1 0 0,0 1-1 0 0,0 0 1 0 0,0 0-1 0 0,0 0 1 0 0,0 0-1 0 0,0 0 1 0 0,0 0-1 0 0,0 0 1 0 0,0 0-1 0 0,0 0 1 0 0,0 0-1 0 0,0 0 1 0 0,0 0-1 0 0,0 0 1 0 0,0 0-1 0 0,0 0 1 0 0,0 0-1 0 0,0 0 1 0 0,0 0-1 0 0,0 0 1 0 0,0-1-1 0 0,0 1 1 0 0,0 0-1 0 0,0 0 1 0 0,0 0-1 0 0,0 0 1 0 0,0 0-1 0 0,0 0 1 0 0,0 0-1 0 0,0 0 107 0 0,14-5-8066 0 0</inkml:trace>
  <inkml:trace contextRef="#ctx0" brushRef="#br0" timeOffset="1846.195">1051 475 11312 0 0,'0'0'521'0'0,"0"0"-12"0"0,-6-5-343 0 0,6 3 3572 0 0,21-6-417 0 0,-16 6-3193 0 0,-1 0 0 0 0,1 0 0 0 0,0 0 0 0 0,0 1 0 0 0,1 0 0 0 0,-1 0 0 0 0,4-1-128 0 0,62 0 856 0 0,-67 1-810 0 0,0 1 0 0 0,1 0-1 0 0,-1 1 1 0 0,0-1 0 0 0,0 1-1 0 0,1 0 1 0 0,-1 0-1 0 0,0 0 1 0 0,0 0 0 0 0,0 1-1 0 0,0-1 1 0 0,0 1 0 0 0,1 1-46 0 0,-4-2 75 0 0,1 0 1 0 0,-1-1-1 0 0,0 1 1 0 0,0 0-1 0 0,1 0 1 0 0,-1 0 0 0 0,0 0-1 0 0,0 0 1 0 0,0 0-1 0 0,0 0 1 0 0,0 0-1 0 0,-1 0 1 0 0,1 1-1 0 0,0-1 1 0 0,0 0 0 0 0,-1 0-1 0 0,1 1 1 0 0,0 0-76 0 0,-1-1-15 0 0,0 1 1 0 0,0-1 0 0 0,0 0 0 0 0,0 0 0 0 0,0 0-1 0 0,-1 0 1 0 0,1 0 0 0 0,0 0 0 0 0,0 1-1 0 0,-1-1 1 0 0,1 0 0 0 0,-1 0 0 0 0,1 0 0 0 0,-1 0-1 0 0,1 0 1 0 0,-1 0 0 0 0,0 0 0 0 0,1-1-1 0 0,-1 1 1 0 0,0 0 0 0 0,0 0 14 0 0,-9 8-151 0 0,8-7 160 0 0,-1 0-1 0 0,1 1 1 0 0,0-1-1 0 0,0 0 1 0 0,0 1-1 0 0,0-1 1 0 0,0 1-1 0 0,0 0-8 0 0,0 1 34 0 0,0-1 0 0 0,0 1-1 0 0,-1-1 1 0 0,1 0 0 0 0,-1 0 0 0 0,0 0-1 0 0,0 0 1 0 0,0 0 0 0 0,0-1-1 0 0,0 0 1 0 0,-1 1 0 0 0,-1 0-34 0 0,1-1 32 0 0,0 1 0 0 0,1-1 0 0 0,-1 1 0 0 0,1 0 0 0 0,0 0 0 0 0,-1 0-1 0 0,2 0 1 0 0,-1 1 0 0 0,0-1 0 0 0,0 1 0 0 0,0 2-32 0 0,2-4 8 0 0,-1 0 0 0 0,1-1 0 0 0,0 1 0 0 0,0 0 0 0 0,-1-1 0 0 0,1 1 0 0 0,-1-1 0 0 0,-1 2-8 0 0,2-3 9 0 0,0 0 0 0 0,0 1 0 0 0,1-1 0 0 0,-1 1 0 0 0,0 0 0 0 0,0-1 0 0 0,1 1 0 0 0,-1 0 0 0 0,0-1 0 0 0,1 1 0 0 0,-1 0 0 0 0,0 0 0 0 0,1 0 0 0 0,-1-1 0 0 0,1 1 0 0 0,0 0 0 0 0,-1 0 0 0 0,1 0 0 0 0,0 0 0 0 0,-1 0 0 0 0,1 0 0 0 0,0 0 0 0 0,0 0 0 0 0,0 0-1 0 0,0 0 1 0 0,0 0 0 0 0,0 0 0 0 0,0 0 0 0 0,0 0 0 0 0,0 0 0 0 0,1-1 0 0 0,-1 1 0 0 0,0 1-9 0 0,2 3 47 0 0,-1-4-38 0 0,-1 0 0 0 0,0 0 0 0 0,1 0 0 0 0,-1 0 0 0 0,0 0 0 0 0,1-1 0 0 0,-1 1 0 0 0,1 0 0 0 0,-1 0 0 0 0,1 0 0 0 0,-1-1 0 0 0,1 1 0 0 0,0 0 0 0 0,-1-1 0 0 0,1 1-9 0 0,4 1 36 0 0,-1-1 1 0 0,0 0 0 0 0,1 0-1 0 0,-1 0 1 0 0,1-1 0 0 0,-1 0-1 0 0,1 1 1 0 0,-1-2 0 0 0,4 1-37 0 0,45-8 269 0 0,-38 6-247 0 0,46-7 75 0 0,-30 6-166 0 0,0-2 0 0 0,18-6 69 0 0,-35 8-598 0 0,10-3-2758 0 0,-13 1-4275 0 0</inkml:trace>
  <inkml:trace contextRef="#ctx0" brushRef="#br0" timeOffset="5232.476">1931 34 15088 0 0,'0'0'1164'0'0,"6"8"1649"0"0,-4-7-2610 0 0,0-1 1 0 0,0 1 0 0 0,0-1-1 0 0,0 1 1 0 0,0-1-1 0 0,0 1 1 0 0,1-1 0 0 0,-1 0-1 0 0,0 0 1 0 0,0 0 0 0 0,0 0-1 0 0,0-1 1 0 0,1 1-204 0 0,5 0 166 0 0,2 0 240 0 0,0-1 0 0 0,1 0 0 0 0,-1 0 0 0 0,5-2-406 0 0,2 0 9 0 0,0 1 0 0 0,16 0-9 0 0,9 0-1 0 0,7-3 7 0 0,84-11 159 0 0,-113 12-307 0 0,11 0-1964 0 0,-21 4 927 0 0</inkml:trace>
  <inkml:trace contextRef="#ctx0" brushRef="#br0" timeOffset="5451.298">1847 269 11056 0 0,'0'0'505'0'0,"0"0"-9"0"0,0 0-96 0 0,1 1 767 0 0,16 2 332 0 0,0 0 0 0 0,-1-1 0 0 0,1-1 0 0 0,0 0 0 0 0,10-2-1499 0 0,28-3 1288 0 0,4-3-1288 0 0,-15 1 182 0 0,46 0-182 0 0,-34 3-489 0 0,-21-1-2692 0 0,-21 2 115 0 0,9-1-3755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4T08:26:07.8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18-11-04T08:26:56.751"/>
    </inkml:context>
    <inkml:brush xml:id="br1">
      <inkml:brushProperty name="width" value="0.05" units="cm"/>
      <inkml:brushProperty name="height" value="0.05" units="cm"/>
    </inkml:brush>
  </inkml:definitions>
  <inkml:trace contextRef="#ctx0" brushRef="#br0">1031 155,'0'0,"0"0</inkml:trace>
  <inkml:trace contextRef="#ctx1" brushRef="#br1">464 27 10136 0 0,'-7'-9'1008'0'0,"7"5"-883"0"0,0 3 268 0 0,0 0 293 0 0,0 1-662 0 0,0 0 0 0 0,0-1 0 0 0,0 1 0 0 0,0 0 0 0 0,-1 0 1 0 0,1-1-1 0 0,0 1 0 0 0,0 0 0 0 0,0-1 0 0 0,0 1 0 0 0,0 0 0 0 0,0 0 0 0 0,0-1 0 0 0,0 1 0 0 0,0 0 0 0 0,0-1 0 0 0,0 1 1 0 0,0 0-1 0 0,0 0 0 0 0,0-1 0 0 0,1 1 0 0 0,-1 0 0 0 0,0-1 0 0 0,0 1 0 0 0,0 0 0 0 0,0 0 0 0 0,0-1 0 0 0,1 1 1 0 0,-1 0-1 0 0,0 0 0 0 0,0 0 0 0 0,0-1 0 0 0,1 1 0 0 0,-1 0 0 0 0,0 0 0 0 0,0 0 0 0 0,1 0 0 0 0,-1-1 0 0 0,0 1 1 0 0,0 0-1 0 0,1 0-24 0 0,-1 0 81 0 0,0 0 0 0 0,0 0 0 0 0,0 0 1 0 0,0-1-1 0 0,1 1 0 0 0,-1 0 0 0 0,0 0 1 0 0,0 0-1 0 0,0 0 0 0 0,1 0 0 0 0,-1 0 1 0 0,0 0-1 0 0,0 0 0 0 0,0 0 0 0 0,0 0 1 0 0,1 0-1 0 0,-1 0 0 0 0,0 0 0 0 0,0 0 1 0 0,0 0-1 0 0,1 0 0 0 0,-1 0 0 0 0,0 0 1 0 0,0 0-1 0 0,0 0 0 0 0,1 0 0 0 0,-1 0 1 0 0,0 0-1 0 0,0 0 0 0 0,0 0 0 0 0,0 1 1 0 0,1-1-1 0 0,-1 0 0 0 0,0 0 0 0 0,0 0 1 0 0,0 0-1 0 0,0 0 0 0 0,1 1-81 0 0,4 8 892 0 0,1 14-832 0 0,-2-1-16 0 0,-1-3 875 0 0,0 0 1 0 0,-1 17-920 0 0,-9 139 1493 0 0,2-113-789 0 0,5-61-704 0 0,-4 65 6 0 0,2 0-1 0 0,3 0 0 0 0,4 9-5 0 0,-4-74 0 0 0,-1 4 0 0 0,1 0 0 0 0,0-1 0 0 0,0 1 0 0 0,0 0 0 0 0,1-1 0 0 0,0 1 0 0 0,0-1 0 0 0,0 1 0 0 0,0-1 0 0 0,2 2 0 0 0,2-1 0 0 0,-6-4 0 0 0,1-1-1 0 0,-1 0 1 0 0,0 0-1 0 0,1 0 0 0 0,-1 0 1 0 0,0 0-1 0 0,1 0 1 0 0,-1 0-1 0 0,0 0 1 0 0,1 0-1 0 0,-1 0 0 0 0,0 0 1 0 0,1 0-1 0 0,-1 0 1 0 0,0 0-1 0 0,1 0 1 0 0,-1 0-1 0 0,0 0 0 0 0,1 0 1 0 0,-1 0-1 0 0,0 0 1 0 0,1 0-1 0 0,-1-1 1 0 0,0 1-1 0 0,1 0 0 0 0,-1 0 1 0 0,0 0-1 0 0,0-1 1 0 0,1 1 0 0 0,1-4-117 0 0,-1 2-373 0 0,0-1 1 0 0,0 1-1 0 0,0-1 0 0 0,0 1 1 0 0,0-1-1 0 0,-1 1 0 0 0,0-1 1 0 0,1 0-1 0 0,-1 1 0 0 0,0-1 1 0 0,0 0-1 0 0,0-1 490 0 0,0 0-2038 0 0,0-7-3762 0 0</inkml:trace>
  <inkml:trace contextRef="#ctx1" brushRef="#br1" timeOffset="1079.207">448 54 4608 0 0,'0'0'353'0'0,"0"0"-39"0"0,0 0 696 0 0,1 0 334 0 0,4-2 4014 0 0,-5 5-2071 0 0,-6 11-1075 0 0,-16 20-2267 0 0,22-33 366 0 0,-16 21 296 0 0,-1-1-1 0 0,-6 4-606 0 0,-3 5 310 0 0,14-15-247 0 0,-1-2 0 0 0,-1 1 0 0 0,0-2-1 0 0,0 0 1 0 0,-5 1-63 0 0,19-12 6 0 0,0-1-1 0 0,0 0 0 0 0,0 0 0 0 0,0 0 1 0 0,0 0-1 0 0,0 0 0 0 0,0 0 0 0 0,0 0 1 0 0,-1 1-1 0 0,1-1 0 0 0,0 0 0 0 0,0 0 1 0 0,0 0-1 0 0,0 0 0 0 0,0 0 0 0 0,-1 0 1 0 0,1 0-1 0 0,0 0 0 0 0,0 0 0 0 0,0 0 1 0 0,0 0-1 0 0,0 0 0 0 0,-1 0 0 0 0,1 0 1 0 0,0 0-1 0 0,0 0 0 0 0,0 0 0 0 0,0 0 1 0 0,0 0-1 0 0,-1 0 0 0 0,1 0 0 0 0,0 0 1 0 0,0 0-1 0 0,0 0 0 0 0,0 0 0 0 0,0 0 1 0 0,0-1-1 0 0,-1 1 0 0 0,1 0 0 0 0,0 0 1 0 0,0 0-1 0 0,0 0 0 0 0,0 0 0 0 0,0 0 1 0 0,0 0-1 0 0,0 0 0 0 0,0-1 0 0 0,-1 1-5 0 0,2-9 68 0 0,7-11-60 0 0,10-11-257 0 0,2 2 1 0 0,4-3 248 0 0,26-40-91 0 0,-43 62 58 0 0,1 0 0 0 0,0 0-1 0 0,0 0 1 0 0,7-5 33 0 0,-14 14-1 0 0,0 0 1 0 0,0 0-1 0 0,0 0 1 0 0,0 1-1 0 0,0-1 1 0 0,0 0-1 0 0,0 1 0 0 0,0-1 1 0 0,0 0-1 0 0,0 1 1 0 0,1-1-1 0 0,-1 1 0 0 0,0 0 1 0 0,0-1-1 0 0,0 1 1 0 0,2 0 0 0 0,2-1 9 0 0,-4 0-3 0 0,0 1 1 0 0,0 0-1 0 0,1-1 1 0 0,-1 1-1 0 0,0 0 0 0 0,1 0 1 0 0,-1 0-1 0 0,0 0 1 0 0,0 0-1 0 0,1 0 0 0 0,-1 0 1 0 0,0 1-1 0 0,0-1 0 0 0,1 0 1 0 0,-1 1-1 0 0,0-1 1 0 0,0 1-1 0 0,0-1 0 0 0,0 1 1 0 0,0-1-1 0 0,1 1-6 0 0,24 19 126 0 0,-17-13-82 0 0,26 25 82 0 0,-6-6 1 0 0,7 10 118 0 0,-28-27-189 0 0,0 0-1 0 0,1-1 1 0 0,1 0-1 0 0,3 3-55 0 0,5 1-363 0 0,15 10 962 0 0,-7-12-6649 0 0,-16-7-570 0 0</inkml:trace>
  <inkml:trace contextRef="#ctx1" brushRef="#br1" timeOffset="3591.48">67 945 12728 0 0,'0'0'580'0'0,"0"0"-11"0"0,-1 0-365 0 0,-2-1-144 0 0,1 1 1 0 0,0 0-1 0 0,0 0 1 0 0,0 1-1 0 0,0-1 1 0 0,-1 0-1 0 0,1 1 1 0 0,0-1-1 0 0,0 1 1 0 0,0 0-1 0 0,0 0 1 0 0,0-1-1 0 0,0 1 1 0 0,0 1-1 0 0,0-1 1 0 0,0 0-1 0 0,1 0 1 0 0,-1 1-1 0 0,0-1 1 0 0,1 1-1 0 0,-1-1 1 0 0,0 2-61 0 0,-1 2 139 0 0,1-1 0 0 0,-1 1 1 0 0,1-1-1 0 0,0 1 1 0 0,1 0-1 0 0,-1 0 0 0 0,1 0 1 0 0,0 0-1 0 0,0 0 1 0 0,0 0-1 0 0,1 0 1 0 0,0 0-1 0 0,0 0 0 0 0,0 0 1 0 0,1 3-140 0 0,-2 25 592 0 0,0-18-386 0 0,1 0 0 0 0,1 0 0 0 0,0 0 0 0 0,1-1 0 0 0,1 1 0 0 0,0 0 0 0 0,1-1 0 0 0,0 1 0 0 0,1-1 0 0 0,1 0 0 0 0,0-1 0 0 0,5 7-206 0 0,-10-18 24 0 0,0 1 0 0 0,1-1 0 0 0,-1 0 0 0 0,1 0-1 0 0,0 0 1 0 0,0 0 0 0 0,0 0 0 0 0,0 0 0 0 0,0 0-1 0 0,0-1 1 0 0,0 1 0 0 0,1 0-24 0 0,-2-2 19 0 0,0 1-1 0 0,1-1 1 0 0,-1 1-1 0 0,1-1 1 0 0,-1 0-1 0 0,1 1 1 0 0,-1-1 0 0 0,1 0-1 0 0,-1 0 1 0 0,0 0-1 0 0,1 0 1 0 0,-1 0 0 0 0,1 0-1 0 0,-1 0 1 0 0,1-1-1 0 0,-1 1 1 0 0,1 0 0 0 0,-1-1-1 0 0,1 1 1 0 0,-1-1-1 0 0,0 0-18 0 0,8-4 83 0 0,-1 0-1 0 0,1-1 0 0 0,-1 0 0 0 0,-1 0 0 0 0,1-1 0 0 0,-1 0 0 0 0,0-1 1 0 0,-1 1-1 0 0,0-1 0 0 0,0-1 0 0 0,0 1 0 0 0,-1-1 0 0 0,0-2-82 0 0,-1 4-4 0 0,-1-1 0 0 0,0 1 0 0 0,-1-1 0 0 0,1 0 0 0 0,-2 1 0 0 0,1-3 4 0 0,-1 5-25 0 0,-1 1-1 0 0,1-1 1 0 0,-1 1-1 0 0,0-1 1 0 0,-1 1 0 0 0,1 0-1 0 0,-1-1 1 0 0,0 1-1 0 0,0-1 1 0 0,0 1-1 0 0,-1 0 1 0 0,-1-4 25 0 0,3 7 45 0 0,-2 26-338 0 0,1-19 251 0 0,1 0-1 0 0,-1 1 0 0 0,1-1 0 0 0,1 5 43 0 0,5 23-75 0 0,5 13 75 0 0,-10-43-1 0 0,1 0 1 0 0,0 0 0 0 0,0 0 0 0 0,0-1 0 0 0,0 1 0 0 0,1-1 0 0 0,2 3 0 0 0,-1 0 0 0 0,-3-5 4 0 0,0 0-1 0 0,0-1 1 0 0,0 1-1 0 0,0 0 0 0 0,0 0 1 0 0,0-1-1 0 0,0 1 1 0 0,0-1-1 0 0,0 1 1 0 0,0-1-1 0 0,1 1 1 0 0,-1-1-1 0 0,0 0 0 0 0,0 1 1 0 0,0-1-1 0 0,1 0 1 0 0,-1 0-1 0 0,0 0 1 0 0,0 0-1 0 0,0 0 0 0 0,1 0 1 0 0,-1 0-1 0 0,0 0 1 0 0,0-1-1 0 0,1 1 1 0 0,-1 0-1 0 0,0-1 0 0 0,0 1 1 0 0,0-1-1 0 0,0 1 1 0 0,0-1-1 0 0,0 0 1 0 0,1 0-4 0 0,2-1 19 0 0,-1 0 0 0 0,0 0 0 0 0,0-1 0 0 0,0 1 0 0 0,0-1 0 0 0,0 0 0 0 0,-1 0 0 0 0,1 0 0 0 0,-1 0 0 0 0,1-1-19 0 0,10-17-95 0 0,0 2 0 0 0,9-11 95 0 0,-17 25-217 0 0,-1-1 1 0 0,0 1 0 0 0,0-1 0 0 0,-1 0 0 0 0,0-1 0 0 0,0 1-1 0 0,2-6 217 0 0,7-17-679 0 0,-8 21 635 0 0,-1 0-1 0 0,0 0 1 0 0,-1 0-1 0 0,2-5 45 0 0,-4 13 4 0 0,0-1-1 0 0,0 1 1 0 0,0-1-1 0 0,0 1 1 0 0,0-1-1 0 0,0 1 1 0 0,0 0-1 0 0,0-1 1 0 0,0 1-1 0 0,1-1 1 0 0,-1 1-1 0 0,0 0 1 0 0,0-1-1 0 0,0 1 1 0 0,1-1 0 0 0,-1 1-1 0 0,0 0 1 0 0,0 0-1 0 0,1-1 1 0 0,-1 1-1 0 0,0 0 1 0 0,1-1-1 0 0,-1 1 1 0 0,0 0-1 0 0,1 0 1 0 0,-1-1-1 0 0,0 1 1 0 0,1 0-1 0 0,-1 0 1 0 0,1 0-1 0 0,-1 0 1 0 0,0 0-1 0 0,1-1 1 0 0,-1 1 0 0 0,1 0-1 0 0,-1 0 1 0 0,1 0-1 0 0,-1 0 1 0 0,0 0-1 0 0,1 0 1 0 0,-1 0-1 0 0,1 1 1 0 0,-1-1-1 0 0,0 0 1 0 0,1 0-1 0 0,-1 0 1 0 0,1 0-1 0 0,-1 0 1 0 0,0 1-1 0 0,1-1 1 0 0,-1 0 0 0 0,0 0-1 0 0,1 1 1 0 0,-1-1-1 0 0,1 0-3 0 0,0 1 1 0 0,1 1-1 0 0,0-1 1 0 0,-1 1 0 0 0,1-1-1 0 0,-1 1 1 0 0,1-1 0 0 0,-1 1-1 0 0,0 0 1 0 0,1 0 0 0 0,-1-1-1 0 0,0 2 0 0 0,12 24-10 0 0,-9-21 70 0 0,-1 1 0 0 0,0 0-1 0 0,0 0 1 0 0,0 0 0 0 0,-1 0 0 0 0,0 0-1 0 0,0 6-59 0 0,13 56 1111 0 0,-13-60-954 0 0,-1-3-72 0 0,1 1-1 0 0,-1 0 1 0 0,-1 0-1 0 0,1 0 1 0 0,-2 4-85 0 0,1-10 381 0 0,0-1 110 0 0,0 0 18 0 0,0 0-101 0 0,0 0-436 0 0,0 0-188 0 0,0 0-37 0 0,0 0 249 0 0,0 1 1 0 0,0-1-1 0 0,0 0 0 0 0,-1 0 1 0 0,1 0-1 0 0,0 0 0 0 0,0 1 1 0 0,-1-1-1 0 0,1 0 0 0 0,0 0 0 0 0,0 0 1 0 0,-1 0-1 0 0,1 0 0 0 0,0 0 1 0 0,0 0-1 0 0,-1 0 0 0 0,1 0 1 0 0,0 0-1 0 0,-1 0 0 0 0,1 0 1 0 0,0 0-1 0 0,0 0 0 0 0,-1 0 1 0 0,1 0-1 0 0,0 0 0 0 0,-1 0 1 0 0,1 0-1 0 0,0 0 0 0 0,0 0 1 0 0,-1 0-1 0 0,1 0 0 0 0,0-1 1 0 0,0 1-1 0 0,-1 0 0 0 0,1 0 1 0 0,0 0-1 0 0,0-1 0 0 0,0 1 0 0 0,-1 0 1 0 0,1 0-1 0 0,0 0 0 0 0,0-1 1 0 0,0 1 3 0 0,-6-12 327 0 0,3 2-294 0 0,1 7-27 0 0,1-1 0 0 0,0 0 0 0 0,0 0 1 0 0,0 0-1 0 0,1 0 0 0 0,0 1 0 0 0,-1-1 0 0 0,1 0 0 0 0,1-3-6 0 0,-4-7-4 0 0,3 12 6 0 0,-1 1 0 0 0,1 0-1 0 0,-1-1 1 0 0,1 1 0 0 0,0 0 0 0 0,0-1 0 0 0,0 1-1 0 0,0 0 1 0 0,0-1 0 0 0,0 1 0 0 0,0 0 0 0 0,0-2-2 0 0,5-16 208 0 0,-3 10-244 0 0,0 0 1 0 0,0 1-1 0 0,1 0 1 0 0,0-1-1 0 0,2 0 36 0 0,-5 7 3 0 0,1 1 0 0 0,0 0-1 0 0,0 0 1 0 0,0 0-1 0 0,0 0 1 0 0,0 0 0 0 0,0 0-1 0 0,0 0 1 0 0,0 0 0 0 0,0 1-1 0 0,0-1 1 0 0,0 0 0 0 0,1 1-1 0 0,-1-1 1 0 0,0 0-1 0 0,1 1-2 0 0,1-1 57 0 0,0-1 0 0 0,0 1 0 0 0,0-1 0 0 0,0 0 0 0 0,0 0 0 0 0,1-1-57 0 0,-3 2 0 0 0,0 0 0 0 0,0 1 0 0 0,1-1 0 0 0,-1 1 0 0 0,0-1 0 0 0,0 1 0 0 0,0 0 0 0 0,1-1 0 0 0,-1 1 0 0 0,0 0 0 0 0,1 0 0 0 0,-1 0 0 0 0,0 0 0 0 0,1 0 0 0 0,-1 0 0 0 0,0 0 0 0 0,0 1 0 0 0,1-1 0 0 0,-1 0 0 0 0,0 1 0 0 0,0-1 0 0 0,1 1 0 0 0,-1-1 0 0 0,0 1 0 0 0,0 0 0 0 0,4 1 0 0 0,0 1 0 0 0,0 0 0 0 0,-1 0 0 0 0,1 0 0 0 0,1 3 0 0 0,-1-1 0 0 0,0 1 0 0 0,0 0 0 0 0,0 0 0 0 0,-1 0 0 0 0,0 0 0 0 0,0 1 0 0 0,-1 0 0 0 0,0 0 0 0 0,0 0 0 0 0,0 0 0 0 0,-1 2 0 0 0,-2 35 0 0 0,1-40-19 0 0,-1 0-1 0 0,0-1 1 0 0,-1 1-1 0 0,1 0 1 0 0,-1-1-1 0 0,0 4 20 0 0,-3 18-189 0 0,4-5 538 0 0,0-19-112 0 0,1 0-37 0 0,0 1-172 0 0,5 12-16 0 0,-5-1-24 0 0,-1-12-64 0 0,0-1-74 0 0,6 4 43 0 0,-5-2-9093 0 0,-1-2 2938 0 0</inkml:trace>
  <inkml:trace contextRef="#ctx1" brushRef="#br1" timeOffset="3975.538">943 1011 11312 0 0,'0'0'256'0'0,"0"0"34"0"0,0 0 21 0 0,2 0-35 0 0,2-1-84 0 0,-3 0 315 0 0,-1 1 151 0 0,0 0 29 0 0,-21 11 1583 0 0,3 0-1737 0 0,0 0 0 0 0,1 1 0 0 0,1 1 0 0 0,0 1 0 0 0,-11 12-533 0 0,-5 4 293 0 0,29-28-291 0 0,1 0 1 0 0,0 0 0 0 0,-1 1-1 0 0,1-1 1 0 0,0 1-1 0 0,0-1 1 0 0,1 1 0 0 0,-1 0-1 0 0,0 0 1 0 0,1 0-1 0 0,0 0 1 0 0,-1 0 0 0 0,1 0-1 0 0,1 0 1 0 0,-1 0-1 0 0,0 1 1 0 0,1-1 0 0 0,-1 0-1 0 0,1 0 1 0 0,0 1-1 0 0,0-1 1 0 0,1 1-3 0 0,-1-2 54 0 0,0-1 1 0 0,0 1-1 0 0,1 0 0 0 0,-1 0 1 0 0,1-1-1 0 0,-1 1 0 0 0,1 0 0 0 0,0-1 1 0 0,0 1-1 0 0,-1-1 0 0 0,1 1 1 0 0,0-1-1 0 0,0 1 0 0 0,1-1 0 0 0,-1 1 1 0 0,0-1-1 0 0,0 0 0 0 0,1 0 1 0 0,-1 0-1 0 0,1 0 0 0 0,-1 0 0 0 0,1 0 1 0 0,-1 0-1 0 0,1 0 0 0 0,0-1 1 0 0,-1 1-1 0 0,1 0 0 0 0,0-1-54 0 0,8 3 34 0 0,1 0 1 0 0,-1 0-1 0 0,1-1 0 0 0,4-1-34 0 0,-1 1 108 0 0,-4-2-95 0 0,-8-1-13 0 0,-1 0 0 0 0,1 0 0 0 0,0 1 0 0 0,0-1 0 0 0,0 1 0 0 0,0 0 0 0 0,0 0 0 0 0,0 0-1 0 0,0 0 1 0 0,0 0 0 0 0,1 0 0 0 0,1 0-53 0 0,0 0 0 0 0,1 0 0 0 0,-1 1 0 0 0,0 0 0 0 0,0 0 0 0 0,1 0 53 0 0,-3 0-154 0 0,6 1-1588 0 0,-7-2-36 0 0</inkml:trace>
  <inkml:trace contextRef="#ctx1" brushRef="#br1" timeOffset="4584.569">1071 1122 2304 0 0,'0'0'101'0'0,"1"1"1"0"0,1 0 1467 0 0,-1 1 0 0 0,1-1 0 0 0,0 0 0 0 0,-1 0 0 0 0,1 0 0 0 0,0 0 0 0 0,0 0 0 0 0,0 0 0 0 0,0 0-1569 0 0,4 1-418 0 0,0-2 867 0 0,-1 0 0 0 0,1 0 0 0 0,-1 0 0 0 0,1 0 0 0 0,-1-1 0 0 0,1 0 0 0 0,-1 0 0 0 0,5-2-449 0 0,4-2 276 0 0,0 0 0 0 0,-1-1 0 0 0,0 0 0 0 0,4-4-276 0 0,-11 6 27 0 0,1 0 0 0 0,-1 0 0 0 0,0-1 0 0 0,-1 1 0 0 0,1-2 1 0 0,-1 1-1 0 0,0-1 0 0 0,0 1 0 0 0,0-3-27 0 0,-4 7 17 0 0,0-1 0 0 0,0 0-1 0 0,0 1 1 0 0,-1-1 0 0 0,1 0 0 0 0,-1 0-1 0 0,1 0 1 0 0,-1 1 0 0 0,0-1 0 0 0,1 0 0 0 0,-1 0-1 0 0,0-1-16 0 0,0 2 2 0 0,0 0 0 0 0,0 1 0 0 0,0-1 0 0 0,0 0 0 0 0,0 1-1 0 0,0-1 1 0 0,0 0 0 0 0,0 1 0 0 0,-1-1 0 0 0,1 0 0 0 0,0 1-1 0 0,0-1 1 0 0,0 0 0 0 0,-1 1 0 0 0,1-1 0 0 0,0 0 0 0 0,-1 1-1 0 0,1-1 1 0 0,-1 1 0 0 0,1-1 0 0 0,-1 1 0 0 0,1-1 0 0 0,-1 1-1 0 0,1-1 1 0 0,-1 1 0 0 0,1-1 0 0 0,-1 1 0 0 0,1 0 0 0 0,-1-1-1 0 0,0 1 1 0 0,1 0 0 0 0,-1-1-2 0 0,-1 1 5 0 0,0-2-2 0 0,0 1-1 0 0,0 0 0 0 0,-1-1 1 0 0,1 1-1 0 0,0 0 1 0 0,-1 0-1 0 0,1 1 0 0 0,-1-1 1 0 0,1 0-1 0 0,-1 1 1 0 0,1 0-1 0 0,-1-1 0 0 0,0 1 1 0 0,1 0-1 0 0,-1 0 1 0 0,1 0-1 0 0,-1 1 0 0 0,1-1 1 0 0,-1 1-1 0 0,-1 0-2 0 0,-1 1 0 0 0,1-1 0 0 0,0 1 0 0 0,-1 0 0 0 0,1 1 0 0 0,0-1 0 0 0,1 1 0 0 0,-1-1 0 0 0,0 1 0 0 0,1 1 0 0 0,-1-1 0 0 0,1 0 0 0 0,-9 7-94 0 0,11-9 83 0 0,-1 0 1 0 0,1 0-1 0 0,-1 0 1 0 0,1 0-1 0 0,0 1 1 0 0,-1-1 0 0 0,1 0-1 0 0,0 1 1 0 0,0-1-1 0 0,0 1 1 0 0,0 0-1 0 0,-1 0 11 0 0,-15 40 163 0 0,11-30-222 0 0,1-1 0 0 0,1 1 0 0 0,0 0 0 0 0,0 1 0 0 0,-1 8 59 0 0,5-20 1 0 0,0 1 0 0 0,0 0-1 0 0,0 0 1 0 0,0 0 0 0 0,0 0-1 0 0,1 0 1 0 0,-1 0 0 0 0,0 0-1 0 0,1 0 1 0 0,0-1 0 0 0,-1 1-1 0 0,1 0 1 0 0,0 0 0 0 0,0-1-1 0 0,0 1 1 0 0,0 0 0 0 0,0-1-1 0 0,0 1 1 0 0,0-1 0 0 0,1 0-1 0 0,-1 1 1 0 0,1-1 0 0 0,-1 0-1 0 0,1 0 1 0 0,-1 0 0 0 0,1 0-1 0 0,0 0 1 0 0,0 1-1 0 0,-1-2 16 0 0,0 0 0 0 0,1 1 0 0 0,-1-1 0 0 0,0 0 0 0 0,0 1 0 0 0,1-1 0 0 0,-1 0 0 0 0,0 0 0 0 0,0 0 0 0 0,1 0 0 0 0,-1 0 0 0 0,0-1 0 0 0,1 1-16 0 0,4-1 37 0 0,-2 2-31 0 0,1-1 0 0 0,-1 0 0 0 0,1-1 0 0 0,-1 1 0 0 0,1-1 0 0 0,-1 0 0 0 0,0 0 0 0 0,1 0 0 0 0,-1-1 0 0 0,0 1 0 0 0,0-1 0 0 0,3-2-6 0 0,40-22 0 0 0,-23 8-1816 0 0,-1-1 0 0 0,-1-2 1 0 0,5-6 1815 0 0,-21 20-575 0 0,-6 6 540 0 0,1 0 0 0 0,0 0 1 0 0,0 0-1 0 0,-1 1 0 0 0,1-1 0 0 0,0 0 1 0 0,0 0-1 0 0,0 1 0 0 0,0-1 1 0 0,0 0-1 0 0,0 1 0 0 0,0-1 0 0 0,0 1 1 0 0,0 0-1 0 0,0-1 0 0 0,0 1 0 0 0,0 0 1 0 0,0-1-1 0 0,1 1 0 0 0,-1 0 1 0 0,1 0 34 0 0,2-1 26 0 0,0 1-1 0 0,0-1 1 0 0,0 1 0 0 0,0 0 0 0 0,0 0 0 0 0,0 0 0 0 0,0 1 0 0 0,0-1 0 0 0,0 1 0 0 0,0 0 0 0 0,0 0 0 0 0,0 1 0 0 0,0-1 0 0 0,0 1 0 0 0,-1 0 0 0 0,1 0 0 0 0,-1 0 0 0 0,1 0 0 0 0,-1 1 0 0 0,0-1 0 0 0,0 1 0 0 0,0 0 0 0 0,0 0 0 0 0,0 0 0 0 0,0 1-26 0 0,2 1 327 0 0,-1 1 0 0 0,0 0 0 0 0,0 1 0 0 0,-1-1 0 0 0,1 0 0 0 0,-1 1 0 0 0,-1 0 0 0 0,1 0 0 0 0,-1 0 0 0 0,1 6-327 0 0,-1-2 465 0 0,-1-8-266 0 0,0 0 1 0 0,-1 0-1 0 0,1 0 0 0 0,-1 0 1 0 0,0 0-1 0 0,1 0 0 0 0,-1 0 0 0 0,-1 0 1 0 0,1 0-1 0 0,0 0 0 0 0,-1 0 0 0 0,0 2-199 0 0,1-5 22 0 0,0 0 0 0 0,0 1-1 0 0,0-1 1 0 0,0 0 0 0 0,0 0-1 0 0,0 1 1 0 0,0-1 0 0 0,0 0-1 0 0,-1 0 1 0 0,1 0 0 0 0,0 1-1 0 0,0-1 1 0 0,0 0-1 0 0,0 0 1 0 0,0 0 0 0 0,0 1-1 0 0,0-1 1 0 0,0 0 0 0 0,-1 0-1 0 0,1 0 1 0 0,0 0 0 0 0,0 1-1 0 0,0-1 1 0 0,0 0 0 0 0,-1 0-1 0 0,1 0 1 0 0,0 0 0 0 0,0 0-1 0 0,0 0 1 0 0,-1 1 0 0 0,1-1-1 0 0,0 0 1 0 0,0 0 0 0 0,-1 0-1 0 0,1 0 1 0 0,0 0-1 0 0,0 0 1 0 0,0 0 0 0 0,-1 0-1 0 0,1 0 1 0 0,0 0 0 0 0,0 0-1 0 0,-1 0 1 0 0,1 0 0 0 0,0 0-1 0 0,0 0 1 0 0,0-1 0 0 0,-1 1-1 0 0,1 0 1 0 0,0 0 0 0 0,0 0-1 0 0,0 0 1 0 0,-1 0 0 0 0,1 0-1 0 0,0-1-21 0 0,-4-5 692 0 0,3 4-681 0 0,-1 0-1 0 0,1-1 1 0 0,0 1-1 0 0,0-1 1 0 0,0 1 0 0 0,0-1-1 0 0,1 1 1 0 0,-1-1-1 0 0,1 1 1 0 0,-1-1 0 0 0,1 0-1 0 0,0 1 1 0 0,0-1-1 0 0,0 0 1 0 0,0 1 0 0 0,1-3-11 0 0,-1 0-1 0 0,1 1 0 0 0,-1-1 0 0 0,-1 1 0 0 0,1-1 0 0 0,-1-2 1 0 0,-1 0 0 0 0,1 6 0 0 0,1 0 0 0 0,-1 0 0 0 0,1-1 0 0 0,-1 1 0 0 0,1 0 0 0 0,0 0 0 0 0,0-1 0 0 0,0 1 0 0 0,0 0 0 0 0,0-1 0 0 0,0 1 0 0 0,0 0 0 0 0,0-1 0 0 0,0 1 0 0 0,1-1 0 0 0,2-7 0 0 0,-2 7 0 0 0,0 0 0 0 0,0-1 0 0 0,0 1 0 0 0,0-1 0 0 0,-1 1 0 0 0,1 0 0 0 0,-1-1 0 0 0,0 1 0 0 0,0-1 0 0 0,0-1 0 0 0,0 2 0 0 0,-1-1 0 0 0,1 1 0 0 0,0-1 0 0 0,0 1 0 0 0,0-1 0 0 0,0 1 0 0 0,0-1 0 0 0,0 1 0 0 0,1-1 0 0 0,-1 1 0 0 0,1 0 0 0 0,-1-1 0 0 0,1 1 0 0 0,0-1 0 0 0,0 1 0 0 0,0 0 0 0 0,1 0 0 0 0,-1 0 0 0 0,0 0 0 0 0,1 0 0 0 0,-1 0 0 0 0,1 0 0 0 0,0 0 0 0 0,0 0 0 0 0,28-29-337 0 0,-16 16-498 0 0,0 0-1 0 0,8-5 836 0 0,25-16-4713 0 0,-33 25-1557 0 0</inkml:trace>
  <inkml:trace contextRef="#ctx1" brushRef="#br1" timeOffset="4888.169">1858 767 13824 0 0,'0'0'314'0'0,"0"0"46"0"0,0 0 22 0 0,0 0-50 0 0,-1 8-208 0 0,-2 2 223 0 0,0 0 0 0 0,1 1 1 0 0,1-1-1 0 0,0 0 1 0 0,0 1-1 0 0,1-1 1 0 0,0 5-348 0 0,3 18 2362 0 0,5 23-2362 0 0,3 24 1325 0 0,-10-47-1319 0 0,3 0-1 0 0,1 0 0 0 0,6 19-5 0 0,-10-46-25 0 0,0 0 0 0 0,0 0-1 0 0,-1 0 1 0 0,1 0-1 0 0,-2 5 26 0 0,1-3-274 0 0,-3-1-709 0 0,-3-1 471 0 0</inkml:trace>
  <inkml:trace contextRef="#ctx1" brushRef="#br1" timeOffset="5363.227">1796 976 2760 0 0,'6'-6'248'0'0,"-4"5"-142"0"0,0 1 0 0 0,0-1 0 0 0,0 0 0 0 0,0 1 0 0 0,0 0 0 0 0,0-1 0 0 0,0 1 0 0 0,0 0-1 0 0,1 0 1 0 0,-1 0 0 0 0,0 0 0 0 0,0 0-106 0 0,30 5 3907 0 0,-10-1-1615 0 0,67 7-1071 0 0,40 3 1288 0 0,10-11-459 0 0,-138-3-2009 0 0,-1 1 1 0 0,0-1-1 0 0,1 0 0 0 0,-1 0 0 0 0,1 0 1 0 0,-1 0-1 0 0,0 0 0 0 0,1 0 0 0 0,-1 0 1 0 0,1-1-1 0 0,-1 1 0 0 0,0 0 0 0 0,1 0 0 0 0,-1 0 1 0 0,1 0-1 0 0,-1 0 0 0 0,0-1 0 0 0,1 1 1 0 0,-1 0-1 0 0,0 0 0 0 0,1-1 0 0 0,-1 1-41 0 0,-3-6 244 0 0,-15-2-402 0 0,8 7 117 0 0,-1 0-1 0 0,1 1 1 0 0,-1 0-1 0 0,1 1 1 0 0,-1 1-1 0 0,1-1 0 0 0,0 1 1 0 0,0 1-1 0 0,-8 3 42 0 0,3-1 43 0 0,0 2-1 0 0,0 0 0 0 0,0 1 0 0 0,1 0 1 0 0,-12 10-43 0 0,20-14 28 0 0,1 1 1 0 0,-1 0-1 0 0,1 0 0 0 0,0 0 1 0 0,0 1-1 0 0,1 0 0 0 0,-1 0 1 0 0,-2 5-29 0 0,6-8 24 0 0,-1 0 1 0 0,1 0-1 0 0,-1 1 1 0 0,1-1 0 0 0,0 0-1 0 0,0 0 1 0 0,1 1-1 0 0,-1-1 1 0 0,1 0 0 0 0,-1 1-1 0 0,1-1 1 0 0,0 0-1 0 0,0 1 1 0 0,1-1 0 0 0,-1 1-1 0 0,1-1 1 0 0,0 0-1 0 0,-1 0 1 0 0,1 1-1 0 0,1-1-24 0 0,-1-1 67 0 0,0 0-1 0 0,0 0 0 0 0,1-1 0 0 0,-1 1 1 0 0,1-1-1 0 0,-1 1 0 0 0,1-1 1 0 0,-1 1-1 0 0,1-1 0 0 0,0 0 0 0 0,0 0 1 0 0,-1 0-1 0 0,1 0 0 0 0,0 0 0 0 0,0 0 1 0 0,0 0-1 0 0,0-1 0 0 0,0 1 0 0 0,1-1 1 0 0,-1 1-1 0 0,0-1 0 0 0,0 0 0 0 0,0 0 1 0 0,0 0-1 0 0,0 0 0 0 0,1 0-66 0 0,7-1-21 0 0,0 0-1 0 0,0 0 1 0 0,0-1 0 0 0,-1 0-1 0 0,3-2 22 0 0,-4 2 16 0 0,0 0-1 0 0,0 0 0 0 0,0-1 1 0 0,-1-1-1 0 0,1 1 0 0 0,-1-1 1 0 0,0 0-1 0 0,0-1 0 0 0,0 0 1 0 0,-1 0-1 0 0,1 0 0 0 0,2-4-15 0 0,-2 0-46 0 0,1-1-1 0 0,-1 0 0 0 0,-1 1 1 0 0,0-2-1 0 0,0 1 0 0 0,-1-1 1 0 0,2-6 46 0 0,-7 15-39 0 0,0 2 106 0 0,0 0 14 0 0,0 0-2 0 0,-3 17 243 0 0,2-14-302 0 0,0 1 0 0 0,0-1 0 0 0,0 0 0 0 0,1 1 0 0 0,-1-1 0 0 0,1 0 0 0 0,0 1 0 0 0,0-1 0 0 0,0 0 0 0 0,0 1 0 0 0,1-1 0 0 0,-1 0 0 0 0,1 1 0 0 0,0-1-1 0 0,0 0 1 0 0,0 0 0 0 0,1 2-20 0 0,3 5 68 0 0,1 0-1 0 0,0 0 0 0 0,0-1 0 0 0,4 4-67 0 0,-2-2 79 0 0,-8-11-72 0 0,0 0 0 0 0,1 1 1 0 0,-1-1-1 0 0,0 0 0 0 0,1 0 0 0 0,-1 1 0 0 0,0-1 1 0 0,1 0-1 0 0,-1 0 0 0 0,1 1 0 0 0,-1-1 0 0 0,1 0 1 0 0,-1 0-1 0 0,0 0 0 0 0,1 0 0 0 0,-1 0 0 0 0,1 0 1 0 0,-1 0-1 0 0,1 0 0 0 0,-1 0-7 0 0,3 1 25 0 0,7 0 149 0 0,0 1-1 0 0,1-1 1 0 0,-1 0-1 0 0,0-1 0 0 0,0-1 1 0 0,6 0-174 0 0,-9 0-208 0 0,0 0-1 0 0,0-1 1 0 0,0 0 0 0 0,2-1 208 0 0,-3 1-1184 0 0,-1 0 1 0 0,0-1-1 0 0,0 0 1 0 0,-1 0-1 0 0,5-3 1184 0 0,1-3-6425 0 0</inkml:trace>
  <inkml:trace contextRef="#ctx1" brushRef="#br1" timeOffset="5667.372">2472 1020 15664 0 0,'0'0'356'0'0,"0"0"49"0"0,0 0 21 0 0,0 8 92 0 0,10 70-433 0 0,-10-71 177 0 0,0-1-1 0 0,1 0 1 0 0,0 0 0 0 0,1 0 0 0 0,-1 0-1 0 0,1 0 1 0 0,0-1 0 0 0,1 2-262 0 0,-1-3 159 0 0,0 0 0 0 0,0 0 0 0 0,0 0-1 0 0,0-1 1 0 0,1 1 0 0 0,-1-1 0 0 0,1 0 0 0 0,0 0 0 0 0,0 0 0 0 0,0 0 0 0 0,1 0 0 0 0,0 0-159 0 0,5 3-65 0 0,-6-4 145 0 0,0 1 0 0 0,0-1-1 0 0,1 0 1 0 0,-1-1 0 0 0,1 1-1 0 0,-1 0 1 0 0,1-1 0 0 0,0 0 0 0 0,-1 0-1 0 0,1 0 1 0 0,0 0 0 0 0,0-1-1 0 0,0 0 1 0 0,0 1-80 0 0,-2-1-52 0 0,0 0 0 0 0,-1 0 0 0 0,1-1 0 0 0,0 1 0 0 0,0 0 0 0 0,0-1 0 0 0,0 1 0 0 0,0-1 1 0 0,0 1-1 0 0,0-1 0 0 0,-1 0 0 0 0,1 0 0 0 0,0 0 0 0 0,-1 0 0 0 0,1 0 0 0 0,0 0 0 0 0,-1 0 0 0 0,1-1 52 0 0,-1 0-335 0 0,1 1 0 0 0,-1-1 0 0 0,0 0 0 0 0,1-1 0 0 0,-1 1 0 0 0,0 0 0 0 0,0 0 0 0 0,0 0 0 0 0,-1-1 0 0 0,1 1 0 0 0,0-1 335 0 0,4-21-2025 0 0,-1-2-20 0 0</inkml:trace>
  <inkml:trace contextRef="#ctx1" brushRef="#br1" timeOffset="5936.284">2569 759 13792 0 0,'0'0'304'0'0,"0"0"64"0"0,0 0 16 0 0,0 0 0 0 0,7-2-312 0 0,-7 2-72 0 0,6-4 0 0 0,0 4 0 0 0,1 4 0 0 0,-2 0 0 0 0,5 2 0 0 0,-4 0-4064 0 0,0 0-840 0 0</inkml:trace>
  <inkml:trace contextRef="#ctx1" brushRef="#br1" timeOffset="6269.633">2807 1120 11976 0 0,'0'3'122'0'0,"0"1"1"0"0,0-1-1 0 0,0 1 1 0 0,0 0 0 0 0,0-1-1 0 0,-1 1 1 0 0,1-1-1 0 0,-1 0 1 0 0,0 1-1 0 0,0-1 1 0 0,-1 1-123 0 0,-2 11-36 0 0,-8 10 4495 0 0,12-24-3915 0 0,0-1-28 0 0,0 0-72 0 0,-7-6-272 0 0,6 5-171 0 0,0-1 0 0 0,-1 1 0 0 0,1-1 0 0 0,0 1 0 0 0,0-1 0 0 0,0 0 0 0 0,1 1 0 0 0,-1-1-1 0 0,0 0 1 0 0,1 0 0 0 0,-1 0 0 0 0,1 1 0 0 0,-1-1 0 0 0,1 0 0 0 0,0 0 0 0 0,0 0 0 0 0,0 0 0 0 0,0 0-1 0 0,0-1 0 0 0,1-6-35 0 0,0 0 1 0 0,1 0-1 0 0,2-6 35 0 0,0-1-314 0 0,-2 9 11 0 0,0 0 0 0 0,1 0-1 0 0,0 0 1 0 0,0 0 0 0 0,0 1 0 0 0,1 0 0 0 0,0 0-1 0 0,0 0 1 0 0,1 0 0 0 0,0 0 0 0 0,0 1 0 0 0,4-4 303 0 0,-6 8 23 0 0,-1-1 1 0 0,1 1-1 0 0,-1 0 1 0 0,1 0-1 0 0,0 0 1 0 0,-1 0-1 0 0,1 1 1 0 0,0-1 0 0 0,0 1-1 0 0,-1 0 1 0 0,1 0-1 0 0,0 0 1 0 0,0 0-1 0 0,-1 0 1 0 0,1 0 0 0 0,0 1-1 0 0,0-1 1 0 0,-1 1-1 0 0,1 0 1 0 0,0 0-1 0 0,-1 0 1 0 0,1 0-1 0 0,-1 0 1 0 0,1 1 0 0 0,-1-1-1 0 0,2 2-23 0 0,2 1 138 0 0,-1 0 0 0 0,1 0 0 0 0,-1 1 0 0 0,0-1 0 0 0,-1 1 0 0 0,1 0 0 0 0,-1 0 0 0 0,0 1 0 0 0,0-1-1 0 0,1 5-137 0 0,39 75 2048 0 0,-39-74-1540 0 0,0 0 0 0 0,-1 0 0 0 0,0 0 0 0 0,2 11-508 0 0,-5-17-117 0 0,-1-4-579 0 0,0-1-257 0 0,0 0-58 0 0,0 0-12 0 0</inkml:trace>
  <inkml:trace contextRef="#ctx1" brushRef="#br1" timeOffset="6595.756">3187 806 14280 0 0,'3'-8'734'0'0,"0"6"-269"0"0,3 13 48 0 0,1 2 38 0 0,30 49 289 0 0,-31-52-513 0 0,0 0-1 0 0,-1 1 0 0 0,0 0 0 0 0,-1 0 0 0 0,3 10-326 0 0,3 10 825 0 0,-4-11-417 0 0,0 1 0 0 0,-1 1 0 0 0,-1-1 0 0 0,0 17-408 0 0,-4-34-47 0 0,0 0 1 0 0,0 1-1 0 0,0-1 0 0 0,-1 1 0 0 0,0-1 0 0 0,1 0 0 0 0,-2 1 47 0 0,-3 8-5578 0 0,0-6-1107 0 0</inkml:trace>
  <inkml:trace contextRef="#ctx1" brushRef="#br1" timeOffset="6899.137">3056 1067 13824 0 0,'0'-1'48'0'0,"0"0"0"0"0,1 0 0 0 0,-1 0 0 0 0,0 0 0 0 0,1 0 0 0 0,-1 0 0 0 0,1 0 0 0 0,-1 0 0 0 0,1 0 0 0 0,0 0 0 0 0,-1 1 0 0 0,1-1 0 0 0,0 0 0 0 0,0 0 1 0 0,0 1-1 0 0,-1-1 0 0 0,1 0 0 0 0,0 1 0 0 0,0-1 0 0 0,0 1 0 0 0,0-1 0 0 0,0 1 0 0 0,1-1-48 0 0,29-10 443 0 0,-20 7-479 0 0,4 0 34 0 0,-1 1 0 0 0,1 0 0 0 0,-1 0 0 0 0,1 2 0 0 0,8-1 2 0 0,-8 1 29 0 0,1 0 0 0 0,-1-1 0 0 0,1-1 0 0 0,10-4-29 0 0,-8 3 797 0 0,0 0 0 0 0,0 0 1 0 0,0 2-1 0 0,5 0-797 0 0,44-7 1143 0 0,-65 8-1105 0 0,0 1 0 0 0,0-1 0 0 0,-1 1 0 0 0,1 0 0 0 0,0 0 0 0 0,0-1-1 0 0,0 1 1 0 0,0 1 0 0 0,0-1 0 0 0,0 0 0 0 0,0 0 0 0 0,0 1 0 0 0,0-1 0 0 0,-1 1 0 0 0,1-1 0 0 0,0 1 0 0 0,0 0-1 0 0,0 0 1 0 0,-1-1 0 0 0,1 2 0 0 0,-1-1 0 0 0,1 0 0 0 0,-1 0 0 0 0,1 0 0 0 0,-1 1 0 0 0,1-1 0 0 0,-1 0 0 0 0,0 1-1 0 0,0 0 1 0 0,1 1-38 0 0,-1-3 21 0 0,-1 1-1 0 0,0 0 1 0 0,1 0-1 0 0,-1 0 1 0 0,0-1-1 0 0,0 1 0 0 0,1 0 1 0 0,-1 0-1 0 0,0 0 1 0 0,0 0-1 0 0,0-1 1 0 0,0 1-1 0 0,0 0 0 0 0,0 0 1 0 0,0 0-1 0 0,0 0 1 0 0,-1 0-1 0 0,1-1 1 0 0,0 2-21 0 0,-1-1 22 0 0,1 0 0 0 0,0 1 0 0 0,0-1 0 0 0,0 0 0 0 0,0 1 1 0 0,0-1-1 0 0,0 0 0 0 0,0 1 0 0 0,0-1 0 0 0,0 0 0 0 0,1 1-22 0 0,-1-1 17 0 0,1 1 0 0 0,-1-1 0 0 0,1 1 0 0 0,-1-1 0 0 0,0 0 0 0 0,0 1 0 0 0,1-1 0 0 0,-1 1 0 0 0,0-1 0 0 0,0 1 0 0 0,-1-1 0 0 0,1 1 0 0 0,0-1 0 0 0,0 0 0 0 0,-1 1 0 0 0,1-1 0 0 0,0 1 0 0 0,-1-1 0 0 0,0 0-1 0 0,0 2-16 0 0,-3 8 59 0 0,3-10-49 0 0,1 1 0 0 0,-1 0 0 0 0,1 0 0 0 0,0 0 0 0 0,0 0 0 0 0,-1 0 0 0 0,1 0 0 0 0,1 0 0 0 0,-1 0 0 0 0,0 0 0 0 0,0 0 1 0 0,1 0-1 0 0,-1 0 0 0 0,1-1 0 0 0,0 1 0 0 0,-1 0 0 0 0,1 0 0 0 0,1 1-10 0 0,-2-2 7 0 0,1 0 1 0 0,-1 0-1 0 0,1 0 1 0 0,-1 0-1 0 0,1 0 0 0 0,0 0 1 0 0,-1 0-1 0 0,1 0 1 0 0,0-1-1 0 0,0 1 1 0 0,-1 0-1 0 0,1 0 0 0 0,0-1 1 0 0,0 1-1 0 0,0-1 1 0 0,0 1-1 0 0,0-1 0 0 0,0 1 1 0 0,0-1-1 0 0,0 1 1 0 0,0-1-1 0 0,0 0 1 0 0,0 0-1 0 0,0 1 0 0 0,0-1 1 0 0,0 0-1 0 0,1 0 1 0 0,-1 0-1 0 0,0 0 0 0 0,0 0 1 0 0,0-1-1 0 0,0 1 1 0 0,0 0-1 0 0,0 0 1 0 0,0-1-8 0 0,3 0 94 0 0,0 0 0 0 0,-1 0 1 0 0,1-1-1 0 0,-1 1 1 0 0,1-1-1 0 0,-1 0 0 0 0,0 0 1 0 0,0 0-1 0 0,1-1-94 0 0,6-7-76 0 0,-1 0 0 0 0,0-1 0 0 0,0 0 0 0 0,-1 0 0 0 0,3-8 76 0 0,0 3 274 0 0,-1 1 0 0 0,12-12-274 0 0,-21 26-129 0 0,1-1 0 0 0,0 1 0 0 0,-1-1 0 0 0,1 1 0 0 0,0 0 0 0 0,0-1 0 0 0,0 1 0 0 0,0 0 0 0 0,0 0 0 0 0,0 0 0 0 0,0 1 0 0 0,0-1 0 0 0,1 0 129 0 0,-2 1-15 0 0,1 0 16 0 0,-1 1 0 0 0,1-1 0 0 0,-1 1 0 0 0,0 0 0 0 0,1-1 0 0 0,-1 1 0 0 0,0 0 0 0 0,0 0 0 0 0,0 0-1 0 0,0 0 1 0 0,1 0 0 0 0,-1 0 0 0 0,0 0 0 0 0,0 0 0 0 0,-1 0 0 0 0,1 0 0 0 0,0 1 0 0 0,0-1 0 0 0,-1 0 0 0 0,1 1-1 0 0,12 29-220 0 0,-12-27 241 0 0,9 31-8 0 0,-1 1 0 0 0,-2 0 0 0 0,-1 0 0 0 0,-2 0-1 0 0,-1 9-12 0 0,-2-24 297 0 0,0-13-41 0 0,0-1 0 0 0,-1 1 0 0 0,0 0-1 0 0,-1 5-255 0 0,0 30 311 0 0,1-36-287 0 0,1-1-1 0 0,-1 0 0 0 0,0 1 1 0 0,-1-1-1 0 0,1 0 1 0 0,-1 0-1 0 0,-1 0 1 0 0,1 1-1 0 0,-1-1 0 0 0,0-1 1 0 0,0 1-1 0 0,-3 4-23 0 0,3-8 64 0 0,0 1 0 0 0,0-1-1 0 0,0 0 1 0 0,-1 0 0 0 0,1 0 0 0 0,-1 0-1 0 0,0 0 1 0 0,0 0 0 0 0,1-1 0 0 0,-1 1-1 0 0,0-1 1 0 0,0 0 0 0 0,0 0 0 0 0,-3 1-64 0 0,-7 1 413 0 0,0-1 0 0 0,-12 2-413 0 0,5-3 66 0 0,0-1 1 0 0,-2 0-67 0 0,2-1 102 0 0,1 2 0 0 0,-5 0-102 0 0,1-2-687 0 0,19 1 110 0 0,0-1 0 0 0,1 1-1 0 0,-1 0 1 0 0,0 0 0 0 0,1 0 0 0 0,-2 1 577 0 0,-1 1-7849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11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6 216 10136 0 0,'0'0'230'0'0,"0"0"30"0"0,0 0 19 0 0,-1-1-40 0 0,0-2 152 0 0,0-1 0 0 0,0 1 0 0 0,1-1 1 0 0,-1 0-1 0 0,1 1 0 0 0,0-1 0 0 0,0 0 1 0 0,0 1-1 0 0,0-1 0 0 0,1 0 0 0 0,-1 1 1 0 0,1-1-1 0 0,0 0 0 0 0,0 1 0 0 0,0-1 1 0 0,1 1-1 0 0,-1 0 0 0 0,2-2-391 0 0,1-7 876 0 0,0 4-842 0 0,0 1 0 0 0,0-1-1 0 0,0 1 1 0 0,1 0 0 0 0,0 1-1 0 0,0-1 1 0 0,0 1 0 0 0,1 0 0 0 0,0 1-1 0 0,1-2-33 0 0,38-21 514 0 0,-20 13 436 0 0,-21 13-869 0 0,1-1-1 0 0,-1 1 1 0 0,1 1-1 0 0,0-1 1 0 0,0 1-1 0 0,0 0 1 0 0,0 0-1 0 0,4 0-80 0 0,43-1-36 0 0,-33 3 36 0 0,1 1 0 0 0,-1 1 0 0 0,0 1 0 0 0,0 1 0 0 0,10 4 0 0 0,38 8 0 0 0,-12-9 0 0 0,-51-7 0 0 0,1-1 0 0 0,0 0 0 0 0,-1 0 0 0 0,1 0 0 0 0,0 0 0 0 0,-1-1 0 0 0,1 0 0 0 0,0 0 0 0 0,0 0 0 0 0,17-3 0 0 0,-19 3 0 0 0,6-1 0 0 0,0-7 0 0 0,-7 8 0 0 0,-1 1 0 0 0,0-1 0 0 0,0 0 0 0 0,0 0 0 0 0,0 0 0 0 0,0 0 0 0 0,0 0 0 0 0,-1 0 0 0 0,1 0 0 0 0,0-1 0 0 0,0 1 0 0 0,-1 0 0 0 0,1 0 0 0 0,-1-1 0 0 0,1 1 0 0 0,-1 0 0 0 0,1-1 0 0 0,-1 1 0 0 0,0-1 0 0 0,0 2 0 0 0,0-1 0 0 0,0 1 0 0 0,0 0 0 0 0,-1-1 0 0 0,1 1 0 0 0,0 0 0 0 0,0-1 0 0 0,0 1 0 0 0,-1 0 0 0 0,1 0 0 0 0,0-1 0 0 0,-1 1 0 0 0,1 0 0 0 0,0 0 0 0 0,0-1 0 0 0,-1 1 0 0 0,1 0 0 0 0,-1 0 0 0 0,1 0 0 0 0,0 0 0 0 0,-1-1 0 0 0,1 1 0 0 0,0 0 0 0 0,-1 0 0 0 0,1 0 0 0 0,0 0 0 0 0,-1 0 0 0 0,1 0 0 0 0,-1 0 0 0 0,1 0 0 0 0,0 0 0 0 0,-1 0 0 0 0,-9 3 0 0 0,9-3 0 0 0,-7 2 1 0 0,1 0 0 0 0,0 1 0 0 0,0 0 0 0 0,0 0 0 0 0,0 1 0 0 0,0 0 0 0 0,0 0-1 0 0,-3 2-24 0 0,1-1 1 0 0,-1 0-1 0 0,-5 2 24 0 0,-23 8-1860 0 0,-3 4 1860 0 0,-14 5-68 0 0,35-17 68 0 0,15-6 0 0 0,0 1 0 0 0,0 0 0 0 0,0 0 0 0 0,0 0 0 0 0,-3 2 0 0 0,-26 13-9 0 0,29-15 151 0 0,0 0-1 0 0,0 0 0 0 0,0 0 0 0 0,1 1 0 0 0,-1-1 1 0 0,0 1-1 0 0,1 0 0 0 0,0 1 0 0 0,0-1 0 0 0,0 1 1 0 0,0 0-1 0 0,0 0 0 0 0,-2 4-141 0 0,5-4 12 0 0,0 0-1 0 0,0-1 1 0 0,0 1 0 0 0,1 0 0 0 0,-1-1-1 0 0,1 1 1 0 0,0 0 0 0 0,0-1-1 0 0,0 1 1 0 0,1 0 0 0 0,-1 0-1 0 0,1-1 1 0 0,0 1-12 0 0,1 8 13 0 0,0-3 326 0 0,1-1 0 0 0,0 1-1 0 0,0-1 1 0 0,1 0 0 0 0,0 0-1 0 0,4 6-338 0 0,-5-10 0 0 0,0-1-1 0 0,0 1 1 0 0,0 0-1 0 0,0-1 1 0 0,1 0-1 0 0,-1 0 1 0 0,1 0-1 0 0,0 0 0 0 0,0-1 1 0 0,0 1-1 0 0,3 1 1 0 0,7 2 731 0 0,0 0 0 0 0,13 3-731 0 0,-17-7 152 0 0,-1 0-1 0 0,0 0 0 0 0,1-1 1 0 0,0-1-152 0 0,10 2 2 0 0,23-1-2 0 0,-26-1 0 0 0,-7-1 0 0 0,-3-1-64 0 0,-5 1-273 0 0,-2 1-138 0 0,0 0-33 0 0,0 0-72 0 0,0 0-285 0 0,0 0-126 0 0,0 0-29 0 0,0 0-4 0 0</inkml:trace>
  <inkml:trace contextRef="#ctx0" brushRef="#br0" timeOffset="785.519">786 311 17503 0 0,'0'0'399'0'0,"0"0"60"0"0,0 0 21 0 0,0 0-59 0 0,1 7 183 0 0,10 50 905 0 0,-11-48-668 0 0,-2-5-658 0 0,-2 61 1353 0 0,4-64-1495 0 0,0 0 1 0 0,0 0-1 0 0,0-1 0 0 0,-1 1 0 0 0,1 0 1 0 0,0 0-1 0 0,-1 0 0 0 0,1-1 0 0 0,0 1 1 0 0,-1 0-1 0 0,1-1 0 0 0,-1 1 0 0 0,1 0 0 0 0,-1-1 1 0 0,1 1-1 0 0,-1-1 0 0 0,0 1 0 0 0,1-1 1 0 0,-1 1-1 0 0,0-1 0 0 0,1 1 0 0 0,-1-1 0 0 0,0 1 1 0 0,0-1-42 0 0,0 0 27 0 0,1 1 0 0 0,-1-1 0 0 0,0 0 1 0 0,0 1-1 0 0,1-1 0 0 0,-1 1 0 0 0,0 0 1 0 0,1-1-1 0 0,-1 1 0 0 0,0-1 0 0 0,1 1 1 0 0,-1 0-1 0 0,1-1 0 0 0,-1 1 0 0 0,1 0 1 0 0,-1 0-1 0 0,1-1 0 0 0,0 1 0 0 0,-1 0 0 0 0,1 0 1 0 0,0 0-1 0 0,0 0 0 0 0,0 0-27 0 0,-1 3 4 0 0,1 1-1 0 0,-1 0 1 0 0,1 0-1 0 0,0 0 1 0 0,1 3-4 0 0,0-3 0 0 0,-1-1-1 0 0,0 0 1 0 0,0 0 0 0 0,0 1 0 0 0,0-1 0 0 0,-1 0-1 0 0,0 1 1 0 0,-1 3 0 0 0,1-5-337 0 0,0 1-1 0 0,1-1 1 0 0,-1 1 0 0 0,1 0-1 0 0,0-1 1 0 0,-1 1 0 0 0,2 2 337 0 0,-1 8-4677 0 0,-2 8-3284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0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1 273 11976 0 0,'0'0'266'0'0,"3"-14"769"0"0,2 8-1437 0 0,-5 6 480 0 0,0 0 1 0 0,1-1-1 0 0,-1 1 1 0 0,0-1 0 0 0,0 1-1 0 0,1 0 1 0 0,-1-1 0 0 0,0 1-1 0 0,1 0 1 0 0,-1-1-1 0 0,0 1 1 0 0,1 0 0 0 0,-1 0-1 0 0,0-1 1 0 0,1 1 0 0 0,-1 0-1 0 0,1 0 1 0 0,-1 0-1 0 0,0 0 1 0 0,1-1 0 0 0,-1 1-1 0 0,1 0 1 0 0,-1 0 0 0 0,0 0-1 0 0,1 0 1 0 0,-1 0-1 0 0,1 0 1 0 0,-1 0 0 0 0,1 0-1 0 0,-1 0 1 0 0,1 0 0 0 0,-1 0-1 0 0,0 0 1 0 0,1 1-1 0 0,-1-1 1 0 0,1 0 0 0 0,-1 0-1 0 0,0 0 1 0 0,1 1 0 0 0,-1-1-1 0 0,1 0 1 0 0,-1 0-1 0 0,0 1-77 0 0,8 12 1031 0 0,-6-8-961 0 0,1-1-9 0 0,-1 0 0 0 0,-1 0 0 0 0,1 0 0 0 0,0 0 0 0 0,-1 1 0 0 0,0-1-1 0 0,0 0 1 0 0,-1 1 0 0 0,1 3-62 0 0,-1 43 1548 0 0,-1-24-1589 0 0,1-24 46 0 0,0-1-1 0 0,0 1 1 0 0,0 0-1 0 0,-1 0 1 0 0,1-1-1 0 0,-1 1 1 0 0,0 0-1 0 0,1-1 1 0 0,-1 1-1 0 0,-1-1 1 0 0,1 1-1 0 0,0-1 1 0 0,-1 1-1 0 0,1-1 1 0 0,-1 0-1 0 0,0 1-4 0 0,1-2 371 0 0,-5 7 1069 0 0,5-7-1434 0 0,1-1 0 0 0,-1 0-1 0 0,1 0 1 0 0,-1 0 0 0 0,1 1 0 0 0,-1-1 0 0 0,1 0-1 0 0,-1 0 1 0 0,0 0 0 0 0,1 0 0 0 0,-1 0 0 0 0,1 0-1 0 0,-1 0 1 0 0,1 0 0 0 0,-1 0 0 0 0,1 0 0 0 0,-1 0-1 0 0,1 0 1 0 0,-1-1 0 0 0,1 1 0 0 0,-1 0 0 0 0,1 0-1 0 0,-1 0 1 0 0,1-1 0 0 0,-1 1 0 0 0,1 0 0 0 0,-1-1-1 0 0,1 1 1 0 0,-1 0 0 0 0,1-1 0 0 0,0 1-6 0 0,-9-12-15 0 0,9 9 15 0 0,0 0 0 0 0,-1 0 0 0 0,1-1 0 0 0,0 1 0 0 0,0 0 0 0 0,1 0 0 0 0,-1-1 0 0 0,1 1 0 0 0,-1 0 0 0 0,1 0 0 0 0,0 0 0 0 0,1-1 0 0 0,-1 1 0 0 0,1-1 0 0 0,4-8 0 0 0,1 1 0 0 0,8-11 0 0 0,-7 10 0 0 0,-5 7 0 0 0,1 0 0 0 0,0 0 0 0 0,0 0 0 0 0,1 0 0 0 0,-1 1 0 0 0,1 0 0 0 0,0 0 0 0 0,0 0 0 0 0,0 0 0 0 0,1 1 0 0 0,-1 0 0 0 0,7-3 0 0 0,-9 5 0 0 0,1 0 0 0 0,-1 0 0 0 0,1 0 0 0 0,-1 1 0 0 0,1-1 0 0 0,-1 1 0 0 0,1 0 0 0 0,0 0 0 0 0,-1 0 0 0 0,1 0 0 0 0,0 0 0 0 0,-1 1 0 0 0,1 0 0 0 0,-1 0 0 0 0,1 0 0 0 0,-1 0 0 0 0,1 0 0 0 0,-1 1 0 0 0,0 0 0 0 0,0-1 0 0 0,0 1 0 0 0,0 0 0 0 0,1 1 0 0 0,2 2-189 0 0,-1 0-1 0 0,1 0 0 0 0,-1 1 0 0 0,0 0 1 0 0,0 0-1 0 0,-1 0 0 0 0,1 1 0 0 0,-1-1 1 0 0,-1 1-1 0 0,3 6 190 0 0,-4-8 118 0 0,0 0 1 0 0,0-1 0 0 0,-1 1-1 0 0,0 0 1 0 0,0 0-1 0 0,0 0 1 0 0,0 0 0 0 0,-1 0-1 0 0,0 0 1 0 0,0 0-1 0 0,0 0 1 0 0,-1 0 0 0 0,0 0-1 0 0,0 0 1 0 0,0 0-1 0 0,-1 4-118 0 0,1-8 0 0 0,-4 9 0 0 0,1-7 0 0 0,4-3 0 0 0,0 0 0 0 0,0 0 0 0 0,-1 0 0 0 0,1 0 0 0 0,0 0 0 0 0,0 1 0 0 0,0-1 0 0 0,0 0 0 0 0,0 0 0 0 0,0 0 0 0 0,-1 0 0 0 0,1 0 0 0 0,0 0 0 0 0,0 0 0 0 0,0 0 0 0 0,0 0 0 0 0,-1 0 0 0 0,1 0 0 0 0,0 0 0 0 0,0 0 0 0 0,0 0 0 0 0,0 0 0 0 0,0 0 0 0 0,-1 0 0 0 0,1 0 0 0 0,0 0 0 0 0,0 0 0 0 0,0 0 0 0 0,0 0 0 0 0,-1 0 0 0 0,1 0 0 0 0,0 0 0 0 0,0 0 0 0 0,0-1 0 0 0,0 1 0 0 0,0 0 0 0 0,0 0 0 0 0,-1 0 0 0 0,1 0 0 0 0,0 0 0 0 0,0 0 0 0 0,0 0 0 0 0,0-1 0 0 0,0 1 0 0 0,0 0 0 0 0,0 0 0 0 0,0 0 0 0 0,0 0 0 0 0,0 0 0 0 0,0-1 0 0 0,0 1 0 0 0,0 0 0 0 0,-1 0 0 0 0,1 0 0 0 0,0-1 0 0 0,-1-1 0 0 0,0-1 0 0 0,0 1 0 0 0,0-1 0 0 0,0 0 0 0 0,0 0 0 0 0,1 0 0 0 0,-1 1 0 0 0,1-1 0 0 0,-1 0 0 0 0,1 0 0 0 0,0 0 0 0 0,0 0 0 0 0,1 0 0 0 0,-1 1 0 0 0,0-1 0 0 0,1 0 0 0 0,0 0 0 0 0,0 0 0 0 0,0 0 0 0 0,4-11 0 0 0,0 0 0 0 0,1 0 0 0 0,2-2 0 0 0,-6 13 0 0 0,0-1 0 0 0,0 0 0 0 0,0 0 0 0 0,1 0 0 0 0,0 1 0 0 0,-1 0 0 0 0,1-1 0 0 0,0 1 0 0 0,0 0 0 0 0,1 0 0 0 0,-1 0 0 0 0,1 1 0 0 0,-1-1 0 0 0,1 1 0 0 0,3-1 0 0 0,-5 2 0 0 0,1 0 0 0 0,0 0 0 0 0,-1 0 0 0 0,1 1 0 0 0,-1-1 0 0 0,1 1 0 0 0,0-1 0 0 0,0 1 0 0 0,-1 0 0 0 0,1 0 0 0 0,0 1 0 0 0,-1-1 0 0 0,1 1 0 0 0,0-1 0 0 0,-1 1 0 0 0,1 0 0 0 0,-1 0 0 0 0,1 0 0 0 0,-1 0 0 0 0,1 0 0 0 0,-1 0 0 0 0,0 1 0 0 0,1-1 0 0 0,-1 1 0 0 0,5 4 0 0 0,0 1 0 0 0,0-1 0 0 0,-1 1 0 0 0,0 1 0 0 0,0-1 0 0 0,0 1 0 0 0,-1 0 0 0 0,-1 0 0 0 0,1 1 0 0 0,11 34 0 0 0,-15-40-60 0 0,-1 1 0 0 0,1-1 0 0 0,-1 1 0 0 0,0-1 0 0 0,0 1 0 0 0,0-1 0 0 0,0 1 0 0 0,0-1 0 0 0,-2 4 60 0 0,2-2-889 0 0,-2 4-6257 0 0</inkml:trace>
  <inkml:trace contextRef="#ctx0" brushRef="#br0" timeOffset="433.219">597 337 15664 0 0,'0'0'718'0'0,"0"0"-19"0"0,2 0-449 0 0,15 3 208 0 0,0-1-1 0 0,0 0 0 0 0,0-1 1 0 0,0-1-1 0 0,1 0 0 0 0,-1-2 1 0 0,0 0-1 0 0,0 0 0 0 0,5-3-457 0 0,-13 2-3 0 0,0 0 1 0 0,0-1-1 0 0,0 1 0 0 0,-1-2 0 0 0,0 1 0 0 0,0-1 0 0 0,4-3 3 0 0,-9 5 122 0 0,1 0 1 0 0,-1 0-1 0 0,0 0 0 0 0,0 0 0 0 0,0 0 0 0 0,0-1 0 0 0,-1 1 0 0 0,1-1 0 0 0,-1 0 0 0 0,0 0 1 0 0,0 1-1 0 0,0-2 0 0 0,-1 1 0 0 0,1 0 0 0 0,-1 0 0 0 0,0 0 0 0 0,0-3-122 0 0,-1 3 6 0 0,0 1 0 0 0,1-1 0 0 0,-2 1 0 0 0,1-1 0 0 0,0 1-1 0 0,-1-1 1 0 0,0 1 0 0 0,1-1 0 0 0,-2-1-6 0 0,2 4-20 0 0,-1-1 0 0 0,0 1 0 0 0,1-1 0 0 0,-1 1 0 0 0,0 0 0 0 0,0-1 1 0 0,1 1-1 0 0,-1 0 0 0 0,0 0 0 0 0,-1 0 0 0 0,1 0 0 0 0,0 0 0 0 0,0 0 0 0 0,0 0 0 0 0,0 0 0 0 0,-1 0 0 0 0,1 0 1 0 0,-1 0-1 0 0,1 1 0 0 0,0-1 0 0 0,-1 1 0 0 0,-1-1 20 0 0,0 0-76 0 0,0 0 0 0 0,0 0 1 0 0,-1 0-1 0 0,1 1 0 0 0,0-1 0 0 0,-1 1 1 0 0,1 0-1 0 0,0 0 0 0 0,-1 0 1 0 0,1 1-1 0 0,-1-1 0 0 0,1 1 0 0 0,0-1 1 0 0,0 1-1 0 0,-1 0 0 0 0,1 1 0 0 0,0-1 1 0 0,0 0-1 0 0,0 1 0 0 0,0 0 0 0 0,0 0 76 0 0,-4 2 0 0 0,0 1 0 0 0,0 0 0 0 0,0 1 0 0 0,1-1 0 0 0,-6 7 0 0 0,10-9 0 0 0,-1 0 0 0 0,1 0 0 0 0,0 1 0 0 0,0-1 0 0 0,0 0 0 0 0,1 1 0 0 0,-1-1 0 0 0,1 1 0 0 0,0 0 0 0 0,0-1 0 0 0,0 1 0 0 0,0 0 0 0 0,1 0 0 0 0,0 2 0 0 0,0 10 0 0 0,0-12 0 0 0,0 0 0 0 0,0 0 0 0 0,0 0 0 0 0,0 0 0 0 0,-1 0 0 0 0,1 0 0 0 0,-1 0 0 0 0,0 0 0 0 0,0 0 0 0 0,-2 3 0 0 0,2-5 0 0 0,0 0 0 0 0,0 0 0 0 0,1 0 0 0 0,-1 0 0 0 0,1 1 0 0 0,-1-1 0 0 0,1 0 0 0 0,0 0 0 0 0,0 0 0 0 0,0 1 0 0 0,0-1 0 0 0,0 0 0 0 0,0 0 0 0 0,1 0 0 0 0,-1 1 0 0 0,12 30 0 0 0,-8-24 0 0 0,-3-5 87 0 0,0-1-1 0 0,1 1 0 0 0,0-1 1 0 0,0 0-1 0 0,0 0 0 0 0,0 0 1 0 0,1 0-1 0 0,-1-1 0 0 0,1 1 0 0 0,-1 0 1 0 0,1-1-1 0 0,0 0 0 0 0,0 0 1 0 0,0 0-1 0 0,0 0 0 0 0,0 0 1 0 0,1 0-1 0 0,0-1-86 0 0,1 1 36 0 0,0 0 1 0 0,1-1-1 0 0,-1 0 1 0 0,0 0 0 0 0,1-1-1 0 0,-1 1 1 0 0,1-1-1 0 0,-1 0 1 0 0,1-1-1 0 0,-1 1 1 0 0,1-1-1 0 0,0-1-36 0 0,11-2-247 0 0,0-1-1 0 0,5-2 248 0 0,16-8-7039 0 0,-17 7 158 0 0</inkml:trace>
  <inkml:trace contextRef="#ctx0" brushRef="#br0" timeOffset="863.883">1162 200 13824 0 0,'0'0'314'0'0,"0"0"46"0"0,0 0 22 0 0,-9-1 62 0 0,7 0-373 0 0,0 1 1 0 0,-1 0-1 0 0,1 0 1 0 0,0 0-1 0 0,0 0 1 0 0,0 0-1 0 0,-1 0 1 0 0,1 1-1 0 0,0-1 1 0 0,0 1-1 0 0,0 0 0 0 0,0 0 1 0 0,0-1-1 0 0,0 1 1 0 0,-2 1-72 0 0,-4 2 371 0 0,1 0-25 0 0,0 1 0 0 0,1-1-1 0 0,-1 1 1 0 0,1 0-1 0 0,0 1 1 0 0,0 0 0 0 0,0 0-1 0 0,-2 4-345 0 0,1-3 307 0 0,-2 4-103 0 0,1 0 0 0 0,-1 1 0 0 0,2-1 0 0 0,0 1 0 0 0,0 1 0 0 0,1-1 0 0 0,1 1 0 0 0,-2 8-204 0 0,7-21 8 0 0,-1 0-1 0 0,1 0 0 0 0,0 0 1 0 0,0 1-1 0 0,0-1 0 0 0,0 0 1 0 0,0 0-1 0 0,0 0 1 0 0,0 1-1 0 0,0-1 0 0 0,0 0 1 0 0,0 0-1 0 0,0 0 0 0 0,0 0 1 0 0,0 1-1 0 0,0-1 0 0 0,0 0 1 0 0,0 0-1 0 0,0 0 0 0 0,0 1 1 0 0,0-1-1 0 0,0 0 1 0 0,0 0-1 0 0,0 0 0 0 0,0 0 1 0 0,1 1-1 0 0,-1-1 0 0 0,0 0 1 0 0,0 0-1 0 0,0 0 0 0 0,0 0 1 0 0,0 0-1 0 0,0 1 0 0 0,1-1 1 0 0,-1 0-1 0 0,0 0 1 0 0,0 0-1 0 0,0 0 0 0 0,0 0 1 0 0,1 0-1 0 0,-1 0 0 0 0,0 0 1 0 0,0 0-1 0 0,0 0 0 0 0,0 0 1 0 0,1 1-1 0 0,-1-1 0 0 0,0 0 1 0 0,0 0-1 0 0,0 0 1 0 0,1 0-1 0 0,-1 0 0 0 0,0-1 1 0 0,0 1-1 0 0,0 0 0 0 0,1 0-7 0 0,9-2 417 0 0,-9 1-315 0 0,2 0 8 0 0,1 0 0 0 0,-1-1-1 0 0,0 1 1 0 0,0-1 0 0 0,0 0 0 0 0,0 0 0 0 0,0 0-1 0 0,-1 0 1 0 0,1 0 0 0 0,-1-1 0 0 0,2-1-110 0 0,27-36-923 0 0,-6 7-221 0 0,-5 11 1128 0 0,-20 22 16 0 0,0 0 0 0 0,1 0 0 0 0,-1-1 0 0 0,0 1 0 0 0,1 0 0 0 0,-1 0 0 0 0,1-1 0 0 0,-1 1 0 0 0,1 0 0 0 0,-1 0 0 0 0,0 0 0 0 0,1 0 0 0 0,-1 0 0 0 0,1 0 0 0 0,-1 0 0 0 0,1 0 0 0 0,-1 0 0 0 0,1 0 0 0 0,-1 0 0 0 0,0 0 0 0 0,1 0 0 0 0,-1 0 0 0 0,1 0 0 0 0,-1 1 0 0 0,1-1 0 0 0,-1 0 0 0 0,0 0 0 0 0,1 0 0 0 0,-1 1 0 0 0,0-1 0 0 0,1 0 0 0 0,-1 0 0 0 0,1 1 0 0 0,-1-1 0 0 0,0 0 0 0 0,0 1 0 0 0,1-1 0 0 0,-1 0 0 0 0,0 1 0 0 0,0-1 0 0 0,1 1 0 0 0,-1-1 0 0 0,0 0 0 0 0,0 1 0 0 0,0-1 0 0 0,0 1 0 0 0,0-1 0 0 0,1 1 0 0 0,4 14 0 0 0,-1-4 0 0 0,-1 0 0 0 0,0 0 0 0 0,0 0 0 0 0,-1 5 0 0 0,1-2 0 0 0,0 0 0 0 0,4 10 0 0 0,-6-20 0 0 0,1 0 0 0 0,0 0 0 0 0,0 0 0 0 0,0 0 0 0 0,0 0 0 0 0,1-1 0 0 0,-1 1 0 0 0,1-1 0 0 0,0 0 0 0 0,0 0 0 0 0,0 1 0 0 0,0-3 16 0 0,-1 1 0 0 0,1-1-1 0 0,-1 1 1 0 0,1-1-1 0 0,-1 0 1 0 0,1 0 0 0 0,0 0-1 0 0,0 0 1 0 0,-1-1 0 0 0,1 1-1 0 0,0-1 1 0 0,0 1-1 0 0,0-1 1 0 0,0 0 0 0 0,0 0-1 0 0,0-1 1 0 0,0 1 0 0 0,-1 0-1 0 0,2-1-15 0 0,0 0-328 0 0,1 0 0 0 0,-1 0-1 0 0,1-1 1 0 0,-1 0 0 0 0,1 0 0 0 0,-1 0-1 0 0,0 0 1 0 0,0 0 0 0 0,0-1-1 0 0,0 0 1 0 0,-1 0 0 0 0,2-1 328 0 0,13-17-2024 0 0,-4 0-21 0 0</inkml:trace>
  <inkml:trace contextRef="#ctx0" brushRef="#br0" timeOffset="1164.697">1402 153 15664 0 0,'-1'0'34'0'0,"1"0"0"0"0,-1 0 0 0 0,1-1 0 0 0,0 1 0 0 0,-1 0 1 0 0,1 0-1 0 0,-1 0 0 0 0,1 0 0 0 0,-1 0 0 0 0,1 0 0 0 0,-1 0 1 0 0,1 0-1 0 0,-1 0 0 0 0,1 0 0 0 0,-1 0 0 0 0,1 0 0 0 0,-1 1 1 0 0,1-1-1 0 0,0 0 0 0 0,-1 0 0 0 0,1 0 0 0 0,-1 1 0 0 0,1-1 1 0 0,-1 0-1 0 0,1 0 0 0 0,0 1 0 0 0,-1-1-34 0 0,-8 4 783 0 0,8-5-770 0 0,-3 9-12 0 0,3-2-4 0 0,1-1 0 0 0,0 1 0 0 0,0-1 0 0 0,1 1 0 0 0,0 0-1 0 0,0-1 1 0 0,0 1 0 0 0,0-1 0 0 0,1 0 0 0 0,0 1-1 0 0,0-1 1 0 0,3 4 3 0 0,3 6 158 0 0,0-1 0 0 0,1-1 0 0 0,9 13-158 0 0,-3-10 596 0 0,-10-9-265 0 0,1-1 0 0 0,-1 1-1 0 0,4 7-330 0 0,-6-10 0 0 0,0 0 0 0 0,1 0-1 0 0,-1 0 1 0 0,4 3 0 0 0,11 13 948 0 0,-18-19-439 0 0,0-1-66 0 0,1 4-305 0 0,-1-3-137 0 0,0 0 0 0 0,0 0 0 0 0,0 0 0 0 0,0 0 0 0 0,0 0 0 0 0,0-1 0 0 0,0 1 0 0 0,-1 0 0 0 0,1 0 0 0 0,0 0 0 0 0,0 0 0 0 0,-1 0 0 0 0,1-1 0 0 0,0 1 0 0 0,-1 0 0 0 0,1 0 0 0 0,-1-1 0 0 0,1 1 0 0 0,-1 0 0 0 0,1-1 0 0 0,-1 1 0 0 0,0 0 0 0 0,1-1 0 0 0,-1 1 0 0 0,0-1 0 0 0,1 1 0 0 0,-2-1-1 0 0,-1 3 32 0 0,0-1 0 0 0,-1 0 0 0 0,0 0-1 0 0,0 0 1 0 0,0 0 0 0 0,1-1 0 0 0,-1 1-1 0 0,-1-1 1 0 0,1 0 0 0 0,0 0 0 0 0,0-1 0 0 0,-1 1-32 0 0,-13 0 750 0 0,0 0 1 0 0,-3 0-751 0 0,7-1 91 0 0,6 0-254 0 0,0 0-1 0 0,0 0 0 0 0,0 0 0 0 0,0-1 1 0 0,0-1-1 0 0,0 1 0 0 0,1-1 0 0 0,-4-1 164 0 0,10 2-289 0 0,0 0 0 0 0,0 1-1 0 0,0-1 1 0 0,0 0 0 0 0,0 0-1 0 0,0 0 1 0 0,1 0 0 0 0,-1 0-1 0 0,0 0 1 0 0,0 0 0 0 0,1 0-1 0 0,-1 0 1 0 0,0 0 0 0 0,1 0-1 0 0,-1 0 1 0 0,1 0 0 0 0,-1 0-1 0 0,1-1 1 0 0,0 1 0 0 0,-1-1 289 0 0,1-4-6141 0 0</inkml:trace>
  <inkml:trace contextRef="#ctx0" brushRef="#br0" timeOffset="1563.912">1696 175 13824 0 0,'0'0'314'0'0,"0"0"46"0"0,-17 9 478 0 0,13-8-662 0 0,0 1 1 0 0,1 0 0 0 0,-1 0-1 0 0,1 0 1 0 0,-1 1 0 0 0,1-1-1 0 0,0 1 1 0 0,0 0 0 0 0,0 0-1 0 0,0 0 1 0 0,1 0 0 0 0,-1 0 0 0 0,1 1-1 0 0,0-1 1 0 0,0 1 0 0 0,0-1-1 0 0,0 1 1 0 0,1 0 0 0 0,-1 0-1 0 0,1 0 1 0 0,0-1 0 0 0,0 2-1 0 0,0 3-176 0 0,-2 10 2 0 0,2-15 6 0 0,0 1 0 0 0,0-1 0 0 0,1 1 0 0 0,-1 0 0 0 0,1-1 1 0 0,0 1-1 0 0,0 0 0 0 0,1-1 0 0 0,-1 2-8 0 0,3 8 448 0 0,-3-9-345 0 0,1 0 1 0 0,-1 0-1 0 0,1 0 0 0 0,0 0 1 0 0,0 0-1 0 0,1 0 0 0 0,-1 0 0 0 0,1-1 1 0 0,0 1-1 0 0,0 0 0 0 0,0-1 1 0 0,0 0-1 0 0,1 1 0 0 0,-1-1 0 0 0,4 2-103 0 0,-3-2 69 0 0,0 0 0 0 0,1-1 0 0 0,-1 0 0 0 0,1 0 0 0 0,0 0 0 0 0,-1-1 0 0 0,1 1 0 0 0,0-1-1 0 0,0 0 1 0 0,0 0 0 0 0,0 0 0 0 0,0 0 0 0 0,1-1 0 0 0,-1 0 0 0 0,0 1 0 0 0,0-2 0 0 0,0 1-1 0 0,0 0 1 0 0,0-1 0 0 0,0 0 0 0 0,0 0 0 0 0,0 0 0 0 0,3-1-69 0 0,0-1 4 0 0,-1 0 1 0 0,0 1-1 0 0,-1-2 1 0 0,1 1-1 0 0,0-1 1 0 0,-1 0-1 0 0,0 0 0 0 0,0 0 1 0 0,0-1-1 0 0,0 0 1 0 0,-1 0-1 0 0,0 0 1 0 0,0 0-1 0 0,2-3-4 0 0,3-9-804 0 0,3-2 189 0 0,-2 0 1 0 0,6-13 614 0 0,-16 32-27 0 0,0 0 0 0 0,0 0 1 0 0,0 0-1 0 0,0 0 0 0 0,0 0 1 0 0,0 0-1 0 0,0 0 0 0 0,0 0 0 0 0,0 1 1 0 0,0-1-1 0 0,0 0 0 0 0,0 0 1 0 0,0 0-1 0 0,0 0 0 0 0,0 0 1 0 0,1 0-1 0 0,-1 0 0 0 0,0 0 1 0 0,0 0-1 0 0,0 0 0 0 0,0 0 1 0 0,0 0-1 0 0,0 0 0 0 0,0 0 0 0 0,0-1 1 0 0,0 1-1 0 0,0 0 0 0 0,0 0 1 0 0,0 0-1 0 0,0 0 0 0 0,0 0 1 0 0,0 0-1 0 0,0 0 0 0 0,1 0 1 0 0,-1 0-1 0 0,0 0 0 0 0,0 0 0 0 0,0 0 1 0 0,0 0-1 0 0,0 0 0 0 0,0 0 1 0 0,0 0-1 0 0,0 0 0 0 0,0 0 1 0 0,0 0-1 0 0,0 0 0 0 0,0 0 1 0 0,0-1-1 0 0,0 1 0 0 0,0 0 0 0 0,0 0 1 0 0,0 0-1 0 0,0 0 0 0 0,0 0 1 0 0,0 0-1 0 0,0 0 27 0 0,0 9-270 0 0,-2 15 831 0 0,1-18-323 0 0,0 1 0 0 0,1 0 0 0 0,0-1 0 0 0,0 1 0 0 0,1 0 0 0 0,0-1 0 0 0,1 4-238 0 0,-1 3-76 0 0,0-9 129 0 0,0 0 0 0 0,0 0-1 0 0,0 1 1 0 0,0-1-1 0 0,1 0 1 0 0,-1 0-1 0 0,1 0 1 0 0,0 0 0 0 0,0 0-1 0 0,1-1 1 0 0,-1 1-1 0 0,1-1 1 0 0,3 4-53 0 0,-5-6 57 0 0,1 1 0 0 0,0 0 0 0 0,0-1-1 0 0,0 0 1 0 0,0 1 0 0 0,1-1 0 0 0,-1 0 0 0 0,0 0 0 0 0,1 0-1 0 0,-1 0 1 0 0,0-1 0 0 0,1 1 0 0 0,-1-1 0 0 0,1 1 0 0 0,-1-1 0 0 0,1 0-1 0 0,-1 0 1 0 0,1 0 0 0 0,-1 0 0 0 0,1 0 0 0 0,-1-1 0 0 0,1 1-1 0 0,-1-1 1 0 0,2 0-57 0 0,2-1 11 0 0,-1 0-1 0 0,1 0 1 0 0,-1-1-1 0 0,0 0 1 0 0,0 0-1 0 0,0 0 1 0 0,-1 0-1 0 0,1-1 1 0 0,3-3-11 0 0,10-13-6563 0 0,-11 8-752 0 0</inkml:trace>
  <inkml:trace contextRef="#ctx0" brushRef="#br0" timeOffset="2050.83">2117 92 13824 0 0,'12'34'1500'0'0,"-8"-25"-1496"0"0,0 1 0 0 0,-1-1 0 0 0,2 9-4 0 0,7 19 0 0 0,13 37 1484 0 0,-18-49 26 0 0,1 0-1 0 0,12 22-1509 0 0,-19-44 175 0 0,1 1 0 0 0,-1-1 0 0 0,0 1 0 0 0,0 0 0 0 0,-1-1 0 0 0,1 1-175 0 0,4 16 566 0 0,-9-24-271 0 0,0-1 0 0 0,1 0 0 0 0,0 0 0 0 0,0 0 0 0 0,0 0-1 0 0,1-1 1 0 0,-1-1-295 0 0,0-8 0 0 0,1-1 0 0 0,0 0 0 0 0,1 1 0 0 0,0-1 0 0 0,2 0 0 0 0,1-11 0 0 0,-1 20-166 0 0,1 1 0 0 0,0 0 0 0 0,0 0 0 0 0,1 0 0 0 0,-1 0 0 0 0,1 1 0 0 0,1-1 0 0 0,-1 1 0 0 0,1 0 0 0 0,0 0 0 0 0,0-1 166 0 0,1 1-26 0 0,0 1 1 0 0,0-1-1 0 0,1 1 0 0 0,-1 1 1 0 0,1-1-1 0 0,0 1 1 0 0,0 0 25 0 0,25-17-917 0 0,-27 17 746 0 0,0 0 1 0 0,0 0-1 0 0,0 1 1 0 0,1-1-1 0 0,-1 1 1 0 0,1 0-1 0 0,-1 0 1 0 0,1 1-1 0 0,0-1 1 0 0,0 1-1 0 0,-1 0 1 0 0,1 0-1 0 0,0 1 1 0 0,0-1-1 0 0,3 1 171 0 0,29-2-718 0 0,-26 1-117 0 0,1 0 0 0 0,0 1 1 0 0,7 1 834 0 0,-15 0-290 0 0,0-1 1 0 0,0 1 0 0 0,0 0-1 0 0,0 0 1 0 0,-1 0 0 0 0,1 1 0 0 0,0-1-1 0 0,-1 1 1 0 0,1 0 0 0 0,-1 0-1 0 0,0 0 1 0 0,3 3 289 0 0,-4-4-2 0 0,-1 1 0 0 0,1-1 0 0 0,-1 0 0 0 0,1 1 0 0 0,-1-1 0 0 0,0 1 0 0 0,0-1 0 0 0,0 1 0 0 0,1-1 0 0 0,-2 1 0 0 0,1 0-1 0 0,0 0 1 0 0,0-1 0 0 0,-1 1 0 0 0,1 0 0 0 0,-1 0 0 0 0,1 2 2 0 0,0-1 2 0 0,-1 2 393 0 0,0 1 1 0 0,0-1-1 0 0,-1 1 1 0 0,1-1 0 0 0,-1 1-1 0 0,0-1 1 0 0,-2 5-396 0 0,-9 25 2385 0 0,6-16-702 0 0,0-1-1 0 0,-2 20-1682 0 0,7-28 302 0 0,1-1-1 0 0,0 1 0 0 0,1-1 1 0 0,0 0-1 0 0,1 1 0 0 0,0-1 1 0 0,0 0-1 0 0,1 3-301 0 0,3 11 661 0 0,-5-18-440 0 0,0-3-30 0 0,-1-3-72 0 0,0 0-115 0 0,1 0 1 0 0,-1 0-1 0 0,0 0 1 0 0,1 0-1 0 0,-1 1 1 0 0,1-1-1 0 0,-1 0 1 0 0,1 0-1 0 0,0 0 1 0 0,-1 0-1 0 0,1 1 1 0 0,0-1-1 0 0,-1 0 1 0 0,1 0-1 0 0,0 1 1 0 0,0-1-1 0 0,0 1 1 0 0,-1-1-1 0 0,2 0-4 0 0,0 0 5 0 0,-1 0 0 0 0,1 0 0 0 0,-1 0 1 0 0,1-1-1 0 0,-1 1 0 0 0,1-1 0 0 0,-1 1 0 0 0,0-1 0 0 0,0 1 0 0 0,0-1 0 0 0,0 0 0 0 0,0 0 0 0 0,0 1 0 0 0,0-1 0 0 0,0 0 0 0 0,-1 0 0 0 0,1 0 0 0 0,-1-1-5 0 0,1-14-6559 0 0,-4 6-756 0 0</inkml:trace>
  <inkml:trace contextRef="#ctx0" brushRef="#br0" timeOffset="3054.441">2603 1 11976 0 0,'9'5'901'0'0,"6"11"-199"0"0,0 0 0 0 0,-1 1 0 0 0,0 1 0 0 0,-2 0 0 0 0,0 1 0 0 0,-1 0 0 0 0,2 8-702 0 0,-8-18-19 0 0,-1 0 0 0 0,-1 1-1 0 0,0-1 1 0 0,0 1-1 0 0,0 0 1 0 0,-1 0-1 0 0,-1 0 1 0 0,0 0-1 0 0,0 0 1 0 0,-1 7 19 0 0,0-10-13 0 0,0-1 0 0 0,-1 1 1 0 0,1-1-1 0 0,-1 1 0 0 0,-1 0 0 0 0,1-1 1 0 0,-1 1-1 0 0,0-1 0 0 0,0 0 1 0 0,-1 0-1 0 0,0 0 0 0 0,0 0 0 0 0,-3 3 13 0 0,6-9 0 0 0,0 1 0 0 0,-1 0 0 0 0,1-1 0 0 0,0 1 0 0 0,-1 0 0 0 0,1-1 0 0 0,-1 1 0 0 0,1-1 0 0 0,-1 1 0 0 0,1-1 0 0 0,-1 1 0 0 0,0-1 0 0 0,1 1 0 0 0,-1-1 0 0 0,0 0 0 0 0,1 1 0 0 0,-1-1 0 0 0,0 0 0 0 0,1 0 0 0 0,-1 1 0 0 0,0-1 0 0 0,1 0 0 0 0,-1 0 0 0 0,0 0 0 0 0,0 0 0 0 0,1 0 0 0 0,-1 0 0 0 0,0 0 0 0 0,0 0 0 0 0,1 0 0 0 0,-1 0 0 0 0,0-1 0 0 0,-1 1 0 0 0,0-1 0 0 0,0-1 0 0 0,1 1 0 0 0,-1 0 0 0 0,0 0 0 0 0,1 0 0 0 0,-1-1 0 0 0,1 1 0 0 0,-1-1 0 0 0,-1-1 0 0 0,1 1-1 0 0,1 1-1 0 0,0-1 0 0 0,0 1 1 0 0,0-1-1 0 0,0 0 0 0 0,0 0 1 0 0,0 1-1 0 0,0-1 0 0 0,0 0 1 0 0,1 0-1 0 0,-1 0 0 0 0,1 0 1 0 0,-1 1-1 0 0,1-1 0 0 0,0 0 1 0 0,0 0-1 0 0,0-2 2 0 0,4-35 278 0 0,-4 34-126 0 0,3-3 73 0 0,-1 1 0 0 0,1 0 0 0 0,0-1 0 0 0,1 1 0 0 0,0 0-1 0 0,0 1 1 0 0,1-1-225 0 0,-1 1 2 0 0,1 0-1 0 0,0 0 0 0 0,0 0 0 0 0,1 1 0 0 0,0 0 0 0 0,0 0 0 0 0,0 1 1 0 0,1-1-1 0 0,-1 2 0 0 0,1-1 0 0 0,0 0 0 0 0,0 1 0 0 0,0 1 0 0 0,2-1-1 0 0,-5 2 0 0 0,-1 0 0 0 0,0 0 0 0 0,1 1 0 0 0,-1-1 0 0 0,1 1 0 0 0,-1 0 0 0 0,1 0 0 0 0,-1 1 0 0 0,1-1 0 0 0,-1 1 0 0 0,1-1 0 0 0,-1 1 0 0 0,1 0 0 0 0,-1 0 0 0 0,0 1 0 0 0,0-1 0 0 0,1 1 0 0 0,-1-1 0 0 0,0 1 0 0 0,0 0 0 0 0,-1 0 0 0 0,1 0 0 0 0,0 1 0 0 0,0 0 0 0 0,17 16-18 0 0,-16-16 106 0 0,0 0 0 0 0,0 0 0 0 0,-1 1 1 0 0,1 0-1 0 0,-1 0 0 0 0,0 0 1 0 0,0 0-1 0 0,0 0 0 0 0,0 0 0 0 0,1 5-88 0 0,0 2-110 0 0,0-1-1 0 0,0 0 0 0 0,1 0 0 0 0,1 0 0 0 0,-1 0 0 0 0,2-1 0 0 0,2 4 111 0 0,-6-10-93 0 0,0 0 0 0 0,1 0 0 0 0,-1-1 0 0 0,0 1 0 0 0,1-1 0 0 0,-1 0 0 0 0,1 0 0 0 0,0 0 0 0 0,0 0 0 0 0,0-1 0 0 0,0 0 0 0 0,0 0 0 0 0,0 0 0 0 0,0 0-1 0 0,0 0 1 0 0,0-1 0 0 0,0 0 0 0 0,1 0 0 0 0,-1 0 0 0 0,1 0 93 0 0,2-1-485 0 0,0 0 0 0 0,-1-1 0 0 0,1 0 0 0 0,0 0 0 0 0,-1-1 0 0 0,1 1 0 0 0,-1-1 0 0 0,0-1 0 0 0,0 1 0 0 0,0-1 0 0 0,0 0 0 0 0,-1 0 0 0 0,4-5 485 0 0,-3 4 10 0 0,-1-1-1 0 0,0 0 1 0 0,0 0-1 0 0,0-1 1 0 0,-1 1 0 0 0,0-1-1 0 0,0 0 1 0 0,-1 0-1 0 0,0-1 1 0 0,2-5-10 0 0,-5 10 407 0 0,0-1 0 0 0,0 1 0 0 0,0-1 0 0 0,0 0 0 0 0,0 1 0 0 0,-1-1 0 0 0,0 1 0 0 0,0-1 0 0 0,-1-2-407 0 0,2 5 1024 0 0,-16-2 1691 0 0,15 3-2696 0 0,0 0-1 0 0,1-1 1 0 0,-1 1-1 0 0,0 0 1 0 0,0-1-1 0 0,0 1 1 0 0,0 0-1 0 0,0 0 1 0 0,0 0 0 0 0,0 0-1 0 0,0 0 1 0 0,0 0-1 0 0,0 0 1 0 0,0 0-1 0 0,0 0 1 0 0,0 1-1 0 0,0-1 1 0 0,0 0-1 0 0,0 1 1 0 0,0-1 0 0 0,0 0-1 0 0,0 1 1 0 0,0-1-1 0 0,1 1 1 0 0,-1 0-1 0 0,0-1 1 0 0,0 1-1 0 0,1-1 1 0 0,-1 1-1 0 0,0 0-18 0 0,-3 4 114 0 0,0-1 1 0 0,0 1-1 0 0,1 0 0 0 0,-1 0 0 0 0,1 1 0 0 0,1-1 0 0 0,-1 1 0 0 0,1-1 0 0 0,-2 5-114 0 0,2-1 209 0 0,0 0 0 0 0,1 1 0 0 0,0-1 0 0 0,0 1 0 0 0,1 7-209 0 0,1-3 0 0 0,2-11 0 0 0,-1-2 0 0 0,-2 0 0 0 0,0 0 0 0 0,1-1 0 0 0,-1 1 0 0 0,0-1 0 0 0,1 1 0 0 0,-1-1 0 0 0,0 0 0 0 0,1 1 0 0 0,-1-1 0 0 0,1 1 0 0 0,-1-1 0 0 0,1 0 0 0 0,-1 1 0 0 0,1-1 0 0 0,-1 0 0 0 0,1 1 0 0 0,-1-1 0 0 0,1 0 0 0 0,0 0 0 0 0,-1 0 0 0 0,1 1 0 0 0,-1-1 0 0 0,1 0 0 0 0,0 0 0 0 0,-1 0 0 0 0,1 0 0 0 0,0 0 0 0 0,0 0 0 0 0,2 0 0 0 0,-1 0 0 0 0,1 1 0 0 0,-1-1 0 0 0,1 0 0 0 0,-1 0 0 0 0,1-1 0 0 0,0 1 0 0 0,-1 0 0 0 0,1-1 0 0 0,-1 0 0 0 0,0 1 0 0 0,1-1 0 0 0,-1 0 0 0 0,0 0 0 0 0,1-1 0 0 0,-1 1 0 0 0,0 0 0 0 0,0-1 0 0 0,0 1 0 0 0,0-1 0 0 0,0 0 0 0 0,1 0 0 0 0,0 0 0 0 0,0 0 0 0 0,-1 0 0 0 0,2 0 0 0 0,-1 1 0 0 0,0-1 0 0 0,0 1 0 0 0,0 0 0 0 0,3-1 0 0 0,0 2 0 0 0,-5 0 0 0 0,0 0 0 0 0,0 0 0 0 0,0 0 0 0 0,0 0 0 0 0,0 0 0 0 0,0 1 0 0 0,0-1 0 0 0,0 0 0 0 0,-1 0 0 0 0,1 1 0 0 0,0-1 0 0 0,0 1 0 0 0,0-1 0 0 0,0 1 0 0 0,-1-1 0 0 0,1 1 0 0 0,0-1 0 0 0,0 1 0 0 0,-1 0 0 0 0,1 0 0 0 0,0-1 0 0 0,-1 1 0 0 0,1 0 0 0 0,-1 0 0 0 0,1 0 0 0 0,-1-1 0 0 0,1 1 0 0 0,-1 1 0 0 0,3 2 0 0 0,-1 0 0 0 0,0-1 0 0 0,0 1 0 0 0,0 0 0 0 0,-1-1 0 0 0,1 1 0 0 0,-1 0 0 0 0,0 0 0 0 0,0 0 0 0 0,0 0 0 0 0,0 1 0 0 0,2 41 0 0 0,-7 123-300 0 0,1-119 406 0 0,-3 0 0 0 0,-4 13-106 0 0,6-46 119 0 0,0 0 0 0 0,-2 0-1 0 0,0 0 1 0 0,-1-1 0 0 0,0 0-119 0 0,4-11 84 0 0,0-1 0 0 0,1 1 1 0 0,-2-1-1 0 0,1 0 0 0 0,0 0 1 0 0,-1 0-1 0 0,0 0 0 0 0,0-1 0 0 0,-2 2-84 0 0,4-3 68 0 0,0-1-1 0 0,0 0 1 0 0,0 1-1 0 0,-1-1 0 0 0,1 0 1 0 0,0 0-1 0 0,-1 0 0 0 0,1 0 1 0 0,-1-1-1 0 0,1 1 0 0 0,-1-1 1 0 0,1 1-1 0 0,-1-1 0 0 0,0 0 1 0 0,1 0-1 0 0,-1 0 1 0 0,1 0-1 0 0,-1-1 0 0 0,-1 0-67 0 0,-3 0 111 0 0,1-2-1 0 0,-1 1 1 0 0,1-1-1 0 0,0 0 0 0 0,0 0 1 0 0,0-1-1 0 0,0 0 1 0 0,1 0-1 0 0,0 0 1 0 0,-1 0-1 0 0,1-1 0 0 0,1 0 1 0 0,-4-4-111 0 0,5 5 82 0 0,0-1 0 0 0,0 1 0 0 0,0-1 0 0 0,0 0-1 0 0,1 0 1 0 0,0 0 0 0 0,0 0 0 0 0,0-1 0 0 0,1 1 0 0 0,-1 0 0 0 0,1-1 0 0 0,1 1 0 0 0,-1-1-1 0 0,1 0 1 0 0,0 1 0 0 0,0-1 0 0 0,0 1-82 0 0,2-18 205 0 0,-2 17-174 0 0,0 1 0 0 0,1-1 0 0 0,0 0 1 0 0,0 0-1 0 0,0 0 0 0 0,1 1 0 0 0,0-3-31 0 0,0 3 13 0 0,0 1 0 0 0,0-1 0 0 0,1 1 0 0 0,0 0 0 0 0,-1 0 0 0 0,1 0 0 0 0,0 1 1 0 0,1-1-1 0 0,-1 1 0 0 0,1 0 0 0 0,-1-1 0 0 0,1 2 0 0 0,0-1 0 0 0,0 0 0 0 0,4-1-13 0 0,0 1-595 0 0,-1 0-1 0 0,0 1 1 0 0,1-1-1 0 0,-1 2 1 0 0,1-1 0 0 0,0 1-1 0 0,0 0 1 0 0,-1 1-1 0 0,6 0 596 0 0,2 0-8111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05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11 227 14712 0 0,'0'-32'1681'0'0,"0"31"-1097"0"0,0 1 153 0 0,-4 16 964 0 0,2-1-1676 0 0,0 0-1 0 0,0-1 1 0 0,2 11-25 0 0,1-6 1020 0 0,0 1 1 0 0,3 9-1021 0 0,1 1-59 0 0,-5-29 92 0 0,0 0 0 0 0,0 1-1 0 0,0-1 1 0 0,1 1-1 0 0,-1-1 1 0 0,1 0 0 0 0,-1 1-1 0 0,1-1 1 0 0,-1 0-1 0 0,1 0 1 0 0,0 0 0 0 0,0 1-1 0 0,0-1 1 0 0,-1 0-1 0 0,1 0 1 0 0,0 0 0 0 0,0 0-1 0 0,0 0 1 0 0,1 0-33 0 0,3 5-3356 0 0,-5-6 1860 0 0,2-2-7 0 0</inkml:trace>
  <inkml:trace contextRef="#ctx0" brushRef="#br0" timeOffset="231.123">73 44 14656 0 0,'-3'-14'1120'0'0,"1"10"-666"0"0,-1-6-598 0 0,2-6 3433 0 0,7 26-3006 0 0,0-1-318 0 0,3 14-60 0 0,-6-17-365 0 0,0 1 1 0 0,-1-1 0 0 0,1 1-1 0 0,-1 2 460 0 0,9 33-3908 0 0,-6-17 1894 0 0</inkml:trace>
  <inkml:trace contextRef="#ctx0" brushRef="#br0" timeOffset="497.471">304 255 12840 0 0,'6'7'970'0'0,"-1"4"-759"0"0,-1-1-1 0 0,-1 1 1 0 0,0 0-1 0 0,1 3-210 0 0,-4-9 228 0 0,1 0-1 0 0,0 0 1 0 0,-1 0-1 0 0,0 0 1 0 0,0 1-1 0 0,-1-1 1 0 0,1 0-1 0 0,-1 0 1 0 0,0 0-1 0 0,-2 5-227 0 0,-12 35 2096 0 0,15-43-1798 0 0,-8 3-117 0 0,7-4 184 0 0,7-13 1074 0 0,0-1-1428 0 0,0 1 0 0 0,0 0 0 0 0,1 1 0 0 0,1 0 0 0 0,0 0 0 0 0,0 0 0 0 0,1 1 0 0 0,1 0 0 0 0,-1 1 0 0 0,2 0 0 0 0,-1 1 0 0 0,1 0 0 0 0,0 0 0 0 0,1 1 0 0 0,3-1-11 0 0,-12 6 0 0 0,1 1 0 0 0,-1-1 0 0 0,1 1 0 0 0,0 0 0 0 0,0 0 0 0 0,-1 0 0 0 0,1 0 0 0 0,0 0 0 0 0,0 1 0 0 0,0 0 0 0 0,0 0 0 0 0,-1 0 0 0 0,1 0 0 0 0,0 1 0 0 0,0 0 0 0 0,0-1 0 0 0,0 1 0 0 0,-1 0 0 0 0,1 1 0 0 0,-1-1 0 0 0,1 1 0 0 0,-1 0 0 0 0,1 0 0 0 0,-1 0 0 0 0,0 0 0 0 0,0 0 0 0 0,0 1 0 0 0,0-1 0 0 0,0 1 0 0 0,0 0 0 0 0,-1 0 0 0 0,0 0 0 0 0,1 0 0 0 0,-1 0 0 0 0,0 1 0 0 0,0-1 0 0 0,-1 1 0 0 0,3 3-155 0 0,-1 1-1 0 0,0-1 0 0 0,-1 0 1 0 0,0 1-1 0 0,0 0 0 0 0,-1 0 1 0 0,0-1-1 0 0,0 1 0 0 0,0 0 1 0 0,-1 0-1 0 0,-1 0 0 0 0,1 0 0 0 0,-1 0 1 0 0,-1-1-1 0 0,1 1 0 0 0,-1 0 1 0 0,-2 3 155 0 0,-5 10-6825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30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17 10592 0 0,'-31'-16'1278'0'0,"30"16"-542"0"0,1 0 238 0 0,0 0 39 0 0,0 0-90 0 0,0 0-418 0 0,0 0-178 0 0,0 0-37 0 0,0 0 9 0 0,0 0 73 0 0,0 0 38 0 0,0 0 6 0 0,1 10-19 0 0,0-1-1 0 0,1 0 0 0 0,0 1 0 0 0,0-1 1 0 0,1 0-1 0 0,2 5-396 0 0,-2-6 182 0 0,0 1-1 0 0,0 0 1 0 0,-1 0 0 0 0,0 1 0 0 0,-1-1-1 0 0,1 5-181 0 0,-2-11 55 0 0,0 0-1 0 0,1 0 0 0 0,-1 1 1 0 0,1-1-1 0 0,0 0 1 0 0,0 0-1 0 0,1 0 0 0 0,-1 0 1 0 0,2 2-55 0 0,-2-2 24 0 0,0 0 0 0 0,1 0 0 0 0,-1-1 0 0 0,0 1 0 0 0,0 0 0 0 0,0 0 0 0 0,-1 0 0 0 0,1 0 0 0 0,-1 2-24 0 0,2 14-97 0 0,-1-16 85 0 0,-1 0-1 0 0,0-1 1 0 0,1 1 0 0 0,-1 0 0 0 0,0 0 0 0 0,-1 0 0 0 0,1 1 12 0 0,0-1 5 0 0,0 0-1 0 0,0 0 1 0 0,0 0 0 0 0,0 0-1 0 0,1 0 1 0 0,-1 0-1 0 0,2 3-4 0 0,1 17 92 0 0,1-1-41 0 0,-3-19-40 0 0,0 1 0 0 0,-1-1 1 0 0,1 1-1 0 0,-1-1 0 0 0,0 0 0 0 0,0 1 1 0 0,0-1-1 0 0,0 0 0 0 0,0 2-11 0 0,0-5 1 0 0,-1 1-1 0 0,1-1 0 0 0,0 0 0 0 0,0 1 0 0 0,0-1 1 0 0,0 1-1 0 0,0-1 0 0 0,0 0 0 0 0,0 1 1 0 0,1-1-1 0 0,-1 1 0 0 0,0-1 0 0 0,0 0 0 0 0,0 1 1 0 0,0-1-1 0 0,0 1 0 0 0,1-1 0 0 0,-1 0 1 0 0,0 1-1 0 0,0-1 0 0 0,0 0 0 0 0,1 0 0 0 0,-1 1 0 0 0,1-1-6 0 0,-1 1-1 0 0,0-1 0 0 0,1 1 1 0 0,-1-1-1 0 0,0 1 1 0 0,0-1-1 0 0,1 1 0 0 0,-1-1 1 0 0,0 0-1 0 0,0 1 0 0 0,0 0 1 0 0,0-1-1 0 0,0 1 0 0 0,1-1 1 0 0,-1 1-1 0 0,0-1 0 0 0,0 1 1 0 0,0-1-1 0 0,0 1 0 0 0,-1-1 7 0 0,-4 11-247 0 0,4-10 21 0 0,1-1 0 0 0,-1 1 0 0 0,0 0 0 0 0,1 0 1 0 0,-1 0-1 0 0,1 0 0 0 0,-1 1 0 0 0,1-1 0 0 0,0 0 0 0 0,-1 0 0 0 0,1 1 226 0 0,2 5-1384 0 0</inkml:trace>
  <inkml:trace contextRef="#ctx0" brushRef="#br0" timeOffset="349.245">58 609 4144 0 0,'-16'2'440'0'0,"-11"6"5018"0"0,26-8-3634 0 0,1 0-625 0 0,-1 0-962 0 0,1 1 0 0 0,0-1 0 0 0,-1 1 0 0 0,1-1 0 0 0,-1 0 0 0 0,0 1 0 0 0,1-1 0 0 0,-1 0 0 0 0,1 1 0 0 0,-1-1 0 0 0,1 0 0 0 0,-1 0 0 0 0,0 0 0 0 0,1 1-1 0 0,-1-1 1 0 0,0 0 0 0 0,0 0-237 0 0,-1 1 2076 0 0,9-1-1436 0 0,90-6 577 0 0,-66 5-1087 0 0,0-2 0 0 0,6-3-130 0 0,1 1 481 0 0,108-20 39 0 0,-110 18-400 0 0,71-14 99 0 0,-12 4-75 0 0,-49 9-89 0 0,-29 6-7 0 0,0-1 0 0 0,0-1 0 0 0,13-5-48 0 0,-18 5 80 0 0,-1 1 0 0 0,1 0 0 0 0,7-1-80 0 0,5 2-3706 0 0,-33 13-476 0 0,3-2-1523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11544 0 0,'0'0'264'0'0,"0"0"34"0"0,0 0 20 0 0,0 0-41 0 0,0 0-77 0 0,0 0 349 0 0,0 0 171 0 0,0 0 31 0 0,10 10 3302 0 0,-8-8-3908 0 0,0 0 0 0 0,1 0-1 0 0,-1-1 1 0 0,1 1 0 0 0,-1-1 0 0 0,1 0-1 0 0,0 0 1 0 0,-1 0 0 0 0,1 0 0 0 0,0 0-1 0 0,0-1 1 0 0,0 1 0 0 0,0-1-145 0 0,41 2 1244 0 0,-41-2-1134 0 0,22-1 176 0 0,-1-2 0 0 0,1 0 0 0 0,0-2-286 0 0,50-6 419 0 0,-19 3-419 0 0,1 8-273 0 0,-20 0-3230 0 0,-30 0 1958 0 0,1-2-14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34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0 15056 0 0,'-14'0'730'0'0,"13"0"-315"0"0,-2 1-49 0 0,-6 1-27 0 0,1 0 0 0 0,-1 0 0 0 0,0 1 0 0 0,1 0 0 0 0,0 1 0 0 0,-6 2-339 0 0,13-5 46 0 0,1-1 0 0 0,-1 1 0 0 0,0 0 0 0 0,0-1 1 0 0,1 1-1 0 0,-1 0 0 0 0,0-1 0 0 0,1 1 0 0 0,-1 0 0 0 0,1 0 1 0 0,-1 0-1 0 0,1-1 0 0 0,-1 1 0 0 0,1 0 0 0 0,-1 0 0 0 0,1 0 0 0 0,0 0 1 0 0,0 0-1 0 0,-1 0 0 0 0,1 0-46 0 0,0 1 27 0 0,0-1 1 0 0,0 0-1 0 0,-1 0 1 0 0,1 0-1 0 0,-1 0 1 0 0,1 0-1 0 0,-1 0 1 0 0,1 0-1 0 0,-1 0 1 0 0,1 0-1 0 0,-1 0 1 0 0,0 0-1 0 0,1 0 1 0 0,-2 0-28 0 0,-9 8 171 0 0,8-7-94 0 0,-1 1 0 0 0,1 0 0 0 0,0 0-1 0 0,0 0 1 0 0,0 0 0 0 0,1 0-1 0 0,-1 0 1 0 0,-1 4-77 0 0,-20 25 517 0 0,20-28-431 0 0,0 1 0 0 0,1-1 0 0 0,-1 1 1 0 0,1 0-1 0 0,0 0 0 0 0,0 0 0 0 0,1 0 0 0 0,0 0 0 0 0,0 1 1 0 0,-2 4-87 0 0,4-3 123 0 0,-1-1 1 0 0,0 1 0 0 0,-1 0 0 0 0,0-1 0 0 0,0 0-1 0 0,0 1 1 0 0,-3 3-124 0 0,4-7 35 0 0,0 0 0 0 0,0 0 0 0 0,1 0 1 0 0,-1 0-1 0 0,1 0 0 0 0,0 0 0 0 0,0 0 0 0 0,0 0 0 0 0,0 0 0 0 0,0 0 0 0 0,1 0 0 0 0,-1 0 0 0 0,1 0 0 0 0,0 2-35 0 0,2 12 73 0 0,-2-15-79 0 0,0 1 1 0 0,0-1-1 0 0,0 1 0 0 0,0-1 0 0 0,0 0 0 0 0,0 1 0 0 0,1-1 0 0 0,-1 0 0 0 0,1 0 0 0 0,-1 0 1 0 0,1 0-1 0 0,0 0 0 0 0,0-1 0 0 0,0 1 0 0 0,0 0 0 0 0,0-1 0 0 0,0 0 0 0 0,0 1 1 0 0,1-1-1 0 0,-1 0 0 0 0,1 0 6 0 0,18 13-37 0 0,-18-12 44 0 0,0 0-1 0 0,0 0 1 0 0,0 0-1 0 0,0 0 0 0 0,0-1 1 0 0,0 0-1 0 0,0 1 1 0 0,1-1-1 0 0,-1-1 0 0 0,4 2-6 0 0,36 2 74 0 0,-31-3-44 0 0,10-1-50 0 0,0 0-1 0 0,0-1 1 0 0,0-1-1 0 0,15-4 21 0 0,-9 0-3679 0 0,26-9 3679 0 0,-25 4-7246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4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38 147 5064 0 0,'28'-43'2853'0'0,"-27"42"-2456"0"0,0-1 0 0 0,0 1 0 0 0,0 0 0 0 0,0 0 0 0 0,1 0 0 0 0,-1 0 0 0 0,0 1 0 0 0,0-1 0 0 0,1 0 0 0 0,-1 0 0 0 0,0 1 0 0 0,1-1 0 0 0,-1 1 0 0 0,1-1 0 0 0,-1 1 0 0 0,1 0 0 0 0,0-1-397 0 0,-1 1 652 0 0,11 12 1053 0 0,-8-7-1487 0 0,-1 0 0 0 0,0-1-1 0 0,0 1 1 0 0,0 0 0 0 0,-1 1 0 0 0,1 0-218 0 0,8 18 397 0 0,1-2-139 0 0,-1 1 0 0 0,-1 0 0 0 0,-2 0-1 0 0,0 0 1 0 0,-1 1 0 0 0,-1 1-1 0 0,0 13-257 0 0,-1-12 116 0 0,-3-17-54 0 0,0 0 1 0 0,-1 0 0 0 0,0 0 0 0 0,0 0-1 0 0,-1 0 1 0 0,0 0 0 0 0,-1 0 0 0 0,0 4-63 0 0,-2 4 123 0 0,2 0 0 0 0,0 0 0 0 0,1 0 0 0 0,0 0 0 0 0,2 0 0 0 0,2 11-123 0 0,-3-22 37 0 0,0 0-1 0 0,1-1 0 0 0,0 1 0 0 0,3 5-36 0 0,-3-7 1 0 0,-1-1-1 0 0,1 1 1 0 0,-1 0-1 0 0,0-1 1 0 0,0 1-1 0 0,0 0 1 0 0,0 0 0 0 0,-1 0-1 0 0,1 0 1 0 0,-1 0-1 0 0,0-1 1 0 0,-1 1-1 0 0,1 1 0 0 0,0 0-234 0 0,0-1 0 0 0,0 1-1 0 0,1 0 1 0 0,-1-1-1 0 0,2 4 235 0 0,-11-19-2396 0 0,5 5-4283 0 0</inkml:trace>
  <inkml:trace contextRef="#ctx0" brushRef="#br0" timeOffset="658.744">44 307 5064 0 0,'-8'-14'276'0'0,"3"7"-206"0"0,1 0 0 0 0,0-1 1 0 0,0 0-1 0 0,1 0 0 0 0,0 0 0 0 0,0 0 1 0 0,0-5-71 0 0,1 4 762 0 0,1 5-285 0 0,0 0 0 0 0,0 0 0 0 0,1 0 0 0 0,-1 0 1 0 0,1 0-1 0 0,0 0 0 0 0,0 0 0 0 0,0 0 0 0 0,0 0 0 0 0,1 0 1 0 0,0 0-1 0 0,0 0 0 0 0,0 0-477 0 0,2-5 332 0 0,1 0 0 0 0,0 1 0 0 0,1-1 1 0 0,-1 1-1 0 0,2 0 0 0 0,-1 0 0 0 0,1 1 0 0 0,5-6-332 0 0,-3 6 76 0 0,1 0-1 0 0,0 0 0 0 0,0 1 1 0 0,0 0-1 0 0,0 1 1 0 0,1 0-1 0 0,0 0 0 0 0,2 0-75 0 0,8-2 16 0 0,0 1-1 0 0,0 0 1 0 0,15-1-16 0 0,-24 6 283 0 0,1 0 0 0 0,-1 0 0 0 0,1 2 0 0 0,-1-1 0 0 0,1 1 0 0 0,-1 1 0 0 0,1 0 1 0 0,-1 1-1 0 0,0 0 0 0 0,8 3-283 0 0,12 7-700 0 0,-2 0 0 0 0,0 2 0 0 0,3 3 700 0 0,-20-11 67 0 0,-1 0-1 0 0,0 1 1 0 0,0 0-1 0 0,0 1 1 0 0,-1 1-1 0 0,-1-1 1 0 0,1 1-1 0 0,-2 1 1 0 0,7 9-67 0 0,-12-16 24 0 0,0 0 0 0 0,-1 1 0 0 0,0-1 1 0 0,0 1-1 0 0,0-1 0 0 0,0 1 0 0 0,-1 0 0 0 0,1-1 1 0 0,-1 1-1 0 0,-1 0 0 0 0,1 0 0 0 0,-1 0 0 0 0,0 0 1 0 0,0 0-1 0 0,0 0 0 0 0,0 0 0 0 0,-1 0 0 0 0,0 0 1 0 0,0-1-1 0 0,0 1 0 0 0,-1 0 0 0 0,0-1 0 0 0,0 1 1 0 0,0-1-1 0 0,0 1 0 0 0,-1-1 0 0 0,1 0 0 0 0,-3 2-24 0 0,-10 14 124 0 0,-1-2 0 0 0,0 0 0 0 0,-1-1 0 0 0,-1-1 0 0 0,-9 6-124 0 0,15-14 25 0 0,0 1 0 0 0,0-2 1 0 0,-1 1-1 0 0,0-2 0 0 0,0 0 0 0 0,-1 0 1 0 0,0-1-1 0 0,0-1 0 0 0,-7 1-25 0 0,18-4 9 0 0,0-1 0 0 0,0 1 0 0 0,1-1 0 0 0,-1 0 0 0 0,0 0 0 0 0,0 0 0 0 0,0 0 0 0 0,0 0 0 0 0,1-1 0 0 0,-1 1 0 0 0,0-1 0 0 0,0 0 0 0 0,1 0 0 0 0,-1 0 0 0 0,0 0 0 0 0,1 0 0 0 0,-3-2-9 0 0,5 3-3 0 0,0 0 0 0 0,-1 0 0 0 0,1 0 0 0 0,-1 0 0 0 0,1 0 0 0 0,0-1 0 0 0,-1 1 0 0 0,1 0 0 0 0,0 0 0 0 0,-1 0 0 0 0,1 0 0 0 0,0-1 0 0 0,-1 1 0 0 0,1 0 0 0 0,0-1 0 0 0,-1 1 0 0 0,1 0 0 0 0,0 0 0 0 0,0-1 0 0 0,-1 1 0 0 0,1 0 0 0 0,0-1 0 0 0,0 1 0 0 0,0 0 0 0 0,-1-1 0 0 0,1 1 0 0 0,0-1 0 0 0,0 1 0 0 0,0 0 0 0 0,0-1 0 0 0,0 1 0 0 0,0-1 0 0 0,0 1 0 0 0,0 0 0 0 0,0-1 0 0 0,0 1 0 0 0,0-1 0 0 0,0 1 0 0 0,0 0 0 0 0,0-1 0 0 0,0 1 0 0 0,1 0 0 0 0,-1-1 0 0 0,0 1 0 0 0,0-1 0 0 0,0 1 3 0 0,15-13-270 0 0,-8 7 270 0 0,-6 6-10 0 0,0 0-1 0 0,-1 0 1 0 0,1-1-1 0 0,-1 1 1 0 0,1 0-1 0 0,-1 0 1 0 0,1 0 0 0 0,0 0-1 0 0,-1 0 1 0 0,1 0-1 0 0,0 0 1 0 0,-1 0-1 0 0,1 0 1 0 0,-1 0-1 0 0,1 0 1 0 0,0 0-1 0 0,-1 0 1 0 0,1 0-1 0 0,0 1 11 0 0,1-1-31 0 0,11 2 8 0 0,1 1 1 0 0,-1 0-1 0 0,0 1 0 0 0,-1 1 1 0 0,1 0-1 0 0,-1 0 1 0 0,0 1-1 0 0,0 1 1 0 0,0 0-1 0 0,-1 1 0 0 0,0 0 23 0 0,15 13-11 0 0,0 1 0 0 0,-2 1 0 0 0,19 25 11 0 0,0 5 156 0 0,23 14 158 0 0,-27-32-237 0 0,-38-35-75 0 0,0 1 0 0 0,0 0-1 0 0,0-1 1 0 0,0 1 0 0 0,0-1 0 0 0,0 0-1 0 0,1 1 1 0 0,-1-1 0 0 0,0 0-1 0 0,0 1 1 0 0,0-1 0 0 0,0 0 0 0 0,0 0-1 0 0,0 0 1 0 0,1 0 0 0 0,-1 0 0 0 0,0 0-1 0 0,0 0 1 0 0,0-1 0 0 0,1 1-2 0 0,1-1-70 0 0,-1 1 1 0 0,1-1-1 0 0,-1 0 0 0 0,0 0 0 0 0,1 0 1 0 0,-1 0-1 0 0,0 0 0 0 0,1-1 70 0 0,6-7-976 0 0,1 0-1 0 0,-2-1 1 0 0,1 0-1 0 0,-1 0 1 0 0,-1 0-1 0 0,2-4 977 0 0,9-11-1736 0 0,-13 17 1454 0 0,0 1-9 0 0,1-1 1 0 0,0 1 0 0 0,0 0 0 0 0,2-1 290 0 0,1-3 432 0 0,4-6 596 0 0,-3 13 2800 0 0,-9 4-3689 0 0,0 0 0 0 0,1 0-1 0 0,-1 1 1 0 0,0-1 0 0 0,0 0 0 0 0,1 1 0 0 0,-1-1 0 0 0,0 1 0 0 0,0 0-1 0 0,0-1 1 0 0,0 1 0 0 0,0 0 0 0 0,0-1 0 0 0,0 1 0 0 0,0 0 0 0 0,0 0-1 0 0,1 1-138 0 0,15 22 1187 0 0,-4-6-273 0 0,22 27 603 0 0,-34-44-1539 0 0,0 0 0 0 0,0 0-1 0 0,0-1 1 0 0,1 1 0 0 0,-1 0-1 0 0,0-1 1 0 0,0 1 0 0 0,0 0-1 0 0,0-1 1 0 0,1 0 0 0 0,-1 1-1 0 0,0-1 1 0 0,1 0 0 0 0,-1 1-1 0 0,0-1 1 0 0,1 0 0 0 0,-1 0-1 0 0,0 0 1 0 0,1 0 0 0 0,-1 0-1 0 0,0-1 1 0 0,1 1-1 0 0,-1 0 1 0 0,0-1 0 0 0,0 1-1 0 0,1 0 1 0 0,-1-1 0 0 0,0 0-1 0 0,0 1 1 0 0,0-1 0 0 0,0 0-1 0 0,0 1 1 0 0,1-2 22 0 0,8-4-1115 0 0</inkml:trace>
  <inkml:trace contextRef="#ctx0" brushRef="#br0" timeOffset="955.915">995 282 11520 0 0,'0'0'512'0'0,"0"0"96"0"0,0 0-480 0 0,0 0-128 0 0,0 0 0 0 0,0 0 0 0 0,0 0 176 0 0,0 0 16 0 0,0 0 0 0 0,7 5 0 0 0,-7-5-512 0 0,0 0-96 0 0,6 14-16 0 0,-2 0-8 0 0</inkml:trace>
  <inkml:trace contextRef="#ctx0" brushRef="#br0" timeOffset="1211.823">1236 656 12896 0 0,'0'0'594'0'0,"0"0"-16"0"0,2 9-350 0 0,-2-8-192 0 0,0 0 200 0 0,0 0 0 0 0,0 0 0 0 0,1 1 0 0 0,-1-1 0 0 0,0 0 0 0 0,0 0 0 0 0,0 0 0 0 0,1 0 0 0 0,-1 0 0 0 0,1 0 0 0 0,-1 0 0 0 0,1 0 0 0 0,-1 0 0 0 0,1 0 0 0 0,0 0 0 0 0,-1 0 1 0 0,1 0-1 0 0,0 0 0 0 0,0 0 0 0 0,-1-1 0 0 0,1 1 0 0 0,0 0 0 0 0,0-1-236 0 0,0 1 136 0 0,9-9 142 0 0,3-14-91 0 0,-10 19-170 0 0,0-1 1 0 0,-1 1-1 0 0,0-1 1 0 0,0 0 0 0 0,0 0-1 0 0,0 0 1 0 0,0-2-18 0 0,-1 2 8 0 0,1 0-1 0 0,0 1 1 0 0,0-1 0 0 0,0 0 0 0 0,1 1 0 0 0,2-4-8 0 0,9-16-127 0 0,-14 23 123 0 0,1-1 1 0 0,-1 0-1 0 0,0 0 0 0 0,1 1 0 0 0,-1-1 1 0 0,1 1-1 0 0,-1-1 0 0 0,1 0 0 0 0,-1 1 1 0 0,1-1-1 0 0,-1 1 0 0 0,1-1 0 0 0,-1 1 0 0 0,1 0 1 0 0,0-1-1 0 0,-1 1 0 0 0,1-1 0 0 0,0 1 1 0 0,-1 0-1 0 0,1 0 4 0 0,4-3-19 0 0,-4 2 11 0 0,0 1-1 0 0,0-1 0 0 0,0 1 0 0 0,1 0 0 0 0,-1-1 0 0 0,0 1 0 0 0,1 0 1 0 0,-1 0-1 0 0,0 0 0 0 0,1 0 0 0 0,-1 0 0 0 0,0 0 0 0 0,1 0 1 0 0,-1 0-1 0 0,0 1 0 0 0,0-1 0 0 0,1 0 0 0 0,-1 1 0 0 0,0-1 1 0 0,0 1-1 0 0,0 0 0 0 0,1-1 0 0 0,-1 1 0 0 0,0 0 0 0 0,0-1 0 0 0,0 2 9 0 0,4 1-42 0 0,-1 1 0 0 0,0 0 0 0 0,0 0 0 0 0,0 0 0 0 0,1 2 42 0 0,8 11-19 0 0,2 0-1 0 0,-1-1 1 0 0,2-1 0 0 0,0 0-1 0 0,16 10 20 0 0,-27-22-89 0 0,0 0-1 0 0,-1-1 1 0 0,1 0-1 0 0,1 1 1 0 0,-1-2 0 0 0,0 1-1 0 0,0-1 1 0 0,1 1-1 0 0,-1-2 1 0 0,1 1-1 0 0,-1 0 1 0 0,1-1 0 0 0,4 0 89 0 0,2-2-1111 0 0,0 1 1 0 0,0-2 0 0 0,0 1 0 0 0,0-2 0 0 0,7-2 1110 0 0,5-5-1877 0 0</inkml:trace>
  <inkml:trace contextRef="#ctx0" brushRef="#br0" timeOffset="1571.977">1820 560 7832 0 0,'-10'-6'832'0'0,"7"6"-550"0"0,0 0-1 0 0,0-1 1 0 0,1 1 0 0 0,-1 0 0 0 0,0 0 0 0 0,0 1 0 0 0,0-1 0 0 0,0 1-1 0 0,0-1 1 0 0,0 1 0 0 0,0 0 0 0 0,0 0 0 0 0,0 0-282 0 0,-36 19 4665 0 0,34-17-4476 0 0,0 0 56 0 0,1 0 1 0 0,-1 0-1 0 0,1 1 0 0 0,-1 0 1 0 0,1-1-1 0 0,0 2 0 0 0,0-1 0 0 0,1 0 1 0 0,-1 1-1 0 0,0 1-245 0 0,-1 3 86 0 0,0 0 0 0 0,1 0 1 0 0,0 0-1 0 0,1 1 0 0 0,-1 2-86 0 0,-4 2 138 0 0,7-13-144 0 0,0 0 0 0 0,1 0 1 0 0,-1 0-1 0 0,0 0 0 0 0,1 0 0 0 0,-1 0 0 0 0,1 0 1 0 0,-1 0-1 0 0,1 1 0 0 0,0-1 0 0 0,-1 0 0 0 0,1 0 1 0 0,0 0-1 0 0,0 1 0 0 0,0-1 0 0 0,0 1 6 0 0,0-2 3 0 0,1 1 1 0 0,0 0-1 0 0,-1-1 0 0 0,1 1 0 0 0,0 0 0 0 0,0-1 0 0 0,-1 1 0 0 0,1-1 0 0 0,0 1 0 0 0,0-1 0 0 0,0 0 0 0 0,0 1 0 0 0,0-1 0 0 0,0 0 0 0 0,-1 1 0 0 0,1-1 1 0 0,0 0-1 0 0,0 0 0 0 0,0 0 0 0 0,0 0-3 0 0,10 1-7 0 0,-1 0 0 0 0,0-1 0 0 0,1 0 0 0 0,-1-1 0 0 0,0 0 0 0 0,0-1 0 0 0,0 0 0 0 0,0-1-1 0 0,2-1 8 0 0,-1 1-78 0 0,0 0-1 0 0,1 1 0 0 0,-1 0 0 0 0,0 1 1 0 0,1 0-1 0 0,-1 0 0 0 0,0 1 0 0 0,8 2 79 0 0,-17-2 0 0 0,-1 0 0 0 0,1 0 0 0 0,-1 0 0 0 0,0 0 0 0 0,1 0 0 0 0,-1 1 0 0 0,1-1 0 0 0,-1 1 0 0 0,0-1 0 0 0,1 1 0 0 0,-1-1 0 0 0,0 1 0 0 0,0 0 0 0 0,1 0 0 0 0,-1 0 0 0 0,0-1 0 0 0,0 2 0 0 0,3 1 0 0 0,0 0-1 0 0,1 1-1 0 0,-1 0 1 0 0,0 0-1 0 0,-1 0 1 0 0,1 0 0 0 0,-1 0-1 0 0,0 1 1 0 0,0-1-1 0 0,0 1 1 0 0,-1 0-1 0 0,1 0 1 0 0,-1 0-1 0 0,0 0 1 0 0,-1 1-1 0 0,2 4 2 0 0,0 6 175 0 0,0-1 1 0 0,0 1-1 0 0,-2 0 0 0 0,0 14-175 0 0,-1-14 125 0 0,0-1 1 0 0,-2 0-1 0 0,1 0 0 0 0,-2-1 0 0 0,0 1 1 0 0,-1 0-1 0 0,0-1 0 0 0,-1 0 0 0 0,-1 0 1 0 0,0 0-1 0 0,-1 0 0 0 0,0-1 0 0 0,-1 0 1 0 0,-1-1-1 0 0,0 0 0 0 0,-1 0 1 0 0,0-1-1 0 0,0 0 0 0 0,-1-1 0 0 0,-9 6-125 0 0,14-12 56 0 0,0 0 0 0 0,0-1 0 0 0,0 0 0 0 0,-1 0 0 0 0,0 0-1 0 0,1-1 1 0 0,-1 0 0 0 0,0-1 0 0 0,0 1 0 0 0,0-1 0 0 0,0 0 0 0 0,-1-1-56 0 0,3 0-109 0 0,-1 0 0 0 0,0 0 0 0 0,0 0 0 0 0,0-1 0 0 0,0 0 0 0 0,0 0 0 0 0,0 0 0 0 0,1-1 0 0 0,-1 0 0 0 0,1 0 0 0 0,-1 0 1 0 0,1-1-1 0 0,0 0 0 0 0,-2-1 109 0 0,-3-5-1043 0 0,3-2-12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34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467 1 17503 0 0,'0'0'803'0'0,"-2"1"-18"0"0,-22 40-469 0 0,20-37-317 0 0,2 0 0 0 0,-1 1 0 0 0,0-1 0 0 0,1 1-1 0 0,-1 2 2 0 0,1-2 16 0 0,-1 0 1 0 0,1 0-1 0 0,-1 0 0 0 0,0-1 0 0 0,-2 4-16 0 0,-3 1 156 0 0,3-5-3 0 0,1 0 0 0 0,0 1 0 0 0,1 0 1 0 0,-1 0-1 0 0,1 0 0 0 0,0 0 0 0 0,1 0 0 0 0,-2 2-153 0 0,-3 8 124 0 0,-1 0 0 0 0,0 0 0 0 0,-1-1 0 0 0,-1 0 0 0 0,0 0 0 0 0,-1-2 0 0 0,-3 3-124 0 0,4-6 192 0 0,0 1-1 0 0,0-2 1 0 0,-1 1-1 0 0,-1-2 1 0 0,0 1-1 0 0,0-2 1 0 0,0 1-1 0 0,-12 3-191 0 0,19-8 20 0 0,-1 0 0 0 0,1-1 0 0 0,0 0 0 0 0,-1 0 0 0 0,1 0 0 0 0,-1 0 0 0 0,0-1 0 0 0,1 0 0 0 0,-1 0 0 0 0,-3-1-20 0 0,-6-1 30 0 0,0-1-1 0 0,0 0 0 0 0,-2-2-29 0 0,15 4 5 0 0,1 1-1 0 0,0-1 0 0 0,0 1 0 0 0,0-1 1 0 0,0 1-1 0 0,0-1 0 0 0,0 1 1 0 0,0-1-1 0 0,1 0 0 0 0,-1 0 0 0 0,0 0 1 0 0,0 1-1 0 0,0-1 0 0 0,1 0 0 0 0,-1 0 1 0 0,1 0-1 0 0,-1 0 0 0 0,0-1-4 0 0,-6-20 156 0 0,6 18-137 0 0,0 1 0 0 0,0 0 1 0 0,0 0-1 0 0,0 0 0 0 0,0 1 0 0 0,0-1 0 0 0,-2-2-19 0 0,2 3-12 0 0,-1 1 0 0 0,1-1 0 0 0,0 1 0 0 0,0-1 1 0 0,0 0-1 0 0,0 1 0 0 0,0-1 0 0 0,0 0 0 0 0,1 0 0 0 0,-1 0 0 0 0,0 0 1 0 0,1 0-1 0 0,0 0 0 0 0,-1 0 0 0 0,1 1 0 0 0,0-1 0 0 0,0 0 0 0 0,0 0 0 0 0,0 0 1 0 0,1-2 11 0 0,-3-14-71 0 0,2 17 68 0 0,-1-1-1 0 0,1 0 1 0 0,0 0 0 0 0,0 0 0 0 0,0 0 0 0 0,0 0 0 0 0,0 0 0 0 0,0 0 0 0 0,0 1-1 0 0,1-1 1 0 0,-1-1 3 0 0,2-2 0 0 0,-1 1-5 0 0,0 0-1 0 0,1 0 1 0 0,-1 0 0 0 0,1 0 0 0 0,0 0 0 0 0,0 1 0 0 0,1-1-1 0 0,1-2 6 0 0,-3 5-4 0 0,0 0 0 0 0,1 0 0 0 0,-1 0-1 0 0,0 0 1 0 0,1 0 0 0 0,-1 0-1 0 0,1 1 1 0 0,-1-1 0 0 0,1 0 0 0 0,0 1-1 0 0,-1-1 1 0 0,1 1 0 0 0,0 0-1 0 0,-1-1 1 0 0,1 1 0 0 0,0 0 0 0 0,-1 0-1 0 0,1 0 1 0 0,0 0 0 0 0,-1 0-1 0 0,1 1 1 0 0,0-1 0 0 0,-1 0 0 0 0,1 1-1 0 0,0-1 1 0 0,1 2 4 0 0,-1-1-44 0 0,1 0 0 0 0,-1 1 0 0 0,1 0 0 0 0,-1-1 1 0 0,1 1-1 0 0,-1 0 0 0 0,0 0 0 0 0,0 0 0 0 0,0 0 0 0 0,0 1 44 0 0,7 7 66 0 0,10 8 165 0 0,-1 1 0 0 0,-1 1-231 0 0,30 41 0 0 0,-3-13 1424 0 0,31 24-1424 0 0,-66-64 24 0 0,-1-1-1 0 0,2 0 0 0 0,-1-1 1 0 0,6 3-24 0 0,10 1-6904 0 0,-5-6-877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3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6912 0 0,'0'0'314'0'0,"0"0"-6"0"0,12-10-186 0 0,-9 9 582 0 0,0 0 1 0 0,0 0 0 0 0,-1 0-1 0 0,1 0 1 0 0,0 1-1 0 0,0-1 1 0 0,0 1 0 0 0,0-1-1 0 0,0 1 1 0 0,1 0-705 0 0,13-1 3663 0 0,208-36 883 0 0,-136 24-3938 0 0,-82 13-670 0 0,0-1 0 0 0,1 2 1 0 0,-1-1-1 0 0,0 1 0 0 0,4 1 62 0 0,3 0-2957 0 0,-14-2 1118 0 0,0 3-16 0 0</inkml:trace>
  <inkml:trace contextRef="#ctx0" brushRef="#br0" timeOffset="292.366">116 164 3224 0 0,'-9'16'312'0'0,"8"-15"-165"0"0,1-1-1 0 0,0 0 1 0 0,-1 1 0 0 0,1-1-1 0 0,0 0 1 0 0,-1 1 0 0 0,1-1 0 0 0,0 1-1 0 0,0-1 1 0 0,0 0 0 0 0,-1 1-1 0 0,1-1 1 0 0,0 1 0 0 0,0-1 0 0 0,0 1-1 0 0,0-1 1 0 0,0 1 0 0 0,0-1-1 0 0,-1 0 1 0 0,1 1 0 0 0,0-1 0 0 0,1 1-1 0 0,-1-1 1 0 0,0 1 0 0 0,0-1-1 0 0,0 1 1 0 0,0-1 0 0 0,0 1 0 0 0,0-1-1 0 0,0 0 1 0 0,1 1 0 0 0,-1-1-1 0 0,0 1 1 0 0,0-1 0 0 0,1 0 0 0 0,-1 1-1 0 0,0-1 1 0 0,1 0 0 0 0,-1 1-1 0 0,0-1 1 0 0,1 0 0 0 0,-1 1 0 0 0,0-1-1 0 0,1 0 1 0 0,-1 0 0 0 0,1 1-147 0 0,18 6 7846 0 0,-18-7-7722 0 0,14 2 307 0 0,1-1 0 0 0,-1 0-1 0 0,1-1 1 0 0,-1-1 0 0 0,0 0-1 0 0,1-1 1 0 0,9-3-431 0 0,13-1 209 0 0,60-8 299 0 0,-55 8-1668 0 0,-1 0-4101 0 0,-12 1-1425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3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18 123 15752 0 0,'0'0'720'0'0,"0"0"-17"0"0,-6 0-423 0 0,1 0-201 0 0,4 0 324 0 0,0 0-311 0 0,1-1 1 0 0,-1 1 0 0 0,1-1-1 0 0,0 0 1 0 0,-1 1 0 0 0,1-1-1 0 0,-1 1 1 0 0,1-1-1 0 0,0 0 1 0 0,0 1 0 0 0,0-1-1 0 0,-1 0 1 0 0,1 1 0 0 0,0-1-1 0 0,0 0 1 0 0,0 0-1 0 0,0 1-92 0 0,1-4 149 0 0,1 1-1 0 0,-1 0 0 0 0,1 0 0 0 0,0 0 1 0 0,0 0-1 0 0,0 0 0 0 0,0 0 0 0 0,1 0 1 0 0,-1 1-1 0 0,1-1 0 0 0,-1 1 1 0 0,1 0-1 0 0,0 0 0 0 0,0 0 0 0 0,1-1-148 0 0,1 0 49 0 0,0 1-1 0 0,0 0 1 0 0,0 0-1 0 0,1 0 1 0 0,-1 0-1 0 0,0 1 1 0 0,1 0-1 0 0,-1 0 1 0 0,1 0-1 0 0,-1 1 1 0 0,6 0-49 0 0,58-6 325 0 0,2 1 96 0 0,-38 4-149 0 0,27 2 482 0 0,-14-1-924 0 0,11 2-118 0 0,-39-1 434 0 0,-1 0 0 0 0,1-2 0 0 0,0 0-1 0 0,-1-1 1 0 0,1-1 0 0 0,7-3-146 0 0,18-7 65 0 0,-37 12-6 0 0,-5 1-57 0 0,-1 0 0 0 0,1 0 0 0 0,0 0 0 0 0,0-1 0 0 0,-1 1 1 0 0,1 0-1 0 0,0 0 0 0 0,-1-1 0 0 0,1 1 0 0 0,0 0 0 0 0,-1-1 0 0 0,1 1 0 0 0,0-1 1 0 0,-1 1-1 0 0,1-1 0 0 0,-1 1 0 0 0,1-1 0 0 0,-1 1 0 0 0,1-1 0 0 0,-1 1 0 0 0,1-1 0 0 0,-1 0 1 0 0,1 1-1 0 0,-1-1 0 0 0,0 0-2 0 0,1-1-2 0 0,0 1-220 0 0,-1 1-635 0 0,-47-2-8371 0 0,34 2 7262 0 0</inkml:trace>
  <inkml:trace contextRef="#ctx0" brushRef="#br0" timeOffset="296.936">428 40 13040 0 0,'0'3'12'0'0,"1"17"344"0"0,-1-19-327 0 0,-1 0 1 0 0,1 0-1 0 0,0 0 1 0 0,-1 0-1 0 0,1 0 1 0 0,-1-1-1 0 0,1 1 1 0 0,-1 0-1 0 0,1 0 1 0 0,-1-1-1 0 0,1 1 1 0 0,-1 0-1 0 0,0-1 1 0 0,1 1-1 0 0,-1 0 1 0 0,0-1 0 0 0,0 1-1 0 0,0-1 1 0 0,1 0-1 0 0,-1 1 1 0 0,0-1-30 0 0,-7 4 338 0 0,1 0 0 0 0,0 1 0 0 0,0 0 0 0 0,1 0 1 0 0,0 0-1 0 0,-1 1 0 0 0,2 0 0 0 0,-1 0 0 0 0,1 0 1 0 0,0 1-1 0 0,0 0 0 0 0,1 0 0 0 0,0 0 1 0 0,0 1-1 0 0,-2 4-338 0 0,-1 12 1190 0 0,0 1 1 0 0,2 0 0 0 0,0 0-1 0 0,2 1-1190 0 0,2-13 304 0 0,1-1 0 0 0,1 1 0 0 0,0-1 1 0 0,1 1-1 0 0,0-1 0 0 0,1 4-304 0 0,2 7 381 0 0,-5-21-398 0 0,1 1 0 0 0,0 0 0 0 0,0 0 0 0 0,0-1 0 0 0,1 1 0 0 0,-1-1 0 0 0,1 1 0 0 0,-1-1 0 0 0,1 1 0 0 0,0-1 0 0 0,0 0 17 0 0,1 0 11 0 0,-1-1-9 0 0,-1 0 1 0 0,1 0 0 0 0,-1 0-1 0 0,1-1 1 0 0,0 1 0 0 0,-1-1-1 0 0,1 1 1 0 0,0-1 0 0 0,-1 0-1 0 0,1 1 1 0 0,0-1 0 0 0,0 0-1 0 0,-1 0 1 0 0,1 0 0 0 0,0 0-1 0 0,1-1-2 0 0,1 1-319 0 0,1 1 0 0 0,0-2-1 0 0,0 1 1 0 0,0-1 0 0 0,0 1-1 0 0,-1-1 1 0 0,1 0 0 0 0,0-1-1 0 0,-1 1 1 0 0,1-1 0 0 0,-1 0-1 0 0,1 0 1 0 0,-1-1 0 0 0,0 1-1 0 0,0-1 1 0 0,0 0 0 0 0,0 0-1 0 0,3-3 320 0 0,-2 0-2268 0 0</inkml:trace>
  <inkml:trace contextRef="#ctx0" brushRef="#br0" timeOffset="579.956">571 311 1840 0 0,'8'-2'160'0'0,"8"0"231"0"0,7-1 5131 0 0,1 1-1 0 0,13 1-5521 0 0,-29 1 1216 0 0,0 1 0 0 0,0 0 0 0 0,0 1 0 0 0,0-1 1 0 0,1 2-1217 0 0,-3-1 56 0 0,-1 0 0 0 0,0 0 0 0 0,0 0 0 0 0,5 4-56 0 0,-6-4 295 0 0,2 2 48 0 0,-1-1 0 0 0,1 1-1 0 0,-1 0 1 0 0,0 0 0 0 0,0 1 0 0 0,0-1-343 0 0,-4-2 89 0 0,0 0-1 0 0,1 0 1 0 0,-1 0-1 0 0,0 0 1 0 0,0 0 0 0 0,0 0-1 0 0,0 0 1 0 0,0 0-1 0 0,-1 0 1 0 0,1 0 0 0 0,-1 0-1 0 0,1 0 1 0 0,-1 1 0 0 0,0-1-1 0 0,0 0 1 0 0,0 0-1 0 0,0 1 1 0 0,0-1 0 0 0,0 0-1 0 0,-1 1-88 0 0,-1 4 91 0 0,0-1 0 0 0,0 0 0 0 0,-1 0 0 0 0,1 0 0 0 0,-1 0 0 0 0,-1 0 0 0 0,1-1 0 0 0,-2 2-91 0 0,1-1 47 0 0,-1 1-1 0 0,2 0 0 0 0,-1 0 1 0 0,1 0-1 0 0,-2 6-46 0 0,-5 10 78 0 0,8-20-70 0 0,1 1 0 0 0,-1 0 0 0 0,0 0 1 0 0,1 0-1 0 0,0 0 0 0 0,0 0 1 0 0,0 0-1 0 0,1 0 0 0 0,-1 2-8 0 0,1-4 0 0 0,0 1 0 0 0,0-1 0 0 0,0 0 0 0 0,0 0 0 0 0,1 1 0 0 0,-1-1 0 0 0,1 0 0 0 0,0 0 0 0 0,-1 0 0 0 0,1 0 0 0 0,0 0 0 0 0,0 0 0 0 0,0 0 0 0 0,0 0 0 0 0,1 0 0 0 0,-1 0 0 0 0,0-1 0 0 0,1 0 0 0 0,-1 0 0 0 0,1 0 0 0 0,-1 0 0 0 0,1 0 0 0 0,-1 0 0 0 0,1 0 0 0 0,0-1 0 0 0,-1 1 0 0 0,1-1 0 0 0,0 1 0 0 0,0-1 0 0 0,-1 1 0 0 0,1-1 0 0 0,0 0 0 0 0,0 0 0 0 0,-1 0 0 0 0,2 0 0 0 0,9 0 0 0 0,-1 0 0 0 0,1-1 0 0 0,-1-1 0 0 0,6 0 0 0 0,-3-2 67 0 0,1 0-1 0 0,-1 0 1 0 0,6-4-67 0 0,-13 5-204 0 0,-2 0 0 0 0,1 0 0 0 0,0-1-1 0 0,-1 0 1 0 0,1 0 0 0 0,-1 0 0 0 0,0-1 0 0 0,4-4 204 0 0,6-7-5739 0 0,3 1-1912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32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7368 0 0,'0'0'568'0'0,"0"7"-42"0"0,5 23 7456 0 0,-1 16-7129 0 0,-2-32-335 0 0,1 12 951 0 0,1-1 1 0 0,6 16-1470 0 0,-2-9 717 0 0,0 13-717 0 0,0-1 648 0 0,3 4-648 0 0,5 27 323 0 0,-14-65-362 0 0,-1-8-8 0 0,-1 0-1 0 0,1 0 0 0 0,-1-1 1 0 0,0 1-1 0 0,0 0 0 0 0,1 0 1 0 0,-1 0-1 0 0,0 0 1 0 0,-1-1-1 0 0,1 1 0 0 0,0 0 1 0 0,0 0-1 0 0,-1 0 0 0 0,1 0 1 0 0,-1-1-1 0 0,1 1 1 0 0,-1 0-1 0 0,0-1 0 0 0,0 1 1 0 0,0 0-1 0 0,0-1 0 0 0,0 1 48 0 0,-5 7-5183 0 0,2-2-1765 0 0</inkml:trace>
  <inkml:trace contextRef="#ctx0" brushRef="#br0" timeOffset="326.523">0 624 14600 0 0,'7'2'258'0'0,"0"0"-1"0"0,0 0 1 0 0,-1-1 0 0 0,1 1 0 0 0,1-2 0 0 0,-1 1 0 0 0,0-1 0 0 0,4-1-258 0 0,-10 1 74 0 0,55-2 1764 0 0,-1-2 0 0 0,38-9-1838 0 0,-45 7 55 0 0,0 2 0 0 0,0 2 0 0 0,1 2 0 0 0,43 6-55 0 0,-88-6-283 0 0,1 1 1 0 0,-1 0-1 0 0,1 0 1 0 0,-1 0-1 0 0,0 0 1 0 0,1 1-1 0 0,-1 0 283 0 0,9 5-1024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44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13824 0 0,'7'-3'1246'0'0,"7"1"-902"0"0,0 1 0 0 0,1 1-1 0 0,10 1-343 0 0,30-2 1690 0 0,-15-4-463 0 0,1 3 0 0 0,0 1-1 0 0,40 4-1226 0 0,-69 0-479 0 0,-12-3 411 0 0,0 0 0 0 0,0 0 0 0 0,0 0 0 0 0,1 0 0 0 0,-1 0 0 0 0,0 1 0 0 0,0-1-1 0 0,0 0 1 0 0,0 0 0 0 0,0 0 0 0 0,1 0 0 0 0,-1 1 0 0 0,0-1 0 0 0,0 0 0 0 0,0 0-1 0 0,0 0 1 0 0,0 0 0 0 0,0 1 0 0 0,0-1 0 0 0,0 0 0 0 0,0 0 0 0 0,0 0 0 0 0,0 1-1 0 0,0-1 1 0 0,0 0 0 0 0,0 0 0 0 0,0 1 0 0 0,0-1 0 0 0,0 0 0 0 0,0 0 0 0 0,0 0-1 0 0,0 1 1 0 0,0-1 0 0 0,0 0 0 0 0,0 0 0 0 0,0 0 0 0 0,0 1 0 0 0,0-1 0 0 0,0 0-1 0 0,0 0 1 0 0,-1 0 0 0 0,1 0 0 0 0,0 1 0 0 0,0-1 0 0 0,0 0 0 0 0,0 0 0 0 0,-1 0-1 0 0,1 0 1 0 0,0 0 0 0 0,0 0 68 0 0,-8 8-6482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4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11808 0 0,'0'0'266'0'0,"0"0"44"0"0,0 0 11 0 0,0 0-38 0 0,2 0-95 0 0,8 2 273 0 0,0-1 1 0 0,0-1 0 0 0,0 0 0 0 0,1 0-1 0 0,-1-1 1 0 0,0 0 0 0 0,0 0-1 0 0,0-2 1 0 0,0 1 0 0 0,2-2-462 0 0,49-8 1449 0 0,-2 3-1515 0 0,14-3-79 0 0,-37 9-1164 0 0,-1-2 0 0 0,30-9 1309 0 0,-44 9-1101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4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12 5984 0 0,'-30'-8'4506'0'0,"21"6"284"0"0,8 2-4684 0 0,0 0-1 0 0,0 0 1 0 0,1-1-1 0 0,-1 1 1 0 0,0 0-1 0 0,0 0 1 0 0,0 0-1 0 0,0 0 0 0 0,0 0 1 0 0,0 0-1 0 0,0 0 1 0 0,0 0-1 0 0,1 0 1 0 0,-2 1-106 0 0,-43 15 2548 0 0,27-6-2277 0 0,1 0-1 0 0,0 1 1 0 0,1 0 0 0 0,0 2 0 0 0,1 0 0 0 0,0 0 0 0 0,1 2-1 0 0,-2 2-270 0 0,13-13-5 0 0,0 0 1 0 0,0 0-1 0 0,0 0 0 0 0,1 0 0 0 0,-1 1 0 0 0,1-1 0 0 0,0 1 0 0 0,0-1 0 0 0,1 1 0 0 0,-1 0 0 0 0,1 1 5 0 0,1-4 27 0 0,-1 0 0 0 0,1 1 0 0 0,0-1 0 0 0,0 0 0 0 0,0 1 0 0 0,1-1-1 0 0,-1 0 1 0 0,1 0 0 0 0,-1 0 0 0 0,1 1 0 0 0,0-1 0 0 0,-1 0-1 0 0,1 0 1 0 0,0 0 0 0 0,1 0 0 0 0,-1 0 0 0 0,0 0 0 0 0,0 0 0 0 0,1-1-1 0 0,-1 1 1 0 0,1 0 0 0 0,0-1 0 0 0,-1 1 0 0 0,1-1 0 0 0,1 1-27 0 0,24 20 1155 0 0,12 14-1155 0 0,-18-17 230 0 0,-20-18-229 0 0,0 0 1 0 0,0 0-1 0 0,0 0 0 0 0,0 0 1 0 0,0-1-1 0 0,0 1 1 0 0,1 0-1 0 0,-1 0 0 0 0,0-1 1 0 0,1 1-1 0 0,-1-1 1 0 0,0 1-1 0 0,1-1 0 0 0,-1 0 1 0 0,0 0-1 0 0,1 1 0 0 0,-1-1 1 0 0,1 0-1 0 0,0 0-1 0 0,1-1 6 0 0,0 0-1 0 0,-1 0 0 0 0,1 0 1 0 0,0 0-1 0 0,-1 0 1 0 0,1 0-1 0 0,0-1 0 0 0,-1 0-5 0 0,18-8 302 0 0,-6 5-133 0 0,1 1 0 0 0,0 0 0 0 0,0 1 0 0 0,1 0 0 0 0,9 0-169 0 0,25 1 840 0 0,5 1-840 0 0,-37 1 29 0 0,3 3-63 0 0,-19-2 27 0 0,0 0 0 0 0,0-1 0 0 0,-1 1 0 0 0,1-1 0 0 0,0 0 0 0 0,0 0 0 0 0,0 0 0 0 0,0 0 0 0 0,0 0 0 0 0,0 0 0 0 0,0 0 0 0 0,0-1 0 0 0,-1 1 0 0 0,1 0 0 0 0,0-1 0 0 0,0 0 1 0 0,0 1-1 0 0,-1-1 0 0 0,2-1 7 0 0,-2 2-252 0 0,-1 0-783 0 0,1-2-344 0 0,3-5-70 0 0,-3-4-14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4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70 3680 0 0,'0'0'284'0'0,"0"0"-16"0"0,-6-8 3052 0 0,0 0-1619 0 0,6 7-1515 0 0,-1 0 0 0 0,1 0 0 0 0,-1 0 0 0 0,0 0 0 0 0,0 0 0 0 0,1 0-1 0 0,-1 0 1 0 0,0 0 0 0 0,0 1 0 0 0,0-1 0 0 0,0 0 0 0 0,-1 0-186 0 0,-7-3 347 0 0,-1 0 0 0 0,1 0 0 0 0,-1 1 0 0 0,0 0 0 0 0,0 0 0 0 0,-1 1-347 0 0,-64-7 726 0 0,44 6-170 0 0,6 3-359 0 0,20 0-134 0 0,0 0 1 0 0,-1 0-1 0 0,1 0 0 0 0,0-1 1 0 0,0 0-1 0 0,-3 0-63 0 0,1-1 150 0 0,0 2-1 0 0,0-1 1 0 0,0 1 0 0 0,-1 0-1 0 0,1 0 1 0 0,0 1-1 0 0,0-1 1 0 0,-2 2-150 0 0,8-2 17 0 0,0 0-1 0 0,1 1 0 0 0,-1-1 1 0 0,0 0-1 0 0,0 0 0 0 0,0 1 1 0 0,0-1-1 0 0,1 0 0 0 0,-1 1 1 0 0,0-1-1 0 0,0 1 1 0 0,0-1-1 0 0,1 1 0 0 0,-1-1 1 0 0,0 1-1 0 0,1 0 0 0 0,-1-1 1 0 0,1 1-1 0 0,-1 0 0 0 0,1 0 1 0 0,-1-1-1 0 0,1 1 1 0 0,-1 0-1 0 0,1 0 0 0 0,0 0 1 0 0,-1-1-1 0 0,1 1 0 0 0,0 0 1 0 0,0 0-17 0 0,0 7 5 0 0,1 0 1 0 0,1 0 0 0 0,-1 0-1 0 0,1 0 1 0 0,1 0 0 0 0,-1 0-1 0 0,1-1 1 0 0,1 1-1 0 0,0 0-5 0 0,4 7 59 0 0,-2 0-1 0 0,1 0 0 0 0,-1 2-58 0 0,10 25 29 0 0,15 33-29 0 0,0 13 0 0 0,-28-79 0 0 0,6 23 250 0 0,-1 0-1 0 0,1 15-249 0 0,3 16 629 0 0,-4-17-242 0 0,3 43-387 0 0,-5-37 253 0 0,-3 2 785 0 0,-3 50-1038 0 0,0-47 97 0 0,-2 27 147 0 0,0-24 1 0 0,5 43-245 0 0,-1-50 143 0 0,-3 0 0 0 0,-1-1 0 0 0,-6 22-143 0 0,6-54-13 0 0,-1 17 13 0 0,3-23 0 0 0,-1 1 0 0 0,-1-1 0 0 0,-2 9 0 0 0,-1 7 63 0 0,4-22-24 0 0,0-1 0 0 0,0 0-1 0 0,-1 0 1 0 0,0 0-1 0 0,-1 3-38 0 0,-13 22 288 0 0,16-30-152 0 0,0 3-45 0 0,0-3-178 0 0,0-2-27 0 0,0 1 26 0 0,0 3 84 0 0,0-4 68 0 0,0 0 2 0 0,18 1 137 0 0,-14 0-145 0 0,0-1 0 0 0,0 1 0 0 0,0-1 0 0 0,0 0 1 0 0,1-1-1 0 0,-1 1 0 0 0,0-1 0 0 0,0 0 0 0 0,0 0 0 0 0,2-1-58 0 0,4-2 117 0 0,0 1 0 0 0,0 1 0 0 0,0-1 0 0 0,5 1-117 0 0,9-3 196 0 0,33-7 24 0 0,-18 5-616 0 0,25-10 396 0 0,-56 15-617 0 0,0 0-1 0 0,0 1 1 0 0,7-1 617 0 0,3 0-4684 0 0,1-1-2411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44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28 3680 0 0,'0'-3'64'0'0,"0"2"-54"0"0,0 0-1 0 0,0 0 1 0 0,0 0-1 0 0,0 0 1 0 0,0 0-1 0 0,0 0 1 0 0,0 1 0 0 0,0-1-1 0 0,0 0 1 0 0,0 0-1 0 0,0 0 1 0 0,1 0-1 0 0,-1 0 1 0 0,0 0-1 0 0,1 1 1 0 0,-1-1-1 0 0,1 0 1 0 0,-1 0-1 0 0,1 1 1 0 0,-1-1 0 0 0,1 0-1 0 0,0 1 1 0 0,-1-1-1 0 0,1 0 1 0 0,0 1-1 0 0,-1-1 1 0 0,1 1-1 0 0,0-1 1 0 0,0 1-1 0 0,-1-1 1 0 0,1 1-10 0 0,0 0 314 0 0,0 0 1 0 0,0 0 0 0 0,0 0-1 0 0,0 0 1 0 0,0 0-1 0 0,-1 0 1 0 0,1 1 0 0 0,0-1-1 0 0,0 0 1 0 0,0 0-1 0 0,0 1 1 0 0,-1-1 0 0 0,1 1-1 0 0,0-1 1 0 0,0 0-1 0 0,-1 1 1 0 0,1 0 0 0 0,0-1-1 0 0,-1 1 1 0 0,1-1-1 0 0,0 1-314 0 0,12 13 6647 0 0,3 33-5481 0 0,-4-8-159 0 0,-2 0 0 0 0,-2 1-1 0 0,0 9-1006 0 0,-5-34 414 0 0,1-1-1 0 0,0 1 0 0 0,6 13-413 0 0,-5-14 186 0 0,0 1 1 0 0,0 1-1 0 0,-1 5-186 0 0,6 63-120 0 0,-7-72 73 0 0,-2-11-61 0 0,0 0 1 0 0,-1 0 0 0 0,0 0 0 0 0,1 1-1 0 0,-1-1 1 0 0,0 0 0 0 0,1 0-1 0 0,-1 0 1 0 0,0 0 0 0 0,0 1 0 0 0,0-1-1 0 0,0 0 1 0 0,0 0 0 0 0,0 0 0 0 0,-1 0-1 0 0,1 1 1 0 0,0-1 0 0 0,0 0-1 0 0,-1 0 1 0 0,1 0 0 0 0,-1 0 0 0 0,1 0-1 0 0,-1 0 108 0 0,-6 7-7459 0 0</inkml:trace>
  <inkml:trace contextRef="#ctx0" brushRef="#br0" timeOffset="254.474">1 577 15408 0 0,'0'0'704'0'0,"0"0"-15"0"0,6 3-419 0 0,7 0-35 0 0,0-1 0 0 0,0-1 0 0 0,0 0 0 0 0,0-1 0 0 0,1-1 0 0 0,12-1-235 0 0,-15 1 334 0 0,125-5 1508 0 0,-24-2-1166 0 0,-14 2-578 0 0,-90 6-96 0 0,-1 0-1 0 0,1 0 1 0 0,-1 1-1 0 0,5 1-1 0 0,22 0-64 0 0,1-1-733 0 0,-13 3-5279 0 0,-9-3-168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4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61 4144 0 0,'0'0'319'0'0,"2"-1"-210"0"0,6-5 1612 0 0,0 0 0 0 0,0-1 1 0 0,5-5-1722 0 0,-12 11 462 0 0,13-14 2193 0 0,-10 12-2906 0 0,1 0 2798 0 0,-5 3-2507 0 0,0 0 0 0 0,0 0 0 0 0,0-1 0 0 0,0 1 0 0 0,0 0 0 0 0,0 0 0 0 0,0 0 0 0 0,0 0 0 0 0,0-1 0 0 0,0 1 0 0 0,0 0 0 0 0,0 0 0 0 0,0 0 0 0 0,0 0 0 0 0,0 0 0 0 0,-1 0 0 0 0,1-1 0 0 0,0 1 0 0 0,0 0 1 0 0,0 0-1 0 0,0 0 0 0 0,0 0 0 0 0,0 0 0 0 0,0 0 0 0 0,-1 0 0 0 0,1 0 0 0 0,0 0 0 0 0,0-1 0 0 0,0 1 0 0 0,0 0 0 0 0,0 0 0 0 0,-1 0 0 0 0,1 0 0 0 0,0 0 0 0 0,0 0 0 0 0,0 0 0 0 0,0 0 0 0 0,0 0 0 0 0,-1 0-40 0 0,-2-1 70 0 0,0 1 0 0 0,-1-1 0 0 0,1 1 1 0 0,0-1-1 0 0,-1 1 0 0 0,1 0 0 0 0,-1 1 0 0 0,1-1 0 0 0,0 0 0 0 0,-1 1 0 0 0,0 0-70 0 0,-19 2 205 0 0,16-2-168 0 0,-1 0 1 0 0,1 0-1 0 0,0 1 0 0 0,0 0 1 0 0,0 0-1 0 0,-1 1-37 0 0,-3 1 28 0 0,3 0-67 0 0,0 0-1 0 0,0 0 1 0 0,1 1 0 0 0,0 0-1 0 0,0 0 1 0 0,0 0 0 0 0,0 1-1 0 0,-1 3 40 0 0,-6-2-58 0 0,12-6 138 0 0,1 0-1 0 0,-1-1 0 0 0,0 1 0 0 0,1 0 1 0 0,-1 0-1 0 0,1 0 0 0 0,-1 0 1 0 0,1 0-1 0 0,-1 0 0 0 0,0 2-79 0 0,1-2 6 0 0,0 0-1 0 0,0 0 1 0 0,0-1-1 0 0,0 2 1 0 0,1-1-1 0 0,-1 0 1 0 0,0 0-1 0 0,1 0 1 0 0,-1 0-1 0 0,0 0 1 0 0,1 1-1 0 0,0-1 1 0 0,-1 0-1 0 0,1 0 1 0 0,0 1-1 0 0,-1-1 1 0 0,1 1-7 0 0,-1 3 5 0 0,1-5-4 0 0,0 1 0 0 0,-1 0 0 0 0,1-1 0 0 0,0 1 0 0 0,-1 0 0 0 0,1 0 0 0 0,0-1 0 0 0,0 1 0 0 0,0 0 0 0 0,0 0 0 0 0,0 0 0 0 0,0 0 0 0 0,0-1 0 0 0,0 1 0 0 0,0 0 0 0 0,0 0 0 0 0,0 0 0 0 0,0-1 0 0 0,0 1 0 0 0,1 0 0 0 0,-1 0 0 0 0,0-1 0 0 0,1 1 0 0 0,-1 0 0 0 0,0-1 0 0 0,1 1 0 0 0,0 0 0 0 0,1 3 0 0 0,-1-2-1 0 0,1 1 0 0 0,-1 0 0 0 0,1 0 0 0 0,0 0 0 0 0,0-1-1 0 0,0 1 1 0 0,0-1 0 0 0,0 0 0 0 0,0 1 0 0 0,1-1 0 0 0,1 1 1 0 0,32 21-53 0 0,-28-19 54 0 0,2 1-26 0 0,-1 0 0 0 0,1 1 0 0 0,-1 1 0 0 0,-1-1 0 0 0,1 1 0 0 0,-1 1 0 0 0,0-1 0 0 0,2 6 25 0 0,4 6-385 0 0,-5-6 432 0 0,0 1-1 0 0,2 5-46 0 0,-4-5 137 0 0,-1 0-1 0 0,-1 1 0 0 0,0-1 1 0 0,-1 1-1 0 0,0 0 1 0 0,0 11-137 0 0,-3-16 61 0 0,0-1 1 0 0,-1 1 0 0 0,0-1 0 0 0,-1 1-1 0 0,0-1 1 0 0,-1 1 0 0 0,0-1-1 0 0,0 0 1 0 0,-1 1 0 0 0,-1-1 0 0 0,1-1-62 0 0,-4 3 188 0 0,0 0-1 0 0,0 0 1 0 0,-1-1 0 0 0,0-1 0 0 0,-2 1-188 0 0,-9 13 735 0 0,15-20-665 0 0,0-1 0 0 0,0 0-1 0 0,-1 0 1 0 0,1 0 0 0 0,0 0-1 0 0,-1-1 1 0 0,0 0 0 0 0,0 0-1 0 0,0 0 1 0 0,0-1-1 0 0,0 1 1 0 0,0-1 0 0 0,0 0-1 0 0,0-1 1 0 0,0 1 0 0 0,0-1-1 0 0,-5 0-69 0 0,9-1 57 0 0,-1 1 0 0 0,0-1 0 0 0,0 1-1 0 0,0-1 1 0 0,1 0 0 0 0,-1 0 0 0 0,0 0-1 0 0,1 0 1 0 0,-1 0 0 0 0,1 0 0 0 0,-1 0 0 0 0,1 0-1 0 0,0-1 1 0 0,-1 1 0 0 0,1 0 0 0 0,0-1-57 0 0,-17-26 571 0 0,15 23-483 0 0,1 2-38 0 0,1-1-1 0 0,-1 0 1 0 0,1 1 0 0 0,0-1-1 0 0,0 0 1 0 0,0 0-1 0 0,1 0 1 0 0,-1 0-1 0 0,1 0 1 0 0,0-2-50 0 0,3-41 375 0 0,-2 41-290 0 0,1-1-34 0 0,0 0-1 0 0,0 0 0 0 0,1 0 1 0 0,0 0-1 0 0,0 0 0 0 0,1 1 1 0 0,0-1-1 0 0,4-5-50 0 0,0 3-196 0 0,0-1 0 0 0,1 1 0 0 0,-1 1 1 0 0,2-1-1 0 0,-1 1 0 0 0,1 1 0 0 0,1 0 0 0 0,6-3 196 0 0,39-18-169 0 0,-32 17-2083 0 0,-2 0-4080 0 0,-12 5-82 0 0</inkml:trace>
  <inkml:trace contextRef="#ctx0" brushRef="#br0" timeOffset="995.84">861 164 5984 0 0,'-10'0'273'0'0,"8"0"-5"0"0,2 0 12 0 0,0 0 685 0 0,0 0 318 0 0,0 0 58 0 0,0 0-55 0 0,0 0-302 0 0,0 0-138 0 0,0 0-22 0 0,0 0-82 0 0,0 0-321 0 0,1 1-137 0 0,0 1-210 0 0,1 1 1 0 0,-1-1 0 0 0,1 0-1 0 0,-1 1 1 0 0,0-1-1 0 0,0 1 1 0 0,0-1-1 0 0,0 1 1 0 0,0 0 0 0 0,-1-1-1 0 0,1 1 1 0 0,-1 0-1 0 0,0 0 1 0 0,0-1-1 0 0,0 1 1 0 0,0 0 0 0 0,0 0-1 0 0,0-1 1 0 0,-1 1-1 0 0,1 0 1 0 0,-2 1-75 0 0,-2 8 203 0 0,0 0-1 0 0,-1 0 1 0 0,0 0-1 0 0,-3 2-202 0 0,-2 6 252 0 0,-8 19 100 0 0,-2 0 0 0 0,-2-2 0 0 0,-2 0 0 0 0,-4 3-352 0 0,15-24 203 0 0,0 0 0 0 0,-2-1 0 0 0,1-1 0 0 0,-9 6-203 0 0,16-15 55 0 0,1 0 0 0 0,-1-1 0 0 0,-1 0 0 0 0,1 0-1 0 0,-1 0 1 0 0,1-1 0 0 0,-1 0 0 0 0,0 0 0 0 0,0-1 0 0 0,0 0 0 0 0,-1 0-1 0 0,0-1-54 0 0,6-1 19 0 0,0 0-1 0 0,0 0 1 0 0,1 0-1 0 0,-1-1 1 0 0,0 1-1 0 0,0-1 1 0 0,1 0-1 0 0,-1 0 1 0 0,0 0-1 0 0,1 0 1 0 0,-1 0-1 0 0,1 0 1 0 0,0-1-1 0 0,-1 1 1 0 0,1-1-1 0 0,0 0 1 0 0,0 0-1 0 0,0 0 1 0 0,0 0-1 0 0,0 0 1 0 0,0 0-1 0 0,0 0 1 0 0,1 0-1 0 0,-1-1 1 0 0,1 1-1 0 0,0-1 1 0 0,0 1-1 0 0,0-1 1 0 0,0 0-1 0 0,0 1 1 0 0,0-1-1 0 0,1 0-18 0 0,-2-11 154 0 0,1 1 0 0 0,1 0 0 0 0,0-1 0 0 0,1 1 0 0 0,0 0-1 0 0,2-8-153 0 0,-1 13 2 0 0,0 0 0 0 0,1 0 0 0 0,-1 1 0 0 0,1-1-1 0 0,1 1 1 0 0,0 0 0 0 0,0 0 0 0 0,0 0-1 0 0,0 0 1 0 0,1 1 0 0 0,3-3-2 0 0,-5 6-105 0 0,1 0 0 0 0,0 1-1 0 0,-1-1 1 0 0,1 1 0 0 0,0 0 0 0 0,0 0-1 0 0,1 0 1 0 0,-1 1 0 0 0,0 0 0 0 0,0-1 0 0 0,1 1-1 0 0,3 0 106 0 0,-4 1 0 0 0,0 0 0 0 0,0 0 0 0 0,0 1 0 0 0,0-1 0 0 0,0 1 0 0 0,0 0 0 0 0,-1 0 0 0 0,1 0 0 0 0,0 1 0 0 0,0-1 0 0 0,-1 1 0 0 0,1 0 0 0 0,-1 0 0 0 0,0 0 0 0 0,1 0 0 0 0,-1 1 0 0 0,2 1 0 0 0,6 6 0 0 0,0 1 0 0 0,-1 1 0 0 0,8 9 0 0 0,-5-2 0 0 0,-1 0 0 0 0,-1 1 0 0 0,-1 0 0 0 0,4 9 0 0 0,5 12 0 0 0,6 10 1432 0 0,-24-48-1184 0 0,3 0-69 0 0,-3-2-274 0 0,-1-1-51 0 0,1 1 31 0 0,3 2 107 0 0,-3-2 19 0 0,-1-1-254 0 0,0 0-136 0 0,0 0-34 0 0,0 0-158 0 0,13-11-3618 0 0,-4 3 2655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4:58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14280 0 0,'0'0'1102'0'0,"-4"7"101"0"0,2-3-913 0 0,1 0 1 0 0,0 0 0 0 0,0 0-1 0 0,0 0 1 0 0,0 1-1 0 0,1-1 1 0 0,0 0-1 0 0,0 0 1 0 0,0 1-291 0 0,3 43 105 0 0,-3-45-120 0 0,2 13 7 0 0,0-7 39 0 0,-1 0-1 0 0,-1 0 1 0 0,0-1 0 0 0,0 6-31 0 0,-5 43 509 0 0,2 21-509 0 0,3-69 6 0 0,0-1 0 0 0,-1 0 0 0 0,1 0 0 0 0,-2 0 0 0 0,1 0 0 0 0,-1 0 0 0 0,0 0-1 0 0,-1 0 1 0 0,-1 2-6 0 0,3-8 2 0 0,0 1-1 0 0,1 0 1 0 0,-1 0-1 0 0,1 0 0 0 0,0 0 1 0 0,-1 0-1 0 0,1 0 1 0 0,1 0-1 0 0,-1 0 0 0 0,0 0 1 0 0,1 0-1 0 0,-1 0 1 0 0,1 1-2 0 0,1 3-365 0 0,0 0 1 0 0,1 0-1 0 0,0-1 1 0 0,0 1-1 0 0,1 1 365 0 0,7 8-4479 0 0,4 1-1413 0 0</inkml:trace>
  <inkml:trace contextRef="#ctx0" brushRef="#br0" timeOffset="421.588">338 58 13824 0 0,'8'-5'658'0'0,"-8"5"-643"0"0,0 0-1 0 0,1 0 0 0 0,-1 0 1 0 0,0 0-1 0 0,0 0 0 0 0,0 0 0 0 0,0 0 1 0 0,1 0-1 0 0,-1-1 0 0 0,0 1 1 0 0,0 0-1 0 0,0 0 0 0 0,0 0 1 0 0,0 0-1 0 0,1 0 0 0 0,-1 0 0 0 0,0 0 1 0 0,0 0-1 0 0,0-1 0 0 0,0 1 1 0 0,0 0-1 0 0,0 0 0 0 0,1 0 1 0 0,-1 0-1 0 0,0 0 0 0 0,0-1 0 0 0,0 1 1 0 0,0 0-1 0 0,0 0 0 0 0,0 0 1 0 0,0 0-1 0 0,0-1 0 0 0,0 1 0 0 0,0 0 1 0 0,0 0-1 0 0,0 0 0 0 0,0 0 1 0 0,0-1-1 0 0,0 1 0 0 0,0 0 1 0 0,0 0-1 0 0,0 0 0 0 0,0 0 0 0 0,0-1 1 0 0,0 1-1 0 0,0 0 0 0 0,0 0 1 0 0,0 0-1 0 0,0 0 0 0 0,-1-1 1 0 0,1 1-15 0 0,-6-4 105 0 0,9 2-78 0 0,10-1-45 0 0,-12 3 28 0 0,22-6-10 0 0,-17 4 0 0 0,-1 0 0 0 0,1 1 0 0 0,-1 0 0 0 0,1 0 0 0 0,0 0 0 0 0,1 1 0 0 0,22-1-7 0 0,16-4 7 0 0,5 0 77 0 0,-38 5 374 0 0,0 0 0 0 0,1 1 0 0 0,-1 0 0 0 0,6 2-451 0 0,8 0 165 0 0,-17 1-165 0 0,-11 2 0 0 0,5 0 0 0 0,-3-5 0 0 0,-1-1 0 0 0,0 0 0 0 0,0 0 0 0 0,0 0 0 0 0,0 0 0 0 0,1 0 0 0 0,-1 0 0 0 0,0 0 0 0 0,0 0 0 0 0,0 1 0 0 0,0-1 0 0 0,1 0 0 0 0,-1 0 0 0 0,0 1 0 0 0,0-1 0 0 0,1 1 0 0 0,-1-1 0 0 0,0 0 0 0 0,0 1 0 0 0,1 0 0 0 0,-1-1 0 0 0,1 1 0 0 0,-1-1 0 0 0,0 1 0 0 0,1 0 0 0 0,-1 0 0 0 0,-3 3 0 0 0,0 0 0 0 0,-1-1 0 0 0,0 1 0 0 0,0-1 0 0 0,0 0 0 0 0,0 0 0 0 0,0 0 0 0 0,0 0 0 0 0,-39 15 800 0 0,38-12-581 0 0,6-5-220 0 0,-1 0 0 0 0,1-1 0 0 0,0 1 0 0 0,0 0 0 0 0,0 0 0 0 0,0 0 0 0 0,0-1 0 0 0,0 1 0 0 0,0 0 0 0 0,0 0 0 0 0,1-1-1 0 0,-1 1 1 0 0,0 0 0 0 0,0-1 0 0 0,1 1 0 0 0,-1 0 0 0 0,0 0 0 0 0,1-1 0 0 0,-1 1 1 0 0,1 0-5 0 0,-1-1 0 0 0,0 1 0 0 0,1 0 0 0 0,-1 0 1 0 0,0-1-1 0 0,0 1 0 0 0,1 0 0 0 0,-1 0 0 0 0,0-1 0 0 0,0 1 0 0 0,0 0 0 0 0,0 0 0 0 0,0-1 0 0 0,0 1 0 0 0,0 0 1 0 0,0 0-1 0 0,0 0 0 0 0,0-1 0 0 0,-1 1 5 0 0,1 0-2 0 0,0 0 1 0 0,0-1-1 0 0,0 1 1 0 0,0 0-1 0 0,-1-1 1 0 0,1 1-1 0 0,0 0 1 0 0,0-1-1 0 0,0 1 1 0 0,0 0-1 0 0,1-1 1 0 0,-1 1-1 0 0,0 0 1 0 0,0-1-1 0 0,0 1 0 0 0,0 0 1 0 0,1-1-1 0 0,-1 1 1 0 0,0 0-1 0 0,1-1 1 0 0,-1 1-1 0 0,0-1 1 0 0,1 1-1 0 0,-1-1 1 0 0,1 1-1 0 0,-1-1 1 0 0,1 1-1 0 0,-1-1 2 0 0,21 15-54 0 0,-2-3 53 0 0,-8-2-31 0 0,-4-4 159 0 0,0-1 0 0 0,-1 1 1 0 0,0 0-1 0 0,-1 0 0 0 0,1 1 0 0 0,-1 0 0 0 0,4 7-127 0 0,4 2 331 0 0,-12-14-326 0 0,1 0 0 0 0,-1 0 0 0 0,1-1 0 0 0,-1 1-1 0 0,0 0 1 0 0,0 0 0 0 0,0 0 0 0 0,0 0 0 0 0,0 0 0 0 0,0 0 0 0 0,0 1 0 0 0,0 1-5 0 0,1 5 6 0 0,-1-8-4 0 0,-1 0 0 0 0,1 0 0 0 0,-1 0 0 0 0,1 0 0 0 0,-1 0 0 0 0,0 0 0 0 0,1 1 0 0 0,-1-1 1 0 0,0 0-1 0 0,0 0 0 0 0,0 0 0 0 0,0 0 0 0 0,0 0 0 0 0,0 0 0 0 0,0 1 0 0 0,0-1 0 0 0,-1 0 1 0 0,1 0-1 0 0,0 0 0 0 0,-1 0 0 0 0,1 0 0 0 0,-1 0 0 0 0,1 0 0 0 0,-1 0 0 0 0,1 0 0 0 0,-1 0 1 0 0,0 0-1 0 0,1 0 0 0 0,-1 0 0 0 0,0-1 0 0 0,0 1-2 0 0,-26 13 852 0 0,18-8 100 0 0,0-4-790 0 0,-1 0-1 0 0,1-1 1 0 0,0-1 0 0 0,-1 0-1 0 0,1 0 1 0 0,-1 0 0 0 0,1-1 0 0 0,0-1-1 0 0,0 0 1 0 0,-1 0 0 0 0,-1-1-162 0 0,-16-4-922 0 0,3 3-5256 0 0,10-3-703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16.9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1 244 7400 0 0,'0'0'333'0'0,"0"0"0"0"0,0-6-199 0 0,0-3 460 0 0,2 1 0 0 0,-1-1 1 0 0,1 1-1 0 0,1-3-594 0 0,4-27 2261 0 0,-2-13 985 0 0,-3-5-3246 0 0,0 41 457 0 0,-1 13-394 0 0,-1 1 0 0 0,1 0 0 0 0,-1 0 0 0 0,0 0 0 0 0,0-1 0 0 0,1 1 0 0 0,-1 0 0 0 0,0-1 0 0 0,0 1 1 0 0,-1 0-1 0 0,1 0 0 0 0,0-1 0 0 0,0 0-63 0 0,0 2 108 0 0,-1-1 0 0 0,1 0 0 0 0,0 0 0 0 0,0 0 0 0 0,0 0 0 0 0,0 1 0 0 0,0-1 0 0 0,0 0 0 0 0,0 0 0 0 0,0 0 0 0 0,1 0 0 0 0,-1 1 0 0 0,0-1 0 0 0,1-1-108 0 0,1 1 1348 0 0,-1 9-986 0 0,0 353-52 0 0,-1-349-311 0 0,0 10 45 0 0,-1 0-1 0 0,-1 5-43 0 0,-4-5 62 0 0,5-19-55 0 0,0 0 1 0 0,0 0-1 0 0,0 0 1 0 0,0 0-1 0 0,1 0 0 0 0,-1 1 1 0 0,1-1-8 0 0,0 1-15 0 0,-1-1 1 0 0,1 1-1 0 0,-1 0 1 0 0,0-1-1 0 0,0 1 1 0 0,-1 1 14 0 0,-2 10-255 0 0,-2 11-2537 0 0,6-24 1328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49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7832 0 0,'4'-1'235'0'0,"19"-6"578"0"0,-22 7 305 0 0,3-4 3070 0 0,-4 5-4157 0 0,0-1 0 0 0,0 0 0 0 0,0 0 0 0 0,0 0 0 0 0,-1 0 0 0 0,1 0 0 0 0,0 0-1 0 0,0 0 1 0 0,0 0 0 0 0,0 0 0 0 0,0 0 0 0 0,0 0 0 0 0,0 0 0 0 0,0 0 0 0 0,0-1 0 0 0,0 1 0 0 0,-1 0 0 0 0,1 0 0 0 0,0 0 0 0 0,0 0 0 0 0,0 0 0 0 0,0 0 0 0 0,0 0-1 0 0,0 0 1 0 0,0 0 0 0 0,0 0 0 0 0,0 0 0 0 0,0 0 0 0 0,0 0 0 0 0,0 0 0 0 0,0 0 0 0 0,0 0 0 0 0,0-1 0 0 0,0 1 0 0 0,0 0 0 0 0,-1 0 0 0 0,1 0 0 0 0,0 0 0 0 0,0 0-1 0 0,0 0 1 0 0,0 0 0 0 0,0 0 0 0 0,0 0 0 0 0,0 0 0 0 0,0 0 0 0 0,0-1 0 0 0,0 1 0 0 0,0 0 0 0 0,0 0 0 0 0,1 0 0 0 0,-1 0 0 0 0,0 0 0 0 0,0 0 0 0 0,0 0 0 0 0,0 0-1 0 0,0 0 1 0 0,0 0 0 0 0,0 0 0 0 0,0-1 0 0 0,0 1-31 0 0,12-2 824 0 0,2-1 397 0 0,0 1-1 0 0,1 1 0 0 0,2-1-1220 0 0,84 5 2048 0 0,-100-3-2035 0 0,0-1-1 0 0,0 1 0 0 0,0 0 0 0 0,0 0 1 0 0,0 0-1 0 0,1 1 0 0 0,-1-1 1 0 0,0 0-1 0 0,0 0 0 0 0,0 1 0 0 0,0-1 1 0 0,0 1-1 0 0,0-1 0 0 0,0 1 1 0 0,1-1-13 0 0,-1 1 3 0 0,1 0 1 0 0,-1 0 0 0 0,1-1 0 0 0,0 1 0 0 0,-1-1-1 0 0,1 1 1 0 0,-1-1 0 0 0,1 0 0 0 0,0 0-1 0 0,-1 0 1 0 0,1 0 0 0 0,0 0 0 0 0,-1 0 0 0 0,2 0-4 0 0,73 3 645 0 0,-30-1-2460 0 0,-14-1-3956 0 0,-17-1-1061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3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7888 0 0,'-16'26'365'0'0,"13"-21"-284"0"0,-1 1 1 0 0,0 0 0 0 0,0-1 0 0 0,0 1 0 0 0,0-1 0 0 0,-4 3-82 0 0,-20 14 3176 0 0,0 0 0 0 0,-6 1-3176 0 0,12-7 2663 0 0,22-16-2131 0 0,0 0-117 0 0,0 0-366 0 0,0 1 0 0 0,0-1 0 0 0,0 0 1 0 0,0 0-1 0 0,0 0 0 0 0,0 1 0 0 0,0-1 0 0 0,0 0 0 0 0,1 0 0 0 0,-1 1 0 0 0,0-1 0 0 0,0 0 1 0 0,0 0-1 0 0,0 0 0 0 0,0 1 0 0 0,1-1 0 0 0,-1 0 0 0 0,0 0 0 0 0,0 0 0 0 0,0 0 0 0 0,0 0 1 0 0,1 1-1 0 0,-1-1 0 0 0,0 0 0 0 0,0 0 0 0 0,1 0 0 0 0,-1 0 0 0 0,0 0 0 0 0,0 0 0 0 0,0 0 1 0 0,1 0-1 0 0,-1 0 0 0 0,0 0 0 0 0,0 0 0 0 0,1 0-49 0 0,13-1 503 0 0,13-8-313 0 0,20-2 66 0 0,-30 5-8 0 0,0 0 1 0 0,0 2-1 0 0,16-3-248 0 0,-10 4 172 0 0,1 2 0 0 0,11 0-172 0 0,32-2 280 0 0,-51 3-223 0 0,0 0-1 0 0,0 0 0 0 0,-1 2 0 0 0,16 2-56 0 0,-10 0 60 0 0,-1-2-1 0 0,10 0-59 0 0,-3-2 37 0 0,-13 1 16 0 0,0-1 1 0 0,11-2-54 0 0,-23 2-4 0 0,0-1-1 0 0,-1 0 0 0 0,1 0 0 0 0,0 0 0 0 0,-1 0 1 0 0,1 0-1 0 0,-1 0 0 0 0,1 0 0 0 0,-1-1 1 0 0,0 1-1 0 0,1-1 0 0 0,-1 1 0 0 0,0-1 5 0 0,7-6-18 0 0,-7 8 12 0 0,-1-1 3 0 0,1 1 0 0 0,-1 0 0 0 0,0-1 0 0 0,1 1 0 0 0,-1 0 0 0 0,0 0 0 0 0,0-1 0 0 0,1 1 0 0 0,-1-1 0 0 0,0 1 0 0 0,0 0 0 0 0,0-1 0 0 0,0 1 1 0 0,1 0-1 0 0,-1-1 0 0 0,0 1 0 0 0,0-1 0 0 0,0 1 0 0 0,0-1 0 0 0,0 1 0 0 0,0 0 0 0 0,0-1 0 0 0,0 1 0 0 0,0-1 0 0 0,0 1 0 0 0,0 0 0 0 0,0-1 0 0 0,0 1 1 0 0,-1-1-1 0 0,1 1 3 0 0,0-1-187 0 0,-6-4-232 0 0,6 5 387 0 0,-1-1 0 0 0,1 1 0 0 0,-1 0 0 0 0,1-1-1 0 0,-1 1 1 0 0,1 0 0 0 0,-1-1 0 0 0,1 1 0 0 0,-1 0 0 0 0,1-1 0 0 0,-1 1 0 0 0,1 0-1 0 0,-1 0 1 0 0,1 0 0 0 0,-1 0 0 0 0,1 0 0 0 0,-1-1 0 0 0,0 1 0 0 0,1 0 0 0 0,-1 0 32 0 0,-5 1-256 0 0,1 0 1 0 0,-1 0-1 0 0,0 0 1 0 0,1 1-1 0 0,-1 0 1 0 0,1 0-1 0 0,-1 0 1 0 0,1 0-1 0 0,0 1 1 0 0,0 0-1 0 0,-1 1 256 0 0,-3 1-276 0 0,1 0 0 0 0,0-1 0 0 0,-9 3 276 0 0,-3 1-212 0 0,0 0-1 0 0,1 2 0 0 0,-4 4 213 0 0,9-7 58 0 0,4-1 144 0 0,1 1 0 0 0,0 0-1 0 0,-7 6-201 0 0,-4 4 676 0 0,12-9-321 0 0,-1 0 0 0 0,1 1 0 0 0,0 0 0 0 0,1 0 0 0 0,-2 5-355 0 0,-16 18 657 0 0,23-29-549 0 0,-1 0 0 0 0,1 1 1 0 0,0 0-1 0 0,1 0 0 0 0,-1-1 0 0 0,1 1 0 0 0,-1 0 0 0 0,1 0 0 0 0,0 2-108 0 0,-7 18 450 0 0,7-22-423 0 0,0 0 0 0 0,1 0 0 0 0,-1 0 0 0 0,0 0 0 0 0,1 0 0 0 0,0 0 0 0 0,-1 0 1 0 0,1 0-1 0 0,0-1 0 0 0,0 1 0 0 0,0 0 0 0 0,0 0 0 0 0,0 0 0 0 0,1 0 0 0 0,-1 0 0 0 0,0 0 0 0 0,1 0 0 0 0,0 0 0 0 0,-1 0 0 0 0,1 0-27 0 0,1 3 54 0 0,-2 0-1 0 0,1 1 0 0 0,0-1 1 0 0,-1 0-1 0 0,0 0 1 0 0,0 0-1 0 0,-1 0 0 0 0,0 1-53 0 0,0 15 249 0 0,2-15-222 0 0,0 0 0 0 0,0 0 0 0 0,1 0 0 0 0,0 0 0 0 0,1 2-27 0 0,-2-6 12 0 0,0-1 0 0 0,0 0 0 0 0,0 0 0 0 0,0 0 0 0 0,0 1 0 0 0,0-1 0 0 0,0 0 0 0 0,0 0 0 0 0,1-1-1 0 0,-1 1 1 0 0,0 0 0 0 0,1 0 0 0 0,-1-1 0 0 0,1 1 0 0 0,-1-1 0 0 0,1 1 0 0 0,-1-1 0 0 0,1 1 0 0 0,-1-1 0 0 0,1 0 0 0 0,0 0 0 0 0,-1 0 0 0 0,1 0 0 0 0,-1 0 0 0 0,1 0-12 0 0,3 0-20 0 0,1-1 1 0 0,-1 0-1 0 0,0 1 0 0 0,0-2 1 0 0,0 1-1 0 0,0 0 0 0 0,1-2 20 0 0,-2 1-188 0 0,1 0 0 0 0,-1-1 0 0 0,0 0 0 0 0,0 0 0 0 0,0 0 0 0 0,-1-1 0 0 0,2-1 188 0 0,9-8-6503 0 0,-5 7-573 0 0</inkml:trace>
  <inkml:trace contextRef="#ctx0" brushRef="#br0" timeOffset="23126.969">531 456 3224 0 0,'1'-1'240'0'0,"0"-1"-21"0"0,0 1 658 0 0,-1 1 272 0 0,0 0 47 0 0,0 0-60 0 0,0 0-295 0 0,0 0-127 0 0,0 0-30 0 0,0 0-6 0 0,0 0-4 0 0,0 0-2 0 0,7-8 895 0 0,-4 6 5869 0 0,-3 2-7377 0 0,0 0-44 0 0,0-1 0 0 0,1 1 0 0 0,-1 0 1 0 0,0 0-1 0 0,0 0 0 0 0,1 0 0 0 0,-1 0 0 0 0,0 0 1 0 0,0 0-1 0 0,1 0 0 0 0,-1 0 0 0 0,0 0 1 0 0,0 0-1 0 0,1 0 0 0 0,-1 0 0 0 0,0 0 1 0 0,0 0-1 0 0,1 0 0 0 0,-1 0 0 0 0,0 0 0 0 0,0 0 1 0 0,1 1-1 0 0,-1-1 0 0 0,0 0 0 0 0,0 0 1 0 0,0 0-1 0 0,1 0 0 0 0,-1 0 0 0 0,0 1 1 0 0,0-1-1 0 0,0 0 0 0 0,0 0 0 0 0,1 0 1 0 0,-1 0-1 0 0,0 1 0 0 0,0-1 0 0 0,0 0 0 0 0,0 0 1 0 0,0 1-1 0 0,0-1 0 0 0,0 0 0 0 0,1 0 1 0 0,-1 1-16 0 0,2 15 7 0 0,-2-12 40 0 0,0 4-13 0 0,0 0 1 0 0,0 0-1 0 0,-1 0 0 0 0,-1 0 0 0 0,1 0 0 0 0,-1 0 0 0 0,-1 1-34 0 0,1 1 2 0 0,0-1-1 0 0,0 1 0 0 0,0 0 0 0 0,1 6-1 0 0,0 0 98 0 0,-1 0 0 0 0,0 0 0 0 0,-2 6-98 0 0,-5 32 125 0 0,6-33 136 0 0,-1-1-1 0 0,-3 11-260 0 0,2-12 228 0 0,5-19-157 0 0,0 0-6 0 0,0 0-1 0 0,0 0 0 0 0,0 20-1945 0 0,0-20 402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8:10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 2304 0 0,'-30'4'167'0'0,"25"-3"450"0"0,4 0 1462 0 0,11 0 659 0 0,-9 0-1707 0 0,-1-1-146 0 0,0 0-28 0 0,1 0-159 0 0,5 0 516 0 0,-5 0-487 0 0,-4 1 433 0 0,10-1-112 0 0,-1-1 1 0 0,1 1-1 0 0,0 0 1 0 0,5 1-1049 0 0,4 0 447 0 0,39 4-132 0 0,-41-4-171 0 0,33 1 399 0 0,0-2 0 0 0,5-2-543 0 0,54-4 384 0 0,230-11 422 0 0,-282 16-893 0 0,322-11 1840 0 0,-166 10-2007 0 0,-73 6 296 0 0,-100-6 130 0 0,-36 2-249 0 0,5 0 332 0 0,1 0-1791 0 0,-5 0-4665 0 0,-2 0-655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7:50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103 100 1840 0 0,'19'-15'356'0'0,"-18"14"66"0"0,0 0-1 0 0,0 0 1 0 0,0 0 0 0 0,0 0 0 0 0,0 0-1 0 0,0 0 1 0 0,1 1 0 0 0,-1-1-1 0 0,0 0 1 0 0,1 1 0 0 0,0-1-422 0 0,11-7 1473 0 0,18-24 2525 0 0,-30 30-3674 0 0,0 0 1 0 0,0 0-1 0 0,0 1 0 0 0,0-1 0 0 0,0 0 0 0 0,0 0 0 0 0,-1 0 0 0 0,1 0 0 0 0,-1 0 0 0 0,1 0 1 0 0,-1-2-325 0 0,0 3 513 0 0,0 1-196 0 0,0 0-228 0 0,0 0-1 0 0,0-1 1 0 0,0 1 0 0 0,0 0-1 0 0,0-1 1 0 0,0 1 0 0 0,0-1-1 0 0,0 1 1 0 0,0 0 0 0 0,0-1-1 0 0,0 1 1 0 0,0 0 0 0 0,0-1-1 0 0,-1 1 1 0 0,1 0 0 0 0,0 0-1 0 0,0-1 1 0 0,0 1 0 0 0,-1 0-1 0 0,1-1 1 0 0,0 1 0 0 0,0 0-1 0 0,-1 0 1 0 0,1 0 0 0 0,0-1-1 0 0,0 1 1 0 0,-1 0 0 0 0,1 0-1 0 0,0 0 1 0 0,-1-1 0 0 0,1 1-1 0 0,0 0 1 0 0,-1 0 0 0 0,1 0-89 0 0,-5 1 13 0 0,-1-1 1 0 0,1 1 0 0 0,0 0-1 0 0,1 1 1 0 0,-1-1-1 0 0,0 1 1 0 0,0 0 0 0 0,1 0-1 0 0,-1 0 1 0 0,1 1-1 0 0,-1 0 1 0 0,1 0 0 0 0,0 0-1 0 0,0 0 1 0 0,0 1-14 0 0,-9 6 247 0 0,4-4-288 0 0,0 0 0 0 0,1 1 0 0 0,0 0 1 0 0,0 0-1 0 0,1 1 0 0 0,0 0 0 0 0,0 1 0 0 0,1-1 0 0 0,0 1 0 0 0,0 1 41 0 0,3-5 56 0 0,1 0-1 0 0,0 0 0 0 0,0 0 0 0 0,0 1 0 0 0,1-1 1 0 0,0 0-1 0 0,0 1 0 0 0,0-1 0 0 0,0 0 0 0 0,1 4-55 0 0,1 3 11 0 0,0 0 0 0 0,0 0 0 0 0,2 0 0 0 0,-1 0 1 0 0,2 0-1 0 0,2 8-11 0 0,10 19-172 0 0,7 11 172 0 0,-11-23-256 0 0,-1-3-78 0 0,-3-11 433 0 0,-2 1 1 0 0,0 0-1 0 0,-1 0 0 0 0,0 1 1 0 0,1 10-100 0 0,1 0 288 0 0,0 4-161 0 0,-7-27-83 0 0,0 0 0 0 0,0 0 0 0 0,0-1 1 0 0,0 1-1 0 0,0 0 0 0 0,0 0 0 0 0,0-1 1 0 0,-1 1-1 0 0,1 0 0 0 0,-1-1 0 0 0,1 1 1 0 0,-1-1-1 0 0,0 1 0 0 0,0 0 0 0 0,0 0-44 0 0,-2 2 139 0 0,2-2-134 0 0,0 0 1 0 0,1 0-1 0 0,-2-1 1 0 0,1 1-1 0 0,0-1 1 0 0,0 1-1 0 0,0-1 1 0 0,-1 1-1 0 0,1-1 1 0 0,-1 0-1 0 0,1 0 1 0 0,-1 0-1 0 0,1 0 0 0 0,-1 0 1 0 0,0 0-1 0 0,1 0 1 0 0,-1 0-1 0 0,0 0 1 0 0,0-1-1 0 0,0 1-5 0 0,-7 0-4 0 0,7 0 43 0 0,0-1 0 0 0,1 1 0 0 0,-1-1 0 0 0,0 0 0 0 0,1 0 0 0 0,-1 0 0 0 0,0 0 0 0 0,1 0 0 0 0,-1 0 0 0 0,0 0 0 0 0,1-1 0 0 0,-1 1-39 0 0,0-1 56 0 0,0 1 0 0 0,0-1 0 0 0,0 1 0 0 0,0-1 0 0 0,0 0-1 0 0,1 0 1 0 0,-1 0 0 0 0,0 0 0 0 0,0 0 0 0 0,1 0 0 0 0,-1 0-1 0 0,1 0 1 0 0,-1-1 0 0 0,1 1 0 0 0,0-1 0 0 0,-1 1 0 0 0,1-1-1 0 0,0 1 1 0 0,0-1 0 0 0,0 0 0 0 0,0 0 0 0 0,0 0 0 0 0,1 1-1 0 0,-1-1 1 0 0,0 0 0 0 0,1 0 0 0 0,-1 0 0 0 0,1 0 0 0 0,0 0-1 0 0,0 0 1 0 0,0 0 0 0 0,0 0 0 0 0,0-2-56 0 0,0-7 191 0 0,-1 7-130 0 0,1 1 0 0 0,0-1-1 0 0,0 1 1 0 0,1-1 0 0 0,-1 1-1 0 0,1 0 1 0 0,-1-1 0 0 0,1 1-1 0 0,0-1 1 0 0,1 1 0 0 0,0-2-61 0 0,1-2 66 0 0,-1 0 1 0 0,1 0 0 0 0,-1 0 0 0 0,0-2-67 0 0,0 1 32 0 0,0 1 0 0 0,0 0 0 0 0,1 0 1 0 0,1-3-33 0 0,1 0 13 0 0,0 1 1 0 0,1-1-1 0 0,0 1 1 0 0,0 0-1 0 0,1 0 1 0 0,1 1-1 0 0,5-5-13 0 0,-8 8-2 0 0,-2 1-10 0 0,0 1-1 0 0,1-1 1 0 0,-1 1 0 0 0,1 0-1 0 0,0 1 1 0 0,0-1-1 0 0,0 1 1 0 0,0-1-1 0 0,0 1 1 0 0,1 0 0 0 0,4-1 12 0 0,6-1-136 0 0,-13 3-2 0 0,0 1 0 0 0,0-1 0 0 0,0 1 1 0 0,0-1-1 0 0,0 1 0 0 0,0 0 0 0 0,0 0 0 0 0,0 0 1 0 0,0 0-1 0 0,0 0 0 0 0,0 0 0 0 0,0 0 1 0 0,0 1-1 0 0,0-1 0 0 0,0 1 138 0 0,8 2-2328 0 0,-5 2-5178 0 0</inkml:trace>
  <inkml:trace contextRef="#ctx0" brushRef="#br0" timeOffset="19104.546">375 353 7368 0 0,'31'2'568'0'0,"-26"-3"708"0"0,-5-1-472 0 0,-5-1 253 0 0,-16 0 1719 0 0,17 3 1762 0 0,5-2-4409 0 0,0 1 0 0 0,0-1 0 0 0,0 1 1 0 0,0-1-1 0 0,1 1 0 0 0,-1-1 0 0 0,0 1 0 0 0,1 0 0 0 0,1-1-129 0 0,7-8 578 0 0,-9 9-494 0 0,0 0 0 0 0,0 0 0 0 0,1 0 0 0 0,-1 1 0 0 0,0-1 0 0 0,0 0 0 0 0,1 1 0 0 0,-1-1 0 0 0,0 1 0 0 0,2-1-84 0 0,1 0 115 0 0,11-8 154 0 0,6-3 227 0 0,-2 5-212 0 0,-10 3 62 0 0,0 0 1 0 0,0 1-1 0 0,1 0 1 0 0,8-1-347 0 0,28-9 10 0 0,-30 12-7 0 0,-12 3-4 0 0,0 0-13 0 0,8 0-115 0 0,1 2 0 0 0,-1-1-1 0 0,6 4 130 0 0,-8-4 17 0 0,0 0 0 0 0,0-1 0 0 0,0 0-1 0 0,0 0 1 0 0,0-1 0 0 0,1 0 0 0 0,1-1-17 0 0,-2 0 20 0 0,-6 0 8 0 0,0 1 0 0 0,1-1 0 0 0,-1-1 1 0 0,0 1-1 0 0,0-1 0 0 0,1 1 0 0 0,-1-1 0 0 0,0-1 0 0 0,0 1 0 0 0,4-2-28 0 0,-6 1 11 0 0,-1 1 0 0 0,1-1 1 0 0,-1 1-1 0 0,1-1 0 0 0,-1 0 0 0 0,0 0 0 0 0,1 0 1 0 0,-1 0-1 0 0,1-1-11 0 0,-2 2-55 0 0,1 0 1 0 0,-1 0-1 0 0,1 1 1 0 0,-1-1-1 0 0,0 0 1 0 0,1 0-1 0 0,-1 0 1 0 0,0 0-1 0 0,1 0 1 0 0,-1 1-1 0 0,0-1 1 0 0,0 0-1 0 0,0 0 1 0 0,0 0-1 0 0,0 0 0 0 0,0 0 1 0 0,0 0-1 0 0,0 0 1 0 0,0 0-1 0 0,0 0 1 0 0,-1 0-1 0 0,1 0 55 0 0,-1 0-169 0 0,0 0 0 0 0,0 1-1 0 0,-1-1 1 0 0,1 0 0 0 0,0 1 0 0 0,0-1-1 0 0,-1 1 1 0 0,1 0 0 0 0,0-1-1 0 0,-1 1 1 0 0,1 0 0 0 0,0 0-1 0 0,-1 0 1 0 0,1 0 0 0 0,0 0 0 0 0,-1 0-1 0 0,1 0 1 0 0,0 0 0 0 0,-1 1 169 0 0,-29 9-1339 0 0,10-2 710 0 0,11-5 422 0 0,-1 2-1 0 0,1-1 0 0 0,-3 3 208 0 0,-24 10-113 0 0,28-14 249 0 0,0 2-1 0 0,0-1 0 0 0,0 1 0 0 0,1 1 0 0 0,0-1 0 0 0,0 1 0 0 0,0 1 0 0 0,0 0 0 0 0,1 0 0 0 0,-2 3-135 0 0,0 0 478 0 0,1 1 0 0 0,1 0 1 0 0,-1 0-1 0 0,2 1 0 0 0,0 0 1 0 0,0 0-1 0 0,-1 6-478 0 0,2-6 196 0 0,1 0 0 0 0,1 0 1 0 0,0 0-1 0 0,0 1 0 0 0,1-1 0 0 0,1 0 0 0 0,0 7-196 0 0,2-16 59 0 0,-1-1 0 0 0,1 0-1 0 0,0 0 1 0 0,0 0 0 0 0,0 0-1 0 0,0 0 1 0 0,0 0 0 0 0,0 0-1 0 0,1 0 1 0 0,-1 0 0 0 0,1 0-1 0 0,-1-1 1 0 0,1 1 0 0 0,0 0 0 0 0,-1-1-1 0 0,1 0 1 0 0,1 1-59 0 0,4 5 274 0 0,-4-6-220 0 0,0 1-1 0 0,0-1 1 0 0,0 0 0 0 0,0 0-1 0 0,0-1 1 0 0,0 1-1 0 0,0 0 1 0 0,0-1 0 0 0,0 0-1 0 0,0 0 1 0 0,1 0-1 0 0,2 0-53 0 0,-4 0 45 0 0,6-1 23 0 0,0 0-1 0 0,0 0 0 0 0,0-1 1 0 0,0 0-1 0 0,0 0 0 0 0,5-3-67 0 0,22-5 148 0 0,-30 8-392 0 0,0 0-1 0 0,0 0 0 0 0,0 0 1 0 0,-1-1-1 0 0,3 0 245 0 0,3-3-1877 0 0,2 0-6110 0 0</inkml:trace>
  <inkml:trace contextRef="#ctx0" brushRef="#br0" timeOffset="19881.208">927 489 12096 0 0,'0'0'273'0'0,"0"0"40"0"0,5-4 311 0 0,-1 1-445 0 0,-4 2 244 0 0,0 1 121 0 0,0 0 28 0 0,0 0 24 0 0,0 0 84 0 0,0 0 37 0 0,0 0 9 0 0,-16 8 2228 0 0,12-6-2834 0 0,0 1 0 0 0,1 0 0 0 0,-1 0 0 0 0,1 0 0 0 0,0 1 0 0 0,0-1 0 0 0,0 1 0 0 0,1 0 0 0 0,-1 0 0 0 0,0 0-120 0 0,-19 44 784 0 0,8-15-592 0 0,8-19-119 0 0,0 0 0 0 0,2 0 0 0 0,-1 0 0 0 0,2 0 0 0 0,-2 9-73 0 0,-1 0 170 0 0,5-19-378 0 0,0 0 0 0 0,-1 0 0 0 0,1 0 0 0 0,1-1 0 0 0,-1 1 0 0 0,1 0 0 0 0,-1 0 0 0 0,1 1-1 0 0,0-1 1 0 0,1 1 208 0 0,-1 1-5257 0 0,0 3-1661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8:1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57 157 4144 0 0,'0'0'319'0'0,"-8"-5"-235"0"0,5 4 3306 0 0,2 0-3064 0 0,0 0 1 0 0,0 0-1 0 0,0 1 0 0 0,0-1 0 0 0,0 1 0 0 0,0-1 1 0 0,0 0-1 0 0,0 1 0 0 0,0 0 0 0 0,-1-1 1 0 0,1 1-1 0 0,0 0 0 0 0,-1 0-326 0 0,0-1 264 0 0,0 1 1 0 0,0-1-1 0 0,1 1 0 0 0,-1-1 1 0 0,0 1-1 0 0,0-1 0 0 0,1 0 1 0 0,-1 0-1 0 0,0 0-264 0 0,-6-3 455 0 0,4 2 2786 0 0,9-2-1711 0 0,-5 3-1497 0 0,0 1-1 0 0,0 0 1 0 0,-1 0-1 0 0,1-1 0 0 0,0 1 1 0 0,0 0-1 0 0,0-1 1 0 0,0 1-1 0 0,0 0 0 0 0,1-1 1 0 0,-1 1-1 0 0,0 0 0 0 0,0 0 1 0 0,0-1-1 0 0,0 1 1 0 0,0 0-1 0 0,0-1 0 0 0,0 1 1 0 0,1 0-1 0 0,-1 0 1 0 0,0-1-1 0 0,0 1 0 0 0,0 0 1 0 0,0 0-1 0 0,1 0 1 0 0,-1-1-1 0 0,0 1 0 0 0,0 0 1 0 0,1 0-1 0 0,-1 0 1 0 0,0 0-1 0 0,0-1 0 0 0,1 1 1 0 0,-1 0-33 0 0,15-9 646 0 0,15-7-283 0 0,-14 12-269 0 0,0 0-1 0 0,0 1 1 0 0,0 0-1 0 0,0 1 1 0 0,1 1-1 0 0,14 1-93 0 0,-21 1 32 0 0,0 0 0 0 0,1 1 0 0 0,-1 0 1 0 0,8 3-33 0 0,19 4 77 0 0,7 1-73 0 0,-32-7 100 0 0,0 0-1 0 0,1-1 1 0 0,0 0-1 0 0,8 0-103 0 0,-5-2 34 0 0,0 0 0 0 0,0 0 0 0 0,0-2 0 0 0,0 0 0 0 0,-1-1 0 0 0,1 0 0 0 0,-1-1 0 0 0,15-6-34 0 0,-24 8-95 0 0,-5 2 85 0 0,0 0 0 0 0,0 0 0 0 0,0 0 0 0 0,0-1-1 0 0,1 1 1 0 0,-1 0 0 0 0,0-1 0 0 0,0 1 0 0 0,0-1 0 0 0,0 1 0 0 0,0-1-1 0 0,0 1 1 0 0,0-1 0 0 0,0 0 0 0 0,-1 0 0 0 0,1 1 0 0 0,0-1-1 0 0,0 0 1 0 0,0 0 10 0 0,-1 1-35 0 0,-1-1-1 0 0,1 1 1 0 0,0-1-1 0 0,0 1 1 0 0,0 0-1 0 0,0-1 1 0 0,0 1-1 0 0,-1-1 1 0 0,1 1-1 0 0,0 0 1 0 0,0-1-1 0 0,-1 1 1 0 0,1 0-1 0 0,0 0 1 0 0,-1-1-1 0 0,1 1 0 0 0,0 0 1 0 0,-1 0-1 0 0,1-1 1 0 0,0 1-1 0 0,-1 0 1 0 0,1 0-1 0 0,0 0 1 0 0,-1-1-1 0 0,1 1 1 0 0,-1 0-1 0 0,1 0 1 0 0,0 0-1 0 0,-1 0 1 0 0,1 0-1 0 0,-1 0 1 0 0,1 0 35 0 0,-18 0-696 0 0,14 0 143 0 0,-11 1-551 0 0,0 0 0 0 0,0 2 0 0 0,0 0 0 0 0,0 0 0 0 0,-8 4 1104 0 0,-35 8-1486 0 0,43-11 1749 0 0,0 1 1 0 0,0 0-1 0 0,0 1 1 0 0,1 0-1 0 0,0 2 1 0 0,-4 2-264 0 0,14-7 247 0 0,1-1-1 0 0,-1 1 1 0 0,1 0 0 0 0,0 0-1 0 0,0 0 1 0 0,0 1-1 0 0,1-1 1 0 0,-1 1 0 0 0,1-1-1 0 0,0 1 1 0 0,0 0 0 0 0,0 0-1 0 0,0 0 1 0 0,0 0 0 0 0,1 0-1 0 0,0 1 1 0 0,-1 2-247 0 0,-7 14 818 0 0,0 2-248 0 0,-13 63 1507 0 0,13-45-1486 0 0,-4 8-591 0 0,3-12-121 0 0,9-33 101 0 0,0 0 18 0 0,-1 1 0 0 0,1-1 0 0 0,1 1 0 0 0,-1 0 0 0 0,1-1 0 0 0,0 1 0 0 0,0 0 0 0 0,0 2 2 0 0,-1 14 345 0 0,1-17-297 0 0,0-1 0 0 0,-1 0 0 0 0,1 1 0 0 0,1-1 0 0 0,-1 1 0 0 0,0-1 0 0 0,1 0 0 0 0,0 1-48 0 0,2 16 53 0 0,-3-18-53 0 0,0-2 0 0 0,0 0 0 0 0,0 1 0 0 0,0-1 0 0 0,0 1 0 0 0,0-1 0 0 0,0 1 0 0 0,0-1 0 0 0,0 1 0 0 0,0-1 0 0 0,0 1 0 0 0,0-1 0 0 0,0 0 0 0 0,0 1 0 0 0,0-1 0 0 0,0 1 0 0 0,1-1 0 0 0,-1 1 0 0 0,0-1 0 0 0,0 0 0 0 0,1 1 0 0 0,-1-1 0 0 0,0 0 0 0 0,0 1 0 0 0,1-1 0 0 0,-1 0 0 0 0,0 1 0 0 0,1-1 0 0 0,-1 0 0 0 0,0 1 0 0 0,1-1 0 0 0,6 6 0 0 0,-7-6 7 0 0,1 1-1 0 0,0 0 1 0 0,0-1-1 0 0,0 1 0 0 0,0 0 1 0 0,-1-1-1 0 0,1 1 1 0 0,0-1-1 0 0,0 1 0 0 0,0-1 1 0 0,0 0-1 0 0,0 1 1 0 0,0-1-1 0 0,0 0 0 0 0,0 0 1 0 0,0 0-1 0 0,1 1-6 0 0,29-7 71 0 0,-15 2-738 0 0,0-2-1 0 0,0 0 1 0 0,-1 0-1 0 0,0-2 1 0 0,0 0-1 0 0,1-2 668 0 0,2 0-2223 0 0</inkml:trace>
  <inkml:trace contextRef="#ctx0" brushRef="#br0" timeOffset="308.765">565 459 5528 0 0,'0'0'422'0'0,"-1"1"-276"0"0,-4 7 1870 0 0,-1 0-1 0 0,1 1 1 0 0,1-1 0 0 0,0 1 0 0 0,-1 2-2016 0 0,-2 5 584 0 0,4-6 151 0 0,0 0 0 0 0,1 0 0 0 0,0 0 0 0 0,-1 7-735 0 0,3-16 47 0 0,-1 5 200 0 0,0 0 0 0 0,0 0 0 0 0,-1 0 0 0 0,1-1 0 0 0,-1 1 0 0 0,-1 0 0 0 0,-1 3-247 0 0,-1 2 432 0 0,0 1 0 0 0,2 0 0 0 0,-1 0 0 0 0,-1 10-432 0 0,4-12-137 0 0,1 0-1 0 0,0-1 1 0 0,0 6 137 0 0,1 3 184 0 0,-1-17-8 0 0,0-1 0 0 0,2 4-113 0 0,-2-4-101 0 0,0 0 0 0 0,0 1 0 0 0,0-1 0 0 0,1 0 0 0 0,-1 0 0 0 0,0 1 0 0 0,0-1 0 0 0,0 0 0 0 0,0 0 0 0 0,0 0 0 0 0,0 1 0 0 0,0-1 0 0 0,0 0 0 0 0,0 0 0 0 0,0 0 0 0 0,1 1 0 0 0,-1-1 0 0 0,0 0 0 0 0,0 0 0 0 0,0 0 0 0 0,0 0 0 0 0,1 0 0 0 0,-1 1 0 0 0,0-1-1 0 0,0 0 1 0 0,0 0 0 0 0,0 0 0 0 0,1 0 0 0 0,-1 0 0 0 0,0 0 0 0 0,0 0 0 0 0,1 0 0 0 0,-1 0 38 0 0,3 0-435 0 0,0 0 1 0 0,0 0-1 0 0,0 0 0 0 0,-1-1 0 0 0,1 1 0 0 0,0-1 0 0 0,0 0 435 0 0,4-1-1356 0 0</inkml:trace>
  <inkml:trace contextRef="#ctx0" brushRef="#br0" timeOffset="638.43">746 76 10336 0 0,'0'0'233'0'0,"2"-1"39"0"0,49-28 1001 0 0,-27 17 1774 0 0,0 2-1 0 0,12-4-3046 0 0,-27 11 346 0 0,-1 1-1 0 0,0 1 0 0 0,1-1 0 0 0,-1 1 0 0 0,1 1-345 0 0,-6-1 198 0 0,1 1 0 0 0,0 0 0 0 0,-1 0 1 0 0,1 1-1 0 0,0-1 0 0 0,-1 1 0 0 0,1 0 1 0 0,0 0-1 0 0,-1 0 0 0 0,1 0 0 0 0,-1 1 0 0 0,2 0-198 0 0,-4-2 40 0 0,0 1-1 0 0,-1-1 1 0 0,1 1 0 0 0,0 0-1 0 0,0-1 1 0 0,-1 1-1 0 0,1 0 1 0 0,0-1-1 0 0,-1 1 1 0 0,1 0-1 0 0,-1 0 1 0 0,1 0-1 0 0,-1 0 1 0 0,1 0 0 0 0,-1-1-1 0 0,1 1 1 0 0,-1 0-1 0 0,0 0 1 0 0,0 0-1 0 0,1 0 1 0 0,-1 0-1 0 0,0 0 1 0 0,0 0 0 0 0,0 0-1 0 0,0 0 1 0 0,0 0-1 0 0,0 0 1 0 0,-1 0-1 0 0,1 0-39 0 0,-1 4-11 0 0,0-1-1 0 0,-1 0 0 0 0,0 0 0 0 0,0 0 0 0 0,0-1 1 0 0,-1 2 11 0 0,-4 8 11 0 0,4-7 11 0 0,-1 0 0 0 0,0-1-1 0 0,0 1 1 0 0,-1-1 0 0 0,1 0-1 0 0,-3 2-21 0 0,-18 21 6 0 0,2-1 20 0 0,22-26 103 0 0,7 8 375 0 0,-2-8-469 0 0,-1 1 1 0 0,1-1-1 0 0,-1 1 0 0 0,1-1 1 0 0,0 0-1 0 0,0-1 0 0 0,0 1 1 0 0,-1-1-1 0 0,1 0 0 0 0,0 1 1 0 0,0-2-1 0 0,0 1 0 0 0,1 0-35 0 0,7-1 130 0 0,1 1-39 0 0,0-2 0 0 0,-1 1 0 0 0,4-2-91 0 0,19-3-1727 0 0,-24 4-6594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8:15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9 178 3224 0 0,'0'0'667'0'0,"-6"0"4270"0"0,5 1-1577 0 0,1 20 467 0 0,0-12-3516 0 0,-2-11 616 0 0,2 1-505 0 0,0 1 40 0 0,0 0 8 0 0,0 0-2 0 0,0 0-16 0 0,0 0-4 0 0,10-6 706 0 0,3 1-737 0 0,1 0 0 0 0,-1 1 1 0 0,8 0-418 0 0,15-5 449 0 0,-25 6-351 0 0,1 0 1 0 0,0 1-1 0 0,0 1 1 0 0,-1 0-1 0 0,1 1 1 0 0,0 0-1 0 0,2 1-98 0 0,7-1 1 0 0,0 0-1 0 0,17-3 0 0 0,20 0-287 0 0,-52 3-225 0 0,1-1 0 0 0,-1 0 0 0 0,1 0 0 0 0,-1-1 0 0 0,0 1 0 0 0,4-3 512 0 0,-9 4-2398 0 0,-1 0-4213 0 0</inkml:trace>
  <inkml:trace contextRef="#ctx0" brushRef="#br0" timeOffset="285.064">181 12 11488 0 0,'-3'0'111'0'0,"0"0"1"0"0,1-1 0 0 0,-1 1-1 0 0,0-1 1 0 0,0 1 0 0 0,0-1-1 0 0,1 0 1 0 0,-1 0 0 0 0,0 0-1 0 0,1 0 1 0 0,-1-1 0 0 0,-1 0-112 0 0,3 1 474 0 0,1 1 156 0 0,0 0 30 0 0,0 0-6 0 0,0 0-39 0 0,0 0-20 0 0,0 0-4 0 0,0 22 1921 0 0,9 31-1732 0 0,-6-10 451 0 0,-2-29-1101 0 0,0 0-1 0 0,-1 0 0 0 0,-1 3-129 0 0,-2 78 247 0 0,0-3-79 0 0,3-46-228 0 0,0-45-602 0 0,0-1-243 0 0,0 0-791 0 0,0 0-3118 0 0,0 0-1334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8:1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1076 8288 0 0,'0'0'190'0'0,"0"0"28"0"0,0 0 7 0 0,0 0 55 0 0,0 0 208 0 0,0 0 89 0 0,0 0 21 0 0,0 0-1 0 0,0 0-10 0 0,0 0-3 0 0,0 0 0 0 0,0 0-16 0 0,0 0-67 0 0,0 0-28 0 0,0 0-7 0 0,0 0-18 0 0,0 0-67 0 0,0 0-28 0 0,0 0-8 0 0,13-3 1462 0 0,-9 2-1723 0 0,-1 0 0 0 0,1 0 0 0 0,-1 0 0 0 0,1 0 0 0 0,0 1 0 0 0,-1-1 0 0 0,1 1 0 0 0,0 0 0 0 0,-1 0 0 0 0,1 0 0 0 0,0 0-84 0 0,2 1 171 0 0,0-1 0 0 0,0-1-1 0 0,0 1 1 0 0,0-1-1 0 0,1 0-170 0 0,0 0 221 0 0,1 0 0 0 0,0 0 0 0 0,0 0 0 0 0,7 2-221 0 0,22-3 228 0 0,-12-1-68 0 0,22 1-160 0 0,19-2 544 0 0,-41 2 316 0 0,20 1-860 0 0,3-1 395 0 0,237-28-423 0 0,-99 18 157 0 0,-84 3-39 0 0,55-7-66 0 0,-144 14-8 0 0,0 0 0 0 0,1 1 1 0 0,0 0-1 0 0,-1 1 1 0 0,1 1-1 0 0,7 1-16 0 0,21 1 83 0 0,-21-4-165 0 0,-18 1-362 0 0,-10 3-263 0 0,6-3 679 0 0,-6 4-6583 0 0,1-1-247 0 0</inkml:trace>
  <inkml:trace contextRef="#ctx0" brushRef="#br0" timeOffset="748.541">369 1465 7832 0 0,'-13'1'482'0'0,"1"0"1"0"0,0 0 0 0 0,-6-2-483 0 0,3 1 2185 0 0,13 0-633 0 0,2 0-103 0 0,0 0-491 0 0,0 0-218 0 0,0 0-42 0 0,0 0-43 0 0,0 0-146 0 0,6-10 818 0 0,20-15 550 0 0,-18 16-1677 0 0,31-24 149 0 0,-33 29-186 0 0,1-1 1 0 0,-1 1-1 0 0,1 1 0 0 0,0-1 0 0 0,1 1 0 0 0,-1 0 0 0 0,0 1 0 0 0,1 0 0 0 0,2-1-163 0 0,-3 1 18 0 0,3 0 23 0 0,-1-1 0 0 0,1 2 0 0 0,-1-1-1 0 0,2 1-40 0 0,-8 1 6 0 0,-1 0 0 0 0,1 0 0 0 0,-1 0 0 0 0,1 0-1 0 0,-1 1 1 0 0,1-1 0 0 0,-1 1 0 0 0,1 0 0 0 0,-1 0 0 0 0,1-1-1 0 0,-1 1 1 0 0,0 1 0 0 0,0-1 0 0 0,1 0 0 0 0,-1 1-1 0 0,0-1 1 0 0,2 2-6 0 0,1 4 0 0 0,1-1 0 0 0,-1 1 0 0 0,3 5 0 0 0,-5-6 0 0 0,1-1 0 0 0,0 1 0 0 0,1-1 0 0 0,-1 1 0 0 0,1-1 0 0 0,0-1 0 0 0,3 3 0 0 0,6 3 0 0 0,1 0 0 0 0,0-2 0 0 0,1 1 0 0 0,-1-2 0 0 0,1 0 0 0 0,1-1 0 0 0,-1-1 0 0 0,1 0 0 0 0,7 0 0 0 0,-3-2 510 0 0,1 0 0 0 0,-1-1 0 0 0,1-2 0 0 0,17-1-510 0 0,-29 1 0 0 0,14-2 0 0 0,-23 2 0 0 0,-1 0 0 0 0,1 0 0 0 0,-1-1 0 0 0,1 1 0 0 0,0 0 0 0 0,-1 0 0 0 0,1-1 0 0 0,-1 1 0 0 0,1-1 0 0 0,-1 1 0 0 0,1 0 0 0 0,-1-1 0 0 0,1 1 0 0 0,-1-1 0 0 0,1 1 0 0 0,-1-1 0 0 0,0 1 0 0 0,1-1 0 0 0,-1 1 0 0 0,0-1 0 0 0,1 0 0 0 0,-1 1 0 0 0,0-1 0 0 0,0 1 0 0 0,0-1 0 0 0,0 0 0 0 0,1 1 0 0 0,-1-1 0 0 0,0 1 0 0 0,0-1 0 0 0,0 0 0 0 0,-1-3-20 0 0,1-1-1 0 0,-1 1 0 0 0,0 0 0 0 0,-1 0 1 0 0,1 0-1 0 0,-1 0 0 0 0,1 0 0 0 0,-1 0 1 0 0,-1 0-1 0 0,1 0 0 0 0,-1-1 21 0 0,-1-1-138 0 0,-3-14-518 0 0,7 19 577 0 0,0-1 1 0 0,-1 0 0 0 0,1 0 0 0 0,-1 1-1 0 0,1-1 1 0 0,-1 1 0 0 0,0-1 0 0 0,1 1-1 0 0,-1-1 1 0 0,0 1 0 0 0,0-1 0 0 0,0 1-1 0 0,0-1 1 0 0,-1 1 0 0 0,1 0 0 0 0,0-1 78 0 0,-12-12-776 0 0,12 12 589 0 0,0 0 0 0 0,-1 0-1 0 0,0 0 1 0 0,1 1 0 0 0,-1-1 0 0 0,0 0-1 0 0,0 1 1 0 0,0-1 0 0 0,0 1 0 0 0,0-1-1 0 0,0 1 1 0 0,-1 0 187 0 0,-4-2-457 0 0,5 2 325 0 0,0 0 0 0 0,1 0-1 0 0,-2 0 1 0 0,1 0 0 0 0,0 0 0 0 0,0 1-1 0 0,0-1 1 0 0,0 1 0 0 0,0 0 0 0 0,0-1-1 0 0,-1 1 1 0 0,0 0 132 0 0,-17 2-440 0 0,-33 6 79 0 0,49-7 357 0 0,-1 0 0 0 0,0 1 1 0 0,1-1-1 0 0,-1 1 0 0 0,1 0 1 0 0,0 0-1 0 0,-1 1 0 0 0,1-1 0 0 0,-2 3 4 0 0,0-1 47 0 0,0 0-1 0 0,-1 0 0 0 0,1 0 0 0 0,-1-1 0 0 0,-3 2-46 0 0,-14 7 531 0 0,20-10-375 0 0,0 1 1 0 0,1 1 0 0 0,-1-1-1 0 0,1 0 1 0 0,-1 1-1 0 0,1 0 1 0 0,-1 2-157 0 0,-9 9 437 0 0,9-8-256 0 0,-1 0 0 0 0,1 0 0 0 0,0 1 0 0 0,0 0-1 0 0,1 0 1 0 0,0 0 0 0 0,0 0 0 0 0,1 0 0 0 0,0 3-181 0 0,-2 3 246 0 0,2 0 0 0 0,0 0 0 0 0,0 1 0 0 0,2-1 0 0 0,0 1 0 0 0,1 8-246 0 0,-1-21 53 0 0,1 1-1 0 0,-1-1 1 0 0,1 1-1 0 0,0-1 1 0 0,0 1-1 0 0,0-1 1 0 0,0 1-1 0 0,1-1 1 0 0,-1 0 0 0 0,0 0-1 0 0,1 0 1 0 0,1 2-53 0 0,25 23 64 0 0,-16-17 12 0 0,-11-9-63 0 0,0 0-1 0 0,0 0 1 0 0,1 0 0 0 0,-1-1 0 0 0,0 1 0 0 0,1 0 0 0 0,-1 0 0 0 0,1-1 0 0 0,-1 1 0 0 0,1-1 0 0 0,-1 1 0 0 0,1-1 0 0 0,-1 0 0 0 0,1 0 0 0 0,0 1-13 0 0,25 5-162 0 0,-23-5 160 0 0,-1 0 1 0 0,1-1-1 0 0,0 1 1 0 0,-1-1 0 0 0,1 0-1 0 0,3 0 2 0 0,-2 0 13 0 0,-1 0-62 0 0,1 0 1 0 0,0 0 0 0 0,-1 0 0 0 0,1-1 0 0 0,-1 0-1 0 0,1 0 49 0 0,10-2-3072 0 0,-10 2-726 0 0,-3 0-3279 0 0</inkml:trace>
  <inkml:trace contextRef="#ctx0" brushRef="#br0" timeOffset="1231.97">868 1773 13824 0 0,'0'0'314'0'0,"0"0"46"0"0,0 0 22 0 0,-2 0-50 0 0,-2-1-220 0 0,8-1-30 0 0,-2 1 284 0 0,-1 1 120 0 0,5-3 87 0 0,1 1 0 0 0,-1 0 0 0 0,0 0 0 0 0,1 0 0 0 0,-1 1-1 0 0,1 0 1 0 0,0 1 0 0 0,-1-1 0 0 0,6 1-573 0 0,5 0-22 0 0,-11 0 248 0 0,0 0 0 0 0,-1 0-1 0 0,1 0 1 0 0,-1 1 0 0 0,1-1-1 0 0,-1 2 1 0 0,1-1 0 0 0,-1 0-1 0 0,1 1-225 0 0,14 7-66 0 0,-21-9 67 0 0,1 1 0 0 0,0-1 1 0 0,0 1-1 0 0,-1-1 0 0 0,1 1 1 0 0,0-1-1 0 0,0 1 0 0 0,0-1 1 0 0,0 1-1 0 0,-1-1 0 0 0,1 1 1 0 0,0-1-1 0 0,0 1 0 0 0,0-1 0 0 0,0 1 1 0 0,0-1-1 0 0,0 1 0 0 0,1 0 1 0 0,-1-1-1 0 0,0 1 0 0 0,0-1 1 0 0,0 1-2 0 0,9 11 83 0 0,-9-12-83 0 0,1 1 1 0 0,-1 0-1 0 0,1 0 1 0 0,-1 0 0 0 0,0-1-1 0 0,0 1 1 0 0,0 0-1 0 0,1 0 1 0 0,-1 0-1 0 0,0 0 1 0 0,0 0 0 0 0,0 0-1 0 0,0-1 1 0 0,0 1-1 0 0,-1 0 1 0 0,1 0-1 0 0,0 0 1 0 0,0 0 0 0 0,0 0-1 0 0,-1-1 1 0 0,1 1-1 0 0,0 0 1 0 0,-1 0-1 0 0,0 1 0 0 0,1-1-1 0 0,-1 1 1 0 0,1 0 0 0 0,-1-1 0 0 0,1 1-1 0 0,0 0 1 0 0,0-1 0 0 0,0 1 0 0 0,0 0 0 0 0,0-1-1 0 0,0 2 1 0 0,3 6 0 0 0,-3-7 0 0 0,1 0 0 0 0,0 0 0 0 0,-1 0 0 0 0,1 0 0 0 0,-1 0 0 0 0,0 0 0 0 0,1 0 0 0 0,-1 0 0 0 0,0 0 0 0 0,0 0 0 0 0,-1 0 0 0 0,1 0 0 0 0,0 0 0 0 0,-1 0 0 0 0,1 0 0 0 0,-1 0 0 0 0,0 1 0 0 0,-5 12 76 0 0,-6 11 151 0 0,-2-5-326 0 0,1 1-1 0 0,-3 6 100 0 0,12-18 8 0 0,4-10-5 0 0,0 1 1 0 0,0-1-1 0 0,-1 0 1 0 0,1 0-1 0 0,0 1 1 0 0,0-1-1 0 0,0 0 1 0 0,0 1-1 0 0,0-1 1 0 0,-1 0-1 0 0,1 1 1 0 0,0-1 0 0 0,0 0-1 0 0,0 0 1 0 0,-1 0-1 0 0,1 1 1 0 0,0-1-1 0 0,-1 0 1 0 0,1 0-1 0 0,0 0 1 0 0,0 1-1 0 0,-1-1 1 0 0,1 0-1 0 0,0 0 1 0 0,-1 0-1 0 0,1 0-3 0 0,-2 1 21 0 0,1-1 134 0 0,1 1-145 0 0,1-1 0 0 0,-1 0 0 0 0,1 1 0 0 0,-1-1 0 0 0,1 0 0 0 0,0 1 0 0 0,-1-1 0 0 0,1 0 0 0 0,-1 0 0 0 0,1 0-1 0 0,0 0 1 0 0,-1 0 0 0 0,1 0 0 0 0,0 0 0 0 0,-1 0 0 0 0,1 0 0 0 0,0 0 0 0 0,-1 0 0 0 0,1 0 0 0 0,0 0-10 0 0,15-3-290 0 0,-2 0 153 0 0,-8 2 130 0 0,1 0 1 0 0,-1-1-1 0 0,1 0 1 0 0,-1 0 0 0 0,0-1-1 0 0,1 0 7 0 0,13-6-71 0 0,-15 8-29 0 0,-1-1 1 0 0,0 0-1 0 0,0 0 0 0 0,0 0 0 0 0,0 0 1 0 0,-1-1-1 0 0,1 0 0 0 0,-1 1 1 0 0,1-1-1 0 0,-1 0 0 0 0,0-1 0 0 0,0 0 100 0 0,10-9-5416 0 0,2-1-1843 0 0</inkml:trace>
  <inkml:trace contextRef="#ctx0" brushRef="#br0" timeOffset="1601.704">1192 1321 6448 0 0,'44'-11'1050'0'0,"-36"9"1561"0"0,0 0 1 0 0,-1 1-1 0 0,1 0 0 0 0,2 0-2611 0 0,-1 1 362 0 0,1 1 1 0 0,-1-1 0 0 0,0 1 0 0 0,1 1-1 0 0,-1 0 1 0 0,0 0 0 0 0,0 1 0 0 0,0 0-1 0 0,1 1-362 0 0,-7-3 36 0 0,-1 0 0 0 0,1 0 0 0 0,0 1-1 0 0,0-1 1 0 0,-1 1 0 0 0,1 0-1 0 0,-1 0-35 0 0,3 7-33 0 0,-3-4 48 0 0,-1-2-15 0 0,0-1 0 0 0,0 1 0 0 0,0 0 0 0 0,0-1 0 0 0,-1 1 0 0 0,1 0 0 0 0,-1-1 0 0 0,0 2 0 0 0,3 13 0 0 0,-2-15 0 0 0,-1 0 0 0 0,0 0 0 0 0,1 0 0 0 0,-1 0 0 0 0,0 0 0 0 0,-1 0 0 0 0,1 0 0 0 0,0 0 0 0 0,0 0 0 0 0,-1-1 0 0 0,1 1 0 0 0,-1 0-1 0 0,0 0 1 0 0,1 0 0 0 0,-1 0 0 0 0,0-1 0 0 0,0 1 0 0 0,0 0 0 0 0,0-1 0 0 0,-1 1 0 0 0,0 0 0 0 0,-8 15 44 0 0,8-12 40 0 0,-1-1 0 0 0,1 0 0 0 0,-1 0 1 0 0,0 0-1 0 0,0 0 0 0 0,0 0 0 0 0,-1-1 0 0 0,1 0 0 0 0,-1 1 0 0 0,0-1 1 0 0,-3 2-85 0 0,1-1 64 0 0,0 1-1 0 0,0 0 1 0 0,0 1 0 0 0,-2 2-64 0 0,3-3 72 0 0,0 1-1 0 0,-1-2 1 0 0,1 1-1 0 0,-1-1 1 0 0,-4 3-72 0 0,35 4 482 0 0,-17-9-482 0 0,-1-1 0 0 0,0-1 0 0 0,1 1 0 0 0,-1-1 0 0 0,1 0 0 0 0,-1-1 0 0 0,1 0 0 0 0,-1 0 0 0 0,0-1 0 0 0,6-1 0 0 0,10-2 0 0 0,-11 2 0 0 0,-8 2 0 0 0,-1 0 0 0 0,1 0 0 0 0,0 1 0 0 0,0-1 0 0 0,3 1 0 0 0,-2 0 0 0 0,0-1 0 0 0,-1 0 0 0 0,1 0 0 0 0,0 0 0 0 0,1 0 0 0 0,7-2 0 0 0</inkml:trace>
  <inkml:trace contextRef="#ctx0" brushRef="#br0" timeOffset="-3376.175">175 277 8752 0 0,'1'-1'99'0'0,"0"0"0"0"0,0-1 0 0 0,0 1 0 0 0,0-1 0 0 0,-1 1 0 0 0,1-1 0 0 0,0 0 0 0 0,-1 1 1 0 0,1-1-1 0 0,-1 0 0 0 0,0 1 0 0 0,0-1 0 0 0,1 0-99 0 0,-3-8 4588 0 0,2 9-3814 0 0,0 1-196 0 0,0 0-40 0 0,0 0-1 0 0,0 0 34 0 0,0 0 18 0 0,0 0 3 0 0,0 0-41 0 0,0 0-175 0 0,-1 0-324 0 0,0 1 0 0 0,0-1 0 0 0,0 1 0 0 0,1-1 0 0 0,-1 1 0 0 0,0-1 0 0 0,0 1 0 0 0,1 0 0 0 0,-1-1 0 0 0,1 1 0 0 0,-1 0 0 0 0,0 0 0 0 0,1-1 0 0 0,-1 1 0 0 0,1 0 0 0 0,0 0 0 0 0,-1 0 0 0 0,1 0 0 0 0,-1 0-52 0 0,-5 19 517 0 0,8-9-559 0 0,-1 0 1 0 0,1-1-1 0 0,1 1 0 0 0,0 0 0 0 0,1-1 0 0 0,0 1 0 0 0,0-1 0 0 0,1 0 1 0 0,4 5 40 0 0,13 32-8 0 0,5 17-58 0 0,-13-33 393 0 0,-1 0 0 0 0,7 30-326 0 0,-18-49 95 0 0,0 1 0 0 0,-1-1 0 0 0,-1 0 0 0 0,0 1 0 0 0,-2 8-95 0 0,2-17 81 0 0,-1 0 1 0 0,0 0 0 0 0,0 0 0 0 0,0 0-1 0 0,-1 0 1 0 0,1 0 0 0 0,-1 0 0 0 0,0 0-1 0 0,0-1 1 0 0,0 1 0 0 0,-1 0 0 0 0,1-1-1 0 0,-1 0 1 0 0,0 0 0 0 0,0 0 0 0 0,0 0-1 0 0,0 0 1 0 0,-1 0 0 0 0,1-1 0 0 0,-2 1-82 0 0,0 0-5 0 0,0 0 1 0 0,0 0 0 0 0,0-1-1 0 0,-1 0 1 0 0,1 0 0 0 0,-1 0-1 0 0,1-1 1 0 0,-1 1 0 0 0,0-2 0 0 0,1 1-1 0 0,-1 0 1 0 0,0-1 0 0 0,0 0-1 0 0,-4-1 5 0 0,4 0 87 0 0,0 0 0 0 0,-1 0 0 0 0,1-1 0 0 0,0 0 0 0 0,0 0 0 0 0,0 0 0 0 0,0-1 0 0 0,0 0-87 0 0,3 2 35 0 0,1-1 0 0 0,-1 0 0 0 0,1 0-1 0 0,-1 0 1 0 0,1 0 0 0 0,0 0 0 0 0,0 0 0 0 0,0 0 0 0 0,0-1-1 0 0,0 1 1 0 0,1-1 0 0 0,-1 0 0 0 0,1 1 0 0 0,-1-1 0 0 0,1 0-1 0 0,0 0 1 0 0,0-2-35 0 0,0 0 23 0 0,0 0 0 0 0,0 0-1 0 0,1 0 1 0 0,0 0 0 0 0,0-1-1 0 0,0 1 1 0 0,1 0 0 0 0,0 0 0 0 0,0 0-1 0 0,0 0 1 0 0,0 0 0 0 0,1 0-1 0 0,0 0 1 0 0,0 0 0 0 0,0 0-1 0 0,1 1 1 0 0,0-1 0 0 0,0 1 0 0 0,0 0-1 0 0,1-1-22 0 0,9-11-69 0 0,1 1-1 0 0,1 1 1 0 0,0 0-1 0 0,11-7 70 0 0,-11 10-585 0 0,1 0 1 0 0,11-6 584 0 0,14-2-3897 0 0,-22 14-3468 0 0</inkml:trace>
  <inkml:trace contextRef="#ctx0" brushRef="#br0" timeOffset="-2595.474">113 303 7920 0 0,'-5'-1'128'0'0,"4"1"-89"0"0,0 0 0 0 0,1 0 0 0 0,-1 0 0 0 0,0 0 0 0 0,0 0 0 0 0,0 0 0 0 0,0 0 0 0 0,1 0 0 0 0,-1 1 0 0 0,0-1 0 0 0,0 0 0 0 0,0 0 0 0 0,1 1 0 0 0,-1-1 0 0 0,0 1-39 0 0,0-1 204 0 0,7-19 2449 0 0,9-3 649 0 0,-11 15-2368 0 0,-4 7-918 0 0,0-1-1 0 0,1 1 1 0 0,-1 0-1 0 0,0-1 0 0 0,0 1 1 0 0,0 0-1 0 0,0-1 0 0 0,0 1 1 0 0,1 0-1 0 0,-1-1 1 0 0,0 1-1 0 0,0 0 0 0 0,1 0 1 0 0,-1-1-1 0 0,0 1 0 0 0,0 0 1 0 0,1 0-1 0 0,-1-1 1 0 0,0 1-1 0 0,1 0 0 0 0,-1 0 1 0 0,0 0-1 0 0,1-1 1 0 0,-1 1-16 0 0,26-11 505 0 0,1 0 1 0 0,0 2 0 0 0,21-5-506 0 0,-23 8 377 0 0,-16 3-225 0 0,1 0-1 0 0,-1 1 1 0 0,4 0-152 0 0,20-3 151 0 0,-1 0-974 0 0,-11 4-4117 0 0,-21 1-581 0 0</inkml:trace>
  <inkml:trace contextRef="#ctx0" brushRef="#br0" timeOffset="-1686.211">597 358 6912 0 0,'-1'0'528'0'0,"-4"-2"-147"0"0,5 1 14 0 0,1 0-1 0 0,-1 0 1 0 0,0 0-1 0 0,1 0 1 0 0,-1 0-1 0 0,1 1 1 0 0,0-1 0 0 0,-1 0-1 0 0,1 0 1 0 0,-1 0-1 0 0,1 1 1 0 0,0-1-1 0 0,0 0-394 0 0,24-13 3036 0 0,-19 9-2696 0 0,0 1 1 0 0,1 0-1 0 0,0 1 0 0 0,-1 0 0 0 0,1 0 0 0 0,1 0 1 0 0,-1 1-1 0 0,0 0 0 0 0,6-1-340 0 0,11-1 390 0 0,1 2 0 0 0,9 0-390 0 0,-19 1 141 0 0,60 2 742 0 0,-25 0-324 0 0,-26 0-539 0 0,0 1 0 0 0,2 2-20 0 0,-2-1-2 0 0,1 0 0 0 0,2-2 2 0 0,26 5-1305 0 0,-65-6 43 0 0,-29 0-3143 0 0,-1 1 0 0 0,-4 4 4405 0 0,13-3-1952 0 0,23-2 1758 0 0,0 1 1 0 0,1 0-1 0 0,-1 1 0 0 0,0 0 0 0 0,0 0 194 0 0,-11 4 573 0 0,18-6-147 0 0,0 1 0 0 0,0-1 0 0 0,1 1 0 0 0,-1 0 0 0 0,0 0 0 0 0,0 0 0 0 0,1 0 1 0 0,-1 1-1 0 0,0-1 0 0 0,1 1 0 0 0,-1-1 0 0 0,1 1 0 0 0,0 0 0 0 0,0 0 0 0 0,-1 0 0 0 0,1 0 0 0 0,0 1-426 0 0,-22 42 2852 0 0,23-42-2686 0 0,0-1-1 0 0,0 1 1 0 0,0 0 0 0 0,1 0 0 0 0,-1 0 0 0 0,1 0 0 0 0,0 0 0 0 0,-1 0-1 0 0,2 1-165 0 0,-3 9 557 0 0,2-9-448 0 0,0-1 0 0 0,0 0 0 0 0,0 0 0 0 0,0 1 0 0 0,0-1 0 0 0,1 0 0 0 0,0 0-1 0 0,-1 1 1 0 0,1-1 0 0 0,0 0 0 0 0,1 0 0 0 0,-1 0 0 0 0,1 2-109 0 0,5 6 321 0 0,-1 0 0 0 0,9 9-321 0 0,1 3 153 0 0,-10-13-94 0 0,-1-1 29 0 0,0-1 0 0 0,1 0-1 0 0,0 0 1 0 0,0 0 0 0 0,1 0-1 0 0,0-1 1 0 0,1 0-88 0 0,5 4 144 0 0,-4-4-44 0 0,-1-1 0 0 0,1 0 1 0 0,0 0-1 0 0,0-1 0 0 0,1 0 0 0 0,8 3-100 0 0,-18-8 0 0 0,0 1 0 0 0,1-1 0 0 0,-1 0 0 0 0,0 0 0 0 0,0 0 0 0 0,1 0 0 0 0,-1 0 0 0 0,0 0 0 0 0,1 0 0 0 0,-1 0 0 0 0,0 0 0 0 0,0 0 0 0 0,1 0 0 0 0,-1 0 0 0 0,0 0 0 0 0,0 0 0 0 0,1 0 0 0 0,-1 0 0 0 0,0 0 0 0 0,1 0 0 0 0,-1 0 0 0 0,0 0 0 0 0,0 0 0 0 0,1 0 0 0 0,-1 0 0 0 0,0-1 0 0 0,0 1 0 0 0,1 0 0 0 0,-1 0 0 0 0,0 0 0 0 0,0 0 0 0 0,0-1 0 0 0,1 1 0 0 0,-1 0 0 0 0,0 0 0 0 0,0 0 0 0 0,0-1 0 0 0,0 1 0 0 0,1 0 0 0 0,-1 0 0 0 0,0-1 0 0 0,0 1 0 0 0,0 0 0 0 0,0-1 0 0 0,0 1 0 0 0,0 0 0 0 0,0 0 0 0 0,0-1 0 0 0,-1-18 0 0 0,1 17 0 0 0,-1 0 0 0 0,1 0 0 0 0,0-1 0 0 0,0 1 0 0 0,0 0 0 0 0,0 0 0 0 0,0 0 0 0 0,0 0 0 0 0,1-1 0 0 0,2-9-703 0 0,0 1-4039 0 0,0 6-1972 0 0</inkml:trace>
  <inkml:trace contextRef="#ctx0" brushRef="#br0" timeOffset="-925.247">1286 514 10136 0 0,'0'0'230'0'0,"0"0"30"0"0,-4-4 258 0 0,4 4-516 0 0,0 0 0 0 0,0 0-1 0 0,0 0 1 0 0,0 0 0 0 0,0 0 0 0 0,0 0 0 0 0,-1 0 0 0 0,1 0 0 0 0,0 0 0 0 0,0 0 0 0 0,0 0 0 0 0,0 0 0 0 0,0 0 0 0 0,0 0 0 0 0,0-1-1 0 0,0 1 1 0 0,0 0 0 0 0,0 0 0 0 0,0 0 0 0 0,0 0 0 0 0,0 0 0 0 0,0 0 0 0 0,0 0 0 0 0,0 0 0 0 0,0 0 0 0 0,0 0 0 0 0,0 0-1 0 0,0-1 1 0 0,0 1 0 0 0,0 0 0 0 0,0 0 0 0 0,0 0 0 0 0,0 0 0 0 0,0 0 0 0 0,0 0 0 0 0,0 0 0 0 0,0 0 0 0 0,1 0 0 0 0,-1 0 0 0 0,0 0-1 0 0,0 0 1 0 0,0 0 0 0 0,0-1 0 0 0,0 1 0 0 0,0 0 0 0 0,0 0 0 0 0,0 0 0 0 0,0 0 0 0 0,0 0 0 0 0,0 0 0 0 0,0 0 0 0 0,0 0 0 0 0,1 0-2 0 0,6-5 698 0 0,10-1 1054 0 0,-16 6-1240 0 0,-1 0 0 0 0,14 0 1963 0 0,-14-1-2398 0 0,0 1-1 0 0,1 0 0 0 0,-1 0 0 0 0,0-1 1 0 0,0 1-1 0 0,0 0 0 0 0,0 0 0 0 0,0 0 0 0 0,0-1 1 0 0,0 1-1 0 0,0 0 0 0 0,0 0 0 0 0,0-1 0 0 0,-1 1 1 0 0,1 0-1 0 0,0 0 0 0 0,0 0 0 0 0,0-1 1 0 0,0 1-1 0 0,0 0 0 0 0,0 0 0 0 0,0-1 0 0 0,0 1 1 0 0,-1 0-1 0 0,1 0 0 0 0,0 0 0 0 0,0 0 0 0 0,0-1 1 0 0,-1 1-1 0 0,1 0 0 0 0,0 0-76 0 0,-1-1-187 0 0,43 7 1659 0 0,-39-6-1268 0 0,9 2 178 0 0,-9-2-330 0 0,11 2 372 0 0,-14-2-417 0 0,0 0-1 0 0,0 0 1 0 0,0 0 0 0 0,0 0-1 0 0,0 0 1 0 0,0 0 0 0 0,0 0-1 0 0,0 0 1 0 0,-1 0 0 0 0,1 1-1 0 0,0-1 1 0 0,0 0 0 0 0,0 0-1 0 0,0 0 1 0 0,0 0-1 0 0,0 0 1 0 0,0 0 0 0 0,0 0-1 0 0,0 0 1 0 0,0 0 0 0 0,0 1-1 0 0,0-1 1 0 0,0 0 0 0 0,0 0-1 0 0,0 0 1 0 0,0 0 0 0 0,0 0-1 0 0,0 0 1 0 0,0 0 0 0 0,0 0-1 0 0,0 0 1 0 0,0 1 0 0 0,0-1-1 0 0,0 0 1 0 0,0 0 0 0 0,0 0-1 0 0,0 0 1 0 0,0 0 0 0 0,1 0-1 0 0,-1 0 1 0 0,0 0 0 0 0,0 0-1 0 0,0 0 1 0 0,0 0 0 0 0,0 1-1 0 0,0-1 1 0 0,0 0 0 0 0,0 0-1 0 0,0 0 1 0 0,0 0-7 0 0,0 0 2 0 0,1 0 1 0 0,-1 0-1 0 0,0 0 1 0 0,0 0-1 0 0,0-1 1 0 0,0 1-1 0 0,0 0 0 0 0,0 0 1 0 0,0 0-1 0 0,0 0 1 0 0,0 0-1 0 0,0 0 0 0 0,0 0 1 0 0,0 0-1 0 0,1 0 1 0 0,-1 0-1 0 0,0 0 1 0 0,0 0-1 0 0,0 0 0 0 0,0 0 1 0 0,0 0-1 0 0,0 0 1 0 0,0 0-1 0 0,0 0 0 0 0,0 0 1 0 0,0 0-1 0 0,1 0 1 0 0,-1 0-1 0 0,0 0 1 0 0,0 1-1 0 0,0-1 0 0 0,0 0 1 0 0,0 0-1 0 0,0 0 1 0 0,0 0-1 0 0,0 0 1 0 0,0 0-1 0 0,0 0 0 0 0,0 0 1 0 0,0 0-1 0 0,0 0 1 0 0,0 0-1 0 0,0 0 0 0 0,0 0 1 0 0,1 0-1 0 0,-1 1 1 0 0,0-1-1 0 0,0 0 1 0 0,0 0-1 0 0,0 0 0 0 0,0 0 1 0 0,0 0-3 0 0,3 5 14 0 0,11-3 207 0 0,-12-1-200 0 0,-1-1-1 0 0,1 1 1 0 0,-1-1 0 0 0,1 1-1 0 0,-1 0 1 0 0,0 0-1 0 0,1-1 1 0 0,-1 1-1 0 0,0 0 1 0 0,0 0 0 0 0,0 1-1 0 0,1 0-20 0 0,-1-2-7 0 0,0 1 34 0 0,-1-1-1 0 0,0 1 0 0 0,1-1 1 0 0,-1 1-1 0 0,0 0 0 0 0,0-1 1 0 0,0 1-1 0 0,1-1 0 0 0,-1 1 1 0 0,0-1-1 0 0,0 1 1 0 0,0 0-1 0 0,0-1 0 0 0,0 1 1 0 0,0 0-1 0 0,0-1 0 0 0,0 1 1 0 0,0-1-1 0 0,0 1 0 0 0,0 0 1 0 0,-1-1-27 0 0,1 4 85 0 0,0-2-95 0 0,0-1 0 0 0,0 0 0 0 0,0 0 0 0 0,0 0-1 0 0,-1 0 1 0 0,1 0 0 0 0,0 0 0 0 0,-1 0 0 0 0,1 0 0 0 0,-1 0 0 0 0,1 0 0 0 0,-1 0 0 0 0,0 0-1 0 0,1 0 1 0 0,-1 0 0 0 0,0 0 0 0 0,1 0 0 0 0,-1 0 0 0 0,0-1 0 0 0,0 1 0 0 0,0 0 0 0 0,0-1-1 0 0,0 1 1 0 0,0-1 0 0 0,0 1 0 0 0,0-1 10 0 0,-2 3 22 0 0,2-3-14 0 0,0 0 1 0 0,1 1 0 0 0,-1-1 0 0 0,1 1 0 0 0,-1-1-1 0 0,0 0 1 0 0,1 1 0 0 0,-1-1 0 0 0,1 1 0 0 0,-1 0-1 0 0,1-1 1 0 0,0 1 0 0 0,-1-1 0 0 0,1 1-1 0 0,-1 0 1 0 0,1-1 0 0 0,0 1 0 0 0,0 0 0 0 0,-1-1-1 0 0,1 1 1 0 0,0 0-9 0 0,-8 20 106 0 0,-14 4-179 0 0,17-20 79 0 0,0-1 1 0 0,1 1-1 0 0,-2-1 0 0 0,1 0 1 0 0,0 0-1 0 0,-1-1 0 0 0,0 1 1 0 0,-6 2-7 0 0,-19 12 9 0 0,-5 4 44 0 0,-5 1-53 0 0,35-19 0 0 0,1 3 11 0 0,6-6 1 0 0,1 0 0 0 0,-1 0 0 0 0,0 0-1 0 0,1 0 1 0 0,-1 0 0 0 0,0 0 0 0 0,1-1 0 0 0,-1 1 0 0 0,2 0-12 0 0,6 1 70 0 0,0 0 0 0 0,0-1 1 0 0,0 0-1 0 0,1 0 0 0 0,8-2-70 0 0,-14 1 19 0 0,-3 1-9 0 0,0-1-1 0 0,1 0 0 0 0,-1 0 0 0 0,0 0 0 0 0,1 0 1 0 0,-1 0-1 0 0,0 0 0 0 0,1 0 0 0 0,-1 0 1 0 0,0-1-1 0 0,1 1 0 0 0,-1-1 0 0 0,0 1 1 0 0,0-1-1 0 0,1 1-9 0 0,4-3 21 0 0,35-2 54 0 0,-29 4-43 0 0,0 0 1 0 0,0-1-1 0 0,6-1-32 0 0,47-10 84 0 0,-47 10-50 0 0,-12 3-33 0 0,-1-1 0 0 0,1 0 0 0 0,-1 0 0 0 0,1 0 0 0 0,1-1-1 0 0,0 1-3957 0 0,-15 2-1999 0 0,-9 1-361 0 0</inkml:trace>
  <inkml:trace contextRef="#ctx0" brushRef="#br0" timeOffset="4104.349">1844 20 3224 0 0,'14'-3'287'0'0,"-15"4"-291"0"0,0 0 9 0 0,1-1 40 0 0,-1 0-1 0 0,1-1 1 0 0,0 1 0 0 0,-1 0 0 0 0,1 0-1 0 0,0-1 1 0 0,-1 1 0 0 0,1 0 0 0 0,-1-1-1 0 0,1 1 1 0 0,0 0 0 0 0,0-1 0 0 0,-1 1-1 0 0,1 0 1 0 0,0-1 0 0 0,0 1 0 0 0,-1-1-1 0 0,1 1 1 0 0,0-1 0 0 0,0 1 0 0 0,0 0-1 0 0,0-1 1 0 0,0 1 0 0 0,0-1 0 0 0,0 1-45 0 0,-5-9 2105 0 0,5 9-2029 0 0,0 0-1 0 0,-1-1 1 0 0,1 1-1 0 0,0 0 1 0 0,-1 0-1 0 0,1 0 1 0 0,0 0-1 0 0,-1 0 1 0 0,1 0-1 0 0,0 0 1 0 0,0 0-1 0 0,-1 0 1 0 0,1 0-1 0 0,0 0 1 0 0,-1 0-1 0 0,1 0 1 0 0,0 0-1 0 0,-1 0 1 0 0,1 1-1 0 0,0-1 1 0 0,-1 0-1 0 0,1 0 1 0 0,0 0-1 0 0,0 0 1 0 0,-1 0-1 0 0,1 1 1 0 0,0-1-1 0 0,0 0 1 0 0,-1 0-1 0 0,1 1 1 0 0,0-1-1 0 0,0 0 1 0 0,0 0-76 0 0,-1 1 281 0 0,-16 11 2952 0 0,17-11-3126 0 0,-1-1 0 0 0,0 0 0 0 0,0 1 0 0 0,0-1 0 0 0,0 0 0 0 0,0 1 0 0 0,0-1 0 0 0,0 0 1 0 0,1 0-1 0 0,-1 0 0 0 0,0 0 0 0 0,0 0 0 0 0,0 0 0 0 0,0 0 0 0 0,0 0 0 0 0,0 0 0 0 0,0 0 0 0 0,0-1 0 0 0,0 1 0 0 0,0 0 0 0 0,0-1-107 0 0,2 2 37 0 0,-1-1-1 0 0,1 0 1 0 0,0 0 0 0 0,-1 1-1 0 0,1-1 1 0 0,-1 0 0 0 0,1 0-1 0 0,0 0 1 0 0,-1 0 0 0 0,1 0-1 0 0,0 0 1 0 0,-1 0-1 0 0,1 0 1 0 0,0 0 0 0 0,-1 0-1 0 0,1 0 1 0 0,-1-1 0 0 0,1 1-1 0 0,0 0 1 0 0,-1 0 0 0 0,1-1-37 0 0,14 6 1507 0 0,62-4-212 0 0,-67-1-1271 0 0,-1 0 0 0 0,0-1 0 0 0,0 0 0 0 0,9-3-24 0 0,17-1 160 0 0,-12 2-72 0 0,-1 2 1 0 0,1 1-1 0 0,0 1 0 0 0,-1 1 0 0 0,1 0 0 0 0,13 5-88 0 0,-33-6 34 0 0,1 1 0 0 0,-1 0-1 0 0,0-1 1 0 0,0 1 0 0 0,1 1-1 0 0,1 1-33 0 0,8 4 146 0 0,-18 0-44 0 0,5-7-100 0 0,-1-1 1 0 0,1 1-1 0 0,0-1 1 0 0,0 1 0 0 0,0-1-1 0 0,0 1 1 0 0,0-1-1 0 0,0 1 1 0 0,0 0 0 0 0,0-1-1 0 0,0 1 1 0 0,0-1-1 0 0,0 1 1 0 0,0-1 0 0 0,1 1-1 0 0,-1-1 1 0 0,0 1-1 0 0,0-1 1 0 0,1 1-1 0 0,-1-1 1 0 0,0 1 0 0 0,0-1-1 0 0,1 1 1 0 0,-1-1-3 0 0,13 14 47 0 0,1 3-103 0 0,-11-7 103 0 0,0-1-1 0 0,0 1 1 0 0,-1 0 0 0 0,0 1-1 0 0,-1-1 1 0 0,0 0 0 0 0,-1 0-1 0 0,0 3-46 0 0,3 21 435 0 0,-2-26-325 0 0,0 0 0 0 0,-1 1 0 0 0,0-1-1 0 0,0 0 1 0 0,-1 2-110 0 0,-8 114-48 0 0,-7 18 46 0 0,10-66 110 0 0,2-23-40 0 0,2-4 90 0 0,1 2-158 0 0,-1 30 180 0 0,-8 168 268 0 0,3-159-317 0 0,2 84 1018 0 0,4-126-1354 0 0,0-9-374 0 0,2 6 579 0 0,-1 53 0 0 0,0-89 19 0 0,0 1-1 0 0,-1 0 1 0 0,0 0-1 0 0,-2 5-18 0 0,-1 18 124 0 0,-8 119 550 0 0,13-114-675 0 0,1-12-104 0 0,-1 16-305 0 0,1-23 419 0 0,-2 0 1 0 0,-1 0-1 0 0,-1 12-9 0 0,-2-16 142 0 0,-1 8 268 0 0,1 15-48 0 0,4-37-353 0 0,-1-1 1 0 0,1 0 0 0 0,0 1 0 0 0,0-1 0 0 0,-1 0 0 0 0,1 1-1 0 0,0-1 1 0 0,-1 0 0 0 0,1 1 0 0 0,0-1 0 0 0,-1 0-1 0 0,1 0 1 0 0,0 0 0 0 0,-1 1 0 0 0,1-1 0 0 0,-1 0 0 0 0,1 0-1 0 0,0 0 1 0 0,-1 0 0 0 0,1 1 0 0 0,-1-1 0 0 0,1 0 0 0 0,0 0-1 0 0,-1 0 1 0 0,1 0 0 0 0,-1 0 0 0 0,1 0 0 0 0,-1 0 0 0 0,1 0-1 0 0,-1-1 1 0 0,1 1 0 0 0,0 0 0 0 0,-1 0 0 0 0,1 0-10 0 0,-25-6 294 0 0,7 2-109 0 0,-23-4-6 0 0,10 0-95 0 0,-83-16 416 0 0,37 8-2333 0 0,25 6-4302 0 0,18 5-1402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8:38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11976 0 0,'0'0'266'0'0,"0"0"44"0"0,0 0 15 0 0,0 0-26 0 0,13 8 735 0 0,-8-7-714 0 0,1 0 0 0 0,-1 0-1 0 0,1 0 1 0 0,-1-1 0 0 0,1 0-1 0 0,-1 0 1 0 0,1 0-1 0 0,0-1-319 0 0,46 0 1450 0 0,-37 1-930 0 0,0 0 1 0 0,11-2-521 0 0,136-17 156 0 0,-108 13-147 0 0,31-2 98 0 0,148-20 1834 0 0,-164 16-1941 0 0,0 4 0 0 0,1 3 0 0 0,2 2 0 0 0,66 1-201 0 0,-101 4-4721 0 0,-36-2-1218 0 0</inkml:trace>
  <inkml:trace contextRef="#ctx0" brushRef="#br0" timeOffset="633.458">504 213 11976 0 0,'0'0'266'0'0,"0"0"44"0"0,0 0 15 0 0,0 0-26 0 0,3-3-127 0 0,-3 3 204 0 0,-20-7 1132 0 0,13 7-1284 0 0,1 1 1 0 0,-1 0 0 0 0,1 0 0 0 0,0 0 0 0 0,-1 1 0 0 0,1 0 0 0 0,0 0 0 0 0,-2 1-225 0 0,-11 6 387 0 0,-16 11-387 0 0,-7 3-43 0 0,37-21 43 0 0,0 1 0 0 0,-1 0 0 0 0,1 0 0 0 0,0 0 0 0 0,1 1 0 0 0,-1-1 0 0 0,0 1 0 0 0,1 0 0 0 0,0 0 0 0 0,0 1 0 0 0,0-1 0 0 0,1 1 0 0 0,-1 0 0 0 0,1 0 0 0 0,0 0 0 0 0,1 0 0 0 0,-1 1 0 0 0,1-1 0 0 0,0 1 0 0 0,-1 5 0 0 0,3-8 0 0 0,-1 0 0 0 0,0 0 0 0 0,0 0 0 0 0,1 0 0 0 0,-1 1 0 0 0,1-1 0 0 0,0 0 0 0 0,0 1 0 0 0,0-1 0 0 0,0 0 0 0 0,1 0 0 0 0,-1 1 0 0 0,1-1 0 0 0,0 1 0 0 0,4 11 0 0 0,-4-11 0 0 0,0 0 0 0 0,1-1 0 0 0,-1 1 0 0 0,1 0 0 0 0,0 0 0 0 0,0-1 0 0 0,2 4 0 0 0,15 14 44 0 0,1 0-1 0 0,1-1-43 0 0,-6-6-41 0 0,0 1 0 0 0,0 0 0 0 0,-2 2 0 0 0,0-1 0 0 0,5 9 41 0 0,-15-20 71 0 0,-1 0-1 0 0,1 0 1 0 0,-1 1 0 0 0,0-1 0 0 0,0 0 0 0 0,0 1 0 0 0,-1-1 0 0 0,0 1-1 0 0,0 0 1 0 0,-1-1 0 0 0,1 1 0 0 0,-1 0 0 0 0,-1-1 0 0 0,1 1-1 0 0,-1 0 1 0 0,0-1 0 0 0,0 1 0 0 0,0 0 0 0 0,-1-1 0 0 0,0 0 0 0 0,0 1-1 0 0,-1 0-70 0 0,0 2 68 0 0,-2-1-1 0 0,1 1 0 0 0,-1-1 1 0 0,0 1-1 0 0,-1-2 0 0 0,0 1 0 0 0,0 0 1 0 0,-2 0-68 0 0,6-4 79 0 0,-1-1 1 0 0,0 1-1 0 0,-1-1 0 0 0,1 0 1 0 0,0 0-1 0 0,-1 0 1 0 0,1 0-1 0 0,-1 0 1 0 0,1-1-1 0 0,-1 0 1 0 0,0 1-1 0 0,0-1 1 0 0,0-1-1 0 0,1 1 1 0 0,-1-1-1 0 0,0 1 0 0 0,0-1 1 0 0,0 0-1 0 0,-1-1-79 0 0,2 1 49 0 0,1-1-1 0 0,-1 0 0 0 0,1 0 0 0 0,0 0 1 0 0,-1 0-1 0 0,1-1 0 0 0,0 1 0 0 0,0-1 0 0 0,-1 1 1 0 0,1-1-1 0 0,1 0 0 0 0,-1 0 0 0 0,0 0 1 0 0,0 0-1 0 0,1 0 0 0 0,-1 0 0 0 0,1 0 0 0 0,-1 0 1 0 0,1-1-1 0 0,0 1 0 0 0,0 0 0 0 0,0-1 1 0 0,0 1-1 0 0,1-1 0 0 0,-1 1 0 0 0,1-2-48 0 0,-2-3 174 0 0,1 0-1 0 0,0-1 0 0 0,0 1 0 0 0,1-1 1 0 0,0 1-1 0 0,0-1 0 0 0,0 1 0 0 0,2-5-173 0 0,2-23 16 0 0,-3 25-16 0 0,0-1 0 0 0,1 1 0 0 0,0-3 0 0 0,-1 10 0 0 0,0 0 0 0 0,0-1 0 0 0,1 1 0 0 0,-1 0 0 0 0,1 0 0 0 0,0 0 0 0 0,0 0 0 0 0,0 0 0 0 0,0 0 0 0 0,0 1 0 0 0,2-2 0 0 0,14-14-955 0 0,0 2 0 0 0,1 0 0 0 0,1 1 0 0 0,20-12 955 0 0,-22 18-1020 0 0,-2 1-4 0 0</inkml:trace>
  <inkml:trace contextRef="#ctx0" brushRef="#br0" timeOffset="1423.132">654 504 10136 0 0,'0'0'464'0'0,"0"0"-10"0"0,7 0 166 0 0,28-2 1914 0 0,-21-7-998 0 0,1 4-1034 0 0,1 1 0 0 0,0 0 0 0 0,0 1 0 0 0,0 1 0 0 0,0 0 0 0 0,0 1 0 0 0,1 1-502 0 0,18-2 173 0 0,-24 1-175 0 0,-1 0 1 0 0,1 1-1 0 0,-1 0 1 0 0,1 1-1 0 0,9 1 2 0 0,36 6 1229 0 0,-39-6-819 0 0,1 1-1 0 0,14 3-409 0 0,-26-4 0 0 0,12 1 0 0 0,20-8 0 0 0,-32 2 0 0 0,-5 3-16 0 0,-1 0-1 0 0,1 0 1 0 0,-1-1-1 0 0,1 1 1 0 0,-1 0-1 0 0,1 0 1 0 0,-1-1-1 0 0,1 1 1 0 0,-1 0-1 0 0,0-1 0 0 0,1 1 1 0 0,-1-1-1 0 0,1 1 1 0 0,-1 0-1 0 0,0-1 1 0 0,1 1-1 0 0,-1-1 1 0 0,0 1-1 0 0,0-1 1 0 0,1 1-1 0 0,-1-1 1 0 0,0 1-1 0 0,0-1 1 0 0,0 1-1 0 0,0-1 0 0 0,0 1 1 0 0,0-1-1 0 0,0 0 1 0 0,0 1-1 0 0,0-1 1 0 0,0 1-1 0 0,0-1 1 0 0,0 1-1 0 0,0-1 1 0 0,0 1-1 0 0,0-1 1 0 0,0 1-1 0 0,-1-1 1 0 0,1 1-1 0 0,0-1 1 0 0,0 1-1 0 0,-1-1 0 0 0,1 1 1 0 0,0-1-1 0 0,-1 1 1 0 0,1-1 16 0 0,-1 1-116 0 0,0-2-10 0 0,0 1 0 0 0,-1 0-1 0 0,1 0 1 0 0,-1 0 0 0 0,1-1-1 0 0,-1 1 1 0 0,1 1 0 0 0,-1-1 0 0 0,0 0-1 0 0,0 0 1 0 0,1 1 0 0 0,-1-1-1 0 0,0 1 1 0 0,0-1 0 0 0,0 1-1 0 0,0 0 127 0 0,-32-3-1559 0 0,19 2 1355 0 0,-1 2 1 0 0,1 0-1 0 0,-1 1 0 0 0,1 1 0 0 0,0 0 0 0 0,0 1 0 0 0,0 1 0 0 0,-5 2 204 0 0,-12 13 0 0 0,28-18 121 0 0,1 0 1 0 0,-1 0-1 0 0,1 1 1 0 0,0-1 0 0 0,-1 1-1 0 0,1 0 1 0 0,-1 2-122 0 0,-18 14 975 0 0,19-17-962 0 0,1 0 0 0 0,-1 1-1 0 0,1-1 1 0 0,-1 0 0 0 0,1 1-1 0 0,0-1 1 0 0,0 1 0 0 0,1 0 0 0 0,-1-1-1 0 0,0 1 1 0 0,1 0 0 0 0,-1 0-1 0 0,0 3-12 0 0,-9 13 0 0 0,8-12 235 0 0,1-1 0 0 0,0 1 0 0 0,1 0-1 0 0,0 0 1 0 0,0 0 0 0 0,0 0-1 0 0,1 2-234 0 0,-4 27 405 0 0,3-34-405 0 0,1 1 0 0 0,0-1 0 0 0,0 1 0 0 0,0-1 0 0 0,0 1 0 0 0,1 0 0 0 0,-1-1 0 0 0,1 1 0 0 0,0 0 0 0 0,-1 0 0 0 0,1 0 0 0 0,-1 0 0 0 0,0 0 0 0 0,0 1 0 0 0,0-1 0 0 0,0 1 0 0 0,0-3 0 0 0,0 0 0 0 0,0 1 0 0 0,0-1 0 0 0,0 0 0 0 0,0 1 0 0 0,0-1 0 0 0,0 0 0 0 0,0 1 0 0 0,1-1 0 0 0,-1 0 0 0 0,1 0 0 0 0,-1 0 0 0 0,1 1 0 0 0,-1-1 0 0 0,1 0 0 0 0,0 0 0 0 0,-1 0 0 0 0,1 0 0 0 0,0 0 0 0 0,0 0 0 0 0,-1-1 1 0 0,1 1 0 0 0,-1-1-1 0 0,0 0 1 0 0,1 1 0 0 0,-1-1 0 0 0,0 0-1 0 0,0 1 1 0 0,1-1 0 0 0,-1 0-1 0 0,0 1 1 0 0,0-1 0 0 0,1 0-1 0 0,-1 1 1 0 0,0-1 0 0 0,0 1-1 0 0,0-1 1 0 0,0 0 0 0 0,0 1-1 0 0,0-1 1 0 0,1 1 0 0 0,-1-1 0 0 0,0 1-1 0 0,0-1 1 0 0,0 0 0 0 0,0 1-1 0 0,-1-1 1 0 0,1 1 0 0 0,0-1-1 0 0,0 1 0 0 0,0 1 52 0 0,2 1 144 0 0,-1 0 0 0 0,1 0 0 0 0,0 0 0 0 0,0 0 0 0 0,0-1 0 0 0,0 1 0 0 0,1-1 0 0 0,-1 1 0 0 0,1-1 0 0 0,1 1-196 0 0,-4-2 1 0 0,1-1 0 0 0,0 0 0 0 0,0 1 0 0 0,-1-1 0 0 0,1 0 0 0 0,0 1 0 0 0,0-1 0 0 0,-1 1 0 0 0,1-1 0 0 0,0 1 0 0 0,-1 0 0 0 0,1-1 0 0 0,-1 1 0 0 0,1 0 0 0 0,-1-1 0 0 0,1 1 0 0 0,-1 0-1 0 0,8 6-1 0 0,-6-5 1 0 0,-1-1 0 0 0,1 0 0 0 0,-1 0 0 0 0,1 1 0 0 0,-1-1 0 0 0,1-1 0 0 0,0 1 0 0 0,0 0 0 0 0,-1 0 0 0 0,1 0 0 0 0,0-1 0 0 0,0 1 0 0 0,0-1 0 0 0,-1 0 0 0 0,1 1 0 0 0,0-1 0 0 0,0 0 0 0 0,1 0 0 0 0,15 0 326 0 0,-10 1-39 0 0,0-1 0 0 0,-1 0 0 0 0,1-1 0 0 0,0 1 0 0 0,-1-1 0 0 0,3-1-287 0 0,28-6 0 0 0,36-4-1042 0 0,-62 10-4384 0 0,-2 1-1889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8:3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253 147 8288 0 0,'2'-1'48'0'0,"0"-1"0"0"0,1 1 0 0 0,-1-1-1 0 0,0 0 1 0 0,0 0 0 0 0,0 0 0 0 0,0 0 0 0 0,0 0 0 0 0,-1 0 0 0 0,1-1 0 0 0,0 1 0 0 0,-1 0 0 0 0,1-2-48 0 0,12-17 241 0 0,-1 9 761 0 0,-2-1 1 0 0,0-1 0 0 0,0 0-1003 0 0,-9 10 195 0 0,1 0 0 0 0,-1 1 1 0 0,0-2-1 0 0,0 1 0 0 0,-1 0 1 0 0,1 0-1 0 0,-1 0 0 0 0,0-2-195 0 0,-1 5 488 0 0,0 1 22 0 0,-9-2 138 0 0,8 2-645 0 0,0-1-1 0 0,0 1 1 0 0,0 0-1 0 0,0-1 1 0 0,0 1 0 0 0,0 0-1 0 0,0 0 1 0 0,0 0 0 0 0,0 0-1 0 0,0 0 1 0 0,0 0 0 0 0,0 0-3 0 0,-11 2 427 0 0,0 1 0 0 0,0 1 0 0 0,1 0 1 0 0,-1 0-1 0 0,-7 5-427 0 0,-54 31-317 0 0,46-24 473 0 0,15-8-156 0 0,1 0 0 0 0,0 0 0 0 0,-2 4 0 0 0,-12 9 0 0 0,20-16 0 0 0,0 0 0 0 0,1 0 0 0 0,0 1 0 0 0,0 0 0 0 0,0 0 0 0 0,0 0 0 0 0,1 1 0 0 0,0-1 0 0 0,1 1 0 0 0,-1-1 0 0 0,1 3 0 0 0,1-5 0 0 0,0 1 0 0 0,0-1 0 0 0,1 0 0 0 0,-1 0 0 0 0,1 1 0 0 0,0-1 0 0 0,1 0 0 0 0,-1 1 0 0 0,1-1 0 0 0,0 0 0 0 0,0 2 0 0 0,4 11 0 0 0,1-1 0 0 0,2 5 0 0 0,4 10 0 0 0,-6-15 0 0 0,0-1 0 0 0,1 0 0 0 0,2 0 0 0 0,-3 5 0 0 0,-6-18 0 0 0,1 1 0 0 0,0-1 0 0 0,-1 1 0 0 0,1-1 0 0 0,0 1 0 0 0,0-1 0 0 0,0 0 0 0 0,1 1 0 0 0,0 0 0 0 0,0 1 0 0 0,0 0 0 0 0,0-1 0 0 0,0 1 0 0 0,0 0 0 0 0,-1 0 0 0 0,0 0 0 0 0,0 0 0 0 0,0 0 0 0 0,0 1 0 0 0,-1-1 0 0 0,1 0 0 0 0,-1 0 0 0 0,-1 4 0 0 0,3 20 0 0 0,-1-22 0 0 0,0-1 0 0 0,-1 1 0 0 0,0 0 0 0 0,0 0 0 0 0,-1 0 0 0 0,1 0 0 0 0,-1 0 0 0 0,-1 3 0 0 0,-4 10 0 0 0,5-15 0 0 0,0 1 0 0 0,0-1 0 0 0,-1 0 0 0 0,1 1 0 0 0,-1-1 0 0 0,0 0 0 0 0,-1 0 0 0 0,1 0 0 0 0,-1-1 0 0 0,-1 3 0 0 0,-10 12 73 0 0,8-12-112 0 0,1 1-1 0 0,-1-1 1 0 0,0 0 0 0 0,-1 1 39 0 0,5-5 67 0 0,0-1 1 0 0,-1 1 0 0 0,1-1-1 0 0,0 1 1 0 0,-1-1 0 0 0,1 0-1 0 0,-1 0 1 0 0,1 0 0 0 0,-1 0 0 0 0,0-1-1 0 0,1 1 1 0 0,-1-1 0 0 0,0 0-1 0 0,1 1 1 0 0,-1-1-68 0 0,2 0 74 0 0,0-1 0 0 0,0 1 0 0 0,0 0 1 0 0,1-1-1 0 0,-1 1 0 0 0,0 0 0 0 0,0-1 0 0 0,1 1 0 0 0,-1-1 0 0 0,0 1 1 0 0,0-1-1 0 0,1 1 0 0 0,-1-1 0 0 0,1 0 0 0 0,-1 1 0 0 0,1-1 0 0 0,-1 0 0 0 0,1 1 1 0 0,-1-1-1 0 0,1 0 0 0 0,-1 0 0 0 0,1 0 0 0 0,0 1 0 0 0,0-1 0 0 0,-1 0 0 0 0,1 0 1 0 0,0 0-1 0 0,0 0 0 0 0,0 0-74 0 0,-3-27 1431 0 0,4 16-1295 0 0,0 0 0 0 0,1 0 0 0 0,0 0 0 0 0,1 1 0 0 0,0-1 0 0 0,1 1 0 0 0,1 0 0 0 0,-1 0 0 0 0,2 0 0 0 0,-1 1 0 0 0,2-1 0 0 0,2-3-136 0 0,5-5 0 0 0,-8 10 0 0 0,-1 1 0 0 0,2 0 0 0 0,-1 0 0 0 0,1 1 0 0 0,0 0 0 0 0,0 0 0 0 0,7-4 0 0 0,5-2-238 0 0,0 1 0 0 0,15-7 238 0 0,0 5-7058 0 0,-22 11 177 0 0</inkml:trace>
  <inkml:trace contextRef="#ctx0" brushRef="#br0" timeOffset="678.96">755 277 10136 0 0,'6'-7'490'0'0,"-3"6"-394"0"0,6-6 451 0 0,-8 6-154 0 0,-1 1 106 0 0,0 0 12 0 0,0 0 1 0 0,0 1-404 0 0,-1 0 1 0 0,1 0-1 0 0,0 0 1 0 0,0 0 0 0 0,-1 0-1 0 0,1 0 1 0 0,-1 0-1 0 0,1 0 1 0 0,-1 0 0 0 0,1 0-1 0 0,-1 0 1 0 0,1-1-1 0 0,-2 2-108 0 0,-4 9 567 0 0,4-4-490 0 0,-1 0 0 0 0,0 0 0 0 0,-1-1 0 0 0,1 1-1 0 0,-1-1 1 0 0,0 0 0 0 0,-1 0 0 0 0,-4 5-77 0 0,-9 8 1447 0 0,-19 15-1447 0 0,8-7 151 0 0,-2 0 1439 0 0,-29 20-1590 0 0,35-28 442 0 0,19-15-439 0 0,-1 1-1 0 0,0-1 1 0 0,0 0-1 0 0,0 0 1 0 0,-1-1-1 0 0,1 0 1 0 0,-6 1-3 0 0,10-3 0 0 0,0 0 0 0 0,-1 0 0 0 0,1-1 0 0 0,0 1-1 0 0,0-1 1 0 0,0 0 0 0 0,-1 0 0 0 0,1 0 0 0 0,0 0 0 0 0,0-1 0 0 0,0 1 0 0 0,-1-1 0 0 0,1 0 0 0 0,0 0 0 0 0,0 0 0 0 0,0 0 0 0 0,0-1 0 0 0,1 1-1 0 0,-1-1 1 0 0,0 0 0 0 0,-9-6 0 0 0,10 8 0 0 0,1-1 0 0 0,-1 0 0 0 0,1 0 0 0 0,-1 0 0 0 0,1 0 0 0 0,0 0 0 0 0,-1 0 0 0 0,1-1 0 0 0,0 1 0 0 0,0 0 0 0 0,0-1 0 0 0,0 1 0 0 0,0-1 0 0 0,0 1 0 0 0,0-2 0 0 0,-3-4 0 0 0,1 0 0 0 0,1-1 0 0 0,-1 1 0 0 0,1-1 0 0 0,0 0 0 0 0,1 1 0 0 0,0-1 0 0 0,0 0 0 0 0,1 0 0 0 0,0 0 0 0 0,0 0 0 0 0,1-5 0 0 0,-1 12 0 0 0,0 0 0 0 0,0 1 0 0 0,0-1 0 0 0,0 1 0 0 0,0-1 0 0 0,0 1 0 0 0,0-1 0 0 0,0 1 0 0 0,0-1 0 0 0,0 1 0 0 0,1-1 0 0 0,-1 1 0 0 0,0-1 0 0 0,0 1 0 0 0,0 0 0 0 0,1-1 0 0 0,-1 1 0 0 0,0-1 0 0 0,0 1 0 0 0,1 0 0 0 0,-1-1 0 0 0,1 1 0 0 0,5-5 0 0 0,-2 5 0 0 0,1 1 0 0 0,0-1 0 0 0,0 1 0 0 0,-1 0 0 0 0,1 0 0 0 0,-1 1 0 0 0,1-1 0 0 0,-1 1 0 0 0,1 0 0 0 0,11 8 0 0 0,0 1 0 0 0,-1 1 0 0 0,0 0 0 0 0,12 13 0 0 0,18 16 0 0 0,-29-29 0 0 0,0 0 0 0 0,1 0 0 0 0,0-2 0 0 0,13 7 0 0 0,6 1-6 0 0,6 2-188 0 0,-15-8-4949 0 0,-26-12-905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9:1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1 100 4608 0 0,'19'-9'208'0'0,"-18"8"-203"0"0,0 1 1 0 0,0-1-1 0 0,-1 0 1 0 0,1 1-1 0 0,0-1 0 0 0,-1 0 1 0 0,1 1-1 0 0,0-1 1 0 0,-1 0-1 0 0,1 0 0 0 0,-1 0 1 0 0,1 0-1 0 0,-1 0 1 0 0,0 1-1 0 0,1-1 1 0 0,-1 0-1 0 0,0 0 0 0 0,0 0 1 0 0,1 0-1 0 0,-1 0 1 0 0,0 0-1 0 0,0 0 0 0 0,0-1-5 0 0,0 1 139 0 0,0-1 0 0 0,0 1 0 0 0,0-1 0 0 0,1 1 0 0 0,-1 0 0 0 0,0-1 0 0 0,1 1 0 0 0,-1 0 0 0 0,1-1 0 0 0,0 1 0 0 0,0-1-139 0 0,13-17 5464 0 0,-14 19-5443 0 0,0 0 1 0 0,0-1-1 0 0,0 1 1 0 0,1 0-1 0 0,-1 0 1 0 0,0-1-1 0 0,0 1 1 0 0,0 0-1 0 0,0 0 1 0 0,1-1-1 0 0,-1 1 1 0 0,0 0-1 0 0,0-1 1 0 0,0 1-1 0 0,0 0 1 0 0,0 0-1 0 0,0-1 1 0 0,0 1-1 0 0,0 0 1 0 0,0-1-1 0 0,0 1 1 0 0,0 0-1 0 0,0-1 1 0 0,0 1-1 0 0,0 0 1 0 0,0 0-1 0 0,0-1 1 0 0,0 1-1 0 0,0 0 1 0 0,-1-1-1 0 0,1 1 1 0 0,0 0-1 0 0,0 0 1 0 0,0-1-1 0 0,0 1 1 0 0,-1 0-22 0 0,1 0 45 0 0,0-1-1 0 0,0 1 1 0 0,-1 0 0 0 0,1-1 0 0 0,0 1 0 0 0,0-1-1 0 0,0 1 1 0 0,0 0 0 0 0,0-1 0 0 0,-1 1 0 0 0,1 0-1 0 0,0-1 1 0 0,0 1 0 0 0,0-1 0 0 0,0 1 0 0 0,0 0-1 0 0,0-1 1 0 0,0 1 0 0 0,0-1 0 0 0,1 1-1 0 0,-1 0 1 0 0,0-1 0 0 0,0 1 0 0 0,0-1 0 0 0,0 1-1 0 0,0 0 1 0 0,1-1 0 0 0,-1 1 0 0 0,0 0 0 0 0,0-1-1 0 0,0 1 1 0 0,1 0 0 0 0,-1-1-45 0 0,1 1 51 0 0,-1 0-1 0 0,0 0 1 0 0,0-1 0 0 0,0 1-1 0 0,1 0 1 0 0,-1 0 0 0 0,0-1-1 0 0,0 1 1 0 0,0 0 0 0 0,0 0-1 0 0,0-1 1 0 0,0 1 0 0 0,1 0-1 0 0,-1 0 1 0 0,0-1 0 0 0,0 1-1 0 0,0 0 1 0 0,0-1 0 0 0,0 1-1 0 0,0 0 1 0 0,0-1 0 0 0,0 1-1 0 0,0 0 1 0 0,0 0 0 0 0,0-1-51 0 0,2-2 1155 0 0,-1 3-752 0 0,-1 0-224 0 0,0 0-98 0 0,1 1-37 0 0,0 1-1 0 0,-1-1 1 0 0,0 1-1 0 0,1-1 0 0 0,-1 1 1 0 0,0-1-1 0 0,0 1 1 0 0,0-1-1 0 0,0 1 1 0 0,0-1-1 0 0,0 1-43 0 0,0-1 33 0 0,0 1-1 0 0,0-1 1 0 0,0 1-1 0 0,0-1 1 0 0,0 1-1 0 0,0-1 1 0 0,0 1 0 0 0,1-1-1 0 0,-1 1 1 0 0,1-1-1 0 0,-1 1-32 0 0,1-1 12 0 0,0 1 3 0 0,0-1-1 0 0,0 1 1 0 0,-1-1 0 0 0,1 1 0 0 0,0-1 0 0 0,-1 1 0 0 0,1-1 0 0 0,-1 1 0 0 0,0 0 0 0 0,1-1-1 0 0,-1 1 1 0 0,0 0 0 0 0,0-1 0 0 0,0 1 0 0 0,0 0 0 0 0,-1 0 0 0 0,1-1 0 0 0,0 1 0 0 0,-1-1-1 0 0,1 2-14 0 0,-1-1 16 0 0,1 1 0 0 0,0-1 0 0 0,0 0-1 0 0,0 0 1 0 0,1 1 0 0 0,-1-1-1 0 0,0 0 1 0 0,1 0 0 0 0,0 1-1 0 0,-1-1 1 0 0,1 0 0 0 0,1 1-16 0 0,-1 0 21 0 0,0 0 0 0 0,0 0-1 0 0,0-1 1 0 0,-1 1 0 0 0,1 0 0 0 0,-1 1 0 0 0,1-1 0 0 0,-1 0-1 0 0,0 1-20 0 0,-3 19 180 0 0,2 0 0 0 0,1 19-180 0 0,0-36 26 0 0,0 0 0 0 0,0 0-1 0 0,-1 0 1 0 0,0-1 0 0 0,-1 3-26 0 0,1-3 24 0 0,0 1 0 0 0,0-1 0 0 0,1 1-1 0 0,-1 0 1 0 0,1 1-24 0 0,1 45 195 0 0,-2-38-78 0 0,1 0-1 0 0,0 0 0 0 0,2 0 0 0 0,1 10-116 0 0,1 3 141 0 0,-4-21-102 0 0,1 0 0 0 0,0 0 0 0 0,0 0 0 0 0,0-1 0 0 0,1 1 0 0 0,0 0 0 0 0,0 0-39 0 0,-1-4 10 0 0,0 0 0 0 0,1 1 0 0 0,-1-1 0 0 0,0 1 0 0 0,0-1 0 0 0,-1 1 0 0 0,1 0 0 0 0,0-1 0 0 0,-1 1 0 0 0,0 0 0 0 0,0 0 0 0 0,0-1 0 0 0,0 1 0 0 0,0 0 0 0 0,0 0-10 0 0,0-1 10 0 0,0 0 0 0 0,0 0-1 0 0,0 0 1 0 0,1 0 0 0 0,-1 0-1 0 0,0 0 1 0 0,1 0 0 0 0,0 0 0 0 0,-1 0-1 0 0,1 0 1 0 0,1 1-10 0 0,-1-1 8 0 0,0 0 1 0 0,0-1 0 0 0,-1 1-1 0 0,1 0 1 0 0,-1 0-1 0 0,1-1 1 0 0,-1 1-1 0 0,1 0 1 0 0,-1 0-1 0 0,0 0 1 0 0,0 0-1 0 0,0 0 1 0 0,0-1-1 0 0,0 1 1 0 0,-1 1-9 0 0,1-3 3 0 0,0 1-1 0 0,0-1 1 0 0,0 1-1 0 0,1-1 1 0 0,-1 1-1 0 0,0-1 1 0 0,0 1 0 0 0,0-1-1 0 0,0 1 1 0 0,0 0-1 0 0,1-1 1 0 0,-1 0-1 0 0,0 1 1 0 0,0-1 0 0 0,1 1-1 0 0,-1-1 1 0 0,0 1-1 0 0,1-1 1 0 0,-1 1-1 0 0,1-1 1 0 0,-1 0 0 0 0,0 1-1 0 0,1-1 1 0 0,-1 0-1 0 0,1 0 1 0 0,-1 1-1 0 0,1-1 1 0 0,-1 0 0 0 0,1 0-1 0 0,-1 1-2 0 0,4 1 20 0 0,-3-1-10 0 0,0 0-1 0 0,0 0 0 0 0,-1-1 0 0 0,1 1 0 0 0,0 0 0 0 0,0-1 0 0 0,0 1 1 0 0,0 0-1 0 0,0-1 0 0 0,1 1 0 0 0,-1-1 0 0 0,0 0 0 0 0,0 1 0 0 0,0-1 1 0 0,0 0-1 0 0,0 0 0 0 0,1 0 0 0 0,-1 0 0 0 0,0 0 0 0 0,0 0 0 0 0,0 0 1 0 0,1 0-10 0 0,27-5 218 0 0,-25 4-198 0 0,1 0 7 0 0,0-1 1 0 0,0 1-1 0 0,0-1 0 0 0,-1 0 0 0 0,1 0 0 0 0,0-1 0 0 0,-1 1 0 0 0,0-1 0 0 0,4-3-27 0 0,13-7 70 0 0,-18 12-62 0 0,-1 0-1 0 0,1-1 1 0 0,-1 1-1 0 0,0 0 1 0 0,0-1 0 0 0,1 0-1 0 0,-1 1 1 0 0,0-1-1 0 0,0 0 1 0 0,-1 0 0 0 0,1 0-1 0 0,0 0 1 0 0,-1 0-1 0 0,1-1-7 0 0,15-21 191 0 0,-14 22-165 0 0,-1-1-1 0 0,0 0 0 0 0,0 1 1 0 0,0-1-1 0 0,0 0 1 0 0,0-1-1 0 0,0 1 1 0 0,-1 0-1 0 0,1 0 1 0 0,-1-1-1 0 0,1-2-25 0 0,-2 3-5 0 0,0 0 0 0 0,1 0 0 0 0,-1 0 0 0 0,1 0 0 0 0,0 0 0 0 0,0 0 1 0 0,0 0-1 0 0,1 1 0 0 0,-1-1 0 0 0,0 0 0 0 0,1 1 0 0 0,0-1 0 0 0,0 0 5 0 0,-1 2-6 0 0,0-1 1 0 0,-1 1-1 0 0,1 0 1 0 0,-1-1-1 0 0,1 1 1 0 0,-1-1-1 0 0,1 1 1 0 0,-1 0-1 0 0,0-1 1 0 0,0 1-1 0 0,0-1 1 0 0,1 1-1 0 0,-2-1 1 0 0,1 1-1 0 0,0-1 6 0 0,0 0-4 0 0,0 1-1 0 0,0-1 0 0 0,0 1 0 0 0,0-1 1 0 0,0 1-1 0 0,0-1 0 0 0,1 1 1 0 0,-1-1-1 0 0,0 1 0 0 0,1 0 1 0 0,-1-1-1 0 0,1 1 0 0 0,0-1 0 0 0,-1 1 1 0 0,1-1 4 0 0,0 1-1 0 0,0 1 0 0 0,-1-1 1 0 0,1 0-1 0 0,-1 0 0 0 0,0 0 1 0 0,1 0-1 0 0,-1 0 0 0 0,0 0 1 0 0,1 0-1 0 0,-1 0 0 0 0,0 0 1 0 0,0 0-1 0 0,0 0 0 0 0,0-1 1 0 0,0 1-1 0 0,0 0 0 0 0,0 0 1 0 0,0 0-1 0 0,-1 0 0 0 0,1 0 1 0 0,0 0 0 0 0,-1 0 0 0 0,1-1 0 0 0,0 1 0 0 0,0 0 0 0 0,0-1 0 0 0,0 1 0 0 0,0 0 0 0 0,0-1 0 0 0,0 1 0 0 0,0 0 0 0 0,0-2 0 0 0,0 3 0 0 0,1-1-1 0 0,-1 1 0 0 0,0-1 0 0 0,0 1 0 0 0,-1 0 0 0 0,1-1 1 0 0,0 1-1 0 0,0-1 0 0 0,0 1 0 0 0,0 0 0 0 0,0-1 1 0 0,0 1-1 0 0,0-1 0 0 0,-1 1 0 0 0,1 0 0 0 0,0-1 1 0 0,0 1-1 0 0,-1 0 0 0 0,1-1 0 0 0,0 1 0 0 0,0 0 1 0 0,-1-1-1 0 0,1 1 0 0 0,0 0 0 0 0,-1 0 0 0 0,1-1 1 0 0,0 1-1 0 0,-1 0 0 0 0,1 0 0 0 0,-1 0 0 0 0,1 0 1 0 0,0-1-1 0 0,-1 1 0 0 0,1 0 0 0 0,-1 0 0 0 0,1 0 0 0 0,0 0 1 0 0,-1 0-1 0 0,1 0 0 0 0,-1 0 0 0 0,1 0 0 0 0,0 0 1 0 0,-1 0-1 0 0,1 0 0 0 0,-1 0 0 0 0,1 1 0 0 0,-1-1 1 0 0,-14 1-34 0 0,13 0 38 0 0,0 0-1 0 0,0-1 1 0 0,0 1 0 0 0,0 0-1 0 0,0 0 1 0 0,0 0-1 0 0,0 0 1 0 0,0 0-1 0 0,0 1 1 0 0,1-1 0 0 0,-1 1-1 0 0,0-1 1 0 0,1 1-1 0 0,-2 1-3 0 0,-17 29-140 0 0,1-4 22 0 0,17-26 118 0 0,1 0 0 0 0,-1 0 0 0 0,0 0 0 0 0,1 1 0 0 0,0-1 0 0 0,-1 0 0 0 0,1 1 0 0 0,0-1 0 0 0,0 1 0 0 0,0 0 0 0 0,1-1 0 0 0,-1 1 0 0 0,0 0 0 0 0,1-1 0 0 0,0 1 0 0 0,0 0 0 0 0,0 0 0 0 0,0-1 0 0 0,0 4 0 0 0,-1 12 0 0 0,0-16 1 0 0,1-1 0 0 0,0 1-1 0 0,-1-1 1 0 0,1 1 0 0 0,0-1 0 0 0,0 1 0 0 0,0 0 0 0 0,0-1 0 0 0,0 1 0 0 0,1-1 0 0 0,-1 1 0 0 0,0-1-1 0 0,1 1 1 0 0,-1-1 0 0 0,1 1 0 0 0,-1-1 0 0 0,1 1-1 0 0,0-1 11 0 0,-1 0 1 0 0,1 1-1 0 0,-1-1 0 0 0,0 0 1 0 0,1 1-1 0 0,-1-1 0 0 0,0 0 1 0 0,0 1-1 0 0,0-1 0 0 0,0 1 1 0 0,0-1-1 0 0,0 2-11 0 0,-1-2 9 0 0,1 1 0 0 0,0 0-1 0 0,0-1 1 0 0,0 1 0 0 0,1 0 0 0 0,-1-1 0 0 0,0 1 0 0 0,0-1 0 0 0,1 1-1 0 0,-1-1 1 0 0,1 2-9 0 0,0-1 0 0 0,0-1 0 0 0,0 1 0 0 0,0 0 0 0 0,-1-1 0 0 0,1 1 0 0 0,-1 0 0 0 0,1 0 0 0 0,-1-1 0 0 0,1 1 0 0 0,-1 0 0 0 0,0 0 0 0 0,0 0 0 0 0,0 0 0 0 0,0-2 0 0 0,0 1 0 0 0,0-1 0 0 0,0 1 0 0 0,-1-1 0 0 0,1 0 0 0 0,0 1 0 0 0,0-1 0 0 0,0 1 0 0 0,0-1 0 0 0,0 0 0 0 0,0 1 0 0 0,0-1 0 0 0,0 1 0 0 0,0-1 0 0 0,0 0 0 0 0,1 1 0 0 0,-1-1 0 0 0,0 1 0 0 0,0-1 0 0 0,0 0 0 0 0,0 1 0 0 0,1-1 0 0 0,-1 0 0 0 0,0 1 0 0 0,0-1 0 0 0,1 0 0 0 0,-1 1 0 0 0,0-1 0 0 0,0 0 0 0 0,1 1 0 0 0,-1-1 0 0 0,0 0 0 0 0,1 0 0 0 0,-1 1 0 0 0,0-1 0 0 0,1 0 0 0 0,-1 0 0 0 0,1 0 0 0 0,-1 0 0 0 0,0 0 0 0 0,1 0 0 0 0,-1 1 0 0 0,1-1 0 0 0,0 0 0 0 0,2 2-9 0 0,1 1 0 0 0,0-1 0 0 0,0 0-1 0 0,0-1 1 0 0,0 1 0 0 0,0-1 0 0 0,0 1-1 0 0,0-1 1 0 0,1-1 0 0 0,-1 1-1 0 0,0 0 1 0 0,1-1 0 0 0,-1 0 0 0 0,0 0-1 0 0,2-1 10 0 0,2 0 39 0 0,0-1-1 0 0,0-1 0 0 0,0 1 1 0 0,0-1-1 0 0,-1-1 1 0 0,4-1-39 0 0,11-6-136 0 0,-14 6 163 0 0,-1 0 0 0 0,0 0 0 0 0,-1 0 0 0 0,1-1-1 0 0,-1 0 1 0 0,0-1 0 0 0,-1 1 0 0 0,3-5-27 0 0,-3 4 20 0 0,0-1 0 0 0,-1 0 0 0 0,0 0 0 0 0,0 0-1 0 0,-1-1-19 0 0,15-29 29 0 0,-14 31-16 0 0,-1 0 0 0 0,0 0 1 0 0,0-1-1 0 0,1-4-13 0 0,-1 3 4 0 0,0 1-1 0 0,0-1 1 0 0,3-5-4 0 0,5-3 39 0 0,-8 13-37 0 0,0 0 0 0 0,0 0-1 0 0,-1-1 1 0 0,1 1 0 0 0,-1-1 0 0 0,0 1 0 0 0,-1-1-1 0 0,1 0-1 0 0,-1-8 0 0 0,-1 11-1 0 0,0 0 0 0 0,0-1-1 0 0,1 1 1 0 0,-1 0 0 0 0,1-1-1 0 0,-1 1 1 0 0,1 0 0 0 0,0 0-1 0 0,0-1 2 0 0,0 1-3 0 0,0 0-1 0 0,0 0 1 0 0,0 0-1 0 0,0 0 1 0 0,0-1-1 0 0,0 1 1 0 0,0 0-1 0 0,-1-1 1 0 0,1 1-1 0 0,-1 0 1 0 0,0-1-1 0 0,0 1 0 0 0,0-1 1 0 0,0 1-1 0 0,0-1 1 0 0,0 1-1 0 0,-1-1 4 0 0,1 2 0 0 0,0 0 0 0 0,-1 0 0 0 0,1 0 0 0 0,0 0 0 0 0,0 0 0 0 0,0 0 0 0 0,0 0 0 0 0,0 1 0 0 0,0-1 0 0 0,0 0 0 0 0,0 0 0 0 0,0 0 0 0 0,0 0 0 0 0,0 0 0 0 0,1 0 0 0 0,-1 0 0 0 0,0 0 0 0 0,1 0 0 0 0,-1 0 0 0 0,1 0 0 0 0,-1 1 0 0 0,1-1 0 0 0,-1 0 0 0 0,1 0 0 0 0,-1 1 0 0 0,0-1 0 0 0,0 1-1 0 0,0-1 1 0 0,1 0 0 0 0,-1 1 0 0 0,0-1-1 0 0,0 0 1 0 0,0 1 0 0 0,0-1 0 0 0,0 0-1 0 0,0 1 1 0 0,0-1 0 0 0,0 0 0 0 0,0 1-1 0 0,0-1 1 0 0,-1 0 0 0 0,1 1-1 0 0,0-1 1 0 0,0 1 0 0 0,-1-1 0 0 0,1 0-1 0 0,0 1 1 0 0,-1-1 0 0 0,1 1 0 0 0,0-1-1 0 0,-1 1 1 0 0,1-1 0 0 0,-1 1 0 0 0,1-1-1 0 0,-1 1 1 0 0,1 0 0 0 0,-1-1 0 0 0,1 1-1 0 0,-1 0 1 0 0,0-1 0 0 0,1 1 0 0 0,-1 0-1 0 0,1 0 1 0 0,-1-1 0 0 0,0 1 0 0 0,0 0 0 0 0,-5 3-54 0 0,5-3 57 0 0,0 0-5 0 0,1 0 1 0 0,-1 0-1 0 0,1 0 1 0 0,-1 1-1 0 0,1-1 0 0 0,-1 0 1 0 0,1 0-1 0 0,-1 1 1 0 0,1-1-1 0 0,-1 0 0 0 0,1 1 1 0 0,-1-1-1 0 0,1 0 1 0 0,-1 1-1 0 0,1-1 1 0 0,-1 0-1 0 0,1 1 0 0 0,0-1 1 0 0,-1 1-1 0 0,1-1 1 0 0,0 1-1 0 0,-1-1 0 0 0,1 1 1 0 0,0-1-1 0 0,0 1 1 0 0,-1 0-1 0 0,1-1 1 0 0,0 1-1 0 0,0-1 0 0 0,0 1 1 0 0,0-1-1 0 0,0 1 1 0 0,0 0-1 0 0,0-1 0 0 0,0 1 1 0 0,0-1-1 0 0,0 1 1 0 0,0-1-1 0 0,0 1 0 0 0,1 0 1 0 0,-1-1-1 0 0,0 1 2 0 0,0 1-6 0 0,0 0-1 0 0,0-1 1 0 0,0 1-1 0 0,0 0 1 0 0,0 0-1 0 0,0 0 1 0 0,-1-1-1 0 0,1 1 1 0 0,0 0-1 0 0,-1 0 0 0 0,0-1 1 0 0,1 1-1 0 0,-2 0 7 0 0,-3 18-69 0 0,10 0 54 0 0,-4-18 15 0 0,0 0 0 0 0,-1 0 1 0 0,1 0-1 0 0,0 1 0 0 0,-1-1 0 0 0,0 0 0 0 0,1 0 0 0 0,-1 1 0 0 0,0 1 0 0 0,-5 24-8 0 0,4-23 25 0 0,0 0 0 0 0,0 0-1 0 0,0 0 1 0 0,0 0 0 0 0,1 0 0 0 0,0 0 0 0 0,0 0-1 0 0,0 0 1 0 0,1 0 0 0 0,0 0 0 0 0,0 0-1 0 0,0 0 1 0 0,1 0 0 0 0,1 5-17 0 0,5 3 12 0 0,-6-10-12 0 0,-1-1 0 0 0,1 1 0 0 0,0 0 0 0 0,-1 0 0 0 0,0 0 1 0 0,0 0-1 0 0,1 0 0 0 0,-2 0 0 0 0,1 0 0 0 0,0 0 0 0 0,-1 0 0 0 0,1 0 0 0 0,-1 1 0 0 0,0-1 0 0 0,0 2 0 0 0,-1-3 10 0 0,1-1-1 0 0,0 1 1 0 0,-1-1 0 0 0,1 1-1 0 0,0 0 1 0 0,0-1-1 0 0,0 1 1 0 0,0-1-1 0 0,0 1 1 0 0,0 0-1 0 0,1-1 1 0 0,-1 1-1 0 0,0-1 1 0 0,1 1 0 0 0,0-1-1 0 0,-1 1 1 0 0,1-1-1 0 0,0 1 1 0 0,-1-1-1 0 0,1 0 1 0 0,0 1-1 0 0,0-1 1 0 0,0 0-1 0 0,0 0 1 0 0,1 1-10 0 0,9 15 115 0 0,-10-14-105 0 0,1-1 1 0 0,0 1-1 0 0,0 0 1 0 0,0 0-1 0 0,0-1 0 0 0,0 0 1 0 0,2 2-11 0 0,-1-2 8 0 0,0 1 12 0 0,1 0 0 0 0,-1 0 0 0 0,1-1 0 0 0,0 1 1 0 0,0-1-1 0 0,0 0 0 0 0,0 0 0 0 0,0 0 0 0 0,0-1 0 0 0,0 1 0 0 0,2-1-20 0 0,19 4 80 0 0,-23-4-71 0 0,0-1-1 0 0,-1 0 0 0 0,1 0 1 0 0,0 1-1 0 0,0-1 0 0 0,0-1 1 0 0,0 1-1 0 0,-1 0 0 0 0,1 0 1 0 0,0-1-1 0 0,0 1 0 0 0,0-1-8 0 0,-2 1-93 0 0,1 0 0 0 0,0-1-1 0 0,-1 1 1 0 0,1-1-1 0 0,0 1 1 0 0,-1-1-1 0 0,1 1 1 0 0,0-1 0 0 0,-1 1-1 0 0,1-1 1 0 0,-1 0-1 0 0,1 1 1 0 0,-1-1-1 0 0,0 0 1 0 0,1 1-1 0 0,-1-1 1 0 0,0 0 0 0 0,1 0-1 0 0,-1 1 1 0 0,0-1-1 0 0,0 0 1 0 0,0 0-1 0 0,0 0 1 0 0,1 1 0 0 0,-1-1-1 0 0,0 0 1 0 0,-1 0 93 0 0,1-8-1282 0 0</inkml:trace>
  <inkml:trace contextRef="#ctx0" brushRef="#br0" timeOffset="221.731">538 408 2760 0 0,'-21'-9'125'0'0,"21"9"-123"0"0,0 0 1 0 0,0 0-1 0 0,0 0 0 0 0,-1 0 0 0 0,1 0 1 0 0,0 0-1 0 0,0 0 0 0 0,0 0 0 0 0,0 0 0 0 0,0 0 1 0 0,0 0-1 0 0,-1 0 0 0 0,1 0 0 0 0,0 0 0 0 0,0 0 1 0 0,0 0-1 0 0,0 0 0 0 0,0 0 0 0 0,0-1 1 0 0,0 1-1 0 0,0 0 0 0 0,0 0 0 0 0,-1 0 0 0 0,1 0 1 0 0,0 0-1 0 0,0 0 0 0 0,0 0 0 0 0,0-1 0 0 0,0 1 1 0 0,0 0-1 0 0,0 0 0 0 0,0 0 0 0 0,0 0 1 0 0,0 0-1 0 0,0 0 0 0 0,0-1 0 0 0,0 1 0 0 0,0 0 1 0 0,0 0-1 0 0,0 0 0 0 0,0 0 0 0 0,0 0 0 0 0,0 0 1 0 0,0-1-1 0 0,0 1 0 0 0,0 0 0 0 0,0 0 1 0 0,0 0-1 0 0,0 0 0 0 0,0 0 0 0 0,0 0 0 0 0,1 0 1 0 0,-1-1-3 0 0,0 1 17 0 0,0 0 1 0 0,0-1 0 0 0,0 1-1 0 0,0 0 1 0 0,1 0 0 0 0,-1-1-1 0 0,0 1 1 0 0,0 0 0 0 0,0-1-1 0 0,0 1 1 0 0,0-1 0 0 0,0 1 0 0 0,0 0-1 0 0,0-1 1 0 0,0 1 0 0 0,0 0-1 0 0,0-1 1 0 0,0 1 0 0 0,-1 0-1 0 0,1-1 1 0 0,0 1 0 0 0,0 0-1 0 0,0-1 1 0 0,0 1 0 0 0,0 0-1 0 0,-1 0 1 0 0,1-1 0 0 0,0 1 0 0 0,0 0-1 0 0,-1-1-17 0 0,1 1 2603 0 0,8-7 7399 0 0,4-3-8090 0 0,0 6-1859 0 0,0 1-1 0 0,0 0 1 0 0,0 1-1 0 0,1 0 1 0 0,5 0-53 0 0,66 1 204 0 0,-54 1-58 0 0,108 8-1987 0 0,-96-8 1131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2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538 25 8264 0 0,'0'0'182'0'0,"13"-8"452"0"0,-8 4-594 0 0,-2-2 129 0 0,-2 5 703 0 0,-17-4 3589 0 0,6 5-3919 0 0,1 0-1 0 0,0 1 1 0 0,0 0-1 0 0,0 1 1 0 0,0 0-1 0 0,0 0 1 0 0,-3 2-542 0 0,6-2 233 0 0,-31 8 999 0 0,1 3 0 0 0,-27 13-1232 0 0,42-16 131 0 0,1 1 0 0 0,0 1 0 0 0,0 1 0 0 0,-17 15-131 0 0,34-25 36 0 0,1-1 0 0 0,-1 1-1 0 0,1-1 1 0 0,-1 1 0 0 0,1 0 0 0 0,0 0-1 0 0,0 0 1 0 0,1 0 0 0 0,-1 0 0 0 0,1 0-1 0 0,-1 0 1 0 0,1 1 0 0 0,0 0-36 0 0,0-3-2 0 0,1 1 1 0 0,0 0-1 0 0,0-1 1 0 0,0 1-1 0 0,0 0 1 0 0,0 0-1 0 0,0-1 0 0 0,1 1 1 0 0,-1 0-1 0 0,0-1 1 0 0,1 1-1 0 0,-1 0 1 0 0,1-1-1 0 0,0 1 0 0 0,-1-1 1 0 0,1 1-1 0 0,0-1 1 0 0,0 1-1 0 0,0-1 1 0 0,0 1-1 0 0,0-1 0 0 0,1 0 1 0 0,-1 0-1 0 0,0 0 1 0 0,0 1-1 0 0,1-1 1 0 0,0 0 1 0 0,7 5-103 0 0,2 0 0 0 0,-1 0 0 0 0,1-1 0 0 0,0-1 1 0 0,9 3 102 0 0,-5-1 0 0 0,0 0 0 0 0,11 6 0 0 0,5 4 0 0 0,20 6 0 0 0,-20-9 0 0 0,19 11 0 0 0,-17-6 0 0 0,-20-12 0 0 0,0 1 0 0 0,0 0 0 0 0,-1 1 0 0 0,0 0 0 0 0,6 7 0 0 0,-14-12 37 0 0,-1 0-47 0 0,-1-1 0 0 0,0 0 0 0 0,1 1 0 0 0,-1 0 0 0 0,0-1 0 0 0,0 1-1 0 0,1 2 11 0 0,-2-4 24 0 0,-1 0 0 0 0,0 0-1 0 0,0-1 1 0 0,0 1-1 0 0,1 0 1 0 0,-1 0-1 0 0,0-1 1 0 0,0 1-1 0 0,0 0 1 0 0,0 0 0 0 0,0 0-1 0 0,-1-1 1 0 0,1 1-1 0 0,0 0 1 0 0,0 0-1 0 0,0-1 1 0 0,-1 1 0 0 0,1 0-1 0 0,0-1 1 0 0,-1 1-1 0 0,1 0 1 0 0,-1-1-1 0 0,1 1 1 0 0,-1 0-1 0 0,1-1 1 0 0,-1 1 0 0 0,1-1-1 0 0,-1 1 1 0 0,1-1-1 0 0,-1 1 1 0 0,0-1-1 0 0,1 0 1 0 0,-1 1-1 0 0,0-1 1 0 0,1 0 0 0 0,-1 1-1 0 0,0-1 1 0 0,0 0-24 0 0,-10 6 202 0 0,-1-1 1 0 0,0-1 0 0 0,0 0 0 0 0,0-1 0 0 0,0 0-1 0 0,-3 0-202 0 0,-24 2-191 0 0,-13 0 191 0 0,29-4 89 0 0,20-1-89 0 0,-42 4 0 0 0,-1-2 0 0 0,0-2 0 0 0,-12-3 0 0 0,19 0 0 0 0,13 1 0 0 0,-1-2 0 0 0,-3-1 0 0 0,9 1 0 0 0,8 2 0 0 0,0-1 0 0 0,1 0 0 0 0,-3-2 0 0 0,14 5-4 0 0,0-1 0 0 0,0 1 0 0 0,0-1-1 0 0,0 0 1 0 0,0 1 0 0 0,1-1 0 0 0,-1 0 0 0 0,0 1-1 0 0,0-1 1 0 0,1 0 0 0 0,-1 0 0 0 0,0 0-1 0 0,1 0 5 0 0,-9-8-2514 0 0,10 8-2684 0 0,5-4-1586 0 0</inkml:trace>
  <inkml:trace contextRef="#ctx0" brushRef="#br0" timeOffset="273.055">831 269 15664 0 0,'12'0'694'0'0,"-14"5"20"0"0,2-4-707 0 0,-1-1 1 0 0,1 1 0 0 0,0-1-1 0 0,-1 1 1 0 0,1-1-1 0 0,0 1 1 0 0,-1-1-1 0 0,1 1 1 0 0,0-1 0 0 0,-1 1-1 0 0,1-1 1 0 0,0 1-1 0 0,0-1 1 0 0,0 1-1 0 0,0 0 1 0 0,0-1 0 0 0,0 1-1 0 0,0-1 1 0 0,0 1-1 0 0,0 0 1 0 0,0-1-1 0 0,0 1 1 0 0,0-1 0 0 0,0 1-1 0 0,0-1 1 0 0,0 1-1 0 0,0 0 1 0 0,1-1-1 0 0,-1 1 1 0 0,0-1 0 0 0,0 1-1 0 0,1-1 1 0 0,-1 1-1 0 0,1-1 1 0 0,-1 1-1 0 0,0-1 1 0 0,1 1 0 0 0,-1-1-9 0 0,2 1 1 0 0,-1 0 0 0 0,0 0 0 0 0,0 0 0 0 0,0 0 0 0 0,0 0 0 0 0,0 0 0 0 0,0 0 0 0 0,0 1 0 0 0,0-1 0 0 0,0 0 0 0 0,0 1 0 0 0,-1-1 0 0 0,1 0 0 0 0,0 1 0 0 0,-1-1 0 0 0,0 1 0 0 0,1-1 0 0 0,-1 1 0 0 0,0-1 0 0 0,1 1 0 0 0,-1-1 0 0 0,0 1 0 0 0,0 1 0 0 0,0-1 45 0 0,0 1-1 0 0,1 0 0 0 0,-1-1 1 0 0,1 1-1 0 0,0-1 0 0 0,0 1 1 0 0,0-1-1 0 0,0 0 0 0 0,1 1 1 0 0,0 1-45 0 0,7 13 503 0 0,1 39 1030 0 0,-8-45-1192 0 0,0 1-1 0 0,0-1 0 0 0,-1 1 0 0 0,-1 1-340 0 0,0-2 68 0 0,1 0 0 0 0,0 0 0 0 0,1-1-1 0 0,3 10-67 0 0,4 28-1 0 0,-8-37 7 0 0,1-1 0 0 0,0 0 0 0 0,0 0-1 0 0,1-1 1 0 0,3 9-6 0 0,-1-8 102 0 0,-1 0 0 0 0,-1 1-1 0 0,0-1 1 0 0,-1 1-1 0 0,0 1-101 0 0,-1-10 35 0 0,0 1 0 0 0,0-1 0 0 0,0 0 0 0 0,0 1 0 0 0,0-1 0 0 0,0 0 0 0 0,1 0 0 0 0,-1 0 0 0 0,1 0 0 0 0,0 1-35 0 0,-1-2 26 0 0,0 0 0 0 0,0-1 0 0 0,0 1 0 0 0,-1 0 0 0 0,1 0 0 0 0,0 0 0 0 0,0 0 0 0 0,-1 1 0 0 0,1-1-1 0 0,-1 0 1 0 0,1 0 0 0 0,-1 0 0 0 0,1 0 0 0 0,-1 1 0 0 0,0-1 0 0 0,0 0 0 0 0,1 0 0 0 0,-1 1 0 0 0,0-1 0 0 0,0 0 0 0 0,0 0 0 0 0,0 1 0 0 0,-1-1 0 0 0,1 0 0 0 0,0 0 0 0 0,0 1-1 0 0,-1-1 1 0 0,1 0 0 0 0,-1 0 0 0 0,0 1-26 0 0,-1 1 103 0 0,2-2-83 0 0,-1 0-1 0 0,1-1 1 0 0,-1 1-1 0 0,1 0 1 0 0,0 0 0 0 0,-1-1-1 0 0,1 1 1 0 0,0 0-1 0 0,0 0 1 0 0,-1-1-1 0 0,1 1 1 0 0,0 0-1 0 0,0 1-19 0 0,0-2-5 0 0,0 1-1 0 0,1-1 1 0 0,-1 1-1 0 0,0 0 1 0 0,1-1-1 0 0,-1 1 1 0 0,0-1-1 0 0,1 1 1 0 0,-1-1-1 0 0,1 1 1 0 0,-1-1-1 0 0,1 0 1 0 0,-1 1-1 0 0,1-1 0 0 0,-1 0 1 0 0,1 1-1 0 0,0-1 1 0 0,-1 0-1 0 0,1 1 1 0 0,-1-1-1 0 0,1 0 1 0 0,0 0-1 0 0,-1 0 1 0 0,1 0-1 0 0,0 0 1 0 0,0 0 5 0 0,0 1-932 0 0,0-2 768 0 0,-1 1 1 0 0,1 0 0 0 0,-1-1 0 0 0,1 1-1 0 0,-1-1 1 0 0,0 1 0 0 0,1-1 0 0 0,-1 1-1 0 0,0-1 1 0 0,0 1 0 0 0,1-1 0 0 0,-1 1-1 0 0,0-1 1 0 0,0 1 0 0 0,0-1 0 0 0,1 0 163 0 0,-3-9-1358 0 0</inkml:trace>
  <inkml:trace contextRef="#ctx0" brushRef="#br0" timeOffset="535.847">856 336 2304 0 0,'-21'-10'101'0'0,"20"10"-99"0"0,1 0 1 0 0,0 0-1 0 0,0 0 0 0 0,0 0 0 0 0,0 0 1 0 0,-1 0-1 0 0,1 0 0 0 0,0 0 0 0 0,0-1 0 0 0,0 1 1 0 0,-1 0-1 0 0,1 0 0 0 0,0 0 0 0 0,0 0 0 0 0,0 0 1 0 0,0 0-1 0 0,0 0 0 0 0,-1-1 0 0 0,1 1 1 0 0,0 0-1 0 0,0 0 0 0 0,0 0 0 0 0,0 0 0 0 0,0 0 1 0 0,0-1-1 0 0,0 1 0 0 0,-1 0 0 0 0,1 0 0 0 0,0 0 1 0 0,0-1-1 0 0,0 1 0 0 0,0 0 0 0 0,0 0 1 0 0,0 0-1 0 0,0 0 0 0 0,0-1 0 0 0,0 1 0 0 0,0 0 1 0 0,0 0-1 0 0,0 0 0 0 0,0-1 0 0 0,0 1 0 0 0,0 0 1 0 0,1 0-1 0 0,-1 0 0 0 0,0 0 0 0 0,0-1 0 0 0,0 1 1 0 0,0 0-1 0 0,0 0 0 0 0,0 0 0 0 0,0 0 1 0 0,0-1-1 0 0,1 1 0 0 0,-1 0 0 0 0,0 0 0 0 0,0 0 1 0 0,0 0-1 0 0,0 0 0 0 0,1 0 0 0 0,-1 0 0 0 0,0-1-2 0 0,7-2 389 0 0,-4 2 397 0 0,0 0 1 0 0,0 0-1 0 0,0 0 1 0 0,0 0-1 0 0,0 0 1 0 0,1 1-1 0 0,-1-1 1 0 0,0 1-1 0 0,0 0 1 0 0,1 0-1 0 0,-1 0 1 0 0,1 1-787 0 0,0-1 340 0 0,1 1-1 0 0,-1 0 1 0 0,0 0 0 0 0,0 1-1 0 0,0-1 1 0 0,1 1 0 0 0,-2 0-1 0 0,5 2-339 0 0,10 4 506 0 0,-16-8-408 0 0,-1 0 1 0 0,1 1-1 0 0,0-1 0 0 0,-1 1 0 0 0,1 0 0 0 0,-1-1 1 0 0,1 1-1 0 0,-1 0 0 0 0,1 0 0 0 0,-1 0 0 0 0,1 0 1 0 0,-1 0-1 0 0,0 0 0 0 0,0 1 0 0 0,0-1 0 0 0,1 0-98 0 0,0 7 771 0 0,-2-7-715 0 0,0 0 1 0 0,1 0-1 0 0,-1-1 0 0 0,0 1 1 0 0,0 0-1 0 0,1 0 1 0 0,-1-1-1 0 0,0 1 1 0 0,1 0-1 0 0,-1-1 0 0 0,1 1 1 0 0,-1 0-1 0 0,1-1 1 0 0,-1 1-1 0 0,1-1 0 0 0,-1 1 1 0 0,1-1-1 0 0,0 1 1 0 0,-1-1-1 0 0,1 1-56 0 0,15 8 286 0 0,-13-8-281 0 0,0 0 0 0 0,0 1 0 0 0,0 0 0 0 0,0-1 0 0 0,0 1 1 0 0,-1 0-1 0 0,1 0 0 0 0,-1 1 0 0 0,1-1 0 0 0,1 2-5 0 0,4 7 18 0 0,-6-8 122 0 0,1 0-1 0 0,0 1 0 0 0,-1 0 1 0 0,0-1-1 0 0,0 1 0 0 0,2 4-139 0 0,-4-7 33 0 0,1 0 0 0 0,-1 1 0 0 0,0-1-1 0 0,0 1 1 0 0,0-1 0 0 0,0 0 0 0 0,0 1 0 0 0,0-1 0 0 0,0 0-1 0 0,0 1 1 0 0,0-1 0 0 0,-1 0 0 0 0,1 1 0 0 0,-1-1-1 0 0,1 0 1 0 0,-1 1 0 0 0,1-1 0 0 0,-1 0 0 0 0,0 0-1 0 0,1 0 1 0 0,-1 1 0 0 0,0-1 0 0 0,0 0 0 0 0,0 0-33 0 0,-2 3 97 0 0,-1 0 0 0 0,1 0 0 0 0,-1 0 1 0 0,0 0-1 0 0,-1-1 0 0 0,1 1 0 0 0,-1-1 1 0 0,1 0-1 0 0,-1-1 0 0 0,0 1 0 0 0,0-1 1 0 0,0 0-1 0 0,0 0 0 0 0,-2 0-97 0 0,-21 5 64 0 0,0-2-1 0 0,-1-1 1 0 0,-9 0-64 0 0,36-4-391 0 0,0 0 0 0 0,0 0 1 0 0,0 0-1 0 0,0 0 1 0 0,0-1-1 0 0,0 1 0 0 0,0-1 1 0 0,0 1-1 0 0,0-1 0 0 0,0 0 391 0 0,-3 0-3218 0 0,-4-2-3442 0 0</inkml:trace>
  <inkml:trace contextRef="#ctx0" brushRef="#br0" timeOffset="909.389">1158 505 9216 0 0,'45'-1'650'0'0,"24"-3"-456"0"0,-58 3 546 0 0,-1 0 1 0 0,0-1-1 0 0,0 0 0 0 0,-1-1 0 0 0,7-2-740 0 0,0-1 1391 0 0,1 1-1 0 0,15-3-1390 0 0,-17 5 278 0 0,0-1 0 0 0,0-1-1 0 0,13-6-277 0 0,-17 6 0 0 0,-1-1 0 0 0,0 0 0 0 0,0-1 0 0 0,-1 0 0 0 0,0-1 0 0 0,4-3 0 0 0,-12 9 0 0 0,0 0-1 0 0,0 0 0 0 0,0 0 0 0 0,0 0 0 0 0,0 0 1 0 0,0 0-1 0 0,-1 0 0 0 0,1 0 0 0 0,-1-1 1 0 0,1 1-1 0 0,-1 0 0 0 0,0 0 0 0 0,0 0 0 0 0,0-1 1 0 0,0 1-1 0 0,0-2 1 0 0,1-17 590 0 0,-1 21-571 0 0,0 0 0 0 0,0-1 1 0 0,0 1-1 0 0,0 0 0 0 0,0-1 1 0 0,0 1-1 0 0,0 0 0 0 0,0-1 1 0 0,0 1-1 0 0,0 0 0 0 0,0 0 0 0 0,0-1 1 0 0,0 1-1 0 0,0 0 0 0 0,-1-1 1 0 0,1 1-1 0 0,0 0 0 0 0,0-1 1 0 0,0 1-1 0 0,0 0 0 0 0,-1 0 1 0 0,1-1-1 0 0,0 1 0 0 0,0 0 0 0 0,-1 0 1 0 0,1-1-1 0 0,0 1 0 0 0,0 0 1 0 0,-1 0-20 0 0,-12-5 341 0 0,-19 2-15 0 0,26 3-243 0 0,-1 0-73 0 0,0 0-1 0 0,0 0 1 0 0,-1 1-1 0 0,1 0 0 0 0,0 0 1 0 0,0 1-1 0 0,0 0 1 0 0,1 0-1 0 0,-1 0 0 0 0,0 1 1 0 0,1 0-1 0 0,-1 1 0 0 0,1-1 1 0 0,0 1-1 0 0,0 0 1 0 0,1 1-1 0 0,-1-1 0 0 0,1 1 1 0 0,0 0-1 0 0,0 1 1 0 0,0-1-1 0 0,1 1 0 0 0,0 0-9 0 0,0 0 27 0 0,0-1 0 0 0,1 1 0 0 0,0-1-1 0 0,0 1 1 0 0,1 0 0 0 0,-1 0 0 0 0,1 0-1 0 0,1 0 1 0 0,-1 0 0 0 0,1 1 0 0 0,0-1-1 0 0,0 0 1 0 0,1 1 0 0 0,0-1 0 0 0,0 5-27 0 0,1-2 321 0 0,-1-8-278 0 0,0 0 0 0 0,0 1 0 0 0,0-1 0 0 0,0 0 0 0 0,0 0 0 0 0,0 0 0 0 0,0 1 0 0 0,1-1 0 0 0,-1 0 0 0 0,0 0 0 0 0,1 0 0 0 0,-1 0 0 0 0,1 0 0 0 0,-1 0 0 0 0,1 0 0 0 0,0 0 0 0 0,-1 0 0 0 0,1 0 0 0 0,0 0 0 0 0,0 0 0 0 0,0 0 0 0 0,0-1 0 0 0,-1 1 0 0 0,1 0 0 0 0,0 0-43 0 0,9 5-198 0 0,-7-4 153 0 0,1 0-1 0 0,-1 1 1 0 0,1-1-1 0 0,0-1 1 0 0,0 1-1 0 0,-1 0 1 0 0,1-1-1 0 0,0 0 1 0 0,4 1 45 0 0,14 1 101 0 0,1-2 0 0 0,0 0 0 0 0,0-1 0 0 0,0-2 1 0 0,-1 0-1 0 0,15-4-101 0 0,26-11-2841 0 0,-50 12 1428 0 0,13-3-4914 0 0</inkml:trace>
  <inkml:trace contextRef="#ctx0" brushRef="#br0" timeOffset="1205.948">1904 322 10592 0 0,'0'0'818'0'0,"-1"1"-288"0"0,-3 1 59 0 0,1-1 1 0 0,-1 1-1 0 0,1-1 1 0 0,-1 0-1 0 0,1 0 1 0 0,-4 0-590 0 0,3 0 567 0 0,-1 0 1 0 0,1 0 0 0 0,0 1 0 0 0,0-1 0 0 0,0 1-1 0 0,-4 2-567 0 0,-1 1 308 0 0,0 1-1 0 0,0 1 0 0 0,1-1 1 0 0,-1 1-1 0 0,2 1 0 0 0,-7 6-307 0 0,2 0 440 0 0,9-11-403 0 0,0 0 0 0 0,0 0-1 0 0,1 0 1 0 0,-1 1 0 0 0,1-1-1 0 0,0 1 1 0 0,0 0 0 0 0,0 0-1 0 0,1-1 1 0 0,-2 4-37 0 0,3-5 68 0 0,-1 0 1 0 0,0 0-1 0 0,1 0 1 0 0,-1-1-1 0 0,1 1 1 0 0,0 0-1 0 0,-1 0 1 0 0,1 0-1 0 0,0 0 1 0 0,0 0-1 0 0,1 0 0 0 0,-1 0 1 0 0,0 0-1 0 0,0 0 1 0 0,1 0-1 0 0,0 0 1 0 0,-1 0-1 0 0,1-1 1 0 0,0 1-1 0 0,0 0 1 0 0,0 0-1 0 0,0-1 1 0 0,0 1-1 0 0,0 0 0 0 0,0-1 1 0 0,0 1-1 0 0,1-1 1 0 0,-1 0-1 0 0,1 1-68 0 0,4 3-15 0 0,1 0 1 0 0,0-1-1 0 0,0 0 0 0 0,1 0 0 0 0,-1-1 0 0 0,1 1 1 0 0,0-2-1 0 0,0 1 0 0 0,0-1 0 0 0,0 0 1 0 0,0-1-1 0 0,0 0 0 0 0,0 0 0 0 0,7-1 15 0 0,9 0-30 0 0,0-2 0 0 0,0 0-1 0 0,-1-2 1 0 0,13-3 30 0 0,-24 3-653 0 0,-1 0 0 0 0,1 0 0 0 0,-1-1-1 0 0,0-1 1 0 0,-1 0 0 0 0,2-1 653 0 0,-4 2-1181 0 0,12-6-5558 0 0</inkml:trace>
  <inkml:trace contextRef="#ctx0" brushRef="#br0" timeOffset="1805.108">2263 170 13824 0 0,'0'8'1430'0'0,"2"36"-695"0"0,2 1 0 0 0,5 14-735 0 0,-7-41 555 0 0,5 24 517 0 0,-3 0 0 0 0,-1 15-1072 0 0,-2-34 228 0 0,0-16-3 0 0,-1-1 1 0 0,1 1-1 0 0,-1-1 1 0 0,-1 1 0 0 0,1-1-1 0 0,-1 0 1 0 0,0 1-1 0 0,-1 1-225 0 0,1-6-8 0 0,-1-1 0 0 0,1 0 1 0 0,0 0-1 0 0,0 0 0 0 0,-1 0 0 0 0,1-1 0 0 0,-1 1 0 0 0,1 0 0 0 0,-1 0 0 0 0,1-1 0 0 0,-1 1 0 0 0,1-1 0 0 0,-1 1 0 0 0,1-1 0 0 0,-1 0 0 0 0,1 0 0 0 0,-1 0 0 0 0,0 0 1 0 0,1 0-1 0 0,-1 0 0 0 0,0 0 0 0 0,0 0 8 0 0,-1-2-115 0 0,1 0 1 0 0,0 0 0 0 0,-1 0-1 0 0,1 0 1 0 0,0 0-1 0 0,0 0 1 0 0,0 0 0 0 0,0-1-1 0 0,0 1 1 0 0,1-1-1 0 0,-1 0 1 0 0,1 1 0 0 0,0-1-1 0 0,0 0 1 0 0,-1-1 114 0 0,1 0-238 0 0,0-1 0 0 0,0 0 0 0 0,1 0 0 0 0,-1 1 0 0 0,1-1 1 0 0,0 0-1 0 0,0 0 0 0 0,1 0 0 0 0,0-1 238 0 0,1-5-611 0 0,0 1 0 0 0,1 0 0 0 0,0 0 0 0 0,1 0 0 0 0,0 1 0 0 0,1-1 0 0 0,0 1 0 0 0,5-7 611 0 0,-5 10-279 0 0,-1 0-1 0 0,1 0 1 0 0,1 1 0 0 0,-1 0 0 0 0,1-1 0 0 0,0 2 0 0 0,0-1 0 0 0,1 1 0 0 0,-1 0 0 0 0,1 0 0 0 0,0 1-1 0 0,7-3 280 0 0,5 0 322 0 0,0 0 0 0 0,1 2-1 0 0,-1 0 1 0 0,7 0-322 0 0,-21 4 192 0 0,-1-1 1 0 0,1 1-1 0 0,-1 0 1 0 0,1 1-1 0 0,-1-1 1 0 0,1 1-1 0 0,-1 0 0 0 0,1 0 1 0 0,-1 0-1 0 0,0 0 1 0 0,1 1-1 0 0,-1 0 1 0 0,0 0-1 0 0,0 0 1 0 0,0 0-1 0 0,0 1 0 0 0,-1-1 1 0 0,1 1-1 0 0,1 2-192 0 0,3 3 453 0 0,0 1 0 0 0,0 0 0 0 0,-1 0 0 0 0,0 0 0 0 0,-1 1 0 0 0,5 10-453 0 0,26 35 1016 0 0,3 19 960 0 0,-39-73-1752 0 0,-1-1 10 0 0,0 0 38 0 0,1 2 95 0 0,0 0-284 0 0,1-6 329 0 0,2-15-680 0 0,1 1-1 0 0,1 0 0 0 0,0 0 0 0 0,1 1 0 0 0,10-17 269 0 0,-14 29-186 0 0,0-1 0 0 0,0 1-1 0 0,0 0 1 0 0,1 0-1 0 0,0 0 1 0 0,0 1 0 0 0,0 0-1 0 0,0-1 1 0 0,1 1-1 0 0,2-1 187 0 0,3-3-470 0 0,1 1 0 0 0,-1 0 0 0 0,2 1 0 0 0,-1 0-1 0 0,1 0 1 0 0,6-1 470 0 0,-14 6-1 0 0,-1 1 0 0 0,1-1 0 0 0,-1 1 0 0 0,1 0 0 0 0,-1 0 0 0 0,0 0 0 0 0,1 0-1 0 0,-1 1 1 0 0,1 0 0 0 0,-1-1 0 0 0,0 1 0 0 0,1 0 0 0 0,-1 1 0 0 0,0-1 0 0 0,0 0 0 0 0,0 1 0 0 0,1 1 1 0 0,9 21 400 0 0,-13-22-309 0 0,0 0 1 0 0,0 0 0 0 0,0 0 0 0 0,0 0 0 0 0,0 0-1 0 0,0 0 1 0 0,0 0 0 0 0,-1 0 0 0 0,1 0 0 0 0,-1 0 0 0 0,1 0-1 0 0,-1 0 1 0 0,0-1 0 0 0,0 1 0 0 0,0 0 0 0 0,0 1-92 0 0,-5 11 508 0 0,1 1-19 0 0,3-6-200 0 0,0-1 0 0 0,-1 0 0 0 0,0 0 0 0 0,-1 2-289 0 0,1-3 2 0 0,0 0 0 0 0,1 0 1 0 0,-1 0-1 0 0,2 0 0 0 0,-1 1 0 0 0,1-1 0 0 0,0 0 0 0 0,1 6-2 0 0,0-11 3 0 0,0 0 0 0 0,0 1-1 0 0,0-1 1 0 0,0 0-1 0 0,1 0 1 0 0,-1 0-1 0 0,1 1 1 0 0,0-1-1 0 0,0 0 1 0 0,-1 0 0 0 0,1 0-1 0 0,0 0 1 0 0,1 0-1 0 0,-1-1 1 0 0,0 1-1 0 0,1 0 1 0 0,-1 0-1 0 0,1-1 1 0 0,-1 1 0 0 0,1-1-1 0 0,0 1 1 0 0,-1-1-1 0 0,1 0 1 0 0,0 0-1 0 0,0 1 1 0 0,0-1-1 0 0,1 0-1 0 0,4 1 129 0 0,0 0 1 0 0,0 0-1 0 0,0 0 1 0 0,0-1-1 0 0,0 0 1 0 0,0-1-1 0 0,0 0 1 0 0,1 0-131 0 0,-1 0 53 0 0,-1 0 1 0 0,0 0-1 0 0,0-1 0 0 0,1 0 1 0 0,-1 0-1 0 0,0-1 1 0 0,0 0-1 0 0,0 0 0 0 0,0 0 1 0 0,-1-1-1 0 0,1 1 1 0 0,0-1-1 0 0,-1-1 1 0 0,0 1-1 0 0,0-1 0 0 0,4-3-53 0 0,1-2 11 0 0,-1-1 0 0 0,0 0 0 0 0,0 0 0 0 0,-1-1 0 0 0,0 0 0 0 0,-1 0 0 0 0,0-1 0 0 0,0-2-11 0 0,-5 11-9 0 0,-1 0-1 0 0,0 0 1 0 0,0 0-1 0 0,0 0 0 0 0,-1 0 1 0 0,1 0-1 0 0,-1 0 0 0 0,1 0 1 0 0,-1 0-1 0 0,0 0 1 0 0,0 0-1 0 0,0 0 0 0 0,-1 0 1 0 0,1 0-1 0 0,-1 0 1 0 0,1 0-1 0 0,-1 0 0 0 0,0 0 1 0 0,0 0-1 0 0,-1 0 1 0 0,1 0-1 0 0,-1-1 10 0 0,-2-2-428 0 0,0 0 0 0 0,-1 1 0 0 0,0-1 0 0 0,1 1 0 0 0,-2 0 0 0 0,1 0 0 0 0,0 0-1 0 0,-7-3 429 0 0,6 4-1100 0 0</inkml:trace>
  <inkml:trace contextRef="#ctx0" brushRef="#br0" timeOffset="2158.457">3496 247 16527 0 0,'-2'-6'144'0'0,"-5"-9"514"0"0,-13 19 340 0 0,-88 24-484 0 0,102-26-446 0 0,0 0 0 0 0,-1 0 1 0 0,1 1-1 0 0,0-1 0 0 0,0 1 1 0 0,0 0-1 0 0,1 1 0 0 0,-4 2-68 0 0,6-4 0 0 0,0 1 0 0 0,0-1 0 0 0,0 1-1 0 0,1 0 1 0 0,-1-1 0 0 0,1 1 0 0 0,0 1-1 0 0,0-1 1 0 0,0 0 0 0 0,0 0-1 0 0,1 1 1 0 0,-1-1 0 0 0,1 1 0 0 0,0 0-1 0 0,-1 1 1 0 0,1 1 0 0 0,0 0 0 0 0,0 0 0 0 0,0-1 0 0 0,1 1 0 0 0,0 5 0 0 0,0-8 0 0 0,1-1 0 0 0,-1 1 0 0 0,1 0 0 0 0,0-1 0 0 0,0 1 0 0 0,0 0 0 0 0,0-1 0 0 0,0 1 0 0 0,0-1 0 0 0,1 0 0 0 0,0 1 0 0 0,-1-1 0 0 0,3 2 0 0 0,5 5 0 0 0,0-1 0 0 0,1 0 0 0 0,0 0 0 0 0,1-1 0 0 0,0 0 0 0 0,0-1 0 0 0,4 2 0 0 0,38 23 0 0 0,-28-15 0 0 0,-16-5 0 0 0,-8-7 0 0 0,-1-2 0 0 0,2 7 0 0 0,-4-2 0 0 0,0-6 85 0 0,-1 1-1 0 0,1-1 0 0 0,-1 0 0 0 0,1 0 0 0 0,0 0 0 0 0,-1-1 0 0 0,0 1 0 0 0,1 0 0 0 0,-1-1 0 0 0,1 0 0 0 0,-1 1 1 0 0,0-1-1 0 0,0 0-84 0 0,-11 1 386 0 0,-2 1-215 0 0,-1 0 0 0 0,0-1 0 0 0,1-1-1 0 0,-5-1-170 0 0,-39 1-951 0 0,44 3 344 0 0,14-2 287 0 0,-1-1-1 0 0,1 1 0 0 0,0-1 0 0 0,-1 1 0 0 0,1-1 0 0 0,0 0 0 0 0,-1 0 1 0 0,1 0-1 0 0,0 0 0 0 0,-1 0 0 0 0,1-1 0 0 0,0 1 0 0 0,-1-1 0 0 0,1 1 1 0 0,-2-2 320 0 0,0 0-5664 0 0</inkml:trace>
  <inkml:trace contextRef="#ctx0" brushRef="#br0" timeOffset="2597.102">3742 319 12896 0 0,'0'0'997'0'0,"-9"9"-508"0"0,8-9-371 0 0,-6 5 169 0 0,1 0 0 0 0,-1 1-1 0 0,1 0 1 0 0,0 0 0 0 0,0 0 0 0 0,1 1-1 0 0,0-1 1 0 0,0 1 0 0 0,0 1-1 0 0,-2 5-286 0 0,-5 12 2 0 0,9-20 2 0 0,1 0-1 0 0,-1 0 1 0 0,1 0 0 0 0,0 0 0 0 0,1 0-1 0 0,-1 0 1 0 0,1 1 0 0 0,0-1 0 0 0,0 0-1 0 0,1 1 1 0 0,-1 1-4 0 0,1-4 40 0 0,0 0 0 0 0,1-1-1 0 0,-1 1 1 0 0,1 0 0 0 0,-1 0 0 0 0,1-1-1 0 0,0 1 1 0 0,0 0 0 0 0,0-1 0 0 0,1 1 0 0 0,-1-1-1 0 0,0 1 1 0 0,1-1 0 0 0,0 0 0 0 0,-1 1-1 0 0,1-1 1 0 0,0 0 0 0 0,0 0 0 0 0,1 0-1 0 0,-1-1 1 0 0,0 1 0 0 0,0 0 0 0 0,1-1-1 0 0,-1 1 1 0 0,1-1 0 0 0,-1 0 0 0 0,1 0-1 0 0,0 0 1 0 0,0 0 0 0 0,-1-1 0 0 0,1 1 0 0 0,0-1-1 0 0,0 1 1 0 0,0-1-40 0 0,40 4 166 0 0,-25-1-116 0 0,0-2 1 0 0,1 0-1 0 0,10-2-50 0 0,13-1 33 0 0,-27 2-205 0 0,1-1 1 0 0,-1-1-1 0 0,0 0 1 0 0,0-1-1 0 0,0 0 1 0 0,0-2-1 0 0,2-1 172 0 0,-1 0-483 0 0,0 0 0 0 0,-1-2-1 0 0,0 0 1 0 0,0-1-1 0 0,-1 0 1 0 0,0-1 0 0 0,2-3 483 0 0,-14 11-84 0 0,0 0 0 0 0,-1 0 1 0 0,1 0-1 0 0,-1 0 1 0 0,1-1-1 0 0,-1 1 0 0 0,0 0 1 0 0,0-1-1 0 0,0 1 1 0 0,0-1-1 0 0,-1 1 1 0 0,1-1-1 0 0,0 1 84 0 0,-16-5 661 0 0,11 6-482 0 0,1 1-1 0 0,0-1 0 0 0,0 1 1 0 0,0-1-1 0 0,0 1 0 0 0,-1 0 1 0 0,1 0-1 0 0,0 1 0 0 0,0-1 1 0 0,0 1-1 0 0,-1-1 0 0 0,1 1 1 0 0,0 0-1 0 0,0 0 0 0 0,0 0 1 0 0,0 1-1 0 0,-1 0-178 0 0,-7 4 173 0 0,0 0 1 0 0,1 0-1 0 0,-9 8-173 0 0,7-6 297 0 0,7-4-213 0 0,-1-1 1 0 0,1 1 0 0 0,0 0-1 0 0,1 0 1 0 0,-1 1-1 0 0,1-1 1 0 0,0 1 0 0 0,0 0-1 0 0,0 0 1 0 0,-2 5-85 0 0,5-7 28 0 0,-1 0-1 0 0,1 0 1 0 0,0 0 0 0 0,0 1 0 0 0,0-1-1 0 0,1 0 1 0 0,-1 1 0 0 0,1 0-28 0 0,0-2 13 0 0,0-1 0 0 0,0 0 0 0 0,1 0-1 0 0,-1 0 1 0 0,0 1 0 0 0,1-1 0 0 0,-1 0 0 0 0,1 0 0 0 0,0 0 0 0 0,-1 0-1 0 0,1 0 1 0 0,0 0 0 0 0,0 0 0 0 0,-1 0 0 0 0,1 0 0 0 0,0 0-1 0 0,0 0 1 0 0,0 0 0 0 0,0-1 0 0 0,0 1 0 0 0,0 0 0 0 0,1-1 0 0 0,-1 1-1 0 0,0-1-12 0 0,3 2 34 0 0,0-1 0 0 0,0 0 0 0 0,0 0 0 0 0,0 0 0 0 0,0 0 1 0 0,0-1-1 0 0,0 0 0 0 0,1 0 0 0 0,-1 0 0 0 0,0 0 0 0 0,0-1 0 0 0,3 0-34 0 0,15 0 26 0 0,-16 1-43 0 0,0-1 1 0 0,0 1-1 0 0,-1-1 0 0 0,1 0 0 0 0,0-1 1 0 0,0 1-1 0 0,-1-1 0 0 0,1-1 0 0 0,-1 1 1 0 0,1 0-1 0 0,-1-1 0 0 0,0 0 0 0 0,0-1 1 0 0,0 1-1 0 0,-1-1 0 0 0,1 0 0 0 0,-1 0 1 0 0,0 0-1 0 0,0-1 0 0 0,0 1 1 0 0,0-1-1 0 0,-1 0 0 0 0,0 0 0 0 0,0 0 1 0 0,0-1-1 0 0,-1 1 0 0 0,1-2 17 0 0,1-6-87 0 0,4-14-5419 0 0,-6 11-395 0 0</inkml:trace>
  <inkml:trace contextRef="#ctx0" brushRef="#br0" timeOffset="3642.893">4269 322 11000 0 0,'0'0'248'0'0,"0"0"34"0"0,0 0 21 0 0,0 0-34 0 0,2 0-174 0 0,-1 1 22 0 0,1-1-1 0 0,0 1 1 0 0,-1-1 0 0 0,1 1 0 0 0,-1 0-1 0 0,1 0 1 0 0,-1-1 0 0 0,0 1 0 0 0,1 0-1 0 0,-1 0 1 0 0,0 0 0 0 0,1 1 0 0 0,-1-1-1 0 0,0 0 1 0 0,0 0 0 0 0,0 1 0 0 0,0-1-1 0 0,0 1 1 0 0,-1-1 0 0 0,1 0 0 0 0,0 1-1 0 0,-1 0 1 0 0,1-1 0 0 0,-1 1 0 0 0,1-1-1 0 0,-1 1 1 0 0,0 0 0 0 0,1-1-1 0 0,-1 1 1 0 0,0 1-117 0 0,3 10 421 0 0,10 16 600 0 0,-1-1 0 0 0,-2 2 0 0 0,0 4-1021 0 0,-5-18 113 0 0,-2 1 0 0 0,0 0 1 0 0,-1 0-1 0 0,-1 0 1 0 0,0 0-1 0 0,-2 8-113 0 0,0 21 992 0 0,1-30-948 0 0,-1 1 1 0 0,0-1 0 0 0,-1 0 0 0 0,-1 0 0 0 0,-1 4-45 0 0,-11 44-95 0 0,12-43 147 0 0,-2 1 0 0 0,-1-2 1 0 0,-3 8-53 0 0,8-23 40 0 0,1-4-29 0 0,0 0-1 0 0,0 0 1 0 0,0 0-1 0 0,0 0 1 0 0,0-1 0 0 0,0 1-1 0 0,-1 0 1 0 0,1 0 0 0 0,0 0-1 0 0,-1 0 1 0 0,1-1 0 0 0,0 1-1 0 0,-1 0 1 0 0,1 0 0 0 0,-1-1-1 0 0,1 1 1 0 0,-1 0 0 0 0,1-1-1 0 0,-1 1 1 0 0,0-1 0 0 0,1 1-1 0 0,-1 0 1 0 0,0-1 0 0 0,1 0-1 0 0,-2 1-10 0 0,1 0 20 0 0,1-1-1 0 0,-1 0 0 0 0,0 0 0 0 0,1 0 1 0 0,-1 0-1 0 0,0 0 0 0 0,0 0 0 0 0,1 0 1 0 0,-1 0-1 0 0,0 0 0 0 0,0 0 1 0 0,1 0-1 0 0,-1 0 0 0 0,0 0 0 0 0,1-1 1 0 0,-1 1-1 0 0,0 0 0 0 0,0 0 0 0 0,1-1 1 0 0,-1 1-1 0 0,1-1 0 0 0,-1 1 0 0 0,0 0 1 0 0,1-1-1 0 0,-1 1 0 0 0,1-1 0 0 0,-1 0 1 0 0,1 1-1 0 0,-1-1 0 0 0,1 1 1 0 0,0-1-1 0 0,-1 0 0 0 0,1 1-19 0 0,-2-3-51 0 0,1 1 0 0 0,-1-1 1 0 0,1 1-1 0 0,0-1 0 0 0,0 1 0 0 0,0-1 0 0 0,0-2 51 0 0,0 0-71 0 0,0 1 66 0 0,0-1 0 0 0,0 1 0 0 0,1 0 0 0 0,0 0 0 0 0,0-1 0 0 0,0 1 0 0 0,0 0 0 0 0,1 0 0 0 0,0-1 0 0 0,0-2 5 0 0,4-11 266 0 0,1 1-1 0 0,0-1 1 0 0,1 1 0 0 0,1 0 0 0 0,1 1-1 0 0,1 0 1 0 0,1-2-266 0 0,-7 11-170 0 0,0-1 0 0 0,0 1 1 0 0,-1-1-1 0 0,0 0 0 0 0,0-3 170 0 0,12-29-614 0 0,9-3 316 0 0,-7 11 88 0 0,6-14 210 0 0,-15 18 0 0 0,-7 23 0 0 0,1-1 0 0 0,-1 1 0 0 0,1 0 0 0 0,0 0 0 0 0,2-3 0 0 0,2-2 0 0 0,-4 7-10 0 0,0 0 0 0 0,0-1 0 0 0,-1 0 0 0 0,1 0 0 0 0,-1 1 0 0 0,1-2 10 0 0,-1 1-11 0 0,1-1 1 0 0,0 1-1 0 0,1-1 0 0 0,-1 1 0 0 0,0 0 0 0 0,1 0 0 0 0,2-2 11 0 0,-4 4 5 0 0,0 1 0 0 0,0-1 0 0 0,0 1-1 0 0,1 0 1 0 0,-1-1 0 0 0,0 1 0 0 0,1 0-1 0 0,-1 0 1 0 0,1 0 0 0 0,-1 0-1 0 0,1 0 1 0 0,0 0 0 0 0,-1 0 0 0 0,1 1-1 0 0,0-1 1 0 0,0 1 0 0 0,0-1 0 0 0,-1 1-1 0 0,1 0 1 0 0,0-1 0 0 0,0 1 0 0 0,0 0-1 0 0,0 0 1 0 0,0 0 0 0 0,-1 1 0 0 0,1-1-1 0 0,1 1-4 0 0,-1-1-4 0 0,0 1 0 0 0,0 0 0 0 0,0 0 0 0 0,0 0 0 0 0,0 0 0 0 0,-1 0 0 0 0,1 0 0 0 0,0 0 0 0 0,0 1 0 0 0,-1-1 0 0 0,1 1 0 0 0,-1-1 0 0 0,1 1 0 0 0,-1-1 0 0 0,0 1-1 0 0,0 0 1 0 0,0 0 0 0 0,0 0 0 0 0,0 0 0 0 0,0 0 0 0 0,0 0 0 0 0,0 0 4 0 0,3 10-119 0 0,-1-1 0 0 0,0 1-1 0 0,1 5 120 0 0,-3-12-25 0 0,0 1 32 0 0,0-1-1 0 0,0 1 0 0 0,-1-1 1 0 0,1 1-1 0 0,-1-1 0 0 0,-1 1 1 0 0,1 0-1 0 0,-1-1 0 0 0,-1 5-6 0 0,1-7 19 0 0,0 0-1 0 0,0 0 1 0 0,0 0 0 0 0,-1 0-1 0 0,1 0 1 0 0,-1-1 0 0 0,1 1-1 0 0,-1-1 1 0 0,0 1-1 0 0,0-1 1 0 0,0 0 0 0 0,-1 0-1 0 0,1 0 1 0 0,0 0 0 0 0,-1 0-1 0 0,1 0 1 0 0,-1-1-1 0 0,0 1-18 0 0,-12 6 92 0 0,12-5-67 0 0,-1-1 1 0 0,1 0 0 0 0,-1 0 0 0 0,0-1 0 0 0,0 1 0 0 0,0-1 0 0 0,0 0 0 0 0,0 0 0 0 0,0 0 0 0 0,0 0 0 0 0,0-1 0 0 0,-2 1-26 0 0,-24-2-276 0 0,27-1 262 0 0,6 0 12 0 0,6-2 3 0 0,60-16-1015 0 0,-2-4-1 0 0,34-17 1015 0 0,-65 26 272 0 0,20-3-272 0 0,20-8-61 0 0,-61 21-25 0 0,-6 2 63 0 0,0-1 0 0 0,-1 0 1 0 0,1 0-1 0 0,-1-1 1 0 0,0 1-1 0 0,4-5 23 0 0,-11 9 37 0 0,-1 0-1 0 0,0 0 0 0 0,0 0 0 0 0,0-1 1 0 0,0 1-1 0 0,0 0 0 0 0,0 0 1 0 0,0 0-1 0 0,1 0 0 0 0,-1 0 0 0 0,0 0 1 0 0,0 0-1 0 0,0 0 0 0 0,0 0 0 0 0,0 0 1 0 0,1-1-1 0 0,-1 1 0 0 0,0 0 0 0 0,0 0 1 0 0,0 0-1 0 0,0 0 0 0 0,1 0 1 0 0,-1 0-1 0 0,0 0 0 0 0,0 0 0 0 0,0 0 1 0 0,0 0-1 0 0,0 0 0 0 0,1 0 0 0 0,-1 0 1 0 0,0 0-1 0 0,0 1 0 0 0,0-1 0 0 0,0 0 1 0 0,1 0-1 0 0,-1 0-36 0 0,1 6 384 0 0,-5 11-140 0 0,-16 14-207 0 0,17-28-37 0 0,0 1-1 0 0,1-1 1 0 0,-1 1 0 0 0,1-1 0 0 0,0 1 0 0 0,0 0 0 0 0,0 0-1 0 0,1 0 1 0 0,-1 0 0 0 0,1 0 0 0 0,0 1 0 0 0,0-1 0 0 0,0 0-1 0 0,1 2 1 0 0,0-5 0 0 0,-1 0 0 0 0,1 0 0 0 0,0 0 0 0 0,-1 0 0 0 0,1 0 0 0 0,0 0 0 0 0,0 1 0 0 0,0-1 0 0 0,0 0 0 0 0,0 0 0 0 0,0 0 0 0 0,0 0 0 0 0,1 0 0 0 0,-1 0 0 0 0,0 0 0 0 0,1 1 0 0 0,-1-1 0 0 0,0 0 0 0 0,1 0 0 0 0,-1 0 0 0 0,1 0 0 0 0,0 0 0 0 0,-1 0 0 0 0,1-1 0 0 0,0 1 0 0 0,0 0 0 0 0,1 1 0 0 0,0-1 0 0 0,-1 1 0 0 0,2-1 0 0 0,-1 0 0 0 0,0 1 0 0 0,0-1 0 0 0,0 0 0 0 0,0-1 0 0 0,1 1 0 0 0,-1 0 0 0 0,0-1 0 0 0,1 1 0 0 0,-1-1 0 0 0,0 0 0 0 0,1 0 0 0 0,-1 1 0 0 0,1-2 0 0 0,-1 1 0 0 0,0 0 0 0 0,1 0 0 0 0,-1-1 0 0 0,0 1 0 0 0,3-2 0 0 0,8-2 0 0 0,0 0 0 0 0,0-2 0 0 0,10-4 0 0 0,-10 3 0 0 0,-6 4 0 0 0,-1-1 0 0 0,1 0 0 0 0,-1 0 0 0 0,4-5 0 0 0,-5 5 0 0 0,1 0 0 0 0,-1 0 0 0 0,0 0 0 0 0,1 1 0 0 0,0 0 0 0 0,2-1 0 0 0,65-25 472 0 0,-71 29-484 0 0,-1 0 0 0 0,1 0-1 0 0,-1 0 1 0 0,1 0-1 0 0,-1 0 1 0 0,1 1 0 0 0,-1-1-1 0 0,1 0 1 0 0,-1 1-1 0 0,1 0 1 0 0,-1-1 0 0 0,1 1-1 0 0,-1 0 1 0 0,0 0 0 0 0,1-1-1 0 0,-1 1 1 0 0,0 0-1 0 0,0 0 1 0 0,0 1 0 0 0,0-1-1 0 0,0 0 1 0 0,0 0-1 0 0,0 0 1 0 0,0 1 0 0 0,0-1-1 0 0,0 1 1 0 0,-1-1 0 0 0,1 0-1 0 0,0 1 1 0 0,-1-1-1 0 0,0 1 13 0 0,2 9 0 0 0,0-2 0 0 0,0-1 0 0 0,-1 0 0 0 0,0 1 0 0 0,-1-1 0 0 0,0 1 0 0 0,0-1 0 0 0,-1 3 0 0 0,-6 53 37 0 0,5-38-23 0 0,-1 1 0 0 0,-1-1 0 0 0,-6 18-14 0 0,-16 55-87 0 0,23-91 87 0 0,1 0 0 0 0,1 0 0 0 0,0 0 0 0 0,0 1 0 0 0,0-1 0 0 0,1 1 0 0 0,-1 7 0 0 0,1-13 18 0 0,-1 1 1 0 0,0-1-1 0 0,0 0 0 0 0,0 0 0 0 0,0 0 0 0 0,-1 0 0 0 0,1 0 0 0 0,-1 0 0 0 0,1 0 1 0 0,-3 2-19 0 0,1-1 90 0 0,1 0 0 0 0,-1 0 0 0 0,1 1 0 0 0,0-1 0 0 0,-1 3-90 0 0,2-4 23 0 0,-1 0 0 0 0,1 0 0 0 0,-1-1 0 0 0,0 1 0 0 0,0 0 0 0 0,0-1 0 0 0,0 1 0 0 0,0-1 0 0 0,-1 0 0 0 0,1 0 0 0 0,-1 0 0 0 0,0 0-1 0 0,1 0 1 0 0,-1 0 0 0 0,-2 0-23 0 0,-11 9-5662 0 0,4-3-1563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9:13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1 308 3224 0 0,'0'0'143'0'0,"0"0"171"0"0,0 0 617 0 0,0 0 263 0 0,0 0 57 0 0,0 0-80 0 0,0 0-385 0 0,0 0-166 0 0,0 0-38 0 0,0 0-4 0 0,0 0 12 0 0,0 0 2 0 0,0 0 0 0 0,0 0-40 0 0,0 0-170 0 0,0 0-78 0 0,0 0-14 0 0,0 0 0 0 0,0 0 12 0 0,0 0 2 0 0,0 0 0 0 0,0 0-7 0 0,0 0-28 0 0,0 0-11 0 0,0 0-3 0 0,12-3 401 0 0,-6 0-476 0 0,1-1-1 0 0,-2 0 0 0 0,1 0 1 0 0,0-1-1 0 0,-1 1 0 0 0,0-1 1 0 0,2-2-180 0 0,9-9 167 0 0,-6 8-105 0 0,1 0 0 0 0,0 0 0 0 0,0 1 0 0 0,0 0 0 0 0,1 1 0 0 0,0 1-1 0 0,2-1-61 0 0,-5 4 8 0 0,-1 0 1 0 0,1 1-1 0 0,0 0 0 0 0,-1 0 0 0 0,1 1 0 0 0,0 0 0 0 0,1 1-8 0 0,7-1 7 0 0,-16 0-2 0 0,1 0-1 0 0,-1 0 0 0 0,0 0 0 0 0,0 0 0 0 0,0 0 0 0 0,1 0 0 0 0,-1 1 0 0 0,0-1 0 0 0,0 1 0 0 0,0-1 0 0 0,0 0 0 0 0,1 1 0 0 0,-1 0 0 0 0,0-1 1 0 0,0 1-5 0 0,3 2 13 0 0,-1-2-7 0 0,0 0 0 0 0,0 1-1 0 0,-1-1 1 0 0,1 1 0 0 0,-1 0-1 0 0,1 0 1 0 0,-1 0 0 0 0,0 0 0 0 0,1 1-6 0 0,5 4 13 0 0,-1-1 27 0 0,-3-3-16 0 0,-1 1 0 0 0,1-2 0 0 0,0 1 0 0 0,0 0 0 0 0,0-1 0 0 0,0 0 0 0 0,1 1 0 0 0,2-1-24 0 0,14 6 157 0 0,-18-7-118 0 0,0 1 1 0 0,-1-1-1 0 0,1 0 0 0 0,0 0 0 0 0,0-1 0 0 0,0 1 0 0 0,0-1 0 0 0,-1 1 0 0 0,1-1 0 0 0,0 0 0 0 0,2 0-39 0 0,3-1 57 0 0,5 0 62 0 0,1 0 0 0 0,0-1 0 0 0,-1-1 0 0 0,1 0 0 0 0,-1-1-1 0 0,0 0 1 0 0,5-4-119 0 0,26-10 163 0 0,-43 17-94 0 0,-1 0-5 0 0,3-3-10 0 0,4-5-43 0 0,-8 6-12 0 0,1 1 1 0 0,0 1-3 0 0,0 1 0 0 0,0 0 0 0 0,0 0 0 0 0,0-1 0 0 0,0 1 0 0 0,0 0 0 0 0,0 0 0 0 0,-1-1 0 0 0,1 1 0 0 0,0 0 0 0 0,0 0 0 0 0,0-1 0 0 0,0 1 0 0 0,0 0 0 0 0,0 0 0 0 0,-1-1 0 0 0,1 1 0 0 0,0 0 0 0 0,0 0 0 0 0,0 0 0 0 0,-1 0 0 0 0,1-1 0 0 0,0 1 0 0 0,0 0 0 0 0,-1 0 0 0 0,1 0 0 0 0,0 0 0 0 0,0 0 0 0 0,-1 0 0 0 0,1-1 0 0 0,0 1 0 0 0,0 0 0 0 0,-1 0 0 0 0,1 0 0 0 0,0 0 0 0 0,0 0 0 0 0,-1 0-1 0 0,1 0 5 0 0,-8 1-90 0 0,8-1 84 0 0,-12 3-90 0 0,1 1-1 0 0,-1 0 1 0 0,1 0-1 0 0,0 1 0 0 0,0 1 1 0 0,0 0-1 0 0,1 0 1 0 0,0 1-1 0 0,0 1 96 0 0,-25 14 4 0 0,16-9-4 0 0,1 1 0 0 0,1 1 0 0 0,0 0 0 0 0,1 1 0 0 0,1 1 0 0 0,-1 2 0 0 0,-5 15 0 0 0,11-17 0 0 0,4-8 10 0 0,1 1 0 0 0,0 0 0 0 0,1 0-1 0 0,0 0 1 0 0,1 1 0 0 0,-2 7-10 0 0,5-16 31 0 0,-1 0 0 0 0,1-1 0 0 0,0 1 0 0 0,0-1 0 0 0,0 1-1 0 0,0 0 1 0 0,0-1 0 0 0,0 1 0 0 0,0 0 0 0 0,0-1 0 0 0,0 1 0 0 0,1-1 0 0 0,-1 1 0 0 0,1 0 0 0 0,-1-1-1 0 0,1 1 1 0 0,0-1 0 0 0,-1 1 0 0 0,1-1 0 0 0,0 0 0 0 0,0 1 0 0 0,0-1 0 0 0,1 1-31 0 0,8 13 422 0 0,-7-13-349 0 0,1 1 0 0 0,-1-1 0 0 0,1 1-1 0 0,-1-1 1 0 0,1 0 0 0 0,0-1 0 0 0,0 1 0 0 0,0-1-1 0 0,0 1 1 0 0,0-1 0 0 0,0 0 0 0 0,0-1-1 0 0,0 1 1 0 0,0-1 0 0 0,0 0 0 0 0,0 0-1 0 0,1 0 1 0 0,-1 0 0 0 0,2-1-73 0 0,0-1 72 0 0,9-4 50 0 0,-5 3-109 0 0,3-8-324 0 0,10-3-2440 0 0,-14 11 1303 0 0</inkml:trace>
  <inkml:trace contextRef="#ctx0" brushRef="#br0" timeOffset="329.948">559 527 5064 0 0,'0'0'389'0'0,"9"-5"22"0"0,-4 3 780 0 0,-1 1 0 0 0,1 0 0 0 0,0 0 0 0 0,0 1 0 0 0,1-1-1191 0 0,26 1 2096 0 0,-21 0-2027 0 0,-7 0 299 0 0,0 1 1 0 0,0 0-1 0 0,-1 0 1 0 0,1 0-1 0 0,0 1 1 0 0,-1-1-1 0 0,1 1 1 0 0,-1 0-1 0 0,0 0 1 0 0,1 0-1 0 0,-1 0 1 0 0,0 0-1 0 0,2 3-368 0 0,-4-4 43 0 0,0 0 1 0 0,0 0-1 0 0,0-1 1 0 0,-1 1-1 0 0,1 0 1 0 0,-1 0-1 0 0,1 0 0 0 0,-1 0 1 0 0,1 0-1 0 0,-1 0 1 0 0,1 0-1 0 0,-1 0 0 0 0,0 0 1 0 0,1 0-1 0 0,-1 0 1 0 0,0 0-1 0 0,0 0 0 0 0,0 1 1 0 0,0-1-1 0 0,0 0 1 0 0,0 0-1 0 0,0 0 0 0 0,0 0 1 0 0,-1 0-1 0 0,1 0 1 0 0,0 0-44 0 0,-1 2 48 0 0,0-1 1 0 0,0 1 0 0 0,0-1 0 0 0,0 0 0 0 0,0 1 0 0 0,-1-1-1 0 0,1 0 1 0 0,0 0 0 0 0,-2 1-49 0 0,-7 6 188 0 0,0 0 0 0 0,-1 0 1 0 0,0-2-1 0 0,0 1 0 0 0,-2-1-188 0 0,3-1 32 0 0,6-3 28 0 0,3-2-22 0 0,1-1-134 0 0,0 0-12 0 0,0 0 37 0 0,16 4 172 0 0,-6-3-155 0 0,0 0 0 0 0,0-1-1 0 0,1 0 1 0 0,-1-1 0 0 0,0 0-1 0 0,0-1 1 0 0,0 0-1 0 0,0 0 1 0 0,0-1 0 0 0,0 0-1 0 0,-1-1 1 0 0,1 0 0 0 0,0-1 54 0 0,-1-2-494 0 0</inkml:trace>
  <inkml:trace contextRef="#ctx0" brushRef="#br0" timeOffset="542.958">986 394 14976 0 0,'0'0'340'0'0,"0"0"50"0"0,0 0 24 0 0,0 0-55 0 0,2 0-236 0 0,7 2 68 0 0,1 0 1 0 0,-1-1-1 0 0,1 0 0 0 0,-1-1 0 0 0,9 0-191 0 0,-6-1 367 0 0,23 2 631 0 0,-15 0-880 0 0,0-1 0 0 0,4-1-118 0 0,20-1-1282 0 0,-28 1-5131 0 0</inkml:trace>
  <inkml:trace contextRef="#ctx0" brushRef="#br0" timeOffset="1220.144">1305 161 7832 0 0,'2'-11'361'0'0,"-2"9"-312"0"0,1 1-1 0 0,-1-1 1 0 0,1 0 0 0 0,-1 1-1 0 0,1-1 1 0 0,-1 1 0 0 0,1-1-1 0 0,0 1 1 0 0,0-1 0 0 0,0 1-49 0 0,5-11 1276 0 0,-6 11-980 0 0,1-1 1 0 0,0 1-1 0 0,0-1 1 0 0,-1 1-1 0 0,1 0 1 0 0,0 0-1 0 0,0-1 1 0 0,0 1-1 0 0,0 0 1 0 0,0 0-1 0 0,0 0 1 0 0,1 0 0 0 0,-1 0-1 0 0,0 0 1 0 0,1 0-297 0 0,11-7 989 0 0,-5 4-424 0 0,-1 0-1 0 0,0 0 1 0 0,1 0-1 0 0,0 1 0 0 0,1 0-564 0 0,10-1 282 0 0,0 1 0 0 0,1 0 0 0 0,0 2 0 0 0,0 0 0 0 0,0 1 0 0 0,1 1-282 0 0,17 0 204 0 0,-24 0-20 0 0,0 0-1 0 0,-1 1 0 0 0,1 1 0 0 0,-1 0 0 0 0,1 1 0 0 0,-1 1 0 0 0,1 0-183 0 0,4 1 261 0 0,0 0 0 0 0,1-1-1 0 0,5 0-260 0 0,-4-3 196 0 0,0-1 1 0 0,1 0-1 0 0,-1-2 0 0 0,18-3-196 0 0,-13 2 62 0 0,-19 1-40 0 0,1-1 0 0 0,-1 0 0 0 0,1 0 1 0 0,-1-1-1 0 0,0 1 0 0 0,0-1 0 0 0,1-1-22 0 0,9-4 52 0 0,-7 4-17 0 0,-1-1 0 0 0,1 0 0 0 0,-1 0 1 0 0,-1 0-1 0 0,1-1 0 0 0,-1 0 0 0 0,7-7-35 0 0,-14 12-3 0 0,1 1-9 0 0,0-1 0 0 0,0 0 0 0 0,0 0-1 0 0,0 0 1 0 0,-1 1 0 0 0,1-1 0 0 0,0 0 0 0 0,0 0 0 0 0,-1 0 0 0 0,1 0-1 0 0,-1 0 1 0 0,1 0 0 0 0,-1-1 0 0 0,1 0 12 0 0,-1 2-65 0 0,0-1 1 0 0,0 1-1 0 0,0-1 1 0 0,0 1-1 0 0,0-1 1 0 0,-1 0-1 0 0,1 1 1 0 0,0-1-1 0 0,0 1 1 0 0,0-1-1 0 0,-1 1 0 0 0,1-1 1 0 0,0 1-1 0 0,-1-1 1 0 0,1 1-1 0 0,0-1 1 0 0,-1 1-1 0 0,1 0 1 0 0,0-1-1 0 0,-1 1 1 0 0,1 0-1 0 0,-1-1 0 0 0,1 1 1 0 0,-1 0-1 0 0,1-1 1 0 0,-1 1-1 0 0,1 0 1 0 0,-1 0-1 0 0,1 0 1 0 0,-1-1-1 0 0,0 1 1 0 0,1 0-1 0 0,-1 0 0 0 0,1 0 1 0 0,-1 0-1 0 0,1 0 1 0 0,-1 0-1 0 0,0 0 1 0 0,1 0-1 0 0,-1 0 1 0 0,1 0-1 0 0,-1 1 1 0 0,0-1 64 0 0,-29 8-2469 0 0,23-6 1940 0 0,-58 24-2654 0 0,14-5 1953 0 0,12-5 969 0 0,-12 8 261 0 0,28-13 119 0 0,14-7 72 0 0,5-3 20 0 0,-1 1 1 0 0,1 1-1 0 0,0-1 0 0 0,0 0 1 0 0,0 1-1 0 0,-1 1-211 0 0,0 1 360 0 0,0 1 0 0 0,1-1 0 0 0,0 1 0 0 0,0 0 0 0 0,0 0 0 0 0,1 0 0 0 0,0 0 0 0 0,0 0 0 0 0,-1 7-360 0 0,-4 10 946 0 0,2 0 1 0 0,0 5-947 0 0,4-18 223 0 0,0 1-1 0 0,0-1 1 0 0,1 0-1 0 0,0 1 1 0 0,1-1-1 0 0,0 1 1 0 0,1-1-1 0 0,0 0 1 0 0,0 1-1 0 0,3 4-222 0 0,-4-13 44 0 0,1 1 0 0 0,0-1 0 0 0,0 0 0 0 0,1 0 0 0 0,-1 0 0 0 0,0 0 0 0 0,1 0 0 0 0,-1 0 0 0 0,1 0 0 0 0,-1 0 0 0 0,1-1 0 0 0,0 1 0 0 0,0-1 0 0 0,0 1 0 0 0,0-1 0 0 0,2 1-44 0 0,0 0 51 0 0,0 0 1 0 0,0-1 0 0 0,0 1-1 0 0,0-1 1 0 0,0 0 0 0 0,1 0 0 0 0,-1-1-1 0 0,1 1 1 0 0,0-1-52 0 0,7 0-116 0 0,1-1-1 0 0,-1 0 0 0 0,0 0 1 0 0,1-2-1 0 0,-1 1 1 0 0,3-3 116 0 0,10-3-3010 0 0,-13 1-4049 0 0</inkml:trace>
  <inkml:trace contextRef="#ctx0" brushRef="#br0" timeOffset="1558.822">2013 330 14888 0 0,'0'0'332'0'0,"0"0"50"0"0,0 0 26 0 0,5 12 101 0 0,-1 53 1077 0 0,-4-53-860 0 0,0 4 451 0 0,0 1 0 0 0,3 11-1177 0 0,-4-11 359 0 0,1-15-328 0 0,-1-1 0 0 0,1 1 0 0 0,0 0 0 0 0,0 0 0 0 0,0-1 0 0 0,0 1-1 0 0,0 0 1 0 0,1-1 0 0 0,-1 1 0 0 0,0 0 0 0 0,1-1 0 0 0,-1 1-31 0 0,1 0 17 0 0,0-1 0 0 0,0 1 0 0 0,-1-1 0 0 0,1 1 0 0 0,-1-1 0 0 0,1 1 0 0 0,-1 0-1 0 0,0-1 1 0 0,1 1 0 0 0,-1 0 0 0 0,0-1 0 0 0,0 1 0 0 0,0 0 0 0 0,0-1 0 0 0,0 1 0 0 0,-1 0-1 0 0,1-1 1 0 0,-1 1-17 0 0,1 12-815 0 0,3-5-3644 0 0,-3-9 3706 0 0,0 2-6199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9:17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312 4 9584 0 0,'0'0'438'0'0,"0"0"-8"0"0,1 0-276 0 0,3-3-96 0 0,-3 3 146 0 0,-1 0 57 0 0,0 0 10 0 0,0 0 41 0 0,0 0 169 0 0,0 0 79 0 0,0 0 15 0 0,-3 14 1153 0 0,-3-9-1423 0 0,0 0 0 0 0,0-1 0 0 0,0 0 0 0 0,-1 0 0 0 0,0 0 0 0 0,1-1 0 0 0,-1 0 0 0 0,-6 2-305 0 0,-17 8 514 0 0,4-1 126 0 0,-15 5-640 0 0,28-12 84 0 0,3 0 1 0 0,-1 1 0 0 0,1 0 0 0 0,0 1 0 0 0,1 0 0 0 0,-1 1-85 0 0,-12 8 152 0 0,15-11-56 0 0,0 0-1 0 0,0 1 1 0 0,0 0-1 0 0,-6 7-95 0 0,11-10 32 0 0,0-1 0 0 0,0 1 0 0 0,1-1 0 0 0,-1 1-1 0 0,1 0 1 0 0,-1 0 0 0 0,1 0 0 0 0,0 0-1 0 0,0 0 1 0 0,0 0 0 0 0,1 0 0 0 0,-1 0 0 0 0,1 0-1 0 0,-1 0 1 0 0,1 2-32 0 0,0-4 31 0 0,1 0-1 0 0,-1 1 1 0 0,0-1 0 0 0,1 0-1 0 0,-1 1 1 0 0,1-1 0 0 0,-1 0-1 0 0,1 0 1 0 0,0 1 0 0 0,-1-1-1 0 0,1 0 1 0 0,0 0-1 0 0,0 0 1 0 0,0 0 0 0 0,0 0-1 0 0,0 0 1 0 0,0 0 0 0 0,0 0-1 0 0,0-1 1 0 0,0 1-31 0 0,28 16 502 0 0,-20-13-292 0 0,-5-2-152 0 0,25 15 636 0 0,2-2 0 0 0,20 7-694 0 0,-30-13 157 0 0,-1 0-1 0 0,-1 2 1 0 0,15 10-157 0 0,-21-13 0 0 0,35 25-469 0 0,-42-31-419 0 0,1-4-6516 0 0,-3-1 1082 0 0</inkml:trace>
  <inkml:trace contextRef="#ctx0" brushRef="#br0" timeOffset="346.101">827 24 15232 0 0,'0'0'696'0'0,"0"0"-14"0"0,1-1-439 0 0,6-1-198 0 0,-6 1 46 0 0,0 1-47 0 0,-1 0 1 0 0,1 0 0 0 0,-1 0-1 0 0,1 0 1 0 0,-1 0-1 0 0,1 0 1 0 0,-1 0 0 0 0,1 0-1 0 0,-1 0 1 0 0,1 0-1 0 0,-1 0 1 0 0,0 0-1 0 0,1 1 1 0 0,-1-1 0 0 0,1 0-1 0 0,-1 0 1 0 0,1 0-1 0 0,-1 1-44 0 0,0 1 57 0 0,-1 1 0 0 0,1-1-1 0 0,-1 1 1 0 0,0-1-1 0 0,0 0 1 0 0,0 1 0 0 0,0-1-1 0 0,-1 0 1 0 0,1 0-1 0 0,0 0 1 0 0,-1 0 0 0 0,0 0-1 0 0,1 0 1 0 0,-1 0-1 0 0,0-1 1 0 0,0 1 0 0 0,0 0-1 0 0,-1 0-56 0 0,-7 5 127 0 0,0-1 0 0 0,1 0 0 0 0,-7 2-127 0 0,-131 56 843 0 0,111-49-840 0 0,31-13 22 0 0,1 0 1 0 0,0 0 0 0 0,-1 0-1 0 0,1 1 1 0 0,1 0 0 0 0,-4 2-26 0 0,5-4 20 0 0,1 0 0 0 0,0 1 0 0 0,0-1 0 0 0,-1 0 0 0 0,1 1 0 0 0,0-1 0 0 0,0 1 0 0 0,0 0 0 0 0,0-1 0 0 0,1 1 0 0 0,-1 0 0 0 0,0-1 0 0 0,1 1 0 0 0,-1 0 0 0 0,1 0 0 0 0,0-1 0 0 0,-1 1 0 0 0,1 1-20 0 0,0-2 9 0 0,1 1 1 0 0,-1-1-1 0 0,0 1 0 0 0,0-1 0 0 0,1 1 0 0 0,-1-1 0 0 0,1 1 0 0 0,0-1 0 0 0,-1 0 0 0 0,1 1 0 0 0,0-1 0 0 0,0 0 0 0 0,0 1 0 0 0,0-1 0 0 0,0 0 0 0 0,0 0 0 0 0,0 0 1 0 0,0 0-1 0 0,1 0-9 0 0,-2 0 18 0 0,10 8 99 0 0,-2-1-9 0 0,0-1 1 0 0,0-1-1 0 0,0 1 0 0 0,1-1 0 0 0,0-1 1 0 0,1 1-109 0 0,46 23 230 0 0,-25-12-32 0 0,0-1 0 0 0,2-1 0 0 0,2-2-198 0 0,-1-1 2 0 0,32 10-1616 0 0,-56-20-5803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9:22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8032 0 0,'0'0'365'0'0,"0"0"-4"0"0,12-11-127 0 0,-6 6 235 0 0,-1 1 0 0 0,1-1 0 0 0,0 2 1 0 0,0-1-1 0 0,0 1 0 0 0,1 0 0 0 0,-1 0 0 0 0,1 0 1 0 0,0 1-1 0 0,0 0 0 0 0,0 1 0 0 0,0-1 1 0 0,3 1-470 0 0,29-6 801 0 0,-31 5-625 0 0,1 0 1 0 0,-1 1 0 0 0,0 0-1 0 0,5 0-176 0 0,72-5 1146 0 0,-69 7-806 0 0,0 0 1 0 0,-1 2-1 0 0,1-1 0 0 0,0 2 1 0 0,-1 0-1 0 0,0 1 0 0 0,5 3-340 0 0,-10-6 123 0 0,-1-1 1 0 0,1 1-1 0 0,-1-1 0 0 0,1-1 0 0 0,0 0 0 0 0,0 0 0 0 0,-1-1 0 0 0,1 0 0 0 0,2-1-123 0 0,-10 2 2 0 0,30-10 81 0 0,-16 4-9 0 0,-8 2-61 0 0,-8 4-29 0 0,1-1-1 0 0,0 0 1 0 0,0 1-1 0 0,-1-1 1 0 0,1 0-1 0 0,0 1 1 0 0,-1-1 0 0 0,1 0-1 0 0,-1 0 1 0 0,1 1-1 0 0,-1-1 1 0 0,1 0-1 0 0,-1 0 1 0 0,1 0-1 0 0,-1 0 1 0 0,0 0-1 0 0,0 0 1 0 0,1 0-1 0 0,-1 0 17 0 0,0 1-49 0 0,0-1-1 0 0,-1 1 0 0 0,1-1 0 0 0,0 1 1 0 0,0-1-1 0 0,0 1 0 0 0,-1-1 1 0 0,1 1-1 0 0,0 0 0 0 0,-1-1 1 0 0,1 1-1 0 0,0-1 0 0 0,-1 1 0 0 0,1 0 1 0 0,0-1-1 0 0,-1 1 0 0 0,1 0 1 0 0,-1-1-1 0 0,1 1 0 0 0,-1 0 1 0 0,1 0-1 0 0,0 0 0 0 0,-1-1 0 0 0,0 1 50 0 0,-2-1-323 0 0,-1 0-1 0 0,0 0 0 0 0,0 0 1 0 0,0 1-1 0 0,0 0 0 0 0,-3-1 324 0 0,-6 3-302 0 0,0 0 0 0 0,0 0-1 0 0,0 2 1 0 0,0-1-1 0 0,1 2 1 0 0,-9 3 302 0 0,8-3 10 0 0,0 1 1 0 0,0 0-1 0 0,1 1 1 0 0,0 1 0 0 0,0 0-1 0 0,1 0 1 0 0,0 1-1 0 0,0 0 1 0 0,1 1-1 0 0,0 0 1 0 0,-4 7-11 0 0,-2 3 119 0 0,9-11 54 0 0,0 0 0 0 0,0 1 0 0 0,1 0-1 0 0,0 1-172 0 0,4-7 80 0 0,0 0-1 0 0,0 0 0 0 0,1 0 0 0 0,-1 0 0 0 0,1 0 0 0 0,0 0 0 0 0,1 1 0 0 0,-1-1 0 0 0,1 0 0 0 0,-1 2-79 0 0,-2 19 440 0 0,2-23-325 0 0,1 1 0 0 0,-1-1-1 0 0,1 1 1 0 0,0 0 0 0 0,-1-1 0 0 0,1 1 0 0 0,0-1 0 0 0,0 1-1 0 0,1-1 1 0 0,-1 1 0 0 0,1 0 0 0 0,-1-1 0 0 0,1 1 0 0 0,0-1 0 0 0,0 1-1 0 0,0 0-114 0 0,1 0 56 0 0,-1-1 0 0 0,0 0-1 0 0,1 0 1 0 0,-1 0-1 0 0,1 0 1 0 0,0 0 0 0 0,0-1-1 0 0,0 1 1 0 0,0 0-1 0 0,0-1 1 0 0,0 0-1 0 0,0 1 1 0 0,0-1 0 0 0,1 0-1 0 0,-1 0 1 0 0,0 0-1 0 0,1 0 1 0 0,-1-1 0 0 0,1 1-1 0 0,-1 0 1 0 0,1-1-1 0 0,-1 0 1 0 0,1 0 0 0 0,-1 0-1 0 0,1 0 1 0 0,-1 0-1 0 0,2 0-55 0 0,9-2-713 0 0,-1 0-1 0 0,1-1 1 0 0,-1 0-1 0 0,0-1 1 0 0,0 0 713 0 0,-4 1-1196 0 0,12-5-457 0 0</inkml:trace>
  <inkml:trace contextRef="#ctx0" brushRef="#br0" timeOffset="243.869">671 310 3680 0 0,'0'0'167'0'0,"-8"4"69"0"0,6-1 2739 0 0,-1 14 6009 0 0,-4 1-6123 0 0,5-16-2788 0 0,1 1-1 0 0,-1 0 1 0 0,1 0 0 0 0,0 0-1 0 0,0 0 1 0 0,0 0 0 0 0,0 0 0 0 0,1 0-1 0 0,-1 0 1 0 0,1 0 0 0 0,0 0-1 0 0,0 3-72 0 0,2 58 819 0 0,-3-43-752 0 0,1-19-58 0 0,-1 1 0 0 0,1-1 0 0 0,0 1 0 0 0,0-1 1 0 0,0 1-1 0 0,0-1 0 0 0,0 2-9 0 0,0 28-236 0 0,0-32-210 0 0,0 1-1262 0 0,3 4-4931 0 0</inkml:trace>
  <inkml:trace contextRef="#ctx0" brushRef="#br0" timeOffset="244.869">808 310 14280 0 0,'0'0'322'0'0,"0"0"45"0"0,13-6 498 0 0,8 0-423 0 0,0 1 0 0 0,1 0-1 0 0,0 2 1 0 0,-1 0 0 0 0,1 1 0 0 0,21 2-442 0 0,97-6-96 0 0,-127 5-1247 0 0,-5-1-2578 0 0,-4-1-1724 0 0</inkml:trace>
  <inkml:trace contextRef="#ctx0" brushRef="#br0" timeOffset="245.869">949 191 5984 0 0,'0'0'273'0'0,"0"0"-5"0"0,0 0 105 0 0,-6 11 5042 0 0,5-6-5013 0 0,0 0 0 0 0,1 0 0 0 0,0 0 1 0 0,-1 0-1 0 0,1 0 0 0 0,1 0 0 0 0,-1 0 0 0 0,1 0 0 0 0,0 0 0 0 0,0 1-402 0 0,4 9 690 0 0,0 1-1 0 0,4 6-689 0 0,8 27 588 0 0,-16-45-687 0 0,0 0 0 0 0,1 0 0 0 0,0 0 0 0 0,-1-1 0 0 0,2 1 0 0 0,-1 0 0 0 0,0-1 1 0 0,1 1-1 0 0,-1-1 0 0 0,1 0 0 0 0,2 3 99 0 0,-3-5-1237 0 0</inkml:trace>
  <inkml:trace contextRef="#ctx0" brushRef="#br0" timeOffset="246.869">1264 69 13248 0 0,'0'0'298'0'0,"4"-4"730"0"0,4 2-711 0 0,1 0-1 0 0,-1 1 0 0 0,0 0 1 0 0,0 1-1 0 0,1-1 0 0 0,-1 2 1 0 0,0-1-1 0 0,1 1 0 0 0,-1 0 1 0 0,0 1-1 0 0,0 0 0 0 0,0 0 1 0 0,0 1-1 0 0,0 0 0 0 0,6 3-316 0 0,8 4 556 0 0,2 0 0 0 0,-1-2-1 0 0,1-1 1 0 0,7 1-556 0 0,-13-4 96 0 0,1-1 0 0 0,-1 0 0 0 0,1-2 1 0 0,0 0-1 0 0,-1-1 0 0 0,1 0 0 0 0,0-2 0 0 0,-1 0 0 0 0,2-2-96 0 0,-12 2 25 0 0,-1 0 0 0 0,1-1 1 0 0,-1 0-1 0 0,0-1 0 0 0,0 0 0 0 0,2-1-25 0 0,-6 3-109 0 0,0 0 0 0 0,0 0 0 0 0,0-1 1 0 0,0 1-1 0 0,0-1 0 0 0,-1 0 0 0 0,1 0 0 0 0,-1 0 1 0 0,1 0-1 0 0,-1 0 0 0 0,0 0 0 0 0,-1-1 0 0 0,2-2 109 0 0,-2 3-133 0 0,0 1 0 0 0,0-1-1 0 0,-1 0 1 0 0,0 1-1 0 0,1-1 1 0 0,-1 1-1 0 0,0-1 1 0 0,0 0 0 0 0,-1 1-1 0 0,1-1 1 0 0,0 0-1 0 0,-1 1 1 0 0,0-3 133 0 0,0 4-226 0 0,1 0-1 0 0,-1-1 1 0 0,1 1 0 0 0,-1 0-1 0 0,0 0 1 0 0,1 0 0 0 0,-1 0 0 0 0,0-1-1 0 0,0 1 1 0 0,0 0 0 0 0,0 0-1 0 0,0 0 1 0 0,0 1 0 0 0,0-1 0 0 0,0 0-1 0 0,-1 0 1 0 0,1 1 0 0 0,0-1-1 0 0,0 0 1 0 0,-1 1 0 0 0,1-1-1 0 0,0 1 1 0 0,-1 0 0 0 0,1-1 0 0 0,-1 1 226 0 0,-4 0-240 0 0,0 1 0 0 0,1-1-1 0 0,-1 1 1 0 0,1 0 0 0 0,-1 1 0 0 0,1-1 0 0 0,-1 1 0 0 0,1 0 0 0 0,0 1 0 0 0,0-1 0 0 0,0 1 0 0 0,0 0 0 0 0,0 1 240 0 0,-20 9-111 0 0,15-8 156 0 0,0 1 0 0 0,1 0 1 0 0,0 1-1 0 0,-5 4-45 0 0,-21 15 555 0 0,25-18-79 0 0,-1 0 0 0 0,1 1 0 0 0,1 0 0 0 0,0 1 0 0 0,0 0 0 0 0,-6 9-476 0 0,10-10 456 0 0,-1 0 0 0 0,1 1 0 0 0,0 0 0 0 0,1 0 1 0 0,0 1-457 0 0,-3 7 766 0 0,3-7-241 0 0,0 1 0 0 0,1-1 0 0 0,0 1-1 0 0,1 0 1 0 0,1 0 0 0 0,0 0 0 0 0,0 5-525 0 0,1-14 79 0 0,0 1-73 0 0,9 6 90 0 0,-3-4-8 0 0,-4-5-88 0 0,-1 0 0 0 0,0 0 0 0 0,0 0 1 0 0,0 0-1 0 0,0 0 0 0 0,1-1 0 0 0,-1 1 0 0 0,0 0 0 0 0,0-1 0 0 0,1 1 1 0 0,-1-1-1 0 0,1 1 0 0 0,-1-1 0 0 0,0 0 0 0 0,1 0 0 0 0,-1 1 0 0 0,1-1 0 0 0,3 0-62 0 0,-2 0-117 0 0,1 1 1 0 0,0-1-1 0 0,0 0 1 0 0,0-1-1 0 0,-1 1 1 0 0,1 0-1 0 0,0-1 1 0 0,0 0 178 0 0,-2 0-209 0 0,11-1-1349 0 0</inkml:trace>
  <inkml:trace contextRef="#ctx0" brushRef="#br0" timeOffset="247.869">1804 263 15032 0 0,'0'0'686'0'0,"0"0"-15"0"0,7-3-206 0 0,-3 4-112 0 0,0-1 0 0 0,0 1-1 0 0,0 0 1 0 0,0 0 0 0 0,0 0 0 0 0,0 0-1 0 0,-1 1 1 0 0,1-1 0 0 0,3 3-353 0 0,30 21 1577 0 0,-36-24-1555 0 0,-1 0 0 0 0,1 0-1 0 0,0 0 1 0 0,0 0 0 0 0,-1 0 0 0 0,1 0-1 0 0,0 0 1 0 0,-1 1 0 0 0,1-1 0 0 0,-1 0 0 0 0,1 1-1 0 0,-1-1 1 0 0,0 0 0 0 0,0 1 0 0 0,0-1-1 0 0,1 0 1 0 0,-1 1 0 0 0,0-1 0 0 0,-1 0 0 0 0,1 1-1 0 0,0-1-21 0 0,-1 0 72 0 0,0 16 72 0 0,-13 11 3 0 0,13-28-142 0 0,1 1 1 0 0,0-1-1 0 0,-1 1 0 0 0,1-1 1 0 0,0 0-1 0 0,0 1 1 0 0,0-1-1 0 0,0 1 0 0 0,-1-1 1 0 0,1 1-1 0 0,0-1 0 0 0,0 1 1 0 0,0-1-1 0 0,0 0 0 0 0,0 1 1 0 0,0-1-1 0 0,0 1 1 0 0,0-1-1 0 0,0 1 0 0 0,1-1 1 0 0,-1 1-1 0 0,0-1 0 0 0,0 1 1 0 0,0-1-1 0 0,0 0 0 0 0,1 1 1 0 0,-1-1-1 0 0,0 1 1 0 0,0-1-1 0 0,1 0 0 0 0,-1 1 1 0 0,0-1-1 0 0,1 0 0 0 0,-1 1 1 0 0,0-1-1 0 0,1 0 0 0 0,-1 1 1 0 0,0-1-1 0 0,1 0 1 0 0,-1 0-1 0 0,1 0 0 0 0,-1 1 1 0 0,1-1-6 0 0,23 4-38 0 0,-19-3 61 0 0,2-1-10 0 0,0-1 0 0 0,0 1 1 0 0,1-1-1 0 0,5-2-13 0 0,4 0 0 0 0,80-13 681 0 0,-64 10-2328 0 0,0 0-3736 0 0,-18 4-1643 0 0</inkml:trace>
  <inkml:trace contextRef="#ctx0" brushRef="#br0" timeOffset="557.146">2082 657 13248 0 0,'0'0'298'0'0,"0"0"46"0"0,0 0 22 0 0,0 0-48 0 0,10-1 1144 0 0,-10 1-1418 0 0,0 0 0 0 0,0 0 0 0 0,1 0 0 0 0,-1 0 0 0 0,0 0 0 0 0,0 0 0 0 0,0-1 1 0 0,0 1-1 0 0,0 0 0 0 0,0 0 0 0 0,0 0 0 0 0,0 0 0 0 0,0 0 0 0 0,0 0 1 0 0,1 0-1 0 0,-1-1 0 0 0,0 1 0 0 0,0 0 0 0 0,0 0 0 0 0,0 0 0 0 0,0 0 0 0 0,0 0 1 0 0,0 0-1 0 0,0 0 0 0 0,0-1 0 0 0,0 1 0 0 0,0 0 0 0 0,0 0 0 0 0,0 0 1 0 0,0 0-1 0 0,0 0 0 0 0,0 0 0 0 0,0-1 0 0 0,0 1 0 0 0,0 0 0 0 0,-1 0 1 0 0,1 0-1 0 0,0 0 0 0 0,0 0 0 0 0,0 0 0 0 0,0 0 0 0 0,0-1 0 0 0,0 1 0 0 0,0 0 1 0 0,0 0-1 0 0,0 0 0 0 0,0 0 0 0 0,-1 0 0 0 0,1 0 0 0 0,0 0 0 0 0,0 0 1 0 0,0 0-1 0 0,0 0 0 0 0,0 0-44 0 0,-12-2 731 0 0,-17 2-560 0 0,28 0-43 0 0,-114 10 524 0 0,-32 2-412 0 0,-121 4 129 0 0,93-5-32 0 0,-72 6 235 0 0,-52 2 487 0 0,18 9-254 0 0,204-16-1083 0 0,30-4-485 0 0,-1-2 0 0 0,-32-1 763 0 0,78-5-326 0 0,0 0 0 0 0,0 0 0 0 0,0-1-1 0 0,0 1 1 0 0,0-1 0 0 0,0 1 0 0 0,0-1 0 0 0,0 0-1 0 0,0 0 327 0 0,0 0-1504 0 0</inkml:trace>
  <inkml:trace contextRef="#ctx0" brushRef="#br0" timeOffset="1232.534">1042 1003 15288 0 0,'-1'-1'53'0'0,"0"0"1"0"0,1 1 0 0 0,-1-1-1 0 0,0 0 1 0 0,1 0 0 0 0,-1 0 0 0 0,0 0-1 0 0,1 0 1 0 0,-1 0 0 0 0,1 0-1 0 0,0 0 1 0 0,-1 0 0 0 0,1 0 0 0 0,0 0-1 0 0,-1 0 1 0 0,1 0 0 0 0,0 0-1 0 0,0 0 1 0 0,0 0 0 0 0,0-1 0 0 0,0 1-1 0 0,0 0 1 0 0,1 0 0 0 0,-1 0 0 0 0,0 0-1 0 0,0 0 1 0 0,1 0 0 0 0,-1 0-1 0 0,1 0 1 0 0,-1 0 0 0 0,1 0-54 0 0,1-1 21 0 0,-1-1 0 0 0,1 1 0 0 0,0 0 0 0 0,1 0 0 0 0,-1 1-1 0 0,0-1 1 0 0,1 0 0 0 0,-1 1 0 0 0,3-2-21 0 0,5-3 300 0 0,1-1-88 0 0,0 1 1 0 0,1 0-1 0 0,0 1 1 0 0,0 0 0 0 0,0 1-1 0 0,1 0 1 0 0,0 1-1 0 0,-1 0 1 0 0,1 1-1 0 0,0 1 1 0 0,0 0-1 0 0,5 1-212 0 0,-12 0 12 0 0,1 0-1 0 0,0 0 0 0 0,0 1 0 0 0,0 0 1 0 0,-1 1-1 0 0,1-1 0 0 0,0 1 0 0 0,-1 0 1 0 0,5 3-12 0 0,1 4 68 0 0,-11-4-74 0 0,-1-3 10 0 0,1 0 2 0 0,0 0-1 0 0,-1 0 0 0 0,1 0 0 0 0,-1 0 0 0 0,1 0 0 0 0,-1 1 0 0 0,0-1 1 0 0,0 0-1 0 0,0 0 0 0 0,0 0 0 0 0,0 0 0 0 0,0 1 0 0 0,0-1 0 0 0,-1 0 1 0 0,1 0-1 0 0,-1 0 0 0 0,0 0 0 0 0,0 0 0 0 0,1 0 0 0 0,-1 0 0 0 0,0 0 1 0 0,-1 0-1 0 0,1 0 0 0 0,0-1 0 0 0,-1 1 0 0 0,1 0 0 0 0,0-1 0 0 0,-2 1-5 0 0,-16 16 575 0 0,-18 12-575 0 0,20-17 204 0 0,-1 2 1 0 0,-8 10-205 0 0,5-7 87 0 0,20-18-18 0 0,1 0-1 0 0,0 0-4 0 0,0 0 7 0 0,5 7 151 0 0,5 3-29 0 0,-6-8-192 0 0,-1-1 1 0 0,1 0 0 0 0,0 0-1 0 0,0-1 1 0 0,0 1-1 0 0,0-1 1 0 0,0 0 0 0 0,0 0-1 0 0,0 0 1 0 0,0 0-1 0 0,0-1 1 0 0,2 0-2 0 0,6 0 14 0 0,59-6-386 0 0,0-3 0 0 0,40-12 372 0 0,-80 14-343 0 0</inkml:trace>
  <inkml:trace contextRef="#ctx0" brushRef="#br0" timeOffset="1641.762">2583 324 13216 0 0,'0'0'298'0'0,"-4"-3"840"0"0,4 3-646 0 0,4-2 422 0 0,5-2-177 0 0,17-3 656 0 0,-14 3-960 0 0,0 1 0 0 0,0 0 0 0 0,0 1 1 0 0,3 0-434 0 0,28-2 128 0 0,-17 1-138 0 0,20 1 10 0 0,-33 1-18 0 0,1 1-157 0 0,1 0-1 0 0,0 1 1 0 0,-1 1-1 0 0,6 1 176 0 0,-18-3-368 0 0,6 3-2334 0 0,-7-2 1109 0 0</inkml:trace>
  <inkml:trace contextRef="#ctx0" brushRef="#br0" timeOffset="1895.761">2455 523 12728 0 0,'0'-10'483'0'0,"0"10"-441"0"0,0-1 0 0 0,-1 0 0 0 0,1 0 0 0 0,0 0 0 0 0,0 0 0 0 0,0 1 0 0 0,0-1 0 0 0,0 0 0 0 0,0 0 0 0 0,0 0 0 0 0,0 0 0 0 0,0 1 0 0 0,1-1 0 0 0,-1 0 0 0 0,0 0 0 0 0,0 0 0 0 0,1 1 0 0 0,-1-1 0 0 0,0 0 0 0 0,1 0 0 0 0,-1 1 0 0 0,1-1 0 0 0,-1 0 0 0 0,1 1 0 0 0,-1-1 0 0 0,1 1 0 0 0,0-1 0 0 0,-1 0 0 0 0,1 1 0 0 0,0 0 0 0 0,-1-1 0 0 0,1 1 0 0 0,0-1 0 0 0,0 1 1 0 0,-1 0-1 0 0,1-1 0 0 0,0 1 0 0 0,0 0 0 0 0,0 0 0 0 0,-1 0 0 0 0,1 0 0 0 0,1-1-42 0 0,59-10 3243 0 0,33 2-2863 0 0,-36 4-689 0 0,15-5 309 0 0,-30 6-1944 0 0,-37 2-3962 0 0</inkml:trace>
  <inkml:trace contextRef="#ctx0" brushRef="#br0" timeOffset="2185.861">2434 615 14712 0 0,'0'0'332'0'0,"0"0"50"0"0,0 0 25 0 0,0 0-48 0 0,16 0-223 0 0,-10 0 181 0 0,0 0 0 0 0,0-1 1 0 0,0 0-1 0 0,3-1-317 0 0,8-2 508 0 0,50-3 719 0 0,-38 5-888 0 0,21-5-339 0 0,15-2 207 0 0,-17 0-1075 0 0,0 2 0 0 0,16 1 868 0 0,-48 6-6526 0 0</inkml:trace>
  <inkml:trace contextRef="#ctx0" brushRef="#br0" timeOffset="2715.243">3183 294 10136 0 0,'4'-4'481'0'0,"-1"0"0"0"0,1 1 1 0 0,0 0-1 0 0,1 0 0 0 0,-1 0 1 0 0,1 0-1 0 0,0 0-481 0 0,18-7 827 0 0,1 0 0 0 0,11-2-827 0 0,-1 0 1217 0 0,-26 10-797 0 0,-1 0 0 0 0,1 0 0 0 0,-1 1 1 0 0,1 0-1 0 0,5 0-420 0 0,-7 2 243 0 0,0-1 0 0 0,-1 1 0 0 0,1 0 0 0 0,-1 1 0 0 0,5 1-243 0 0,2 1 363 0 0,5 4 92 0 0,19 4-165 0 0,-25-7-238 0 0,0-1 0 0 0,0-1 0 0 0,1 0-1 0 0,-1-1 1 0 0,1 0 0 0 0,9 0-52 0 0,-11 0-36 0 0,-9-1 34 0 0,0-1-1 0 0,0 0 0 0 0,1 0 1 0 0,-1 1-1 0 0,0-1 0 0 0,0 0 1 0 0,1 0-1 0 0,-1 0 0 0 0,0 0 1 0 0,1 0-1 0 0,-1-1 0 0 0,0 1 1 0 0,0 0-1 0 0,1-1 0 0 0,-1 1 1 0 0,0 0-1 0 0,1-1 3 0 0,-1 0-391 0 0,-1 1-189 0 0,0-4-10201 0 0,-3 1 11093 0 0,-1 0-906 0 0,0 1 0 0 0,-1 0 0 0 0,1 1 0 0 0,0-1-1 0 0,-1 1 1 0 0,1 0 0 0 0,-1 0 594 0 0,-3-1-258 0 0,0 1-1 0 0,0 1 1 0 0,-8-1 258 0 0,0 2 1490 0 0,0 1-1 0 0,1 0 1 0 0,-15 4-1490 0 0,19-2 888 0 0,1 0 0 0 0,0 0 0 0 0,1 1 0 0 0,-1 0 0 0 0,-7 6-888 0 0,6-3 839 0 0,0 1 1 0 0,1 1-1 0 0,-1 0 1 0 0,2 0-1 0 0,0 1 1 0 0,0 0-1 0 0,-4 7-839 0 0,3-5 684 0 0,8-9-513 0 0,0 0 1 0 0,0 1-1 0 0,1-1 0 0 0,-1 1 1 0 0,1 0-1 0 0,0-1 1 0 0,0 1-1 0 0,0 0 1 0 0,1 0-1 0 0,-1-1 0 0 0,1 1 1 0 0,0 0-1 0 0,1 0 1 0 0,0 2-172 0 0,-1-5 66 0 0,1 0 0 0 0,0 1 1 0 0,0-1-1 0 0,0 0 1 0 0,0 0-1 0 0,0 0 0 0 0,1 0 1 0 0,-1 0-1 0 0,1 0 0 0 0,-1 0 1 0 0,1-1-1 0 0,-1 1 1 0 0,1 0-1 0 0,0-1 0 0 0,0 1 1 0 0,0-1-1 0 0,0 0 1 0 0,0 0-1 0 0,1 1-66 0 0,7 2 135 0 0,0 0 0 0 0,-1 0 0 0 0,11 2-135 0 0,4 1 103 0 0,42 12 62 0 0,-27-8-451 0 0,-23-5 80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28:4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94 973 8288 0 0,'0'0'190'0'0,"0"0"28"0"0,0 0 7 0 0,0 0 43 0 0,0 0 159 0 0,0 0 70 0 0,0 0 14 0 0,0 0 1 0 0,0 0 0 0 0,0 0 0 0 0,0 0 0 0 0,0 0 0 0 0,0 0 0 0 0,7 3 512 0 0,1-1-847 0 0,-1-1-1 0 0,0 0 1 0 0,1 0 0 0 0,-1-1 0 0 0,1 0 0 0 0,-1 0 0 0 0,1-1 0 0 0,4 0-177 0 0,21-2 1075 0 0,-19 2-1018 0 0,0 0 0 0 0,0-1 0 0 0,11-3-57 0 0,18-3-6 0 0,-5 3-58 0 0,-9 0 204 0 0,17 1-140 0 0,-37 4-151 0 0,0 0 1 0 0,1 0-1 0 0,-1 1 0 0 0,0 0 0 0 0,1 1 0 0 0,7 2 151 0 0,-10 0-2782 0 0,-7-4-2334 0 0</inkml:trace>
  <inkml:trace contextRef="#ctx0" brushRef="#br0" timeOffset="318.252">1 1176 11976 0 0,'0'0'266'0'0,"0"0"44"0"0,0 0 15 0 0,1 1-26 0 0,-1-1-254 0 0,1 1 1 0 0,0 0 0 0 0,0 0 0 0 0,-1-1 0 0 0,1 1 0 0 0,0 0-1 0 0,0-1 1 0 0,0 1 0 0 0,0-1 0 0 0,0 1 0 0 0,0-1 0 0 0,0 1 0 0 0,0-1-1 0 0,0 0 1 0 0,0 0 0 0 0,0 1 0 0 0,0-1 0 0 0,0 0 0 0 0,0 0-1 0 0,0 0 1 0 0,1 0-46 0 0,0 0 72 0 0,14 1 716 0 0,0 0-1 0 0,0 0 0 0 0,0-2 0 0 0,5 0-787 0 0,45-2 394 0 0,-20 2 668 0 0,47-5-454 0 0,7 1-1469 0 0,-78 3-3621 0 0,-3 2-1566 0 0</inkml:trace>
  <inkml:trace contextRef="#ctx0" brushRef="#br0" timeOffset="1346.623">1120 1497 8288 0 0,'0'0'190'0'0,"0"0"28"0"0,0 0 7 0 0,5-5 6 0 0,21-21 4313 0 0,-35 24-2928 0 0,-1 5-1363 0 0,0 0 1 0 0,0 0-1 0 0,0 1 1 0 0,1 1-1 0 0,0-1 1 0 0,0 2-1 0 0,0-1 1 0 0,-2 3-254 0 0,1-2 19 0 0,-3 3-13 0 0,0 1-1 0 0,1 1 0 0 0,-6 6-5 0 0,-2 2 0 0 0,15-14 0 0 0,0 0 0 0 0,1 1 0 0 0,0 0 0 0 0,-2 2 0 0 0,2-1 0 0 0,3-2 0 0 0,0 0 0 0 0,1-1 0 0 0,-1 1 0 0 0,1 0 0 0 0,0-1 0 0 0,1 1 0 0 0,0 3 0 0 0,0-5 68 0 0,0 0-1 0 0,0 0 0 0 0,0 1 0 0 0,1-1 0 0 0,-1 0 0 0 0,1 0 0 0 0,0-1 0 0 0,0 1 0 0 0,0 0 0 0 0,0-1 0 0 0,0 1 1 0 0,1-1-1 0 0,-1 1 0 0 0,1-1 0 0 0,0 0 0 0 0,0 0 0 0 0,-1-1 0 0 0,1 1 0 0 0,0 0 0 0 0,1-1 0 0 0,-1 1-67 0 0,9 3 160 0 0,1-1 0 0 0,-1 0 0 0 0,1-1-1 0 0,10 2-159 0 0,-15-3-56 0 0,15 2 702 0 0,1 0 1 0 0,-1-2-1 0 0,15 0-646 0 0,0-1 168 0 0,-16 0-169 0 0,1-1-1 0 0,18-3 2 0 0,-9-6 0 0 0,-7 2 0 0 0,-13 3-65 0 0,-1 1 0 0 0,1-2 0 0 0,5-2 65 0 0,18-7-1587 0 0,-20 8 576 0 0,-2-2-12 0 0</inkml:trace>
  <inkml:trace contextRef="#ctx0" brushRef="#br0" timeOffset="2364.041">2457 438 6448 0 0,'-1'0'-5'0'0,"-13"-5"363"0"0,16 3-106 0 0,5 1-172 0 0,-6 1-75 0 0,-1 0 0 0 0,0 0 0 0 0,0 0 0 0 0,1 0 0 0 0,-1 0 0 0 0,0 0 0 0 0,0 0 0 0 0,0-1 0 0 0,1 1 0 0 0,-1 0 0 0 0,0 0 0 0 0,0 0 0 0 0,1 0 0 0 0,-1-1 0 0 0,0 1 0 0 0,0 0 0 0 0,0 0 0 0 0,0 0 0 0 0,1 0 0 0 0,-1-1 0 0 0,0 1 0 0 0,0 0 0 0 0,0 0 0 0 0,0-1 0 0 0,0 1 0 0 0,0 0 0 0 0,0 0 0 0 0,0-1 0 0 0,0 1 0 0 0,0 0 0 0 0,0 0-5 0 0,2-4 292 0 0,-1 4-208 0 0,-1-1 0 0 0,0 1 0 0 0,0 0 1 0 0,0 0-1 0 0,0 0 0 0 0,0-1 0 0 0,0 1 1 0 0,0 0-1 0 0,0 0 0 0 0,0 0 0 0 0,0-1 0 0 0,0 1 1 0 0,0 0-1 0 0,0 0 0 0 0,0 0 0 0 0,0-1 1 0 0,0 1-1 0 0,-1 0 0 0 0,1 0 0 0 0,0 0 0 0 0,0-1 1 0 0,0 1-1 0 0,0 0 0 0 0,0 0 0 0 0,0 0 1 0 0,0 0-1 0 0,-1-1 0 0 0,1 1 0 0 0,0 0 0 0 0,0 0 1 0 0,0 0-1 0 0,0 0 0 0 0,-1 0 0 0 0,1 0 1 0 0,0 0-1 0 0,0-1 0 0 0,0 1 0 0 0,-1 0 0 0 0,1 0 1 0 0,0 0-1 0 0,0 0-84 0 0,-14-8 424 0 0,5 2 279 0 0,8 5-191 0 0,1 1-70 0 0,-74-2-276 0 0,31 9-166 0 0,11-1 0 0 0,-73 3 2032 0 0,-61-4-2032 0 0,166-5 0 0 0,-1 0 1 0 0,1 0-1 0 0,-1-1 1 0 0,1 1-1 0 0,0 0 1 0 0,-1 0-1 0 0,1 0 1 0 0,-1 0-1 0 0,1 0 1 0 0,0 0-1 0 0,-1 0 1 0 0,1 0-1 0 0,-1 0 1 0 0,1 0-1 0 0,0 1 1 0 0,-1-1-1 0 0,1 0 1 0 0,-1 0-1 0 0,1 0 1 0 0,0 0-1 0 0,-1 1 1 0 0,1-1-1 0 0,0 0 1 0 0,-1 0-1 0 0,1 0 1 0 0,0 1-1 0 0,-1-1 1 0 0,1 0-1 0 0,0 1 1 0 0,-1-1-1 0 0,1 0 1 0 0,0 1-1 0 0,0-1 1 0 0,-1 1-1 0 0,1 0-1 0 0,0-1 1 0 0,-1 0 0 0 0,1 1 0 0 0,0-1 0 0 0,0 0 0 0 0,0 1 0 0 0,-1-1 0 0 0,1 0 0 0 0,0 1 0 0 0,0-1 0 0 0,0 0 0 0 0,0 1 0 0 0,-1-1 0 0 0,1 1 0 0 0,0-1 0 0 0,0 0 0 0 0,0 1 0 0 0,0-1 0 0 0,0 1 0 0 0,0-1 0 0 0,0 0 0 0 0,0 1 0 0 0,0-1 0 0 0,0 1 0 0 0,1-1 0 0 0,-1 0 0 0 0,0 1 0 0 0,0-1 0 0 0,0 0 0 0 0,0 1 0 0 0,0-1 0 0 0,1 0 0 0 0,-1 1 0 0 0,0-1 0 0 0,0 0 0 0 0,1 1 0 0 0,-1-1 0 0 0,1 1 0 0 0,-1-1 0 0 0,0 0 0 0 0,0 1 0 0 0,0 0 0 0 0,0 0 0 0 0,0 0 0 0 0,0 0 0 0 0,-1 0 0 0 0,1 0 0 0 0,0 0 0 0 0,0 0 0 0 0,-1-1 0 0 0,1 1 0 0 0,0 0 0 0 0,-1 0 0 0 0,1 0 0 0 0,-1 0 0 0 0,1-1 0 0 0,-1 1 0 0 0,1 0 0 0 0,-1 0 0 0 0,0-1 0 0 0,0 1 0 0 0,1 0 0 0 0,-1 0 0 0 0,1 0 0 0 0,-1 0 0 0 0,1 0 0 0 0,-1-1 0 0 0,1 1 0 0 0,0 0 0 0 0,-1 0 0 0 0,1 0 0 0 0,0 0 0 0 0,0 0 0 0 0,0 0 0 0 0,0 0 0 0 0,-1 1 0 0 0,4 8 0 0 0,-2-9 0 0 0,-1 0 0 0 0,1 0 0 0 0,-1 0 0 0 0,0 0 0 0 0,1 0 0 0 0,-1 0 0 0 0,0 0 0 0 0,0 0 0 0 0,0 0 0 0 0,0 1 0 0 0,0-1 0 0 0,0 1 0 0 0,-3 10 0 0 0,2-7 0 0 0,0-1 0 0 0,0 1 0 0 0,1 0 0 0 0,-1 0 0 0 0,1 0 0 0 0,0 0 0 0 0,0-1 0 0 0,1 1 0 0 0,5 21 0 0 0,-5-20 0 0 0,1 0 0 0 0,-1 0 0 0 0,0 1 0 0 0,0-1 0 0 0,-1 0 0 0 0,1 3 0 0 0,-5 25 0 0 0,0 15 0 0 0,4-19 0 0 0,1-1 0 0 0,4 23 0 0 0,-3-33 0 0 0,-1 0 0 0 0,-1 0 0 0 0,-1-1 0 0 0,0 1 0 0 0,-2 1 0 0 0,3-9 31 0 0,-1 1 0 0 0,2-1 1 0 0,1 11-32 0 0,-1-12 69 0 0,0 0 1 0 0,0 0 0 0 0,-1 0-1 0 0,-1 0 1 0 0,0 2-70 0 0,0-3 188 0 0,1 1 1 0 0,0-1-1 0 0,1 0 0 0 0,0 0 0 0 0,0 0 0 0 0,1 0 1 0 0,0 0-189 0 0,4 27 271 0 0,-2-11-265 0 0,1 0-1 0 0,1 0 0 0 0,2 3-5 0 0,-7-23 0 0 0,0 1 0 0 0,0 0 0 0 0,0-1 0 0 0,-1 1 0 0 0,0 0 0 0 0,-1 2 0 0 0,1-2 0 0 0,0 0 0 0 0,0 1 0 0 0,1-1 0 0 0,0 0 0 0 0,0 2 0 0 0,1-1 0 0 0,0 1 0 0 0,-1-1 0 0 0,1 1 0 0 0,-2 0 0 0 0,1 0 0 0 0,-1-1 0 0 0,0 1 0 0 0,-1 0 0 0 0,0 0 0 0 0,0 0 0 0 0,-2 13 316 0 0,0 0 0 0 0,1 6-316 0 0,2-12 197 0 0,-1-1-1 0 0,-1 1 0 0 0,-1-1 0 0 0,0 0 1 0 0,-4 12-197 0 0,6-23-71 0 0,1 0 0 0 0,-1 0 1 0 0,0 0-1 0 0,1 0 0 0 0,0 0 0 0 0,0 0 1 0 0,0 1-1 0 0,0-1 0 0 0,0 0 1 0 0,1 2 70 0 0,0-1-86 0 0,-1-1 0 0 0,0 1 1 0 0,1-1-1 0 0,-1 1 1 0 0,-1-1-1 0 0,1 1 0 0 0,-1-1 1 0 0,0 3 85 0 0,-5 12-134 0 0,4-15 131 0 0,1 1 1 0 0,0-1-1 0 0,0 0 0 0 0,0 1 1 0 0,0-1-1 0 0,1 0 1 0 0,-1 1-1 0 0,1-1 0 0 0,0 1 1 0 0,0-1-1 0 0,0 1 0 0 0,0 2 3 0 0,9 60 1384 0 0,-9-63-1321 0 0,1-1-1 0 0,-1 0 1 0 0,1 0-1 0 0,0 0 1 0 0,-1 1-1 0 0,1-1 1 0 0,0 0-1 0 0,1 0 1 0 0,-1 1-63 0 0,0-2 2 0 0,0 0 1 0 0,0 0-1 0 0,-1 0 0 0 0,1 0 0 0 0,0 1 1 0 0,-1-1-1 0 0,1 0 0 0 0,-1 0 0 0 0,1 1 1 0 0,-1-1-1 0 0,0 0 0 0 0,0 1 1 0 0,0-1-1 0 0,0 1 0 0 0,0-1 0 0 0,0 0 1 0 0,0 1-1 0 0,0-1 0 0 0,0 0 0 0 0,-1 2-2 0 0,1-3 1 0 0,0 1-1 0 0,0-1 0 0 0,0 0 0 0 0,-1 1 0 0 0,1-1 0 0 0,0 0 1 0 0,0 1-1 0 0,0-1 0 0 0,0 0 0 0 0,0 1 0 0 0,0-1 0 0 0,0 0 1 0 0,0 1-1 0 0,0-1 0 0 0,0 0 0 0 0,0 1 0 0 0,0-1 0 0 0,0 1 1 0 0,0-1-1 0 0,1 0 0 0 0,-1 1 0 0 0,0-1 0 0 0,0 0 0 0 0,0 0 1 0 0,0 1-1 0 0,1-1 0 0 0,-1 0 0 0 0,0 1 0 0 0,0-1 0 0 0,1 0 1 0 0,-1 0-1 0 0,0 1 0 0 0,0-1 0 0 0,1 0 0 0 0,0 1-5 0 0,0 0 1 0 0,-1 0-1 0 0,1 0 0 0 0,0 0 1 0 0,0 0-1 0 0,0 0 1 0 0,-1 0-1 0 0,1 0 0 0 0,-1 0 1 0 0,1 0-1 0 0,-1 1 0 0 0,1-1 1 0 0,-1 0-1 0 0,0 0 0 0 0,1 1 5 0 0,-1-2-49 0 0,0 1 0 0 0,0-1 0 0 0,0 1-1 0 0,1-1 1 0 0,-1 1 0 0 0,0-1 0 0 0,1 1 0 0 0,-1-1-1 0 0,0 1 1 0 0,1-1 0 0 0,-1 0 0 0 0,0 1-1 0 0,1-1 1 0 0,-1 1 0 0 0,1-1 0 0 0,-1 0-1 0 0,1 0 1 0 0,-1 1 0 0 0,1-1 0 0 0,-1 0-1 0 0,1 0 1 0 0,-1 1 0 0 0,1-1 0 0 0,0 0-1 0 0,-1 0 1 0 0,1 0 0 0 0,0 0 49 0 0,-1 0 9 0 0,2 1-383 0 0,-2-1 575 0 0,3 0 250 0 0,6 1-264 0 0,0-1 0 0 0,0 0 1 0 0,0-1-1 0 0,0 0 0 0 0,0 0 1 0 0,8-2-188 0 0,4-1-18 0 0,92-21 18 0 0,-43 8 0 0 0,-33 10-1293 0 0,-23 3-5173 0 0</inkml:trace>
  <inkml:trace contextRef="#ctx0" brushRef="#br0" timeOffset="588.16">1043 509 11976 0 0,'0'0'266'0'0,"0"0"44"0"0,0 0 15 0 0,0 0-26 0 0,0 0-59 0 0,0 0 490 0 0,0 0 240 0 0,0 0 43 0 0,0 2-60 0 0,2 7-202 0 0,-1 1 1 0 0,0-1-1 0 0,0 8-751 0 0,-1-5 44 0 0,1 0-1 0 0,2 10-43 0 0,4 19 0 0 0,4 20 0 0 0,-5-36 0 0 0,-4-17 0 0 0,0 1 0 0 0,0 0 0 0 0,3 4 0 0 0,10 28 0 0 0,-1-6 0 0 0,6 11 0 0 0,-5-10 0 0 0,-14-33-21 0 0,0 0-1 0 0,0 1 0 0 0,0-1 0 0 0,-1 0 0 0 0,1 1 0 0 0,-1-1 0 0 0,0 1 0 0 0,0-1 0 0 0,0 1 1 0 0,-1-1-1 0 0,1 1 0 0 0,-2 2 22 0 0,2-3-358 0 0,-1-1-1 0 0,0 0 1 0 0,0 1 0 0 0,0-1 0 0 0,0 1 0 0 0,0-1 0 0 0,0 0-1 0 0,-1 0 1 0 0,1 0 0 0 0,-1 0 0 0 0,0 0 358 0 0,-8 7-1533 0 0</inkml:trace>
  <inkml:trace contextRef="#ctx0" brushRef="#br0" timeOffset="762.473">917 1079 11976 0 0,'0'0'266'0'0,"0"0"44"0"0,0 0 15 0 0,0 0-26 0 0,0 0-59 0 0,0 0 490 0 0,14 3 2206 0 0,3-2-2351 0 0,1-1 1 0 0,0 0-1 0 0,-1-1 0 0 0,18-4-585 0 0,12 1 443 0 0,41-4 1061 0 0,-46 3-1479 0 0,1 1 1 0 0,-1 3-1 0 0,1 2 0 0 0,10 2-25 0 0,-34-1 121 0 0,30 5-1554 0 0,-46-6 819 0 0,0-1 0 0 0,0 2 0 0 0,0-1 0 0 0,0 0 0 0 0,0 0 0 0 0,0 1 0 0 0,2 1 614 0 0,2 5-2045 0 0</inkml:trace>
  <inkml:trace contextRef="#ctx0" brushRef="#br0" timeOffset="11372.192">2815 1103 6448 0 0,'-2'0'297'0'0,"-14"-2"84"0"0,12 2-303 0 0,1 0 1 0 0,-1 0-1 0 0,1 0 0 0 0,-1-1 1 0 0,1 1-1 0 0,-1-1 1 0 0,1 0-1 0 0,-1 0 0 0 0,1 0 1 0 0,0-1-1 0 0,0 1 0 0 0,-3-2-78 0 0,5 2 510 0 0,1 1 2 0 0,0 0 0 0 0,0 0 0 0 0,0 0 0 0 0,0 0 0 0 0,0 0 0 0 0,0 0 0 0 0,0 0 0 0 0,2 1-70 0 0,9 1-292 0 0,4-1-130 0 0,-13-3 0 0 0,0 1 28 0 0,9-1 373 0 0,0 1 0 0 0,0 0 1 0 0,0 1-1 0 0,8 1-421 0 0,2-1 291 0 0,27 1 87 0 0,-16 0 457 0 0,0-2-1 0 0,31-3-834 0 0,-4-3 0 0 0,13 2 0 0 0,-37 3 0 0 0,367-29 1440 0 0,-248 18-2217 0 0,-19 1 1382 0 0,24-3 175 0 0,-114 9-780 0 0,18 2 0 0 0,-2 0 0 0 0,78-2 0 0 0,-62 3 0 0 0,25-5 0 0 0,-25 1 0 0 0,17 3 0 0 0,63-5 0 0 0,51-13 0 0 0,-60 6 0 0 0,-96 11 0 0 0,40 2 0 0 0,31-4 0 0 0,-73 4 0 0 0,24 2 0 0 0,-21 1 0 0 0,11-4 0 0 0,-45 3 0 0 0,1 1 0 0 0,3 1 0 0 0,-3 0 0 0 0,0-1 0 0 0,3-1 0 0 0,68-10 0 0 0,58-16 0 0 0,35-5 0 0 0,-150 27 0 0 0,98-8 0 0 0,-95 10 0 0 0,4 1-46 0 0,0 3 0 0 0,0 1 0 0 0,2 2 46 0 0,-39-4-55 0 0,6 2-1402 0 0,-9-2-4940 0 0</inkml:trace>
  <inkml:trace contextRef="#ctx0" brushRef="#br0" timeOffset="12319.981">3589 1514 10136 0 0,'0'0'230'0'0,"-16"-3"596"0"0,11 4-826 0 0,4-1 0 0 0,0 0 0 0 0,0 0 0 0 0,0 0 0 0 0,0-1 0 0 0,0 1 0 0 0,-1 0 0 0 0,1 0 0 0 0,0-1 0 0 0,0 1 0 0 0,0-1 0 0 0,0 1 0 0 0,0-1 0 0 0,0 1 0 0 0,0-1 0 0 0,0 0 0 0 0,-17-5 969 0 0,17 6-458 0 0,1 0-69 0 0,0-1-292 0 0,-3-3-62 0 0,3 3 62 0 0,0 0 0 0 0,-1 0 0 0 0,1 0 0 0 0,0 0 0 0 0,0 0 0 0 0,-1 0 0 0 0,1 0 0 0 0,0 1 0 0 0,0-1-1 0 0,0 0 1 0 0,0 0 0 0 0,0 0 0 0 0,1 0 0 0 0,-1 0 0 0 0,0 0 0 0 0,0 0 0 0 0,1 0 0 0 0,-1-1-150 0 0,9-16 1277 0 0,-6 12-1230 0 0,0 1 66 0 0,0 0 0 0 0,1 1 0 0 0,-1-1 0 0 0,1 1 0 0 0,0 0 0 0 0,0 0 0 0 0,0 0 0 0 0,1 0-1 0 0,-1 1 1 0 0,1 0 0 0 0,0-1 0 0 0,0 2 0 0 0,0-1 0 0 0,0 1 0 0 0,0 0 0 0 0,0 0 0 0 0,1 0-1 0 0,0 0-112 0 0,5-1 13 0 0,-6 1-12 0 0,1 0-1 0 0,-1 0 1 0 0,1 1-1 0 0,0 0 1 0 0,0 0-1 0 0,5 0 0 0 0,22 1 0 0 0,1 2 0 0 0,-1 1 0 0 0,20 5 0 0 0,-36-5 319 0 0,0-2-1 0 0,0 0 0 0 0,1-1 0 0 0,-1 0 1 0 0,3-2-319 0 0,31 0 456 0 0,-27 1-456 0 0,1-1 0 0 0,-1-1 0 0 0,0-1 0 0 0,22-6 0 0 0,44-20 0 0 0,-71 19 0 0 0,-12 9-133 0 0,-33 23-3480 0 0,5-12 2238 0 0,0-1 1 0 0,-15 4 1374 0 0,24-8-521 0 0,0 1 0 0 0,0 0 0 0 0,-3 3 521 0 0,-6 3-77 0 0,-21 11 56 0 0,28-13 489 0 0,-1-1 0 0 0,0-1 1 0 0,-14 5-469 0 0,22-9 283 0 0,0 1 0 0 0,0 0 1 0 0,1 1-1 0 0,-1-1 0 0 0,1 1 1 0 0,0 1-1 0 0,1-1 0 0 0,-1 1 1 0 0,1 0-1 0 0,-1 1-283 0 0,-4 4-106 0 0,6-6 358 0 0,0 0-1 0 0,0 1 1 0 0,1-1-1 0 0,-1 1 1 0 0,1-1-1 0 0,1 1 1 0 0,-1 0-1 0 0,1 1 1 0 0,0-1-1 0 0,0 0 1 0 0,1 0-1 0 0,-1 1 1 0 0,2-1-1 0 0,-1 1 1 0 0,1-1-1 0 0,0 5-251 0 0,-1-6 0 0 0,1-3 0 0 0,0-1 0 0 0,0 1 0 0 0,0 0 0 0 0,1 0 0 0 0,-1 0 0 0 0,0-1 0 0 0,1 1 0 0 0,-1 0 0 0 0,1 0 0 0 0,-1-1 0 0 0,1 1 0 0 0,0 0 0 0 0,0 0 0 0 0,1 2 137 0 0,0 0-1 0 0,0 0 1 0 0,0 0-1 0 0,0-1 1 0 0,1 1 0 0 0,0-1-1 0 0,-1 1 1 0 0,1-1-1 0 0,0 0 1 0 0,0 0-1 0 0,1 0 1 0 0,-1-1-1 0 0,1 1 1 0 0,-1-1-1 0 0,4 2-136 0 0,10 2 0 0 0,10 1 0 0 0,-27-7 0 0 0,1 1 1 0 0,0-1 0 0 0,0 0 0 0 0,0 0 0 0 0,0 0-1 0 0,0 0 1 0 0,0 0 0 0 0,0 0 0 0 0,0 0 0 0 0,0 0-1 0 0,0-1 1 0 0,0 1 0 0 0,0 0 0 0 0,1-1-1 0 0,1 0-21 0 0,0 0 1 0 0,0 1-1 0 0,0-1 1 0 0,0 1-1 0 0,0-1 1 0 0,1 1-1 0 0,0 0 21 0 0,-3 0-196 0 0,0 0 0 0 0,0 0 1 0 0,0-1-1 0 0,0 1 0 0 0,-1 0 1 0 0,1-1-1 0 0,0 1 0 0 0,0-1 0 0 0,0 1 1 0 0,-1-1-1 0 0,1 1 0 0 0,0-1 0 0 0,-1 1 1 0 0,1-1 195 0 0,0 0-1148 0 0,0 0-6014 0 0</inkml:trace>
  <inkml:trace contextRef="#ctx0" brushRef="#br0" timeOffset="12716.609">4141 1614 11976 0 0,'0'0'266'0'0,"0"0"44"0"0,0 0 15 0 0,0 0-26 0 0,0 0-127 0 0,6 5 690 0 0,-5-4-802 0 0,-1-1 0 0 0,1 1-1 0 0,-1-1 1 0 0,1 1 0 0 0,-1-1-1 0 0,1 1 1 0 0,-1 0 0 0 0,1-1 0 0 0,-1 1-1 0 0,0 0 1 0 0,1-1 0 0 0,-1 1-1 0 0,0 0 1 0 0,0-1 0 0 0,1 1 0 0 0,-1 0-1 0 0,0-1 1 0 0,0 1 0 0 0,0 0-1 0 0,0 0 1 0 0,0-1 0 0 0,0 1-1 0 0,0 0 1 0 0,0 0 0 0 0,0-1 0 0 0,0 1-1 0 0,0 0 1 0 0,-1 0 0 0 0,1 0-60 0 0,0 0 171 0 0,0 0 1 0 0,-1 0 0 0 0,1 0 0 0 0,0 0 0 0 0,0 0 0 0 0,0 0-1 0 0,0 0 1 0 0,0 1 0 0 0,0-1 0 0 0,0 0 0 0 0,1 0 0 0 0,-1 0-1 0 0,1 1-171 0 0,-1 3 411 0 0,1 1 0 0 0,-1-1-1 0 0,0 1 1 0 0,0-1-1 0 0,0 1 1 0 0,-1-1 0 0 0,1 1-1 0 0,-3 4-410 0 0,2-1 11 0 0,-6 46-17 0 0,5-30 230 0 0,-2 0 1 0 0,-5 20-225 0 0,7-34 503 0 0,0-1 0 0 0,1 1 0 0 0,0 3-503 0 0,-2 17 96 0 0,1-25-161 0 0,0-3-123 0 0,1 0-1 0 0,0 0 1 0 0,0 1 0 0 0,0-1-1 0 0,1 0 1 0 0,-1 1-1 0 0,1 0 189 0 0,-7-26-3310 0 0,5 11-3515 0 0</inkml:trace>
  <inkml:trace contextRef="#ctx0" brushRef="#br0" timeOffset="13050.376">4381 1364 13824 0 0,'1'-5'196'0'0,"0"1"1"0"0,0-1-1 0 0,0 1 1 0 0,0 0-1 0 0,-1-1 1 0 0,1 0-1 0 0,-1-2-196 0 0,1-17 137 0 0,0 22-66 0 0,-1 1 0 0 0,1-1 1 0 0,0 1-1 0 0,0 0 1 0 0,0-1-1 0 0,0 1 1 0 0,0 0-1 0 0,0 0 1 0 0,0 0-1 0 0,1-1-71 0 0,7-9 717 0 0,-7 9-534 0 0,-1 0 0 0 0,1 0 0 0 0,0 0 0 0 0,0 0-1 0 0,0 0 1 0 0,0 0 0 0 0,0 1 0 0 0,0-1 0 0 0,0 1-1 0 0,1-1 1 0 0,0 1-183 0 0,-2 0 36 0 0,1 0 0 0 0,-1 0 0 0 0,0 1 0 0 0,1-1 0 0 0,-1 1-1 0 0,1-1 1 0 0,-1 1 0 0 0,1 0 0 0 0,-1-1 0 0 0,1 1 0 0 0,-1 0 0 0 0,1 0-1 0 0,-1 0 1 0 0,1 0 0 0 0,-1 0 0 0 0,1 0 0 0 0,-1 1 0 0 0,1-1 0 0 0,-1 0-1 0 0,1 1-35 0 0,-1-1 58 0 0,-1 1 1 0 0,1-1-1 0 0,-1 0 0 0 0,1 0 0 0 0,-1 0 0 0 0,1 1 0 0 0,0-1 0 0 0,-1 0 0 0 0,1 0 0 0 0,-1 0 0 0 0,1 0 1 0 0,-1 0-1 0 0,1 0 0 0 0,0 0 0 0 0,-1 0 0 0 0,1 0 0 0 0,0 0-58 0 0,0-1 47 0 0,0 1 0 0 0,0 0 0 0 0,0 0 0 0 0,1 0 0 0 0,-1 0 0 0 0,0 0 1 0 0,0 1-1 0 0,0-1 0 0 0,0 0 0 0 0,1 0 0 0 0,-1 1 0 0 0,0-1 0 0 0,0 1 0 0 0,0-1 0 0 0,0 1 0 0 0,0 0 0 0 0,0-1 0 0 0,0 1 0 0 0,0 0 0 0 0,0-1 0 0 0,0 1-47 0 0,6 7 0 0 0,-7-7 0 0 0,1 1 0 0 0,0 0 0 0 0,0-1 0 0 0,0 1 0 0 0,0 0 0 0 0,0 0 0 0 0,-1 0 0 0 0,1-1 0 0 0,-1 1 0 0 0,1 0 0 0 0,-1 0 0 0 0,0 0 0 0 0,0 0 0 0 0,0 0 0 0 0,0 0 0 0 0,0 0 0 0 0,0 0 0 0 0,0 0 0 0 0,-1 0 0 0 0,1 0 0 0 0,-1 1 0 0 0,0 1 0 0 0,0 0 0 0 0,1 0 0 0 0,-2 0 0 0 0,1 0 0 0 0,0 0 0 0 0,-1 0 0 0 0,0 0 0 0 0,0-1 0 0 0,0 1 0 0 0,0 0 0 0 0,0-1 0 0 0,-1 0 0 0 0,0 0 0 0 0,1 1 0 0 0,-1-2 0 0 0,-2 3 0 0 0,1-2 0 0 0,1 1 0 0 0,0-1 0 0 0,0 1 0 0 0,0 0 0 0 0,0 0 0 0 0,0 0 0 0 0,0 3 0 0 0,0-1 0 0 0,3-6 22 0 0,0 1 0 0 0,0 0 0 0 0,0-1 0 0 0,0 1 0 0 0,1-1 0 0 0,-1 1 0 0 0,0-1 0 0 0,0 1-1 0 0,0-1 1 0 0,0 1 0 0 0,0-1 0 0 0,1 1 0 0 0,-1-1 0 0 0,0 1 0 0 0,1-1 0 0 0,-1 1 0 0 0,0-1 0 0 0,1 1 0 0 0,-1-1-1 0 0,0 0 1 0 0,1 1 0 0 0,-1-1 0 0 0,1 0 0 0 0,-1 1 0 0 0,1-1 0 0 0,-1 0 0 0 0,0 1 0 0 0,1-1 0 0 0,0 0 0 0 0,-1 0-1 0 0,1 0 1 0 0,-1 1 0 0 0,1-1 0 0 0,-1 0 0 0 0,1 0 0 0 0,-1 0 0 0 0,1 0 0 0 0,0 0-22 0 0,0 0 98 0 0,3 1-26 0 0,0 0 1 0 0,0-1-1 0 0,0 0 0 0 0,0 1 1 0 0,0-1-1 0 0,0-1 0 0 0,0 1 0 0 0,0-1 1 0 0,0 1-1 0 0,0-1 0 0 0,0 0 1 0 0,0 0-1 0 0,0-1 0 0 0,-1 1 1 0 0,3-2-73 0 0,20-6 32 0 0,21 1-4234 0 0,-32 5 2668 0 0</inkml:trace>
  <inkml:trace contextRef="#ctx0" brushRef="#br0" timeOffset="13813.091">4893 1397 10136 0 0,'-4'-8'769'0'0,"3"6"-546"0"0,0-1-1 0 0,0 1 1 0 0,1-1 0 0 0,-1 0 0 0 0,1 1-1 0 0,0-1 1 0 0,0 1 0 0 0,0-1-1 0 0,0 0 1 0 0,0 1 0 0 0,1-1-1 0 0,-1 0 1 0 0,1 1 0 0 0,-1-1 0 0 0,1 1-1 0 0,0-1-222 0 0,3-12 1232 0 0,-3 13-1106 0 0,0 1 0 0 0,-1-1 1 0 0,1 0-1 0 0,0 0 1 0 0,0 0-1 0 0,0 1 1 0 0,0-1-1 0 0,0 0 1 0 0,1 1-1 0 0,-1-1 1 0 0,0 1-1 0 0,1 0 1 0 0,-1-1-1 0 0,1 1 1 0 0,-1 0-127 0 0,29-18 1545 0 0,-17 12-1281 0 0,-4 3-261 0 0,-1 1-1 0 0,1 0 1 0 0,0 0-1 0 0,0 1 0 0 0,0 0 1 0 0,0 1-1 0 0,5-1-2 0 0,5 1 428 0 0,0 1-1 0 0,0 0 1 0 0,0 1-1 0 0,3 2-427 0 0,8 0 338 0 0,-10-1-338 0 0,1-1 0 0 0,-1-1 0 0 0,0 0 0 0 0,0-2 0 0 0,16-3 0 0 0,6 0-37 0 0,-36 5 209 0 0,0 0 1 0 0,-1 0-1 0 0,1-1 1 0 0,0 0-1 0 0,-1 0 0 0 0,1 0 1 0 0,-1-1-1 0 0,1 0 1 0 0,-1 0-1 0 0,0 0 1 0 0,0-1-1 0 0,2-1-172 0 0,6-2 16 0 0,-8 3-16 0 0,-6 1-64 0 0,-1 1-61 0 0,1 0 0 0 0,-1 1 0 0 0,0 0 0 0 0,0-1 0 0 0,0 1 0 0 0,1 0 0 0 0,-1 0 0 0 0,0 0 0 0 0,0 0 0 0 0,0 0-1 0 0,0 0 1 0 0,1 0 0 0 0,-1 1 0 0 0,0-1 0 0 0,0 1 125 0 0,-3 0-36 0 0,-4 0 31 0 0,0 1 0 0 0,1 0 0 0 0,-7 3 5 0 0,2-1-1 0 0,-38 17 1 0 0,31-13 0 0 0,7-1 0 0 0,0 0 0 0 0,0 1 0 0 0,1 0 0 0 0,-10 9 0 0 0,-11 7 0 0 0,17-13-66 0 0,1 1 0 0 0,0 1 0 0 0,0 1-1 0 0,1 0 1 0 0,1 1 0 0 0,0 0-1 0 0,1 1 1 0 0,1 0 0 0 0,0 1 0 0 0,-7 17 66 0 0,15-27 155 0 0,1 0 0 0 0,-1 1 1 0 0,2-1-1 0 0,-1 2-155 0 0,-5 19-15 0 0,6-11 15 0 0,4-9 0 0 0,5 4 0 0 0,-3-11 0 0 0,-3 0 0 0 0,32 17 831 0 0,-19-11 221 0 0,-13-7-1036 0 0,0 1 1 0 0,0 0 0 0 0,1-1-1 0 0,-1 0 1 0 0,0 1-1 0 0,1-1 1 0 0,-1 0-1 0 0,0 0 1 0 0,1 0-1 0 0,0-1-16 0 0,22-7-876 0 0,-15 5 368 0 0</inkml:trace>
  <inkml:trace contextRef="#ctx0" brushRef="#br0" timeOffset="14214.624">5352 1541 11976 0 0,'0'0'266'0'0,"0"0"44"0"0,0 0 15 0 0,0 0-26 0 0,11 3 19 0 0,-6-2 2317 0 0,6 2-1501 0 0,2 0-411 0 0,-1 0-1 0 0,0 1 1 0 0,2 1-723 0 0,-10-3 184 0 0,0 0 0 0 0,0 0 0 0 0,0 1 0 0 0,0-1 0 0 0,-1 1 0 0 0,1 0 0 0 0,-1 0 0 0 0,0 0 0 0 0,1 0 0 0 0,-1 0 0 0 0,0 2-184 0 0,-2-4 1 0 0,0 1-1 0 0,1 0 1 0 0,-1-1-1 0 0,0 1 1 0 0,-1 0-1 0 0,1 0 1 0 0,0 0-1 0 0,0 0 1 0 0,-1 0-1 0 0,1 0 1 0 0,-1 0-1 0 0,0 0 1 0 0,1 0-1 0 0,-1 0 1 0 0,0 0-1 0 0,0 0 1 0 0,0 0-1 0 0,-1 0 1 0 0,1 0-1 0 0,0 0 1 0 0,-1 0-1 0 0,1 0 1 0 0,-1 0-1 0 0,0 0 1 0 0,0 0-1 0 0,1 0 1 0 0,-1-1-1 0 0,0 1 1 0 0,-1 0-1 0 0,1 0 0 0 0,-4 8 1 0 0,3-7-1 0 0,1 0 0 0 0,-1 0 0 0 0,0-1 0 0 0,0 1 0 0 0,0 0 0 0 0,-1-1 0 0 0,1 0 0 0 0,-2 2 0 0 0,-13 15 0 0 0,7-5 76 0 0,-5 6-272 0 0,14-19 301 0 0,1 0 1 0 0,-1 0-1 0 0,1 0 1 0 0,0 1-1 0 0,-1-1 1 0 0,1 0-1 0 0,0 0 0 0 0,0 0 1 0 0,-1 0-1 0 0,1 0 1 0 0,0 1-1 0 0,0-1 0 0 0,0 0 1 0 0,1 0-1 0 0,-1 0 1 0 0,0 0-1 0 0,0 0 1 0 0,1 1-1 0 0,-1-1-105 0 0,1 0 8 0 0,0 1 0 0 0,0-1 0 0 0,-1 0 0 0 0,1 1 0 0 0,0-1 0 0 0,1 0 0 0 0,-1 0 0 0 0,0 0 0 0 0,0 0 0 0 0,0 0-1 0 0,1 0 1 0 0,-1 0 0 0 0,1 0 0 0 0,-1 0 0 0 0,0-1 0 0 0,1 1 0 0 0,-1-1 0 0 0,1 1 0 0 0,0-1-8 0 0,0 1 14 0 0,1-1-14 0 0,-1 0 0 0 0,1-1 0 0 0,0 1 0 0 0,0 0 0 0 0,0-1 0 0 0,-1 0 0 0 0,1 0 0 0 0,0 0 0 0 0,-1 0 0 0 0,1 0 0 0 0,-1-1 0 0 0,1 1 0 0 0,-1-1 0 0 0,5-1 0 0 0,14-6-18 0 0,-14 6-105 0 0,0 0 1 0 0,0 0-1 0 0,0 0 1 0 0,-1-1-1 0 0,1 0 1 0 0,-1-1-1 0 0,1 0 123 0 0,3-4-520 0 0,-5 6 175 0 0,-1-1 1 0 0,0 0 0 0 0,0 0-1 0 0,0 0 1 0 0,0 0 0 0 0,-1 0-1 0 0,0-1 1 0 0,0 0 0 0 0,0 1-1 0 0,0-2 345 0 0,4-8-1024 0 0</inkml:trace>
  <inkml:trace contextRef="#ctx0" brushRef="#br0" timeOffset="14781.828">5732 1115 8288 0 0,'3'-1'756'0'0,"-1"0"-394"0"0,0 1 1 0 0,-1-1-1 0 0,1 0 1 0 0,0 0-1 0 0,-1 0 1 0 0,1 0 0 0 0,0 0-1 0 0,-1 0 1 0 0,0 0-1 0 0,1-1 1 0 0,-1 1-1 0 0,0 0 1 0 0,0-1-1 0 0,1 0-362 0 0,6-5 2009 0 0,-7 6-1123 0 0,17-4-549 0 0,-16 4-236 0 0,0 0 0 0 0,0 0-1 0 0,0 1 1 0 0,0-1-1 0 0,1 1 1 0 0,-1 0 0 0 0,0-1-1 0 0,0 1 1 0 0,0 0-1 0 0,0 0 1 0 0,0 1-1 0 0,1-1 1 0 0,-1 0 0 0 0,0 1-1 0 0,0-1 1 0 0,0 1-1 0 0,0 0 1 0 0,0-1 0 0 0,0 1-1 0 0,0 0 1 0 0,0 0-1 0 0,0 0 1 0 0,-1 1-1 0 0,1-1 1 0 0,1 1-101 0 0,-2-1 57 0 0,0 1 0 0 0,0-1-1 0 0,0 0 1 0 0,-1 0 0 0 0,1 1-1 0 0,0-1 1 0 0,0 1 0 0 0,-1-1 0 0 0,1 1-1 0 0,-1-1 1 0 0,1 1 0 0 0,-1-1 0 0 0,0 1-1 0 0,1 0 1 0 0,-1-1 0 0 0,0 1-1 0 0,0-1 1 0 0,0 1 0 0 0,0 0 0 0 0,-1-1-1 0 0,1 1 1 0 0,0-1 0 0 0,-1 1 0 0 0,1-1-1 0 0,-1 1 1 0 0,1-1 0 0 0,-1 1-1 0 0,0-1 1 0 0,1 1 0 0 0,-1-1 0 0 0,0 1-57 0 0,-5 7-67 0 0,0 0 1 0 0,0 0 0 0 0,0-1-1 0 0,-4 3 67 0 0,6-6 112 0 0,-21 26 1328 0 0,24-30-997 0 0,2 0-294 0 0,-1 0-148 0 0,0 0-1 0 0,0-1 1 0 0,1 1-1 0 0,-1-1 1 0 0,0 1-1 0 0,0 0 1 0 0,1-1-1 0 0,-1 1 1 0 0,0-1-1 0 0,1 1 1 0 0,-1-1-1 0 0,1 1 1 0 0,-1-1-1 0 0,1 0 1 0 0,-1 1-1 0 0,1-1 1 0 0,-1 1-1 0 0,1-1 1 0 0,-1 0-1 0 0,1 1 1 0 0,-1-1-1 0 0,1 0 1 0 0,-1 0-1 0 0,1 0 1 0 0,0 1-1 0 0,-1-1 1 0 0,1 0-1 0 0,0 0 1 0 0,0 0-1 0 0,0 0 1 0 0,8 2-1 0 0,0 0 0 0 0,0-1 0 0 0,0 0 0 0 0,8 0 0 0 0,5 0 0 0 0,-13-1-270 0 0,0 0 0 0 0,0-1-1 0 0,0 0 1 0 0,-1 0 0 0 0,9-3 270 0 0,-2 1-5117 0 0,-1 0-2198 0 0</inkml:trace>
  <inkml:trace contextRef="#ctx0" brushRef="#br0" timeOffset="18723.908">3355 479 8288 0 0,'0'0'190'0'0,"0"0"28"0"0,0 0 7 0 0,0 0 43 0 0,0 0 159 0 0,0 0 70 0 0,0 0 14 0 0,0 0 1 0 0,0 0 0 0 0,0 0 0 0 0,0 0 0 0 0,6-14 1536 0 0,-1 8-1970 0 0,0 0 0 0 0,0 0 0 0 0,0 1 1 0 0,1 0-1 0 0,0 0 0 0 0,0 1 1 0 0,0-1-79 0 0,11-8 60 0 0,-4 1 101 0 0,-8 8 26 0 0,0-1 0 0 0,0 1 0 0 0,1-1 0 0 0,-1 1 0 0 0,1 1 0 0 0,0-1 0 0 0,0 1 0 0 0,0 0 0 0 0,0 1 0 0 0,4-2-187 0 0,-5 3 6 0 0,0-1-5 0 0,0 1 0 0 0,0 0 0 0 0,0-1 0 0 0,0 2-1 0 0,0-1 1 0 0,0 1 0 0 0,1 0 0 0 0,-1 0 0 0 0,0 0 0 0 0,0 1 0 0 0,1-1-1 0 0,-1 2 0 0 0,55 11 0 0 0,-33-6-26 0 0,-16-4 140 0 0,0-1 1 0 0,0 0 0 0 0,0 0 0 0 0,1-1 0 0 0,-1 0 0 0 0,9-1-115 0 0,-6-1-335 0 0,13-3 1449 0 0,-23 3-1068 0 0,0 0 1 0 0,0-1 0 0 0,0 1-1 0 0,0-1 1 0 0,-1 1 0 0 0,1-1-1 0 0,-1 0 1 0 0,1-1 0 0 0,-1 1-1 0 0,0-1 1 0 0,0 1 0 0 0,0-1-1 0 0,1-1-46 0 0,22-26 0 0 0,-22 24-34 0 0,-3 5 20 0 0,0 0 0 0 0,0-1 0 0 0,0 1 0 0 0,0 0 0 0 0,0 0 0 0 0,-1 0 0 0 0,1-1-1 0 0,0 1 1 0 0,-1 0 0 0 0,1-1 0 0 0,-1 1 0 0 0,1-1 0 0 0,-1 1 0 0 0,0 0 0 0 0,1-1-1 0 0,-1 1 1 0 0,0-1 0 0 0,0 1 0 0 0,0-1 0 0 0,0 1 0 0 0,-1-1 0 0 0,1 1-1 0 0,0-1 1 0 0,0 1 0 0 0,-1-1 0 0 0,0 0 14 0 0,1 2-59 0 0,-1-1 0 0 0,1 1 0 0 0,0 0 0 0 0,-1-1 0 0 0,1 1 0 0 0,-1 0 0 0 0,1-1 0 0 0,-1 1 0 0 0,1 0 0 0 0,-1 0 0 0 0,1-1 0 0 0,-1 1 0 0 0,1 0 0 0 0,-1 0 0 0 0,1 0 0 0 0,-1 0 0 0 0,1 0 0 0 0,-1 0 0 0 0,1 0 0 0 0,-1 0 0 0 0,1 0 0 0 0,-1 0 0 0 0,1 0 0 0 0,-1 0 0 0 0,1 0 59 0 0,-14 3-1044 0 0,1 3 327 0 0,1 0 0 0 0,1 0 0 0 0,-1 1 0 0 0,-4 4 717 0 0,3-2-124 0 0,0-1 0 0 0,-1 0 1 0 0,0-1 123 0 0,3-1-529 0 0,0 0 1 0 0,-10 7 528 0 0,11-6-460 0 0,0-1 1 0 0,-10 5 459 0 0,13-6 0 0 0,6-4 0 0 0,0 1 0 0 0,1-1 0 0 0,-1 0 0 0 0,0 0 0 0 0,0-1 0 0 0,-1 1 0 0 0,1 0 0 0 0,0 0 0 0 0,0 0 0 0 0,0-1 0 0 0,-2 1 0 0 0,-15 10 0 0 0,12-7 133 0 0,4-3 71 0 0,-1 0-1 0 0,1 1 0 0 0,0 0 1 0 0,-1-1-1 0 0,1 1 0 0 0,0 0 1 0 0,0 0-1 0 0,0 0 1 0 0,0 1-204 0 0,-1 2 720 0 0,0 0 0 0 0,1 1 0 0 0,-1-1 0 0 0,1 0-1 0 0,0 1 1 0 0,1-1 0 0 0,-1 3-720 0 0,0 0 142 0 0,1-1-1 0 0,0 1 1 0 0,1-1-1 0 0,0 1 1 0 0,0 0-1 0 0,0-1 1 0 0,1 1-1 0 0,1 2-141 0 0,1 9 24 0 0,1 14 395 0 0,1-23 696 0 0,0-3-641 0 0,16 17-458 0 0,-20-23-16 0 0,-1 0 0 0 0,1 0 0 0 0,-1 0 0 0 0,1 0 0 0 0,0 0 0 0 0,0 0 0 0 0,-1 0 0 0 0,1 0 0 0 0,0 0 0 0 0,0 0 0 0 0,0-1 0 0 0,0 1 0 0 0,0 0 0 0 0,0 0 0 0 0,0-1 0 0 0,0 1 0 0 0,1-1 0 0 0,-1 1 0 0 0,0-1 0 0 0,18 8 0 0 0,-5 0-54 0 0,1-1 0 0 0,7 3 54 0 0,6-2-1928 0 0,-25-8 991 0 0,1 1 1 0 0,0-1-1 0 0,0 0 0 0 0,0 0 0 0 0,-1 0 0 0 0,2-1 937 0 0,1-1-2046 0 0</inkml:trace>
  <inkml:trace contextRef="#ctx0" brushRef="#br0" timeOffset="18960.667">3898 582 11976 0 0,'0'0'266'0'0,"0"0"44"0"0,0 0 15 0 0,0 0-26 0 0,1 0-198 0 0,3 0 48 0 0,-3 0 571 0 0,-1 0 250 0 0,0 0-864 0 0,1 1 1 0 0,0-1-1 0 0,-1 0 1 0 0,1 1-1 0 0,-1-1 1 0 0,1 1-1 0 0,0-1 1 0 0,-1 1 0 0 0,1-1-1 0 0,-1 1 1 0 0,1 0-1 0 0,-1-1 1 0 0,0 1-1 0 0,1 0 1 0 0,-1-1-1 0 0,1 1 1 0 0,-1 0 0 0 0,0-1-1 0 0,0 1 1 0 0,1 0-1 0 0,-1 0 1 0 0,0 0-107 0 0,5 17-132 0 0,-5-17 230 0 0,0 3 93 0 0,1-1-1 0 0,-1 0 1 0 0,0 0 0 0 0,0 0-1 0 0,-1 1 1 0 0,1-1 0 0 0,-1 0-1 0 0,0 0 1 0 0,0 1-191 0 0,-2 19 281 0 0,2-16-293 0 0,0 0-1 0 0,0 0 1 0 0,0-1-1 0 0,-2 6 13 0 0,1-7 193 0 0,1 0 1 0 0,0 0-1 0 0,0 0 0 0 0,0 0 0 0 0,1 0 1 0 0,-1 0-1 0 0,1 0 0 0 0,0 0 1 0 0,1 0-1 0 0,0 2-193 0 0,-1-6 14 0 0,0-1 0 0 0,0 1 0 0 0,0-1 0 0 0,0 1 0 0 0,0 0 0 0 0,0-1 0 0 0,1 1 0 0 0,-1-1 0 0 0,0 1 0 0 0,0-1 0 0 0,1 1 0 0 0,-1-1 0 0 0,0 1 0 0 0,1-1 0 0 0,-1 1 0 0 0,0-1 0 0 0,1 0 0 0 0,-1 1 0 0 0,1-1 0 0 0,-1 0 0 0 0,0 1-1 0 0,1-1 1 0 0,-1 0 0 0 0,1 1 0 0 0,-1-1 0 0 0,1 0 0 0 0,-1 0 0 0 0,1 1-14 0 0,2 0-7197 0 0,-3-1 953 0 0</inkml:trace>
  <inkml:trace contextRef="#ctx0" brushRef="#br0" timeOffset="19289.004">4088 183 13824 0 0,'4'-4'115'0'0,"0"1"0"0"0,0 0 0 0 0,0 0 0 0 0,1 0 0 0 0,-1 0 0 0 0,1 0 0 0 0,-1 1 0 0 0,1 0 0 0 0,0 0 0 0 0,0 0 0 0 0,0 1 0 0 0,0 0 1 0 0,3-1-116 0 0,2 0 413 0 0,1 0 0 0 0,-1 0 0 0 0,1 1 0 0 0,-1 1 0 0 0,1-1 0 0 0,-1 2 0 0 0,5 0-413 0 0,-12-1 44 0 0,-1 0-1 0 0,1 1 0 0 0,0-1 1 0 0,0 1-1 0 0,-1 0 0 0 0,1 0 0 0 0,0 0 1 0 0,-1 0-1 0 0,1 0 0 0 0,-1 0 1 0 0,1 1-1 0 0,-1 0 0 0 0,0-1 0 0 0,1 1 1 0 0,-1 0-1 0 0,0 0 0 0 0,0 0 1 0 0,0 0-1 0 0,-1 0 0 0 0,1 1 0 0 0,0-1 1 0 0,-1 0-1 0 0,0 1 0 0 0,1-1 1 0 0,-1 1-1 0 0,0 0 0 0 0,0-1 0 0 0,0 3-43 0 0,-1-2-2 0 0,1-1 0 0 0,-1 0 0 0 0,0 0 0 0 0,0 1 1 0 0,-1-1-1 0 0,1 0 0 0 0,0 0 0 0 0,-1 1 0 0 0,1-1 0 0 0,-1 0 0 0 0,0 0 0 0 0,0 0 0 0 0,0 0 0 0 0,0 0 0 0 0,0 0 0 0 0,0 0 0 0 0,0 0 0 0 0,-1 0 0 0 0,1-1 0 0 0,-2 3 2 0 0,-5 4 117 0 0,0-1-1 0 0,-1 0 1 0 0,-8 6-117 0 0,-3 3 1129 0 0,-5-4-521 0 0,20-6-608 0 0,5-6 0 0 0,0 0 0 0 0,0 0 0 0 0,-1 0 0 0 0,1 0 0 0 0,0 0 0 0 0,0 0 0 0 0,0 0 0 0 0,0 1 0 0 0,0-1 0 0 0,0 0 0 0 0,0 0 0 0 0,-1 0 0 0 0,1 0 0 0 0,0 0 0 0 0,0 1 0 0 0,0-1 0 0 0,0 0 0 0 0,0 0 0 0 0,0 0 0 0 0,0 0 0 0 0,0 1 0 0 0,0-1 0 0 0,0 0 0 0 0,0 0 0 0 0,0 0 0 0 0,0 0 0 0 0,0 1 0 0 0,0-1 0 0 0,0 0 0 0 0,0 0 0 0 0,0 0 0 0 0,0 0 0 0 0,0 1 0 0 0,0-1 0 0 0,0 0 0 0 0,1 0 0 0 0,-1 0 0 0 0,0 0 0 0 0,0 1 0 0 0,0-1 0 0 0,0 0 0 0 0,0 0 0 0 0,0 0 0 0 0,0 0 0 0 0,1 0 0 0 0,-1 0 0 0 0,0 0 0 0 0,0 0 0 0 0,0 1 0 0 0,0-1 0 0 0,1 0 0 0 0,-1 0 0 0 0,0 0 0 0 0,0 0 0 0 0,0 0 0 0 0,0 0 0 0 0,11 1 0 0 0,-9-1 0 0 0,14 1 103 0 0,1-1 0 0 0,0-1 0 0 0,9-2-103 0 0,1 1-1842 0 0,0 1-3596 0 0,-17 1-806 0 0</inkml:trace>
  <inkml:trace contextRef="#ctx0" brushRef="#br0" timeOffset="19581.381">4394 507 13824 0 0,'0'0'314'0'0,"0"0"46"0"0,0 0 22 0 0,0 0-50 0 0,1 0-220 0 0,8 0-240 0 0,10 0 1164 0 0,0 0 0 0 0,-1-2-1 0 0,12-2-1035 0 0,37-8 3389 0 0,8 2-3389 0 0,-36 6-2867 0 0,17 3 2867 0 0,-40 1-6825 0 0</inkml:trace>
  <inkml:trace contextRef="#ctx0" brushRef="#br0" timeOffset="20121.124">4964 260 13824 0 0,'-1'0'54'0'0,"0"-1"0"0"0,1 1 0 0 0,-1-1 0 0 0,0 0 0 0 0,0 1 0 0 0,0-1 0 0 0,0 0 0 0 0,1 0 0 0 0,-1 1 1 0 0,0-1-1 0 0,1 0 0 0 0,-1 0 0 0 0,1 0 0 0 0,-1 0 0 0 0,1 0 0 0 0,-1 0 0 0 0,1 0 0 0 0,0 0 1 0 0,0 0-1 0 0,-1 0 0 0 0,1 0 0 0 0,0 0 0 0 0,0 0 0 0 0,0 0 0 0 0,0 0 0 0 0,0 0 0 0 0,0 0 0 0 0,0 0 1 0 0,0 0-1 0 0,1-1 0 0 0,-1 1 0 0 0,0 0 0 0 0,1 0 0 0 0,-1 0 0 0 0,0 1 0 0 0,1-1 0 0 0,0 0 0 0 0,-1 0 1 0 0,1 0-1 0 0,-1 0 0 0 0,1 0 0 0 0,0 0 0 0 0,0 1 0 0 0,-1-1 0 0 0,2 0-54 0 0,7-8 758 0 0,-7 6-558 0 0,0 1 1 0 0,0 0 0 0 0,1 0-1 0 0,-1 0 1 0 0,0 1 0 0 0,1-1-1 0 0,-1 1 1 0 0,1-1 0 0 0,-1 1-1 0 0,1 0 1 0 0,0 0-1 0 0,2-1-200 0 0,3 0 55 0 0,0 1 0 0 0,-1 0 0 0 0,1 0-1 0 0,0 1 1 0 0,0 0 0 0 0,0 0 0 0 0,0 1-1 0 0,0 0 1 0 0,0 0 0 0 0,-1 1 0 0 0,1 0-1 0 0,0 0 1 0 0,-1 1 0 0 0,0 0 0 0 0,0 0-1 0 0,0 1 1 0 0,3 2-55 0 0,3 2 99 0 0,0 0 0 0 0,1 0 0 0 0,0-2 0 0 0,0 1 1 0 0,0-2-1 0 0,1 0 0 0 0,0-1 0 0 0,0 0 0 0 0,0-1 0 0 0,0-1 0 0 0,0 0 0 0 0,5-1-99 0 0,-10-1 345 0 0,0-1-1 0 0,-1 0 1 0 0,1 0-1 0 0,0-1 1 0 0,0 0-1 0 0,8-4-344 0 0,-12 4-211 0 0,0 0 1 0 0,-1-1-1 0 0,1 0 0 0 0,-1 0 1 0 0,0 0-1 0 0,0-1 0 0 0,2-2 211 0 0,-6 6-67 0 0,-1 0 0 0 0,1-1 0 0 0,-1 1 1 0 0,1-1-1 0 0,-1 1 0 0 0,0-1 0 0 0,1 1 0 0 0,-1-1 0 0 0,1 0 0 0 0,-1 1 0 0 0,0-1 0 0 0,0 1 0 0 0,1-1 0 0 0,-1 0 0 0 0,0 1 0 0 0,0-1 0 0 0,0 0 0 0 0,0 1 0 0 0,0-1 0 0 0,0 0 0 0 0,0 1 0 0 0,0-1 0 0 0,0 0 1 0 0,0 1-1 0 0,0-1 0 0 0,0 0 0 0 0,0 1 0 0 0,0-1 0 0 0,-1 0 0 0 0,1 1 0 0 0,0-1 0 0 0,0 1 0 0 0,-1-1 0 0 0,1 0 0 0 0,-1 1 0 0 0,1-1 0 0 0,0 1 0 0 0,-1-1 0 0 0,1 1 0 0 0,-1-1 0 0 0,1 1 0 0 0,-1 0 1 0 0,1-1-1 0 0,-1 1 0 0 0,0 0 0 0 0,0-1 67 0 0,-1-1-205 0 0,0 1-1 0 0,0 0 1 0 0,-1-1 0 0 0,1 1 0 0 0,-1 0 0 0 0,1 0 0 0 0,-1 0 0 0 0,1 1 0 0 0,-1-1-1 0 0,0 1 1 0 0,1-1 0 0 0,-1 1 205 0 0,-6-1-443 0 0,1 1 1 0 0,0 1-1 0 0,0 0 0 0 0,-1 0 0 0 0,1 0 1 0 0,0 1-1 0 0,0 0 0 0 0,0 1 0 0 0,0-1 0 0 0,1 2 1 0 0,-7 2 442 0 0,-4 4 632 0 0,11-7-364 0 0,1 0 0 0 0,0 1 0 0 0,0-1 0 0 0,0 1 0 0 0,0 2-268 0 0,-18 12 1088 0 0,17-12-598 0 0,-1 0 1 0 0,1 1 0 0 0,-5 5-491 0 0,-8 9 822 0 0,16-18-796 0 0,1 0 1 0 0,-1 1-1 0 0,1-1 1 0 0,0 0-1 0 0,0 1 0 0 0,1 0 1 0 0,-1 0-1 0 0,1 0 1 0 0,-1 0-1 0 0,1 0 0 0 0,1 0 1 0 0,-1 0-1 0 0,0 1 0 0 0,1 2-26 0 0,-9 33 1227 0 0,7-29-1040 0 0,0 1 1 0 0,1 0-1 0 0,0 0 0 0 0,0 12-187 0 0,2-16 130 0 0,0 0-1 0 0,0 0 0 0 0,1 0 1 0 0,0 0-1 0 0,1 0 0 0 0,0 0 0 0 0,0 0 1 0 0,3 5-130 0 0,-4-10 37 0 0,0-1 1 0 0,0 1-1 0 0,1-1 1 0 0,-1 0-1 0 0,1 0 1 0 0,0 0-1 0 0,0 0 1 0 0,0 0 0 0 0,0 0-1 0 0,0 0 1 0 0,0 0-1 0 0,0-1 1 0 0,1 1-1 0 0,-1-1 1 0 0,1 0-1 0 0,-1 0 1 0 0,1 0-1 0 0,-1 0 1 0 0,1 0 0 0 0,-1 0-1 0 0,1-1 1 0 0,0 1-1 0 0,0-1 1 0 0,-1 0-1 0 0,1 0 1 0 0,0 0-1 0 0,0 0-37 0 0,14 1-365 0 0,15-2 801 0 0,-10-2-6413 0 0,-9 1-708 0 0</inkml:trace>
  <inkml:trace contextRef="#ctx0" brushRef="#br0" timeOffset="20452.685">5395 471 13824 0 0,'0'0'314'0'0,"0"0"46"0"0,0 0 22 0 0,15 0 74 0 0,-10-2-175 0 0,0 1 1 0 0,1 0 0 0 0,-1 1 0 0 0,0-1 0 0 0,0 1 0 0 0,0 0 0 0 0,0 1-1 0 0,0-1 1 0 0,1 1 0 0 0,-1 0 0 0 0,0 0 0 0 0,1 1-282 0 0,-2-1 44 0 0,-1 0 0 0 0,1 1 0 0 0,0-1 0 0 0,-1 1 0 0 0,1 0 0 0 0,-1 0 1 0 0,1 0-1 0 0,-1 1 0 0 0,0-1 0 0 0,0 1 0 0 0,0 0 0 0 0,0 0 0 0 0,-1 0 0 0 0,1 0 0 0 0,-1 0 0 0 0,1 2-44 0 0,-2-3 21 0 0,0 0-1 0 0,0 0 0 0 0,0 0 0 0 0,-1 0 1 0 0,1 0-1 0 0,-1 0 0 0 0,1 0 0 0 0,-1 0 0 0 0,0 0 1 0 0,0 0-1 0 0,1 0 0 0 0,-2 0 0 0 0,1 1 1 0 0,0-1-1 0 0,0 0 0 0 0,-1 0 0 0 0,1 0 0 0 0,-1 0 1 0 0,1 0-1 0 0,-1 0 0 0 0,0 0 0 0 0,0 0 1 0 0,0 0-1 0 0,0 0 0 0 0,-1 1-20 0 0,-2 3 425 0 0,-1 3-239 0 0,-1 0 0 0 0,0 0 1 0 0,-1-1-1 0 0,0 0 0 0 0,0 0 0 0 0,-5 3-186 0 0,8-9 0 0 0,3-1 0 0 0,-1-1 0 0 0,1 1 0 0 0,0 0 0 0 0,0-1 0 0 0,0 1 0 0 0,0 0 0 0 0,-1 0 0 0 0,1 0 0 0 0,0 0 0 0 0,0 0 0 0 0,1 0 0 0 0,-1 0 0 0 0,-1 2 0 0 0,1-3 0 0 0,1 1 0 0 0,-1-1 0 0 0,1 0 0 0 0,0 0 0 0 0,-1 1 0 0 0,1-1 0 0 0,0 0 0 0 0,-1 1 0 0 0,1-1 0 0 0,0 0 0 0 0,0 1 0 0 0,-1-1 0 0 0,1 0 0 0 0,0 1 0 0 0,0-1 0 0 0,0 1 0 0 0,0-1 0 0 0,-1 1 0 0 0,1-1 0 0 0,0 0 0 0 0,0 1 0 0 0,0-1 0 0 0,0 1 0 0 0,0-1 0 0 0,0 1 0 0 0,0-1 0 0 0,0 1 0 0 0,0-1 0 0 0,0 1 0 0 0,0-1 0 0 0,0 0 0 0 0,0 1 0 0 0,0-1 0 0 0,0 1 0 0 0,0-1 0 0 0,0 0 0 0 0,1 1 0 0 0,-1-1 0 0 0,0 1 0 0 0,0-1 0 0 0,0 0 0 0 0,0 1 0 0 0,0-1 0 0 0,1 0 0 0 0,-1 1 0 0 0,0-1 0 0 0,0 0 0 0 0,1 1 0 0 0,-1-1 0 0 0,0 0 0 0 0,1 1 0 0 0,-1-1 0 0 0,0 0 0 0 0,1 0 0 0 0,-1 1 0 0 0,0-1 0 0 0,1 0 0 0 0,-1 0 0 0 0,0 0 0 0 0,1 0 0 0 0,-1 1 0 0 0,1-1 0 0 0,-1 0 0 0 0,0 0 0 0 0,1 0 0 0 0,4 2 5 0 0,-1-1 0 0 0,1 1-1 0 0,0-1 1 0 0,-1 0 0 0 0,1-1-1 0 0,0 1 1 0 0,0-1 0 0 0,0 0-1 0 0,-1 0 1 0 0,1 0 0 0 0,0 0-1 0 0,0-1 1 0 0,2-1-5 0 0,7-1-312 0 0,0-1 0 0 0,0 0-1 0 0,12-6 313 0 0,-9 1-1317 0 0,0-2-3461 0 0,-1 0-1466 0 0</inkml:trace>
  <inkml:trace contextRef="#ctx0" brushRef="#br0" timeOffset="20808.994">5692 69 13824 0 0,'9'-47'1569'0'0,"-9"46"-1454"0"0,0 0 1 0 0,0 1-1 0 0,0-1 0 0 0,0 0 1 0 0,1 0-1 0 0,-1 1 0 0 0,0-1 1 0 0,0 0-1 0 0,0 0 0 0 0,1 1 1 0 0,-1-1-1 0 0,1 0 0 0 0,-1 1 0 0 0,0-1 1 0 0,1 1-1 0 0,-1-1 0 0 0,1 0 1 0 0,-1 1-1 0 0,1-1 0 0 0,0 1 1 0 0,-1-1-1 0 0,1 1 0 0 0,0-1-115 0 0,0 0 125 0 0,1 1-1 0 0,0-1 1 0 0,0 0-1 0 0,0 0 1 0 0,0 1-1 0 0,0-1 1 0 0,0 1-1 0 0,0 0 1 0 0,1-1-125 0 0,1 1 32 0 0,1 0 0 0 0,-1 0 0 0 0,1 1 1 0 0,-1-1-1 0 0,1 1 0 0 0,-1 0 0 0 0,0 0 0 0 0,3 1-32 0 0,-2 0 0 0 0,-1 0 0 0 0,1 1 0 0 0,-1 0 0 0 0,1-1 0 0 0,-1 2 0 0 0,0-1 0 0 0,0 0 0 0 0,-1 1 0 0 0,3 2 0 0 0,-4-4 0 0 0,-1 0 0 0 0,1 0 0 0 0,-1 0 0 0 0,0 0 0 0 0,0 0 0 0 0,0 0 0 0 0,0 0 0 0 0,0 0 0 0 0,0 0 0 0 0,0 0 0 0 0,-1 1 0 0 0,1-1 0 0 0,-1 0 0 0 0,0 1 0 0 0,1-1 0 0 0,-1 0 0 0 0,0 1 0 0 0,-1-1 0 0 0,1 0 0 0 0,0 1 0 0 0,0-1 0 0 0,-1 1 0 0 0,-1 3 137 0 0,-1 0-1 0 0,0 0 1 0 0,0 0 0 0 0,0 0-1 0 0,0 0 1 0 0,-1-1-1 0 0,0 0 1 0 0,0 0-1 0 0,0 0 1 0 0,-1 0-1 0 0,0 0 1 0 0,0-1-1 0 0,0 0 1 0 0,0 0-1 0 0,-6 3-136 0 0,5-4 0 0 0,6-3 0 0 0,0 0 0 0 0,-1 0 0 0 0,1 0 0 0 0,0 0 0 0 0,0 0 0 0 0,0 0 0 0 0,0 0 0 0 0,0 0 0 0 0,-1 0 0 0 0,1 0 0 0 0,0 0 0 0 0,0 0 0 0 0,0 1 0 0 0,0-1 0 0 0,0 0 0 0 0,0 0 0 0 0,-1 0 0 0 0,1 0 0 0 0,0 0 0 0 0,0 0 0 0 0,0 0 0 0 0,0 0 0 0 0,0 1 0 0 0,0-1 0 0 0,0 0 0 0 0,0 0 0 0 0,0 0 0 0 0,-1 0 0 0 0,1 0 0 0 0,0 1 0 0 0,0-1 0 0 0,0 0 0 0 0,0 0 0 0 0,0 0 0 0 0,0 0 0 0 0,0 0 0 0 0,0 1 0 0 0,0-1 0 0 0,0 0 0 0 0,0 0 0 0 0,0 0 0 0 0,0 0 0 0 0,0 0 0 0 0,0 1 0 0 0,0-1 0 0 0,1 0 0 0 0,-1 0 0 0 0,0 0 0 0 0,0 0 0 0 0,0 0 0 0 0,0 0 0 0 0,0 1 0 0 0,0-1 0 0 0,0 0 0 0 0,0 0 0 0 0,0 0 0 0 0,1 0 0 0 0,-1 0 0 0 0,0 0 0 0 0,0 0 0 0 0,0 0 0 0 0,0 1 0 0 0,0-1 0 0 0,0 0 0 0 0,1 0 0 0 0,-1 0 0 0 0,0 0 0 0 0,0 0 0 0 0,0 0 0 0 0,0 0 0 0 0,10 3 0 0 0,-10-3 0 0 0,20 2 85 0 0,1-1 0 0 0,-1-1 1 0 0,12-1-86 0 0,12 0-6162 0 0,-29 1-523 0 0</inkml:trace>
  <inkml:trace contextRef="#ctx0" brushRef="#br0" timeOffset="23576.813">6714 233 6448 0 0,'0'0'141'0'0,"-3"-3"358"0"0,1 0-393 0 0,2 3 276 0 0,0-1-253 0 0,-1 1 1 0 0,1-1 0 0 0,0 1 0 0 0,0-1-1 0 0,0 1 1 0 0,0 0 0 0 0,-1-1-1 0 0,1 1 1 0 0,0-1 0 0 0,-1 1-1 0 0,1 0 1 0 0,0-1 0 0 0,0 1-1 0 0,-1-1 1 0 0,1 1 0 0 0,-1 0 0 0 0,1 0-1 0 0,0-1 1 0 0,-1 1 0 0 0,1 0-1 0 0,-1 0 1 0 0,1-1 0 0 0,-1 1-1 0 0,1 0 1 0 0,-1 0 0 0 0,1 0-1 0 0,-1 0 1 0 0,1 0 0 0 0,-1 0 0 0 0,1 0-1 0 0,-1 0 1 0 0,1 0-130 0 0,-3-1-78 0 0,2 0 590 0 0,1 1 0 0 0,0 0-70 0 0,19 3-276 0 0,-4-4 253 0 0,-1 0 1 0 0,1-2 0 0 0,14-2-420 0 0,27-5 789 0 0,-18 4-789 0 0,-21 3 0 0 0,0 1 0 0 0,15-1 0 0 0,19 3 72 0 0,-49 1 50 0 0,-1-1 1 0 0,1 1-1 0 0,0-1 1 0 0,-1 1-1 0 0,1 0 1 0 0,-1 0-1 0 0,1 0 0 0 0,-1 0 1 0 0,0 0-1 0 0,1 0 1 0 0,-1 0-1 0 0,0 0 1 0 0,0 0-1 0 0,1 0 1 0 0,-1 1-1 0 0,0 0-122 0 0,7 6 17 0 0,-7-6-17 0 0,0-1 0 0 0,0 0 0 0 0,0 0 0 0 0,0 1 0 0 0,0-1 0 0 0,0 0 0 0 0,0 1 0 0 0,0-1 0 0 0,0 1 0 0 0,0 0-1 0 0,-1 0 1 0 0,2 2 0 0 0,0 1 0 0 0,0-1 0 0 0,0 0 0 0 0,0 0 0 0 0,1 0 0 0 0,1 2 0 0 0,-2-2 0 0 0,1-1 0 0 0,-1 1 0 0 0,0 0 0 0 0,0 0 0 0 0,0 0 0 0 0,0 0 0 0 0,0 4 0 0 0,7 22 164 0 0,-6-23 91 0 0,-1 1 1 0 0,0-1-1 0 0,0 1 0 0 0,-1-1 0 0 0,0 3-255 0 0,14 101 544 0 0,-8 37-1586 0 0,-8-87 1595 0 0,-2 0 0 0 0,-9 50-553 0 0,7-55 0 0 0,4-35 0 0 0,-3 19 0 0 0,-11 69 0 0 0,12-62 0 0 0,2-30 0 0 0,-1 0 0 0 0,-3 17 0 0 0,4-22 0 0 0,-1-1 0 0 0,1 1 0 0 0,1 0 0 0 0,0 0 0 0 0,1 3 0 0 0,1 20 0 0 0,-2-28 0 0 0,1-1 0 0 0,0 1 0 0 0,0 0 0 0 0,2 3 0 0 0,-2-4 0 0 0,1 0 0 0 0,-1-1 0 0 0,0 1 0 0 0,-1 0 0 0 0,1-1 0 0 0,-1 1 0 0 0,0 1 0 0 0,-1-4 0 0 0,1 1 0 0 0,1 0 0 0 0,-1-1 0 0 0,0 1 0 0 0,1 0 0 0 0,0-1 0 0 0,1 4 0 0 0,2 20 0 0 0,-3-19 285 0 0,0 0 0 0 0,0 0-1 0 0,0-1 1 0 0,2 5-285 0 0,3 14 893 0 0,-6-24-892 0 0,0 1 0 0 0,0-1 0 0 0,0 0 0 0 0,0 0 0 0 0,0 1 0 0 0,0-1 0 0 0,0 0-1 0 0,-1 0 1 0 0,0 1 0 0 0,1-1 0 0 0,-1 0 0 0 0,0 0 0 0 0,0 0 0 0 0,0 0 0 0 0,0 0 0 0 0,0 0-1 0 0,-1 1 1 0 0,-4 7-1 0 0,6-10 0 0 0,0 1 0 0 0,-1 0 0 0 0,1 0 0 0 0,-1 0 0 0 0,1-1 0 0 0,-1 1 0 0 0,0 0 0 0 0,1-1 0 0 0,-1 1 0 0 0,0-1 0 0 0,0 1 0 0 0,1 0 0 0 0,-1-1 0 0 0,0 0 0 0 0,0 1 0 0 0,0-1 0 0 0,0 1 0 0 0,-1-1 134 0 0,-1 0 0 0 0,1 0 0 0 0,-1 0 0 0 0,1 0 0 0 0,-1 0 0 0 0,0-1 0 0 0,1 1-1 0 0,0-1 1 0 0,-1 1 0 0 0,1-1 0 0 0,-1 0 0 0 0,1 0 0 0 0,0 0 0 0 0,-1 0 0 0 0,0-1-134 0 0,-7-3 23 0 0,-20-5-19 0 0,-1 2 0 0 0,0 1 0 0 0,0 1 0 0 0,-5 1-4 0 0,6 3 0 0 0,-1 1 0 0 0,0 1 0 0 0,4 0 0 0 0,-22 0 0 0 0</inkml:trace>
  <inkml:trace contextRef="#ctx0" brushRef="#br0" timeOffset="59900.177">216 3461 5008 0 0,'0'0'231'0'0,"-10"-1"26"0"0,-10-3 5848 0 0,18 4-1872 0 0,8 0-2233 0 0,170-23-801 0 0,-64 9-843 0 0,-65 10-293 0 0,1 2 1 0 0,7 2-64 0 0,-22 1-7 0 0,-33-1-195 0 0,1 0 1 0 0,0 0-1 0 0,-1 1 1 0 0,1-1-1 0 0,0 1 0 0 0,-1-1 1 0 0,1 0-1 0 0,-1 1 1 0 0,1-1-1 0 0,-1 1 1 0 0,1-1-1 0 0,-1 1 1 0 0,1-1-1 0 0,-1 1 0 0 0,1 0 1 0 0,-1-1-1 0 0,1 1 202 0 0,-1 0-1068 0 0,1 0-4538 0 0</inkml:trace>
  <inkml:trace contextRef="#ctx0" brushRef="#br0" timeOffset="60230.472">134 3580 11432 0 0,'0'0'521'0'0,"0"0"-10"0"0,2 1-327 0 0,-1 1 1 0 0,0 0 0 0 0,0-1 0 0 0,1 1 0 0 0,-1-1 0 0 0,1 1-1 0 0,-1-1 1 0 0,2 1-185 0 0,16 2 732 0 0,1 0 0 0 0,0-1 0 0 0,0-1-1 0 0,0-1 1 0 0,0-1 0 0 0,7-1-732 0 0,70-5 574 0 0,133-4-450 0 0,-179 8-2019 0 0,1-2 1895 0 0,12-1-1936 0 0,-19 2 528 0 0</inkml:trace>
  <inkml:trace contextRef="#ctx0" brushRef="#br0" timeOffset="60671.968">1498 2931 3224 0 0,'17'-29'832'0'0,"-10"20"2417"0"0,-7 9-2965 0 0,0 0 1 0 0,1-1-1 0 0,-1 1 0 0 0,0-1 0 0 0,0 1 0 0 0,1-1 1 0 0,-1 1-1 0 0,0 0 0 0 0,0-1 0 0 0,0 1 1 0 0,1-1-1 0 0,-1 1 0 0 0,0-1 0 0 0,0 1 1 0 0,0-1-1 0 0,0 1 0 0 0,0-1 0 0 0,0 1 0 0 0,0-1-284 0 0,0 0 1334 0 0,0 8-664 0 0,-2 26 291 0 0,3-29-850 0 0,-1 0-1 0 0,1 0 1 0 0,-1-1-1 0 0,0 1 1 0 0,0 0-1 0 0,-1 0 1 0 0,1 0-1 0 0,-1 0 1 0 0,0 0-1 0 0,0 1-110 0 0,-1 4 252 0 0,0 0-1 0 0,1 0 1 0 0,-1 7-252 0 0,2-6 179 0 0,-1-1 0 0 0,-1 1 0 0 0,-1 4-179 0 0,1-5 116 0 0,0 1-1 0 0,1 0 0 0 0,1 0 0 0 0,-1 8-115 0 0,0 13 181 0 0,1-25-138 0 0,0 1 1 0 0,1-1 0 0 0,-1 1 0 0 0,1-1-1 0 0,1 3-43 0 0,1 9 78 0 0,-1-10-41 0 0,1 1 0 0 0,-1-1 1 0 0,1-1-1 0 0,1 1 0 0 0,-1 0 1 0 0,1-1-1 0 0,3 3-37 0 0,-7-9 3 0 0,14 14 194 0 0,-12-13-151 0 0,0-1 1 0 0,-1 0 0 0 0,1 1 0 0 0,-1-1-1 0 0,1 1 1 0 0,-1 0 0 0 0,0-1-1 0 0,1 2-46 0 0,-1-1-325 0 0,1 0-1 0 0,-1-1 1 0 0,1 1 0 0 0,0-1-1 0 0,0 1 1 0 0,-1-1-1 0 0,1 0 1 0 0,0 0-1 0 0,2 1 326 0 0,-4-2-1142 0 0</inkml:trace>
  <inkml:trace contextRef="#ctx0" brushRef="#br0" timeOffset="60998.897">1167 3422 10824 0 0,'0'0'241'0'0,"0"0"38"0"0,0 0 14 0 0,7 5 75 0 0,2-3 57 0 0,0 1 0 0 0,0-1 0 0 0,0-1 0 0 0,1 1 0 0 0,-1-2 0 0 0,6 1-425 0 0,59-4 3232 0 0,-70 3-3149 0 0,203-8 2554 0 0,-142 4-2261 0 0,-24 0-254 0 0,122-10 118 0 0,-101 9-181 0 0,-18 1-886 0 0,12 2 827 0 0,-31 1-1752 0 0,3-1-5037 0 0</inkml:trace>
  <inkml:trace contextRef="#ctx0" brushRef="#br0" timeOffset="66765.268">1897 3862 10768 0 0,'-18'-7'496'0'0,"14"5"-14"0"0,4 2-458 0 0,0-1-1 0 0,0 1 1 0 0,0-1 0 0 0,0 1-1 0 0,0-1 1 0 0,0 1-1 0 0,-1 0 1 0 0,1-1-1 0 0,0 1 1 0 0,0-1-1 0 0,0 1 1 0 0,-1 0 0 0 0,1-1-1 0 0,0 1 1 0 0,-1 0-1 0 0,1-1 1 0 0,0 1-1 0 0,-1 0 1 0 0,1-1 0 0 0,0 1-1 0 0,-1 0 1 0 0,1 0-1 0 0,-1 0 1 0 0,1-1-1 0 0,0 1 1 0 0,-1 0-1 0 0,1 0 1 0 0,-1 0 0 0 0,1 0-1 0 0,-1 0 1 0 0,1 0-1 0 0,0 0 1 0 0,-1 0-1 0 0,1 0 1 0 0,-1 0-1 0 0,0 0-22 0 0,1 0 53 0 0,19 0 4544 0 0,-18 0-3999 0 0,-11 0-135 0 0,9 0-192 0 0,0 0-219 0 0,0 0-1 0 0,-1 0 1 0 0,1 0-1 0 0,0 1 1 0 0,0-1 0 0 0,0 1-1 0 0,-1-1 1 0 0,1 1-1 0 0,0-1 1 0 0,0 1 0 0 0,0-1-1 0 0,0 1-52 0 0,-4 2 152 0 0,-67 27 1496 0 0,70-29-1611 0 0,1 0 1 0 0,-1 0-1 0 0,0 0 1 0 0,1 0 0 0 0,-1 0-1 0 0,1 1 1 0 0,0-1-1 0 0,-1 0 1 0 0,1 1 0 0 0,0-1-1 0 0,0 1 1 0 0,0 0-38 0 0,-11 11 303 0 0,6-8-224 0 0,0-1-23 0 0,1 0 1 0 0,0 0 0 0 0,0 0-1 0 0,0 1 1 0 0,0 0 0 0 0,1 0 0 0 0,0 0-1 0 0,0 1 1 0 0,0-1 0 0 0,0 2-57 0 0,-10 14 113 0 0,11-17-74 0 0,0 0 0 0 0,0 0 0 0 0,1 0-1 0 0,-1 1 1 0 0,1-1 0 0 0,-2 5-39 0 0,-4 14 203 0 0,3-9 7 0 0,0 1 0 0 0,1-1-1 0 0,-1 14-209 0 0,4-22 55 0 0,0-4-32 0 0,1 0 1 0 0,-1 0 0 0 0,1 0-1 0 0,0 0 1 0 0,0 0 0 0 0,0 0-1 0 0,0 0 1 0 0,0 0 0 0 0,0 0-1 0 0,0 0 1 0 0,1 0 0 0 0,-1 0 0 0 0,1 0-1 0 0,0-1 1 0 0,-1 1 0 0 0,1 0-1 0 0,0 0 1 0 0,0 0 0 0 0,0-1-1 0 0,1 3-23 0 0,0-1 11 0 0,1 0 1 0 0,-1 0-1 0 0,0 0 0 0 0,1 0 0 0 0,0 0 0 0 0,0 0 0 0 0,-1-1 1 0 0,2 1-1 0 0,-1-1 0 0 0,0 0 0 0 0,0 0 0 0 0,1 0 0 0 0,-1 0 0 0 0,1-1 1 0 0,0 1-1 0 0,-1-1 0 0 0,1 0 0 0 0,0 0 0 0 0,3 0-11 0 0,28 3 434 0 0,35 0-434 0 0,-39-3 13 0 0,15-1-61 0 0,0-2 1 0 0,8-3 47 0 0,-6 1-236 0 0,48-9-2540 0 0,-51 10 1328 0 0</inkml:trace>
  <inkml:trace contextRef="#ctx0" brushRef="#br0" timeOffset="64149.389">2581 3377 5984 0 0,'0'0'273'0'0,"-1"0"-5"0"0,-12 1 899 0 0,17 0-108 0 0,-2 0-1222 0 0,-1-1 495 0 0,-1 0-4 0 0,2 1-20 0 0,36 6 1834 0 0,-36-7-1943 0 0,0 0 8 0 0,31 1 358 0 0,76-4 254 0 0,-56 2-484 0 0,-25 0 154 0 0,27-3-489 0 0,45-7 866 0 0,28 2-866 0 0,-63 2 415 0 0,-15 1-120 0 0,150-8-359 0 0,133-11 245 0 0,-199 18-40 0 0,1 0-69 0 0,55-12 46 0 0,-90 15-78 0 0,6-1 37 0 0,289-36 243 0 0,-274 30 178 0 0,152-17 634 0 0,-223 22-1068 0 0,5-1 68 0 0,30-8-132 0 0,52-11-5 0 0,-30 6 64 0 0,72-19 175 0 0,-27 5-234 0 0,-17 13 0 0 0,-55 9 0 0 0,81-4 0 0 0,-147 15 0 0 0,57-7 0 0 0,5 5 0 0 0,44-8 0 0 0,-7-1 0 0 0,-81 9 52 0 0,18-6-52 0 0,6 0-1621 0 0,-34 6-4593 0 0</inkml:trace>
  <inkml:trace contextRef="#ctx0" brushRef="#br0" timeOffset="67773.236">4048 3890 11720 0 0,'0'0'532'0'0,"0"0"-4"0"0,7-1-39 0 0,13-8 817 0 0,1 0 1 0 0,1 2 0 0 0,-1 0-1 0 0,16-2-1306 0 0,7 1 1536 0 0,42-3-1536 0 0,54-3 1299 0 0,-97 9-867 0 0,0-2 0 0 0,0-1-1 0 0,8-5-431 0 0,4 0 374 0 0,6-5-67 0 0,-74 21-256 0 0,0 1 0 0 0,0 0 0 0 0,0 1 0 0 0,1 1 0 0 0,0 0-1 0 0,-10 6-50 0 0,-11 9-544 0 0,-29 24 544 0 0,22-13-114 0 0,2 1 0 0 0,-18 21 114 0 0,50-47 0 0 0,1-1 0 0 0,0 1 0 0 0,0 0 0 0 0,0 0 0 0 0,1 0 0 0 0,0 1 0 0 0,0-1 0 0 0,1 1 0 0 0,-2 8 0 0 0,4-12 0 0 0,1 0 0 0 0,0 0 0 0 0,0 0 0 0 0,0 0 0 0 0,0 0 0 0 0,1-1 0 0 0,-1 1 0 0 0,1 0 0 0 0,0 0 0 0 0,0 0 0 0 0,1-1 0 0 0,-1 1 0 0 0,1 0 0 0 0,0-1 0 0 0,0 1 0 0 0,2 0 50 0 0,0-1-1 0 0,0 1 1 0 0,0-1 0 0 0,0 0-1 0 0,1-1 1 0 0,-1 1-1 0 0,1-1 1 0 0,-1 0-1 0 0,1 0 1 0 0,2 0-50 0 0,4 3 148 0 0,-3-3-54 0 0,-1 1-1 0 0,1-2 1 0 0,0 1-1 0 0,-1-1 0 0 0,1 0 1 0 0,0 0-1 0 0,3-1-93 0 0,25 3-115 0 0,-33-3-50 0 0,4 1 106 0 0,-1 0 0 0 0,0 0 1 0 0,1-1-1 0 0,-1 0 0 0 0,4 0 59 0 0,-7-1-821 0 0,-1 1 0 0 0,1-1 1 0 0,-1 1-1 0 0,1-1 0 0 0,-1 0 1 0 0,1 0-1 0 0,-1 0 1 0 0,1-1-1 0 0,1 0 821 0 0,9-9-6961 0 0</inkml:trace>
  <inkml:trace contextRef="#ctx0" brushRef="#br0" timeOffset="68554.733">5321 3619 6912 0 0,'32'-14'7106'0'0,"-31"14"-6586"0"0,-1 0-52 0 0,0 0 12 0 0,0 0 94 0 0,0 0 39 0 0,0 0 9 0 0,-13-5 1498 0 0,-56 19-1338 0 0,38-5-664 0 0,-13 6-118 0 0,-26 7 66 0 0,42-14-56 0 0,2-1-10 0 0,-20 3 0 0 0,38-9-1 0 0,-12 1 76 0 0,21-3-54 0 0,-1-1 1 0 0,1 1 0 0 0,0 0 0 0 0,-1-1-1 0 0,1 1 1 0 0,-1-1 0 0 0,1 1 0 0 0,-1-1-1 0 0,0 1 1 0 0,0-2-22 0 0,1 0 28 0 0,1-3-6 0 0,0 1 1 0 0,0-1-1 0 0,0 1 0 0 0,1 0 0 0 0,0 0 1 0 0,3-5-23 0 0,12-22-5 0 0,-15 26 20 0 0,0 1 0 0 0,0-1-1 0 0,0 1 1 0 0,1 0-1 0 0,2-2-14 0 0,9-13-17 0 0,-10 13-19 0 0,1-1-1 0 0,1 1 1 0 0,-1 0 0 0 0,4-2 36 0 0,9-10 1 0 0,0 2-1 0 0,-14 13 12 0 0,-4 3 50 0 0,5 16 16 0 0,-4-5-77 0 0,0 0 0 0 0,-1-1 0 0 0,0 1 0 0 0,0 0-1 0 0,4 33 71 0 0,-3-34-56 0 0,-1 0 1 0 0,0-1-1 0 0,0 6-15 0 0,-1-7 61 0 0,0 0 0 0 0,1-1 1 0 0,0 1-1 0 0,1 0 0 0 0,-1 0 0 0 0,2 2-61 0 0,-1-1 129 0 0,0 0 0 0 0,-1 0 0 0 0,0 0 0 0 0,0 0 0 0 0,0 7-129 0 0,1 13 215 0 0,-1-14-186 0 0,-1-1 0 0 0,0 1-1 0 0,-1 1-28 0 0,0 14-2 0 0,-5 4-1905 0 0,4-23 1109 0 0,1-8-193 0 0</inkml:trace>
  <inkml:trace contextRef="#ctx0" brushRef="#br0" timeOffset="73685.071">3130 2423 6448 0 0,'0'0'141'0'0,"0"0"23"0"0,0 0 13 0 0,1 0-19 0 0,0 0-148 0 0,0 0 1 0 0,-1 0-1 0 0,1 0 0 0 0,0 0 1 0 0,0 0-1 0 0,-1-1 1 0 0,1 1-1 0 0,0 0 1 0 0,-1 0-1 0 0,1 0 0 0 0,-1-1 1 0 0,1 1-1 0 0,0 0 1 0 0,-1-1-1 0 0,1 1 1 0 0,-1-1-1 0 0,1 1 0 0 0,-1 0 1 0 0,1-1-1 0 0,-1 1 1 0 0,1-1-1 0 0,-1 0 1 0 0,1 1-1 0 0,-1-1 0 0 0,0 1 1 0 0,1-1-1 0 0,-1 0 1 0 0,0 1-1 0 0,0-1-10 0 0,1-1 186 0 0,-1 1 304 0 0,0 1 20 0 0,5-6 1026 0 0,0 0-1717 0 0,-2-1 4114 0 0,-5 8 9 0 0,-5 7-2490 0 0,0 0-1324 0 0,3-4-221 0 0,0 0-1 0 0,1 0 1 0 0,0 0 0 0 0,0 1 0 0 0,0-1 0 0 0,0 1 0 0 0,1 0 0 0 0,0 0-1 0 0,-2 4 94 0 0,3-4-203 0 0,-1-1-1 0 0,1 0 0 0 0,-1 1 0 0 0,0-1 0 0 0,-2 3 204 0 0,2-4-14 0 0,0 1 1 0 0,0-1-1 0 0,0 1 0 0 0,1 0 0 0 0,0 0 0 0 0,0 0 0 0 0,-1 3 14 0 0,1 10 0 0 0,0 1 0 0 0,1-1 0 0 0,1 0 0 0 0,1 0 0 0 0,0 2 0 0 0,0-7-2 0 0,-2-8 83 0 0,0 0-1 0 0,1 0 1 0 0,-1 0 0 0 0,1 0 0 0 0,1 3-81 0 0,7 26 1157 0 0,-8-27-1103 0 0,0 0 1 0 0,0 0-1 0 0,1-1 0 0 0,0 1 0 0 0,0-1 0 0 0,0 1 0 0 0,1-1 0 0 0,0 1-54 0 0,-2-4 0 0 0,2 2 0 0 0,-1 0 0 0 0,1-1 0 0 0,0 1 0 0 0,0 0 0 0 0,0-1 0 0 0,0 0 0 0 0,3 2 0 0 0,1 1 0 0 0,-4-3 0 0 0,1-1 0 0 0,-1 1 0 0 0,1-1 0 0 0,0 1 0 0 0,0-1 0 0 0,0 0 0 0 0,0 0 0 0 0,4 0 0 0 0,-1 1-313 0 0,1-2-1 0 0,0 1 0 0 0,-1-1 1 0 0,1 0-1 0 0,0-1 0 0 0,-1 0 1 0 0,1 0-1 0 0,1-1 314 0 0,-2 1-6138 0 0</inkml:trace>
  <inkml:trace contextRef="#ctx0" brushRef="#br0" timeOffset="74291.004">3367 2554 11976 0 0,'0'0'266'0'0,"9"-9"668"0"0,2 2-677 0 0,-1 1 0 0 0,1 1 0 0 0,1 0 0 0 0,-1 0 0 0 0,1 1 0 0 0,-1 1 0 0 0,1 0 0 0 0,4-1-257 0 0,43-6 2628 0 0,-20 2-1065 0 0,28 0-1563 0 0,-32 4 248 0 0,19-1 1552 0 0,-44 7-1800 0 0,10 4 0 0 0,-12-6 0 0 0,15 3 0 0 0,-22-3 0 0 0,-1 0 0 0 0,1 1 0 0 0,0-1 0 0 0,-1 0 0 0 0,1 0 0 0 0,-1 0 0 0 0,1 1 0 0 0,-1-1 0 0 0,1 0 0 0 0,0 0 0 0 0,-1 0 0 0 0,1 0 0 0 0,-1 0 0 0 0,1 0 0 0 0,-1 0 0 0 0,1 0 0 0 0,0 0 0 0 0,-1-1 0 0 0,1 1 0 0 0,0 0 0 0 0,12-10 0 0 0,-11 8 0 0 0,-2 2-129 0 0,1 0 0 0 0,-1 0 0 0 0,0 0 0 0 0,1-1 0 0 0,-1 1 0 0 0,1 0 0 0 0,-1-1 0 0 0,0 1 0 0 0,1 0 0 0 0,-1-1 0 0 0,0 1 0 0 0,0 0 0 0 0,1-1 0 0 0,-1 1 0 0 0,0 0 0 0 0,0-1 0 0 0,1 1 0 0 0,-1-1 0 0 0,0 1 0 0 0,0-1 0 0 0,0 1 0 0 0,0-1 0 0 0,0 1 0 0 0,0 0 0 0 0,0-1 0 0 0,0 1 0 0 0,0-1 0 0 0,0 1 0 0 0,0-1 129 0 0,0 0-67 0 0,-1 1-1 0 0,1 0 1 0 0,-1-1 0 0 0,0 1 0 0 0,1 0-1 0 0,-1-1 1 0 0,0 1 0 0 0,1 0-1 0 0,-1 0 1 0 0,0 0 0 0 0,1 0 0 0 0,-1 0-1 0 0,0 0 1 0 0,1 0 0 0 0,-1 0 0 0 0,0 0-1 0 0,0 0 68 0 0,-29 4-1037 0 0,10 1 1342 0 0,1 2-1 0 0,0 0 1 0 0,1 2-1 0 0,-4 1-304 0 0,15-5 68 0 0,-1 0 0 0 0,1 1-1 0 0,0-1 1 0 0,0 1-1 0 0,1 1 1 0 0,0-1-1 0 0,0 1 1 0 0,0 0-1 0 0,0 1-67 0 0,-10 9-13 0 0,14-15 59 0 0,-1-1-1 0 0,1 1 1 0 0,1 0-1 0 0,-1 0 1 0 0,0 0 0 0 0,0 0-1 0 0,1 0 1 0 0,-1 1 0 0 0,1-1-1 0 0,-1 1-45 0 0,-7 15 933 0 0,7-16-872 0 0,0 1 0 0 0,1-1 0 0 0,0 1 0 0 0,-1 0 1 0 0,1-1-1 0 0,0 1 0 0 0,0 0 0 0 0,1 0 0 0 0,-1 0 0 0 0,0 0 0 0 0,1 1-61 0 0,-1 3 0 0 0,0 0 0 0 0,6 2 72 0 0,1 4 694 0 0,10 15 330 0 0,-14-26-1088 0 0,-1-1 0 0 0,1 1 0 0 0,-1-1 0 0 0,1 1 1 0 0,0-1-1 0 0,0 0 0 0 0,-1 0 0 0 0,1 0 0 0 0,0 0 1 0 0,0 0-1 0 0,0 0 0 0 0,0 0 0 0 0,1-1 0 0 0,-1 1-8 0 0,20 7 0 0 0,9 1 0 0 0,-15-5 0 0 0,-11-3 0 0 0,0 1 0 0 0,0-1 0 0 0,1 0 0 0 0,-1-1 0 0 0,0 1 0 0 0,4-1 0 0 0,-8 0-125 0 0,2 0-190 0 0,-1 0 0 0 0,0 0 0 0 0,0 0 0 0 0,1 0-1 0 0,-1-1 1 0 0,0 1 0 0 0,0-1 0 0 0,1 0 315 0 0,3-3-6825 0 0</inkml:trace>
  <inkml:trace contextRef="#ctx0" brushRef="#br0" timeOffset="75175.625">3878 2654 6448 0 0,'0'0'141'0'0,"0"0"23"0"0,0 0 13 0 0,0 0 55 0 0,0 0 182 0 0,0 0 76 0 0,0 0 20 0 0,0 0-68 0 0,0 0-220 0 0,0 0 164 0 0,0 0 102 0 0,0 0 22 0 0,0 0-68 0 0,0 0-220 0 0,0 0 164 0 0,0 0 102 0 0,0 0 22 0 0,0 0-68 0 0,0 0-220 0 0,0 0 164 0 0,0 0 102 0 0,0 0 22 0 0,0 0-68 0 0,4 9 654 0 0,-2-2-872 0 0,0 0 1 0 0,-1-1-1 0 0,1 1 0 0 0,-1 0 0 0 0,-1 5-224 0 0,4 16 927 0 0,-4-23-881 0 0,1 1 1 0 0,-1-1-1 0 0,0 0 1 0 0,-1 0-1 0 0,1 0 0 0 0,-1 1-46 0 0,0-1-143 0 0,0 1-1 0 0,1-1 0 0 0,0 0 1 0 0,0 1-1 0 0,0 1 144 0 0,3 33 1541 0 0,-3-38-1539 0 0,1 0-1 0 0,-1 0 1 0 0,0 1-1 0 0,1-1 0 0 0,-1 0 1 0 0,0 1-1 0 0,-1-1 1 0 0,1 0-1 0 0,0 1 0 0 0,-1-1 1 0 0,0 2-2 0 0,-3 20 0 0 0,4-18-64 0 0,0-4-273 0 0,0-2-138 0 0,0 0-1158 0 0,0 0-4505 0 0</inkml:trace>
  <inkml:trace contextRef="#ctx0" brushRef="#br0" timeOffset="75445.962">4022 2617 10136 0 0,'0'0'464'0'0,"9"0"150"0"0,30-8 1356 0 0,-22 7-539 0 0,-14 0-1248 0 0,0 1-1 0 0,0 0 0 0 0,0 0 0 0 0,-1 0 1 0 0,1 0-1 0 0,0 0 0 0 0,0 1 0 0 0,0-1 1 0 0,0 1-183 0 0,4 1 233 0 0,0-1 0 0 0,0 0 1 0 0,0 0-1 0 0,0-1 0 0 0,6 0-233 0 0,-4 0-11 0 0,0 0-1 0 0,0 1 0 0 0,-1 0 0 0 0,3 1 12 0 0,-4-1-144 0 0,0 0-1 0 0,0 0 0 0 0,1-1 1 0 0,-1 0-1 0 0,0 0 1 0 0,1-1-1 0 0,-1 1 0 0 0,5-2 145 0 0,-5 1-5786 0 0</inkml:trace>
  <inkml:trace contextRef="#ctx0" brushRef="#br0" timeOffset="75809.03">4368 2465 11976 0 0,'0'0'266'0'0,"0"0"44"0"0,0 0 15 0 0,7-11 86 0 0,-6 9-410 0 0,0 0-1 0 0,0 1 1 0 0,0-1 0 0 0,0 0 0 0 0,1 1 0 0 0,-1 0 0 0 0,0-1 0 0 0,1 1 0 0 0,-1 0 0 0 0,1-1 0 0 0,-1 1 0 0 0,1 0 0 0 0,-1 0 0 0 0,1 0 0 0 0,1 0-1 0 0,8-5 422 0 0,-7 3-142 0 0,1 0 1 0 0,0 0 0 0 0,0 0 0 0 0,0 1 0 0 0,1 0 0 0 0,-1 0 0 0 0,1 0 0 0 0,-1 1 0 0 0,1 0 0 0 0,-1 0 0 0 0,1 0 0 0 0,0 1-1 0 0,0-1-280 0 0,102-7 2120 0 0,-45 3-160 0 0,-41 3-1951 0 0,0 1 0 0 0,7-3-9 0 0,-8 0-1 0 0,1 2 0 0 0,6 1 1 0 0,-18 0 0 0 0,0 0 0 0 0,0 0 0 0 0,-1-1 0 0 0,1-1 0 0 0,4-1 0 0 0,-1-3 0 0 0,-9 6-64 0 0,-3 1-273 0 0,-1 0-138 0 0,0 0-33 0 0,0 0-140 0 0,0 0-572 0 0,-6 3-2561 0 0,-1 0-1673 0 0</inkml:trace>
  <inkml:trace contextRef="#ctx0" brushRef="#br0" timeOffset="76095.707">4562 2479 10136 0 0,'-6'3'202'0'0,"1"1"1"0"0,0 0-1 0 0,0 0 1 0 0,1 1-1 0 0,-1-1 1 0 0,1 1-1 0 0,0 0 1 0 0,0 0-1 0 0,0 0 1 0 0,0 3-203 0 0,2-5 288 0 0,0 0 1 0 0,0 0-1 0 0,1 0 0 0 0,-1 0 1 0 0,1 0-1 0 0,0 0 0 0 0,0 1 1 0 0,0-1-1 0 0,1 0 1 0 0,-1 0-1 0 0,1 1 0 0 0,-1-1 1 0 0,1 1-1 0 0,0-1 0 0 0,1 0 1 0 0,-1 1-1 0 0,0-1 0 0 0,1 0-288 0 0,1 5 169 0 0,-2-7-57 0 0,0 1 0 0 0,0 0 0 0 0,1-1 0 0 0,-1 1 0 0 0,1-1 0 0 0,0 1 0 0 0,-1 0 0 0 0,1-1 0 0 0,0 1 0 0 0,0-1 0 0 0,0 0 0 0 0,0 1 0 0 0,0-1-1 0 0,0 0 1 0 0,0 0 0 0 0,0 1 0 0 0,1-1-112 0 0,3 4-156 0 0,-1-3 416 0 0,-1 1 0 0 0,0 0 0 0 0,1-1 0 0 0,-1 0 0 0 0,4 2-260 0 0,-1-2 226 0 0,1 0 0 0 0,0 0 0 0 0,0 0 0 0 0,6 0-226 0 0,-4-1-67 0 0,0 0-1 0 0,-1-1 1 0 0,8 0 67 0 0,14-3-4000 0 0,-22 1 2467 0 0</inkml:trace>
  <inkml:trace contextRef="#ctx0" brushRef="#br0" timeOffset="76418.979">4812 2587 11976 0 0,'0'0'266'0'0,"0"0"44"0"0,0 0 15 0 0,0 0-26 0 0,6-2-187 0 0,2 1 502 0 0,-1 1 0 0 0,1 0 0 0 0,-1 1 0 0 0,1-1 1 0 0,-1 1-1 0 0,1 1 0 0 0,-1-1 0 0 0,0 1 0 0 0,3 2-614 0 0,-8-3 443 0 0,0 0-438 0 0,-1 0 0 0 0,0 1 0 0 0,1-1 0 0 0,-1 0 0 0 0,0 1 0 0 0,0-1 0 0 0,0 1-1 0 0,0-1 1 0 0,0 1 0 0 0,0 0 0 0 0,0-1 0 0 0,0 1 0 0 0,-1 0 0 0 0,1-1 0 0 0,-1 1 0 0 0,1 0 0 0 0,-1 0 0 0 0,0 0 0 0 0,0 0 0 0 0,0-1 0 0 0,0 1-1 0 0,0 0 1 0 0,0 0 0 0 0,0 0 0 0 0,-1 0 0 0 0,1-1 0 0 0,0 1 0 0 0,-1 0 0 0 0,0 0 0 0 0,1-1 0 0 0,-1 1-5 0 0,-3 4 82 0 0,0-1 0 0 0,0 0 0 0 0,0 0 0 0 0,-1 0 0 0 0,0 0-1 0 0,0-1 1 0 0,-4 3-82 0 0,-15 16 1322 0 0,-8 14-1157 0 0,28-31-165 0 0,4 1 0 0 0,0-6 0 0 0,1 0 0 0 0,0 1 0 0 0,0-1 0 0 0,0 0 0 0 0,0 0 0 0 0,0 0 0 0 0,0-1 0 0 0,0 1 0 0 0,0 0 0 0 0,0 0 0 0 0,1 0 0 0 0,-1-1 0 0 0,0 1 0 0 0,0-1 0 0 0,1 1 0 0 0,-1-1 0 0 0,0 1 0 0 0,1-1 0 0 0,-1 0 0 0 0,1 0 0 0 0,-1 0 0 0 0,5 1 0 0 0,-1 0 0 0 0,0-1 0 0 0,1 0 0 0 0,-1 0 0 0 0,1-1 0 0 0,3 0-120 0 0,0 0 0 0 0,1-1-1 0 0,-1 0 1 0 0,3-2 120 0 0,-8 3-231 0 0,-1-1 0 0 0,1 1 0 0 0,-1-1 0 0 0,1 0 1 0 0,-1 0-1 0 0,0 0 0 0 0,0 0 0 0 0,0-1 0 0 0,0 1 0 0 0,0-1 0 0 0,0 0 0 0 0,-1 0 231 0 0,29-35-2997 0 0,-12 18 1463 0 0</inkml:trace>
  <inkml:trace contextRef="#ctx0" brushRef="#br0" timeOffset="76744.624">5055 2174 11976 0 0,'-4'0'1018'0'0,"17"11"-724"0"0,-5-2-178 0 0,-2 0-1 0 0,1 0 1 0 0,1 4-116 0 0,14 19 1085 0 0,-7-12-662 0 0,0 1 1 0 0,-1 0-1 0 0,-1 1 1 0 0,-1 1 0 0 0,-1 0-1 0 0,-1 1-423 0 0,-5-10 261 0 0,0 1-1 0 0,-1 0 1 0 0,-1 0-1 0 0,0 0 1 0 0,-1 0-1 0 0,-1 0 1 0 0,0 0-1 0 0,-1 1 1 0 0,0-1-1 0 0,-3 11-260 0 0,1-8 229 0 0,-2-1 1 0 0,0 1-1 0 0,-1-1 0 0 0,-1 0 1 0 0,0 0-1 0 0,-1-1 0 0 0,-5 8-229 0 0,4-11 0 0 0,3-2 0 0 0,-1-1 0 0 0,0-1 0 0 0,-1 1 0 0 0,-2 1 0 0 0,-37 44 0 0 0,32-39 75 0 0,1 0-6056 0 0,2-5-704 0 0</inkml:trace>
  <inkml:trace contextRef="#ctx0" brushRef="#br0" timeOffset="77770.96">5681 2182 6448 0 0,'-20'-3'585'0'0,"20"3"-437"0"0,0-1-1 0 0,0 1 0 0 0,0 0 1 0 0,-1 0-1 0 0,1-1 1 0 0,0 1-1 0 0,0 0 1 0 0,0 0-1 0 0,0 0 0 0 0,-1-1 1 0 0,1 1-1 0 0,0 0 1 0 0,0 0-1 0 0,0 0 1 0 0,-1 0-1 0 0,1-1 1 0 0,0 1-1 0 0,0 0 0 0 0,-1 0 1 0 0,1 0-1 0 0,0 0 1 0 0,0 0-1 0 0,-1 0 1 0 0,1 0-1 0 0,0 0 0 0 0,-1 0 1 0 0,1 0-1 0 0,0 0 1 0 0,0 0-1 0 0,-1 0 1 0 0,1 0-148 0 0,-6 3 388 0 0,0 0 0 0 0,0 0 0 0 0,0 1 0 0 0,1-1 0 0 0,0 1 1 0 0,-1 1-1 0 0,2-1 0 0 0,-1 1 0 0 0,0 0 0 0 0,1 0 0 0 0,0 0 1 0 0,-2 4-389 0 0,-5 7 371 0 0,2 0 0 0 0,0 0 0 0 0,-7 18-371 0 0,1 7 1024 0 0,1 0 0 0 0,-3 18-1024 0 0,14-44 0 0 0,1 0 0 0 0,0 1 0 0 0,1-1 0 0 0,1 2 0 0 0,0-10 89 0 0,1 0 0 0 0,0 0 1 0 0,0 1-1 0 0,1-1 0 0 0,0 0 0 0 0,0 0 0 0 0,1-1 0 0 0,0 1 0 0 0,0 0 0 0 0,1-1 0 0 0,-1 0 0 0 0,1 1 0 0 0,1-2 0 0 0,-1 1 0 0 0,1 0 0 0 0,0-1 0 0 0,0 0 0 0 0,1 0 0 0 0,0-1 0 0 0,0 1 0 0 0,0-1 0 0 0,0 0 0 0 0,2 0-89 0 0,27 17 0 0 0,18 10 0 0 0,-35-21-199 0 0,-11-7 235 0 0,0 1 1 0 0,1-1 0 0 0,-1 0 0 0 0,2 0-37 0 0,-4-2-707 0 0,-1 0 0 0 0,1 0 0 0 0,0 0 0 0 0,0-1-1 0 0,2 0 708 0 0,15-1-2022 0 0,-3 0-23 0 0</inkml:trace>
  <inkml:trace contextRef="#ctx0" brushRef="#br0" timeOffset="79541.534">6106 2332 8288 0 0,'0'0'190'0'0,"0"0"28"0"0,0 0 7 0 0,0 0 43 0 0,0 0 159 0 0,-22 3 3237 0 0,17-2-3592 0 0,5-1-20 0 0,0 1 0 0 0,-1-1 0 0 0,1 0 0 0 0,0 0 0 0 0,-1 0 0 0 0,1 0 0 0 0,0 0 0 0 0,-1 0 0 0 0,1 0 0 0 0,0 0 0 0 0,-1 0 0 0 0,1-1 0 0 0,0 1 0 0 0,0 0 0 0 0,-1 0 0 0 0,1 0 0 0 0,0 0 0 0 0,-1 0 0 0 0,1 0 0 0 0,0-1 0 0 0,0 1 0 0 0,-1 0 0 0 0,1 0 0 0 0,0 0 0 0 0,0-1 0 0 0,0 1 0 0 0,-1 0 0 0 0,1 0 0 0 0,0-1 0 0 0,0 1 0 0 0,0 0 0 0 0,-1-1-52 0 0,1 1 110 0 0,0 0 0 0 0,0-1 0 0 0,-1 1-1 0 0,1-1 1 0 0,-1 1 0 0 0,1 0 0 0 0,0-1 0 0 0,-1 1-1 0 0,1 0 1 0 0,-1-1 0 0 0,1 1 0 0 0,-1 0-1 0 0,1-1 1 0 0,-1 1 0 0 0,1 0 0 0 0,-1 0 0 0 0,1 0-1 0 0,-1 0 1 0 0,1 0 0 0 0,-1-1 0 0 0,1 1-1 0 0,-1 0-109 0 0,13-16 1384 0 0,-10 13-1463 0 0,0 0 0 0 0,1 0 0 0 0,0 1 0 0 0,0-1 0 0 0,0 1 0 0 0,0 0 0 0 0,0 0 0 0 0,0 0 0 0 0,1 0 79 0 0,0-1 43 0 0,-1 1-1 0 0,1 0 1 0 0,0-1-1 0 0,-1 0 1 0 0,3-2-43 0 0,-2 1 117 0 0,1 1 0 0 0,-1 0 0 0 0,1 0 0 0 0,0 1-1 0 0,0-1 1 0 0,0 1 0 0 0,1 0 0 0 0,-1 0 0 0 0,5 0-117 0 0,2-2 54 0 0,-2 1-54 0 0,1 0 0 0 0,-1 1 0 0 0,1 0 0 0 0,-1 0 0 0 0,1 1 0 0 0,0 1 0 0 0,0 0 0 0 0,10 1 0 0 0,-2 0 0 0 0,-14-1 0 0 0,0 0 0 0 0,1 0 0 0 0,-1 1 0 0 0,1 0 0 0 0,-1 0 0 0 0,0 1 0 0 0,1-1 0 0 0,-1 1 0 0 0,2 1 0 0 0,14 8 0 0 0,21 7 0 0 0,-39-16 0 0 0,10 0 0 0 0,-10-2 0 0 0,-1 1 0 0 0,1-1 0 0 0,-1 0 0 0 0,1 0 0 0 0,-1 0 0 0 0,1 0 0 0 0,-1 0 0 0 0,0 0 0 0 0,1-1 0 0 0,-1 1 0 0 0,1-1 0 0 0,-1 0 0 0 0,24-6 0 0 0,-21 6 178 0 0,-1-1 0 0 0,0 1 0 0 0,0-1 0 0 0,0-1 0 0 0,0 1 0 0 0,0 0 0 0 0,0-1 0 0 0,-1 0 0 0 0,0 0 0 0 0,1 0 0 0 0,-1 0 0 0 0,1-2-178 0 0,1 0-152 0 0,1 0-143 0 0,-4 3-965 0 0,-7-4 89 0 0,4 5 1132 0 0,0 0-226 0 0,0 1-1 0 0,0-1 1 0 0,-1 0 0 0 0,1 1-1 0 0,0-1 1 0 0,0 0-1 0 0,-1 1 1 0 0,1 0 0 0 0,-1-1-1 0 0,1 1 1 0 0,-1 0-1 0 0,1 0 1 0 0,0-1 0 0 0,-1 1-1 0 0,1 0 1 0 0,-1 1 0 0 0,1-1-1 0 0,-1 0 266 0 0,-25 6-3377 0 0,2 3 752 0 0,18-6 2099 0 0,0 0 0 0 0,-1-1 1 0 0,1 0-1 0 0,-1 0 526 0 0,5-1-55 0 0,0 0 1 0 0,0 0 0 0 0,0 0-1 0 0,0 1 1 0 0,0-1-1 0 0,0 1 1 0 0,1 0-1 0 0,-1 0 1 0 0,-1 1 54 0 0,-16 10-126 0 0,-15 9 955 0 0,30-20-101 0 0,0 0 1 0 0,0 1-1 0 0,0-1 0 0 0,1 1 0 0 0,-1 1 0 0 0,1-1 1 0 0,0 1-1 0 0,0-1 0 0 0,0 1 0 0 0,0 0 0 0 0,0 1 1 0 0,-2 3-729 0 0,-13 19 1521 0 0,12-18-833 0 0,0 0-1 0 0,1 0 0 0 0,-2 5-687 0 0,1 0 768 0 0,4-9-688 0 0,0 0 1 0 0,0 0-1 0 0,1 0 0 0 0,0 0 1 0 0,0 0-1 0 0,1 0 0 0 0,-1 1 0 0 0,1-1 1 0 0,0 0-1 0 0,0 6-80 0 0,0 5 843 0 0,1-15-820 0 0,-1 0 0 0 0,1 1 0 0 0,0-1 0 0 0,0 1 0 0 0,0-1 0 0 0,-1 0 0 0 0,1 1 0 0 0,0-1 1 0 0,1 0-1 0 0,-1 1 0 0 0,0-1 0 0 0,0 0 0 0 0,1 1 0 0 0,-1-1 0 0 0,0 0 0 0 0,1 1 0 0 0,-1-1 1 0 0,1 0-1 0 0,0 0 0 0 0,0 0 0 0 0,-1 1 0 0 0,1-1 0 0 0,0 0 0 0 0,0 0 0 0 0,0 0 1 0 0,0 0-1 0 0,0 0 0 0 0,0-1 0 0 0,0 1 0 0 0,0 0 0 0 0,0 0 0 0 0,1-1 0 0 0,-1 1-23 0 0,7 2-10 0 0,0 1 0 0 0,1-2 0 0 0,-1 1 0 0 0,1-1 0 0 0,0-1 0 0 0,0 1-1 0 0,-1-1 1 0 0,1-1 0 0 0,4 0 10 0 0,36 5 1531 0 0,-30-4-4670 0 0,-12-2-1724 0 0,3 1-1574 0 0</inkml:trace>
  <inkml:trace contextRef="#ctx0" brushRef="#br0" timeOffset="81666.866">6612 2482 6448 0 0,'13'-1'2436'0'0,"0"1"4599"0"0,-7 0-7184 0 0,-4 1 637 0 0,-2 12 613 0 0,0-8-1065 0 0,-1 0-1 0 0,0 0 0 0 0,0-1 1 0 0,0 1-1 0 0,-1 0 0 0 0,0-1 0 0 0,0 1 1 0 0,0-1-1 0 0,0 1 0 0 0,-1-1 1 0 0,0 0-1 0 0,0 0 0 0 0,-2 2-35 0 0,4-3 214 0 0,-1 0 0 0 0,1 1 0 0 0,-1-1 0 0 0,1 1 0 0 0,0-1 0 0 0,1 1 0 0 0,-1 2-214 0 0,-3 10 107 0 0,4-13-107 0 0,0 0 0 0 0,0 0 0 0 0,0 0 0 0 0,0 1 0 0 0,1-1 0 0 0,-1 0 0 0 0,2 2 0 0 0,-2-1 0 0 0,1 4 0 0 0,2 0 0 0 0,2-1 0 0 0,-1 0 0 0 0,1-2-201 0 0,-4-4-850 0 0,-1-1-385 0 0,3 1-78 0 0,10 1-19 0 0</inkml:trace>
  <inkml:trace contextRef="#ctx0" brushRef="#br0" timeOffset="82347.663">6811 2390 8288 0 0,'0'0'381'0'0,"0"0"-6"0"0,0 0-171 0 0,0 0 176 0 0,0 0 106 0 0,0 0 24 0 0,0 0 70 0 0,0 0 285 0 0,0 0 126 0 0,0 0 29 0 0,7 3 600 0 0,-1-3-975 0 0,0 0 0 0 0,0 0 0 0 0,0-1 0 0 0,0 0 0 0 0,6-1-645 0 0,-2 0 326 0 0,89-17-1538 0 0,-52 14 736 0 0,0 2-1 0 0,20 3 477 0 0,-65 0-173 0 0,1 0-5964 0 0</inkml:trace>
  <inkml:trace contextRef="#ctx0" brushRef="#br0" timeOffset="82576.593">6955 2301 11976 0 0,'-2'-19'1274'0'0,"2"19"-1271"0"0,1 0-1 0 0,-1 0 1 0 0,0 0-1 0 0,1 0 1 0 0,-1 0-1 0 0,0 0 1 0 0,1 1-1 0 0,-1-1 1 0 0,0 0-1 0 0,1 0 1 0 0,-1 0-1 0 0,0 0 1 0 0,0 0-1 0 0,1 0 1 0 0,-1 1-1 0 0,0-1 1 0 0,0 0-1 0 0,1 0 1 0 0,-1 0-1 0 0,0 1 1 0 0,0-1-1 0 0,1 0 1 0 0,-1 0-1 0 0,0 1 1 0 0,0-1-1 0 0,0 0 1 0 0,0 0-1 0 0,1 1 1 0 0,-1-1-1 0 0,0 0 0 0 0,0 1 1 0 0,0-1-1 0 0,0 0 1 0 0,0 0-1 0 0,0 1 1 0 0,0-1-1 0 0,0 0 1 0 0,0 1-3 0 0,0 0 376 0 0,0-1 113 0 0,0 1 21 0 0,6 127 4193 0 0,-3-77-4703 0 0,-2-43 0 0 0,1 0 0 0 0,-1-1-861 0 0,-1-5-3621 0 0,0-2-1566 0 0</inkml:trace>
  <inkml:trace contextRef="#ctx0" brushRef="#br0" timeOffset="82917.039">7217 2198 11976 0 0,'0'0'266'0'0,"0"0"44"0"0,6-2 314 0 0,41-1 2329 0 0,-34 0-2410 0 0,1 1-1 0 0,0 1 1 0 0,13 0-543 0 0,1-1 1058 0 0,-16 2-418 0 0,-1 0 0 0 0,0 1 0 0 0,2 0-640 0 0,22 1 720 0 0,3-2-583 0 0,6 1 303 0 0,1-2 0 0 0,-1-2-1 0 0,16-5-439 0 0,-21 5 731 0 0,-29 2-1381 0 0,0 0 0 0 0,0 0 1 0 0,3-1 649 0 0,-11 1-495 0 0,-2 1-1313 0 0,0 0-603 0 0,0 0-116 0 0,0 0-29 0 0</inkml:trace>
  <inkml:trace contextRef="#ctx0" brushRef="#br0" timeOffset="83178.357">7439 2301 11976 0 0,'-4'1'105'0'0,"1"1"1"0"0,0 0-1 0 0,0 0 1 0 0,0 0 0 0 0,1 0-1 0 0,-1 0 1 0 0,0 0 0 0 0,1 1-1 0 0,-1-1 1 0 0,1 1-1 0 0,0 0 1 0 0,-2 2-106 0 0,-3 6 532 0 0,1 1-1 0 0,-4 8-531 0 0,4-8 1823 0 0,4-9-1515 0 0,1 0-1 0 0,0-1 1 0 0,0 1 0 0 0,0 0 0 0 0,0 0 0 0 0,0 0 0 0 0,0 0-1 0 0,1 1-307 0 0,2 34 810 0 0,-1-27-716 0 0,0-5-67 0 0,-1-3 82 0 0,0 0-1 0 0,1 0 0 0 0,-1-1 1 0 0,1 1-1 0 0,0 0 0 0 0,0 0 0 0 0,0 0 1 0 0,0-1-1 0 0,0 1 0 0 0,1-1 0 0 0,-1 1 1 0 0,1-1-1 0 0,-1 1 0 0 0,1-1 1 0 0,0 0-1 0 0,0 0 0 0 0,0 0 0 0 0,0 0-108 0 0,1 1 0 0 0,0-1 0 0 0,0 1 0 0 0,0-1 0 0 0,0 0 0 0 0,1 0 0 0 0,-1-1 0 0 0,0 1 0 0 0,1-1 0 0 0,-1 1 0 0 0,2-1 0 0 0,36 8 0 0 0,-18-9-322 0 0,-13-2-3143 0 0,-7 2 1346 0 0,9-3-4566 0 0</inkml:trace>
  <inkml:trace contextRef="#ctx0" brushRef="#br0" timeOffset="83500.906">7673 2457 13824 0 0,'0'0'12'0'0,"1"-3"174"0"0,0 0 1 0 0,0 1-1 0 0,0-1 0 0 0,1 1 1 0 0,0 0-1 0 0,-1 0 0 0 0,1-1 1 0 0,0 1-1 0 0,0 0 0 0 0,0 0 1 0 0,0 1-1 0 0,0-1 0 0 0,2-1-186 0 0,0 0 359 0 0,-2 2-301 0 0,-1 0 1 0 0,1 0-1 0 0,-1 1 0 0 0,1-1 1 0 0,-1 1-1 0 0,1-1 0 0 0,-1 1 1 0 0,1-1-1 0 0,0 1 0 0 0,-1 0 1 0 0,1 0-1 0 0,-1 0 0 0 0,2 0-58 0 0,1-1 204 0 0,-1 1-1 0 0,1 0 0 0 0,0 0 0 0 0,0 0 0 0 0,-1 0 1 0 0,1 1-1 0 0,0 0 0 0 0,-1 0 0 0 0,1 0 0 0 0,3 1-203 0 0,-6-1 1 0 0,0 0-1 0 0,1 0 1 0 0,-1 0-1 0 0,0 0 1 0 0,0 1 0 0 0,0-1-1 0 0,0 0 1 0 0,0 0-1 0 0,0 1 1 0 0,0-1-1 0 0,-1 1 1 0 0,1-1-1 0 0,0 1 1 0 0,-1-1-1 0 0,1 1 1 0 0,-1-1-1 0 0,0 1 1 0 0,1-1-1 0 0,-1 1 1 0 0,0-1-1 0 0,0 1 1 0 0,0 0-1 0 0,0-1 1 0 0,0 1-1 0 0,-1-1 1 0 0,1 1-1 0 0,0 0 1 0 0,-1-1-1 0 0,1 1 1 0 0,-1-1-1 0 0,0 2 0 0 0,-1 2 22 0 0,-1 0 1 0 0,0 0-1 0 0,0-1 0 0 0,0 1 0 0 0,0-1 0 0 0,-1 0 0 0 0,1 0 0 0 0,-1 0 0 0 0,0 0 0 0 0,-3 2-22 0 0,-2 2 604 0 0,0 0 0 0 0,0 1-1 0 0,0 2-603 0 0,3-6 16 0 0,6-5-16 0 0,0 1 0 0 0,0-1 0 0 0,0 0 0 0 0,-1 0 0 0 0,1 0 0 0 0,0 0 0 0 0,0 1 0 0 0,0-1 0 0 0,0 0 0 0 0,-1 0 0 0 0,1 0 0 0 0,0 1 0 0 0,0-1 0 0 0,0 0 0 0 0,0 0 0 0 0,0 1 0 0 0,0-1 0 0 0,0 0 0 0 0,0 0 0 0 0,0 1 0 0 0,-1-1 0 0 0,1 0 0 0 0,0 0 0 0 0,0 1 0 0 0,0-1 0 0 0,0 0 0 0 0,1 0 0 0 0,-1 1 0 0 0,0-1 0 0 0,0 0 0 0 0,0 0 0 0 0,0 1 0 0 0,0-1 0 0 0,0 0 0 0 0,0 0 0 0 0,0 0 0 0 0,0 1 0 0 0,1-1 0 0 0,-1 0 0 0 0,0 0 0 0 0,0 0 0 0 0,0 1 0 0 0,0-1 0 0 0,1 0 0 0 0,-1 0 0 0 0,0 0 0 0 0,0 0 0 0 0,0 1 0 0 0,1-1 0 0 0,-1 0 0 0 0,0 0 0 0 0,0 0 0 0 0,1 0 0 0 0,-1 0 0 0 0,0 0 0 0 0,0 0 0 0 0,1 0 0 0 0,-1 0 0 0 0,0 0 0 0 0,0 0 0 0 0,1 0 0 0 0,4 2 0 0 0,1 0 0 0 0,-1-1 0 0 0,1 0 0 0 0,0 0 0 0 0,-1-1 0 0 0,1 1 0 0 0,0-1 0 0 0,-1 0 0 0 0,1-1 0 0 0,0 0 0 0 0,-1 1 0 0 0,1-2 0 0 0,0 1 0 0 0,2-2 0 0 0,-6 3 0 0 0,3-2-20 0 0,1 0 0 0 0,-1 0 0 0 0,1 0-1 0 0,-1-1 1 0 0,1 0 20 0 0,9-5-1151 0 0,-10 6 640 0 0,-1-1 0 0 0,0 0 0 0 0,1 1 0 0 0,-1-1 0 0 0,3-4 511 0 0,-1 3-395 0 0,15-14-1138 0 0</inkml:trace>
  <inkml:trace contextRef="#ctx0" brushRef="#br0" timeOffset="83846.741">8066 2021 11976 0 0,'0'0'266'0'0,"1"-6"668"0"0,3 4-762 0 0,4 10 690 0 0,28 31 2207 0 0,26 36-3069 0 0,-55-62 268 0 0,0-1 0 0 0,-1 1 0 0 0,-1 0 0 0 0,0 0 0 0 0,-1 1 0 0 0,0 0 0 0 0,-1-1 0 0 0,0 7-268 0 0,-1-11 171 0 0,-2 0 0 0 0,0 1-1 0 0,0-1 1 0 0,0 1 0 0 0,-1-1-1 0 0,0 0 1 0 0,-1 0 0 0 0,0 0-1 0 0,-1 0 1 0 0,0 0 0 0 0,0 0-1 0 0,-3 3-170 0 0,1 0 0 0 0,-1-1 0 0 0,-1 0 0 0 0,0 0 0 0 0,0-1 0 0 0,-4 4 0 0 0,-45 47 0 0 0,42-48 101 0 0,0-1-1 0 0,-1 0 0 0 0,0-1 1 0 0,-15 8-101 0 0,-11 5-3971 0 0,30-18 1634 0 0,-8 5-4348 0 0</inkml:trace>
  <inkml:trace contextRef="#ctx0" brushRef="#br0" timeOffset="84538.301">8203 2934 3680 0 0,'0'0'284'0'0,"0"0"-43"0"0,0 0 517 0 0,0 0 244 0 0,0 0 50 0 0,0 0-15 0 0,0 0-105 0 0,0 0-48 0 0,0 0-10 0 0,0 0-46 0 0,0 0-184 0 0,0 0-79 0 0,0 0-18 0 0,0 0-25 0 0,0 0-88 0 0,0 0-40 0 0,0 0-8 0 0,0 0-26 0 0,0 0-102 0 0,0 0-46 0 0,-10 5 339 0 0,-28 3 75 0 0,21-6-362 0 0,1-1 0 0 0,-1-1-1 0 0,-15-1-263 0 0,-6 0 281 0 0,-194-5 1345 0 0,-597-2-358 0 0,427 22-3647 0 0,317-10-4359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1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 2760 0 0,'4'-8'3082'0'0,"-1"5"1237"0"0,36-9 725 0 0,-25 8-4234 0 0,1 1 1 0 0,-1 1 0 0 0,6 0-811 0 0,143-4 2193 0 0,-27 2-1529 0 0,-25-6-248 0 0,-47 3-151 0 0,31 2-265 0 0,-32 4-290 0 0,47 1 576 0 0,-38 6-6267 0 0,-53-3-545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1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12752 0 0,'-16'0'1361'0'0,"11"0"-1363"0"0,-10-1 250 0 0,-1 2 0 0 0,0 0 0 0 0,1 1 1 0 0,-2 1-249 0 0,9-2 200 0 0,0 1 1 0 0,0 1 0 0 0,0 0 0 0 0,0 0 0 0 0,0 0 0 0 0,1 1 0 0 0,0 0 0 0 0,0 1 0 0 0,0 0 0 0 0,0 0 0 0 0,1 0-1 0 0,0 1 1 0 0,0-1 0 0 0,0 2 0 0 0,1-1 0 0 0,-3 4-201 0 0,6-6 1 0 0,0-1-1 0 0,0 0 1 0 0,1 1-1 0 0,-1 0 1 0 0,1-1-1 0 0,0 1 1 0 0,0 0-1 0 0,0 0 1 0 0,1-1-1 0 0,-1 1 1 0 0,1 0-1 0 0,0 0 0 0 0,0 0 1 0 0,0 0-1 0 0,0 0 1 0 0,1 0-1 0 0,0-1 1 0 0,0 1-1 0 0,0 2 0 0 0,4 6 16 0 0,0 1 0 0 0,1-1 0 0 0,0 1 0 0 0,7 9-16 0 0,1 2 138 0 0,3 3 102 0 0,-11-18-142 0 0,0 0 0 0 0,-1 1 0 0 0,2 4-98 0 0,1 5 229 0 0,-5-13-34 0 0,0 0 0 0 0,0 1 0 0 0,-1-1 0 0 0,0 1 0 0 0,0-1 0 0 0,0 1 0 0 0,-1 0 0 0 0,0-1 0 0 0,-1 6-195 0 0,0-10 84 0 0,-1 1 0 0 0,0 0 0 0 0,0 0 0 0 0,0 0-1 0 0,-1 0 1 0 0,1-1 0 0 0,-1 1 0 0 0,1-1-1 0 0,-1 1 1 0 0,0-1 0 0 0,0 0 0 0 0,0 1 0 0 0,0-1-1 0 0,0 0 1 0 0,-1 0 0 0 0,1-1 0 0 0,-1 1 0 0 0,1 0-1 0 0,-2 0-83 0 0,-2 1 67 0 0,1-1 0 0 0,-1 0-1 0 0,1 0 1 0 0,-1 0 0 0 0,0-1-1 0 0,0 0 1 0 0,1 0 0 0 0,-1 0-1 0 0,0 0 1 0 0,0-1 0 0 0,0 0-67 0 0,-3-1 71 0 0,8 1-39 0 0,-1 0 0 0 0,0 1 0 0 0,0-2-1 0 0,0 1 1 0 0,0 0 0 0 0,1 0 0 0 0,-1 0-1 0 0,0-1 1 0 0,0 1 0 0 0,0-1 0 0 0,1 0-1 0 0,-1 1 1 0 0,0-1 0 0 0,1 0 0 0 0,-1 0-1 0 0,1 0 1 0 0,-1 0 0 0 0,1 0 0 0 0,-1-1 0 0 0,1 1-1 0 0,0 0-31 0 0,-10-10-1 0 0,10 10 11 0 0,0 0-1 0 0,-1-1 1 0 0,1 1-1 0 0,0 0 1 0 0,0 0 0 0 0,0-1-1 0 0,0 1 1 0 0,0-1-1 0 0,0 1 1 0 0,0-1-1 0 0,0 1 1 0 0,1-1 0 0 0,-1 0-1 0 0,0 1 1 0 0,1-1-1 0 0,-1 0-9 0 0,1-3 11 0 0,-1 1 0 0 0,1 0-1 0 0,-1-1 1 0 0,1 1 0 0 0,1-1-1 0 0,-1 1 1 0 0,1 0 0 0 0,-1-1-1 0 0,1 1 1 0 0,0 0 0 0 0,1-1-1 0 0,0 0-10 0 0,2-3-115 0 0,0 0 0 0 0,0 1 0 0 0,1-1 0 0 0,0 1 0 0 0,1 1 0 0 0,0-1 0 0 0,0 1 0 0 0,0 0 0 0 0,0 0 0 0 0,1 1-1 0 0,0-1 1 0 0,0 2 0 0 0,1-1 115 0 0,9-5-1176 0 0,0 0 0 0 0,0 2-1 0 0,1 0 1 0 0,13-4 1176 0 0,-12 4-1423 0 0</inkml:trace>
  <inkml:trace contextRef="#ctx0" brushRef="#br0" timeOffset="718.409">392 223 10592 0 0,'0'0'818'0'0,"0"0"-455"0"0,0 0 65 0 0,0 0 85 0 0,0 0 21 0 0,0 0-50 0 0,0 0-218 0 0,0 0-90 0 0,7 0 206 0 0,41-16 2697 0 0,-35 12-2526 0 0,0 0 0 0 0,0 0 0 0 0,11-1-553 0 0,-9 2 263 0 0,-1-1 1 0 0,1 0-1 0 0,-1-1 0 0 0,9-4-263 0 0,5-2 346 0 0,91-29 58 0 0,-72 21-171 0 0,-38 17-224 0 0,1-1 0 0 0,-1 0-1 0 0,0 0 1 0 0,0-1 0 0 0,4-3-9 0 0,-4 2-4 0 0,-8 4 73 0 0,-1 1 74 0 0,0 0 10 0 0,0 0-1 0 0,-7 14-474 0 0,-3-6-1162 0 0,1 0-1 0 0,-1-1 1 0 0,-10 6 1484 0 0,-9 7-2643 0 0,22-16 1754 0 0,-1 1 1 0 0,0-1-1 0 0,0-1 1 0 0,0 1-1 0 0,-1-1 889 0 0,1 0-565 0 0,-1 1 0 0 0,1-1-1 0 0,0 1 1 0 0,-7 6 565 0 0,-1 0 2230 0 0,13-9-1888 0 0,1 0-1 0 0,0 1 1 0 0,-1-1 0 0 0,1 1-1 0 0,0 0 1 0 0,0-1-1 0 0,0 1 1 0 0,0 0-1 0 0,0 0 1 0 0,1 0 0 0 0,-1 0-1 0 0,1 1 1 0 0,-1-1-1 0 0,1 0 1 0 0,0 1-1 0 0,0-1 1 0 0,0 1 0 0 0,-1 1-342 0 0,-7 12 791 0 0,8-14-673 0 0,-1 0 0 0 0,1 0-1 0 0,0 0 1 0 0,-1 0 0 0 0,1 0 0 0 0,0 0-1 0 0,0 3-117 0 0,-9 16 635 0 0,7-17-538 0 0,1-1 0 0 0,1 1 0 0 0,-1 0 0 0 0,0 0 0 0 0,0 2-97 0 0,-8 22 504 0 0,7-21-333 0 0,1-1 1 0 0,-1 1 0 0 0,1-1 0 0 0,0 7-172 0 0,-3 0 289 0 0,5-12-268 0 0,0 0 0 0 0,-1-1-1 0 0,1 1 1 0 0,0 0 0 0 0,-1 0 0 0 0,1 0-1 0 0,0-1 1 0 0,0 1 0 0 0,0 0 0 0 0,0 0-1 0 0,0 0 1 0 0,0 0 0 0 0,0-1 0 0 0,0 1-1 0 0,0 0 1 0 0,0 0 0 0 0,0 0 0 0 0,1-1-1 0 0,-1 1 1 0 0,0 0 0 0 0,0 0 0 0 0,1-1-1 0 0,-1 1 1 0 0,1 0 0 0 0,-1 0 0 0 0,0-1-1 0 0,1 1-20 0 0,0 1 72 0 0,0-1 0 0 0,-1 1-1 0 0,1 0 1 0 0,1 0 0 0 0,-1-1-1 0 0,0 1 1 0 0,0-1-1 0 0,0 1 1 0 0,1-1 0 0 0,-1 0-1 0 0,1 1 1 0 0,-1-1 0 0 0,1 0-1 0 0,0 0 1 0 0,-1 0 0 0 0,1 0-1 0 0,0 0 1 0 0,0 0-1 0 0,-1-1 1 0 0,1 1 0 0 0,0-1-1 0 0,1 1-71 0 0,25 2 796 0 0,0-2 0 0 0,2-1-796 0 0,23 5 162 0 0,-51-5-274 0 0,15-3-2675 0 0,-2-4-340 0 0,-13 6 1527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1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43 4608 0 0,'0'0'353'0'0,"7"-15"1086"0"0,-7 14-1010 0 0,0 0 1 0 0,1 0-1 0 0,-1 0 0 0 0,0 0 1 0 0,0 0-1 0 0,0 0 1 0 0,0 0-1 0 0,0 0 0 0 0,0 0 1 0 0,0 0-1 0 0,0 0 1 0 0,0 0-1 0 0,-1-1-429 0 0,1 1 140 0 0,-1 1-1 0 0,1-1 1 0 0,0 0 0 0 0,-1 1-1 0 0,1-1 1 0 0,-1 1 0 0 0,1-1-1 0 0,-1 1 1 0 0,1-1 0 0 0,-1 1 0 0 0,1-1-1 0 0,-1 1 1 0 0,1-1 0 0 0,-1 1-1 0 0,0 0 1 0 0,1-1-140 0 0,-2 0 119 0 0,0 1 1 0 0,0-1-1 0 0,0 1 0 0 0,0-1 1 0 0,0 1-1 0 0,0 0 0 0 0,0 0 1 0 0,0 0-1 0 0,0 0 0 0 0,0 0 1 0 0,0 0-1 0 0,0 1 0 0 0,0-1 1 0 0,-1 1-120 0 0,-6 2 242 0 0,-1 0 1 0 0,1 1 0 0 0,0 1 0 0 0,0-1 0 0 0,0 2 0 0 0,-5 3-243 0 0,-13 8 293 0 0,16-10 25 0 0,1 1-1 0 0,0 0 1 0 0,0 1-1 0 0,1 0 1 0 0,0 0-1 0 0,1 1 1 0 0,-6 7-318 0 0,14-15-4 0 0,-1 0 1 0 0,0 0 0 0 0,1 0-1 0 0,-1 0 1 0 0,1-1-1 0 0,-1 1 1 0 0,1 0 0 0 0,0 0-1 0 0,0 0 1 0 0,0 0-1 0 0,0 0 1 0 0,0 0 0 0 0,0 0-1 0 0,1 0 1 0 0,-1 0-1 0 0,0 0 1 0 0,1 0 0 0 0,0 0-1 0 0,-1-1 1 0 0,1 1-1 0 0,1 1 4 0 0,2 6-43 0 0,0-1-1 0 0,0 0 1 0 0,1-1-1 0 0,1 2 44 0 0,4 5-4 0 0,0-2 0 0 0,1 1 0 0 0,1-1 0 0 0,11 9 4 0 0,-9-9-240 0 0,-1 1-1 0 0,0 1 1 0 0,-1 0-1 0 0,-1 0 1 0 0,0 1-1 0 0,-1 1 1 0 0,0-1-1 0 0,1 8 241 0 0,-8-17 40 0 0,0 0 0 0 0,-1 1 0 0 0,0 0 0 0 0,0-1 0 0 0,0 1 0 0 0,-1 0 0 0 0,0 0-1 0 0,-1 0 1 0 0,1 2-40 0 0,-1-5 58 0 0,-1 0 0 0 0,1 0-1 0 0,0 0 1 0 0,-1-1 0 0 0,0 1 0 0 0,0 0-1 0 0,0-1 1 0 0,0 1 0 0 0,-1-1-1 0 0,1 1 1 0 0,-1-1 0 0 0,0 1 0 0 0,0-1-1 0 0,0 0 1 0 0,0 0 0 0 0,-1 0-1 0 0,-1 2-57 0 0,-1 0 172 0 0,-1-1 0 0 0,1 1-1 0 0,-1-1 1 0 0,0 0 0 0 0,0 0 0 0 0,-1-1-1 0 0,1 1 1 0 0,-1-1 0 0 0,1-1-1 0 0,-1 1 1 0 0,0-1 0 0 0,0-1-1 0 0,-3 1-171 0 0,-4 1 261 0 0,0-2-1 0 0,0 0 0 0 0,0 0-260 0 0,9-1 29 0 0,-1-1-1 0 0,0 1 1 0 0,1-1-1 0 0,-1 0 1 0 0,0 0 0 0 0,1 0-1 0 0,-1-1 1 0 0,-4-2-29 0 0,3 1 80 0 0,1-1 0 0 0,0 1 1 0 0,0-1-1 0 0,0 0 0 0 0,0 0 1 0 0,-2-3-81 0 0,7 6 8 0 0,0 0 1 0 0,0 0 0 0 0,0 0-1 0 0,0 0 1 0 0,0 0-1 0 0,0-1 1 0 0,0 1-1 0 0,0 0 1 0 0,1-1 0 0 0,-1 1-1 0 0,1-1 1 0 0,-1 1-1 0 0,1-1 1 0 0,-1 1-1 0 0,1-1 1 0 0,-1 1 0 0 0,1-1-1 0 0,0 1 1 0 0,0-1-1 0 0,0 0 1 0 0,0 1-1 0 0,0-1 1 0 0,1 1 0 0 0,-1-1-1 0 0,0 1 1 0 0,1-1-1 0 0,-1 1 1 0 0,1-1 0 0 0,-1 1-1 0 0,1-1 1 0 0,0 0-9 0 0,5-10 10 0 0,-6 10-14 0 0,1 0 0 0 0,0 0-1 0 0,0 0 1 0 0,0 0 0 0 0,0 0 0 0 0,0 0 0 0 0,0 1 0 0 0,1-1 0 0 0,-1 0 0 0 0,0 1 0 0 0,1-1 0 0 0,1 0 4 0 0,18-12-1717 0 0,0 0-1 0 0,1 2 1 0 0,23-9 1717 0 0,-24 13-1430 0 0</inkml:trace>
  <inkml:trace contextRef="#ctx0" brushRef="#br0" timeOffset="381.921">819 132 14600 0 0,'0'0'664'0'0,"0"0"-8"0"0,2 15-9 0 0,-6-7-430 0 0,0-1 0 0 0,0 1-1 0 0,-1-1 1 0 0,0 0-1 0 0,0-1 1 0 0,-1 1-217 0 0,5-5 35 0 0,-22 26 380 0 0,-1-2-1 0 0,-2 0 1 0 0,0-1 0 0 0,-2-2-1 0 0,-1 0-414 0 0,4-7 32 0 0,0 0 0 0 0,-20 7-32 0 0,40-20 9 0 0,1-1-1 0 0,0 0 1 0 0,-1 0-1 0 0,1 0 1 0 0,-1 0-1 0 0,0-1 1 0 0,1 0-1 0 0,-1 0 1 0 0,0 0-1 0 0,0-1 1 0 0,0 1-1 0 0,0-1 1 0 0,0 0-1 0 0,0-1 0 0 0,1 1 1 0 0,-1-1-1 0 0,0 0-8 0 0,4 1 0 0 0,0 0 0 0 0,1-1 0 0 0,-1 1 0 0 0,0 0 0 0 0,1-1 0 0 0,-1 1 0 0 0,0-1 0 0 0,1 1 0 0 0,-1-1 0 0 0,1 1 0 0 0,-1-1 0 0 0,1 1 0 0 0,-1-1 0 0 0,1 1 0 0 0,-1-1 0 0 0,1 0 0 0 0,0 1 0 0 0,-1-1 0 0 0,1 0 0 0 0,0 1 0 0 0,0-1 0 0 0,-1 0 0 0 0,1 1 0 0 0,0-1 0 0 0,0 0 0 0 0,0 0 0 0 0,0 1 0 0 0,0-1 0 0 0,0 0 0 0 0,0 0 0 0 0,0 0 0 0 0,0-2-26 0 0,0 1 0 0 0,0 0-1 0 0,1-1 1 0 0,-1 1-1 0 0,1 0 1 0 0,-1 0-1 0 0,1 0 1 0 0,0-1 0 0 0,0 1-1 0 0,0 0 1 0 0,0 0-1 0 0,1-1 27 0 0,16-22-627 0 0,-11 19 553 0 0,0 0-1 0 0,0 1 1 0 0,0 0 0 0 0,1 0-1 0 0,-1 1 1 0 0,1 0-1 0 0,1 0 75 0 0,-4 2-15 0 0,0 0 1 0 0,0 0-1 0 0,1 1 0 0 0,-1-1 1 0 0,0 1-1 0 0,1 1 0 0 0,-1-1 1 0 0,1 1-1 0 0,-1 0 0 0 0,0 0 1 0 0,1 0-1 0 0,-1 1 0 0 0,1 0 1 0 0,-1 0-1 0 0,0 0 0 0 0,0 1 1 0 0,1 0 14 0 0,14 7 68 0 0,-1 0-1 0 0,1 2 1 0 0,-2 0 0 0 0,1 1-1 0 0,0 3-67 0 0,8 7-28 0 0,2 1 234 0 0,16 17-206 0 0,-36-32-151 0 0,-1 1 0 0 0,0 1 0 0 0,-1 0 0 0 0,0 0-1 0 0,0 0 1 0 0,-1 0 0 0 0,0 1 151 0 0,-5-8-266 0 0,-1-1 0 0 0,1 0 0 0 0,0 1 0 0 0,-1-1 0 0 0,0 1 0 0 0,1-1 0 0 0,-1 0 0 0 0,0 3 266 0 0,0-4-129 0 0,0 2-1045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5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18311 0 0,'0'0'414'0'0,"0"0"56"0"0,0 0 33 0 0,0 0-55 0 0,9 0-275 0 0,76 8 251 0 0,-38-6 356 0 0,-30 0-250 0 0,-1-1-1 0 0,0-1 0 0 0,15-2-529 0 0,123-9 1254 0 0,-70 4-1314 0 0,-55 0-918 0 0,-27 7 29 0 0,-2 0-1322 0 0,0 0-5108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12840 0 0,'0'0'588'0'0,"0"0"-12"0"0,1 1-296 0 0,26 2 937 0 0,-1 0 0 0 0,1-2 0 0 0,-1 0 0 0 0,1-2 0 0 0,12-3-1217 0 0,48 0 1454 0 0,-40 3-338 0 0,17-3-1116 0 0,-37 0 161 0 0,35-2 129 0 0,-55 6-300 0 0,0 0 0 0 0,0 0-1 0 0,1 1 1 0 0,-1 0 0 0 0,0 0 0 0 0,7 3 10 0 0,-12-4-1110 0 0,-2 0-4283 0 0,0 0-1841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9672 0 0,'0'0'748'0'0,"16"0"-350"0"0,64-9 3236 0 0,120-13 385 0 0,-131 13-3176 0 0,18-4 83 0 0,38-4 369 0 0,93-4-356 0 0,-21 4-802 0 0,-171 15-117 0 0,0 2 0 0 0,0 2 0 0 0,17 2-20 0 0,8 0-274 0 0,-44-3 33 0 0,1 1 1 0 0,-1-1 0 0 0,1 1-1 0 0,-1 1 1 0 0,0-1-1 0 0,0 1 1 0 0,4 3 240 0 0,12 6-6644 0 0,-21-11 574 0 0</inkml:trace>
  <inkml:trace contextRef="#ctx0" brushRef="#br0" timeOffset="566.027">611 204 6912 0 0,'0'0'528'0'0,"-4"-3"-88"0"0,0 2 523 0 0,1 0 0 0 0,-1 1 1 0 0,0-1-1 0 0,1 1 0 0 0,-1-1 1 0 0,0 1-1 0 0,-1 0-963 0 0,-31 5 2398 0 0,21-2-1822 0 0,0 2 0 0 0,1 0 0 0 0,-8 4-576 0 0,4-2 327 0 0,0 2 0 0 0,1 0 0 0 0,0 1 0 0 0,-9 8-327 0 0,21-14 31 0 0,0 0 0 0 0,0 0 0 0 0,1 0-1 0 0,0 1 1 0 0,0 0 0 0 0,0-1 0 0 0,0 1 0 0 0,1 1 0 0 0,0-1 0 0 0,0 0 0 0 0,0 1 0 0 0,1-1 0 0 0,0 1 0 0 0,0 0-1 0 0,0 0 1 0 0,0 3-31 0 0,2-5-3 0 0,0 1 0 0 0,0-1 0 0 0,0 0 0 0 0,0 0 0 0 0,1 0-1 0 0,0 0 1 0 0,0 0 0 0 0,0 0 0 0 0,0-1 0 0 0,1 1 0 0 0,-1 0 0 0 0,1 0-1 0 0,0-1 1 0 0,0 1 0 0 0,0-1 0 0 0,1 0 0 0 0,1 3 3 0 0,5 4-5 0 0,0 0 1 0 0,0-1-1 0 0,1 0 0 0 0,8 5 5 0 0,-9-7 4 0 0,-1 0-1 0 0,0 0 0 0 0,-1 0 1 0 0,1 1-1 0 0,-1 1 0 0 0,-1-1 1 0 0,0 1-1 0 0,2 3-3 0 0,-6-9 18 0 0,-1 0 1 0 0,1 1-1 0 0,-1-1 0 0 0,1 1 0 0 0,-1-1 0 0 0,0 1 1 0 0,0 0-1 0 0,0-1 0 0 0,-1 1 0 0 0,0 0 0 0 0,1 0 1 0 0,-1 0-1 0 0,0-1 0 0 0,-1 1 0 0 0,1 0 1 0 0,-1 0-1 0 0,0-1 0 0 0,0 1 0 0 0,0 0 0 0 0,0-1 1 0 0,0 1-1 0 0,-1-1 0 0 0,0 1 0 0 0,-2 2-18 0 0,1-1 76 0 0,-1 0-1 0 0,0-1 1 0 0,0 1-1 0 0,-1-1 1 0 0,1 0-1 0 0,-1 0 0 0 0,0 0 1 0 0,0-1-1 0 0,0 0 1 0 0,-1 0-1 0 0,-1 1-75 0 0,-2 0 127 0 0,-1 0 0 0 0,1-1 0 0 0,0 0 0 0 0,-1-1 0 0 0,0 0 0 0 0,-6 0-127 0 0,14-1 22 0 0,0-1 0 0 0,0 0 0 0 0,0 0 0 0 0,0 0 0 0 0,0 0 0 0 0,0 0 0 0 0,0-1 0 0 0,0 1 0 0 0,0 0 0 0 0,0-1 0 0 0,0 0 0 0 0,0 1 0 0 0,0-1 0 0 0,1 0 0 0 0,-1 0 0 0 0,0 0 0 0 0,1 0 0 0 0,-1 0 0 0 0,0 0 1 0 0,1-1-1 0 0,-1 1 0 0 0,1-1-22 0 0,0 1 16 0 0,0-1 1 0 0,0 0-1 0 0,0 1 1 0 0,0-1-1 0 0,0 0 1 0 0,1 0-1 0 0,-1 1 1 0 0,1-1-1 0 0,-1 0 1 0 0,1 0-1 0 0,0 0 1 0 0,0 0-1 0 0,0 0 1 0 0,0 0-1 0 0,0 1 1 0 0,0-1-1 0 0,0 0 1 0 0,1 0-1 0 0,-1 0 1 0 0,0 0-1 0 0,1 0 1 0 0,0 1-1 0 0,-1-1-16 0 0,5-8-18 0 0,-1 1 0 0 0,1-1 1 0 0,1 1-1 0 0,-1 0 0 0 0,2 1 0 0 0,-1-1 0 0 0,1 1 0 0 0,4-4 18 0 0,10-7-593 0 0,1 0 0 0 0,13-9 593 0 0,6 1-2424 0 0,-16 13-4710 0 0</inkml:trace>
  <inkml:trace contextRef="#ctx0" brushRef="#br0" timeOffset="1396.841">677 539 10592 0 0,'0'0'488'0'0,"0"0"-12"0"0,0 0-222 0 0,0 0 204 0 0,0-19 2954 0 0,2 15-3040 0 0,0 0 0 0 0,0 0-1 0 0,1 0 1 0 0,-1 0 0 0 0,1 1 0 0 0,0-1 0 0 0,1 1-372 0 0,11-14 277 0 0,-11 12-213 0 0,0 0 0 0 0,1 1-1 0 0,-1 0 1 0 0,1 0-1 0 0,-1 0 1 0 0,1 1 0 0 0,0-1-1 0 0,0 1 1 0 0,5-2-64 0 0,-7 4-5 0 0,0-1 0 0 0,-1 1 1 0 0,1-1-1 0 0,0 0 1 0 0,-1 0-1 0 0,0 0 0 0 0,2-2 5 0 0,-2 2-3 0 0,1 0 0 0 0,-1 0-1 0 0,1 0 1 0 0,-1 0 0 0 0,1 0 0 0 0,-1 0-1 0 0,1 1 1 0 0,2-1 3 0 0,9-3 105 0 0,0 0 0 0 0,0 1 0 0 0,11-1-105 0 0,-18 4 98 0 0,0 1 1 0 0,0-1-1 0 0,-1 1 0 0 0,1 0 0 0 0,0 1 0 0 0,0 0 0 0 0,-1 0 1 0 0,1 0-1 0 0,2 1-98 0 0,25 9 773 0 0,-25-7-662 0 0,0-1-1 0 0,0 0 1 0 0,7 1-111 0 0,-15-3 8 0 0,6 1 45 0 0,0 0 0 0 0,0 0-1 0 0,-1 0 1 0 0,2-1 0 0 0,-1 0-1 0 0,0-1 1 0 0,0 0 0 0 0,0 0 0 0 0,0 0-1 0 0,0-1 1 0 0,0 0 0 0 0,0 0-1 0 0,2-1-52 0 0,9-4 0 0 0,-17 5 0 0 0,-1 1 0 0 0,0 0 0 0 0,1 0 0 0 0,-1 0 0 0 0,0 0 0 0 0,1 0 0 0 0,-1 0 0 0 0,0 0 0 0 0,1-1 0 0 0,-1 1 0 0 0,0 0 0 0 0,1 0 0 0 0,-1 0 0 0 0,0-1 0 0 0,0 1 0 0 0,1 0 0 0 0,-1-1 0 0 0,0 1 0 0 0,0 0 0 0 0,1 0 0 0 0,-1-1 0 0 0,0 1 0 0 0,0 0 0 0 0,0-1 0 0 0,0 1 0 0 0,1 0 0 0 0,-1-1 0 0 0,0 1 0 0 0,0 0 0 0 0,0-1 0 0 0,0 1 0 0 0,0-1 0 0 0,0 1 0 0 0,0 0 0 0 0,0-1 0 0 0,0 0 0 0 0,4-7 0 0 0,-4 7-12 0 0,1 1-1 0 0,-1-1 1 0 0,0 1-1 0 0,0-1 0 0 0,1 0 1 0 0,-1 1-1 0 0,0-1 1 0 0,0 1-1 0 0,0-1 0 0 0,0 0 1 0 0,0 1-1 0 0,0-1 1 0 0,0 0-1 0 0,0 1 0 0 0,0-1 1 0 0,0 0-1 0 0,0 1 1 0 0,0-1-1 0 0,-1 0 0 0 0,1 1 1 0 0,0-1-1 0 0,0 1 1 0 0,-1-1-1 0 0,1 1 0 0 0,0-1 1 0 0,-1 0-1 0 0,1 1 1 0 0,-1-1-1 0 0,1 1 0 0 0,0-1 1 0 0,-1 1-1 0 0,1 0 1 0 0,-1-1-1 0 0,0 1 0 0 0,1-1 1 0 0,-1 1-1 0 0,1 0 1 0 0,-1 0-1 0 0,1-1 0 0 0,-2 1 13 0 0,-1-1-53 0 0,0 1 0 0 0,0 0 0 0 0,0 0 0 0 0,0 0-1 0 0,0 0 1 0 0,0 0 0 0 0,0 1 0 0 0,0-1-1 0 0,0 1 1 0 0,0 0 0 0 0,0 0 0 0 0,-2 1 53 0 0,-34 17-233 0 0,38-18 224 0 0,-11 5 71 0 0,1 1-1 0 0,0 0 0 0 0,0 1 1 0 0,1 0-1 0 0,-1 1 0 0 0,2 0 1 0 0,0 0-1 0 0,0 1 0 0 0,0 1 1 0 0,1-1-1 0 0,1 1 0 0 0,0 1 1 0 0,0-1-1 0 0,1 1 0 0 0,1 0 1 0 0,0 0-1 0 0,1 1 0 0 0,0 1-61 0 0,1-3 119 0 0,1-6-103 0 0,1 0 1 0 0,0 0 0 0 0,0 0-1 0 0,1 0 1 0 0,-1 0-17 0 0,1-3 11 0 0,0-1 0 0 0,1 1 0 0 0,-1 0 0 0 0,0-1-1 0 0,1 1 1 0 0,-1 0 0 0 0,1 0 0 0 0,-1-1 0 0 0,1 1 0 0 0,0-1 0 0 0,-1 1 0 0 0,1-1 0 0 0,0 1 0 0 0,0-1-1 0 0,0 1 1 0 0,1 0-11 0 0,2 1 17 0 0,-1 1 0 0 0,1-1 0 0 0,0 0 0 0 0,0 0 0 0 0,0 0 0 0 0,0-1 0 0 0,0 1 0 0 0,1-1 0 0 0,-1 0 0 0 0,1-1-1 0 0,-1 1 1 0 0,1-1 0 0 0,0 1 0 0 0,0-1 0 0 0,-1-1 0 0 0,2 1-17 0 0,8-1 55 0 0,1 1-1 0 0,-1-2 1 0 0,1 0 0 0 0,-1-1-1 0 0,0-1-54 0 0,15 0-46 0 0,-15 1-397 0 0,0 0 0 0 0,0-1 0 0 0,0 0 0 0 0,-1-1 0 0 0,2-1 443 0 0,6-3-1091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24.5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158 16 16208 0 0,'-1'1'365'0'0,"-6"3"-42"0"0,1 0 0 0 0,0 0 0 0 0,-1-1 0 0 0,0 1-323 0 0,-5 1 110 0 0,11-4-109 0 0,0 0 0 0 0,0-1 0 0 0,1 1 0 0 0,-1 0-1 0 0,0-1 1 0 0,0 1 0 0 0,1 0 0 0 0,-1 0 0 0 0,0 0-1 0 0,1 0 1 0 0,-1 0 0 0 0,1 0 0 0 0,-1 0 0 0 0,1 0-1 0 0,-1 0 1 0 0,1 0 0 0 0,0 0 0 0 0,-1 0 0 0 0,1 0-1 0 0,0 1 0 0 0,-4 9 18 0 0,2-6 17 0 0,0 1-1 0 0,0-1 1 0 0,1 1 0 0 0,-1-1-1 0 0,1 1 1 0 0,0 0 0 0 0,0-1 0 0 0,1 1-1 0 0,0 3-34 0 0,1 6 187 0 0,0-1-1 0 0,1 1 1 0 0,2 4-187 0 0,2 16 359 0 0,-2-12-323 0 0,0 0 1 0 0,2 0 0 0 0,0-1 0 0 0,1 0-1 0 0,8 13-36 0 0,-1-6 398 0 0,1-1-1 0 0,2-1 0 0 0,11 15-397 0 0,-23-37 30 0 0,-4-4-204 0 0,-1-1-116 0 0,0 0-1305 0 0,0 0-5111 0 0</inkml:trace>
  <inkml:trace contextRef="#ctx0" brushRef="#br0" timeOffset="267.194">11 35 13824 0 0,'-1'0'170'0'0,"0"-1"-103"0"0,1 1 0 0 0,-1 0 1 0 0,0-1-1 0 0,1 1 0 0 0,-1 0 0 0 0,0-1 1 0 0,1 1-1 0 0,-1-1 0 0 0,1 1 1 0 0,-1-1-1 0 0,1 1 0 0 0,-1-1 0 0 0,1 0 1 0 0,0 1-1 0 0,-1-1 0 0 0,1 0-67 0 0,0 1 6 0 0,0 0 0 0 0,0 0-1 0 0,0-1 1 0 0,0 1 0 0 0,0 0 0 0 0,0 0-1 0 0,0-1 1 0 0,0 1 0 0 0,0 0 0 0 0,0-1-1 0 0,0 1 1 0 0,0 0 0 0 0,1 0 0 0 0,-1-1-1 0 0,0 1 1 0 0,0 0 0 0 0,0 0 0 0 0,0 0-1 0 0,0-1 1 0 0,1 1 0 0 0,-1 0 0 0 0,0 0-1 0 0,0 0 1 0 0,0-1 0 0 0,1 1 0 0 0,-1 0-1 0 0,0 0 1 0 0,0 0 0 0 0,1 0 0 0 0,-1 0-1 0 0,0 0 1 0 0,0 0 0 0 0,1-1-1 0 0,-1 1 1 0 0,0 0 0 0 0,1 0 0 0 0,-1 0-1 0 0,0 0 1 0 0,0 0 0 0 0,1 0-6 0 0,0 0 20 0 0,12-4 140 0 0,0 0 1 0 0,0 1 0 0 0,1 0 0 0 0,-1 1 0 0 0,1 1 0 0 0,-1 0 0 0 0,1 1 0 0 0,-1 0-1 0 0,7 2-160 0 0,11 4 154 0 0,1 1 0 0 0,-2 2 0 0 0,1 1 0 0 0,-1 2 0 0 0,-1 1 0 0 0,0 1 0 0 0,-1 1-1 0 0,0 2 1 0 0,-2 0 0 0 0,16 14-154 0 0,-32-21 229 0 0,0-1-1 0 0,-1 1 1 0 0,1 1-1 0 0,-2-1 1 0 0,0 2-1 0 0,0-1 1 0 0,-1 1-1 0 0,6 12-228 0 0,-11-19 54 0 0,-1 0 0 0 0,1 0 0 0 0,-1 0 0 0 0,0 0 0 0 0,0 0 0 0 0,0 0 0 0 0,0 1 0 0 0,-1-1 0 0 0,0 0 0 0 0,0 0 0 0 0,-1 1 0 0 0,0-1 0 0 0,0 0 0 0 0,0 0 0 0 0,0 0 0 0 0,-1 0 0 0 0,1 0 0 0 0,-1 0 0 0 0,-1 0 0 0 0,1-1 0 0 0,-1 1 0 0 0,0-1 0 0 0,0 2-54 0 0,-4 2 43 0 0,1 1-1 0 0,-1-1 1 0 0,-1 0 0 0 0,1-1 0 0 0,-2 0-1 0 0,1 0 1 0 0,0-1 0 0 0,-1 0 0 0 0,0 0-1 0 0,-10 4-42 0 0,-42 15-121 0 0,0-1 0 0 0,-40 7 121 0 0,91-28-305 0 0,-1-1 0 0 0,0 0 0 0 0,0-1 0 0 0,0 0 0 0 0,0 0 0 0 0,0-1 0 0 0,0-1 0 0 0,0 0 0 0 0,1 0 0 0 0,-4-2 305 0 0,7-1-4602 0 0,0 1-1387 0 0</inkml:trace>
  <inkml:trace contextRef="#ctx0" brushRef="#br0" timeOffset="1132.843">888 385 13272 0 0,'-7'2'212'0'0,"-1"-1"-57"0"0,1 1 1 0 0,0 0-1 0 0,0 0 1 0 0,1 1-1 0 0,-1 0 1 0 0,0 0-1 0 0,1 1 1 0 0,-4 2-156 0 0,-32 20 207 0 0,28-19 225 0 0,0 2 0 0 0,1 0 0 0 0,0 0 0 0 0,-10 11-432 0 0,19-16 163 0 0,3-2-64 0 0,-1 0-1 0 0,0 0 1 0 0,0 0-1 0 0,0-1 0 0 0,0 1 1 0 0,0 0-1 0 0,0-1 1 0 0,0 1-1 0 0,-1-1 1 0 0,1 0-1 0 0,0 0 0 0 0,-1 0-98 0 0,3 1 89 0 0,0-1 0 0 0,1 0 0 0 0,-1 0-1 0 0,0 0 1 0 0,0 1 0 0 0,1-1 0 0 0,-1 0-1 0 0,1 0 1 0 0,-1 0 0 0 0,1 0-1 0 0,0 0-88 0 0,1 2 19 0 0,0-1 1 0 0,0 1-1 0 0,0-1 0 0 0,0 0 0 0 0,1 0 0 0 0,-1 0 0 0 0,1 0 0 0 0,-1 0 0 0 0,1 0 0 0 0,0-1 0 0 0,0 0 0 0 0,0 1 0 0 0,0-1 0 0 0,0 0 1 0 0,0 0-1 0 0,0-1 0 0 0,0 1 0 0 0,0-1 0 0 0,0 1 0 0 0,3-1-19 0 0,6 0 3 0 0,-1-1-1 0 0,1-1 1 0 0,-1 0-1 0 0,1 0 1 0 0,1-2-3 0 0,27-4 5 0 0,-31 6 71 0 0,1-1 0 0 0,-1 0-1 0 0,0 0 1 0 0,0-1 0 0 0,-1 0-1 0 0,1-1 1 0 0,2-1-76 0 0,-4 2 86 0 0,-3 1-125 0 0,0-1 0 0 0,0 0 0 0 0,0 0 0 0 0,-1 0 0 0 0,1 0-1 0 0,-1 0 1 0 0,0-1 0 0 0,0 0 0 0 0,-1 1 0 0 0,1-1 0 0 0,0-4 39 0 0,-2 7 36 0 0,-1 1-1 0 0,0-1 1 0 0,0 0 0 0 0,0 0 0 0 0,0 0 0 0 0,0 0-1 0 0,0 0 1 0 0,0 0 0 0 0,0 0 0 0 0,-1 1 0 0 0,1-1-1 0 0,-1 0 1 0 0,0 0 0 0 0,1 0 0 0 0,-1 1 0 0 0,0-1-1 0 0,0 0 1 0 0,0 1 0 0 0,0-1 0 0 0,0 1 0 0 0,0-1-1 0 0,-1 1 1 0 0,0-1-36 0 0,-7-11 210 0 0,7 9-201 0 0,0 1 0 0 0,-1 0 0 0 0,1 0 0 0 0,-1 1-1 0 0,0-1 1 0 0,0 0 0 0 0,0 1 0 0 0,0 0 0 0 0,0-1 0 0 0,0 1 0 0 0,-1 1 0 0 0,0-2-9 0 0,-11-3-78 0 0,0 0 1 0 0,-7-1 77 0 0,0-1-451 0 0,-17-2-262 0 0,37 9 338 0 0,2 1-107 0 0,11 0-525 0 0,11-5 204 0 0,-17 3 501 0 0,1 1 0 0 0,-1 0-1 0 0,1 0 1 0 0,6 0 302 0 0,6-1-429 0 0,0 1-1 0 0,0-2 1 0 0,12-4 429 0 0,19-2-594 0 0,-38 7 677 0 0,-1 1 0 0 0,0 0 0 0 0,1 1 0 0 0,-1 0 0 0 0,1 1 0 0 0,-1 0 0 0 0,0 1 0 0 0,1 0 0 0 0,-1 0 0 0 0,0 1 0 0 0,0 1 0 0 0,-1-1 0 0 0,1 2 0 0 0,-1-1 0 0 0,1 1 0 0 0,0 2-83 0 0,-7-5 197 0 0,2 1 118 0 0,0 1 0 0 0,0 0 0 0 0,-1 0 0 0 0,3 3-315 0 0,-6-6 47 0 0,0-1 1 0 0,-1 1-1 0 0,1 0 0 0 0,0 0 1 0 0,0 0-1 0 0,-1 1 0 0 0,1-1 0 0 0,-1 0 1 0 0,1 0-1 0 0,-1 0 0 0 0,0 0 0 0 0,1 0 1 0 0,-1 1-1 0 0,0-1 0 0 0,0 0 0 0 0,1 0 1 0 0,-1 1-1 0 0,0-1 0 0 0,-1 0 0 0 0,1 0 1 0 0,0 0-1 0 0,0 1 0 0 0,0-1 0 0 0,-1 1-47 0 0,-3 7 356 0 0,3-8-321 0 0,1 0 0 0 0,-1 0 0 0 0,1 0-1 0 0,-1 0 1 0 0,1 0 0 0 0,-1 0 0 0 0,1 0 0 0 0,0 0-1 0 0,0 0 1 0 0,-1 0 0 0 0,1 0 0 0 0,0 0-1 0 0,0 1 1 0 0,0-1 0 0 0,0 0 0 0 0,0 0 0 0 0,1 0-1 0 0,-1 0 1 0 0,0 0 0 0 0,0 0 0 0 0,1 0-1 0 0,-1 0 1 0 0,0 0 0 0 0,1 0 0 0 0,0 1-35 0 0,0 0 29 0 0,0 1 1 0 0,0 0 0 0 0,0 0-1 0 0,-1 0 1 0 0,1 0 0 0 0,-1 0-1 0 0,0 0 1 0 0,0 0 0 0 0,0 0-1 0 0,0 0 1 0 0,0 0 0 0 0,-1 0-1 0 0,1 0 1 0 0,-1 0 0 0 0,0 0-1 0 0,0-1 1 0 0,0 1-1 0 0,0 0 1 0 0,0 0 0 0 0,-1-1-1 0 0,0 3-29 0 0,0-3 128 0 0,0-1 0 0 0,0 1 0 0 0,1 0 0 0 0,-1-1-1 0 0,0 0 1 0 0,0 1 0 0 0,-1-1 0 0 0,1 0 0 0 0,0 0 0 0 0,0 0-1 0 0,-2 0-127 0 0,-2 1 802 0 0,18-8-1056 0 0,8-6 79 0 0,-19 12 179 0 0,0-1 1 0 0,0 0-1 0 0,0 1 0 0 0,0-1 1 0 0,0 0-1 0 0,0 0 0 0 0,-1 0 1 0 0,1 0-1 0 0,0 0 0 0 0,0 0 1 0 0,-1 0-1 0 0,1-1-4 0 0,0 1 8 0 0,0 0 0 0 0,0-1 1 0 0,0 1-1 0 0,0 0 0 0 0,0 0 1 0 0,0 0-1 0 0,0 0 0 0 0,1 0 1 0 0,0-1-9 0 0,17-7 16 0 0,-16 8-23 0 0,0 0 1 0 0,0 0 0 0 0,0 0 0 0 0,-1-1-1 0 0,1 1 1 0 0,-1-1 0 0 0,1 1 0 0 0,-1-1 0 0 0,1 0-1 0 0,-1 0 1 0 0,0 0 0 0 0,2-3 6 0 0,-3 4-1 0 0,0 0 1 0 0,-1 0-1 0 0,1 0 1 0 0,0 0-1 0 0,0 0 0 0 0,0-1 1 0 0,0 2-1 0 0,0-1 1 0 0,0 0-1 0 0,0 0 0 0 0,1 0 1 0 0,-1 0-1 0 0,0 1 1 0 0,0-1-1 0 0,1 0 0 0 0,-1 1 1 0 0,0-1-1 0 0,1 1 0 0 0,-1 0 1 0 0,0-1-1 0 0,1 1 1 0 0,0 0 0 0 0,4-1-2 0 0,-2 0-4 0 0,-3 1 0 0 0,0-1 0 0 0,0 1 0 0 0,0-1 0 0 0,0 1 0 0 0,0-1 0 0 0,0 1 0 0 0,0-1 0 0 0,0 1 0 0 0,0-1 0 0 0,0 0 0 0 0,0 0 0 0 0,-1 1 0 0 0,1-1 0 0 0,0-1 6 0 0,0 2-7 0 0,0-1 0 0 0,1 1 0 0 0,-1-1 0 0 0,0 1 0 0 0,0-1 0 0 0,0 1 0 0 0,0 0 0 0 0,1-1 0 0 0,-1 1 0 0 0,0 0 0 0 0,0 0 0 0 0,1 0 0 0 0,-1 0 0 0 0,0 0 0 0 0,0 0 0 0 0,0 1 0 0 0,1-1 0 0 0,0 0 7 0 0,22 8 171 0 0,-22-8-158 0 0,11 5 108 0 0,-9-4-107 0 0,-1 0 0 0 0,1 0 1 0 0,0 0-1 0 0,-1 0 1 0 0,1 1-1 0 0,-1 0 0 0 0,1 0 1 0 0,-1 0-1 0 0,0 0 0 0 0,3 2-14 0 0,-2 2-65 0 0,1-1-1 0 0,-1 0 1 0 0,1 0-1 0 0,0-1 1 0 0,1 1-1 0 0,-1-1 1 0 0,1-1-1 0 0,0 1 66 0 0,2 1-45 0 0,-1 0 0 0 0,0 0 1 0 0,5 6 44 0 0,-6-6-6 0 0,-1-1 1 0 0,0 0-1 0 0,1-1 1 0 0,0 1-1 0 0,2 0 6 0 0,-2-1 50 0 0,-4-2 78 0 0,3 0 270 0 0,-5-1-390 0 0,1 0 0 0 0,-1 0 0 0 0,0 0 0 0 0,0 0 0 0 0,0 0 0 0 0,0 0-1 0 0,0 1 1 0 0,1-1 0 0 0,-1 0 0 0 0,0 0 0 0 0,0 0 0 0 0,0 0 0 0 0,0 0-1 0 0,0 0 1 0 0,1 0 0 0 0,-1 0 0 0 0,0 0 0 0 0,0 0 0 0 0,0-1 0 0 0,0 1-1 0 0,1 0 1 0 0,-1 0 0 0 0,0 0 0 0 0,0 0 0 0 0,0 0 0 0 0,0 0 0 0 0,0 0-1 0 0,0 0 1 0 0,1 0 0 0 0,-1 0 0 0 0,0 0 0 0 0,0-1 0 0 0,0 1-1 0 0,0 0 1 0 0,0 0 0 0 0,0 0 0 0 0,0 0 0 0 0,0 0 0 0 0,1-1 0 0 0,-1 1-1 0 0,0 0 1 0 0,0 0 0 0 0,0 0 0 0 0,0 0 0 0 0,0 0 0 0 0,0-1 0 0 0,0 1-1 0 0,0 0 1 0 0,0 0 0 0 0,0 0 0 0 0,0 0-8 0 0,0-3 87 0 0,1 1 1 0 0,0 0-1 0 0,-1-1 1 0 0,0 1-1 0 0,0 0 1 0 0,0-1-1 0 0,0 1 1 0 0,0-1-1 0 0,0 1 0 0 0,0 0 1 0 0,-1-1-1 0 0,1 1 1 0 0,-1 0-1 0 0,0-1-87 0 0,-15-36 311 0 0,6 16-187 0 0,-2-14-46 0 0,-6-35-78 0 0,8 33 12 0 0,10 36-34 0 0,-1 0 0 0 0,1 1 0 0 0,0-1 0 0 0,0 0 0 0 0,0 1 0 0 0,0-1 0 0 0,0-1 22 0 0,1-4-84 0 0,-1 7-52 0 0,0 1-127 0 0,0 0-52 0 0,0 0-6 0 0,0 0-188 0 0,2 1-769 0 0,8 4-326 0 0</inkml:trace>
  <inkml:trace contextRef="#ctx0" brushRef="#br0" timeOffset="1621.31">1839 268 8288 0 0,'-44'-2'381'0'0,"36"2"-176"0"0,9 1-35 0 0,-1-1-168 0 0,0 0 0 0 0,0 0 1 0 0,0 0-1 0 0,0 0 1 0 0,0 0-1 0 0,0 0 0 0 0,0 0 1 0 0,0 0-1 0 0,1 0 1 0 0,-1 0-1 0 0,0 0 0 0 0,0 0 1 0 0,0 0-1 0 0,0 0 0 0 0,0 0 1 0 0,0 0-1 0 0,0 0 1 0 0,0 0-1 0 0,0 0 0 0 0,0 0 1 0 0,0 0-1 0 0,0 0 1 0 0,0 0-1 0 0,1 0 0 0 0,-1 0 1 0 0,0 0-1 0 0,0 0 0 0 0,0 0 1 0 0,0 0-1 0 0,0 0 1 0 0,0 0-1 0 0,0 0 0 0 0,0 0 1 0 0,0 0-1 0 0,0 0 1 0 0,0 0-1 0 0,0 0 0 0 0,0 0 1 0 0,0 1-1 0 0,0-1 0 0 0,0 0 1 0 0,0 0-1 0 0,0 0 1 0 0,0 0-1 0 0,0 0 0 0 0,0 0 1 0 0,0 0-1 0 0,0 0 0 0 0,0 0 1 0 0,0 0-1 0 0,0 0 1 0 0,0 0-1 0 0,0 0 0 0 0,0 1 1 0 0,0-1-1 0 0,0 0 1 0 0,0 0-1 0 0,0 0 0 0 0,0 0 1 0 0,0 0-1 0 0,0 0 0 0 0,0 0 1 0 0,0 0-1 0 0,0 0 1 0 0,0 0-1 0 0,0 0-2 0 0,-7 2-27 0 0,-4 2 582 0 0,11-4-509 0 0,-1 0 0 0 0,1 0 0 0 0,0 0 0 0 0,0 0 0 0 0,0 1-1 0 0,0-1 1 0 0,0 0 0 0 0,-1 0 0 0 0,1 0 0 0 0,0 0 0 0 0,0 0 0 0 0,0 0 0 0 0,0 1-1 0 0,0-1 1 0 0,0 0 0 0 0,0 0 0 0 0,0 0 0 0 0,0 0 0 0 0,0 1 0 0 0,-1-1 0 0 0,1 0 0 0 0,0 0-1 0 0,0 0 1 0 0,0 1 0 0 0,0-1 0 0 0,0 0 0 0 0,0 0 0 0 0,0 0 0 0 0,0 0 0 0 0,1 1-1 0 0,-1-1 1 0 0,0 0 0 0 0,0 0 0 0 0,0 0 0 0 0,0 0 0 0 0,0 1 0 0 0,0-1 0 0 0,0 0 0 0 0,0 0-1 0 0,0 0 1 0 0,0 0 0 0 0,1 1 0 0 0,-1-1 0 0 0,0 0 0 0 0,0 0 0 0 0,0 0 0 0 0,0 0 0 0 0,0 0-1 0 0,1 0 1 0 0,-1 0 0 0 0,0 0 0 0 0,0 1 0 0 0,0-1-46 0 0,1 0 110 0 0,0 0 0 0 0,0 1 0 0 0,-1-1 0 0 0,1 1 0 0 0,0 0 0 0 0,-1-1 0 0 0,1 1 0 0 0,-1-1 0 0 0,1 1 0 0 0,-1 0 0 0 0,1-1 0 0 0,-1 1 0 0 0,1 0 0 0 0,-1 0 0 0 0,1-1 0 0 0,-1 1 0 0 0,0 0 0 0 0,0 0 0 0 0,1 0 0 0 0,-1 0 0 0 0,0-1-1 0 0,0 1 1 0 0,0 0 0 0 0,0 0 0 0 0,0 0 0 0 0,0 0 0 0 0,0 0 0 0 0,0-1 0 0 0,0 1 0 0 0,0 0 0 0 0,-1 0 0 0 0,1 0 0 0 0,0 0 0 0 0,-1-1 0 0 0,1 1-110 0 0,0 0 38 0 0,-1 1 0 0 0,1-1 0 0 0,0 0 0 0 0,0 0 0 0 0,0 0 0 0 0,0 0 1 0 0,0 0-1 0 0,0 0 0 0 0,0 1 0 0 0,1-1 0 0 0,-1 0 0 0 0,0 0 0 0 0,0 0 0 0 0,1 0 0 0 0,-1 0 0 0 0,1 0 0 0 0,-1 0 0 0 0,1 0 0 0 0,-1 0 0 0 0,1 0 0 0 0,0 0 0 0 0,0 0-38 0 0,22 18 452 0 0,-8-7-80 0 0,-10-7-238 0 0,-1 1 0 0 0,0-1 0 0 0,0 1 0 0 0,0-1 0 0 0,-1 1-1 0 0,0 1 1 0 0,0-1 0 0 0,0 0 0 0 0,-1 1 0 0 0,0-1-1 0 0,0 2-133 0 0,14 44 248 0 0,-16-50-168 0 0,1-1-1 0 0,-1 1 1 0 0,1 0-1 0 0,-1-1 1 0 0,1 1-1 0 0,0-1 1 0 0,0 1-1 0 0,0-1 1 0 0,0 2-80 0 0,-1-3 17 0 0,0 0 0 0 0,0 0 0 0 0,0 0 0 0 0,0 0 0 0 0,0 0 0 0 0,0 0 0 0 0,0 0 1 0 0,0 0-1 0 0,0 0 0 0 0,0 0 0 0 0,0 0 0 0 0,1 0 0 0 0,-1 0 0 0 0,0 0 0 0 0,0 1 0 0 0,0-1 0 0 0,0 0 0 0 0,0 0 0 0 0,0 0 0 0 0,0 0 0 0 0,0 0 1 0 0,0 0-1 0 0,0 0 0 0 0,0 0 0 0 0,0 0 0 0 0,0 0 0 0 0,0 0 0 0 0,0 0 0 0 0,0 0 0 0 0,1 0 0 0 0,-1 0 0 0 0,0 0 0 0 0,0 0 0 0 0,0 0 1 0 0,0 0-1 0 0,0 0 0 0 0,0 0 0 0 0,0 0 0 0 0,0 0 0 0 0,0 0 0 0 0,0 0 0 0 0,0 0 0 0 0,0-1 0 0 0,0 1 0 0 0,0 0 0 0 0,0 0 0 0 0,0 0 0 0 0,0 0 1 0 0,1 0-1 0 0,-1 0 0 0 0,0 0 0 0 0,0 0 0 0 0,0 0 0 0 0,0 0 0 0 0,0 0 0 0 0,0 0 0 0 0,0 0 0 0 0,0 0 0 0 0,0 0 0 0 0,0 0 0 0 0,0 0 1 0 0,0 0-1 0 0,0-1-17 0 0,-1-10 256 0 0,1 6-274 0 0,0 1-1 0 0,0-1 0 0 0,0 0 1 0 0,1 1-1 0 0,0-1 0 0 0,-1 0 1 0 0,2 1-1 0 0,-1-1 0 0 0,1 1 0 0 0,-1 0 1 0 0,1-1-1 0 0,1 1 19 0 0,3-13-280 0 0,-2 9 106 0 0,1 0 0 0 0,-1 0-1 0 0,1 1 1 0 0,1-1 0 0 0,-1 1-1 0 0,1 1 1 0 0,0-1 0 0 0,3-1 174 0 0,-7 7-2 0 0,0-1-1 0 0,0 1 1 0 0,0-1 0 0 0,0 1 0 0 0,1 0-1 0 0,-1 0 1 0 0,1 0 0 0 0,-1 0 0 0 0,1 0-1 0 0,-1 0 1 0 0,1 1 0 0 0,-1-1 0 0 0,1 1-1 0 0,0 0 1 0 0,-1 0 0 0 0,1 0 0 0 0,0 0-1 0 0,-1 0 1 0 0,1 0 0 0 0,-1 1 0 0 0,1 0 0 0 0,-1-1-1 0 0,1 1 1 0 0,-1 0 0 0 0,1 0 0 0 0,-1 0-1 0 0,1 0 1 0 0,-1 1 0 0 0,0-1 0 0 0,0 1-1 0 0,0-1 3 0 0,4 5 205 0 0,0-1-1 0 0,-1 1 0 0 0,0 0 1 0 0,0 0-1 0 0,0 0 1 0 0,-1 1-1 0 0,0-1 0 0 0,1 5-204 0 0,0-2 92 0 0,1 0-1 0 0,0 0 0 0 0,0-1 0 0 0,1 2-91 0 0,-4-8 81 0 0,-1 1-1 0 0,0 0 0 0 0,0 1 0 0 0,0-1 1 0 0,-1 0-1 0 0,1 0 0 0 0,-1 1 0 0 0,0-1 1 0 0,0 1-1 0 0,0-1 0 0 0,0 3-80 0 0,3 43 1188 0 0,-1-13-1177 0 0,-3-31 38 0 0,1-3-2 0 0,-1-1 0 0 0,0 1 0 0 0,1 0 0 0 0,-1 0 0 0 0,0 0 1 0 0,0-1-1 0 0,-1 1 0 0 0,1 0 0 0 0,0 0 0 0 0,0 0 0 0 0,-1-1 0 0 0,0 2-47 0 0,1-3 19 0 0,0 1-1 0 0,0 0 0 0 0,0 0 1 0 0,-1 0-1 0 0,1 0 1 0 0,0 0-1 0 0,0-1 0 0 0,0 1 1 0 0,1 0-1 0 0,-1 0 1 0 0,0 0-1 0 0,0 0 0 0 0,0-1 1 0 0,0 1-1 0 0,1 0-18 0 0,0 8 34 0 0,-2-3-8 0 0,0-4-160 0 0,1-2-101 0 0,0 0-21 0 0,15 8-1753 0 0,-14-7 1067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19 9216 0 0,'-6'-12'976'0'0,"4"11"-810"0"0,1 1 0 0 0,0-1 1 0 0,-1 0-1 0 0,1 1 0 0 0,-1-1 1 0 0,1 0-1 0 0,-1 1 0 0 0,1 0 0 0 0,-1-1 1 0 0,1 1-1 0 0,-1 0 0 0 0,1 0 1 0 0,-1 0-1 0 0,1 0 0 0 0,-1 0 1 0 0,1 0-1 0 0,-2 1-166 0 0,-28 5 2935 0 0,22-3-2894 0 0,1 0 0 0 0,-1 1 0 0 0,1 0 0 0 0,0 1 0 0 0,0-1 0 0 0,1 2 0 0 0,-1-1 0 0 0,1 1 0 0 0,0 0 0 0 0,1 0 0 0 0,0 1 0 0 0,0 0 0 0 0,-1 1-41 0 0,-3 6 171 0 0,7-10-48 0 0,0 0 0 0 0,1 0-1 0 0,-1 0 1 0 0,1 0 0 0 0,-1 0-1 0 0,1 0 1 0 0,1 1 0 0 0,-1-1-1 0 0,0 1 1 0 0,1-1-1 0 0,0 1 1 0 0,0 3-123 0 0,0 4 210 0 0,0-1 1 0 0,1 1-1 0 0,1 0 0 0 0,0-1 0 0 0,0 1 0 0 0,3 7-210 0 0,0 0-131 0 0,1-1-1 0 0,0 0 1 0 0,2 0-1 0 0,0 0 0 0 0,1-1 1 0 0,1 0-1 0 0,3 4 132 0 0,1 0-36 0 0,-2-1 0 0 0,0 2 0 0 0,-1 1 36 0 0,0-1 293 0 0,-9-21-221 0 0,0 1-1 0 0,0 0 1 0 0,0-1-1 0 0,-1 1 0 0 0,1 0 1 0 0,-1 0-1 0 0,0-1 1 0 0,1 1-1 0 0,-1 0 0 0 0,0 0 1 0 0,0 0-1 0 0,0 0 1 0 0,0-1-1 0 0,0 1 0 0 0,0 0 1 0 0,-1 0-1 0 0,1 0 0 0 0,-1-1 1 0 0,1 1-1 0 0,-1 0 1 0 0,0-1-1 0 0,0 1 0 0 0,1 0 1 0 0,-1-1-1 0 0,0 1 1 0 0,0-1-1 0 0,-1 1 0 0 0,1-1 1 0 0,0 0-1 0 0,0 1 1 0 0,-1-1-1 0 0,1 0 0 0 0,-1 0 1 0 0,1 0-1 0 0,-1 0-71 0 0,-2 2 142 0 0,-1-1-1 0 0,0 1 1 0 0,1-1-1 0 0,-1-1 1 0 0,0 1-1 0 0,0 0 1 0 0,0-1 0 0 0,0 0-1 0 0,0-1 1 0 0,0 1-1 0 0,-4-1-141 0 0,4 0 87 0 0,-1-1 1 0 0,1 1-1 0 0,0-1 0 0 0,0-1 0 0 0,0 1 0 0 0,0-1 0 0 0,0 0 0 0 0,0 0 0 0 0,-2-1-87 0 0,-5-3 344 0 0,8 4-338 0 0,1-1 0 0 0,0 1 0 0 0,1-1 0 0 0,-1 0-1 0 0,0 0 1 0 0,1 0 0 0 0,-1 0 0 0 0,1 0 0 0 0,0-1 0 0 0,0 1-1 0 0,0-1 1 0 0,1 0 0 0 0,-1 1 0 0 0,1-1 0 0 0,0 0 0 0 0,0-2-6 0 0,1 2-18 0 0,0 1 1 0 0,0-1 0 0 0,0 1 0 0 0,1-1 0 0 0,0 1-1 0 0,0-1 1 0 0,0 1 0 0 0,0 0 0 0 0,0 0 0 0 0,1-1-1 0 0,-1 1 1 0 0,1 0 0 0 0,0 0 0 0 0,0 0 0 0 0,0 0 0 0 0,0 1-1 0 0,1-1 1 0 0,-1 1 0 0 0,1-1 17 0 0,26-22-1906 0 0,0 7-4350 0 0,-12 10-404 0 0</inkml:trace>
  <inkml:trace contextRef="#ctx0" brushRef="#br0" timeOffset="492.94">1030 13 11056 0 0,'-9'7'505'0'0,"7"-6"-9"0"0,1 0-317 0 0,-4 7-68 0 0,-1-1-1 0 0,0-1 1 0 0,-1 1 0 0 0,0-1 0 0 0,0-1 0 0 0,-4 4-111 0 0,-21 17 808 0 0,-141 137 4250 0 0,155-147-4866 0 0,-1 0 0 0 0,0-2 0 0 0,-2 0 0 0 0,1-1-1 0 0,-2-1 1 0 0,-15 6-192 0 0,31-15 35 0 0,1-1 0 0 0,-1-1-1 0 0,0 1 1 0 0,0-1 0 0 0,0 0 0 0 0,-4 0-35 0 0,8 0 12 0 0,0-1 1 0 0,0 0 0 0 0,0-1 0 0 0,0 1 0 0 0,-1 0 0 0 0,1-1 0 0 0,0 1-1 0 0,0-1 1 0 0,-2 0-13 0 0,4 1 10 0 0,-1-1 0 0 0,0 1 1 0 0,0-1-1 0 0,0 1 0 0 0,1-1 0 0 0,-1 1 0 0 0,0-1 0 0 0,0 0 1 0 0,1 1-1 0 0,-1-1 0 0 0,1 0 0 0 0,-1 0 0 0 0,1 1 0 0 0,-1-1 0 0 0,1 0 1 0 0,-1 0-1 0 0,1 0 0 0 0,0 0 0 0 0,-1 0 0 0 0,1 1 0 0 0,0-2-10 0 0,-1 0 13 0 0,1 0 1 0 0,0 0-1 0 0,0 0 0 0 0,0 0 0 0 0,0 0 0 0 0,0 1 0 0 0,0-1 0 0 0,0 0 0 0 0,1 0 0 0 0,-1 0 0 0 0,1 0 0 0 0,-1 0 0 0 0,1 0 0 0 0,0 0 0 0 0,-1 1 0 0 0,1-1-13 0 0,3-3-16 0 0,-1 0 0 0 0,1 0 0 0 0,-1 1-1 0 0,4-3 17 0 0,8-10-206 0 0,-11 13 170 0 0,0 0 1 0 0,0 1 0 0 0,0 0 0 0 0,1 0 0 0 0,-1 0-1 0 0,1 1 1 0 0,0 0 0 0 0,0-1 0 0 0,0 1-1 0 0,0 1 1 0 0,0-1 0 0 0,0 1 0 0 0,0 0-1 0 0,5 0 36 0 0,0 1-17 0 0,-1 0-1 0 0,1 1 1 0 0,0 0-1 0 0,-1 1 1 0 0,1 0-1 0 0,-1 0 1 0 0,1 1-1 0 0,3 2 18 0 0,-9-3 12 0 0,-1 0 0 0 0,1 1 0 0 0,0-1 0 0 0,-1 1 0 0 0,0 0 0 0 0,0-1 0 0 0,2 3-12 0 0,7 5 84 0 0,-7-5-31 0 0,0-1 0 0 0,-1 1 0 0 0,1 0-1 0 0,0 2-52 0 0,11 11 157 0 0,-9-10-102 0 0,0 1 0 0 0,0 0 0 0 0,-1 1-1 0 0,1 3-54 0 0,5 6 80 0 0,26 36-137 0 0,-35-50-854 0 0,-2-4-324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15288 0 0,'33'-7'697'0'0,"-34"5"340"0"0,0 1-979 0 0,8 5 80 0 0,-6-4-130 0 0,-1 0-1 0 0,0 0 0 0 0,0 0 1 0 0,0 0-1 0 0,1 0 0 0 0,-1 0 1 0 0,0 0-1 0 0,0 0 1 0 0,0 0-1 0 0,1 0 0 0 0,-1 1 1 0 0,0-1-1 0 0,0 0 1 0 0,0 0-1 0 0,1 0 0 0 0,-1 0 1 0 0,0 0-1 0 0,0 0 1 0 0,0 1-1 0 0,0-1 0 0 0,0 0 1 0 0,1 0-1 0 0,-1 0 0 0 0,0 1 1 0 0,0-1-1 0 0,0 0 1 0 0,0 0-1 0 0,0 0 0 0 0,0 1 1 0 0,0-1-1 0 0,0 0 1 0 0,0 0-1 0 0,0 0 0 0 0,0 1 1 0 0,0-1-1 0 0,0 0 1 0 0,0 0-1 0 0,0 1 0 0 0,0-1 1 0 0,0 0-1 0 0,0 0 0 0 0,0 0 1 0 0,0 1-1 0 0,0-1 1 0 0,0 0-1 0 0,0 0 0 0 0,0 0 1 0 0,0 1-1 0 0,0-1 1 0 0,-1 0-1 0 0,1 0 0 0 0,0 0 1 0 0,0 0-1 0 0,0 1 1 0 0,0-1-1 0 0,-1 0 0 0 0,1 0 1 0 0,0 0-1 0 0,0 0 0 0 0,0 0 1 0 0,0 0-8 0 0,-1 1 9 0 0,1-1 1 0 0,0 0 0 0 0,0 0-1 0 0,-1 0 1 0 0,1 0-1 0 0,0 1 1 0 0,0-1 0 0 0,-1 0-1 0 0,1 0 1 0 0,0 1-1 0 0,0-1 1 0 0,0 0 0 0 0,0 0-1 0 0,0 1 1 0 0,-1-1-1 0 0,1 0 1 0 0,0 0 0 0 0,0 1-1 0 0,0-1 1 0 0,0 0-1 0 0,0 0 1 0 0,0 1-1 0 0,0-1 1 0 0,0 0 0 0 0,0 1-1 0 0,0-1 1 0 0,0 0-1 0 0,0 0 1 0 0,0 1 0 0 0,0-1-1 0 0,0 0 1 0 0,0 1-1 0 0,0-1 1 0 0,0 0 0 0 0,1 0-1 0 0,-1 1 1 0 0,0-1-1 0 0,0 0 1 0 0,0 0 0 0 0,0 1-1 0 0,1-1-9 0 0,2 5 58 0 0,-2-4-52 0 0,0-1-1 0 0,-1 1 0 0 0,1 0 1 0 0,0 0-1 0 0,-1-1 0 0 0,1 1 1 0 0,-1 0-1 0 0,0 0 0 0 0,1 0 1 0 0,-1 0-1 0 0,0 0 0 0 0,1 0 1 0 0,-1 0-1 0 0,0 0 1 0 0,0 0-1 0 0,0 0 0 0 0,0 0 1 0 0,0 0-1 0 0,0 0 0 0 0,0 0 1 0 0,0 0-1 0 0,0 0 0 0 0,0 0 1 0 0,-1-1-1 0 0,1 1 0 0 0,0 0 1 0 0,-1 0-1 0 0,1 0-5 0 0,0 1 13 0 0,0-1-1 0 0,0 0 1 0 0,0 1 0 0 0,0-1-1 0 0,0 0 1 0 0,0 0 0 0 0,0 1-1 0 0,0-1 1 0 0,0 0 0 0 0,1 1-1 0 0,-1-1 1 0 0,1 0-1 0 0,-1 0 1 0 0,1 0 0 0 0,-1 1-1 0 0,1-1 1 0 0,0 0 0 0 0,0 0-13 0 0,0 1 26 0 0,0-1 0 0 0,0 1 0 0 0,-1-1 0 0 0,1 1 0 0 0,0-1 0 0 0,-1 1 0 0 0,1 0 0 0 0,-1-1 1 0 0,1 1-1 0 0,-1 0 0 0 0,0 0-26 0 0,0 0 33 0 0,-1 1 0 0 0,1-1 1 0 0,-1 0-1 0 0,1 1 0 0 0,-1-1 0 0 0,0 0 1 0 0,0 0-1 0 0,0 0 0 0 0,0 0 1 0 0,0 0-1 0 0,0 0 0 0 0,-1 0 0 0 0,1 0 1 0 0,-2 1-34 0 0,2-2 26 0 0,0 1 1 0 0,-1-1-1 0 0,1 1 1 0 0,0-1-1 0 0,0 1 1 0 0,0 0-1 0 0,0 0 1 0 0,0 0-1 0 0,1-1 1 0 0,-1 1-1 0 0,0 0 0 0 0,1 0 1 0 0,-1 0-1 0 0,1 0 1 0 0,0 0-1 0 0,0 0 1 0 0,0 0-1 0 0,0 2-26 0 0,1-1 43 0 0,-1 0-1 0 0,1 0 1 0 0,-1 1-1 0 0,0-1 1 0 0,1 0-1 0 0,-1 0 1 0 0,-1 0-1 0 0,1 1 1 0 0,0-1-1 0 0,-1 0 1 0 0,0 0-1 0 0,0 0 1 0 0,0 0-1 0 0,0 1 1 0 0,0-2-43 0 0,0 1 27 0 0,1 0 1 0 0,-1-1 0 0 0,1 1 0 0 0,0-1 0 0 0,0 1-1 0 0,0 0 1 0 0,0-1 0 0 0,0 1 0 0 0,0-1-1 0 0,1 1 1 0 0,-1-1 0 0 0,1 1 0 0 0,0-1-1 0 0,0 1 1 0 0,0-1 0 0 0,0 1 0 0 0,0-1-1 0 0,0 0 1 0 0,2 2-28 0 0,5 16 107 0 0,-6-17-96 0 0,-1-1-1 0 0,0 1 1 0 0,1-1-1 0 0,-1 0 0 0 0,1 1 1 0 0,0-1-1 0 0,-1 0 1 0 0,1 0-1 0 0,0 0 0 0 0,1 0 1 0 0,-1 0-11 0 0,0-1 8 0 0,0 1-1 0 0,0-1 1 0 0,-1 1 0 0 0,1 0 0 0 0,-1-1 0 0 0,1 1-1 0 0,-1 0 1 0 0,1 0 0 0 0,-1 0 0 0 0,0 0 0 0 0,0 0-1 0 0,0 1-7 0 0,0 7 23 0 0,-1-9-18 0 0,0 0-1 0 0,0 0 0 0 0,0 0 0 0 0,0 0 1 0 0,0 0-1 0 0,0 0 0 0 0,1 0 1 0 0,-1 0-1 0 0,0 0 0 0 0,0-1 1 0 0,1 1-1 0 0,-1 0 0 0 0,1 0 0 0 0,-1 0 1 0 0,1 0-1 0 0,-1 0 0 0 0,1 0-4 0 0,7 6 16 0 0,-7-7-13 0 0,0 1 0 0 0,0 0 0 0 0,0-1 0 0 0,0 1 0 0 0,0 0 0 0 0,0 0 0 0 0,0 0 0 0 0,0 0 0 0 0,-1 0 0 0 0,1 0 0 0 0,0 0 0 0 0,0 0 0 0 0,-1 0 0 0 0,1 0 0 0 0,-1 0 0 0 0,1 0 0 0 0,-1 0 0 0 0,0 1 0 0 0,1-1 0 0 0,-1 0 0 0 0,0 0 0 0 0,0 1 0 0 0,0-1 0 0 0,0 0 0 0 0,0 0-3 0 0,0 2 45 0 0,-1 1-387 0 0,0 0 1 0 0,1 0 0 0 0,0 0 0 0 0,0-1 0 0 0,0 1-1 0 0,0 3 342 0 0,3 5-1160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6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8752 0 0,'0'0'398'0'0,"0"0"-3"0"0,2-1-252 0 0,6-4 728 0 0,1 2 0 0 0,0-1 0 0 0,0 1 0 0 0,1 0 0 0 0,-1 1 0 0 0,0 0 1 0 0,1 1-1 0 0,9-1-871 0 0,18-3 274 0 0,224-31 3222 0 0,-206 33-3550 0 0,27 3 54 0 0,-39 0-1203 0 0,-29 0 408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7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8 2760 0 0,'-17'-2'207'0'0,"11"-1"4674"0"0,2 1 2442 0 0,-2 1-6890 0 0,-3 2 52 0 0,1 0 0 0 0,-1 1 0 0 0,0 0-1 0 0,1 0 1 0 0,-4 2-485 0 0,-12 3 522 0 0,18-5-225 0 0,0 1-1 0 0,-1-1 0 0 0,1 1 1 0 0,-2 1-297 0 0,-16 7 407 0 0,21-9-367 0 0,0-1-1 0 0,0 1 0 0 0,1 0 1 0 0,-1 0-1 0 0,0 0 0 0 0,1 0 1 0 0,-1 0-1 0 0,1 1 0 0 0,0-1 1 0 0,-1 1-1 0 0,1-1 0 0 0,0 1 1 0 0,-1 2-41 0 0,-15 17 346 0 0,18-22-336 0 0,-3 3 38 0 0,0-1 0 0 0,1 0 1 0 0,-1 1-1 0 0,1 0 0 0 0,0-1 0 0 0,0 1 1 0 0,0 0-1 0 0,0 0 0 0 0,0 0 1 0 0,1 0-1 0 0,-1 1 0 0 0,1-1-47 0 0,0 0 35 0 0,-1 0-1 0 0,1-1 0 0 0,-1 1 1 0 0,1-1-1 0 0,-1 0 0 0 0,0 1 1 0 0,0-1-1 0 0,-2 2-34 0 0,3-3 24 0 0,-1 1 1 0 0,0 0-1 0 0,0 0 0 0 0,1 0 1 0 0,0 0-1 0 0,-1 0 0 0 0,1 0 1 0 0,0 0-1 0 0,0 0 0 0 0,0 1 1 0 0,0-1-1 0 0,0 2-24 0 0,0 1 41 0 0,0-1 1 0 0,0 0-1 0 0,-1 1 0 0 0,1-1 1 0 0,-1 0-1 0 0,0 1 0 0 0,-1 0-41 0 0,3-4 6 0 0,-1-1-1 0 0,1 0 0 0 0,-1 1 1 0 0,1-1-1 0 0,0 1 0 0 0,-1-1 1 0 0,1 1-1 0 0,0-1 0 0 0,0 1 1 0 0,-1-1-1 0 0,1 1 0 0 0,0-1 1 0 0,0 1-1 0 0,0-1 1 0 0,-1 1-1 0 0,1 0 0 0 0,0-1 1 0 0,0 1-1 0 0,0-1 0 0 0,0 1 1 0 0,0-1-1 0 0,0 1 0 0 0,0 0 1 0 0,1-1-1 0 0,-1 1 0 0 0,0-1 1 0 0,0 1-1 0 0,0-1-5 0 0,1 3 26 0 0,0-1 1 0 0,-1 0-1 0 0,1 0 1 0 0,-1 1-1 0 0,1-1 1 0 0,-1 0-1 0 0,0 1 1 0 0,0 0-27 0 0,0-2 5 0 0,1 0 1 0 0,-1-1 0 0 0,0 1-1 0 0,1 0 1 0 0,-1-1 0 0 0,1 1-1 0 0,-1-1 1 0 0,1 1 0 0 0,0-1-1 0 0,-1 1 1 0 0,1-1 0 0 0,0 1 0 0 0,-1-1-1 0 0,1 0 1 0 0,0 1 0 0 0,-1-1-1 0 0,1 0-5 0 0,1 1 14 0 0,-2-1-13 0 0,2 3 26 0 0,1-1-1 0 0,-1 0 1 0 0,1-1 0 0 0,0 1-1 0 0,-1 0 1 0 0,1-1-1 0 0,0 0 1 0 0,0 1 0 0 0,0-1-1 0 0,0 0 1 0 0,0 0-1 0 0,3 0-26 0 0,7 1 45 0 0,0-1-1 0 0,1-1 1 0 0,-1 0-1 0 0,0 0 1 0 0,0-1-1 0 0,3-1-44 0 0,23-3 3 0 0,0-1 0 0 0,0-2 0 0 0,-1-1 0 0 0,7-5-3 0 0,-24 6-1713 0 0,0-1 1 0 0,18-12 1712 0 0,-33 17-431 0 0,1-1 1 0 0,-1 1 0 0 0,4-6 430 0 0,-10 10-3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2 120 6304 0 0,'0'0'289'0'0,"0"0"-8"0"0,-1 0-259 0 0,1 0 0 0 0,0-1 0 0 0,0 1 0 0 0,0 0 0 0 0,0 0 0 0 0,0 0 0 0 0,0-1 0 0 0,0 1 0 0 0,0 0 0 0 0,0 0 0 0 0,-1-1 0 0 0,1 1 0 0 0,0 0 0 0 0,0 0 0 0 0,0-1 0 0 0,0 1 0 0 0,0 0 0 0 0,1 0 0 0 0,-1-1 0 0 0,0 1 0 0 0,0 0 0 0 0,0 0 0 0 0,0 0 0 0 0,0-1 0 0 0,0 1 0 0 0,0 0 0 0 0,0 0 0 0 0,0-1 0 0 0,1 1 0 0 0,-1 0 0 0 0,0 0 0 0 0,0 0 0 0 0,0 0 0 0 0,0-1 0 0 0,1 1 0 0 0,-1 0 0 0 0,0 0 0 0 0,0 0-22 0 0,8-7 811 0 0,-8 6-632 0 0,8-5 982 0 0,0 1-1 0 0,0-1 1 0 0,0 1 0 0 0,2 0-1161 0 0,9-6 999 0 0,-17 9-848 0 0,1 1-1 0 0,-1-1 1 0 0,0 0-1 0 0,0 0 1 0 0,0 0-1 0 0,0 0 1 0 0,-1 0-151 0 0,13-11 628 0 0,22-14 471 0 0,-35 26-984 0 0,19-5 246 0 0,-15 5-341 0 0,0 0-1 0 0,-1 0 1 0 0,1 1-1 0 0,0-1 0 0 0,0 1 1 0 0,-1 1-1 0 0,1-1 0 0 0,0 1 1 0 0,0-1-1 0 0,-1 1 0 0 0,1 1 1 0 0,-1-1-1 0 0,1 1 1 0 0,-1 0-1 0 0,1 0 0 0 0,-1 0 1 0 0,0 0-1 0 0,0 1 0 0 0,0-1 1 0 0,0 1-1 0 0,-1 0 0 0 0,1 0 1 0 0,2 4-20 0 0,1 0 18 0 0,-1 0 1 0 0,-1 0 0 0 0,1 0-1 0 0,-1 1 1 0 0,0 0 0 0 0,-1 0-1 0 0,0 0 1 0 0,0 2-19 0 0,-2-5 32 0 0,-1 1 0 0 0,0 0 0 0 0,0 0 0 0 0,-1 0 0 0 0,1 0 0 0 0,-1 0 0 0 0,-1 0 0 0 0,1 0 0 0 0,-1 0 0 0 0,0 0 0 0 0,0 0-1 0 0,-1 0 1 0 0,1-1 0 0 0,-2 3-32 0 0,-1 2 77 0 0,-1 0 0 0 0,0-1 0 0 0,0 0 0 0 0,0 0 0 0 0,-1 0 0 0 0,-1-1-1 0 0,-5 7-76 0 0,0-3 348 0 0,-1-1 0 0 0,-10 7-348 0 0,6-4 60 0 0,8-7-83 0 0,-1-1-1 0 0,0 0 1 0 0,-8 3 23 0 0,-12 8 132 0 0,10-9 74 0 0,9-5-174 0 0,5 2 27 0 0,0-3 843 0 0,12-4-371 0 0,117-21 343 0 0,-47 14-588 0 0,-18 9-203 0 0,-47-2-62 0 0,1 1 1 0 0,-1 1-1 0 0,0-1 0 0 0,1 2 1 0 0,6 1-22 0 0,-13-2-96 0 0,0 0 0 0 0,-1 0 0 0 0,1 0 1 0 0,0-1-1 0 0,0 1 0 0 0,2-2 96 0 0,8-1-3900 0 0,-8 2-370 0 0,2 0-1918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8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 11600 0 0,'0'0'530'0'0,"0"0"-7"0"0,-19-5 225 0 0,14 6-583 0 0,0 0-1 0 0,0 1 1 0 0,0 0-1 0 0,0 0 1 0 0,0 0-1 0 0,0 1 1 0 0,0-1 0 0 0,1 1-1 0 0,-1 0 1 0 0,1 1-1 0 0,0-1 1 0 0,0 1 0 0 0,0 0-1 0 0,1 0 1 0 0,-1 0-1 0 0,1 0 1 0 0,0 1-1 0 0,-3 4-164 0 0,0 2 253 0 0,1 0-1 0 0,0 0 1 0 0,1 1-1 0 0,0-1 0 0 0,0 1 1 0 0,2 0-1 0 0,-2 11-252 0 0,1-1 281 0 0,1 0 1 0 0,1 0-1 0 0,2 0 0 0 0,1 15-281 0 0,-1-31 60 0 0,0 0 0 0 0,1-1 0 0 0,0 1 0 0 0,0-1 0 0 0,0 0 0 0 0,1 1 0 0 0,-1-1-60 0 0,8 15 228 0 0,-6-10-139 0 0,0-1 0 0 0,1 0 0 0 0,1-1 0 0 0,-1 1-1 0 0,1-1 1 0 0,1 0 0 0 0,0 0 0 0 0,0-1 0 0 0,0 0-1 0 0,6 4-88 0 0,-5-6-117 0 0,0 0 0 0 0,0-1 0 0 0,1-1 0 0 0,-1 0-1 0 0,1 0 1 0 0,0 0 0 0 0,0-1 0 0 0,0 0 0 0 0,5 0 117 0 0,-2 0-4804 0 0,1-2-1609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32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3579 0 3224 0 0,'27'3'472'0'0,"2"0"3312"0"0,-20-2-1690 0 0,1-1-492 0 0,-10 0-1510 0 0,0 0 1 0 0,0 0 0 0 0,0 0-1 0 0,0 0 1 0 0,0 0 0 0 0,1 0-1 0 0,-1 0 1 0 0,0 0-1 0 0,0 0 1 0 0,0 0 0 0 0,0 0-1 0 0,0 0 1 0 0,0 0 0 0 0,0 0-1 0 0,0 0 1 0 0,0 0 0 0 0,0 0-1 0 0,0 0 1 0 0,0 0 0 0 0,0 0-1 0 0,1 0 1 0 0,-1 0-1 0 0,0-1 1 0 0,0 1 0 0 0,0 0-1 0 0,0 0 1 0 0,0 0 0 0 0,0 0-1 0 0,0 0 1 0 0,0 0 0 0 0,0 0-1 0 0,0 0 1 0 0,0 0 0 0 0,0 0-1 0 0,0 0 1 0 0,0 0-1 0 0,0 0 1 0 0,0 0 0 0 0,0 0-1 0 0,0-1 1 0 0,0 1 0 0 0,0 0-1 0 0,0 0 1 0 0,0 0 0 0 0,0 0-1 0 0,0 0 1 0 0,0 0 0 0 0,0 0-1 0 0,0 0 1 0 0,0 0-1 0 0,0 0 1 0 0,0 0 0 0 0,0 0-1 0 0,0-1 1 0 0,0 1 0 0 0,0 0-1 0 0,0 0 1 0 0,0 0 0 0 0,0 0-1 0 0,0 0 1 0 0,0 0 0 0 0,0 0-1 0 0,0 0 1 0 0,0 0-93 0 0,-8-2 1543 0 0,-14 1-805 0 0,-2 2-688 0 0,1 0 0 0 0,-3-2-50 0 0,-1 1-1351 0 0,-20 1 1351 0 0,-38 3 241 0 0,-1-3 0 0 0,-4-5-241 0 0,-54 0 270 0 0,55 6-113 0 0,20 0-68 0 0,-3-3-89 0 0,-10 0 147 0 0,-63 8-147 0 0,57-1 101 0 0,-85-3-259 0 0,46 3 158 0 0,-1-1 0 0 0,35-4 2 0 0,-179-5 60 0 0,120 3-62 0 0,83 2 0 0 0,-166 2 0 0 0,-48 2 0 0 0,252-4 0 0 0,16 0 0 0 0,1-1 0 0 0,-1-1 0 0 0,-1 0 0 0 0,-26-4 0 0 0,1 3 0 0 0,0 1 0 0 0,-32 4 0 0 0,-64 0 0 0 0,106-4 0 0 0,-117-4 0 0 0,129 5 0 0 0,-1 0 0 0 0,-5 1 0 0 0,-19 1 0 0 0,-31 0 22 0 0,36 0-1 0 0,0-2 0 0 0,-32-3-21 0 0,40 2 0 0 0,29 1 31 0 0,0 1 0 0 0,0-1-1 0 0,0 0 1 0 0,0 0 0 0 0,0-1-1 0 0,0 1 1 0 0,0 0 0 0 0,0-1-1 0 0,0 1 1 0 0,-1-1-31 0 0,-3 0-3972 0 0,6 1 2630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15288 0 0,'15'-16'1180'0'0,"-13"13"-1064"0"0,0 0-1 0 0,1 0 1 0 0,0 0-1 0 0,-1 1 1 0 0,1-1-1 0 0,0 1 1 0 0,2-1-116 0 0,9-5 333 0 0,-1 2-1 0 0,1 0 1 0 0,0 0 0 0 0,1 1 0 0 0,-1 1-1 0 0,1 1 1 0 0,0 0 0 0 0,0 1 0 0 0,0 0-1 0 0,0 1 1 0 0,1 1 0 0 0,-1 0 0 0 0,0 2-1 0 0,5 0-332 0 0,3 1 319 0 0,-8-2-152 0 0,1 1 0 0 0,-1 1 0 0 0,0 1 0 0 0,0 0-167 0 0,38 12 1387 0 0,26 3-1387 0 0,-27-7 130 0 0,-12-4-1 0 0,0-1 0 0 0,1-2-1 0 0,0-2 1 0 0,25-2-129 0 0,-59-2 18 0 0,0 1 1 0 0,0-1-1 0 0,0-1 0 0 0,-1 1 1 0 0,1-1-19 0 0,27-5 36 0 0,-30 6-29 0 0,-1 0-1 0 0,1 0 1 0 0,-1 0-1 0 0,1 0 1 0 0,-1-1 0 0 0,0 1-1 0 0,1-1 1 0 0,-1 0 0 0 0,0 0-1 0 0,2-2-6 0 0,-3 3-94 0 0,1-1 1 0 0,-1 1-1 0 0,-1-1 0 0 0,1 0 0 0 0,0 0 1 0 0,0 0-1 0 0,-1 0 0 0 0,1 0 0 0 0,-1 0 1 0 0,1 0-1 0 0,-1-1 0 0 0,0 1 0 0 0,0 0 1 0 0,0-1-1 0 0,0-1 94 0 0,-1 4-123 0 0,0-1 0 0 0,0 1 0 0 0,-1-1 0 0 0,1 0 0 0 0,0 1 0 0 0,0-1 0 0 0,0 1 0 0 0,-1-1 0 0 0,1 1 0 0 0,0-1-1 0 0,-1 1 1 0 0,1-1 0 0 0,0 1 0 0 0,-1-1 0 0 0,1 1 0 0 0,-1-1 0 0 0,1 1 0 0 0,-1-1 0 0 0,1 1 123 0 0,-2-1-998 0 0,-4-5-6496 0 0</inkml:trace>
  <inkml:trace contextRef="#ctx0" brushRef="#br0" timeOffset="344.065">625 164 6448 0 0,'-22'11'534'0'0,"10"-6"-109"0"0,1 1 0 0 0,0 0 0 0 0,-3 3-425 0 0,8-5 745 0 0,-1 0-1 0 0,0 0 1 0 0,1-1-1 0 0,-2 0-744 0 0,3-1 482 0 0,-1 1 0 0 0,0 0-1 0 0,0 0 1 0 0,1 0-1 0 0,0 1 1 0 0,-2 1-482 0 0,-1 2 804 0 0,1 0-1 0 0,-1 1 1 0 0,1 0 0 0 0,0 0 0 0 0,1 1 0 0 0,0-1-1 0 0,-3 7-803 0 0,6-10 247 0 0,0 0 0 0 0,0 1 0 0 0,1 0 0 0 0,0 0 0 0 0,0 0 0 0 0,0 0 0 0 0,1 0 0 0 0,0 0 0 0 0,0 0 0 0 0,0 0 0 0 0,1 0 0 0 0,0 0 0 0 0,0 1 0 0 0,1-1 0 0 0,0 0 0 0 0,0 4-247 0 0,9 33 551 0 0,-9-41-527 0 0,0 0 0 0 0,0 0 0 0 0,0 0 0 0 0,0 0 0 0 0,1 0 0 0 0,-1 0 1 0 0,0 0-1 0 0,1 0 0 0 0,0 0 0 0 0,0-1 0 0 0,-1 1 0 0 0,1-1 0 0 0,0 1 0 0 0,0-1 0 0 0,1 1-24 0 0,3 2 37 0 0,0-1 0 0 0,0 1-1 0 0,0-1 1 0 0,0 0 0 0 0,1-1 0 0 0,-1 1-1 0 0,1-1 1 0 0,0 0 0 0 0,-1-1-1 0 0,6 1-36 0 0,-2-1 49 0 0,11 2-57 0 0,1-1-1 0 0,-1-1 0 0 0,0 0 1 0 0,1-2 8 0 0,-4-1-1193 0 0,-1 0 0 0 0,1 0 0 0 0,0-2 1193 0 0,0 0-5381 0 0,1 2-1536 0 0</inkml:trace>
  <inkml:trace contextRef="#ctx0" brushRef="#br0" timeOffset="797.649">1123 34 10568 0 0,'8'-5'256'0'0,"0"1"1"0"0,0 1 0 0 0,0 0 0 0 0,0 0-1 0 0,0 0 1 0 0,1 1 0 0 0,0 0-1 0 0,-1 1 1 0 0,1 0 0 0 0,0 0 0 0 0,0 1-257 0 0,19-3 1240 0 0,-22 2-862 0 0,1 0 0 0 0,-1 1 0 0 0,0 0 0 0 0,6 0-378 0 0,27 3 1807 0 0,-26-3-1134 0 0,0 1 0 0 0,0 0 0 0 0,-1 1 0 0 0,1 0 1 0 0,12 5-674 0 0,-17-5 274 0 0,-7-1-67 0 0,-1-1-14 0 0,0 9 93 0 0,-1-7-270 0 0,1-1 1 0 0,-1 1 0 0 0,1-1-1 0 0,-1 1 1 0 0,0-1-1 0 0,0 1 1 0 0,0-1 0 0 0,0 1-1 0 0,0-1 1 0 0,0 0-1 0 0,0 1 1 0 0,0-1 0 0 0,0 0-1 0 0,-1 0 1 0 0,1 0 0 0 0,0 0-1 0 0,-1 0 1 0 0,-1 1-17 0 0,-4 1 62 0 0,0 0 1 0 0,0 0-1 0 0,-7 2-62 0 0,-13 5 108 0 0,25-9-98 0 0,1 0-1 0 0,-1 1 1 0 0,0-1-1 0 0,1 0 1 0 0,-1 0-1 0 0,1 1 1 0 0,0-1-1 0 0,-1 1 1 0 0,1-1-1 0 0,0 1 1 0 0,0-1-1 0 0,0 1 1 0 0,0 0-1 0 0,0 0 1 0 0,0-1-1 0 0,0 2-9 0 0,1-2-13 0 0,0 0 1 0 0,0 0-1 0 0,-1 0 1 0 0,1 0-1 0 0,0 0 0 0 0,0 0 1 0 0,1 0-1 0 0,-1 0 0 0 0,0 0 1 0 0,0 0-1 0 0,0 0 1 0 0,1 0-1 0 0,-1 0 0 0 0,0 0 1 0 0,1 0-1 0 0,-1 0 1 0 0,1 0-1 0 0,-1-1 0 0 0,1 1 1 0 0,-1 0-1 0 0,1 0 1 0 0,0 0-1 0 0,-1-1 0 0 0,1 1 1 0 0,0 0-1 0 0,0-1 0 0 0,0 1 1 0 0,0 0-1 0 0,-1-1 1 0 0,1 1 12 0 0,49 26-274 0 0,-49-26 268 0 0,1 0-1 0 0,-1 1 0 0 0,1-1 0 0 0,-1 0 0 0 0,0 0 1 0 0,0 1-1 0 0,1-1 0 0 0,-1 1 0 0 0,1 1 7 0 0,9 10 1 0 0,-9-11-1 0 0,-1-1 0 0 0,1 1 0 0 0,-1-1 0 0 0,0 1 0 0 0,0 0 0 0 0,0 0 0 0 0,0-1 0 0 0,0 1 0 0 0,0 0 0 0 0,0 0 0 0 0,-1 0 0 0 0,1 0 0 0 0,0 0 0 0 0,6 17 0 0 0,-6-16 55 0 0,0 1-1 0 0,0-1 0 0 0,0 1 0 0 0,-1-1 1 0 0,1 1-1 0 0,-1-1 0 0 0,0 1 0 0 0,0-1 1 0 0,0 1-1 0 0,-1 1-54 0 0,1-3 125 0 0,0 1 0 0 0,0 0 1 0 0,-1-1-1 0 0,1 1 0 0 0,-1-1 0 0 0,0 1 1 0 0,0 0-1 0 0,0-1 0 0 0,0 1 0 0 0,0-1 1 0 0,0 0-1 0 0,-1 1 0 0 0,1-1 0 0 0,-2 1-125 0 0,-2 1 125 0 0,0-1 0 0 0,0 0 0 0 0,0 0 0 0 0,-1 0 0 0 0,0 0 0 0 0,0-1 0 0 0,1 0 0 0 0,-1 0 0 0 0,0-1 0 0 0,0 0 0 0 0,-1 0 0 0 0,1 0 0 0 0,0-1 0 0 0,-4 0-125 0 0,-12-1-254 0 0,-1 0-1 0 0,0-2 1 0 0,-7-3 254 0 0,6 2-931 0 0,-1 1-69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29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10512 0 0,'0'0'480'0'0,"0"0"-11"0"0,0 0-221 0 0,0 0 181 0 0,17-8 1809 0 0,-6-1-1413 0 0,1 0 0 0 0,0 1 0 0 0,0 1 1 0 0,1 0-1 0 0,1 0-825 0 0,37-14 1648 0 0,20-3-1648 0 0,-68 23 31 0 0,87-23 1467 0 0,-66 15-1047 0 0,-21 7-429 0 0,1 1-1 0 0,-1-1 1 0 0,0 1 0 0 0,1 0-1 0 0,-1 0 1 0 0,1 0 0 0 0,-1 1-1 0 0,3-1-21 0 0,21-4 224 0 0,-21 3-84 0 0,1 1 0 0 0,0 0 0 0 0,-1 0 0 0 0,3 1-140 0 0,-4 0-40 0 0,0 0 131 0 0,-1-1-1 0 0,0 1 1 0 0,1 1 0 0 0,-1-1-1 0 0,0 1 1 0 0,1-1-1 0 0,-1 1 1 0 0,0 1-1 0 0,1-1 1 0 0,-1 1-1 0 0,3 1-90 0 0,11 3 44 0 0,-4 3-136 0 0,-1-3 47 0 0,-3-2 150 0 0,-9-3-94 0 0,-1-1-228 0 0,0 0-114 0 0,0 0-21 0 0,0 0-41 0 0,0 0-147 0 0,0 0-62 0 0,0 0-7 0 0,-13-4-1567 0 0,-54-6-2897 0 0,51 9 4624 0 0,-1 1 0 0 0,1 0 0 0 0,-2 1 449 0 0,11 0 195 0 0,0 0 0 0 0,1 1-1 0 0,-1 0 1 0 0,0 0 0 0 0,1 0 0 0 0,0 1-1 0 0,-1-1 1 0 0,1 2 0 0 0,0-1 0 0 0,1 1-1 0 0,-1 0 1 0 0,0 0 0 0 0,1 0 0 0 0,0 1-1 0 0,0 0 1 0 0,1 0 0 0 0,-1 0-1 0 0,1 0 1 0 0,-1 3-195 0 0,0-1 332 0 0,1 0 0 0 0,0 1 0 0 0,0-1 0 0 0,0 1 0 0 0,0 5-332 0 0,-3 4 520 0 0,4-8-320 0 0,0 0 1 0 0,0 0-1 0 0,1 0 1 0 0,1 0-1 0 0,0 0 0 0 0,0 0 1 0 0,0 0-1 0 0,1 0 0 0 0,1 1 1 0 0,0-1-1 0 0,0 0 1 0 0,0 0-1 0 0,1 0 0 0 0,1 2-200 0 0,7 16 696 0 0,-9-25-675 0 0,-1 0-1 0 0,1 0 0 0 0,-1 0 1 0 0,1 0-1 0 0,0 0 0 0 0,0 0 0 0 0,0 0 1 0 0,0 0-1 0 0,0 0 0 0 0,0-1 1 0 0,0 1-1 0 0,1 0-20 0 0,4 8 14 0 0,14 19 363 0 0,-19-27-344 0 0,1 0 12 0 0,9 4-30 0 0,10 5-193 0 0,-19-11-110 0 0,-2 0-22 0 0,2 0 60 0 0,0 0-1 0 0,0 0 1 0 0,0 0-1 0 0,0-1 1 0 0,0 1 0 0 0,0-1-1 0 0,2 0 251 0 0,-1-1-425 0 0,3-1-537 0 0,-2-1-3805 0 0,-1-1-1213 0 0</inkml:trace>
  <inkml:trace contextRef="#ctx0" brushRef="#br0" timeOffset="202.722">538 507 13648 0 0,'0'0'306'0'0,"0"0"46"0"0,0 0 23 0 0,0 0-43 0 0,6 16 1160 0 0,-4-12-1234 0 0,-1 0-1 0 0,0 1 1 0 0,0-1 0 0 0,0 1 0 0 0,0 0-1 0 0,-1-1 1 0 0,0 1 0 0 0,0-1-1 0 0,0 1 1 0 0,-1 0 0 0 0,1-1 0 0 0,-1 1-1 0 0,-1 1-257 0 0,-19 105 1080 0 0,20-105-1094 0 0,1-4-34 0 0,0-2 67 0 0,1 1 1 0 0,-1 0 0 0 0,1-1-1 0 0,-1 1 1 0 0,0 0-1 0 0,1-1 1 0 0,-1 1 0 0 0,0 0-1 0 0,1 0 1 0 0,-1-1-1 0 0,0 1 1 0 0,0 0 0 0 0,0 0-1 0 0,0-1 1 0 0,0 2-20 0 0,0 0 8 0 0,5 5 8 0 0,-3-6-157 0 0,-1-1 0 0 0,0 0 0 0 0,0 1-1 0 0,0-1 1 0 0,1 0 0 0 0,-1 0 0 0 0,0 0-1 0 0,0 0 1 0 0,0 0 0 0 0,1 0-1 0 0,-1 0 1 0 0,0 0 0 0 0,0 0 0 0 0,1-1-1 0 0,-1 1 1 0 0,0 0 0 0 0,0-1 0 0 0,0 1-1 0 0,0-1 1 0 0,0 0 0 0 0,0 1 0 0 0,0-1-1 0 0,1 0 142 0 0,3-1-3726 0 0,2 1-2402 0 0</inkml:trace>
  <inkml:trace contextRef="#ctx0" brushRef="#br0" timeOffset="536.063">756 477 6912 0 0,'3'-3'714'0'0,"-2"2"-330"0"0,1 0 1 0 0,-1 0-1 0 0,0 0 0 0 0,0 0 0 0 0,0 0 0 0 0,1 1 0 0 0,-1-1 0 0 0,0 1 0 0 0,1-1 0 0 0,-1 1 0 0 0,0-1 0 0 0,1 1 0 0 0,-1 0 0 0 0,1-1 0 0 0,-1 1 0 0 0,0 0 0 0 0,1 0 0 0 0,-1 0 0 0 0,2 0-384 0 0,9-1 1430 0 0,-4-1-956 0 0,-1 1 0 0 0,1-1 0 0 0,0 1 0 0 0,0 1-1 0 0,-1 0 1 0 0,1 0 0 0 0,0 0 0 0 0,5 1-474 0 0,18 1 519 0 0,25 4-391 0 0,-40-6-77 0 0,0 1-1 0 0,0 0 0 0 0,9 3-50 0 0,-9-4-407 0 0,-5-3-2983 0 0,-8 3 998 0 0,5-3-3961 0 0</inkml:trace>
  <inkml:trace contextRef="#ctx0" brushRef="#br0" timeOffset="838.579">1125 213 9216 0 0,'0'0'706'0'0,"15"-10"1158"0"0,-8 7-862 0 0,29-17 1991 0 0,-31 18-2587 0 0,0-1 0 0 0,0 1 1 0 0,1-1-1 0 0,3 0-406 0 0,5-2 580 0 0,2-2-268 0 0,0 2-1 0 0,0 0 0 0 0,1 1 1 0 0,-1 1-1 0 0,15-2-311 0 0,29-6 640 0 0,-46 10-493 0 0,9-1 161 0 0,0 1-1 0 0,0 1 1 0 0,9 1-308 0 0,-7 2 114 0 0,0-1 0 0 0,0-1 0 0 0,-1-2 0 0 0,1 0 0 0 0,0-2 0 0 0,0 0 0 0 0,-1-2 0 0 0,0-1 0 0 0,10-4-114 0 0,22-9-16 0 0,-51 17 27 0 0,-3 2 32 0 0,2-2-50 0 0,-3 2-93 0 0,-1 0-72 0 0,0 0-20 0 0,0 0-160 0 0,0 0-644 0 0,-1 0-277 0 0,-4 4-57 0 0</inkml:trace>
  <inkml:trace contextRef="#ctx0" brushRef="#br0" timeOffset="1129.991">1523 178 12496 0 0,'0'0'281'0'0,"-13"5"687"0"0,10-3-833 0 0,0 0 0 0 0,1 0 0 0 0,-1 0 0 0 0,0 0 0 0 0,0 0 0 0 0,1 0 0 0 0,-1 1 0 0 0,1 0 0 0 0,0-1 1 0 0,0 1-1 0 0,0 0 0 0 0,0 0 0 0 0,1 0 0 0 0,-1 0 0 0 0,0 2-135 0 0,-1 1 562 0 0,1 0 0 0 0,-1 0 0 0 0,2 0 0 0 0,-1 0 0 0 0,0 0 0 0 0,1 0 0 0 0,0 0 0 0 0,1 3-562 0 0,0-2 163 0 0,0 1-1 0 0,1-1 1 0 0,0 1 0 0 0,0-1-1 0 0,1 0 1 0 0,0 0-1 0 0,0 0 1 0 0,1 0-1 0 0,0 0 1 0 0,0 0-1 0 0,3 4-162 0 0,2 3 0 0 0,-8-12 0 0 0,1 0 0 0 0,1 0 0 0 0,-1 0 0 0 0,0 0 0 0 0,0 0 0 0 0,1 0 0 0 0,-1 0 0 0 0,1 0 0 0 0,-1 0 0 0 0,2 0 0 0 0,42 31 231 0 0,-28-21-1597 0 0,-9-9-4477 0 0,3-1 3734 0 0</inkml:trace>
  <inkml:trace contextRef="#ctx0" brushRef="#br0" timeOffset="1422.462">1648 325 3680 0 0,'0'0'284'0'0,"14"-6"1681"0"0,29-2 5808 0 0,-36 7-7430 0 0,-1 1-1 0 0,1 0 0 0 0,0 0 1 0 0,0 1-1 0 0,-1 0 1 0 0,1 0-1 0 0,-1 1 0 0 0,1-1 1 0 0,-1 1-1 0 0,0 1 1 0 0,1-1-1 0 0,-1 1 0 0 0,0 0 1 0 0,-1 1-1 0 0,3 1-342 0 0,-6-4 257 0 0,7 14 639 0 0,-7-8-772 0 0,0 0 0 0 0,-1 1 0 0 0,0-1 0 0 0,0 0 0 0 0,-1 1 0 0 0,0-1 0 0 0,0 4-124 0 0,1 27 394 0 0,0-36-380 0 0,-1 0 0 0 0,0 0 1 0 0,0 0-1 0 0,0 0 0 0 0,-1 0 1 0 0,1 0-1 0 0,0 0 0 0 0,-1 0 1 0 0,0 0-15 0 0,-1 12 79 0 0,2-11-45 0 0,0 0-1 0 0,0-1 1 0 0,0 1 0 0 0,-1 0 0 0 0,0 0 0 0 0,1 0 0 0 0,-1 0-1 0 0,0 0 1 0 0,0-1 0 0 0,0 1 0 0 0,0 0 0 0 0,-1-1 0 0 0,1 1-1 0 0,-1-1 1 0 0,0 0 0 0 0,0 1 0 0 0,-1 0-34 0 0,2-2 9 0 0,-11 17 18 0 0,7-11-23 0 0,0 0 1 0 0,0 0-1 0 0,-1-1 0 0 0,-1 2-4 0 0,-4 5 127 0 0,-2 1-32 0 0,10-11-95 0 0,6-1 0 0 0,9-1 1 0 0,-1 0 0 0 0,0-1-1 0 0,0-1 1 0 0,1 0 0 0 0,-1 0-1 0 0,10-3 0 0 0,17-6-102 0 0,12-5 102 0 0,-25 6-373 0 0,0-1 1 0 0,6-4 372 0 0,3-3-4307 0 0,-25 12 2088 0 0,13-6-4211 0 0</inkml:trace>
  <inkml:trace contextRef="#ctx0" brushRef="#br0" timeOffset="1795.903">2175 8 9528 0 0,'0'0'432'0'0,"0"0"-4"0"0,2 0-274 0 0,47-8 1416 0 0,-41 8-1102 0 0,0 1 0 0 0,0-1 0 0 0,1 2 1 0 0,-1-1-1 0 0,0 1 0 0 0,0 0 0 0 0,0 1 0 0 0,-1 0 1 0 0,1 0-1 0 0,-1 1 0 0 0,1 0 0 0 0,-1 0 1 0 0,0 0-1 0 0,4 5-468 0 0,-4-3 112 0 0,-1-1-1 0 0,0 2 1 0 0,0-1-1 0 0,0 1 1 0 0,-1 0 0 0 0,0 0-1 0 0,-1 1 1 0 0,1-1-1 0 0,-1 2-111 0 0,1 0 148 0 0,1 3-51 0 0,-1 0 0 0 0,0 0 0 0 0,0 1 0 0 0,-1-1-1 0 0,0 6-96 0 0,-1-4 77 0 0,1 6 114 0 0,-1 1 0 0 0,-1 0 0 0 0,-1 7-191 0 0,-1-8 159 0 0,0 0 1 0 0,-1 0 0 0 0,-2 0 0 0 0,0 0 0 0 0,-1 0-1 0 0,-1 4-159 0 0,-7 12 155 0 0,-1 0 0 0 0,-1-1 0 0 0,-10 15-155 0 0,17-37 40 0 0,0-1 1 0 0,-1 0-1 0 0,-1 0 1 0 0,0 0-1 0 0,0-1 1 0 0,-1-1-1 0 0,0 0 1 0 0,-1 0-1 0 0,0-1 1 0 0,-9 6-41 0 0,-14 9 51 0 0,21-15-587 0 0,1 0-1 0 0,-14 7 537 0 0,20-13-768 0 0,0 1-1 0 0,-1 0 1 0 0,-4 6 768 0 0,-2 0-1183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0:44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2213 1318 10592 0 0,'-1'0'75'0'0,"1"-1"1"0"0,0 1-1 0 0,0-1 1 0 0,0 1 0 0 0,0-1-1 0 0,0 1 1 0 0,0 0-1 0 0,0-1 1 0 0,0 1 0 0 0,0-1-1 0 0,0 1 1 0 0,0-1-1 0 0,0 1 1 0 0,0 0 0 0 0,0-1-1 0 0,0 1 1 0 0,0-1-1 0 0,0 1 1 0 0,0 0 0 0 0,1-1-1 0 0,-1 1 1 0 0,0-1-1 0 0,0 1 1 0 0,1 0-1 0 0,-1-1 1 0 0,0 1 0 0 0,0 0-1 0 0,1-1 1 0 0,-1 1-1 0 0,0 0 1 0 0,1 0 0 0 0,-1-1-1 0 0,0 1 1 0 0,1 0-1 0 0,-1 0 1 0 0,1 0 0 0 0,-1-1-1 0 0,0 1 1 0 0,1 0-1 0 0,-1 0 1 0 0,1 0 0 0 0,-1 0-1 0 0,1 0-75 0 0,25-6 3769 0 0,-14 4-4019 0 0,-2 0 599 0 0,0 1 0 0 0,0 0-1 0 0,0 1 1 0 0,0 0 0 0 0,0 0 0 0 0,3 1-349 0 0,0 0 504 0 0,0-1 1 0 0,0 0-1 0 0,1-1-504 0 0,47-4 936 0 0,39 3-936 0 0,-82 6-855 0 0,-7-1-4472 0 0,-2-2-1426 0 0</inkml:trace>
  <inkml:trace contextRef="#ctx0" brushRef="#br0" timeOffset="287.156">2207 1463 17479 0 0,'-8'-3'796'0'0,"7"3"-12"0"0,1 0-541 0 0,0 0-431 0 0,0 0-131 0 0,9 0-295 0 0,51 2 1893 0 0,-40 0-820 0 0,-1-1 0 0 0,1-1-1 0 0,0-1 1 0 0,15-3-459 0 0,-16 2 197 0 0,1 0-1 0 0,0 2 0 0 0,1 0-196 0 0,30-1 187 0 0,-33 0-1002 0 0,0 1-1 0 0,0 2 1 0 0,18 2 815 0 0,-23-1-7089 0 0</inkml:trace>
  <inkml:trace contextRef="#ctx0" brushRef="#br0" timeOffset="-818.309">980 992 6448 0 0,'12'-23'1585'0'0,"-4"10"249"0"0,-8 7 2395 0 0,-1 6-4149 0 0,1-1 0 0 0,-1 1 0 0 0,1 0 0 0 0,-1-1 0 0 0,1 1 0 0 0,-1 0 0 0 0,0-1 0 0 0,1 1 0 0 0,-1 0 0 0 0,1 0 0 0 0,-1 0 0 0 0,0 0 0 0 0,1-1 0 0 0,-1 1 0 0 0,1 0 0 0 0,-1 0 0 0 0,0 0 0 0 0,1 0 0 0 0,-1 0 0 0 0,1 1 0 0 0,-1-1 0 0 0,0 0 0 0 0,1 0 0 0 0,-1 0 0 0 0,1 0 0 0 0,-1 1-80 0 0,-19 5 634 0 0,17-5-477 0 0,-4 3-3 0 0,0-1-1 0 0,0 1 1 0 0,0 1-1 0 0,0-1 1 0 0,-1 2-154 0 0,-20 13 292 0 0,15-9-166 0 0,0 0 0 0 0,0 1-1 0 0,0 0 1 0 0,1 0 0 0 0,1 2-1 0 0,-2 2-125 0 0,2-2 66 0 0,2-2-19 0 0,1 1-1 0 0,1 0 1 0 0,0 0-1 0 0,0 1 1 0 0,1 0-1 0 0,1 0 1 0 0,0 0-47 0 0,3-5 8 0 0,-1 0 0 0 0,1 0 0 0 0,0 0 0 0 0,1 0 0 0 0,0 0 0 0 0,0 1 0 0 0,1-1 0 0 0,0 0 1 0 0,1 1-9 0 0,1 14-5 0 0,2-1 1 0 0,3 14 4 0 0,-5-31 2 0 0,2 12-2 0 0,2-1 0 0 0,0 1 0 0 0,1-1 0 0 0,9 25 0 0 0,24 67 128 0 0,-36-96-117 0 0,1 0 1 0 0,0 0-1 0 0,2 0-11 0 0,-3-4 123 0 0,1 1 0 0 0,-1 0-1 0 0,-1 1 1 0 0,0-1 0 0 0,2 9-123 0 0,-3-13 1 0 0,-1 15 24 0 0,-1-19-4 0 0,0 0 0 0 0,0 0 0 0 0,0 1 0 0 0,0-1 0 0 0,0 0 0 0 0,0 0 0 0 0,0 0 1 0 0,0 0-1 0 0,-1 0 0 0 0,1 0 0 0 0,0 0 0 0 0,-1 0 0 0 0,1 0 0 0 0,-1 0 0 0 0,1 0 0 0 0,-1 0 0 0 0,0-1 0 0 0,1 1 1 0 0,-1 0-1 0 0,0 0 0 0 0,1 0 0 0 0,-1-1 0 0 0,0 1 0 0 0,0 0 0 0 0,0-1 0 0 0,0 1-21 0 0,-1 0 59 0 0,0-1 1 0 0,0 1-1 0 0,0-1 0 0 0,0 0 0 0 0,0 1 0 0 0,1-1 0 0 0,-1 0 1 0 0,0 0-1 0 0,0 0 0 0 0,0-1 0 0 0,0 1 0 0 0,0 0 0 0 0,0-1 1 0 0,0 1-60 0 0,-4-2 142 0 0,0 0 1 0 0,0 0-1 0 0,0-1 1 0 0,0 0-1 0 0,1 0 1 0 0,-1 0-1 0 0,1-1 1 0 0,-3-2-143 0 0,2 0 84 0 0,1 0 1 0 0,0-1-1 0 0,0 1 0 0 0,-1-4-84 0 0,-5-6 88 0 0,9 14-82 0 0,1 0-1 0 0,0 0 1 0 0,0 0-1 0 0,0-1 1 0 0,0 1-1 0 0,0-1 1 0 0,0 1-1 0 0,1-1 1 0 0,-1 1-1 0 0,1-1 1 0 0,-1 1-1 0 0,1-1 1 0 0,0 1-1 0 0,0-1 1 0 0,0 0-6 0 0,1-6 59 0 0,1 0 1 0 0,0 1-1 0 0,2-8-59 0 0,0 1 131 0 0,-3 11-124 0 0,1 0 0 0 0,-1 0-1 0 0,1 0 1 0 0,0 0-1 0 0,0 1 1 0 0,0-1 0 0 0,1 1-1 0 0,-1-1 1 0 0,1 1-1 0 0,0 0 1 0 0,0 0 0 0 0,0 0-1 0 0,2-1-6 0 0,0 0-14 0 0,0 0 0 0 0,0 1 0 0 0,0 0 1 0 0,1 0-1 0 0,-1 0 0 0 0,1 0 0 0 0,0 1 0 0 0,5-1 14 0 0,-9 2-31 0 0,19-5-1144 0 0,1 1 0 0 0,-1 2 0 0 0,9-1 1175 0 0,-15 4-1435 0 0</inkml:trace>
  <inkml:trace contextRef="#ctx0" brushRef="#br0" timeOffset="-324.174">1648 1233 6448 0 0,'0'0'498'0'0,"0"0"60"0"0,0 0 1467 0 0,0 0-1858 0 0,-1 0 0 0 0,1 0 1 0 0,0 0-1 0 0,0 0 0 0 0,0 0 0 0 0,0 0 0 0 0,0 0 0 0 0,0 0 0 0 0,0 0 1 0 0,0 0-1 0 0,0 0 0 0 0,-1 0 0 0 0,1 0 0 0 0,0 0 0 0 0,0 0 1 0 0,0 0-1 0 0,0 1 0 0 0,0-1 0 0 0,0 0 0 0 0,0 0 0 0 0,0 0 1 0 0,0 0-1 0 0,0 0 0 0 0,0 0 0 0 0,0 0 0 0 0,0 0 0 0 0,0 0 1 0 0,0 1-1 0 0,0-1 0 0 0,0 0 0 0 0,0 0 0 0 0,0 0 0 0 0,0 0 1 0 0,0 0-1 0 0,0 0 0 0 0,0 0 0 0 0,0 0 0 0 0,0 1 0 0 0,0-1 1 0 0,0 0-1 0 0,0 0 0 0 0,0 0 0 0 0,0 0 0 0 0,0 0 0 0 0,0 0 0 0 0,0 0 1 0 0,0 0-1 0 0,0 0-167 0 0,1 3 95 0 0,0-1 0 0 0,-1 0 1 0 0,1 0-1 0 0,-1 1 0 0 0,1-1 1 0 0,-1 0-1 0 0,0 1 0 0 0,0-1 1 0 0,0 0-1 0 0,0 1 0 0 0,0-1 1 0 0,-1 1-96 0 0,-7 32-14 0 0,4-25 117 0 0,-1 1 0 0 0,-1-1-1 0 0,0 0 1 0 0,0 0-1 0 0,-1-1 1 0 0,-4 4-103 0 0,-1 2 188 0 0,-33 37 266 0 0,14-17-260 0 0,18-22-122 0 0,-1 0-1 0 0,-1 0 0 0 0,0-2 1 0 0,0 0-1 0 0,-1 0 0 0 0,-3 0-71 0 0,7-3 52 0 0,4-4-14 0 0,0 1 0 0 0,0-1 0 0 0,0 0 0 0 0,0-1 0 0 0,-7 2-38 0 0,10-4 15 0 0,1 0 0 0 0,-1 0 0 0 0,1 0 0 0 0,-1-1 0 0 0,0 0-1 0 0,1 0 1 0 0,-1 0 0 0 0,0 0 0 0 0,1-1 0 0 0,-1 0 0 0 0,1 0-1 0 0,-1 0-14 0 0,3 1 10 0 0,0-1 0 0 0,1 0 0 0 0,-1 0 0 0 0,0 0 0 0 0,1 0 0 0 0,-1 0 0 0 0,1 0 0 0 0,-1-1 0 0 0,1 1 0 0 0,-1 0 0 0 0,1-1 0 0 0,0 1 0 0 0,0-1 0 0 0,0 0 0 0 0,0 1 0 0 0,0-1 0 0 0,0 0 0 0 0,0 1 0 0 0,0-1 0 0 0,0-1-10 0 0,-1-5 38 0 0,0 0 1 0 0,0 0 0 0 0,0 0-1 0 0,1-2-38 0 0,1 6 14 0 0,-1 0-33 0 0,1 0 0 0 0,0 0 0 0 0,0 0-1 0 0,1 0 1 0 0,-1-1 0 0 0,1 1 0 0 0,0 0 0 0 0,0 1-1 0 0,0-1 1 0 0,1 0 0 0 0,-1 0 0 0 0,1 0-1 0 0,0 1 1 0 0,0-1 0 0 0,0 1 0 0 0,1-1 19 0 0,1-2-40 0 0,1 0 0 0 0,0 1 0 0 0,0-1 0 0 0,1 1 0 0 0,-1 0 0 0 0,1 0 1 0 0,0 1-1 0 0,2-2 40 0 0,-3 4-11 0 0,0 0 0 0 0,0-1 0 0 0,0 2 0 0 0,0-1 0 0 0,0 1 1 0 0,0-1-1 0 0,1 1 0 0 0,-1 1 0 0 0,0-1 0 0 0,1 1 0 0 0,-1 0 1 0 0,0 0-1 0 0,1 0 0 0 0,-1 1 0 0 0,0 0 0 0 0,1 0 0 0 0,-1 0 1 0 0,0 1-1 0 0,0 0 0 0 0,0 0 0 0 0,0 0 0 0 0,0 0 0 0 0,-1 1 0 0 0,1 0 1 0 0,-1 0-1 0 0,1 0 0 0 0,-1 1 0 0 0,0-1 0 0 0,0 1 0 0 0,-1 0 11 0 0,10 10-4 0 0,0 0-1 0 0,7 12 5 0 0,-16-20 15 0 0,-1 0-1 0 0,1 1 1 0 0,-1-1 0 0 0,0 1-1 0 0,0-1 1 0 0,-1 1 0 0 0,0 0-1 0 0,1 6-14 0 0,0 6 131 0 0,2 0 0 0 0,0 0 0 0 0,1 0 0 0 0,5 10-131 0 0,-5-15 216 0 0,-6-12-178 0 0,0-1-1 0 0,0 0 0 0 0,1 0 1 0 0,-1 0-1 0 0,1 0 0 0 0,-1 1 1 0 0,1-1-1 0 0,-1 0 0 0 0,1 0 1 0 0,0 0-1 0 0,-1 0 0 0 0,1 0 1 0 0,0 0-1 0 0,0-1 0 0 0,0 1 1 0 0,0 0-1 0 0,0 0 0 0 0,0-1 1 0 0,0 1-1 0 0,0 0 0 0 0,1 0-37 0 0,8 4 123 0 0,-8-4-96 0 0,0 1 1 0 0,0-1 0 0 0,1 0 0 0 0,-1 0-1 0 0,1 0 1 0 0,-1 0 0 0 0,1 0-1 0 0,-1 0 1 0 0,1-1 0 0 0,0 1 0 0 0,-1-1-1 0 0,1 0 1 0 0,0 0 0 0 0,-1 0-1 0 0,1 0 1 0 0,0 0 0 0 0,-1 0 0 0 0,3-1-28 0 0,0 0 21 0 0,-4 1-125 0 0,0 0 0 0 0,0-1 0 0 0,0 1-1 0 0,0-1 1 0 0,0 1 0 0 0,0-1 0 0 0,0 1 0 0 0,0-1 0 0 0,0 0 0 0 0,0 1-1 0 0,0-1 1 0 0,0 0 0 0 0,0 0 0 0 0,0 1 0 0 0,-1-1 0 0 0,1 0 0 0 0,0 0-1 0 0,-1 0 105 0 0,3-4-1784 0 0</inkml:trace>
  <inkml:trace contextRef="#ctx0" brushRef="#br0" timeOffset="5766.42">3798 1649 7112 0 0,'-5'3'140'0'0,"4"-3"-87"0"0,-1 1 1 0 0,1 0 0 0 0,-1 0-1 0 0,1-1 1 0 0,-1 1 0 0 0,1-1-1 0 0,-1 0 1 0 0,1 1-1 0 0,-1-1 1 0 0,1 0 0 0 0,-1 0-1 0 0,0 0 1 0 0,1 0-1 0 0,-2 0-53 0 0,2 0 190 0 0,1 0-1 0 0,-1 0 0 0 0,1 0 0 0 0,-1 0 1 0 0,1 1-1 0 0,-1-1 0 0 0,1 0 0 0 0,-1 0 1 0 0,1-1-1 0 0,-1 1 0 0 0,0 0 0 0 0,1 0 1 0 0,-1 0-1 0 0,1 0 0 0 0,-1 0 0 0 0,1 0 1 0 0,-1-1-1 0 0,1 1 0 0 0,0 0 0 0 0,-1 0 1 0 0,1-1-1 0 0,-1 1 0 0 0,1-1-189 0 0,6-6 1698 0 0,-4 7-1563 0 0,-1-1-1 0 0,0 0 0 0 0,0 0 0 0 0,0 0 0 0 0,0 0 1 0 0,0 0-1 0 0,0 0 0 0 0,-1 0 0 0 0,1 0 0 0 0,0 0 0 0 0,0 0 1 0 0,-1-1-135 0 0,1 1 110 0 0,0-1 0 0 0,-1 1 1 0 0,1 0-1 0 0,0-1 1 0 0,0 1-1 0 0,0 0 0 0 0,-1 0 1 0 0,1-1-1 0 0,1 1 1 0 0,-1 0-1 0 0,0 0 0 0 0,0 0 1 0 0,0 0-1 0 0,1 0-110 0 0,0 0 80 0 0,-1 0 0 0 0,0 0 0 0 0,0 0 0 0 0,0 0 0 0 0,0 0-1 0 0,0 0 1 0 0,0 0 0 0 0,0 0 0 0 0,0 0 0 0 0,-1 0 0 0 0,1-1 0 0 0,0 1 0 0 0,-1 0-1 0 0,1-1-79 0 0,0 1 67 0 0,0-1-1 0 0,0 1 1 0 0,-1 0-1 0 0,1 0 1 0 0,0 0-1 0 0,0-1 0 0 0,0 1 1 0 0,0 0-1 0 0,1 0 1 0 0,-1 1-1 0 0,0-1 0 0 0,0 0 1 0 0,1 0-1 0 0,-1 0 1 0 0,2 0-67 0 0,-2 0 68 0 0,1 0 1 0 0,0 0 0 0 0,0 0-1 0 0,-1 0 1 0 0,1 0-1 0 0,0-1 1 0 0,-1 1 0 0 0,1-1-69 0 0,0 0 29 0 0,0 0 1 0 0,-1 1 0 0 0,1-1-1 0 0,0 1 1 0 0,0 0 0 0 0,0-1-1 0 0,0 1 1 0 0,0 0 0 0 0,0 0-1 0 0,0 1 1 0 0,0-1 0 0 0,1 0-1 0 0,-1 1 1 0 0,0-1-1 0 0,0 1 1 0 0,1-1 0 0 0,0 1-30 0 0,6-1 57 0 0,0 1 0 0 0,1 0-1 0 0,5 0-56 0 0,34 5 500 0 0,1 2 0 0 0,-2 2 0 0 0,5 3-500 0 0,-28-7 223 0 0,-1-2 0 0 0,0 0-1 0 0,1-2 1 0 0,0 0 0 0 0,22-4-223 0 0,34-5 157 0 0,-41 2 555 0 0,42 1-712 0 0,-72 5 25 0 0,-8-1-47 0 0,-4 1-64 0 0,-7 1-97 0 0,6-1 232 0 0,0 0 52 0 0,2 1-1 0 0,-4 1-114 0 0,1 0-1 0 0,-1 0 1 0 0,0-1 0 0 0,1 1-1 0 0,-1-1 1 0 0,0 0 0 0 0,-2 0 14 0 0,-26 6-299 0 0,-20 15-437 0 0,-9 0 0 0 0,25-10 402 0 0,25-8 186 0 0,0 0 1 0 0,-10 2 147 0 0,2-1-86 0 0,0 0 1 0 0,-9 6 85 0 0,-3 0-16 0 0,-1 3 5 0 0,30-13 32 0 0,1 1-1 0 0,0-1 0 0 0,0 1 0 0 0,-1-1 1 0 0,1 1-1 0 0,0 0 0 0 0,1 0 0 0 0,-1 0 1 0 0,0 0-1 0 0,0 0 0 0 0,1 0 0 0 0,-1 1-20 0 0,-9 10 247 0 0,9-12-235 0 0,1 0 0 0 0,0 0 1 0 0,0 0-1 0 0,0 0 0 0 0,0 0 0 0 0,0 0 1 0 0,0 0-1 0 0,0 0 0 0 0,1 0 0 0 0,-1 0 1 0 0,0 1-1 0 0,1-1 0 0 0,-1 0 0 0 0,0 1 1 0 0,1-1-1 0 0,0 0 0 0 0,-1 1 1 0 0,1-1-1 0 0,0 0 0 0 0,0 1 0 0 0,0 0-12 0 0,-1 0 0 0 0,1 0 0 0 0,-1 0 0 0 0,1 1 0 0 0,-1-1 0 0 0,0 0 0 0 0,0 0 0 0 0,0 0 0 0 0,0 0 0 0 0,0 0 0 0 0,0 0 0 0 0,-1-1 0 0 0,1 1 0 0 0,-1 0 0 0 0,1-1 0 0 0,-1 1 0 0 0,-12 17 0 0 0,8-2 0 0 0,-8 11 15 0 0,12-25-1 0 0,0 0 1 0 0,1 0-1 0 0,-1 0 1 0 0,0 0-1 0 0,1 0 0 0 0,0 0 1 0 0,0 1-1 0 0,0-1 0 0 0,0 0 1 0 0,0 1-1 0 0,1-1 1 0 0,-1 0-1 0 0,1 1 0 0 0,0 0-14 0 0,0-1 6 0 0,0-1 0 0 0,-1 0 0 0 0,1 0 0 0 0,-1 0-1 0 0,0 0 1 0 0,1 0 0 0 0,-1 0 0 0 0,0 0 0 0 0,0 0-1 0 0,0 0 1 0 0,-2 2-6 0 0,2-3 1 0 0,0 0-1 0 0,0 0 1 0 0,1 1-1 0 0,-1-1 1 0 0,0 1-1 0 0,0-1 1 0 0,1 1-1 0 0,-1-1 1 0 0,1 1 0 0 0,-1-1-1 0 0,1 1 1 0 0,0 0-1 0 0,0-1 1 0 0,0 1-1 0 0,0 0 1 0 0,0-1-1 0 0,0 1 1 0 0,0-1-1 0 0,0 1 1 0 0,1 1-1 0 0,4 27 85 0 0,-3-15-42 0 0,-2-15-42 0 0,0 1 1 0 0,0-1-1 0 0,0 1 0 0 0,0-1 0 0 0,1 0 1 0 0,-1 1-1 0 0,0-1 0 0 0,0 1 1 0 0,0-1-1 0 0,1 0 0 0 0,-1 1 0 0 0,0-1 1 0 0,1 0-1 0 0,-1 1 0 0 0,0-1 0 0 0,1 0 1 0 0,-1 1-1 0 0,0-1 0 0 0,1 0 1 0 0,-1 0-1 0 0,0 1 0 0 0,1-1 0 0 0,-1 0 1 0 0,1 0-1 0 0,-1 0 0 0 0,1 0 1 0 0,-1 0-1 0 0,0 1 0 0 0,1-1 0 0 0,-1 0 1 0 0,1 0-1 0 0,-1 0 0 0 0,1 0 1 0 0,-1 0-1 0 0,1 0-1 0 0,23 6 104 0 0,-14-3-62 0 0,0 0-1 0 0,0-1 1 0 0,1-1-1 0 0,-1 0 0 0 0,0 0 1 0 0,1-1-1 0 0,-1 0 1 0 0,0-1-1 0 0,1 0 1 0 0,-1 0-1 0 0,0-1 1 0 0,0-1-1 0 0,4-1-41 0 0,26-5 205 0 0,-30 7-379 0 0,0 0 1 0 0,0-1-1 0 0,9-3 174 0 0,1-2-1780 0 0,2 0-5814 0 0</inkml:trace>
  <inkml:trace contextRef="#ctx0" brushRef="#br0" timeOffset="6305.606">4753 1477 8288 0 0,'0'0'638'0'0,"9"-11"1481"0"0,-6 8-1889 0 0,1 0 0 0 0,-1 0 0 0 0,1 0 0 0 0,-1 1 0 0 0,1 0 0 0 0,0 0 0 0 0,0 0 0 0 0,-1 0 0 0 0,2 1 0 0 0,-1-1 0 0 0,0 1 0 0 0,0 0 0 0 0,0 0 0 0 0,1 1 0 0 0,-1-1 0 0 0,0 1 0 0 0,0 0 1 0 0,1 0-1 0 0,1 0-230 0 0,17 1 844 0 0,-16-1-558 0 0,1 0 0 0 0,-1 1 0 0 0,0 0-1 0 0,0 0 1 0 0,0 1-286 0 0,-5-2 78 0 0,0 1 0 0 0,0-1-1 0 0,0 1 1 0 0,-1 0 0 0 0,1-1-1 0 0,0 1 1 0 0,-1 0-1 0 0,1 0 1 0 0,-1 1 0 0 0,1-1-1 0 0,-1 0 1 0 0,0 0-1 0 0,1 1 1 0 0,-1-1 0 0 0,0 1-1 0 0,0-1 1 0 0,0 1 0 0 0,0-1-1 0 0,0 1 1 0 0,0 0-1 0 0,0 0-77 0 0,-1 0 31 0 0,1-1-1 0 0,-1 0 0 0 0,0 1 1 0 0,1-1-1 0 0,-1 1 0 0 0,0-1 1 0 0,0 0-1 0 0,0 1 0 0 0,0-1 1 0 0,-1 1-1 0 0,1-1 1 0 0,0 0-1 0 0,0 1 0 0 0,-1-1 1 0 0,1 0-1 0 0,-1 1 0 0 0,0 0-30 0 0,-1 1 62 0 0,0 0-1 0 0,0 1 1 0 0,0-1-1 0 0,0-1 1 0 0,-1 1 0 0 0,0 0-1 0 0,0 0-61 0 0,-5 4 165 0 0,0 0 1 0 0,-1-1-1 0 0,0 0 0 0 0,-8 3-165 0 0,-4 2 267 0 0,21-10-224 0 0,21 12-33 0 0,-20-12-10 0 0,15 5 1 0 0,5 4-135 0 0,-18-8 169 0 0,-2-2-15 0 0,1 1 0 0 0,-1 0-1 0 0,1 0 1 0 0,-1-1 0 0 0,0 1 0 0 0,1 0-1 0 0,-1 0 1 0 0,0 0 0 0 0,0 1-1 0 0,0-1 1 0 0,1 0 0 0 0,-1 0-1 0 0,0 1 1 0 0,-1-1 0 0 0,1 0-1 0 0,0 1 1 0 0,0-1 0 0 0,-1 1 0 0 0,1-1-1 0 0,0 1 1 0 0,-1-1 0 0 0,0 1-1 0 0,1 0 1 0 0,-1 0-20 0 0,0 0 35 0 0,0-1 1 0 0,0 1-1 0 0,0-1 1 0 0,0 0-1 0 0,-1 1 1 0 0,1-1-1 0 0,0 1 0 0 0,-1-1 1 0 0,1 0-1 0 0,-1 1 1 0 0,0-1-1 0 0,1 0 1 0 0,-1 0-1 0 0,0 1 0 0 0,0-1 1 0 0,1 0-1 0 0,-1 0 1 0 0,0 0-1 0 0,0 0 1 0 0,0 0-1 0 0,-1 0 0 0 0,1 0 1 0 0,0 0-1 0 0,0-1 1 0 0,0 1-1 0 0,-1 0 1 0 0,1-1-1 0 0,0 1 0 0 0,-2-1-35 0 0,-5 5 247 0 0,-2-2 0 0 0,1 0-1 0 0,-8 2-246 0 0,16-5 34 0 0,-14 4 125 0 0,0-2-1 0 0,-1 0 1 0 0,1 0-1 0 0,-11-1-158 0 0,-63-5-127 0 0,79 3 55 0 0,-3 0-1153 0 0,1-1-1 0 0,-1-1 1 0 0,1 0 0 0 0,-9-4 1225 0 0,1-4-1886 0 0</inkml:trace>
  <inkml:trace contextRef="#ctx0" brushRef="#br0" timeOffset="1323.721">3524 672 9672 0 0,'-25'-5'748'0'0,"25"5"-740"0"0,0 0-1 0 0,0 0 1 0 0,0 0 0 0 0,0 0 0 0 0,-1 0 0 0 0,1 0 0 0 0,0 0 0 0 0,0 0 0 0 0,0 0 0 0 0,-1-1 0 0 0,1 1-1 0 0,0 0 1 0 0,0 0 0 0 0,0 0 0 0 0,0 0 0 0 0,0 0 0 0 0,0-1 0 0 0,-1 1 0 0 0,1 0 0 0 0,0 0-1 0 0,0 0 1 0 0,0-1 0 0 0,0 1 0 0 0,0 0 0 0 0,0 0 0 0 0,0 0 0 0 0,0-1 0 0 0,0 1 0 0 0,0 0 0 0 0,0 0-1 0 0,0 0 1 0 0,0-1 0 0 0,0 1 0 0 0,0 0 0 0 0,0 0 0 0 0,0 0 0 0 0,0-1 0 0 0,0 1-8 0 0,0 0 3 0 0,0-1 1 0 0,0 1-1 0 0,0 0 1 0 0,0 0-1 0 0,0-1 0 0 0,0 1 1 0 0,0 0-1 0 0,0-1 1 0 0,0 1-1 0 0,0 0 1 0 0,0 0-1 0 0,0-1 1 0 0,0 1-1 0 0,0 0 1 0 0,0 0-1 0 0,0-1 1 0 0,0 1-1 0 0,-1 0 1 0 0,1 0-1 0 0,0-1 0 0 0,0 1 1 0 0,0 0-1 0 0,0 0 1 0 0,-1-1-1 0 0,1 1 1 0 0,0 0-1 0 0,0 0 1 0 0,0 0-1 0 0,-1 0 1 0 0,1-1-4 0 0,-19-6 1434 0 0,30-3 602 0 0,0-15-1289 0 0,-4 20-499 0 0,5-9 831 0 0,-11 12-998 0 0,0 1 0 0 0,0 0 1 0 0,0 0-1 0 0,0-1 1 0 0,1 1-1 0 0,-1 0 1 0 0,0 0-1 0 0,0 0 1 0 0,1 0-1 0 0,-1 1 1 0 0,1-2-82 0 0,0 2 111 0 0,-1-1 1 0 0,1 0-1 0 0,-1 0 1 0 0,1 0-1 0 0,-1 0 1 0 0,0-1 0 0 0,1 1-1 0 0,-1 0 1 0 0,0-1-1 0 0,0 1 1 0 0,0 0-1 0 0,1-2-111 0 0,-2 2 41 0 0,1 0 0 0 0,0 0 0 0 0,-1 0 0 0 0,1 0 0 0 0,0 1 0 0 0,0-1 0 0 0,-1 0 0 0 0,1 1 0 0 0,0-1 0 0 0,0 0-1 0 0,0 1 1 0 0,0-1 0 0 0,0 1 0 0 0,0 0 0 0 0,0-1 0 0 0,0 1 0 0 0,0 0 0 0 0,0-1 0 0 0,0 1 0 0 0,0 0 0 0 0,0 0-41 0 0,23 0 488 0 0,-24 0-487 0 0,22 2 113 0 0,-17 1-120 0 0,-2 0 10 0 0,4 2 7 0 0,1 1 0 0 0,-1-1-1 0 0,0 1 1 0 0,-1 0 0 0 0,2 2-11 0 0,6 4 11 0 0,-12-11-11 0 0,-1 0 0 0 0,0-1 0 0 0,1 1 0 0 0,-1 0 0 0 0,0 0 0 0 0,0 0 0 0 0,0 0 0 0 0,0 0 0 0 0,0 0-1 0 0,0 0 1 0 0,0 0 0 0 0,0 0 0 0 0,0 1 0 0 0,-1-1 0 0 0,1 0 0 0 0,0 0 0 0 0,-1 1 0 0 0,1-1 0 0 0,-1 1 0 0 0,0-1 0 0 0,1 0 0 0 0,-1 1 0 0 0,0-1 0 0 0,0 1 0 0 0,0-1 0 0 0,0 1 0 0 0,0-1 0 0 0,0 1 0 0 0,0 1 0 0 0,0-1 0 0 0,0 0 0 0 0,1 0 0 0 0,-1 0 0 0 0,0 0 0 0 0,1 0 0 0 0,0 0 0 0 0,-1 0 0 0 0,1 0 0 0 0,0 0 0 0 0,0 1 0 0 0,0-2 0 0 0,0 1 0 0 0,0 0 0 0 0,0 0 0 0 0,0 0 0 0 0,-1 0 0 0 0,1 0 0 0 0,-1 0 0 0 0,0 0 0 0 0,1 0 0 0 0,-1 0 0 0 0,0 0 0 0 0,0 0 0 0 0,0 0 0 0 0,-1 1 0 0 0,-3 13 0 0 0,-1-1 0 0 0,-2 6 0 0 0,4-15 0 0 0,1-1 15 0 0,-1 0-1 0 0,0 0 1 0 0,0 0 0 0 0,-1 0-1 0 0,1-1 1 0 0,-1 0-1 0 0,0 1 1 0 0,-2 0-15 0 0,-9 11 99 0 0,7-8-49 0 0,1-1 0 0 0,-1 0 0 0 0,-5 2-50 0 0,5-3 44 0 0,0 1 0 0 0,0 0 0 0 0,1 0 0 0 0,0 1-44 0 0,4-5 11 0 0,0-1 0 0 0,1 1 0 0 0,-1-1 0 0 0,0 0 1 0 0,0 0-1 0 0,-1 0 0 0 0,1 0 0 0 0,0 0 0 0 0,-1-1 1 0 0,1 0-1 0 0,-3 1-11 0 0,4-1-1 0 0,1-1 6 0 0,0 1 0 0 0,0-1-1 0 0,0 1 1 0 0,1-1 0 0 0,-1 1-1 0 0,0-1 1 0 0,0 1 0 0 0,0-1-1 0 0,1 1 1 0 0,-1 0 0 0 0,0-1 0 0 0,1 1-1 0 0,-1 0 1 0 0,1 0 0 0 0,-1 0-1 0 0,1-1-4 0 0,-10 10 5 0 0,0-7-5 0 0,9-3 0 0 0,0 1 0 0 0,0-1 0 0 0,0 0 0 0 0,0 0 0 0 0,0 1 0 0 0,0-1 0 0 0,0 1 0 0 0,0-1 0 0 0,0 1 0 0 0,0 0 0 0 0,0-1 0 0 0,0 1 0 0 0,0 0 0 0 0,0-1 0 0 0,1 1 0 0 0,-1 0 0 0 0,0 0 0 0 0,1-1 0 0 0,0 1 0 0 0,-1-1 0 0 0,1 1-1 0 0,0-1 1 0 0,-1 0 0 0 0,1 0-1 0 0,-1 1 1 0 0,1-1 0 0 0,0 0 0 0 0,-1 0-1 0 0,1 1 1 0 0,-1-1 0 0 0,1 0 0 0 0,-1 0-1 0 0,1 0 1 0 0,-1 0 0 0 0,1 1 0 0 0,0-1-1 0 0,-1 0 1 0 0,0 0 0 0 0,-10 3 79 0 0,54-2 674 0 0,60 4 212 0 0,-81-3-757 0 0,-1 0 0 0 0,6 1-208 0 0,-6 1 493 0 0,0-2 0 0 0,5-1-493 0 0,-15-1 64 0 0,3 0 62 0 0,0 0 1 0 0,0 1 0 0 0,2 1-127 0 0,-10 0 39 0 0,14-1 124 0 0,-19-1-153 0 0,-1 0-1 0 0,0 0 1 0 0,0 0-1 0 0,0 0 1 0 0,0 0-1 0 0,0 0 1 0 0,0 0 0 0 0,0 0-1 0 0,0 0 1 0 0,0-1-1 0 0,0 1 1 0 0,0 0-1 0 0,0 0 1 0 0,0 0-1 0 0,0 0 1 0 0,0 0-1 0 0,0 0 1 0 0,0 0-1 0 0,0 0 1 0 0,0 0-1 0 0,0 0 1 0 0,0 0-1 0 0,0 0 1 0 0,0 0 0 0 0,0 0-1 0 0,0 0 1 0 0,0-1-1 0 0,-1 1 1 0 0,1 0-1 0 0,0 0 1 0 0,0 0-1 0 0,0 0 1 0 0,0 0-1 0 0,0 0 1 0 0,0 0-10 0 0,4-1-703 0 0,-2 1-3357 0 0,-2 0 2465 0 0</inkml:trace>
  <inkml:trace contextRef="#ctx0" brushRef="#br0" timeOffset="3540.482">4391 473 12728 0 0,'-6'-4'476'0'0,"11"3"2"0"0,-3 0-464 0 0,-3 1 18 0 0,0-1 1 0 0,0 0-1 0 0,0 0 1 0 0,0 0 0 0 0,0 0-1 0 0,0 0 1 0 0,0 0-1 0 0,0 0 1 0 0,0 0 0 0 0,1 0-1 0 0,-1 0 1 0 0,0-1 0 0 0,1 1-33 0 0,6-8-3 0 0,-5 8 24 0 0,0 1 0 0 0,-1-1 1 0 0,1 1-1 0 0,-1-1 0 0 0,1 1 0 0 0,-1-1 0 0 0,1 0 1 0 0,-1 1-1 0 0,1-1 0 0 0,-1 1 0 0 0,1-1 1 0 0,-1 0-1 0 0,0 0 0 0 0,0 1 0 0 0,1-1 0 0 0,-1 0 1 0 0,0 0-1 0 0,0 1 0 0 0,0-1 0 0 0,0 0 0 0 0,0 0 1 0 0,0 0-22 0 0,0-2 384 0 0,-1 3-29 0 0,-3 1-262 0 0,-8 4 188 0 0,-1-1 0 0 0,0-1 1 0 0,0 1-282 0 0,3-2 22 0 0,0 0 0 0 0,0 1 0 0 0,1 0 0 0 0,0 1 0 0 0,-1 0 0 0 0,-4 3-22 0 0,5-2 44 0 0,-1 0 0 0 0,0 0 1 0 0,-2 0-45 0 0,-5 2 48 0 0,15-6-44 0 0,0 0-1 0 0,1 1 1 0 0,-1-1 0 0 0,0 1-1 0 0,1 0 1 0 0,-1-1 0 0 0,1 1-1 0 0,0 0 1 0 0,-1 0 0 0 0,1 0 0 0 0,0 0-1 0 0,0 0 1 0 0,0 0 0 0 0,0 0-1 0 0,1 0 1 0 0,-1 1 0 0 0,0-1-1 0 0,1 2-3 0 0,0 0-8 0 0,1 0 0 0 0,0 0-1 0 0,0 0 1 0 0,1 0-1 0 0,-1 0 1 0 0,1 0-1 0 0,0 0 1 0 0,0 0-1 0 0,0 0 1 0 0,0-1-1 0 0,1 1 1 0 0,0-1-1 0 0,-1 0 1 0 0,1 0-1 0 0,0 0 1 0 0,1 0-1 0 0,2 2 9 0 0,-3-3-1 0 0,0 1 0 0 0,0 0 0 0 0,-1-1 0 0 0,1 1 0 0 0,-1 0 0 0 0,0 0 0 0 0,1 2 1 0 0,11 13-46 0 0,3 1 43 0 0,-1 1-1 0 0,-1 0 0 0 0,6 11 5 0 0,-2-8-1 0 0,-16-20 0 0 0,-1-1 0 0 0,1 1 0 0 0,-1 0 0 0 0,0 0 0 0 0,1 0 0 0 0,-1 0 0 0 0,-1 0 0 0 0,1 1 0 0 0,0 0 0 0 0,1 8 3 0 0,-3-10 1 0 0,1 0 0 0 0,-1 0 0 0 0,1-1 0 0 0,-1 1 1 0 0,1 0-1 0 0,0 0 0 0 0,-1 0 0 0 0,1 0 0 0 0,0-1 0 0 0,0 1 1 0 0,0 0-1 0 0,1 0-4 0 0,10 11 6 0 0,-8-10 5 0 0,-1 0-1 0 0,0 0 1 0 0,-1 0 0 0 0,1 0-1 0 0,0 1 1 0 0,-1-1-1 0 0,0 1 1 0 0,0 0-1 0 0,0 0 1 0 0,0 0 0 0 0,-1 0-1 0 0,1 0 1 0 0,0 3-11 0 0,0 2 83 0 0,0 0 0 0 0,1 0 1 0 0,0 0-1 0 0,1-1-83 0 0,-4-7 21 0 0,0 0 1 0 0,1 0-1 0 0,-1 0 0 0 0,0 0 1 0 0,0 0-1 0 0,0 0 0 0 0,0 0 0 0 0,0 0 1 0 0,0 0-1 0 0,-1 0 0 0 0,1 0 1 0 0,0 0-1 0 0,0 0 0 0 0,-1 0 1 0 0,1-1-1 0 0,-1 1 0 0 0,1 0 0 0 0,-1 0 1 0 0,1 0-1 0 0,-1 0 0 0 0,0 0-21 0 0,-5 12 310 0 0,6-11-228 0 0,0 0 0 0 0,-1 0 0 0 0,0 0 0 0 0,1 0 0 0 0,-1 0 0 0 0,0-1-1 0 0,0 1 1 0 0,0 0 0 0 0,-1 0 0 0 0,1-1 0 0 0,0 1 0 0 0,0-1 0 0 0,-1 1 0 0 0,1-1-1 0 0,-3 2-81 0 0,0 0 176 0 0,0 0 0 0 0,-1 0 0 0 0,1-1-1 0 0,-1 0 1 0 0,0 1 0 0 0,-3 0-176 0 0,-6 1 299 0 0,0 0 1 0 0,0-1-1 0 0,-1-1 0 0 0,-4 0-299 0 0,-11 3 242 0 0,24-4-172 0 0,-1 1 0 0 0,1-1 1 0 0,-1-1-1 0 0,1 1 0 0 0,0-1 0 0 0,-1 0 1 0 0,1-1-1 0 0,-1 0 0 0 0,1 0 0 0 0,-3 0-70 0 0,-9-3 180 0 0,15 4-164 0 0,0-1 1 0 0,0 1-1 0 0,0-1 0 0 0,0 1 1 0 0,0-1-1 0 0,0 0 0 0 0,0 0 1 0 0,0 0-1 0 0,1-1 0 0 0,-1 1 1 0 0,1-1-1 0 0,-1 1 0 0 0,-1-2-16 0 0,3 2 5 0 0,1 1-1 0 0,0 0 0 0 0,0-1 1 0 0,0 1-1 0 0,0 0 1 0 0,-1-1-1 0 0,1 1 0 0 0,0 0 1 0 0,0-1-1 0 0,0 1 1 0 0,0 0-1 0 0,0-1 0 0 0,0 1 1 0 0,0 0-1 0 0,0-1 1 0 0,0 1-1 0 0,0 0 0 0 0,0-1 1 0 0,0 1-1 0 0,0 0 1 0 0,1-1-1 0 0,-1 1 0 0 0,0 0 1 0 0,0-1-1 0 0,0 1 0 0 0,0 0 1 0 0,0-1-1 0 0,1 1 1 0 0,-1 0-5 0 0,0-1 5 0 0,1 1 0 0 0,-1 0 0 0 0,0-1 1 0 0,0 1-1 0 0,0-1 0 0 0,1 1 0 0 0,-1 0 1 0 0,0-1-1 0 0,0 1 0 0 0,0-1 1 0 0,0 1-1 0 0,0 0 0 0 0,0-1 0 0 0,0 1 1 0 0,0-1-1 0 0,0 1 0 0 0,0-1 0 0 0,0 1 1 0 0,0-1-1 0 0,0 1 0 0 0,0 0 0 0 0,0-1 1 0 0,-1 1-1 0 0,1-1 0 0 0,0 1 1 0 0,0 0-1 0 0,0-1 0 0 0,-1 1 0 0 0,1-1-5 0 0,-5-5 60 0 0,5 6-55 0 0,-1-1 0 0 0,0 1 0 0 0,1-1 0 0 0,-1 1 0 0 0,1-1 0 0 0,0 1 1 0 0,-1-1-1 0 0,1 1 0 0 0,-1-1 0 0 0,1 0 0 0 0,0 1 0 0 0,0-1 0 0 0,-1 0 1 0 0,1 1-1 0 0,0-1 0 0 0,0 0 0 0 0,0 0 0 0 0,0 1 0 0 0,0-1 1 0 0,0 0-1 0 0,0 1 0 0 0,0-1 0 0 0,0 0 0 0 0,0 0 0 0 0,0 1 0 0 0,0-1 1 0 0,0 0-1 0 0,0 1 0 0 0,1-1 0 0 0,-1 0 0 0 0,0 1 0 0 0,1-1-5 0 0,-1-1 7 0 0,1 1-1 0 0,-1-1 0 0 0,0 0 0 0 0,0 1 1 0 0,1-1-1 0 0,-1 1 0 0 0,0-1 1 0 0,-1 0-1 0 0,1 1 0 0 0,0-1 0 0 0,0 0 1 0 0,-1 1-1 0 0,1-1 0 0 0,-1 0-6 0 0,0 0 8 0 0,1 1 0 0 0,-1 0 0 0 0,1-1 0 0 0,0 1 0 0 0,0-1 0 0 0,-1 1 0 0 0,1 0 0 0 0,0-1 0 0 0,0 1 0 0 0,0-1 0 0 0,0 1 0 0 0,1-1 0 0 0,-1 1 0 0 0,0 0 0 0 0,0-1 0 0 0,1 1 0 0 0,-1 0 0 0 0,1-1 0 0 0,0 1 0 0 0,-1 0 0 0 0,1-1-8 0 0,5-6 56 0 0,-1 0 0 0 0,0-1 0 0 0,1-4-56 0 0,-4 10-26 0 0,1 0 0 0 0,-1 0 0 0 0,1 1 0 0 0,-1-1 0 0 0,1 1 0 0 0,0 0 0 0 0,0 0 0 0 0,0 0 0 0 0,0 0 0 0 0,0 0 0 0 0,1 0 0 0 0,-1 1 0 0 0,2-1 26 0 0,12-7-424 0 0,-8 5-619 0 0,0 0-1 0 0,0 0 1 0 0,0 1 0 0 0,0 0 0 0 0,6-1 1043 0 0,-7 2-1793 0 0,17-4-4971 0 0</inkml:trace>
  <inkml:trace contextRef="#ctx0" brushRef="#br0" timeOffset="4334.909">4690 645 2304 0 0,'0'0'399'0'0,"0"0"834"0"0,0 0 365 0 0,0 0 70 0 0,0 0-122 0 0,0 0-586 0 0,0 0-258 0 0,0 0-50 0 0,7-7 4223 0 0,3 0-4656 0 0,0 0 1 0 0,0 1-1 0 0,1 0 0 0 0,0 0 1 0 0,0 1-1 0 0,0 1 1 0 0,0 0-1 0 0,1 0 0 0 0,0 1 1 0 0,-1 1-1 0 0,10-1-219 0 0,29-4 237 0 0,1 3-1 0 0,21 1-236 0 0,-46 2 403 0 0,1-1 0 0 0,1-2-403 0 0,10-1 656 0 0,-33 5-618 0 0,-1-1 0 0 0,0 0 0 0 0,0 0 0 0 0,1 0 0 0 0,-1 0 0 0 0,0-1 0 0 0,3-1-38 0 0,-6 2 40 0 0,-1 1-97 0 0,0 0-30 0 0,0 0-1 0 0,-24 3-880 0 0,20-3 842 0 0,0 0 0 0 0,0 1 1 0 0,0-1-1 0 0,-1 1 0 0 0,-1 1 126 0 0,-15 4-354 0 0,-14 5-17 0 0,31-9 350 0 0,-26 11-13 0 0,1 1-1 0 0,0 2 1 0 0,-5 4 34 0 0,-17 22 466 0 0,47-38-355 0 0,-1-1 0 0 0,1 1-1 0 0,0 0 1 0 0,0 1-1 0 0,0-1 1 0 0,0 1-1 0 0,1-1 1 0 0,0 1 0 0 0,0 0-1 0 0,0 0 1 0 0,0 1-1 0 0,1-1 1 0 0,0 0-1 0 0,0 1 1 0 0,-1 4-111 0 0,3-8 38 0 0,0 0-1 0 0,0 0 1 0 0,0 0-1 0 0,0 1 1 0 0,0-1-1 0 0,1 0 1 0 0,-1 0 0 0 0,0 0-1 0 0,1 0 1 0 0,0 0-1 0 0,-1 0 1 0 0,1 0-1 0 0,0 0 1 0 0,0 0-1 0 0,0 0 1 0 0,1-1 0 0 0,-1 1-1 0 0,0 0 1 0 0,1-1-1 0 0,-1 1 1 0 0,2 1-38 0 0,3 2 129 0 0,1 0 1 0 0,-1-1-1 0 0,1 0 1 0 0,0 0-1 0 0,2 1-129 0 0,1-1 141 0 0,-2 0-40 0 0,1-1 0 0 0,1 0 0 0 0,-1-1 0 0 0,0 0 0 0 0,1 0 0 0 0,-1-1 0 0 0,1-1-101 0 0,9 3 181 0 0,98 9 106 0 0,-67-10-4712 0 0,-42-2-2364 0 0</inkml:trace>
  <inkml:trace contextRef="#ctx0" brushRef="#br0" timeOffset="4884.55">5329 1105 8784 0 0,'14'6'869'0'0,"15"1"-90"0"0,-28-7 23 0 0,-1 0 29 0 0,0 0 4 0 0,0 0-17 0 0,0 0-8 0 0,0 0-2 0 0,0 0-35 0 0,0 0-147 0 0,-2 1-67 0 0,-14 5-152 0 0,-1-1-1 0 0,-1-1 1 0 0,1 0 0 0 0,-1-1-1 0 0,-16 0-406 0 0,-134 10 848 0 0,65-4-666 0 0,8 1 62 0 0,-19 0 98 0 0,-31 1-214 0 0,34-3 8 0 0,-42 0 16 0 0,-52 1 392 0 0,197-9-520 0 0,-278 13 112 0 0,151-7 111 0 0,-1-1-214 0 0,53 4 106 0 0,23-4 42 0 0,-58-2-498 0 0,111-1 579 0 0,5-1-1862 0 0,1-1-3596 0 0,1 0-1608 0 0</inkml:trace>
  <inkml:trace contextRef="#ctx0" brushRef="#br0" timeOffset="8084.04">6000 672 6448 0 0,'-7'-11'688'0'0,"5"10"-315"0"0,0 0 1 0 0,0 0 0 0 0,0 0-1 0 0,0 0 1 0 0,-1 0-1 0 0,1 0 1 0 0,0 1 0 0 0,-1-1-1 0 0,1 1 1 0 0,0 0-1 0 0,-1-1 1 0 0,1 1 0 0 0,0 0-1 0 0,-1 0 1 0 0,1 1-1 0 0,-1-1 1 0 0,1 0-1 0 0,0 1 1 0 0,-1 0 0 0 0,1-1-374 0 0,-2 2 181 0 0,0 0 1 0 0,1-1-1 0 0,-1 1 1 0 0,1 0-1 0 0,-1 1 1 0 0,1-1 0 0 0,0 1-1 0 0,0-1 1 0 0,0 1-1 0 0,0 0 1 0 0,-2 3-182 0 0,-12 13 169 0 0,12-14-96 0 0,1-1 0 0 0,0 1 0 0 0,0 0-1 0 0,0 1 1 0 0,-2 4-73 0 0,-18 28 540 0 0,18-29-388 0 0,0 1 0 0 0,0-1 1 0 0,0 2-1 0 0,1-1 0 0 0,1 1 0 0 0,-1 1-152 0 0,-4 19 285 0 0,0-3-50 0 0,1 0-1 0 0,2 0 1 0 0,0 1-1 0 0,2-1 1 0 0,0 18-235 0 0,4-19 115 0 0,-1-3 19 0 0,2-1 1 0 0,0 0-1 0 0,4 14-134 0 0,-4-29 31 0 0,1 0 0 0 0,0 0 0 0 0,1 0-1 0 0,-1 0 1 0 0,2 0 0 0 0,0 1-31 0 0,-1-4 20 0 0,-1-1-1 0 0,1 0 1 0 0,0 1-1 0 0,1-2 1 0 0,-1 1-1 0 0,1 0 1 0 0,0-1 0 0 0,0 1-1 0 0,0-1 1 0 0,0 0-1 0 0,1 0-19 0 0,4 2 75 0 0,1 0 0 0 0,-1-1 0 0 0,1 0 0 0 0,0 0 0 0 0,1-1-1 0 0,-1 0 1 0 0,0-1 0 0 0,1-1 0 0 0,10 1-75 0 0,39-1-1010 0 0,-2-6-4617 0 0,-36 1-825 0 0</inkml:trace>
  <inkml:trace contextRef="#ctx0" brushRef="#br0" timeOffset="8738.129">6369 966 14712 0 0,'1'-1'138'0'0,"0"-1"0"0"0,0 0 1 0 0,-1 1-1 0 0,1-1 0 0 0,-1 0 1 0 0,1 1-1 0 0,-1-1 0 0 0,0 0 1 0 0,1 0-1 0 0,-1-1-138 0 0,0 1 18 0 0,0 0 0 0 0,0 0-1 0 0,1 0 1 0 0,-1 0 0 0 0,1 1 0 0 0,-1-1-1 0 0,1 0 1 0 0,0 0 0 0 0,-1 0 0 0 0,1 1-1 0 0,0-1 1 0 0,0 0 0 0 0,0 1-1 0 0,1-1-17 0 0,4-4 122 0 0,0 1-1 0 0,0 0 1 0 0,1 0-1 0 0,-1 0 1 0 0,1 1-1 0 0,0 0 1 0 0,1 0-1 0 0,0 1-121 0 0,10-5 650 0 0,0 1 0 0 0,18-3-650 0 0,-14 4 308 0 0,0 2 0 0 0,1 0 0 0 0,0 2 0 0 0,-1 0-1 0 0,1 2 1 0 0,18 1-308 0 0,-29 1 196 0 0,0 1 0 0 0,0-1 0 0 0,0 2 1 0 0,0 0-1 0 0,2 1-196 0 0,-5-1 104 0 0,-1-1 0 0 0,1 0-1 0 0,0 0 1 0 0,0-1 0 0 0,0 0 0 0 0,1-1 0 0 0,-1 0 0 0 0,0 0 0 0 0,10-1-104 0 0,-12-1 80 0 0,0 0-1 0 0,-1 0 1 0 0,1 0 0 0 0,0-1-1 0 0,-1 0 1 0 0,1 0 0 0 0,-1-1-1 0 0,4-2-79 0 0,-5 3 26 0 0,-1 0-1 0 0,1-1 0 0 0,-1 0 1 0 0,0 0-1 0 0,1 0-25 0 0,-4 2 6 0 0,0 0 0 0 0,0 0 1 0 0,0-1-1 0 0,0 1 0 0 0,0 0 0 0 0,0 0 0 0 0,0-1 0 0 0,0 1 0 0 0,-1 0 1 0 0,1-1-1 0 0,0 1 0 0 0,-1-1 0 0 0,1 1 0 0 0,-1-1 0 0 0,0 1 0 0 0,1-1 0 0 0,-1 1 1 0 0,0-3-7 0 0,0 4-128 0 0,-9-14-1255 0 0,7 13 1148 0 0,1 1 1 0 0,-1-1-1 0 0,1 1 1 0 0,-1 0-1 0 0,0-1 0 0 0,0 1 1 0 0,1 0-1 0 0,-1 0 1 0 0,0 0-1 0 0,1 0 0 0 0,-1 0 1 0 0,0 0-1 0 0,0 1 1 0 0,-1 0 234 0 0,-29 8-2163 0 0,21-6 1590 0 0,-27 9-328 0 0,1 2 0 0 0,-24 13 901 0 0,41-17 526 0 0,0 2 0 0 0,1 1 0 0 0,0 0 0 0 0,1 1-1 0 0,1 1 1 0 0,0 1 0 0 0,1 0 0 0 0,-3 5-526 0 0,12-11 256 0 0,0 0 0 0 0,1 0-1 0 0,0 1 1 0 0,0-1 0 0 0,1 1-1 0 0,1 0 1 0 0,0 1-1 0 0,1-1 1 0 0,0 1 0 0 0,0 0-1 0 0,1 4-255 0 0,1-9 119 0 0,0 0-1 0 0,0 0 1 0 0,1-1-1 0 0,1 1 1 0 0,-1 0-1 0 0,1-1 0 0 0,0 3-118 0 0,0-7 29 0 0,-1 1-1 0 0,1-1 1 0 0,0 1-1 0 0,0-1 0 0 0,0 0 1 0 0,0 0-1 0 0,0 0 1 0 0,1 1-1 0 0,-1-1 0 0 0,1 0 1 0 0,-1 0-1 0 0,1-1 1 0 0,0 1-1 0 0,-1 0 0 0 0,1-1 1 0 0,0 1-1 0 0,0-1 0 0 0,0 1 1 0 0,1-1-1 0 0,-1 0 1 0 0,1 0-29 0 0,7 4 26 0 0,-5-2 3 0 0,-1-1-1 0 0,1 0 0 0 0,-1-1 1 0 0,1 1-1 0 0,-1-1 1 0 0,1 0-1 0 0,0 0 1 0 0,0 0-1 0 0,1-1-28 0 0,8 1 2 0 0,-9-1-111 0 0,1 0 1 0 0,-1 0-1 0 0,1 0 0 0 0,-1 0 0 0 0,1-1 0 0 0,-1 0 0 0 0,0 0 0 0 0,0-1 0 0 0,1 1 0 0 0,-1-1 0 0 0,0 0 0 0 0,2-1 109 0 0,2-1-1284 0 0,3-1-55 0 0</inkml:trace>
  <inkml:trace contextRef="#ctx0" brushRef="#br0" timeOffset="9011.94">6949 1110 14336 0 0,'0'0'661'0'0,"0"0"-17"0"0,1 14 517 0 0,11 50 1495 0 0,-11-37-1736 0 0,0-9-339 0 0,-1-2-14 0 0,1 0-1 0 0,-3 8-566 0 0,2-9-2 0 0,-1-1-1 0 0,3 14 3 0 0,-2-27-62 0 0,0 0-1 0 0,0 0 1 0 0,0 0-1 0 0,0 0 0 0 0,0 0 1 0 0,0 0-1 0 0,0 0 1 0 0,0 0-1 0 0,1 0 0 0 0,-1 0 1 0 0,0 0-1 0 0,1-1 1 0 0,-1 1-1 0 0,1 0 0 0 0,-1 0 1 0 0,1 0-1 0 0,0-1 1 0 0,-1 1-1 0 0,1 0 0 0 0,0 0 1 0 0,-1-1-1 0 0,1 1 1 0 0,0-1-1 0 0,0 1 0 0 0,-1-1 1 0 0,1 1-1 0 0,0-1 1 0 0,0 1-1 0 0,0-1 1 0 0,0 0-1 0 0,0 1 0 0 0,0-1 1 0 0,0 0-1 0 0,0 0 1 0 0,0 0-1 0 0,-1 1 0 0 0,1-1 1 0 0,1 0 62 0 0,6-2-7133 0 0</inkml:trace>
  <inkml:trace contextRef="#ctx0" brushRef="#br0" timeOffset="9238.406">7251 1061 11520 0 0,'0'0'886'0'0,"2"-1"-582"0"0,11-3 906 0 0,0 1-1 0 0,0 1 0 0 0,1 0 1 0 0,2 0-1210 0 0,7-1 690 0 0,-4 2 239 0 0,1 0 0 0 0,17 2-929 0 0,-4 0 349 0 0,44 4-123 0 0,-52-2-587 0 0,-21-3-73 0 0,0 1 0 0 0,0-1 0 0 0,1 0 0 0 0,-1 0 0 0 0,0 0 0 0 0,4 0 434 0 0,7-4-6458 0 0</inkml:trace>
  <inkml:trace contextRef="#ctx0" brushRef="#br0" timeOffset="9583.649">7900 773 12384 0 0,'0'0'564'0'0,"0"-1"-10"0"0,0 1-539 0 0,0-1-1 0 0,-1 1 1 0 0,1-1-1 0 0,0 1 1 0 0,0-1-1 0 0,1 1 1 0 0,-1-1 0 0 0,0 1-1 0 0,0-1 1 0 0,0 1-1 0 0,0-1 1 0 0,0 1-1 0 0,0 0 1 0 0,1-1-1 0 0,-1 1 1 0 0,0-1-1 0 0,0 1 1 0 0,1 0-1 0 0,-1-1 1 0 0,0 1-1 0 0,0 0 1 0 0,1-1-1 0 0,-1 1 1 0 0,0 0 0 0 0,1-1-1 0 0,-1 1 1 0 0,1 0-1 0 0,-1 0-14 0 0,2-2 293 0 0,0-1 23 0 0,0 0-1 0 0,0 1 0 0 0,0-1 1 0 0,0 1-1 0 0,0 0 0 0 0,1-1 1 0 0,-1 1-1 0 0,1 0 0 0 0,0 1 1 0 0,0-1-1 0 0,0 0-315 0 0,35-16 730 0 0,-24 13-444 0 0,-6 2-234 0 0,-1 1-1 0 0,1 1 1 0 0,0-1-1 0 0,0 1 1 0 0,0 1-1 0 0,0 0 0 0 0,3 0-51 0 0,66 8 608 0 0,-64-7-433 0 0,-1 0 0 0 0,1 1 0 0 0,10 3-175 0 0,1 0 154 0 0,3 0-17 0 0,0-1 1 0 0,1-2-1 0 0,-1-1 0 0 0,1-1 1 0 0,3-1-138 0 0,-20-1 28 0 0,0 1 0 0 0,0-2 0 0 0,7-2-28 0 0,9-3-18 0 0,-20 8-143 0 0,-5 0-355 0 0,-5-2-1559 0 0,-6 2-2506 0 0,-1 2-1349 0 0</inkml:trace>
  <inkml:trace contextRef="#ctx0" brushRef="#br0" timeOffset="9847.72">8162 769 9152 0 0,'-7'1'109'0'0,"5"-1"-47"0"0,0 0 0 0 0,1 1 0 0 0,-1-1 0 0 0,0 0-1 0 0,0 1 1 0 0,0-1 0 0 0,0 1 0 0 0,1 0 0 0 0,-1-1 0 0 0,0 1 0 0 0,0 0 0 0 0,1 0 0 0 0,-1 0 0 0 0,-1 2-62 0 0,-17 13 243 0 0,15-13 420 0 0,0 1 0 0 0,1-1-1 0 0,0 1 1 0 0,-1 0 0 0 0,-1 3-663 0 0,2 0 414 0 0,0-1 0 0 0,1 1 0 0 0,-1 0-1 0 0,1 0 1 0 0,1 1 0 0 0,0-1 0 0 0,0 1 0 0 0,-1 4-414 0 0,-1 5 699 0 0,2-8-465 0 0,1 0-1 0 0,0 0 0 0 0,0-1 0 0 0,1 1 1 0 0,0 0-1 0 0,1 0 0 0 0,0 0 0 0 0,0-1 0 0 0,1 1 1 0 0,0 0-1 0 0,0-1 0 0 0,1 1 0 0 0,2 4-233 0 0,-3-10 20 0 0,0 0-1 0 0,0 1 0 0 0,0-1 0 0 0,1 0 1 0 0,-1 0-1 0 0,1 0 0 0 0,0-1 0 0 0,-1 1 1 0 0,1-1-1 0 0,0 1 0 0 0,1-1 0 0 0,-1 0 0 0 0,0 0 1 0 0,1 0-1 0 0,-1-1 0 0 0,1 1 0 0 0,-1-1 1 0 0,1 0-1 0 0,0 0 0 0 0,0 0 0 0 0,3 0-19 0 0,11 2 247 0 0,19 2-3507 0 0,-27-5 2045 0 0</inkml:trace>
  <inkml:trace contextRef="#ctx0" brushRef="#br0" timeOffset="10152.32">8312 1019 6448 0 0,'0'0'498'0'0,"2"0"-327"0"0,6-3-190 0 0,-4 1 998 0 0,0 1 1 0 0,0-1 0 0 0,0 1-1 0 0,0 0 1 0 0,1 1-1 0 0,-1-1 1 0 0,0 1-1 0 0,1 0-979 0 0,-1 0 143 0 0,8 0 934 0 0,1 0 0 0 0,11 3-1077 0 0,-19-2 285 0 0,1 0 0 0 0,-1 0 0 0 0,0 1 0 0 0,1 0-1 0 0,-1 0 1 0 0,0 0 0 0 0,0 1 0 0 0,-1-1-1 0 0,1 1-284 0 0,-3-1 34 0 0,0-1-1 0 0,0 0 0 0 0,0 1 0 0 0,0 0 0 0 0,-1-1 0 0 0,1 1 0 0 0,0 0 0 0 0,-1 0 0 0 0,0 0 0 0 0,1 0 0 0 0,-1 0 0 0 0,0 0 0 0 0,0 1 0 0 0,0-1 0 0 0,0 0 0 0 0,-1 0 0 0 0,1 1 1 0 0,0-1-1 0 0,-1 1 0 0 0,0-1 0 0 0,1 3-33 0 0,-2-3 18 0 0,1 1 1 0 0,0 0 0 0 0,-1 0 0 0 0,0 0-1 0 0,0-1 1 0 0,0 1 0 0 0,0 0-1 0 0,0-1 1 0 0,0 1 0 0 0,0-1 0 0 0,-1 1-1 0 0,0-1 1 0 0,1 0 0 0 0,-1 1-1 0 0,0-1 1 0 0,-2 1-19 0 0,-5 6 131 0 0,0-1-1 0 0,-1 0 1 0 0,-4 1-131 0 0,-5 5 255 0 0,-14 15 355 0 0,33-29-610 0 0,-1 1 1 0 0,1-1-1 0 0,0 0 1 0 0,0 0 0 0 0,-1 0-1 0 0,1 1 1 0 0,0-1-1 0 0,-1 0 1 0 0,1 0 0 0 0,0 1-1 0 0,0-1 1 0 0,0 0-1 0 0,-1 1 1 0 0,1-1 0 0 0,0 0-1 0 0,0 1 1 0 0,0-1-1 0 0,0 0 1 0 0,0 1-1 0 0,-1-1 1 0 0,1 0 0 0 0,0 1-1 0 0,0-1 1 0 0,0 0-1 0 0,0 1 1 0 0,0-1 0 0 0,0 1-1 0 0,0-1 1 0 0,0 0-1 0 0,0 1 1 0 0,1-1 0 0 0,-1 0-1 0 0,0 1 1 0 0,0-1-1 0 0,0 0 1 0 0,0 1 0 0 0,0-1-1 0 0,1 0 1 0 0,-1 1-1 0 0,0-1 1 0 0,0 0 0 0 0,1 1-1 0 0,-1-1 1 0 0,0 0-1 0 0,0 0 1 0 0,1 0-1 0 0,-1 1 1 0 0,0-1 0 0 0,1 0-1 0 0,-1 0 1 0 0,0 0-1 0 0,1 1 1 0 0,-1-1-1 0 0,18 7-48 0 0,-17-7 38 0 0,24 2 29 0 0,-2-1 87 0 0,-10 1-81 0 0,0-1-1 0 0,1 0 0 0 0,-1-1 1 0 0,0-1-1 0 0,0 0 0 0 0,6-2-24 0 0,39-1-208 0 0,-46 3-860 0 0,0 0 0 0 0,0-1 0 0 0,11-3 1068 0 0,-1 0-798 0 0,16-1-738 0 0</inkml:trace>
  <inkml:trace contextRef="#ctx0" brushRef="#br0" timeOffset="10785.266">8899 461 10280 0 0,'1'1'465'0'0,"11"4"-256"0"0,-1 0 1 0 0,-1 1-1 0 0,1 0 0 0 0,-1 1 1 0 0,0 0-1 0 0,0 1 1 0 0,-1 0-1 0 0,3 3-209 0 0,7 9 868 0 0,0 1 0 0 0,-2 0 0 0 0,3 7-868 0 0,-9-9 600 0 0,0 0 1 0 0,-2 1-1 0 0,0 1 1 0 0,-1 0-1 0 0,3 16-600 0 0,-4-15 325 0 0,-1 0-1 0 0,-2 0 1 0 0,0 0 0 0 0,-1 1-1 0 0,-1 0 1 0 0,-1-1-1 0 0,-2 1 1 0 0,0-1-1 0 0,-1 1 1 0 0,-1-1 0 0 0,-4 16-325 0 0,1-14 131 0 0,-1 0 0 0 0,-1 0 0 0 0,-1-1 0 0 0,-1 0 0 0 0,-1-1 0 0 0,-3 3-131 0 0,0-1 76 0 0,0-1-1 0 0,-2-1 0 0 0,-1 0 0 0 0,-1-1 1 0 0,0-1-1 0 0,-2-1 0 0 0,-17 13-75 0 0,13-12-275 0 0,-1-2 1 0 0,-1-1-1 0 0,-1-2 0 0 0,-5 2 275 0 0,1-3-772 0 0</inkml:trace>
  <inkml:trace contextRef="#ctx0" brushRef="#br0" timeOffset="15004.098">9065 171 2304 0 0,'0'0'101'0'0,"-5"-13"6642"0"0,-4 4-5072 0 0,7 7-1520 0 0,0 0 0 0 0,0 0 0 0 0,0 0-1 0 0,0 1 1 0 0,-1-1 0 0 0,1 0-1 0 0,0 1 1 0 0,-1 0 0 0 0,-1-1-151 0 0,-6-1 223 0 0,1 0 1 0 0,0 1-1 0 0,-1 0 1 0 0,0 1 0 0 0,1 0-1 0 0,-1 1 1 0 0,-1 0-224 0 0,-3 0 149 0 0,0-1 0 0 0,1-1 0 0 0,-2 0-149 0 0,5 1 214 0 0,-1 0 0 0 0,0 0 1 0 0,1 1-1 0 0,-9 1-214 0 0,-26-2 419 0 0,7 0 55 0 0,1 1 0 0 0,-21 3-474 0 0,15 0 467 0 0,-23-3-467 0 0,35-1 134 0 0,-10-2 117 0 0,-1 3 0 0 0,-14 2-251 0 0,-219 14 864 0 0,-4-14 130 0 0,147-3-749 0 0,-25-6 48 0 0,67 3-161 0 0,-98-2-40 0 0,-33-3-92 0 0,-26 5-5 0 0,57 3 74 0 0,-107 0-69 0 0,142 3 0 0 0,128-2 28 0 0,-462-4 40 0 0,213 3-90 0 0,-5 0-44 0 0,116 3 129 0 0,-14-1-62 0 0,-192 2-1 0 0,123 1 0 0 0,-41 5 0 0 0,22-3 0 0 0,120-2 0 0 0,-17-3 0 0 0,-75 2 0 0 0,67 1 0 0 0,-3 0 0 0 0,-157 12 0 0 0,32-2 0 0 0,-4 0 0 0 0,-55 3 7 0 0,105-3-80 0 0,5 1 63 0 0,223-13 17 0 0,-187 17-35 0 0,90-6 25 0 0,-18 1-33 0 0,100-10 18 0 0,-5 2 18 0 0,-33 2-54 0 0,26 0-141 0 0,38-5 127 0 0,-1-1 0 0 0,1 0-1 0 0,-4-1 69 0 0,-28 7-10 0 0,47-8 7 0 0,-1 0 1 0 0,1 0 0 0 0,-1 0 0 0 0,0 0-1 0 0,1 0 1 0 0,-1 0 0 0 0,1 0-1 0 0,-1 0 1 0 0,0 0 0 0 0,1 0-1 0 0,-1 0 1 0 0,1 0 0 0 0,-1 1 0 0 0,0-1-1 0 0,1 0 1 0 0,-1 0 0 0 0,1 1-1 0 0,-1-1 1 0 0,1 0 0 0 0,-1 1-1 0 0,1-1 1 0 0,-1 1 0 0 0,1-1 2 0 0,-2 2-11 0 0,1-2-43 0 0,-4 13-10 0 0,4-11 56 0 0,1-1 0 0 0,0 1 0 0 0,0-1 0 0 0,0 1 0 0 0,0-1-1 0 0,0 1 1 0 0,0-1 0 0 0,0 1 0 0 0,0-1 0 0 0,0 1 0 0 0,1 1 8 0 0,0 3-39 0 0,0 0-3 0 0,0 0-1 0 0,-1 0 0 0 0,2 0 0 0 0,1 5 43 0 0,3 20-33 0 0,5 80-87 0 0,-5-80 107 0 0,-4-23 14 0 0,0 1-1 0 0,-1-1 0 0 0,0 1 0 0 0,0 4 0 0 0,6 187 0 0 0,1-50 126 0 0,6 66 148 0 0,-13-184-190 0 0,-1-8-11 0 0,2 0 0 0 0,1 9-73 0 0,-1-18 34 0 0,-1 0 0 0 0,-1 1-1 0 0,0 5-33 0 0,1 32 117 0 0,1-31-63 0 0,-1 0 0 0 0,-1 0 0 0 0,0 0 0 0 0,-2 6-54 0 0,1-20 10 0 0,1 1-1 0 0,0-1 1 0 0,1 0-1 0 0,0 0 0 0 0,0 1-9 0 0,2 26 25 0 0,-1-3 7 0 0,0 0 0 0 0,3 0-32 0 0,2 36 0 0 0,2 6 58 0 0,-4-43 12 0 0,0 20-70 0 0,-1-3 2 0 0,1 18 60 0 0,-4-50-62 0 0,0 0 0 0 0,3 8 0 0 0,-2-8 0 0 0,0 1 0 0 0,0 7 0 0 0,-2-1 2 0 0,0 18 60 0 0,0 40 10 0 0,-2-41 20 0 0,1 18-92 0 0,1-41 36 0 0,-3 22-36 0 0,2-35 0 0 0,1 0 0 0 0,-1 0 0 0 0,0 0 0 0 0,1 0 0 0 0,0 0 0 0 0,0 0 0 0 0,0 0 0 0 0,0-1 0 0 0,1 1 0 0 0,-1 0 0 0 0,1 0 0 0 0,0 0 0 0 0,0 0 0 0 0,1-1 0 0 0,-1 1 0 0 0,1 0 0 0 0,0-1 0 0 0,0 0 0 0 0,0 1 0 0 0,-2-3 0 0 0,3 5 10 0 0,-2 8 44 0 0,1-10-41 0 0,-1 0 0 0 0,1 0 0 0 0,-1 0 0 0 0,1 0-1 0 0,0-1 1 0 0,1 1 0 0 0,-1-1 0 0 0,0 0 0 0 0,1 0-1 0 0,0 0-12 0 0,55 28 64 0 0,-53-30-64 0 0,-1 1 0 0 0,1 0 0 0 0,-1-1 0 0 0,1 0 0 0 0,-1 0 0 0 0,1-1 0 0 0,0 1 0 0 0,4-1 0 0 0,11 2 0 0 0,10 2 0 0 0,0-1 0 0 0,22-1 0 0 0,59-2 12 0 0,179-2-232 0 0,-225 1 170 0 0,30-2-45 0 0,64-3 0 0 0,33 3-32 0 0,-100 4 54 0 0,27-6 73 0 0,-75 3 0 0 0,10 2 0 0 0,31-1 0 0 0,-19-4 0 0 0,241-10 0 0 0,-180 8-57 0 0,32 0-95 0 0,71 2 353 0 0,620 2-835 0 0,-509-11 460 0 0,-148 3-52 0 0,227-1 148 0 0,-309 14 78 0 0,62-1 0 0 0,-61-1-23 0 0,29-2-34 0 0,-86 0-135 0 0,6 4 192 0 0,-7-1-129 0 0,11-2 129 0 0,545-18-223 0 0,-519 18 223 0 0,77 1 0 0 0,-106 1-3 0 0,13-4 3 0 0,-12 0-50 0 0,60-3 10 0 0,35-2-99 0 0,-98 6 146 0 0,21-6-7 0 0,36-1-73 0 0,52-1 0 0 0,-19 0 60 0 0,13-3 85 0 0,-56 10-71 0 0,78-3-36 0 0,-97-1 38 0 0,-15 1 1 0 0,1 4-1 0 0,6 3-3 0 0,38 0 53 0 0,-19 0-106 0 0,104-1 117 0 0,-79-2-64 0 0,215-3-160 0 0,-231 4 228 0 0,-30 0 132 0 0,37-6-200 0 0,-51 3 321 0 0,30 3-321 0 0,-84 1 42 0 0,164 5 183 0 0,-102-8-225 0 0,-56 3 22 0 0,-1-1 0 0 0,1 0 0 0 0,10-2-22 0 0,11-2 65 0 0,-28 4-61 0 0,-4 1 47 0 0,-1 0 0 0 0,1-1 0 0 0,0 1 0 0 0,-1-1-1 0 0,1 0 1 0 0,0-1-51 0 0,-4 2 71 0 0,1-1-16 0 0,29-11 119 0 0,-30 11-90 0 0,15-10 176 0 0,-15 10-249 0 0,0 0 0 0 0,0 0 0 0 0,0 1 0 0 0,0-1 0 0 0,0 0-1 0 0,-1 0 1 0 0,1 0 0 0 0,0 0 0 0 0,0 0 0 0 0,-1 0-1 0 0,1 0 1 0 0,-1 0 0 0 0,1 0 0 0 0,-1 0 0 0 0,1 0 0 0 0,-1 0-1 0 0,0-1 1 0 0,1 1 0 0 0,-1 0 0 0 0,0 0 0 0 0,0 0 0 0 0,0-1-1 0 0,0 1 1 0 0,0 0 0 0 0,0-1-11 0 0,0 1 5 0 0,0 0 1 0 0,1 0-1 0 0,-1-1 0 0 0,0 1 1 0 0,1 0-1 0 0,-1 0 0 0 0,1 0 1 0 0,-1 0-1 0 0,1-1 0 0 0,-1 1 1 0 0,2-1-6 0 0,3-11 65 0 0,-4-2 79 0 0,-1 12-103 0 0,0 0 0 0 0,0-1 1 0 0,0 1-1 0 0,1 0 0 0 0,-1 0 0 0 0,1 0 0 0 0,0-1-41 0 0,0 1 38 0 0,0 0 0 0 0,-1-1 0 0 0,1 1 0 0 0,-1 0 0 0 0,0-1 0 0 0,0 1 0 0 0,0 0-1 0 0,0-1-37 0 0,0 1 40 0 0,-1 0-1 0 0,2-1 0 0 0,-1 1 0 0 0,0 0 0 0 0,0-1 0 0 0,1 1 0 0 0,0-2-39 0 0,1-2 99 0 0,0 0-1 0 0,-1 0 0 0 0,0 0 1 0 0,0-2-99 0 0,2-16 220 0 0,13-94 366 0 0,-13 75-496 0 0,-3 32-71 0 0,0 0 1 0 0,1 1-1 0 0,2-5-19 0 0,21-136 23 0 0,-17 71 30 0 0,-5 43-53 0 0,0 6-16 0 0,-2 0 0 0 0,-1-1 0 0 0,-1 1 0 0 0,-5-22 16 0 0,-3-62 64 0 0,-5 13 0 0 0,13 86-64 0 0,0 0 0 0 0,2-10 0 0 0,-3-30 0 0 0,-2-13 0 0 0,3 43 0 0 0,-4-24 0 0 0,-18-101 128 0 0,22 145-121 0 0,0 1 0 0 0,0 0 0 0 0,0-1 0 0 0,-1 1 0 0 0,-1-1-7 0 0,1 0 10 0 0,0 0 0 0 0,0 0-1 0 0,-2-6-9 0 0,-3-17 0 0 0,4 18 0 0 0,1 0 0 0 0,0 0 0 0 0,1-1 0 0 0,0 1 0 0 0,0-8 0 0 0,1 0 0 0 0,-1-1 0 0 0,-3-13 0 0 0,0-1 0 0 0,-11-62 0 0 0,3 30 0 0 0,11 57 0 0 0,0-1 0 0 0,-1 0 0 0 0,0 1 0 0 0,-1 0 0 0 0,0 0 0 0 0,-1 0 0 0 0,-2-4 0 0 0,4 8 0 0 0,0-1 0 0 0,1 1 0 0 0,-1 0 0 0 0,0-4 0 0 0,1-3 0 0 0,-1 0 0 0 0,1 0 0 0 0,1 0 0 0 0,1-3 0 0 0,-1 12 0 0 0,1 1 0 0 0,-1-1 0 0 0,0 1 0 0 0,1 0 0 0 0,-1-1 0 0 0,-2-2 0 0 0,-2-11 0 0 0,-4 8 0 0 0,9 9 0 0 0,-1 0 0 0 0,1 0 0 0 0,0-1 0 0 0,-1 1 0 0 0,1 0 0 0 0,0-1 0 0 0,0 1 0 0 0,-1 0 0 0 0,1-1 0 0 0,0 1 0 0 0,0 0 0 0 0,0-1 0 0 0,0 1 0 0 0,-1 0 0 0 0,1-1 0 0 0,0 1 0 0 0,0-1 0 0 0,0 1 0 0 0,0 0 0 0 0,0-1 0 0 0,0 1 0 0 0,0-1 0 0 0,0 1 0 0 0,0 0 0 0 0,0-1 0 0 0,0-1 0 0 0,-5-12 70 0 0,2-7-60 0 0,-8-24-74 0 0,8 26 171 0 0,1 9 5 0 0,1 9-57 0 0,1 1 17 0 0,0 0 14 0 0,0 0 37 0 0,-10-20 322 0 0,9 19-431 0 0,0 0-1 0 0,0 0 0 0 0,0 0 0 0 0,0 0 1 0 0,0 0-1 0 0,-1 0 0 0 0,1 0 1 0 0,0 0-1 0 0,-1 0 0 0 0,1 1 0 0 0,0-1 1 0 0,-1 1-1 0 0,1-1 0 0 0,-1 1 1 0 0,0-1-1 0 0,1 1 0 0 0,-1 0 0 0 0,0 0-13 0 0,-31-1 323 0 0,21 1-277 0 0,-89 5-518 0 0,0 4 0 0 0,-26 9 472 0 0,71-10-205 0 0,-18 2-462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21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491 66 15664 0 0,'0'0'356'0'0,"0"0"49"0"0,0 0 21 0 0,0 0-42 0 0,-1 2-250 0 0,0 3-133 0 0,0 1 1 0 0,1-1-1 0 0,0 1 1 0 0,0 0-1 0 0,0-1 0 0 0,1 1 1 0 0,0 0-1 0 0,0-1 1 0 0,0 1-1 0 0,1 1-1 0 0,4 22 0 0 0,35 234 2588 0 0,-14-130-2416 0 0,-26-126-143 0 0,0 0 0 0 0,0-1 0 0 0,1 1 0 0 0,0 0 0 0 0,1-1 0 0 0,-1 1 0 0 0,1-1 0 0 0,1 2-29 0 0,1-3-216 0 0,-5-12-2432 0 0,-6-8 1046 0 0,1-4-19 0 0</inkml:trace>
  <inkml:trace contextRef="#ctx0" brushRef="#br0" timeOffset="491.265">412 84 7368 0 0,'4'-43'2654'0'0,"-4"41"-2372"0"0,0 1-1 0 0,1-1 1 0 0,-1 1-1 0 0,1 0 0 0 0,-1-1 1 0 0,1 1-1 0 0,0 0 0 0 0,-1 0 1 0 0,1 0-1 0 0,0-1 1 0 0,0 1-1 0 0,0 0 0 0 0,0 0 1 0 0,0 0-1 0 0,0 0 0 0 0,0 0 1 0 0,0 1-1 0 0,1-1 1 0 0,-1 0-1 0 0,0 1 0 0 0,0-1 1 0 0,1 0-1 0 0,-1 1 1 0 0,0-1-1 0 0,2 1-281 0 0,5-3 118 0 0,1 0 0 0 0,-1 1 0 0 0,7 0-118 0 0,4-1 256 0 0,-1 2-1 0 0,1 1 0 0 0,0 0 0 0 0,-1 1 0 0 0,1 1 0 0 0,18 4-255 0 0,-7 1 288 0 0,0 1 1 0 0,0 1-1 0 0,24 12-288 0 0,-31-11 128 0 0,3 0 131 0 0,-1 2-1 0 0,2 2-258 0 0,-20-9 48 0 0,1-1 1 0 0,-1 1-1 0 0,0 1 1 0 0,-1-1-1 0 0,0 1 1 0 0,1 0-1 0 0,-2 1 0 0 0,5 5-48 0 0,-8-9 23 0 0,0 0-1 0 0,-1 0 0 0 0,1 0 1 0 0,-1 0-1 0 0,0 1 0 0 0,0-1 0 0 0,0 0 1 0 0,-1 1-1 0 0,1-1 0 0 0,-1 1 1 0 0,1-1-1 0 0,-1 0 0 0 0,0 1 0 0 0,-1-1 1 0 0,1 1-1 0 0,0-1 0 0 0,-1 1 1 0 0,0-1-1 0 0,0 0 0 0 0,0 1 0 0 0,0-1-22 0 0,-2 3 16 0 0,1 0 0 0 0,-1 0-1 0 0,0 0 1 0 0,-1-1-1 0 0,1 1 1 0 0,-1-1 0 0 0,0 0-1 0 0,0 0 1 0 0,-1 0-1 0 0,-3 2-15 0 0,-4 2 63 0 0,0-1-1 0 0,-1-1 1 0 0,1 0-1 0 0,-2-1 1 0 0,1 0-1 0 0,-1-1 1 0 0,-11 3-63 0 0,7-3 37 0 0,-1-1 0 0 0,0-1 1 0 0,0-1-1 0 0,0 0 0 0 0,-12-1-37 0 0,19-4-200 0 0,24 14-501 0 0,111 58 611 0 0,-61-32 325 0 0,24 7-235 0 0,-61-32-97 0 0,13 6 725 0 0,1-1 0 0 0,24 5-628 0 0,-54-19 50 0 0,0-2-1 0 0,0 1 1 0 0,1-1-1 0 0,-1 0 1 0 0,0-1 0 0 0,1 0-1 0 0,-1-1 1 0 0,0 1-1 0 0,1-2 1 0 0,7-1-50 0 0,-4 0 29 0 0,-10 3-25 0 0,-1 0 0 0 0,0-1 0 0 0,0 1 0 0 0,0-1 0 0 0,0 1 0 0 0,0-1 0 0 0,0 0 0 0 0,0 0 0 0 0,0 0 0 0 0,-1 0 0 0 0,1 0 0 0 0,1-1-4 0 0,15-9 82 0 0,-14 10-56 0 0,-1-1 0 0 0,0 0 0 0 0,0 1 0 0 0,0-1 0 0 0,0-1 0 0 0,0 1 0 0 0,1-2-26 0 0,-2 2-199 0 0,27-28-88 0 0,-10 10-6594 0 0,-7 9 9 0 0</inkml:trace>
  <inkml:trace contextRef="#ctx0" brushRef="#br0" timeOffset="943.161">1 412 1840 0 0,'4'-6'656'0'0,"-3"6"5"0"0,-1-1 0 0 0,0 1 1 0 0,0-1-1 0 0,1 1 0 0 0,-1-1 0 0 0,0 0 0 0 0,1 1 0 0 0,-1-1 0 0 0,1 1 1 0 0,-1 0-1 0 0,1-1 0 0 0,-1 1 0 0 0,1-1 0 0 0,-1 1 0 0 0,1 0 1 0 0,-1-1-1 0 0,1 1 0 0 0,0 0-661 0 0,16-3 5407 0 0,27 0-4921 0 0,-13 3 43 0 0,-17-1-229 0 0,0 1 1 0 0,-1 0-1 0 0,1 1 1 0 0,9 2-301 0 0,-21-2-42 0 0,0-1 0 0 0,0 0 0 0 0,0 0 0 0 0,0 0 0 0 0,0 0 0 0 0,0 0 0 0 0,1 0-1 0 0,-1 0 1 0 0,1-1 42 0 0,22-2 637 0 0,-51 2-515 0 0,0-2 0 0 0,-17-4-122 0 0,-11-1 28 0 0,47 7-28 0 0,-1-1-1 0 0,1 1 0 0 0,0-2 0 0 0,0 1 0 0 0,-6-3 1 0 0,3 1-12 0 0,9 3-68 0 0,1 1-16 0 0,7 0-681 0 0,-4 0 363 0 0,10 1-1060 0 0,-3 1-3792 0 0,1 1-962 0 0</inkml:trace>
  <inkml:trace contextRef="#ctx0" brushRef="#br0" timeOffset="1353.585">1301 326 12896 0 0,'0'0'594'0'0,"0"0"-16"0"0,1 1-373 0 0,0 0 19 0 0,0 0 0 0 0,0 0 0 0 0,0 0 0 0 0,0 0 0 0 0,0 0 0 0 0,0 0 0 0 0,0 0 0 0 0,-1 0 0 0 0,1 0 0 0 0,0 1 0 0 0,-1-1 0 0 0,1 0 0 0 0,0 1-224 0 0,3 6 1526 0 0,14 28-562 0 0,-15-27-552 0 0,1-1 0 0 0,0 0-1 0 0,0 0 1 0 0,3 1-412 0 0,32 61 1328 0 0,-32-61-1265 0 0,-1 1 0 0 0,-1-1 0 0 0,3 7-63 0 0,-6-9-202 0 0,-1-6 170 0 0,10-1-2108 0 0,-10 0-5229 0 0</inkml:trace>
  <inkml:trace contextRef="#ctx0" brushRef="#br0" timeOffset="2158.633">1354 177 11976 0 0,'0'0'266'0'0,"1"1"44"0"0,13 12-82 0 0,-1 1 0 0 0,0 0 0 0 0,5 9-228 0 0,-11-13 52 0 0,37 47-420 0 0,24 44 368 0 0,-59-87-1 0 0,26 45-494 0 0,-29-47 140 0 0,1-1 1 0 0,0 0 0 0 0,5 5 354 0 0,7 10-772 0 0,-19-25 775 0 0,0-1 0 0 0,1 1 0 0 0,-1-1 0 0 0,0 1 0 0 0,1-1 0 0 0,-1 1 0 0 0,1-1 0 0 0,-1 1 0 0 0,1-1 0 0 0,-1 1 0 0 0,1-1 0 0 0,-1 1 0 0 0,1-1 0 0 0,-1 0 0 0 0,1 1 0 0 0,-1-1 0 0 0,1 0 0 0 0,0 0 0 0 0,-1 1 0 0 0,1-1-3 0 0,0 0 49 0 0,-1 0 1 0 0,0 0-1 0 0,1-1 0 0 0,-1 1 0 0 0,0 0 0 0 0,1 0 0 0 0,-1 0 0 0 0,0 0 0 0 0,1-1 0 0 0,-1 1 0 0 0,0 0 0 0 0,0 0 0 0 0,1-1 0 0 0,-1 1 0 0 0,0 0 0 0 0,0-1 0 0 0,1 1 0 0 0,-1 0 0 0 0,0-1 0 0 0,0 1 0 0 0,0 0 0 0 0,0-1 0 0 0,0 1 0 0 0,0 0 0 0 0,1-1 0 0 0,-1 1-49 0 0,0-3 220 0 0,1 1 0 0 0,-1 0 0 0 0,0-1 0 0 0,1 0 0 0 0,-1 1 0 0 0,0-1 0 0 0,-1 1 0 0 0,1-1 0 0 0,0 1 0 0 0,-1-1 0 0 0,1 1-220 0 0,-2-3 296 0 0,-1-4 162 0 0,0-1 0 0 0,0 1 0 0 0,1 0 0 0 0,0-1 0 0 0,1 1 0 0 0,0-1 0 0 0,1 1-1 0 0,0-4-457 0 0,1 7 199 0 0,0 0 0 0 0,1 0-1 0 0,0 0 1 0 0,0 0 0 0 0,1 1-1 0 0,0-1-198 0 0,-3 5 371 0 0,0 1 117 0 0,0 0 21 0 0,18 6 99 0 0,11 17-766 0 0,20 20 158 0 0,-32-28-210 0 0,-8-7 268 0 0,1-2 0 0 0,0 0 0 0 0,0 0 0 0 0,1-1 0 0 0,-1 0 1 0 0,1 0-1 0 0,11 2-58 0 0,-3 0-47 0 0,-8-4 34 0 0,-1-1 0 0 0,1 0 1 0 0,0-1-1 0 0,0 0 0 0 0,0-1 0 0 0,0 0 0 0 0,6-1 13 0 0,9 1-92 0 0,-13-1-130 0 0,0 0 0 0 0,1 0 0 0 0,-1-1 0 0 0,0-1 0 0 0,0 0 0 0 0,0-1 0 0 0,0 0 0 0 0,-1-1 0 0 0,1 0 0 0 0,2-3 222 0 0,-12 6-107 0 0,0 0 0 0 0,0-1 0 0 0,-1 1 0 0 0,1 0 0 0 0,-1-1 0 0 0,0 0 0 0 0,0 1 1 0 0,0-1-1 0 0,0 0 0 0 0,0 0 0 0 0,-1 0 0 0 0,1 0 0 0 0,-1-1 0 0 0,1-2 107 0 0,0 2-5 0 0,-1 0 0 0 0,0 0-1 0 0,0 0 1 0 0,0 0 0 0 0,-1 0-1 0 0,0 0 1 0 0,1 0 0 0 0,-2 0 0 0 0,1 0-1 0 0,0 0 1 0 0,-1 0 0 0 0,0-2 5 0 0,-2-6-146 0 0,2 8 122 0 0,0 1 1 0 0,0-1-1 0 0,0 0 1 0 0,-1 1-1 0 0,0-1 1 0 0,1 1-1 0 0,-2-3 24 0 0,2 5 20 0 0,0 0-1 0 0,-1 0 0 0 0,1 0 0 0 0,0 0 0 0 0,0 0 1 0 0,0 0-1 0 0,-1 0 0 0 0,1 0 0 0 0,-1 1 1 0 0,1-1-1 0 0,0 0 0 0 0,-1 1 0 0 0,1-1 1 0 0,-1 1-1 0 0,1-1 0 0 0,-1 1 0 0 0,0 0 0 0 0,1 0 1 0 0,-1 0-1 0 0,1 0 0 0 0,-2 0-19 0 0,-1 0 144 0 0,-1 1 0 0 0,1-1 0 0 0,-1 1 1 0 0,1 0-1 0 0,-1 1 0 0 0,1-1 0 0 0,0 1 0 0 0,-1 0 0 0 0,1 0 0 0 0,-3 2-144 0 0,0 1 91 0 0,0-1 0 0 0,0 1 0 0 0,1 1 0 0 0,-1-1 0 0 0,-1 3-91 0 0,3-1 361 0 0,0 1-1 0 0,0-1 0 0 0,1 1 1 0 0,0 0-1 0 0,-2 3-360 0 0,1 1 59 0 0,4-9-92 0 0,0 1-1 0 0,0-1 0 0 0,1 0 1 0 0,-1 1-1 0 0,1-1 0 0 0,0 0 1 0 0,0 1-1 0 0,0-1 0 0 0,1 0 0 0 0,-1 1 1 0 0,1 0 33 0 0,1 13-54 0 0,-2-15 58 0 0,0 0 0 0 0,0 0 0 0 0,1 0 0 0 0,-1 0 0 0 0,0 0 0 0 0,1 0 0 0 0,0 0 0 0 0,-1 0 0 0 0,1 0 0 0 0,0 0 0 0 0,0-1-1 0 0,0 1 1 0 0,0 0 0 0 0,1 0 0 0 0,-1-1 0 0 0,0 1 0 0 0,1-1 0 0 0,-1 1 0 0 0,1-1 0 0 0,0 1-4 0 0,5 2 96 0 0,-1 0 1 0 0,1 0 0 0 0,-1 0-1 0 0,8 1-96 0 0,0 2 71 0 0,-10-6-71 0 0,0 1 0 0 0,0-1 0 0 0,0-1 0 0 0,0 1 0 0 0,0 0 0 0 0,0-1 0 0 0,0 0 0 0 0,0 0 0 0 0,0 0 0 0 0,1-1 0 0 0,-1 1 0 0 0,13-1 0 0 0,6 0 0 0 0,17 1 0 0 0,-35 0 0 0 0,17 3 0 0 0,-9 0 0 0 0,-1 0 0 0 0,0 0 0 0 0,0 2 0 0 0,2 0 0 0 0,-10-4 0 0 0,-1 1 0 0 0,1 0 0 0 0,-1 0 0 0 0,1 1 0 0 0,-1-1 0 0 0,0 1 0 0 0,0-1 0 0 0,0 1 0 0 0,0 0 0 0 0,0 0 0 0 0,0 1 0 0 0,-1-1 0 0 0,0 0 0 0 0,2 4 0 0 0,0 1 165 0 0,-1 0-1 0 0,1 0 1 0 0,-2 1 0 0 0,1-1-1 0 0,-1 1 1 0 0,0 0-1 0 0,-1 0 1 0 0,0 0-1 0 0,0 4-164 0 0,-1-6 41 0 0,-1-1 0 0 0,1 0 0 0 0,-1 0 1 0 0,0 0-1 0 0,-1 0 0 0 0,1 0 0 0 0,-1 0 0 0 0,0 0 0 0 0,-1 0 0 0 0,0-1 0 0 0,1 1 0 0 0,-2-1 0 0 0,1 1 0 0 0,-2 1-41 0 0,1-2 0 0 0,-1 1 0 0 0,0 0 0 0 0,0 0 0 0 0,1 1 0 0 0,0 0 0 0 0,0 0 0 0 0,1 0 0 0 0,0 0 0 0 0,-1 3 0 0 0,3-6 59 0 0,-1 1-1 0 0,-1-1 0 0 0,1 0 0 0 0,0 0 1 0 0,-1 0-1 0 0,0 0 0 0 0,0 0 0 0 0,-3 3-58 0 0,-32 28 1080 0 0,27-26-759 0 0,2 0-340 0 0,-1-1 0 0 0,-1-1-1 0 0,1 0 1 0 0,-1-1 0 0 0,-9 4 19 0 0,14-7-29 0 0,0 0-1 0 0,-1-1 1 0 0,0 0-1 0 0,1 0 1 0 0,-1 0-1 0 0,0-1 1 0 0,0 0-1 0 0,0-1 1 0 0,0 1-1 0 0,0-1 1 0 0,0-1 29 0 0,6 1-111 0 0,-1 0 0 0 0,1 0 0 0 0,-1-1-1 0 0,1 1 1 0 0,0 0 0 0 0,0-1 0 0 0,-1 1 0 0 0,1-1 0 0 0,0 0 0 0 0,0 1-1 0 0,0-1 1 0 0,-1 0 0 0 0,1 0 0 0 0,0 0 0 0 0,0 0 0 0 0,0 0 0 0 0,0 0 111 0 0,0-4-1678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04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128 441 10824 0 0,'-4'6'1120'0'0,"1"1"-1115"0"0,0 1 1 0 0,0 0-1 0 0,1 0 1 0 0,0 1-1 0 0,0-1 1 0 0,1 2-6 0 0,-8 28-1 0 0,-25 54 650 0 0,28-74-458 0 0,-3 13 983 0 0,-2-1 1 0 0,-6 9-1175 0 0,10-23 1330 0 0,1 0 0 0 0,-3 7-1330 0 0,9-21 832 0 0,0-2-102 0 0,0 0-450 0 0,2-20 702 0 0,1 4-630 0 0,0 1 0 0 0,1-1 0 0 0,0 1 0 0 0,3-3-352 0 0,3-13 193 0 0,44-142-44 0 0,-45 146-170 0 0,2 1 0 0 0,8-16 21 0 0,7-17-168 0 0,-3 9-63 0 0,2 1 0 0 0,9-9 231 0 0,3-7-58 0 0,-24 42 187 0 0,2 0 1 0 0,0 2 0 0 0,13-15-130 0 0,-26 34-7 0 0,1 0 1 0 0,-1-1-1 0 0,0 1 0 0 0,1 0 0 0 0,0 0 1 0 0,-1 0-1 0 0,1 0 0 0 0,0 0 1 0 0,0 1-1 0 0,0 0 0 0 0,0-1 0 0 0,0 1 1 0 0,0 0-1 0 0,2 0 7 0 0,-3 1-10 0 0,-1 0 0 0 0,1-1-1 0 0,-1 1 1 0 0,1 0 0 0 0,-1 1 0 0 0,1-1 0 0 0,-1 0 0 0 0,1 0-1 0 0,-1 1 1 0 0,1-1 0 0 0,-1 1 0 0 0,1-1 0 0 0,-1 1-1 0 0,0-1 1 0 0,1 1 0 0 0,-1 0 0 0 0,0 0 0 0 0,0 0-1 0 0,1 0 1 0 0,-1 0 0 0 0,0 0 0 0 0,0 0 0 0 0,0 0 0 0 0,0 0-1 0 0,0 0 1 0 0,-1 1 0 0 0,1-1 0 0 0,0 0 0 0 0,0 1-1 0 0,-1-1 1 0 0,1 0 0 0 0,-1 1 10 0 0,5 11 72 0 0,0 0 0 0 0,-1 1 1 0 0,-1 0-1 0 0,0-1 0 0 0,0 1 0 0 0,-1 13-72 0 0,1 0 0 0 0,4 19 0 0 0,-2-22 0 0 0,-2 1 0 0 0,0 8 0 0 0,0 36 0 0 0,1 62 0 0 0,3 4 144 0 0,-1-65-16 0 0,-6-66-128 0 0,2 13-18 0 0,-2-17 5 0 0,0 0-1 0 0,0 0 1 0 0,0 1 0 0 0,1-1 0 0 0,-1 0 0 0 0,0 0 0 0 0,0 0 0 0 0,0 0 0 0 0,0 1 0 0 0,0-1 0 0 0,0 0 0 0 0,0 0 0 0 0,0 0-1 0 0,0 1 1 0 0,0-1 0 0 0,0 0 0 0 0,0 0 0 0 0,0 0 0 0 0,0 0 0 0 0,0 1 0 0 0,0-1 0 0 0,0 0 0 0 0,0 0 0 0 0,-1 0 0 0 0,1 1-1 0 0,0-1 1 0 0,0 0 0 0 0,0 0 0 0 0,0 0 0 0 0,0 0 0 0 0,0 0 0 0 0,0 1 0 0 0,-1-1 0 0 0,1 0 0 0 0,0 0 0 0 0,0 0-1 0 0,0 0 1 0 0,0 0 0 0 0,-1 0 0 0 0,1 0 0 0 0,0 0 0 0 0,0 1 0 0 0,0-1 0 0 0,0 0 0 0 0,-1 0 0 0 0,1 0 0 0 0,0 0 0 0 0,0 0-1 0 0,0 0 1 0 0,-1 0 0 0 0,1 0 0 0 0,0 0 0 0 0,0 0 0 0 0,0 0 0 0 0,0 0 0 0 0,-1 0 0 0 0,1 0 13 0 0,-12-4-1393 0 0,10 3 1152 0 0,-14-3-954 0 0,-2-1-12 0 0</inkml:trace>
  <inkml:trace contextRef="#ctx0" brushRef="#br0" timeOffset="249.88">165 415 13360 0 0,'0'0'612'0'0,"0"0"-15"0"0,0 0-320 0 0,1 0 67 0 0,70 4 3547 0 0,52 8-3891 0 0,-71-5-351 0 0,-3-4 636 0 0,1-1-285 0 0,9 0-920 0 0,-21-4-1247 0 0,-16 0 1047 0 0</inkml:trace>
  <inkml:trace contextRef="#ctx0" brushRef="#br0" timeOffset="566.925">946 311 8752 0 0,'0'0'673'0'0,"-11"-4"1196"0"0,10 4-1331 0 0,-1 0 0 0 0,1 1 0 0 0,-1-1 0 0 0,0 0 0 0 0,1 1 0 0 0,-1-1 0 0 0,1 1-1 0 0,-1-1 1 0 0,1 1 0 0 0,-2 0-538 0 0,-21 18 1677 0 0,11-7-1081 0 0,-3 1-379 0 0,2-3-6 0 0,0 1-1 0 0,1 1 0 0 0,-9 9-210 0 0,0 3 558 0 0,3-3 496 0 0,-10 13-1054 0 0,24-28 80 0 0,1 1 0 0 0,-1-1 1 0 0,2 1-1 0 0,-1 0 0 0 0,1 0 0 0 0,0 0 0 0 0,0 1 0 0 0,1 0-80 0 0,0-1-2 0 0,0 0 0 0 0,1 1 0 0 0,0-1 0 0 0,0 1 0 0 0,1-1 0 0 0,0 6 2 0 0,0-12 7 0 0,0 1-1 0 0,1-1 0 0 0,-1 1 1 0 0,0 0-1 0 0,0-1 1 0 0,1 1-1 0 0,-1-1 1 0 0,1 1-1 0 0,0 0 0 0 0,-1-1 1 0 0,1 0-1 0 0,0 1 1 0 0,0-1-1 0 0,0 1 1 0 0,0-1-1 0 0,0 0 0 0 0,0 0 1 0 0,0 0-1 0 0,0 1 1 0 0,1-1-1 0 0,-1 0 1 0 0,0 0-1 0 0,1-1 0 0 0,-1 1 1 0 0,1 0-1 0 0,-1 0 1 0 0,1-1-1 0 0,-1 1 1 0 0,1-1-1 0 0,-1 1 0 0 0,1-1 1 0 0,0 0-1 0 0,-1 0-6 0 0,15 3 86 0 0,-8-2-29 0 0,1 0 1 0 0,0 0-1 0 0,0-1 1 0 0,-1 0 0 0 0,9-1-58 0 0,-15 1 27 0 0,38-6 396 0 0,33-9-423 0 0,-60 11-266 0 0,0 0 0 0 0,0-1-1 0 0,-1 0 1 0 0,1-1 0 0 0,-1-1 0 0 0,0 0-1 0 0,4-3 267 0 0,37-25-1627 0 0,-27 20-4263 0 0,13-13 5890 0 0,-11 9-5298 0 0</inkml:trace>
  <inkml:trace contextRef="#ctx0" brushRef="#br0" timeOffset="782.884">1394 301 3680 0 0,'0'0'284'0'0,"1"0"-187"0"0,-1 0 34 0 0,1 0 0 0 0,-1-1 0 0 0,0 1 0 0 0,1 0 0 0 0,-1 0 0 0 0,0 0 0 0 0,0-1 0 0 0,0 1 0 0 0,1 0 0 0 0,-1 0 0 0 0,0-1 0 0 0,0 1 0 0 0,0 0 0 0 0,1 0 0 0 0,-1-1 0 0 0,0 1 0 0 0,0 0 0 0 0,0-1 0 0 0,0 1 0 0 0,0 0 0 0 0,0-1-1 0 0,0 1 1 0 0,0 0 0 0 0,0-1 0 0 0,0 1 0 0 0,0 0 0 0 0,0-1 0 0 0,0 1 0 0 0,0 0 0 0 0,0 0 0 0 0,0-1 0 0 0,0 1 0 0 0,0 0 0 0 0,0-1 0 0 0,0 1 0 0 0,-1 0 0 0 0,1-1 0 0 0,0 1 0 0 0,0 0-131 0 0,-7-10 4585 0 0,6 9-4382 0 0,-1 1-1 0 0,1-1 0 0 0,-1 1 1 0 0,1-1-1 0 0,0 1 0 0 0,-1 0 1 0 0,1 0-1 0 0,-1 0 0 0 0,1 0 1 0 0,-1 0-1 0 0,1 0 0 0 0,-1 0 1 0 0,1 0-1 0 0,-1 1 0 0 0,1-1 1 0 0,0 0-1 0 0,-1 1 0 0 0,1-1 1 0 0,0 1-1 0 0,-1 0-202 0 0,-30 17 1475 0 0,21-12-920 0 0,-5 3-2 0 0,5-3-285 0 0,-1 1-1 0 0,1 0 1 0 0,1 0-1 0 0,-3 3-267 0 0,-5 6-53 0 0,0 0 288 0 0,1 0 1 0 0,0 1-1 0 0,-8 12-235 0 0,21-23 60 0 0,-1 0 0 0 0,2 0 1 0 0,-1 0-1 0 0,1 0 0 0 0,0 1 1 0 0,0-1-1 0 0,1 1 0 0 0,-1 0 1 0 0,2 0-1 0 0,-1 0 0 0 0,1 0 1 0 0,0 0-1 0 0,0 0 0 0 0,1 1-60 0 0,0-4 30 0 0,0 0-1 0 0,1 0 0 0 0,-1-1 1 0 0,1 1-1 0 0,0 0 0 0 0,0-1 1 0 0,0 1-1 0 0,0 0 0 0 0,1-1 1 0 0,-1 0-1 0 0,1 1 0 0 0,0-1 1 0 0,0 0-1 0 0,0 0 0 0 0,1 0 1 0 0,-1 0-1 0 0,1 0 0 0 0,-1-1 1 0 0,1 1-1 0 0,0-1 0 0 0,0 1 1 0 0,0-1-1 0 0,1 0 0 0 0,-1 0-29 0 0,3 0 0 0 0,-1 1-1 0 0,1-1 1 0 0,0 0-1 0 0,0-1 1 0 0,0 0-1 0 0,0 1 1 0 0,0-2-1 0 0,0 1 1 0 0,1-1 0 0 0,16 0-68 0 0,18-2 68 0 0,-21 1-8 0 0,-6 0-496 0 0,0-1-1 0 0,0 0 1 0 0,0-1-1 0 0,0-1 0 0 0,-1 0 1 0 0,0-1-1 0 0,0 0 1 0 0,0-1-1 0 0,9-6 505 0 0,-1-1-7026 0 0</inkml:trace>
  <inkml:trace contextRef="#ctx0" brushRef="#br0" timeOffset="1212.369">1741 279 4144 0 0,'-13'0'80'0'0,"10"0"-59"0"0,-1-1-1 0 0,1 1 1 0 0,0 0-1 0 0,-1 0 1 0 0,1 0-1 0 0,0 1 1 0 0,-1-1-1 0 0,1 1 1 0 0,0 0-1 0 0,-1 0 1 0 0,1 0-1 0 0,0 0 0 0 0,0 0 1 0 0,0 1-1 0 0,0-1 1 0 0,-1 2-21 0 0,-8 8 1638 0 0,0 0 1 0 0,2 1-1 0 0,-2 1-1638 0 0,4-2 1867 0 0,0 1-1 0 0,0 0 1 0 0,1 1-1 0 0,0 0 0 0 0,-3 10-1866 0 0,6-15 312 0 0,2-2-21 0 0,-1 0 0 0 0,1 0-1 0 0,0 1 1 0 0,0-1 0 0 0,1 1-1 0 0,-1 1-290 0 0,2 3 343 0 0,0 1 0 0 0,0-1 0 0 0,2 1 0 0 0,-1-1 0 0 0,1 0-1 0 0,1 1 1 0 0,1 3-343 0 0,-3-12 28 0 0,0 0 0 0 0,1 1 0 0 0,-1-1 0 0 0,1 0 0 0 0,0 0-1 0 0,0-1 1 0 0,0 1 0 0 0,0 0 0 0 0,0-1 0 0 0,1 1 0 0 0,-1-1 0 0 0,1 0-1 0 0,-1 1 1 0 0,1-1 0 0 0,0-1 0 0 0,0 1 0 0 0,0 0 0 0 0,0-1 0 0 0,2 1-28 0 0,1 1 58 0 0,0-1 0 0 0,0 0 0 0 0,0 0 1 0 0,0-1-1 0 0,1 0 0 0 0,-1 0 0 0 0,1 0 1 0 0,-1-1-1 0 0,0 0 0 0 0,1 0-58 0 0,2-1 50 0 0,-1 1-1 0 0,0-2 0 0 0,1 1 1 0 0,-1-1-1 0 0,0 0 0 0 0,0 0 1 0 0,0-1-1 0 0,4-2-49 0 0,-3 0-2 0 0,-1 1-1 0 0,1-1 1 0 0,-1 0 0 0 0,4-4 2 0 0,-9 6-30 0 0,1 0 0 0 0,-1 0 0 0 0,0 0 0 0 0,0-1-1 0 0,-1 1 1 0 0,1-1 0 0 0,-1 0 0 0 0,1 0 0 0 0,-1 0 0 0 0,-1 0 0 0 0,2-1 30 0 0,0-4-108 0 0,16-48-410 0 0,-17 51 435 0 0,-1 0 1 0 0,0 0-1 0 0,-1-1 0 0 0,1 1 1 0 0,-1 0-1 0 0,0-1 1 0 0,-1 1-1 0 0,0-2 83 0 0,2 7-31 0 0,-1 1 1 0 0,0 0-1 0 0,0 0 0 0 0,0 0 0 0 0,0-1 0 0 0,0 1 0 0 0,0 0 0 0 0,0 0 0 0 0,0 0 0 0 0,0-1 0 0 0,0 1 1 0 0,0 0-1 0 0,0 0 0 0 0,0 0 0 0 0,0-1 0 0 0,0 1 0 0 0,-1 0 0 0 0,1 0 0 0 0,0 0 0 0 0,0-1 1 0 0,0 1-1 0 0,0 0 0 0 0,0 0 0 0 0,0 0 0 0 0,0 0 0 0 0,-1-1 0 0 0,1 1 0 0 0,0 0 0 0 0,0 0 1 0 0,0 0-1 0 0,0 0 0 0 0,-1 0 0 0 0,1 0 0 0 0,0 0 0 0 0,0-1 0 0 0,0 1 0 0 0,0 0 0 0 0,-1 0 1 0 0,1 0-1 0 0,0 0 0 0 0,0 0 0 0 0,0 0 0 0 0,-1 0 0 0 0,1 0 31 0 0,-6 10-233 0 0,3-1 233 0 0,1 1 0 0 0,0 0 0 0 0,0 0 0 0 0,1 0 0 0 0,0 0 0 0 0,1 0 0 0 0,0 0 0 0 0,1 4 0 0 0,-1 12 0 0 0,0-18 27 0 0,1 0 1 0 0,-1 1-1 0 0,1-1 0 0 0,1 0 0 0 0,0 0 0 0 0,0 0 0 0 0,2 7-27 0 0,-2-12 50 0 0,0 1 1 0 0,-1 0-1 0 0,1-1 0 0 0,0 0 1 0 0,1 1-1 0 0,-1-1 0 0 0,1 0 1 0 0,-1 0-1 0 0,1 0 0 0 0,0-1 1 0 0,0 1-1 0 0,0-1 0 0 0,0 0 1 0 0,1 1-1 0 0,-1-1 0 0 0,1-1 1 0 0,2 2-51 0 0,-2-2 32 0 0,0 0 1 0 0,1-1-1 0 0,-1 0 1 0 0,0 0-1 0 0,0 0 1 0 0,1-1-1 0 0,-1 1 1 0 0,0-1-1 0 0,0 0 1 0 0,0 0-1 0 0,0-1 1 0 0,0 1-1 0 0,0-1 1 0 0,0 0-1 0 0,0 0 1 0 0,-1 0-1 0 0,1 0 1 0 0,1-2-33 0 0,26-27-1540 0 0,-22 16 289 0 0</inkml:trace>
  <inkml:trace contextRef="#ctx0" brushRef="#br0" timeOffset="1520.134">2168 301 10136 0 0,'0'0'464'0'0,"0"2"-10"0"0,3 17-284 0 0,-3-17-100 0 0,0 1 0 0 0,0-1 0 0 0,1 1 0 0 0,-1-1 0 0 0,1 1 0 0 0,-1-1 0 0 0,1 1 0 0 0,0-1 0 0 0,0 1 0 0 0,0-1-70 0 0,10 30 1898 0 0,-3-5-963 0 0,-5-18-704 0 0,0 1 0 0 0,-1 0 1 0 0,0-1-1 0 0,1 10-231 0 0,3 19 549 0 0,-3-20-110 0 0,0 1-1 0 0,-1 0 0 0 0,-1 0 1 0 0,-1 1-439 0 0,2-6 525 0 0,-1 0 0 0 0,2 0 0 0 0,0-1 0 0 0,1 0 0 0 0,0 1 0 0 0,1-1-525 0 0,-3-8 211 0 0,2 12 1046 0 0,-7-19-1024 0 0,3 1-227 0 0,-1 1 0 0 0,1 0 0 0 0,0 0-1 0 0,-1 0 1 0 0,1 0 0 0 0,0-1 0 0 0,0 1 0 0 0,-1 0 0 0 0,1 0 0 0 0,0-1-1 0 0,0 1 1 0 0,-1 0 0 0 0,1 0 0 0 0,0-1 0 0 0,0 1 0 0 0,0 0 0 0 0,-1-1-1 0 0,1 1 1 0 0,0 0 0 0 0,0-1 0 0 0,0 1 0 0 0,0 0 0 0 0,0-1 0 0 0,0 1-6 0 0,0-2 22 0 0,0 0 0 0 0,0 0 0 0 0,-1 1 0 0 0,1-1 0 0 0,0 0 1 0 0,-1 0-1 0 0,1 0 0 0 0,-1 0 0 0 0,0 1 0 0 0,1-1 0 0 0,-1 0 0 0 0,0 1 1 0 0,0-1-1 0 0,0 1 0 0 0,0-1 0 0 0,-1 1 0 0 0,1-1 0 0 0,-1 0-22 0 0,0-1 13 0 0,1 0-1 0 0,0-1 0 0 0,-1 1 0 0 0,1-1 1 0 0,0 1-1 0 0,0-1 0 0 0,1 1 1 0 0,-1-1-1 0 0,1 1 0 0 0,0-1 1 0 0,0-3-13 0 0,-2-13 0 0 0,1 13-102 0 0,-1 0-1 0 0,1-1 0 0 0,0 1 1 0 0,1 0-1 0 0,0-1 0 0 0,0 1 1 0 0,1 0-1 0 0,-1 0 0 0 0,2-1 1 0 0,-1 1-1 0 0,1 0 0 0 0,0 0 1 0 0,0 0-1 0 0,1 1 0 0 0,0-1 1 0 0,0 0-1 0 0,2-2 103 0 0,-4 9-23 0 0,2-7-168 0 0,1 1-1 0 0,-1 0 1 0 0,1 0 0 0 0,1 0 0 0 0,-1 1 0 0 0,1-1-1 0 0,0 1 1 0 0,0 0 0 0 0,1 1 0 0 0,0-1-1 0 0,3-2 192 0 0,33-12-5203 0 0,30-10 5203 0 0,-47 19-5428 0 0</inkml:trace>
  <inkml:trace contextRef="#ctx0" brushRef="#br0" timeOffset="1927.334">2698 311 9152 0 0,'1'0'12'0'0,"-1"0"1"0"0,1 0 0 0 0,-1 0 0 0 0,1 1-1 0 0,-1-1 1 0 0,0 0 0 0 0,1 1 0 0 0,-1-1-1 0 0,1 0 1 0 0,-1 1 0 0 0,0-1 0 0 0,1 1-1 0 0,-1-1 1 0 0,0 0 0 0 0,1 1 0 0 0,-1-1-1 0 0,0 1 1 0 0,0-1 0 0 0,1 1 0 0 0,-1-1-1 0 0,0 1-12 0 0,-6 4 383 0 0,-6 5-116 0 0,8-5-247 0 0,1-1-1 0 0,-1 0 1 0 0,-1 0 0 0 0,1 0-1 0 0,0 0 1 0 0,-1-1-1 0 0,0 0 1 0 0,-2 1-20 0 0,-7 6 574 0 0,-37 21 1702 0 0,37-19-1688 0 0,1 2 1 0 0,0-1-1 0 0,0 2 1 0 0,1-1-1 0 0,1 2 0 0 0,1 0 1 0 0,0 0-1 0 0,-2 6-588 0 0,1-5 670 0 0,-7 15 180 0 0,17-30-813 0 0,0 0 1 0 0,1 0-1 0 0,-1 0 1 0 0,1 1-1 0 0,-1-1 1 0 0,1 0 0 0 0,0 0-1 0 0,0 0 1 0 0,0 0-1 0 0,0 0 1 0 0,0 1-1 0 0,0-1 1 0 0,0 0 0 0 0,1 0-1 0 0,0 1-37 0 0,3 3 1440 0 0,-4-6-1435 0 0,0 1-1 0 0,1-1 0 0 0,-1 0 1 0 0,0 1-1 0 0,1-1 1 0 0,-1 0-1 0 0,1 1 1 0 0,-1-1-1 0 0,1 0 1 0 0,-1 0-1 0 0,0 1 1 0 0,1-1-1 0 0,-1 0 1 0 0,1 0-1 0 0,-1 0 1 0 0,1 0-1 0 0,-1 0 1 0 0,1 1-1 0 0,-1-1 1 0 0,1 0-1 0 0,-1 0 1 0 0,1 0-1 0 0,-1 0 1 0 0,1-1-1 0 0,-1 1 1 0 0,1 0-1 0 0,-1 0 0 0 0,1 0 1 0 0,-1 0-1 0 0,1 0 1 0 0,-1-1-1 0 0,1 1 1 0 0,-1 0-1 0 0,1-1-4 0 0,0 1 13 0 0,7-3-13 0 0,-1 0 0 0 0,1 0 0 0 0,-1-1 0 0 0,0 0 0 0 0,0 0 0 0 0,0 0 0 0 0,-1-1 0 0 0,1 0 0 0 0,-1 0 0 0 0,0-1 0 0 0,-1 0 0 0 0,1 0 0 0 0,-1 0 0 0 0,3-6 0 0 0,-2 3 0 0 0,0 0 0 0 0,0 1 0 0 0,1-1 0 0 0,0 1 0 0 0,0 1 0 0 0,1 0 0 0 0,0 0 0 0 0,0 0 0 0 0,4-1 0 0 0,2-2 0 0 0,-3 4 0 0 0,-10 6 0 0 0,-1 0 0 0 0,1 0 0 0 0,-1 0 0 0 0,0 0 0 0 0,1 0 0 0 0,-1-1 0 0 0,0 1 0 0 0,1 0 0 0 0,-1 0 0 0 0,1 0 0 0 0,-1 0 0 0 0,1 0 0 0 0,-1 0 0 0 0,0 0 0 0 0,1 0 0 0 0,-1 0 0 0 0,1 0 0 0 0,-1 1 0 0 0,0-1 0 0 0,1 0 0 0 0,-1 0 0 0 0,0 0 0 0 0,1 0 0 0 0,-1 1 0 0 0,0-1 0 0 0,1 0 0 0 0,-1 0 0 0 0,0 1 0 0 0,1-1 0 0 0,-1 4 0 0 0,8 14 0 0 0,7 19 0 0 0,-7-24 0 0 0,-7-11 0 0 0,0-1 0 0 0,0 0 0 0 0,-1 0 0 0 0,1 0 0 0 0,0 0 0 0 0,0 1 0 0 0,-1-1 0 0 0,1 0 0 0 0,-1 1 0 0 0,1-1 0 0 0,-1 1 0 0 0,0-1 0 0 0,1 0 0 0 0,-1 1 0 0 0,0 0 0 0 0,0 0 0 0 0,-1-1 0 0 0,1 0 0 0 0,0 1 0 0 0,0-1 0 0 0,0 0 0 0 0,0 1 0 0 0,0-1 0 0 0,0 0 0 0 0,0 1 0 0 0,0-1 0 0 0,1 0 0 0 0,-1 1 0 0 0,0-1 0 0 0,1 0 0 0 0,-1 0 0 0 0,1 1 0 0 0,-1-1 0 0 0,1 0 0 0 0,0 0 0 0 0,0 0 0 0 0,-1 0 0 0 0,1 0 0 0 0,0 0 0 0 0,0 0 0 0 0,0 0 0 0 0,0 0 0 0 0,10 15 0 0 0,-11-14 0 0 0,1 0 0 0 0,0 0 0 0 0,0 0 0 0 0,1 0 0 0 0,-1 0 0 0 0,0-1 0 0 0,1 1 0 0 0,-1-1 0 0 0,1 1 0 0 0,1 1 0 0 0,0-1-197 0 0,0 1 0 0 0,1-1 1 0 0,0 0-1 0 0,-1 0 0 0 0,1 0 0 0 0,0 0 0 0 0,0-1 0 0 0,0 0 0 0 0,0 0 0 0 0,0 0 0 0 0,0 0 0 0 0,0 0 0 0 0,1-1 0 0 0,-1 0 197 0 0,6 0-6802 0 0</inkml:trace>
  <inkml:trace contextRef="#ctx0" brushRef="#br0" timeOffset="2223.012">3166 305 15032 0 0,'0'0'686'0'0,"0"0"-15"0"0,-6 6-375 0 0,-6 6 286 0 0,0-1 0 0 0,-8 5-582 0 0,9-7 638 0 0,0-1-1 0 0,1 2 1 0 0,1-1-1 0 0,-5 7-637 0 0,9-9 36 0 0,1 0 1 0 0,0 0-1 0 0,0 0 0 0 0,0 1 0 0 0,1-1 0 0 0,1 1 0 0 0,-1 0 0 0 0,1 0 0 0 0,0 0 0 0 0,1 0 0 0 0,0 0 0 0 0,0 0 1 0 0,1 0-1 0 0,0 1 0 0 0,1 5-36 0 0,0-11 16 0 0,-1-1 1 0 0,1 0-1 0 0,0 0 0 0 0,0-1 1 0 0,0 1-1 0 0,1 0 1 0 0,-1 0-1 0 0,0 0 1 0 0,0-1-1 0 0,1 1 0 0 0,-1-1 1 0 0,1 1-1 0 0,0-1 1 0 0,-1 1-1 0 0,1-1 1 0 0,0 0-1 0 0,0 0 0 0 0,0 0 1 0 0,0 0-1 0 0,0 0 1 0 0,0-1-1 0 0,0 1 0 0 0,0 0 1 0 0,0-1-1 0 0,0 1 1 0 0,2-1-17 0 0,4 1 7 0 0,1 1 1 0 0,-1-2 0 0 0,1 1 0 0 0,0-1-1 0 0,0-1 1 0 0,1 1-8 0 0,-3-1-428 0 0,1 0-1 0 0,-1 0 1 0 0,1 0 0 0 0,-1-1 0 0 0,1 0-1 0 0,-1 0 1 0 0,0-1 0 0 0,0 0-1 0 0,0 0 1 0 0,0-1 0 0 0,-1 0-1 0 0,0 0 1 0 0,3-2 428 0 0,27-22-2032 0 0,-2 4-14 0 0</inkml:trace>
  <inkml:trace contextRef="#ctx0" brushRef="#br0" timeOffset="2707.089">3466 357 11432 0 0,'-4'1'64'0'0,"-1"0"124"0"0,0 1-1 0 0,0 0 1 0 0,1 0 0 0 0,-1 0 0 0 0,0 0 0 0 0,1 1-1 0 0,-1 0-187 0 0,4-2 168 0 0,0-1 1 0 0,-1 1-1 0 0,1 0 0 0 0,-1 0 0 0 0,1 0 0 0 0,0 0 0 0 0,0 1 0 0 0,0-1 0 0 0,-1 0 1 0 0,1 1-169 0 0,6 7 1933 0 0,-6 16-693 0 0,0-12-774 0 0,1-1-136 0 0,0-10-261 0 0,-1 1-1 0 0,2 0 0 0 0,-1 0 0 0 0,0 0 1 0 0,0 0-1 0 0,1 0 0 0 0,0-1 0 0 0,0 1-68 0 0,1 17 428 0 0,-2-17-301 0 0,0-1 0 0 0,1 0 0 0 0,-1 1 0 0 0,0-1 0 0 0,1 1 0 0 0,-1-1 0 0 0,1 0 0 0 0,0 1-1 0 0,0-1 1 0 0,0 0 0 0 0,0 1-127 0 0,9 16 597 0 0,-9-17-607 0 0,0 0 0 0 0,0 0 0 0 0,-1 0 0 0 0,1 0 1 0 0,0-1-1 0 0,1 1 0 0 0,-1 0 0 0 0,0 0 0 0 0,1-1 0 0 0,-1 1 1 0 0,0 0-1 0 0,1-1 0 0 0,0 0 0 0 0,-1 1 0 0 0,1-1 0 0 0,0 0 1 0 0,0 0-1 0 0,0 0 0 0 0,0 0 0 0 0,0 0 0 0 0,0 0 1 0 0,0-1-1 0 0,0 1 0 0 0,0-1 0 0 0,1 1 10 0 0,2-1 30 0 0,0 1 0 0 0,-1-1 0 0 0,1 0 0 0 0,0-1 0 0 0,-1 1-1 0 0,1-1 1 0 0,-1 0 0 0 0,1 0 0 0 0,-1 0 0 0 0,1-1 0 0 0,-1 0 0 0 0,0 0 0 0 0,0 0 0 0 0,0 0 0 0 0,0 0 0 0 0,0-1 0 0 0,0 0-1 0 0,0 0 1 0 0,-1 0 0 0 0,0 0 0 0 0,1 0 0 0 0,-1-1 0 0 0,0 0-30 0 0,13-18-169 0 0,1 2 0 0 0,13-12 169 0 0,13-17-5 0 0,-42 48 5 0 0,1-1 0 0 0,-1 0 0 0 0,1 1 0 0 0,0-1 0 0 0,0 1 0 0 0,-1 0 0 0 0,1-1 0 0 0,0 1 0 0 0,0 0 0 0 0,0 0 0 0 0,0 0 0 0 0,0 1 0 0 0,0-1 0 0 0,1 0 0 0 0,-1 1 0 0 0,1-1 0 0 0,-2 1 0 0 0,0 0 0 0 0,0 0 0 0 0,0-1 0 0 0,0 1 0 0 0,0 0 0 0 0,0 0 0 0 0,0 0 0 0 0,0 0 0 0 0,0 0 0 0 0,-1 0 0 0 0,1 0 0 0 0,0 1 0 0 0,0-1 0 0 0,0 0 0 0 0,1 1 0 0 0,2 5 0 0 0,-3-4 0 0 0,6 8 0 0 0,-6-9 0 0 0,-1 0 0 0 0,1 1 0 0 0,0-1 0 0 0,0 0 0 0 0,-1 0 0 0 0,1 0 0 0 0,0 0 0 0 0,0 0 0 0 0,0 0 0 0 0,1 0 0 0 0,-1 0 0 0 0,0-1 0 0 0,1 2 0 0 0,0 1 0 0 0,0 0 0 0 0,-1 0 0 0 0,0 0 0 0 0,1 0 0 0 0,-1 1 0 0 0,0-1 0 0 0,-1 1 0 0 0,6 12 0 0 0,0-1 49 0 0,1 1-1 0 0,1-1 0 0 0,0 0 1 0 0,2 2-49 0 0,-6-11 132 0 0,-1 0 1 0 0,0 0-1 0 0,-1 0 1 0 0,1 1-1 0 0,0 4-132 0 0,5 12 239 0 0,0-2-131 0 0,-1 1 0 0 0,-1 0 0 0 0,-1 0 1 0 0,-1 1-1 0 0,0-1 0 0 0,-2 1 0 0 0,-1 0 0 0 0,-1 21-108 0 0,-1-30 0 0 0,0 0 0 0 0,0 0 0 0 0,-1 0 0 0 0,-1-1 0 0 0,0 1 0 0 0,-1-1 0 0 0,-1 1 0 0 0,0-1 0 0 0,-4 6 0 0 0,-1 1 28 0 0,4-7 136 0 0,-1-1 0 0 0,0 0 0 0 0,-9 12-164 0 0,1-4 120 0 0,11-13-182 0 0,-1-1 1 0 0,0 0-1 0 0,0 0 1 0 0,0-1-1 0 0,-1 1 1 0 0,-2 1 61 0 0,-18 14-157 0 0,21-16 162 0 0,-1 0-1 0 0,1-1 0 0 0,-1 0 1 0 0,1 0-1 0 0,-1 0 1 0 0,0 0-1 0 0,0-1 0 0 0,-1 0 1 0 0,1-1-1 0 0,-1 1 1 0 0,1-1-1 0 0,-4 0-4 0 0,4 0 272 0 0,4-2-174 0 0,1 1 1 0 0,0-1-1 0 0,0 0 0 0 0,0 0 1 0 0,0 1-1 0 0,0-1 1 0 0,0 0-1 0 0,-1 0 0 0 0,1 0 1 0 0,0 0-1 0 0,0 0 1 0 0,0 0-1 0 0,0 0 0 0 0,-1-1 1 0 0,1 1-99 0 0,0 0 5 0 0,1 0 1 0 0,-1 0-1 0 0,1 0 1 0 0,0-1-1 0 0,-1 1 1 0 0,1 0-1 0 0,-1 0 1 0 0,1 0-1 0 0,0-1 1 0 0,-1 1-1 0 0,1 0 1 0 0,0 0-1 0 0,0 0 1 0 0,-1-1-1 0 0,1 1 1 0 0,0 0-1 0 0,-1-1 1 0 0,1 1-1 0 0,0 0 1 0 0,0-1-1 0 0,0 1 1 0 0,-1 0-1 0 0,1-1 0 0 0,0 1 1 0 0,0-1-1 0 0,0 1 1 0 0,0 0-1 0 0,0-1 1 0 0,0 1-1 0 0,0 0 1 0 0,0-1-6 0 0,-2-9-5 0 0,0 6-192 0 0,1 0-1 0 0,-1 0 0 0 0,1 0 0 0 0,0 0 1 0 0,1-1-1 0 0,-1 1 0 0 0,0-4 198 0 0,1 6-784 0 0,4-11-3578 0 0,1-6 1826 0 0,-4 15-21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09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159 361 14368 0 0,'0'0'330'0'0,"0"0"45"0"0,-1 1 17 0 0,-25 2 69 0 0,-7 3-305 0 0,31-5-94 0 0,0-1 0 0 0,0 1 1 0 0,0 0-1 0 0,0 0 0 0 0,0 0 0 0 0,0 0 0 0 0,0 0 1 0 0,0 0-1 0 0,1 1 0 0 0,-1-1 0 0 0,1 1 0 0 0,-1-1 1 0 0,1 1-1 0 0,-1 0-62 0 0,0 0 111 0 0,-1 1 0 0 0,1-1 0 0 0,-1 0 0 0 0,1 0 0 0 0,-1-1 0 0 0,0 1 0 0 0,0 0 0 0 0,-2 0-111 0 0,-18 12 662 0 0,22-13-620 0 0,0 0-1 0 0,0 0 1 0 0,1-1-1 0 0,-1 1 0 0 0,0 0 1 0 0,0 0-1 0 0,1 0 1 0 0,-1 0-1 0 0,1 0 0 0 0,-1 0 1 0 0,1 0-1 0 0,-1 0 1 0 0,1 1-1 0 0,0-1 0 0 0,-1 0 1 0 0,1 0-1 0 0,0 0 1 0 0,0 0-1 0 0,0 1-41 0 0,1 5 191 0 0,0-6-173 0 0,-1 0-1 0 0,0-1 1 0 0,0 1-1 0 0,1 0 1 0 0,-1 0 0 0 0,0-1-1 0 0,0 1 1 0 0,0 0 0 0 0,0 0-1 0 0,0-1 1 0 0,0 1-1 0 0,0 0 1 0 0,0 0 0 0 0,0-1-1 0 0,0 1 1 0 0,0 0 0 0 0,-1-1-1 0 0,1 1 1 0 0,0 0-1 0 0,0 0 1 0 0,-1-1 0 0 0,1 1-18 0 0,-4 4 81 0 0,3-4-65 0 0,0-1 0 0 0,0 1 0 0 0,1 0 0 0 0,-1 0-1 0 0,0-1 1 0 0,1 1 0 0 0,-1 0 0 0 0,0 0 0 0 0,1 0 0 0 0,-1 0 0 0 0,1 0 0 0 0,0 0 0 0 0,-1 0 0 0 0,1 0 0 0 0,0 0 0 0 0,0 0-1 0 0,-1 0 1 0 0,1 1 0 0 0,0-1 0 0 0,0 0 0 0 0,0 0 0 0 0,0 0 0 0 0,0 0 0 0 0,1 0 0 0 0,-1 0 0 0 0,0 0 0 0 0,0 0 0 0 0,1 0 0 0 0,-1 0-1 0 0,1 0 1 0 0,-1 1-16 0 0,1-1 14 0 0,0 1 0 0 0,-1 0 0 0 0,1 0 0 0 0,-1-1-1 0 0,0 1 1 0 0,0 0 0 0 0,0 0 0 0 0,0-1 0 0 0,0 1-1 0 0,0 0 1 0 0,0 0 0 0 0,0 0 0 0 0,-1-1 0 0 0,0 3-14 0 0,1-4 2 0 0,0 1-1 0 0,0 0 1 0 0,0-1 0 0 0,0 1 0 0 0,0-1 0 0 0,0 1 0 0 0,0 0 0 0 0,0-1 0 0 0,0 1 0 0 0,0-1 0 0 0,0 1-1 0 0,0 0 1 0 0,0-1 0 0 0,1 1 0 0 0,-1-1 0 0 0,0 1 0 0 0,0-1 0 0 0,1 1 0 0 0,-1-1 0 0 0,0 1 0 0 0,1-1-1 0 0,-1 1 1 0 0,0-1 0 0 0,1 1 0 0 0,0-1-2 0 0,0 1 11 0 0,0 0 1 0 0,0 0-1 0 0,1-1 0 0 0,-1 1 0 0 0,0-1 1 0 0,1 1-1 0 0,-1-1 0 0 0,0 1 0 0 0,1-1 1 0 0,-1 0-1 0 0,1 0-11 0 0,4 1 48 0 0,0-1 0 0 0,0 0 0 0 0,-1 0-1 0 0,1-1 1 0 0,0 0-48 0 0,-2 0 27 0 0,0 0 0 0 0,-1 0 0 0 0,1-1 0 0 0,-1 1 0 0 0,1-1 0 0 0,-1 0-1 0 0,0 0 1 0 0,2-1-27 0 0,16-9 129 0 0,0 3-57 0 0,-15 7-70 0 0,0 0 1 0 0,-1 0-1 0 0,1-1 0 0 0,-1 1 1 0 0,0-1-1 0 0,0-1 0 0 0,4-3-2 0 0,9-4 0 0 0,-16 10 0 0 0,0 0 0 0 0,0 1 0 0 0,0-1 0 0 0,-1 0 0 0 0,1-1 0 0 0,0 1 0 0 0,-1 0 0 0 0,1 0 0 0 0,-1-1 0 0 0,1 1 0 0 0,-1-1 0 0 0,0 1 0 0 0,1-1 0 0 0,-1 1 0 0 0,0-1 0 0 0,0 0 0 0 0,0 0 0 0 0,-1 1 0 0 0,1-1 0 0 0,0-1 0 0 0,0-2-2 0 0,0 0 1 0 0,0 0-1 0 0,-1 1 0 0 0,0-1 0 0 0,0 0 0 0 0,0-1 2 0 0,-1 4 14 0 0,1-1-1 0 0,-1 1 1 0 0,0 0 0 0 0,0-1 0 0 0,0 1-1 0 0,0 0 1 0 0,0 0 0 0 0,0 0-1 0 0,-1 0 1 0 0,1 0 0 0 0,-1 0 0 0 0,0-2-14 0 0,0 2 15 0 0,0 0 0 0 0,0 0 1 0 0,0 1-1 0 0,0-1 0 0 0,0 0 1 0 0,0 0-1 0 0,0 1 0 0 0,-1 0 1 0 0,1-1-1 0 0,-1 1 1 0 0,1 0-1 0 0,-1 0 0 0 0,1 0 1 0 0,-1 0-1 0 0,1 1 0 0 0,-1-1 1 0 0,0 1-1 0 0,1 0 0 0 0,-1-1 1 0 0,0 1-16 0 0,-3-1-69 0 0,-5 0 97 0 0,0 1-1 0 0,1-1 0 0 0,-1 2 0 0 0,0-1 0 0 0,-4 2-27 0 0,14-2 5 0 0,0 1-1 0 0,0-1 0 0 0,1 0 0 0 0,-1 0 0 0 0,0 0 0 0 0,0 0 1 0 0,0 1-1 0 0,1-1 0 0 0,-1 0 0 0 0,0 1 0 0 0,0-1 1 0 0,1 0-1 0 0,-1 1 0 0 0,0-1 0 0 0,1 1 0 0 0,-1-1 1 0 0,0 1-1 0 0,1 0 0 0 0,-1-1 0 0 0,1 1 0 0 0,-1 0 0 0 0,1-1 1 0 0,-1 1-5 0 0,-2 3-19 0 0,-4 0-90 0 0,-4 5-196 0 0,11-9 297 0 0,1 1-1 0 0,-1-1 1 0 0,1 1-1 0 0,-1-1 1 0 0,1 1-1 0 0,-1-1 1 0 0,1 1-1 0 0,0-1 1 0 0,-1 0-1 0 0,1 1 1 0 0,-1-1-1 0 0,1 0 1 0 0,0 0-1 0 0,-1 1 1 0 0,1-1-1 0 0,0 0 9 0 0,10 1-266 0 0,1 0-1 0 0,-1-1 1 0 0,1 0-1 0 0,-1-1 0 0 0,0 0 1 0 0,1-1-1 0 0,4-1 267 0 0,15-2-754 0 0,12-2-1734 0 0,15-4 2488 0 0,-43 7-574 0 0,0 0 0 0 0,0-1 0 0 0,-1-1 0 0 0,1 0 0 0 0,7-5 574 0 0,-3 0-164 0 0,3-2 150 0 0,0 0 0 0 0,7-8 14 0 0,-12 8-157 0 0,4-3 919 0 0,0-1 0 0 0,-2-1-1 0 0,14-16-761 0 0,-28 29 312 0 0,0-1 0 0 0,-1 0 0 0 0,1-1-1 0 0,-1 1 1 0 0,-1-1 0 0 0,1 0-1 0 0,-1 0 1 0 0,-1 0 0 0 0,1 0-1 0 0,-1 0 1 0 0,0-1 0 0 0,-1 1-1 0 0,0-1 1 0 0,0 1 0 0 0,0-4-312 0 0,-1 7 114 0 0,0 3-54 0 0,0 0 1 0 0,0 0-1 0 0,1 0 1 0 0,-1-1 0 0 0,0 1-1 0 0,-1 0 1 0 0,1 0-1 0 0,0-1 1 0 0,0 1-1 0 0,0 0 1 0 0,-1 0 0 0 0,1-1-1 0 0,0 1 1 0 0,-1 0-1 0 0,1 0 1 0 0,-1 0-1 0 0,0 0 1 0 0,1 0 0 0 0,-1 0-1 0 0,0 0 1 0 0,0 0-1 0 0,0 0 1 0 0,1 0-1 0 0,-1 0 1 0 0,0 0 0 0 0,0 1-1 0 0,0-1 1 0 0,0 0-1 0 0,-1 0-60 0 0,-12-7 431 0 0,11 6-317 0 0,0 0 0 0 0,0 0 0 0 0,0 0 1 0 0,0 1-1 0 0,0-1 0 0 0,-1 1 0 0 0,-1-1-114 0 0,4 2 12 0 0,-1 0 0 0 0,1 0 0 0 0,-1 0 0 0 0,0 0 0 0 0,1 0 0 0 0,-1 0 0 0 0,0 0-1 0 0,1 1 1 0 0,-1-1 0 0 0,1 0 0 0 0,-1 1 0 0 0,1 0 0 0 0,-1-1 0 0 0,1 1 0 0 0,-1 0 0 0 0,1 0-1 0 0,0-1 1 0 0,-1 1 0 0 0,0 1-12 0 0,-3 3 0 0 0,0-1 0 0 0,1 1 0 0 0,-1 0 0 0 0,1 1 0 0 0,0-1 0 0 0,1 1 0 0 0,-1 0 0 0 0,1 0 0 0 0,0 0 0 0 0,0 0 0 0 0,1 0 0 0 0,0 1 0 0 0,0-1 0 0 0,-1 7 0 0 0,-2 14 0 0 0,2 0 0 0 0,0 1 0 0 0,2 0 0 0 0,0-17 0 0 0,1 11 0 0 0,1 1 0 0 0,1 0 0 0 0,4 17 0 0 0,-2-13 0 0 0,-1 0 0 0 0,-1 14 0 0 0,1 41 3 0 0,4 5-3 0 0,-1-21 113 0 0,-3 72 158 0 0,3-7-578 0 0,-5-127 332 0 0,-1-3-39 0 0,0 1 1 0 0,0-1-1 0 0,0 0 1 0 0,0 1-1 0 0,0-1 0 0 0,0 1 1 0 0,0-1-1 0 0,-1 0 1 0 0,1 1-1 0 0,-1-1 0 0 0,1 0 1 0 0,-1 0-1 0 0,1 1 14 0 0,-1-2-70 0 0,1 0 0 0 0,-1 1 0 0 0,1-1 0 0 0,0 0 0 0 0,-1 0 0 0 0,1 0 0 0 0,-1 0 0 0 0,1 0 0 0 0,-1 0 0 0 0,1 0 0 0 0,0 0 0 0 0,-1 0 0 0 0,1 0 0 0 0,-1-1-1 0 0,1 1 1 0 0,0 0 0 0 0,-1 0 0 0 0,1 0 0 0 0,-1 0 0 0 0,1-1 0 0 0,0 1 0 0 0,-1 0 0 0 0,1 0 0 0 0,0-1 70 0 0,-1 1-156 0 0,-11-7-944 0 0,-1-1-11 0 0</inkml:trace>
  <inkml:trace contextRef="#ctx0" brushRef="#br0" timeOffset="321.492">285 569 13824 0 0,'-14'-19'629'0'0,"14"18"-587"0"0,-1-1 0 0 0,0 1 0 0 0,1 0 0 0 0,0 0 0 0 0,-1 0 0 0 0,1 0 0 0 0,0-1 0 0 0,0 1 0 0 0,0 0 0 0 0,0 0 0 0 0,-1-1 0 0 0,2 1 0 0 0,-1 0 0 0 0,0 0 0 0 0,0 0 0 0 0,0-1 0 0 0,1 1 0 0 0,-1 0 0 0 0,0 0 0 0 0,1 0 0 0 0,-1 0 0 0 0,1-1-42 0 0,0 0 110 0 0,0 1 0 0 0,-1-1 1 0 0,1 1-1 0 0,0-1 1 0 0,0 1-1 0 0,0 0 0 0 0,0-1 1 0 0,0 1-1 0 0,1 0 1 0 0,-1 0-1 0 0,0 0 0 0 0,0 0 1 0 0,1 0-1 0 0,0 0-110 0 0,8-3 489 0 0,0 2 0 0 0,1-1 1 0 0,-1 1-1 0 0,0 1 0 0 0,11-1-489 0 0,54 3-32 0 0,-25 1 111 0 0,27-1-79 0 0,2 0 0 0 0,31-6 0 0 0,-29-4-3739 0 0,15-7 3739 0 0,-31 2-5796 0 0</inkml:trace>
  <inkml:trace contextRef="#ctx0" brushRef="#br0" timeOffset="636.382">1677 137 9216 0 0,'0'0'706'0'0,"-4"8"-156"0"0,4-2 561 0 0,-1-1 1 0 0,0 0 0 0 0,-1 1 0 0 0,1-1 0 0 0,-1 0-1 0 0,-2 5-1111 0 0,-4 12 1361 0 0,3-8-1152 0 0,0-1 0 0 0,-1 0 0 0 0,-1 0 0 0 0,0 0 0 0 0,-3 3-209 0 0,-6 10 226 0 0,7-11-31 0 0,-1-1-1 0 0,0 0 0 0 0,-1 0 1 0 0,-1-1-1 0 0,0-1 1 0 0,-10 8-195 0 0,-14 10 538 0 0,-36 21-538 0 0,67-47 0 0 0,-1-1 0 0 0,0 1 0 0 0,0-1 0 0 0,0 0 0 0 0,-1 0 0 0 0,1 0 0 0 0,-1-1 0 0 0,1 0 0 0 0,-1-1 0 0 0,0 1 0 0 0,0-1 0 0 0,1-1 0 0 0,-1 1 0 0 0,0-1 0 0 0,0 0 0 0 0,0-1 0 0 0,0 1 0 0 0,0-1 0 0 0,0-1 0 0 0,-4-1 0 0 0,10 3 1 0 0,-15-6-35 0 0,0 0-1 0 0,0-1 0 0 0,1-1 1 0 0,-5-3 34 0 0,16 8-66 0 0,0 0 0 0 0,0 0 0 0 0,0 0 0 0 0,1 0 0 0 0,-1 0 1 0 0,1-1-1 0 0,0 0 0 0 0,0 1 0 0 0,0-1 0 0 0,1 0 0 0 0,-1-1 0 0 0,1 1 1 0 0,0 0-1 0 0,0-1 0 0 0,1 1 0 0 0,-1-1 0 0 0,0-3 66 0 0,1 2-173 0 0,0 0-1 0 0,0-1 0 0 0,0 1 1 0 0,1 0-1 0 0,0 0 1 0 0,0 0-1 0 0,1 0 1 0 0,0-1-1 0 0,0 1 1 0 0,0-2 173 0 0,1 4-73 0 0,0 0 0 0 0,-1 1 0 0 0,1-1 0 0 0,0 0 0 0 0,1 1 0 0 0,-1-1 0 0 0,1 1 0 0 0,-1 0 0 0 0,1 0 0 0 0,0 0 0 0 0,0 0 0 0 0,0 0 0 0 0,1 1-1 0 0,-1-1 1 0 0,3 0 73 0 0,-3 1-5 0 0,0 0 0 0 0,0 1-1 0 0,0 0 1 0 0,1 0 0 0 0,-1 0-1 0 0,0 0 1 0 0,0 1 0 0 0,1-1-1 0 0,-1 1 1 0 0,0-1 0 0 0,1 1-1 0 0,-1 0 1 0 0,0 1 0 0 0,4 0 5 0 0,6 1 116 0 0,1 1 1 0 0,-1 1 0 0 0,2 1-117 0 0,7 1 399 0 0,-5 0-119 0 0,1 1 0 0 0,-1 1 0 0 0,0 1-1 0 0,3 2-279 0 0,14 8 230 0 0,17 12-41 0 0,-33-19-260 0 0,19 9 71 0 0,-21-12 266 0 0,-1 1 0 0 0,0 0 0 0 0,0 1 0 0 0,-1 0 0 0 0,3 5-266 0 0,13 6 526 0 0,-23-18-512 0 0,-1 0 0 0 0,0 1-1 0 0,0 0 1 0 0,0 0 0 0 0,0 1-1 0 0,1 1-13 0 0,34 34-288 0 0,-32-33 184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14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17 11976 0 0,'0'0'266'0'0,"9"-12"668"0"0,-3 8-744 0 0,-5 4 282 0 0,-1 0 140 0 0,-5 0-370 0 0,0 1 0 0 0,0-1-1 0 0,1 1 1 0 0,-1 1 0 0 0,0-1-1 0 0,1 1 1 0 0,-1 0 0 0 0,1 0-1 0 0,0 0 1 0 0,-1 0 0 0 0,1 1-1 0 0,0 0 1 0 0,0 0 0 0 0,1 0-1 0 0,-4 3-241 0 0,-1 2 143 0 0,1 0 1 0 0,0 0-1 0 0,0 0 0 0 0,1 1 0 0 0,0 0 0 0 0,-3 6-143 0 0,2-2 78 0 0,-1-2 0 0 0,-6 9-78 0 0,9-14 5 0 0,0 1 0 0 0,0-1 1 0 0,1 1-1 0 0,0-1 1 0 0,0 1-1 0 0,1 0 0 0 0,0 1 1 0 0,0-1-1 0 0,1 0 0 0 0,-2 7-5 0 0,3 3 0 0 0,1-1 0 0 0,0 1 0 0 0,1-1 0 0 0,1 1 0 0 0,2 5 0 0 0,-4-20 0 0 0,2 5 0 0 0,0 0 0 0 0,1 0 0 0 0,0 0 0 0 0,0 0 0 0 0,0 0 0 0 0,1-1 0 0 0,0 0 0 0 0,1 0 0 0 0,0 1 0 0 0,14 24 0 0 0,-12-21-25 0 0,0 1-1 0 0,1-1 0 0 0,4 5 26 0 0,13 16-11 0 0,-3 1 140 0 0,4 13-129 0 0,-21-35 102 0 0,0 0 0 0 0,0 0 1 0 0,-1 0-1 0 0,-1 1 1 0 0,0 0-1 0 0,2 8-102 0 0,-5-16 37 0 0,0 0 1 0 0,0-1-1 0 0,0 1 0 0 0,-1 0 0 0 0,1 0 1 0 0,0-1-1 0 0,-1 1 0 0 0,0-1 0 0 0,0 1 1 0 0,0 0-1 0 0,0-1 0 0 0,0 0 1 0 0,0 1-1 0 0,-1-1 0 0 0,1 0 0 0 0,-1 1 1 0 0,1-1-1 0 0,-1 0 0 0 0,0 0 0 0 0,-1 0-37 0 0,-2 1 75 0 0,0 0-1 0 0,-1 0 0 0 0,1-1 0 0 0,-1 1 1 0 0,0-1-1 0 0,1-1 0 0 0,-1 1 0 0 0,0-1 0 0 0,0 0 1 0 0,0-1-1 0 0,0 1 0 0 0,0-1 0 0 0,0 0 1 0 0,0-1-1 0 0,0 0 0 0 0,0 1 0 0 0,0-2 1 0 0,0 1-1 0 0,-1-1-74 0 0,-3-1 91 0 0,1 0 1 0 0,1-1-1 0 0,-1 0 0 0 0,0 0 1 0 0,1 0-1 0 0,0-1 1 0 0,0-1-1 0 0,0 1 0 0 0,1-1 1 0 0,0-1-1 0 0,-6-6-91 0 0,9 8 96 0 0,1 0-1 0 0,0 1 1 0 0,1-1 0 0 0,-1 0-1 0 0,1-1 1 0 0,0 1-1 0 0,0-3-95 0 0,-8-16 467 0 0,9 19-444 0 0,0 0 0 0 0,0 0 0 0 0,1 0 0 0 0,0 1 0 0 0,-1-1-1 0 0,2 0 1 0 0,-1 0 0 0 0,0 0 0 0 0,1 0 0 0 0,0 0 0 0 0,0 0 0 0 0,1 1-1 0 0,-1-1 1 0 0,2-1-23 0 0,0 0-117 0 0,0 0 0 0 0,1 0-1 0 0,-1 1 1 0 0,1-1 0 0 0,1 1-1 0 0,-1 0 1 0 0,1 0 0 0 0,0 0 0 0 0,0 0-1 0 0,1 1 1 0 0,-1 0 0 0 0,1 0-1 0 0,0 1 1 0 0,0-1 0 0 0,0 1 117 0 0,15-6-904 0 0,1 0 1 0 0,1 1-1 0 0,15-2 904 0 0,-24 6-235 0 0,22-7-1332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1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0 14280 0 0,'-10'1'1528'0'0,"3"5"-1066"0"0,0 0 0 0 0,0 0 0 0 0,0 1 0 0 0,1 0 1 0 0,0 0-1 0 0,1 1 0 0 0,-3 2-462 0 0,-8 12 162 0 0,3-7 50 0 0,-1 0 0 0 0,-1-1 0 0 0,0-1 0 0 0,-11 7-212 0 0,-68 41 728 0 0,45-31-162 0 0,2 2-566 0 0,20-11 130 0 0,-19 13 127 0 0,38-29-193 0 0,0 0 0 0 0,-1-1 0 0 0,1 0 0 0 0,-1-1 0 0 0,-4 1-64 0 0,12-4 7 0 0,0 0 0 0 0,0 0 0 0 0,0 0-1 0 0,0 0 1 0 0,0 0 0 0 0,0 0 0 0 0,0 0 0 0 0,0 0 0 0 0,0 0-1 0 0,1-1 1 0 0,-1 1 0 0 0,0 0 0 0 0,0-1 0 0 0,0 1 0 0 0,1-1-1 0 0,-1 1 1 0 0,0-1 0 0 0,0 1 0 0 0,1-1 0 0 0,-1 1 0 0 0,0-1-1 0 0,1 0 1 0 0,-1 0 0 0 0,1 1 0 0 0,-1-1 0 0 0,1 0 0 0 0,-1 0 0 0 0,1 1-1 0 0,-1-1 1 0 0,1 0 0 0 0,0 0 0 0 0,-1 0 0 0 0,1 0 0 0 0,0 0-7 0 0,-2-6 51 0 0,0 1 0 0 0,0-1 0 0 0,1 0 0 0 0,0-1-51 0 0,0 5 44 0 0,1-1-32 0 0,0 0-1 0 0,0 1 1 0 0,0-1 0 0 0,1 0-1 0 0,-1 0 1 0 0,1 1-1 0 0,0-1 1 0 0,0 1-1 0 0,0-1 1 0 0,1 1-1 0 0,-1-1 1 0 0,1 1 0 0 0,0-1-1 0 0,0 1 1 0 0,0 0-1 0 0,1-1-11 0 0,2-3-29 0 0,1 0 0 0 0,-1 1 0 0 0,1 0 0 0 0,0 0 0 0 0,1 1 0 0 0,6-5 29 0 0,-6 6-6 0 0,1-1-1 0 0,0 1 1 0 0,0 1 0 0 0,0 0 0 0 0,1 0-1 0 0,-1 0 1 0 0,1 1 0 0 0,0 0 0 0 0,-1 1-1 0 0,1 0 1 0 0,0 0 0 0 0,0 1 0 0 0,0 0-1 0 0,0 1 1 0 0,0 0 0 0 0,-1 0 0 0 0,1 1-1 0 0,0 0 1 0 0,-1 1 0 0 0,1-1 0 0 0,-1 2-1 0 0,0-1 1 0 0,0 1 0 0 0,0 0 0 0 0,-1 1-1 0 0,3 1 7 0 0,-5-2-2 0 0,0 0 0 0 0,0 0 0 0 0,-1 0 0 0 0,1 1 0 0 0,-1 0 0 0 0,0-1 0 0 0,0 1 1 0 0,-1 1-1 0 0,1-1 0 0 0,-1 1 0 0 0,1 3 2 0 0,4 9-35 0 0,-2 0 1 0 0,0 1-1 0 0,0 1 35 0 0,0 2-23 0 0,8 19 23 0 0,-6-30-781 0 0,-1-6-3866 0 0,-6-5 3845 0 0,4 3-6075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15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14112 0 0,'35'-11'870'0'0,"0"1"0"0"0,1 3 0 0 0,0 0 0 0 0,5 2-870 0 0,4-2 495 0 0,80-8 522 0 0,-101 13-852 0 0,-8 0-585 0 0,29-2-319 0 0,-16 4-4543 0 0,-13 3-250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1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6912 0 0,'0'0'528'0'0,"0"9"-320"0"0,0-8 100 0 0,0 0-1 0 0,0 0 1 0 0,0 1 0 0 0,0-1 0 0 0,0 0 0 0 0,0 0-1 0 0,0 1 1 0 0,0-1 0 0 0,0 0 0 0 0,1 0 0 0 0,-1 1-1 0 0,1-1 1 0 0,-1 0 0 0 0,1 0 0 0 0,-1 0-1 0 0,1 0 1 0 0,0 0 0 0 0,-1 0 0 0 0,1 0 0 0 0,0 0-1 0 0,0 0 1 0 0,0 0 0 0 0,0 0 0 0 0,0 0 0 0 0,0-1-1 0 0,0 1 1 0 0,0 0 0 0 0,0-1 0 0 0,0 1 0 0 0,0-1-1 0 0,0 1 1 0 0,0-1 0 0 0,1 1 0 0 0,0-1-308 0 0,7 4 190 0 0,1-1 0 0 0,1 0 0 0 0,-1-1 1 0 0,0 0-1 0 0,1-1 0 0 0,2 0-190 0 0,28 0 325 0 0,0-3 0 0 0,0-1 0 0 0,0-2 0 0 0,0-1 0 0 0,20-8-325 0 0,45-2 296 0 0,-69 8-152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2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0 427 15664 0 0,'0'0'356'0'0,"0"0"49"0"0,2 0 21 0 0,41 1 106 0 0,-27-2-39 0 0,1 1 0 0 0,-1 0 0 0 0,16 3-493 0 0,-15-1 227 0 0,0 0 0 0 0,1-2 0 0 0,7 0-227 0 0,26-2 192 0 0,-31 2-934 0 0,-1-1-1 0 0,9-2 743 0 0,-15 2-6538 0 0</inkml:trace>
  <inkml:trace contextRef="#ctx0" brushRef="#br0" timeOffset="552.747">377 236 9216 0 0,'0'0'421'0'0,"0"0"-12"0"0,1-1-263 0 0,2-3 632 0 0,1-1 1 0 0,-1 1-1 0 0,1 0 0 0 0,0 1 1 0 0,0-1-1 0 0,1 1 1 0 0,-1 0-1 0 0,3-2-778 0 0,2 0 943 0 0,1 1 1 0 0,-1 0-1 0 0,6 0-943 0 0,4-3 326 0 0,-5 3 53 0 0,0 1-1 0 0,0 1 0 0 0,0 0 0 0 0,0 1 1 0 0,15 0-379 0 0,-9 0 264 0 0,-16 1-295 0 0,31-2 632 0 0,-1 2 0 0 0,0 1 0 0 0,30 5-601 0 0,-36-2 17 0 0,3 1-272 0 0,16 5 255 0 0,-23-6 63 0 0,1 0 1 0 0,0-2 0 0 0,0 0-1 0 0,10-2-63 0 0,14 0 0 0 0,39-6 0 0 0,-56 1-241 0 0,29-9 241 0 0,-59 13-133 0 0,-1 1 78 0 0,0 0-1 0 0,0 0 1 0 0,-1 0 0 0 0,1 0 0 0 0,0 0-1 0 0,-1-1 1 0 0,1 1 0 0 0,0 0 0 0 0,-1 0-1 0 0,1-1 1 0 0,0 1 0 0 0,-1 0 0 0 0,1-1-1 0 0,0 1 1 0 0,-1 0 0 0 0,1-1 0 0 0,-1 1-1 0 0,1-1 1 0 0,-1 1 0 0 0,1-1 0 0 0,-1 1-1 0 0,1-1 1 0 0,-1 1 0 0 0,0-1 0 0 0,1 0-1 0 0,-1 1 1 0 0,0-1 0 0 0,1 0 0 0 0,-1 1-1 0 0,0-1 56 0 0,0 0-693 0 0,-14-2-4282 0 0,-9 0 2530 0 0,-11 4 386 0 0,0 2 0 0 0,-33 7 2059 0 0,47-6-1 0 0,1 1 1 0 0,-1 0 0 0 0,1 2-1 0 0,-4 1 1 0 0,13-3 728 0 0,0 0 0 0 0,1 0-1 0 0,-1 1 1 0 0,1 0 0 0 0,0 1-1 0 0,0 0 1 0 0,1 0 0 0 0,-3 4-728 0 0,1 0 774 0 0,1 1 1 0 0,0 0 0 0 0,1 1 0 0 0,1-1-1 0 0,0 1 1 0 0,1 1 0 0 0,0-1 0 0 0,-3 12-775 0 0,5-12 58 0 0,1 1-1 0 0,0 0 1 0 0,0 3-58 0 0,2-5 264 0 0,0-1-1 0 0,0 1 0 0 0,2 0-263 0 0,-1-7 118 0 0,0-1-1 0 0,1 0 0 0 0,-1 0 0 0 0,1 1 1 0 0,0-1-1 0 0,1 0 0 0 0,-1 0 0 0 0,1 0 1 0 0,1 3-118 0 0,-1-4 0 0 0,1-1 0 0 0,-1 1 0 0 0,1-1 1 0 0,0 1-1 0 0,-1-1 0 0 0,1 0 0 0 0,0 0 1 0 0,0 0-1 0 0,1-1 0 0 0,-1 1 0 0 0,0-1 1 0 0,0 0-1 0 0,1 0 0 0 0,-1 0 1 0 0,1 0-1 0 0,-1 0 0 0 0,2 0-156 0 0,1 0 0 0 0,-1 0 0 0 0,1-1 0 0 0,-1 1 0 0 0,1-1 0 0 0,-1 0 0 0 0,0-1 0 0 0,1 1 0 0 0,-1-1 0 0 0,1 0 156 0 0,1-3-1010 0 0</inkml:trace>
  <inkml:trace contextRef="#ctx0" brushRef="#br0" timeOffset="884.977">1149 458 15664 0 0,'-5'-5'289'0'0,"-3"-7"839"0"0,9 12-1112 0 0,-1-1 1 0 0,1 1-1 0 0,0-1 0 0 0,-1 1 1 0 0,1 0-1 0 0,-1-1 1 0 0,1 1-1 0 0,0 0 0 0 0,-1 0 1 0 0,1-1-1 0 0,0 1 1 0 0,-1 0-1 0 0,1 0 0 0 0,0 0 1 0 0,-1 0-1 0 0,1 0 0 0 0,0 0-16 0 0,7-1 264 0 0,0 1-1 0 0,0 0 0 0 0,0 0 0 0 0,1 1 0 0 0,-1 0 0 0 0,0 1 0 0 0,-1 0 0 0 0,1 0 0 0 0,0 0 1 0 0,0 1-1 0 0,-1 0 0 0 0,0 1 0 0 0,0-1 0 0 0,0 2 0 0 0,3 1-263 0 0,-8-4 30 0 0,1 0 0 0 0,0 0 0 0 0,-1 1 0 0 0,1-1 0 0 0,-1 1 0 0 0,0-1 0 0 0,0 1 0 0 0,0 0 0 0 0,0 0 0 0 0,-1 0-1 0 0,1 0 1 0 0,-1 0 0 0 0,2 4-30 0 0,-2-2 27 0 0,1 0-1 0 0,-1 0 0 0 0,0 0 1 0 0,0 0-1 0 0,-1 0 1 0 0,0 0-1 0 0,0 1 0 0 0,0-1 1 0 0,0 1-27 0 0,-2-2-7 0 0,1 0 0 0 0,-1 0-1 0 0,1 0 1 0 0,-1-1 0 0 0,-1 1 0 0 0,1 0 0 0 0,0-1 0 0 0,-3 3 7 0 0,-5 9 78 0 0,2-1 407 0 0,2-10-349 0 0</inkml:trace>
  <inkml:trace contextRef="#ctx0" brushRef="#br0" timeOffset="885.977">1279 763 23551 0 0,'56'0'-69'0'0,"-16"-3"124"0"0,-30 3-53 0 0,0-1 1 0 0,0 0 0 0 0,0 0-1 0 0,0-1 1 0 0,0 0 0 0 0,0-1-1 0 0,8-4-2 0 0,-6 2 66 0 0,0 0-481 0 0,0 0 1 0 0,-1-1-1 0 0,0 0 1 0 0,0-1-1 0 0,0 0 1 0 0,9-9 414 0 0,7-10-1648 0 0,-1-2-15 0 0</inkml:trace>
  <inkml:trace contextRef="#ctx0" brushRef="#br0" timeOffset="1240.253">1732 3 5064 0 0,'0'0'232'0'0,"2"0"-14"0"0,25-1 4001 0 0,-20 0-3408 0 0,0 1 1 0 0,0 0-1 0 0,0 0 1 0 0,0 0-1 0 0,0 1 1 0 0,0 0-1 0 0,0 0 0 0 0,0 1 1 0 0,0 0-1 0 0,3 2-811 0 0,3 1 565 0 0,1 1-1 0 0,-1 1 1 0 0,0 0-1 0 0,-1 1 0 0 0,0 0 1 0 0,0 1-1 0 0,2 2-564 0 0,13 13 863 0 0,-20-19-734 0 0,0 1 1 0 0,-1-1 0 0 0,0 2-1 0 0,0-1 1 0 0,0 1-130 0 0,1 2 74 0 0,0 0-54 0 0,0 0-1 0 0,0 1 0 0 0,0 0 1 0 0,-2 1-1 0 0,1-1 1 0 0,-1 1-1 0 0,0 3-19 0 0,-1-3 60 0 0,-1-1 0 0 0,-1 1 0 0 0,1 1 0 0 0,-2-1 0 0 0,0 0 0 0 0,0 0 0 0 0,-1 1 0 0 0,0-1 0 0 0,-1 0 0 0 0,-1 1 0 0 0,0-1 0 0 0,0 0 0 0 0,-1 0 0 0 0,0 0 0 0 0,-2 1-60 0 0,-6 20 166 0 0,8-20-95 0 0,-2 0-1 0 0,1 0 0 0 0,-2-1 1 0 0,1 0-1 0 0,-2 0 0 0 0,-4 8-70 0 0,2-7 44 0 0,0-1 0 0 0,-1 0 0 0 0,0 0-1 0 0,-1 0 1 0 0,0-2 0 0 0,-1 1 0 0 0,0-1-1 0 0,0-1 1 0 0,-1 0 0 0 0,0-1 0 0 0,0-1 0 0 0,-3 1-44 0 0,-90 30 42 0 0,75-27-2386 0 0,0 0-3424 0 0,12-5-1743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19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17423 0 0,'0'0'795'0'0,"0"0"-16"0"0,0 0-459 0 0,0 0-99 0 0,-6 7 256 0 0,-5 7-237 0 0,2 1 0 0 0,0 1-1 0 0,0-1 1 0 0,1 2-1 0 0,1-1 1 0 0,1 1 0 0 0,0 1-240 0 0,-5 21 548 0 0,1 0 0 0 0,2 0 0 0 0,2 3-548 0 0,4-27 10 0 0,1 1 1 0 0,1-1-1 0 0,1 0 1 0 0,0 0-1 0 0,1 0 0 0 0,0 0 1 0 0,4 13-11 0 0,-4-24 5 0 0,-1-1-1 0 0,1 1 1 0 0,0 0 0 0 0,0 0 0 0 0,0-1-1 0 0,1 0 1 0 0,-1 1 0 0 0,1-1 0 0 0,0 0-1 0 0,0 0 1 0 0,0 0 0 0 0,0-1 0 0 0,0 1 0 0 0,1-1-1 0 0,-1 1 1 0 0,1-1 0 0 0,-1 0 0 0 0,1-1-1 0 0,0 1 1 0 0,0-1 0 0 0,2 1-5 0 0,7 2-188 0 0,1 0 1 0 0,-1-1 0 0 0,1-1-1 0 0,0-1 1 0 0,11 1 187 0 0,4-2-1313 0 0,1 0-3987 0 0,-5-2-1572 0 0</inkml:trace>
  <inkml:trace contextRef="#ctx0" brushRef="#br0" timeOffset="340.771">418 150 15320 0 0,'0'-2'94'0'0,"0"0"1"0"0,1 1 0 0 0,-1-1 0 0 0,1 0 0 0 0,-1 1 0 0 0,1-1-1 0 0,0 0 1 0 0,0 1 0 0 0,0-1 0 0 0,0 1 0 0 0,0-1 0 0 0,0 1 0 0 0,0-1-1 0 0,0 1 1 0 0,0 0 0 0 0,1-1 0 0 0,-1 1 0 0 0,1 0 0 0 0,-1 0-1 0 0,1 0 1 0 0,-1 0 0 0 0,1 0-95 0 0,6-3 358 0 0,0 0 0 0 0,1 0-1 0 0,6-2-357 0 0,-12 5 266 0 0,11-4 88 0 0,1 1 0 0 0,0 1 0 0 0,0 0 0 0 0,0 1 0 0 0,0 0 0 0 0,0 1 0 0 0,9 1-354 0 0,-1 2 351 0 0,-1 0 0 0 0,1 1-1 0 0,-1 0 1 0 0,18 7-351 0 0,-28-6 189 0 0,-1 1 1 0 0,0 0 0 0 0,2 1-190 0 0,-6-2 33 0 0,-1-1 0 0 0,1 0 1 0 0,1 0-1 0 0,-1 0 1 0 0,0-1-1 0 0,1 0 0 0 0,-1 0 1 0 0,1-1-1 0 0,2 0-33 0 0,10 0 0 0 0,16-1-294 0 0,-14-3 133 0 0,-9 2 174 0 0,0-1 1 0 0,0 0-1 0 0,0 0 0 0 0,-1-2 0 0 0,1 1 0 0 0,0-2-13 0 0,-7 2-491 0 0,5-2-407 0 0,-6-2-4847 0 0,-1-1-1136 0 0</inkml:trace>
  <inkml:trace contextRef="#ctx0" brushRef="#br0" timeOffset="621.308">846 84 6912 0 0,'0'0'314'0'0,"-13"6"116"0"0,8-3 291 0 0,1 1 0 0 0,-1 0 0 0 0,1 1 0 0 0,1-1 0 0 0,-1 1 0 0 0,0-1 0 0 0,1 1 0 0 0,0 0 0 0 0,0 1 0 0 0,1-1 0 0 0,-2 4-721 0 0,-15 25 1660 0 0,16-30-1428 0 0,1 1 0 0 0,-1-1 0 0 0,1 1 0 0 0,0 0 0 0 0,0 0 0 0 0,0 0 0 0 0,0 0 0 0 0,1 0 0 0 0,0 0 0 0 0,0 0 0 0 0,0 4-232 0 0,-4 17 787 0 0,3-21-638 0 0,0 1-1 0 0,1 0 1 0 0,0 0 0 0 0,0-1 0 0 0,1 1-149 0 0,-1 14 38 0 0,1-14 109 0 0,0 0 1 0 0,0 0-1 0 0,0 0 1 0 0,1 0-1 0 0,0 0 1 0 0,0 0 0 0 0,1 2-148 0 0,1 3 439 0 0,1 2-94 0 0,0 0 0 0 0,4 8-345 0 0,-7-18-1 0 0,1 0 0 0 0,0 0 0 0 0,0 1 1 0 0,0-1-1 0 0,0 0 0 0 0,0-1 0 0 0,1 1 0 0 0,-1 0 0 0 0,1-1 0 0 0,0 1 0 0 0,0-1 0 0 0,0 0 1 0 0,9 9 0 0 0,-11-10 0 0 0,0 0 0 0 0,0 0 0 0 0,0 0 0 0 0,0 0 0 0 0,0-1 0 0 0,0 1 0 0 0,0 0 0 0 0,0-1 0 0 0,0 1 0 0 0,0 0 0 0 0,0-1 0 0 0,0 1 0 0 0,1-1 0 0 0,-1 0 0 0 0,0 1 0 0 0,0-1 0 0 0,0 0 0 0 0,1 0 0 0 0,-1 0 0 0 0,0 0 0 0 0,2 0 0 0 0,3 1-349 0 0,1-1 0 0 0,0-1 0 0 0,0 1 0 0 0,0-1 0 0 0,0-1-1 0 0,0 1 1 0 0,-1-1 0 0 0,1 0 349 0 0,4-3-1023 0 0</inkml:trace>
  <inkml:trace contextRef="#ctx0" brushRef="#br0" timeOffset="879.406">1104 345 9672 0 0,'13'2'748'0'0,"-12"-1"-461"0"0,0 0 0 0 0,-1 0 0 0 0,1 1 0 0 0,-1-1 1 0 0,1 0-1 0 0,-1 0 0 0 0,1 1 0 0 0,-1-1 0 0 0,0 0 0 0 0,0 1 1 0 0,1-1-1 0 0,-1 0 0 0 0,0 1 0 0 0,0-1-287 0 0,0 2 889 0 0,1 4 230 0 0,0-4-821 0 0,0 0 0 0 0,-1 0-1 0 0,1 0 1 0 0,-1 0 0 0 0,0 0 0 0 0,0 0-1 0 0,0 0 1 0 0,-1 2-298 0 0,1 2 434 0 0,-1 0 0 0 0,1 0 0 0 0,0 0 0 0 0,1 6-434 0 0,-1 22 1321 0 0,-1-15-488 0 0,-2 10-167 0 0,3-26-771 0 0,-1 1 0 0 0,1 0-1 0 0,0 0 1 0 0,0 0 0 0 0,0 0 105 0 0,-1 18 67 0 0,1-16 81 0 0,2-6-7351 0 0,5-4 371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1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0 308 11976 0 0,'0'0'546'0'0,"12"-9"204"0"0,-10 0-488 0 0,-2 9-236 0 0,0-1 0 0 0,0 1 0 0 0,0-1 0 0 0,0 1 0 0 0,0-1 0 0 0,0 1 0 0 0,0-1 0 0 0,1 1 0 0 0,-1 0 0 0 0,0-1 0 0 0,0 1 0 0 0,0-1 0 0 0,0 1 0 0 0,1-1 0 0 0,-1 1 0 0 0,0 0 0 0 0,0-1 0 0 0,1 1 0 0 0,-1 0 0 0 0,0-1 0 0 0,1 1 0 0 0,-1 0 0 0 0,0-1 0 0 0,1 1 0 0 0,-1 0 0 0 0,1 0-26 0 0,5-5 529 0 0,0 1 0 0 0,0 0 0 0 0,0 1 0 0 0,0-1 0 0 0,1 1-1 0 0,5-2-528 0 0,5-3 820 0 0,-15 7-698 0 0,1 0-1 0 0,-1-1 0 0 0,1 1 1 0 0,0 0-1 0 0,-1 0 0 0 0,1 0 1 0 0,0 1-122 0 0,8-3 317 0 0,0 2 0 0 0,0 0 1 0 0,0 0-1 0 0,0 1 0 0 0,8 0-317 0 0,-13 1 93 0 0,1 0-1 0 0,-1 1 1 0 0,0-1-1 0 0,0 1 0 0 0,-1 0 1 0 0,1 1-1 0 0,0-1 0 0 0,-1 1 1 0 0,1 0-1 0 0,-1 1 0 0 0,0-1-92 0 0,2 2 58 0 0,-2-2-35 0 0,0 1 0 0 0,0 0 1 0 0,0 0-1 0 0,-1 0 0 0 0,2 2-23 0 0,-5-5 1 0 0,0 0 0 0 0,0 0-1 0 0,-1 0 1 0 0,1 0-1 0 0,0 0 1 0 0,-1 0 0 0 0,1 0-1 0 0,-1 0 1 0 0,1 1 0 0 0,-1-1-1 0 0,0 0 1 0 0,1 0-1 0 0,-1 0 1 0 0,0 0 0 0 0,0 1-1 0 0,0-1 1 0 0,0 0-1 0 0,0 0 1 0 0,0 0 0 0 0,0 1-1 0 0,0-1 1 0 0,0 0 0 0 0,-1 0-1 0 0,1 0 1 0 0,0 0-1 0 0,-1 1 1 0 0,1-1 0 0 0,-1 0-1 0 0,0 0 0 0 0,-5 9-4 0 0,4-8-9 0 0,0 0 0 0 0,1 0-1 0 0,-1 0 1 0 0,1 1 0 0 0,0-1-1 0 0,0 0 1 0 0,0 1 0 0 0,0 0 13 0 0,-1 2 28 0 0,-1 1 0 0 0,1-1 0 0 0,-1 0 1 0 0,0 0-1 0 0,0-1 0 0 0,-1 1 0 0 0,1 0 1 0 0,-1-1-1 0 0,0 0 0 0 0,0 0 0 0 0,-1 0 0 0 0,1-1 1 0 0,-1 1-29 0 0,-25 24 807 0 0,20-17-596 0 0,-1-1 0 0 0,-11 9-211 0 0,13-12-130 0 0,0 1-1 0 0,0 0 0 0 0,1 0 0 0 0,-7 10 131 0 0,-6 1 117 0 0,14-9-74 0 0,5-7-40 0 0,0 1 25 0 0,0 1 0 0 0,0-1 0 0 0,1 0 0 0 0,-1 0 0 0 0,0 4-28 0 0,2-7 7 0 0,0 0 1 0 0,0 0-1 0 0,0 0 1 0 0,0-1 0 0 0,0 1-1 0 0,0 0 1 0 0,0 0 0 0 0,0 0-1 0 0,0 0 1 0 0,1 0 0 0 0,-1 0-1 0 0,0 0 1 0 0,1 0 0 0 0,-1 0-1 0 0,1-1 1 0 0,-1 1 0 0 0,0 0-1 0 0,1 0 1 0 0,0 0 0 0 0,-1-1-1 0 0,1 1 1 0 0,0 0 0 0 0,-1-1-1 0 0,1 1 1 0 0,0 0 0 0 0,-1-1-1 0 0,2 1-7 0 0,-2-1 4 0 0,0 0 0 0 0,0 0 0 0 0,1 1 0 0 0,-1-1 0 0 0,0 0 0 0 0,0 0 0 0 0,0 0 0 0 0,1 0 0 0 0,-1 1 0 0 0,0-1 0 0 0,0 0 0 0 0,0 0 0 0 0,0 1 0 0 0,0-1 0 0 0,0 0 0 0 0,1 0 0 0 0,-1 0 0 0 0,0 1 0 0 0,0-1 0 0 0,0 0 0 0 0,0 0 0 0 0,0 1 0 0 0,0-1 0 0 0,0 0 0 0 0,0 1 0 0 0,0-1 0 0 0,0 0 0 0 0,0 0 0 0 0,0 1 0 0 0,0-1 0 0 0,0 0 0 0 0,-1 0 0 0 0,1 1-4 0 0,0-1 2 0 0,0 0-1 0 0,0 0 0 0 0,0 0 0 0 0,0 1 1 0 0,0-1-1 0 0,0 0 0 0 0,0 0 0 0 0,0 1 1 0 0,0-1-1 0 0,0 0 0 0 0,0 0 0 0 0,0 1 0 0 0,0-1 1 0 0,0 0-1 0 0,0 0 0 0 0,0 1 0 0 0,0-1 1 0 0,0 0-1 0 0,0 0 0 0 0,0 0 0 0 0,1 1 1 0 0,-1-1-1 0 0,0 0 0 0 0,0 0 0 0 0,0 0 1 0 0,0 1-1 0 0,0-1 0 0 0,1 0 0 0 0,-1 0 0 0 0,0 0 1 0 0,0 0-1 0 0,0 1 0 0 0,1-1 0 0 0,-1 0 1 0 0,0 0-1 0 0,0 0 0 0 0,0 0 0 0 0,1 0 1 0 0,-1 0-1 0 0,0 0 0 0 0,0 0 0 0 0,1 0-1 0 0,3 1-13 0 0,0-1-1 0 0,-1 1 0 0 0,1-1 1 0 0,0 0-1 0 0,0-1 1 0 0,0 1-1 0 0,0-1 0 0 0,0 0 1 0 0,0 1-1 0 0,-1-2 1 0 0,4 0 13 0 0,16-4-89 0 0,35-7-30 0 0,-38 7 51 0 0,0 1 1 0 0,12 0 67 0 0,-16 3-244 0 0,-5 2-154 0 0,-1-2 0 0 0,1 1 0 0 0,-1-2-1 0 0,1 1 1 0 0,-1-1 0 0 0,0-1 398 0 0,14-5-7370 0 0</inkml:trace>
  <inkml:trace contextRef="#ctx0" brushRef="#br0" timeOffset="724.001">1139 8 5064 0 0,'-18'-2'761'0'0,"18"2"610"0"0,0 0 449 0 0,0 0 78 0 0,0 0-94 0 0,-13-6 2740 0 0,9 6-4243 0 0,-1 0 0 0 0,0 1 0 0 0,1-1 0 0 0,-1 1 0 0 0,1 0 0 0 0,-1 0 0 0 0,1 0 0 0 0,-2 1-301 0 0,-10 2 540 0 0,1 0-424 0 0,0 0 0 0 0,0 2 1 0 0,0-1-1 0 0,1 2 0 0 0,0 0 0 0 0,0 1 0 0 0,1 0 0 0 0,-1 1-116 0 0,11-5 12 0 0,-1-1-1 0 0,1 1 1 0 0,0 0-1 0 0,0 0 1 0 0,0 0-1 0 0,0 1 0 0 0,1-1 1 0 0,0 1-1 0 0,0-1 1 0 0,0 1-1 0 0,0 0 1 0 0,1-1-1 0 0,0 1 1 0 0,0 0-1 0 0,0 0 1 0 0,1 0-1 0 0,-1 0 0 0 0,1 0 1 0 0,0 0-1 0 0,1 0 1 0 0,-1 0-1 0 0,1 0 1 0 0,0 0-1 0 0,0 0 1 0 0,1 0-1 0 0,-1 0 0 0 0,1-1 1 0 0,0 1-1 0 0,2 3-11 0 0,26 37-360 0 0,24 27 360 0 0,-41-55 50 0 0,17 22 54 0 0,33 32-104 0 0,-60-68 34 0 0,1 1 1 0 0,-1 0 0 0 0,0 1 0 0 0,0-1-1 0 0,0 0 1 0 0,-1 1 0 0 0,1 0 0 0 0,-1-1-1 0 0,0 1 1 0 0,0 4-35 0 0,-1-7 16 0 0,-1-1 0 0 0,1 1 0 0 0,-1 0 0 0 0,0 0 0 0 0,1-1 0 0 0,-1 1 0 0 0,0 0 0 0 0,0 0-1 0 0,-1-1 1 0 0,1 1 0 0 0,0 0 0 0 0,0 0 0 0 0,-1-1 0 0 0,1 1 0 0 0,-1 0 0 0 0,0-1 0 0 0,0 1 0 0 0,1 0 0 0 0,-1-1 0 0 0,0 1 0 0 0,0-1 0 0 0,0 1 0 0 0,0-1 0 0 0,-1 0-1 0 0,1 1 1 0 0,0-1 0 0 0,-1 0 0 0 0,1 0 0 0 0,0 0 0 0 0,-1 0 0 0 0,1 0 0 0 0,-1 0-16 0 0,-5 2 86 0 0,1-1 1 0 0,-1 1-1 0 0,0-1 0 0 0,0-1 0 0 0,1 1 1 0 0,-1-1-1 0 0,0 0 0 0 0,0-1 1 0 0,-3 0-87 0 0,-4 0 151 0 0,0-1 0 0 0,0 0 0 0 0,0-1 0 0 0,-2-1-151 0 0,10 1 48 0 0,-1 0-1 0 0,1 0 0 0 0,0-1 0 0 0,-1 0 1 0 0,2 0-1 0 0,-1-1 0 0 0,0 1 1 0 0,1-1-1 0 0,-1 0 0 0 0,1-1 0 0 0,0 0 1 0 0,0 1-1 0 0,-1-4-47 0 0,4 6-17 0 0,1-1 1 0 0,0 1 0 0 0,-1-1-1 0 0,1 1 1 0 0,1-1-1 0 0,-1 0 1 0 0,0 1-1 0 0,0-1 1 0 0,1 0-1 0 0,0 1 1 0 0,0-1-1 0 0,-1 0 1 0 0,1 0 0 0 0,1 1-1 0 0,-1-1 1 0 0,0 0-1 0 0,1 0 1 0 0,-1 1-1 0 0,1-1 1 0 0,0 0-1 0 0,0 1 1 0 0,0-1-1 0 0,0 1 1 0 0,1-1-1 0 0,-1 1 1 0 0,1 0 0 0 0,-1 0-1 0 0,1-1 1 0 0,0 1-1 0 0,0 0 1 0 0,-1 0-1 0 0,2 0 17 0 0,7-6 0 0 0,0 1 0 0 0,0 0 0 0 0,0 1 0 0 0,1 0 0 0 0,0 1 0 0 0,0 0 0 0 0,0 1 0 0 0,2 0 0 0 0,88-32-6569 0 0,-75 26 91 0 0</inkml:trace>
  <inkml:trace contextRef="#ctx0" brushRef="#br0" timeOffset="1053.034">1264 313 6448 0 0,'0'0'498'0'0,"12"-5"1406"0"0,4-6 3439 0 0,-15 10-5200 0 0,1-1 0 0 0,0 0 0 0 0,0 1-1 0 0,1 0 1 0 0,-1-1 0 0 0,0 1 0 0 0,0 0 0 0 0,1 0-143 0 0,16-3 766 0 0,0 0 1 0 0,0 2 0 0 0,0 0 0 0 0,0 1 0 0 0,10 1-767 0 0,27-1 201 0 0,-10-2 686 0 0,-1 3 0 0 0,1 1-1 0 0,8 4-886 0 0,-36-4 85 0 0,0-1 0 0 0,-1-1 1 0 0,1 0-1 0 0,3-2-85 0 0,12 0 134 0 0,-24 1-196 0 0,0 0 1 0 0,0 0-1 0 0,0 0 1 0 0,1-2 61 0 0,-4 2-1430 0 0,-5 2-719 0 0,-1 0-2692 0 0,0 0-1151 0 0</inkml:trace>
  <inkml:trace contextRef="#ctx0" brushRef="#br0" timeOffset="1379.094">1672 299 10656 0 0,'-6'3'205'0'0,"2"-1"-87"0"0,0 0 1 0 0,1 0-1 0 0,-1 0 0 0 0,1 1 1 0 0,0-1-1 0 0,0 1 0 0 0,0 0 1 0 0,-1 1-119 0 0,-61 64 5325 0 0,64-66-5212 0 0,-1 0 0 0 0,1 1 0 0 0,0-1 0 0 0,-1 0 0 0 0,1 0 1 0 0,0 1-1 0 0,1-1 0 0 0,-1 0 0 0 0,0 1 0 0 0,1-1 0 0 0,-1 1 0 0 0,1-1 0 0 0,0 1 0 0 0,0-1 1 0 0,0 1-1 0 0,0 0 0 0 0,0-1 0 0 0,1 1 0 0 0,-1-1 0 0 0,1 1 0 0 0,-1-1 0 0 0,1 0 1 0 0,0 1-1 0 0,0-1 0 0 0,0 0 0 0 0,0 1 0 0 0,0-1 0 0 0,1 0 0 0 0,-1 0 0 0 0,1 0 1 0 0,0 0-1 0 0,-1 0 0 0 0,1-1 0 0 0,0 1 0 0 0,0 0 0 0 0,0-1 0 0 0,0 1 0 0 0,2 0-113 0 0,7 1 276 0 0,0 0 0 0 0,0 0 0 0 0,0-2 0 0 0,0 1 0 0 0,0-1 0 0 0,0-1-1 0 0,0 0 1 0 0,2-1-276 0 0,-1 1-119 0 0,23-1 103 0 0,16-4 16 0 0,-19 2-1974 0 0,0 0-3570 0 0,-10 3-1337 0 0</inkml:trace>
  <inkml:trace contextRef="#ctx0" brushRef="#br0" timeOffset="1647.084">2072 726 5064 0 0,'0'0'389'0'0,"1"2"-250"0"0,7 14 1478 0 0,-8-14 191 0 0,0-2 89 0 0,0 0-99 0 0,0 0-502 0 0,0 0-220 0 0,0 0-42 0 0,-13-3 1421 0 0,9 3-2172 0 0,-1-1 1 0 0,1 1 0 0 0,-1 0-1 0 0,1 1 1 0 0,-1-1-1 0 0,-3 1-283 0 0,-10 1 315 0 0,-69 5 785 0 0,-60 14-1100 0 0,-25 6 1262 0 0,-45-4-1262 0 0,116-15 247 0 0,-134 8 74 0 0,128-11 367 0 0,-93 18-688 0 0,157-18 347 0 0,-17-1-347 0 0,-21 2 125 0 0,-122 10 634 0 0,94-3-872 0 0,97-10-3847 0 0,11-2 2426 0 0</inkml:trace>
  <inkml:trace contextRef="#ctx0" brushRef="#br0" timeOffset="2269.148">724 1200 14280 0 0,'0'0'322'0'0,"0"0"45"0"0,0 0 21 0 0,0 0-33 0 0,2 0-233 0 0,23-10 225 0 0,-19 8 80 0 0,-1 0-1 0 0,1 0 0 0 0,0 0 1 0 0,-1 0-1 0 0,6 0-426 0 0,10 0 841 0 0,-1 1 1 0 0,0 1-1 0 0,1 1 0 0 0,12 2-841 0 0,81 17 324 0 0,-77-12 43 0 0,-4 0 251 0 0,14 5-618 0 0,-28-6 105 0 0,1-2 0 0 0,0 0 0 0 0,0-1-1 0 0,0-1 1 0 0,18 1-105 0 0,-9-4 4 0 0,-14 1 59 0 0,1-1-1 0 0,0-1 1 0 0,2 0-63 0 0,-3-1 104 0 0,4-1 155 0 0,-1 0 0 0 0,10-3-259 0 0,-23 4-77 0 0,1 0 0 0 0,-1 0 1 0 0,0 0-1 0 0,0 0 1 0 0,0-1-1 0 0,0 0 1 0 0,-1 0-1 0 0,1 0 1 0 0,-1-1-1 0 0,3-2 77 0 0,-6 5-417 0 0,-4 1-79 0 0,-6-3-294 0 0,-1 0 0 0 0,0 1 1 0 0,0 0-1 0 0,0 1 0 0 0,-1 0 0 0 0,1 1 1 0 0,0 0-1 0 0,0 0 0 0 0,-9 2 790 0 0,-4 2-651 0 0,6-2 265 0 0,0 1 0 0 0,0 1 0 0 0,1 0-1 0 0,-6 3 387 0 0,-3 3-85 0 0,8-4 460 0 0,0 1 1 0 0,1 0-1 0 0,0 2 1 0 0,0 0-1 0 0,1 0 0 0 0,0 1 1 0 0,-1 2-376 0 0,-18 16 1300 0 0,21-19-733 0 0,1 1 0 0 0,1 0 0 0 0,-1 1 0 0 0,2 1-1 0 0,-1-1 1 0 0,-1 5-567 0 0,6-7 257 0 0,2-4-82 0 0,1 0 0 0 0,0 0 1 0 0,0 1-1 0 0,0 0 0 0 0,0-1 0 0 0,0 3-175 0 0,3-6 40 0 0,-1 0 0 0 0,1-1-1 0 0,0 1 1 0 0,0 0 0 0 0,0 0-1 0 0,0-1 1 0 0,0 1-1 0 0,0 0 1 0 0,0 0 0 0 0,0-1-1 0 0,1 1 1 0 0,-1 0 0 0 0,1-1-1 0 0,-1 1 1 0 0,1 0 0 0 0,0-1-1 0 0,-1 1 1 0 0,1-1 0 0 0,0 1-1 0 0,0-1 1 0 0,0 1 0 0 0,0-1-1 0 0,1 0 1 0 0,-1 1-40 0 0,9 8 225 0 0,-7-5-157 0 0,1-1 0 0 0,0 0 0 0 0,0 0 0 0 0,1 0 0 0 0,-1 0 0 0 0,1 0 0 0 0,0-1 0 0 0,0 0 0 0 0,0 0 0 0 0,0 0 0 0 0,0-1 0 0 0,6 2-68 0 0,-10-4 3 0 0,7 3 59 0 0,0 0 1 0 0,0-1-1 0 0,1-1 0 0 0,-1 1 1 0 0,0-1-1 0 0,1 0 1 0 0,-1-1-1 0 0,1 0 0 0 0,7-1-62 0 0,17-3 792 0 0,-24 3-1026 0 0,0 0-1 0 0,0 0 1 0 0,0-1 0 0 0,0 0 0 0 0,0 0 0 0 0,0-1-1 0 0,0-1 235 0 0,31-19-2185 0 0,-26 15 1494 0 0,7-6-333 0 0</inkml:trace>
  <inkml:trace contextRef="#ctx0" brushRef="#br0" timeOffset="2684.025">1623 1003 15664 0 0,'0'0'356'0'0,"0"0"49"0"0,0 0 21 0 0,2 0-42 0 0,6 0-345 0 0,0-1 0 0 0,-1-1 0 0 0,1 1 0 0 0,7-3-39 0 0,-6 1 14 0 0,-1 1 0 0 0,1 0 1 0 0,0 0-1 0 0,0 1 0 0 0,1 1-14 0 0,69 2 2369 0 0,-59 5-1992 0 0,1 0-12 0 0,-13-6-249 0 0,1 0 1 0 0,-1 1-1 0 0,1 0 1 0 0,-1 1-1 0 0,0 0 1 0 0,4 2-117 0 0,-8-3 15 0 0,0 0-1 0 0,0 1 1 0 0,0-1-1 0 0,0 1 1 0 0,-1 0 0 0 0,1 0-1 0 0,-1 1 1 0 0,0-1-1 0 0,0 1 1 0 0,0-1 0 0 0,0 1-1 0 0,2 4-14 0 0,-5-7 0 0 0,1 0 0 0 0,0 0 0 0 0,-1 0 0 0 0,1 0 0 0 0,-1 0 0 0 0,0 0 0 0 0,1 0 0 0 0,-1 0 0 0 0,0 0 0 0 0,0 0 0 0 0,1 0 0 0 0,-1 0 0 0 0,0 0 0 0 0,0 0 0 0 0,0 0 0 0 0,0 0 0 0 0,0 1 0 0 0,-1-1 0 0 0,0 0 0 0 0,1 0 0 0 0,-1 0 0 0 0,0 0 0 0 0,1 0 0 0 0,-1 0 0 0 0,0 0 0 0 0,0 0 0 0 0,0 0 0 0 0,0 0 0 0 0,0-1 0 0 0,0 1 0 0 0,0 0 0 0 0,0 0 0 0 0,-1-1 0 0 0,1 1 0 0 0,0-1 0 0 0,0 1 0 0 0,0 0 0 0 0,0-1 0 0 0,0 1 0 0 0,0 0 0 0 0,0 0 0 0 0,0 0 0 0 0,0 0 0 0 0,0 0 0 0 0,0 0 0 0 0,1 0 0 0 0,-1 0 0 0 0,0 0 0 0 0,0 1 0 0 0,1-2 0 0 0,0 0 0 0 0,0 1 0 0 0,0-1 0 0 0,-1 0 0 0 0,1 0 0 0 0,0 1 0 0 0,0-1 0 0 0,0 0 0 0 0,-1 0 0 0 0,1 1 0 0 0,0-1 0 0 0,0 0 0 0 0,-1 0 0 0 0,1 0 0 0 0,0 1 0 0 0,0-1 0 0 0,-1 0 0 0 0,1 0 0 0 0,0 0 0 0 0,-1 0 0 0 0,1 0 0 0 0,0 0 0 0 0,-1 0 0 0 0,1 0 0 0 0,0 0 0 0 0,-1 0 0 0 0,1 1 0 0 0,-1-1 0 0 0,0 0 0 0 0,0 0 0 0 0,0 1 0 0 0,1-1 0 0 0,-1 1 0 0 0,0-1 0 0 0,0 0 0 0 0,1 1 0 0 0,-1-1 0 0 0,1 1 0 0 0,-1 0 0 0 0,0-1 0 0 0,1 1 0 0 0,-1-1 0 0 0,1 1 0 0 0,-1 0 0 0 0,1 0 0 0 0,-1-1 0 0 0,1 1 0 0 0,0 0 0 0 0,-1 0 0 0 0,1-1 0 0 0,0 1 0 0 0,0 0 0 0 0,0 0 0 0 0,-1 0 0 0 0,1-1 0 0 0,0 1 0 0 0,0 0 0 0 0,0 0 0 0 0,0 0 0 0 0,0 0 0 0 0,1 0 0 0 0,-1 1 0 0 0,0 0 0 0 0,1 0 0 0 0,-1 0 0 0 0,1 1 0 0 0,0-1 0 0 0,0 0 0 0 0,0 0 0 0 0,0 0 0 0 0,1 1 0 0 0,4 1 0 0 0,4-4 0 0 0,-8 0 0 0 0,0-1 0 0 0,0 1 0 0 0,0 0 0 0 0,0 0 0 0 0,0 0 0 0 0,0 0 0 0 0,0 1 0 0 0,0-1 0 0 0,-1 0 0 0 0,1 1 0 0 0,0 0 0 0 0,0-1 0 0 0,0 1 0 0 0,-1 0 0 0 0,2 0 0 0 0,9 6 0 0 0,-5-2 0 0 0,0-1 0 0 0,0 1 0 0 0,0 0 0 0 0,0 1 0 0 0,-1-1 0 0 0,0 2 0 0 0,-4-6-3 0 0,0 2 0 0 0,0-1 0 0 0,0 0 0 0 0,-1 0 0 0 0,1 0 1 0 0,-1 1-1 0 0,0-1 0 0 0,0 1 0 0 0,0-1 0 0 0,0 1 0 0 0,0 0 0 0 0,0-1 0 0 0,-1 1 0 0 0,1 0 0 0 0,-1 0 3 0 0,0-1 64 0 0,0 0 1 0 0,0-1-1 0 0,0 1 1 0 0,-1 0-1 0 0,1 0 1 0 0,-1-1 0 0 0,1 1-1 0 0,-1 0 1 0 0,0-1-1 0 0,0 1 1 0 0,1-1-1 0 0,-1 1 1 0 0,0-1-1 0 0,0 1 1 0 0,-1-1-1 0 0,1 0 1 0 0,0 1 0 0 0,0-1-1 0 0,-1 0 1 0 0,1 0-1 0 0,0 0 1 0 0,-1 0-1 0 0,-1 1-64 0 0,-4 2 88 0 0,-1-1 0 0 0,0 0-1 0 0,1 0 1 0 0,-1 0-1 0 0,0-1 1 0 0,-1 0 0 0 0,1-1-1 0 0,0 0 1 0 0,-5 0-88 0 0,-31 6 731 0 0,32-5-731 0 0,-1 0-1 0 0,1-1 0 0 0,-1-1 1 0 0,1 0-1 0 0,-1 0 0 0 0,-8-2 1 0 0,12-1-2144 0 0,1 0-5939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4T08:31:58.56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ignorePressure" value="1"/>
    </inkml:brush>
    <inkml:context xml:id="ctx1">
      <inkml:inkSource xml:id="inkSrc2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1" timeString="2018-11-04T08:32:27.356"/>
    </inkml:context>
    <inkml:brush xml:id="br2">
      <inkml:brushProperty name="width" value="0.05" units="cm"/>
      <inkml:brushProperty name="height" value="0.05" units="cm"/>
      <inkml:brushProperty name="color" value="#E71224"/>
    </inkml:brush>
    <inkml:brush xml:id="br3">
      <inkml:brushProperty name="width" value="0.05" units="cm"/>
      <inkml:brushProperty name="height" value="0.05" units="cm"/>
    </inkml:brush>
  </inkml:definitions>
  <inkml:trace contextRef="#ctx0" brushRef="#br0">471 301,'0'0,"0"0,0 0,0 0</inkml:trace>
  <inkml:trace contextRef="#ctx0" brushRef="#br1" timeOffset="14711.571">2549 852,'0'0,"0"0,0 0,0 0,0 0,0 0,0 0</inkml:trace>
  <inkml:trace contextRef="#ctx1" brushRef="#br2">69 29 16727 0 0,'1'1'203'0'0,"-1"-1"-177"0"0,0 0-1 0 0,1 0 1 0 0,-1 0 0 0 0,0 0-1 0 0,0 0 1 0 0,0 0-1 0 0,1 0 1 0 0,-1 0-1 0 0,0 0 1 0 0,0 0 0 0 0,0 0-1 0 0,0 0 1 0 0,1 0-1 0 0,-1 0 1 0 0,0 0 0 0 0,0 1-1 0 0,0-1 1 0 0,0 0-1 0 0,0 0 1 0 0,1 0-1 0 0,-1 0 1 0 0,0 0 0 0 0,0 1-1 0 0,0-1 1 0 0,0 0-1 0 0,0 0 1 0 0,0 0-1 0 0,0 0 1 0 0,0 1 0 0 0,0-1-1 0 0,1 0 1 0 0,-1 0-1 0 0,0 0 1 0 0,0 0-1 0 0,0 1 1 0 0,0-1 0 0 0,0 0-1 0 0,0 0 1 0 0,0 0-1 0 0,0 1 1 0 0,0-1 0 0 0,0 0-1 0 0,-1 0 1 0 0,1 0-1 0 0,0 0 1 0 0,0 1-1 0 0,0-1 1 0 0,0 0 0 0 0,0 0-1 0 0,0 0 1 0 0,0 0-1 0 0,0 1 1 0 0,0-1-1 0 0,-1 0 1 0 0,1 0 0 0 0,0 0-1 0 0,0 0 1 0 0,0 0-1 0 0,0 0 1 0 0,0 0 0 0 0,-1 1-1 0 0,1-1 1 0 0,0 0-1 0 0,0 0 1 0 0,0 0-1 0 0,0 0 1 0 0,-1 0 0 0 0,1 0-1 0 0,0 0 1 0 0,0 0-26 0 0,-2 2 49 0 0,0 0 0 0 0,0 1 1 0 0,0-1-1 0 0,0 0 1 0 0,0 1-1 0 0,1-1 0 0 0,-1 1 1 0 0,1-1-1 0 0,0 1 0 0 0,0 0 1 0 0,0 0-1 0 0,0 1-49 0 0,-7 40 208 0 0,2-8 130 0 0,1-13 81 0 0,1 1-1 0 0,2 3-418 0 0,-5 23 439 0 0,0-5-241 0 0,1 1-1 0 0,2 0 0 0 0,3 0 1 0 0,1 0-1 0 0,4 24-197 0 0,-2-52 30 0 0,-2-11-24 0 0,1 1 0 0 0,0-1 0 0 0,1 0 0 0 0,-1 1-1 0 0,1-1 1 0 0,3 6-6 0 0,-1-5 123 0 0,0 1-1 0 0,0-2 0 0 0,1 1 1 0 0,0 0-1 0 0,0-1 0 0 0,1 0 1 0 0,0 0-1 0 0,6 5-122 0 0,-7-8-5 0 0,1 1-1 0 0,0-1 1 0 0,0 0 0 0 0,0-1-1 0 0,0 0 1 0 0,0 0 0 0 0,1 0-1 0 0,0-1 1 0 0,-1 0 0 0 0,1 0-1 0 0,4 1 6 0 0,11 0 131 0 0,-1-1-1 0 0,1 0 0 0 0,0-2 0 0 0,3-1-130 0 0,86-9 455 0 0,-75 6-355 0 0,14-4 33 0 0,-29 5-310 0 0,0 0-1 0 0,19 0 178 0 0,-25-1-294 0 0,-13 2-4934 0 0,-10-3-1611 0 0</inkml:trace>
  <inkml:trace contextRef="#ctx1" brushRef="#br2" timeOffset="295.349">105 619 5528 0 0,'-12'-17'622'0'0,"-9"-14"17"0"0,12 10 5453 0 0,9 20-5916 0 0,0 0 0 0 0,0 1 0 0 0,0-1 0 0 0,0 0 0 0 0,0 0-1 0 0,1 0 1 0 0,-1 0 0 0 0,0 0 0 0 0,0 1 0 0 0,1-1 0 0 0,-1 0 0 0 0,1 0 0 0 0,-1 0 0 0 0,0 1 0 0 0,1-1 0 0 0,-1 0-1 0 0,1 1 1 0 0,0-1 0 0 0,-1 0 0 0 0,1 1 0 0 0,0-1 0 0 0,-1 0 0 0 0,1 1 0 0 0,0 0 0 0 0,-1-1 0 0 0,1 1 0 0 0,0-1-1 0 0,0 1 1 0 0,0 0 0 0 0,0-1 0 0 0,-1 1-176 0 0,33-10 733 0 0,-25 8-265 0 0,10-1-197 0 0,1 0 0 0 0,-1 1 0 0 0,2 0-271 0 0,33-3 182 0 0,191-19 171 0 0,-215 21-365 0 0,16 1 11 0 0,48-6 66 0 0,-1-1-1695 0 0,-75 6 692 0 0</inkml:trace>
  <inkml:trace contextRef="#ctx1" brushRef="#br2" timeOffset="551.74">127 229 17423 0 0,'-2'-3'186'0'0,"1"3"-114"0"0,0-1 0 0 0,0 1 0 0 0,0-1 0 0 0,0 0 1 0 0,0 0-1 0 0,1 0 0 0 0,-1 1 0 0 0,0-1 0 0 0,1 0 0 0 0,-1 0 1 0 0,0 0-1 0 0,1 0 0 0 0,-1 0 0 0 0,1 0 0 0 0,0 0 0 0 0,-1 0 1 0 0,1 0-1 0 0,0 0 0 0 0,0 0 0 0 0,-1-1 0 0 0,1 1 0 0 0,0 0 1 0 0,0 0-1 0 0,0-1-72 0 0,0 2 18 0 0,1-1 1 0 0,-1 0 0 0 0,0 1 0 0 0,0-1-1 0 0,0 1 1 0 0,1-1 0 0 0,-1 0 0 0 0,0 1-1 0 0,1-1 1 0 0,-1 1 0 0 0,0-1 0 0 0,1 1-1 0 0,-1-1 1 0 0,1 1 0 0 0,-1-1-1 0 0,1 1 1 0 0,-1 0 0 0 0,1-1 0 0 0,-1 1-1 0 0,1 0 1 0 0,-1-1 0 0 0,1 1 0 0 0,0 0-1 0 0,-1 0 1 0 0,1-1 0 0 0,-1 1-1 0 0,1 0 1 0 0,0 0 0 0 0,-1 0-19 0 0,20-3 127 0 0,-18 3-123 0 0,35-5-4 0 0,-20 3 6 0 0,0 0-1 0 0,5 1-5 0 0,58 1 171 0 0,56 10-171 0 0,12 0 80 0 0,-19-2-1386 0 0,-86-4-532 0 0,1-1-4431 0 0</inkml:trace>
  <inkml:trace contextRef="#ctx1" brushRef="#br2" timeOffset="837.724">1261 331 16064 0 0,'0'1'70'0'0,"0"-1"0"0"0,1 1 0 0 0,-1 0 0 0 0,0 0 0 0 0,0-1 0 0 0,1 1 0 0 0,-1 0 0 0 0,0 0 0 0 0,0-1 0 0 0,0 1 0 0 0,0 0 0 0 0,0 0 0 0 0,0-1 0 0 0,0 1 0 0 0,0 0 0 0 0,0 0 0 0 0,0-1 0 0 0,-1 1 0 0 0,1 0 0 0 0,0-1 0 0 0,-1 1 0 0 0,1 0 0 0 0,0 0 0 0 0,-1-1 0 0 0,1 1 0 0 0,-1 0-70 0 0,-16 20-152 0 0,7-9 227 0 0,-12 17 394 0 0,-2-2 0 0 0,-7 6-469 0 0,-14 17 608 0 0,17-20 277 0 0,-25 19-885 0 0,9-9 300 0 0,28-23-197 0 0,-15 14 12 0 0,-2-2 0 0 0,0 0 0 0 0,-2-3 0 0 0,-17 10-115 0 0,47-33-21 0 0,1-1 0 0 0,-2 0 0 0 0,1 0 1 0 0,-5 2 20 0 0,9-4-256 0 0,-1 1 1 0 0,0-1 0 0 0,0 0 0 0 0,0 1-1 0 0,0-1 1 0 0,0 0 0 0 0,0 0 0 0 0,0 0-1 0 0,0 0 1 0 0,0 0 0 0 0,0-1 0 0 0,1 1-1 0 0,-1-1 1 0 0,0 1 0 0 0,-1-1 255 0 0,-3-4-6349 0 0</inkml:trace>
  <inkml:trace contextRef="#ctx1" brushRef="#br2" timeOffset="838.724">851 434 13824 0 0,'2'-2'91'0'0,"0"1"0"0"0,0-1 0 0 0,0 1 1 0 0,1 0-1 0 0,-1-1 0 0 0,0 1 0 0 0,0 0 1 0 0,1 0-1 0 0,-1 1 0 0 0,0-1 1 0 0,1 0-1 0 0,-1 1 0 0 0,1 0 0 0 0,-1-1 1 0 0,1 1-1 0 0,-1 0 0 0 0,1 0 0 0 0,-1 1 1 0 0,1-1-1 0 0,-1 0 0 0 0,1 1 0 0 0,-1-1 1 0 0,0 1-1 0 0,1 0 0 0 0,-1 0 0 0 0,2 1-91 0 0,6 3 626 0 0,0 1 0 0 0,0 0 0 0 0,0 1-1 0 0,-1 0 1 0 0,3 3-626 0 0,8 6 888 0 0,22 17 747 0 0,0 4-1635 0 0,-4-4 734 0 0,9 4-734 0 0,7 5 322 0 0,-34-25-210 0 0,0-1 0 0 0,2-1-1 0 0,0-1 1 0 0,3 0-112 0 0,-19-11-68 0 0,0 0 0 0 0,1 0 0 0 0,0-1 0 0 0,-1 0 0 0 0,1 0 0 0 0,7 0 68 0 0,-7-1-861 0 0,0-1 0 0 0,-1 0-1 0 0,1 0 1 0 0,4-1 861 0 0,4-2-7162 0 0</inkml:trace>
  <inkml:trace contextRef="#ctx1" brushRef="#br2" timeOffset="1610.943">1813 339 17503 0 0,'0'0'399'0'0,"0"0"60"0"0,-7 1 442 0 0,5 0-886 0 0,0 0-1 0 0,0 0 0 0 0,1 0 1 0 0,-1 0-1 0 0,0 1 1 0 0,1-1-1 0 0,-1 0 1 0 0,1 1-1 0 0,0-1 0 0 0,-1 1 1 0 0,1 0-1 0 0,0 0-14 0 0,-16 26 45 0 0,7-10 50 0 0,-32 38 229 0 0,27-38-19 0 0,1 1 1 0 0,-11 20-306 0 0,18-26 74 0 0,-7 13 350 0 0,-8 18-424 0 0,19-36 29 0 0,0 0 0 0 0,0 0 0 0 0,1 1 0 0 0,0-1-1 0 0,1 0 1 0 0,-1 1 0 0 0,1 8-29 0 0,1-15 12 0 0,0 1 1 0 0,0-1-1 0 0,1 0 0 0 0,-1 0 0 0 0,1 1 1 0 0,-1-1-1 0 0,1 0 0 0 0,0 0 0 0 0,0 0 1 0 0,0 0-1 0 0,0 0 0 0 0,0 0 0 0 0,0 0 1 0 0,0 0-1 0 0,1 0-12 0 0,-1-1 13 0 0,0 0 0 0 0,-1 0-1 0 0,1 0 1 0 0,0-1 0 0 0,0 1 0 0 0,0 0 0 0 0,0-1 0 0 0,0 1 0 0 0,1 0 0 0 0,-1-1-1 0 0,0 0 1 0 0,0 1 0 0 0,0-1 0 0 0,0 0 0 0 0,1 1 0 0 0,-1-1 0 0 0,0 0-1 0 0,0 0 1 0 0,0 0 0 0 0,1 0 0 0 0,-1 0 0 0 0,0 0 0 0 0,0 0 0 0 0,0-1-1 0 0,1 1 1 0 0,-1 0 0 0 0,0-1 0 0 0,1 1-13 0 0,8-4 22 0 0,-3 2 9 0 0,0-1 0 0 0,0 1 0 0 0,-1-1 0 0 0,1-1-1 0 0,-1 1 1 0 0,0-1 0 0 0,0 0 0 0 0,3-3-31 0 0,11-10 25 0 0,-13 12-85 0 0,-1 0 0 0 0,0-1 0 0 0,0 1 0 0 0,0-1-1 0 0,-1 0 1 0 0,1-2 60 0 0,88-130 32 0 0,-92 135-92 0 0,12-14-56 0 0,-9 14 132 0 0,-4 3 75 0 0,-1 0 58 0 0,0 0 13 0 0,6 17-252 0 0,9 37 256 0 0,-10-33 16 0 0,0-1 0 0 0,2 1 0 0 0,5 9-182 0 0,-11-29 0 0 0,-1 1 0 0 0,1-1-1 0 0,0 0 1 0 0,-1 0 0 0 0,1 0 0 0 0,0 0-1 0 0,0 0 1 0 0,0 0 0 0 0,0 0-1 0 0,0 0 1 0 0,0 0 0 0 0,1 0 0 0 0,12 12 19 0 0,-11-12 4 0 0,-1 0 0 0 0,0-1 0 0 0,0 0 0 0 0,0 0 0 0 0,0 1-1 0 0,0-1 1 0 0,1-1 0 0 0,-1 1 0 0 0,0 0 0 0 0,0 0 0 0 0,0-1 0 0 0,0 1-1 0 0,0-1 1 0 0,1 0-23 0 0,0-1 38 0 0,1 1 0 0 0,-1-1 0 0 0,0 0 0 0 0,0 0 0 0 0,0 0 0 0 0,0 0 0 0 0,0-1 0 0 0,-1 1 0 0 0,1-1 0 0 0,-1 0 0 0 0,1 1 0 0 0,-1-1 0 0 0,1-2-38 0 0,3-6 36 0 0,1-1-1 0 0,-1 0 1 0 0,0-3-36 0 0,-3 6-2 0 0,2-1 1 0 0,-1 1-1 0 0,1 0 0 0 0,1 1 0 0 0,0-2 2 0 0,14-20 0 0 0,-15 25 0 0 0,3 4-25 0 0,-5 3 9 0 0,1 0 0 0 0,-1 0 1 0 0,0 1-1 0 0,-1-1 0 0 0,1 1 0 0 0,0-1 1 0 0,-1 1-1 0 0,1 0 0 0 0,-1 0 0 0 0,0 0 0 0 0,0 0 1 0 0,1 2 15 0 0,13 21 208 0 0,-9-17-203 0 0,-1 1 0 0 0,0 0-1 0 0,3 9-4 0 0,-8-17 0 0 0,1 0 0 0 0,-1 1 0 0 0,0-1 0 0 0,1 0 0 0 0,-1 0 0 0 0,1 0 0 0 0,2 2 0 0 0,7 11 0 0 0,-10-14 0 0 0,-1 0 0 0 0,1 0 0 0 0,0 0 0 0 0,-1 0 0 0 0,1 0 0 0 0,0-1 0 0 0,0 1 0 0 0,0 0 0 0 0,0 0 0 0 0,0-1 0 0 0,0 1 0 0 0,0-1 0 0 0,0 1 0 0 0,0-1 0 0 0,0 1 0 0 0,0-1 0 0 0,0 1 0 0 0,0-1 0 0 0,0 0 0 0 0,0 0 0 0 0,1 1 0 0 0,0-1 0 0 0,0 0 0 0 0,-1 0 0 0 0,1-1 0 0 0,0 1 0 0 0,-1 0 0 0 0,1-1 0 0 0,0 1 0 0 0,0-1 0 0 0,-1 1 0 0 0,1-1 0 0 0,-1 0 0 0 0,1 1 0 0 0,-1-1 0 0 0,1 0 0 0 0,-1 0 0 0 0,1 0 0 0 0,-1 0 0 0 0,0-1 0 0 0,2 0 0 0 0,2-5 92 0 0,-1 0-1 0 0,0 0 1 0 0,0 0-1 0 0,0-1 1 0 0,-1 0 0 0 0,0 1-1 0 0,0-1 1 0 0,-1 0-1 0 0,1-8-91 0 0,-2-3 157 0 0,-2 18-187 0 0,1 0 1 0 0,0 0-1 0 0,0-1 0 0 0,0 1 0 0 0,0 0 0 0 0,0 0 0 0 0,0 0 0 0 0,0-1 1 0 0,0 1-1 0 0,1 0 0 0 0,-1 0 0 0 0,0 0 0 0 0,1 0 0 0 0,-1-1 1 0 0,1 1-1 0 0,-1 0 0 0 0,1 0 0 0 0,-1 0 0 0 0,1 0 0 0 0,1-1 30 0 0,6-11-239 0 0,-8 12 248 0 0,1 0-1 0 0,-1 0 1 0 0,0 0 0 0 0,1 1-1 0 0,-1-1 1 0 0,1 0-1 0 0,-1 0 1 0 0,1 0-1 0 0,0 1 1 0 0,-1-1-1 0 0,1 0 1 0 0,0 1-1 0 0,-1-1 1 0 0,1 0-1 0 0,0 1 1 0 0,0-1 0 0 0,-1 1-1 0 0,1 0 1 0 0,0-1-1 0 0,0 1 1 0 0,0-1-1 0 0,0 1 1 0 0,0 0-1 0 0,0 0 1 0 0,0 0-1 0 0,0-1 1 0 0,0 1 0 0 0,0 0-1 0 0,-1 0 1 0 0,2 0-9 0 0,-1 0-107 0 0,6 6-112 0 0,-5-5 218 0 0,0 0-1 0 0,1 1 1 0 0,-1-1-1 0 0,0 1 1 0 0,0 0-1 0 0,0 0 1 0 0,0 0-1 0 0,0 0 0 0 0,0 0 1 0 0,0 0-1 0 0,-1 0 1 0 0,1 1-1 0 0,0 1 2 0 0,49 85 0 0 0,-49-87 0 0 0,-1 1 0 0 0,0-1 0 0 0,0 0 0 0 0,0 1 0 0 0,-1-1 0 0 0,1 0 0 0 0,0 1 0 0 0,-1 1 0 0 0,0-3 0 0 0,1 1 0 0 0,-1 0 0 0 0,0-1 0 0 0,1 1 0 0 0,-1 0 0 0 0,1-1 0 0 0,0 1 0 0 0,-1 0 0 0 0,1-1 0 0 0,0 1 0 0 0,0-1 0 0 0,0 1 0 0 0,0-1 0 0 0,0 0 0 0 0,1 1 0 0 0,-1-1 0 0 0,1 0 0 0 0,6 7 88 0 0,-3-5 69 0 0,-1 1-1 0 0,0-1 1 0 0,1 1-1 0 0,0-1 1 0 0,0-1 0 0 0,0 1-1 0 0,0-1-156 0 0,-4-1 23 0 0,0-1 1 0 0,0 0-1 0 0,1 1 0 0 0,-1-1 0 0 0,0 0 0 0 0,0 0 0 0 0,0 0 0 0 0,1 0 0 0 0,-1 0 0 0 0,0 0 0 0 0,0 0 0 0 0,0-1 0 0 0,1 1 1 0 0,-1 0-1 0 0,0 0 0 0 0,0-1 0 0 0,0 1 0 0 0,0-1 0 0 0,0 1 0 0 0,0-1 0 0 0,0 0 0 0 0,0 1 0 0 0,0-1 0 0 0,0 0 0 0 0,0 0 1 0 0,0 0-1 0 0,0 0 0 0 0,-1 1 0 0 0,1-1 0 0 0,0 0 0 0 0,0 0 0 0 0,-1-1 0 0 0,1 1 0 0 0,-1 0 0 0 0,1-1-23 0 0,8-14-294 0 0,-4 8-129 0 0,-1 0 1 0 0,0-1-1 0 0,0 0 1 0 0,0 0-1 0 0,-1 0 1 0 0,0-5 422 0 0,20-55-4645 0 0,-8 33 1230 0 0,-9 22 1681 0 0</inkml:trace>
  <inkml:trace contextRef="#ctx1" brushRef="#br2" timeOffset="2717.945">2770 348 11200 0 0,'-15'-3'1016'0'0,"15"3"-934"0"0,-1 1 1 0 0,1-1 0 0 0,0 0 0 0 0,0 1 0 0 0,0-1-1 0 0,-1 1 1 0 0,1-1 0 0 0,0 0 0 0 0,0 1 0 0 0,0-1-1 0 0,0 1 1 0 0,0-1 0 0 0,0 0 0 0 0,0 1-1 0 0,0-1 1 0 0,0 1 0 0 0,0-1 0 0 0,0 1 0 0 0,0-1-1 0 0,0 0 1 0 0,0 1-83 0 0,5 3 574 0 0,-1 0-1 0 0,0 0 1 0 0,0 0-1 0 0,0 0 1 0 0,-1 1-1 0 0,0 0 1 0 0,1 0-1 0 0,1 4-573 0 0,-5-8 37 0 0,1 0 0 0 0,-1 0 1 0 0,0 0-1 0 0,1 0 0 0 0,-1 0 0 0 0,0 0 0 0 0,0 0 1 0 0,1 0-1 0 0,-1 0 0 0 0,0 0 0 0 0,0 0 0 0 0,0 1-37 0 0,-1-1 24 0 0,1 0 0 0 0,0 0-1 0 0,0 0 1 0 0,0-1 0 0 0,1 1 0 0 0,-1 0-1 0 0,0 0 1 0 0,0 0 0 0 0,0 0 0 0 0,1 0-1 0 0,-1 0 1 0 0,0-1 0 0 0,1 1-1 0 0,-1 0 1 0 0,1 0 0 0 0,-1-1 0 0 0,1 1-1 0 0,-1 0-23 0 0,5 5 179 0 0,-2-4-20 0 0,-1 1-1 0 0,1 0 1 0 0,-1 0 0 0 0,0 0-1 0 0,0 1 1 0 0,0-1 0 0 0,-1 0-1 0 0,2 4-158 0 0,3 10 621 0 0,-3-10-341 0 0,-1 0 1 0 0,1 0 0 0 0,-2 0 0 0 0,1 0-1 0 0,0 5-280 0 0,4 31 591 0 0,-3-27-582 0 0,0 0-1 0 0,-1 6-8 0 0,-1 21 449 0 0,-2 0 0 0 0,-2 0 0 0 0,-2 7-449 0 0,4-36 26 0 0,1 0 0 0 0,0 0 1 0 0,1 0-1 0 0,1-1 0 0 0,0 1 0 0 0,2 6-26 0 0,3 19 60 0 0,6 41 120 0 0,-10-74-169 0 0,-3-5-7 0 0,1 0 0 0 0,-1 0 0 0 0,0-1 0 0 0,1 1 0 0 0,-1 0 0 0 0,0 0 0 0 0,0 0-1 0 0,1 0 1 0 0,-1 0 0 0 0,0 0 0 0 0,0 0 0 0 0,0-1 0 0 0,0 1 0 0 0,0 0 0 0 0,0 0 0 0 0,0 0 0 0 0,0 0-4 0 0,-3-2 56 0 0,0 1-51 0 0,3 0-5 0 0,-1-1 1 0 0,0 1-1 0 0,1 0 0 0 0,-1 0 0 0 0,0 0 0 0 0,1 0 0 0 0,-1-1 0 0 0,1 1 1 0 0,-1 0-1 0 0,0-1 0 0 0,1 1 0 0 0,-1 0 0 0 0,1-1 0 0 0,-1 1 0 0 0,1-1 0 0 0,-1 1 1 0 0,1-1-1 0 0,-1 1 0 0 0,1-1 0 0 0,0 1 0 0 0,-1-1 0 0 0,1 1 0 0 0,0-1 0 0 0,-1 0 1 0 0,1 1-1 0 0,0-1 0 0 0,0 1 0 0 0,0-1 0 0 0,-1 0 0 0 0,1 1 0 0 0,0-1 0 0 0,0 0 1 0 0,0 1-1 0 0,0-1 0 0 0,0 0 0 0 0,0 1 0 0 0,0-1 0 0 0,0 0 0 0 0,1-4-143 0 0,-1-1 0 0 0,-1 1 0 0 0,1-1 1 0 0,-1 1-1 0 0,0-1 0 0 0,0 1 0 0 0,-1-3 143 0 0,-4-23-692 0 0,6 28 661 0 0,0 0-1 0 0,-1 1 0 0 0,1-1 0 0 0,0 1 0 0 0,-1-1 1 0 0,0 1-1 0 0,0-1 0 0 0,0 1 0 0 0,0 0 1 0 0,0-1-1 0 0,0 1 0 0 0,0 0 0 0 0,-1 0 0 0 0,1-1 1 0 0,-1 1-1 0 0,0 0 0 0 0,1 1 0 0 0,-2-2 32 0 0,-8-6-97 0 0,-11-11-77 0 0,21 18 151 0 0,0 1-1 0 0,-1-1 1 0 0,1 1 0 0 0,0-1-1 0 0,0 1 1 0 0,0-1 0 0 0,1 0-1 0 0,-1 0 1 0 0,0 1 0 0 0,1-1-1 0 0,-1 0 1 0 0,1 0 0 0 0,-1-2 23 0 0,1 1-91 0 0,1-1 0 0 0,-1 0 1 0 0,1 1-1 0 0,0-1 1 0 0,0 1-1 0 0,0-1 0 0 0,1 1 1 0 0,-1 0-1 0 0,2-2 91 0 0,5-17-540 0 0,-3 1-128 0 0,-1 0 0 0 0,-1 0 668 0 0,5-26-766 0 0,4-20-252 0 0,-5 27 252 0 0,11-36 766 0 0,-17 73 4 0 0,0 0 0 0 0,0 0 0 0 0,0-1 0 0 0,0 1 0 0 0,0 0-1 0 0,1 0 1 0 0,-1 1 0 0 0,1-1 0 0 0,0 0 0 0 0,0 1-1 0 0,0-1 1 0 0,0 1 0 0 0,0-1 0 0 0,1 1 0 0 0,-1 0-1 0 0,1 0 1 0 0,-1 0 0 0 0,1 0 0 0 0,0 0 0 0 0,0 1-1 0 0,2-2-3 0 0,0 1 49 0 0,0 0 0 0 0,-1 0 0 0 0,1 1 0 0 0,0-1 0 0 0,0 1 0 0 0,0 0 0 0 0,0 1 0 0 0,0-1-1 0 0,0 1 1 0 0,0 0 0 0 0,0 0 0 0 0,0 1 0 0 0,0-1 0 0 0,0 1 0 0 0,0 0 0 0 0,0 0 0 0 0,0 1-1 0 0,3 1-48 0 0,12 4 361 0 0,-16-6-299 0 0,0 0-1 0 0,1 1 0 0 0,-1-1 0 0 0,0 1 1 0 0,0 0-1 0 0,0 0 0 0 0,-1 1 0 0 0,1-1 0 0 0,2 3-61 0 0,6 5 164 0 0,-7-6-158 0 0,0 0 0 0 0,0 0 1 0 0,-1 1-1 0 0,0 0 0 0 0,2 1-6 0 0,-5-5 22 0 0,0 1-1 0 0,-1-1 1 0 0,1 0 0 0 0,0 1-1 0 0,-1-1 1 0 0,1 0-1 0 0,-1 1 1 0 0,1-1 0 0 0,-1 1-1 0 0,1-1 1 0 0,-1 1 0 0 0,0 0-1 0 0,0-1 1 0 0,0 1-1 0 0,0-1 1 0 0,0 1 0 0 0,0-1-1 0 0,0 1 1 0 0,-1-1 0 0 0,1 1-1 0 0,0-1 1 0 0,-1 1-1 0 0,0 0-21 0 0,-1 2 130 0 0,0 1 67 0 0,1-1 0 0 0,-1 0 0 0 0,1 1 0 0 0,-1-1-1 0 0,1 1 1 0 0,1-1 0 0 0,-1 1-197 0 0,1 0 119 0 0,0-1 1 0 0,-1 1-1 0 0,0 0 0 0 0,0 0 0 0 0,0 0 0 0 0,0-1 0 0 0,-1 1 0 0 0,1 0 0 0 0,-1-1 0 0 0,-1 1 1 0 0,1-1-1 0 0,-1 0 0 0 0,1 0 0 0 0,-1 0 0 0 0,0 0 0 0 0,0 0 0 0 0,-1-1 0 0 0,0 1-119 0 0,-9 6 60 0 0,-1-1-1 0 0,0-1 1 0 0,0 0-1 0 0,0-1 1 0 0,-1 0 0 0 0,0-1-1 0 0,-1-1 1 0 0,1-1-1 0 0,-7 1-59 0 0,-18 6 106 0 0,39-11-180 0 0,-1 0-16 0 0,2 0 80 0 0,0 0 1 0 0,0 0-1 0 0,0 0 0 0 0,0 0 1 0 0,1 0-1 0 0,-1 0 0 0 0,0 0 1 0 0,0 0-1 0 0,0 0 0 0 0,0-1 1 0 0,0 1-1 0 0,0 0 0 0 0,0 0 0 0 0,0 0 1 0 0,0 0-1 0 0,-1 0 0 0 0,1 0 1 0 0,0 0-1 0 0,0 0 0 0 0,0 0 1 0 0,0 0-1 0 0,0 0 0 0 0,0-1 1 0 0,0 1-1 0 0,0 0 0 0 0,0 0 1 0 0,0 0-1 0 0,0 0 0 0 0,0 0 1 0 0,0 0-1 0 0,0 0 0 0 0,0 0 10 0 0,11-4-213 0 0,10-6-814 0 0,-15 7 914 0 0,0 1 0 0 0,0-1 0 0 0,0 1-1 0 0,1 0 1 0 0,-1 1 0 0 0,1-1 113 0 0,21-6-129 0 0,6-7-943 0 0,0-1 1 0 0,-1-2-1 0 0,-1-2 0 0 0,7-7 1072 0 0,13-6-1631 0 0,1 1 1631 0 0,-46 29-53 0 0,117-68-517 0 0,-100 55 957 0 0,0-1 0 0 0,-2 0-1 0 0,21-21-386 0 0,-38 33 123 0 0,-1 0-1 0 0,0 0 0 0 0,0-1 1 0 0,-1 1-1 0 0,1-1 0 0 0,-1 0 1 0 0,0 0-1 0 0,-1 0 0 0 0,2-3-122 0 0,-1 2 0 0 0,0 1 0 0 0,0 0 0 0 0,1 0 0 0 0,0 0 0 0 0,3-3 0 0 0,-2 3 115 0 0,0 0 0 0 0,-1-1-1 0 0,0 0 1 0 0,3-6-115 0 0,-1-2 188 0 0,-1-1-1 0 0,-1 0 1 0 0,0 0-1 0 0,-1 0 0 0 0,0 0 1 0 0,-2-1-1 0 0,0 1 1 0 0,-1-1-1 0 0,0 1 1 0 0,-2-11-188 0 0,1 23 96 0 0,0 1 1 0 0,1-1 0 0 0,-1 0-1 0 0,-1 1 1 0 0,1-1 0 0 0,0 1-1 0 0,-1-1 1 0 0,0 1 0 0 0,0 0-1 0 0,0-1 1 0 0,0 1 0 0 0,0 0-1 0 0,-1 0 1 0 0,1 1 0 0 0,-1-1-1 0 0,-1-1-96 0 0,3 4 28 0 0,0 0-1 0 0,0-1 0 0 0,-1 1 1 0 0,1 0-1 0 0,0 0 0 0 0,0 0 1 0 0,0 0-1 0 0,-1 0 1 0 0,1 0-1 0 0,0 0 0 0 0,0 0 1 0 0,0 0-1 0 0,0 1 0 0 0,-1-1 1 0 0,1 0-1 0 0,0 1 0 0 0,0-1 1 0 0,0 1-1 0 0,0-1 0 0 0,0 1 1 0 0,0-1-1 0 0,0 1 0 0 0,0 0 1 0 0,0 0-1 0 0,0 0 0 0 0,0-1 1 0 0,1 1-1 0 0,-1 0 1 0 0,0 0-1 0 0,1 0 0 0 0,-1 0 1 0 0,0 0-1 0 0,1 0 0 0 0,-1 1-27 0 0,-3 4 24 0 0,1 0 1 0 0,0 1-1 0 0,0-1 0 0 0,0 1 0 0 0,1 0-24 0 0,-2 7 179 0 0,1 0 1 0 0,0 1-1 0 0,1-1 1 0 0,1 1-1 0 0,0 12-179 0 0,2 15-260 0 0,4 16 260 0 0,1-15 40 0 0,2-2 0 0 0,2 1 0 0 0,2 0-40 0 0,-5-18 108 0 0,2 0-1 0 0,0 0 1 0 0,1 0-1 0 0,1-1 1 0 0,12 17-108 0 0,-19-35 74 0 0,0 0 1 0 0,0 1 0 0 0,0-2 0 0 0,0 1 0 0 0,1 0 0 0 0,-1-1-1 0 0,1 0 1 0 0,1 0 0 0 0,-1 0 0 0 0,0-1 0 0 0,1 1 0 0 0,0-1-1 0 0,0-1 1 0 0,-1 1 0 0 0,2-1 0 0 0,-1 0 0 0 0,0-1-1 0 0,0 1 1 0 0,1-1 0 0 0,-1 0 0 0 0,1-1 0 0 0,-1 1 0 0 0,0-1-1 0 0,1-1 1 0 0,2 0-75 0 0,7 0 20 0 0,0-2 0 0 0,0 0 0 0 0,0-1 0 0 0,13-5-20 0 0,-23 7 0 0 0,-1-1 0 0 0,1 0 0 0 0,-1 0 0 0 0,1 0 0 0 0,-1-1 0 0 0,0 0 0 0 0,0 0 0 0 0,-1 0 0 0 0,1-1 0 0 0,-1 0 0 0 0,5-5 0 0 0,0 0 0 0 0,-1-1 0 0 0,-1 0 0 0 0,1-2 0 0 0,0-1 0 0 0,0-1 0 0 0,-2 0 0 0 0,2-5 0 0 0,-6 16 0 0 0,0 0 0 0 0,-1 0 0 0 0,0-1 0 0 0,0 1 0 0 0,-1-1 0 0 0,1 1 0 0 0,-1-1 0 0 0,0 1 0 0 0,0-1 0 0 0,0 1 0 0 0,0-1 0 0 0,-1 1 0 0 0,-1-5 0 0 0,2 8 0 0 0,-1 0 0 0 0,1 0 0 0 0,-1 0 0 0 0,1-1 0 0 0,-1 1 0 0 0,0 0 0 0 0,0 0 0 0 0,1 0 0 0 0,-1 0 0 0 0,0 0 0 0 0,0 0 0 0 0,0 0 0 0 0,0 0 0 0 0,0 1 0 0 0,0-1 0 0 0,0 0 0 0 0,0 1 0 0 0,-1-1 0 0 0,1 0 0 0 0,0 1 0 0 0,0 0 0 0 0,0-1 0 0 0,-1 1 0 0 0,1 0 0 0 0,0-1 0 0 0,-1 1 0 0 0,-1 0 0 0 0,-1 0 0 0 0,1 0 0 0 0,0 0 0 0 0,0 1 0 0 0,0-1 0 0 0,0 1 0 0 0,0 0 0 0 0,0 0 0 0 0,0 0 0 0 0,0 0 0 0 0,-3 1 0 0 0,0 1 0 0 0,1-1 0 0 0,-1 1 0 0 0,1 0 0 0 0,0 0 0 0 0,-1 1 0 0 0,2 0 0 0 0,-1-1 0 0 0,0 2 0 0 0,1-1 0 0 0,0 0 0 0 0,0 1 0 0 0,0 0 0 0 0,0 0 0 0 0,0 1 0 0 0,3-3 0 0 0,-4 5 0 0 0,0 1 0 0 0,1 0 0 0 0,-2 4 0 0 0,5-11 0 0 0,1 0 0 0 0,-1 1 0 0 0,0-1 0 0 0,1 1 0 0 0,0-1 0 0 0,-1 0 0 0 0,1 1 0 0 0,0-1 0 0 0,0 1 0 0 0,0-1 0 0 0,1 0 0 0 0,-1 1 0 0 0,0-1 0 0 0,1 0 0 0 0,0 1 0 0 0,0 0 0 0 0,9 26-13 0 0,-8-23 22 0 0,-1 0 0 0 0,1-1 0 0 0,0 0 0 0 0,1 1-1 0 0,-1-1 1 0 0,1 0 0 0 0,0 0 0 0 0,0 0 0 0 0,1-1 0 0 0,2 4-9 0 0,-1-3 283 0 0,13 12 285 0 0,1-1 0 0 0,1-1 0 0 0,8 5-568 0 0,-23-17 11 0 0,1 1 1 0 0,0-1 0 0 0,1 0 0 0 0,-1 0-1 0 0,0-1 1 0 0,1 1 0 0 0,0-2-1 0 0,-1 1 1 0 0,1-1 0 0 0,0 0 0 0 0,0 0-1 0 0,0-1 1 0 0,0 0 0 0 0,4 0-12 0 0,2-1 7 0 0,-9 1-22 0 0,1 0 0 0 0,-1-1 0 0 0,0 1 0 0 0,0-1 0 0 0,0 0 1 0 0,0 0-1 0 0,1 0 0 0 0,-1-1 0 0 0,-1 1 0 0 0,1-1 0 0 0,0 0 0 0 0,0 0 0 0 0,-1-1 1 0 0,3-1 13 0 0,-4 2-143 0 0,-1 2-5 0 0,-1 0-1 0 0,0 0 1 0 0,0 0-1 0 0,1 0 1 0 0,-1-1-1 0 0,0 1 1 0 0,0 0-1 0 0,0 0 0 0 0,1-1 1 0 0,-1 1-1 0 0,0 0 1 0 0,0 0-1 0 0,0-1 1 0 0,0 1-1 0 0,0 0 0 0 0,1 0 1 0 0,-1-1-1 0 0,0 1 1 0 0,0 0-1 0 0,0 0 1 0 0,0-1-1 0 0,0 1 0 0 0,0 0 1 0 0,0-1-1 0 0,0 1 1 0 0,0 0-1 0 0,0 0 1 0 0,0-1 149 0 0,0-4-8509 0 0</inkml:trace>
  <inkml:trace contextRef="#ctx1" brushRef="#br3" timeOffset="6938.58">2336 1440 19895 0 0,'0'0'455'0'0,"-13"-8"1256"0"0,11 8-1716 0 0,1 0 1 0 0,-1 0 0 0 0,1 1 0 0 0,-1-1-1 0 0,1 0 1 0 0,-1 1 0 0 0,1-1-1 0 0,-1 1 1 0 0,1-1 0 0 0,-1 1 0 0 0,1 0-1 0 0,0 0 1 0 0,-1-1 0 0 0,1 1-1 0 0,0 0 1 0 0,-1 1 4 0 0,-15 19-442 0 0,3-2 139 0 0,-27 24 361 0 0,-3-1 0 0 0,-1-3 0 0 0,-2-1 0 0 0,-49 29-58 0 0,79-56 0 0 0,-1-2 0 0 0,-1 0 0 0 0,1-1 0 0 0,-1-1 0 0 0,-1 0 0 0 0,1-2 0 0 0,-1 0 0 0 0,0-1 0 0 0,0-2 0 0 0,-1 0 0 0 0,0 0 0 0 0,15-2 30 0 0,-1-1 0 0 0,0 1 0 0 0,1-1 0 0 0,-1 0 0 0 0,1-1 0 0 0,-6-1-30 0 0,9 2 90 0 0,1 0-1 0 0,0 0 0 0 0,-1 0 0 0 0,1 0 0 0 0,0 0 1 0 0,0-1-1 0 0,0 1 0 0 0,0-1 0 0 0,0 1 0 0 0,0-1 0 0 0,1 0 1 0 0,-1 0-1 0 0,0 0 0 0 0,1 0 0 0 0,-1 0 0 0 0,1 0 1 0 0,0 0-1 0 0,0 0 0 0 0,-1-2-89 0 0,0-2 12 0 0,1 0 0 0 0,-1 0 0 0 0,1 0 0 0 0,0 0 0 0 0,0-1 0 0 0,1 1 1 0 0,0 0-1 0 0,0 0 0 0 0,0 0 0 0 0,1 0 0 0 0,0-1 0 0 0,0 1 0 0 0,0 0 0 0 0,1 0 0 0 0,2-5-12 0 0,5-7-6 0 0,0 0-1 0 0,0 1 0 0 0,2 0 1 0 0,4-4 6 0 0,-6 8 10 0 0,-3 5-72 0 0,0 1 0 0 0,1 0 0 0 0,0 0 0 0 0,0 1 0 0 0,1-1 0 0 0,0 2-1 0 0,0-1 1 0 0,0 1 0 0 0,0 0 0 0 0,1 1 0 0 0,0 0 0 0 0,0 1 0 0 0,0-1 0 0 0,1 2 0 0 0,-1-1-1 0 0,1 1 1 0 0,0 1 62 0 0,-4 0 2 0 0,-1 1-1 0 0,0 1 0 0 0,0-1 1 0 0,1 1-1 0 0,-1-1 0 0 0,0 2 1 0 0,0-1-1 0 0,0 0 0 0 0,0 1 1 0 0,0 0-1 0 0,-1 0 0 0 0,1 1 1 0 0,0-1-1 0 0,2 3-1 0 0,4 3 11 0 0,0 0 1 0 0,0 1-1 0 0,-1 1 0 0 0,7 8-11 0 0,-11-10 2 0 0,0-1 0 0 0,-1 0 0 0 0,0 1-1 0 0,0 0 1 0 0,-1 1 0 0 0,0-1-1 0 0,0 1-1 0 0,7 20 75 0 0,2 14-75 0 0,-7-21 31 0 0,5 16-23 0 0,-7-19 0 0 0,2 1 0 0 0,7 16-8 0 0,-11-31 12 0 0,1 0-1 0 0,-1 0 1 0 0,1 0-1 0 0,0 0 0 0 0,0-1 1 0 0,0 0-1 0 0,1 1 0 0 0,0-1 1 0 0,0 0-1 0 0,0-1 1 0 0,0 1-1 0 0,4 1-11 0 0,-4-2-46 0 0,0-1-1 0 0,0 0 1 0 0,0 0 0 0 0,1-1 0 0 0,-1 1-1 0 0,0-1 1 0 0,1 0 0 0 0,0 0-1 0 0,-1-1 1 0 0,1 1 0 0 0,-1-1 0 0 0,1 0-1 0 0,0 0 1 0 0,-1 0 0 0 0,1-1 0 0 0,0 0 46 0 0,1 0-621 0 0,1-1 1 0 0,-1 0 0 0 0,0 0-1 0 0,1 0 1 0 0,-1-1 0 0 0,0 0-1 0 0,-1 0 1 0 0,1-1 0 0 0,0 0-1 0 0,3-3 621 0 0,7-9-2046 0 0</inkml:trace>
  <inkml:trace contextRef="#ctx1" brushRef="#br3" timeOffset="7282.443">2737 1444 13824 0 0,'4'0'234'0'0,"-1"0"0"0"0,1 1 1 0 0,0 0-1 0 0,0 0 1 0 0,0 0-1 0 0,0 0 0 0 0,-1 0 1 0 0,1 1-1 0 0,0 0 0 0 0,-1 0 1 0 0,2 0-235 0 0,-1 1 226 0 0,0-1 0 0 0,0 0 1 0 0,0 0-1 0 0,0-1 0 0 0,1 1 0 0 0,1-1-226 0 0,9 3 727 0 0,1 0 0 0 0,13 7-727 0 0,-13-5 380 0 0,0-1 0 0 0,1 0 0 0 0,0-1-380 0 0,13 1 840 0 0,-9-2-794 0 0,-1 0 1 0 0,2 3-47 0 0,-12-4-143 0 0,-2-1-1495 0 0,-3 1-2814 0 0,-4-1-2025 0 0</inkml:trace>
  <inkml:trace contextRef="#ctx1" brushRef="#br3" timeOffset="7697.804">2773 1665 13824 0 0,'-18'-5'629'0'0,"15"4"-12"0"0,3 2-393 0 0,0 1-125 0 0,0-1 277 0 0,0-1 113 0 0,16 7 1044 0 0,-3-5-974 0 0,0 0-1 0 0,0 0 0 0 0,2-2-558 0 0,-4 1-43 0 0,33 0 1541 0 0,0-2-1 0 0,8-3-1497 0 0,-23 2 333 0 0,-9 1-214 0 0,1 0 0 0 0,-1 1 0 0 0,1 2 0 0 0,-1 0 0 0 0,0 1-1 0 0,1 0 1 0 0,1 3-119 0 0,-18-5 0 0 0,0 0 0 0 0,-1 1 0 0 0,1 0 0 0 0,-1-1 0 0 0,1 1 0 0 0,-1 0 0 0 0,2 2 0 0 0,1 0 0 0 0,-1-1 0 0 0,0 1 15 0 0,-4-2 44 0 0,1 3-45 0 0,-1-4-14 0 0,-1 0 0 0 0,0 0 0 0 0,1-1 0 0 0,-1 1 0 0 0,1 0 0 0 0,-1 0 0 0 0,1-1 0 0 0,0 1 0 0 0,-1 0 0 0 0,1-1 0 0 0,-1 1 0 0 0,1-1 0 0 0,0 1 0 0 0,0-1 0 0 0,-1 1 0 0 0,1-1 0 0 0,0 1 0 0 0,0-1 0 0 0,0 0 0 0 0,0 1 0 0 0,1-1 0 0 0,3 3-10 0 0,-4-3-22 0 0,-1 0 48 0 0,4 6-86 0 0,1-3 70 0 0,1 1-14 0 0,-5-3-58 0 0,-1-1-8 0 0,0 0 6 0 0,1 1 105 0 0,-1-1 1 0 0,0 1-1 0 0,1-1 0 0 0,-1 0 0 0 0,0 1 0 0 0,1-1 1 0 0,-1 1-1 0 0,1-1 0 0 0,-1 0 0 0 0,1 0 0 0 0,-1 1 1 0 0,1-1-1 0 0,-1 0 0 0 0,1 0 0 0 0,-1 1 0 0 0,1-1 1 0 0,0 0-32 0 0,2 1-1842 0 0,-2 0-3789 0 0,-1-1-370 0 0</inkml:trace>
  <inkml:trace contextRef="#ctx1" brushRef="#br3" timeOffset="8902.589">3741 1388 10856 0 0,'7'2'980'0'0,"13"-1"698"0"0,-20 0-1521 0 0,0 0 0 0 0,1 0 0 0 0,-1 0 0 0 0,0 0 0 0 0,0 0-1 0 0,0 0 1 0 0,1 0 0 0 0,-1 0 0 0 0,0 0 0 0 0,1-1 0 0 0,-1 1-1 0 0,1 0 1 0 0,-1 0 0 0 0,1 0-157 0 0,0 0 108 0 0,1 1 0 0 0,-1-1 0 0 0,0 1 0 0 0,1-1 0 0 0,-1 1 0 0 0,0 0 0 0 0,0-1 0 0 0,0 1 0 0 0,-1 0-1 0 0,1 0 1 0 0,0 0 0 0 0,-1 0 0 0 0,1 0 0 0 0,-1-1 0 0 0,1 1 0 0 0,-1 0 0 0 0,0 0 0 0 0,0 0 0 0 0,0 1-108 0 0,0-1 83 0 0,1 1 1 0 0,-1-1-1 0 0,1 0 1 0 0,-1 0 0 0 0,1 0-1 0 0,0 0 1 0 0,0 0-1 0 0,0 0 1 0 0,0 0-1 0 0,0 1-83 0 0,0-2 72 0 0,0 1-1 0 0,0 0 0 0 0,0 0 0 0 0,0 0 0 0 0,0 0 1 0 0,-1 0-1 0 0,1 0 0 0 0,-1 0 0 0 0,1 0 1 0 0,-1 1-72 0 0,-2 10 396 0 0,2-12-349 0 0,-1 1 0 0 0,1-1 0 0 0,0 1 0 0 0,0-1 0 0 0,-1 1 0 0 0,1 0 0 0 0,0-1 0 0 0,0 1 0 0 0,1-1 0 0 0,-1 1 0 0 0,0 0-47 0 0,6 17 430 0 0,-4-15-357 0 0,0 0 0 0 0,-1 0 1 0 0,0 0-1 0 0,0 1 0 0 0,0-1 0 0 0,-1 1 1 0 0,1-1-1 0 0,-1 1-73 0 0,-1 14 86 0 0,1-12-44 0 0,0 0 1 0 0,0 1 0 0 0,0-1 0 0 0,1 0 0 0 0,1 7-43 0 0,0-9 125 0 0,-1 1 0 0 0,0-1 0 0 0,0 1-1 0 0,0-1 1 0 0,-1 1 0 0 0,0 0 0 0 0,0-1 0 0 0,-1 1 0 0 0,1 0-1 0 0,-1-1 1 0 0,-2 6-125 0 0,2-5 70 0 0,1-1 0 0 0,-1 1 0 0 0,1 0 0 0 0,0 0-1 0 0,0-1 1 0 0,1 5-70 0 0,0-5-67 0 0,-1 1 0 0 0,0-1 0 0 0,0 0 1 0 0,0 1-1 0 0,-1-1 0 0 0,1 0 0 0 0,-2 5 67 0 0,-8 35-250 0 0,6-22 267 0 0,3-21-10 0 0,1 0 0 0 0,-1 0 1 0 0,0 0-1 0 0,0-1 0 0 0,0 1 0 0 0,0 0 1 0 0,0 0-1 0 0,-1 1-7 0 0,1-3 0 0 0,0 1 1 0 0,0 0-1 0 0,1-1 0 0 0,-1 1 0 0 0,0 0 1 0 0,1 0-1 0 0,-1 0 0 0 0,1 0 1 0 0,-1 0-1 0 0,1 0 0 0 0,0 0 0 0 0,-1-1 1 0 0,1 1-1 0 0,0 0 0 0 0,-1 0 1 0 0,1 0-1 0 0,0 0 0 0 0,0 1 0 0 0,0-1 1 0 0,0 0-1 0 0,0 0 0 0 0,0 0 1 0 0,0 0-1 0 0,1 0 0 0 0,-1 0 0 0 0,0 0 1 0 0,0 0-1 0 0,1 0 0 0 0,0 0 0 0 0,-1 0-170 0 0,0-1 1 0 0,1 1-1 0 0,-1-1 0 0 0,1 1 0 0 0,0-1 0 0 0,-1 1 0 0 0,1-1 0 0 0,-1 0 1 0 0,1 1-1 0 0,0-1 0 0 0,-1 0 0 0 0,1 1 0 0 0,0-1 0 0 0,-1 0 0 0 0,1 0 1 0 0,0 0-1 0 0,-1 1 0 0 0,1-1 0 0 0,0 0 0 0 0,0 0 0 0 0,-1 0 0 0 0,1 0 0 0 0,0 0 1 0 0,0 0-1 0 0,-1-1 0 0 0,1 1 0 0 0,0 0 0 0 0,-1 0 0 0 0,1 0 0 0 0,0-1 1 0 0,-1 1-1 0 0,1 0 0 0 0,0-1 0 0 0,-1 1 0 0 0,1-1 170 0 0,2 0-1429 0 0,15-6-5172 0 0</inkml:trace>
  <inkml:trace contextRef="#ctx1" brushRef="#br3" timeOffset="9248.147">4052 1576 3224 0 0,'0'0'145'0'0,"0"0"1"0"0,0 0-1 0 0,-1 0 0 0 0,1 0 1 0 0,0 0-1 0 0,0 0 1 0 0,0 0-1 0 0,0-1 0 0 0,-1 1 1 0 0,1 0-1 0 0,0 0 1 0 0,0 0-1 0 0,0 0 0 0 0,-1 0 1 0 0,1 0-1 0 0,0 0 1 0 0,0 0-1 0 0,0 0 0 0 0,-1 0 1 0 0,1 0-1 0 0,0 0 1 0 0,0 0-1 0 0,0 0 0 0 0,-1 0 1 0 0,1 1-1 0 0,0-1 1 0 0,0 0-1 0 0,0 0 0 0 0,-1 0 1 0 0,1 0-1 0 0,0 0 1 0 0,0 0-1 0 0,0 0 0 0 0,0 1 1 0 0,0-1-1 0 0,-1 0 1 0 0,1 0-1 0 0,0 0 0 0 0,0 0 1 0 0,0 1-1 0 0,0-1 1 0 0,0 0-1 0 0,0 0 0 0 0,0 0 1 0 0,0 0-1 0 0,-1 1 1 0 0,1-1-1 0 0,0 0 0 0 0,0 0 1 0 0,0 0-1 0 0,0 1 1 0 0,0-1-1 0 0,0 0 0 0 0,0 0 1 0 0,0 0-1 0 0,0 1 1 0 0,0-1-1 0 0,0 0 0 0 0,1 0 1 0 0,-1 1-146 0 0,9 14 3250 0 0,0 1-2236 0 0,-12 2-270 0 0,2-15-626 0 0,0 1 0 0 0,0-1 0 0 0,1 0 1 0 0,-1 0-1 0 0,1 0 0 0 0,0 1 0 0 0,0-1-118 0 0,4 16 567 0 0,-3-17-492 0 0,-1 1 0 0 0,1 0 0 0 0,-1-1 0 0 0,1 1 0 0 0,-1 0 0 0 0,0 0 0 0 0,0-1 0 0 0,0 1 0 0 0,0 0 0 0 0,0-1 0 0 0,-1 1 0 0 0,0 1-75 0 0,0 1 47 0 0,0-3-42 0 0,0 0 0 0 0,0 0 0 0 0,0 0 0 0 0,0 0 0 0 0,1 0 0 0 0,-1 1 0 0 0,1-1-1 0 0,0 0 1 0 0,0 0 0 0 0,-1 0 0 0 0,1 1 0 0 0,1-1 0 0 0,-1 0 0 0 0,0 0 0 0 0,0 1 0 0 0,1-1 0 0 0,0 0 0 0 0,-1 0 0 0 0,1 0 0 0 0,0 0 0 0 0,0 0 0 0 0,0 0-1 0 0,0 0 1 0 0,1 1-5 0 0,5 7 4 0 0,-3-6 19 0 0,-2 0 0 0 0,1 0 0 0 0,0 0-1 0 0,-1 0 1 0 0,0 0 0 0 0,0 0 0 0 0,0 1 0 0 0,0-1 0 0 0,-1 1-1 0 0,1 1-22 0 0,-2-2 3 0 0,1-1-1 0 0,0 1 1 0 0,0 0-1 0 0,0 0 1 0 0,1-1-1 0 0,-1 1 0 0 0,1-1 1 0 0,0 1-1 0 0,0-1 1 0 0,0 0-1 0 0,0 0 1 0 0,0 0-1 0 0,1 0 0 0 0,-1 0 1 0 0,1 0-1 0 0,0 0 1 0 0,0-1-1 0 0,0 0 1 0 0,0 0-1 0 0,1 1 0 0 0,-1-2 1 0 0,0 1-1 0 0,1 0 1 0 0,0-1-1 0 0,-1 1 1 0 0,1-1-1 0 0,0 0 0 0 0,2 0-2 0 0,-1 0 99 0 0,0 0 0 0 0,-1-1 0 0 0,1 1 0 0 0,-1-1-1 0 0,1 0 1 0 0,0-1 0 0 0,-1 1 0 0 0,1-1-1 0 0,-1 0 1 0 0,1 0 0 0 0,-1 0 0 0 0,1 0 0 0 0,-1-1-1 0 0,3-1-98 0 0,-2 0 35 0 0,0 0 0 0 0,-1 0 0 0 0,1-1 0 0 0,-1 1 0 0 0,1-1 0 0 0,-1 0 0 0 0,0-1 0 0 0,0 1-1 0 0,-1-1 1 0 0,3-4-35 0 0,-5 8 0 0 0,0-1 0 0 0,0 0 0 0 0,0 1 0 0 0,0-1 0 0 0,-1 0 0 0 0,1 0 0 0 0,-1 1 0 0 0,1-1 0 0 0,-1 0 0 0 0,0 0 0 0 0,0 0 0 0 0,0 0 0 0 0,4-18 0 0 0,-2 16 0 0 0,-1 0 0 0 0,1-1 0 0 0,-1 1 0 0 0,0-1 0 0 0,0 1 0 0 0,-1-1 0 0 0,1 0 0 0 0,-1 1 0 0 0,0-1 0 0 0,-1-4 0 0 0,-1-18-25 0 0,2 20 134 0 0,-1 1 0 0 0,1-1-1 0 0,-1 0 1 0 0,0 1 0 0 0,-1-1 0 0 0,0 1-1 0 0,0 0 1 0 0,0 0 0 0 0,-2-3-109 0 0,-2 0 269 0 0,4 7-207 0 0,1 0-1 0 0,-1 0 1 0 0,1 0-1 0 0,0 0 1 0 0,0-1 0 0 0,0 1-1 0 0,0 0 1 0 0,0 0-1 0 0,0-1 1 0 0,0 0-62 0 0,1 1-41 0 0,0 1 0 0 0,0-1 0 0 0,0 0-1 0 0,-1 0 1 0 0,1 1 0 0 0,-1-1 0 0 0,1 0 0 0 0,-1 1 0 0 0,1-1 0 0 0,-1 1-1 0 0,0-1 1 0 0,0 0 0 0 0,0 1 0 0 0,0 0 0 0 0,0-1 0 0 0,0 1 0 0 0,0 0-1 0 0,-1-1 1 0 0,1 1 0 0 0,0 0 0 0 0,-1 0 0 0 0,1 0 0 0 0,-1 0 0 0 0,1 0-1 0 0,-1 1 1 0 0,1-1 0 0 0,-1 0 0 0 0,0 0 41 0 0,-17-9-440 0 0,12 6 416 0 0,0 1 0 0 0,0-1 0 0 0,0 1 1 0 0,0 0-1 0 0,-1 1 0 0 0,1 0 0 0 0,-1 0 24 0 0,-20-2 0 0 0,9 3 0 0 0,-6 6-447 0 0,16-3-36 0 0,6 4-675 0 0,-11 0-1535 0 0,13-6 1171 0 0</inkml:trace>
  <inkml:trace contextRef="#ctx1" brushRef="#br3" timeOffset="9535.232">4158 1288 12264 0 0,'-7'-1'188'0'0,"5"0"-111"0"0,0 1 0 0 0,0 0 0 0 0,0-1 0 0 0,1 1 0 0 0,-1-1 0 0 0,0 1 0 0 0,1-1 0 0 0,-1 0 0 0 0,0 0 0 0 0,1 0 0 0 0,-1 0 0 0 0,0-1-77 0 0,0-1 194 0 0,2 3-178 0 0,0 0 0 0 0,0 0 0 0 0,0 0-1 0 0,0 0 1 0 0,1 0 0 0 0,-1 0-1 0 0,0 0 1 0 0,0-1 0 0 0,0 1 0 0 0,0 0-1 0 0,0 0 1 0 0,0 0 0 0 0,0 0 0 0 0,0 0-1 0 0,0 0 1 0 0,0 0 0 0 0,0 0 0 0 0,0-1-1 0 0,0 1 1 0 0,0 0 0 0 0,0 0 0 0 0,0 0-1 0 0,0 0 1 0 0,0 0 0 0 0,0 0 0 0 0,0 0-1 0 0,0-1 1 0 0,0 1 0 0 0,0 0 0 0 0,0 0-1 0 0,0 0 1 0 0,0 0 0 0 0,0 0 0 0 0,-1 0-1 0 0,1 0 1 0 0,0 0 0 0 0,0-1 0 0 0,0 1-1 0 0,0 0 1 0 0,0 0 0 0 0,0 0 0 0 0,0 0-1 0 0,0 0 1 0 0,0 0 0 0 0,-1 0 0 0 0,1 0-1 0 0,0 0 1 0 0,0 0-16 0 0,-1-2 892 0 0,7 0-261 0 0,1-1 274 0 0,-4 2-822 0 0,0 0 0 0 0,-1 1 0 0 0,1-1 0 0 0,-1 1 0 0 0,1-1 0 0 0,0 1 0 0 0,-1 0 0 0 0,3 0-83 0 0,95-7 1989 0 0,-33 7-1973 0 0,28-5-16 0 0,-73 3-1249 0 0,-1 0 0 0 0,1-1 0 0 0,5-2 1249 0 0,-2-1-5796 0 0</inkml:trace>
  <inkml:trace contextRef="#ctx1" brushRef="#br3" timeOffset="9843.546">4880 950 14312 0 0,'0'0'322'0'0,"0"0"45"0"0,0 0 21 0 0,0 0-33 0 0,-4 8-219 0 0,-10 18 707 0 0,3-4-237 0 0,0 2 116 0 0,9-19-544 0 0,0 0 0 0 0,-1-1 0 0 0,1 1 0 0 0,-1 0 0 0 0,0-1 0 0 0,0 1 0 0 0,-1-1-178 0 0,-2 4 310 0 0,-1 0 0 0 0,1 0 0 0 0,0 1 0 0 0,1-1 0 0 0,-4 8-310 0 0,-14 19 584 0 0,19-31-580 0 0,1 0 0 0 0,-1 1-1 0 0,1-1 1 0 0,0 1 0 0 0,0 0-1 0 0,1 0 1 0 0,-1 0-1 0 0,1 0 1 0 0,1 1 0 0 0,-1-1-1 0 0,0 4-3 0 0,2-7 0 0 0,-2 35 0 0 0,2-34 0 0 0,0-1 0 0 0,0 1 0 0 0,1 0 0 0 0,-1-1 0 0 0,1 1 0 0 0,0-1 0 0 0,0 1 0 0 0,0-1 0 0 0,0 1 0 0 0,0-1 0 0 0,0 0 0 0 0,1 1 0 0 0,7 10 0 0 0,-9-11 0 0 0,1-1 0 0 0,0 1 0 0 0,0-1 0 0 0,-1 0 0 0 0,1 1 0 0 0,0-1 0 0 0,0 0 0 0 0,1 0 0 0 0,-1 1 0 0 0,0-1 0 0 0,0 0 0 0 0,1 0 0 0 0,-1 0 0 0 0,0 0 0 0 0,1-1 0 0 0,-1 1 0 0 0,1 0 0 0 0,-1-1 0 0 0,1 1 0 0 0,-1-1 0 0 0,1 1 0 0 0,0-1 0 0 0,-1 1 0 0 0,1-1 0 0 0,0 0 0 0 0,-1 0 0 0 0,1 0 0 0 0,1 0 0 0 0,7 0 156 0 0,0-1 0 0 0,0 0-1 0 0,0 0 1 0 0,0-1 0 0 0,0-1-1 0 0,0 1 1 0 0,-1-1 0 0 0,0-1-1 0 0,1 0 1 0 0,-1 0 0 0 0,0-1-1 0 0,6-4-155 0 0,-12 6-35 0 0,1 1 0 0 0,-1-1 0 0 0,0 0 0 0 0,0 0 0 0 0,0 0 0 0 0,0 0 0 0 0,-1 0 0 0 0,1-1 0 0 0,-1 1-1 0 0,0-1 1 0 0,0 0 0 0 0,0 1 0 0 0,0-1 0 0 0,-1 0 0 0 0,0 0 0 0 0,1-1 35 0 0,0-5 106 0 0,-2 9-83 0 0,1 0 1 0 0,-1 0-1 0 0,0 0 1 0 0,0 0-1 0 0,0 0 1 0 0,1 0-1 0 0,-1 0 1 0 0,0 0-1 0 0,0 0 1 0 0,0 0-1 0 0,-1 0 1 0 0,1 0-1 0 0,0 0-23 0 0,-1 0 13 0 0,1 1 0 0 0,-1-1 1 0 0,1 0-1 0 0,-1 0 0 0 0,0 1 0 0 0,1-1 0 0 0,-1 1 1 0 0,0-1-1 0 0,0 1 0 0 0,1-1 0 0 0,-1 1 0 0 0,0-1 0 0 0,0 1 1 0 0,0 0-1 0 0,0-1 0 0 0,1 1 0 0 0,-1 0 0 0 0,0 0 0 0 0,0-1 1 0 0,0 1-14 0 0,-7-1-89 0 0,0 0 0 0 0,0 0 1 0 0,0 0-1 0 0,1 1 0 0 0,-1 0 1 0 0,0 1-1 0 0,0 0 0 0 0,0 0 1 0 0,-4 1 88 0 0,7-1-112 0 0,0 1 1 0 0,-1 0 0 0 0,1-1 0 0 0,0 1-1 0 0,0 1 1 0 0,0-1 0 0 0,0 1-1 0 0,1 0 1 0 0,-1 0 0 0 0,1 1 0 0 0,-1-1-1 0 0,1 1 1 0 0,0 0 0 0 0,1 0 111 0 0,-3 2-439 0 0,-2 3-1014 0 0,7-2-3252 0 0,6 2-1539 0 0</inkml:trace>
  <inkml:trace contextRef="#ctx1" brushRef="#br3" timeOffset="12070.985">5239 1529 10680 0 0,'-4'-16'274'0'0,"-2"-18"745"0"0,6 34-937 0 0,0 0 1 0 0,0 0-1 0 0,0 0 1 0 0,1 0-1 0 0,-1 0 1 0 0,0 0-1 0 0,0 0 0 0 0,0 0 1 0 0,0 1-1 0 0,0-1 1 0 0,0 0-1 0 0,0 0 1 0 0,0 0-1 0 0,0 0 1 0 0,0 0-1 0 0,0 0 0 0 0,0 0 1 0 0,0 0-1 0 0,1 0 1 0 0,-1 0-1 0 0,0 0 1 0 0,0 0-1 0 0,0 0 1 0 0,0 0-1 0 0,0 0 0 0 0,0 0 1 0 0,0 0-1 0 0,0 0 1 0 0,0 0-1 0 0,0 0 1 0 0,1 0-1 0 0,-1 0 1 0 0,0 0-1 0 0,0 0 0 0 0,0 0 1 0 0,0-1-1 0 0,0 1 1 0 0,0 0-1 0 0,0 0 1 0 0,0 0-1 0 0,0 0 0 0 0,0 0 1 0 0,0 0-1 0 0,0 0 1 0 0,0 0-1 0 0,0 0 1 0 0,0 0-1 0 0,0 0 1 0 0,0 0-1 0 0,1 0 0 0 0,-1 0 1 0 0,0-1-1 0 0,0 1 1 0 0,0 0-1 0 0,0 0 1 0 0,0 0-1 0 0,0 0 1 0 0,0 0-1 0 0,0 0 0 0 0,0 0 1 0 0,0 0-1 0 0,0 0 1 0 0,0 0-1 0 0,0 0 1 0 0,0-1-1 0 0,0 1 1 0 0,0 0-1 0 0,-1 0 0 0 0,1 0 1 0 0,0 0-83 0 0,7 8 1201 0 0,6 14-1115 0 0,0 9 316 0 0,-10-25-388 0 0,0 0 0 0 0,0 0 0 0 0,0 1-1 0 0,-1-1 1 0 0,1 7-14 0 0,2 14 664 0 0,-1-11-289 0 0,-2-1 0 0 0,0 1 0 0 0,0 13-375 0 0,-2-23-20 0 0,0-1 0 0 0,0 0 0 0 0,0 1 0 0 0,-1-1-1 0 0,0 1 1 0 0,-1-1 0 0 0,1 0 20 0 0,-1 9 112 0 0,2-12-90 0 0,-1 1 0 0 0,1-1 0 0 0,0 1 0 0 0,-1-1 0 0 0,1 1 0 0 0,-1-1-1 0 0,0 0 1 0 0,0 1 0 0 0,0 0-22 0 0,1-2 3 0 0,0-1 0 0 0,0 1-1 0 0,-1-1 1 0 0,1 0 0 0 0,0 1-1 0 0,0-1 1 0 0,0 1 0 0 0,0-1 0 0 0,0 0-1 0 0,-1 1 1 0 0,1-1 0 0 0,0 0-1 0 0,0 1 1 0 0,0-1 0 0 0,-1 0-1 0 0,1 1 1 0 0,0-1 0 0 0,-1 0-1 0 0,1 1 1 0 0,0-1 0 0 0,-1 0 0 0 0,1 0-1 0 0,0 1 1 0 0,-1-1 0 0 0,1 0-1 0 0,0 0 1 0 0,-1 0 0 0 0,1 0-1 0 0,-1 0 1 0 0,1 1 0 0 0,0-1-1 0 0,-1 0 1 0 0,1 0 0 0 0,-1 0 0 0 0,1 0-1 0 0,-1 0 1 0 0,1 0 0 0 0,0 0-1 0 0,-1 0 1 0 0,1-1 0 0 0,-1 1-1 0 0,1 0 1 0 0,0 0 0 0 0,-1 0-1 0 0,1 0 1 0 0,-1 0 0 0 0,1-1 0 0 0,0 1-1 0 0,-1 0 1 0 0,1 0 0 0 0,0-1-1 0 0,-1 1 1 0 0,1 0 0 0 0,0-1-1 0 0,0 1 1 0 0,-1 0-3 0 0,1-12 42 0 0,1 1 1 0 0,0-1-1 0 0,1 1 1 0 0,0-1-1 0 0,0 1 1 0 0,1 0-1 0 0,1 0 1 0 0,0 0-1 0 0,0 1 0 0 0,1-1 1 0 0,1 1-1 0 0,4-6-42 0 0,-6 9-27 0 0,1 1-1 0 0,0 0 0 0 0,0 0 1 0 0,0 0-1 0 0,1 0 0 0 0,0 1 0 0 0,0 0 1 0 0,0 1-1 0 0,3-3 28 0 0,1 1-48 0 0,13-7-73 0 0,-21 12 111 0 0,-1 1-1 0 0,1-1 0 0 0,-1 1 1 0 0,1-1-1 0 0,-1 1 0 0 0,1 0 0 0 0,-1 0 1 0 0,0 0-1 0 0,1 0 0 0 0,-1 0 1 0 0,1 0-1 0 0,-1 0 0 0 0,1 1 0 0 0,-1-1 1 0 0,1 0-1 0 0,0 1 11 0 0,1 0-3 0 0,0 0 2 0 0,0 0 1 0 0,-1 0-1 0 0,1 0 1 0 0,-1 0-1 0 0,1 1 1 0 0,-1-1-1 0 0,1 1 1 0 0,-1-1 0 0 0,0 1-1 0 0,0 0 1 0 0,1 0-1 0 0,-1 0 1 0 0,-1 0-1 0 0,1 0 1 0 0,0 0-1 0 0,1 3 1 0 0,5 7 0 0 0,-6-9 0 0 0,0 1 0 0 0,0-1 0 0 0,0 1 0 0 0,0 0 0 0 0,0 0 0 0 0,-1 0 0 0 0,1 2 0 0 0,9 22-2 0 0,-9-24 9 0 0,0 0 1 0 0,0 0 0 0 0,0 0 0 0 0,-1 0-1 0 0,0 0 1 0 0,0 0 0 0 0,0 0-1 0 0,0 0 1 0 0,-1 4-8 0 0,1 2 32 0 0,-1-6 10 0 0,0-1 0 0 0,1 1 1 0 0,-2 0-1 0 0,1 0 1 0 0,0 0-1 0 0,-1 1-42 0 0,1-4 11 0 0,-1-1 0 0 0,1 1 0 0 0,0 0 1 0 0,-1 0-1 0 0,1 0 0 0 0,0 0 0 0 0,-1 0 0 0 0,1-1 0 0 0,-1 1 0 0 0,0 0 0 0 0,1 0 0 0 0,-1-1 1 0 0,0 1-1 0 0,1 0 0 0 0,-1-1 0 0 0,0 1 0 0 0,0-1 0 0 0,1 1 0 0 0,-1-1 0 0 0,0 1 1 0 0,0-1-1 0 0,0 0 0 0 0,0 1 0 0 0,0-1 0 0 0,0 0 0 0 0,1 0 0 0 0,-1 1 0 0 0,-1-1-11 0 0,-5 0 80 0 0,6 0-74 0 0,0 0-1 0 0,0 0 1 0 0,0 0-1 0 0,0-1 0 0 0,1 1 1 0 0,-1 0-1 0 0,0-1 1 0 0,0 1-1 0 0,0 0 0 0 0,0-1 1 0 0,1 1-1 0 0,-1-1 1 0 0,0 1-1 0 0,0-1 1 0 0,1 0-1 0 0,-1 1 0 0 0,0-1 1 0 0,1 0-1 0 0,-1 1 1 0 0,1-1-1 0 0,-1 0 0 0 0,1 0 1 0 0,-1 0-1 0 0,1 1 1 0 0,-1-1-1 0 0,1 0 0 0 0,0 0 1 0 0,0 0-1 0 0,-1 0 1 0 0,1 0-1 0 0,0 0 1 0 0,0 0-1 0 0,0 0 0 0 0,0 0-5 0 0,-1-5 34 0 0,1 1 0 0 0,0-1 0 0 0,0 0 0 0 0,2-5-34 0 0,-1 4-30 0 0,1 0 0 0 0,-1 0 0 0 0,2 1-1 0 0,-1-1 1 0 0,1 1 0 0 0,0-1 0 0 0,0 1 0 0 0,2-2 30 0 0,9-14-413 0 0,12-13 413 0 0,-9 13-114 0 0,-15 19 103 0 0,1 0 0 0 0,0 0 0 0 0,0 0 0 0 0,0 0 0 0 0,0 1 0 0 0,0-1 0 0 0,0 1 0 0 0,1 0 0 0 0,-1 0 0 0 0,1 0 0 0 0,0 0 0 0 0,-1 1 0 0 0,1-1 0 0 0,0 1 0 0 0,0 0 0 0 0,0 0 0 0 0,0 1 0 0 0,0-1 0 0 0,0 1 0 0 0,0 0 0 0 0,0 0 0 0 0,0 0 0 0 0,0 1 0 0 0,1-1 11 0 0,-3 2-20 0 0,0-1 0 0 0,0 1 0 0 0,0 0-1 0 0,-1 0 1 0 0,1 0 0 0 0,0 0 0 0 0,-1 0-1 0 0,1 0 1 0 0,-1 0 0 0 0,1 1 20 0 0,4 6-70 0 0,-1-1 138 0 0,0 1-1 0 0,0 0 1 0 0,-1 0 0 0 0,0 1-1 0 0,0-1 1 0 0,-1 1-1 0 0,0 0 1 0 0,-1 0-1 0 0,0 2-67 0 0,5 16 317 0 0,-5-19-122 0 0,1 1 0 0 0,-2 0 0 0 0,1-1-1 0 0,-1 8-194 0 0,2 10 420 0 0,-2-21-295 0 0,-1 0 0 0 0,1-1-1 0 0,-1 1 1 0 0,0 0 0 0 0,-1 5-125 0 0,1-1 411 0 0,0-7-281 0 0,0-8-380 0 0,0 4 175 0 0,0 1-1 0 0,0-1 1 0 0,0 0 0 0 0,0 1 0 0 0,0-1-1 0 0,0 0 1 0 0,1 1 0 0 0,-1-1 0 0 0,0 0-1 0 0,0 1 1 0 0,1-1 0 0 0,-1 0 0 0 0,1 1-1 0 0,-1-1 1 0 0,1 1 0 0 0,-1-1 0 0 0,0 1-1 0 0,1-1 1 0 0,0 0 75 0 0,5-6-1542 0 0,-2-3 43 0 0</inkml:trace>
  <inkml:trace contextRef="#ctx1" brushRef="#br3" timeOffset="12728.726">5085 1654 11976 0 0,'0'0'266'0'0,"10"-17"769"0"0,-8 6-1081 0 0,0-1 1515 0 0,0 6 3492 0 0,-9 4-4193 0 0,7 2-751 0 0,-1 0 1 0 0,1 0 0 0 0,-1 0-1 0 0,1 0 1 0 0,-1 0-1 0 0,1 0 1 0 0,-1 0 0 0 0,1 0-1 0 0,0 0 1 0 0,-1 0-1 0 0,1 0 1 0 0,-1 0 0 0 0,1 0-1 0 0,-1 0 1 0 0,1 0 0 0 0,0 0-1 0 0,-1 0 1 0 0,1 1-1 0 0,-1-1 1 0 0,1 0 0 0 0,0 0-1 0 0,-1 1 1 0 0,1-1-1 0 0,-1 0 1 0 0,1 0 0 0 0,0 1-1 0 0,-1-1 1 0 0,1 0-1 0 0,0 1-17 0 0,-23 17 504 0 0,18-14-423 0 0,-1 0 0 0 0,1 0 0 0 0,0 1-1 0 0,0-1 1 0 0,-2 4-81 0 0,-21 22 260 0 0,17-19-113 0 0,1 0 0 0 0,-5 6-147 0 0,13-14 29 0 0,-1 1 0 0 0,1-1 0 0 0,0 1 0 0 0,0 0 0 0 0,1-1 0 0 0,-1 1 0 0 0,1 0 0 0 0,-1 0-1 0 0,1 0 1 0 0,0 0 0 0 0,1 0-29 0 0,-7 19 75 0 0,9-20-40 0 0,1 1-1 0 0,-1-1 1 0 0,1 0 0 0 0,0 0-1 0 0,0-1 1 0 0,2 3-35 0 0,-2-3 15 0 0,0 0 1 0 0,0-1-1 0 0,0 1 0 0 0,1-1 1 0 0,-1 0-1 0 0,0 0 1 0 0,0 0-1 0 0,1 0 0 0 0,-1-1 1 0 0,1 1-1 0 0,2-1-15 0 0,41-1 245 0 0,-35 0-190 0 0,25-2-807 0 0,1-2 0 0 0,-1-2 0 0 0,2-2 752 0 0,-19 3-5238 0 0,-1-2-1643 0 0</inkml:trace>
  <inkml:trace contextRef="#ctx1" brushRef="#br3" timeOffset="13007.651">5802 1239 13472 0 0,'0'0'620'0'0,"0"0"-16"0"0,0 0-296 0 0,0 0 190 0 0,2-1 129 0 0,11-5 238 0 0,0 1 1 0 0,0 1 0 0 0,0 0-1 0 0,1 0 1 0 0,-1 2-1 0 0,13-2-865 0 0,18-3 645 0 0,56-12-309 0 0,-70 10-928 0 0,-11 1-3297 0 0,-12 6-2709 0 0</inkml:trace>
  <inkml:trace contextRef="#ctx1" brushRef="#br3" timeOffset="13675.611">6180 1067 8752 0 0,'0'0'673'0'0,"5"1"316"0"0,-3 1 4269 0 0,13 25-2635 0 0,-14-24-2427 0 0,0-1 0 0 0,0 1 0 0 0,0 0 0 0 0,0 0 0 0 0,0 1 0 0 0,0-1 0 0 0,-1 0 0 0 0,0 0 0 0 0,0 2-196 0 0,2 8 692 0 0,-1-1 137 0 0,0 0-1 0 0,0 0 1 0 0,-2 11-829 0 0,0-10 94 0 0,1 0 0 0 0,1-1 0 0 0,1 7-94 0 0,-2-13 0 0 0,1-1 0 0 0,-1 1 0 0 0,0-1 0 0 0,0 1 0 0 0,0 0 0 0 0,-1-1 0 0 0,0 1 0 0 0,-1 4 0 0 0,-1 7 0 0 0,2-9 0 0 0,1-6 0 0 0,0 0 0 0 0,0-1 0 0 0,0 1 0 0 0,0-1 0 0 0,0 1 0 0 0,-1 0 0 0 0,1-1 0 0 0,-1 1 0 0 0,1-1 0 0 0,-1 1 0 0 0,0-1 0 0 0,0 0 0 0 0,1 1 0 0 0,-1-1 0 0 0,0 0 0 0 0,0 1 0 0 0,0-1 0 0 0,-4 4 31 0 0,4-4 124 0 0,-2 4 179 0 0,2-5-479 0 0,3-5-158 0 0,-3 3 285 0 0,1 2-69 0 0,0 0 10 0 0,0 0 11 0 0,0 0 0 0 0,0 0-12 0 0,-7-9-1359 0 0,4 6-3623 0 0,3 3-1026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19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69 13072 0 0,'2'0'111'0'0,"0"-1"1"0"0,0 0 0 0 0,0 1 0 0 0,0-1 0 0 0,0 0-1 0 0,0 0 1 0 0,0 0 0 0 0,-1 0 0 0 0,1 0-1 0 0,0-1 1 0 0,-1 1 0 0 0,1 0 0 0 0,0-2-112 0 0,-2 3 21 0 0,1-1 1 0 0,-1 1-1 0 0,1-1 0 0 0,-1 0 1 0 0,1 1-1 0 0,-1-1 0 0 0,0 0 1 0 0,1 1-1 0 0,-1-1 0 0 0,0 0 1 0 0,1 0-1 0 0,-1 0 0 0 0,0 1 1 0 0,0-1-1 0 0,0 0 0 0 0,0 0 1 0 0,0 1-1 0 0,0-1 0 0 0,0 0 1 0 0,0 0-1 0 0,0 0 0 0 0,0 1 1 0 0,0-1-1 0 0,0 0 0 0 0,-1 0 1 0 0,1 0-1 0 0,0 1 0 0 0,-1-1 1 0 0,1 0-1 0 0,0 1 0 0 0,-1-1 1 0 0,1 0-1 0 0,-1 1 0 0 0,1-1 1 0 0,-1 0-22 0 0,-2-2 199 0 0,0 0 0 0 0,0 1 0 0 0,-1-1 0 0 0,1 1 0 0 0,0 0 0 0 0,-1 0 0 0 0,0 0 0 0 0,1 1 0 0 0,-1-1 0 0 0,0 1 0 0 0,0 0 0 0 0,0 0 0 0 0,0 0 0 0 0,0 0 0 0 0,0 1 0 0 0,0-1 0 0 0,0 1 0 0 0,0 0 0 0 0,0 0 0 0 0,0 1-199 0 0,-12 1 205 0 0,1 0 0 0 0,0 2 0 0 0,0 0-1 0 0,-9 3-204 0 0,10-2 199 0 0,0 1-1 0 0,0 1 1 0 0,0 0-1 0 0,1 1 0 0 0,0 0 1 0 0,-11 10-199 0 0,6-4 75 0 0,1 2-1 0 0,0 0 1 0 0,1 1 0 0 0,-3 5-75 0 0,3-2 69 0 0,1 1 0 0 0,1 0 0 0 0,1 1 0 0 0,1 1 1 0 0,1 0-1 0 0,-1 5-69 0 0,7-15 4 0 0,0 1 1 0 0,2 0-1 0 0,-1-1 1 0 0,2 2-1 0 0,0-1 0 0 0,0 0 1 0 0,1 0-1 0 0,1 1 1 0 0,1-1-1 0 0,0 0 1 0 0,2 11-5 0 0,-2-19 13 0 0,1 0 0 0 0,0 0 1 0 0,0-1-1 0 0,0 1 0 0 0,1-1 0 0 0,0 0 1 0 0,0 1-1 0 0,0-1 0 0 0,1 0 1 0 0,-1-1-1 0 0,1 1 0 0 0,0-1 1 0 0,1 0-1 0 0,-1 0 0 0 0,1 0 1 0 0,0 0-1 0 0,0-1 0 0 0,0 0 0 0 0,0 0 1 0 0,0 0-1 0 0,1-1 0 0 0,3 2-13 0 0,14 4 14 0 0,0-1-1 0 0,1-1 0 0 0,0-1 1 0 0,22 1-14 0 0,-31-4 34 0 0,9 0-98 0 0,-1 0 0 0 0,1-2 0 0 0,0-1 0 0 0,-1-1 0 0 0,1-1 1 0 0,-1-1-1 0 0,0 0 0 0 0,0-2 0 0 0,3-2 64 0 0,60-29-3237 0 0,-49 24 1611 0 0</inkml:trace>
  <inkml:trace contextRef="#ctx0" brushRef="#br0" timeOffset="683.31">778 405 5984 0 0,'-41'-3'3422'0'0,"38"3"-3108"0"0,-5 1 226 0 0,-1 0 1 0 0,1 0-1 0 0,0 1 0 0 0,0 0 0 0 0,-1 0 1 0 0,1 1-1 0 0,1 0 0 0 0,-1 1 0 0 0,-3 1-540 0 0,-17 8 978 0 0,24-12-754 0 0,-1 1 0 0 0,1 0 0 0 0,-1 0 0 0 0,1 0 0 0 0,0 1 0 0 0,-1 0 0 0 0,1-1 0 0 0,1 2-1 0 0,-2 0-223 0 0,-12 12 958 0 0,8-8-742 0 0,0 1 1 0 0,0 0 0 0 0,1 1-1 0 0,-2 3-216 0 0,8-12 0 0 0,1 1 0 0 0,0 0 0 0 0,0 0 0 0 0,0 0 0 0 0,0 0 0 0 0,0 0 0 0 0,0 0 0 0 0,0 0 0 0 0,0 0 0 0 0,1 1 0 0 0,0-1 0 0 0,-1 0 0 0 0,1 0 0 0 0,0 0 0 0 0,0 1 0 0 0,0-1 0 0 0,0 0 0 0 0,0 0 0 0 0,1 1 0 0 0,-1-1 0 0 0,0 0 0 0 0,1 0 0 0 0,0 0 0 0 0,0 0 0 0 0,0 2 0 0 0,1-2 0 0 0,-1 0 0 0 0,1 0 0 0 0,0 0-1 0 0,0-1 1 0 0,0 1 0 0 0,0 0 0 0 0,0-1-1 0 0,0 1 1 0 0,0-1 0 0 0,0 0 0 0 0,1 1-1 0 0,-1-1 1 0 0,1 0 0 0 0,-1 0-1 0 0,1-1 1 0 0,-1 1 0 0 0,3 0 0 0 0,2 0 11 0 0,0 0 0 0 0,1 0 0 0 0,-1-1 0 0 0,0 0 0 0 0,6 0-11 0 0,26-5 1303 0 0,32-9-1303 0 0,-70 13 6 0 0,6-1 21 0 0,0 0 0 0 0,0-1 0 0 0,-1 0 0 0 0,1 0-27 0 0,13-6 96 0 0,-18 8-91 0 0,1 0 0 0 0,-1 0 0 0 0,0 0 0 0 0,0-1-1 0 0,1 1 1 0 0,-1 0 0 0 0,0-1 0 0 0,0 0 0 0 0,-1 1-1 0 0,1-1 1 0 0,0 0 0 0 0,0 0 0 0 0,-1 0 0 0 0,0 0-1 0 0,1 0 1 0 0,-1 0 0 0 0,0 0 0 0 0,0-1 0 0 0,0 1-1 0 0,0 0 1 0 0,0-1 0 0 0,-1 1 0 0 0,1-1 0 0 0,-1 1-1 0 0,1-1 1 0 0,-1 1 0 0 0,0-1 0 0 0,0 1 0 0 0,0-1-1 0 0,0 1 1 0 0,-1-1 0 0 0,1 1 0 0 0,-1-1 0 0 0,1 1-1 0 0,-1-1-4 0 0,-2-7 83 0 0,3 9-69 0 0,0 0 0 0 0,0-1 0 0 0,-1 1-1 0 0,1 0 1 0 0,0 0 0 0 0,-1 0 0 0 0,1-1 0 0 0,-1 1 0 0 0,0 0 0 0 0,1 0 0 0 0,-1 0-1 0 0,0 0 1 0 0,1 0 0 0 0,-1 0 0 0 0,-1 0-14 0 0,-4-4 15 0 0,4 4-15 0 0,0-1 1 0 0,0 1-1 0 0,1 0 0 0 0,-1-1 0 0 0,1 1 1 0 0,-1-1-1 0 0,1 0 0 0 0,-2-1 0 0 0,3 2 7 0 0,-1 0-1 0 0,0 0 1 0 0,0-1-1 0 0,0 1 1 0 0,0 0 0 0 0,0 0-1 0 0,0 0 1 0 0,0 0-1 0 0,0 0 1 0 0,0 0-1 0 0,-1 0 1 0 0,1 0-1 0 0,0 1 1 0 0,0-1-1 0 0,-1 0 1 0 0,1 1-1 0 0,-1-1 1 0 0,0 0-7 0 0,-2 0 36 0 0,-39-16 424 0 0,42 17-461 0 0,0 0 1 0 0,0-1 0 0 0,1 1-1 0 0,-1 0 1 0 0,0 0 0 0 0,0 0-1 0 0,0 0 1 0 0,0 0 0 0 0,0 0 0 0 0,0 0-1 0 0,1 0 1 0 0,-1 0 0 0 0,0 1-1 0 0,0-1 1 0 0,0 0 0 0 0,0 0-1 0 0,0 1 1 0 0,1-1 0 0 0,-1 0-1 0 0,0 1 1 0 0,0-1 0 0 0,1 1 0 0 0,-1-1-1 0 0,0 1 1 0 0,0 0 0 0 0,1-1-1 0 0,-1 1 1 0 0,-4 2 97 0 0,59 32-309 0 0,-53-34 444 0 0,-1-1-19 0 0,0 0-98 0 0,0 0-21 0 0,0 0 2 0 0,16-8 18 0 0,-9 5-61 0 0,2-1 119 0 0,-8 0-129 0 0,-3 3-33 0 0,-2 1-10 0 0,8-1 0 0 0,3 7 0 0 0,3 4 0 0 0,-10-4 0 0 0,0-2 0 0 0,4 5 0 0 0,-3-8 0 0 0,-1-1 0 0 0,1 1 0 0 0,-1 0 0 0 0,1 0 0 0 0,-1-1 0 0 0,0 1 0 0 0,1 0 0 0 0,-1 0 0 0 0,0 0 0 0 0,0 0 0 0 0,1 0 0 0 0,-1-1 0 0 0,0 1 0 0 0,0 1 0 0 0,0-1 14 0 0,0 0 0 0 0,0 1 0 0 0,1-1 0 0 0,-1 0 0 0 0,0 0 0 0 0,1 0-1 0 0,-1 0 1 0 0,1 0 0 0 0,-1 0 0 0 0,1 0 0 0 0,-1 0 0 0 0,1 1-14 0 0,0-1 29 0 0,0 0-1 0 0,-1-1 1 0 0,1 1 0 0 0,-1 0 0 0 0,1 0 0 0 0,-1 0-1 0 0,1 0 1 0 0,-1 0 0 0 0,0 0 0 0 0,1 0-1 0 0,-1 1 1 0 0,0-1 0 0 0,0 0 0 0 0,0 0 0 0 0,0 0-1 0 0,0 0 1 0 0,0 0 0 0 0,0 0 0 0 0,-1 1-29 0 0,1 0 25 0 0,-1-1 0 0 0,1 0 0 0 0,-1 1 1 0 0,0-1-1 0 0,0 0 0 0 0,0 0 0 0 0,1 0 1 0 0,-1 1-1 0 0,0-1 0 0 0,-1 0-25 0 0,1 0 1 0 0,0-1 0 0 0,0 1 0 0 0,1 0-1 0 0,-1 0 1 0 0,0-1 0 0 0,1 1 0 0 0,-1 0 0 0 0,1 0 0 0 0,-1 0 0 0 0,1 0 0 0 0,-1 0-1 0 0,1 0 1 0 0,-1 0 0 0 0,1 0 0 0 0,0 0 0 0 0,0 0 0 0 0,-1 0 0 0 0,1 0 0 0 0,0 0-1 0 0,0 0 1 0 0,0 0-1 0 0,3 8 0 0 0,-3-8 1 0 0,1 0 0 0 0,-1 1 0 0 0,1-1-1 0 0,-1 0 1 0 0,0 0 0 0 0,1 1 0 0 0,-1-1 0 0 0,0 0 0 0 0,0 1-1 0 0,0-1 1 0 0,0 0 0 0 0,0 1 0 0 0,0-1-1 0 0,-4 11 37 0 0,3-10-36 0 0,0 0 1 0 0,0-1 0 0 0,1 1-1 0 0,-1 0 1 0 0,1 0-1 0 0,-1 0 1 0 0,1 0 0 0 0,0 0-1 0 0,0 0 1 0 0,0 0-1 0 0,0 0 1 0 0,0 0 0 0 0,0 0-1 0 0,0 0 1 0 0,1-1-1 0 0,-1 1 1 0 0,1 1-2 0 0,0 0 17 0 0,1 0-1 0 0,-1 0 1 0 0,0 0 0 0 0,-1 0-1 0 0,1 0 1 0 0,-1 0 0 0 0,1 0-1 0 0,-1 3-16 0 0,1-4 1 0 0,-1 0-1 0 0,1 0 1 0 0,0 0-1 0 0,0 0 1 0 0,0-1-1 0 0,0 1 1 0 0,0 0-1 0 0,1-1 1 0 0,-1 1-1 0 0,0-1 1 0 0,1 1 0 0 0,-1-1-1 0 0,1 0 1 0 0,0 0-1 0 0,-1 1 1 0 0,1-1-1 0 0,0 0 1 0 0,0-1-1 0 0,-1 1 1 0 0,1 0-1 0 0,0 0 1 0 0,0-1-1 0 0,1 1 0 0 0,-3-1-3 0 0,1 0-1 0 0,-1 0 0 0 0,0 0 0 0 0,1 0 0 0 0,-1 0 1 0 0,0 0-1 0 0,1 0 0 0 0,-1 0 0 0 0,1 0 1 0 0,-1 0-1 0 0,0 0 0 0 0,1 0 0 0 0,-1 0 1 0 0,0 0-1 0 0,1 0 0 0 0,-1 0 0 0 0,0-1 1 0 0,1 1-1 0 0,-1 0 0 0 0,0 0 0 0 0,1 0 1 0 0,-1-1-1 0 0,0 1 0 0 0,1 0 0 0 0,-1 0 1 0 0,0-1-1 0 0,0 1 0 0 0,0 0 0 0 0,1 0 1 0 0,-1-1-1 0 0,0 1 0 0 0,0 0 0 0 0,0-1 1 0 0,1 1-1 0 0,-1 0 0 0 0,0-1 0 0 0,0 1 1 0 0,0-1-1 0 0,0 1 0 0 0,0 0 0 0 0,0-1 1 0 0,0 1-1 0 0,0 0 0 0 0,0-1 0 0 0,0 1 1 0 0,0-1-1 0 0,0 1 4 0 0,1-4-104 0 0,15-13-434 0 0,-13 16 207 0 0,0-1 0 0 0,-1-1 0 0 0,0 1-1 0 0,1 0 1 0 0,-1-1 0 0 0,0 1 0 0 0,0-1-1 0 0,1-2 332 0 0,1-8-1520 0 0</inkml:trace>
  <inkml:trace contextRef="#ctx0" brushRef="#br0" timeOffset="1031.946">996 385 11976 0 0,'24'5'576'0'0,"-22"-4"-251"0"0,2 16 112 0 0,-4-16-434 0 0,1 1-1 0 0,-1-1 0 0 0,1 0 0 0 0,-1 0 0 0 0,0 1 1 0 0,1-1-1 0 0,-1 0 0 0 0,0 1 0 0 0,0-1 0 0 0,0 0 1 0 0,0 0-1 0 0,0 1 0 0 0,0-1 0 0 0,0 0 0 0 0,0 1 0 0 0,-1-1 1 0 0,1 0-1 0 0,0 1 0 0 0,-1-1 0 0 0,0 1-2 0 0,0 1 71 0 0,0-2-25 0 0,0 0 0 0 0,0 0 0 0 0,1 0 1 0 0,-1 0-1 0 0,0 0 0 0 0,1 0 0 0 0,-1 0 0 0 0,1 0 0 0 0,0 0 0 0 0,-1 0 0 0 0,1 1 0 0 0,0-1 0 0 0,0 0 0 0 0,-1 0 0 0 0,1 0 1 0 0,0 1-1 0 0,0-1 0 0 0,1 0 0 0 0,-1 0 0 0 0,0 0 0 0 0,0 1 0 0 0,0-1 0 0 0,1 0 0 0 0,-1 0 0 0 0,1 0 0 0 0,-1 0 0 0 0,1 0 1 0 0,-1 1-47 0 0,1 0 140 0 0,0 1 1 0 0,0-1-1 0 0,0 1 1 0 0,-1-1 0 0 0,1 1-1 0 0,-1-1 1 0 0,0 1 0 0 0,0 2-141 0 0,0-2 208 0 0,1 1 1 0 0,-1-1-1 0 0,0 1 0 0 0,1-1 1 0 0,0 0-1 0 0,0 2-208 0 0,2 17 810 0 0,-3-19-723 0 0,0 0 1 0 0,1-1 0 0 0,-1 1 0 0 0,0 0 0 0 0,1-1 0 0 0,-1 1 0 0 0,1 0 0 0 0,0-1 0 0 0,0 1 0 0 0,0-1 0 0 0,0 1-1 0 0,1 0-87 0 0,1 0 89 0 0,0 0 1 0 0,0 0-1 0 0,0-1 0 0 0,0 1 0 0 0,0-1 0 0 0,2 1-89 0 0,-3-2 61 0 0,1 1-1 0 0,0 0 1 0 0,-1 0 0 0 0,0-1 0 0 0,1 2 0 0 0,-1-1-1 0 0,0 0 1 0 0,0 0 0 0 0,0 1 0 0 0,0-1 0 0 0,-1 1-1 0 0,2 1-60 0 0,-2-2 87 0 0,0-1-1 0 0,1 1 1 0 0,-1 0-1 0 0,1 0 0 0 0,0-1 1 0 0,-1 1-1 0 0,1-1 0 0 0,0 1 1 0 0,0-1-1 0 0,0 0 1 0 0,0 0-1 0 0,0 0 0 0 0,0 0 1 0 0,0 0-1 0 0,1 0 1 0 0,-1 0-1 0 0,0-1 0 0 0,1 1 1 0 0,-1-1-87 0 0,4-3 286 0 0,-2 2-251 0 0,-2 0-10 0 0,1 0 0 0 0,-1 0-1 0 0,0-1 1 0 0,1 1 0 0 0,-1 0 0 0 0,0-1-1 0 0,0 0 1 0 0,0 1 0 0 0,0-1-1 0 0,0 0 1 0 0,0 0 0 0 0,-1 0 0 0 0,1 0-1 0 0,0-1 1 0 0,-1 1 0 0 0,0 0 0 0 0,0-1-1 0 0,1 1-24 0 0,-1 0 12 0 0,0 0 0 0 0,0 0 0 0 0,1 0-1 0 0,-1 0 1 0 0,1 0 0 0 0,-1 1 0 0 0,1-1 0 0 0,1 0-12 0 0,-2 1 5 0 0,0 0 0 0 0,0 1 0 0 0,0-1 0 0 0,0 0 0 0 0,0 0-1 0 0,0 0 1 0 0,-1 0 0 0 0,1 0 0 0 0,0 0 0 0 0,0 0 0 0 0,-1 0 0 0 0,1 0 0 0 0,-1 0 0 0 0,1 0 0 0 0,-1 0 0 0 0,1 0 0 0 0,-1-1 0 0 0,0 1 0 0 0,0 0 0 0 0,1 0 0 0 0,-1 0 0 0 0,0-1 0 0 0,0 1 0 0 0,0 0 0 0 0,0-1-5 0 0,-1 1 13 0 0,1-1 0 0 0,0 0 0 0 0,0 1 0 0 0,1-1 0 0 0,-1 1 0 0 0,0-1 0 0 0,0 0 0 0 0,1 1 0 0 0,-1-1 0 0 0,1 1 0 0 0,0-1 0 0 0,-1 1 0 0 0,1-2-13 0 0,0 2 21 0 0,0-1 0 0 0,0 0 0 0 0,-1 0 0 0 0,1 1 0 0 0,0-1 0 0 0,-1 0 0 0 0,0 0-1 0 0,1 0 1 0 0,-1-1-21 0 0,-1-1 36 0 0,1 0 0 0 0,-1 0 0 0 0,0 0 0 0 0,0 1-1 0 0,0-1 1 0 0,0 0 0 0 0,-1-1-36 0 0,0 1-20 0 0,0 0 0 0 0,1 0 0 0 0,0 0 0 0 0,0 0 0 0 0,0 0 0 0 0,1 0 0 0 0,-1-2 20 0 0,1 4-15 0 0,0-1 0 0 0,0 1 0 0 0,0 0 0 0 0,0-1 0 0 0,-1 1 0 0 0,1-1 0 0 0,-1 1 0 0 0,0 0 0 0 0,1 0 0 0 0,-1-1 0 0 0,0 1 0 0 0,0 0 0 0 0,-1 0 0 0 0,1 0 0 0 0,0 0 0 0 0,-1 0 0 0 0,-1-1 15 0 0,3 2-7 0 0,-1 0 0 0 0,0 0 0 0 0,1-1 1 0 0,0 1-1 0 0,-1 0 0 0 0,1 0 0 0 0,-1 0 0 0 0,1 0 0 0 0,0-1 0 0 0,0 1 0 0 0,0 0 0 0 0,0 0 0 0 0,0 0 0 0 0,0-1 0 0 0,0 1 0 0 0,0 0 0 0 0,0 0 0 0 0,1 0 0 0 0,-1-1 7 0 0,9-24-164 0 0,-7 25 34 0 0,-1-1 0 0 0,1 1 0 0 0,-1-1 0 0 0,1 1 0 0 0,-1 0 0 0 0,1 0 0 0 0,0-1 0 0 0,-1 1 0 0 0,1 0 0 0 0,0 1 0 0 0,0-1 0 0 0,0 0 0 0 0,0 0 0 0 0,0 1 0 0 0,0-1 0 0 0,0 1 0 0 0,0 0 0 0 0,0 0 0 0 0,0-1 0 0 0,0 1 130 0 0,8-1-1390 0 0,-8 0-1047 0 0,-2 1-3703 0 0</inkml:trace>
  <inkml:trace contextRef="#ctx0" brushRef="#br0" timeOffset="1321.316">1437 394 9216 0 0,'17'3'706'0'0,"-8"3"-463"0"0,-2 18 2285 0 0,-6-21-2160 0 0,-1-1 1 0 0,1 1-1 0 0,-1-1 0 0 0,1 1 1 0 0,-1-1-1 0 0,0 1 0 0 0,0-1 1 0 0,0 2-369 0 0,2 16 1750 0 0,-2-19-1666 0 0,1 0 0 0 0,-1 0 0 0 0,0 0-1 0 0,1 0 1 0 0,-1 0 0 0 0,0 0 0 0 0,0 0 0 0 0,0 0-1 0 0,0 1 1 0 0,0-1 0 0 0,0 0 0 0 0,0 0 0 0 0,0 0 0 0 0,0 0-1 0 0,0 0 1 0 0,-1 0 0 0 0,1 0 0 0 0,0 0 0 0 0,-1 1-1 0 0,1-1 1 0 0,-1 0 0 0 0,1 0 0 0 0,-1-1 0 0 0,0 1-1 0 0,1 0 1 0 0,-1 0 0 0 0,0 0 0 0 0,0 0 0 0 0,0 0-84 0 0,1 0 48 0 0,-1 0-1 0 0,1 0 1 0 0,-1-1 0 0 0,1 2 0 0 0,-1-1 0 0 0,1 0 0 0 0,0 0-1 0 0,-1 0 1 0 0,1 0 0 0 0,0 0 0 0 0,0 0 0 0 0,0 0 0 0 0,0 0-1 0 0,0 0 1 0 0,0 0 0 0 0,0 0 0 0 0,0 0 0 0 0,0 1 0 0 0,1-1-1 0 0,-1 0 1 0 0,0 0 0 0 0,1 0 0 0 0,-1 0 0 0 0,1 0-1 0 0,-1 0 1 0 0,1 0 0 0 0,-1 0 0 0 0,1-1 0 0 0,0 2-48 0 0,0-1 64 0 0,0 0 1 0 0,0 0-1 0 0,-1 0 0 0 0,1 0 1 0 0,-1 1-1 0 0,1-1 1 0 0,-1 0-1 0 0,1 1 0 0 0,-1-1 1 0 0,0 0-1 0 0,1 1 1 0 0,-1-1-1 0 0,0 0 0 0 0,0 1 1 0 0,0-1-1 0 0,0 0 1 0 0,0 1-1 0 0,-1-1 0 0 0,1 2-64 0 0,-1-2 45 0 0,1 0 0 0 0,0 1 0 0 0,-1-1 0 0 0,1 0 0 0 0,0 0 0 0 0,0 1 0 0 0,0-1-1 0 0,0 0 1 0 0,0 1 0 0 0,0-1 0 0 0,0 0 0 0 0,0 1 0 0 0,0-1 0 0 0,1 0 0 0 0,-1 1 0 0 0,1-1-1 0 0,-1 0 1 0 0,1 0 0 0 0,-1 1 0 0 0,1-1 0 0 0,0 0 0 0 0,-1 0 0 0 0,1 0 0 0 0,0 0-45 0 0,0 1-6 0 0,-1-1 6 0 0,1-1 1 0 0,-1 1-1 0 0,0 0 0 0 0,1 0 0 0 0,-1 0 0 0 0,0 0 0 0 0,0 0 0 0 0,0 0 1 0 0,0 0-1 0 0,1 0 0 0 0,-1 0 0 0 0,-1 0 0 0 0,1-1 0 0 0,0 1 1 0 0,0 0-1 0 0,0 0 0 0 0,0 0 0 0 0,-1 0 0 0 0,1 0 0 0 0,0 0 0 0 0,-1 0 0 0 0,-10 17 217 0 0,10-17 3 0 0,1-1 4 0 0,-2 0-37 0 0,-1 2-163 0 0,2-2-23 0 0,1 1 0 0 0,-1-1-1 0 0,0 0 1 0 0,0 1 0 0 0,0-1 0 0 0,0 0 0 0 0,1 0 0 0 0,-1 1 0 0 0,0-1 0 0 0,0 0 0 0 0,0 0 0 0 0,0 0-1 0 0,0 0 1 0 0,0 0 0 0 0,0 0-1 0 0,5-5-624 0 0,-4 4 554 0 0,0 1 0 0 0,1-1-1 0 0,-1 0 1 0 0,0 1-1 0 0,0-1 1 0 0,1 0-1 0 0,-1 1 1 0 0,1-1-1 0 0,-1 0 1 0 0,1 1 0 0 0,-1-1-1 0 0,1 1 1 0 0,-1-1-1 0 0,1 1 1 0 0,-1-1-1 0 0,1 1 1 0 0,0-1 70 0 0,2 0-452 0 0,-2 1 329 0 0,0 0 1 0 0,-1 0 0 0 0,1-1 0 0 0,0 1-1 0 0,0 0 1 0 0,-1 0 0 0 0,1-1 0 0 0,0 1-1 0 0,-1 0 1 0 0,1-1 0 0 0,0 1 0 0 0,-1-1 0 0 0,1 1-1 0 0,0-1 1 0 0,-1 1 0 0 0,1-1 0 0 0,-1 1-1 0 0,1-1 1 0 0,-1 1 0 0 0,1-1 0 0 0,-1 0-1 0 0,0 1 1 0 0,1-1 0 0 0,-1 0 0 0 0,0 0-1 0 0,0 1 1 0 0,1-1 0 0 0,-1 0 0 0 0,0 0 122 0 0,-8-18-2328 0 0,8 18 2147 0 0,0 0 0 0 0,0 0 1 0 0,0-1-1 0 0,0 1 0 0 0,0 0 1 0 0,0 0-1 0 0,0-1 0 0 0,1 1 0 0 0,-1 0 1 0 0,0 0-1 0 0,1-1 0 0 0,-1 1 1 0 0,1-1 180 0 0</inkml:trace>
  <inkml:trace contextRef="#ctx0" brushRef="#br0" timeOffset="1673.622">1536 213 15176 0 0,'-15'-8'694'0'0,"12"6"-323"0"0,4 1-65 0 0,4-1-64 0 0,-5 1-193 0 0,1 1 1 0 0,-1-1 0 0 0,0 1-1 0 0,0-1 1 0 0,1 1 0 0 0,-1-1-1 0 0,0 1 1 0 0,1 0 0 0 0,-1-1-1 0 0,0 1 1 0 0,1 0-1 0 0,-1-1 1 0 0,0 1 0 0 0,1 0-1 0 0,-1-1 1 0 0,1 1 0 0 0,-1 0-1 0 0,1 0 1 0 0,-1-1 0 0 0,1 1-1 0 0,-1 0 1 0 0,1 0-1 0 0,-1 0 1 0 0,1 0-50 0 0,-1 0 21 0 0,2-1 619 0 0,-14-1 1785 0 0,6 2-1567 0 0,10 0-559 0 0,-3 0-68 0 0,12 3-134 0 0,-8-1-98 0 0,-4-1-8 0 0,1 0 0 0 0,-1-1 0 0 0,1 1 0 0 0,0 0 0 0 0,-1-1-1 0 0,1 0 1 0 0,-1 1 0 0 0,1-1 0 0 0,0 0 0 0 0,-1 0 0 0 0,1 0 0 0 0,0 0 0 0 0,-1 0 0 0 0,1 0 9 0 0,51 4-5040 0 0,-51-4 4240 0 0,-2 0-30 0 0,0 0-129 0 0,3 0-53 0 0,18 0-905 0 0,-20 0 1565 0 0,2 0 247 0 0,7 3 71 0 0,-2 3-35 0 0,-7-5 66 0 0,0 1 0 0 0,0-1 0 0 0,0 1 0 0 0,0-1 0 0 0,-1 1 0 0 0,1 0 0 0 0,0-1 0 0 0,-1 1 0 0 0,0 0 0 0 0,1 1 3 0 0,-1-2 5 0 0,0 1 0 0 0,1 0 0 0 0,-1-1 0 0 0,1 1-1 0 0,-1 0 1 0 0,1-1 0 0 0,0 1 0 0 0,0 0 0 0 0,-1-1 0 0 0,1 0 0 0 0,0 1 0 0 0,1 0-5 0 0,2 2 79 0 0,-2-2 23 0 0,-1-1 1 0 0,1 1 0 0 0,-1-1-1 0 0,1 1 1 0 0,-1 0-1 0 0,0-1 1 0 0,0 1 0 0 0,0 0-1 0 0,0 0 1 0 0,0 0-1 0 0,0 0 1 0 0,0 0 0 0 0,-1 0-1 0 0,1 0 1 0 0,-1 0-1 0 0,1 0 1 0 0,-1 0 0 0 0,0 0-1 0 0,0 0 1 0 0,0 1-103 0 0,1 0 144 0 0,-1-1 0 0 0,0 0 0 0 0,1 1 0 0 0,-1-1 0 0 0,1 0 0 0 0,0 0 0 0 0,0 1 0 0 0,0-1 0 0 0,0 0 0 0 0,0 0 0 0 0,1 1-144 0 0,0 0 233 0 0,-1-1 0 0 0,1 1 1 0 0,-1-1-1 0 0,0 1 0 0 0,0 0 1 0 0,0 0-1 0 0,0 1-233 0 0,2 31 2245 0 0,-2-25-2018 0 0,0 0 0 0 0,0 0 1 0 0,1 2-228 0 0,-1-8 37 0 0,0 1 1 0 0,0-1-1 0 0,0 0 0 0 0,-1 0 1 0 0,0 1-1 0 0,0-1 1 0 0,0 0-1 0 0,-1 0 1 0 0,1 1-1 0 0,-1-1 1 0 0,0 0-1 0 0,0 0 0 0 0,-1 2-37 0 0,1-2 70 0 0,0 0-1 0 0,1-1 1 0 0,-1 1 0 0 0,1 0-1 0 0,0-1 1 0 0,1 1-1 0 0,-1 0 1 0 0,1-1-1 0 0,-1 1 1 0 0,1 0-1 0 0,0-1 1 0 0,0 1-70 0 0,1 2 110 0 0,-1 0 0 0 0,0-1 0 0 0,0 1 0 0 0,0 4-110 0 0,-1 0 90 0 0,1 0 0 0 0,0 0-1 0 0,1-1 1 0 0,0 1 0 0 0,0 0 0 0 0,2 2-90 0 0,-3-11-21 0 0,-1 1 0 0 0,0-1 0 0 0,0 1 0 0 0,0-1 0 0 0,1 1 0 0 0,-1-1-1 0 0,-1 1 1 0 0,1-1 0 0 0,0 1 0 0 0,0-1 0 0 0,-1 2 21 0 0,1-2 10 0 0,0 0-1 0 0,0-1 0 0 0,-1 1 1 0 0,1 0-1 0 0,0-1 0 0 0,0 1 1 0 0,0 0-1 0 0,0 0 0 0 0,0-1 0 0 0,0 1 1 0 0,0 0-1 0 0,0 0 0 0 0,0-1 1 0 0,0 1-1 0 0,1 0 0 0 0,-1-1 1 0 0,0 1-1 0 0,0 0 0 0 0,1-1 1 0 0,-1 1-1 0 0,1 0 0 0 0,-1-1 0 0 0,0 1 1 0 0,1-1-1 0 0,-1 1 0 0 0,1 0 1 0 0,0-1-10 0 0,-2 1 9 0 0,1-1 0 0 0,-1 1 1 0 0,1-1-1 0 0,-1 1 0 0 0,1-1 1 0 0,-1 1-1 0 0,1-1 0 0 0,-1 1 1 0 0,0-1-1 0 0,1 0 0 0 0,-1 0 1 0 0,1 1-1 0 0,-1-1 0 0 0,0 0 1 0 0,1 0-1 0 0,-1 0 0 0 0,0 1 1 0 0,0-1-1 0 0,1 0 0 0 0,-1 0 1 0 0,0 0-1 0 0,0 0-9 0 0,0-1-114 0 0,-20-11-1473 0 0,9 0-2497 0 0,7 4-2057 0 0</inkml:trace>
  <inkml:trace contextRef="#ctx0" brushRef="#br0" timeOffset="2127.873">1618 472 6448 0 0,'23'0'498'0'0,"-19"0"-119"0"0,-4 0 718 0 0,0 0 353 0 0,0 0 71 0 0,0 0-56 0 0,18 11 1797 0 0,26 14-294 0 0,-32-19-2821 0 0,2 0 0 0 0,-1-1-1 0 0,0-1 1 0 0,1 0 0 0 0,0-1 0 0 0,10 1-147 0 0,24 0 889 0 0,-44-5-845 0 0,0 1 0 0 0,1-1-1 0 0,-1 1 1 0 0,0-1 0 0 0,0 0 0 0 0,0-1 0 0 0,0 1 0 0 0,0-1 0 0 0,2 0-44 0 0,11-5 84 0 0,-16 7-80 0 0,0 0 0 0 0,0 0 0 0 0,1 0 1 0 0,-1-1-1 0 0,0 1 0 0 0,0 0 0 0 0,0-1 1 0 0,0 1-1 0 0,0-1 0 0 0,0 1 0 0 0,0-1 1 0 0,0 0-1 0 0,0 0 0 0 0,0 1 1 0 0,0-1-1 0 0,0 0 0 0 0,-1 0 0 0 0,1 0 1 0 0,0 0-1 0 0,0 0 0 0 0,-1 0 0 0 0,1 0 1 0 0,-1 0-1 0 0,1 0 0 0 0,-1 0 0 0 0,1 0-4 0 0,0-1 0 0 0,0 0 0 0 0,0 1 0 0 0,0-1 0 0 0,0 0 0 0 0,0 1 0 0 0,1-1 0 0 0,-1 1 0 0 0,0-1 0 0 0,1 1 0 0 0,0 0 0 0 0,-1 0 0 0 0,1-1 0 0 0,1 1 0 0 0,14-14 0 0 0,-9 5 0 0 0,0 0 0 0 0,9-8 0 0 0,3-3 0 0 0,3 6-853 0 0,-22 14 346 0 0,-1 1 65 0 0,4 14 276 0 0,14 47 166 0 0,-8-37 474 0 0,-1 1-1 0 0,0 5-473 0 0,6 18 316 0 0,-9-26-234 0 0,-5-18-56 0 0,0 0-1 0 0,0 0 0 0 0,0 0 1 0 0,1 0-1 0 0,-1 0 1 0 0,3 3-26 0 0,0 1 67 0 0,0 1 0 0 0,-1 0 0 0 0,0 0 0 0 0,0 0 0 0 0,1 9-67 0 0,9 28 101 0 0,-6-25 201 0 0,0 0 0 0 0,-1 1 0 0 0,-2 0 0 0 0,0 0 0 0 0,-1 0 0 0 0,-1 0 0 0 0,-1 9-302 0 0,-1-17 87 0 0,-1-1 0 0 0,-1 1 0 0 0,0-1 1 0 0,-1 1-1 0 0,0-1 0 0 0,-1 0 0 0 0,0 0 0 0 0,-1 0 0 0 0,-1-1 0 0 0,-1 4-87 0 0,-4 2 142 0 0,0 0 1 0 0,-2 0-1 0 0,1-1 1 0 0,-2-1-1 0 0,0-1 1 0 0,-5 4-143 0 0,0 1-41 0 0,14-15 34 0 0,1 1 0 0 0,-2-1 0 0 0,1 0-1 0 0,-1 0 1 0 0,1-1 0 0 0,-1 1 0 0 0,-2-1 7 0 0,-17 7 54 0 0,20-9-25 0 0,0 0 1 0 0,1 0-1 0 0,-1 0 1 0 0,1 0-1 0 0,-1 1 1 0 0,1 0 0 0 0,0 0-1 0 0,0 0 1 0 0,0 0-1 0 0,0 1-29 0 0,1-1 11 0 0,1-1-1 0 0,-1 0 1 0 0,0 0-1 0 0,1 0 1 0 0,-1 0-1 0 0,0 0 1 0 0,0 0-1 0 0,0-1 1 0 0,-1 0 0 0 0,1 1-1 0 0,0-1 1 0 0,-1 0-11 0 0,-18 7 17 0 0,15-2-420 0 0,7-6 327 0 0,-1 0 0 0 0,1 0 0 0 0,0 0 0 0 0,0 1 0 0 0,-1-1 0 0 0,1 0 0 0 0,0 0 0 0 0,0 0 0 0 0,-1 0 0 0 0,1 0 0 0 0,0 0 0 0 0,0 0 0 0 0,-1 0 0 0 0,1 1 0 0 0,0-1 0 0 0,0 0 0 0 0,-1 0 0 0 0,1 0 0 0 0,0 0 0 0 0,0 0-1 0 0,-1-1 1 0 0,1 1 0 0 0,0 0 0 0 0,-1 0 0 0 0,1 0 0 0 0,0 0 0 0 0,0 0 0 0 0,-1 0 0 0 0,1 0 0 0 0,0 0 0 0 0,0-1 0 0 0,0 1 0 0 0,-1 0 0 0 0,1 0 76 0 0,-5-3-5646 0 0,11-2-1687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2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 8752 0 0,'0'0'398'0'0,"0"0"-3"0"0,0 0-8 0 0,0 0 894 0 0,0 0 419 0 0,0 0 85 0 0,0 0-137 0 0,0 0-659 0 0,0 0-291 0 0,0 0-61 0 0,0 0-26 0 0,0 0-65 0 0,0 0-30 0 0,0 0-4 0 0,0 0 0 0 0,0 0-1 0 0,0 0-6 0 0,0 0-1 0 0,0 0-66 0 0,-2-3-285 0 0,1 2-152 0 0,1-1 0 0 0,-1 1 1 0 0,1-1-1 0 0,0 0 0 0 0,-1 1 0 0 0,1-1 1 0 0,0 1-1 0 0,0-1 0 0 0,0 0 0 0 0,0 1 1 0 0,0-1-1 0 0,0 1 0 0 0,1-1 0 0 0,-1 0-1 0 0,2-10 0 0 0,-2 10-77 0 0,0 0 0 0 0,0 0-1 0 0,1 1 1 0 0,-1-1 0 0 0,1 0-1 0 0,0 0 1 0 0,0 1 0 0 0,-1-1-1 0 0,1 0 1 0 0,0 1-1 0 0,0-1 1 0 0,0 1 0 0 0,1-1-1 0 0,-1 1 1 0 0,0 0 0 0 0,0-1-1 0 0,1 1 1 0 0,-1 0 0 0 0,1 0-1 0 0,-1 0 1 0 0,1 0 0 0 0,-1 0-1 0 0,1 0 1 0 0,0 1 0 0 0,0-1 77 0 0,5-3-1235 0 0,-5 3 51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2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87 13248 0 0,'-4'-1'192'0'0,"1"0"1"0"0,-1 0-1 0 0,1-1 1 0 0,-1 1 0 0 0,1-1-1 0 0,0 0 1 0 0,0 0-1 0 0,0 0 1 0 0,0 0 0 0 0,-1-2-193 0 0,3 3 108 0 0,0 0 0 0 0,0 1 0 0 0,0-1 0 0 0,0-1 0 0 0,1 1 0 0 0,-1 0 1 0 0,0 0-1 0 0,1 0 0 0 0,-1 0 0 0 0,1 0 0 0 0,-1-1 0 0 0,1 1 0 0 0,-1 0 1 0 0,1 0-1 0 0,0-1 0 0 0,0 1 0 0 0,0 0 0 0 0,-1-1 0 0 0,1 1 0 0 0,0 0 1 0 0,1-1-1 0 0,-1 1 0 0 0,0 0 0 0 0,0 0 0 0 0,1-1 0 0 0,-1 1 1 0 0,0 0-1 0 0,1 0 0 0 0,-1-1 0 0 0,1 1 0 0 0,0 0-108 0 0,1-3 157 0 0,-1 1-63 0 0,0 1 1 0 0,1 0-1 0 0,-1 0 0 0 0,0 0 1 0 0,1 0-1 0 0,-1 0 1 0 0,1 0-1 0 0,0 1 0 0 0,0-1-94 0 0,-1 1 38 0 0,0 0-1 0 0,1 1 0 0 0,-1-1 0 0 0,0 1 1 0 0,1-1-1 0 0,-1 1 0 0 0,1 0 1 0 0,-1-1-1 0 0,1 1 0 0 0,-1 0 0 0 0,1 0 1 0 0,-1 0-1 0 0,1 0 0 0 0,-1 0 1 0 0,1 1-1 0 0,-1-1 0 0 0,1 0-37 0 0,3 1 2 0 0,0 0-1 0 0,-1 0 1 0 0,0 0-1 0 0,1 1 1 0 0,-1-1 0 0 0,0 1-1 0 0,1 0 1 0 0,-1 1-1 0 0,0-1 1 0 0,-1 0 0 0 0,1 1-1 0 0,0 0 1 0 0,-1 0-1 0 0,1 0 1 0 0,-1 1-1 0 0,0-1 1 0 0,0 1 0 0 0,0-1-1 0 0,-1 1 1 0 0,0 0-1 0 0,2 3-1 0 0,-2-3 1 0 0,-1-1 6 0 0,0 0 1 0 0,1 0-1 0 0,-1 0 0 0 0,-1 1 0 0 0,1-1 0 0 0,0 0 1 0 0,-1 1-1 0 0,1-1 0 0 0,-1 0 0 0 0,0 1 0 0 0,0-1 0 0 0,0 0 1 0 0,-1 1-1 0 0,0 0-7 0 0,-2 6 54 0 0,0 0 1 0 0,0 0-1 0 0,-2-1 1 0 0,1 0-1 0 0,-1 0 1 0 0,0 0-1 0 0,-1 0 1 0 0,0-1-1 0 0,-6 7-54 0 0,-2-1 53 0 0,0-1-1 0 0,-1-1 1 0 0,0 0-1 0 0,-9 4-52 0 0,-15 9-2478 0 0,32-21 1629 0 0,-2 2-5625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3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3224 0 0,'6'-3'98'0'0,"-5"3"-44"0"0,1-1 0 0 0,-1 1 0 0 0,0-1-1 0 0,1 1 1 0 0,-1-1 0 0 0,1 1-1 0 0,-1 0 1 0 0,1 0 0 0 0,-1 0 0 0 0,1 0-1 0 0,1 0-53 0 0,-2 0 2079 0 0,-1 0 702 0 0,0 0 130 0 0,0 0-297 0 0,18 12 359 0 0,-16-8-2694 0 0,1 1-1 0 0,-1 0 0 0 0,0 0 0 0 0,0-1 1 0 0,0 1-1 0 0,-1 1 0 0 0,0-1 0 0 0,0 0 1 0 0,0 0-1 0 0,-1 0 0 0 0,1 2-278 0 0,3 25 1014 0 0,-2-19-744 0 0,-1 0 0 0 0,0 0-1 0 0,-1 0 1 0 0,0 1 0 0 0,-1-1 0 0 0,-1 0-270 0 0,0 7 129 0 0,-11 90 222 0 0,0 3-301 0 0,12-100-60 0 0,0-9-22 0 0,1 0 0 0 0,-1-1 1 0 0,1 1-1 0 0,1 0 0 0 0,-1 0 0 0 0,1 3 32 0 0,-1 1-1587 0 0,0-5-811 0 0,0-3 872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4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11976 0 0,'0'0'266'0'0,"0"0"44"0"0,0 0 15 0 0,0 0-26 0 0,3 8-103 0 0,1 4 1582 0 0,0 0 1 0 0,1 12-1779 0 0,5 13 1973 0 0,-6-23-1004 0 0,-1 0-1 0 0,2 13-968 0 0,1 2 649 0 0,-4-22-659 0 0,-1 0 0 0 0,1-1-1 0 0,-2 1 1 0 0,1 5 10 0 0,-1-9 1 0 0,2 10 40 0 0,-1-12 167 0 0,-1-1 46 0 0,0 0 2 0 0,-1 0-235 0 0,1 0-1 0 0,0 1 0 0 0,0-1 0 0 0,0 0 0 0 0,-1 0 1 0 0,1 0-1 0 0,0 0 0 0 0,0 0 0 0 0,-1 0 1 0 0,1 0-1 0 0,0 0 0 0 0,0 0 0 0 0,-1 0 0 0 0,1 0 1 0 0,0 0-1 0 0,0 0 0 0 0,-1 0 0 0 0,1 0 1 0 0,0 0-1 0 0,-1 0 0 0 0,1 0 0 0 0,0 0 0 0 0,0 0 1 0 0,-1 0-1 0 0,1 0 0 0 0,0 0 0 0 0,0 0 1 0 0,0 0-1 0 0,-1-1 0 0 0,1 1 0 0 0,0 0 0 0 0,0 0 1 0 0,0 0-1 0 0,-1 0 0 0 0,1-1 0 0 0,0 1 1 0 0,0 0-1 0 0,0 0 0 0 0,0-1 0 0 0,-1 1 0 0 0,1 0-20 0 0,-9-9 409 0 0,7 7-408 0 0,0 0 0 0 0,1 0 0 0 0,-1-1 0 0 0,1 1 0 0 0,0-1 0 0 0,0 0 0 0 0,0 1 0 0 0,0-1 0 0 0,0 0 0 0 0,0 0 0 0 0,1 1 0 0 0,-1-1 0 0 0,1 0 0 0 0,0 0 0 0 0,0 0 0 0 0,0 0 0 0 0,0-2-1 0 0,2-4-16 0 0,-1-1 0 0 0,1 1 1 0 0,1 0-1 0 0,2-6 16 0 0,-4 11-7 0 0,1 0 1 0 0,0 1-1 0 0,0-1 0 0 0,0 1 0 0 0,0-1 0 0 0,0 1 0 0 0,1 0 1 0 0,0 0-1 0 0,0 0 0 0 0,0 0 0 0 0,0 0 0 0 0,0 1 0 0 0,0-1 1 0 0,1 1-1 0 0,-1 0 0 0 0,4-2 7 0 0,3 0-36 0 0,0-1-1 0 0,0 2 1 0 0,0 0 0 0 0,1 0 0 0 0,8-1 36 0 0,-14 3-13 0 0,1 0 1 0 0,0 1-1 0 0,-1 0 1 0 0,1 0 0 0 0,0 0-1 0 0,-1 0 1 0 0,1 1 0 0 0,0 0-1 0 0,-1 0 1 0 0,1 1-1 0 0,-1 0 1 0 0,3 0 12 0 0,-5 0-7 0 0,1 0 0 0 0,-1 0 0 0 0,0 0-1 0 0,1 0 1 0 0,-1 0 0 0 0,0 0 0 0 0,0 1 0 0 0,-1 0 0 0 0,1-1-1 0 0,0 1 1 0 0,-1 0 0 0 0,0 0 0 0 0,0 1 0 0 0,0-1 0 0 0,0 0 0 0 0,0 1-1 0 0,0-1 1 0 0,0 3 7 0 0,2 7 10 0 0,0-5 34 0 0,-1 1 1 0 0,0 1 0 0 0,-1-1 0 0 0,0 0 0 0 0,0 1-1 0 0,-1-1 1 0 0,0 1 0 0 0,0-1 0 0 0,-1 1 0 0 0,-1 8-45 0 0,-3-2 157 0 0,3-15-154 0 0,0-9 43 0 0,2 4-46 0 0,-1 0 0 0 0,1 0 0 0 0,0 0 0 0 0,0 1 0 0 0,1-1 0 0 0,-1 0 0 0 0,1 1 0 0 0,-1-1 0 0 0,1 1 0 0 0,0-1 0 0 0,0 1 0 0 0,1 0 0 0 0,0-1 0 0 0,8-9 0 0 0,1-1 0 0 0,4-2 0 0 0,-13 13 0 0 0,3-3 14 0 0,-1 1-1 0 0,1 0 1 0 0,0 1-1 0 0,1-1 1 0 0,-1 1 0 0 0,1 0-1 0 0,-1 1 1 0 0,1 0-1 0 0,0 0-13 0 0,-4 2-3 0 0,-1 0 0 0 0,0 1-1 0 0,0-1 1 0 0,0 0 0 0 0,0 1-1 0 0,1 0 1 0 0,-1 0 0 0 0,0-1-1 0 0,0 1 1 0 0,0 1 0 0 0,1-1-1 0 0,-1 0 1 0 0,0 0 0 0 0,0 1-1 0 0,0 0 1 0 0,1-1 0 0 0,-1 1-1 0 0,0 0 1 0 0,0 0 0 0 0,0 0-1 0 0,0 0 1 0 0,0 0 0 0 0,-1 0-1 0 0,1 1 1 0 0,0-1 0 0 0,0 1-1 0 0,-1-1 1 0 0,1 1 0 0 0,-1 0-1 0 0,0-1 1 0 0,2 3 3 0 0,3 6-1 0 0,0 1 0 0 0,-1 0 0 0 0,0 1 0 0 0,-1-1 1 0 0,0 1-1 0 0,-1 0 0 0 0,0 0 0 0 0,-1 0 0 0 0,0 0 0 0 0,-1 1 0 0 0,-1-1 0 0 0,0 3 1 0 0,-2 3 0 0 0,0-13 0 0 0,1 0 0 0 0,0 1 0 0 0,1-1 0 0 0,-1 0 0 0 0,1 4 0 0 0,0-3 39 0 0,0-4 157 0 0,0-2 49 0 0,0 0 3 0 0,0 0-66 0 0,0 0-280 0 0,0 0-118 0 0,0 0-28 0 0,0 0 11 0 0,0 0 62 0 0,0 0 31 0 0,6-2-6397 0 0,-5 1-669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2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10136 0 0,'0'2'6343'0'0,"2"4"-4001"0"0,-1-2-2281 0 0,1-1 0 0 0,-1 1 0 0 0,0 0 0 0 0,0-1 0 0 0,-1 1 0 0 0,1 2-61 0 0,8 36 119 0 0,-9-31-103 0 0,1 0 1 0 0,0-1-1 0 0,1 1 0 0 0,0 3-16 0 0,-1-6 97 0 0,0 1 0 0 0,-1-1 0 0 0,-1 1-1 0 0,0-1 1 0 0,0 1 0 0 0,0-1 0 0 0,-1 0-1 0 0,0 0 1 0 0,-1 2-97 0 0,-6 26 468 0 0,4 10-206 0 0,4-34-212 0 0,0 0-1 0 0,-1 0 1 0 0,0 0-1 0 0,0-1 1 0 0,-2 1 0 0 0,1-1-1 0 0,-2 1-49 0 0,-9 22 128 0 0,-6 19-128 0 0,5-12 0 0 0,11-27 0 0 0,2-9 75 0 0,4-2 288 0 0,1-1 0 0 0,0 1 1 0 0,0-1-1 0 0,1 0 0 0 0,1 1-363 0 0,0-2-58 0 0,-1 1-1 0 0,1-1 1 0 0,-1 0-1 0 0,1 0 1 0 0,-1-1-1 0 0,1 1 1 0 0,1-1 58 0 0,1 1-43 0 0,7-1 143 0 0,-1 0 0 0 0,1-1 1 0 0,-1-1-1 0 0,14-3-100 0 0,1 1 80 0 0,54-4-20 0 0,0 3 0 0 0,26 5-60 0 0,-87 0 8 0 0,1-3 393 0 0,-10 1-2208 0 0,-2 1-3696 0 0,-10 1-1627 0 0</inkml:trace>
  <inkml:trace contextRef="#ctx0" brushRef="#br0" timeOffset="277.683">718 267 12672 0 0,'2'-1'289'0'0,"17"-4"436"0"0,-9 2-564 0 0,1 0-1 0 0,0 0 0 0 0,0 1 0 0 0,0 1 0 0 0,0 0 1 0 0,5 0-161 0 0,14 3 2038 0 0,-1-3 1 0 0,22-2-2039 0 0,22-1 690 0 0,13 1 285 0 0,-67 4-1414 0 0</inkml:trace>
  <inkml:trace contextRef="#ctx0" brushRef="#br0" timeOffset="451.953">786 358 13824 0 0,'0'0'629'0'0,"1"0"-12"0"0,3 0-393 0 0,49 5 1277 0 0,106-8 1013 0 0,-52-2-3634 0 0,-87 3 642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5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5064 0 0,'33'-11'3048'0'0,"-31"11"-1655"0"0,-2 0-106 0 0,0 0-503 0 0,0-1-697 0 0,0 1-1 0 0,0-1 1 0 0,0 1 0 0 0,0-1 0 0 0,1 1 0 0 0,-1-1 0 0 0,0 1 0 0 0,0 0-1 0 0,1-1 1 0 0,-1 1 0 0 0,0-1 0 0 0,0 1 0 0 0,1-1 0 0 0,-1 1 0 0 0,1 0-1 0 0,-1-1 1 0 0,0 1 0 0 0,1 0 0 0 0,-1 0 0 0 0,1-1 0 0 0,-1 1 0 0 0,1 0-1 0 0,-1 0 1 0 0,1-1 0 0 0,-1 1 0 0 0,1 0 0 0 0,-1 0 0 0 0,1 0 0 0 0,-1 0-1 0 0,1 0 1 0 0,-1 0 0 0 0,1 0 0 0 0,-1 0 0 0 0,1 0 0 0 0,0 0-87 0 0,5 1 2791 0 0,-12 0-1616 0 0,4-1-782 0 0,2 0-202 0 0,0 0-88 0 0,0 0-21 0 0,0 0-52 0 0,0 1-1 0 0,0-1 1 0 0,0 0-1 0 0,-1 1 1 0 0,1-1-1 0 0,0 0 0 0 0,0 1 1 0 0,-1-1-1 0 0,1 0 1 0 0,0 1-1 0 0,-1-1 1 0 0,1 0-1 0 0,0 1 1 0 0,-1-1-1 0 0,1 0 0 0 0,0 0 1 0 0,-1 0-1 0 0,1 1 1 0 0,0-1-1 0 0,-1 0 1 0 0,1 0-1 0 0,-1 0 1 0 0,1 0-1 0 0,0 0 0 0 0,-1 0 1 0 0,1 0-30 0 0,-10 2 170 0 0,9-2-263 0 0,1 0-119 0 0,0 0-20 0 0,-4 0 41 0 0,1-1 1010 0 0,8-4-448 0 0,15-10-305 0 0,-14 9 3 0 0,1 1-1 0 0,-1 0 1 0 0,1 1-1 0 0,1-1 1 0 0,-1 1-69 0 0,1 0 178 0 0,-7 3-176 0 0,0 1 0 0 0,0-1 0 0 0,0 1 0 0 0,0-1 0 0 0,0 1 0 0 0,0-1 0 0 0,0 1 0 0 0,0 0 1 0 0,0 0-1 0 0,0-1 0 0 0,0 1 0 0 0,0 0-2 0 0,1 0-132 0 0,-2 0-18 0 0,0 0 10 0 0,-1 0 134 0 0,1 1-1 0 0,-1-1 1 0 0,1 1-1 0 0,0-1 1 0 0,-1 0-1 0 0,1 1 1 0 0,0-1-1 0 0,-1 1 1 0 0,1-1-1 0 0,0 1 1 0 0,0-1-1 0 0,-1 1 1 0 0,1-1-1 0 0,0 1 0 0 0,0-1 1 0 0,0 1-1 0 0,0-1 1 0 0,-1 1-1 0 0,1 0 7 0 0,4 6 91 0 0,-1 2-338 0 0,-2-1-4983 0 0,-3-3-1391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6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66 121 11976 0 0,'-15'-9'546'0'0,"15"9"-524"0"0,-1-1 1 0 0,1 1-1 0 0,0 0 0 0 0,0 0 0 0 0,0-1 0 0 0,-1 1 1 0 0,1 0-1 0 0,0 0 0 0 0,0-1 0 0 0,0 1 0 0 0,0 0 1 0 0,0-1-1 0 0,0 1 0 0 0,0 0 0 0 0,0-1 1 0 0,-1 1-1 0 0,1 0 0 0 0,0 0 0 0 0,0-1 0 0 0,1 1 1 0 0,-1 0-1 0 0,0-1 0 0 0,0 1 0 0 0,0 0 0 0 0,0-1 1 0 0,0 1-1 0 0,0 0 0 0 0,0-1 0 0 0,0 1 0 0 0,0 0 1 0 0,1 0-1 0 0,-1-1-22 0 0,0 1 17 0 0,-5-8 3 0 0,5 8-17 0 0,0 0-1 0 0,-1-1 0 0 0,1 1 0 0 0,0 0 0 0 0,0 0 0 0 0,-1-1 1 0 0,1 1-1 0 0,0 0 0 0 0,0-1 0 0 0,-1 1 0 0 0,1 0 1 0 0,0-1-1 0 0,0 1 0 0 0,0 0 0 0 0,0-1 0 0 0,0 1 1 0 0,-1-1-1 0 0,1 1 0 0 0,0 0 0 0 0,0-1 0 0 0,0 1 1 0 0,0 0-1 0 0,0-1 0 0 0,0 1 0 0 0,0-1 0 0 0,0 1 1 0 0,0 0-1 0 0,0-1 0 0 0,1 1 0 0 0,-1 0 0 0 0,0-1 1 0 0,0 1-1 0 0,0 0 0 0 0,0-1-2 0 0,1 0 57 0 0,0 0 0 0 0,0 0 1 0 0,0 0-1 0 0,-1 0 0 0 0,1 0 1 0 0,-1 0-1 0 0,1 0 0 0 0,-1 0 0 0 0,1 0 1 0 0,-1 0-1 0 0,1 0 0 0 0,-1 0 1 0 0,0 0-1 0 0,0 0 0 0 0,0-1 0 0 0,1 1 1 0 0,-1 0-1 0 0,0 0 0 0 0,0 0 0 0 0,-1 0 1 0 0,1-1-1 0 0,0 1 0 0 0,0 0 1 0 0,-1-1-58 0 0,2-1 199 0 0,0 0 0 0 0,0 0 0 0 0,0 0 0 0 0,0 0 0 0 0,1 0 0 0 0,-1 0 0 0 0,1 0 0 0 0,-1 1 0 0 0,1-1 1 0 0,0 1-1 0 0,0-1 0 0 0,1 1 0 0 0,-1 0 0 0 0,0-1 0 0 0,1 1 0 0 0,-1 0 0 0 0,1 1 0 0 0,1-2-199 0 0,-1 2 117 0 0,0 0 0 0 0,1 0-1 0 0,-1 1 1 0 0,0-1 0 0 0,0 1-1 0 0,1 0 1 0 0,-1 0-1 0 0,0 0 1 0 0,1 0 0 0 0,-1 1-1 0 0,0-1 1 0 0,0 1-1 0 0,2 0-116 0 0,-3 0 2 0 0,0 0-1 0 0,0 0 0 0 0,0 0 1 0 0,0 0-1 0 0,-1 0 0 0 0,1 0 1 0 0,0 1-1 0 0,-1-1 0 0 0,1 1 1 0 0,0-1-1 0 0,-1 1 0 0 0,0 0 1 0 0,1-1-1 0 0,-1 1 0 0 0,0 0 1 0 0,0 0-1 0 0,0 0 0 0 0,0 0 1 0 0,0 0-1 0 0,-1 0 0 0 0,1 0-1 0 0,2 7 54 0 0,0 1 0 0 0,-1-1 0 0 0,0 1 0 0 0,-1 0 0 0 0,0-1 0 0 0,-1 1 0 0 0,0 0 0 0 0,0-1 0 0 0,-1 1 0 0 0,0 0 0 0 0,0-1 0 0 0,-2 1-54 0 0,0 3 63 0 0,0-1-1 0 0,-2 1 1 0 0,1-1-1 0 0,-2 0 1 0 0,0-1-1 0 0,0 1 1 0 0,-1-1-1 0 0,0 0 1 0 0,-1-1-1 0 0,0 1 0 0 0,-1-2 1 0 0,0 1-1 0 0,0-1-62 0 0,0 0-22 0 0,-1-1-1 0 0,0 0 0 0 0,-7 4 23 0 0,-6 6-1690 0 0,13-12-156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9216 0 0,'0'0'706'0'0,"0"0"-228"0"0,9 1 4092 0 0,1 2-3461 0 0,1-1-1 0 0,0 1 0 0 0,-1-2 0 0 0,6 1-1108 0 0,18-3 7 0 0,-26 1 101 0 0,0 0 0 0 0,1 0 0 0 0,7 1-108 0 0,18 2 1197 0 0,24-1-1197 0 0,-24-1-924 0 0,27 4 924 0 0,-50-5-4829 0 0,-1 0-1685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14168 0 0,'-7'-7'646'0'0,"5"6"-10"0"0,2 1-348 0 0,1 1-203 0 0,0 0 0 0 0,0 0 0 0 0,0-1 0 0 0,0 1 0 0 0,1 0 0 0 0,-1 0 0 0 0,0 0 0 0 0,0-1 0 0 0,1 1 0 0 0,-1-1 0 0 0,1 1 0 0 0,-1-1 0 0 0,0 0 0 0 0,1 1 0 0 0,-1-1 0 0 0,2 0-85 0 0,1 1 285 0 0,15 5 511 0 0,0 0-1 0 0,1-2 0 0 0,-1-1 0 0 0,1 0 1 0 0,0-1-1 0 0,5-1-795 0 0,36-1 1159 0 0,24-5-1159 0 0,-68 4-30 0 0,-7-1 29 0 0,1 2 0 0 0,-1 0 0 0 0,0 0 0 0 0,1 0 0 0 0,4 2 1 0 0,-11-1-269 0 0,1 0 0 0 0,-1-1 1 0 0,1 0-1 0 0,0 0 0 0 0,-1 0 0 0 0,1 0 0 0 0,-1-1 0 0 0,1 1 0 0 0,-1-1 0 0 0,3-1 269 0 0,-6 1-991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6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10 17335 0 0,'0'0'6'0'0,"-13"-3"517"0"0,1 1 1 0 0,-1 0 0 0 0,-6 0-524 0 0,15 2 28 0 0,-1 0-1 0 0,0 0 1 0 0,0 0 0 0 0,1 1-1 0 0,-1 0 1 0 0,0 0-1 0 0,1 0 1 0 0,-1 1-1 0 0,1 0 1 0 0,-1 0-1 0 0,-1 1-27 0 0,-4 1-32 0 0,1 0 0 0 0,-1 0 0 0 0,-7 1 32 0 0,6-2 24 0 0,1 0 1 0 0,0 1-1 0 0,0 0 1 0 0,-4 3-25 0 0,-8 6 123 0 0,-4 2-81 0 0,0 1-1 0 0,-17 15-41 0 0,41-30 0 0 0,0 1 0 0 0,0-1 0 0 0,0 0 0 0 0,0 1 0 0 0,0 0 0 0 0,0-1 0 0 0,0 1 0 0 0,1 0 0 0 0,-1 0 0 0 0,0 0 0 0 0,1 0 0 0 0,0 0 0 0 0,-1 1 0 0 0,1-1 0 0 0,0 0 0 0 0,0 1 0 0 0,1-1 0 0 0,-1 0 0 0 0,0 1 0 0 0,1-1 0 0 0,-1 1 0 0 0,-6 22 81 0 0,6-23-57 0 0,1 0 0 0 0,-1-1 0 0 0,0 1 0 0 0,1 0 0 0 0,-1 0 0 0 0,1 0 0 0 0,-1 0 0 0 0,1 0 0 0 0,0 0 0 0 0,0 0 0 0 0,0 0 0 0 0,0 0 0 0 0,0 1 0 0 0,0-1 0 0 0,1 0-1 0 0,-1 0 1 0 0,1-1 0 0 0,0 1 0 0 0,-1 0-24 0 0,4 10 95 0 0,0 1-1 0 0,-1-1 0 0 0,1 9-94 0 0,-2-14 19 0 0,-2-5-27 0 0,1 1 0 0 0,0 0 1 0 0,1-1-1 0 0,-1 1 1 0 0,0-1-1 0 0,1 1 0 0 0,-1-1 1 0 0,1 1-1 0 0,0-1 1 0 0,1 1 7 0 0,-1-1-32 0 0,0 0 1 0 0,-1 1-1 0 0,1-1 1 0 0,0 1-1 0 0,-1-1 1 0 0,0 1-1 0 0,1-1 1 0 0,-1 3 31 0 0,2 6-147 0 0,-3-9 122 0 0,0 0 1 0 0,1 0-1 0 0,-1 0 0 0 0,1 0 1 0 0,-1 0-1 0 0,1 0 0 0 0,0 0 1 0 0,0 0-1 0 0,0-1 0 0 0,1 3 25 0 0,5 6-28 0 0,-4-7 27 0 0,-1 1 1 0 0,1-1-1 0 0,-1 1 0 0 0,0 0 0 0 0,0 0 1 0 0,0 0-1 0 0,0 0 0 0 0,-1 1 0 0 0,1-1 0 0 0,0 4 1 0 0,-1-1 152 0 0,0 0-1 0 0,1-1 0 0 0,-1 0 0 0 0,2 1 0 0 0,-1-1 0 0 0,1 0 0 0 0,0 0 0 0 0,0 0 0 0 0,1 1-151 0 0,-3-5 44 0 0,1 1 0 0 0,-2 0 0 0 0,1-1 0 0 0,0 1-1 0 0,-1 0 1 0 0,1-1 0 0 0,-1 1 0 0 0,0 0 0 0 0,0 0-1 0 0,0 0 1 0 0,0-1 0 0 0,0 1 0 0 0,-1 0 0 0 0,1 0-44 0 0,-1 14-6 0 0,0-15 20 0 0,1-1-1 0 0,0 1 1 0 0,0-1-1 0 0,-1 1 1 0 0,1-1-1 0 0,-1 1 0 0 0,1-1 1 0 0,-1 1-1 0 0,0-1 1 0 0,1 0-1 0 0,-1 1 1 0 0,0-1-1 0 0,0 0 0 0 0,0 0 1 0 0,-1 1-14 0 0,-21 18 426 0 0,5-5 20 0 0,16-12-394 0 0,-1-1 0 0 0,0 0 0 0 0,0 0 1 0 0,0-1-1 0 0,0 1 0 0 0,0-1 0 0 0,0 1 0 0 0,-1-1 1 0 0,1 0-1 0 0,0 0 0 0 0,-1-1 0 0 0,1 1 0 0 0,0-1 1 0 0,-1 1-1 0 0,0-1-52 0 0,-15 3 159 0 0,11-2-159 0 0,-1 1 0 0 0,1-2 0 0 0,-1 1 0 0 0,0-1 0 0 0,1-1 0 0 0,-1 0 0 0 0,0 0 0 0 0,1 0 0 0 0,0-1 0 0 0,-1 0 0 0 0,1-1 0 0 0,0 0 0 0 0,0 0 0 0 0,0-1 0 0 0,5 3 3 0 0,1-1 0 0 0,0 1-1 0 0,0 0 1 0 0,0-1 0 0 0,0 0-1 0 0,0 1 1 0 0,0-1 0 0 0,0 0-1 0 0,1 0 1 0 0,-1 0-1 0 0,1 0 1 0 0,-1 0 0 0 0,1 0-1 0 0,0 0 1 0 0,0-1 0 0 0,0 1-1 0 0,0 0 1 0 0,0-1 0 0 0,1 1-1 0 0,-1-1 1 0 0,1 1 0 0 0,-1-3-3 0 0,1 2 26 0 0,0 0 0 0 0,1-1 0 0 0,-1 1 1 0 0,1-1-1 0 0,0 1 0 0 0,0 0 0 0 0,0 0 0 0 0,0-1 1 0 0,0 1-1 0 0,1 0 0 0 0,-1 0 0 0 0,1 0 0 0 0,0 1 1 0 0,0-1-1 0 0,0 0 0 0 0,1 1 0 0 0,-1-1-26 0 0,5-5-260 0 0,0 1-1 0 0,1 0 0 0 0,-1 0 0 0 0,1 1 1 0 0,1 0-1 0 0,-1 0 0 0 0,1 1 0 0 0,0 0 1 0 0,5-1 260 0 0,-3 2-1219 0 0,-1-1 1 0 0,0 0 0 0 0,1-1 1218 0 0,10-7-6686 0 0</inkml:trace>
  <inkml:trace contextRef="#ctx0" brushRef="#br0" timeOffset="396.658">544 393 11976 0 0,'0'0'266'0'0,"0"0"44"0"0,10-11 415 0 0,-9 9-661 0 0,1 0 1 0 0,0 0-1 0 0,-1 0 0 0 0,1 0 1 0 0,0 1-1 0 0,0-1 0 0 0,1 0 1 0 0,-1 1-1 0 0,0 0 0 0 0,0 0 1 0 0,3-1-65 0 0,15-11 2144 0 0,-16 10-1993 0 0,0 0 1 0 0,-1 1-1 0 0,2-1 0 0 0,-1 1 1 0 0,0 0-1 0 0,0 0 0 0 0,1 0 1 0 0,-1 1-1 0 0,5-1-151 0 0,43-6 906 0 0,-12 2 104 0 0,-8 1-897 0 0,1 2-1 0 0,11 0-112 0 0,30-2 1582 0 0,-53 3-1448 0 0,-1 2 0 0 0,11 0-134 0 0,0 1-3 0 0,-5 2 3 0 0,-21-2 0 0 0,1 0 0 0 0,-1-1 0 0 0,1 1 0 0 0,-1-1 0 0 0,1-1 0 0 0,12 0-10 0 0,36-3-182 0 0,-53 4-864 0 0,-11 0-6812 0 0,0 0 2507 0 0</inkml:trace>
  <inkml:trace contextRef="#ctx0" brushRef="#br0" timeOffset="676.149">881 324 11976 0 0,'0'0'266'0'0,"1"0"-205"0"0,0 0 0 0 0,-1 0 0 0 0,1 0 0 0 0,-1 0 0 0 0,1 0-1 0 0,0 0 1 0 0,-1 1 0 0 0,1-1 0 0 0,-1 0 0 0 0,1 0 0 0 0,0 1 0 0 0,-1-1-1 0 0,1 0 1 0 0,-1 1 0 0 0,1-1 0 0 0,-1 1 0 0 0,1-1-61 0 0,-15 21 1000 0 0,-51 65 3529 0 0,61-80-4236 0 0,0 0 1 0 0,0 0-1 0 0,0 1 0 0 0,-1 4-293 0 0,-8 13 500 0 0,11-21-455 0 0,1 0 0 0 0,0-1-1 0 0,0 1 1 0 0,0 0 0 0 0,1-1-1 0 0,-1 1 1 0 0,1 0 0 0 0,-1 0-1 0 0,1-1 1 0 0,0 1 0 0 0,0 1-45 0 0,-3 17 188 0 0,3-17-165 0 0,0-1-1 0 0,0 0 0 0 0,0 1 0 0 0,0-1 1 0 0,0 1-1 0 0,1-1 0 0 0,-1 0 0 0 0,1 0 1 0 0,0 1-1 0 0,0-1 0 0 0,0 1-22 0 0,4 14 251 0 0,-5-17-211 0 0,1 1 0 0 0,-1-1 0 0 0,1 0-1 0 0,-1 0 1 0 0,1 0 0 0 0,-1 1 0 0 0,1-1-1 0 0,0 0 1 0 0,-1 0 0 0 0,1 0 0 0 0,1 1-40 0 0,-2-2 24 0 0,1 1 1 0 0,-1-1-1 0 0,1 1 1 0 0,-1 0 0 0 0,1 0-1 0 0,-1-1 1 0 0,0 1-1 0 0,1 0 1 0 0,-1 0-1 0 0,0 0 1 0 0,1-1 0 0 0,-1 1-1 0 0,0 0 1 0 0,0 0-1 0 0,0 0 1 0 0,0 0-25 0 0,0-1 10 0 0,1 1 0 0 0,-1-1 0 0 0,0 1 0 0 0,0-1 0 0 0,0 1 0 0 0,0-1 0 0 0,1 0 0 0 0,-1 1 0 0 0,0-1 0 0 0,0 1 0 0 0,1-1 0 0 0,-1 0 0 0 0,0 1 0 0 0,0-1 0 0 0,1 0 0 0 0,-1 1 0 0 0,0-1 0 0 0,1 0 0 0 0,-1 0 0 0 0,1 1 0 0 0,-1-1 0 0 0,0 0 0 0 0,1 0 0 0 0,-1 0 0 0 0,1 1-10 0 0,14 3 137 0 0,-8-2-25 0 0,-1 0-58 0 0,0 0-1 0 0,0 0 1 0 0,0-1 0 0 0,0 0 0 0 0,1 0 0 0 0,-1 0 0 0 0,0-1 0 0 0,1 0 0 0 0,-1 0-1 0 0,0-1 1 0 0,1 1 0 0 0,0-2-54 0 0,26-4 95 0 0,-19 3-1504 0 0,1 0 0 0 0,-1-1 0 0 0,9-4 1409 0 0,-10 2-7163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18.1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15056 0 0,'0'0'340'0'0,"0"0"50"0"0,0 0 25 0 0,7 5 81 0 0,-6-4-445 0 0,0 1 1 0 0,-1-1-1 0 0,1 0 1 0 0,0 0-1 0 0,0 0 1 0 0,-1 1-1 0 0,1-1 1 0 0,0 0-1 0 0,-1 1 0 0 0,1-1 1 0 0,-1 0-1 0 0,0 1 1 0 0,1-1-1 0 0,-1 1 1 0 0,0 0-52 0 0,0 2 77 0 0,2 5 317 0 0,-1 1 0 0 0,-1-1-1 0 0,0 0 1 0 0,0 1 0 0 0,-1 1-394 0 0,0 30 1370 0 0,2-35-1162 0 0,0 0 1 0 0,0 0-1 0 0,0 1 1 0 0,1-1 0 0 0,0 0-1 0 0,0 0 1 0 0,2 2-209 0 0,2 8 186 0 0,-6-13-155 0 0,1 0 0 0 0,0-1-1 0 0,0 1 1 0 0,0-1 0 0 0,1 1-1 0 0,-1-1 1 0 0,0 1 0 0 0,1-1-1 0 0,0 0 1 0 0,-1 0 0 0 0,2 2-31 0 0,2 0 24 0 0,0 0 0 0 0,1 0 0 0 0,-1 0 1 0 0,1 0-1 0 0,-1-1 0 0 0,1 0 1 0 0,0 0-1 0 0,0-1 0 0 0,1 1 0 0 0,-1-2 1 0 0,0 1-1 0 0,1 0 0 0 0,-1-1 0 0 0,1 0 1 0 0,-1-1-1 0 0,1 0 0 0 0,1 0-24 0 0,14-1 73 0 0,-1-2 0 0 0,1-1-1 0 0,-1 0 1 0 0,14-5-73 0 0,-21 5 18 0 0,-1 0-192 0 0,0 0 1 0 0,0-1-1 0 0,-1 0 1 0 0,0-1-1 0 0,7-4 174 0 0,-8 4-746 0 0,-7 4 214 0 0,0 0 0 0 0,0 0 0 0 0,-1 0 0 0 0,1-1 0 0 0,0 0 1 0 0,-1 0-1 0 0,1-1 532 0 0,7-6-1678 0 0</inkml:trace>
  <inkml:trace contextRef="#ctx0" brushRef="#br0" timeOffset="165.906">379 1 9216 0 0,'0'0'706'0'0,"-1"0"-666"0"0,0 1 0 0 0,1 0-1 0 0,-1-1 1 0 0,1 1-1 0 0,0 0 1 0 0,-1 0-1 0 0,1 0 1 0 0,0-1 0 0 0,-1 1-1 0 0,1 0 1 0 0,0 0-1 0 0,0 0 1 0 0,-1 0-40 0 0,3 2 549 0 0,-2-2-473 0 0,1-1-1 0 0,-1 0 1 0 0,0 0-1 0 0,0 1 1 0 0,0-1-1 0 0,0 0 0 0 0,0 1 1 0 0,0-1-1 0 0,1 0 1 0 0,-1 1-1 0 0,0-1 0 0 0,0 0 1 0 0,0 1-1 0 0,0-1 1 0 0,0 0-1 0 0,0 0 0 0 0,0 1 1 0 0,0-1-1 0 0,0 0 1 0 0,-1 1-1 0 0,1-1 0 0 0,0 0 1 0 0,0 1-1 0 0,0-1 1 0 0,0 0-1 0 0,0 0 1 0 0,0 1-1 0 0,-1-1 0 0 0,1 0 1 0 0,0 1-1 0 0,0-1 1 0 0,0 0-76 0 0,-2 4 436 0 0,1-1 1 0 0,0 1 0 0 0,0 0 0 0 0,1-1-1 0 0,-1 1 1 0 0,1 0 0 0 0,0 0 0 0 0,0 0-1 0 0,0-1 1 0 0,0 3-437 0 0,-1 24 1039 0 0,-2-4-22 0 0,0 0 0 0 0,1 15-1017 0 0,1-2 791 0 0,-9 100 628 0 0,2-46-3390 0 0,8-77-5588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16783 0 0,'0'0'382'0'0,"0"0"54"0"0,-6 3 434 0 0,-2 0-752 0 0,5-2-103 0 0,0-1 0 0 0,1 1 0 0 0,-1 0-1 0 0,1 0 1 0 0,0 1 0 0 0,-1-1-1 0 0,1 0 1 0 0,0 1 0 0 0,0-1 0 0 0,-1 1-1 0 0,1 0 1 0 0,0 0 0 0 0,1 0-1 0 0,-1 0 1 0 0,0 0-15 0 0,-18 19 358 0 0,-4 5 173 0 0,4-2-59 0 0,16-20-397 0 0,0 0 1 0 0,0 1-1 0 0,0 0 1 0 0,1 0-1 0 0,0 0 1 0 0,0 0-1 0 0,0 0 1 0 0,0 1 0 0 0,1-1-1 0 0,0 2-75 0 0,-9 22 178 0 0,9-26-157 0 0,0 0 0 0 0,1 1 0 0 0,-1-1 0 0 0,1 1 0 0 0,0 0 0 0 0,0-1 0 0 0,0 1 1 0 0,1 0-1 0 0,-1 0 0 0 0,1 0 0 0 0,0-1 0 0 0,0 1 0 0 0,0 0 0 0 0,1 3-21 0 0,2 8 62 0 0,-2-11-60 0 0,0-1-1 0 0,-1 0 0 0 0,1 1 1 0 0,0-1-1 0 0,1 0 1 0 0,-1 0-1 0 0,0 0 0 0 0,1 0 1 0 0,0 0-1 0 0,0 0 1 0 0,0 0-1 0 0,0-1 0 0 0,2 3-1 0 0,1-1 0 0 0,0 1 0 0 0,0-1 0 0 0,1 0 0 0 0,0 0 0 0 0,0 0 0 0 0,0-1 0 0 0,0 0 0 0 0,0 0 0 0 0,1-1 0 0 0,-1 0 0 0 0,1 0 0 0 0,0 0 0 0 0,0-1 0 0 0,-1 0 0 0 0,1 0 0 0 0,0-1 0 0 0,0 0 0 0 0,0 0 0 0 0,0-1 0 0 0,0 1 0 0 0,0-2 0 0 0,-1 1 0 0 0,1-1 0 0 0,0 0 0 0 0,-1 0 0 0 0,1 0 0 0 0,-1-1 0 0 0,4-3 0 0 0,-2 2 119 0 0,-1-1 0 0 0,1 0 0 0 0,-1-1-1 0 0,-1 0 1 0 0,1 0 0 0 0,-1 0 0 0 0,0-1-1 0 0,3-5-118 0 0,-6 9 44 0 0,-1-1-1 0 0,0 0 0 0 0,0 1 0 0 0,0-1 0 0 0,0 0 1 0 0,-1 0-1 0 0,1 0 0 0 0,-1 0 0 0 0,0-1 1 0 0,0 1-1 0 0,-1 0 0 0 0,1 0 0 0 0,-1 0 0 0 0,0-1 1 0 0,0 1-1 0 0,0 0 0 0 0,-1-1 0 0 0,0-3-43 0 0,0 3-12 0 0,-1 0 0 0 0,1 0 0 0 0,-1 0-1 0 0,0 0 1 0 0,0 0 0 0 0,0 1 0 0 0,-1-1 0 0 0,1 1-1 0 0,-1-1 1 0 0,0 1 0 0 0,-1 0 0 0 0,1 0 0 0 0,-1 0-1 0 0,1 1 1 0 0,-1-1 0 0 0,0 1 0 0 0,-1 0 0 0 0,1 0-1 0 0,-1 0 13 0 0,-12-8-58 0 0,9 6 35 0 0,0 1 0 0 0,0-1 0 0 0,-5-1 23 0 0,10 5-47 0 0,1 0 0 0 0,-1 0-1 0 0,0 1 1 0 0,0-1 0 0 0,0 1 0 0 0,1 0-1 0 0,-1-1 1 0 0,0 1 0 0 0,0 0 0 0 0,0 1-1 0 0,0-1 1 0 0,1 0 0 0 0,-2 1 47 0 0,-2 0-239 0 0,6-1-2369 0 0,0 0-4427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17591 0 0,'0'0'399'0'0,"0"0"60"0"0,0 0 22 0 0,-1 1-54 0 0,1-1-422 0 0,0 1 1 0 0,-1-1 0 0 0,1 1 0 0 0,0-1-1 0 0,0 1 1 0 0,0 0 0 0 0,-1-1-1 0 0,1 1 1 0 0,0-1 0 0 0,0 1 0 0 0,0-1-1 0 0,0 1 1 0 0,0-1 0 0 0,0 1-1 0 0,0 0 1 0 0,0-1 0 0 0,0 1-1 0 0,0-1 1 0 0,1 1 0 0 0,-1-1 0 0 0,0 1-1 0 0,0-1 1 0 0,0 1 0 0 0,1-1-1 0 0,-1 1 1 0 0,0-1 0 0 0,1 1-1 0 0,-1-1-4 0 0,2 4 61 0 0,-2 0 364 0 0,0 0-1 0 0,0-1 0 0 0,0 1 0 0 0,0 0 0 0 0,-1 0 1 0 0,0-1-1 0 0,0 2-425 0 0,-2 19 682 0 0,0-5-1033 0 0,3-18 282 0 0,0 0 0 0 0,0 0 0 0 0,1 1-1 0 0,-1-1 1 0 0,0 0 0 0 0,1 0 0 0 0,-1 0 0 0 0,1 0-1 0 0,-1 0 1 0 0,1 0 0 0 0,0-1 0 0 0,-1 1-1 0 0,1 0 1 0 0,0 0 0 0 0,0 0 0 0 0,-1 0 0 0 0,1-1-1 0 0,0 1 1 0 0,0 0 0 0 0,0-1 0 0 0,0 1-1 0 0,0-1 1 0 0,0 1 0 0 0,1-1 69 0 0,9 1-2151 0 0,1-1-4852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4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16152 0 0,'0'0'365'0'0,"0"0"56"0"0,0 0 24 0 0,0 0-55 0 0,-6 6-236 0 0,-7 6 135 0 0,-7 6 815 0 0,0 1-1 0 0,-7 10-1103 0 0,24-26 75 0 0,0 0 0 0 0,0 0 0 0 0,-1 0 0 0 0,1-1 0 0 0,-1 0 0 0 0,0 1 0 0 0,0-1-75 0 0,1-1 35 0 0,1 0 0 0 0,-1 0 0 0 0,1 0 0 0 0,-1 1 0 0 0,1-1 1 0 0,0 1-1 0 0,0 0 0 0 0,0-1 0 0 0,0 1 0 0 0,0 0 0 0 0,0 0 0 0 0,0 1 1 0 0,1-1-1 0 0,-1 0 0 0 0,1 0 0 0 0,-1 1 0 0 0,1-1 0 0 0,0 1 0 0 0,0 0-35 0 0,0 2 136 0 0,0 1 0 0 0,0-1-1 0 0,0 0 1 0 0,1 1-1 0 0,0-1 1 0 0,0 0 0 0 0,0 1-1 0 0,1-1 1 0 0,0 0 0 0 0,0 1-1 0 0,0-1 1 0 0,1 0-1 0 0,-1 0 1 0 0,2 1-136 0 0,-2-3 1 0 0,0 0 0 0 0,1 0 0 0 0,0 0 0 0 0,0 0 0 0 0,-1-1 0 0 0,2 1 0 0 0,-1-1 0 0 0,0 1 0 0 0,0-1-1 0 0,1 1 1 0 0,-1-1 0 0 0,1 0 0 0 0,0 0 0 0 0,1 0-1 0 0,14 11 0 0 0,-16-11 0 0 0,-1-1 0 0 0,1 1 0 0 0,0-1 0 0 0,0 0 0 0 0,0 1 0 0 0,0-1 0 0 0,0 0 0 0 0,1 0 0 0 0,-1 0 0 0 0,0-1 0 0 0,0 1 0 0 0,1 0 0 0 0,0-1 0 0 0,2 1 2 0 0,0-1 1 0 0,0 0-1 0 0,1 0 0 0 0,-1 0 0 0 0,0-1 0 0 0,0 1 0 0 0,0-1 0 0 0,1-1 1 0 0,-1 1-1 0 0,0-1 0 0 0,0 1 0 0 0,2-3-2 0 0,-1 1 8 0 0,-1 0 0 0 0,0-1 0 0 0,1 0 0 0 0,-1 0 0 0 0,0-1 0 0 0,-1 1 0 0 0,1-1 0 0 0,-1 0 0 0 0,0 0 0 0 0,0 0-8 0 0,3-5 102 0 0,-3 6-74 0 0,-1-1 1 0 0,0 0-1 0 0,0 1 0 0 0,0-1 1 0 0,0 0-1 0 0,-1-1-28 0 0,-1 4-9 0 0,-1 1 1 0 0,1-1-1 0 0,-1 1 0 0 0,0 0 0 0 0,0-1 1 0 0,1 1-1 0 0,-1-1 0 0 0,0 1 1 0 0,0-1-1 0 0,-1 1 0 0 0,1-1 0 0 0,0 1 1 0 0,0-1-1 0 0,-1 1 0 0 0,1 0 1 0 0,-1-1-1 0 0,1 1 0 0 0,-1-1 1 0 0,0 1-1 0 0,1 0 0 0 0,-1 0 0 0 0,0-1 1 0 0,0 1-1 0 0,0 0 0 0 0,-1-1 9 0 0,-5-6-36 0 0,2 3 24 0 0,0-1-1 0 0,0 1 0 0 0,0-1 1 0 0,1-1-1 0 0,0 1 0 0 0,0-1 13 0 0,2 4-10 0 0,0 0 0 0 0,0 0 0 0 0,0 0 0 0 0,0 0 0 0 0,0 0 0 0 0,-1 1 0 0 0,1-1-1 0 0,-1 1 1 0 0,0-1 0 0 0,0 1 0 0 0,0 0 0 0 0,0 0 0 0 0,0 0 10 0 0,-4-1-39 0 0,1 0 1 0 0,-1 1-1 0 0,0-1 1 0 0,0 1-1 0 0,0 1 1 0 0,0-1 38 0 0,-6-2-190 0 0,11 3 134 0 0,-1 0-1 0 0,1 1 0 0 0,0-1 1 0 0,0 1-1 0 0,0-1 0 0 0,0 1 1 0 0,-1 0-1 0 0,1 0 57 0 0,-6-1-276 0 0,-21 2 265 0 0,21 0-609 0 0,8-1 595 0 0,0 0 1 0 0,0 0-1 0 0,0 0 0 0 0,0 0 1 0 0,0 0-1 0 0,0 0 0 0 0,0 0 0 0 0,0 0 1 0 0,0 0-1 0 0,-1 0 0 0 0,1 0 1 0 0,0 0-1 0 0,0 1 0 0 0,0-1 0 0 0,0 0 1 0 0,0 0-1 0 0,0 0 0 0 0,0 0 0 0 0,0 0 1 0 0,0 0-1 0 0,0 0 0 0 0,0 0 1 0 0,0 0-1 0 0,0 0 0 0 0,0 0 0 0 0,0 0 1 0 0,0 1-1 0 0,0-1 0 0 0,0 0 1 0 0,0 0-1 0 0,1 0 0 0 0,-1 0 0 0 0,0 0 1 0 0,0 0-1 0 0,0 0 0 0 0,0 0 1 0 0,0 0-1 0 0,0 0 0 0 0,0 0 0 0 0,0 0 1 0 0,0 0-1 0 0,0 0 0 0 0,0 0 0 0 0,0 0 1 0 0,0 1-1 0 0,0-1 0 0 0,0 0 1 0 0,0 0-1 0 0,0 0 0 0 0,1 0 0 0 0,-1 0 1 0 0,0 0-1 0 0,0 0 0 0 0,0 0 1 0 0,0 0-1 0 0,0 0 0 0 0,0 0 0 0 0,0 0 1 0 0,0 0-1 0 0,0 0 0 0 0,0 0 0 0 0,0 0 1 0 0,0 0-1 0 0,1 0 0 0 0,-1 0 1 0 0,0 0-1 0 0,0 0 0 0 0,0-1 0 0 0,0 1 1 0 0,0 0 24 0 0,10 4-6221 0 0,-1-3 301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50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10 10592 0 0,'0'0'818'0'0,"-7"-8"-375"0"0,6 8-278 0 0,0-1 0 0 0,-1 1-1 0 0,1 0 1 0 0,-1 0 0 0 0,1 0 0 0 0,-1 0 0 0 0,1 0 0 0 0,-1 0-1 0 0,1 1 1 0 0,-1-1 0 0 0,1 1 0 0 0,0-1 0 0 0,-1 1 0 0 0,1-1-1 0 0,-1 1-164 0 0,-26 12 1574 0 0,18-7-1228 0 0,-24 10 849 0 0,0 2 0 0 0,0 3-1195 0 0,22-13 317 0 0,1 0 0 0 0,-1 2 0 0 0,1-1 1 0 0,1 1-1 0 0,0 1 0 0 0,0 0 0 0 0,1 0-317 0 0,-7 10 427 0 0,9-12-391 0 0,-1 0 1 0 0,2 0-1 0 0,-1 1 0 0 0,1 0 0 0 0,0 3-36 0 0,2-4 0 0 0,0 0 0 0 0,0 1 0 0 0,1 0 0 0 0,1 0 0 0 0,0 0 0 0 0,-1 9 0 0 0,2-15 0 0 0,1-1 0 0 0,0 1 0 0 0,0 0 0 0 0,1-1 0 0 0,-1 1 0 0 0,1-1 0 0 0,0 1 0 0 0,0 0 0 0 0,0-1 0 0 0,0 0 0 0 0,0 1 0 0 0,1-1 0 0 0,0 0 0 0 0,-1 1 0 0 0,1-1 0 0 0,0 0 0 0 0,1 0 0 0 0,-1-1 0 0 0,0 1 0 0 0,1 0 0 0 0,0-1 0 0 0,-2-1 5 0 0,1 2 16 0 0,1-1 0 0 0,-1 0-1 0 0,1 1 1 0 0,0-1-1 0 0,-1 0 1 0 0,1-1 0 0 0,0 1-1 0 0,0 0 1 0 0,1-1-1 0 0,-1 0 1 0 0,0 1 0 0 0,0-1-1 0 0,1 0 1 0 0,-1-1-1 0 0,0 1 1 0 0,2-1-21 0 0,36 7 789 0 0,-36-6-727 0 0,1 1 0 0 0,0-1 0 0 0,0 0 1 0 0,0-1-1 0 0,0 1 0 0 0,0-1 0 0 0,0 0 1 0 0,0-1-1 0 0,0 0 0 0 0,0 1 0 0 0,0-2 0 0 0,0 1 1 0 0,-1-1-1 0 0,3-1-62 0 0,-3 1 0 0 0,-1 0 1 0 0,1-1-1 0 0,-1 0 1 0 0,0 0-1 0 0,0 0 1 0 0,0-1-1 0 0,0 1 1 0 0,0-1-1 0 0,-1 0 1 0 0,1 0-1 0 0,-1 0 1 0 0,1-3-1 0 0,-2 5 21 0 0,-1 0 0 0 0,0 0 0 0 0,0 0 0 0 0,0 0 1 0 0,0-1-1 0 0,-1 1 0 0 0,1 0 0 0 0,0 0 0 0 0,-1-1 0 0 0,0 1 1 0 0,1 0-1 0 0,-1-1 0 0 0,0 1 0 0 0,0 0 0 0 0,-1-1 1 0 0,1 1-1 0 0,0 0 0 0 0,-1-1 0 0 0,1 1 0 0 0,-1 0 0 0 0,0 0 1 0 0,0 0-1 0 0,0-1 0 0 0,0 1 0 0 0,0 0 0 0 0,0 0 1 0 0,0 0-1 0 0,-1 1 0 0 0,1-1-21 0 0,-4-4-32 0 0,-1 1 0 0 0,1 1-1 0 0,-1-1 1 0 0,0 1 0 0 0,0 0 0 0 0,-1 0-1 0 0,1 1 1 0 0,-1 0 0 0 0,0 0 0 0 0,0 0 0 0 0,0 1-1 0 0,-5-1 33 0 0,-15-3-602 0 0,1 1 0 0 0,-24 0 602 0 0,20 6-1171 0 0,27-1 907 0 0,1 0 0 0 0,0 0 0 0 0,0 1 0 0 0,0-1 0 0 0,0 1 0 0 0,0-1 1 0 0,-1 1-1 0 0,1 0 0 0 0,0 0 0 0 0,1 0 0 0 0,-1 0 0 0 0,-1 1 264 0 0,3-2-1904 0 0,0 0-4077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2:52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53 2304 0 0,'1'-1'593'0'0,"1"0"-1"0"0,0 0 1 0 0,-1 0 0 0 0,1 0 0 0 0,-1 0-1 0 0,0-1 1 0 0,1 1 0 0 0,-1 0 0 0 0,0-1-1 0 0,0 1 1 0 0,0-1 0 0 0,0 0-1 0 0,0 1 1 0 0,0-1-593 0 0,1-6 8980 0 0,-2 33-7923 0 0,-6 2-549 0 0,0-1-1 0 0,-3 1 0 0 0,0-2 1 0 0,-4 8-508 0 0,-51 98 641 0 0,55-114-752 0 0,-5 11 226 0 0,1-2 64 0 0,0-2 1 0 0,-1 1 0 0 0,-1-2 0 0 0,-2 0 0 0 0,-12 14-180 0 0,18-24 54 0 0,7-9-36 0 0,0 1 1 0 0,0-1-1 0 0,0 0 1 0 0,0 0-1 0 0,-5 2-18 0 0,-4 7 17 0 0,12-12-11 0 0,0 1 0 0 0,0-1 0 0 0,0 0 0 0 0,-1 1 0 0 0,1-1 0 0 0,0 0 0 0 0,-1 0-1 0 0,1 0 1 0 0,-1 0 0 0 0,0 0-6 0 0,1-1 14 0 0,1 0 0 0 0,0 0 0 0 0,0 0 0 0 0,0 0 0 0 0,-1 0 0 0 0,1 0 0 0 0,0 0 0 0 0,0 1 0 0 0,-1-1 0 0 0,1 0 0 0 0,0 0 0 0 0,0 0 0 0 0,0 0 0 0 0,-1 0 0 0 0,1 0 0 0 0,0 1 0 0 0,0-1 0 0 0,0 0 0 0 0,0 0 0 0 0,-1 0 0 0 0,1 0 0 0 0,0 1 0 0 0,0-1 0 0 0,0 0-1 0 0,0 0 1 0 0,0 0 0 0 0,0 1 0 0 0,-1-1 0 0 0,1 0 0 0 0,0 0 0 0 0,0 1 0 0 0,0-1 0 0 0,0 0 0 0 0,0 0 0 0 0,0 1 0 0 0,0-1 0 0 0,0 0 0 0 0,0 0 0 0 0,0 1 0 0 0,0-1 0 0 0,0 0 0 0 0,0 0 0 0 0,1 0-14 0 0,-1 1-6 0 0,0-1 0 0 0,0 0 0 0 0,0 0 0 0 0,0 1 0 0 0,0-1 0 0 0,0 0 0 0 0,0 0 0 0 0,0 0 1 0 0,0 1-1 0 0,0-1 0 0 0,0 0 0 0 0,0 0 0 0 0,0 0 0 0 0,0 1 0 0 0,-1-1 0 0 0,1 0 0 0 0,0 0 0 0 0,0 0 0 0 0,0 1 0 0 0,0-1 0 0 0,0 0 0 0 0,0 0 0 0 0,0 0 1 0 0,-1 0-1 0 0,1 1 0 0 0,0-1 0 0 0,0 0 0 0 0,0 0 0 0 0,0 0 0 0 0,-1 0 0 0 0,1 0 0 0 0,0 0 0 0 0,0 0 0 0 0,0 1 0 0 0,-1-1 0 0 0,1 0 0 0 0,0 0 0 0 0,0 0 1 0 0,0 0-1 0 0,-1 0 0 0 0,1 0 0 0 0,0 0 0 0 0,0 0 0 0 0,0 0 0 0 0,-1 0 0 0 0,1 0 0 0 0,0 0 0 0 0,0 0 0 0 0,0 0 0 0 0,-1 0 6 0 0,1 0-10 0 0,-1 0 0 0 0,0 0 0 0 0,0 0 0 0 0,1 0 0 0 0,-1 0 0 0 0,0-1-1 0 0,1 1 1 0 0,-1 0 0 0 0,1 0 0 0 0,-1 0 0 0 0,0-1 0 0 0,1 1 0 0 0,-1 0 0 0 0,0 0-1 0 0,1-1 1 0 0,-1 1 0 0 0,1-1 0 0 0,-1 1 10 0 0,-2-2-216 0 0,5 2 224 0 0,4 0-431 0 0,-8-2-145 0 0,23-7-2036 0 0,-23 1 272 0 0,4 3-4490 0 0</inkml:trace>
  <inkml:trace contextRef="#ctx0" brushRef="#br0" timeOffset="664.288">398 128 6912 0 0,'0'0'55'0'0,"-1"0"-1"0"0,1 0 1 0 0,0 0 0 0 0,-1 0 0 0 0,1 0 0 0 0,0 0 0 0 0,-1 0-1 0 0,1 0 1 0 0,0 0 0 0 0,-1 0 0 0 0,1-1 0 0 0,0 1 0 0 0,-1 0 0 0 0,1 0-1 0 0,0 0 1 0 0,0 0 0 0 0,-1-1 0 0 0,1 1 0 0 0,0 0 0 0 0,-1 0-1 0 0,1-1 1 0 0,0 1 0 0 0,0 0 0 0 0,0 0 0 0 0,-1-1 0 0 0,1 1-1 0 0,0 0 1 0 0,0-1 0 0 0,0 1 0 0 0,0 0 0 0 0,0-1 0 0 0,-1 1-1 0 0,1 0 1 0 0,0-1 0 0 0,0 1 0 0 0,0 0 0 0 0,0-1 0 0 0,0 1-1 0 0,0-1 1 0 0,0 1 0 0 0,0 0 0 0 0,0-1 0 0 0,0 1 0 0 0,1 0 0 0 0,-1-1-1 0 0,0 1 1 0 0,0 0 0 0 0,0-1 0 0 0,0 1 0 0 0,0 0 0 0 0,1 0-1 0 0,-1-1 1 0 0,0 1 0 0 0,0 0 0 0 0,1-1 0 0 0,-1 1-55 0 0,1-2 443 0 0,0 0-1 0 0,0 0 1 0 0,0 1 0 0 0,0-1 0 0 0,1 0-1 0 0,-1 0 1 0 0,1 1 0 0 0,0-1-443 0 0,10-4 4282 0 0,-11 5-3784 0 0,-1 1 12 0 0,0 0-44 0 0,1 1-196 0 0,1 1-252 0 0,-1-1 0 0 0,1 0 0 0 0,-1 1 0 0 0,0 0 0 0 0,1-1-1 0 0,-1 1 1 0 0,0 0 0 0 0,0 0 0 0 0,0 0 0 0 0,0 0 0 0 0,0-1-1 0 0,-1 1 1 0 0,1 0 0 0 0,-1 0 0 0 0,1 1 0 0 0,-1-1 0 0 0,0 0-1 0 0,1 0 1 0 0,-1 0 0 0 0,0 0 0 0 0,-1 0 0 0 0,1 0 0 0 0,0 0 0 0 0,0 0-1 0 0,-1 0-17 0 0,-1 11 499 0 0,-1-1 0 0 0,0 0 0 0 0,-3 9-499 0 0,5-20 39 0 0,-10 31 157 0 0,5-17 12 0 0,1 0 0 0 0,0 1 0 0 0,1-1 0 0 0,0 1 0 0 0,2 0 0 0 0,-1 16-208 0 0,3-30 7 0 0,0-1 1 0 0,0 0 0 0 0,0 1 0 0 0,0-1 0 0 0,0 0 0 0 0,0 1 0 0 0,1-1-1 0 0,-1 0 1 0 0,1 1 0 0 0,-1-1 0 0 0,1 0 0 0 0,-1 0 0 0 0,1 0 0 0 0,0 0-1 0 0,0 1 1 0 0,-1-1 0 0 0,1 0 0 0 0,0 0 0 0 0,0 0 0 0 0,0 0 0 0 0,0-1-1 0 0,0 1 1 0 0,0 0 0 0 0,0 0 0 0 0,1-1 0 0 0,-1 1 0 0 0,0 0-1 0 0,0-1 1 0 0,1 0 0 0 0,-1 1 0 0 0,0-1 0 0 0,0 1 0 0 0,1-1 0 0 0,-1 0-1 0 0,0 0 1 0 0,1 0 0 0 0,-1 0 0 0 0,2 0-8 0 0,1 0 23 0 0,1 0 0 0 0,0-1-1 0 0,-1 0 1 0 0,1 0 0 0 0,0 0 0 0 0,-1 0 0 0 0,1 0 0 0 0,-1-1-1 0 0,0 0 1 0 0,4-2-23 0 0,43-20 168 0 0,-43 19-113 0 0,-1 0 0 0 0,1 0 0 0 0,-1-1-1 0 0,0 1 1 0 0,0-2 0 0 0,-1 1 0 0 0,0-1 0 0 0,0 0-1 0 0,3-5-54 0 0,14-15 83 0 0,-6 10-171 0 0,-9 9-37 0 0,0 0-1 0 0,-1 0 1 0 0,5-8 125 0 0,8-7-195 0 0,-17 20 205 0 0,1 0 1 0 0,-1-1-1 0 0,0 0 1 0 0,0 1-1 0 0,0-1 0 0 0,-1-1 1 0 0,1 1-1 0 0,0-2-10 0 0,-3 15-68 0 0,-3 10-9 0 0,-3-1 59 0 0,2-9 13 0 0,1 0 1 0 0,1 0-1 0 0,0 1 0 0 0,0-1 0 0 0,0 1 0 0 0,1 2 5 0 0,-2 10 0 0 0,3-22 0 0 0,0 1 0 0 0,0-1 0 0 0,-1 1 0 0 0,1-1 0 0 0,0 1 0 0 0,0 0 0 0 0,0-1 0 0 0,0 1 0 0 0,0-1 0 0 0,0 1 0 0 0,0-1 0 0 0,0 1 0 0 0,0 0 0 0 0,0-1 0 0 0,0 1 0 0 0,0-1 0 0 0,0 1 0 0 0,0-1 0 0 0,0 1 0 0 0,1 0 0 0 0,-1-1 0 0 0,0 1 0 0 0,0-1 0 0 0,1 1 0 0 0,-1 0 0 0 0,2 1 0 0 0,-3 0 0 0 0,1-1 0 0 0,0-1 0 0 0,0 1 0 0 0,0 0 0 0 0,0-1 0 0 0,0 1 0 0 0,0-1 0 0 0,0 1 0 0 0,0 0 0 0 0,0-1 0 0 0,0 1 0 0 0,0-1 0 0 0,0 1 0 0 0,0 0 0 0 0,0-1 0 0 0,1 1 0 0 0,-1-1 0 0 0,0 1 0 0 0,1-1 0 0 0,-1 1 0 0 0,0-1 0 0 0,1 1 0 0 0,-1-1 0 0 0,0 1 0 0 0,1-1 0 0 0,-1 1 0 0 0,2 1 15 0 0,0 0 0 0 0,0 0 0 0 0,0 0 0 0 0,0 0 0 0 0,0 0 0 0 0,1 0 0 0 0,-1 0 0 0 0,0-1 0 0 0,1 1 0 0 0,-1-1 0 0 0,1 0 0 0 0,0 0 0 0 0,-1 0-1 0 0,1 0 1 0 0,0 0 0 0 0,0 0 0 0 0,1-1-15 0 0,2 2 36 0 0,0-2 0 0 0,0 1-1 0 0,0-1 1 0 0,1 1 0 0 0,-1-2 0 0 0,0 1-1 0 0,5-2-35 0 0,-6 2-311 0 0,0-1 0 0 0,0 0 0 0 0,0 0 0 0 0,-1-1 0 0 0,1 1 0 0 0,0-1 0 0 0,-1 0 0 0 0,1 0 0 0 0,-1-1 0 0 0,0 1 0 0 0,0-1 0 0 0,0 0 0 0 0,0 0 0 0 0,0-1 0 0 0,1-2 311 0 0,5-5-1535 0 0</inkml:trace>
  <inkml:trace contextRef="#ctx0" brushRef="#br0" timeOffset="947.292">1187 0 15664 0 0,'-3'0'210'0'0,"-1"1"0"0"0,1-1 0 0 0,0 1 0 0 0,-1 0 0 0 0,1-1 0 0 0,0 1 0 0 0,0 1 1 0 0,0-1-1 0 0,0 0 0 0 0,0 1 0 0 0,0 0 0 0 0,1-1 0 0 0,-1 1 0 0 0,0 0 0 0 0,-1 3-210 0 0,-24 15 1468 0 0,24-17-1360 0 0,-1 0 0 0 0,1 0 0 0 0,0 0 0 0 0,0 0 0 0 0,0 1 0 0 0,0 0 0 0 0,1 0 0 0 0,-1 0 0 0 0,1 0 0 0 0,0 0 0 0 0,-2 4-108 0 0,4-5 0 0 0,-1-1 0 0 0,1 1 0 0 0,0-1 0 0 0,1 1 0 0 0,-1-1 0 0 0,0 1 0 0 0,1 0 0 0 0,-1-1 0 0 0,1 1 0 0 0,0 0 0 0 0,0-1 0 0 0,0 1 0 0 0,0 0 0 0 0,0-1 0 0 0,1 1 0 0 0,-1-1 0 0 0,1 1 0 0 0,0 0 0 0 0,0-1 0 0 0,0 1 0 0 0,0-1 0 0 0,0 1 0 0 0,0-1 0 0 0,1 0 0 0 0,0 1 0 0 0,15 20 272 0 0,2 0 0 0 0,10 9-272 0 0,-27-30-73 0 0,2 2 194 0 0,-1 0 0 0 0,0 0 0 0 0,0 1 1 0 0,0-1-1 0 0,-1 1 0 0 0,0-1 0 0 0,0 1 0 0 0,2 4-121 0 0,-4-8 19 0 0,0 1 0 0 0,1-1 0 0 0,-1 1 1 0 0,0-1-1 0 0,0 1 0 0 0,1 0 0 0 0,-1-1 0 0 0,-1 1 0 0 0,1-1 0 0 0,0 1 0 0 0,0-1 0 0 0,0 1 0 0 0,-1-1 0 0 0,1 1 0 0 0,-1-1 0 0 0,1 1 0 0 0,-1-1 0 0 0,0 0 1 0 0,0 1-1 0 0,1-1 0 0 0,-2 1-19 0 0,0 1 106 0 0,-1-1-1 0 0,1 0 1 0 0,-1 0 0 0 0,1 0 0 0 0,-1-1 0 0 0,0 1 0 0 0,1-1 0 0 0,-2 1-106 0 0,-6 4 346 0 0,6-5-258 0 0,1 1 0 0 0,-1 0 0 0 0,1-1 0 0 0,-1 0 0 0 0,0 0 0 0 0,1 0 1 0 0,-1 0-1 0 0,0-1 0 0 0,-2 1-88 0 0,-39-1 297 0 0,28 0-317 0 0,-107-6-244 0 0,113 5-245 0 0,-1-1-1 0 0,1 0 1 0 0,0-1-1 0 0,0 0 1 0 0,1 0-1 0 0,-4-3 510 0 0,-3-1-1063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07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17503 0 0,'0'0'803'0'0,"0"0"-18"0"0,10 8-469 0 0,-9-7-316 0 0,0 0 0 0 0,0 0 0 0 0,0 0 0 0 0,0 0 0 0 0,0 0 0 0 0,-1 0 0 0 0,1 0 0 0 0,0 0 0 0 0,-1 0 0 0 0,1 1 0 0 0,0-1 0 0 0,-1 0 0 0 0,0 0 0 0 0,1 0 0 0 0,-1 1 0 0 0,0-1 0 0 0,1 0 0 0 0,-1 1 0 0 0,0-1 0 0 0,0 0 0 0 0,0 1 0 0 0,0 1 0 0 0,1 1 1 0 0,-1 0-1 0 0,1 0 0 0 0,0-1 0 0 0,0 1 0 0 0,1-1 0 0 0,-1 1 0 0 0,1 1 0 0 0,7 22 455 0 0,0 29 2093 0 0,-3-1 0 0 0,-1 41-2548 0 0,-5-69 468 0 0,0 23-328 0 0,3 11-140 0 0,-1-45 0 0 0,-2-11 0 0 0,1-1 0 0 0,-1 1 0 0 0,1 0 0 0 0,-1 0 0 0 0,-1 3 0 0 0,1-2 0 0 0,0 0 0 0 0,0-1 0 0 0,1 1 0 0 0,-1 0 0 0 0,2 2 0 0 0,0 5 0 0 0,-2-13-2 0 0,0 0 0 0 0,0 0 0 0 0,0 1 0 0 0,0-1 0 0 0,0 0 0 0 0,0 0 0 0 0,0 0 0 0 0,0 0 0 0 0,0 0 0 0 0,0 1 0 0 0,0-1 0 0 0,0 0 0 0 0,0 0 0 0 0,0 0 0 0 0,0 0 0 0 0,0 1 0 0 0,0-1 0 0 0,0 0 0 0 0,0 0 0 0 0,0 0 0 0 0,0 0 0 0 0,0 1 0 0 0,0-1 0 0 0,0 0 0 0 0,-1 0 0 0 0,1 0 0 0 0,0 0 0 0 0,0 0 0 0 0,0 0 0 0 0,0 0 0 0 0,0 1 0 0 0,0-1 0 0 0,-1 0 0 0 0,1 0 0 0 0,0 0 0 0 0,0 0 0 0 0,0 0 0 0 0,0 0 0 0 0,0 0 0 0 0,-1 0 0 0 0,1 0-1 0 0,0 0 1 0 0,0 0 0 0 0,0 0 0 0 0,0 0 0 0 0,-1 0 0 0 0,1 0 0 0 0,0 0 0 0 0,0 0 0 0 0,0 0 0 0 0,0 0 0 0 0,-1 0 0 0 0,1 0 0 0 0,0 0 0 0 0,0 0 0 0 0,0 0 0 0 0,0 0 0 0 0,0 0 0 0 0,-1 0 0 0 0,1 0 0 0 0,0-1 0 0 0,0 1 0 0 0,0 0 0 0 0,0 0 0 0 0,0 0 0 0 0,0 0 0 0 0,-1 0 0 0 0,1-1 2 0 0,-8-5-2656 0 0,8 6 1633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06.7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49 13648 0 0,'-3'-19'1482'0'0,"4"19"-1473"0"0,-1-1-8 0 0,-1-7 19 0 0,3 3 60 0 0,-3 1 221 0 0,-1 0 3524 0 0,2 4-3804 0 0,0-1-1 0 0,-1 1 1 0 0,1-1 0 0 0,0 1-1 0 0,0 0 1 0 0,-1-1-1 0 0,1 1 1 0 0,0-1 0 0 0,0 1-1 0 0,-1 0 1 0 0,1-1-1 0 0,0 1 1 0 0,-1 0 0 0 0,1 0-1 0 0,-1-1 1 0 0,1 1-1 0 0,0 0 1 0 0,-1 0 0 0 0,1 0-1 0 0,-1-1 1 0 0,1 1-1 0 0,-1 0 1 0 0,1 0 0 0 0,0 0-1 0 0,-1 0 1 0 0,1 0-1 0 0,-1 0 1 0 0,1 0 0 0 0,-1 0-1 0 0,1 0 1 0 0,-1 0-1 0 0,1 0 1 0 0,0 0 0 0 0,-1 0-1 0 0,1 0 1 0 0,-1 1 0 0 0,1-1-1 0 0,-1 0 1 0 0,1 0-1 0 0,0 0 1 0 0,-1 1 0 0 0,1-1-1 0 0,-1 0 1 0 0,1 0-1 0 0,0 1 1 0 0,-1-1-21 0 0,1 0 39 0 0,-8 6 94 0 0,0-1 0 0 0,1 2 1 0 0,-1-1-1 0 0,1 1 1 0 0,0 0-1 0 0,1 0 0 0 0,0 1 1 0 0,-3 4-134 0 0,-13 15 51 0 0,16-19 42 0 0,0 0 1 0 0,0 1-1 0 0,1-1 0 0 0,0 1 0 0 0,1 1 0 0 0,0-1 0 0 0,0 1 0 0 0,1-1 0 0 0,0 1 0 0 0,1 0 0 0 0,0 0 0 0 0,1 0 1 0 0,-1 0-1 0 0,2 1 0 0 0,0-1 0 0 0,0 0 0 0 0,1 0 0 0 0,0 0 0 0 0,1 0 0 0 0,0 0 0 0 0,0 0 0 0 0,3 6-93 0 0,-1-4 0 0 0,-2-4 0 0 0,0 0 0 0 0,0-1 0 0 0,1 0 0 0 0,0 1 0 0 0,1-1 0 0 0,-1 0 0 0 0,1 0 0 0 0,1-1 0 0 0,3 5 0 0 0,-5-6 0 0 0,1-1 0 0 0,0 0 0 0 0,0 0 0 0 0,0 0 0 0 0,1-1 0 0 0,-1 1 0 0 0,1-1 0 0 0,0 0 0 0 0,0 0 0 0 0,0-1 0 0 0,0 1 0 0 0,6 1-4 0 0,-7-2-5 0 0,1 0 1 0 0,-1-1-1 0 0,1 1 1 0 0,0-1-1 0 0,0 0 1 0 0,-1-1-1 0 0,3 1 9 0 0,11-2-483 0 0,0-1-1 0 0,0-1 0 0 0,-1-1 1 0 0,0 0-1 0 0,1-1 0 0 0,-1-1 1 0 0,-1-1-1 0 0,1 0 0 0 0,-1-1 1 0 0,-1-1-1 0 0,1 0 0 0 0,3-4 484 0 0,4-6-1690 0 0,-1 0-1 0 0,17-19 1691 0 0,1-1-917 0 0,-36 36 915 0 0,-1-1 1 0 0,0 1-1 0 0,0-1 1 0 0,0 0-1 0 0,0 0 0 0 0,-1 0 1 0 0,1 0-1 0 0,-1 0 1 0 0,0 0-1 0 0,-1-1 1 0 0,1 0 1 0 0,-1 4 37 0 0,-1 1 0 0 0,0-1 1 0 0,0 1-1 0 0,0-1 1 0 0,0 0-1 0 0,0 1 0 0 0,0-1 1 0 0,0 0-1 0 0,0 1 1 0 0,0-1-1 0 0,0 0 0 0 0,-1 1 1 0 0,1-1-1 0 0,0 0 1 0 0,0 1-1 0 0,-1-1 0 0 0,1 1 1 0 0,0-1-1 0 0,-1 0 1 0 0,1 1-1 0 0,0-1 0 0 0,-1 1 1 0 0,1-1-1 0 0,-1 1 1 0 0,1-1-1 0 0,-1 1 1 0 0,1 0-1 0 0,-1-1 0 0 0,1 1 1 0 0,-1 0-1 0 0,1-1 1 0 0,-1 1-1 0 0,0 0 0 0 0,1-1 1 0 0,-1 1-1 0 0,1 0 1 0 0,-2 0-38 0 0,-2-1 204 0 0,0 1 0 0 0,0 0 1 0 0,0 0-1 0 0,0 0 1 0 0,0 1-1 0 0,0-1 1 0 0,0 1-1 0 0,0 0 0 0 0,0 0 1 0 0,1 1-1 0 0,-1-1 1 0 0,0 1-1 0 0,0-1 1 0 0,1 1-1 0 0,-1 0 0 0 0,1 1 1 0 0,0-1-1 0 0,0 1 1 0 0,0-1-1 0 0,-2 3-204 0 0,-2 2 151 0 0,0 1 0 0 0,0-1 1 0 0,1 1-1 0 0,1 1 0 0 0,-1-1 0 0 0,1 1 0 0 0,-3 7-151 0 0,-3 7 768 0 0,4-10-497 0 0,1 0-1 0 0,1 0 0 0 0,-1 3-270 0 0,5-13 2 0 0,0 0-1 0 0,0 1 1 0 0,1-1 0 0 0,-1 1 0 0 0,1-1-1 0 0,-1 0 1 0 0,1 1 0 0 0,0-1 0 0 0,1 1 0 0 0,-1-1-1 0 0,1 1 1 0 0,-1-1 0 0 0,1 1 0 0 0,0-1-1 0 0,0 0-1 0 0,0-1 0 0 0,0 0 0 0 0,1 0 0 0 0,-1 0 0 0 0,0 0 0 0 0,1-1 0 0 0,-1 1 0 0 0,1-1 0 0 0,-1 1 0 0 0,1-1 0 0 0,0 1 0 0 0,0-1 0 0 0,-1 0 0 0 0,1 0 0 0 0,0 0 0 0 0,0 0 0 0 0,0 0 0 0 0,0 0 0 0 0,0-1 0 0 0,1 1 0 0 0,-1-1 0 0 0,0 1 0 0 0,0-1 0 0 0,0 0 0 0 0,0 0 0 0 0,1 0 0 0 0,0 0 0 0 0,0 0 0 0 0,0 0 0 0 0,-1 0 0 0 0,1-1 0 0 0,0 1 0 0 0,-1-1 0 0 0,1 0 0 0 0,0 1 0 0 0,-1-1 0 0 0,1-1 0 0 0,-1 1 0 0 0,1 0 0 0 0,-1 0 0 0 0,0-1 0 0 0,0 0 0 0 0,1 1 0 0 0,-1-1 0 0 0,0 0 0 0 0,0 0 0 0 0,-1 0 0 0 0,1 0 0 0 0,1-3 0 0 0,5-7 0 0 0,-5 7 0 0 0,1-1 0 0 0,-1 1 0 0 0,0-1 0 0 0,-1 0 0 0 0,1-1 0 0 0,11-26 0 0 0,-10 25 0 0 0,-1 0 0 0 0,0 0 0 0 0,0-1 0 0 0,0 1 0 0 0,-1-1 0 0 0,0-3 0 0 0,9-19 0 0 0,-11 31 0 0 0,0 0 0 0 0,0 0 0 0 0,0-1 0 0 0,0 1 0 0 0,0 0 0 0 0,1 0 0 0 0,-1 0 0 0 0,0 0 0 0 0,0 0 0 0 0,0 0 0 0 0,0 0 0 0 0,0 0 0 0 0,0 0 0 0 0,0 0 0 0 0,0 0 0 0 0,0-1 0 0 0,1 1 0 0 0,-1 0 0 0 0,0 0 0 0 0,0 0 0 0 0,0 0 0 0 0,0 0 0 0 0,0 0 0 0 0,0 0 0 0 0,1 0 0 0 0,-1 0 0 0 0,0 0 0 0 0,0 0 0 0 0,0 0 0 0 0,0 0 0 0 0,0 0 0 0 0,0 0 0 0 0,0 0 0 0 0,1 0 0 0 0,-1 0 0 0 0,0 0 0 0 0,0 1 0 0 0,0-1 0 0 0,0 0 0 0 0,0 0 0 0 0,0 0 0 0 0,0 0 0 0 0,0 0 0 0 0,1 0 0 0 0,-1 0 0 0 0,0 0 0 0 0,0 0 0 0 0,0 0 0 0 0,0 1 0 0 0,0-1 0 0 0,0 0 0 0 0,0 0 0 0 0,0 0 0 0 0,0 0 0 0 0,0 0 0 0 0,0 0 0 0 0,0 0 0 0 0,0 1 0 0 0,0-1 0 0 0,0 0 0 0 0,0 0 0 0 0,0 0 0 0 0,0 0 0 0 0,0 0 0 0 0,5 7 0 0 0,-2 1 314 0 0,-1-1 0 0 0,0 1 0 0 0,0-1-1 0 0,-1 1 1 0 0,0 0 0 0 0,0 2-314 0 0,-1-6-36 0 0,1 1 1 0 0,0-1-1 0 0,0 0 1 0 0,0 1-1 0 0,0-1 1 0 0,1 0-1 0 0,-1 0 1 0 0,1 0-1 0 0,0 0 1 0 0,0 0-1 0 0,1 0 1 0 0,-1 0-1 0 0,1-1 1 0 0,0 1-1 0 0,0-1 0 0 0,0 0 1 0 0,0 0-1 0 0,1 0 1 0 0,-1 0-1 0 0,4 1 36 0 0,-5-3-123 0 0,0-1 0 0 0,-1 1 0 0 0,1-1 0 0 0,0 0 0 0 0,0 0 0 0 0,0 1 0 0 0,0-1 0 0 0,0-1 0 0 0,0 1 0 0 0,0 0 0 0 0,0 0 0 0 0,0-1 0 0 0,0 1 0 0 0,0-1 123 0 0,28-10-1550 0 0,-26 9 1123 0 0,-1-1-1 0 0,0 1 1 0 0,0 0 0 0 0,0-1-1 0 0,0 0 1 0 0,0 1-1 0 0,0-1 1 0 0,-1 0-1 0 0,0 0 1 0 0,1-1-1 0 0,-1 1 1 0 0,0 0-1 0 0,0-2 428 0 0,10-13-2046 0 0</inkml:trace>
  <inkml:trace contextRef="#ctx0" brushRef="#br0" timeOffset="268.907">853 112 13824 0 0,'6'-6'308'0'0,"-7"5"207"0"0,-12 5 377 0 0,4-1-1025 0 0,7-3 304 0 0,0 1-1 0 0,0 0 0 0 0,0 0 1 0 0,0 0-1 0 0,1 0 0 0 0,-1 0 1 0 0,0 0-1 0 0,0 0 1 0 0,1 1-1 0 0,-1-1 0 0 0,1 1 1 0 0,-1-1-1 0 0,1 1 0 0 0,-1 1-170 0 0,2-2 145 0 0,0 1 0 0 0,1 0 0 0 0,-1-1 0 0 0,0 1 0 0 0,1 0 0 0 0,-1-1 0 0 0,1 1 0 0 0,0-1 0 0 0,0 2-145 0 0,0 0 162 0 0,1 1-150 0 0,1 1 0 0 0,-1-1 0 0 0,1 0 0 0 0,0 1 0 0 0,1-1 0 0 0,-1-1 0 0 0,0 1 0 0 0,1 0 0 0 0,0-1 0 0 0,0 0 0 0 0,0 1 0 0 0,0-2 0 0 0,1 1-12 0 0,14 12 9 0 0,3 3-9 0 0,-13-12 0 0 0,0 1 0 0 0,0 1 0 0 0,-1-1 0 0 0,3 5 0 0 0,-9-10 0 0 0,0 1 0 0 0,0-1 0 0 0,-1 1 0 0 0,1-1 0 0 0,-1 1 0 0 0,1 0 0 0 0,-1 0 0 0 0,0-1 0 0 0,0 1 0 0 0,0 0 0 0 0,-1 0 0 0 0,1 0 0 0 0,-1 0 0 0 0,0 0 0 0 0,1 0 0 0 0,-1 0 0 0 0,0 0 0 0 0,-1 2 0 0 0,0-3 65 0 0,0 0 0 0 0,0-1 0 0 0,0 1-1 0 0,0 0 1 0 0,0-1 0 0 0,0 1 0 0 0,0-1-1 0 0,-1 1 1 0 0,1-1 0 0 0,-1 1 0 0 0,1-1 0 0 0,-1 0-1 0 0,-1 1-64 0 0,-24 15 1041 0 0,5-8-990 0 0,-1-1 1 0 0,0-2-1 0 0,-21 5-51 0 0,36-9 11 0 0,-19 3-11 0 0,-21 2 0 0 0,24-6 235 0 0,23-1-381 0 0,0 0 0 0 0,0 0 0 0 0,0 0 0 0 0,0 0-1 0 0,0 0 1 0 0,0 0 0 0 0,1-1 0 0 0,-1 1 0 0 0,0 0 0 0 0,0-1 0 0 0,0 1-1 0 0,0 0 1 0 0,0-1 0 0 0,1 1 0 0 0,-1-1 0 0 0,0 1 0 0 0,0-1 0 0 0,1 1 0 0 0,-1-1-1 0 0,0 0 147 0 0,1 0-1514 0 0,0-4-19 0 0</inkml:trace>
  <inkml:trace contextRef="#ctx0" brushRef="#br0" timeOffset="606.447">1043 412 13824 0 0,'8'0'674'0'0,"10"0"-5"0"0,-12 1-609 0 0,0-1 1 0 0,-1 0-1 0 0,1 0 1 0 0,0 0-1 0 0,-1-1 1 0 0,1 0-1 0 0,-1 0 1 0 0,1 0-1 0 0,-1-1 1 0 0,1 0-61 0 0,12-6 683 0 0,-11 6-581 0 0,0-1 0 0 0,0 0 1 0 0,0-1-1 0 0,-1 0 0 0 0,1 0 1 0 0,-1 0-1 0 0,0-1 0 0 0,0 0 0 0 0,2-2-102 0 0,9-12 0 0 0,11-15 0 0 0,-23 27 0 0 0,-1 0 0 0 0,1 1 0 0 0,-2-2 0 0 0,1 1 0 0 0,-1 0 0 0 0,0-1 0 0 0,1-5 0 0 0,-3 10 0 0 0,-1 1 0 0 0,0 0 0 0 0,0-1 0 0 0,0 1 0 0 0,0-1 0 0 0,-1 1 0 0 0,1-1 0 0 0,-1 1 0 0 0,1 0 0 0 0,-1-1 0 0 0,0 0 0 0 0,-4-20 0 0 0,5 20-4 0 0,0 0 0 0 0,0 0 0 0 0,-1 0 0 0 0,1 0 0 0 0,-1 0 0 0 0,0 0 0 0 0,0 0 0 0 0,0 0 0 0 0,0-1 4 0 0,0 3 22 0 0,0 0-1 0 0,1-1 1 0 0,-1 1 0 0 0,0 0 0 0 0,0 0 0 0 0,1 0-1 0 0,-1 0 1 0 0,0 0 0 0 0,0 0 0 0 0,0 0 0 0 0,-1 0-1 0 0,1 1 1 0 0,0-1 0 0 0,0 0 0 0 0,0 1-1 0 0,0-1 1 0 0,-1 1 0 0 0,1-1 0 0 0,0 1 0 0 0,-1-1-1 0 0,1 1 1 0 0,-1 0-22 0 0,0-1 62 0 0,0 1 0 0 0,-1-1-1 0 0,1 1 1 0 0,0 0 0 0 0,0 0 0 0 0,-1 0-1 0 0,1 0 1 0 0,0 0 0 0 0,-1 0 0 0 0,1 1-1 0 0,0-1 1 0 0,0 1 0 0 0,0-1 0 0 0,-1 1-1 0 0,1 0 1 0 0,0 0 0 0 0,0 0-1 0 0,0 0 1 0 0,0 1 0 0 0,0-1 0 0 0,1 0-1 0 0,-1 1 1 0 0,0-1 0 0 0,1 1 0 0 0,-1 0-1 0 0,0 1-61 0 0,-1 1 0 0 0,0 1 0 0 0,0 0 0 0 0,1 0 0 0 0,0 0 0 0 0,0 0 0 0 0,0 3 0 0 0,-6 13 0 0 0,7-16 0 0 0,0 1 0 0 0,0-1 0 0 0,1 0 0 0 0,-1 0 0 0 0,1 1 0 0 0,1-1 0 0 0,-1 0 0 0 0,1 1 0 0 0,0 0 0 0 0,0 3 0 0 0,1 4 0 0 0,0-1 0 0 0,0 0 0 0 0,1 0 0 0 0,1 0 0 0 0,0 0 0 0 0,1-1 0 0 0,0 1 0 0 0,1-1 0 0 0,0 0 0 0 0,1-1 0 0 0,0 1 0 0 0,-3-6 8 0 0,0-1 0 0 0,1 0-1 0 0,0 0 1 0 0,0 0-1 0 0,0 0 1 0 0,0-1-1 0 0,0 0 1 0 0,1 0-1 0 0,-1 0 1 0 0,4 0-8 0 0,1 1-187 0 0,0 0-1 0 0,0-1 1 0 0,0-1-1 0 0,0 0 1 0 0,9 1 187 0 0,-7-3-4482 0 0,-5 0-1566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10.4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3 122 11056 0 0,'0'0'852'0'0,"-3"4"511"0"0,5-1 2912 0 0,14 9-2454 0 0,-10-9-2028 0 0,0 0 0 0 0,0 1 0 0 0,0-2 0 0 0,0 1 0 0 0,1-1 0 0 0,4 1 207 0 0,-1-1 136 0 0,-1-1 1 0 0,1 0-1 0 0,0 0 1 0 0,-1-1-1 0 0,1 0 1 0 0,0-1-1 0 0,7-1-136 0 0,2-1 203 0 0,-1-2-1 0 0,1 0 0 0 0,8-4-202 0 0,-16 3 54 0 0,0 0 0 0 0,0 0 0 0 0,-1-1-1 0 0,0 0 1 0 0,0-1 0 0 0,-1-1-1 0 0,0 1 1 0 0,3-6-54 0 0,-11 13 5 0 0,1-1 5 0 0,0 0 0 0 0,0 0 0 0 0,0 0 0 0 0,-1 0 0 0 0,1 0 0 0 0,-1 0 0 0 0,0-1-1 0 0,1 1 1 0 0,-1-1 0 0 0,0 1 0 0 0,0-1 0 0 0,0-1-10 0 0,-1 3 3 0 0,0 0 0 0 0,0 0-1 0 0,0 0 1 0 0,0 0 0 0 0,0 0 0 0 0,0 0 0 0 0,0 0-1 0 0,-1 0 1 0 0,1 0 0 0 0,0 0 0 0 0,-1 0-1 0 0,1-1 1 0 0,0 1 0 0 0,-1 1 0 0 0,1-1 0 0 0,-1 0-1 0 0,0 0 1 0 0,1 0 0 0 0,-1 0 0 0 0,0 0 0 0 0,1 0-1 0 0,-1 1 1 0 0,0-1 0 0 0,0 0 0 0 0,0 1-1 0 0,0-1 1 0 0,0 0 0 0 0,1 1 0 0 0,-1-1 0 0 0,0 1-1 0 0,-1-1-2 0 0,-3-1 10 0 0,-1 0 0 0 0,1 1 0 0 0,-1-1 0 0 0,0 1-1 0 0,1 0 1 0 0,-1 1 0 0 0,0-1 0 0 0,0 1 0 0 0,0 0-1 0 0,1 1 1 0 0,-1-1 0 0 0,0 1 0 0 0,0 0 0 0 0,1 1-1 0 0,-1-1 1 0 0,-2 2-10 0 0,1-1 63 0 0,0 1 0 0 0,0 0 0 0 0,0 0 0 0 0,1 1 0 0 0,-1 0 0 0 0,1 0 0 0 0,0 0 0 0 0,0 1 0 0 0,1 0-1 0 0,-1 0 1 0 0,1 0 0 0 0,-4 5-63 0 0,-14 17 300 0 0,18-22-236 0 0,0 0 0 0 0,1 0 1 0 0,0 0-1 0 0,0 1 0 0 0,0-1 0 0 0,1 1 0 0 0,-1 0 1 0 0,1 2-65 0 0,0 0 49 0 0,0-2-11 0 0,0 0-1 0 0,1 0 1 0 0,0 0-1 0 0,1 0 0 0 0,-1 1 1 0 0,1-1-1 0 0,0 1 1 0 0,1-1-1 0 0,0 4-37 0 0,1 2 58 0 0,-1-8-42 0 0,0-1 1 0 0,1 1 0 0 0,-1-1 0 0 0,1 1 0 0 0,0-1-1 0 0,0 1 1 0 0,0-1 0 0 0,0 0 0 0 0,1 1-1 0 0,-1-1 1 0 0,1 0 0 0 0,0 0-17 0 0,0 1 16 0 0,0-1-1 0 0,1-1 1 0 0,-1 1 0 0 0,0 0 0 0 0,1-1-1 0 0,0 1 1 0 0,0-1 0 0 0,0 0-1 0 0,0 1 1 0 0,0-2 0 0 0,0 1 0 0 0,0 0-1 0 0,2 0-15 0 0,1 0-18 0 0,-1 0-1 0 0,0-1 0 0 0,0 0 1 0 0,1 0-1 0 0,-1-1 0 0 0,1 1 0 0 0,-1-1 1 0 0,0 0-1 0 0,2-1 19 0 0,20-1-3258 0 0,-17 2 122 0 0,8-2-3892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10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 17215 0 0,'0'0'396'0'0,"0"0"52"0"0,3-6 588 0 0,2 4-1034 0 0,1 1-1 0 0,-1-1 0 0 0,0 0 0 0 0,0 1 0 0 0,1 0 0 0 0,-1 1 0 0 0,1-1 0 0 0,-1 1 0 0 0,1 0 0 0 0,-1 0 0 0 0,2 1-1 0 0,14 1 29 0 0,1 2-1 0 0,4 2-28 0 0,-20-5 18 0 0,9 3 185 0 0,-1 0 0 0 0,1 2 1 0 0,-1-1-1 0 0,-1 2 0 0 0,1 0 0 0 0,-1 0 0 0 0,0 2 0 0 0,-1-1 1 0 0,1 1-1 0 0,-2 1 0 0 0,0 0 0 0 0,0 1 0 0 0,8 11-203 0 0,-17-20 12 0 0,0 0 0 0 0,-1 0-1 0 0,0 0 1 0 0,1 0 0 0 0,-1 1 0 0 0,0-1-1 0 0,0 1 1 0 0,0-1 0 0 0,0 1-1 0 0,0-1 1 0 0,-1 1 0 0 0,1-1-1 0 0,-1 1 1 0 0,0 0 0 0 0,0-1 0 0 0,0 1-1 0 0,0 0 1 0 0,0-1 0 0 0,0 1-1 0 0,-1 0 1 0 0,1-1 0 0 0,-1 1 0 0 0,0-1-1 0 0,0 1 1 0 0,0-1 0 0 0,0 1-1 0 0,0-1 1 0 0,0 0 0 0 0,-1 0-1 0 0,1 1 1 0 0,-1-1 0 0 0,0 0-12 0 0,-7 9 34 0 0,0-1 0 0 0,-1 0 0 0 0,0-1 0 0 0,-1 0 0 0 0,-8 5-34 0 0,-1 1-14 0 0,10-7 87 0 0,0 0 1 0 0,0-1-1 0 0,-1 0 0 0 0,0-1 1 0 0,-9 5-74 0 0,16-10 59 0 0,0 0 1 0 0,1 1 0 0 0,-1 0 0 0 0,1 0 0 0 0,0 0 0 0 0,-1 0-1 0 0,1 0 1 0 0,-1 2-60 0 0,3-3 96 0 0,1-1 0 0 0,25-1-420 0 0,-1 0 0 0 0,0-2 0 0 0,0 0 0 0 0,0-2 0 0 0,22-7 324 0 0,-22 4-924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09.5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14 5984 0 0,'2'0'124'0'0,"-1"0"-95"0"0,-1 0 0 0 0,1 0 1 0 0,0 0-1 0 0,-1 0 0 0 0,1 0 1 0 0,0 0-1 0 0,-1 0 0 0 0,1 0 1 0 0,-1-1-1 0 0,1 1 0 0 0,0 0 1 0 0,-1 0-1 0 0,1-1 0 0 0,-1 1 1 0 0,1 0-1 0 0,0-1 0 0 0,-1 1-29 0 0,0 0 32 0 0,1-1-1 0 0,-1 1 0 0 0,0 0 0 0 0,0 0 1 0 0,0-1-1 0 0,0 1 0 0 0,0 0 0 0 0,0 0 1 0 0,1-1-1 0 0,-1 1 0 0 0,0 0 0 0 0,0 0 1 0 0,0-1-1 0 0,0 1 0 0 0,0 0 0 0 0,0 0 0 0 0,0-1 1 0 0,0 1-1 0 0,0 0 0 0 0,0-1 0 0 0,0 1 1 0 0,-1 0-1 0 0,1 0 0 0 0,0-1 0 0 0,0 1 1 0 0,0 0-1 0 0,0 0 0 0 0,0-1 0 0 0,0 1 1 0 0,-1 0-1 0 0,1 0-31 0 0,-3-2 865 0 0,2 1 1185 0 0,1 1 102 0 0,0 0-182 0 0,0 0-856 0 0,0 0-375 0 0,0 0-71 0 0,-7 1 2348 0 0,2 2-2771 0 0,1 1 0 0 0,-1 0-1 0 0,1-1 1 0 0,0 2 0 0 0,0-1 0 0 0,1 0 0 0 0,-1 1 0 0 0,0 1-245 0 0,-24 42 568 0 0,25-42-533 0 0,-2 3 14 0 0,0 1-1 0 0,1-1 1 0 0,1 1-1 0 0,-1 0 1 0 0,2 0-1 0 0,-1 0 1 0 0,1 1-1 0 0,1-1 0 0 0,0 6-48 0 0,0-8 21 0 0,2 0 0 0 0,-1 0-1 0 0,1 0 1 0 0,0 0 0 0 0,1 0-1 0 0,0 0 1 0 0,0 0 0 0 0,1-1-1 0 0,0 1 1 0 0,0-1 0 0 0,1 0-1 0 0,2 5-20 0 0,-4-10-1 0 0,0 0-1 0 0,-1 0 0 0 0,1 0 1 0 0,0 0-1 0 0,0 0 1 0 0,0 0-1 0 0,0-1 0 0 0,0 1 1 0 0,2 1 1 0 0,10 7 2 0 0,-10-6-70 0 0,0-2-1 0 0,0 1 0 0 0,1 0 0 0 0,-1-1 1 0 0,1 0-1 0 0,-1 0 0 0 0,1 0 1 0 0,-1 0-1 0 0,1-1 0 0 0,0 1 0 0 0,0-1 1 0 0,0-1-1 0 0,0 1 0 0 0,0-1 1 0 0,0 0-1 0 0,0 0 0 0 0,0 0 0 0 0,0-1 1 0 0,0 1-1 0 0,1-2 69 0 0,16-2-560 0 0,-1-2 0 0 0,-1 0 0 0 0,1-1 0 0 0,1-2 560 0 0,-5 1-1277 0 0,-1-1 0 0 0,1-1 0 0 0,-2 0 0 0 0,1-1 0 0 0,-2-1 0 0 0,12-10 1277 0 0,18-15-1541 0 0,-22 15 871 0 0,-21 22 1004 0 0,-1 0 208 0 0,0 0 39 0 0,-2-1 50 0 0,-1 1-329 0 0,-1-1-1 0 0,1 1 1 0 0,0 0 0 0 0,0 0 0 0 0,-1 0 0 0 0,1 1 0 0 0,0-1 0 0 0,-1 1 0 0 0,1 0 0 0 0,0 0 0 0 0,0 0 0 0 0,0 0-1 0 0,0 0 1 0 0,0 1 0 0 0,-2 1-302 0 0,-7 4 637 0 0,0 1 0 0 0,1 1 0 0 0,-3 2-637 0 0,-10 8 711 0 0,14-11-431 0 0,1 0-1 0 0,0 0 1 0 0,0 1-1 0 0,0 0 1 0 0,0 2-280 0 0,5-6 58 0 0,0 1 0 0 0,0-1 0 0 0,1 1 0 0 0,0 0 0 0 0,0 0 0 0 0,0 0 0 0 0,1 0-1 0 0,0 0 1 0 0,0 1 0 0 0,0 2-58 0 0,1-7 7 0 0,1-1 1 0 0,0 1-1 0 0,0 0 0 0 0,0-1 0 0 0,0 1 0 0 0,0-1 0 0 0,0 1 0 0 0,0-1 0 0 0,0 1 0 0 0,1 0 0 0 0,-1-1 0 0 0,0 1 0 0 0,1-1 0 0 0,0 1 0 0 0,-1-1 0 0 0,1 0 1 0 0,0 1-1 0 0,0-1 0 0 0,-1 0 0 0 0,1 1 0 0 0,0-1 0 0 0,1 0 0 0 0,-1 0 0 0 0,0 0 0 0 0,0 0 0 0 0,0 0 0 0 0,1 0 0 0 0,-1 0 0 0 0,0 0 0 0 0,1 0 1 0 0,-1-1-1 0 0,1 1 0 0 0,-1-1 0 0 0,0 1 0 0 0,1-1 0 0 0,0 1 0 0 0,-1-1 0 0 0,1 0 0 0 0,-1 0 0 0 0,1 0 0 0 0,-1 0 0 0 0,1 0 0 0 0,1 0-7 0 0,3 0 50 0 0,0-1 0 0 0,0 0 0 0 0,0 0 0 0 0,0-1 0 0 0,0 1 0 0 0,0-1 0 0 0,0-1 0 0 0,-1 1 0 0 0,1-1 0 0 0,0 0-50 0 0,15-10 188 0 0,18-14-188 0 0,-24 17-40 0 0,-1-1-12 0 0,0 0 0 0 0,-1 0 0 0 0,0-1 0 0 0,-1-1 0 0 0,-1 0 0 0 0,9-13 52 0 0,-13 18 1 0 0,5-9-3 0 0,-12 16 3 0 0,0 1-1 0 0,1-1 1 0 0,-1 1-1 0 0,0-1 1 0 0,0 1-1 0 0,0-1 1 0 0,0 0-1 0 0,0 1 1 0 0,0-1-1 0 0,0 0 1 0 0,0 1-1 0 0,0-1 1 0 0,0 1-1 0 0,0-1 1 0 0,0 0-1 0 0,0 1 1 0 0,0-1-1 0 0,-1 1 1 0 0,1-1 0 0 0,0 0-1 0 0,0 1 1 0 0,-1-1-1 0 0,1 1 1 0 0,0-1-1 0 0,-1 1 1 0 0,1-1-1 0 0,-1 1 1 0 0,1-1-1 0 0,-1 0 9 0 0,0 0 0 0 0,0 0 0 0 0,0 1 0 0 0,0-1 1 0 0,0 0-1 0 0,0 1 0 0 0,0-1 0 0 0,0 0 0 0 0,0 1 1 0 0,0-1-1 0 0,0 1 0 0 0,0 0 0 0 0,0-1 0 0 0,0 1 1 0 0,-1 0-1 0 0,1 0 0 0 0,0-1 0 0 0,0 1 0 0 0,0 0 1 0 0,-1 0-1 0 0,1 1 0 0 0,0-1 0 0 0,0 0 0 0 0,0 0 0 0 0,0 0 1 0 0,-1 1-1 0 0,1-1 0 0 0,0 1 0 0 0,0-1 0 0 0,0 1 1 0 0,-1 0-10 0 0,0 0 0 0 0,0 1 1 0 0,-1 0-1 0 0,1-1 0 0 0,0 1 1 0 0,0 0-1 0 0,1 0 1 0 0,-1 1-1 0 0,0-1 1 0 0,1 0-1 0 0,-1 0 0 0 0,1 1 1 0 0,0-1-1 0 0,-1 2 0 0 0,-3 8-31 0 0,3-6 37 0 0,-1 0 0 0 0,1 0 0 0 0,0 0 0 0 0,0 0 0 0 0,1 0 0 0 0,0 3-6 0 0,0-8-38 0 0,1 1-1 0 0,0 0 1 0 0,1 0-1 0 0,-1 0 1 0 0,0 0 0 0 0,0 0-1 0 0,1-1 1 0 0,-1 1 0 0 0,1 0-1 0 0,0 0 1 0 0,-1-1 0 0 0,1 1-1 0 0,0 0 1 0 0,0-1 0 0 0,0 1-1 0 0,0-1 1 0 0,0 1-1 0 0,0-1 1 0 0,1 0 0 0 0,-1 1-1 0 0,0-1 1 0 0,1 0 0 0 0,-1 0-1 0 0,1 0 39 0 0,1 0-250 0 0,0 0 0 0 0,0 0 0 0 0,0-1 0 0 0,0 1 0 0 0,0-1 0 0 0,0 0 0 0 0,0 0 0 0 0,0 0 0 0 0,0 0 0 0 0,0-1-1 0 0,0 1 1 0 0,0-1 0 0 0,0 1 0 0 0,1-2 250 0 0,7 0-1453 0 0,9-1-332 0 0</inkml:trace>
  <inkml:trace contextRef="#ctx0" brushRef="#br0" timeOffset="326.628">921 67 11544 0 0,'7'-9'1046'0'0,"-7"9"-1009"0"0,0 0 0 0 0,0-1 0 0 0,0 1 0 0 0,0 0 0 0 0,0 0 0 0 0,0-1 0 0 0,0 1 0 0 0,0 0 1 0 0,0 0-1 0 0,0-1 0 0 0,0 1 0 0 0,0 0 0 0 0,0 0 0 0 0,0-1 0 0 0,0 1 0 0 0,0 0 0 0 0,-1 0 0 0 0,1-1 0 0 0,0 1 0 0 0,0 0 0 0 0,0 0 0 0 0,0 0 0 0 0,0-1 0 0 0,-1 1 0 0 0,1 0 0 0 0,0 0 0 0 0,0 0 0 0 0,0 0 0 0 0,0-1 0 0 0,-1 1 0 0 0,1 0 0 0 0,0 0 0 0 0,0 0 0 0 0,-1 0 0 0 0,1 0 0 0 0,0 0 0 0 0,0 0 0 0 0,-1 0 0 0 0,1 0 0 0 0,0 0 0 0 0,0 0 0 0 0,-1-1 0 0 0,1 1 0 0 0,0 1-37 0 0,-11-3 1646 0 0,3 3-1238 0 0,-1 1 1 0 0,0 0 0 0 0,0 0-1 0 0,1 1 1 0 0,-1 0-1 0 0,1 0 1 0 0,0 1-1 0 0,0 1 1 0 0,-5 3-409 0 0,6-3 80 0 0,0 0 0 0 0,1 1 0 0 0,0 0 1 0 0,0 0-1 0 0,0 0 0 0 0,1 1 0 0 0,0-1 0 0 0,0 1 0 0 0,0 1 0 0 0,1-1 0 0 0,-2 6-80 0 0,5-11 0 0 0,1 0 0 0 0,-1 0 0 0 0,0 1 0 0 0,1-1 0 0 0,0 0 0 0 0,-1 0 0 0 0,1 1 0 0 0,0-1 0 0 0,0 0 0 0 0,0 1 0 0 0,1-1 0 0 0,-1 0 0 0 0,1 0 0 0 0,-1 1 0 0 0,1-1 0 0 0,0 0 0 0 0,2 7 0 0 0,1-1 0 0 0,0 1 0 0 0,2 2 0 0 0,1 2 0 0 0,-3-6 0 0 0,1 0 0 0 0,0-1 0 0 0,1 0 0 0 0,-1 0 0 0 0,1-1 0 0 0,0 1 0 0 0,0-1 0 0 0,1 0 0 0 0,4 2 0 0 0,2 2 0 0 0,4 2 3 0 0,-14-9 14 0 0,0 0 1 0 0,0-1-1 0 0,0 1 0 0 0,0 1 1 0 0,-1-1-1 0 0,1 0 0 0 0,-1 0 1 0 0,1 1-1 0 0,-1 0 0 0 0,1 1-17 0 0,-18 13 490 0 0,10-13-394 0 0,0 0 0 0 0,0-1 0 0 0,-1 0 1 0 0,1 0-1 0 0,0 0 0 0 0,-1 0 0 0 0,0-1 0 0 0,-1 0-96 0 0,-50 14 86 0 0,8-4-605 0 0,35-7 283 0 0,-1 0-1524 0 0,6-2-2700 0 0,-1-2-1981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17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0 210 15032 0 0,'0'0'686'0'0,"0"0"-15"0"0,2-1-431 0 0,12-2-139 0 0,-13 2 283 0 0,-1 1 117 0 0,0 0 13 0 0,0 0 8 0 0,0 0 18 0 0,0 0 4 0 0,0 0 0 0 0,0 0-60 0 0,0 0-252 0 0,0 0-110 0 0,0 0-24 0 0,0 0-6 0 0,0 0-17 0 0,0 0-132 0 0,0 0-519 0 0,0 0-234 0 0,0 0-1186 0 0,0 0-4579 0 0</inkml:trace>
  <inkml:trace contextRef="#ctx0" brushRef="#br0" timeOffset="325.038">141 127 3680 0 0,'1'-1'30'0'0,"0"0"0"0"0,0 1 0 0 0,-1-1 0 0 0,1 0 0 0 0,0 0 0 0 0,0 1 0 0 0,-1-1 0 0 0,1 0 0 0 0,-1 0 0 0 0,1 0 0 0 0,-1 0 0 0 0,1 0-30 0 0,0-3 410 0 0,0 0 0 0 0,0-1 0 0 0,1 1 0 0 0,-1 0 0 0 0,1 1 0 0 0,0-1 0 0 0,0 0 0 0 0,0 0 0 0 0,1 1 0 0 0,-1 0 0 0 0,1-1 0 0 0,0 1 0 0 0,1-1-410 0 0,7-6 2469 0 0,1 0 1 0 0,0 0-1 0 0,1 1-2469 0 0,0-1 701 0 0,-11 9-621 0 0,1-1 0 0 0,-1 0 0 0 0,0 1 0 0 0,1 0 0 0 0,-1 0 0 0 0,1 0 0 0 0,-1 0 0 0 0,1 0 0 0 0,-1 0-1 0 0,1 1 1 0 0,0-1 0 0 0,-1 1 0 0 0,1-1 0 0 0,0 1 0 0 0,0 0 0 0 0,-1 0 0 0 0,1 1 0 0 0,0-1 0 0 0,-1 0 0 0 0,1 1-1 0 0,0 0 1 0 0,-1-1 0 0 0,1 1 0 0 0,-1 0 0 0 0,1 1 0 0 0,-1-1 0 0 0,1 0 0 0 0,-1 1 0 0 0,2 0-80 0 0,-1 1 23 0 0,1 0 1 0 0,-1 0 0 0 0,0 0-1 0 0,0 1 1 0 0,0-1 0 0 0,0 1-1 0 0,0-1 1 0 0,-1 1 0 0 0,1 0 0 0 0,-1 0-1 0 0,0 0 1 0 0,-1 1 0 0 0,1-1-1 0 0,-1 0 1 0 0,1 1 0 0 0,-1-1-1 0 0,0 2-23 0 0,-1-1 15 0 0,1 1 0 0 0,-1-1 0 0 0,0 1 0 0 0,-1 0 0 0 0,1-1 0 0 0,-1 0 0 0 0,0 1 0 0 0,0-1 0 0 0,-1 1 0 0 0,1-1 0 0 0,-1 0 0 0 0,0 0 0 0 0,-1 0-1 0 0,1 0 1 0 0,-2 1-15 0 0,-9 17 77 0 0,6-10-15 0 0,0 0-1 0 0,-1 0 1 0 0,0-1-1 0 0,-1 0 0 0 0,-10 10-61 0 0,9-12 23 0 0,0 2-1 0 0,1-1 0 0 0,-6 12-22 0 0,-4 3 8 0 0,18-25 35 0 0,16-3-32 0 0,0 0-1 0 0,0-1 1 0 0,0-1 0 0 0,-1 0 0 0 0,14-6-11 0 0,-3 2 95 0 0,16-4-95 0 0,25-1-139 0 0,-37 7-5910 0 0,-17 4-357 0 0</inkml:trace>
  <inkml:trace contextRef="#ctx0" brushRef="#br0" timeOffset="602.082">647 219 12440 0 0,'0'0'957'0'0,"0"0"-481"0"0,0 0 296 0 0,10 11 2594 0 0,8 8-300 0 0,-15-17-2920 0 0,0 1-1 0 0,-1-1 0 0 0,1 1 0 0 0,-1 0 0 0 0,1 0 1 0 0,-1 0-146 0 0,-2-2 36 0 0,19-2-1407 0 0,-10 0-3654 0 0,-2 0-1676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17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0 15664 0 0,'-7'1'138'0'0,"0"-1"1"0"0,1 1 0 0 0,-1 1 0 0 0,1-1-1 0 0,0 1 1 0 0,-1 0 0 0 0,1 1 0 0 0,0 0-1 0 0,0-1 1 0 0,0 2 0 0 0,1-1 0 0 0,-1 1-1 0 0,0 1-138 0 0,-9 6 87 0 0,0 2 0 0 0,2 0 0 0 0,-1 0 0 0 0,2 2-87 0 0,5-7 309 0 0,1 1-1 0 0,1 1 1 0 0,-1-1-1 0 0,2 1 1 0 0,-2 3-309 0 0,3-6 49 0 0,1-3-47 0 0,0 1-1 0 0,1-1 0 0 0,0 1 0 0 0,0-1 1 0 0,0 1-1 0 0,0 0 0 0 0,1 0 0 0 0,0-1 1 0 0,0 2-3 0 0,0-3 6 0 0,0-1-1 0 0,0 1 0 0 0,0-1 1 0 0,1 1-1 0 0,-1-1 0 0 0,1 1 0 0 0,0-1 1 0 0,-1 1-1 0 0,1-1 0 0 0,1 0 1 0 0,-1 0-1 0 0,0 1 0 0 0,0-1 0 0 0,1 0 1 0 0,-1 0-1 0 0,1 0 0 0 0,0 0 0 0 0,0 0-4 0 0,3 3 302 0 0,1-1-1 0 0,0 1 0 0 0,1-1 0 0 0,-1 0 0 0 0,1-1 1 0 0,6 3-302 0 0,-9-4 15 0 0,1-1 0 0 0,0 0 1 0 0,0 0-1 0 0,0 0 0 0 0,-1 0 1 0 0,1-1-1 0 0,0 0 0 0 0,0 0 1 0 0,0-1-1 0 0,0 1 0 0 0,1-1-15 0 0,9-1 3 0 0,-9 1 11 0 0,0 1 0 0 0,0-2 0 0 0,0 1 0 0 0,0-1-1 0 0,2 0-13 0 0,-5 0 30 0 0,3 1 145 0 0,0-2 1 0 0,0 1-1 0 0,-1-1 1 0 0,1 0-1 0 0,-1 0 1 0 0,0 0-1 0 0,0-1 1 0 0,0 1-1 0 0,0-1 1 0 0,-1-1-1 0 0,3-1-175 0 0,0-3 14 0 0,-5 8-14 0 0,0-1 0 0 0,0 0 1 0 0,-1 0-1 0 0,1 0 0 0 0,-1 0 0 0 0,0 0 0 0 0,1 0 0 0 0,-1-1 1 0 0,0 1-1 0 0,0 0 0 0 0,0-1 0 0 0,-1 1 0 0 0,1 0 0 0 0,0-2 0 0 0,-1 1 0 0 0,0-1 0 0 0,1 0 0 0 0,-1 1 0 0 0,-1-1 0 0 0,1 1 0 0 0,0-1 0 0 0,-1 0 0 0 0,0 1 0 0 0,0-1 0 0 0,0-1 0 0 0,0 4 0 0 0,0-1 0 0 0,0 0 0 0 0,1 0 0 0 0,-1 1 0 0 0,0-1 0 0 0,0 0 0 0 0,-1 1 0 0 0,1-1 0 0 0,0 1 0 0 0,0-1 0 0 0,-1 1 0 0 0,1 0 0 0 0,-1 0 0 0 0,1-1 0 0 0,-1 1 0 0 0,0 0 0 0 0,1 0 0 0 0,-1 1 0 0 0,0-1 0 0 0,0 0 0 0 0,-18-7 0 0 0,17 7-8 0 0,-1-1 0 0 0,1 1 0 0 0,-1 0 0 0 0,0 0 0 0 0,1 0 0 0 0,-1 0 0 0 0,0 0 0 0 0,-2 1 8 0 0,5 1-114 0 0,-1-1-1 0 0,1 1 1 0 0,-1 0 0 0 0,1 0-1 0 0,0 0 1 0 0,-1 0-1 0 0,1 0 1 0 0,0 0-1 0 0,0 0 1 0 0,0 0 0 0 0,0 1 114 0 0,0-2-62 0 0,0 1-356 0 0,0 1 0 0 0,0 0 0 0 0,0-1-1 0 0,0 1 1 0 0,0 0 0 0 0,0 0 0 0 0,0-1 0 0 0,0 1-1 0 0,1 0 1 0 0,-1 0 0 0 0,1 0 0 0 0,-1 0 0 0 0,1 0-1 0 0,0 0 1 0 0,0 1 418 0 0,7 8-2046 0 0</inkml:trace>
  <inkml:trace contextRef="#ctx0" brushRef="#br0" timeOffset="202.18">424 200 17503 0 0,'0'0'399'0'0,"0"0"60"0"0,0 0 21 0 0,0 1-59 0 0,2 9-238 0 0,-1-9-133 0 0,-1 0 321 0 0,3 9 1138 0 0,-3-8-1338 0 0,0 0 0 0 0,-1 0-1 0 0,1 0 1 0 0,0 0 0 0 0,-1 0-1 0 0,0 0 1 0 0,1 0 0 0 0,-1 0-1 0 0,0 1-170 0 0,0-3 11 0 0,1 0 0 0 0,0 0 0 0 0,0 0 0 0 0,0 0 0 0 0,0 1 0 0 0,0-1 0 0 0,0 0 0 0 0,0 0 0 0 0,0 0 0 0 0,0 0 0 0 0,0 0 0 0 0,0 1 0 0 0,0-1 0 0 0,0 0 0 0 0,0 0 0 0 0,0 0 0 0 0,0 0 0 0 0,0 1 0 0 0,1-1 0 0 0,-1 0 0 0 0,0 0 0 0 0,0 0 0 0 0,0 0 0 0 0,0 0 0 0 0,0 0 0 0 0,0 1 0 0 0,0-1 0 0 0,0 0 0 0 0,1 0 0 0 0,-1 0 0 0 0,0 0 0 0 0,0 0 0 0 0,0 0 0 0 0,0 0 0 0 0,0 0 0 0 0,0 0 0 0 0,1 1-11 0 0,-1-1-21 0 0,0 0-1 0 0,0 0 1 0 0,0 0 0 0 0,1 0-1 0 0,-1 0 1 0 0,0 0-1 0 0,0 0 1 0 0,0 0 0 0 0,0 1-1 0 0,0-1 1 0 0,1 0 0 0 0,-1 0-1 0 0,0 0 1 0 0,0 0-1 0 0,0 1 1 0 0,0-1 0 0 0,0 0-1 0 0,0 0 1 0 0,0 0 0 0 0,0 0-1 0 0,0 1 1 0 0,0-1-1 0 0,0 0 1 0 0,0 0 0 0 0,0 0-1 0 0,0 1 1 0 0,0-1 0 0 0,0 0-1 0 0,0 0 1 0 0,0 0-1 0 0,0 0 1 0 0,0 1 21 0 0,0-1-45 0 0,0 0-1 0 0,0 1 1 0 0,0-1-1 0 0,0 0 1 0 0,0 1 0 0 0,0-1-1 0 0,0 0 1 0 0,0 0 0 0 0,0 1-1 0 0,0-1 1 0 0,0 0 0 0 0,0 1-1 0 0,0-1 1 0 0,0 0-1 0 0,0 1 1 0 0,1-1 0 0 0,-1 0-1 0 0,0 0 1 0 0,0 1 0 0 0,0-1-1 0 0,0 0 1 0 0,1 1 0 0 0,-1-1-1 0 0,0 0 1 0 0,0 0-1 0 0,0 0 1 0 0,1 1 0 0 0,-1-1-1 0 0,0 0 1 0 0,0 0 0 0 0,1 0-1 0 0,-1 0 1 0 0,0 1-1 0 0,1-1 1 0 0,-1 0 0 0 0,0 0-1 0 0,0 0 1 0 0,1 0 0 0 0,-1 0-1 0 0,0 0 1 0 0,1 0 0 0 0,-1 0-1 0 0,0 0 1 0 0,1 0-1 0 0,-1 0 1 0 0,0 0 0 0 0,1 0 45 0 0,20 0-2336 0 0,-18 0 1756 0 0,15-2-5902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1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78 17503 0 0,'0'0'34'0'0,"0"0"-1"0"0,0 0 0 0 0,0 0 1 0 0,0 0-1 0 0,0 0 0 0 0,-1 0 1 0 0,1 0-1 0 0,0 0 0 0 0,0 0 1 0 0,0 0-1 0 0,0 0 0 0 0,0 0 1 0 0,-1 0-1 0 0,1 0 0 0 0,0 0 1 0 0,0 0-1 0 0,0 0 0 0 0,0 1 1 0 0,0-1-1 0 0,0 0 0 0 0,0 0 1 0 0,-1 0-1 0 0,1 0 0 0 0,0 0 1 0 0,0 0-1 0 0,0 0 0 0 0,0 1 1 0 0,0-1-1 0 0,0 0 0 0 0,0 0 1 0 0,0 0-1 0 0,0 0 0 0 0,0 0 1 0 0,0 0-1 0 0,0 1 0 0 0,0-1 0 0 0,0 0 1 0 0,0 0-1 0 0,0 0 0 0 0,0 0 1 0 0,0 0-1 0 0,0 1 0 0 0,0-1 1 0 0,0 0-1 0 0,0 0 0 0 0,0 0 1 0 0,0 0-1 0 0,0 0 0 0 0,0 0 1 0 0,0 1-1 0 0,0-1 0 0 0,0 0 1 0 0,0 0-1 0 0,0 0 0 0 0,0 0-33 0 0,8 13 245 0 0,-7-11-260 0 0,1 1 1 0 0,-1-1 0 0 0,1 0-1 0 0,-1 0 1 0 0,0 1 0 0 0,0-1 0 0 0,0 1-1 0 0,0-1 1 0 0,-1 1 0 0 0,1 0-1 0 0,-1 0 15 0 0,-3 10 0 0 0,0 6 0 0 0,4-7 0 0 0,0-3 0 0 0,0 0 0 0 0,-1-1 0 0 0,-1 10 0 0 0,-2 10 1440 0 0,1 29-1440 0 0,2-50 115 0 0,-1-1 0 0 0,1 0 0 0 0,-2 1-1 0 0,1-1 1 0 0,-1 0-115 0 0,1-1 4 0 0,-1-1 0 0 0,1 1 0 0 0,0 0-1 0 0,1-1 1 0 0,-1 1 0 0 0,1 0 0 0 0,0 0 0 0 0,0-1-1 0 0,1 3-3 0 0,0-1 0 0 0,-1 1-1 0 0,0 0 0 0 0,0-1 0 0 0,0 5 1 0 0,-1-7 8 0 0,1 0-1 0 0,-1 1 1 0 0,1-1-1 0 0,1 1 1 0 0,-1-1-1 0 0,1 0 1 0 0,-1 0-1 0 0,1 1 1 0 0,0-1-1 0 0,2 3-7 0 0,-2-5 78 0 0,0 0 0 0 0,0 0-1 0 0,-1 0 1 0 0,1-1 0 0 0,0 1-1 0 0,-1 0 1 0 0,1 0 0 0 0,-1 0-1 0 0,0 0 1 0 0,0 0 0 0 0,1 0-1 0 0,-1 0 1 0 0,-1 0 0 0 0,1 0-1 0 0,0 0 1 0 0,0 0 0 0 0,-1 1-78 0 0,1-2 47 0 0,0 0-14 0 0,0 0 0 0 0,0 0-1 0 0,0 0 1 0 0,0 0 0 0 0,1 0-1 0 0,-1 0 1 0 0,0 0 0 0 0,0 0-1 0 0,1 0 1 0 0,-1 0-1 0 0,1 0 1 0 0,-1 0 0 0 0,1 0-1 0 0,-1-1 1 0 0,1 1 0 0 0,0 0-1 0 0,-1 0-32 0 0,6 10 53 0 0,-9-4-186 0 0,1-6-563 0 0,2-1-257 0 0,-1 0 735 0 0,0 0 1 0 0,-1 0-1 0 0,1 0 0 0 0,0-1 1 0 0,-1 1-1 0 0,1 0 1 0 0,0-1-1 0 0,0 1 1 0 0,-1-1-1 0 0,1 1 0 0 0,0-1 1 0 0,0 0-1 0 0,0 1 1 0 0,0-1-1 0 0,0 0 1 0 0,0 0-1 0 0,0 0 0 0 0,0 0 1 0 0,0 0-1 0 0,0 0 1 0 0,0 0 217 0 0,-2-4-671 0 0,0 1 0 0 0,1 0 0 0 0,0-1 0 0 0,0 0 0 0 0,0 0 671 0 0,-4-10-1233 0 0,4 11 962 0 0,1-1 0 0 0,0 1 0 0 0,0-1 0 0 0,0 1 0 0 0,1 0 0 0 0,-1-1 0 0 0,1 1 0 0 0,0-1 0 0 0,1-2 271 0 0,-3-29-1693 0 0,-2 17 899 0 0,2 12 498 0 0,0 0 0 0 0,1 1-1 0 0,0-1 1 0 0,0 0 0 0 0,1 0-1 0 0,-1 0 1 0 0,2-2 296 0 0,1-2 190 0 0,-1-1 0 0 0,0 1-1 0 0,-1 0 1 0 0,0-1 0 0 0,-2-7-190 0 0,-7-97 4547 0 0,9 109-3760 0 0,0 1 1 0 0,0-1 0 0 0,1 1 0 0 0,-1-1-1 0 0,1 1 1 0 0,2-7-788 0 0,-2 10 122 0 0,0 0 1 0 0,0 0-1 0 0,0-1 0 0 0,0 1 0 0 0,1 0 1 0 0,0 0-1 0 0,-1 1 0 0 0,1-1 0 0 0,0 0 1 0 0,0 1-1 0 0,0-1 0 0 0,1 1 0 0 0,1-3-122 0 0,1 1 170 0 0,1 0 0 0 0,-1 1 0 0 0,0-1-1 0 0,1 1 1 0 0,0 0 0 0 0,-1 1-1 0 0,1-1 1 0 0,1 1 0 0 0,-1 0-1 0 0,0 1 1 0 0,4-1-170 0 0,18-3 162 0 0,0 2 0 0 0,0 1-1 0 0,2 1-161 0 0,-14 1 286 0 0,-1 1-1 0 0,0 1 0 0 0,0 0 1 0 0,1 1-1 0 0,-2 1 0 0 0,8 2-285 0 0,-18-4 1 0 0,-1-1 1 0 0,1 1-1 0 0,-1 0 0 0 0,0 1 0 0 0,1-1 0 0 0,-1 0 0 0 0,0 1 0 0 0,0 0 0 0 0,-1-1 0 0 0,1 1 0 0 0,-1 0 0 0 0,1 1 1 0 0,-1-1-1 0 0,1 2-1 0 0,12 14 0 0 0,-14-17 14 0 0,0-1 0 0 0,0 0 0 0 0,0 0 0 0 0,0 1 0 0 0,0-1-1 0 0,-1 1 1 0 0,1-1 0 0 0,0 1 0 0 0,-1-1 0 0 0,1 1 0 0 0,-1-1-1 0 0,1 1 1 0 0,-1-1 0 0 0,0 1 0 0 0,1 0 0 0 0,-1-1 0 0 0,0 1-1 0 0,0 0 1 0 0,0-1 0 0 0,0 1 0 0 0,-1 0 0 0 0,1-1 0 0 0,0 1-1 0 0,-1-1 1 0 0,1 1 0 0 0,-1-1 0 0 0,0 1 0 0 0,1-1 0 0 0,-1 1-1 0 0,0-1 1 0 0,0 1 0 0 0,0-1-14 0 0,-1 4 165 0 0,0 0-1 0 0,1-1 1 0 0,-1 1 0 0 0,1 0-1 0 0,-1 3-164 0 0,2-4 77 0 0,-1 0-1 0 0,0 0 1 0 0,0 0 0 0 0,0 0-1 0 0,0 0 1 0 0,-1-1-1 0 0,0 1 1 0 0,1-1 0 0 0,-1 1-1 0 0,-1 0-76 0 0,-16 26 18 0 0,-4 4-20 0 0,20-32 2 0 0,0 1 0 0 0,0 0 0 0 0,0 0 0 0 0,-1-1 0 0 0,1 0 0 0 0,-1 0 0 0 0,0 0 0 0 0,-2 1 0 0 0,2-1 0 0 0,0 0 0 0 0,0 0 0 0 0,1 1 0 0 0,-1-1 0 0 0,0 1 0 0 0,1 0 0 0 0,-3 2 0 0 0,4-3 0 0 0,0-1 0 0 0,-1 1 0 0 0,1-1 0 0 0,0 0 0 0 0,0 0 0 0 0,0 0 0 0 0,-1 0 0 0 0,1 0 0 0 0,-1-1 0 0 0,1 1 0 0 0,-1-1 0 0 0,1 1 0 0 0,-1-1 0 0 0,-15 4 0 0 0,11-1 0 0 0,-1-1 0 0 0,0 0 0 0 0,0-1 0 0 0,-7 1 0 0 0,11-1 0 0 0,-7-1 0 0 0,3-2 0 0 0,23 5 0 0 0,11 5 0 0 0,-9-3 0 0 0,1 1 0 0 0,-2 0 0 0 0,2 2 0 0 0,18 4 0 0 0,-29-11 0 0 0,-1 1 0 0 0,1 0 0 0 0,0 0 0 0 0,-1 1 0 0 0,0 0 0 0 0,5 3 0 0 0,11 7 0 0 0,-9-6 0 0 0,-1 1 0 0 0,1 1 0 0 0,-1 0 0 0 0,1 3 0 0 0,-11-10 0 0 0,1 0 0 0 0,-1-1 0 0 0,1 1 0 0 0,0 0 0 0 0,0-1 0 0 0,0 1 0 0 0,0-1 0 0 0,-1 0 0 0 0,0 0 0 0 0,0-1 0 0 0,0 1 0 0 0,0 1 0 0 0,0-1 0 0 0,0 0 0 0 0,0 0 0 0 0,-1 1 0 0 0,1-1 0 0 0,0 1 0 0 0,-1 0 0 0 0,1-1 0 0 0,-1 1 0 0 0,0 0 0 0 0,1 0 0 0 0,-1 0 0 0 0,1 0 0 0 0,-1 0 0 0 0,1 0 0 0 0,0 0 0 0 0,0-1 0 0 0,0 1 0 0 0,0-1 0 0 0,0 1 0 0 0,0-1 0 0 0,0 0 0 0 0,0 0 0 0 0,1 1 0 0 0,23 13 0 0 0,-24-14-204 0 0,0 0 0 0 0,1 0 0 0 0,-1 0 0 0 0,1 0 0 0 0,-1-1 0 0 0,1 1 0 0 0,-1-1 0 0 0,1 0 0 0 0,-1 1 0 0 0,1-1 0 0 0,-1 0 0 0 0,3-1 204 0 0,1 1-1140 0 0,-4 0-882 0 0,-2 0-23 0 0</inkml:trace>
  <inkml:trace contextRef="#ctx0" brushRef="#br0" timeOffset="287.109">749 275 15664 0 0,'45'-2'1238'0'0,"-26"1"-932"0"0,-1 1 0 0 0,0 0-1 0 0,11 3-305 0 0,-6-1 511 0 0,0-1 1 0 0,1-1-1 0 0,2-1-511 0 0,4 0 17 0 0,0 1 1 0 0,0 2 0 0 0,0 1-1 0 0,6 2-17 0 0,-27-4-1 0 0,-4-1-32 0 0,0 1-1 0 0,1-1 1 0 0,-1 1 0 0 0,0 1-1 0 0,0-1 1 0 0,1 1 33 0 0,7 5-1344 0 0,-13-7 1284 0 0,1 0 0 0 0,-1 0-1 0 0,0 1 1 0 0,0-1-1 0 0,1 0 1 0 0,-1 0 0 0 0,0 1-1 0 0,0-1 1 0 0,0 0-1 0 0,0 0 1 0 0,0 1 0 0 0,1-1-1 0 0,-1 0 1 0 0,0 1-1 0 0,0-1 1 0 0,0 0 0 0 0,0 1-1 0 0,0-1 1 0 0,0 0-1 0 0,0 1 1 0 0,0-1 0 0 0,0 0-1 0 0,0 0 1 0 0,0 1-1 0 0,0-1 1 0 0,0 0 0 0 0,0 1-1 0 0,-1-1 1 0 0,1 0-1 0 0,0 1 1 0 0,0-1 0 0 0,0 0-1 0 0,0 0 1 0 0,0 1-1 0 0,-1-1 1 0 0,1 0 0 0 0,0 0-1 0 0,0 1 1 0 0,0-1-1 0 0,-1 0 1 0 0,1 0 0 0 0,0 0-1 0 0,0 1 1 0 0,-1-1 60 0 0,-10 6-1533 0 0</inkml:trace>
  <inkml:trace contextRef="#ctx0" brushRef="#br0" timeOffset="580.57">884 400 15664 0 0,'66'8'3594'0'0,"-64"-8"-3569"0"0,1 0 0 0 0,-1 0-1 0 0,0 1 1 0 0,1-1 0 0 0,-1 1 0 0 0,1 0-1 0 0,0 0-24 0 0,11 3-8 0 0,109 5 8 0 0,-77-6 0 0 0,44 6-1293 0 0,-78-8-5173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17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299 101 17503 0 0,'0'0'399'0'0,"-2"-1"60"0"0,-2 0-370 0 0,0 0 1 0 0,0 0 0 0 0,0 1-1 0 0,0-1 1 0 0,0 1 0 0 0,0 0-1 0 0,0 0 1 0 0,0 1-1 0 0,0-1 1 0 0,0 1 0 0 0,0 0-1 0 0,0 0 1 0 0,-3 1-90 0 0,-10 4-97 0 0,1 1 1 0 0,-10 5 96 0 0,12-5 90 0 0,-6 3-103 0 0,1 0 1 0 0,0 1-1 0 0,-9 8 13 0 0,21-14 48 0 0,0 1 0 0 0,1 0 0 0 0,-1 0 0 0 0,1 0 0 0 0,0 1 0 0 0,1-1 1 0 0,0 1-1 0 0,0 1 0 0 0,0-1 0 0 0,0 3-48 0 0,3-6 240 0 0,0 0-95 0 0,0 0-1 0 0,0 0 1 0 0,1 0 0 0 0,0 0-1 0 0,-1 1 1 0 0,1-1 0 0 0,1 0-1 0 0,-1 1 1 0 0,1 0-145 0 0,0-3 16 0 0,0-1-1 0 0,0 1 1 0 0,0-1 0 0 0,1 1 0 0 0,-1-1-1 0 0,0 1 1 0 0,1-1 0 0 0,-1 1 0 0 0,1-1-1 0 0,0 0 1 0 0,0 1 0 0 0,-1-1 0 0 0,1 0 0 0 0,1 1-16 0 0,-1 0 10 0 0,1 0 0 0 0,0-1 0 0 0,0 1 0 0 0,0-1 1 0 0,0 1-1 0 0,0-1 0 0 0,1 0 0 0 0,-1 0 1 0 0,0 0-1 0 0,1 0 0 0 0,-1 0 0 0 0,1 0-10 0 0,0-1 21 0 0,0 1-1 0 0,0-1 0 0 0,0 0 1 0 0,1 0-1 0 0,-1-1 0 0 0,0 1 1 0 0,0-1-1 0 0,0 1 1 0 0,0-1-1 0 0,0 0 0 0 0,2-1-20 0 0,1 0 44 0 0,1-1 0 0 0,-1 1 0 0 0,0-2 0 0 0,6-3-44 0 0,-6 2-81 0 0,1-1-1 0 0,-1 1 0 0 0,-1-2 1 0 0,1 1-1 0 0,-1-1 1 0 0,0 0-1 0 0,0-2 82 0 0,0 2-6 0 0,0 0 0 0 0,0 0 0 0 0,0 1 0 0 0,1-1-1 0 0,0 1 1 0 0,5-4 6 0 0,-7 8 1 0 0,-2 0 56 0 0,0 0 0 0 0,0 0 1 0 0,0 1-1 0 0,0-1 1 0 0,1 1-1 0 0,-1 0 0 0 0,0 0 1 0 0,1 0-1 0 0,-1 0 1 0 0,1 0-1 0 0,-1 0 0 0 0,1 1 1 0 0,0-1-1 0 0,-1 1 1 0 0,2 0-58 0 0,-3 0 506 0 0,1 5-507 0 0,0 1 0 0 0,0 0-1 0 0,-1 0 1 0 0,0 0 0 0 0,0 0-1 0 0,-1-1 1 0 0,0 1-1 0 0,0 0 1 0 0,0 0 0 0 0,0 0-1 0 0,-2 3 2 0 0,1 32 431 0 0,-1 9-301 0 0,1-37-115 0 0,1-1 1 0 0,0 1-1 0 0,0 1-15 0 0,1 8 0 0 0,-1-16 0 0 0,1-1 0 0 0,-1 1 0 0 0,1-1 0 0 0,0 1 0 0 0,0-1 0 0 0,0 2 0 0 0,0-5 0 0 0,-1 1 0 0 0,1 0 0 0 0,-1 0 0 0 0,0-1 0 0 0,0 1 0 0 0,0 0 0 0 0,0 0 0 0 0,0-1 0 0 0,-1 2 0 0 0,1-1 0 0 0,-1 0 0 0 0,1 0 0 0 0,0 0 0 0 0,0 1 0 0 0,0-1 0 0 0,1 0 0 0 0,-1 1 0 0 0,0-3 0 0 0,1 0 0 0 0,-1 0 0 0 0,0 0 0 0 0,0-1 0 0 0,1 1 0 0 0,-1 0 0 0 0,0 0 0 0 0,1-1 0 0 0,-1 1 0 0 0,1 0 0 0 0,-1-1 0 0 0,1 1 0 0 0,-1 0 0 0 0,1-1 0 0 0,0 1 0 0 0,-1-1 0 0 0,1 1 0 0 0,0-1 0 0 0,-1 1 0 0 0,1-1 0 0 0,0 0 0 0 0,-1 1 0 0 0,1-1 0 0 0,0 0 0 0 0,0 0 0 0 0,0 1 0 0 0,-1-1 0 0 0,1 0 0 0 0,0 0 0 0 0,0 0 0 0 0,2 1-79 0 0,0-1 0 0 0,-1 0 1 0 0,1 0-1 0 0,0 0 0 0 0,-1 0 0 0 0,1-1 0 0 0,0 1 0 0 0,-1-1 0 0 0,1 1 0 0 0,0-1 0 0 0,1-1 79 0 0,30-13-1547 0 0,-29 12 1321 0 0,13-7-1529 0 0,-3-1-393 0 0</inkml:trace>
  <inkml:trace contextRef="#ctx0" brushRef="#br0" timeOffset="426.492">754 97 5984 0 0,'0'0'273'0'0,"-1"0"-5"0"0,-3-2 281 0 0,3 2 1818 0 0,1 1 1869 0 0,-1 5-1943 0 0,-11 12 1725 0 0,-13 6-3352 0 0,0-1-513 0 0,5-2-53 0 0,8-9 39 0 0,1 0 1 0 0,0 1-1 0 0,1 1 1 0 0,-3 5-140 0 0,5-6 75 0 0,-12 24 200 0 0,10-28 299 0 0,8-7 117 0 0,7-5-364 0 0,-1 0-345 0 0,-1 0-1 0 0,1-1 1 0 0,0 0-1 0 0,-1 0 1 0 0,0 0-1 0 0,0 0 1 0 0,0-1-1 0 0,0 1 1 0 0,-1-1-1 0 0,2-2 19 0 0,-1 0-362 0 0,1 0 0 0 0,0 1-1 0 0,5-6 363 0 0,9-15-608 0 0,-16 24 608 0 0,-1-1 0 0 0,2 1 0 0 0,-1-1 0 0 0,0 1 0 0 0,1 0 0 0 0,-1 0 0 0 0,1 0 0 0 0,0 0 0 0 0,0 0 0 0 0,0 1 0 0 0,1-1 0 0 0,4 0 0 0 0,-8 3 0 0 0,0 0 0 0 0,1 0 0 0 0,-1 0 0 0 0,1 0 0 0 0,-1 0 0 0 0,0 0 0 0 0,1 0 0 0 0,-1 0 0 0 0,0 1 0 0 0,1-1 0 0 0,-1 0 0 0 0,0 0 0 0 0,1 0 0 0 0,-1 0 0 0 0,0 0 0 0 0,1 1 0 0 0,-1-1 0 0 0,0 0 0 0 0,1 0 0 0 0,-1 0 0 0 0,0 1 0 0 0,0-1 0 0 0,1 0 0 0 0,-1 0 0 0 0,0 1 0 0 0,0-1 0 0 0,0 0 0 0 0,1 1 0 0 0,-1-1 0 0 0,0 0 0 0 0,0 1 0 0 0,0-1 0 0 0,0 0 0 0 0,0 1 0 0 0,0-1 0 0 0,1 1 0 0 0,1 1 25 0 0,-1 0 0 0 0,1 1 0 0 0,0-1 0 0 0,-1 1 1 0 0,1 0-1 0 0,-1-1 0 0 0,0 1 0 0 0,1 0 0 0 0,-1 0 0 0 0,-1 0 0 0 0,1-1 0 0 0,0 1 0 0 0,-1 0 0 0 0,1 0 0 0 0,-1 0 0 0 0,0 0 0 0 0,0 0 0 0 0,0 1-25 0 0,0 9 163 0 0,1 0 1 0 0,1 0-1 0 0,1 0 0 0 0,-1-1 1 0 0,4 8-164 0 0,24 62 684 0 0,-26-74-648 0 0,0 0 1 0 0,0-1-1 0 0,1 1 0 0 0,0-1 0 0 0,1 0 0 0 0,-1 0 0 0 0,1-1 1 0 0,3 3-37 0 0,-5-6 138 0 0,-3-1-40 0 0,0-1-1 0 0,1 0 1 0 0,-1 0 0 0 0,1 1 0 0 0,-1-1 0 0 0,1 0 0 0 0,0 0 0 0 0,-1 0 0 0 0,1 0 0 0 0,0-1-98 0 0,0 1 224 0 0,-2-1-7 0 0,0 0-98 0 0,0 0-408 0 0,2 0 157 0 0,1 0-1687 0 0,-2 0-5566 0 0,-1 0 572 0 0</inkml:trace>
  <inkml:trace contextRef="#ctx0" brushRef="#br0" timeOffset="2490.184">1306 28 11976 0 0,'0'0'266'0'0,"0"0"44"0"0,0 0 15 0 0,1-1-26 0 0,3-6-198 0 0,-5 2-20 0 0,0 3 90 0 0,-1 1-1 0 0,0 0 1 0 0,1-1-1 0 0,-1 1 0 0 0,0 0 1 0 0,0 0-1 0 0,0 0 1 0 0,0 0-1 0 0,0 0 1 0 0,0 1-1 0 0,0-1 0 0 0,0 0 1 0 0,0 1-1 0 0,0 0 1 0 0,0-1-1 0 0,0 1 1 0 0,-1 0-171 0 0,-6 1 246 0 0,0-1 0 0 0,1 2 1 0 0,-1-1-1 0 0,1 1 1 0 0,0 1-1 0 0,-1-1 1 0 0,1 1-1 0 0,0 1 1 0 0,1-1-1 0 0,-1 1 0 0 0,0 1 1 0 0,1 0-247 0 0,-11 7 313 0 0,1 1-1 0 0,1 1 1 0 0,0 1-1 0 0,-4 5-312 0 0,15-14 60 0 0,0-1-1 0 0,0 2 0 0 0,1-1 1 0 0,-1 0-1 0 0,1 1 0 0 0,1 0 1 0 0,0 0-1 0 0,0 0 0 0 0,0 0 1 0 0,1 0-1 0 0,-1 1 0 0 0,2 0-59 0 0,1-7 26 0 0,0 1 0 0 0,0-1 1 0 0,0 1-1 0 0,0-1 0 0 0,1 1 0 0 0,-1-1 0 0 0,0 1 0 0 0,1-1 0 0 0,-1 0 0 0 0,1 1 0 0 0,0 0-26 0 0,1 2 1 0 0,4 2-1 0 0,7 3 0 0 0,-8-9 0 0 0,-2 0 0 0 0,3 0 0 0 0,-1 0 0 0 0,1 1 0 0 0,0-2 0 0 0,0 1 0 0 0,-1-1 0 0 0,1 0 0 0 0,0 0 0 0 0,-1-1 0 0 0,1 1 0 0 0,-1-1 0 0 0,1-1 0 0 0,10-4 0 0 0,0-1 0 0 0,-1-1 0 0 0,1-1 0 0 0,-8 4 0 0 0,1-1 0 0 0,-1 0 0 0 0,6-6 0 0 0,13-12 0 0 0,-17 16 0 0 0,0-1 0 0 0,-1 0 0 0 0,8-10 0 0 0,-7 8 0 0 0,0 1 0 0 0,0 0 0 0 0,2 0 0 0 0,-9 9 0 0 0,4-7 0 0 0,-3 7 74 0 0,-3 3-11 0 0,-1 0 0 0 0,1 0 0 0 0,0 0 1 0 0,-1 1-1 0 0,0-1 0 0 0,1 0 1 0 0,-1 0-1 0 0,0 0 0 0 0,1 0 0 0 0,-1 0 1 0 0,0 1-1 0 0,0-1 0 0 0,0 0 0 0 0,0 0 1 0 0,0 1-1 0 0,0-1-63 0 0,-2 22 805 0 0,-23 108-640 0 0,13-67-165 0 0,-9 43 0 0 0,15-73 9 0 0,6-28-60 0 0,-1 0-1 0 0,0 0 1 0 0,0-1 0 0 0,0 1 0 0 0,-1 0-1 0 0,1-1 1 0 0,-1 1 0 0 0,-2 2 51 0 0,-3 9-2381 0 0,4-8-5124 0 0</inkml:trace>
  <inkml:trace contextRef="#ctx0" brushRef="#br0" timeOffset="3344.62">704 227 6448 0 0,'0'0'297'0'0,"0"0"-9"0"0,11-8 745 0 0,2-7 416 0 0,15-16 3244 0 0,-26 29-4221 0 0,-1 1 1 0 0,1-1 0 0 0,-1 0-1 0 0,0 0 1 0 0,1 0 0 0 0,-1 1 0 0 0,0-1-1 0 0,0 0 1 0 0,-1-1 0 0 0,1 1-1 0 0,0-1-472 0 0,-1 3 23 0 0,0-1-1 0 0,0 1 1 0 0,0 0-1 0 0,0-1 1 0 0,0 1-1 0 0,0 0 1 0 0,0-1-1 0 0,0 1 1 0 0,0 0-1 0 0,0-1 0 0 0,0 1 1 0 0,0 0-1 0 0,0-1 1 0 0,0 1-1 0 0,-1 0 1 0 0,1-1-1 0 0,0 1 1 0 0,0 0-1 0 0,0-1 1 0 0,-1 1-1 0 0,1 0 1 0 0,0 0-1 0 0,0-1 1 0 0,-1 1-1 0 0,1 0 0 0 0,0 0 1 0 0,-1-1-1 0 0,1 1 1 0 0,0 0-1 0 0,0 0 1 0 0,-1 0-1 0 0,1-1-22 0 0,-13 3 1529 0 0,2-1-1713 0 0,9-1 184 0 0,0 1 0 0 0,0-1 0 0 0,-1 1 0 0 0,1 0 0 0 0,0-1 0 0 0,0 1 0 0 0,0 0 0 0 0,0 0 0 0 0,0 1 0 0 0,0-1 0 0 0,0 0 0 0 0,0 1 0 0 0,1-1 0 0 0,-1 1 0 0 0,0-1 0 0 0,1 1 0 0 0,-1 0 0 0 0,-13 11 0 0 0,10-8 0 0 0,0-1 0 0 0,0 1 0 0 0,0 0 0 0 0,1 0 0 0 0,0 0 0 0 0,0 0 0 0 0,0 1 0 0 0,0 2 0 0 0,-4 5 0 0 0,1 1 0 0 0,1 0 0 0 0,-1 3 0 0 0,2 1 0 0 0,0 0 0 0 0,1 0 0 0 0,0 5 0 0 0,3-18 0 0 0,1 0 0 0 0,1 0 0 0 0,-1 0 0 0 0,1 0 0 0 0,0 0 0 0 0,0 0 0 0 0,0 0 0 0 0,1 0 0 0 0,-1-1 0 0 0,1 1 0 0 0,0-1 0 0 0,3 4 0 0 0,-1-3 72 0 0,-3-4 34 0 0,0-1-1 0 0,0 1 0 0 0,1-1 0 0 0,-1 0 0 0 0,0 1 0 0 0,0-1 0 0 0,0 0 1 0 0,0 0-1 0 0,1 0 0 0 0,-1 0 0 0 0,1 0-105 0 0,0 0 211 0 0,2 0-160 0 0,0 0 0 0 0,-1 0 0 0 0,1-1 0 0 0,0 1 0 0 0,-1-1 0 0 0,1 0-1 0 0,0 0 1 0 0,-1 0 0 0 0,1-1 0 0 0,-1 1 0 0 0,0-1 0 0 0,1 0 0 0 0,0 0-51 0 0,2-3-9 0 0,1 1 0 0 0,-1 0 0 0 0,0-1 0 0 0,-1 0 0 0 0,1-1 0 0 0,0-1 9 0 0,0 1 0 0 0,-1-1 0 0 0,0 1 0 0 0,-1-1 0 0 0,1 0 0 0 0,-1-1 0 0 0,-1 1 0 0 0,3-7 0 0 0,3-8 0 0 0,-7 17 0 0 0,0 0 0 0 0,0 0 0 0 0,0 0 0 0 0,0 0 0 0 0,-1-1 0 0 0,0 0 0 0 0,-1 2 0 0 0,0 3 0 0 0,0 0 0 0 0,0 0 0 0 0,0 0 0 0 0,0 0 0 0 0,0 0 0 0 0,1 0 0 0 0,-1 0 0 0 0,0 0 0 0 0,0 0 0 0 0,1 1 0 0 0,-1-1 0 0 0,1 0 0 0 0,-1 0 0 0 0,1 0 0 0 0,-1 1 0 0 0,1-1 0 0 0,-1 0 0 0 0,1 0 0 0 0,0 1 0 0 0,0-1 0 0 0,-1 1 0 0 0,0 0 0 0 0,0-1 0 0 0,0 1 0 0 0,0 0 0 0 0,0 0 0 0 0,0 0 0 0 0,0 0 0 0 0,0 0 0 0 0,0-1 0 0 0,0 1 0 0 0,0 0 0 0 0,0 0 0 0 0,1 0 0 0 0,-1 0 0 0 0,0 0 0 0 0,0 0 0 0 0,0 0 0 0 0,0-1 0 0 0,0 1 0 0 0,0 0 0 0 0,1 0 0 0 0,-1 0 0 0 0,0 0 0 0 0,0 0 0 0 0,0 0 0 0 0,0 0 0 0 0,0 0 0 0 0,1 0 0 0 0,-1 0 0 0 0,0 0 0 0 0,0 0 0 0 0,0 0 0 0 0,0 0 0 0 0,1 0 0 0 0,-1 0 0 0 0,0 0 0 0 0,0 0 0 0 0,0 0 0 0 0,0 0 0 0 0,0 0 0 0 0,1 0 0 0 0,-1 0 0 0 0,0 0 0 0 0,0 1 0 0 0,0-1 0 0 0,0 0 0 0 0,0 0 0 0 0,0 0 0 0 0,1 0 0 0 0,-1 0 0 0 0,0 0 0 0 0,0 0 0 0 0,0 0 0 0 0,0 1 0 0 0,0-1 0 0 0,0 0 0 0 0,0 0 0 0 0,0 0 0 0 0,0 0 0 0 0,1 1 0 0 0,0 4 0 0 0,1 10 0 0 0,-1-1 0 0 0,-1 1 0 0 0,0 2 0 0 0,0-2 0 0 0,3 153 0 0 0,-3-85 0 0 0,-2-73 0 0 0,2-9 0 0 0,-1 0 0 0 0,1 0 0 0 0,-1 0 0 0 0,1 0 0 0 0,0 0 0 0 0,0 1 0 0 0,0-1 0 0 0,-1 0 0 0 0,1 0 0 0 0,0 0 0 0 0,1 0 0 0 0,-1 1 0 0 0,0-1 0 0 0,0 0 0 0 0,0 0 0 0 0,1 0 0 0 0,-1 1 0 0 0,3 3 0 0 0,-3-2-201 0 0,0-3-850 0 0,0 0-385 0 0,0 0-78 0 0,0 0-20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260 103 10136 0 0,'-10'-11'1010'0'0,"6"9"1828"0"0,-37 12 1283 0 0,30-8-3817 0 0,1 0 0 0 0,-1 1 1 0 0,1 0-1 0 0,-3 2-304 0 0,0 1 265 0 0,2 0 0 0 0,-1 0 1 0 0,0 2-1 0 0,1-1 0 0 0,1 1 0 0 0,-1 1 1 0 0,1 0-1 0 0,1 0 0 0 0,0 1 0 0 0,0 0 0 0 0,-7 11-265 0 0,14-16 34 0 0,-1 0 0 0 0,1 0-1 0 0,0 1 1 0 0,0-1 0 0 0,0 1-1 0 0,1-1 1 0 0,0 1 0 0 0,0 0 0 0 0,1-1-1 0 0,-1 1 1 0 0,1 5-34 0 0,0-10 11 0 0,1 1 0 0 0,-1 0 0 0 0,0-1 1 0 0,1 1-1 0 0,-1-1 0 0 0,1 1 0 0 0,-1 0 0 0 0,1-1 0 0 0,0 1 1 0 0,-1-1-1 0 0,1 0 0 0 0,0 1 0 0 0,0-1 0 0 0,0 0 0 0 0,0 1 0 0 0,0-1 1 0 0,0 0-1 0 0,1 0 0 0 0,-1 0 0 0 0,0 0 0 0 0,1 0 0 0 0,-1 0 1 0 0,0 0-1 0 0,1-1 0 0 0,-1 1 0 0 0,1 0 0 0 0,0-1 0 0 0,-1 1 0 0 0,1-1 1 0 0,-1 0-1 0 0,1 1 0 0 0,0-1-11 0 0,4 0 25 0 0,1 0 0 0 0,-1 0 0 0 0,1-1 0 0 0,-1 0-1 0 0,1 0 1 0 0,5-2-25 0 0,0 1 91 0 0,-4 0-41 0 0,0 0 0 0 0,0 0-1 0 0,0-1 1 0 0,-1 0 0 0 0,1-1 0 0 0,-1 1-1 0 0,0-1 1 0 0,0-1 0 0 0,0 1-1 0 0,0-1 1 0 0,-1 0 0 0 0,0-1 0 0 0,0 1-1 0 0,2-4-49 0 0,-4 4 27 0 0,0 0 0 0 0,-1 0 0 0 0,0 0 0 0 0,0-1 0 0 0,0 0 0 0 0,0 0-27 0 0,-1 1-41 0 0,0 1 0 0 0,0 0 1 0 0,0 0-1 0 0,1 0 0 0 0,0 0 0 0 0,-1 0 0 0 0,1 0 1 0 0,1 1-1 0 0,0-1 41 0 0,-3 3-64 0 0,-1 1-3 0 0,-3 10-90 0 0,1 1 68 0 0,0 0 1 0 0,1 0 0 0 0,0 0 88 0 0,-3 28 390 0 0,3-33-344 0 0,1 1 0 0 0,-1-1 0 0 0,1 0 0 0 0,0 1 0 0 0,1-1 0 0 0,0 0 1 0 0,0 2-47 0 0,0-3 26 0 0,0 1 0 0 0,-1-1 0 0 0,1 0 0 0 0,-1 0 0 0 0,0 0 1 0 0,-1 1-1 0 0,1-1 0 0 0,-1 0 0 0 0,0 0 0 0 0,-2 5-26 0 0,1-4 0 0 0,0 0 0 0 0,0 1 0 0 0,0-1 0 0 0,1 0 0 0 0,0 1 0 0 0,0-1 0 0 0,1 1 0 0 0,0 0 0 0 0,0-1 0 0 0,1 1 0 0 0,-1-1 0 0 0,1 1 0 0 0,1 1 0 0 0,1 4-12 0 0,-2-7-29 0 0,0 0 0 0 0,1 1 0 0 0,0-1 0 0 0,0 0 1 0 0,0 1-1 0 0,1 0 41 0 0,-2-5-27 0 0,0 1 0 0 0,0-1 0 0 0,0 0 0 0 0,0 1 1 0 0,0-1-1 0 0,0 0 0 0 0,0 0 0 0 0,1 0 0 0 0,-1 0 1 0 0,0 0-1 0 0,1 0 0 0 0,-1-1 0 0 0,1 1 0 0 0,-1 0 0 0 0,1-1 1 0 0,-1 1-1 0 0,1-1 0 0 0,-1 1 0 0 0,1-1 0 0 0,0 0 0 0 0,-1 0 1 0 0,1 1-1 0 0,0-1 0 0 0,-1 0 27 0 0,4 0-413 0 0,-2 0-551 0 0,0 0 0 0 0,-1 0 1 0 0,1 0-1 0 0,0-1 0 0 0,0 1 0 0 0,0-1 0 0 0,0 0 0 0 0,0 0 964 0 0,9-6-6526 0 0</inkml:trace>
  <inkml:trace contextRef="#ctx0" brushRef="#br0" timeOffset="455.44">703 121 10136 0 0,'0'0'777'0'0,"-1"-15"579"0"0,-2 9 890 0 0,3 5-2110 0 0,-1 0 0 0 0,1 0 1 0 0,-1 0-1 0 0,0-1 0 0 0,0 1 1 0 0,1 0-1 0 0,-1 0 0 0 0,0 0 1 0 0,0 0-1 0 0,0 1 0 0 0,0-1 1 0 0,0 0-1 0 0,0 0 0 0 0,0 0 1 0 0,-1 1-1 0 0,1-1 0 0 0,0 1 1 0 0,-1-1-137 0 0,-1 0 179 0 0,-1 0 0 0 0,0 1 0 0 0,1-1 1 0 0,-1 1-1 0 0,0 0 0 0 0,1 0 0 0 0,-1 0 1 0 0,0 1-1 0 0,1-1 0 0 0,-1 1 0 0 0,0 0 0 0 0,1 0 1 0 0,-1 0-1 0 0,1 1 0 0 0,0-1 0 0 0,-1 1 1 0 0,1 0-1 0 0,0 0 0 0 0,-1 0-179 0 0,-10 7 334 0 0,0 1 0 0 0,1 1 0 0 0,-6 6-334 0 0,17-15 39 0 0,-7 6 66 0 0,1 0 0 0 0,0 1 0 0 0,1 0 0 0 0,0 0 0 0 0,0 1 0 0 0,1 0 0 0 0,0 0 0 0 0,-3 8-105 0 0,8-15 29 0 0,-3 5 80 0 0,0 1 0 0 0,1 0-1 0 0,-1 1 1 0 0,2 0-109 0 0,1-10 3 0 0,1 1 1 0 0,0-1-1 0 0,-1 1 0 0 0,1-1 0 0 0,0 1 0 0 0,0-1 0 0 0,0 1 1 0 0,-1-1-1 0 0,1 1 0 0 0,0-1 0 0 0,0 1 0 0 0,0 0 0 0 0,0-1 1 0 0,0 1-1 0 0,0-1 0 0 0,0 1 0 0 0,0-1 0 0 0,0 1 0 0 0,0-1 1 0 0,1 1-1 0 0,-1-1 0 0 0,0 1 0 0 0,0 0-3 0 0,3 2 70 0 0,-3-1-62 0 0,1-1 0 0 0,0 0-1 0 0,0 0 1 0 0,0 0 0 0 0,0 0 0 0 0,0-1 0 0 0,0 1 0 0 0,0 0 0 0 0,0 0-1 0 0,0-1 1 0 0,0 1 0 0 0,1 0 0 0 0,-1-1 0 0 0,0 1 0 0 0,1-1-1 0 0,-1 0 1 0 0,0 1 0 0 0,0-1 0 0 0,1 0 0 0 0,-1 0 0 0 0,0 0-1 0 0,1 0 1 0 0,-1 0 0 0 0,1 0 0 0 0,-1 0 0 0 0,1-1-8 0 0,1 1 53 0 0,1 0-6 0 0,0-1 0 0 0,0 0-1 0 0,0-1 1 0 0,0 1-1 0 0,0-1 1 0 0,0 1 0 0 0,0-1-1 0 0,1-2-46 0 0,6-1-5 0 0,-4 2 19 0 0,-1-1 0 0 0,0 1 0 0 0,0-1 0 0 0,-1-1 0 0 0,1 1-1 0 0,-1-1 1 0 0,0 1 0 0 0,0-1 0 0 0,-1-1 0 0 0,1 1 0 0 0,-1-1-1 0 0,0 0 1 0 0,0-2-14 0 0,17-18-163 0 0,-20 25 135 0 0,0-1 0 0 0,1 1 0 0 0,-1-1 1 0 0,1 1-1 0 0,-1 0 0 0 0,1-1 0 0 0,0 1 1 0 0,0 0-1 0 0,-1 0 0 0 0,1 0 0 0 0,0 1 1 0 0,0-1-1 0 0,0 0 0 0 0,0 1 0 0 0,1-1 28 0 0,-2 1-11 0 0,0 1 0 0 0,0-1-1 0 0,0 0 1 0 0,0 1 0 0 0,0-1-1 0 0,-1 1 1 0 0,1 0 0 0 0,0-1-1 0 0,0 1 1 0 0,-1-1 0 0 0,1 1-1 0 0,0 0 1 0 0,-1 0 0 0 0,1-1-1 0 0,-1 1 1 0 0,1 0 0 0 0,-1 0-1 0 0,1 0 1 0 0,-1 0 0 0 0,1 0-1 0 0,-1-1 1 0 0,0 1 0 0 0,1 0-1 0 0,-1 1 12 0 0,6 24-101 0 0,-6-7 93 0 0,0 0-1 0 0,-1 0 1 0 0,-1-1 0 0 0,-1 1 0 0 0,-1 0-1 0 0,0 0 9 0 0,-3 11 63 0 0,0 18-63 0 0,4-25-13 0 0,-1 30 41 0 0,3-50-42 0 0,2 1-1 0 0,-1 0 0 0 0,0 0 0 0 0,1-1 0 0 0,0 1 0 0 0,0 0 0 0 0,0-1 0 0 0,0 1 0 0 0,0-1 0 0 0,1 1 0 0 0,-1-1 0 0 0,1 1 15 0 0,-1-3-202 0 0,0 0 0 0 0,1 0 0 0 0,-1 0 0 0 0,0 1 0 0 0,0-1 0 0 0,0-1 0 0 0,1 1 0 0 0,-1 0 0 0 0,1 0 0 0 0,0 0 202 0 0,5 2-1232 0 0</inkml:trace>
  <inkml:trace contextRef="#ctx0" brushRef="#br0" timeOffset="950.912">1233 18 11976 0 0,'-6'-6'1244'0'0,"5"5"-1169"0"0,0 0-1 0 0,0 0 1 0 0,-1 0 0 0 0,1 0 0 0 0,0 0 0 0 0,-1 0 0 0 0,1 0 0 0 0,-1 1 0 0 0,1-1 0 0 0,-1 0 0 0 0,0 1 0 0 0,1-1 0 0 0,-1 1 0 0 0,1 0-1 0 0,-1-1 1 0 0,-1 1-75 0 0,-1 1 320 0 0,0-1 0 0 0,0 1-1 0 0,0 0 1 0 0,0 0 0 0 0,0 0-1 0 0,-1 1-319 0 0,4-2-6 0 0,-23 9 504 0 0,0 1 0 0 0,1 1 1 0 0,1 1-1 0 0,0 1 0 0 0,-8 7-498 0 0,16-10 232 0 0,1 1 0 0 0,0 1 0 0 0,1 0 1 0 0,0 1-1 0 0,1 0 0 0 0,0 2-232 0 0,3-5 142 0 0,3-3-48 0 0,-1 0 1 0 0,1 0-1 0 0,0 0 1 0 0,1 0-1 0 0,-1 1 1 0 0,2 0-1 0 0,-1 0 1 0 0,1 0-1 0 0,-2 8-94 0 0,5-15 28 0 0,0-1 0 0 0,-1 1 0 0 0,1-1 0 0 0,0 1 0 0 0,0-1 1 0 0,0 1-1 0 0,0 0 0 0 0,0-1 0 0 0,0 1 0 0 0,1-1 0 0 0,-1 1 0 0 0,0-1 0 0 0,0 1 0 0 0,0-1 0 0 0,0 1 0 0 0,1-1 0 0 0,-1 1 0 0 0,0-1 1 0 0,0 1-1 0 0,1-1 0 0 0,-1 1 0 0 0,0-1 0 0 0,1 1 0 0 0,-1-1 0 0 0,1 0 0 0 0,-1 1 0 0 0,1-1 0 0 0,-1 0 0 0 0,1 1-28 0 0,0-1 26 0 0,0 1 0 0 0,1-1-1 0 0,-1 1 1 0 0,1-1 0 0 0,0 1-1 0 0,-1-1 1 0 0,1 0 0 0 0,-1 0-1 0 0,1 0 1 0 0,-1 0 0 0 0,2 0-26 0 0,3 0 4 0 0,1-1 1 0 0,-1 0 0 0 0,0-1 0 0 0,1 1 0 0 0,3-3-5 0 0,-4 2 28 0 0,0-2 0 0 0,0 1 0 0 0,-1 0-1 0 0,1-1 1 0 0,-1 0 0 0 0,1-1 0 0 0,2-3-28 0 0,21-15 83 0 0,5-3-73 0 0,-23 17-25 0 0,-1 1 0 0 0,1 1 0 0 0,1 0-1 0 0,-1 0 1 0 0,8-2 15 0 0,-18 9-9 0 0,0 1 0 0 0,0 0 0 0 0,0 0-1 0 0,0 0 1 0 0,-1 1 0 0 0,1-1 0 0 0,0 0-1 0 0,0 0 1 0 0,-1 0 0 0 0,1 0 0 0 0,-1 1 0 0 0,1-1-1 0 0,-1 1 10 0 0,2 2 3 0 0,9 32-3 0 0,-11-33 22 0 0,1-1 0 0 0,-1 1-1 0 0,1 0 1 0 0,-1 0 0 0 0,0 0 0 0 0,0 0 0 0 0,0 0-1 0 0,0 0 1 0 0,-1 0 0 0 0,1 0 0 0 0,-1 0-22 0 0,-2 9 237 0 0,0-1 1 0 0,1 1-1 0 0,1 0 1 0 0,-1 0-1 0 0,2 7-237 0 0,-2 17 232 0 0,0-22-239 0 0,1 1 0 0 0,1-1 0 0 0,0 1 0 0 0,1-1 0 0 0,1 0 1 0 0,0 1-1 0 0,1-1 0 0 0,2 2 7 0 0,-4-13-110 0 0,0-1 0 0 0,0 0 0 0 0,0 1 0 0 0,1-1 0 0 0,-1 0 0 0 0,1 0-1 0 0,0 0 1 0 0,-1-1 0 0 0,1 1 0 0 0,0 0 0 0 0,0-1 0 0 0,0 1 0 0 0,0-1 0 0 0,1 1 0 0 0,-1-1 0 0 0,0 0 0 0 0,0 0 0 0 0,1 0 0 0 0,-1 0 0 0 0,1 0-1 0 0,-1-1 1 0 0,1 1 0 0 0,-1-1 0 0 0,1 0 0 0 0,-1 0 0 0 0,1 0 0 0 0,-1 0 110 0 0,11-2-1751 0 0</inkml:trace>
  <inkml:trace contextRef="#ctx0" brushRef="#br0" timeOffset="1467.006">1707 46 14712 0 0,'0'0'332'0'0,"-3"-7"816"0"0,3 5-1076 0 0,-2-3-23 0 0,-11-5 23 0 0,10 8 55 0 0,1 1 0 0 0,-1 0 0 0 0,0 0 0 0 0,1 0 0 0 0,-1 0 0 0 0,0 1 0 0 0,0-1 0 0 0,0 1 0 0 0,0-1 1 0 0,1 1-1 0 0,-1 0 0 0 0,0 0 0 0 0,-3 1-127 0 0,-37 8 1133 0 0,38-8-976 0 0,-6 3 78 0 0,1 0 0 0 0,0 0 0 0 0,0 1 0 0 0,0 0 0 0 0,1 1 0 0 0,-1 0 0 0 0,2 1 0 0 0,-1 0 0 0 0,0 0-235 0 0,-5 4 277 0 0,2 1-188 0 0,0 0 1 0 0,1 0-1 0 0,0 1 0 0 0,1 1 0 0 0,0-1 0 0 0,1 2 0 0 0,-6 13-89 0 0,13-24 29 0 0,0 0 1 0 0,0 0-1 0 0,0 0 0 0 0,0 0 0 0 0,1 1 0 0 0,0-1 0 0 0,0 0 0 0 0,0 1 0 0 0,0-1 0 0 0,1 1 0 0 0,-1 4-29 0 0,1-9 8 0 0,1 1-1 0 0,-1 0 1 0 0,0-1-1 0 0,0 1 1 0 0,0-1-1 0 0,1 1 1 0 0,-1-1-1 0 0,0 1 1 0 0,1-1-1 0 0,-1 1 1 0 0,0-1-1 0 0,1 1 1 0 0,-1-1-1 0 0,1 0 0 0 0,-1 1 1 0 0,1-1-1 0 0,-1 1 1 0 0,1-1-1 0 0,-1 0 1 0 0,1 0-1 0 0,-1 1 1 0 0,1-1-1 0 0,0 0 1 0 0,-1 0-1 0 0,1 0 1 0 0,-1 1-8 0 0,17 1 133 0 0,-12-3-126 0 0,0 0-1 0 0,1-1 1 0 0,-1 1-1 0 0,0-1 1 0 0,0 0-1 0 0,0-1 1 0 0,0 1-1 0 0,0-1 1 0 0,-1 0-1 0 0,1 0 1 0 0,0-2-7 0 0,7-5 24 0 0,-1-1 1 0 0,-1 0-1 0 0,3-4-24 0 0,22-24 23 0 0,-20 23-57 0 0,-11 11 15 0 0,-1 1 1 0 0,1 0-1 0 0,1-1 1 0 0,-1 2-1 0 0,0-1 1 0 0,1 0-1 0 0,0 1 1 0 0,0 0-1 0 0,5-2 19 0 0,-10 5-2 0 0,0 0 0 0 0,1 0 0 0 0,-1 0 0 0 0,0 0 0 0 0,1 0 0 0 0,-1 0 0 0 0,0 0 0 0 0,0 0 0 0 0,1 0 0 0 0,-1 0 0 0 0,0 0 0 0 0,1 0 0 0 0,-1 0 0 0 0,0 1 0 0 0,0-1 0 0 0,1 0 0 0 0,-1 0 0 0 0,0 0 0 0 0,0 0 0 0 0,1 1 0 0 0,-1-1 0 0 0,0 0 0 0 0,0 0 0 0 0,0 1 0 0 0,1-1 0 0 0,-1 0 0 0 0,0 1 2 0 0,1 0 5 0 0,2 2 27 0 0,-1 0 1 0 0,1 1-1 0 0,-1 0 1 0 0,1 0-1 0 0,-1 0 1 0 0,-1 0-1 0 0,1 0 1 0 0,0 2-33 0 0,1 1 78 0 0,-2-6-62 0 0,-1-1 0 0 0,0 1 0 0 0,0-1 0 0 0,0 0 0 0 0,0 1 0 0 0,0-1 0 0 0,0 1 0 0 0,0-1 0 0 0,0 1 0 0 0,0-1 0 0 0,0 0 0 0 0,0 1 0 0 0,0-1 0 0 0,0 1 0 0 0,0-1 0 0 0,0 1 0 0 0,0-1 0 0 0,-1 0 0 0 0,1 1 0 0 0,0-1 0 0 0,0 1-16 0 0,-1 2 72 0 0,0 8 34 0 0,1 0 0 0 0,1 1 0 0 0,0-1 0 0 0,0 0 0 0 0,1 0-1 0 0,1 1-105 0 0,1 14 117 0 0,-3-15 50 0 0,0 1 0 0 0,-1-1 0 0 0,0 1-1 0 0,-1-1 1 0 0,0 0 0 0 0,-1 1 0 0 0,0-1 0 0 0,-1 0-1 0 0,0 0 1 0 0,-1 0-167 0 0,0 8 147 0 0,0 1 1 0 0,1 0-1 0 0,1 0 0 0 0,1 11-147 0 0,-1 11 183 0 0,2-32-172 0 0,1 0 1 0 0,0 0-1 0 0,0 0 0 0 0,1 1 0 0 0,1-2 0 0 0,-1 1 1 0 0,2 0-1 0 0,1 4-11 0 0,6 19-82 0 0,-4-6-1018 0 0,-6-26-1146 0 0,-1-1-6287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3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0 12896 0 0,'-4'1'180'0'0,"0"0"0"0"0,0 0 0 0 0,0 0 0 0 0,0 0 0 0 0,1 0 0 0 0,-1 1 0 0 0,0 0 0 0 0,1 0 0 0 0,-1 0 0 0 0,1 0 0 0 0,0 0 0 0 0,0 1 0 0 0,0-1 0 0 0,0 1 0 0 0,-1 1-180 0 0,-14 10 1621 0 0,11-8-1349 0 0,0 0 0 0 0,1 1-1 0 0,-1 0 1 0 0,1 0 0 0 0,0 0 0 0 0,-1 3-272 0 0,-15 18 331 0 0,16-20-151 0 0,1-1 0 0 0,-1 1 0 0 0,1 0 0 0 0,1 1 0 0 0,-2 3-180 0 0,4-8 46 0 0,1-1-15 0 0,0-1 0 0 0,1 1 0 0 0,-1-1-1 0 0,1 1 1 0 0,-1-1 0 0 0,1 1 0 0 0,0-1 0 0 0,0 1 0 0 0,1-1 0 0 0,-1 1 0 0 0,0-1 0 0 0,1 3-31 0 0,1 12 157 0 0,-2-15-145 0 0,1 0-1 0 0,-1-1 1 0 0,1 1 0 0 0,-1-1 0 0 0,1 0-1 0 0,0 1 1 0 0,-1-1 0 0 0,1 0 0 0 0,0 1 0 0 0,0-1-1 0 0,0 0 1 0 0,0 0 0 0 0,0 1 0 0 0,0-1 0 0 0,0 0-1 0 0,0 0 1 0 0,1 0 0 0 0,-1-1 0 0 0,1 2-12 0 0,1 0 33 0 0,0-1 0 0 0,0 1 0 0 0,-1-1 1 0 0,1 1-1 0 0,0-1 0 0 0,0 0 0 0 0,0 0 0 0 0,0 0 0 0 0,3 0-33 0 0,2-1 67 0 0,1 0-1 0 0,-1 0 0 0 0,0-1 0 0 0,1 1 0 0 0,-1-2 0 0 0,0 0 1 0 0,0 0-1 0 0,1 0 0 0 0,-2-1 0 0 0,1 0 0 0 0,7-4-66 0 0,-10 4 25 0 0,0 1-1 0 0,0-2 1 0 0,0 1-1 0 0,-1 0 1 0 0,1-1-1 0 0,-1 0 1 0 0,0 0-1 0 0,0 0 0 0 0,0 0 1 0 0,-1-1-1 0 0,0 0 1 0 0,0 1-1 0 0,0-1 1 0 0,0 0-1 0 0,-1-1 0 0 0,1 1 1 0 0,-1 0-1 0 0,0-3-24 0 0,2-7 70 0 0,-2 10-48 0 0,-1 0-1 0 0,0 0 0 0 0,0 0 0 0 0,0 0 1 0 0,0 0-1 0 0,-1 0 0 0 0,1 0 0 0 0,-2 0 1 0 0,1-1-1 0 0,0 1 0 0 0,-2-5-21 0 0,0 3 40 0 0,0 0 0 0 0,0 0 0 0 0,-1 0 0 0 0,0 0 0 0 0,0 0 0 0 0,-4-5-40 0 0,3 9-9 0 0,1 0 0 0 0,-1 1-1 0 0,1 0 1 0 0,-1 0 0 0 0,0 0-1 0 0,0 1 1 0 0,0-1 0 0 0,0 1-1 0 0,-3-1 10 0 0,5 2-13 0 0,-1-1-48 0 0,0 1 1 0 0,1-1-1 0 0,-1 1 1 0 0,0 0-1 0 0,0 0 1 0 0,1 0-1 0 0,-1 0 1 0 0,0 1-1 0 0,0-1 1 0 0,1 1-1 0 0,-1 0 0 0 0,0 0 1 0 0,0 0 60 0 0,1 0-339 0 0,0-1-1 0 0,0 1 1 0 0,0 0 0 0 0,1 0 0 0 0,-1 1 0 0 0,0-1-1 0 0,0 0 1 0 0,1 1 0 0 0,-1-1 0 0 0,1 1-1 0 0,-1 0 340 0 0,-1 1-6663 0 0</inkml:trace>
  <inkml:trace contextRef="#ctx0" brushRef="#br0" timeOffset="267.828">458 109 17647 0 0,'0'0'811'0'0,"0"0"-19"0"0,1 11-428 0 0,3 2 537 0 0,-3-10-348 0 0,0 1 1 0 0,0 0 0 0 0,0 0-1 0 0,-1 0 1 0 0,0 0 0 0 0,1 0-554 0 0,-1-3 72 0 0,0-1-194 0 0,-1 1 1 0 0,1-1 0 0 0,0 1 0 0 0,0-1-1 0 0,0 1 1 0 0,0-1 0 0 0,0 1 0 0 0,0-1-1 0 0,0 1 1 0 0,0-1 0 0 0,1 1-1 0 0,-1-1 1 0 0,0 1 0 0 0,0-1 0 0 0,0 0-1 0 0,0 1 1 0 0,1-1 0 0 0,-1 1 0 0 0,0-1 121 0 0,8 2-1760 0 0,2 1-86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70 3680 0 0,'0'0'167'0'0,"2"0"-7"0"0,3-3 314 0 0,3 0-754 0 0,-5 4 3840 0 0,-2 1 4772 0 0,5 6-7722 0 0,-4-7-499 0 0,-1 2-9 0 0,0-1 0 0 0,0 1-1 0 0,0-1 1 0 0,-1 1 0 0 0,1-1 0 0 0,0 1 0 0 0,-1-1-1 0 0,0 1 1 0 0,0 0 0 0 0,0-1 0 0 0,0 1-1 0 0,0 0-101 0 0,2 18 526 0 0,-1-16-434 0 0,0-1 1 0 0,-1 0 0 0 0,1 0-1 0 0,-1 1 1 0 0,0-1 0 0 0,0 0-1 0 0,0 1 1 0 0,-1-1 0 0 0,1 0-1 0 0,-1 1-92 0 0,0-2 62 0 0,1 0 0 0 0,0 0 0 0 0,0 1-1 0 0,1-1 1 0 0,-1 0 0 0 0,0 0-1 0 0,1 1-61 0 0,0 0 50 0 0,0-1-1 0 0,-1 0 0 0 0,1 1 1 0 0,-1-1-1 0 0,0 1 0 0 0,-1 2-49 0 0,-2 12 189 0 0,-2 22 164 0 0,4-21-146 0 0,0 0 0 0 0,-4 11-207 0 0,-1 19 124 0 0,1-22-37 0 0,4-23-79 0 0,0 0 0 0 0,0 1 1 0 0,0-1-1 0 0,1 0 0 0 0,0 1 0 0 0,0-1 0 0 0,0 2-8 0 0,0-4 6 0 0,0 0-1 0 0,0 0 0 0 0,0 0 0 0 0,-1 0 0 0 0,1 0 0 0 0,0 0 1 0 0,-1 0-1 0 0,0 0 0 0 0,0 1-5 0 0,1-2 7 0 0,-1 0-1 0 0,1 1 1 0 0,-1-1 0 0 0,1 0-1 0 0,0 1 1 0 0,-1-1 0 0 0,1 0-1 0 0,0 1 1 0 0,0-1 0 0 0,0 1-1 0 0,0-1 1 0 0,0 1 0 0 0,1-1-1 0 0,-1 0 1 0 0,1 2-7 0 0,4 13 93 0 0,-5-16-122 0 0,0 1 0 0 0,0-1 0 0 0,0 0-1 0 0,0 0 1 0 0,0 1 0 0 0,0-1 0 0 0,0 0-1 0 0,0 0 1 0 0,0 1 0 0 0,0-1-1 0 0,1 0 1 0 0,-1 0 0 0 0,0 0 0 0 0,0 1-1 0 0,0-1 1 0 0,0 0 0 0 0,0 0 0 0 0,1 0-1 0 0,-1 1 1 0 0,0-1 0 0 0,0 0 0 0 0,0 0-1 0 0,0 0 1 0 0,1 0 0 0 0,-1 0 0 0 0,0 1-1 0 0,0-1 1 0 0,1 0 0 0 0,-1 0 0 0 0,0 0-1 0 0,0 0 1 0 0,1 0 0 0 0,-1 0-1 0 0,0 0 1 0 0,0 0 0 0 0,1 0 0 0 0,-1 0-1 0 0,0 0 1 0 0,0 0 0 0 0,1 0 0 0 0,-1 0-1 0 0,0 0 1 0 0,0 0 0 0 0,1 0 0 0 0,-1 0-1 0 0,0 0 1 0 0,0 0 0 0 0,0-1 0 0 0,1 1-1 0 0,-1 0 30 0 0,7-7-1655 0 0,-1-1 293 0 0</inkml:trace>
  <inkml:trace contextRef="#ctx0" brushRef="#br0" timeOffset="536.572">0 76 11920 0 0,'0'0'546'0'0,"0"-1"-10"0"0,7-11-11 0 0,-5 6-300 0 0,-1 6-171 0 0,-1-1 1 0 0,0 0-1 0 0,1 1 1 0 0,-1-1-1 0 0,1 1 1 0 0,-1-1-1 0 0,1 1 1 0 0,-1-1-1 0 0,1 1 1 0 0,-1-1-1 0 0,1 1 1 0 0,0 0-1 0 0,-1-1 1 0 0,1 1-1 0 0,0 0 1 0 0,-1-1-1 0 0,1 1-54 0 0,1-1 172 0 0,10-10 791 0 0,-8 7-654 0 0,-1 1-1 0 0,1 0 1 0 0,-1 0 0 0 0,1 0-1 0 0,0 1 1 0 0,3-2-309 0 0,-1 1 115 0 0,0 1 1 0 0,1 0-1 0 0,-1 0 1 0 0,1 0-1 0 0,0 1 1 0 0,-1 0-1 0 0,1 0 1 0 0,6 1-116 0 0,6 0 293 0 0,0 2 1 0 0,9 1-294 0 0,14 2 287 0 0,-34-4-211 0 0,0 0 0 0 0,-1 1 0 0 0,1 0 0 0 0,0 1 0 0 0,-1-1 0 0 0,0 2 0 0 0,1-1 0 0 0,-1 1 0 0 0,0 0 0 0 0,2 2-76 0 0,-8-5 12 0 0,0 0-1 0 0,0-1 0 0 0,-1 1 1 0 0,1 0-1 0 0,0 0 1 0 0,0 0-1 0 0,-1 0 0 0 0,1-1 1 0 0,-1 1-1 0 0,1 0 0 0 0,-1 0 1 0 0,1 0-1 0 0,-1 1 1 0 0,0-1-1 0 0,1 0 0 0 0,-1 0 1 0 0,0 0-1 0 0,0 0 0 0 0,0 0 1 0 0,1 1-12 0 0,-1-1 14 0 0,0 1 0 0 0,0 0 0 0 0,0-1 0 0 0,1 1 0 0 0,-1-1 0 0 0,1 1 0 0 0,-1-1 0 0 0,1 1 0 0 0,0-1 0 0 0,0 2-14 0 0,4 2 31 0 0,-4-4-20 0 0,-1 1 0 0 0,1-1 0 0 0,0 0-1 0 0,0 0 1 0 0,0 0 0 0 0,-1 0 0 0 0,1 1 0 0 0,0-1 0 0 0,-1 0 0 0 0,0 1 0 0 0,1-1 0 0 0,-1 0-1 0 0,0 1 1 0 0,1-1 0 0 0,-1 0 0 0 0,0 1 0 0 0,0-1 0 0 0,0 1 0 0 0,0-1 0 0 0,0 0-1 0 0,-1 1 1 0 0,1-1 0 0 0,0 1 0 0 0,-1-1 0 0 0,1 0-11 0 0,0 1 15 0 0,-1 0 0 0 0,1 0 0 0 0,0 0 0 0 0,0 0 1 0 0,0 0-1 0 0,1 1 0 0 0,-1-1 0 0 0,0 0 0 0 0,1-1 0 0 0,0 1 0 0 0,0 2-15 0 0,-1-3 8 0 0,1 1 0 0 0,0 0 0 0 0,-1 0-1 0 0,0 0 1 0 0,1 0 0 0 0,-1 0 0 0 0,0 0 0 0 0,0 0 0 0 0,0 0 0 0 0,0 0-1 0 0,0 0 1 0 0,-1 0 0 0 0,1 0 0 0 0,-1 1-8 0 0,-11 17 50 0 0,10-18-42 0 0,1 1 1 0 0,-1-1-1 0 0,1 0 1 0 0,-1 0-1 0 0,1 1 1 0 0,0-1-1 0 0,0 1 0 0 0,-1 1-8 0 0,1 5 39 0 0,1-9-35 0 0,0 1 0 0 0,0 0 0 0 0,0 0-1 0 0,0 0 1 0 0,0 0 0 0 0,0 0 0 0 0,-1 0 0 0 0,1 0 0 0 0,0-1 0 0 0,0 1 0 0 0,-1 0 0 0 0,1 0-1 0 0,-1 0 1 0 0,1-1 0 0 0,-1 1 0 0 0,1 0 0 0 0,-1-1 0 0 0,1 1 0 0 0,-1 0 0 0 0,0-1 0 0 0,1 1-1 0 0,-1-1 1 0 0,0 1-4 0 0,-21 13 212 0 0,-1 0-1 0 0,0-2 1 0 0,-22 8-212 0 0,30-14-133 0 0,-19 7-33 0 0,16-8 167 0 0,8 0-14 0 0,9-4-23 0 0,1-1 90 0 0,0 0 46 0 0,2 0-74 0 0,0 1 1 0 0,0 0 0 0 0,1 0 0 0 0,-1 1-1 0 0,0-1 1 0 0,0 0 0 0 0,0 1-1 0 0,1 0-26 0 0,0 1 9 0 0,11 8-8 0 0,-12-7 3 0 0,1 0 10 0 0,3 1 49 0 0,0 1 1 0 0,0 0-1 0 0,0 1 1 0 0,-1-1-1 0 0,1 2-63 0 0,-3-4 56 0 0,0-1 0 0 0,0 1-1 0 0,1-1 1 0 0,-1 0 0 0 0,3 1-56 0 0,-3-2 39 0 0,0 0 0 0 0,-1 0 0 0 0,1 0 1 0 0,-1 1-1 0 0,1-1 0 0 0,-1 1 0 0 0,0-1 1 0 0,0 1-1 0 0,0 0 0 0 0,0 1-39 0 0,-1-2 14 0 0,1 0 1 0 0,0 0-1 0 0,-1 0 1 0 0,1-1-1 0 0,0 1 1 0 0,0 0-1 0 0,0-1 1 0 0,0 1-1 0 0,0-1 1 0 0,0 0-1 0 0,0 0 1 0 0,1 0-15 0 0,15 12 59 0 0,13 9 79 0 0,-3-3-46 0 0,-25-16-70 0 0,1 0 1 0 0,0-1 0 0 0,0 0 0 0 0,0 0 0 0 0,1 0 0 0 0,-1 0 0 0 0,0-1 0 0 0,5 2-23 0 0,4 1 139 0 0,-11-3-11 0 0,2-1-439 0 0,0 1-1 0 0,0 0 1 0 0,0 0-1 0 0,0 0 1 0 0,3 2 311 0 0,-4-2-875 0 0,-2 0-4474 0 0,-1-1-1637 0 0</inkml:trace>
  <inkml:trace contextRef="#ctx0" brushRef="#br0" timeOffset="842.453">637 275 9216 0 0,'-1'0'24'0'0,"-17"-3"669"0"0,36 2-225 0 0,16-1 4699 0 0,-11 0-4446 0 0,162 2 1791 0 0,-169 1-3818 0 0,-3 2-4957 0 0</inkml:trace>
  <inkml:trace contextRef="#ctx0" brushRef="#br0" timeOffset="1114.723">608 431 10592 0 0,'44'6'1372'0'0,"-36"-6"138"0"0,-1 0 1 0 0,0-1-1 0 0,1 0 1 0 0,5-2-1511 0 0,4 0 167 0 0,53-9 790 0 0,-38 9-240 0 0,-20 2-622 0 0,0 0 0 0 0,0 0-1 0 0,0 1 1 0 0,-1 1 0 0 0,1 0-1 0 0,3 1-94 0 0,32 3 1 0 0,-15-2-95 0 0,9 0-1401 0 0,-16 0-5244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42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17503 0 0,'0'0'399'0'0,"0"0"60"0"0,0 0 21 0 0,0 0-59 0 0,7 2-260 0 0,2 1 356 0 0,0-1-1 0 0,1 0 1 0 0,-1 0-1 0 0,1-1 0 0 0,-1 0 1 0 0,10-1-517 0 0,27 3 981 0 0,6 0-963 0 0,-40-3-19 0 0,1 0 1 0 0,-1 1 0 0 0,0 1-1 0 0,2 0 1 0 0,-10-1 0 0 0,0-1 0 0 0,0 0 0 0 0,-1 1 0 0 0,1-2 0 0 0,0 1 0 0 0,0 0 0 0 0,0-1 0 0 0,3-1 0 0 0,17-1 0 0 0,-11 3-111 0 0,2 0-642 0 0,-5 0-5917 0 0,-10 0-211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42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13824 0 0,'-5'2'674'0'0,"-6"3"-151"0"0,8-4-392 0 0,0 0-1 0 0,0 0 0 0 0,0 0 1 0 0,0 1-1 0 0,0 0 0 0 0,0-1 1 0 0,1 1-1 0 0,-1 0 0 0 0,-1 2-130 0 0,2-3 969 0 0,2-1 45 0 0,0 0-129 0 0,2 2-581 0 0,1 1-302 0 0,0 0 0 0 0,0-1-1 0 0,1 1 1 0 0,0 0 0 0 0,-1-1 0 0 0,1 0-1 0 0,0 0 1 0 0,0 0 0 0 0,0 0 0 0 0,0-1 0 0 0,0 1-1 0 0,1-1 1 0 0,-1 0 0 0 0,0-1-2 0 0,16 3 421 0 0,0 0-1 0 0,14-1-420 0 0,9 1 1074 0 0,33 4-897 0 0,-9 0-189 0 0,1 3 12 0 0,-43-7-31 0 0,-20-3-492 0 0,1 1 0 0 0,-1 0 0 0 0,0 0 0 0 0,1 0 0 0 0,0 1 523 0 0,-4-2-6825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4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93 245 11976 0 0,'-65'-9'1296'0'0,"55"7"-1296"0"0,4 1 0 0 0,6 0 24 0 0,0 0 0 0 0,-1 1 1 0 0,1-1-1 0 0,0 0 1 0 0,0 0-1 0 0,0 1 0 0 0,-1-1 1 0 0,1 0-1 0 0,0 1 0 0 0,-1-1 1 0 0,1 0-1 0 0,-1 1 1 0 0,1-1-1 0 0,-1 1 0 0 0,1-1 1 0 0,-1 0-1 0 0,1 1 0 0 0,-1-1-24 0 0,1 1 23 0 0,-1 0-1 0 0,1 0 1 0 0,0-1-1 0 0,-1 1 1 0 0,1 0-1 0 0,0 0 0 0 0,-1-1 1 0 0,1 1-1 0 0,0 0 1 0 0,0-1-1 0 0,-1 1 1 0 0,1-1-1 0 0,0 1 0 0 0,0 0 1 0 0,0-1-1 0 0,0 1 1 0 0,-1 0-1 0 0,1-1 1 0 0,0 1-1 0 0,0-1 0 0 0,0 1 1 0 0,0-1-1 0 0,0 1 1 0 0,0 0-1 0 0,0-1 1 0 0,0 1-1 0 0,0-1 0 0 0,0 1 1 0 0,0-1-1 0 0,0 1 1 0 0,1 0-1 0 0,-1-1 0 0 0,0 1 1 0 0,0-1-1 0 0,0 1 1 0 0,0 0-1 0 0,1-1 1 0 0,-1 1-1 0 0,0 0 0 0 0,1-1 1 0 0,-1 1-1 0 0,0 0 1 0 0,0-1-1 0 0,1 1 1 0 0,-1 0-23 0 0,1-1 54 0 0,-1 1 1 0 0,1-1-1 0 0,-1 1 1 0 0,0-1-1 0 0,1 1 1 0 0,-1-1-1 0 0,0 0 1 0 0,1 1 0 0 0,-1-1-1 0 0,0 1 1 0 0,0-1-1 0 0,0 0 1 0 0,0 1-1 0 0,1-1 1 0 0,-1 0 0 0 0,0 1-1 0 0,0-1 1 0 0,0 0-1 0 0,0 1 1 0 0,-1-1-1 0 0,1 0 1 0 0,0 1-1 0 0,0-1 1 0 0,0 0-55 0 0,0 1 31 0 0,-1-1 0 0 0,1 1 0 0 0,0-1 0 0 0,0 0 0 0 0,0 1 1 0 0,0-1-1 0 0,0 1 0 0 0,0-1 0 0 0,0 1 0 0 0,0-1 0 0 0,0 1 0 0 0,0-1 0 0 0,0 1 0 0 0,0-1 0 0 0,1 1 0 0 0,-1-1 0 0 0,0 1 1 0 0,0-1-1 0 0,0 1 0 0 0,1-1 0 0 0,-1 1 0 0 0,0-1 0 0 0,1 1 0 0 0,-1-1 0 0 0,0 1 0 0 0,1 0 0 0 0,-1-1 0 0 0,1 1 0 0 0,-1-1 0 0 0,1 1 1 0 0,-1 0-1 0 0,0 0 0 0 0,1-1 0 0 0,-1 1 0 0 0,1 0 0 0 0,-1 0 0 0 0,1 0 0 0 0,0-1-31 0 0,3 0 70 0 0,-3 0-64 0 0,1 1 1 0 0,0-1-1 0 0,-1 0 0 0 0,1 1 1 0 0,-1-1-1 0 0,1 0 0 0 0,-1 0 1 0 0,0 0-1 0 0,1 0 1 0 0,-1 0-1 0 0,0 0 0 0 0,0-1 1 0 0,0 1-1 0 0,0 0 0 0 0,1-1-6 0 0,-2-4 0 0 0,0 5 3 0 0,-1 1-1 0 0,1 0 0 0 0,0-1 0 0 0,0 1 1 0 0,0 0-1 0 0,0-1 0 0 0,0 1 0 0 0,0-1 1 0 0,0 1-1 0 0,0 0 0 0 0,0-1 0 0 0,0 1 1 0 0,0-1-1 0 0,1 1 0 0 0,-1 0 0 0 0,0-1 1 0 0,0 1-1 0 0,0 0 0 0 0,0-1 0 0 0,1 1 1 0 0,-1-1-1 0 0,0 1 0 0 0,0 0 0 0 0,1 0 1 0 0,-1-1-1 0 0,0 1 0 0 0,0 0 0 0 0,1-1 1 0 0,-1 1-1 0 0,0 0 0 0 0,1 0 0 0 0,-1-1-2 0 0,11-5 256 0 0,-9 5-145 0 0,0 0 0 0 0,-1 0 0 0 0,1 0 0 0 0,0-1 1 0 0,0 1-1 0 0,-1 0 0 0 0,1-1 0 0 0,-1 1 0 0 0,0-1 0 0 0,1 1 0 0 0,-1-1 0 0 0,0 0 0 0 0,0 0 0 0 0,1-1-111 0 0,-1 1 13 0 0,-1 1-1 0 0,1 0 0 0 0,0-1 1 0 0,0 1-1 0 0,0 0 1 0 0,0 0-1 0 0,0 0 0 0 0,0-1 1 0 0,0 1-1 0 0,0 0 1 0 0,0 0-1 0 0,0 1 1 0 0,1-2-13 0 0,12-9 3 0 0,-12 10-3 0 0,0-1 0 0 0,1 1 0 0 0,-1 0 0 0 0,0 0 0 0 0,1 0 0 0 0,0 0 0 0 0,-1 0 0 0 0,1 0 0 0 0,-1 1 0 0 0,2-1 0 0 0,-2 1 0 0 0,24-4 0 0 0,-21 4 0 0 0,26-1 0 0 0,0 1 0 0 0,0 1 0 0 0,-1 1 0 0 0,20 5 0 0 0,-38-5 226 0 0,0 0 0 0 0,0 0 0 0 0,-1 2-1 0 0,1-1 1 0 0,-1 2 0 0 0,0-1 0 0 0,0 2 0 0 0,-1-1-1 0 0,4 3-225 0 0,-3-4 17 0 0,-8-3-17 0 0,-1-1 0 0 0,1 0 0 0 0,-1 1 0 0 0,1 0 0 0 0,0 0 0 0 0,-1 0 0 0 0,0 0 0 0 0,1 0-1 0 0,-1 0 1 0 0,1 1 0 0 0,4 2-4 0 0,1-2 1 0 0,-1 1-1 0 0,1-1 0 0 0,0 0 0 0 0,0 0 0 0 0,-1-1 0 0 0,1 0 0 0 0,0-1 0 0 0,0 0 1 0 0,1 0 3 0 0,1 0 68 0 0,0-1 1 0 0,0 0 0 0 0,0-1 0 0 0,0 0-1 0 0,-1 0 1 0 0,1-1 0 0 0,6-3-69 0 0,-10 4 161 0 0,-1-1-1 0 0,0 0 1 0 0,1 0-1 0 0,-1 0 1 0 0,-1-1-1 0 0,1 0 1 0 0,0 0-1 0 0,-1 0 1 0 0,0 0-1 0 0,2-3-160 0 0,-5 5 0 0 0,-1 0 0 0 0,1 1 0 0 0,-1-1 0 0 0,0 0 0 0 0,0 0 0 0 0,0 0 0 0 0,0 1 0 0 0,0-1 0 0 0,0 0 0 0 0,0-1 0 0 0,0-10 0 0 0,0 13 0 0 0,-1-1 0 0 0,1 0 0 0 0,0 0 0 0 0,0 1 0 0 0,0-1 0 0 0,0 0 0 0 0,0 0 0 0 0,-1 1 0 0 0,1-1 0 0 0,0 0 0 0 0,-1 1 0 0 0,1-1 0 0 0,-1 0 0 0 0,1 1 0 0 0,0-1 0 0 0,-1 1 0 0 0,1-1 0 0 0,-1 0 0 0 0,0 1 0 0 0,1-1 0 0 0,-1 1 0 0 0,1 0 0 0 0,-1-1 0 0 0,0 1 0 0 0,0-1 0 0 0,1 1 0 0 0,-1-1 0 0 0,0 1 0 0 0,0-1 0 0 0,1 1 0 0 0,-1-1 0 0 0,0 0 0 0 0,0 1 0 0 0,1-1 0 0 0,-1 0 0 0 0,1 0 0 0 0,-1 1 0 0 0,1-1 0 0 0,-1 0 0 0 0,1 0 0 0 0,-1 0 0 0 0,1 0 0 0 0,0 0 0 0 0,0 0 0 0 0,-1 1 0 0 0,1-1 0 0 0,0-1 0 0 0,0 2-27 0 0,0-1 0 0 0,0 0-1 0 0,0 1 1 0 0,-1-1-1 0 0,1 0 1 0 0,0 0 0 0 0,0 1-1 0 0,-1-1 1 0 0,1 0 0 0 0,0 1-1 0 0,-1-1 1 0 0,1 1-1 0 0,-1-1 1 0 0,1 0 0 0 0,-1 1-1 0 0,1-1 1 0 0,-1 1 0 0 0,1-1-1 0 0,-1 1 1 0 0,1 0-1 0 0,-1-1 28 0 0,-6-5-809 0 0,7 5 297 0 0,-21 2-941 0 0,18-1 1273 0 0,1 0 0 0 0,-1 0 0 0 0,0 0 0 0 0,1 0 1 0 0,-1 0-1 0 0,0 1 0 0 0,1-1 0 0 0,-1 1 0 0 0,-1 0 180 0 0,-11 4-498 0 0,5-2 291 0 0,1 0 0 0 0,0 0-1 0 0,-9 5 208 0 0,-16 8-67 0 0,27-14-105 0 0,0 1 1 0 0,0 0-1 0 0,1 0 1 0 0,-1 1-1 0 0,1 0 1 0 0,0 0-1 0 0,0 0 1 0 0,-2 3 171 0 0,4-4-113 0 0,-1 1 1 0 0,1-1 0 0 0,-1 0 0 0 0,0 0 0 0 0,-3 1 112 0 0,5-3-3 0 0,0 0 0 0 0,0 1 0 0 0,1-1 1 0 0,-1 1-1 0 0,0 0 0 0 0,0 0 0 0 0,1 0 1 0 0,0 0-1 0 0,-1 0 0 0 0,1 0 0 0 0,0 1 0 0 0,0-1 1 0 0,0 1-1 0 0,0-1 0 0 0,0 1 0 0 0,1 0 1 0 0,-2 3 2 0 0,1-1 109 0 0,1 0 1 0 0,-2 0-1 0 0,1 0 1 0 0,-1 0-1 0 0,1 0 1 0 0,-1-1-1 0 0,0 1 1 0 0,-4 3-110 0 0,2-4 140 0 0,4-3-101 0 0,0 0-1 0 0,0 0 1 0 0,0 0-1 0 0,0 0 1 0 0,0 0 0 0 0,0 0-1 0 0,0 0 1 0 0,1 0-1 0 0,-1 0 1 0 0,0 0-1 0 0,0 0 1 0 0,1 1 0 0 0,-1-1-1 0 0,1 0 1 0 0,-1 1-1 0 0,1-1 1 0 0,0 0-1 0 0,-1 1 1 0 0,1-1 0 0 0,0 0-1 0 0,0 2-38 0 0,3 4 114 0 0,-3-6-112 0 0,1 0 0 0 0,-1 0 1 0 0,1 0-1 0 0,-1-1 0 0 0,0 1 1 0 0,1 0-1 0 0,-1 0 1 0 0,0 0-1 0 0,0 0 0 0 0,0 0 1 0 0,0 0-1 0 0,0-1 0 0 0,0 1 1 0 0,0 0-1 0 0,0 0 0 0 0,0 0 1 0 0,0 0-1 0 0,0 0 0 0 0,0 0 1 0 0,-1 0-1 0 0,1-1 0 0 0,0 2-2 0 0,-9 10-1 0 0,8-9 38 0 0,-1-1 0 0 0,0 0 0 0 0,1 1 0 0 0,0-1 0 0 0,0 1 0 0 0,-1-1 0 0 0,1 1 0 0 0,1-1 0 0 0,-1 1 0 0 0,0 0 0 0 0,1-1 0 0 0,-1 2-37 0 0,1-1 95 0 0,-1 0 0 0 0,0 0 0 0 0,0 0 0 0 0,0 0 0 0 0,-1 0 0 0 0,1 0 0 0 0,-1 0 0 0 0,1 0 0 0 0,-1-1 0 0 0,0 1 0 0 0,0-1 0 0 0,-1 1-95 0 0,1 0 38 0 0,0-1 1 0 0,0 1 0 0 0,0 0 0 0 0,0-1 0 0 0,0 1-1 0 0,1 0 1 0 0,-1 0 0 0 0,1 0 0 0 0,0 1 0 0 0,0-1 0 0 0,0 0-1 0 0,0 3-38 0 0,1-4 12 0 0,0 0 0 0 0,-1-1-1 0 0,1 1 1 0 0,0 0 0 0 0,-1 0-1 0 0,1-1 1 0 0,-1 1 0 0 0,0 0-1 0 0,1-1 1 0 0,-1 1-1 0 0,0 0 1 0 0,0-1 0 0 0,0 1-1 0 0,0-1 1 0 0,-1 0 0 0 0,1 1-1 0 0,0-1 1 0 0,0 0 0 0 0,-2 1-12 0 0,-4 5 221 0 0,7-6-184 0 0,-1-1 0 0 0,1 1-1 0 0,-1 0 1 0 0,1 0 0 0 0,-1 0 0 0 0,1-1 0 0 0,-1 1-1 0 0,1 0 1 0 0,0 0 0 0 0,-1 0 0 0 0,1 0 0 0 0,0 0 0 0 0,0 0-1 0 0,0 0 1 0 0,0 0 0 0 0,0-1 0 0 0,0 1 0 0 0,0 0-1 0 0,0 0 1 0 0,0 0 0 0 0,0 0 0 0 0,1 0 0 0 0,-1 0-1 0 0,0 0-36 0 0,1 15 557 0 0,-4-6-421 0 0,3-9-132 0 0,-1 0-1 0 0,1 0 1 0 0,-1 0-1 0 0,1 0 1 0 0,0 0-1 0 0,0 0 1 0 0,-1 0-1 0 0,1 0 1 0 0,0 0-1 0 0,0 0 1 0 0,0 0-1 0 0,0 0 1 0 0,0 0-1 0 0,0 0 1 0 0,0 0-1 0 0,1 0 0 0 0,-1 0 1 0 0,0 0-1 0 0,1 0 1 0 0,-1 0-1 0 0,0 0 1 0 0,1 0-1 0 0,-1 0 1 0 0,1 0-1 0 0,0 0 1 0 0,-1 0-1 0 0,1-1 1 0 0,-1 1-1 0 0,2 0-3 0 0,0 2 83 0 0,-1-3-41 0 0,-1 1-1 0 0,1-1 1 0 0,-1 0-1 0 0,1 1 1 0 0,-1-1-1 0 0,1 1 1 0 0,-1-1-1 0 0,1 1 0 0 0,-1-1 1 0 0,0 1-1 0 0,1-1 1 0 0,-1 1-1 0 0,0 0 1 0 0,1-1-1 0 0,-1 1 1 0 0,0 0-1 0 0,0-1 0 0 0,0 1 1 0 0,1-1-1 0 0,-1 1 1 0 0,0 0-1 0 0,0-1 1 0 0,0 1-1 0 0,0 0 1 0 0,0-1-1 0 0,0 1 1 0 0,0 0-1 0 0,0-1 0 0 0,-1 1 1 0 0,1 0-1 0 0,0-1-41 0 0,2 2 443 0 0,1-1-376 0 0,-2-1-64 0 0,-1 0 1 0 0,1 0 0 0 0,0 1 0 0 0,0-1 0 0 0,0 0-1 0 0,0 1 1 0 0,0-1 0 0 0,0 0 0 0 0,-1 1 0 0 0,1-1-1 0 0,0 1 1 0 0,0-1 0 0 0,-1 1 0 0 0,1 0 0 0 0,0-1-1 0 0,-1 1 1 0 0,1 0 0 0 0,-1-1 0 0 0,1 1-1 0 0,-1 0 1 0 0,1 0 0 0 0,-1-1 0 0 0,1 1 0 0 0,-1 0-1 0 0,0 0 1 0 0,1 0-4 0 0,-1-1 0 0 0,0 1 0 0 0,0-1 0 0 0,1 0 0 0 0,-1 0 0 0 0,0 1 0 0 0,0-1 0 0 0,0 0 0 0 0,1 0 0 0 0,-1 1 0 0 0,0-1 0 0 0,0 0 0 0 0,1 0 0 0 0,-1 0 0 0 0,0 0 0 0 0,1 0 0 0 0,-1 1 0 0 0,0-1 0 0 0,0 0 0 0 0,1 0 0 0 0,-1 0 0 0 0,0 0 0 0 0,1 0 0 0 0,-1 0 0 0 0,0 0 0 0 0,1 0 0 0 0,-1 0 0 0 0,0 0 0 0 0,1 0 0 0 0,-1 0 0 0 0,0 0 0 0 0,1 0 0 0 0,-1 0 0 0 0,0-1 0 0 0,0 1 0 0 0,1 0 0 0 0,18 0 0 0 0,13 2-102 0 0,-13-4-3384 0 0,-27 4 1464 0 0,6-2-23 0 0</inkml:trace>
  <inkml:trace contextRef="#ctx0" brushRef="#br0" timeOffset="392.574">629 489 17503 0 0,'8'-11'1338'0'0,"-8"6"-917"0"0,0 4-418 0 0,-1 1 0 0 0,1 0-1 0 0,0 0 1 0 0,0 0 0 0 0,0 0 0 0 0,0 0-1 0 0,-1 0 1 0 0,1 0 0 0 0,0 0-1 0 0,0-1 1 0 0,0 1 0 0 0,0 0 0 0 0,0 0-1 0 0,-1 0 1 0 0,1 0 0 0 0,0 0 0 0 0,0-1-1 0 0,0 1 1 0 0,0 0 0 0 0,0 0 0 0 0,0 0-1 0 0,0 0 1 0 0,0-1 0 0 0,0 1 0 0 0,0 0-1 0 0,0 0 1 0 0,0 0 0 0 0,0-1 0 0 0,0 1-1 0 0,0 0 1 0 0,0 0 0 0 0,0 0 0 0 0,0 0-1 0 0,0-1 1 0 0,0 1 0 0 0,0 0-1 0 0,0 0 1 0 0,0 0 0 0 0,0-1 0 0 0,0 1-1 0 0,0 0 1 0 0,0 0 0 0 0,0 0 0 0 0,1 0-1 0 0,-1 0 1 0 0,0-1 0 0 0,0 1 0 0 0,0 0-1 0 0,0 0 1 0 0,0 0 0 0 0,1 0 0 0 0,-1 0-1 0 0,0 0 1 0 0,0-1 0 0 0,0 1 0 0 0,0 0-1 0 0,1 0 1 0 0,-1 0 0 0 0,0 0-1 0 0,0 0-1 0 0,0 0-7 0 0,0 0 0 0 0,0 0 0 0 0,1 0 0 0 0,-1 0 1 0 0,0 0-1 0 0,0 0 0 0 0,0 0 0 0 0,0 0 1 0 0,0 0-1 0 0,0 0 0 0 0,0 0 0 0 0,1 0 0 0 0,-1 0 1 0 0,0-1-1 0 0,0 1 0 0 0,0 0 0 0 0,0 0 1 0 0,0 0-1 0 0,0 0 0 0 0,0 0 0 0 0,0 0 0 0 0,0 0 1 0 0,0 0-1 0 0,0 0 0 0 0,1-1 0 0 0,-1 1 1 0 0,0 0-1 0 0,0 0 0 0 0,0 0 0 0 0,0 0 0 0 0,0 0 1 0 0,0 0-1 0 0,0 0 0 0 0,0-1 0 0 0,0 1 1 0 0,0 0-1 0 0,0 0 0 0 0,0 0 0 0 0,0 0 0 0 0,0 0 1 0 0,0 0-1 0 0,0-1 0 0 0,0 1 0 0 0,-1 0 1 0 0,1 0-1 0 0,0 0 0 0 0,0 0 0 0 0,0 0 0 0 0,0 0 1 0 0,0 0-1 0 0,0 0 0 0 0,0-1 0 0 0,0 1 1 0 0,0 0-1 0 0,0 0 0 0 0,0 0 0 0 0,-1 0 0 0 0,1 0 1 0 0,0 0-1 0 0,0 0 0 0 0,0 0 0 0 0,0 0 1 0 0,0 0-1 0 0,0 0 0 0 0,0 0 0 0 0,-1 0 0 0 0,1 0 1 0 0,0 0-1 0 0,0 0 0 0 0,0 0 6 0 0,9-6-983 0 0,-2 4 1405 0 0,0 0 0 0 0,0 0 0 0 0,0 1 0 0 0,1 0 0 0 0,-1 1-1 0 0,0-1 1 0 0,0 1 0 0 0,2 1-422 0 0,8 2 36 0 0,-14-1-40 0 0,-2 1 5 0 0,7 2-1 0 0,-7-5 0 0 0,-1 0 0 0 0,1 1 0 0 0,-1-1 0 0 0,1 0 0 0 0,-1 0 0 0 0,0 1 0 0 0,1-1 0 0 0,-1 0 0 0 0,1 1 0 0 0,-1-1 0 0 0,0 0 0 0 0,0 1 0 0 0,1-1 0 0 0,-1 0 0 0 0,0 1 0 0 0,1-1 0 0 0,-1 1 0 0 0,0-1 0 0 0,0 1 0 0 0,0-1 0 0 0,0 0 0 0 0,1 1 0 0 0,-1-1 0 0 0,0 1 0 0 0,0-1 0 0 0,0 1 0 0 0,0-1 0 0 0,0 1 0 0 0,0-1 0 0 0,0 1 0 0 0,0-1 0 0 0,0 1 0 0 0,0-1 0 0 0,-1 1 0 0 0,1-1 0 0 0,0 0 0 0 0,0 1 0 0 0,0-1 0 0 0,0 1 0 0 0,-1-1 0 0 0,1 1 0 0 0,0-1 0 0 0,-1 1 0 0 0,1 0 0 0 0,0 0 0 0 0,-1 1 0 0 0,1-1 0 0 0,0 0 0 0 0,0 1 0 0 0,0-1 0 0 0,0 0 0 0 0,0 0 0 0 0,0 1 0 0 0,0-1 0 0 0,0 0 0 0 0,0 1 0 0 0,1 3 0 0 0,-1-4 0 0 0,-1 1 0 0 0,1-1 0 0 0,-1 0 0 0 0,0 1 0 0 0,1-1 0 0 0,-1 0 0 0 0,0 0 0 0 0,0 1 0 0 0,0-1 0 0 0,0 0 0 0 0,0 0 0 0 0,0 0 0 0 0,0 0 0 0 0,0 0 0 0 0,-1 0 0 0 0,1 0 0 0 0,0-1 0 0 0,-1 1 0 0 0,-8 7 0 0 0,3 1 0 0 0,4-4 0 0 0,-2 0 0 0 0,1-1 0 0 0,0 1 0 0 0,-1-1 0 0 0,-3 3 0 0 0,7-7 0 0 0,1 0 0 0 0,-1 1 0 0 0,0-1 0 0 0,0 1 0 0 0,1-1 0 0 0,-1 1 0 0 0,0-1 0 0 0,1 1 0 0 0,-1 0 0 0 0,1-1 0 0 0,-1 1 0 0 0,0 0 0 0 0,1-1 0 0 0,0 1 0 0 0,-1 0 0 0 0,1 0 0 0 0,-1-1 0 0 0,1 1 0 0 0,0 0 0 0 0,0 0 0 0 0,-1 0 0 0 0,1 0 0 0 0,0 0 0 0 0,0 0 0 0 0,-1 4 0 0 0,0-3-2 0 0,0-1 0 0 0,1 0 0 0 0,-1 0-1 0 0,0 0 1 0 0,0 0 0 0 0,0 0 0 0 0,0 0-1 0 0,0 0 1 0 0,0 0 0 0 0,0 0-1 0 0,0 0 1 0 0,-1 0 0 0 0,1-1 0 0 0,0 1-1 0 0,0-1 1 0 0,-1 1 0 0 0,0 0 2 0 0,0 0 99 0 0,-1 0 0 0 0,1 0 0 0 0,0 0 1 0 0,0 0-1 0 0,0 0 0 0 0,0 1 0 0 0,1-1 0 0 0,-1 1 0 0 0,0 0 1 0 0,0 0-100 0 0,1-1 110 0 0,0 1 1 0 0,0-1-1 0 0,0 0 1 0 0,0 1 0 0 0,1-1-1 0 0,-1 1 1 0 0,0-1-1 0 0,1 1 1 0 0,-1 0-1 0 0,1-1 1 0 0,-1 2-111 0 0,2-2-3 0 0,-1 0-1 0 0,0-1 1 0 0,0 1 0 0 0,0-1-1 0 0,1 1 1 0 0,-1-1-1 0 0,0 1 1 0 0,1-1 0 0 0,-1 1-1 0 0,0-1 1 0 0,1 1 0 0 0,-1-1-1 0 0,0 0 1 0 0,1 1-1 0 0,-1-1 1 0 0,1 0 0 0 0,-1 1-1 0 0,1-1 1 0 0,-1 0 0 0 0,1 1-1 0 0,-1-1 1 0 0,1 0 0 0 0,-1 0-1 0 0,1 0 1 0 0,0 0-1 0 0,-1 1 1 0 0,1-1 0 0 0,-1 0-1 0 0,1 0 4 0 0,-1 0 0 0 0,0 0 0 0 0,0 0 0 0 0,1 0 0 0 0,-1 0 0 0 0,0 0 0 0 0,0 0 0 0 0,0 0 0 0 0,0 0 0 0 0,1 0 0 0 0,-1 0 0 0 0,0 0 0 0 0,0 0 0 0 0,0 0 0 0 0,0 0 0 0 0,1 0 0 0 0,-1 0 0 0 0,0 0 0 0 0,0 0 0 0 0,0 0 0 0 0,0 0 0 0 0,0 0 0 0 0,1 0 0 0 0,-1 1 0 0 0,0-1 0 0 0,0 0 0 0 0,0 0 0 0 0,0 0 0 0 0,0 0 0 0 0,0 0 0 0 0,0 1 0 0 0,1-1 0 0 0,-1 0 0 0 0,0 0 0 0 0,0 0 0 0 0,0 0 0 0 0,0 0 0 0 0,0 1 0 0 0,0-1 0 0 0,0 0 0 0 0,0 0 0 0 0,0 0 0 0 0,0 0 0 0 0,0 1 0 0 0,0-1 0 0 0,0 0 0 0 0,0 0 0 0 0,0 0 0 0 0,0 0 0 0 0,0 1 0 0 0,0-1 0 0 0,0 0 0 0 0,0 0 0 0 0,-1 0 0 0 0,1 0 0 0 0,0 1 0 0 0,0-1 0 0 0,0 0 0 0 0,0 0 0 0 0,0 0 0 0 0,0 0 0 0 0,0 0 0 0 0,0 0 0 0 0,0 0 0 0 0,0 1 0 0 0,-1-1 0 0 0,1 0 0 0 0,0 0 0 0 0,0 0 0 0 0,0 0 0 0 0,0 0 0 0 0,0 0 0 0 0,0 0 0 0 0,0 1 0 0 0,0-1 0 0 0,0 0 0 0 0,0 0 0 0 0,0 0 0 0 0,0 0 0 0 0,0 0 0 0 0,0 0 0 0 0,0 0 0 0 0,0 1 0 0 0,0-1 0 0 0,0 0 0 0 0,0 0 0 0 0,0 0 0 0 0,0 0 0 0 0,0 0 0 0 0,0 0 0 0 0,1 0 0 0 0,-1 1 0 0 0,0-1 0 0 0,0 0 0 0 0,0 0 0 0 0,0 0 0 0 0,0 0 0 0 0,0 0 0 0 0,0 0 0 0 0,0 0 0 0 0,0 0 0 0 0,0 0 0 0 0,1 0 0 0 0,-1 0 0 0 0,0 0 0 0 0,0 1 0 0 0,0-1 0 0 0,0 0 0 0 0,0 0 0 0 0,0 0 0 0 0,0 0 0 0 0,1 0 0 0 0,-1 0 0 0 0,0 0 0 0 0,0 0 0 0 0,0 0 0 0 0,0 0 0 0 0,0 0 0 0 0,0 0 0 0 0,1 0 0 0 0,-1 0 0 0 0,0 0 0 0 0,0-1 0 0 0,6 2 0 0 0,1 0 0 0 0,-1 0 0 0 0,1-1 0 0 0,-1 0 0 0 0,1-1 0 0 0,-1 0 0 0 0,1 0 0 0 0,20-4 0 0 0,16-6 0 0 0,-20 5-2 0 0,-18 6-4 0 0,0-1 0 0 0,0 0 0 0 0,-1 0-1 0 0,1-1 1 0 0,-1 1 0 0 0,1-1 0 0 0,-1 0 0 0 0,0 0-1 0 0,1-1 1 0 0,1-1 6 0 0,-1 0-309 0 0,0 1 0 0 0,0 0 0 0 0,0 0 0 0 0,0 1 0 0 0,1-1 0 0 0,1 0 309 0 0,-1 1-864 0 0,9-6-6641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4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7 143 11976 0 0,'0'0'266'0'0,"0"0"44"0"0,0 0 15 0 0,0 0-26 0 0,-1 1-198 0 0,-3 0-20 0 0,3 0 285 0 0,1-1 120 0 0,0 0 24 0 0,0 0 2 0 0,34 3 1535 0 0,-24-5-1706 0 0,71-5 1462 0 0,21 2-1803 0 0,-23 1-6 0 0,-27 0 84 0 0,71-9 1390 0 0,-3 1-960 0 0,137-9-401 0 0,-92 6 1226 0 0,-41 4-717 0 0,139-8-624 0 0,82-4 8 0 0,-213 17-64 0 0,-132 6-23 0 0,1 0 1 0 0,0 0-1 0 0,-1 0 0 0 0,1 0 0 0 0,0 0 0 0 0,-1 0 0 0 0,1 0 0 0 0,0 0 0 0 0,-1 0 0 0 0,1 0 0 0 0,0-1 1 0 0,-1 1-1 0 0,1 0 0 0 0,0 0 0 0 0,-1-1 0 0 0,1 1 0 0 0,-1 0 0 0 0,1-1 87 0 0,-1 0-116 0 0,0 1 0 0 0,0 0-1 0 0,0 0 1 0 0,0 0 0 0 0,-1-1-1 0 0,1 1 1 0 0,0 0 0 0 0,0 0-1 0 0,-1 0 1 0 0,1 0 0 0 0,0-1-1 0 0,0 1 1 0 0,-1 0 0 0 0,1 0-1 0 0,0 0 1 0 0,0 0 0 0 0,-1 0 0 0 0,1 0-1 0 0,0 0 1 0 0,-1 0 0 0 0,1 0-1 0 0,0 0 1 0 0,0 0 0 0 0,-1 0-1 0 0,1 0 1 0 0,0 0 0 0 0,-1 0-1 0 0,1 0 1 0 0,0 0 0 0 0,0 0-1 0 0,-1 0 1 0 0,1 0 0 0 0,0 0-1 0 0,0 1 1 0 0,-1-1 0 0 0,1 0-1 0 0,0 0 117 0 0,-10 3-6483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3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2 275 3224 0 0,'-1'-16'299'0'0,"1"11"-186"0"0,0 0 0 0 0,0 0 0 0 0,0 0 0 0 0,1 0 0 0 0,-1 0 1 0 0,1 0-1 0 0,0 0 0 0 0,1-1-113 0 0,10-58 3874 0 0,-12 60-3665 0 0,1 0 0 0 0,-1 0 0 0 0,1 0-1 0 0,-1 0 1 0 0,-1 0 0 0 0,1-2-209 0 0,0-19 957 0 0,2 4 436 0 0,-1 1 0 0 0,-1-8-1393 0 0,0 22 375 0 0,2-1 206 0 0,0-1 230 0 0,-2 8-696 0 0,0 0 0 0 0,0-1 0 0 0,0 1 0 0 0,0 0 0 0 0,0 0 0 0 0,0 0 0 0 0,0 0 0 0 0,0 0 0 0 0,0-1 0 0 0,0 1-1 0 0,0 0 1 0 0,-1 0 0 0 0,1 0 0 0 0,0 0 0 0 0,0 0 0 0 0,0-1 0 0 0,0 1 0 0 0,0 0 0 0 0,0 0 0 0 0,0 0 0 0 0,-1 0 0 0 0,1 0-1 0 0,0 0 1 0 0,0 0 0 0 0,0 0 0 0 0,0 0 0 0 0,0-1 0 0 0,-1 1 0 0 0,1 0 0 0 0,0 0 0 0 0,0 0 0 0 0,0 0 0 0 0,0 0 0 0 0,0 0-1 0 0,-1 0 1 0 0,1 0 0 0 0,0 0 0 0 0,0 0 0 0 0,0 0 0 0 0,0 0-115 0 0,6 17 577 0 0,-5-15-551 0 0,1 5 37 0 0,1-1-1 0 0,-1 0 1 0 0,0 1 0 0 0,0-1-1 0 0,-1 1 1 0 0,1 0-1 0 0,-1 3-62 0 0,13 70 480 0 0,-5 83 336 0 0,5-57-592 0 0,-10-73-162 0 0,1 14-60 0 0,1 14 73 0 0,-6-50-37 0 0,-1-8-16 0 0,1 0 0 0 0,0 1 0 0 0,0-1 0 0 0,0 1 0 0 0,0-1 0 0 0,1 1 0 0 0,0 0-22 0 0,0 1 25 0 0,0-4-99 0 0,-1-1-22 0 0,0 0-168 0 0,3-7-2050 0 0,-3 5 930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4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 15664 0 0,'0'0'356'0'0,"0"0"49"0"0,2 8 405 0 0,7 24 88 0 0,-1 0 0 0 0,-2 1 0 0 0,-1 0-1 0 0,-2 0 1 0 0,-1 0 0 0 0,-2 0-1 0 0,-3 32-897 0 0,-5 19 0 0 0,5-53 0 0 0,4-27 0 0 0,-3-2 0 0 0,-12-1 0 0 0,13-2-15 0 0,1 1-1 0 0,-1 0 1 0 0,1-1 0 0 0,-1 1-1 0 0,1-1 1 0 0,-1 1-1 0 0,1 0 1 0 0,0-1-1 0 0,-1 1 1 0 0,1-1 0 0 0,-1 1-1 0 0,1-1 1 0 0,0 1-1 0 0,0-1 1 0 0,-1 1 0 0 0,1-1-1 0 0,0 0 1 0 0,0 1-1 0 0,0-1 1 0 0,0 1-1 0 0,-1-1 1 0 0,1 0 0 0 0,0 1-1 0 0,0-1 16 0 0,-1-16-1412 0 0,8-11-670 0 0,-5 21 1415 0 0,0-1 1 0 0,0 0-1 0 0,0-6 667 0 0,1-12-1137 0 0,1-1-1 0 0,2 1 1 0 0,5-14 1137 0 0,27-77-2931 0 0,-37 116 2931 0 0,2-6 144 0 0,0 0 1 0 0,0 1-1 0 0,1-1 1 0 0,0 0-1 0 0,1 1 1 0 0,-1 0 0 0 0,2 0-145 0 0,7-11 348 0 0,-11 14-184 0 0,1 1 1 0 0,0-1 0 0 0,0 1-1 0 0,0 0 1 0 0,0 0 0 0 0,0 0 0 0 0,0 0-1 0 0,0 1 1 0 0,1-1 0 0 0,-1 1-1 0 0,1 0 1 0 0,-1 0 0 0 0,1 0 0 0 0,0 0-1 0 0,-1 1 1 0 0,1-1 0 0 0,0 1-1 0 0,-1 0 1 0 0,3 0-165 0 0,1 0 335 0 0,0 0 0 0 0,0 1 0 0 0,0 0 0 0 0,0 0 0 0 0,0 0 0 0 0,0 1 0 0 0,0 0 0 0 0,0 1-1 0 0,4 2-334 0 0,-5-2 109 0 0,0 0 0 0 0,0 1 0 0 0,-1 0 0 0 0,1 0 0 0 0,-1 0 0 0 0,2 3-109 0 0,-5-6 97 0 0,-1 1 0 0 0,1 0-1 0 0,-1 0 1 0 0,1 0 0 0 0,-1 0-1 0 0,0 0 1 0 0,0 0 0 0 0,0 0-1 0 0,0 1 1 0 0,0-1 0 0 0,0 0-1 0 0,0 1 1 0 0,-1-1 0 0 0,1 1-1 0 0,-1-1 1 0 0,0 0 0 0 0,0 1-1 0 0,0-1 1 0 0,0 3-97 0 0,-1-2 9 0 0,0 0 1 0 0,0-1-1 0 0,0 1 1 0 0,0 0-1 0 0,0-1 1 0 0,-1 1-1 0 0,1-1 1 0 0,-1 1-1 0 0,0-1 1 0 0,0 1-1 0 0,0-1 1 0 0,0 0-1 0 0,0 0 1 0 0,0 0-1 0 0,0 0 0 0 0,-1-1 1 0 0,1 1-1 0 0,-1-1 1 0 0,-2 2-10 0 0,-4 2-4 0 0,0-1 1 0 0,-1 0-1 0 0,0 0 0 0 0,-9 2 4 0 0,-3-1 0 0 0,1 0 0 0 0,-1-1 0 0 0,0-2 0 0 0,0 0 0 0 0,0-1 0 0 0,0-1 0 0 0,0-1 0 0 0,-19-3 0 0 0,38 3 0 0 0,-3 0 0 0 0,1 0 0 0 0,-1-1 0 0 0,0 1 0 0 0,1-1 0 0 0,-4-2 0 0 0,9 2 0 0 0,6 1 0 0 0,11 0 0 0 0,4 7 0 0 0,1 1 0 0 0,-1 1 0 0 0,18 9 0 0 0,-13-6 0 0 0,14 7 570 0 0,-2 2-1 0 0,0 2 0 0 0,-2 1 1 0 0,24 21-570 0 0,-42-30 412 0 0,10 7 394 0 0,14 8-806 0 0,-30-20 90 0 0,-8-6-59 0 0,1 0 0 0 0,-1-1 0 0 0,1 1 0 0 0,0-1 1 0 0,1 1-32 0 0,9 5 80 0 0,-10-7 10 0 0,2 0 205 0 0,0 1-987 0 0,-4-3-6144 0 0,-3 1-962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46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15664 0 0,'0'0'356'0'0,"0"0"49"0"0,0 0 21 0 0,0 0-42 0 0,1 2-250 0 0,8 17-138 0 0,-6-13 246 0 0,0 0 0 0 0,-1-1-1 0 0,0 1 1 0 0,0 0 0 0 0,0 0-1 0 0,0 6-241 0 0,5 24 1557 0 0,-5-25-1050 0 0,1 0 0 0 0,-2-1 0 0 0,0 1-1 0 0,0 1-506 0 0,-5 113 1120 0 0,2-118-1120 0 0,2-6 0 0 0,0 0 0 0 0,0 1 0 0 0,0-1 0 0 0,0 0 0 0 0,0 0 0 0 0,0 1 0 0 0,0-1 0 0 0,0 0 0 0 0,0 1 0 0 0,0-1 0 0 0,1 0 0 0 0,-1 0 0 0 0,0 1 0 0 0,1-1 0 0 0,-1 0 0 0 0,1 0 0 0 0,0 0 0 0 0,-1 0 0 0 0,2 1 0 0 0,3 7-528 0 0,-4-9-2495 0 0,0 0 1314 0 0,5 0-5110 0 0</inkml:trace>
  <inkml:trace contextRef="#ctx0" brushRef="#br0" timeOffset="299.739">262 134 13824 0 0,'61'-8'1512'0'0,"-21"2"315"0"0,87-2 867 0 0,-56 2-1096 0 0,-34 7-1662 0 0,7 1-5 0 0,-16-5-5688 0 0,-21 0-928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3:4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13824 0 0,'-3'-10'2434'0'0,"2"13"-2272"0"0,0 0-1 0 0,0 1 0 0 0,1-1 1 0 0,-1 1-1 0 0,1-1 1 0 0,0 1-1 0 0,0 2-161 0 0,-1 8 59 0 0,-1 2 101 0 0,2 0 0 0 0,0 0-1 0 0,1-1 1 0 0,3 14-160 0 0,1 34-655 0 0,-4-41 966 0 0,0-17-8 0 0,-1 1 0 0 0,0 0 1 0 0,0-1-1 0 0,0 1 0 0 0,-1 2-303 0 0,0-2 22 0 0,1 1 0 0 0,0 0 0 0 0,1-1-1 0 0,-1 1 1 0 0,1-1 0 0 0,1 1 0 0 0,1 5-22 0 0,0 3 12 0 0,-3-14-13 0 0,1 1 0 0 0,-1 0 0 0 0,1 0-1 0 0,-1-1 1 0 0,1 1 0 0 0,0 0 0 0 0,0-1 0 0 0,0 1-1 0 0,0-1 1 0 0,0 1 0 0 0,0-1 0 0 0,0 1-1 0 0,0-1 1 0 0,1 0 0 0 0,-1 0 0 0 0,0 1-1 0 0,1-1 1 0 0,-1 0 0 0 0,2 0 1 0 0,1 1 34 0 0,0 0 1 0 0,0-1-1 0 0,0 1 0 0 0,1-1 1 0 0,-1 0-1 0 0,2 0-34 0 0,1 0 260 0 0,3 0-49 0 0,0 0 0 0 0,0-1 0 0 0,0-1 0 0 0,-1 0 0 0 0,1 0 0 0 0,0-1 0 0 0,-1 0 0 0 0,1 0 0 0 0,3-3-211 0 0,14-2 1146 0 0,-2-1-543 0 0,-19 6-602 0 0,0 0-1 0 0,-1 0 1 0 0,1 1 0 0 0,0-1-1 0 0,0 1 1 0 0,0 1-1 0 0,0-1 1 0 0,0 1-1 0 0,3 0 0 0 0,6-2 0 0 0,-9 1 0 0 0,-2-3-64 0 0,-4 3-273 0 0,0 1-138 0 0,0 0-33 0 0,0 0-276 0 0,0 0-1144 0 0,0 0-506 0 0,0 0-102 0 0,0 0-21 0 0</inkml:trace>
  <inkml:trace contextRef="#ctx0" brushRef="#br0" timeOffset="264.859">591 11 13824 0 0,'0'0'314'0'0,"0"0"46"0"0,0 0 22 0 0,0 0-50 0 0,0 0-150 0 0,0 0 196 0 0,0 0 108 0 0,0 0 23 0 0,0 0 3 0 0,5 13 1024 0 0,-5-8-1293 0 0,-1 0-1 0 0,1 0 0 0 0,-1 0 0 0 0,-1 0 0 0 0,1 0 1 0 0,-1 0-1 0 0,0 0 0 0 0,0 0 0 0 0,0-1-242 0 0,-3 7 311 0 0,-35 82-129 0 0,18-43-199 0 0,-4 15 17 0 0,10-22 0 0 0,-3-1 0 0 0,-3 2 0 0 0,14-21 0 0 0,-1 2 0 0 0,8-24 2 0 0,1-1 0 0 0,-1 1 0 0 0,1 0-1 0 0,0 0 1 0 0,-1-1 0 0 0,1 1 0 0 0,0 0-1 0 0,0 0 1 0 0,0-1 0 0 0,-1 1 0 0 0,1 0-1 0 0,0 0 1 0 0,0-1 0 0 0,0 1 0 0 0,0 0-1 0 0,0 0 1 0 0,0 0 0 0 0,1-1 0 0 0,-1 1-1 0 0,0 0 1 0 0,0 0 0 0 0,1 0-2 0 0,1 11-915 0 0,4-9-5180 0 0,1 0-149 0 0</inkml:trace>
  <inkml:trace contextRef="#ctx0" brushRef="#br0" timeOffset="562.034">875 78 15664 0 0,'0'0'356'0'0,"0"0"49"0"0,-1 2 21 0 0,-82 88 1538 0 0,68-72-1737 0 0,1 0 0 0 0,1 1-1 0 0,-10 17-226 0 0,20-31 167 0 0,0 1 0 0 0,1-1-1 0 0,-1 1 1 0 0,1 0-1 0 0,0 0 1 0 0,0-1-1 0 0,1 1 1 0 0,0 0-1 0 0,0 1 1 0 0,1-1-1 0 0,-1 6-165 0 0,1-10 3 0 0,0 1 1 0 0,1-1 0 0 0,-1 0 0 0 0,1 1-1 0 0,-1-1 1 0 0,1 1 0 0 0,0-1 0 0 0,0 0 0 0 0,0 0-1 0 0,0 1 1 0 0,0-1 0 0 0,0 0 0 0 0,1 0 0 0 0,-1 0-1 0 0,1 0 1 0 0,-1 0 0 0 0,1-1 0 0 0,0 1 0 0 0,0 0-1 0 0,0-1 1 0 0,0 1 0 0 0,0-1 0 0 0,0 0 0 0 0,0 1-1 0 0,0-1 1 0 0,0 0 0 0 0,1-1 0 0 0,-1 1 0 0 0,0 0-1 0 0,2 0-4 0 0,11 1 287 0 0,0 1-1 0 0,0-2 1 0 0,0 0-1 0 0,0-1 1 0 0,0 0-1 0 0,10-3-286 0 0,2 2 313 0 0,10-3-353 0 0,0-2-1 0 0,11-3 41 0 0,-41 8-36 0 0,32-10-3852 0 0,-31 5-3274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00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6192 0 0,'0'0'281'0'0,"0"0"-6"0"0,-7 0-39 0 0,5 1 5844 0 0,4 0-5988 0 0,-1 0 0 0 0,1 1 0 0 0,-1-1 0 0 0,1 0 0 0 0,-1 0 0 0 0,1 0 0 0 0,-1 0 0 0 0,1 0 1 0 0,0 0-1 0 0,0-1 0 0 0,-1 1 0 0 0,1-1 0 0 0,0 1 0 0 0,0-1 0 0 0,0 1 0 0 0,0-1 0 0 0,0 0 1 0 0,0 0-1 0 0,1 0-92 0 0,39-2 906 0 0,52-5-230 0 0,-47 5-377 0 0,3-3-299 0 0,-7 2 124 0 0,13-2-104 0 0,-48 4-6 0 0,1 0 0 0 0,-1 1-1 0 0,1 0 1 0 0,3 1-14 0 0,9-1-4878 0 0,-19 0-290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00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4144 0 0,'0'0'191'0'0,"0"0"301"0"0,0 0 1161 0 0,0 0 509 0 0,3 0 1838 0 0,7-3-2841 0 0,6-2-482 0 0,-11 3-297 0 0,-1 1-1 0 0,0 0 1 0 0,1 0-1 0 0,0 0 1 0 0,-1 0-1 0 0,5 0-379 0 0,27 1 1502 0 0,135 3-16 0 0,-149-2-1408 0 0,3 1 8 0 0,1-2 1 0 0,7-1-87 0 0,-2-1 12 0 0,-6 1-547 0 0,-1-1 1 0 0,1-2-1 0 0,0-1 535 0 0,-3 0-907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00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73 4608 0 0,'0'0'208'0'0,"-6"-12"32"0"0,5 11 67 0 0,0 0 1 0 0,1-1 0 0 0,-1 1-1 0 0,1 0 1 0 0,-1-1 0 0 0,1 1-1 0 0,0 0 1 0 0,0-1-1 0 0,-1 1 1 0 0,1 0 0 0 0,0-1-308 0 0,4-3 3696 0 0,-3 4-3143 0 0,-1 0-439 0 0,0-1 0 0 0,1 1 0 0 0,-1 0 0 0 0,1 0 1 0 0,-1-1-1 0 0,1 1 0 0 0,0 0 0 0 0,0 0 0 0 0,-1 0 0 0 0,1 0 0 0 0,0-1 0 0 0,0 1 1 0 0,0 1-1 0 0,0-1 0 0 0,0 0 0 0 0,1 0 0 0 0,-1 0 0 0 0,0 0 0 0 0,0 1-114 0 0,2-2 142 0 0,1 0 1 0 0,-1 0-1 0 0,0 0 0 0 0,1 1 0 0 0,0-1 0 0 0,0 1-142 0 0,4-1 63 0 0,-1 1-1 0 0,1 0 1 0 0,0 0-1 0 0,0 1 1 0 0,0 0-1 0 0,0 0 1 0 0,-1 1-1 0 0,1 0 1 0 0,0 0-1 0 0,0 1 1 0 0,-1 0-1 0 0,1 0 1 0 0,-1 1-1 0 0,0 0 0 0 0,1 1-62 0 0,-4-2 35 0 0,-1 0 0 0 0,-1 0 0 0 0,1 0 0 0 0,0 1 0 0 0,0-1 0 0 0,-1 1 0 0 0,0 0 0 0 0,1 0 0 0 0,-1 0 0 0 0,0 0 0 0 0,1 3-35 0 0,-3-5 21 0 0,1 0 0 0 0,0 1 0 0 0,-1-1 0 0 0,1 0-1 0 0,-1 1 1 0 0,0-1 0 0 0,1 1 0 0 0,-1-1 0 0 0,0 1 0 0 0,0-1 0 0 0,0 1 0 0 0,0-1 0 0 0,0 1-1 0 0,0-1 1 0 0,-1 1 0 0 0,1-1 0 0 0,0 1 0 0 0,-1-1 0 0 0,1 0 0 0 0,-1 1 0 0 0,0-1-1 0 0,1 0 1 0 0,-1 1 0 0 0,0-1 0 0 0,0 0 0 0 0,0 0 0 0 0,0 0 0 0 0,-1 1-21 0 0,-4 4 70 0 0,-1 0 1 0 0,0-1 0 0 0,0 1-1 0 0,-1-2 1 0 0,0 1 0 0 0,0-1-1 0 0,0-1 1 0 0,0 1 0 0 0,-8 1-71 0 0,-61 25 378 0 0,69-25-392 0 0,6-5-74 0 0,2 0-76 0 0,0 0-27 0 0,1 2 128 0 0,0 0 0 0 0,0-1 0 0 0,1 1 0 0 0,-1-1 0 0 0,0 1 0 0 0,1-1 0 0 0,-1 0-1 0 0,1 0 1 0 0,-1 1 0 0 0,1-1 0 0 0,0 0 0 0 0,-1 0 0 0 0,1-1 0 0 0,1 2 63 0 0,-2-2-44 0 0,9 5-149 0 0,0-2-1 0 0,1 1 1 0 0,0-1-1 0 0,9 2 194 0 0,3 0-93 0 0,-5 0 53 0 0,0 1 0 0 0,0 1 0 0 0,12 6 40 0 0,-22-10 85 0 0,-2 1 1 0 0,1 0-1 0 0,0 1 1 0 0,-1-1-1 0 0,0 1 1 0 0,0 1 0 0 0,0-1-1 0 0,-1 1 1 0 0,0 0-1 0 0,0 0 1 0 0,0 1-86 0 0,-4-6 54 0 0,0 0-1 0 0,-1 1 1 0 0,1-1 0 0 0,0 1-1 0 0,0 0 1 0 0,-1-1 0 0 0,1 1 0 0 0,-1 0-1 0 0,1-1 1 0 0,-1 1 0 0 0,0 0 0 0 0,0-1-1 0 0,0 1 1 0 0,0 0 0 0 0,0 0-1 0 0,0-1 1 0 0,0 1 0 0 0,0 0 0 0 0,-1 0-1 0 0,1-1 1 0 0,-1 1 0 0 0,1 0 0 0 0,-1-1-1 0 0,0 1 1 0 0,0-1 0 0 0,1 1-1 0 0,-1-1 1 0 0,0 1 0 0 0,0-1 0 0 0,0 0-1 0 0,-1 1 1 0 0,1-1 0 0 0,0 0 0 0 0,0 0-1 0 0,-2 1-53 0 0,-4 3 207 0 0,-1 0 0 0 0,0-1 0 0 0,-1 1 0 0 0,1-2 0 0 0,-1 1 0 0 0,-3 0-207 0 0,-10 5 196 0 0,3-2-32 0 0,0 0-1 0 0,-1-1 0 0 0,0-1 0 0 0,-13 1-163 0 0,3 0 65 0 0,17-4-34 0 0,-1-1 1 0 0,1-1-1 0 0,-1 0 1 0 0,1-1-1 0 0,-6-1-31 0 0,15 2 0 0 0,-4-2 182 0 0,-3 0-4356 0 0,11 2-2188 0 0</inkml:trace>
  <inkml:trace contextRef="#ctx0" brushRef="#br0" timeOffset="294.318">535 278 6912 0 0,'0'0'528'0'0,"0"0"-26"0"0,5 9 9849 0 0,-16 37-8548 0 0,9-38-1860 0 0,3 12 191 0 0,-1-20-189 0 0,0 1 1 0 0,0 0 0 0 0,0-1 0 0 0,1 1-1 0 0,-1 0 1 0 0,0-1 0 0 0,0 1-1 0 0,1-1 1 0 0,-1 1 0 0 0,0-1-1 0 0,1 1 1 0 0,-1-1 0 0 0,1 1-1 0 0,-1-1 1 0 0,1 1 0 0 0,-1-1 0 0 0,1 1-1 0 0,-1-1 1 0 0,1 0 0 0 0,0 1 54 0 0,6 2-5122 0 0,-6-3-891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01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 9008 0 0,'0'0'413'0'0,"0"0"-10"0"0,5-12 830 0 0,-3 10-1025 0 0,0 0 1 0 0,0-1-1 0 0,1 1 0 0 0,-1 0 1 0 0,1 0-1 0 0,0 0 0 0 0,-1 1 0 0 0,1-1 1 0 0,0 1-1 0 0,0 0 0 0 0,0-1 1 0 0,0 1-1 0 0,0 0 0 0 0,1 1 1 0 0,-1-1-1 0 0,0 1 0 0 0,1-1-208 0 0,5 0 291 0 0,-1 0 0 0 0,1 1 0 0 0,-1 0 0 0 0,1 0 0 0 0,7 2-291 0 0,-1 0 62 0 0,29 8 240 0 0,-40-9-277 0 0,-1 0 0 0 0,1 1-1 0 0,-1 0 1 0 0,1 0-1 0 0,-1 0 1 0 0,0 0 0 0 0,0 0-1 0 0,1 1 1 0 0,-2-1 0 0 0,3 3-26 0 0,-4-4 81 0 0,0 0 0 0 0,0 0-1 0 0,0 0 1 0 0,0 1 0 0 0,0-1-1 0 0,0 0 1 0 0,0 1 0 0 0,-1-1-1 0 0,1 0 1 0 0,0 1-1 0 0,-1-1 1 0 0,0 1 0 0 0,1-1-1 0 0,-1 1 1 0 0,0-1 0 0 0,1 1-1 0 0,-1 0 1 0 0,0-1 0 0 0,0 1-1 0 0,0-1 1 0 0,-1 2-80 0 0,1-1 17 0 0,-1 0 0 0 0,0 1 1 0 0,0-1-1 0 0,0 0 0 0 0,0 0 0 0 0,-1 0 1 0 0,1 0-1 0 0,0 0 0 0 0,-1-1 1 0 0,1 1-1 0 0,-1 0 0 0 0,0-1 0 0 0,0 2-17 0 0,-7 3-52 0 0,-1 1 0 0 0,1-1-1 0 0,-1-1 1 0 0,0 0-1 0 0,-5 2 53 0 0,6-3 110 0 0,-9 3 10 0 0,0 2 1 0 0,1 0 0 0 0,-3 3-121 0 0,17-9 53 0 0,3-2 1 0 0,0 0-56 0 0,0-1 0 0 0,0 1 1 0 0,1 0-1 0 0,-1-1 1 0 0,1 1-1 0 0,-1-1 0 0 0,0 1 1 0 0,1-1-1 0 0,-1 1 0 0 0,1-1 1 0 0,0 1-1 0 0,-1-1 0 0 0,1 1 1 0 0,-1-1-1 0 0,1 0 1 0 0,0 1-1 0 0,-1-1 0 0 0,1 0 1 0 0,-1 1-1 0 0,1-1 0 0 0,0 0 1 0 0,0 0-1 0 0,-1 0 0 0 0,1 0 1 0 0,0 0-1 0 0,-1 1 1 0 0,1-1-1 0 0,0-1 2 0 0,1 2-17 0 0,48 8-78 0 0,-29-6 73 0 0,-1 1 0 0 0,3 2 22 0 0,-16-3-10 0 0,0-1 1 0 0,-1 0-1 0 0,0 1 0 0 0,0 0 0 0 0,0 1 0 0 0,0 0 1 0 0,0-1-1 0 0,2 4 10 0 0,-2-2 13 0 0,-1 0 1 0 0,0 0-1 0 0,-1 0 1 0 0,1 1-1 0 0,-1-1 1 0 0,0 1-1 0 0,0 0-13 0 0,-4-4 21 0 0,1-1 0 0 0,-1 1 0 0 0,0-1 0 0 0,1 0 0 0 0,-1 1 0 0 0,0-1 0 0 0,0 1 0 0 0,0-1 0 0 0,0 0-1 0 0,0 1 1 0 0,0-1 0 0 0,-1 1 0 0 0,1-1 0 0 0,0 0 0 0 0,-1 1 0 0 0,1-1 0 0 0,-1 0 0 0 0,1 1 0 0 0,-1-1-1 0 0,0 0 1 0 0,1 0 0 0 0,-1 1 0 0 0,0-1 0 0 0,0 0 0 0 0,0 0-21 0 0,-2 3 112 0 0,0 0 0 0 0,0-1 1 0 0,-1 1-1 0 0,1-1 0 0 0,-1 0 0 0 0,0 0 0 0 0,0 0-112 0 0,-7 3 157 0 0,-1 0-1 0 0,0-1 0 0 0,0-1 1 0 0,0 0-1 0 0,-2 0-156 0 0,-37 13 249 0 0,39-12-315 0 0,1 0 0 0 0,-1-1 1 0 0,0-1-1 0 0,0 0 0 0 0,0-1 0 0 0,0 0 0 0 0,-1-1 0 0 0,-2 0 66 0 0,14-1-358 0 0,1 0-668 0 0,0 0-292 0 0,0-1-61 0 0,2-7-11 0 0</inkml:trace>
  <inkml:trace contextRef="#ctx0" brushRef="#br0" timeOffset="1033.527">465 35 9648 0 0,'0'0'216'0'0,"-4"-6"521"0"0,-5-5 3276 0 0,8 5-1804 0 0,2 5-2135 0 0,0 1 0 0 0,0-1 0 0 0,1 1-1 0 0,-1 0 1 0 0,0 0 0 0 0,0-1 0 0 0,0 1 0 0 0,0 0 0 0 0,1 0 0 0 0,-1 0 0 0 0,0 0 0 0 0,0 0 0 0 0,0 0-74 0 0,3 0-66 0 0,49-4 446 0 0,-39 2-304 0 0,0 1 1 0 0,-1 0-1 0 0,11 1-76 0 0,-12 1 59 0 0,-1 0 0 0 0,0 1-1 0 0,1 0 1 0 0,-1 1 0 0 0,0 1-1 0 0,-1-1 1 0 0,1 2 0 0 0,-1-1-1 0 0,10 7-58 0 0,-13-7 1 0 0,-6-4 0 0 0,1 1 0 0 0,-1 0 0 0 0,0 0 0 0 0,1 0-1 0 0,-1 0 1 0 0,0 0 0 0 0,0 0 0 0 0,0 0 0 0 0,0 0 0 0 0,0 1-1 0 0,0-1 1 0 0,0 0 0 0 0,0 0 0 0 0,0 1 0 0 0,0 0-1 0 0,-1-1 4 0 0,-1-1 1 0 0,1 1-1 0 0,0 0 1 0 0,0-1-1 0 0,-1 1 1 0 0,1-1-1 0 0,0 1 0 0 0,0-1 1 0 0,-1 1-1 0 0,1-1 1 0 0,-1 1-1 0 0,1-1 1 0 0,-1 1-1 0 0,1-1 1 0 0,-1 0-1 0 0,1 1-4 0 0,-1 0 11 0 0,-3 3 13 0 0,-1 0-1 0 0,0 0 0 0 0,0 0 0 0 0,0-1 0 0 0,-1 0 0 0 0,0 1-23 0 0,-13 8 5 0 0,9-6 85 0 0,0-1 0 0 0,-1 0 0 0 0,-9 3-90 0 0,-22 12 110 0 0,29-15-63 0 0,12-5-23 0 0,-1 1 0 0 0,1-1 0 0 0,0 1 0 0 0,-1-1 0 0 0,1 1-1 0 0,0-1 1 0 0,-1 1 0 0 0,1 0 0 0 0,0-1 0 0 0,0 1 0 0 0,0 0 0 0 0,0 0 0 0 0,-1 0 0 0 0,2 0 0 0 0,-1 0 0 0 0,0 0 0 0 0,0 1-24 0 0,0-1-99 0 0,1-1-12 0 0,2 2 125 0 0,1 0-1 0 0,-1 0 1 0 0,0 0-1 0 0,1-1 0 0 0,0 1 1 0 0,-1-1-1 0 0,1 1 1 0 0,0-1-1 0 0,0 0 1 0 0,-1 0-1 0 0,1 0 0 0 0,0 0 1 0 0,1-1-14 0 0,2 2 25 0 0,12 6-9 0 0,0 0 0 0 0,0 1 0 0 0,0 1 0 0 0,-1 1 0 0 0,6 6-16 0 0,-11-9 0 0 0,-8-5 2 0 0,1 1 0 0 0,-1 0-1 0 0,0 0 1 0 0,0 0 0 0 0,0 0-1 0 0,-1 1 1 0 0,1 0 0 0 0,-1-1-1 0 0,0 1 1 0 0,-1 1 0 0 0,3 3-2 0 0,-4-7 17 0 0,0 1 0 0 0,0-1 1 0 0,0 1-1 0 0,-1-1 1 0 0,1 0-1 0 0,-1 1 0 0 0,1-1 1 0 0,-1 1-1 0 0,0-1 1 0 0,0 1-1 0 0,0-1 0 0 0,0 1 1 0 0,0 0-1 0 0,-1-1 1 0 0,1 0-1 0 0,-1 1 0 0 0,0-1 1 0 0,1 1-1 0 0,-1-1 1 0 0,0 0-1 0 0,-1 1 0 0 0,1-1 1 0 0,0 0-1 0 0,-1 0 1 0 0,1 0-1 0 0,-1 0 0 0 0,-1 1-17 0 0,-1 1 45 0 0,0-1-1 0 0,-1 1 1 0 0,0-1-1 0 0,0 0 1 0 0,0-1 0 0 0,0 1-1 0 0,0-1 1 0 0,0 0-1 0 0,-2 0-44 0 0,-10 3 279 0 0,0-2 0 0 0,-6 1-279 0 0,-28 6 572 0 0,38-7-517 0 0,-1 0 1 0 0,0-2-1 0 0,-2 1-55 0 0,-20 2 77 0 0,28-3-28 0 0,0 0 0 0 0,0-1 0 0 0,1 0 0 0 0,-1 0 0 0 0,-5-2-49 0 0,-9 0-2491 0 0,8 0-2400 0 0,5 1-1625 0 0</inkml:trace>
  <inkml:trace contextRef="#ctx0" brushRef="#br0" timeOffset="2698.088">1226 195 8288 0 0,'0'0'638'0'0,"0"0"-268"0"0,0 0 407 0 0,0 0 226 0 0,0 0 42 0 0,0 0-96 0 0,0 0-439 0 0,0 0-190 0 0,-3 6 254 0 0,-22 40 1124 0 0,6-12-1143 0 0,1-3-81 0 0,12-23-259 0 0,1 0 1 0 0,1 0-1 0 0,-4 7-215 0 0,0 10 345 0 0,6-17-239 0 0,-1 0 1 0 0,1-1-1 0 0,-4 6-106 0 0,-7 11 177 0 0,-15 28 237 0 0,2 2-1 0 0,-7 26-413 0 0,15-41 109 0 0,13-28-51 0 0,0-1 1 0 0,1 1-1 0 0,-1 2-58 0 0,-3 3 115 0 0,-3 0-22 0 0,10-11-110 0 0,2-3-6439 0 0,-1-2 626 0 0</inkml:trace>
  <inkml:trace contextRef="#ctx0" brushRef="#br0" timeOffset="3138.494">1182 301 13792 0 0,'0'0'314'0'0,"0"0"46"0"0,0 0 22 0 0,0 0-50 0 0,0 0-210 0 0,0 14 25 0 0,-11 19 654 0 0,7-12 656 0 0,3-14-1377 0 0,-1 1-1 0 0,1-1 1 0 0,0 0 0 0 0,1 1 0 0 0,0-1-1 0 0,0 0 1 0 0,1 1 0 0 0,0 3-80 0 0,0-7 68 0 0,1-1 0 0 0,0 1 1 0 0,0-1-1 0 0,0 1 0 0 0,0-1 1 0 0,0 0-1 0 0,0 0 0 0 0,1 0 0 0 0,0 0-68 0 0,-2-2 8 0 0,0-1-1 0 0,-1 0 1 0 0,1 1-1 0 0,0-1 1 0 0,0 0-1 0 0,0 1 0 0 0,0-1 1 0 0,0 0-1 0 0,0 0 1 0 0,-1 0-1 0 0,1 0 1 0 0,0 0-1 0 0,0 0 0 0 0,0 0 1 0 0,0 0-8 0 0,4 0 0 0 0,-2 1 50 0 0,0 0-1 0 0,-1-1 0 0 0,1 0 1 0 0,0 1-1 0 0,0-1 0 0 0,0 0 1 0 0,-1 0-1 0 0,1-1 0 0 0,0 1 0 0 0,0-1 1 0 0,0 1-1 0 0,-1-1 0 0 0,1 0 1 0 0,0 0-1 0 0,-1 0 0 0 0,1-1 1 0 0,-1 1-1 0 0,1 0 0 0 0,1-2-49 0 0,5-4 61 0 0,0 0 0 0 0,-1-1 0 0 0,0 0 0 0 0,3-4-61 0 0,4-4 15 0 0,15-6 56 0 0,-28 21-28 0 0,-1 1-43 0 0,-1 0 0 0 0,1 0 1 0 0,-1 0-1 0 0,0 0 0 0 0,1 0 0 0 0,-1 0 1 0 0,0 0-1 0 0,1 0 0 0 0,-1 0 0 0 0,1 0 1 0 0,-1 0-1 0 0,0 0 0 0 0,1 1 0 0 0,-1-1 1 0 0,0 0-1 0 0,1 0 0 0 0,-1 0 0 0 0,0 1 1 0 0,1-1-1 0 0,-1 0 0 0 0,0 0 1 0 0,1 1-1 0 0,-1-1 0 0 0,0 0 0 0 0,0 1 1 0 0,1-1-1 0 0,-1 0 0 0 0,0 1 0 0 0,0-1 1 0 0,0 0-1 0 0,0 1 0 0 0,0-1 0 0 0,1 0 1 0 0,-1 1-1 0 0,0-1 0 0 0,0 1 0 0 0,0-1 0 0 0,0 1 1 0 0,2 3-1 0 0,9 13 0 0 0,11 17 360 0 0,-21-32-349 0 0,-1-1-1 0 0,1 0 0 0 0,0 0 1 0 0,0 0-1 0 0,0 0 0 0 0,0 0 1 0 0,0 0-1 0 0,0 0 0 0 0,0 0 1 0 0,0 0-1 0 0,0 0 0 0 0,1 0 1 0 0,-1-1-1 0 0,0 1 0 0 0,0 0 1 0 0,1-1-1 0 0,-1 1 0 0 0,0-1 0 0 0,1 1-9 0 0,4 0 16 0 0,1 3 29 0 0,0 0 1 0 0,0-1 0 0 0,1 0 0 0 0,-1 0 0 0 0,1-1-1 0 0,-1 0 1 0 0,1 0 0 0 0,0-1 0 0 0,0 0 0 0 0,0-1-1 0 0,5 1-46 0 0,-8-1 7 0 0,14 0 178 0 0,0-1 1 0 0,10-2-186 0 0,18-4-4388 0 0,-31 4-2105 0 0</inkml:trace>
  <inkml:trace contextRef="#ctx0" brushRef="#br0" timeOffset="3475.862">1851 260 13448 0 0,'0'0'613'0'0,"-11"-6"230"0"0,7 6-697 0 0,0 0 0 0 0,0 0 1 0 0,-1 0-1 0 0,1 0 1 0 0,0 1-1 0 0,0 0 1 0 0,-1 0-1 0 0,1 0 1 0 0,0 0-1 0 0,0 1 1 0 0,0-1-1 0 0,0 1 0 0 0,-2 1-146 0 0,-3 3 418 0 0,0-1 0 0 0,1 1-1 0 0,-1 0 1 0 0,1 1-1 0 0,-1 0-417 0 0,7-3 113 0 0,-1-1 1 0 0,0 0-1 0 0,1 1 0 0 0,0-1 0 0 0,-2 3-113 0 0,-10 15 354 0 0,12-18-312 0 0,-1 0 0 0 0,1 0 0 0 0,0 0 0 0 0,1 0-1 0 0,-1 0 1 0 0,0 0 0 0 0,1 0 0 0 0,0 1 0 0 0,0-1 0 0 0,0 0-1 0 0,0 1 1 0 0,0-1 0 0 0,1 1 0 0 0,0-1 0 0 0,-1 1-1 0 0,1-1 1 0 0,1 1 0 0 0,-1-1 0 0 0,0 1 0 0 0,1-1-1 0 0,0 1 1 0 0,-1-1 0 0 0,2 1 0 0 0,-1-1 0 0 0,0 0 0 0 0,0 0-1 0 0,1 1 1 0 0,0-1 0 0 0,0 0 0 0 0,0 0 0 0 0,0-1-1 0 0,0 1 1 0 0,0 0 0 0 0,1-1 0 0 0,0 1 0 0 0,0-1-42 0 0,5 4 126 0 0,0-2 0 0 0,0 1 1 0 0,0-1-1 0 0,1 0 1 0 0,0-1-1 0 0,0 0 0 0 0,0 0 1 0 0,0-1-1 0 0,7 1-126 0 0,-1-1 67 0 0,-1 0-1 0 0,1-1 1 0 0,0-1 0 0 0,0-1-1 0 0,13-1-66 0 0,-22 1 36 0 0,-1 2 0 0 0,0-1 0 0 0,1 1 0 0 0,-1-1 0 0 0,0 1 0 0 0,2 1-36 0 0,-5-1 44 0 0,-2-1-109 0 0,0 0-16 0 0,0 0-45 0 0,0 0-14 0 0,1 1 0 0 0,-1 0 0 0 0,0-1 0 0 0,0 1-1 0 0,1 0 1 0 0,-1-1 0 0 0,0 1 0 0 0,0 0 0 0 0,0-1 0 0 0,0 1 0 0 0,0 0-1 0 0,0-1 1 0 0,0 1 0 0 0,0 0 0 0 0,0 0 0 0 0,0-1 0 0 0,0 1-1 0 0,0 0 1 0 0,-1-1 0 0 0,1 1 0 0 0,0 0 0 0 0,0-1 0 0 0,-1 1-1 0 0,1-1 1 0 0,-1 1 0 0 0,1 0 0 0 0,0-1 0 0 0,-1 1 0 0 0,1-1-1 0 0,-1 1 141 0 0,-17 11-3542 0 0,15-11 3259 0 0,-11 7-1970 0 0</inkml:trace>
  <inkml:trace contextRef="#ctx0" brushRef="#br0" timeOffset="4057.785">1888 517 5696 0 0,'0'0'264'0'0,"0"0"-8"0"0,13-5 748 0 0,-10 3-638 0 0,0 1 1 0 0,0 0 0 0 0,0 1-1 0 0,0-1 1 0 0,0 1-1 0 0,0-1 1 0 0,0 1 0 0 0,0 0-1 0 0,0 0 1 0 0,1 0-1 0 0,-1 0-366 0 0,4 0 568 0 0,-6 1-499 0 0,0-1 0 0 0,0 0 0 0 0,0 0 0 0 0,0 0 0 0 0,0 1 0 0 0,0-1 0 0 0,0 0 0 0 0,0 1 0 0 0,-1-1 0 0 0,1 1 0 0 0,0-1 0 0 0,0 1 0 0 0,0-1 0 0 0,-1 1 1 0 0,1 0-1 0 0,0-1 0 0 0,-1 1 0 0 0,1 0 0 0 0,-1-1 0 0 0,1 1 0 0 0,-1 0 0 0 0,1 0 0 0 0,-1 0 0 0 0,1 0 0 0 0,-1-1 0 0 0,0 1-69 0 0,8 26 1478 0 0,-5-17-861 0 0,-3-9-404 0 0,0 1-1 0 0,0 0 1 0 0,-1-1-1 0 0,1 1 0 0 0,0-1 1 0 0,0 1-1 0 0,-1-1 1 0 0,1 1-1 0 0,-1-1 1 0 0,1 1-1 0 0,-1-1 1 0 0,0 1-213 0 0,-1 2 549 0 0,0 2-577 0 0,-1-1 1 0 0,0 1-1 0 0,-1-1 0 0 0,1 0 1 0 0,-1 0-1 0 0,0 0 1 0 0,0-1-1 0 0,-1 1 1 0 0,1-1-1 0 0,-2 1 28 0 0,-14 14 505 0 0,13-14-383 0 0,1 0 1 0 0,-1-1-1 0 0,-1 1 0 0 0,1-1 1 0 0,-1-1-1 0 0,1 1 0 0 0,-1-1 0 0 0,0-1 1 0 0,0 1-1 0 0,0-1 0 0 0,-3 0-122 0 0,-20 2 426 0 0,-13 0-426 0 0,27-2 83 0 0,13-1-55 0 0,0 0-1 0 0,0-1 0 0 0,0 0 1 0 0,-1 0-1 0 0,1 0 0 0 0,0 0 0 0 0,-4-2-27 0 0,3 1-128 0 0,-1 0-1 0 0,0 0 0 0 0,1-1 0 0 0,-1 0 0 0 0,1-1 0 0 0,0 1 0 0 0,0-1 1 0 0,0 0-1 0 0,0 0 0 0 0,0 0 0 0 0,-1-2 129 0 0,3 1-4797 0 0,3-1-1600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08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 8752 0 0,'0'0'398'0'0,"17"-9"156"0"0,1 6 1219 0 0,0-1 0 0 0,5 2-1773 0 0,25-6 2692 0 0,-14 3-1620 0 0,-23 4-512 0 0,1-1 0 0 0,10-3-560 0 0,-11 3 149 0 0,0 0 1 0 0,1 0-1 0 0,-1 1 0 0 0,3 0-149 0 0,0 0 42 0 0,-1 0-1 0 0,0-1 0 0 0,0 0-41 0 0,13-3 119 0 0,-24 5-217 0 0,-1 0 0 0 0,1 0 0 0 0,-1 0 0 0 0,1 0 0 0 0,-1 0 1 0 0,0 0-1 0 0,1 0 0 0 0,-1 0 0 0 0,1 1 0 0 0,-1-1 0 0 0,1 1 1 0 0,-1-1-1 0 0,0 1 0 0 0,1-1 0 0 0,0 1 98 0 0,-1 0-1498 0 0</inkml:trace>
  <inkml:trace contextRef="#ctx0" brushRef="#br0" timeOffset="267.437">1 122 11256 0 0,'0'0'514'0'0,"0"0"-6"0"0,5 7-18 0 0,1-4 116 0 0,0-1 1 0 0,1 0 0 0 0,0 0 0 0 0,-1 0 0 0 0,1-1 0 0 0,0 0 0 0 0,3 0-607 0 0,53 0 2884 0 0,-37-1-3735 0 0,117-5 2271 0 0,-120 5-1377 0 0,-13 1-47 0 0,0-1 0 0 0,-1 0 0 0 0,1-1-1 0 0,0 0 1 0 0,0 0 4 0 0,-1-3-2877 0 0,-9 4 1758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08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23 230 9152 0 0,'-2'0'109'0'0,"1"0"0"0"0,0 1 0 0 0,-1-1 0 0 0,1 0 0 0 0,0 0 0 0 0,-1 0 0 0 0,1 1 0 0 0,0-2 0 0 0,-1 1 0 0 0,1 0 0 0 0,0 0 0 0 0,-1 0 0 0 0,0-1-109 0 0,0 1 464 0 0,2 0 16 0 0,0-7 1055 0 0,32-22 793 0 0,-30 27-2238 0 0,0 0 0 0 0,0 0 1 0 0,0 0-1 0 0,1 0 0 0 0,-1 0 1 0 0,1 1-1 0 0,1-2-90 0 0,-2 2 41 0 0,1 0 1 0 0,-1-1 0 0 0,0 1-1 0 0,0-1 1 0 0,0 0-1 0 0,0 0 1 0 0,0 0-1 0 0,0 0 1 0 0,0 0-1 0 0,0-1-41 0 0,1 0 51 0 0,0-1 0 0 0,0 1 0 0 0,0 0-1 0 0,1 0 1 0 0,-1 0 0 0 0,1 0 0 0 0,-1 0-1 0 0,1 1 1 0 0,4-2-51 0 0,20-16 143 0 0,-27 19-140 0 0,0 0-1 0 0,0 0 0 0 0,0 0 0 0 0,0 0 0 0 0,0 1 0 0 0,0-1 0 0 0,0 0 0 0 0,0 1 0 0 0,1-1 0 0 0,-1 1 0 0 0,0-1 0 0 0,0 1 0 0 0,1-1 0 0 0,-1 1-2 0 0,23-8 47 0 0,-9 2 82 0 0,1 2 0 0 0,0-1 0 0 0,0 2 0 0 0,0 0 0 0 0,0 1 0 0 0,1 1 0 0 0,5 0-129 0 0,20 4 218 0 0,0 1-1 0 0,-1 2 1 0 0,9 3-218 0 0,-35-6-146 0 0,-3-1 284 0 0,1-1 0 0 0,-1 0 0 0 0,1-1 0 0 0,0-1 0 0 0,-1 0 0 0 0,1 0 0 0 0,-1-1 0 0 0,1-1 0 0 0,7-2-138 0 0,-7 1 102 0 0,-7 3-71 0 0,0-1 0 0 0,0 0 0 0 0,0 0 0 0 0,-1 0 0 0 0,1-1 0 0 0,0 0-31 0 0,21-8 91 0 0,-12 6-6 0 0,-10-1-17 0 0,-3 3-60 0 0,5-4 56 0 0,-7 7-63 0 0,0 0 0 0 0,0 0-1 0 0,0 0 1 0 0,1 0 0 0 0,-1 0 0 0 0,0 0-1 0 0,0 0 1 0 0,0 0 0 0 0,0 0 0 0 0,0 0 0 0 0,1 0-1 0 0,-1-1 1 0 0,0 1 0 0 0,0 0 0 0 0,0 0-1 0 0,0 0 1 0 0,0 0 0 0 0,0 0 0 0 0,0 0-1 0 0,1 0 1 0 0,-1 0 0 0 0,0-1 0 0 0,0 1-1 0 0,0 0 1 0 0,0 0 0 0 0,0 0 0 0 0,0 0 0 0 0,0 0-1 0 0,0-1 1 0 0,0 1 0 0 0,0 0 0 0 0,0 0-1 0 0,0 0 1 0 0,0 0 0 0 0,0 0 0 0 0,0-1-1 0 0,0 1 1 0 0,0 0 0 0 0,0 0 0 0 0,0 0 0 0 0,0 0-1 0 0,0 0 1 0 0,0-1 0 0 0,0 1 0 0 0,0 0-1 0 0,0 0 1 0 0,0 0 0 0 0,0 0 0 0 0,0 0-1 0 0,0 0 1 0 0,-1-1 0 0 0,1 1 0 0 0,0 0-1 0 0,-5-8 11 0 0,5 7-27 0 0,-1 1-1 0 0,0-1 0 0 0,0 0 0 0 0,0 0 1 0 0,0 1-1 0 0,0-1 0 0 0,0 0 0 0 0,0 1 0 0 0,0-1 1 0 0,0 1-1 0 0,0-1 0 0 0,0 1 0 0 0,0-1 1 0 0,0 1-1 0 0,0 0 0 0 0,0 0 0 0 0,-1 0 17 0 0,-2-1-124 0 0,-1-1 3 0 0,-1 1 1 0 0,1 0-1 0 0,0 1 0 0 0,-1-1 1 0 0,1 1-1 0 0,0 0 1 0 0,-1 1-1 0 0,1-1 0 0 0,-1 1 1 0 0,1 0 120 0 0,-14 4-592 0 0,-1 0 1 0 0,0 1 591 0 0,11-3-619 0 0,-50 21-370 0 0,45-18 969 0 0,-1 0 0 0 0,1 1 0 0 0,0 1 0 0 0,-13 9 20 0 0,-8 4-1 0 0,32-19 1 0 0,0 0 1 0 0,1 0-1 0 0,-1 0 1 0 0,0 1-1 0 0,1-1 1 0 0,-1 1-1 0 0,1-1 1 0 0,0 1-1 0 0,0 0 0 0 0,-1 1 17 0 0,1-1-1 0 0,-1 0 0 0 0,0 0 0 0 0,0 0 0 0 0,0 0 0 0 0,-1 1-16 0 0,-8 3 74 0 0,8-4-35 0 0,1-1 0 0 0,-1 0-1 0 0,1 1 1 0 0,0-1 0 0 0,0 1-1 0 0,0 0 1 0 0,0 0 0 0 0,0 0-1 0 0,1 1 1 0 0,-1-1 0 0 0,1 1-1 0 0,-2 2-38 0 0,-16 24 379 0 0,17-25-274 0 0,-1-1 1 0 0,1 1-1 0 0,0 0 0 0 0,0 0 1 0 0,0 0-1 0 0,1 0 0 0 0,0 0 1 0 0,0 0-1 0 0,-1 6-105 0 0,1-2 252 0 0,1 0 1 0 0,-2-1-1 0 0,1 1 0 0 0,-3 3-252 0 0,4-10 69 0 0,1 1 0 0 0,-1-1 0 0 0,1 1 0 0 0,-1-1-1 0 0,1 1 1 0 0,0-1 0 0 0,0 1 0 0 0,0-1 0 0 0,0 3-69 0 0,0-3 50 0 0,1 0 1 0 0,-1 1 0 0 0,0-1-1 0 0,-1 0 1 0 0,1 1-1 0 0,0-1 1 0 0,-1 0 0 0 0,1 1-1 0 0,-1-1 1 0 0,0 0-1 0 0,0 1-50 0 0,0 0 84 0 0,0 0-1 0 0,0 1 0 0 0,1-1 1 0 0,-1 0-1 0 0,1 1 1 0 0,-1-1-1 0 0,1 1 0 0 0,0-1 1 0 0,1 0-1 0 0,-1 1 0 0 0,1 2-83 0 0,0 23 642 0 0,-1-28-628 0 0,0-1 0 0 0,0 1-1 0 0,0-1 1 0 0,0 1 0 0 0,0 0 0 0 0,0-1 0 0 0,0 1-1 0 0,0-1 1 0 0,0 1 0 0 0,1-1 0 0 0,-1 1 0 0 0,0-1 0 0 0,0 1-1 0 0,1-1 1 0 0,-1 1 0 0 0,0-1 0 0 0,1 1 0 0 0,-1-1-1 0 0,0 1 1 0 0,1-1 0 0 0,-1 0 0 0 0,1 1 0 0 0,-1-1-1 0 0,1 0 1 0 0,-1 1 0 0 0,1-1 0 0 0,-1 0 0 0 0,1 1 0 0 0,-1-1-1 0 0,1 0-13 0 0,-1 0 10 0 0,1 0 0 0 0,-1 0 0 0 0,0 0 0 0 0,1 0-1 0 0,-1 0 1 0 0,0 1 0 0 0,0-1 0 0 0,1 0 0 0 0,-1 0 0 0 0,0 0-1 0 0,1 0 1 0 0,-1 0 0 0 0,0 1 0 0 0,0-1 0 0 0,0 0 0 0 0,1 0-1 0 0,-1 0 1 0 0,0 1 0 0 0,0-1 0 0 0,0 0 0 0 0,1 0 0 0 0,-1 1-1 0 0,0-1 1 0 0,0 0 0 0 0,0 1 0 0 0,0-1 0 0 0,0 0-1 0 0,0 0 1 0 0,0 1 0 0 0,0-1 0 0 0,0 0 0 0 0,0 1 0 0 0,0-1-1 0 0,0 0 1 0 0,0 1 0 0 0,0-1 0 0 0,0 0 0 0 0,0 0 0 0 0,0 1-1 0 0,0-1 1 0 0,0 0 0 0 0,0 1 0 0 0,0-1 0 0 0,0 0-10 0 0,10 4 322 0 0,3-1-77 0 0,-1-1 0 0 0,2-1 0 0 0,-1 0 0 0 0,0-1 0 0 0,0-1 0 0 0,10-1-245 0 0,-1 1 122 0 0,-19 0-122 0 0,0 1 0 0 0,0-1 0 0 0,0 0 0 0 0,0 0 0 0 0,0 0 0 0 0,2-1 0 0 0,13-3 0 0 0,7-1 97 0 0,-16 2-120 0 0,6-5-806 0 0,-8 5 631 0 0,16-13-5715 0 0,-12 11 3948 0 0</inkml:trace>
  <inkml:trace contextRef="#ctx0" brushRef="#br0" timeOffset="346.786">529 401 11024 0 0,'10'3'536'0'0,"-8"-3"-411"0"0,0 1 1 0 0,0-1-1 0 0,0 0 0 0 0,0 1 1 0 0,0 0-1 0 0,0-1 0 0 0,0 1 1 0 0,0 0-1 0 0,0 0 0 0 0,0 0 0 0 0,-1 0 1 0 0,1 0-1 0 0,0 0 0 0 0,-1 1 1 0 0,1-1-1 0 0,-1 1 0 0 0,1-1 1 0 0,-1 1-126 0 0,-1-1 51 0 0,1-1 1 0 0,-1 1 0 0 0,1-1-1 0 0,-1 1 1 0 0,0 0-1 0 0,1-1 1 0 0,-1 1 0 0 0,1-1-1 0 0,-1 1 1 0 0,1-1 0 0 0,0 1-1 0 0,-1-1 1 0 0,1 0 0 0 0,-1 1-1 0 0,1-1 1 0 0,0 0 0 0 0,-1 1-1 0 0,1-1 1 0 0,0 0 0 0 0,-1 0-52 0 0,1 0 20 0 0,-1 0 0 0 0,0 0 1 0 0,1 0-1 0 0,-1 0 0 0 0,0 1 1 0 0,0-1-1 0 0,1 0 0 0 0,-1 0 1 0 0,0 0-1 0 0,0 0 0 0 0,1 0 1 0 0,-1 0-1 0 0,0 0 1 0 0,0 1-1 0 0,1-1 0 0 0,-1 0 1 0 0,0 0-1 0 0,0 0 0 0 0,0 1 1 0 0,1-1-1 0 0,-1 0 0 0 0,0 0 1 0 0,0 1-1 0 0,0-1 0 0 0,0 0 1 0 0,0 0-1 0 0,1 1 1 0 0,-1-1-1 0 0,0 0 0 0 0,0 0 1 0 0,0 1-1 0 0,0-1 0 0 0,0 0 1 0 0,0 1-1 0 0,0-1 0 0 0,0 0 1 0 0,0 0-1 0 0,0 1 1 0 0,0-1-1 0 0,0 0 0 0 0,0 1 1 0 0,0-1-1 0 0,-1 0 0 0 0,1 0 1 0 0,0 1-1 0 0,0-1 0 0 0,0 0 1 0 0,0 0-1 0 0,0 1 0 0 0,0-1 1 0 0,-1 0-1 0 0,1 0 1 0 0,0 1-21 0 0,0-1 69 0 0,0 1 0 0 0,-1-1 0 0 0,1 1 0 0 0,0 0 0 0 0,0-1 0 0 0,0 1 1 0 0,0 0-1 0 0,0-1 0 0 0,0 1 0 0 0,0 0 0 0 0,1-1 0 0 0,-1 1 0 0 0,0-1 1 0 0,0 1-1 0 0,0 0 0 0 0,1-1 0 0 0,-1 1 0 0 0,0-1 0 0 0,0 1 0 0 0,1-1 1 0 0,0 1-70 0 0,-1 0 56 0 0,0 0 1 0 0,1-1-1 0 0,-1 1 1 0 0,1 0-1 0 0,-1-1 1 0 0,0 1-1 0 0,0 0 1 0 0,1-1 0 0 0,-1 1-1 0 0,0 0 1 0 0,0-1-1 0 0,0 1 1 0 0,0 0-1 0 0,0 0 1 0 0,0-1-1 0 0,0 1 1 0 0,0 0-1 0 0,0 0 1 0 0,0-1 0 0 0,0 1-1 0 0,0 0 1 0 0,0-1-1 0 0,-1 1 1 0 0,1 0-57 0 0,-3 4 256 0 0,2-4-206 0 0,1-1 0 0 0,-1 1 0 0 0,1 0 0 0 0,-1-1 1 0 0,1 1-1 0 0,0 0 0 0 0,-1 0 0 0 0,1 0 1 0 0,0-1-1 0 0,0 1 0 0 0,0 0 0 0 0,-1 0 1 0 0,1 0-1 0 0,0 0 0 0 0,0-1 0 0 0,0 1 0 0 0,0 0 1 0 0,0 0-1 0 0,1 0 0 0 0,-1 0 0 0 0,0 0-50 0 0,0 0 31 0 0,0-1 0 0 0,0 1-1 0 0,0 0 1 0 0,0 0-1 0 0,0 0 1 0 0,0-1-1 0 0,0 1 1 0 0,0 0-1 0 0,0 0 1 0 0,-1-1 0 0 0,1 1-1 0 0,0 0 1 0 0,0-1-1 0 0,-1 1 1 0 0,1 0-1 0 0,-1-1 1 0 0,1 1 0 0 0,-1 0-1 0 0,1-1 1 0 0,-1 1-1 0 0,1-1 1 0 0,-1 1-31 0 0,0 0 35 0 0,1-1-1 0 0,-1 1 1 0 0,1 0 0 0 0,-1-1 0 0 0,1 1-1 0 0,-1 0 1 0 0,1 0 0 0 0,-1-1 0 0 0,1 1-1 0 0,-1 0 1 0 0,1 0 0 0 0,0 0 0 0 0,0 0-1 0 0,-1-1 1 0 0,1 1 0 0 0,0 0 0 0 0,0 0-1 0 0,0 0 1 0 0,0 0 0 0 0,0 0 0 0 0,0 0-1 0 0,0 0 1 0 0,0-1 0 0 0,1 1 0 0 0,-1 0-1 0 0,0 1-34 0 0,1 2 88 0 0,0 0 0 0 0,-1 0-1 0 0,1 0 1 0 0,-1 0-1 0 0,0 0 1 0 0,-1 3-88 0 0,1-3 20 0 0,0 0 0 0 0,0 0 0 0 0,0 0 1 0 0,0-1-1 0 0,1 1 0 0 0,0 0 0 0 0,-1 0 0 0 0,2 2-20 0 0,-1-3 33 0 0,-1-1 0 0 0,1 1-1 0 0,-1-1 1 0 0,1 0 0 0 0,-1 1 0 0 0,0-1 0 0 0,0 1-1 0 0,-1 0-32 0 0,2 16 137 0 0,0-17-130 0 0,-1-1 1 0 0,0 1-1 0 0,0 0 1 0 0,0 0-1 0 0,0 0 1 0 0,0-1-1 0 0,-1 1 1 0 0,1 0-1 0 0,-1 0 1 0 0,1-1-1 0 0,-1 1 1 0 0,1 0-1 0 0,-2 0-7 0 0,1 1 23 0 0,0-1 0 0 0,1 1 0 0 0,-1-1 0 0 0,0 1 0 0 0,1-1 0 0 0,-1 1 0 0 0,1 1-23 0 0,0-2 10 0 0,0-1-1 0 0,0 1 0 0 0,-1-1 0 0 0,1 0 0 0 0,0 1 1 0 0,-1-1-1 0 0,1 1 0 0 0,-1-1 0 0 0,0 0 0 0 0,1 1 1 0 0,-1-1-1 0 0,0 1-9 0 0,-4 8 55 0 0,3-8-2 0 0,-2 3-40 0 0,5 0 3 0 0,0-4 64 0 0,-1-1 16 0 0,5 1 36 0 0,6 0-307 0 0,-10-3 334 0 0,-6-4 389 0 0,1 2-624 0 0,3 4 58 0 0,1 0 0 0 0,0 0 0 0 0,-1 0-1 0 0,1-1 1 0 0,0 1 0 0 0,-1 0 0 0 0,1 0 0 0 0,0 0 0 0 0,0-1 0 0 0,-1 1 0 0 0,1 0 0 0 0,0 0 0 0 0,0-1 0 0 0,0 1 0 0 0,0 0 0 0 0,-1-1 0 0 0,1 1 0 0 0,0 0 0 0 0,0-1 0 0 0,0 1-1 0 0,0 0 1 0 0,0-1 0 0 0,0 1 0 0 0,0 0 0 0 0,0-1 0 0 0,0 1 0 0 0,0 0 0 0 0,0-1 0 0 0,0 1 0 0 0,0 0 0 0 0,0-1 0 0 0,0 1 0 0 0,0 0 0 0 0,0-1 0 0 0,0 1 0 0 0,0 0-1 0 0,1-1 1 0 0,-1 1 0 0 0,0 0 0 0 0,0-1 0 0 0,0 1 0 0 0,0 0 0 0 0,1 0 0 0 0,-1-1 0 0 0,0 1 18 0 0,1 0-21 0 0,-1 0 1 0 0,0-1-1 0 0,0 1 1 0 0,0 0-1 0 0,1 0 1 0 0,-1 0-1 0 0,0-1 1 0 0,0 1-1 0 0,0 0 1 0 0,0 0-1 0 0,0-1 0 0 0,0 1 1 0 0,0 0-1 0 0,1 0 1 0 0,-1 0-1 0 0,0-1 1 0 0,0 1-1 0 0,0 0 1 0 0,0-1-1 0 0,0 1 1 0 0,0 0-1 0 0,0 0 0 0 0,0-1 1 0 0,0 1-1 0 0,0 0 1 0 0,0 0-1 0 0,-1-1 1 0 0,1 1-1 0 0,0 0 1 0 0,0 0-1 0 0,0-1 1 0 0,0 1-1 0 0,0 0 0 0 0,0 0 1 0 0,-1 0-1 0 0,1-1 1 0 0,0 1-1 0 0,0 0 1 0 0,0 0-1 0 0,0 0 1 0 0,-1 0-1 0 0,1-1 1 0 0,0 1-1 0 0,0 0 0 0 0,-1 0 1 0 0,1 0-1 0 0,0 0 1 0 0,0 0 20 0 0,-1-1-91 0 0,1 1 0 0 0,-1 0-1 0 0,1 0 1 0 0,0 0 0 0 0,-1-1 0 0 0,1 1 0 0 0,0 0 0 0 0,-1-1 0 0 0,1 1 0 0 0,0 0-1 0 0,0 0 1 0 0,-1-1 0 0 0,1 1 0 0 0,0-1 0 0 0,0 1 0 0 0,0 0 0 0 0,-1-1-1 0 0,1 1 1 0 0,0 0 0 0 0,0-1 0 0 0,0 1 0 0 0,0-1 0 0 0,0 1 0 0 0,0-1 91 0 0,2-5-1530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17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23 330 8752 0 0,'-1'-1'36'0'0,"0"0"0"0"0,1 0 0 0 0,-1 0 0 0 0,0 1 1 0 0,1-1-1 0 0,-1 0 0 0 0,1-1 0 0 0,0 1 0 0 0,-1 0 0 0 0,1 0 0 0 0,0 0 1 0 0,0 0-1 0 0,-1 0 0 0 0,1 0 0 0 0,0 0 0 0 0,0 0 0 0 0,0 0 1 0 0,0-1-1 0 0,0 1 0 0 0,1 0 0 0 0,-1 0 0 0 0,0 0 0 0 0,1 0 0 0 0,-1 0 1 0 0,0 0-1 0 0,1 0 0 0 0,-1 0 0 0 0,1 0 0 0 0,0 0-36 0 0,0-3 36 0 0,1 0 340 0 0,0 1 1 0 0,1-1-1 0 0,-1 1 1 0 0,0 0-1 0 0,1 0 0 0 0,0 0 1 0 0,0 0-1 0 0,0 1 1 0 0,0-1-1 0 0,0 1 1 0 0,0 0-1 0 0,1-1 1 0 0,-1 1-1 0 0,1 1 1 0 0,-1-1-1 0 0,2 0-376 0 0,4-1 261 0 0,1-1 1 0 0,-1 2-1 0 0,0-1 1 0 0,1 1-1 0 0,-1 1 0 0 0,4 0-261 0 0,-1 0 124 0 0,-1 1 0 0 0,1 0-1 0 0,0 1 1 0 0,-1 1-1 0 0,0 0 1 0 0,4 1-124 0 0,-8-1 37 0 0,0 0-1 0 0,0 0 0 0 0,-1 1 1 0 0,1 0-1 0 0,-1 0 1 0 0,0 0-1 0 0,0 1 1 0 0,0 0-1 0 0,0 0 1 0 0,-1 1-1 0 0,1-1-36 0 0,-5-2 13 0 0,0-1 0 0 0,0 0 0 0 0,0 0 0 0 0,-1 0 0 0 0,1 1-1 0 0,0-1 1 0 0,0 0 0 0 0,-1 1 0 0 0,1-1 0 0 0,-1 1 0 0 0,1-1 0 0 0,-1 1 0 0 0,0-1-1 0 0,0 1 1 0 0,1-1 0 0 0,-1 1 0 0 0,0-1 0 0 0,0 1 0 0 0,0-1 0 0 0,-1 1 0 0 0,1-1 0 0 0,0 1-1 0 0,-1-1 1 0 0,1 1 0 0 0,-1-1 0 0 0,1 1 0 0 0,-1-1 0 0 0,1 0 0 0 0,-1 1 0 0 0,0-1 0 0 0,0 0-1 0 0,0 0 1 0 0,0 1 0 0 0,0-1-13 0 0,-2 3 48 0 0,-1 0 0 0 0,0 0 0 0 0,0 0 0 0 0,0 0 0 0 0,0 0 1 0 0,-1-1-1 0 0,1 0 0 0 0,-1 0 0 0 0,-1 1-48 0 0,-38 17-127 0 0,0-2 1 0 0,-2-2 0 0 0,0-2-1 0 0,-15 1 127 0 0,60-15-240 0 0,1-1-14 0 0,0 0-64 0 0,0 0-30 0 0,20 5-465 0 0,-18-4 744 0 0,64 15-464 0 0,-57-14 609 0 0,-1 1 0 0 0,1 1 0 0 0,-1-1 0 0 0,0 2 0 0 0,0-1-1 0 0,4 4-75 0 0,-10-6 132 0 0,1 0-1 0 0,-1 0 0 0 0,1 1 0 0 0,-1-1 1 0 0,0 1-1 0 0,0 0 0 0 0,0 0 0 0 0,0 0 1 0 0,0 0-1 0 0,-1 0 0 0 0,0 0 0 0 0,1 0 1 0 0,-1 0-1 0 0,0 1 0 0 0,0-1 0 0 0,-1 1-131 0 0,1-2 128 0 0,-1 1 0 0 0,0-1 0 0 0,1 1 0 0 0,-1-1-1 0 0,-1 1 1 0 0,1-1 0 0 0,0 1 0 0 0,-1-1 0 0 0,1 0 0 0 0,-1 1-1 0 0,1-1 1 0 0,-1 0 0 0 0,0 1 0 0 0,0-1 0 0 0,0 0-1 0 0,-1 0 1 0 0,1 0 0 0 0,0 0 0 0 0,-1 0 0 0 0,1 0 0 0 0,-1 0-1 0 0,0 0-127 0 0,-8 6 246 0 0,-1 0 0 0 0,1-1-1 0 0,-1-1 1 0 0,0 1 0 0 0,-1-2-1 0 0,-1 1-245 0 0,-10 5 182 0 0,-24 7 389 0 0,18-8-1275 0 0,28-10-740 0 0,1 0-3943 0 0,0 0-1688 0 0</inkml:trace>
  <inkml:trace contextRef="#ctx0" brushRef="#br0" timeOffset="262.262">518 474 17247 0 0,'0'0'794'0'0,"0"0"-22"0"0,1 1-496 0 0,22 9 500 0 0,-21-9-378 0 0,6 12 1318 0 0,-7-11-1818 0 0,0 0-1 0 0,-1 0 0 0 0,1 0 1 0 0,0 0-1 0 0,0 0 0 0 0,0 0 1 0 0,0 0-1 0 0,1-1 0 0 0,-1 1 0 0 0,0 0 1 0 0,1-1-1 0 0,-1 1 0 0 0,2 0 103 0 0,-1 0-1431 0 0,1-1-191 0 0,11 1-9 0 0</inkml:trace>
  <inkml:trace contextRef="#ctx0" brushRef="#br0" timeOffset="526.237">855 334 14712 0 0,'0'0'672'0'0,"0"0"-10"0"0,-6 4-396 0 0,-13 12 91 0 0,0 1 0 0 0,-4 6-357 0 0,16-15 227 0 0,0 0 0 0 0,1 0 0 0 0,1 0 0 0 0,-1 1 0 0 0,1 0 0 0 0,1 0 0 0 0,-1 2-227 0 0,3-7 120 0 0,0 1 0 0 0,1-1-1 0 0,0 0 1 0 0,0 1 0 0 0,0-1 0 0 0,0 1-1 0 0,1-1 1 0 0,0 1 0 0 0,0 1-120 0 0,0-4 20 0 0,0-1 0 0 0,0 1 0 0 0,0 0 1 0 0,1 0-1 0 0,-1 0 0 0 0,1-1 1 0 0,0 1-1 0 0,-1 0 0 0 0,1-1 0 0 0,0 1 1 0 0,0-1-1 0 0,0 1 0 0 0,0-1 0 0 0,0 1 1 0 0,0-1-1 0 0,1 1 0 0 0,-1-1 0 0 0,0 0 1 0 0,1 0-1 0 0,-1 0 0 0 0,1 0 1 0 0,-1 0-1 0 0,1 0 0 0 0,-1 0 0 0 0,1 0-20 0 0,4 1 42 0 0,0 0-1 0 0,0 0 0 0 0,0-1 0 0 0,0 0 0 0 0,0 0 0 0 0,0 0 0 0 0,1-1 0 0 0,2 0-41 0 0,10-1 245 0 0,1 0-1 0 0,1-2-244 0 0,-7 1 101 0 0,1-1-1 0 0,-1 0 1 0 0,0-1 0 0 0,0-1 0 0 0,0 0 0 0 0,6-5-101 0 0,-12 7 48 0 0,-1-1 0 0 0,0-1 0 0 0,1 1 0 0 0,-2-1 0 0 0,1-1 0 0 0,-1 1 0 0 0,1-1 0 0 0,-2 0 0 0 0,1-1 0 0 0,-1 1 0 0 0,5-8-48 0 0,-8 10 0 0 0,0 0 1 0 0,-1 0-1 0 0,1 0 1 0 0,-1 0-1 0 0,0 0 1 0 0,0-1-1 0 0,0 1 1 0 0,-1-1-1 0 0,1 1 0 0 0,-1 0 1 0 0,0-1-1 0 0,0 1 1 0 0,-1-1-1 0 0,1 1 1 0 0,-1-1-1 0 0,0 1 1 0 0,0 0-1 0 0,-1 0 0 0 0,1-1 1 0 0,-1 1-1 0 0,-1-1 0 0 0,1 0-98 0 0,0 1-1 0 0,-1-1 1 0 0,1 1-1 0 0,-1 0 1 0 0,-1 0-1 0 0,1 0 1 0 0,0 0-1 0 0,-1 0 1 0 0,0 1-1 0 0,0 0 1 0 0,0 0-1 0 0,0 0 1 0 0,0 0-1 0 0,-1 0 1 0 0,1 1-1 0 0,-1 0 1 0 0,0 0-1 0 0,-2 0 99 0 0,-14-5-735 0 0,-3 0-5000 0 0,14 6-261 0 0</inkml:trace>
  <inkml:trace contextRef="#ctx0" brushRef="#br0" timeOffset="1056.63">1192 197 12608 0 0,'0'0'289'0'0,"7"-3"390"0"0,37-8-263 0 0,-41 10-281 0 0,0 0 1 0 0,1 0 0 0 0,-1 0 0 0 0,0 0 0 0 0,0 0 0 0 0,1 1 0 0 0,-1 0 0 0 0,1-1 0 0 0,-1 1 0 0 0,0 0 0 0 0,1 1-1 0 0,-1-1 1 0 0,1 1 0 0 0,-1 0 0 0 0,0-1 0 0 0,0 1 0 0 0,1 1 0 0 0,-1-1 0 0 0,0 0 0 0 0,0 1 0 0 0,0 0-1 0 0,0-1 1 0 0,-1 1 0 0 0,1 0 0 0 0,0 0 0 0 0,-1 1 0 0 0,1-1 0 0 0,-1 1 0 0 0,0 0-136 0 0,2 3 10 0 0,-4-5 6 0 0,0 0 0 0 0,1 0 0 0 0,-1 0 0 0 0,0 0 0 0 0,0 0 0 0 0,0 0 0 0 0,0 1 0 0 0,0-1 0 0 0,0 0 0 0 0,0 0 0 0 0,0 0 0 0 0,-1 0 0 0 0,1 0 0 0 0,0 0 0 0 0,-1 0 0 0 0,1 0 0 0 0,-1 0 0 0 0,1 0 0 0 0,-1 0 0 0 0,1 0 0 0 0,-1 0 0 0 0,1 0 0 0 0,-1 0 0 0 0,0 0 0 0 0,0 0-16 0 0,-1 1 28 0 0,0-1-1 0 0,-1 1 1 0 0,1-1-1 0 0,-1 0 1 0 0,1 0-1 0 0,-1 1 1 0 0,-2-1-28 0 0,-1 2 83 0 0,4-3-74 0 0,-11 7 33 0 0,13-6-101 0 0,12 8-15 0 0,5 2 80 0 0,8-2-2 0 0,-17-6 40 0 0,1 0-1 0 0,-1 0 1 0 0,-1 1-1 0 0,1 0 1 0 0,3 2-44 0 0,26 15 395 0 0,-31-19-282 0 0,-1 1-1 0 0,1 0 1 0 0,-1 0 0 0 0,1 0-1 0 0,-1 1 1 0 0,0 0 0 0 0,0 0-1 0 0,-1 0 1 0 0,3 4-113 0 0,6 9 673 0 0,-14-14-589 0 0,0 0 0 0 0,-1 0 0 0 0,1 0 0 0 0,-1 0 0 0 0,0 0 0 0 0,0 0 0 0 0,0-1 0 0 0,0 1 0 0 0,-1 0-84 0 0,2-2 38 0 0,-2 2 35 0 0,-1 1 0 0 0,0-1 1 0 0,1 0-1 0 0,-1 0 0 0 0,0-1 0 0 0,0 1 1 0 0,-1-1-1 0 0,1 0 0 0 0,-4 1-73 0 0,-44 14 111 0 0,26-10-72 0 0,0 0 8 0 0,0-2 1 0 0,1-1-1 0 0,-2-1 0 0 0,1-1-47 0 0,-13 2 56 0 0,14-9-1536 0 0,43-6-3089 0 0,-11 9 3099 0 0</inkml:trace>
  <inkml:trace contextRef="#ctx0" brushRef="#br0" timeOffset="1605.477">1114 53 9008 0 0,'0'0'413'0'0,"0"0"-10"0"0,0 0-177 0 0,4-7 1365 0 0,-3 5-1400 0 0,0 1 1 0 0,0-1-1 0 0,0 0 1 0 0,0 0-1 0 0,0 1 1 0 0,1-1-1 0 0,-1 1 1 0 0,0-1-1 0 0,1 1 1 0 0,-1 0-1 0 0,1-1 1 0 0,0 1-1 0 0,-1 0 1 0 0,1 0-1 0 0,0 0 1 0 0,0 0-1 0 0,0 1 1 0 0,-1-1-1 0 0,1 0 1 0 0,2 0-192 0 0,8-2 450 0 0,0 0 1 0 0,1 1 0 0 0,1 0-451 0 0,4-1 294 0 0,-5 1 144 0 0,0 0-1 0 0,0 1 1 0 0,0 0 0 0 0,0 2 0 0 0,0-1-1 0 0,6 2-437 0 0,-13-1-134 0 0,1 0 0 0 0,-1 1-1 0 0,0 0 1 0 0,0 0-1 0 0,0 0 1 0 0,0 1 0 0 0,0 0-1 0 0,0 0 1 0 0,-1 0-1 0 0,4 3 135 0 0,-7-4 13 0 0,0 0 0 0 0,0 0-1 0 0,0 0 1 0 0,0 1-1 0 0,0-1 1 0 0,-1 0-1 0 0,1 1 1 0 0,-1-1-1 0 0,0 1 1 0 0,1 0-1 0 0,-1-1 1 0 0,0 2-13 0 0,-1-3 7 0 0,0 1 1 0 0,1 0-1 0 0,-1 0 0 0 0,0 0 0 0 0,0 0 1 0 0,0-1-1 0 0,-1 1 0 0 0,1 0 0 0 0,0 0 1 0 0,-1 0-1 0 0,1 0 0 0 0,-1-1 1 0 0,1 1-1 0 0,-1 0 0 0 0,0-1 0 0 0,0 1 1 0 0,0 0-1 0 0,0-1 0 0 0,0 1 0 0 0,-1 0-7 0 0,-1 2 32 0 0,-1 0-1 0 0,0 0 0 0 0,0 0 0 0 0,0 0 0 0 0,-1-1 0 0 0,1 0 0 0 0,-1 0 0 0 0,-2 1-31 0 0,-44 19 252 0 0,19-9-138 0 0,11-5-1023 0 0,-1 0 1 0 0,-10 3 908 0 0,6-4-6301 0 0</inkml:trace>
  <inkml:trace contextRef="#ctx0" brushRef="#br0" timeOffset="2113.975">2062 225 3680 0 0,'0'0'284'0'0,"0"0"129"0"0,0 0 1239 0 0,2 4 2870 0 0,3 6-2445 0 0,-5-5-1783 0 0,0 0 0 0 0,0 1 1 0 0,0-1-1 0 0,-1 1 0 0 0,0-1 1 0 0,0 0-1 0 0,0 1 0 0 0,0-1 1 0 0,-1 0-1 0 0,0 0 0 0 0,0 0 1 0 0,-3 4-295 0 0,-7 15 688 0 0,-1 0 0 0 0,-1 0 1 0 0,-1-2-1 0 0,0 0 1 0 0,-2-1-1 0 0,-4 2-688 0 0,-38 36 325 0 0,-94 96 145 0 0,131-134-954 0 0,11-14-5332 0 0,4-1-537 0 0</inkml:trace>
  <inkml:trace contextRef="#ctx0" brushRef="#br0" timeOffset="2547.17">1987 283 14944 0 0,'0'0'340'0'0,"0"0"50"0"0,0 0 24 0 0,0 0-54 0 0,-2 17-145 0 0,-3 13 1406 0 0,0-10-1154 0 0,1 0-669 0 0,3-16 288 0 0,0 1-1 0 0,0 0 0 0 0,0-1 0 0 0,1 1 1 0 0,0 0-1 0 0,0-1 0 0 0,0 1 0 0 0,0 0 1 0 0,1 4-86 0 0,0-8 192 0 0,-1-1-22 0 0,0 0-2 0 0,0 0-13 0 0,1 2-58 0 0,1 0-87 0 0,0-1-1 0 0,0 1 1 0 0,0 0-1 0 0,1-1 0 0 0,-1 1 1 0 0,0-1-1 0 0,1 0 1 0 0,-1 0-1 0 0,1 0 0 0 0,-1 0 1 0 0,1 0-1 0 0,-1 0 1 0 0,1-1-1 0 0,0 1 0 0 0,-1-1 1 0 0,1 0-1 0 0,0 1 0 0 0,-1-1 1 0 0,1-1-1 0 0,0 1 1 0 0,-1 0-1 0 0,3-1-9 0 0,14-4 106 0 0,-15 4-84 0 0,0 0-1 0 0,0 0 1 0 0,0 0-1 0 0,0 0 0 0 0,0-1 1 0 0,0 0-1 0 0,-1 1 0 0 0,1-1 1 0 0,0-1-1 0 0,-1 1 0 0 0,1-1-21 0 0,11-9 0 0 0,-9 7-15 0 0,0 1 0 0 0,-1-1 0 0 0,1-1 0 0 0,2-3 15 0 0,23-22-128 0 0,-30 31 67 0 0,-1 1 54 0 0,0 1 0 0 0,0-1 0 0 0,1 1-1 0 0,-1-1 1 0 0,0 1 0 0 0,1-1 0 0 0,-1 0 0 0 0,1 1 0 0 0,0-1 0 0 0,-1 0-1 0 0,1 1 8 0 0,0 0 0 0 0,0 0-1 0 0,-1 1 1 0 0,1-1-1 0 0,-1 0 1 0 0,0 1-1 0 0,0-1 1 0 0,0 0-1 0 0,0 2 1 0 0,0-2 9 0 0,0 1 1 0 0,0 0-1 0 0,0-1 0 0 0,0 1 0 0 0,0 0 0 0 0,1-1 0 0 0,0 3-9 0 0,0-4 1 0 0,1 6 104 0 0,0-1 0 0 0,1 0 0 0 0,0 1 0 0 0,2 2-105 0 0,-3-7 51 0 0,-1 1 1 0 0,1-1-1 0 0,0 0 0 0 0,0 0 0 0 0,0 0 0 0 0,0 0 0 0 0,1 0 0 0 0,-1-1 1 0 0,0 1-1 0 0,1-1 0 0 0,-1 1 0 0 0,3 0-51 0 0,2 0 23 0 0,0 0-1 0 0,0 0 1 0 0,0-1 0 0 0,1 0-1 0 0,-1 0 1 0 0,0-1 0 0 0,0 0-1 0 0,1 0 1 0 0,-1-1 0 0 0,0 1 0 0 0,6-3-24 0 0,-6 2-223 0 0,15-6-2424 0 0,-13 3-4207 0 0</inkml:trace>
  <inkml:trace contextRef="#ctx0" brushRef="#br0" timeOffset="2971.85">2768 91 2304 0 0,'0'0'551'0'0,"0"0"1473"0"0,0 0 647 0 0,0 0 132 0 0,0 0-282 0 0,0 0-1265 0 0,0 0-558 0 0,0 0-112 0 0,0 0-31 0 0,-7 4 395 0 0,-62 25 738 0 0,53-20-1575 0 0,1 0 0 0 0,-1 1 0 0 0,1 0 0 0 0,1 2-1 0 0,0-1 1 0 0,1 2 0 0 0,0 0 0 0 0,1 0 0 0 0,0 1-1 0 0,1 1-112 0 0,9-12 11 0 0,0-1 0 0 0,0 1 0 0 0,1 0 0 0 0,-1 0 0 0 0,1 1 0 0 0,0-1 0 0 0,0 0 0 0 0,0 0 0 0 0,0 1 0 0 0,1-1 0 0 0,-1 0 0 0 0,1 1 0 0 0,0-1 0 0 0,0 0 0 0 0,0 1 0 0 0,1-1 0 0 0,-1 1-1 0 0,1-1 1 0 0,-1 0 0 0 0,1 0 0 0 0,0 1 0 0 0,1 1-11 0 0,1 1 16 0 0,0-1 0 0 0,1 1-1 0 0,-1-1 1 0 0,1 0 0 0 0,0 0-1 0 0,0 0 1 0 0,1 0 0 0 0,-1-1-1 0 0,1 1 1 0 0,0-1 0 0 0,3 2-16 0 0,43 27 802 0 0,12 5-802 0 0,-42-26 672 0 0,0 1 0 0 0,-1 0 0 0 0,0 2 0 0 0,16 17-672 0 0,-35-31 42 0 0,-1-1 1 0 0,0 1-1 0 0,0 0 0 0 0,1-1 0 0 0,-1 1 0 0 0,0 0 1 0 0,0 0-1 0 0,0-1 0 0 0,0 1 0 0 0,0 0 0 0 0,0 0 1 0 0,0 0-1 0 0,0-1 0 0 0,0 1 0 0 0,-1 0 0 0 0,1 0 1 0 0,0-1-1 0 0,0 1 0 0 0,-1 0 0 0 0,1 0-42 0 0,-8 2 27 0 0,0 0 0 0 0,0 0 0 0 0,0-1 0 0 0,0 0 0 0 0,0-1 0 0 0,-1 0 0 0 0,1 0 0 0 0,0 0 0 0 0,-7-1-27 0 0,-5 1 17 0 0,-61 3-1482 0 0,50-3-166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3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73 150 14544 0 0,'-14'12'1320'0'0,"10"-10"-1278"0"0,0 1 0 0 0,0 0 0 0 0,1 0 0 0 0,-1 1 0 0 0,1-1 0 0 0,0 1 0 0 0,0-1 0 0 0,0 1 0 0 0,0 0 0 0 0,1 0 0 0 0,0 0 0 0 0,-2 3-42 0 0,-1 7 137 0 0,3-9-115 0 0,0 0 1 0 0,1 0-1 0 0,-1 0 0 0 0,1 0 1 0 0,0 0-1 0 0,0 0 0 0 0,0 0 1 0 0,1 1-1 0 0,-1-1 0 0 0,2 0 0 0 0,-1 0 1 0 0,1 4-23 0 0,0-2 36 0 0,1 1 0 0 0,0-1 0 0 0,0 0-1 0 0,1 0 1 0 0,0-1 0 0 0,0 1 0 0 0,1 0 0 0 0,-1-1 0 0 0,1 0 0 0 0,1 0 0 0 0,-1 0 0 0 0,1 0-1 0 0,3 2-35 0 0,20 20 356 0 0,-17-16-75 0 0,0 0 0 0 0,1-1 0 0 0,1-1 0 0 0,1 1-281 0 0,-8-6 150 0 0,-1 0-1 0 0,1 0 0 0 0,-1 1 0 0 0,0-1 0 0 0,1 3-149 0 0,12 12 604 0 0,-17-19-402 0 0,-1-1-2 0 0,2 6-61 0 0,-2-5-87 0 0,1 0 0 0 0,-1 0 0 0 0,0 0 0 0 0,0 0 0 0 0,1 1 0 0 0,-1-1-1 0 0,0 0 1 0 0,0 0 0 0 0,0 0 0 0 0,0 0 0 0 0,0 0 0 0 0,0 1 0 0 0,0-1 0 0 0,0 0 0 0 0,-1 0-1 0 0,1 0 1 0 0,0 0 0 0 0,-1 0 0 0 0,1 0 0 0 0,-1 0 0 0 0,1 0 0 0 0,-1 0 0 0 0,0 0 0 0 0,1 0-1 0 0,-1 0 1 0 0,0 1-52 0 0,-1-1 5 0 0,1 1-1 0 0,0-1 1 0 0,-1 0-1 0 0,1 1 0 0 0,-1-1 1 0 0,0 0-1 0 0,1 0 1 0 0,-1 0-1 0 0,0 0 1 0 0,0 0-1 0 0,0 0 0 0 0,0-1 1 0 0,0 1-1 0 0,0 0 1 0 0,0-1-1 0 0,-1 0-4 0 0,-3 1-412 0 0,1-1 1 0 0,-1 0-1 0 0,1 0 0 0 0,-1 0 0 0 0,-4-2 412 0 0,-6-2-7179 0 0</inkml:trace>
  <inkml:trace contextRef="#ctx0" brushRef="#br0" timeOffset="300.642">49 186 14280 0 0,'11'-4'1528'0'0,"11"-1"-591"0"0,0-1 0 0 0,0 0 0 0 0,-1-2 0 0 0,0-1 0 0 0,-1 0 0 0 0,12-8-937 0 0,-3 2 501 0 0,1 1 1 0 0,16-4-502 0 0,128-47-1107 0 0,-144 55-6499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1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26 3680 0 0,'13'-3'392'0'0,"16"-2"2586"0"0,0 2 0 0 0,1 1-2978 0 0,31-4 3654 0 0,-22 2-3027 0 0,0 2 0 0 0,8 2-627 0 0,-34 0 26 0 0,-1 1 0 0 0,1 1 0 0 0,7 2-26 0 0,-12-3 2 0 0,1 0-2 0 0</inkml:trace>
  <inkml:trace contextRef="#ctx0" brushRef="#br0" timeOffset="297.234">8 123 8752 0 0,'-8'1'1206'0'0,"12"0"367"0"0,13 0-592 0 0,83-8-69 0 0,-31 3-159 0 0,245-4 689 0 0,-311 8-1432 0 0,56 2 81 0 0,-36-2-75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11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148 117 3224 0 0,'0'0'143'0'0,"5"-7"26"0"0,-4 5 3 0 0,1 0 0 0 0,-1-1 0 0 0,-1 1 0 0 0,1-1 0 0 0,0 1 0 0 0,0-1 1 0 0,-1-1-173 0 0,6-16 1761 0 0,6 2 3831 0 0,-11 17-4926 0 0,-1 1-104 0 0,10-2 2344 0 0,-9 2-2898 0 0,-1 0 1 0 0,1-1-1 0 0,-1 1 1 0 0,1 0 0 0 0,-1 0-1 0 0,0 0 1 0 0,1 0-1 0 0,-1 0 1 0 0,1 0-1 0 0,-1 0 1 0 0,1 0 0 0 0,-1 0-1 0 0,1 0 1 0 0,-1 0-1 0 0,1 0 1 0 0,-1 1 0 0 0,1-1-1 0 0,-1 0 1 0 0,0 0-1 0 0,1 0 1 0 0,-1 1-1 0 0,1-1 1 0 0,-1 0 0 0 0,0 0-1 0 0,1 1 1 0 0,-1-1-1 0 0,0 0 1 0 0,1 1 0 0 0,-1-1-1 0 0,0 1 1 0 0,1-1-1 0 0,-1 0 1 0 0,0 1-1 0 0,0-1-8 0 0,3 3 23 0 0,0 1-1 0 0,-1-1 0 0 0,0 0 0 0 0,0 1 0 0 0,0-1 0 0 0,0 1 1 0 0,0-1-1 0 0,-1 1 0 0 0,0 0 0 0 0,1 0 0 0 0,-1 0 0 0 0,-1 0 0 0 0,1-1 1 0 0,-1 1-1 0 0,1 0 0 0 0,-1 1-22 0 0,-1 7 126 0 0,0 1 0 0 0,0 0 1 0 0,-1-1-1 0 0,-2 6-126 0 0,-2 12 148 0 0,-14 41 244 0 0,19-61-372 0 0,-1 9 536 0 0,2-17-428 0 0,2-1 23 0 0,4 5 26 0 0,-5-5-126 0 0,0 0 1 0 0,0 0-1 0 0,0 0 0 0 0,0 1 0 0 0,1-1 0 0 0,-1 0 0 0 0,0-1 0 0 0,1 1 0 0 0,-1 0 0 0 0,1 0 0 0 0,-1-1 0 0 0,1 1 0 0 0,-1 0-51 0 0,10 1 166 0 0,-1 0 0 0 0,0-1 0 0 0,0 0 0 0 0,1-1 0 0 0,-1 0 0 0 0,1 0 0 0 0,-1-1 0 0 0,7-2-166 0 0,26-5 915 0 0,20 0-915 0 0,-17 6 53 0 0,11 0-381 0 0,-49 1-874 0 0,-1-1 0 0 0,0 0 0 0 0,7-2 1202 0 0,-6-1-1721 0 0</inkml:trace>
  <inkml:trace contextRef="#ctx0" brushRef="#br0" timeOffset="293.703">777 0 6448 0 0,'0'0'498'0'0,"0"0"-60"0"0,0 0 962 0 0,0 0 450 0 0,0 0 94 0 0,3 8 586 0 0,-2-3-2374 0 0,-1-1 1 0 0,1 1-1 0 0,-1-1 1 0 0,0 0-1 0 0,0 1 1 0 0,-1-1-1 0 0,1 1 1 0 0,-1-1-1 0 0,0 1 1 0 0,-1-1-1 0 0,1 0 1 0 0,-2 3-157 0 0,-3 8 630 0 0,-2-1 1 0 0,-7 13-631 0 0,-8 13 627 0 0,11-18-357 0 0,0-1 0 0 0,-8 9-270 0 0,6-9 260 0 0,0 1-1 0 0,-1 5-259 0 0,8-14-16 0 0,-1 0-1 0 0,-6 8 17 0 0,6-11 83 0 0,2 1 0 0 0,-1-1 0 0 0,-4 12-83 0 0,11-22-422 0 0,-1 4 1214 0 0,3-2-6866 0 0,5 1 4293 0 0</inkml:trace>
  <inkml:trace contextRef="#ctx0" brushRef="#br0" timeOffset="582.913">1143 128 13536 0 0,'0'0'306'0'0,"0"0"46"0"0,-10 0 458 0 0,5 2-783 0 0,0 0 0 0 0,0 0 0 0 0,0 0 0 0 0,0 1 0 0 0,0 0 0 0 0,1 0 0 0 0,-1 0 0 0 0,1 0 0 0 0,-1 1-27 0 0,-17 12 314 0 0,9-6 902 0 0,-1 1 1 0 0,-2 3-1217 0 0,-14 10 859 0 0,27-21-858 0 0,0-1 0 0 0,0 1 1 0 0,0 0-1 0 0,0 0 0 0 0,1 0 1 0 0,-1 0-1 0 0,1 0 0 0 0,0 1 1 0 0,0-1-1 0 0,0 1 0 0 0,0-1 1 0 0,0 1-1 0 0,1 0 0 0 0,0-1 1 0 0,0 1-1 0 0,0 0 0 0 0,0 3-1 0 0,1-7 16 0 0,0 1-1 0 0,0-1 1 0 0,0 1-1 0 0,1-1 1 0 0,-1 1 0 0 0,0-1-1 0 0,0 1 1 0 0,1-1-1 0 0,-1 1 1 0 0,0-1-1 0 0,1 1 1 0 0,-1-1-1 0 0,1 0 1 0 0,-1 1-1 0 0,1-1 1 0 0,-1 0-1 0 0,1 1-15 0 0,1 1 52 0 0,0 1 21 0 0,1 0-1 0 0,0 0 0 0 0,0 0 1 0 0,0-1-1 0 0,0 1 0 0 0,0-1 1 0 0,1 1-1 0 0,-1-1 0 0 0,1 0 1 0 0,-1-1-1 0 0,1 1 0 0 0,0-1 1 0 0,-1 1-1 0 0,1-1 0 0 0,0 0 0 0 0,0 0 1 0 0,0-1-1 0 0,1 1-72 0 0,15 1 346 0 0,0-1 1 0 0,0 0-1 0 0,6-2-346 0 0,0 0 211 0 0,99-5 49 0 0,-106 5-337 0 0,-1-2-121 0 0,5 0-5932 0 0,-8 3-572 0 0</inkml:trace>
  <inkml:trace contextRef="#ctx0" brushRef="#br0" timeOffset="998.561">62 696 5984 0 0,'-8'2'445'0'0,"-26"6"-393"0"0,15 1 4547 0 0,18-9-4173 0 0,54 1 2100 0 0,-42-2-2081 0 0,0 1 1 0 0,-1 0 0 0 0,5 2-446 0 0,17-1 639 0 0,68-2 1856 0 0,40-9-2495 0 0,48-9 1040 0 0,249-25 422 0 0,-232 30-1278 0 0,-99 6-51 0 0,47-4-8 0 0,20 2-20 0 0,-38 4 312 0 0,-84 1-535 0 0,24-1-1078 0 0,4 3 1196 0 0,-44 3-3938 0 0,-34 0 1933 0 0,-1 0-11 0 0</inkml:trace>
  <inkml:trace contextRef="#ctx0" brushRef="#br0" timeOffset="1392.249">88 951 14712 0 0,'0'0'332'0'0,"0"0"50"0"0,0 0 25 0 0,0 0-48 0 0,4 6-223 0 0,-3-3-96 0 0,1 1 1 0 0,-1-1-1 0 0,1 0 1 0 0,-1 0-1 0 0,0 1 1 0 0,0-1-1 0 0,-1 0 1 0 0,1 1-1 0 0,-1-1 1 0 0,1 1-1 0 0,-1 1-40 0 0,-3 44 1481 0 0,0-14-752 0 0,2-11-248 0 0,-1-1-1 0 0,-4 15-480 0 0,0 11 247 0 0,1-24-176 0 0,1 11-70 0 0,4-25-176 0 0,-1-9 79 0 0,1 0 1 0 0,0 0-1 0 0,0 1 0 0 0,0-1 1 0 0,0 0-1 0 0,0 0 1 0 0,1 0-1 0 0,-1 1 0 0 0,1-1 1 0 0,-1 0-1 0 0,1 0 0 0 0,0 0 1 0 0,0 0-1 0 0,0 0 0 0 0,0 0 1 0 0,0 0-1 0 0,0 0 0 0 0,0 0 1 0 0,1-1-1 0 0,-1 1 0 0 0,1 0 96 0 0,2 3-2169 0 0,-4-4-3757 0 0</inkml:trace>
  <inkml:trace contextRef="#ctx0" brushRef="#br0" timeOffset="1653.149">282 1178 12528 0 0,'1'-1'281'0'0,"6"-4"-120"0"0,0 0 1 0 0,1 1-1 0 0,0 0 1 0 0,0 0-1 0 0,0 0 1 0 0,0 1-1 0 0,1 0-161 0 0,5-2 25 0 0,2 0 537 0 0,0 1 1 0 0,0 0 0 0 0,0 2 0 0 0,0 0 0 0 0,1 0 0 0 0,9 2-563 0 0,19-3 948 0 0,-35 2-912 0 0,0 1 0 0 0,0 1 0 0 0,-1-1 0 0 0,1 2 1 0 0,0-1-1 0 0,-1 1 0 0 0,1 1 0 0 0,6 2-36 0 0,21 4-361 0 0,-25-7-4370 0 0,-5-1-1059 0 0</inkml:trace>
  <inkml:trace contextRef="#ctx0" brushRef="#br0" timeOffset="1834.787">806 971 2760 0 0,'6'6'627'0'0,"1"2"2592"0"0,14 19 4642 0 0,-20-25-7723 0 0,0-1 1 0 0,0 1-1 0 0,0 0 0 0 0,-1-1 0 0 0,1 1 0 0 0,-1 0 0 0 0,1-1 1 0 0,-1 1-1 0 0,0 0 0 0 0,1 1-138 0 0,4 53 2896 0 0,-6-29-2152 0 0,-2 0-1 0 0,-1 1-743 0 0,2-14-2 0 0,-4 8 89 0 0,5-19-55 0 0,0 0 0 0 0,0 1 0 0 0,0-1 0 0 0,0 1 0 0 0,1-1 0 0 0,-1 1-32 0 0,1-3 113 0 0,-2 2 63 0 0,2-3-177 0 0,0 0 1 0 0,0 1-1 0 0,0-1 0 0 0,0 0 0 0 0,-1 0 0 0 0,1 0 0 0 0,0 1 1 0 0,0-1-1 0 0,0 0 0 0 0,0 0 0 0 0,0 0 0 0 0,0 0 0 0 0,-1 0 1 0 0,1 1-1 0 0,0-1 0 0 0,0 0 0 0 0,0 0 0 0 0,0 0 0 0 0,-1 0 1 0 0,1 0-1 0 0,0 0 0 0 0,0 0 0 0 0,0 1 0 0 0,-1-1 0 0 0,1 0 1 0 0,0 0-1 0 0,0 0 0 0 0,0 0 0 0 0,-1 0 0 0 0,1 0 0 0 0,0 0 1 0 0,0 0-1 0 0,0 0 0 0 0,-1 0 0 0 0,1 0 0 0 0,0 0 0 0 0,0 0 1 0 0,0-1-1 0 0,-1 1 0 0 0,1 0 0 0 0,0 0 0 0 0,0 0 0 0 0,0 0 1 0 0,-1 0-1 0 0,1 0 1 0 0,-2-2-164 0 0,0 1 0 0 0,1-1 1 0 0,-1 1-1 0 0,0-1 0 0 0,1 0 1 0 0,-1 1-1 0 0,1-1 0 0 0,0 0 1 0 0,-1 0-1 0 0,1 0 0 0 0,0 0 1 0 0,0 0-1 0 0,0 0 0 0 0,1-1 1 0 0,-1 1-1 0 0,0-1 164 0 0,0-4-1100 0 0,-1 0 0 0 0,2 1 0 0 0,-1-1 0 0 0,1 0 0 0 0,-1 0 1100 0 0,1-8-4882 0 0</inkml:trace>
  <inkml:trace contextRef="#ctx0" brushRef="#br0" timeOffset="2209.176">902 876 4144 0 0,'32'-10'3992'0'0,"26"-5"-3992"0"0,-45 12 986 0 0,-1 1 0 0 0,0 1 0 0 0,0 0 0 0 0,1 1 1 0 0,-1 0-1 0 0,8 2-986 0 0,-15-1 335 0 0,0 0 0 0 0,0 0 1 0 0,-1 0-1 0 0,1 1 0 0 0,-1 0 0 0 0,1 0 1 0 0,2 1-336 0 0,-5-2 112 0 0,-1 1 0 0 0,1-1 0 0 0,0 0 0 0 0,0 0 0 0 0,0 1 0 0 0,-1-1 0 0 0,1 1 0 0 0,-1 0 0 0 0,1-1 0 0 0,-1 1 0 0 0,0 0 0 0 0,0 0 1 0 0,0 0-1 0 0,0-1 0 0 0,0 1 0 0 0,0 1 0 0 0,0 0-112 0 0,0-1 39 0 0,-1-1-1 0 0,0 0 1 0 0,0 1 0 0 0,0-1 0 0 0,-1 1 0 0 0,1-1-1 0 0,0 0 1 0 0,0 1 0 0 0,-1-1 0 0 0,1 1-1 0 0,-1-1 1 0 0,1 0 0 0 0,-1 0 0 0 0,0 1 0 0 0,0-1-1 0 0,1 0 1 0 0,-1 0 0 0 0,0 0 0 0 0,0 0 0 0 0,0 0-1 0 0,0 0-38 0 0,-26 21 485 0 0,18-15-330 0 0,-9 7-92 0 0,-1-2 0 0 0,0 0 0 0 0,-1-2 0 0 0,-6 3-63 0 0,-4 2 143 0 0,-12 8-143 0 0,14-5 24 0 0,19-11 30 0 0,8-4-57 0 0,1-2 5 0 0,-2 3-2 0 0,3 0-12 0 0,1-2 11 0 0,-1-1 0 0 0,1 0 0 0 0,-1 1 0 0 0,1-1 0 0 0,-1 0 0 0 0,1 0 0 0 0,0 0-1 0 0,0 0 1 0 0,0 0 0 0 0,-1-1 0 0 0,1 1 0 0 0,0-1 0 0 0,0 1 0 0 0,0-1 0 0 0,0 1-1 0 0,0-1 1 0 0,0 0 0 0 0,0 0 0 0 0,1 0 1 0 0,17 4 155 0 0,27 8 279 0 0,-35-10-297 0 0,0 1 0 0 0,0 1 0 0 0,11 4-137 0 0,52 23 217 0 0,-71-29-217 0 0,6 4 0 0 0,8 8 0 0 0,-17-13-236 0 0,1 0-1 0 0,-1 0 0 0 0,0 0 0 0 0,1 0 1 0 0,-1 0-1 0 0,1-1 0 0 0,0 1 0 0 0,-1 0 0 0 0,1-1 1 0 0,-1 1-1 0 0,1-1 0 0 0,0 0 0 0 0,-1 0 1 0 0,1 0-1 0 0,0 1 0 0 0,0-2 0 0 0,-1 1 1 0 0,1 0-1 0 0,0 0 237 0 0,0-1-1557 0 0</inkml:trace>
  <inkml:trace contextRef="#ctx0" brushRef="#br0" timeOffset="2405.269">1295 1076 13272 0 0,'8'-3'642'0'0,"15"-4"48"0"0,-14 4-615 0 0,1 0 1 0 0,-1 0-1 0 0,1 1 1 0 0,0 0-1 0 0,0 1 1 0 0,8-1-76 0 0,34 0 2814 0 0,10-3-2814 0 0,-51 5 294 0 0,1 0 0 0 0,-1 0 0 0 0,0 1 0 0 0,1 1-294 0 0,10 1 351 0 0,-4-1-98 0 0,-1 0-729 0 0,-5-1-4794 0 0,-12-1-707 0 0</inkml:trace>
  <inkml:trace contextRef="#ctx0" brushRef="#br0" timeOffset="2586.784">1505 892 11864 0 0,'0'0'266'0'0,"0"0"44"0"0,0 0 12 0 0,0 0-34 0 0,0 2-189 0 0,19 58 2664 0 0,-8 15 506 0 0,-10-60-3110 0 0,0 1-1 0 0,-2 0 1 0 0,0 0 0 0 0,-1 2-159 0 0,-2 40 223 0 0,4-55-219 0 0,0 0 0 0 0,0 0 0 0 0,1 0 0 0 0,-1 0 0 0 0,1 0 0 0 0,0 0 0 0 0,0 0 0 0 0,0-1 0 0 0,0 1 0 0 0,1 1-4 0 0,-2-3-72 0 0,1 0 1 0 0,-1 0-1 0 0,1 0 1 0 0,0-1 0 0 0,0 1-1 0 0,-1 0 1 0 0,1 0-1 0 0,0 0 1 0 0,0-1-1 0 0,0 1 1 0 0,0 0 0 0 0,0-1-1 0 0,0 1 1 0 0,0-1-1 0 0,0 1 1 0 0,0-1 0 0 0,0 1-1 0 0,0-1 1 0 0,0 0-1 0 0,0 0 1 0 0,0 1 0 0 0,1-1-1 0 0,-1 0 1 0 0,0 0-1 0 0,0 0 1 0 0,0 0-1 0 0,0 0 1 0 0,0-1 0 0 0,1 1-1 0 0,-1 0 1 0 0,0-1 71 0 0,11-2-1601 0 0</inkml:trace>
  <inkml:trace contextRef="#ctx0" brushRef="#br0" timeOffset="2982.44">2098 845 2760 0 0,'3'9'3085'0'0,"-2"-7"-2109"0"0,0 0 1 0 0,0 0-1 0 0,0 0 0 0 0,0 0 0 0 0,0 0 0 0 0,-1 0 1 0 0,1 1-1 0 0,0-1 0 0 0,-1 0 0 0 0,0 0 1 0 0,1 2-977 0 0,-2-1 124 0 0,1 0 1 0 0,0 0-1 0 0,-1 1 1 0 0,1-1 0 0 0,-1 0-1 0 0,0 0 1 0 0,0 1 0 0 0,0-1-1 0 0,0 0 1 0 0,-1 0-1 0 0,1 0 1 0 0,-1-1 0 0 0,0 1-1 0 0,0 0 1 0 0,0-1 0 0 0,0 1-1 0 0,0-1 1 0 0,-1 1-1 0 0,-1 0-124 0 0,-14 13 412 0 0,-8 7-10 0 0,-1-1-1 0 0,-1-1 0 0 0,-6 2-401 0 0,24-18 59 0 0,1-1-1 0 0,-1 0 0 0 0,0 0 1 0 0,-1-1-59 0 0,-11 4 94 0 0,15-5-58 0 0,1-1 0 0 0,-1 0-1 0 0,1 0 1 0 0,-1-1 0 0 0,0 1-1 0 0,0-2 1 0 0,1 1 0 0 0,-6-2-36 0 0,11 2-10 0 0,-1 0 0 0 0,1 0 1 0 0,0-1-1 0 0,-1 1 1 0 0,1 0-1 0 0,0-1 0 0 0,0 0 1 0 0,-1 1-1 0 0,1-1 0 0 0,0 0 1 0 0,0 1-1 0 0,0-1 1 0 0,0 0-1 0 0,0 0 0 0 0,0 0 1 0 0,0 0-1 0 0,0 0 0 0 0,0 0 1 0 0,1 0-1 0 0,-1 0 1 0 0,0 0-1 0 0,1-1 0 0 0,-1 1 1 0 0,0 0 9 0 0,0-3-56 0 0,0 1 0 0 0,0 0 0 0 0,0-1 1 0 0,0 1-1 0 0,1-1 0 0 0,0 1 0 0 0,-1-1 0 0 0,1-1 56 0 0,0 2-52 0 0,0 0 0 0 0,0 0-1 0 0,1-1 1 0 0,-1 1 0 0 0,1 0-1 0 0,0 0 1 0 0,0 0-1 0 0,0 0 1 0 0,0 0 0 0 0,0 0-1 0 0,0 0 1 0 0,1 0 0 0 0,0 0-1 0 0,-1 0 1 0 0,1 1-1 0 0,0-1 1 0 0,1 1 0 0 0,-1-1-1 0 0,0 1 1 0 0,0 0 0 0 0,1 0-1 0 0,0 0 1 0 0,-1 0 0 0 0,1 1-1 0 0,0-1 1 0 0,0 1-1 0 0,0-1 1 0 0,0 1 0 0 0,0 0-1 0 0,0 0 1 0 0,0 0 0 0 0,0 1-1 0 0,0-1 1 0 0,1 1-1 0 0,-1 0 1 0 0,2 0 52 0 0,1 0 43 0 0,-1 0 1 0 0,1 1-1 0 0,0 0 1 0 0,0 0-1 0 0,-1 0 0 0 0,1 1 1 0 0,-1 0-1 0 0,1 0 1 0 0,-1 0-1 0 0,0 1 0 0 0,0-1 1 0 0,0 1-1 0 0,4 3-43 0 0,6 4 85 0 0,-3-3 66 0 0,0 0 0 0 0,-1 1 1 0 0,0 1-1 0 0,0 0 0 0 0,5 5-151 0 0,-14-10 0 0 0,1-1 0 0 0,0 0 0 0 0,0 0 0 0 0,1 0 0 0 0,-1-1 0 0 0,1 1 0 0 0,-1-1 0 0 0,1 0 0 0 0,0 0 0 0 0,0 0 0 0 0,14 7-3233 0 0,-17-9 2059 0 0</inkml:trace>
  <inkml:trace contextRef="#ctx0" brushRef="#br0" timeOffset="3329.517">2269 779 13416 0 0,'0'0'298'0'0,"0"0"46"0"0,0 0 24 0 0,0 0-37 0 0,11 12-139 0 0,-9-6 49 0 0,0 1 0 0 0,0 0 0 0 0,-1-1 1 0 0,1 1-1 0 0,-2 0 0 0 0,1 0 0 0 0,-1 0 0 0 0,0 0 0 0 0,0 0 0 0 0,-1 0 1 0 0,0 0-1 0 0,0 0 0 0 0,-1-1 0 0 0,1 1 0 0 0,-2 0 0 0 0,0 2-241 0 0,-25 86 1206 0 0,27-90-1192 0 0,-1 0 1 0 0,1 1 0 0 0,0-1 0 0 0,0 0 0 0 0,0 0-1 0 0,1 1 1 0 0,0-1 0 0 0,0 0 0 0 0,0 0-1 0 0,1 1 1 0 0,0-1 0 0 0,0 0 0 0 0,0 0-1 0 0,2 5-14 0 0,-2-8 21 0 0,0-1 0 0 0,0 1 0 0 0,0 0 1 0 0,1-1-1 0 0,-1 1 0 0 0,0-1 0 0 0,1 1 0 0 0,-1-1 0 0 0,1 0 0 0 0,0 0 0 0 0,-1 1 0 0 0,1-1 0 0 0,0 0 0 0 0,0-1 0 0 0,0 1 0 0 0,0 0 0 0 0,0 0 0 0 0,-1-1 0 0 0,1 1 0 0 0,0-1 0 0 0,0 0 0 0 0,1 0 0 0 0,-1 1-21 0 0,9-1 211 0 0,-1 1 1 0 0,1-1-1 0 0,9-2-211 0 0,-15 2 30 0 0,163-16 657 0 0,-148 14-1139 0 0,0 0 0 0 0,0-2 0 0 0,16-4 452 0 0,-23 2-932 0 0,0-3-11 0 0</inkml:trace>
  <inkml:trace contextRef="#ctx0" brushRef="#br0" timeOffset="3758.668">2652 496 5064 0 0,'0'0'389'0'0,"0"0"-88"0"0,0 0 558 0 0,0 0 270 0 0,0 0 58 0 0,0 0-75 0 0,-3 0 228 0 0,-18 0-114 0 0,3-1 94 0 0,-1 2 1 0 0,-13 1-1321 0 0,-134 19 1543 0 0,-77 7-1130 0 0,136-22-5229 0 0,58-2-508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2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107 141 11376 0 0,'0'-6'139'0'0,"1"1"0"0"0,0 0 0 0 0,1 0 1 0 0,-1 0-1 0 0,1 0 0 0 0,0 0 1 0 0,0 0-1 0 0,1 0 0 0 0,1-3-139 0 0,-1 4-21 0 0,0-3 19 0 0,-2 6 7 0 0,-1-1 0 0 0,1 1 0 0 0,0-1 0 0 0,0 1 0 0 0,0 0 0 0 0,0-1 0 0 0,0 1 0 0 0,0 0 0 0 0,0 0 0 0 0,0 0 0 0 0,1-1-5 0 0,12-11 64 0 0,-12 11-5 0 0,-1 0 0 0 0,1 0 0 0 0,0 1 0 0 0,-1-1 0 0 0,1 0 0 0 0,0 1 0 0 0,0 0 0 0 0,0-1 0 0 0,0 1 0 0 0,0 0 0 0 0,1 0 0 0 0,-1 0 1 0 0,0 1-1 0 0,1-1-59 0 0,15-6 469 0 0,-15 5-409 0 0,-1 1-1 0 0,1 0 0 0 0,0 0 0 0 0,0 0 1 0 0,0 0-1 0 0,-1 0 0 0 0,1 0 1 0 0,1 1-60 0 0,35-5 936 0 0,-29 3-675 0 0,0 0 0 0 0,0 1 1 0 0,1 1-1 0 0,-1 0 0 0 0,0 0 0 0 0,8 2-261 0 0,-6-1 204 0 0,-9-1-53 0 0,1 0-1 0 0,-1 1 1 0 0,0-1-1 0 0,0 1 1 0 0,0-1-1 0 0,0 1 1 0 0,0 0-1 0 0,0 0 1 0 0,0 1-1 0 0,0-1 1 0 0,0 0-1 0 0,0 1 1 0 0,0 0 0 0 0,-1 0-1 0 0,1-1 1 0 0,-1 2-1 0 0,2 0-150 0 0,0 2 109 0 0,-3-4-107 0 0,0-1 0 0 0,0 1 0 0 0,0 0 0 0 0,0 0 0 0 0,0 1-1 0 0,0-1 1 0 0,0 0 0 0 0,-1 0 0 0 0,1 0 0 0 0,0 0 0 0 0,-1 1-1 0 0,1-1 1 0 0,-1 0 0 0 0,1 1 0 0 0,-1-1 0 0 0,0 1 0 0 0,1-1-1 0 0,-1 0 1 0 0,0 1 0 0 0,0-1 0 0 0,0 1 0 0 0,0-1 0 0 0,0 0 0 0 0,0 1-1 0 0,-1-1 1 0 0,1 1 0 0 0,0-1 0 0 0,-1 0 0 0 0,1 1-2 0 0,-3 3-96 0 0,2-4 38 0 0,0 1 0 0 0,0-1 0 0 0,0 1 1 0 0,1-1-1 0 0,-1 1 0 0 0,1 0 0 0 0,-1-1 0 0 0,1 1 0 0 0,-1 0 0 0 0,1-1 0 0 0,0 1 1 0 0,0 0-1 0 0,0 0 58 0 0,1 5-206 0 0,-1-6 164 0 0,0 1-1 0 0,0-1 0 0 0,1 1 1 0 0,-1-1-1 0 0,0 1 1 0 0,0-1-1 0 0,0 0 1 0 0,-1 1-1 0 0,1-1 0 0 0,0 1 1 0 0,0-1-1 0 0,-1 1 1 0 0,1-1-1 0 0,-1 0 1 0 0,1 1-1 0 0,-1-1 0 0 0,0 0 1 0 0,1 0 42 0 0,-11 17-84 0 0,5-9 136 0 0,1 0-1 0 0,0 0 0 0 0,-2 7-51 0 0,-2 5 151 0 0,-2 0 0 0 0,-9 15-151 0 0,5-10 268 0 0,-5 14-268 0 0,-66 132 1282 0 0,81-160-1242 0 0,-12 28 63 0 0,16-37-101 0 0,0 0 0 0 0,0 0 0 0 0,0 0 0 0 0,1 0 0 0 0,-1 0 0 0 0,1 0 0 0 0,0 0 0 0 0,0 0 0 0 0,0 0-1 0 0,1 1 1 0 0,-1 1-2 0 0,3 9 25 0 0,-2-12-16 0 0,-1 0 0 0 0,0 1-1 0 0,1-1 1 0 0,0 0 0 0 0,-1 0 0 0 0,1 0-1 0 0,0 0 1 0 0,0 0 0 0 0,0 0-1 0 0,0 0 1 0 0,0 0 0 0 0,1 0-1 0 0,-1-1 1 0 0,0 1-9 0 0,3 2 37 0 0,0-1 1 0 0,1 1-1 0 0,-1-1 0 0 0,1 0 1 0 0,-1 0-1 0 0,1-1 0 0 0,0 1 1 0 0,0-1-1 0 0,1 0-37 0 0,8 3 125 0 0,1-2 1 0 0,9 2-126 0 0,-14-3 34 0 0,2 0-63 0 0,0-1 0 0 0,0-1 0 0 0,0 0 0 0 0,6-1 29 0 0,12 0-1093 0 0,-10-2 74 0 0,-13 4 285 0 0,-5 0 584 0 0,15-3-655 0 0,-16 2 602 0 0,-1 0 78 0 0,0 0 18 0 0,0 0 9 0 0,0 0 22 0 0,-3 1 11 0 0,1 1 54 0 0,0-2 6 0 0,1 1 0 0 0,0 0 1 0 0,-1-1-1 0 0,1 1 0 0 0,0 0 0 0 0,0 0 0 0 0,0 0 1 0 0,0 0-1 0 0,0 0 0 0 0,0 0 0 0 0,0 0 0 0 0,0 0 0 0 0,0 0 1 0 0,0 1-1 0 0,0-1 0 0 0,1 0 0 0 0,-1 1 0 0 0,0-1 1 0 0,1 0-1 0 0,-1 2 5 0 0,1-2 14 0 0,-1 1-1 0 0,1-1 1 0 0,-1 1 0 0 0,0-1-1 0 0,0 0 1 0 0,1 1 0 0 0,-1-1 0 0 0,0 0-1 0 0,0 1 1 0 0,0-1 0 0 0,0 0 0 0 0,-1 0-1 0 0,1 0-13 0 0,-10 14 183 0 0,7 1 442 0 0,-3 7 417 0 0,-1-10-595 0 0,6-8-400 0 0,-1 0 1 0 0,0 0 0 0 0,1-1 0 0 0,0 1-1 0 0,0 1 1 0 0,0-1 0 0 0,1 0-1 0 0,0 0 1 0 0,0 1 0 0 0,0 2-48 0 0,0-1 10 0 0,0-1 0 0 0,-1 1 1 0 0,0 0-1 0 0,0-1 1 0 0,0 1-11 0 0,-1-2 2 0 0,2 1 1 0 0,-1-1 0 0 0,1 0 0 0 0,-1 1 0 0 0,1-1 0 0 0,1 1 0 0 0,-1-1-1 0 0,1 6-2 0 0,-1 38-298 0 0,0-34-21 0 0,1-1 0 0 0,0 0-1 0 0,2 3 320 0 0,14 109-480 0 0,-13-113 514 0 0,0 0-1 0 0,0 0 1 0 0,4 7-34 0 0,-2-8 69 0 0,-2 0 0 0 0,1 0 0 0 0,-2 1-1 0 0,1 5-68 0 0,7 29 278 0 0,-8-37-168 0 0,0-1 0 0 0,0 0 1 0 0,0 1-1 0 0,-1 0 0 0 0,-1-1 0 0 0,0 1 1 0 0,0 6-111 0 0,-2 2 355 0 0,0 0 1 0 0,2 11-356 0 0,0-25 31 0 0,0 2 45 0 0,-1 1 1 0 0,0 0-1 0 0,0 0 0 0 0,-1 0 0 0 0,0-1 0 0 0,-1 3-76 0 0,1-1 96 0 0,-1 1-1 0 0,1 0 1 0 0,-1 7-96 0 0,2 9 127 0 0,0-13-62 0 0,0 1 1 0 0,-2 12-66 0 0,2-22 13 0 0,0 0 0 0 0,0 1-1 0 0,0-1 1 0 0,0 0 0 0 0,0 0 0 0 0,-1 0 0 0 0,1 0-1 0 0,-1 0 1 0 0,0 0 0 0 0,0 0 0 0 0,0-1 0 0 0,0 1-1 0 0,-1 0-12 0 0,-20 21 205 0 0,19-18-126 0 0,-2 0 0 0 0,1 0 0 0 0,-1-1-1 0 0,-3 3-78 0 0,-5 2 104 0 0,-3 3 48 0 0,-2-1 0 0 0,-6 4-152 0 0,7-7 79 0 0,0 0-1 0 0,-1-1 1 0 0,0 0-1 0 0,-1-2 0 0 0,0 0 1 0 0,0-1-1 0 0,0-2 1 0 0,0 0-1 0 0,0 0 0 0 0,-5-2-78 0 0,24-1-93 0 0,0 0 0 0 0,-1-1-1 0 0,1 1 1 0 0,0 0 0 0 0,0-1 0 0 0,0 1-1 0 0,-1-1 1 0 0,1 1 0 0 0,0-1 0 0 0,0 0-1 0 0,0 1 1 0 0,0-1 0 0 0,0 0-1 0 0,0 0 1 0 0,0 0 0 0 0,0 0 0 0 0,0 0-1 0 0,0 0 1 0 0,1 0 0 0 0,-1 0 0 0 0,0 0-1 0 0,1 0 1 0 0,-2-1 93 0 0,2-3-1879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26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12896 0 0,'4'0'1338'0'0,"1"0"-1040"0"0,0 1 1 0 0,-1 0-1 0 0,1 0 0 0 0,0 0 0 0 0,3 2-298 0 0,22 4 2513 0 0,17 5-573 0 0,-41-11-1694 0 0,0 0 0 0 0,0 0 0 0 0,1 1 0 0 0,3 2-246 0 0,-6-2 64 0 0,1-1 1 0 0,0 1 0 0 0,1-1 0 0 0,-1 0-1 0 0,0 0 1 0 0,4 0-65 0 0,0-1 59 0 0,0 1-1 0 0,-1 0 1 0 0,8 2-59 0 0,4 1-45 0 0,-16-3 559 0 0,-3 0-1877 0 0,1-1-3999 0 0,-2 0-1284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26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 5984 0 0,'-3'-3'144'0'0,"3"2"-121"0"0,0 0 0 0 0,-1 1 0 0 0,1-1 0 0 0,-1 1 0 0 0,1-1 0 0 0,0 1-1 0 0,-1-1 1 0 0,0 1 0 0 0,1 0 0 0 0,-1-1 0 0 0,1 1 0 0 0,-1-1 0 0 0,1 1 0 0 0,-1 0 0 0 0,0 0-1 0 0,1-1 1 0 0,-1 1 0 0 0,0 0 0 0 0,1 0 0 0 0,-1 0 0 0 0,0 0 0 0 0,0-1-23 0 0,8 4 8572 0 0,-4-1-8273 0 0,0 0 1 0 0,1 0 0 0 0,-1-1 0 0 0,1 1-1 0 0,0-1 1 0 0,-1 0 0 0 0,1 0 0 0 0,0 0 0 0 0,1 0-300 0 0,39 2 1466 0 0,-9 0-420 0 0,-16-2-314 0 0,0 0 0 0 0,17-2-732 0 0,-15 1 380 0 0,1 0 0 0 0,6 2-380 0 0,28 0 333 0 0,-40-2-268 0 0,-1 1-1 0 0,0 0 0 0 0,0 1 1 0 0,6 2-65 0 0,19 6-70 0 0,-15-3-6332 0 0,-13-4-795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25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25 8176 0 0,'7'-6'873'0'0,"-7"6"-824"0"0,1 0-1 0 0,-1 0 1 0 0,0-1 0 0 0,1 1 0 0 0,-1 0-1 0 0,1 0 1 0 0,-1-1 0 0 0,0 1-1 0 0,1 0 1 0 0,-1 0 0 0 0,0-1 0 0 0,0 1-1 0 0,1 0 1 0 0,-1-1 0 0 0,0 1-1 0 0,0 0 1 0 0,1-1 0 0 0,-1 1 0 0 0,0-1-1 0 0,0 1 1 0 0,0 0 0 0 0,0-1-1 0 0,1 1 1 0 0,-1-1 0 0 0,0 1 0 0 0,0-1-1 0 0,0 1 1 0 0,0 0 0 0 0,0-1-1 0 0,0 1 1 0 0,0-1 0 0 0,0 1-1 0 0,0-1 1 0 0,-1 1 0 0 0,1 0 0 0 0,0-1-1 0 0,0 1 1 0 0,0-1 0 0 0,0 1-1 0 0,-1 0 1 0 0,1-1 0 0 0,0 1 0 0 0,0-1-1 0 0,0 1 1 0 0,-1 0-49 0 0,-2-1 190 0 0,0 1 1 0 0,0-1-1 0 0,1 1 1 0 0,-1 0-1 0 0,0 0 0 0 0,0 0 1 0 0,0 0-1 0 0,0 0 1 0 0,0 1-1 0 0,0 0 0 0 0,0-1 1 0 0,0 1-191 0 0,-40 14 805 0 0,32-11-723 0 0,-7 3 124 0 0,0 1 1 0 0,1 1-1 0 0,-1 0-206 0 0,11-5 91 0 0,-1 1 1 0 0,1 0-1 0 0,0 1 0 0 0,1 0 1 0 0,-1 0-1 0 0,1 0 1 0 0,-4 5-92 0 0,8-8 37 0 0,-1 0 1 0 0,0 0 0 0 0,0 0 0 0 0,-1 0 0 0 0,1-1 0 0 0,-2 1-38 0 0,3-1 20 0 0,-1-1 1 0 0,1 0 0 0 0,0 1-1 0 0,0 0 1 0 0,0-1 0 0 0,0 1-1 0 0,0 0 1 0 0,1 0 0 0 0,-1 0-1 0 0,1 0 1 0 0,-1 0 0 0 0,1 1 0 0 0,-2 1-21 0 0,0 10 110 0 0,3-12-96 0 0,0 0-1 0 0,-1 0 1 0 0,1 0-1 0 0,-1 0 1 0 0,1 0-1 0 0,-1-1 1 0 0,0 1-1 0 0,0 0 1 0 0,0 0-14 0 0,-8 10 71 0 0,7-11-58 0 0,1 1 1 0 0,-1-1 0 0 0,1 1 0 0 0,-1 0 0 0 0,1 0 0 0 0,0 0-1 0 0,0 0 1 0 0,0 0 0 0 0,0 0 0 0 0,0 0 0 0 0,0 0 0 0 0,1 0-1 0 0,-1 0 1 0 0,0 0 0 0 0,1 2-14 0 0,1 13 79 0 0,-1 11 35 0 0,0-26-106 0 0,-1 0-1 0 0,1 1 0 0 0,-1-1 0 0 0,1 0 0 0 0,0 0 0 0 0,0 0 0 0 0,0 1 0 0 0,0-1 0 0 0,0 0 0 0 0,0 0 0 0 0,1 0 0 0 0,-1 1 0 0 0,1-1 0 0 0,0 0 0 0 0,-1 0 0 0 0,1 0 0 0 0,0 0 0 0 0,0 0 0 0 0,0 0 0 0 0,1 0 0 0 0,-1-1 0 0 0,1 2-7 0 0,16 26 432 0 0,-16-24-254 0 0,0 0 0 0 0,1-1 0 0 0,0 0 0 0 0,0 1 0 0 0,0-1-1 0 0,0 0 1 0 0,1 0-178 0 0,8 8 378 0 0,-1-3-633 0 0,-1 2 1 0 0,0-1 0 0 0,4 8 254 0 0,3 1-367 0 0,-14-17 394 0 0,0 1-1 0 0,0 0 0 0 0,-1 0 1 0 0,1 0-1 0 0,-1 1 1 0 0,0-1-1 0 0,0 0 1 0 0,0 1-1 0 0,0-1 0 0 0,0 3-26 0 0,8 16 246 0 0,-9-20-203 0 0,0 0 0 0 0,1 0 0 0 0,-1 0 0 0 0,0 1 0 0 0,-1-1 0 0 0,1 0 0 0 0,0 1 0 0 0,-1-1 0 0 0,1 1 0 0 0,-1-1 0 0 0,0 1 0 0 0,0-1 0 0 0,0 1 0 0 0,0-1 0 0 0,0 1-43 0 0,0-1 27 0 0,-1 1 0 0 0,1-1 0 0 0,-1 0 0 0 0,1 1 0 0 0,-1-1 0 0 0,0 0 0 0 0,0 0 0 0 0,0 0 0 0 0,0 0 0 0 0,0 1 0 0 0,-1-2 0 0 0,1 1 0 0 0,0 0 0 0 0,-1 0 0 0 0,0 0 0 0 0,1-1 0 0 0,-1 1 0 0 0,0-1 0 0 0,0 1 0 0 0,0-1 0 0 0,-1 1-27 0 0,-3 1 70 0 0,1 0 1 0 0,-1 0-1 0 0,0-1 1 0 0,0 0-1 0 0,0 0 1 0 0,0 0 0 0 0,0-1-1 0 0,0 0 1 0 0,-1 0-1 0 0,1-1 1 0 0,0 0-1 0 0,-6 0-70 0 0,5 0 57 0 0,1 0 0 0 0,-1-1 0 0 0,1 0 0 0 0,-1 0 0 0 0,0-1-57 0 0,5 2 15 0 0,0-1 0 0 0,1 1 0 0 0,-1-1 0 0 0,0 0-1 0 0,0 0 1 0 0,0 0 0 0 0,0 0 0 0 0,0 0-1 0 0,1 0 1 0 0,-1 0 0 0 0,1 0 0 0 0,-1-1-1 0 0,1 1 1 0 0,-1-1 0 0 0,1 1 0 0 0,0-1-1 0 0,-1 0-14 0 0,-8-13 128 0 0,9 14-110 0 0,0 0 0 0 0,0-1 0 0 0,0 1 0 0 0,0-1 1 0 0,0 1-1 0 0,0-1 0 0 0,0 1 0 0 0,0-1 0 0 0,1 0 0 0 0,-1 1 0 0 0,1-1 1 0 0,-1 0-1 0 0,1 1 0 0 0,0-1 0 0 0,0 0 0 0 0,0 0 0 0 0,0 0-18 0 0,-3-20 346 0 0,2 19-336 0 0,0 1 0 0 0,1-1 0 0 0,-1 1 0 0 0,1-1 1 0 0,0 1-1 0 0,-1-1 0 0 0,1 1 0 0 0,0-1 0 0 0,1 1 0 0 0,-1-1 1 0 0,0 0-1 0 0,1 1 0 0 0,0-1 0 0 0,-1 1 0 0 0,1 0 0 0 0,1-3-10 0 0,28-36-128 0 0,-27 38 120 0 0,0-1 0 0 0,0 1-1 0 0,1 0 1 0 0,-1 1-1 0 0,1-1 1 0 0,-1 1-1 0 0,1-1 1 0 0,0 1 0 0 0,4-1 8 0 0,40-16-471 0 0,-39 16 280 0 0,0 0 74 0 0,32-10-5883 0 0,-17 9-465 0 0</inkml:trace>
  <inkml:trace contextRef="#ctx0" brushRef="#br0" timeOffset="1171.062">853 173 8232 0 0,'0'0'374'0'0,"0"0"0"0"0,1-1-241 0 0,4-2 483 0 0,0 0 3418 0 0,-3 5-751 0 0,-1 3-4311 0 0,0-3 1102 0 0,0 0 1 0 0,0 0-1 0 0,0 1 0 0 0,-1-1 0 0 0,1 0 0 0 0,-1 1 1 0 0,0-1-1 0 0,0 0 0 0 0,0 1 0 0 0,0-1 0 0 0,0 0 1 0 0,0 1-1 0 0,-1-1 0 0 0,1 1 0 0 0,-1-1 1 0 0,1 0-1 0 0,-1 0 0 0 0,0 1-74 0 0,-4 7 354 0 0,1 0 0 0 0,-2 0 0 0 0,-2 4-354 0 0,0 0 158 0 0,-4 4 124 0 0,0-1-1 0 0,-1-1 1 0 0,0 0-1 0 0,-2 0 1 0 0,-8 7-282 0 0,-4 3 176 0 0,-3 3 249 0 0,-32 24-425 0 0,52-45 57 0 0,-1-1 0 0 0,0 0 0 0 0,0 0 0 0 0,-1-1 0 0 0,0 0 0 0 0,0-1 0 0 0,0-1-1 0 0,-1 0 1 0 0,-9 2-57 0 0,19-6 15 0 0,1 0-1 0 0,-1 0 0 0 0,0 0 1 0 0,0 0-1 0 0,1 0 0 0 0,-1 0 1 0 0,0-1-1 0 0,1 0 0 0 0,-1 1 1 0 0,1-1-1 0 0,-1 0 0 0 0,1 0 1 0 0,-1 0-1 0 0,1-1 0 0 0,0 1 0 0 0,-1-1 1 0 0,1 1-1 0 0,0-1 0 0 0,0 0 1 0 0,0 0-1 0 0,0 1 0 0 0,-1-3-14 0 0,0 0-5 0 0,0 0-1 0 0,0 1 1 0 0,0-1-1 0 0,1 0 0 0 0,-1-1 1 0 0,1 1-1 0 0,0 0 1 0 0,0-1-1 0 0,1 1 1 0 0,-1-1-1 0 0,1 0 0 0 0,0-1 6 0 0,0 0-32 0 0,1 0 0 0 0,-1 0 0 0 0,1 0 0 0 0,1 0 0 0 0,-1 0 0 0 0,1 1-1 0 0,0-1 1 0 0,1 0 0 0 0,-1 0 0 0 0,1 1 0 0 0,2-6 32 0 0,0 4-41 0 0,0-1 0 0 0,1 1 0 0 0,-1 0 1 0 0,1 1-1 0 0,1-1 0 0 0,-1 1 0 0 0,1 0 0 0 0,1 0 41 0 0,-5 4-14 0 0,1 0-1 0 0,0 0 1 0 0,-1 1-1 0 0,1-1 0 0 0,0 1 1 0 0,0 0-1 0 0,0 0 1 0 0,0 0-1 0 0,0 0 0 0 0,0 0 1 0 0,0 1-1 0 0,1-1 1 0 0,-1 1-1 0 0,1 0 15 0 0,3-1-9 0 0,0 1 1 0 0,1 1-1 0 0,-1-1 0 0 0,0 1 0 0 0,5 2 9 0 0,-4-1 10 0 0,0 1 0 0 0,0 0 0 0 0,0 1 0 0 0,-1-1 0 0 0,0 1 0 0 0,1 1 0 0 0,-1 0 0 0 0,-1 0 0 0 0,6 5-10 0 0,-3-2 72 0 0,-1 0 0 0 0,0 0-1 0 0,0 1 1 0 0,-1 1 0 0 0,0-1-1 0 0,3 9-71 0 0,-7-13 31 0 0,-1 0 0 0 0,0 1 0 0 0,0-1 0 0 0,0 1 0 0 0,0-1 0 0 0,-1 1-1 0 0,0 0 1 0 0,-1 0-31 0 0,2 55 262 0 0,-2-59-253 0 0,0-1-109 0 0,0-1 6 0 0,1 1 1 0 0,-1-1-1 0 0,0 0 1 0 0,0 1-1 0 0,0-1 1 0 0,0 0-1 0 0,0 1 1 0 0,0-1 0 0 0,1 0-1 0 0,-1 1 1 0 0,0-1-1 0 0,0 0 1 0 0,0 1-1 0 0,1-1 1 0 0,-1 0-1 0 0,0 0 1 0 0,0 1-1 0 0,1-1 1 0 0,-1 0 0 0 0,0 0-1 0 0,1 0 1 0 0,-1 1-1 0 0,0-1 1 0 0,1 0-1 0 0,-1 0 1 0 0,0 0-1 0 0,1 0 1 0 0,-1 0-1 0 0,0 1 1 0 0,1-1-1 0 0,-1 0 1 0 0,0 0 0 0 0,1 0-1 0 0,-1 0 1 0 0,1 0 93 0 0,9 2-1949 0 0,-8-2 96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32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5528 0 0,'0'0'249'0'0,"0"0"-1"0"0,2-1 181 0 0,8-6 3990 0 0,1-2 1467 0 0,-2 4-5391 0 0,0 0 118 0 0,1 1 0 0 0,0 1 1 0 0,0 0-1 0 0,0 0 0 0 0,3 0-613 0 0,2 1 8 0 0,-1 0 0 0 0,1 1 0 0 0,-1 1 0 0 0,1 0 0 0 0,-1 1 0 0 0,1 0-1 0 0,-1 2 1 0 0,0-1 0 0 0,13 5-8 0 0,22 7-1942 0 0,-40-13 844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31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14832 0 0,'0'0'332'0'0,"0"0"50"0"0,0 0 25 0 0,6 6 81 0 0,-2-1-330 0 0,0 0-1 0 0,0 1 1 0 0,-1-1 0 0 0,0 1-1 0 0,0 0 1 0 0,0 0 0 0 0,0 0-1 0 0,0 3-157 0 0,1 5 770 0 0,-1 0-1 0 0,0-1 0 0 0,0 8-769 0 0,-2-5 112 0 0,0-1 0 0 0,-2 11-112 0 0,1-1 133 0 0,0-24-61 0 0,0-1 0 0 0,0 1-12 0 0,0 3-36 0 0,0-3-141 0 0,0-1-735 0 0,0 0-336 0 0,0 0-76 0 0,0 0-14 0 0</inkml:trace>
  <inkml:trace contextRef="#ctx0" brushRef="#br0" timeOffset="260.508">209 78 3224 0 0,'0'0'624'0'0,"3"8"4061"0"0,6 20 1597 0 0,-7-18-5706 0 0,-1 0 0 0 0,0 0 0 0 0,0 1 0 0 0,-1-1 0 0 0,-1 8-576 0 0,1-12 243 0 0,0-1 0 0 0,1 0 0 0 0,-1 1 0 0 0,1-1-1 0 0,0 0 1 0 0,1 3-243 0 0,2 13 670 0 0,-3-18-635 0 0,0-1-1 0 0,-1 0 1 0 0,1 0 0 0 0,0 0-1 0 0,0 0 1 0 0,0 0 0 0 0,0 0-1 0 0,1 0 1 0 0,-1 0-1 0 0,0 0 1 0 0,1-1 0 0 0,-1 1-1 0 0,1-1 1 0 0,0 1 0 0 0,1 0-35 0 0,-2 0 44 0 0,1-1 0 0 0,-1 0 0 0 0,1 0 0 0 0,-1 0 0 0 0,1 0 1 0 0,-1 0-1 0 0,1-1 0 0 0,0 1 0 0 0,-1 0 0 0 0,1-1 0 0 0,0 0 1 0 0,0 1-1 0 0,0-1 0 0 0,-1 0 0 0 0,1 0 0 0 0,0 0 0 0 0,0 0 1 0 0,0 0-1 0 0,1 0-44 0 0,11-3 463 0 0,-11 3-422 0 0,-1-1-1 0 0,1 1 1 0 0,0-1-1 0 0,-1 0 1 0 0,1 1-1 0 0,-1-1 1 0 0,0 0-1 0 0,1 0 1 0 0,-1-1-1 0 0,0 1 1 0 0,1 0-1 0 0,-1-1 1 0 0,0 0-1 0 0,0 1 1 0 0,0-1-1 0 0,0 0 1 0 0,1-1-41 0 0,0-2 20 0 0,0 1-1 0 0,0-1 1 0 0,0 0 0 0 0,-1 1 0 0 0,1-2 0 0 0,-1 1 0 0 0,0 0 0 0 0,-1 0 0 0 0,1 0 0 0 0,-1-1 0 0 0,0 1 0 0 0,0-1-1 0 0,-1 1 1 0 0,0-1 0 0 0,0 0-20 0 0,-1-14 92 0 0,1 16-92 0 0,0 0 1 0 0,0 0 0 0 0,-1 0-1 0 0,1 0 1 0 0,-1 0 0 0 0,0 0-1 0 0,-2-4 0 0 0,1 1-4 0 0,-1 0 1 0 0,0 0-1 0 0,-1 0 0 0 0,-4-6 4 0 0,7 11-5 0 0,-1 0 0 0 0,0 0 0 0 0,1 0 1 0 0,-1 0-1 0 0,0 0 0 0 0,0 1 0 0 0,0-1 1 0 0,-1 0-1 0 0,1 1 0 0 0,0 0 0 0 0,0 0 0 0 0,-1 0 1 0 0,1 0-1 0 0,-1 0 0 0 0,1 0 0 0 0,-2 0 5 0 0,1 0-11 0 0,0 1 0 0 0,0-1-1 0 0,1 1 1 0 0,-1-1 0 0 0,0 1 0 0 0,0 0-1 0 0,0 0 1 0 0,0 0 0 0 0,1 1-1 0 0,-1-1 1 0 0,0 1 0 0 0,0-1-1 0 0,0 1 1 0 0,1 0 0 0 0,-1 0 0 0 0,1 0-1 0 0,-2 2 12 0 0,1-3-220 0 0,1 1 0 0 0,0 0 0 0 0,0 0 0 0 0,0 1 0 0 0,1-1 0 0 0,-1 0 0 0 0,0 1 0 0 0,0-1 0 0 0,1 1 0 0 0,-1 0 0 0 0,1-1 0 0 0,-1 1 0 0 0,1 0 0 0 0,0 0 0 0 0,0 0 0 0 0,-1 0 0 0 0,1 0 0 0 0,1 0 0 0 0,-1 0 0 0 0,0 0 0 0 0,0 0 0 0 0,1 1 0 0 0,0-1 0 0 0,-1 0 0 0 0,1 0 0 0 0,0 1 0 0 0,0 0 220 0 0,0 0-1503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30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460 257 2760 0 0,'4'-3'248'0'0,"35"-5"3448"0"0,-34 6-4218 0 0,0 2 4586 0 0,-4 1 125 0 0,-7-1-2800 0 0,-19 2-943 0 0,-1 0 0 0 0,0 2 0 0 0,-6 2-446 0 0,-36 5 240 0 0,32-7-182 0 0,6-1 519 0 0,-28 7-577 0 0,39-7 459 0 0,0 0 1 0 0,-1-2 0 0 0,-8 0-460 0 0,-22 2-970 0 0,47-3 852 0 0,-31 2-330 0 0,32-2 448 0 0,-1 0 0 0 0,0 0 0 0 0,1 0 0 0 0,-1 0 0 0 0,1-1 0 0 0,-1 1 0 0 0,0-1 0 0 0,1 0-1 0 0,-1 1 1 0 0,0-2 0 0 0,0 0 15 0 0,2 2 57 0 0,2-1-56 0 0,0 1 0 0 0,1-1-1 0 0,-1 1 1 0 0,0-1 0 0 0,0 0 0 0 0,0 1 0 0 0,0-1-1 0 0,0 0 1 0 0,0 0 0 0 0,0 0 0 0 0,0 0-1 0 0,0 0 1 0 0,0 0-16 0 0,3-3 59 0 0,50-43 97 0 0,-5 0-92 0 0,-37 36-27 0 0,-1 0 0 0 0,-1-1 0 0 0,1 0 0 0 0,1-5-37 0 0,19-22 33 0 0,-16 22-87 0 0,-1-1 0 0 0,-1 0 0 0 0,4-9 54 0 0,-16 26-28 0 0,-1 1 86 0 0,0 1 10 0 0,1 0-64 0 0,0 1 0 0 0,-1 0 0 0 0,1-1 0 0 0,0 1-1 0 0,-1 0 1 0 0,0-1 0 0 0,1 1 0 0 0,-1 0-1 0 0,0 0 1 0 0,0-1 0 0 0,0 1 0 0 0,0 0 0 0 0,0-1-1 0 0,0 1 1 0 0,-1 0 0 0 0,1 0-4 0 0,-1 5 3 0 0,-1 28 19 0 0,-1-1-1 0 0,-2 1 0 0 0,-8 27-21 0 0,1-10 162 0 0,-13 65 252 0 0,15-69-202 0 0,6-32-46 0 0,0 0 1 0 0,2 1-1 0 0,0-1 1 0 0,0 10-167 0 0,0-18 36 0 0,1-6-32 0 0,1-1 0 0 0,0 0 1 0 0,-1 0-1 0 0,1 0 1 0 0,0 0-1 0 0,-1 1 1 0 0,1-1-1 0 0,0 0 0 0 0,0 0 1 0 0,0 1-1 0 0,0-1 1 0 0,1 0-1 0 0,-1 0 1 0 0,0 0-1 0 0,0 1 0 0 0,1 0-4 0 0,1 2 12 0 0,-1-3-2 0 0,-1-1-202 0 0,0 0-96 0 0,12 4-1722 0 0,-6-4 479 0 0</inkml:trace>
  <inkml:trace contextRef="#ctx0" brushRef="#br0" timeOffset="382.522">963 82 10080 0 0,'0'0'96'0'0,"1"1"0"0"0,-1-1 0 0 0,1 1 1 0 0,0-1-1 0 0,-1 1 0 0 0,1 0 0 0 0,-1-1 1 0 0,1 1-1 0 0,-1 0 0 0 0,1 0 0 0 0,-1-1 0 0 0,0 1 1 0 0,1 0-1 0 0,-1 0 0 0 0,0-1 0 0 0,0 1 1 0 0,0 0-1 0 0,0 0 0 0 0,1 0 0 0 0,-1 0 1 0 0,0-1-1 0 0,0 1 0 0 0,0 0 0 0 0,-1 0 0 0 0,1 0 1 0 0,0 0-1 0 0,0-1 0 0 0,0 1 0 0 0,-1 0 1 0 0,1 0-1 0 0,0 0-96 0 0,-1 2 233 0 0,0 1 0 0 0,0-1 0 0 0,-1 0 0 0 0,1 0 0 0 0,-1 1 0 0 0,1-1 0 0 0,-1 0 1 0 0,0 0-234 0 0,-35 52 2311 0 0,27-42-1950 0 0,0-1-1 0 0,0-1 0 0 0,-2 1 0 0 0,-7 5-360 0 0,-5 5 278 0 0,2-3-59 0 0,-1 0 0 0 0,-10 4-219 0 0,13-8 77 0 0,-1 0-1 0 0,2 1 1 0 0,-10 12-77 0 0,26-26-18 0 0,1 0 1 0 0,-1 0-1 0 0,1 0 0 0 0,-1-1 1 0 0,0 1-1 0 0,1 0 0 0 0,-1-1 0 0 0,0 0 1 0 0,0 0-1 0 0,-3 1 18 0 0,-11-1-3231 0 0,10-3-2739 0 0</inkml:trace>
  <inkml:trace contextRef="#ctx0" brushRef="#br0" timeOffset="649.982">688 182 5528 0 0,'5'-7'511'0'0,"-3"4"-435"0"0,0 0-1 0 0,0 0 1 0 0,0 0-1 0 0,0 1 1 0 0,1-1-1 0 0,0 0-75 0 0,-2 2 511 0 0,1 0 0 0 0,-1 0 0 0 0,0 1 0 0 0,1-1 0 0 0,-1 0 0 0 0,0 1 0 0 0,1-1 0 0 0,-1 1 0 0 0,1 0 0 0 0,1-1-511 0 0,-2 1 489 0 0,1 0 0 0 0,-1 0 0 0 0,1 0-1 0 0,-1 0 1 0 0,1 0 0 0 0,-1 0 0 0 0,1 1-1 0 0,-1-1 1 0 0,1 1 0 0 0,-1-1 0 0 0,1 1 0 0 0,-1-1-1 0 0,1 1-488 0 0,18 14 1438 0 0,-14-9-1454 0 0,-1 0 0 0 0,0 1 0 0 0,0 0 0 0 0,4 6 16 0 0,2 9 458 0 0,-2-1 0 0 0,0 1 0 0 0,1 7-458 0 0,7 17 231 0 0,-2-9-159 0 0,-14-34-71 0 0,0 0 0 0 0,0-1 0 0 0,1 1-1 0 0,-1 0 1 0 0,1-1 0 0 0,-1 1 0 0 0,1-1-1 0 0,0 1 1 0 0,2 0-1 0 0,7 14 201 0 0,-10-16-244 0 0,0 0 0 0 0,-1 0 0 0 0,1-1 0 0 0,0 1 0 0 0,0 0-1 0 0,0-1 1 0 0,0 1 0 0 0,0 0 0 0 0,0-1 0 0 0,0 1 0 0 0,0-1 0 0 0,0 0-1 0 0,0 1 1 0 0,0-1 43 0 0,1 1-2789 0 0,-2-1 1478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3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174 163 2304 0 0,'-4'-3'200'0'0,"0"1"335"0"0,-1-1 0 0 0,0 1-1 0 0,0 0 1 0 0,0 1 0 0 0,0-1 0 0 0,0 1 0 0 0,0 0-535 0 0,0 0 564 0 0,0 0 0 0 0,1-1 0 0 0,-1 1 0 0 0,1-1 0 0 0,-1 0 1 0 0,1 0-1 0 0,0 0 0 0 0,0 0 0 0 0,-4-3-564 0 0,7 3 139 0 0,-1 1 0 0 0,0 0 0 0 0,1 0 0 0 0,-1 0 1 0 0,0 0-1 0 0,0 1 0 0 0,0-1 0 0 0,-1 0-139 0 0,2 1 64 0 0,-1-1 1 0 0,1 1-1 0 0,-1-1 1 0 0,1 1-1 0 0,0-1 1 0 0,0 0-1 0 0,-1 1 0 0 0,1-1 1 0 0,0 0-1 0 0,0 0 1 0 0,0 0-1 0 0,0 0 1 0 0,0 0-1 0 0,0 0 0 0 0,0 0 1 0 0,0 0-1 0 0,0 0 1 0 0,0 0-1 0 0,0-1-64 0 0,-1-2 186 0 0,1 3-134 0 0,1 0 0 0 0,-1 0 1 0 0,1 0-1 0 0,-1 0 0 0 0,1 0 1 0 0,-1 0-1 0 0,1 0 0 0 0,-1 0 0 0 0,1 0 1 0 0,0 0-1 0 0,-1 0 0 0 0,1 0 1 0 0,0 0-1 0 0,0 0 0 0 0,0 0 1 0 0,0 0-1 0 0,0 0 0 0 0,0-1 1 0 0,0 1-1 0 0,1 0 0 0 0,-1 0 0 0 0,0 0 1 0 0,0 0-1 0 0,1 0 0 0 0,-1 0 1 0 0,1 0-1 0 0,-1 0 0 0 0,1 0 1 0 0,-1 0-1 0 0,1 0-52 0 0,4-4 61 0 0,1-1 1 0 0,-1 1-1 0 0,1 1 0 0 0,0-1 0 0 0,0 1 1 0 0,0 0-1 0 0,1 1 0 0 0,-1-1 1 0 0,1 1-1 0 0,0 0 0 0 0,0 1 1 0 0,0 0-1 0 0,0 0 0 0 0,0 0 1 0 0,2 1-62 0 0,18-3-3 0 0,0 1 0 0 0,1 2 0 0 0,10 1 3 0 0,-30 0-11 0 0,-1 0 0 0 0,1 1 0 0 0,-1-1 0 0 0,0 2 0 0 0,1-1 0 0 0,-1 1 0 0 0,0 0 0 0 0,0 1 0 0 0,5 2 11 0 0,-6 1-43 0 0,-5-4 42 0 0,-1 0 0 0 0,1 0-1 0 0,-1 0 1 0 0,0 0 0 0 0,0 0-1 0 0,0 1 1 0 0,0-1 0 0 0,0 0 0 0 0,0 0-1 0 0,0 0 1 0 0,-1 0 0 0 0,1 0-1 0 0,-1 0 1 0 0,0 0 0 0 0,1 0-1 0 0,-1 0 1 0 0,0 0 0 0 0,0 0 0 0 0,0 0-1 0 0,0-1 1 0 0,-1 2 1 0 0,-5 6 56 0 0,1-1 1 0 0,-1 0-1 0 0,-7 6-56 0 0,9-10 90 0 0,-50 43 725 0 0,38-33-168 0 0,-1-2 0 0 0,0 0 0 0 0,-14 7-647 0 0,11-8-352 0 0,1 2 0 0 0,-17 13 352 0 0,13-8-463 0 0,18-14 482 0 0,0 0-1 0 0,0 0 1 0 0,1 1-1 0 0,0-1 0 0 0,0 1 1 0 0,0 0-1 0 0,0 1 1 0 0,1-1-1 0 0,0 1 0 0 0,-4 6-18 0 0,8-12 3 0 0,0 0-1 0 0,0 1 0 0 0,0-1 0 0 0,0 0 0 0 0,0 1 1 0 0,0-1-1 0 0,1 0 0 0 0,-1 0 0 0 0,0 1 0 0 0,0-1 0 0 0,0 0 1 0 0,0 0-1 0 0,0 1 0 0 0,1-1 0 0 0,-1 0 0 0 0,0 0 1 0 0,0 0-1 0 0,0 1 0 0 0,1-1 0 0 0,-1 0 0 0 0,0 0 0 0 0,0 0 1 0 0,0 1-1 0 0,1-1 0 0 0,-1 0 0 0 0,0 0 0 0 0,1 0 1 0 0,-1 0-1 0 0,0 0 0 0 0,0 0 0 0 0,1 0 0 0 0,-1 0-2 0 0,11 4-5 0 0,-11-4 15 0 0,9 2 31 0 0,0 0 0 0 0,-1 0 0 0 0,1-1 0 0 0,0 0 0 0 0,0-1 0 0 0,-1 1 0 0 0,1-2 0 0 0,0 1 0 0 0,0-1 0 0 0,-1-1 0 0 0,1 0 0 0 0,0 0 0 0 0,-1 0 0 0 0,0-1 0 0 0,0-1 0 0 0,1 1 0 0 0,-2-1 0 0 0,1-1 0 0 0,6-4-41 0 0,-11 7 16 0 0,0-1 1 0 0,0 1 0 0 0,-1-1-1 0 0,1 0 1 0 0,-1 0-1 0 0,1 0 1 0 0,-1 0 0 0 0,0-1-1 0 0,0 1 1 0 0,-1-1-1 0 0,1 1 1 0 0,-1-1 0 0 0,1 1-1 0 0,-1-1 1 0 0,0 0-1 0 0,-1 0 1 0 0,1 1 0 0 0,-1-1-1 0 0,1 0 1 0 0,-1 0-1 0 0,0 0 1 0 0,-1-3-17 0 0,-1 2 6 0 0,1 0 0 0 0,-1 1 0 0 0,0-1-1 0 0,0 1 1 0 0,-1 0 0 0 0,1-1 0 0 0,-1 1 0 0 0,0 0-1 0 0,0 1 1 0 0,0-1 0 0 0,-1 0 0 0 0,1 1 0 0 0,-1 0-1 0 0,0 0 1 0 0,0 0 0 0 0,0 0 0 0 0,0 1 0 0 0,-2-1-6 0 0,-1-1-127 0 0,-1 1 1 0 0,0 0-1 0 0,0 0 0 0 0,-1 1 1 0 0,1 0-1 0 0,0 0 1 0 0,-1 1-1 0 0,1 0 0 0 0,-9 1 127 0 0,-1 2-1584 0 0,10 0-2885 0 0,-1 2-845 0 0</inkml:trace>
  <inkml:trace contextRef="#ctx0" brushRef="#br0" timeOffset="1071.851">483 611 5064 0 0,'3'-14'544'0'0,"-3"13"-479"0"0,0 1 1 0 0,0-1-1 0 0,0 0 1 0 0,0 1-1 0 0,0-1 0 0 0,0 0 1 0 0,0 0-1 0 0,0 1 1 0 0,-1-1-1 0 0,1 0 1 0 0,0 1-1 0 0,0-1 1 0 0,-1 0-1 0 0,1 1 0 0 0,-1-1 1 0 0,1 1-1 0 0,0-1 1 0 0,-1 0-1 0 0,1 1 1 0 0,-1-1-1 0 0,1 1 1 0 0,-1-1-1 0 0,1 1 0 0 0,-1 0 1 0 0,0-1-1 0 0,1 1 1 0 0,-1-1-66 0 0,-1 1 324 0 0,1 0 1 0 0,-1-1-1 0 0,1 1 1 0 0,-1 0-1 0 0,1-1 1 0 0,-1 1-1 0 0,0 0 1 0 0,1 0-1 0 0,-1 1 1 0 0,1-1-1 0 0,-1 0 1 0 0,0 0-325 0 0,-3 2 716 0 0,0-1-1 0 0,1 0 1 0 0,-1 1 0 0 0,1 0 0 0 0,-1 0 0 0 0,1 0 0 0 0,0 1-1 0 0,-1 0-715 0 0,-8 7 205 0 0,0 1 0 0 0,1 1 0 0 0,1 0 0 0 0,-10 12-205 0 0,14-16 72 0 0,1 0 0 0 0,0 1 0 0 0,1-1 0 0 0,-1 1 0 0 0,2 1 0 0 0,-4 8-72 0 0,7-15 21 0 0,0 0 0 0 0,0 0 0 0 0,1 0 0 0 0,-1 0 0 0 0,1 0 0 0 0,-1 0 0 0 0,1 0 1 0 0,0 0-1 0 0,1 0 0 0 0,-1 0 0 0 0,0 0 0 0 0,1 1 0 0 0,0-1 0 0 0,-1 0 0 0 0,1 0 0 0 0,1-1 0 0 0,-1 1 0 0 0,0 0 0 0 0,1 0 0 0 0,-1 0 1 0 0,1-1-1 0 0,0 1 0 0 0,0-1 0 0 0,0 1-21 0 0,0-1 31 0 0,-1-1 0 0 0,1 0 0 0 0,0 0 0 0 0,0 1 0 0 0,-1-1 0 0 0,1 0 0 0 0,0 0 0 0 0,0 0 0 0 0,0-1-1 0 0,0 1 1 0 0,0 0 0 0 0,0-1 0 0 0,0 0 0 0 0,0 1 0 0 0,1-1-31 0 0,34 1 500 0 0,-25-1-308 0 0,-3-1-174 0 0,0 1 0 0 0,0-2 0 0 0,0 1 0 0 0,0-1 0 0 0,0-1 1 0 0,0 0-1 0 0,-1 0 0 0 0,2-1-18 0 0,5-3-176 0 0,-1 0 1 0 0,0-1-1 0 0,0-1 0 0 0,2-2 176 0 0,15-13-531 0 0,-20 14 380 0 0,2 0-1 0 0,-1 1 1 0 0,6-2 151 0 0,9-5-207 0 0,-26 15 143 0 0,8 13 0 0 0,-7-5 65 0 0,-1 0-1 0 0,1 0 0 0 0,-1 0 1 0 0,-1 0-1 0 0,1 0 0 0 0,-1 0 0 0 0,-1 0 1 0 0,0 7-1 0 0,-1 15 151 0 0,2-20-89 0 0,0-6 6 0 0,-1 0 0 0 0,1 0 0 0 0,0 0 0 0 0,0 0 0 0 0,1-1 0 0 0,-1 1 0 0 0,1 0 0 0 0,-1 0 0 0 0,1 0 0 0 0,0 0-68 0 0,1 3 905 0 0,-1-5-172 0 0,-1-7-712 0 0,0-2 95 0 0,0 6-93 0 0,0 0-1 0 0,0 0 0 0 0,0 1 1 0 0,0-1-1 0 0,0 0 1 0 0,0 0-1 0 0,1 1 0 0 0,-1-1 1 0 0,0 0-1 0 0,1 0 0 0 0,0 1 1 0 0,-1-1-1 0 0,1 1 1 0 0,0-1-1 0 0,0-1-22 0 0,18-30 153 0 0,-8 18-153 0 0,-8 11-11 0 0,1 0-1 0 0,-1-1 1 0 0,1 1-1 0 0,0 1 1 0 0,0-1-1 0 0,1-1 12 0 0,2 0-121 0 0,0-1 89 0 0,1 1-1 0 0,-1 0 1 0 0,1 0-1 0 0,3 0 33 0 0,-9 4-7 0 0,0 0-1 0 0,0 0 1 0 0,-1 0-1 0 0,1 1 1 0 0,0-1-1 0 0,0 1 1 0 0,0 0-1 0 0,0-1 1 0 0,0 1 0 0 0,0 0-1 0 0,-1 0 1 0 0,1 0-1 0 0,0 0 1 0 0,0 1-1 0 0,0-1 1 0 0,0 0-1 0 0,0 1 1 0 0,0-1-1 0 0,-1 1 1 0 0,1 0-1 0 0,0 0 1 0 0,0-1-1 0 0,0 2 8 0 0,1 0-7 0 0,-1 1 0 0 0,1 0 0 0 0,-1 0 1 0 0,0 0-1 0 0,0 0 0 0 0,0 0 0 0 0,0 1 0 0 0,0-1 0 0 0,-1 1 0 0 0,0-1 0 0 0,2 4 7 0 0,-2-2 13 0 0,1 0 1 0 0,1 0-1 0 0,-1 0 1 0 0,3 3-14 0 0,-2-3 1 0 0,-1-1 0 0 0,1 1 0 0 0,-1 0 0 0 0,0 0 1 0 0,-1 0-1 0 0,1 0 0 0 0,-1 0 0 0 0,0 0 0 0 0,0 1-1 0 0,-1 1 11 0 0,-1-4 787 0 0,-2-9-385 0 0,3 3-399 0 0,-1 1 1 0 0,1 0-1 0 0,-1-1 1 0 0,1 1-1 0 0,0-1 1 0 0,0 1-1 0 0,0-1 1 0 0,1 1-1 0 0,-1-2-14 0 0,1-1 2 0 0,1-1 0 0 0,0 1-1 0 0,0 0 1 0 0,0 0-1 0 0,0 0 1 0 0,1 0 0 0 0,0 0-1 0 0,0 1 1 0 0,0-1-1 0 0,1 1 1 0 0,-1 0 0 0 0,4-3-2 0 0,-4 4-15 0 0,0 0 0 0 0,1 0 0 0 0,-1 1 0 0 0,1-1 0 0 0,-1 1 0 0 0,1 0 0 0 0,0 0 1 0 0,0 0-1 0 0,0 1 0 0 0,0-1 0 0 0,0 1 0 0 0,0 0 0 0 0,0 0 0 0 0,1 0 1 0 0,-1 1-1 0 0,2 0 15 0 0,-1 1-27 0 0,-1 0 0 0 0,0 0 0 0 0,1 1 0 0 0,-1-1 1 0 0,0 1-1 0 0,0 0 0 0 0,0 1 0 0 0,0-1 0 0 0,0 1 0 0 0,-1-1 1 0 0,3 3 26 0 0,-4-3-23 0 0,39 40 23 0 0,-19-23 0 0 0,-19-15 2 0 0,0 0 1 0 0,1-1 0 0 0,0 0 0 0 0,0 0 0 0 0,0 0-1 0 0,3 1-2 0 0,-4-2 73 0 0,-1-1-1 0 0,1 1 1 0 0,-1 0 0 0 0,1 0-1 0 0,-1 0 1 0 0,0 0-1 0 0,2 2-72 0 0,-4-3-69 0 0,0-1-82 0 0,0 0-10 0 0,1 0 98 0 0,-1 0-1 0 0,0 0 1 0 0,0 0 0 0 0,0 0-1 0 0,0 0 1 0 0,1 0 0 0 0,-1 0-1 0 0,0 0 1 0 0,0 0 0 0 0,0 0-1 0 0,0 0 1 0 0,1 0 0 0 0,-1 0 0 0 0,0 0-1 0 0,0 0 1 0 0,0 0 0 0 0,0 0-1 0 0,0 0 1 0 0,1 0 0 0 0,-1 0-1 0 0,0 0 1 0 0,0-1 0 0 0,0 1-1 0 0,0 0 1 0 0,0 0 0 0 0,1 0-1 0 0,-1 0 1 0 0,0 0 0 0 0,0 0-1 0 0,0 0 1 0 0,0-1 0 0 0,0 1-1 0 0,0 0 1 0 0,0 0 0 0 0,0 0-1 0 0,0 0 1 0 0,0-1 0 0 0,1 1 0 0 0,-1 0-1 0 0,0 0 1 0 0,0 0 0 0 0,0 0 63 0 0,-3-7-2008 0 0,2 5 1906 0 0,-1 0-1551 0 0</inkml:trace>
  <inkml:trace contextRef="#ctx0" brushRef="#br0" timeOffset="1372.997">958 364 13360 0 0,'0'0'1026'0'0,"0"0"-547"0"0,12-6 1833 0 0,14 4-1055 0 0,-1 1-1 0 0,1 2 1 0 0,11 1-1257 0 0,27 0 156 0 0,14-5 327 0 0,-45 0-4220 0 0,-17 2-263 0 0,-4 0-1977 0 0</inkml:trace>
  <inkml:trace contextRef="#ctx0" brushRef="#br0" timeOffset="1641.704">1457 222 9672 0 0,'0'-2'216'0'0,"-1"2"-176"0"0,1-1 1 0 0,0 1-1 0 0,0-1 0 0 0,0 1 0 0 0,0-1 0 0 0,0 1 0 0 0,0-1 0 0 0,0 1 1 0 0,0-1-1 0 0,0 1 0 0 0,0-1 0 0 0,0 1 0 0 0,0-1 0 0 0,0 1 0 0 0,1-1 1 0 0,-1 1-1 0 0,0-1 0 0 0,0 1 0 0 0,0 0 0 0 0,1-1 0 0 0,-1 1 0 0 0,0-1 1 0 0,1 1-1 0 0,-1 0-40 0 0,0-1 762 0 0,0 1 245 0 0,0 0 45 0 0,0 0-19 0 0,0 0-122 0 0,0 0-58 0 0,10 9 1206 0 0,-8-7-1975 0 0,-1 0 0 0 0,0 0 0 0 0,0 0 1 0 0,0 0-1 0 0,0 0 0 0 0,0 1 0 0 0,0-1 0 0 0,-1 0 0 0 0,1 0 1 0 0,-1 1-1 0 0,1 0-84 0 0,2 30 640 0 0,-2-11-205 0 0,0 0-17 0 0,0 0 0 0 0,-2 0 0 0 0,-1 0 0 0 0,-2 12-418 0 0,3-30 13 0 0,0 13 126 0 0,1-1 0 0 0,0 13-139 0 0,0 25-1638 0 0,-2-43-5801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36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234 128 4144 0 0,'0'0'319'0'0,"0"-18"1726"0"0,1 17-1511 0 0,-1-1 0 0 0,0 0 0 0 0,0 0 1 0 0,0 0-1 0 0,0 0 0 0 0,-1 0 0 0 0,1 0 1 0 0,0 0-1 0 0,-1 0 0 0 0,1 0 0 0 0,-1 0 0 0 0,0 0 1 0 0,0-1-535 0 0,-1 0 324 0 0,1 1 1 0 0,-1-1-1 0 0,0 1 1 0 0,0 0-1 0 0,0-1 1 0 0,0 1-1 0 0,0 0 1 0 0,0 0-1 0 0,-1 0-324 0 0,0 0 191 0 0,0 0-1 0 0,0 0 0 0 0,0 0 0 0 0,0 0 0 0 0,-1 1 0 0 0,1 0 0 0 0,-1-1 0 0 0,1 1 1 0 0,0 0-1 0 0,-1 1 0 0 0,0-1 0 0 0,1 1 0 0 0,-1-1 0 0 0,1 1 0 0 0,-1 0 0 0 0,0 0-190 0 0,-10 2 594 0 0,12-2-539 0 0,-1 0 0 0 0,1 0 0 0 0,0 0 0 0 0,0 0-1 0 0,-1 1 1 0 0,1-1 0 0 0,0 1 0 0 0,0-1 0 0 0,0 1 0 0 0,-1 0 0 0 0,1 0 0 0 0,0 0-1 0 0,0 0 1 0 0,0 0 0 0 0,0 1 0 0 0,1-1 0 0 0,-1 1 0 0 0,0-1 0 0 0,1 1 0 0 0,-1 0 0 0 0,1-1-1 0 0,-1 1 1 0 0,0 1-55 0 0,-12 15 362 0 0,8-11-260 0 0,1 0-1 0 0,0 0 1 0 0,0 0-1 0 0,0 3-101 0 0,-3 5-6 0 0,0 1 0 0 0,2 0 0 0 0,0 0 0 0 0,0 1 0 0 0,2 0 0 0 0,0 0 0 0 0,1 0 0 0 0,1 0 0 0 0,1 0 0 0 0,0 1 0 0 0,1-1 0 0 0,2 15 6 0 0,-1-28 6 0 0,0 0 0 0 0,0-1 0 0 0,0 1 0 0 0,1-1-1 0 0,-1 1 1 0 0,1-1 0 0 0,0 0 0 0 0,0 0 0 0 0,0 0 0 0 0,1 0-1 0 0,0 1-5 0 0,0-2 7 0 0,-1 0 0 0 0,0-1 0 0 0,1 1 1 0 0,-1-1-1 0 0,1 0 0 0 0,0 0 0 0 0,-1 0 0 0 0,1 0 0 0 0,0 0 0 0 0,-1-1 0 0 0,1 1 0 0 0,0-1-7 0 0,-1 0 12 0 0,0 0 0 0 0,-1 0 0 0 0,1 0 1 0 0,0-1-1 0 0,0 1 0 0 0,-1-1 0 0 0,1 1 0 0 0,0-1 0 0 0,-1 1 1 0 0,1-1-1 0 0,-1 0 0 0 0,1 0 0 0 0,-1 0 0 0 0,1 0 0 0 0,-1 0 1 0 0,0 0-1 0 0,1 0 0 0 0,-1 0 0 0 0,0-1 0 0 0,0 0-12 0 0,9-9 77 0 0,-3 4-32 0 0,-1 0 1 0 0,1 0-1 0 0,-2-1 0 0 0,1 0 1 0 0,-1 0-1 0 0,0-1 1 0 0,-1 1-1 0 0,0-1 1 0 0,3-9-46 0 0,4-16 57 0 0,-6 22-47 0 0,-1 0-1 0 0,0 0 0 0 0,-1-6-9 0 0,4-6 51 0 0,-6 20-53 0 0,0 0 0 0 0,0-1 0 0 0,0 1 0 0 0,0 0 0 0 0,0-1 0 0 0,-1 0 2 0 0,3-15-63 0 0,-3 20 63 0 0,0 0-1 0 0,0 0 1 0 0,-1 0 0 0 0,1 0-1 0 0,0 0 1 0 0,0 0 0 0 0,-1 0-1 0 0,1 0 1 0 0,0 0 0 0 0,-1 0-1 0 0,1 0 1 0 0,0 0 0 0 0,0 0-1 0 0,-1 1 1 0 0,1-1 0 0 0,0 0-1 0 0,0 0 1 0 0,-1 0 0 0 0,1 0-1 0 0,0 0 1 0 0,0 1 0 0 0,0-1-1 0 0,-1 0 1 0 0,1 0 0 0 0,0 0-1 0 0,0 0 1 0 0,0 1 0 0 0,-1-1-1 0 0,1 0 1 0 0,0 0 0 0 0,0 1-1 0 0,0-1 1 0 0,0 0 0 0 0,0 0-1 0 0,0 1 1 0 0,0-1 0 0 0,-1 0-1 0 0,1 0 1 0 0,0 1 0 0 0,0-1 0 0 0,8 67-118 0 0,-2 15 118 0 0,-5-51 0 0 0,0-18 0 0 0,-1 0 0 0 0,0 0 0 0 0,-2 6 0 0 0,0 31 9 0 0,2-35 19 0 0,-1 0-1 0 0,-2 9-27 0 0,0 22 46 0 0,2-35-29 0 0,1 0-1 0 0,-2 0 0 0 0,1 0 1 0 0,-2 0-1 0 0,1 0-16 0 0,-1-4 31 0 0,1 1-1 0 0,1 0 0 0 0,-1-1 1 0 0,1 7-31 0 0,1-14-108 0 0,0 0 0 0 0,0 0-131 0 0,0 0-592 0 0,3-6-2530 0 0,-1-1-3449 0 0</inkml:trace>
  <inkml:trace contextRef="#ctx0" brushRef="#br0" timeOffset="613.528">549 189 6072 0 0,'0'-2'56'0'0,"1"-1"0"0"0,-1 1 1 0 0,1 0-1 0 0,0-1 0 0 0,0 1 1 0 0,0 0-1 0 0,0 0 0 0 0,0 0 0 0 0,0 0 1 0 0,0-1-1 0 0,1 2 0 0 0,0-2-56 0 0,1 0 283 0 0,-1-1 0 0 0,0 1 0 0 0,0 0-1 0 0,-1-1 1 0 0,1 1 0 0 0,1-4-283 0 0,0-5 922 0 0,1-1 220 0 0,-1 0 0 0 0,-1 0 0 0 0,1-4-1142 0 0,-3 14 289 0 0,0-1 0 0 0,1 1 0 0 0,-1 0 0 0 0,-1-1 0 0 0,1 1 0 0 0,0 0 0 0 0,-1 0 0 0 0,0-1 0 0 0,0 1 0 0 0,0 0 0 0 0,0 0 0 0 0,0 0 0 0 0,-1 0 0 0 0,1 0 0 0 0,-2-2-289 0 0,2 4 101 0 0,0 0 0 0 0,1 0-1 0 0,-1 1 1 0 0,0-1-1 0 0,0 0 1 0 0,0 0-1 0 0,0 1 1 0 0,0-1-1 0 0,0 1 1 0 0,0-1 0 0 0,0 1-1 0 0,0-1 1 0 0,0 1-1 0 0,0-1 1 0 0,0 1-1 0 0,-1 0-100 0 0,-2-1 334 0 0,3 0 107 0 0,1 1-42 0 0,-11 7-31 0 0,5-3-315 0 0,0 1 0 0 0,0 0 0 0 0,1 0 0 0 0,-1 0-1 0 0,1 1 1 0 0,0 0 0 0 0,1 0 0 0 0,-1 0 0 0 0,0 3-53 0 0,-7 12 110 0 0,1 1 1 0 0,-1 6-111 0 0,5-13 96 0 0,-3 8-65 0 0,2 0-1 0 0,1 0 1 0 0,0 1-1 0 0,2-1 0 0 0,-1 13-30 0 0,5-33 0 0 0,1 1 0 0 0,0-1-1 0 0,0 0 1 0 0,1 0 0 0 0,-1 0-1 0 0,0 0 1 0 0,1 0 0 0 0,0 1 0 0 0,0-1-1 0 0,0 0 1 0 0,0 0 0 0 0,0-1-1 0 0,1 1 1 0 0,-1 0 0 0 0,1 0-1 0 0,0-1 1 0 0,2 3 0 0 0,-3-3 10 0 0,1-1 0 0 0,-1 1 0 0 0,1-1 0 0 0,0 1 0 0 0,-1-1 0 0 0,1 0 0 0 0,0 0 0 0 0,0 0 0 0 0,0 0 1 0 0,0 0-1 0 0,0 0 0 0 0,0 0 0 0 0,0 0 0 0 0,0-1 0 0 0,1 0 0 0 0,-1 1 0 0 0,0-1 0 0 0,0 0 0 0 0,0 0 0 0 0,0 0 0 0 0,1 0 0 0 0,-1 0 0 0 0,0 0 0 0 0,0-1 0 0 0,0 1 0 0 0,1-1-10 0 0,0 0 26 0 0,0-1 0 0 0,-1 1-1 0 0,1-1 1 0 0,0 1-1 0 0,-1-1 1 0 0,1 0 0 0 0,-1 0-1 0 0,0 0 1 0 0,1 0-1 0 0,0-2-25 0 0,20-26 266 0 0,-17 19-214 0 0,0 0 0 0 0,-1 0 1 0 0,0-1-1 0 0,-1 0 0 0 0,0 0 0 0 0,0-8-52 0 0,3-6-51 0 0,-3 13 46 0 0,11-43-58 0 0,-13 36-126 0 0,0 9 112 0 0,-2 23 30 0 0,-5 136 172 0 0,-7 3-125 0 0,-3-24 84 0 0,10-100 38 0 0,4-25-238 0 0,1 0 0 0 0,-1 0 0 0 0,0 0 0 0 0,1-1 0 0 0,-1 1 0 0 0,0 0 1 0 0,0 0-1 0 0,0-1 0 0 0,0 1 0 0 0,-1-1 0 0 0,1 1 0 0 0,-1 0 116 0 0,1-1-1252 0 0,1 4-55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4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68 9816 0 0,'0'0'222'0'0,"0"0"30"0"0,-1 1 19 0 0,-22 8 66 0 0,22-9-42 0 0,1 0 65 0 0,22 9 989 0 0,-12-7-874 0 0,0-1-1 0 0,0-1 1 0 0,0 1-1 0 0,1-2 1 0 0,6 0-475 0 0,15-1 667 0 0,33 0 1467 0 0,30-8-2134 0 0,-72 8 197 0 0,582-56 1433 0 0,-545 53-1661 0 0,8-1-902 0 0,7 3 933 0 0,-46 3-1108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43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 65 7712 0 0,'15'-6'270'0'0,"0"0"0"0"0,-1-1 1 0 0,2-2-271 0 0,-5 2 624 0 0,1 1 1 0 0,-1 1 0 0 0,1 0 0 0 0,12-3-625 0 0,-15 4 1672 0 0,-16 4-207 0 0,-18 4-515 0 0,4 9-777 0 0,16-9-87 0 0,-1-1 0 0 0,1 0 0 0 0,-1 0 0 0 0,0 0 0 0 0,-1 0-86 0 0,-21 10 1038 0 0,27-13-885 0 0,1 0-1 0 0,-1 1-14 0 0,-4 1-54 0 0,-2 2 422 0 0,7-4-505 0 0,0 0 1 0 0,0 0 0 0 0,0 0 0 0 0,0 0 0 0 0,0 0 0 0 0,0 0 0 0 0,0 0 0 0 0,0 0 0 0 0,0 0 0 0 0,0 0-1 0 0,0 0 1 0 0,0 0 0 0 0,0 0 0 0 0,0 0 0 0 0,0 1 0 0 0,0-1 0 0 0,-1 0 0 0 0,1 0 0 0 0,0 0-1 0 0,0 0 1 0 0,0 0 0 0 0,0 0 0 0 0,0 0 0 0 0,0 0 0 0 0,0 0 0 0 0,0 0 0 0 0,0 0 0 0 0,0 0-1 0 0,0 0 1 0 0,0 0 0 0 0,0 0 0 0 0,0 0 0 0 0,0 0 0 0 0,0 0 0 0 0,0 0 0 0 0,0 1 0 0 0,0-1-1 0 0,0 0 1 0 0,0 0 0 0 0,0 0 0 0 0,0 0 0 0 0,0 0 0 0 0,0 0 0 0 0,0 0 0 0 0,0 0 0 0 0,0 0-1 0 0,0 0 1 0 0,0 0 0 0 0,0 0 0 0 0,0 0 0 0 0,0 0 0 0 0,1 0 0 0 0,-1 0 0 0 0,0 0 0 0 0,0 0-1 0 0,0 0 1 0 0,0 0 0 0 0,0 0 0 0 0,0 0 0 0 0,0 1 0 0 0,0-1 0 0 0,0 0 0 0 0,0 0 0 0 0,0 0-1 0 0,0 0 0 0 0,12-1 168 0 0,-9 1-96 0 0,-1 0 0 0 0,1-1 0 0 0,0 1 0 0 0,-1-1 0 0 0,1 0-1 0 0,-1 0 1 0 0,1 0 0 0 0,-1 0 0 0 0,0 0 0 0 0,1 0 0 0 0,-1 0-1 0 0,0-1 1 0 0,0 1 0 0 0,0-1 0 0 0,0 0 0 0 0,0 0 0 0 0,0 0-1 0 0,0 0 1 0 0,0 0 0 0 0,-1 0 0 0 0,1-1-73 0 0,-1 1-57 0 0,1 0 0 0 0,-1 0 1 0 0,0 1-1 0 0,1-1 0 0 0,0 0 1 0 0,-1 1-1 0 0,1-1 0 0 0,0 1 0 0 0,0-1 1 0 0,0 1-1 0 0,0 0 0 0 0,0 0 0 0 0,1 0 57 0 0,-3 0-71 0 0,1 1 0 0 0,-1 0 0 0 0,1 0 0 0 0,-1 0 0 0 0,1-1 0 0 0,-1 1 0 0 0,1 0 0 0 0,-1-1 0 0 0,0 1-1 0 0,1 0 1 0 0,-1-1 0 0 0,1 1 0 0 0,-1-1 0 0 0,0 1 0 0 0,1 0 0 0 0,-1-1 0 0 0,0 1 0 0 0,1-1 0 0 0,-1 1 0 0 0,0-1-1 0 0,0 0 72 0 0,-2 1-1 0 0,-5 5 434 0 0,-78 84 798 0 0,2 5-187 0 0,40-44-446 0 0,-27 24-598 0 0,41-46 84 0 0,14-12-49 0 0,0-2 0 0 0,-1 0-1 0 0,-1-1 1 0 0,-3 2-35 0 0,12-10 47 0 0,-1 0 0 0 0,1-1 0 0 0,-1 0-1 0 0,0 0 1 0 0,0-1 0 0 0,-4 1-47 0 0,11-3 20 0 0,0 0-1 0 0,0-1 1 0 0,0 0 0 0 0,0 1-1 0 0,0-1 1 0 0,0 0 0 0 0,0 0-1 0 0,0 0 1 0 0,0 0 0 0 0,0 0-1 0 0,0 0 1 0 0,0-1-1 0 0,0 1 1 0 0,0-1 0 0 0,0 0-1 0 0,0 1 1 0 0,0-1 0 0 0,1 0-1 0 0,-1 0 1 0 0,0 0 0 0 0,0 0-1 0 0,1 0 1 0 0,-1 0 0 0 0,1-1-1 0 0,-1 1 1 0 0,1-1-1 0 0,-1 1 1 0 0,1-1 0 0 0,0 1-1 0 0,0-1 1 0 0,0 0 0 0 0,0 1-1 0 0,0-1-19 0 0,-1-2 18 0 0,-1-1 0 0 0,1 1 0 0 0,1 0-1 0 0,-1-1 1 0 0,1 1 0 0 0,0-1 0 0 0,0 0 0 0 0,0 1-1 0 0,0-1 1 0 0,1 0 0 0 0,0 1 0 0 0,0-1-1 0 0,0 0 1 0 0,1 1 0 0 0,-1-2-18 0 0,2-2 19 0 0,0-1 0 0 0,0 1 0 0 0,1 0-1 0 0,0 0 1 0 0,1 0 0 0 0,0 0 0 0 0,0 0 0 0 0,0 1 0 0 0,1-1 0 0 0,0 1 0 0 0,1 0-1 0 0,-1 1 1 0 0,7-6-19 0 0,-4 5-6 0 0,0 1 0 0 0,1-1 0 0 0,2 0 6 0 0,-8 5-17 0 0,1 1 0 0 0,-1-1 0 0 0,1 1 0 0 0,-1-1 0 0 0,1 1 0 0 0,-1 1 0 0 0,1-1 0 0 0,0 0 0 0 0,-1 1 0 0 0,1 0 0 0 0,0-1 17 0 0,8 2-2 0 0,0 0 0 0 0,0 1 1 0 0,0 1-1 0 0,-1-1 0 0 0,1 2 0 0 0,1 0 2 0 0,6 4-15 0 0,-1 1 0 0 0,9 6 15 0 0,-8-5-42 0 0,19 8 42 0 0,9 3 0 0 0,-16-8 72 0 0,28 9-72 0 0,-37-15-256 0 0,25 6-973 0 0,-15-6-5359 0 0,-17-4 526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4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25 4608 0 0,'0'0'208'0'0,"7"-3"371"0"0,1-1 1160 0 0,-6 3-951 0 0,0 0-1 0 0,0 0 0 0 0,0 0 0 0 0,0 0 1 0 0,0 1-1 0 0,0-1 0 0 0,1 1 0 0 0,-1-1 1 0 0,1 1-788 0 0,49-6 4710 0 0,-2 4-4674 0 0,-26 0 93 0 0,0 2 1 0 0,1 0-130 0 0,5 2-113 0 0,-5-1-370 0 0,-1 1 0 0 0,1 1 0 0 0,0 2-1 0 0,10 3 484 0 0,-28-6-1205 0 0,-6-1-9 0 0</inkml:trace>
  <inkml:trace contextRef="#ctx0" brushRef="#br0" timeOffset="266.351">1 108 10136 0 0,'0'0'777'0'0,"0"0"-321"0"0,0 0 525 0 0,0 0 283 0 0,0 0 59 0 0,0 0-158 0 0,0 0-710 0 0,0 0-315 0 0,13 9 388 0 0,-4-6-260 0 0,-1-1 1 0 0,1 1 0 0 0,0-2-1 0 0,0 1 1 0 0,0-1 0 0 0,0 0-1 0 0,0-1 1 0 0,0 0-1 0 0,7-1-268 0 0,31 2 361 0 0,9 4-487 0 0,137 15-1673 0 0,-174-18-4727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40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240 103 10016 0 0,'2'-4'140'0'0,"0"1"-53"0"0,0-1-1 0 0,-1 1 1 0 0,0-1 0 0 0,1 1 0 0 0,-1-1 0 0 0,-1 1 0 0 0,1-1 0 0 0,0 0 0 0 0,-1 1 0 0 0,0-1-1 0 0,0 0 1 0 0,0-3-87 0 0,-1 4 26 0 0,0 1 0 0 0,0 0 0 0 0,0 0 0 0 0,-1 0-1 0 0,1 0 1 0 0,-1 0 0 0 0,1 0 0 0 0,-1 0 0 0 0,0 0-1 0 0,1 0 1 0 0,-1 0 0 0 0,0 1 0 0 0,0-1-26 0 0,-5-4 42 0 0,5 5 50 0 0,1-1 1 0 0,-1 1-1 0 0,0 0 1 0 0,1-1 0 0 0,-1 1-1 0 0,0 0 1 0 0,0 0-1 0 0,0 0 1 0 0,0 1 0 0 0,0-1-1 0 0,0 0 1 0 0,0 1-1 0 0,0-1 1 0 0,0 1-1 0 0,0 0 1 0 0,-1 0 0 0 0,1 0-1 0 0,0 0 1 0 0,0 0-1 0 0,0 0 1 0 0,0 0 0 0 0,-2 1-93 0 0,-6 2 514 0 0,0 0 1 0 0,1 0 0 0 0,-1 0-1 0 0,-3 3-514 0 0,2-1 271 0 0,3-1-184 0 0,1 0 1 0 0,-1 0-1 0 0,1 0 0 0 0,0 1 1 0 0,0 1-1 0 0,0-1 0 0 0,1 1 1 0 0,0 0-1 0 0,0 0 0 0 0,0 1 1 0 0,-1 3-88 0 0,4-6 4 0 0,0 0 1 0 0,1 0 0 0 0,-1 0 0 0 0,1 0 0 0 0,0 1 0 0 0,0-1 0 0 0,1 1-1 0 0,-1 0 1 0 0,1-1 0 0 0,0 1 0 0 0,0 0 0 0 0,0 0 0 0 0,1 0-1 0 0,0 0 1 0 0,0 0 0 0 0,0 0 0 0 0,1-1 0 0 0,-1 1 0 0 0,1 0-1 0 0,1 3-4 0 0,1-1 4 0 0,1 1-1 0 0,-1-2 0 0 0,1 1 0 0 0,0 0 0 0 0,1-1 1 0 0,-1 1-1 0 0,5 2-3 0 0,6 8 554 0 0,1-1 0 0 0,1-1-554 0 0,-3-2 666 0 0,7 4-824 0 0,-1 2 0 0 0,0 0 1 0 0,-2 2-1 0 0,14 18 158 0 0,-29-34 58 0 0,0 0 1 0 0,1 0-1 0 0,-2 0 1 0 0,1 0-1 0 0,-1 1 1 0 0,1-1-1 0 0,-2 1 1 0 0,1 0-59 0 0,-1-3 30 0 0,-1-1 1 0 0,0 0-1 0 0,0 1 1 0 0,0-1-1 0 0,0 0 1 0 0,-1 0-1 0 0,1 1 1 0 0,-1-1-1 0 0,1 0 1 0 0,-1 0-1 0 0,0 0 1 0 0,0 1-1 0 0,1-1 1 0 0,-2 0-1 0 0,1 0 0 0 0,0 0 1 0 0,0 0-1 0 0,-1-1 1 0 0,1 1-1 0 0,-1 0 1 0 0,1-1-1 0 0,-2 2-30 0 0,0 0 38 0 0,0-1-1 0 0,-1 1 1 0 0,1-1-1 0 0,-1 0 1 0 0,0 1-1 0 0,1-2 1 0 0,-1 1-1 0 0,0 0 1 0 0,0-1-1 0 0,0 0 1 0 0,0 0-1 0 0,-1 0 1 0 0,1 0-1 0 0,0-1 1 0 0,-1 1-38 0 0,-7-1 83 0 0,-1 0 1 0 0,0-1-1 0 0,0 0 0 0 0,-4-1-83 0 0,12 1 25 0 0,0 0 0 0 0,0-1 0 0 0,0 1 0 0 0,0-1 0 0 0,0 0 0 0 0,0 0 0 0 0,0-1 0 0 0,1 1 0 0 0,-1-1 0 0 0,1 0 0 0 0,0 0 0 0 0,0-1 0 0 0,0 1 0 0 0,0-1 0 0 0,1 0 0 0 0,-1 0 0 0 0,-1-2-25 0 0,3 3 14 0 0,0 0 0 0 0,1-1-1 0 0,-1 1 1 0 0,1 0 0 0 0,-1 0 0 0 0,1-1-1 0 0,0 1 1 0 0,0-1 0 0 0,0 1 0 0 0,1-1-1 0 0,-1 0 1 0 0,1 1 0 0 0,0-1-1 0 0,0 1 1 0 0,0-1 0 0 0,0 0 0 0 0,1 1-1 0 0,0-1 1 0 0,-1 1 0 0 0,1-1-1 0 0,0 1 1 0 0,1-1 0 0 0,-1 1 0 0 0,1 0-1 0 0,1-3-13 0 0,1 0 10 0 0,0 0 0 0 0,0 0-1 0 0,0 0 1 0 0,1 1-1 0 0,0 0 1 0 0,1-1-10 0 0,-3 3-7 0 0,0 1 0 0 0,0-1 0 0 0,1 1 0 0 0,-1 0 0 0 0,0 0 1 0 0,1 0-1 0 0,-1 1 0 0 0,1-1 0 0 0,-1 1 0 0 0,1 0 0 0 0,0 0 0 0 0,0 0 7 0 0,25-6-164 0 0,-21 5-137 0 0,-1 0-1 0 0,1 1 0 0 0,0 0 0 0 0,7 0 302 0 0,1 1-1081 0 0,-3 0-50 0 0</inkml:trace>
  <inkml:trace contextRef="#ctx0" brushRef="#br0" timeOffset="1032.661">770 84 5064 0 0,'0'0'389'0'0,"0"0"-88"0"0,0 0 558 0 0,0 0 270 0 0,0 0 58 0 0,0 0-71 0 0,0 0-345 0 0,0 0-150 0 0,0 0-28 0 0,-5 6 501 0 0,-6 12-110 0 0,2 1 0 0 0,0 0-1 0 0,-5 15-983 0 0,-3 8 804 0 0,5-15-463 0 0,-1-1 0 0 0,-2 0-1 0 0,0-1 1 0 0,-2-1 0 0 0,-1 0-1 0 0,-17 17-340 0 0,18-22 83 0 0,12-13-43 0 0,-1 1-1 0 0,1-1 0 0 0,-1-1 1 0 0,0 1-1 0 0,-1-1 0 0 0,1 0 1 0 0,-1 0-1 0 0,0-1 1 0 0,-1 0-1 0 0,1 0 0 0 0,-2 0-39 0 0,4-2 47 0 0,0-1 0 0 0,-1 1-1 0 0,1-1 1 0 0,-1 0 0 0 0,1-1-1 0 0,-1 1 1 0 0,0-1 0 0 0,1 0-1 0 0,-4-1-46 0 0,7 1 17 0 0,-1-1 0 0 0,1 1 1 0 0,0-1-1 0 0,0 1 0 0 0,0-1 0 0 0,0 0 0 0 0,0 0 0 0 0,0 0 0 0 0,1 0 0 0 0,-1 0 1 0 0,0 0-1 0 0,0-1 0 0 0,1 1 0 0 0,-1-1 0 0 0,1 1 0 0 0,-1-1 0 0 0,1 0 0 0 0,0 1 1 0 0,0-1-1 0 0,-1 0 0 0 0,1 0 0 0 0,0 0 0 0 0,1 0 0 0 0,-1 0 0 0 0,0-1-17 0 0,-1-3 7 0 0,0 1-1 0 0,1-1 1 0 0,0 0-1 0 0,0 1 1 0 0,1-1-1 0 0,0 0 1 0 0,0 0-1 0 0,0 1 1 0 0,1-1-1 0 0,-1 0 1 0 0,2-3-7 0 0,2-6-17 0 0,1 0 0 0 0,1 0 0 0 0,3-6 17 0 0,-3 5-21 0 0,-5 15 20 0 0,-1 0 0 0 0,1 0 0 0 0,0-1-1 0 0,-1 1 1 0 0,1 0 0 0 0,0 0-1 0 0,0 0 1 0 0,-1 0 0 0 0,1-1 0 0 0,0 1-1 0 0,0 1 1 0 0,0-1 0 0 0,1-1 1 0 0,27-9-48 0 0,-25 10 48 0 0,-1 1 0 0 0,0-1 0 0 0,1 1 0 0 0,-1 0 0 0 0,0 0 0 0 0,1 0 0 0 0,-1 1 0 0 0,0-1 0 0 0,1 1 0 0 0,-1 0 0 0 0,0 0 0 0 0,0 0 0 0 0,0 0 0 0 0,1 0 0 0 0,-1 1 0 0 0,0-1 0 0 0,-1 1 0 0 0,1 0 0 0 0,0 0 0 0 0,0 0 0 0 0,1 2 0 0 0,8 7 0 0 0,1 1 0 0 0,-2 0 0 0 0,9 12 0 0 0,-12-14 0 0 0,69 81 11 0 0,-68-80-31 0 0,0 0 0 0 0,1-1 0 0 0,9 8 20 0 0,-12-13-980 0 0,-1 0 0 0 0,1 0-1 0 0,0-1 1 0 0,3 2 980 0 0,-3-3-1357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46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27 10592 0 0,'0'-4'-666'0'0,"0"-15"5034"0"0,-3 15-1199 0 0,-1 11-2090 0 0,-10 27-502 0 0,1 0 1 0 0,0 7-578 0 0,7-25 185 0 0,0-1 0 0 0,-1 0 0 0 0,-1 0-1 0 0,0-1 1 0 0,-1 0 0 0 0,-9 11-185 0 0,-10 16 289 0 0,-172 264 685 0 0,136-213-770 0 0,42-62-135 0 0,-17 25 84 0 0,36-51-341 0 0,-9 17-1891 0 0,12-20 1941 0 0,9 0-6444 0 0,0 0 730 0 0</inkml:trace>
  <inkml:trace contextRef="#ctx0" brushRef="#br0" timeOffset="311.058">319 573 16008 0 0,'0'0'362'0'0,"0"0"47"0"0,0 0 30 0 0,-1 2-46 0 0,-1 0-328 0 0,-3 8 26 0 0,0 1-73 0 0,2 0 160 0 0,1-1 0 0 0,0 1 0 0 0,0-1 0 0 0,1 1 0 0 0,0 0 0 0 0,0 5-178 0 0,-2 28 698 0 0,3-42-660 0 0,0-1 0 0 0,-1 0 0 0 0,1 1-1 0 0,0-1 1 0 0,1 1 0 0 0,-1-1-1 0 0,0 1 1 0 0,0-1 0 0 0,1 0 0 0 0,-1 1-1 0 0,0-1 1 0 0,1 0 0 0 0,-1 1 0 0 0,1-1-1 0 0,0 0 1 0 0,0 0 0 0 0,-1 1-1 0 0,1-1 1 0 0,0 0 0 0 0,0 0 0 0 0,0 0-1 0 0,0 0 1 0 0,0 0 0 0 0,0 0 0 0 0,0-1-1 0 0,1 1 1 0 0,-1 0 0 0 0,0 0-1 0 0,0-1 1 0 0,1 1 0 0 0,-1-1 0 0 0,0 1-1 0 0,1-1 1 0 0,-1 1 0 0 0,0-1 0 0 0,1 0-1 0 0,0 0-37 0 0,4 1 105 0 0,0 0-1 0 0,-1-1 1 0 0,1 1-1 0 0,-1-1 1 0 0,1-1-1 0 0,0 1 0 0 0,-1-1 1 0 0,1 0-1 0 0,1-1-104 0 0,-1 0 29 0 0,1 0-1 0 0,-1-1 1 0 0,0 0-1 0 0,1-1 0 0 0,-1 1 1 0 0,-1-1-1 0 0,1-1 1 0 0,-1 1-1 0 0,1-1 1 0 0,-1 1-1 0 0,0-1 0 0 0,-1-1 1 0 0,1 1-1 0 0,0-2-28 0 0,-3 3 13 0 0,0 1-1 0 0,0 0 0 0 0,0 0 1 0 0,0-1-1 0 0,0 1 1 0 0,-1-1-1 0 0,0 1 0 0 0,0-1 1 0 0,0 0-1 0 0,0 1 1 0 0,0-1-1 0 0,-1 0 0 0 0,1 0 1 0 0,-1 1-1 0 0,0-1 0 0 0,-1 0 1 0 0,1 0-1 0 0,0 0 1 0 0,-1 1-1 0 0,0-1 0 0 0,0 0 1 0 0,0 1-1 0 0,0-1 1 0 0,-1 1-1 0 0,0-1 0 0 0,-1-2-12 0 0,1 3-151 0 0,-1 0 0 0 0,1 0 0 0 0,-1 1 0 0 0,0-1 0 0 0,0 1 0 0 0,1 0-1 0 0,-2-1 1 0 0,1 1 0 0 0,0 1 0 0 0,0-1 0 0 0,-1 0 0 0 0,1 1 0 0 0,0 0-1 0 0,-1 0 1 0 0,-2-1 151 0 0,-4 0-1332 0 0,-1 0 0 0 0,1 0 0 0 0,0 2 0 0 0,-10-1 1332 0 0,10 1-6468 0 0</inkml:trace>
  <inkml:trace contextRef="#ctx0" brushRef="#br0" timeOffset="621.124">107 86 16527 0 0,'0'0'760'0'0,"-10"0"272"0"0,7 1-996 0 0,0 0 0 0 0,0 0 0 0 0,1 0 0 0 0,-1 0 0 0 0,0 0-1 0 0,1 1 1 0 0,-1-1 0 0 0,0 1 0 0 0,1 0 0 0 0,0 0-1 0 0,-1 0 1 0 0,1 0 0 0 0,0 0 0 0 0,0 0 0 0 0,0 1-1 0 0,0-1 1 0 0,1 1 0 0 0,-1-1 0 0 0,1 1 0 0 0,-2 2-36 0 0,0 2 193 0 0,-1 1 1 0 0,1 1 0 0 0,1-1 0 0 0,-1 0-1 0 0,2 1 1 0 0,-2 5-194 0 0,3-10 40 0 0,0 1-1 0 0,0-1 1 0 0,0 0 0 0 0,0 1-1 0 0,1-1 1 0 0,0 0 0 0 0,0 0-1 0 0,0 0 1 0 0,0 1-1 0 0,1-1 1 0 0,-1 0 0 0 0,1-1-1 0 0,0 1 1 0 0,1 0 0 0 0,-1 0-1 0 0,0-1 1 0 0,1 0 0 0 0,0 1-1 0 0,0-1 1 0 0,0 0 0 0 0,0 0-1 0 0,0-1 1 0 0,1 1 0 0 0,-1-1-1 0 0,1 1 1 0 0,0-1-1 0 0,0 0 1 0 0,0 0 0 0 0,0-1-1 0 0,0 1 1 0 0,0-1 0 0 0,0 0-1 0 0,0 0 1 0 0,0 0 0 0 0,1-1-1 0 0,-1 0 1 0 0,0 1 0 0 0,1-2-1 0 0,-1 1 1 0 0,0 0 0 0 0,0-1-1 0 0,1 0 1 0 0,-1 0-1 0 0,0 0 1 0 0,0 0 0 0 0,0-1-1 0 0,0 1 1 0 0,0-1 0 0 0,2-1-40 0 0,-3 1 17 0 0,-1-1 1 0 0,1 1-1 0 0,0 0 1 0 0,-1-1 0 0 0,0 1-1 0 0,1-1 1 0 0,-1 0-1 0 0,0 0 1 0 0,0 0-1 0 0,-1 0 1 0 0,1 0 0 0 0,-1 0-1 0 0,0-1 1 0 0,1 1-1 0 0,-1 0 1 0 0,-1-1-1 0 0,1 1 1 0 0,0-1 0 0 0,-1 1-1 0 0,0-1 1 0 0,0 1-1 0 0,0-1-17 0 0,0 0-31 0 0,0 0-1 0 0,0 0 1 0 0,-1 0 0 0 0,1 0-1 0 0,-1 0 1 0 0,0 0-1 0 0,0 0 1 0 0,-1 0 0 0 0,1 0-1 0 0,-1 1 1 0 0,0-1-1 0 0,0 1 1 0 0,0-1 0 0 0,0 1-1 0 0,-1 0 1 0 0,1 0-1 0 0,-1 0 1 0 0,-3-3 31 0 0,3 4-259 0 0,0 0 0 0 0,0 0 0 0 0,0 0 0 0 0,0 0 0 0 0,-1 1 0 0 0,1-1 0 0 0,-1 1 0 0 0,1 0 0 0 0,-2 0 259 0 0,-17-5-7111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4:45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4608 0 0,'2'0'106'0'0,"-2"0"-93"0"0,1 0 1 0 0,-1-1 0 0 0,1 1-1 0 0,-1 0 1 0 0,1 0 0 0 0,-1 0-1 0 0,1 0 1 0 0,-1 0 0 0 0,1-1-1 0 0,-1 1 1 0 0,1 0 0 0 0,-1 0-1 0 0,0-1 1 0 0,1 1 0 0 0,-1 0-1 0 0,1-1 1 0 0,-1 1 0 0 0,0 0-1 0 0,1-1 1 0 0,-1 1 0 0 0,0 0-1 0 0,1-1 1 0 0,-1 1 0 0 0,0-1-1 0 0,0 1 1 0 0,0-1 0 0 0,1 1-14 0 0,-1-1 453 0 0,1 0 1 0 0,0 0 0 0 0,-1 1 0 0 0,1-1 0 0 0,0 1 0 0 0,-1-1 0 0 0,1 1 0 0 0,0-1 0 0 0,0 1 0 0 0,0-1 0 0 0,0 1 0 0 0,-1 0 0 0 0,1-1 0 0 0,0 1 0 0 0,0 0 0 0 0,0 0 0 0 0,0-1 0 0 0,0 1 0 0 0,0 0 0 0 0,0 0 0 0 0,0 0 0 0 0,0 0-454 0 0,0 1 68 0 0,-1-1 0 0 0,1 0 1 0 0,0 0-1 0 0,0 0 0 0 0,-1 1 0 0 0,1-1 0 0 0,0 0 1 0 0,-1 1-1 0 0,1-1 0 0 0,0 0 0 0 0,-1 1 0 0 0,1-1 1 0 0,0 1-1 0 0,-1-1 0 0 0,1 1 0 0 0,-1 0 0 0 0,1-1 1 0 0,-1 1-1 0 0,1-1 0 0 0,-1 1 0 0 0,0 0 0 0 0,1-1 1 0 0,-1 1-1 0 0,0 0 0 0 0,1 0 0 0 0,-1-1 0 0 0,0 2-68 0 0,2 10 620 0 0,0 0 0 0 0,-1 0-1 0 0,0 3-619 0 0,2 20 781 0 0,-2-27-682 0 0,0-1 0 0 0,1 1-1 0 0,0-1 1 0 0,0 0-1 0 0,2 3-98 0 0,-3-7 6 0 0,1 0 0 0 0,-1-1 0 0 0,1 1-1 0 0,0-1 1 0 0,0 1 0 0 0,0-1 0 0 0,0 0-1 0 0,0 0 1 0 0,0 0 0 0 0,1 0-1 0 0,-1 0 1 0 0,1 0 0 0 0,0-1 0 0 0,1 2-6 0 0,4 0 63 0 0,0 1 1 0 0,0-1-1 0 0,0-1 1 0 0,0 0-1 0 0,0 0 0 0 0,1 0 1 0 0,-1-1-1 0 0,1 0 1 0 0,-1-1-1 0 0,1 0-63 0 0,20-1 181 0 0,-1-1 1 0 0,10-4-182 0 0,1 1 29 0 0,-17 3-78 0 0,-1-2 0 0 0,0-1-1 0 0,11-4 50 0 0,-28 8-375 0 0,0-1-1 0 0,0 0 0 0 0,-1 0 0 0 0,1 0 0 0 0,0 0 0 0 0,-1-1 1 0 0,1 1-1 0 0,-1-1 376 0 0,5-5-1166 0 0</inkml:trace>
  <inkml:trace contextRef="#ctx0" brushRef="#br0" timeOffset="262.16">316 22 10592 0 0,'0'0'488'0'0,"0"0"-12"0"0,-1 0-307 0 0,1 0-118 0 0,-1 0 0 0 0,1 0 0 0 0,-1 1 0 0 0,1-1 0 0 0,-1 0 0 0 0,1 0 0 0 0,-1 0 0 0 0,1 0 0 0 0,-1 0 0 0 0,1 1 0 0 0,-1-1 0 0 0,1 0 0 0 0,0 0 0 0 0,-1 1 0 0 0,1-1 0 0 0,-1 0 0 0 0,1 1 0 0 0,0-1 0 0 0,-1 0 0 0 0,1 1 0 0 0,0-1 0 0 0,-1 1 1 0 0,1-1-1 0 0,0 1 0 0 0,0-1 0 0 0,-1 0 0 0 0,1 1 0 0 0,0-1 0 0 0,0 1 0 0 0,0-1 0 0 0,0 1 0 0 0,0-1 0 0 0,0 1 0 0 0,0-1 0 0 0,0 1 0 0 0,0-1-51 0 0,-1 2 324 0 0,-1 7 538 0 0,0 0-1 0 0,0 0 0 0 0,0 0 1 0 0,1 0-1 0 0,1 0 0 0 0,0 1 1 0 0,0 7-862 0 0,0-3 59 0 0,-5 101 1710 0 0,3-78-1254 0 0,-1-10-359 0 0,-4 20-156 0 0,-2 3 118 0 0,6-28-83 0 0,2-15-52 0 0,0 0 0 0 0,0 0 0 0 0,0 0 0 0 0,1 0-1 0 0,0 1 1 0 0,1-1 0 0 0,-1 0 0 0 0,1 0 0 0 0,1 3 17 0 0,-2-10-172 0 0,0 1-1 0 0,1-1 1 0 0,-1 1-1 0 0,0-1 1 0 0,0 1-1 0 0,1-1 1 0 0,-1 0-1 0 0,0 1 1 0 0,1-1 0 0 0,-1 0-1 0 0,0 1 1 0 0,1-1-1 0 0,-1 0 1 0 0,0 1-1 0 0,1-1 1 0 0,-1 0 0 0 0,1 0-1 0 0,-1 1 1 0 0,1-1-1 0 0,-1 0 1 0 0,0 0-1 0 0,1 0 1 0 0,-1 0-1 0 0,1 0 173 0 0,7 2-6747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0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29 205 4608 0 0,'0'0'208'0'0,"0"0"107"0"0,0 0 320 0 0,-16 0 3680 0 0,15 0-4586 0 0,-10-2 2779 0 0,11 1-2386 0 0,-1 1 0 0 0,1-1 0 0 0,0 1 0 0 0,0-1 0 0 0,0 1 0 0 0,0-1 0 0 0,0 1 0 0 0,0 0 0 0 0,0-1 0 0 0,1 1 0 0 0,-1-1 0 0 0,0 1 0 0 0,0-1 0 0 0,0 1 0 0 0,0-1 0 0 0,1 1 0 0 0,-1-1 0 0 0,0 1 0 0 0,0-1 0 0 0,1 1 0 0 0,-1 0 0 0 0,0-1 0 0 0,1 1 0 0 0,-1 0 0 0 0,1-1-122 0 0,-1 0 33 0 0,1 0 1 0 0,0 0 0 0 0,0 1 0 0 0,-1-1 0 0 0,1 0 0 0 0,0 0 0 0 0,0 1 0 0 0,0-1 0 0 0,0 0 0 0 0,0 1 0 0 0,0-1 0 0 0,1 1-34 0 0,-1-1 15 0 0,-1 1 1 0 0,1 0-1 0 0,0-1 1 0 0,0 1-1 0 0,-1 0 0 0 0,1-1 1 0 0,0 1-1 0 0,-1-1 0 0 0,1 1 1 0 0,-1-1-1 0 0,1 0 1 0 0,0 1-1 0 0,-1-1 0 0 0,1 1 1 0 0,-1-1-1 0 0,0 0 0 0 0,1 1 1 0 0,-1-1-1 0 0,0 0 1 0 0,1 0-1 0 0,-1 1 0 0 0,0-1 1 0 0,0 0-1 0 0,1 0 1 0 0,-1 0-16 0 0,1 0 23 0 0,-1-1 0 0 0,1 0 0 0 0,0 1 0 0 0,1-1 0 0 0,-1 1 0 0 0,0-1 0 0 0,0 1 0 0 0,1 0 0 0 0,-1-1 0 0 0,1 1 0 0 0,-1 0 0 0 0,1 0 0 0 0,-1 0 0 0 0,1 0 0 0 0,0 0 0 0 0,0 0-23 0 0,18-14 323 0 0,-18 13-282 0 0,1 0-1 0 0,-1-1 0 0 0,1 1 0 0 0,-1 0 1 0 0,1 1-1 0 0,1-2-40 0 0,-2 2 18 0 0,0 0 0 0 0,0 0 0 0 0,0 0 0 0 0,-1 0 0 0 0,1-1 0 0 0,0 1 0 0 0,-1-1 0 0 0,1 1 0 0 0,-1-1 0 0 0,0 0 0 0 0,1 0-18 0 0,0 0 7 0 0,-1 0-1 0 0,1 0 1 0 0,0 1-1 0 0,0-1 1 0 0,0 1-1 0 0,0-1 0 0 0,0 1 1 0 0,0 0-1 0 0,0 0 1 0 0,0 0-1 0 0,0 0 1 0 0,0 0-1 0 0,2 0-6 0 0,16-8 40 0 0,-15 6-35 0 0,1 0 0 0 0,-1 1 0 0 0,1 0 0 0 0,0 0-1 0 0,0 0 1 0 0,0 1 0 0 0,0 0 0 0 0,0 0 0 0 0,0 1 0 0 0,5-1-5 0 0,2 1 77 0 0,0 1 1 0 0,0 0 0 0 0,0 1 0 0 0,4 1-78 0 0,-13-3 20 0 0,0 1-1 0 0,1 0 1 0 0,-1 0-1 0 0,0 1 1 0 0,0-1-1 0 0,0 1 1 0 0,0 0-1 0 0,0 0 1 0 0,0 0-1 0 0,3 3-19 0 0,-4 2 10 0 0,-3-6-5 0 0,0-1-1 0 0,0 1 1 0 0,0-1 0 0 0,0 1-1 0 0,0-1 1 0 0,0 0 0 0 0,1 1-1 0 0,-1-1 1 0 0,0 1 0 0 0,0-1-1 0 0,0 0 1 0 0,1 1 0 0 0,-1-1-1 0 0,0 0 1 0 0,0 1 0 0 0,1-1-1 0 0,-1 0 1 0 0,0 1 0 0 0,1-1-1 0 0,-1 0 1 0 0,0 1 0 0 0,1-1-1 0 0,-1 0 1 0 0,1 0 0 0 0,-1 1-5 0 0,33 16 253 0 0,-29-15-217 0 0,0 0-1 0 0,0 0 1 0 0,0 0-1 0 0,0-1 1 0 0,0 1-1 0 0,1-1 1 0 0,-1 0-1 0 0,0 0 1 0 0,1-1 0 0 0,-1 1-1 0 0,0-1 1 0 0,1 0-1 0 0,-1 0 1 0 0,1 0-36 0 0,13-2 461 0 0,-1-1 0 0 0,17-4-461 0 0,-7 1 196 0 0,-20 5-144 0 0,-1-1 1 0 0,1 0-1 0 0,-1-1 1 0 0,1 0-1 0 0,-1 0 1 0 0,0 0-1 0 0,0 0 0 0 0,-1-1 1 0 0,1 0-1 0 0,-1 0 1 0 0,1-1-1 0 0,-1 0 0 0 0,3-3-52 0 0,2-1 24 0 0,-9 9-20 0 0,0-1 1 0 0,0 1-1 0 0,-1-1 1 0 0,1 1 0 0 0,0-1-1 0 0,0 1 1 0 0,-1-1 0 0 0,1 1-1 0 0,0-1 1 0 0,-1 0 0 0 0,1 0-1 0 0,-1 1 1 0 0,1-1 0 0 0,-1 0-1 0 0,1 0 1 0 0,-1 1-1 0 0,0-1 1 0 0,1 0 0 0 0,-1 0-1 0 0,0 0 1 0 0,0 0 0 0 0,1 0-5 0 0,-1 0 1 0 0,-1 1 0 0 0,1 0 0 0 0,0-1 0 0 0,0 1 0 0 0,1 0 0 0 0,-1-1 0 0 0,0 1 0 0 0,0 0 0 0 0,0-1 0 0 0,0 1 0 0 0,0 0 0 0 0,0 0 0 0 0,0-1 0 0 0,0 1 0 0 0,1 0 0 0 0,-1-1 0 0 0,0 1 1 0 0,0 0-1 0 0,0 0 0 0 0,1-1 0 0 0,-1 1 0 0 0,0 0 0 0 0,0 0 0 0 0,1-1 0 0 0,-1 1 0 0 0,0 0 0 0 0,1 0 0 0 0,-1 0 0 0 0,0 0 0 0 0,1-1 0 0 0,-1 1 0 0 0,0 0 0 0 0,0 0 0 0 0,1 0 0 0 0,-1 0 0 0 0,0 0 0 0 0,1 0 0 0 0,-1 0-1 0 0,1 0 2 0 0,0 0-1 0 0,-1 0 0 0 0,1-1 1 0 0,0 1-1 0 0,-1 0 0 0 0,1 0 1 0 0,0-1-1 0 0,-1 1 0 0 0,1 0 0 0 0,-1-1 1 0 0,1 1-1 0 0,-1-1 0 0 0,1 1 1 0 0,0-1-1 0 0,-1 1 0 0 0,0-1 0 0 0,1 1 1 0 0,-1-1-1 0 0,1 0 0 0 0,-1 1 1 0 0,0-1-1 0 0,1 1 0 0 0,-1-1 0 0 0,0 0 1 0 0,0 1-1 0 0,1-1 0 0 0,-1 0-1 0 0,7-8-65 0 0,-5 7-2478 0 0,-133 57 76 0 0,108-46 2292 0 0,1 2 1 0 0,0 0 0 0 0,-14 11 174 0 0,7-5-55 0 0,12-7 45 0 0,12-9 11 0 0,1 2 0 0 0,-1-1 0 0 0,1 0 0 0 0,0 1 0 0 0,0 0 0 0 0,0 0 0 0 0,1 0 0 0 0,-1 1 0 0 0,1-1 0 0 0,-1 1-1 0 0,0 2 41 0 0,-1-1-1 0 0,0 0 0 0 0,1 0 1 0 0,-2-1-1 0 0,-1 2-40 0 0,1-1 36 0 0,5-4-20 0 0,0 0 1 0 0,0 1-1 0 0,0-1 1 0 0,0 0 0 0 0,0 0-1 0 0,0 1 1 0 0,0-1-1 0 0,0 1 1 0 0,1-1 0 0 0,-1 1-1 0 0,0-1 1 0 0,1 1-17 0 0,-1 0 36 0 0,1 0 0 0 0,-1-1-1 0 0,0 1 1 0 0,1-1 0 0 0,-1 1 0 0 0,0-1 0 0 0,0 1-1 0 0,0-1 1 0 0,0 0 0 0 0,0 1 0 0 0,-1-1-36 0 0,-10 9 214 0 0,7-6-55 0 0,1-1 0 0 0,0 1 0 0 0,0 0 0 0 0,0 0 1 0 0,0 0-1 0 0,1 1 0 0 0,-2 2-159 0 0,-14 18 857 0 0,12-16-657 0 0,6-9-182 0 0,1 1 0 0 0,-1 0-1 0 0,1 0 1 0 0,-1 0 0 0 0,1 0 0 0 0,0 0 0 0 0,-1 0-1 0 0,1-1 1 0 0,0 1 0 0 0,0 0 0 0 0,0 0 0 0 0,0 0-1 0 0,0 0 1 0 0,0 0 0 0 0,0 0 0 0 0,0 0 0 0 0,0 0-1 0 0,0 0 1 0 0,0 0 0 0 0,1 0 0 0 0,-1 0-18 0 0,0 0 17 0 0,0 0 0 0 0,1 0 0 0 0,-1 0 0 0 0,0 0 0 0 0,0 0 0 0 0,0 0 0 0 0,0 0 0 0 0,0 0 0 0 0,0 0 0 0 0,0 0 0 0 0,0 0 0 0 0,-1 0 0 0 0,1 0 0 0 0,0 0 0 0 0,-1 1-17 0 0,-6 5 128 0 0,7-6-119 0 0,-1-1-1 0 0,1 0 1 0 0,-1 0 0 0 0,1 1-1 0 0,-1-1 1 0 0,1 1-1 0 0,0-1 1 0 0,-1 0 0 0 0,1 1-1 0 0,0-1 1 0 0,-1 1-1 0 0,1-1 1 0 0,0 1-1 0 0,-1-1 1 0 0,1 1 0 0 0,0-1-1 0 0,0 1 1 0 0,0-1-1 0 0,-1 1 1 0 0,1 0 0 0 0,0-1-1 0 0,0 1 1 0 0,0-1-1 0 0,0 1 1 0 0,0-1 0 0 0,0 1-1 0 0,0 0 1 0 0,0-1-1 0 0,0 1 1 0 0,0-1 0 0 0,1 1-1 0 0,-1-1 1 0 0,0 1-1 0 0,0 0 1 0 0,0-1-1 0 0,1 1 1 0 0,-1-1 0 0 0,0 1-1 0 0,1-1 1 0 0,-1 0-1 0 0,1 1-8 0 0,9 18 271 0 0,-10-16-238 0 0,1-1 1 0 0,0 0-1 0 0,0 1 0 0 0,1-1 0 0 0,-1 0 0 0 0,0 0 1 0 0,1 0-1 0 0,0 0 0 0 0,-1 0 0 0 0,1 0 0 0 0,0 0-33 0 0,52 34 524 0 0,-51-34-474 0 0,1 0-12 0 0,-1 0 1 0 0,0 0 0 0 0,1 0-1 0 0,-1-1 1 0 0,1 1 0 0 0,-1-1-1 0 0,4 1-38 0 0,2 1-347 0 0,-7-2 153 0 0,0-1 0 0 0,1 1 0 0 0,-1 0 1 0 0,1-1-1 0 0,-1 1 0 0 0,1-1 0 0 0,-1 0 0 0 0,1 0 0 0 0,-1 0 0 0 0,1 0 0 0 0,0 0 0 0 0,-1-1 0 0 0,3 0 194 0 0,0-1-1867 0 0</inkml:trace>
  <inkml:trace contextRef="#ctx0" brushRef="#br0" timeOffset="444.503">494 399 11920 0 0,'14'-2'211'0'0,"18"-1"660"0"0,-30 3-819 0 0,-1-1 0 0 0,1 1-1 0 0,0 0 1 0 0,0-1 0 0 0,0 1 0 0 0,0-1-1 0 0,0 0 1 0 0,1 0-52 0 0,0-1 110 0 0,2 1 205 0 0,0-2-117 0 0,0 1-1 0 0,1 1 1 0 0,-1-1-1 0 0,1 1 1 0 0,0 0-1 0 0,-1 0 1 0 0,4 0-198 0 0,8-2 1075 0 0,-9 1-629 0 0,27-6 2223 0 0,-30 7-2684 0 0,0 1-1 0 0,0-1 1 0 0,-1 1-1 0 0,1 0 1 0 0,0 1 0 0 0,0-1-1 0 0,-1 1 1 0 0,1 0-1 0 0,0 0 1 0 0,-1 1 0 0 0,1 0-1 0 0,-1-1 1 0 0,0 1-1 0 0,1 1 1 0 0,-1-1-1 0 0,3 3 16 0 0,7 4 87 0 0,2 3-17 0 0,-15-11-68 0 0,-1-1 0 0 0,1 1 1 0 0,-1-1-1 0 0,0 1 1 0 0,1 0-1 0 0,-1-1 0 0 0,0 1 1 0 0,1 0-1 0 0,-1-1 0 0 0,0 1 1 0 0,0 0-1 0 0,0 0 1 0 0,1-1-1 0 0,-1 1 0 0 0,0 0 1 0 0,0-1-1 0 0,0 1 0 0 0,0 0 1 0 0,0 0-1 0 0,0-1 1 0 0,-1 1-1 0 0,1 0 0 0 0,0 0 1 0 0,0 0-3 0 0,0 10 35 0 0,0-11-31 0 0,0 1 0 0 0,1-1 0 0 0,-1 1 0 0 0,0 0 0 0 0,0-1 0 0 0,0 1 0 0 0,0-1 0 0 0,0 1 0 0 0,0-1 0 0 0,0 1 0 0 0,0 0 0 0 0,0-1 0 0 0,0 1 0 0 0,0-1 0 0 0,-1 1 0 0 0,1-1 0 0 0,0 1 1 0 0,0-1-1 0 0,0 1 0 0 0,-1-1 0 0 0,1 1 0 0 0,0-1 0 0 0,-1 1-4 0 0,-14 14 104 0 0,0-1 0 0 0,-1-1 0 0 0,-1 0 0 0 0,-9 5-104 0 0,11-5 55 0 0,13-10-40 0 0,0-1 0 0 0,-1 1-1 0 0,1-1 1 0 0,-1 0 0 0 0,0 0 0 0 0,-1 0-15 0 0,-31 15 82 0 0,32-16-7 0 0,-1 9-6 0 0,2-3-69 0 0,2-6 0 0 0,0-1 0 0 0,0 1 0 0 0,0 0 0 0 0,1 0 0 0 0,-1 0 0 0 0,0 0 0 0 0,0 0 0 0 0,0 0 0 0 0,0 0 0 0 0,0 0 0 0 0,-1 0 0 0 0,1-1 0 0 0,0 1 0 0 0,0 0 0 0 0,-1 0 0 0 0,1 0 0 0 0,0 0 0 0 0,-1 0 0 0 0,0 0 0 0 0,0 3 0 0 0,7 0 0 0 0,9 2 400 0 0,-13-5-288 0 0,6-1 192 0 0,80-4 332 0 0,-38 2-512 0 0,-28 2-124 0 0,-7 2-3197 0 0,-15-2 1954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05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7368 0 0,'0'0'333'0'0,"0"0"0"0"0,2 0-213 0 0,2 0 315 0 0,0-1 0 0 0,-1 0-1 0 0,1 0 1 0 0,0 0 0 0 0,-1 0-1 0 0,1-1-434 0 0,24-5 2883 0 0,-16 5-1891 0 0,0 0 0 0 0,-1-1 0 0 0,7-3-992 0 0,25-5 1450 0 0,-19 7-1056 0 0,38-7 606 0 0,43 0-1000 0 0,-45 6 82 0 0,-23 1 122 0 0,13 2-204 0 0,-33 6-1044 0 0,-13-2 338 0 0,-3-2-320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05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6912 0 0,'0'0'314'0'0,"0"0"-6"0"0,0 0 80 0 0,2 0 1071 0 0,40-7 4983 0 0,24 3-4741 0 0,-27 2-202 0 0,65 2-57 0 0,-90 0-1396 0 0,1 1 1 0 0,0 0 0 0 0,0 1-47 0 0,-1 0 51 0 0,1-1 1 0 0,0-1-1 0 0,0 0-51 0 0,35 0-941 0 0,41 4 941 0 0,-67-2-1508 0 0,-8-2 549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2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11976 0 0,'0'0'922'0'0,"1"0"-600"0"0,10-4 364 0 0,1 2 0 0 0,-1 0 0 0 0,0 0 1 0 0,1 1-1 0 0,-1 0 0 0 0,3 1-686 0 0,21-1 844 0 0,8-2 314 0 0,-11 2 12 0 0,17-5-1170 0 0,-28 4-271 0 0,0 0 0 0 0,0 1 1 0 0,0 1-1 0 0,0 1 0 0 0,4 1 271 0 0,-17 0-1612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4:5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1 599 11976 0 0,'0'0'266'0'0,"0"0"44"0"0,1 1 15 0 0,1 2-257 0 0,0 0 1 0 0,1-1-1 0 0,-1 1 1 0 0,1-1-1 0 0,0 0 1 0 0,1 1-69 0 0,7 6 0 0 0,-3-5 0 0 0,32 5 70 0 0,-38-9 57 0 0,0 0 0 0 0,0 0-1 0 0,0 0 1 0 0,-1 0-1 0 0,1-1 1 0 0,0 1 0 0 0,0-1-1 0 0,-1 0 1 0 0,1 1 0 0 0,0-1-1 0 0,-1 0 1 0 0,2 0-127 0 0,1-2 354 0 0,-1 2-218 0 0,0 0 1 0 0,0 0 0 0 0,0 0 0 0 0,0-1 0 0 0,0 1 0 0 0,-1-1-1 0 0,1 0 1 0 0,0 0 0 0 0,-1 0 0 0 0,0 0 0 0 0,1 0 0 0 0,-1 0-1 0 0,0-1 1 0 0,0 1 0 0 0,0-1 0 0 0,1-2-137 0 0,2-5 186 0 0,0 0 0 0 0,0-1 1 0 0,3-10-187 0 0,-6 16 326 0 0,4-15-48 0 0,-2 0 1 0 0,0 0-1 0 0,-1 0 0 0 0,0-2-278 0 0,3-27 4 0 0,-2 25 4 0 0,-3 14-96 0 0,0 0 0 0 0,1 0-1 0 0,1 0 1 0 0,3-9 88 0 0,-2 5-123 0 0,-3 11 103 0 0,-1 1-1 0 0,1-1 0 0 0,0 0 0 0 0,0 0 1 0 0,0 1-1 0 0,1-1 0 0 0,-1 1 0 0 0,0-1 0 0 0,1 1 1 0 0,0 0-1 0 0,-1-1 0 0 0,3 0 21 0 0,-2 2-56 0 0,0 1 52 0 0,0 0 1 0 0,-1 0-1 0 0,1 1 0 0 0,0-1 1 0 0,0 0-1 0 0,0 1 0 0 0,0 0 1 0 0,0-1-1 0 0,-1 1 0 0 0,1 0 0 0 0,0 0 1 0 0,0 0-1 0 0,-1 0 0 0 0,1 0 1 0 0,-1 0-1 0 0,2 1 4 0 0,0 2-108 0 0,1 0 0 0 0,-1 1 1 0 0,1-1-1 0 0,1 4 108 0 0,5 7-369 0 0,1-1 609 0 0,-2 0-1 0 0,0 0 0 0 0,0 1 1 0 0,2 9-240 0 0,-4-9-221 0 0,1 1 0 0 0,1-1 1 0 0,1-1-1 0 0,5 7 221 0 0,-1-2 592 0 0,-12-15-586 0 0,1-1 0 0 0,-1 1 0 0 0,1-1 0 0 0,0 0 0 0 0,0 0 0 0 0,0 0 0 0 0,0 0 0 0 0,0 0 0 0 0,1-1 0 0 0,-1 1 0 0 0,1-1 0 0 0,0 0 0 0 0,0 0-1 0 0,0 0 1 0 0,1 0-6 0 0,-4-2-34 0 0,-1 0 0 0 0,0 0 0 0 0,1 0 0 0 0,-1 0-1 0 0,1 1 1 0 0,-1-1 0 0 0,0 0 0 0 0,1 0-1 0 0,-1 0 1 0 0,1 0 0 0 0,-1 0 0 0 0,0 0 0 0 0,1 0-1 0 0,-1 0 1 0 0,1-1 0 0 0,-1 1 0 0 0,0 0-1 0 0,1 0 1 0 0,-1 0 0 0 0,0 0 0 0 0,1 0-1 0 0,-1-1 1 0 0,1 1 0 0 0,-1 0 34 0 0,7-3 140 0 0,-3 2-51 0 0,-1-1 0 0 0,0 1 0 0 0,1-1 0 0 0,-1 1 0 0 0,0-1 1 0 0,0 0-1 0 0,0 0 0 0 0,0 0 0 0 0,0-1 0 0 0,-1 1 0 0 0,1-1 0 0 0,-1 1 0 0 0,1-1 0 0 0,-1 0 0 0 0,0 0 0 0 0,0 0 0 0 0,0 0 0 0 0,0 0 0 0 0,0-3-89 0 0,4-8-65 0 0,0-2 0 0 0,-1 1 0 0 0,-1 0 0 0 0,-1-2 65 0 0,6-15 125 0 0,-7 20-125 0 0,0 0 0 0 0,0 0 0 0 0,-1-4 0 0 0,4-19 0 0 0,1-8 0 0 0,1-31 0 0 0,-1 8 0 0 0,-5 58 22 0 0,0 0 0 0 0,1 0 0 0 0,0 0-1 0 0,0 0 1 0 0,1 0 0 0 0,0 1-1 0 0,2-4-21 0 0,-3 8-33 0 0,1-1-1 0 0,0 1 1 0 0,-1 0 0 0 0,1 1-1 0 0,0-1 1 0 0,0 0-1 0 0,1 1 1 0 0,-1 0-1 0 0,0-1 1 0 0,1 1-1 0 0,0 1 34 0 0,12-3-3370 0 0,-14 4 1346 0 0,-2 0-21 0 0</inkml:trace>
  <inkml:trace contextRef="#ctx0" brushRef="#br0" timeOffset="321.897">829 257 13824 0 0,'0'8'674'0'0,"2"15"110"0"0,-1-19-777 0 0,-1 1 0 0 0,1-1-1 0 0,-1 1 1 0 0,0 0 0 0 0,-1-1-1 0 0,1 1 1 0 0,-1-1 0 0 0,0 5-7 0 0,-2 5 0 0 0,-2 4 0 0 0,4-16 0 0 0,0 0 0 0 0,0 1 0 0 0,1-1 0 0 0,-1 0 0 0 0,1 0 0 0 0,-1 0 0 0 0,1 1 0 0 0,0-1 0 0 0,0 0 0 0 0,0 0 0 0 0,0 1 0 0 0,1-1 0 0 0,-1 0 0 0 0,0 0 0 0 0,1 2 0 0 0,2 18 0 0 0,-2-10 0 0 0,3-1 70 0 0,6 6 782 0 0,-9-16-788 0 0,0-1 1 0 0,0 1-1 0 0,0 0 0 0 0,-1 0 1 0 0,1 0-1 0 0,0-1 0 0 0,0 1 1 0 0,1 0-1 0 0,-1-1 0 0 0,0 1 0 0 0,0-1 1 0 0,0 1-1 0 0,0-1 0 0 0,0 0 1 0 0,1 1-1 0 0,-1-1-64 0 0,5 2 72 0 0,-2 0-70 0 0,0 0-1 0 0,0-1 0 0 0,0 1 0 0 0,0-1 0 0 0,0 0 0 0 0,1 0 0 0 0,-1 0 0 0 0,0-1 0 0 0,1 1 0 0 0,-1-1 0 0 0,0 0 1 0 0,1 0-1 0 0,-1-1 0 0 0,0 1 0 0 0,1-1 0 0 0,-1 0-1 0 0,6-3 0 0 0,0 1-1 0 0,0-1 1 0 0,-1-1 0 0 0,0 0 0 0 0,0 0-1 0 0,2-2 1 0 0,-10 6-12 0 0,1 0 0 0 0,-1 0-1 0 0,0 0 1 0 0,1 0 0 0 0,-1 0-1 0 0,0 0 1 0 0,0 0 0 0 0,1 0-1 0 0,-1 0 1 0 0,0-1 0 0 0,0 1-1 0 0,0-1 1 0 0,-1 1 0 0 0,1 0-1 0 0,0-1 1 0 0,0 0 0 0 0,-1 1-1 0 0,1-1 1 0 0,-1 1-1 0 0,0-1 1 0 0,1-1 12 0 0,-1 1 58 0 0,0 0-1 0 0,-1 0 1 0 0,1 0-1 0 0,-1 1 1 0 0,1-1 0 0 0,-1 0-1 0 0,1 0 1 0 0,-1 0-1 0 0,0 0 1 0 0,0 0-1 0 0,0 1 1 0 0,0-1 0 0 0,0 0-1 0 0,0 1 1 0 0,-2-2-58 0 0,-5-5 142 0 0,0 1 1 0 0,-1-1 0 0 0,0 1-1 0 0,0 1 1 0 0,-7-4-143 0 0,13 8-155 0 0,-10-5 270 0 0,-1 0 1 0 0,0 1-1 0 0,0 0 0 0 0,-7-1-115 0 0,-6-2-461 0 0,25 9-39 0 0,2 0-11 0 0,-5-7-1024 0 0,5 6 1442 0 0,-1 0 1 0 0,1 0 0 0 0,0 1-1 0 0,-1-1 1 0 0,1 0 0 0 0,0 0 0 0 0,0 1-1 0 0,-1-1 1 0 0,1 0 0 0 0,0 0 0 0 0,0 0-1 0 0,0 1 1 0 0,0-1 0 0 0,0 0 0 0 0,0 0-1 0 0,0 0 1 0 0,0 1 0 0 0,1-1 0 0 0,-1 0-1 0 0,0 0 1 0 0,0 0 0 0 0,1 1 0 0 0,-1-1-1 0 0,0 0 1 0 0,1 1 0 0 0,-1-1 0 0 0,1 0 92 0 0,6-8-3452 0 0,2-1-885 0 0</inkml:trace>
  <inkml:trace contextRef="#ctx0" brushRef="#br0" timeOffset="696.995">1164 198 10136 0 0,'5'7'490'0'0,"10"15"76"0"0,-12-15-354 0 0,-1-1 1 0 0,-1 1 0 0 0,1 0-1 0 0,-1 0 1 0 0,0 0-1 0 0,-1-1 1 0 0,0 1 0 0 0,0 5-213 0 0,-2 14 2263 0 0,-4 17-2263 0 0,4-27 156 0 0,-1 2-116 0 0,1-6 99 0 0,0 0 1 0 0,1 1-1 0 0,1 11-139 0 0,0-23 89 0 0,1 0-1 0 0,-1 0 1 0 0,0 1-1 0 0,1-1 1 0 0,0 0-1 0 0,-1 0 1 0 0,1 0-1 0 0,0 0 1 0 0,-1 0-1 0 0,1 1 1 0 0,0-1 0 0 0,0-1-1 0 0,0 1 1 0 0,0 0-1 0 0,0 0 1 0 0,0 0-1 0 0,0 0 1 0 0,0-1-1 0 0,1 1-88 0 0,4 4-5 0 0,-6-5 42 0 0,1 0 0 0 0,-1 0 0 0 0,1 0 0 0 0,-1 0 0 0 0,0 0-1 0 0,1 0 1 0 0,-1 0 0 0 0,1 0 0 0 0,-1 0 0 0 0,1-1 0 0 0,-1 1-1 0 0,1 0 1 0 0,-1 0 0 0 0,0 0 0 0 0,1 0 0 0 0,-1-1 0 0 0,1 1-1 0 0,-1 0 1 0 0,0 0 0 0 0,1-1-37 0 0,0 1 122 0 0,4-2-167 0 0,0 1 0 0 0,-1-1 0 0 0,1 0-1 0 0,-1 0 1 0 0,1 0 0 0 0,-1-1 0 0 0,0 0 0 0 0,0 0-1 0 0,0 0 1 0 0,0 0 0 0 0,0 0 0 0 0,-1-1 0 0 0,1 0-1 0 0,-1 0 1 0 0,0 0 0 0 0,0 0 0 0 0,0 0 0 0 0,-1 0-1 0 0,2-5 46 0 0,11-25 1219 0 0,6-25-1219 0 0,5-11 452 0 0,-25 64-473 0 0,1 0 0 0 0,0 0 0 0 0,-1 0-1 0 0,0 0 1 0 0,-1-1 0 0 0,1 1 0 0 0,-1-1 21 0 0,0 2 42 0 0,0 0 0 0 0,0 0 0 0 0,1 0-1 0 0,0 0 1 0 0,0 0 0 0 0,0 0 0 0 0,0 0 0 0 0,1 0 0 0 0,0 0 0 0 0,1-2-42 0 0,1-1-122 0 0,-3 7 107 0 0,-1 0 0 0 0,1 0-1 0 0,-1 0 1 0 0,0 0 0 0 0,1 0-1 0 0,0 0 1 0 0,-1 0 0 0 0,1 0-1 0 0,0 0 1 0 0,-1 0 0 0 0,1 1 0 0 0,0-1-1 0 0,0 0 1 0 0,0 0 0 0 0,0 1-1 0 0,0-1 1 0 0,0 0 0 0 0,0 1-1 0 0,0-1 1 0 0,0 1 0 0 0,0 0 0 0 0,0-1-1 0 0,0 1 1 0 0,0 0 0 0 0,0-1-1 0 0,0 1 1 0 0,0 0 0 0 0,0 0-1 0 0,2 0 16 0 0,7-1-320 0 0,-9 1 260 0 0,0-1 0 0 0,0 1-1 0 0,1 0 1 0 0,-1 0 0 0 0,0 0-1 0 0,0 0 1 0 0,1 0 0 0 0,-1 0-1 0 0,0 1 1 0 0,0-1-1 0 0,1 0 61 0 0,14 2-542 0 0,-12-2 453 0 0,-1 1 1 0 0,0-1 0 0 0,1 1 0 0 0,-1-1 0 0 0,0 1-1 0 0,2 1 89 0 0,7 2-232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46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295 131 8952 0 0,'0'0'406'0'0,"0"0"-4"0"0,3-5-189 0 0,6-36 1510 0 0,-9 37-1434 0 0,1 1 1 0 0,-1 0 0 0 0,0 0-1 0 0,0 0 1 0 0,0 0 0 0 0,0 0-1 0 0,0 0 1 0 0,-1 0 0 0 0,0-2-290 0 0,-1-12 1569 0 0,2 16-1089 0 0,-7-15 1425 0 0,5 15-1811 0 0,0-1 1 0 0,0 0-1 0 0,-1 0 1 0 0,1 1-1 0 0,-1-1 1 0 0,1 1-1 0 0,-1 0 1 0 0,1 0-1 0 0,-1 0 0 0 0,0 0 1 0 0,1 0-1 0 0,-1 1 1 0 0,0-1-1 0 0,0 1 1 0 0,1-1-1 0 0,-1 1 1 0 0,0 0-1 0 0,0 0 1 0 0,0 1-1 0 0,0-1 1 0 0,1 1-1 0 0,-1-1 1 0 0,0 1-1 0 0,-2 1-94 0 0,-7 2 173 0 0,0 1 0 0 0,0 1 1 0 0,0 0-1 0 0,-9 7-173 0 0,9-6 146 0 0,-2 3-26 0 0,0 1-1 0 0,2 0 0 0 0,-1 0 1 0 0,1 2-1 0 0,1-1 0 0 0,-3 5-119 0 0,7-8 52 0 0,1 0 0 0 0,0 1-1 0 0,0-1 1 0 0,1 1-1 0 0,0 0 1 0 0,1 1 0 0 0,0-1-1 0 0,1 1 1 0 0,0 0 0 0 0,0 0-1 0 0,1 0 1 0 0,1 0-1 0 0,0 0 1 0 0,0 8-52 0 0,1-12 6 0 0,0-1 0 0 0,0 1 0 0 0,1-1 0 0 0,0 1 1 0 0,0-1-1 0 0,1 1 0 0 0,-1-1 0 0 0,1 0 0 0 0,1 0 0 0 0,-1 0 0 0 0,1 0 0 0 0,0 0 0 0 0,0-1 0 0 0,1 1 1 0 0,0-1-1 0 0,0 0 0 0 0,0 0 0 0 0,0 0 0 0 0,1 0 0 0 0,0-1 0 0 0,0 0 0 0 0,0 0 0 0 0,1 0 1 0 0,-1-1-1 0 0,1 0 0 0 0,0 0 0 0 0,-1 0 0 0 0,2 0 0 0 0,-1-1 0 0 0,0 0 0 0 0,1-1-6 0 0,5 3 63 0 0,1-2-1 0 0,-1 0 1 0 0,1 0-1 0 0,0-1 1 0 0,0-1-1 0 0,-1 0 1 0 0,1 0-1 0 0,12-3-62 0 0,-17 2 71 0 0,10-2 179 0 0,1-1-1 0 0,5-2-249 0 0,-18 4-67 0 0,0-1 0 0 0,0 1 0 0 0,-1-1-1 0 0,1 0 1 0 0,-1 0 0 0 0,1 0 0 0 0,-1-1 0 0 0,0 0 0 0 0,-1 0 67 0 0,9-7-1059 0 0,-10 3 452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2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14280 0 0,'0'0'1102'0'0,"0"0"-699"0"0,0 0-264 0 0,7 3 891 0 0,15 2-63 0 0,1-2-1 0 0,-1-1 1 0 0,0 0 0 0 0,13-2-967 0 0,15 1 270 0 0,45-1-47 0 0,-35-2-202 0 0,-51 2-123 0 0,19 0-981 0 0,-8-2-3835 0 0,2-1-1634 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3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12496 0 0,'0'0'572'0'0,"0"0"-11"0"0,6-14-316 0 0,0 11-118 0 0,0 0-1 0 0,0 0 1 0 0,0 1-1 0 0,0 0 1 0 0,0 0-1 0 0,1 1 1 0 0,-1-1-1 0 0,1 2 1 0 0,0-1-127 0 0,10 0 536 0 0,0 0 0 0 0,17 3-536 0 0,-18-1 215 0 0,0 2 0 0 0,0 0 0 0 0,0 1 0 0 0,0 1-1 0 0,0 1-214 0 0,7 9 304 0 0,-22-13-287 0 0,-1-1 0 0 0,1 0 0 0 0,-1 0 0 0 0,0 0 0 0 0,0 0 0 0 0,0 0-1 0 0,1 1 1 0 0,-1-1 0 0 0,0 0 0 0 0,-1 0 0 0 0,1 0 0 0 0,0 1-1 0 0,0-1 1 0 0,0 0 0 0 0,-1 0 0 0 0,1 0 0 0 0,0 0 0 0 0,-1 0-1 0 0,0 1-16 0 0,-1 1 40 0 0,-1 0-1 0 0,0 0 1 0 0,1 0-1 0 0,-1-1 0 0 0,-1 1 1 0 0,1-1-1 0 0,0 0 0 0 0,-1 1 1 0 0,1-1-1 0 0,-1-1 0 0 0,-3 2-39 0 0,-7 5 127 0 0,2-1-9 0 0,0-1 0 0 0,-1 0 0 0 0,-4 1-118 0 0,0 0 211 0 0,2 0-1 0 0,-14 8-210 0 0,29-14-5 0 0,-1-1-1 0 0,1 0 1 0 0,0 0 0 0 0,0 0 0 0 0,0 1-1 0 0,0-1 1 0 0,0 0 0 0 0,0 1-1 0 0,-1-1 1 0 0,1 0 0 0 0,0 0 0 0 0,0 1-1 0 0,0-1 1 0 0,0 0 0 0 0,0 0-1 0 0,0 1 1 0 0,0-1 0 0 0,0 0 0 0 0,0 1-1 0 0,0-1 1 0 0,0 0 0 0 0,0 0-1 0 0,1 1 1 0 0,-1-1 0 0 0,0 0-1 0 0,0 1 1 0 0,0-1 0 0 0,0 0 0 0 0,0 0-1 0 0,1 0 1 0 0,-1 1 0 0 0,0-1 5 0 0,6 8-86 0 0,-3-7 57 0 0,0 1 0 0 0,0-1 0 0 0,0 0 0 0 0,0 0-1 0 0,0 0 1 0 0,0 0 0 0 0,3 0 29 0 0,13 4-132 0 0,-5 0 29 0 0,-2 1-1 0 0,10 4 104 0 0,-18-7-25 0 0,1-1 1 0 0,-1 1-1 0 0,0 0 0 0 0,-1 0 1 0 0,1 1-1 0 0,0-1 0 0 0,-1 1 1 0 0,0-1-1 0 0,2 3 25 0 0,0 2-6 0 0,-3-7 7 0 0,-1 1-1 0 0,0 0 1 0 0,1 0 0 0 0,-1 0 0 0 0,0 0 0 0 0,0 0-1 0 0,0 0 1 0 0,0 0 0 0 0,0 1 0 0 0,-1-1 0 0 0,1 0 0 0 0,-1 0-1 0 0,1 1 1 0 0,-1-1 0 0 0,0 0 0 0 0,0 2-1 0 0,0-1 47 0 0,0-1 1 0 0,-1 1-1 0 0,1 0 1 0 0,0-1 0 0 0,-1 1-1 0 0,0 0 1 0 0,0-1-1 0 0,1 1 1 0 0,-2-1-1 0 0,1 0 1 0 0,0 1-1 0 0,0-1 1 0 0,-1 0 0 0 0,1 0-1 0 0,-2 1-47 0 0,0 1 125 0 0,0-1 0 0 0,0 0-1 0 0,-1-1 1 0 0,1 1 0 0 0,-1 0 0 0 0,1-1-1 0 0,-1 0 1 0 0,0 0 0 0 0,-2 1-125 0 0,-6 2 119 0 0,-2 2 25 0 0,-1-1 1 0 0,0-1 0 0 0,-9 3-145 0 0,3-3 92 0 0,13-2-80 0 0,0-1 0 0 0,0 0-1 0 0,0-1 1 0 0,0 0 0 0 0,-5 0-12 0 0,3-2-2171 0 0,10-2 992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4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11952 0 0,'0'0'546'0'0,"0"0"-10"0"0,2 0-344 0 0,5-1 12 0 0,0 0-1 0 0,0 0 1 0 0,-1 1 0 0 0,1 0-1 0 0,0 1 1 0 0,0-1-1 0 0,0 1 1 0 0,0 1 0 0 0,-1-1-1 0 0,1 1 1 0 0,-1 0-1 0 0,1 1 1 0 0,2 1-204 0 0,-7-3 95 0 0,21 13 1424 0 0,-22-13-1455 0 0,0 0-1 0 0,0 0 1 0 0,1 0-1 0 0,-2 0 1 0 0,1 1-1 0 0,0-1 1 0 0,0 0-1 0 0,0 0 1 0 0,0 1-1 0 0,-1-1 1 0 0,1 1 0 0 0,-1-1-1 0 0,1 0 1 0 0,-1 1-1 0 0,1-1 1 0 0,-1 1-1 0 0,0-1 1 0 0,0 1-1 0 0,0 0-63 0 0,0-1 23 0 0,0 1 0 0 0,-1-1 0 0 0,1 0 0 0 0,0 1 0 0 0,-1-1 0 0 0,0 0 0 0 0,1 1-1 0 0,-1-1 1 0 0,0 0 0 0 0,0 0 0 0 0,1 1 0 0 0,-1-1 0 0 0,0 0 0 0 0,0 0 0 0 0,0 0 0 0 0,0 0 0 0 0,-1 0 0 0 0,1 0-23 0 0,-29 19 380 0 0,12-9-60 0 0,-16 10-133 0 0,33-20-167 0 0,1-1-129 0 0,2 1 66 0 0,-1-1 1 0 0,0 1-1 0 0,0 0 0 0 0,1 0 1 0 0,-1-1-1 0 0,0 1 1 0 0,1 0-1 0 0,-1-1 1 0 0,1 1-1 0 0,-1-1 0 0 0,1 0 43 0 0,0 1-55 0 0,12 3-86 0 0,8 2 78 0 0,-1 1 0 0 0,0 1 1 0 0,-1 0-1 0 0,1 2 0 0 0,-2 0 0 0 0,18 12 63 0 0,-34-19 54 0 0,0-1-1 0 0,-1 1 0 0 0,0-1 0 0 0,1 1 0 0 0,-1 0 0 0 0,0 0 0 0 0,0 0 0 0 0,0 0 0 0 0,-1 0 0 0 0,1 0 0 0 0,0 3-53 0 0,-1-4 48 0 0,-1 0 0 0 0,1 0-1 0 0,0 0 1 0 0,-1 0-1 0 0,0 0 1 0 0,1-1 0 0 0,-1 1-1 0 0,0 0 1 0 0,0 0 0 0 0,0 0-1 0 0,-1 0 1 0 0,1 0 0 0 0,0 0-1 0 0,-1 0 1 0 0,1 0 0 0 0,-1 0-1 0 0,1 0 1 0 0,-1-1-1 0 0,0 1 1 0 0,0 0 0 0 0,0 0-1 0 0,0-1-47 0 0,-4 5 137 0 0,-1-1-1 0 0,1 0 0 0 0,-1 0 0 0 0,0-1 0 0 0,0 1 0 0 0,0-1 1 0 0,-1-1-1 0 0,0 1 0 0 0,0-1 0 0 0,-1 0-136 0 0,-12 5 274 0 0,-1-1 0 0 0,-18 3-274 0 0,26-7 10 0 0,0-1 1 0 0,0 0 0 0 0,0-1-1 0 0,-4 0-10 0 0,16-1-106 0 0,1 0-178 0 0,0 0-72 0 0,8-12-1762 0 0,13-1-946 0 0,-6 5 1497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 13248 0 0,'0'0'604'0'0,"0"0"-14"0"0,-3 13-352 0 0,-1 0 110 0 0,-1-1 0 0 0,0 0 0 0 0,-1 0 0 0 0,-1-1 0 0 0,0 1 0 0 0,0-2 0 0 0,-5 6-348 0 0,-4 7 397 0 0,-64 97 2552 0 0,-9 28-2949 0 0,30-51 295 0 0,42-74-206 0 0,-3 1 6 0 0,18-22-35 0 0,2-3-6144 0 0,2-5-329 0 0</inkml:trace>
  <inkml:trace contextRef="#ctx0" brushRef="#br0" timeOffset="394.643">240 87 12784 0 0,'0'0'586'0'0,"0"0"-15"0"0,-3 8-344 0 0,-1 6-10 0 0,0 0 0 0 0,1 0 1 0 0,0 1-1 0 0,1 6-217 0 0,-5 11 720 0 0,5-26-459 0 0,1 0 1 0 0,0 0-1 0 0,0 0 0 0 0,0 0 1 0 0,1 0-1 0 0,-1 0 0 0 0,2 0 0 0 0,-1 0 1 0 0,1 2-262 0 0,1 2 425 0 0,0 0 0 0 0,1-1 0 0 0,0 1 0 0 0,1-1 0 0 0,0 1-425 0 0,-3-9 52 0 0,-1 0-1 0 0,1 0 1 0 0,0 0 0 0 0,-1 0-1 0 0,1 0 1 0 0,0 0 0 0 0,0 0-1 0 0,-1 0 1 0 0,1 0 0 0 0,0-1 0 0 0,0 1-1 0 0,0 0 1 0 0,0-1 0 0 0,0 1-1 0 0,0 0 1 0 0,0-1 0 0 0,0 1-1 0 0,1-1 1 0 0,-1 0 0 0 0,0 1-1 0 0,1-1-51 0 0,0 0 48 0 0,1 1 0 0 0,-1-2 0 0 0,0 1 0 0 0,0 0-1 0 0,1 0 1 0 0,-1-1 0 0 0,0 1 0 0 0,0-1 0 0 0,0 1 0 0 0,1-1-1 0 0,-1 0-47 0 0,7-4 121 0 0,-1 1 0 0 0,1-1 0 0 0,-1 0 0 0 0,6-7-121 0 0,-13 12 5 0 0,44-41 286 0 0,-12 10-199 0 0,-19 18-81 0 0,-9 8-11 0 0,1-1 0 0 0,-1 2-1 0 0,1-1 1 0 0,0 1 0 0 0,5-3 0 0 0,-9 5 0 0 0,-1 2-1 0 0,-1-1 1 0 0,0 1-1 0 0,1 0 1 0 0,-1-1-1 0 0,1 1 1 0 0,-1 0-1 0 0,1-1 0 0 0,0 1 1 0 0,-1 0-1 0 0,1 0 1 0 0,-1-1-1 0 0,1 1 1 0 0,-1 0-1 0 0,1 0 1 0 0,0 0-1 0 0,-1 0 1 0 0,1 0-1 0 0,-1 0 1 0 0,1 0-1 0 0,0 0 1 0 0,-1 0-1 0 0,1 0 1 0 0,0 0-7 0 0,0 0-1 0 0,0 0 0 0 0,0 0 0 0 0,0 0 0 0 0,0 0 0 0 0,0 1 1 0 0,0-1-1 0 0,0 0 0 0 0,0 0 0 0 0,0 1 0 0 0,0-1 1 0 0,0 1-1 0 0,0-1 0 0 0,0 1 0 0 0,0-1 0 0 0,-1 1 1 0 0,1 0-1 0 0,0-1 0 0 0,0 1 0 0 0,-1 0 0 0 0,1-1 1 0 0,0 1-1 0 0,-1 0 0 0 0,1 0 0 0 0,-1 0 0 0 0,1 0 1 0 0,-1 0-1 0 0,1-1 0 0 0,-1 1 0 0 0,0 0 0 0 0,1 1 8 0 0,0 3-13 0 0,0 0 0 0 0,-1 1 0 0 0,1-1-1 0 0,-1 0 1 0 0,-1 6 13 0 0,3 17 8 0 0,1-17-8 0 0,-3-8 0 0 0,1-1 0 0 0,0 1 0 0 0,0 0 0 0 0,0-1 0 0 0,0 1 0 0 0,0-1 0 0 0,0 1 0 0 0,2 1 0 0 0,4 7 0 0 0,-6-9 0 0 0,-1-1 0 0 0,1 1 0 0 0,1 0 0 0 0,-1-1 0 0 0,0 1 0 0 0,0-1 0 0 0,0 1 0 0 0,1-1 0 0 0,-1 0 0 0 0,1 0 0 0 0,-1 1 0 0 0,1-1 0 0 0,0 0 0 0 0,-1 0 0 0 0,1-1 0 0 0,2 2 0 0 0,1-1-177 0 0,0 1 1 0 0,1-1-1 0 0,-1 0 0 0 0,1-1 0 0 0,-1 1 0 0 0,1-1 0 0 0,-1 0 0 0 0,1 0 0 0 0,-1-1 1 0 0,1 0-1 0 0,-1 0 0 0 0,0 0 0 0 0,1-1 0 0 0,-1 1 177 0 0,11-5-2025 0 0,0-1 0 0 0,-1 0 0 0 0,14-8 2025 0 0,-6 1-1952 0 0</inkml:trace>
  <inkml:trace contextRef="#ctx0" brushRef="#br0" timeOffset="671.82">929 40 13104 0 0,'0'0'297'0'0,"0"0"39"0"0,0 0 19 0 0,-18 2 89 0 0,9 3-113 0 0,-3 0 104 0 0,1 1 1 0 0,1 1-1 0 0,-2 0-435 0 0,9-4 79 0 0,-1 0 0 0 0,1 0 1 0 0,0 0-1 0 0,-1 0 0 0 0,1 1 0 0 0,1-1 0 0 0,-1 1 0 0 0,1 0 1 0 0,-1-1-1 0 0,0 4-79 0 0,2-3 87 0 0,0-1 0 0 0,0 1 0 0 0,0-1 0 0 0,1 1 0 0 0,-1-1 0 0 0,1 1 1 0 0,0 0-1 0 0,0-1 0 0 0,0 1 0 0 0,1 0-87 0 0,-1 4 30 0 0,2 1 1 0 0,-1-1-1 0 0,3 7-30 0 0,-1-8 68 0 0,-1 0-1 0 0,2 0 1 0 0,-1 0-1 0 0,1 0 1 0 0,0-1-1 0 0,0 0 1 0 0,2 2-68 0 0,38 40 692 0 0,-18-20-209 0 0,-20-22-288 0 0,14 19 206 0 0,-18-24-283 0 0,-1 1 0 0 0,0 0-1 0 0,0 0 1 0 0,0 0 0 0 0,0 0-1 0 0,0 0 1 0 0,0 0 0 0 0,-1 0-1 0 0,1 1 1 0 0,-1-1 0 0 0,0 0-1 0 0,1 1-117 0 0,-1-2 26 0 0,0-1-1 0 0,-1 1 1 0 0,1-1-1 0 0,0 1 1 0 0,0 0-1 0 0,0-1 1 0 0,-1 1-1 0 0,1-1 1 0 0,0 1-1 0 0,-1-1 1 0 0,1 0-1 0 0,0 1 1 0 0,-1-1-1 0 0,1 1 1 0 0,-1-1-1 0 0,1 0 1 0 0,-1 1 0 0 0,1-1-1 0 0,-1 0 1 0 0,1 1-1 0 0,-1-1 1 0 0,1 0-1 0 0,-1 0 1 0 0,1 0-1 0 0,-1 1-25 0 0,-16 4 95 0 0,12-4-20 0 0,-11 3-25 0 0,1-1 0 0 0,-1-1-1 0 0,0 0 1 0 0,0-1-1 0 0,-1 0 1 0 0,1-2 0 0 0,0 0-50 0 0,-42-6-3108 0 0,32 0 1474 0 0,8-2-20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2304 0 0,'20'-5'101'0'0,"-19"4"28"0"0,-5-2-153 0 0,0-1 378 0 0,3 3 1389 0 0,-2 0 5674 0 0,0-2-4672 0 0,4 1-2460 0 0,1 0-50 0 0,0-1 0 0 0,0 1-1 0 0,0 0 1 0 0,0 0 0 0 0,0-1-1 0 0,0 1 1 0 0,1 1-1 0 0,-1-1 1 0 0,1 0-235 0 0,-2 1 33 0 0,0 1 0 0 0,0-1-1 0 0,-1 1 1 0 0,1-1 0 0 0,-1 0 0 0 0,1 1-1 0 0,0-1 1 0 0,-1 0 0 0 0,1 1-1 0 0,-1-1 1 0 0,0 0 0 0 0,1 1 0 0 0,-1-1-1 0 0,0 0-32 0 0,1 0 16 0 0,-1 0-1 0 0,0 1 0 0 0,1-1 1 0 0,-1 0-1 0 0,1 1 0 0 0,-1-1 1 0 0,1 1-1 0 0,-1-1 1 0 0,1 0-1 0 0,-1 1 0 0 0,1-1 1 0 0,-1 1-1 0 0,1-1 0 0 0,0 1 1 0 0,-1 0-1 0 0,1-1-15 0 0,16-7 238 0 0,0 1-1 0 0,1 1 0 0 0,0 1 1 0 0,9-2-238 0 0,24-7 219 0 0,-46 13-196 0 0,0 0 0 0 0,1 0-1 0 0,-1 0 1 0 0,0 1-1 0 0,1 0 1 0 0,0 0-23 0 0,18-2 80 0 0,0 0 35 0 0,0 1 0 0 0,0 1-1 0 0,-1 1 1 0 0,1 1 0 0 0,18 5-115 0 0,-27-5-91 0 0,-7-2 140 0 0,0 0-1 0 0,-1 0 1 0 0,1 0 0 0 0,3-1-49 0 0,13-1 92 0 0,13 3 23 0 0,-25 0-86 0 0,0-1 0 0 0,1 0 0 0 0,-1 0 0 0 0,0-1 0 0 0,0-1 0 0 0,0 0 0 0 0,0-1-29 0 0,12-1 83 0 0,-21 3-82 0 0,0 1 0 0 0,0 0 0 0 0,0-1 0 0 0,-1 0 0 0 0,1 1 0 0 0,0-1 0 0 0,-1 0 0 0 0,1-1 0 0 0,-1 1 0 0 0,1 0 0 0 0,-1-1 0 0 0,1 1 0 0 0,1-2-1 0 0,0 1 37 0 0,-1-1-10 0 0,-1-8 97 0 0,-3 10-139 0 0,1 0 0 0 0,0 0 0 0 0,0 0 0 0 0,-1 0 0 0 0,1 0 0 0 0,-1 0 0 0 0,1 0 0 0 0,-1 0 0 0 0,1 0 0 0 0,-1 0 0 0 0,1 0 0 0 0,-1 0 0 0 0,0 0 0 0 0,0 1 0 0 0,1-1 0 0 0,-1 0 0 0 0,0 1 0 0 0,0-1 0 0 0,0 0-1 0 0,0 1 1 0 0,0-1 0 0 0,0 1 0 0 0,0 0 0 0 0,0-1 0 0 0,0 1 0 0 0,0 0 15 0 0,-2-2-191 0 0,-1 1-1 0 0,1 0 1 0 0,-1 1-1 0 0,1-1 1 0 0,-1 0-1 0 0,-2 1 192 0 0,-2 0-121 0 0,-1 1 0 0 0,0 0-1 0 0,1 1 1 0 0,-1 0 0 0 0,1 0-1 0 0,0 1 1 0 0,-4 1 121 0 0,-9 5 5 0 0,1 1-1 0 0,-5 4-4 0 0,3 0-111 0 0,0 1 0 0 0,0 2 111 0 0,10-8-11 0 0,-2 3-61 0 0,1 0 0 0 0,-3 4 72 0 0,-12 11-7 0 0,23-21 27 0 0,0-1 0 0 0,1 1 0 0 0,0 0 0 0 0,0 0 0 0 0,0 0 0 0 0,1 0 0 0 0,0 1-1 0 0,0 0 1 0 0,-1 2-20 0 0,-14 29 149 0 0,17-36-126 0 0,0 0 0 0 0,0 1-1 0 0,0-1 1 0 0,0 1-1 0 0,1 0 1 0 0,-1-1 0 0 0,1 1-1 0 0,-1 0 1 0 0,1-1-1 0 0,0 2-22 0 0,0-1 37 0 0,0-1 0 0 0,0 1 0 0 0,-1 0-1 0 0,1 0 1 0 0,-1-1 0 0 0,0 1 0 0 0,0 0-1 0 0,-1 1-36 0 0,1-1 34 0 0,0-1 0 0 0,0 0 0 0 0,0 1 0 0 0,0-1 0 0 0,0 1 0 0 0,0-1 0 0 0,1 1 0 0 0,-1 0 0 0 0,1-1 0 0 0,0 1 0 0 0,0 0 0 0 0,0-1 0 0 0,0 1 0 0 0,0-1 0 0 0,0 1 0 0 0,1 1-34 0 0,-1 11 264 0 0,0-14-247 0 0,0-1-1 0 0,0 1 1 0 0,0 0 0 0 0,0 0-1 0 0,0 0 1 0 0,0-1 0 0 0,0 1 0 0 0,0 0-1 0 0,0 0 1 0 0,0 0 0 0 0,0-1-1 0 0,1 1 1 0 0,-1 0 0 0 0,0 0 0 0 0,1-1-1 0 0,-1 1 1 0 0,0 0 0 0 0,1-1 0 0 0,-1 1-1 0 0,1 0 1 0 0,-1-1 0 0 0,1 1-1 0 0,0 0-16 0 0,-1-1 13 0 0,0 1-1 0 0,1-1 0 0 0,-1 0 1 0 0,0 1-1 0 0,0-1 0 0 0,1 1 0 0 0,-1-1 1 0 0,0 1-1 0 0,0-1 0 0 0,0 1 1 0 0,1-1-1 0 0,-1 0 0 0 0,0 1 0 0 0,0-1 1 0 0,0 1-1 0 0,0-1 0 0 0,0 1 0 0 0,0-1 1 0 0,0 1-1 0 0,0-1 0 0 0,0 1 1 0 0,0-1-1 0 0,0 1 0 0 0,-1-1-12 0 0,1 1 8 0 0,0-1 1 0 0,0 1-1 0 0,0-1 0 0 0,0 0 1 0 0,0 1-1 0 0,0-1 0 0 0,0 1 1 0 0,0-1-1 0 0,0 0 0 0 0,0 1 1 0 0,0-1-1 0 0,0 1 0 0 0,0-1 1 0 0,0 0-1 0 0,0 1 0 0 0,0-1 1 0 0,1 1-1 0 0,-1-1 0 0 0,0 0 1 0 0,0 1-1 0 0,0-1 0 0 0,1 0 1 0 0,-1 1-1 0 0,0-1 0 0 0,0 0 1 0 0,1 1-1 0 0,-1-1 0 0 0,1 0-8 0 0,3 3 104 0 0,1-1-1 0 0,0-1 1 0 0,0 1-1 0 0,0-1 0 0 0,0 1 1 0 0,1-1-1 0 0,-1-1 0 0 0,0 1 1 0 0,3-1-104 0 0,-1 1 61 0 0,5 0 146 0 0,0-1 0 0 0,-1-1 0 0 0,9 0-207 0 0,17-2-197 0 0,-31 2-173 0 0,0 0-1 0 0,0-1 0 0 0,-1 0 0 0 0,1 0 0 0 0,0 0 1 0 0,-1-1-1 0 0,1 0 0 0 0,-1 0 0 0 0,1-1 371 0 0,4-4-1167 0 0</inkml:trace>
  <inkml:trace contextRef="#ctx0" brushRef="#br0" timeOffset="286.468">771 315 14600 0 0,'0'0'664'0'0,"-2"0"-8"0"0,2 1-651 0 0,-1-1 1 0 0,1 0 0 0 0,-1 0-1 0 0,1 0 1 0 0,0 0 0 0 0,-1 1 0 0 0,1-1-1 0 0,0 0 1 0 0,-1 0 0 0 0,1 1 0 0 0,-1-1-1 0 0,1 0 1 0 0,0 1 0 0 0,0-1 0 0 0,-1 0-1 0 0,1 1 1 0 0,0-1 0 0 0,0 0 0 0 0,-1 1-1 0 0,1-1 1 0 0,0 1 0 0 0,0-1 0 0 0,0 0-1 0 0,0 1 1 0 0,-1-1 0 0 0,1 1-1 0 0,0-1 1 0 0,0 1 0 0 0,0-1 0 0 0,0 0-1 0 0,0 1 1 0 0,0-1 0 0 0,0 1 0 0 0,0-1-1 0 0,0 1 1 0 0,1-1 0 0 0,-1 0 0 0 0,0 1-1 0 0,0-1 1 0 0,0 1 0 0 0,0-1 0 0 0,1 0-1 0 0,-1 1 1 0 0,0-1 0 0 0,0 1 0 0 0,1-1-6 0 0,-1 1 2 0 0,0-1 0 0 0,0 1 1 0 0,0-1-1 0 0,0 1 0 0 0,0-1 1 0 0,0 1-1 0 0,0-1 0 0 0,0 1 1 0 0,0-1-1 0 0,0 1 0 0 0,0-1 1 0 0,0 1-1 0 0,0-1 0 0 0,0 1 1 0 0,0-1-1 0 0,-1 1 1 0 0,1-1-1 0 0,0 1 0 0 0,0-1 1 0 0,-1 1-1 0 0,1-1 0 0 0,0 1 1 0 0,0-1-1 0 0,-1 0 0 0 0,1 1 1 0 0,-1-1-1 0 0,1 1 0 0 0,-1-1-2 0 0,1 1 16 0 0,-1-1-1 0 0,0 1 0 0 0,1 0 1 0 0,-1 0-1 0 0,1 0 0 0 0,-1 0 1 0 0,1-1-1 0 0,-1 1 0 0 0,1 0 1 0 0,-1 0-1 0 0,1 0 0 0 0,0 0 1 0 0,0 0-1 0 0,-1 0 1 0 0,1 1-17 0 0,-1 12 395 0 0,1-10-235 0 0,-1-1 0 0 0,1 1 0 0 0,0-1 0 0 0,0 1 0 0 0,0-1 0 0 0,0 1 0 0 0,1-1-1 0 0,-1 1 1 0 0,2 1-159 0 0,-2-3 141 0 0,1 1-1 0 0,0-1 0 0 0,-1 1 0 0 0,0 0 0 0 0,1-1 0 0 0,-1 1 1 0 0,0 0-1 0 0,0-1 0 0 0,-1 1 0 0 0,1 0 0 0 0,0-1 0 0 0,-1 1 0 0 0,0 0 1 0 0,0 0-141 0 0,-3 17 680 0 0,3-13-451 0 0,0-1-1 0 0,0 1 1 0 0,-1-1 0 0 0,-1 3-229 0 0,-6 23 226 0 0,8-27-226 0 0,1-1 0 0 0,-1 0 0 0 0,0 0 0 0 0,0 0 0 0 0,-1 0 0 0 0,1 0 0 0 0,-1-1 0 0 0,-1 4 0 0 0,2-7 0 0 0,1 1 0 0 0,0-1 0 0 0,0 1 0 0 0,-1-1 0 0 0,1 1 0 0 0,0-1 0 0 0,0 1 0 0 0,0-1 0 0 0,0 1 0 0 0,-1-1 0 0 0,1 1 0 0 0,0-1 0 0 0,0 1 0 0 0,0-1 0 0 0,0 1 0 0 0,0 0 0 0 0,1-1 0 0 0,-1 1 0 0 0,0-1 0 0 0,0 1 0 0 0,0-1 0 0 0,0 1-1 0 0,1-1 1 0 0,-1 1 0 0 0,0-1 1 0 0,0 1-1 0 0,1-1 1 0 0,-1 1-1 0 0,0-1 1 0 0,0 0-1 0 0,0 1 0 0 0,0-1 1 0 0,0 1-1 0 0,0-1 1 0 0,0 1-1 0 0,0-1 1 0 0,0 0-1 0 0,0 1 0 0 0,0-1 1 0 0,0 1-1 0 0,0-1 1 0 0,0 1-1 0 0,0-1 1 0 0,0 1-1 0 0,0-1 0 0 0,-1 0 1 0 0,1 1-1 0 0,0-1 1 0 0,0 1-1 0 0,0-1 1 0 0,-1 0-1 0 0,1 1 0 0 0,-1 0 5 0 0,1-1 1 0 0,-1 1-1 0 0,1-1 0 0 0,-1 1 1 0 0,1 0-1 0 0,-1-1 1 0 0,1 1-1 0 0,0 0 0 0 0,-1 0 1 0 0,1-1-1 0 0,0 1 0 0 0,0 0 1 0 0,-1 0-1 0 0,1 0 1 0 0,0-1-1 0 0,0 1 0 0 0,0 0 1 0 0,0 0-1 0 0,0 0 0 0 0,0-1 1 0 0,0 1-6 0 0,1 1 9 0 0,0-1 1 0 0,0 0-1 0 0,0 1 1 0 0,0-1-1 0 0,0 0 1 0 0,0 0-1 0 0,0 0 1 0 0,0 0-1 0 0,0 0 1 0 0,1 1-10 0 0,0-1-132 0 0,-2-1-76 0 0,10 2-421 0 0,-7-1 213 0 0,-2 0 174 0 0,1-1 1 0 0,-1 1 0 0 0,0-1 0 0 0,1 1 0 0 0,-1-1 0 0 0,1 0-1 0 0,-1 0 1 0 0,1 0 0 0 0,-1 0 0 0 0,1 0 0 0 0,-1 0 0 0 0,1 0 0 0 0,-1 0-1 0 0,1 0 1 0 0,-1-1 0 0 0,1 1 241 0 0,6-5-1598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0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83 7368 0 0,'0'0'568'0'0,"0"0"-178"0"0,0 0 645 0 0,0 0 316 0 0,6 12 1911 0 0,-7-4-2991 0 0,0 1 0 0 0,-1-1 0 0 0,0 0 0 0 0,0 0 0 0 0,-1 1 0 0 0,0-1 0 0 0,-1-1 0 0 0,1 1 0 0 0,-2 0 0 0 0,-2 3-271 0 0,-4 10 747 0 0,-51 87 1533 0 0,26-51-1709 0 0,-2-2 0 0 0,-16 16-571 0 0,23-31-26 0 0,11-17 89 0 0,-4 5 68 0 0,7-9 11 0 0,11-14-98 0 0,3-3 77 0 0,3-3-128 0 0,2-5-153 0 0,13-21-2239 0 0,-6 16 1124 0 0</inkml:trace>
  <inkml:trace contextRef="#ctx0" brushRef="#br0" timeOffset="404.874">340 86 10592 0 0,'0'0'818'0'0,"-4"15"1110"0"0,-6 8-1051 0 0,1 1-1 0 0,1 0 0 0 0,2 0 0 0 0,-4 23-876 0 0,9-41 265 0 0,1 0-1 0 0,-1 1 0 0 0,2-1 0 0 0,-1 0 0 0 0,1 0 0 0 0,-1 1 0 0 0,2-1 0 0 0,-1 0 1 0 0,1 0-1 0 0,1 4-264 0 0,-3-10 18 0 0,1 1 1 0 0,-1-1 0 0 0,0 1-1 0 0,1-1 1 0 0,-1 0 0 0 0,0 1-1 0 0,1-1 1 0 0,-1 1 0 0 0,1-1-1 0 0,-1 0 1 0 0,1 1 0 0 0,-1-1-1 0 0,1 0 1 0 0,-1 1 0 0 0,1-1-1 0 0,-1 0 1 0 0,1 0 0 0 0,-1 0-1 0 0,1 1 1 0 0,0-1 0 0 0,-1 0-1 0 0,1 0 1 0 0,-1 0 0 0 0,1 0-1 0 0,0 0 1 0 0,-1 0 0 0 0,1 0-1 0 0,-1 0 1 0 0,1 0 0 0 0,-1-1-1 0 0,1 1 1 0 0,0 0 0 0 0,-1 0-19 0 0,17-8 197 0 0,0-6-59 0 0,-1-2-1 0 0,0 0 1 0 0,-2-1-1 0 0,2-2-137 0 0,-12 15-9 0 0,25-23-143 0 0,-28 26 86 0 0,-1 1-12 0 0,1 0-4 0 0,0 0 75 0 0,0 0 1 0 0,-1 1 0 0 0,1-1 0 0 0,0 0 0 0 0,0 1-1 0 0,-1-1 1 0 0,1 0 0 0 0,0 1 0 0 0,-1-1-1 0 0,1 1 1 0 0,-1-1 0 0 0,1 1 0 0 0,0 0-1 0 0,-1-1 1 0 0,1 1 0 0 0,-1-1 0 0 0,1 1 0 0 0,-1 0-1 0 0,0-1 1 0 0,1 1 0 0 0,-1 0 0 0 0,0 0-1 0 0,1-1 1 0 0,-1 1 0 0 0,0 0 0 0 0,0 0-1 0 0,0 0 1 0 0,0-1 0 0 0,0 1 6 0 0,1 2-9 0 0,37 96-43 0 0,-37-96 64 0 0,1 0-1 0 0,0 0 0 0 0,0 0 0 0 0,0-1 1 0 0,0 1-1 0 0,1-1 0 0 0,-1 1 1 0 0,1-1-1 0 0,0 0 0 0 0,-1 0 0 0 0,1 0 1 0 0,0-1-1 0 0,2 2-11 0 0,3 1 58 0 0,0-1-1 0 0,1 0 1 0 0,-1 0 0 0 0,5 1-58 0 0,-9-4-51 0 0,1 1 0 0 0,0-1 0 0 0,-1 1 1 0 0,1-1-1 0 0,0 0 0 0 0,-1-1 0 0 0,1 1 0 0 0,0-1 1 0 0,0 0 50 0 0,14-5-5663 0 0,-7 1-566 0 0</inkml:trace>
  <inkml:trace contextRef="#ctx0" brushRef="#br0" timeOffset="1310.895">1210 8 9072 0 0,'0'0'200'0'0,"0"0"33"0"0,0 0 15 0 0,-1-1-36 0 0,-4-3-2 0 0,4 4-127 0 0,1 0-1 0 0,0-1 1 0 0,0 1 0 0 0,0 0-1 0 0,-1 0 1 0 0,1 0-1 0 0,0-1 1 0 0,0 1 0 0 0,-1 0-1 0 0,1 0 1 0 0,0 0-1 0 0,0 0 1 0 0,-1 0 0 0 0,1-1-1 0 0,0 1 1 0 0,-1 0 0 0 0,1 0-1 0 0,0 0 1 0 0,-1 0-1 0 0,1 0 1 0 0,0 0 0 0 0,0 0-1 0 0,-1 0 1 0 0,1 0-1 0 0,0 0 1 0 0,-1 0 0 0 0,1 0-1 0 0,0 0 1 0 0,-1 1-1 0 0,1-1 1 0 0,0 0 0 0 0,0 0-1 0 0,-1 0 1 0 0,1 0 0 0 0,0 0-1 0 0,0 1 1 0 0,-1-1-1 0 0,1 0 1 0 0,0 0 0 0 0,0 0-83 0 0,-1 1 314 0 0,-17 1 369 0 0,-1-1 419 0 0,1 1 0 0 0,-17 4-1102 0 0,2-1 486 0 0,8 1-46 0 0,-1 1 0 0 0,1 1 0 0 0,1 1 0 0 0,-13 7-440 0 0,32-14 62 0 0,4-2-55 0 0,-31 15 376 0 0,30-14-357 0 0,0 0-1 0 0,0 0 1 0 0,0 1-1 0 0,1-1 1 0 0,-1 0-1 0 0,0 1 1 0 0,1-1 0 0 0,-1 1-1 0 0,1 0 1 0 0,-1-1-1 0 0,1 1 1 0 0,0 0-1 0 0,-2 2-25 0 0,3-3 8 0 0,0 0 0 0 0,0 0 0 0 0,0 0 0 0 0,0 0 0 0 0,0 0 0 0 0,0 0 0 0 0,0 0 0 0 0,0 1 0 0 0,0-1 0 0 0,0 0 0 0 0,0 0 0 0 0,1 0 0 0 0,-1 0 0 0 0,1 0-1 0 0,-1 0 1 0 0,0 0 0 0 0,1 0 0 0 0,0 0 0 0 0,-1 0 0 0 0,1 0 0 0 0,0 0 0 0 0,-1-1 0 0 0,1 1 0 0 0,0 0 0 0 0,0 0 0 0 0,0-1 0 0 0,-1 1 0 0 0,2 0-8 0 0,1 2 41 0 0,3 3-18 0 0,1 0 0 0 0,-1-1-1 0 0,6 4-22 0 0,17 14 7 0 0,-1-1 101 0 0,-22-18-98 0 0,0 1 1 0 0,0 0-1 0 0,0 0 0 0 0,1 2-10 0 0,-6-6 0 0 0,4 4 29 0 0,-1-1-1 0 0,0 1 1 0 0,0 0-1 0 0,0 0 1 0 0,-1 0-1 0 0,0 1 0 0 0,0-1 1 0 0,0 1-1 0 0,0 1-28 0 0,-3-5 26 0 0,1 0-1 0 0,-1 0 0 0 0,0 0 1 0 0,0-1-1 0 0,0 1 0 0 0,0 0 1 0 0,-1 0-1 0 0,1-1 0 0 0,0 1 1 0 0,-1 0-1 0 0,1 0 0 0 0,-1-1 1 0 0,0 1-1 0 0,0-1 0 0 0,1 1 0 0 0,-1 0 1 0 0,0-1-1 0 0,0 1 0 0 0,0-1 1 0 0,-1 0-1 0 0,1 1-25 0 0,-2 1 35 0 0,1-1 0 0 0,-1 1 1 0 0,1-1-1 0 0,-1 0 0 0 0,0 0 0 0 0,0 0 0 0 0,0 0 0 0 0,-1-1 0 0 0,-2 2-35 0 0,-11 3 67 0 0,-2-1 1 0 0,1 0-1 0 0,0-2 0 0 0,-1 0 0 0 0,0-1 0 0 0,0-1-67 0 0,-29 3-931 0 0,15-3-4304 0 0,2 0-1441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0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73 11520 0 0,'0'0'886'0'0,"0"0"-462"0"0,0 0 227 0 0,0 0 158 0 0,3 8 751 0 0,1 3-1362 0 0,-1 0-1 0 0,2 0 0 0 0,-1-1 1 0 0,2 0-1 0 0,-1 0 0 0 0,1 0 1 0 0,1-1-1 0 0,4 6-197 0 0,7 10 722 0 0,17 24 126 0 0,-29-39-825 0 0,-3-5 90 0 0,0 0 1 0 0,0 0-1 0 0,0 1 1 0 0,0 0-1 0 0,-1-1 1 0 0,1 5-114 0 0,-3-9 14 0 0,1 0 0 0 0,-1 1 0 0 0,0-1 0 0 0,0 0 0 0 0,0 0 0 0 0,0 0 0 0 0,0 1 0 0 0,0-1 0 0 0,-1 0 0 0 0,1 0 0 0 0,0 0 0 0 0,0 1 0 0 0,-1-1 0 0 0,1 0 0 0 0,-1 0 0 0 0,1 0 0 0 0,-1 0 0 0 0,1 0 0 0 0,-1 0 0 0 0,0 0 0 0 0,0 0 0 0 0,1 0 0 0 0,-1 0 0 0 0,0-1 0 0 0,0 1 0 0 0,0 0 0 0 0,0 0 0 0 0,0-1 0 0 0,0 1 0 0 0,0 0 0 0 0,0-1 0 0 0,0 1 0 0 0,0-1 0 0 0,-1 0 0 0 0,1 1 0 0 0,0-1-14 0 0,-5 2-94 0 0,1 0-1 0 0,-1-1 1 0 0,0 0-1 0 0,0 0 0 0 0,0 0 1 0 0,0-1-1 0 0,0 0 1 0 0,0 0-1 0 0,-1-1 95 0 0,2 1-767 0 0,-1-1-1 0 0,1 0 1 0 0,0 0-1 0 0,-1-1 1 0 0,1 0 0 0 0,-2-1 767 0 0,-9-4-5592 0 0</inkml:trace>
  <inkml:trace contextRef="#ctx0" brushRef="#br0" timeOffset="209.01">1 69 11952 0 0,'3'-7'576'0'0,"-1"3"-449"0"0,1 1-1 0 0,0-1 1 0 0,0 1 0 0 0,0 0 0 0 0,0 0 0 0 0,1 0 0 0 0,-1 1 0 0 0,1-1 0 0 0,0 1 0 0 0,-1 0-1 0 0,1 0 1 0 0,0 0 0 0 0,0 0 0 0 0,1 1 0 0 0,-1-1 0 0 0,0 1 0 0 0,1 0-127 0 0,6-3 672 0 0,0 1 0 0 0,0 0 0 0 0,1 1 0 0 0,-1 0 0 0 0,1 1 0 0 0,1 0-672 0 0,18 2 748 0 0,-15-1-312 0 0,0 0 0 0 0,6-1-436 0 0,-2 0 201 0 0,-1 1 0 0 0,19 3-201 0 0,-17-2 62 0 0,0 0 0 0 0,6-2-62 0 0,41-3-3604 0 0,-59 2-2743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07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114 117 5528 0 0,'2'-8'568'0'0,"1"-23"1790"0"0,-1 17 1912 0 0,-2 12-1435 0 0,2 9-1825 0 0,-2-3-963 0 0,0 0 1 0 0,0 0-1 0 0,-1-1 1 0 0,1 1-1 0 0,-1 0 0 0 0,1-1 1 0 0,-1 1-1 0 0,0-1 1 0 0,-1 1-1 0 0,1-1 0 0 0,-2 4-47 0 0,-5 16 341 0 0,-4 21 555 0 0,-3 3-896 0 0,-5 18 518 0 0,4-13-324 0 0,-3 3-194 0 0,-2 21 590 0 0,20-74-666 0 0,1-2-55 0 0,0 0-12 0 0,0 0-177 0 0,0 0-738 0 0,2 1-324 0 0,5 1-65 0 0</inkml:trace>
  <inkml:trace contextRef="#ctx0" brushRef="#br0" timeOffset="373.212">416 1 9216 0 0,'0'0'706'0'0,"0"0"-278"0"0,0 0 556 0 0,0 0 288 0 0,0 0 59 0 0,0 0-128 0 0,-6 14 79 0 0,-21 37-718 0 0,2 0 1 0 0,3 2-1 0 0,3 1 0 0 0,-13 50-564 0 0,31-100 18 0 0,-1 1 0 0 0,1 0 0 0 0,0 0 0 0 0,1-1 0 0 0,-1 1-1 0 0,1 0 1 0 0,-1 0 0 0 0,2 0 0 0 0,-1 0 0 0 0,0 0 0 0 0,1 0-1 0 0,0-1 1 0 0,0 1 0 0 0,1 0 0 0 0,-1 0 0 0 0,2 1-18 0 0,-3-4 16 0 0,1-1 0 0 0,0 1 1 0 0,0-1-1 0 0,0 1 1 0 0,0-1-1 0 0,0 1 0 0 0,1-1 1 0 0,-1 0-1 0 0,0 0 0 0 0,0 1 1 0 0,1-1-1 0 0,-1 0 1 0 0,1 0-1 0 0,-1 0 0 0 0,1 0 1 0 0,0-1-1 0 0,-1 1 0 0 0,1 0 1 0 0,0-1-1 0 0,-1 1 0 0 0,1-1 1 0 0,0 0-1 0 0,0 1 1 0 0,-1-1-1 0 0,1 0 0 0 0,0 0 1 0 0,0 0-1 0 0,0 0 0 0 0,0-1-16 0 0,7 2 106 0 0,-1-2-1 0 0,0 1 0 0 0,0-1 1 0 0,1-1-1 0 0,-1 1 0 0 0,5-3-105 0 0,-8 2 37 0 0,0 0 0 0 0,0 0 0 0 0,-1-1 0 0 0,1 0 1 0 0,0 0-1 0 0,-1 0 0 0 0,1 0 0 0 0,-1-1 0 0 0,0 0 0 0 0,2-3-37 0 0,-4 6 12 0 0,-1-1 0 0 0,0 1 0 0 0,0-1 1 0 0,1 1-1 0 0,-1-1 0 0 0,0 1 0 0 0,-1-1 0 0 0,1 0 0 0 0,0 0 0 0 0,0 1 1 0 0,-1-1-1 0 0,1 0 0 0 0,-1 0 0 0 0,0 0 0 0 0,1 0 0 0 0,-1 0 0 0 0,0 0 1 0 0,0 0-1 0 0,0 0 0 0 0,0 1 0 0 0,-1-1 0 0 0,1 0 0 0 0,0 0 1 0 0,-1 0-1 0 0,1 0 0 0 0,-1 0 0 0 0,0 1 0 0 0,0-1 0 0 0,0 0 0 0 0,1 1 1 0 0,-2-1-1 0 0,1 0 0 0 0,0 1 0 0 0,0-1 0 0 0,0 1 0 0 0,-2-2-12 0 0,-1 0 17 0 0,1-1-1 0 0,-1 1 0 0 0,0 0 1 0 0,0 0-1 0 0,-1 0 0 0 0,1 1 0 0 0,-1-1 1 0 0,1 1-1 0 0,-1 0 0 0 0,0 0 1 0 0,0 1-1 0 0,0-1 0 0 0,-2 1-16 0 0,-2 0 5 0 0,-1 0-1 0 0,1 1 0 0 0,-6 0-4 0 0,12 0 0 0 0,0 0 0 0 0,0 1 0 0 0,0-1 0 0 0,0 1 0 0 0,0-1 0 0 0,1 1 0 0 0,-1 0 0 0 0,0 0 0 0 0,0 0 0 0 0,1 1 0 0 0,-1-1-1 0 0,1 1 1 0 0,-1-1 0 0 0,1 1 59 0 0,2-2-129 0 0,-1 1 1 0 0,1-1 0 0 0,-1 0-1 0 0,1 0 1 0 0,0 1 0 0 0,-1-1-1 0 0,1 0 1 0 0,0 1 0 0 0,0-1-1 0 0,-1 0 1 0 0,1 1 0 0 0,0-1-1 0 0,0 0 1 0 0,-1 1 0 0 0,1-1-1 0 0,0 0 1 0 0,0 1 0 0 0,0-1-1 0 0,-1 1 1 0 0,1-1 0 0 0,0 1 69 0 0,12 6-1308 0 0,-9-6 957 0 0,0 0-1 0 0,0-1 0 0 0,0 1 1 0 0,1 0-1 0 0,-1-1 1 0 0,0 0-1 0 0,0 0 1 0 0,0 0-1 0 0,0 0 1 0 0,0 0-1 0 0,1-1 352 0 0,30-6-2613 0 0,-32 6 2549 0 0,27-8-1974 0 0</inkml:trace>
  <inkml:trace contextRef="#ctx0" brushRef="#br0" timeOffset="576.766">622 250 6448 0 0,'0'0'498'0'0,"5"0"549"0"0,-4 0 3044 0 0,-1 1 4279 0 0,1 4-8185 0 0,-1 1-83 0 0,-6 14-100 0 0,5-19-668 0 0,5 7-1205 0 0,2-4 896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25 136 11144 0 0,'-1'-4'165'0'0,"0"2"-74"0"0,0 1 0 0 0,0-1 1 0 0,-1 0-1 0 0,1 0 0 0 0,0 0 0 0 0,-1 1 0 0 0,1-1 1 0 0,-1 1-1 0 0,1-1 0 0 0,-1 1 0 0 0,0 0 1 0 0,-1-2-92 0 0,3 3 79 0 0,-1-1 1 0 0,1 0 0 0 0,-1 1-1 0 0,1-1 1 0 0,0 1 0 0 0,-1-1-1 0 0,1 0 1 0 0,0 0 0 0 0,0 1-1 0 0,0-1 1 0 0,-1 0 0 0 0,1 1-1 0 0,0-1 1 0 0,0 0 0 0 0,0 0-1 0 0,0 1 1 0 0,0-1 0 0 0,0 0-1 0 0,0 0 1 0 0,1 1 0 0 0,-1-1-1 0 0,0 0 1 0 0,0 1 0 0 0,1-1-1 0 0,-1 0 1 0 0,0 1 0 0 0,1-1-1 0 0,-1 0 1 0 0,0 1 0 0 0,1-1-1 0 0,-1 1 1 0 0,1-1-80 0 0,16-21 791 0 0,-10 17-622 0 0,1 0 1 0 0,-1 0-1 0 0,1 1 1 0 0,0 0 0 0 0,0 0-1 0 0,0 1 1 0 0,0 0-1 0 0,0 0 1 0 0,4 0-170 0 0,20-7 377 0 0,-17 5-230 0 0,0 2 0 0 0,1 0 0 0 0,-1 0 0 0 0,1 2 0 0 0,-1 0-1 0 0,1 0 1 0 0,0 2 0 0 0,12 1-147 0 0,-24-2-41 0 0,1 1 1 0 0,-1 0-1 0 0,1 0 1 0 0,-1 0-1 0 0,0 1 0 0 0,1-1 1 0 0,-1 1-1 0 0,0 0 0 0 0,0 0 1 0 0,3 3 40 0 0,-5-4 3 0 0,0 1 1 0 0,-1-1 0 0 0,1 1-1 0 0,-1-1 1 0 0,0 1 0 0 0,0 0-1 0 0,1-1 1 0 0,-1 1 0 0 0,0 0-1 0 0,0 0 1 0 0,-1 0 0 0 0,1 0-1 0 0,0 0 1 0 0,-1 0 0 0 0,1 0-1 0 0,-1 0 1 0 0,1 0 0 0 0,-1 0-1 0 0,0 0 1 0 0,0 0-1 0 0,0 0 1 0 0,0 0 0 0 0,-1 0-1 0 0,1 2-3 0 0,-3 8 34 0 0,1 0-1 0 0,-2-1 0 0 0,1 1 0 0 0,-2-1 0 0 0,1 0 0 0 0,-3 1-33 0 0,-12 23 404 0 0,-6 7-404 0 0,-6 8 229 0 0,8-10 51 0 0,7-13-151 0 0,0 1-1 0 0,2 0 0 0 0,1 0 0 0 0,2 1 1 0 0,-5 19-129 0 0,10-25 37 0 0,2 1 1 0 0,0 1 0 0 0,2-1-1 0 0,0 0 1 0 0,2 22-38 0 0,1-33 18 0 0,0-1 0 0 0,1 1 1 0 0,1-1-1 0 0,0 1 0 0 0,0-1 0 0 0,1 0 0 0 0,1 0 1 0 0,0 0-1 0 0,0-1 0 0 0,1 0 0 0 0,1 0 0 0 0,1 1-18 0 0,-1-2 72 0 0,1 1 0 0 0,1-2 0 0 0,7 8-72 0 0,-12-13-5 0 0,0-1 1 0 0,1 1-1 0 0,-1-1 0 0 0,1 0 0 0 0,0-1 1 0 0,0 1-1 0 0,0-1 0 0 0,0 0 1 0 0,6 2 4 0 0,1-1-335 0 0,1 1 1 0 0,1-2 0 0 0,-1 0-1 0 0,0 0 1 0 0,8-1 334 0 0,-19-1 144 0 0,-2 0 18 0 0,0 0-111 0 0,0 0-460 0 0,0 0-205 0 0,0 0-39 0 0,-1 1 74 0 0,-4 4 523 0 0,1-1 0 0 0,-1-1 0 0 0,1 1-1 0 0,-1 0 1 0 0,0-1 0 0 0,-2 1 56 0 0,1-1 2 0 0,1 0 0 0 0,-1 1 1 0 0,1 0-1 0 0,0 0 0 0 0,0 0 0 0 0,-2 4-2 0 0,4-5 5 0 0,0 1 0 0 0,0 0 0 0 0,0 0 0 0 0,0 1 0 0 0,1-1 0 0 0,0 0 0 0 0,0 1 0 0 0,0-1 0 0 0,1 1 0 0 0,-1 0 0 0 0,1-1 0 0 0,0 1-1 0 0,0 3-4 0 0,0 3-17 0 0,0 0 0 0 0,1-1 0 0 0,0 1 0 0 0,1 0 0 0 0,0 0 0 0 0,2 2 17 0 0,4 21-79 0 0,4 9 79 0 0,-6-26-11 0 0,34 97 11 0 0,-29-77 30 0 0,9 35-135 0 0,0 16 105 0 0,-15-65 71 0 0,-1 1-1 0 0,-1 0 0 0 0,-2 0 0 0 0,0 0 0 0 0,-3 20-70 0 0,0-22 445 0 0,-1-1 0 0 0,0 0 0 0 0,-2-1 0 0 0,-5 14-445 0 0,7-24 208 0 0,0-1-1 0 0,-1-1 0 0 0,1 1 0 0 0,-2-1 1 0 0,1 0-1 0 0,-1 0 0 0 0,0 0 1 0 0,-1-1-1 0 0,0 0 0 0 0,0 0 0 0 0,-4 2-207 0 0,-32 22 1090 0 0,-15 6-1090 0 0,29-19 92 0 0,17-11-21 0 0,1 0 1 0 0,-1 0 0 0 0,-12 3-72 0 0,21-8-1 0 0,0-1 1 0 0,0 0 0 0 0,-1 0 0 0 0,1-1 0 0 0,0 1-1 0 0,0-1 1 0 0,-1 1 0 0 0,1-1 0 0 0,0 0-1 0 0,-1 0 1 0 0,1-1 0 0 0,0 1 0 0 0,-1-1-1 0 0,1 1 1 0 0,0-1 0 0 0,0 0 0 0 0,-1 0-1 0 0,-1-2 1 0 0,4 3-92 0 0,0-1-1 0 0,0 0 1 0 0,0 0-1 0 0,0 0 1 0 0,0 0-1 0 0,0 0 0 0 0,0 0 1 0 0,0 0-1 0 0,1 0 1 0 0,-1 0-1 0 0,0 0 1 0 0,0-1-1 0 0,1 1 1 0 0,-1 0-1 0 0,1-1 93 0 0,-2-9-5961 0 0,2 1-585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8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14336 0 0,'0'0'330'0'0,"8"-9"902"0"0,-6 8-1230 0 0,-1 0-1 0 0,0 0 0 0 0,1 1 1 0 0,-1-1-1 0 0,1 1 1 0 0,-1-1-1 0 0,1 1 1 0 0,-1-1-1 0 0,1 1 0 0 0,-1 0 1 0 0,1 0-1 0 0,0 0-1 0 0,14-4 433 0 0,-7 1 50 0 0,0 0 0 0 0,1 1 1 0 0,-1 1-1 0 0,0-1 1 0 0,1 1-1 0 0,-1 1 0 0 0,2 0-483 0 0,20-2 850 0 0,121-6 598 0 0,-138 6-2162 0 0,-1 2 0 0 0,1-1 1 0 0,-1 2-1 0 0,14 1 714 0 0,-21 1-879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47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9672 0 0,'0'0'748'0'0,"5"5"454"0"0,-3 1-546 0 0,-1 1 0 0 0,1-1 0 0 0,-1 0 0 0 0,-1 1-1 0 0,1-1 1 0 0,-1 3-656 0 0,2 14 641 0 0,16 117 2360 0 0,4 83-1699 0 0,-21-219-1289 0 0,-1-1 0 0 0,0 1 1 0 0,1 0-1 0 0,-1 0 0 0 0,0 0 1 0 0,-1-1-1 0 0,1 1 0 0 0,-1 0 1 0 0,0 0-1 0 0,0-1 0 0 0,0 2-13 0 0,0-1 67 0 0,0-3-670 0 0,-1-3-1251 0 0,-4-3-4755 0 0</inkml:trace>
  <inkml:trace contextRef="#ctx0" brushRef="#br0" timeOffset="369.222">50 70 10944 0 0,'0'0'248'0'0,"1"-1"34"0"0,4-1-208 0 0,-2 1-34 0 0,-1 0-1 0 0,1 0 1 0 0,0 0 0 0 0,-1 0-1 0 0,1 1 1 0 0,0-1 0 0 0,-1 0 0 0 0,1 1-1 0 0,0 0 1 0 0,-1 0 0 0 0,1 0-1 0 0,0 0 1 0 0,0 0 0 0 0,-1 1 0 0 0,2-1-40 0 0,-1 1 115 0 0,1 0 0 0 0,0 0 0 0 0,-1 0 0 0 0,1-1 0 0 0,-1 0 0 0 0,4 1-115 0 0,-4-2 102 0 0,0 1-1 0 0,-1 1 0 0 0,1-1 1 0 0,-1 0-1 0 0,1 1 0 0 0,0-1 1 0 0,-1 1-1 0 0,1 0 0 0 0,-1 0 1 0 0,1 0-1 0 0,-1 0 0 0 0,0 0 1 0 0,1 0-1 0 0,-1 1-101 0 0,5 3 257 0 0,0 0 1 0 0,0 0-1 0 0,-1 1 1 0 0,0 0-1 0 0,0 0 1 0 0,0 1-1 0 0,-1 0 1 0 0,0 0-1 0 0,0 0 1 0 0,-1 0-1 0 0,0 1 1 0 0,0 0-1 0 0,-1 0 1 0 0,0 0-1 0 0,0 0 1 0 0,-1 0-1 0 0,1 5-257 0 0,-3-9 53 0 0,0 0-1 0 0,0-1 1 0 0,-1 1-1 0 0,1 0 1 0 0,-1 0-1 0 0,0 0 0 0 0,0-1 1 0 0,0 1-1 0 0,-1 0 1 0 0,1-1-1 0 0,-1 1 1 0 0,0-1-1 0 0,0 0 1 0 0,-1 1-53 0 0,0 2 70 0 0,-1-1 0 0 0,-1 1 0 0 0,1-1 0 0 0,-1 0 0 0 0,0 0 0 0 0,0-1 0 0 0,-3 3-70 0 0,-7 3 84 0 0,-2 0 0 0 0,0-1 0 0 0,0-1 0 0 0,0 0 0 0 0,-1-1 0 0 0,0-1 0 0 0,-1-1 0 0 0,-17 3-84 0 0,29-6 1 0 0,-7 2-12 0 0,23 9-109 0 0,-3-8 106 0 0,1-1 0 0 0,0 0 0 0 0,0 0 0 0 0,0-1 0 0 0,0 0 0 0 0,6 2 14 0 0,4 1 44 0 0,9 5 31 0 0,126 51 311 0 0,-148-60-377 0 0,0-1 0 0 0,0 1 0 0 0,0-1 0 0 0,0 0 0 0 0,0-1 0 0 0,0 1 1 0 0,0-1-1 0 0,0 1 0 0 0,0-1 0 0 0,0 0 0 0 0,1-1 0 0 0,-1 1 0 0 0,0-1 0 0 0,0 0 0 0 0,0 0-9 0 0,11-4-141 0 0,-12 5-50 0 0,0-1-1 0 0,0 0 0 0 0,0 0 1 0 0,-1 0-1 0 0,1-1 1 0 0,0 1-1 0 0,-1-1 1 0 0,3-1 191 0 0,4-5-1506 0 0</inkml:trace>
  <inkml:trace contextRef="#ctx0" brushRef="#br0" timeOffset="640.449">483 108 6912 0 0,'0'0'528'0'0,"4"15"1462"0"0,6 4 3518 0 0,32 61-2541 0 0,-30-58-2224 0 0,-1 0-1 0 0,0 1 1 0 0,6 23-743 0 0,17 71 1169 0 0,-13-26-521 0 0,-20-88-1896 0 0,-1-9 652 0 0,-4-10-1092 0 0,-1 0-466 0 0</inkml:trace>
  <inkml:trace contextRef="#ctx0" brushRef="#br0" timeOffset="863.198">596 89 10680 0 0,'-13'-4'489'0'0,"11"2"-8"0"0,2 0-456 0 0,1 1-1 0 0,0 0 0 0 0,0 0 0 0 0,0 0 0 0 0,0 0 0 0 0,0 0 1 0 0,0 0-1 0 0,0 0 0 0 0,0 0 0 0 0,0 0 0 0 0,0 0 1 0 0,0 0-1 0 0,1 0 0 0 0,-1 1 0 0 0,0-1 0 0 0,1 1 1 0 0,-1-1-1 0 0,0 1 0 0 0,1-1 0 0 0,-1 1 0 0 0,1 0 1 0 0,-1 0-1 0 0,1 0 0 0 0,-1-1-24 0 0,3 2 94 0 0,0-1 0 0 0,0 1 0 0 0,0 0 0 0 0,0 0 1 0 0,0 0-1 0 0,0 0 0 0 0,0 1-94 0 0,7 2 323 0 0,-3-2-49 0 0,-1 1 0 0 0,0 0 0 0 0,0 1 0 0 0,0 0 1 0 0,0 0-1 0 0,0 0 0 0 0,5 5-274 0 0,7 8 2056 0 0,14 16-2056 0 0,-10-11 1293 0 0,-15-14-1125 0 0,-1 0 1 0 0,1 1 0 0 0,-2 0-1 0 0,1 0 1 0 0,-1 0 0 0 0,2 7-169 0 0,-5-11 87 0 0,0 1 1 0 0,-1 0 0 0 0,0 0 0 0 0,0 0 0 0 0,0 0-1 0 0,-1 0 1 0 0,0 0 0 0 0,0 0 0 0 0,0 1-1 0 0,-1-1 1 0 0,0 0 0 0 0,-1 3-88 0 0,1-4 101 0 0,-2 0 0 0 0,1 0 0 0 0,-1-1 0 0 0,1 1 0 0 0,-1 0 0 0 0,0-1 0 0 0,-1 0 0 0 0,1 0 0 0 0,-1 1-1 0 0,0-2 1 0 0,0 1 0 0 0,0 0 0 0 0,-1 0 0 0 0,1-1 0 0 0,-1 0 0 0 0,0 1-101 0 0,-12 8 144 0 0,0-1 1 0 0,-1 0-1 0 0,-7 3-144 0 0,3-2 149 0 0,9-6-185 0 0,0-1-1 0 0,0 1 0 0 0,0-2 1 0 0,0 0-1 0 0,-1 0 1 0 0,0-1-1 0 0,0-1 0 0 0,0 0 1 0 0,0 0-1 0 0,-5-2 37 0 0,3 1-1759 0 0,-1-2 0 0 0,0 0-1 0 0,0-1 1760 0 0,10 0-6363 0 0</inkml:trace>
  <inkml:trace contextRef="#ctx0" brushRef="#br0" timeOffset="1230.913">1345 1 15664 0 0,'8'1'401'0'0,"-9"2"234"0"0,-13 7 322 0 0,6-6-1160 0 0,-3 2 718 0 0,0 0 0 0 0,-1 0 0 0 0,-6 1-515 0 0,-23 11 676 0 0,39-17-654 0 0,-58 35 802 0 0,52-31-738 0 0,1 1 1 0 0,-1-1-1 0 0,1 2 1 0 0,1-1-1 0 0,-1 1 0 0 0,-1 2-86 0 0,7-7 16 0 0,0-1 0 0 0,0 1 0 0 0,0-1 0 0 0,1 1-1 0 0,-1 0 1 0 0,0-1 0 0 0,0 1 0 0 0,1 0 0 0 0,-1 0-1 0 0,1-1 1 0 0,0 1 0 0 0,0 0 0 0 0,-1 0 0 0 0,1 0-1 0 0,0 0 1 0 0,0-1 0 0 0,1 1 0 0 0,-1 2-16 0 0,2 1-9 0 0,-1 1 0 0 0,1-1-1 0 0,0 1 1 0 0,1-1 0 0 0,0 2 9 0 0,2 2-127 0 0,-2-4 125 0 0,0 0 0 0 0,1 0 0 0 0,0-1 0 0 0,0 1 0 0 0,0-1 0 0 0,1 0 0 0 0,-1 0 0 0 0,1-1-1 0 0,0 0 1 0 0,5 3 2 0 0,12 10 13 0 0,-7-6-20 0 0,0 0-1 0 0,16 7 8 0 0,-18-10 60 0 0,0 0-1 0 0,0 1 1 0 0,-1 1 0 0 0,7 6-60 0 0,-17-14 21 0 0,-1 0-1 0 0,0 0 0 0 0,0 0 1 0 0,0 0-1 0 0,0 1 0 0 0,0-1 1 0 0,0 0-1 0 0,0 0 0 0 0,-1 1 1 0 0,1-1-1 0 0,0 1 0 0 0,-1-1 1 0 0,1 1-1 0 0,-1 0-20 0 0,0-2 26 0 0,0 1 0 0 0,0-1 0 0 0,0 1 1 0 0,0 0-1 0 0,0-1 0 0 0,0 1 0 0 0,0 0 0 0 0,0-1 0 0 0,0 1 0 0 0,-1-1 0 0 0,1 1 1 0 0,0 0-1 0 0,0-1 0 0 0,-1 1 0 0 0,1-1 0 0 0,0 1 0 0 0,-1-1 0 0 0,1 1 0 0 0,-1-1 0 0 0,1 1 1 0 0,-1-1-1 0 0,1 1 0 0 0,-1-1-26 0 0,-3 3 166 0 0,0-1 0 0 0,0 0 1 0 0,-1 0-1 0 0,1 0 1 0 0,-1-1-1 0 0,0 1 0 0 0,-2 0-166 0 0,-6 1 110 0 0,-1 1 26 0 0,-1-2 0 0 0,-1 1 0 0 0,1-2 0 0 0,0 0 0 0 0,0-1 0 0 0,-1-1 0 0 0,1 0 0 0 0,0-1 0 0 0,-4-1-136 0 0,-63-12-3238 0 0,61 10-4579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7368 0 0,'0'0'568'0'0,"10"-3"2648"0"0,40-4 3446 0 0,6 0-4762 0 0,1 2-1501 0 0,-33 3 66 0 0,0-1-1 0 0,1-1-464 0 0,-9 1 194 0 0,-1 2 1 0 0,1 0-1 0 0,-1 0 1 0 0,1 1-1 0 0,12 3-194 0 0,24 4-487 0 0,1 2 487 0 0,-46-8-157 0 0,6 3-254 0 0,0 0-5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18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49 2760 0 0,'15'-13'117'0'0,"9"-6"2263"0"0,-24 18-2204 0 0,0 1 0 0 0,0 0 0 0 0,0 0 0 0 0,1 0 0 0 0,-1 0-1 0 0,0 0 1 0 0,0 0 0 0 0,0-1 0 0 0,0 1 0 0 0,0 0 0 0 0,1 0 0 0 0,-1 0-1 0 0,0 0 1 0 0,0-1 0 0 0,0 1 0 0 0,0 0 0 0 0,0 0 0 0 0,0 0 0 0 0,0-1 0 0 0,0 1-1 0 0,0 0 1 0 0,0 0 0 0 0,0 0 0 0 0,0-1 0 0 0,0 1 0 0 0,0 0 0 0 0,0 0 0 0 0,0 0-1 0 0,0-1 1 0 0,0 1 0 0 0,0 0 0 0 0,0 0 0 0 0,0 0 0 0 0,0 0 0 0 0,0-1 0 0 0,0 1-1 0 0,0 0 1 0 0,-1 0 0 0 0,1 0 0 0 0,0-1 0 0 0,0 1 0 0 0,0 0 0 0 0,0 0-1 0 0,0 0 1 0 0,-1 0 0 0 0,1 0 0 0 0,0 0 0 0 0,0-1-176 0 0,-6-4 1675 0 0,2 4-1434 0 0,0 1 0 0 0,1-1 0 0 0,-1 1-1 0 0,0 0 1 0 0,1 0 0 0 0,-1 0 0 0 0,0 1-1 0 0,1-1 1 0 0,-1 1 0 0 0,1 0 0 0 0,-1 0-1 0 0,1 0 1 0 0,-3 1-241 0 0,-8 3 494 0 0,0 2 1 0 0,-8 3-495 0 0,6-1-131 0 0,-1 1 0 0 0,2 0 0 0 0,-1 1-1 0 0,1 1 1 0 0,1 0 0 0 0,0 1 0 0 0,1 0 0 0 0,-11 14 131 0 0,20-20-4 0 0,-1-1-1 0 0,1 1 0 0 0,0-1 1 0 0,0 1-1 0 0,1 0 1 0 0,0 1-1 0 0,0-1 1 0 0,0 0-1 0 0,1 1 0 0 0,1 0 1 0 0,-1-1-1 0 0,1 1 1 0 0,0 0-1 0 0,1 0 0 0 0,0 0 1 0 0,0-1-1 0 0,1 1 1 0 0,0 0-1 0 0,0 0 1 0 0,1-1-1 0 0,0 1 0 0 0,1 3 5 0 0,4 6 0 0 0,1 0 0 0 0,0-1 0 0 0,1 0 0 0 0,11 14 0 0 0,-10-15 0 0 0,16 21 58 0 0,-14-21 69 0 0,-1 1 0 0 0,2 6-127 0 0,-11-19 65 0 0,0 0 0 0 0,0 0 0 0 0,-1 1 1 0 0,1-1-1 0 0,-1 0 0 0 0,0 1 0 0 0,0-1 0 0 0,0 1 0 0 0,-1-1 0 0 0,1 1 0 0 0,-1-1 0 0 0,0 1 0 0 0,0-1 0 0 0,0 1 0 0 0,0 0 0 0 0,-1-1 0 0 0,1 1 0 0 0,-1-1 0 0 0,0 1 0 0 0,0-1 0 0 0,0 0 0 0 0,0 1 0 0 0,-1-1 0 0 0,0 0 0 0 0,1 0 0 0 0,-1 0 0 0 0,0 0 0 0 0,-1 0 0 0 0,1 0 0 0 0,0 0-65 0 0,-2 1 101 0 0,0 0-1 0 0,0 0 1 0 0,-1 0-1 0 0,1 0 1 0 0,-1-1 0 0 0,0 1-1 0 0,0-1 1 0 0,0 0 0 0 0,0-1-1 0 0,0 1 1 0 0,0-1-1 0 0,-1 0 1 0 0,1-1 0 0 0,-4 1-101 0 0,6-1 31 0 0,-1-1 1 0 0,0 1 0 0 0,1-1-1 0 0,-1 0 1 0 0,0 0 0 0 0,1-1-1 0 0,-1 1 1 0 0,1-1 0 0 0,-1 1-1 0 0,1-1 1 0 0,-1 0 0 0 0,1-1-1 0 0,-1 1 1 0 0,1-1 0 0 0,0 1 0 0 0,0-1-1 0 0,0 0 1 0 0,0 0 0 0 0,0 0-1 0 0,0-1 1 0 0,0 1 0 0 0,1-1-1 0 0,-3-1-31 0 0,4 1 12 0 0,-1 1-1 0 0,1-1 0 0 0,-1 0 0 0 0,1 1 0 0 0,0-1 1 0 0,0 0-1 0 0,0 0 0 0 0,0 0 0 0 0,1 0 1 0 0,-1 0-1 0 0,1 0 0 0 0,0 0 0 0 0,0 0 0 0 0,0 0 1 0 0,0 0-1 0 0,0 0 0 0 0,1 0 0 0 0,0-3-11 0 0,1-2 34 0 0,0-1-1 0 0,0 0 0 0 0,1 0 0 0 0,1 1 0 0 0,2-5-33 0 0,-2 3-32 0 0,1 1 0 0 0,1 1 0 0 0,0-1 0 0 0,0 1 0 0 0,1-1 0 0 0,0 2-1 0 0,0-1 1 0 0,1 1 0 0 0,0 0 0 0 0,4-2 32 0 0,35-23-2824 0 0,3 2 0 0 0,20-7 2824 0 0,-28 16-1662 0 0</inkml:trace>
  <inkml:trace contextRef="#ctx0" brushRef="#br0" timeOffset="410.037">989 183 14280 0 0,'0'0'654'0'0,"0"0"-11"0"0,0 8-330 0 0,-2-1-97 0 0,1 0 0 0 0,-2 0 1 0 0,1 0-1 0 0,-1 0 0 0 0,0 0 0 0 0,0-1 0 0 0,-1 1 0 0 0,0-1 0 0 0,0 0 1 0 0,0 0-1 0 0,-1-1 0 0 0,0 1 0 0 0,0-1 0 0 0,-1 0 0 0 0,1 0 1 0 0,-5 2-217 0 0,-11 8 252 0 0,-1-1 0 0 0,-1-1 1 0 0,0-1-1 0 0,-3 0-252 0 0,1 0 158 0 0,-1-2 1 0 0,-1 0-1 0 0,0-2 0 0 0,-26 5-158 0 0,48-13 11 0 0,0 1 0 0 0,0-1 0 0 0,0 0 1 0 0,0 0-1 0 0,0 0 0 0 0,0-1 0 0 0,0 1 0 0 0,0-1 0 0 0,0-1 0 0 0,0 1 0 0 0,0-1 0 0 0,1 1 0 0 0,-2-2-11 0 0,4 2 1 0 0,-1 0-1 0 0,1 0 1 0 0,0-1 0 0 0,0 1-1 0 0,0-1 1 0 0,0 1 0 0 0,0-1-1 0 0,0 0 1 0 0,0 0-1 0 0,0 0 1 0 0,1 0 0 0 0,-1 0-1 0 0,1 0 1 0 0,0 0 0 0 0,-1-1-1 0 0,1 1 1 0 0,0 0 0 0 0,0-1-1 0 0,0 1 1 0 0,1-1 0 0 0,-1 1-1 0 0,1-1 1 0 0,-1 0 0 0 0,1 1-1 0 0,0-2 0 0 0,0-3-31 0 0,0 0-1 0 0,1 0 1 0 0,0 0-1 0 0,0 1 1 0 0,0-1-1 0 0,1-1 32 0 0,-1 5-19 0 0,0 1-1 0 0,0 0 0 0 0,0-1 0 0 0,0 1 1 0 0,0 0-1 0 0,1 0 0 0 0,-1 0 1 0 0,1 0-1 0 0,-1 0 0 0 0,1 0 0 0 0,0 0 1 0 0,0 0-1 0 0,-1 0 0 0 0,1 1 1 0 0,0-1-1 0 0,1 1 0 0 0,-1 0 0 0 0,1-1 20 0 0,2 0-22 0 0,1-1 0 0 0,0 1 0 0 0,0 0 0 0 0,0 0 0 0 0,0 1 0 0 0,0 0 0 0 0,0 0 0 0 0,0 0 0 0 0,0 1 22 0 0,-2 0-9 0 0,0 0 0 0 0,-1 1 0 0 0,1 0-1 0 0,0-1 1 0 0,-1 1 0 0 0,1 0 0 0 0,-1 1 0 0 0,1-1-1 0 0,-1 1 1 0 0,1-1 0 0 0,-1 1 0 0 0,0 0 0 0 0,0 1 0 0 0,0-1-1 0 0,2 2 10 0 0,16 14 0 0 0,-11-11 0 0 0,-1 1 0 0 0,0 0 0 0 0,-1 1 0 0 0,0 0 0 0 0,1 1 0 0 0,28 28 54 0 0,-22-17 0 0 0,4 7 300 0 0,1-2 0 0 0,11 11-354 0 0,-21-27 61 0 0,-7-6-56 0 0,0-1-1 0 0,0 1 0 0 0,1-1 0 0 0,-1 0 0 0 0,1 0 1 0 0,0 0-1 0 0,0 0 0 0 0,1 0-4 0 0,0-1 42 0 0,-1 0 1 0 0,1-1-1 0 0,-1 1 1 0 0,1-1-1 0 0,0 0 1 0 0,0 0-1 0 0,-1-1 0 0 0,1 1 1 0 0,4-1-43 0 0,13-3-6544 0 0,-13-2 76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22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0 638 13824 0 0,'0'0'629'0'0,"0"0"-12"0"0,1 8-367 0 0,8 31 722 0 0,-4-21-389 0 0,-1-1-1 0 0,-1 0 0 0 0,0 1 1 0 0,-1 0-1 0 0,-1-1 0 0 0,-1 11-582 0 0,-5 3 575 0 0,4-25-474 0 0,0 1-1 0 0,0-1 1 0 0,0 1-1 0 0,1 0 0 0 0,0 0 1 0 0,0-1-1 0 0,1 1 1 0 0,1 6-101 0 0,-2-6-14 0 0,0-6-1 0 0,1-1 0 0 0,-1 0-1 0 0,0 0 1 0 0,0 0-1 0 0,1 0 1 0 0,-1 1 0 0 0,0-1-1 0 0,0 0 1 0 0,1 0-1 0 0,-1 0 1 0 0,0 0 0 0 0,1 0-1 0 0,-1 0 1 0 0,0 0 0 0 0,0 0-1 0 0,1 0 1 0 0,-1 0-1 0 0,0 0 1 0 0,1 0 0 0 0,-1 0-1 0 0,0 0 1 0 0,0 0-1 0 0,1 0 1 0 0,-1 0 0 0 0,0 0-1 0 0,1 0 1 0 0,-1 0-1 0 0,0 0 1 0 0,1-1 15 0 0,8-1-245 0 0,-8 2 215 0 0,5-3-784 0 0,1 1 1 0 0,-1-1-1 0 0,0 0 1 0 0,0-1-1 0 0,0 0 1 0 0,-1 0-1 0 0,3-2 814 0 0,36-34-6580 0 0,-17 14 2881 0 0,-18 17 3411 0 0,-8 8 260 0 0,0-1 0 0 0,0 1 0 0 0,1 0-1 0 0,-1-1 1 0 0,1 1 0 0 0,-1 0 0 0 0,1 0 0 0 0,-1 0 0 0 0,2 0 28 0 0,-2 0 778 0 0,-1 1 343 0 0,0 0 67 0 0,0 0 44 0 0,0 0 115 0 0,9 15 2753 0 0,-6-7-3385 0 0,-1 0 0 0 0,0 1 0 0 0,0-1 0 0 0,0 5-715 0 0,-1-3 476 0 0,1-1 0 0 0,0 0 0 0 0,0 0 0 0 0,2 1-476 0 0,-2-4 245 0 0,0-1 1 0 0,0 0-1 0 0,1 0 0 0 0,0 0 1 0 0,0-1-1 0 0,0 1 1 0 0,1-1-1 0 0,-1 0 1 0 0,1 0-1 0 0,0 0 0 0 0,4 3-245 0 0,-4-4 117 0 0,0-1-1 0 0,-1 0 0 0 0,1 0 0 0 0,0 0 0 0 0,1-1 1 0 0,-1 1-1 0 0,0-1 0 0 0,0 0 0 0 0,1 0 0 0 0,-1 0 1 0 0,0-1-1 0 0,1 0 0 0 0,-1 0 0 0 0,1 0 0 0 0,1 0-116 0 0,4-1 152 0 0,0-1 0 0 0,0 0-1 0 0,0 0 1 0 0,0-1 0 0 0,0 0-1 0 0,-1 0 1 0 0,5-4-152 0 0,-8 5 49 0 0,0-2-1 0 0,0 1 1 0 0,-1 0 0 0 0,1-1-1 0 0,-1 0 1 0 0,0-1-1 0 0,0 1 1 0 0,-1-1 0 0 0,1 0-1 0 0,-1 0 1 0 0,0 0 0 0 0,1-1-49 0 0,-2 0 3 0 0,0 0 0 0 0,-1 0 0 0 0,1-1 0 0 0,-1 1 0 0 0,0 0 0 0 0,-1-1 0 0 0,1 1 0 0 0,-1-1 0 0 0,0 1 1 0 0,-1-1-1 0 0,0 0 0 0 0,0 1 0 0 0,-1-4-3 0 0,1 6-53 0 0,-1 0 0 0 0,1 0 0 0 0,-1 0 0 0 0,0 0 0 0 0,-1 0 0 0 0,1 0 0 0 0,-1 1 0 0 0,1-1 0 0 0,-1 0-1 0 0,0 1 1 0 0,0-1 0 0 0,-1 1 0 0 0,1 0 0 0 0,-1 0 0 0 0,0 0 0 0 0,0 0 0 0 0,0 0 0 0 0,0 1 0 0 0,0-1 0 0 0,0 1 0 0 0,-1 0 0 0 0,0-1 53 0 0,-8-3-224 0 0,1 1 0 0 0,-1 1 1 0 0,0 0-1 0 0,0 0 0 0 0,0 2 0 0 0,-1-1 1 0 0,1 1-1 0 0,-1 1 0 0 0,1 0 0 0 0,-1 1 0 0 0,1 0 1 0 0,-1 1-1 0 0,1 1 0 0 0,-1 0 0 0 0,1 0 1 0 0,0 1-1 0 0,0 1 0 0 0,-2 0 224 0 0,11-2-335 0 0,0-1 0 0 0,0 1 0 0 0,0 0 0 0 0,1 0 0 0 0,-1 0 0 0 0,0 0 0 0 0,1 1 0 0 0,-2 1 335 0 0,2-2-194 0 0,-5 6-830 0 0</inkml:trace>
  <inkml:trace contextRef="#ctx0" brushRef="#br0" timeOffset="851.164">81 210 12384 0 0,'0'0'281'0'0,"0"0"40"0"0,0 0 21 0 0,0 0-45 0 0,0 0-104 0 0,18-11 2888 0 0,-15 11-2847 0 0,0-1-1 0 0,1 0 1 0 0,-1 1-1 0 0,1 0 0 0 0,-1 0 1 0 0,0 0-1 0 0,1 0 0 0 0,-1 0 1 0 0,3 2-234 0 0,22-1 919 0 0,-13-1-562 0 0,0 0 1 0 0,0 1-1 0 0,12 3-357 0 0,31 1 352 0 0,-35-4-331 0 0,1 2 0 0 0,-1 0 0 0 0,0 1 0 0 0,4 2-21 0 0,0 0-9 0 0,-10-4-1163 0 0,0 0 0 0 0,0-1 0 0 0,4-1 1172 0 0,-12 0-1143 0 0</inkml:trace>
  <inkml:trace contextRef="#ctx0" brushRef="#br0" timeOffset="1271.461">961 86 10136 0 0,'0'0'777'0'0,"0"18"2367"0"0,1-17-3061 0 0,-1 1 1 0 0,1-1-1 0 0,-1 0 1 0 0,0 0-1 0 0,1 0 1 0 0,-1 0-1 0 0,0 0 1 0 0,0 1 0 0 0,0-1-1 0 0,0 0 1 0 0,0 0-1 0 0,0 0 1 0 0,0 1-1 0 0,0-1 1 0 0,-1 0-1 0 0,1 0 1 0 0,0 0-1 0 0,-1 0 1 0 0,1 0-1 0 0,-1 0 1 0 0,1 0-1 0 0,-1 1-83 0 0,-1 0 128 0 0,1 0 0 0 0,-1-1 0 0 0,1 1 0 0 0,-1 0 0 0 0,0 0 0 0 0,0-1 0 0 0,0 0 0 0 0,0 1 0 0 0,0-1-1 0 0,0 0 1 0 0,-1 0-128 0 0,-3 2 218 0 0,0 0-1 0 0,0-1 0 0 0,0 0 0 0 0,0-1 1 0 0,-1 1-1 0 0,1-1 0 0 0,-1-1 0 0 0,-3 1-217 0 0,-5-1 153 0 0,1 0 0 0 0,-1-2 0 0 0,1 0 0 0 0,-1 0 0 0 0,1-1-1 0 0,-3-2-152 0 0,12 4 2 0 0,0-1 0 0 0,1 0 0 0 0,-1 0 0 0 0,0 0 0 0 0,1-1 0 0 0,-1 0 0 0 0,1 0 0 0 0,0 0 0 0 0,0 0 0 0 0,0 0 0 0 0,0-1 0 0 0,0 0 0 0 0,1 0 0 0 0,0 0 0 0 0,0 0 0 0 0,0 0-1 0 0,0-1 1 0 0,-1-3-2 0 0,3 5-35 0 0,0 1-1 0 0,0-1 0 0 0,1 1 0 0 0,-1-1 0 0 0,1 0 1 0 0,0 1-1 0 0,0-1 0 0 0,0 1 0 0 0,0-1 0 0 0,0 0 1 0 0,0 1-1 0 0,1-1 0 0 0,-1 1 0 0 0,1-1 0 0 0,0 1 1 0 0,0-1-1 0 0,0 1 0 0 0,0-1 0 0 0,0 1 0 0 0,0 0 1 0 0,1 0-1 0 0,-1-1 0 0 0,1 1 0 0 0,0 0 0 0 0,-1 0 1 0 0,1 0-1 0 0,0 1 0 0 0,0-1 0 0 0,0 0 0 0 0,0 1 1 0 0,1-1-1 0 0,0 0 36 0 0,-1 1-17 0 0,0 0 1 0 0,0 0 0 0 0,0 0-1 0 0,0 0 1 0 0,1 0-1 0 0,-1 0 1 0 0,0 0 0 0 0,0 1-1 0 0,1-1 1 0 0,-1 1-1 0 0,0 0 1 0 0,1 0 0 0 0,-1 0-1 0 0,0 0 1 0 0,1 0-1 0 0,-1 0 1 0 0,1 0 0 0 0,-1 1-1 0 0,0-1 1 0 0,0 1-1 0 0,1 0 1 0 0,-1-1 0 0 0,0 1-1 0 0,0 0 1 0 0,0 1-1 0 0,0-1 1 0 0,0 0 0 0 0,0 0-1 0 0,0 1 1 0 0,0-1-1 0 0,-1 1 1 0 0,1 0 0 0 0,0 0-1 0 0,-1-1 1 0 0,1 1-1 0 0,-1 0 17 0 0,2 4-21 0 0,1-1-1 0 0,-1 1 0 0 0,-1 0 0 0 0,1 0 0 0 0,-1 0 0 0 0,0 0 1 0 0,0 0-1 0 0,-1 1 0 0 0,0-1 0 0 0,0 1 0 0 0,0-1 0 0 0,-1 0 0 0 0,0 4 22 0 0,0-1 54 0 0,0-1-1 0 0,-1 1 0 0 0,0 0 0 0 0,0-1 0 0 0,-1 1 0 0 0,0-1 0 0 0,-3 6-53 0 0,-3 5 130 0 0,0-1 0 0 0,-2-1-1 0 0,0 0 1 0 0,-1 0 0 0 0,0-1 0 0 0,-2 0-1 0 0,-7 7-129 0 0,-6 3-615 0 0,-1 0 0 0 0,-1-2 0 0 0,-18 12 615 0 0,29-24-695 0 0</inkml:trace>
  <inkml:trace contextRef="#ctx0" brushRef="#br0" timeOffset="2361.998">1310 577 6448 0 0,'-9'-11'938'0'0,"8"10"-612"0"0,0 1 0 0 0,1 0-1 0 0,-1-1 1 0 0,0 1-1 0 0,1 0 1 0 0,-1 0 0 0 0,0 0-1 0 0,1 0 1 0 0,-1 0 0 0 0,0 0-1 0 0,1 0 1 0 0,-1 0-1 0 0,0 0 1 0 0,1 0 0 0 0,-1 0-1 0 0,0 0 1 0 0,0 1-326 0 0,-14 5 2052 0 0,-10 14-1133 0 0,16-11-582 0 0,-1 1 1 0 0,1 0-1 0 0,1 1 1 0 0,0 0-1 0 0,0 0 1 0 0,1 0-1 0 0,1 1 1 0 0,0 0-1 0 0,-3 9-337 0 0,7-17 65 0 0,1 0-1 0 0,0 0 1 0 0,0 0 0 0 0,1-1-1 0 0,-1 1 1 0 0,1 0 0 0 0,0 0-1 0 0,0 0 1 0 0,0 0 0 0 0,0 0 0 0 0,1 0-1 0 0,0 0 1 0 0,0 4-65 0 0,0-6 33 0 0,0-1 0 0 0,-1 1 1 0 0,1 0-1 0 0,0-1 0 0 0,0 1 0 0 0,0-1 1 0 0,0 1-1 0 0,0-1 0 0 0,0 1 0 0 0,0-1 1 0 0,1 0-1 0 0,-1 1 0 0 0,0-1 0 0 0,1 0 1 0 0,-1 0-1 0 0,1 0 0 0 0,-1 0 1 0 0,1 0-1 0 0,0 0 0 0 0,-1-1 0 0 0,1 1 1 0 0,0 0-1 0 0,0-1 0 0 0,-1 0 0 0 0,1 1 1 0 0,0-1-1 0 0,0 0 0 0 0,0 0 0 0 0,1 0-33 0 0,2 0 63 0 0,-1 1-41 0 0,0-1-1 0 0,0 0 0 0 0,0-1 1 0 0,0 1-1 0 0,0-1 1 0 0,0 1-1 0 0,-1-1 1 0 0,1 0-1 0 0,0 0 1 0 0,0-1-1 0 0,0 0-21 0 0,18-9-113 0 0,0-2-1 0 0,0-1 1 0 0,18-15 113 0 0,-37 27-54 0 0,-1 0 1 0 0,0 1-1 0 0,1-1 1 0 0,0 1-1 0 0,-1-1 0 0 0,1 1 1 0 0,0 0-1 0 0,0 0 0 0 0,0 0 1 0 0,-1 1-1 0 0,1-1 1 0 0,0 1-1 0 0,0-1 0 0 0,2 1 54 0 0,-3 2-18 0 0,-1-1 0 0 0,0 1 0 0 0,0-1 0 0 0,0 1-1 0 0,0-1 1 0 0,-1 1 0 0 0,1 0 0 0 0,0 0 0 0 0,-1-1 0 0 0,1 1-1 0 0,-1 0 19 0 0,13 50-104 0 0,-8-36 19 0 0,-4-12 144 0 0,1 1 1 0 0,-1-1-1 0 0,1 1 0 0 0,0-1 0 0 0,0 0 1 0 0,0 0-1 0 0,1 0 0 0 0,-1 0 0 0 0,4 3-59 0 0,-1-1 108 0 0,-3-3-24 0 0,0-1 0 0 0,0 1 1 0 0,0-1-1 0 0,1 1 0 0 0,0-1 0 0 0,1 1-84 0 0,-4-3 20 0 0,1 1 1 0 0,-1-1-1 0 0,1 0 1 0 0,0 1-1 0 0,-1-1 0 0 0,1 0 1 0 0,-1 0-1 0 0,1 0 1 0 0,0 0-1 0 0,-1 1 1 0 0,1-1-1 0 0,-1 0 0 0 0,1 0 1 0 0,0 0-1 0 0,-1 0 1 0 0,1-1-1 0 0,0 1 1 0 0,-1 0-1 0 0,1 0 0 0 0,-1 0 1 0 0,1 0-1 0 0,0-1 1 0 0,-1 1-1 0 0,1 0 1 0 0,-1 0-1 0 0,1-1 0 0 0,-1 1 1 0 0,1 0-1 0 0,-1-1 1 0 0,1 1-1 0 0,-1-1 1 0 0,1 1-1 0 0,-1-1 0 0 0,0 1 1 0 0,1-1-1 0 0,-1 0-20 0 0,10-9 331 0 0,-8 8-297 0 0,0 0 0 0 0,0 0 0 0 0,-1 0 0 0 0,1 0 0 0 0,0 0-1 0 0,-1 0 1 0 0,0 0 0 0 0,0-1 0 0 0,1 0-34 0 0,3-9-53 0 0,0 0 0 0 0,0 0 0 0 0,1 1 0 0 0,1 0-1 0 0,0 0 1 0 0,0 1 0 0 0,1 0 0 0 0,2-1 53 0 0,-8 9-29 0 0,0 0 0 0 0,0 0 0 0 0,0 0 0 0 0,1 1 0 0 0,-1-1 0 0 0,1 1 0 0 0,-1-1 0 0 0,1 1 0 0 0,0 0 0 0 0,-1 0 0 0 0,1 0 0 0 0,0 0 0 0 0,1 1 29 0 0,-3-1-14 0 0,1 1 0 0 0,0 0 0 0 0,0 0 0 0 0,0 0 1 0 0,-1 0-1 0 0,1 0 0 0 0,0 0 0 0 0,0 0 0 0 0,-1 1 0 0 0,1-1 1 0 0,0 0-1 0 0,0 1 0 0 0,-1 0 0 0 0,1-1 0 0 0,-1 1 1 0 0,1 0-1 0 0,0 0 0 0 0,-1 0 0 0 0,0 0 0 0 0,1 0 1 0 0,-1 0-1 0 0,1 1 14 0 0,0 0-10 0 0,1 1 1 0 0,-1-1-1 0 0,0 1 1 0 0,0-1-1 0 0,-1 1 1 0 0,1 0-1 0 0,0 0 0 0 0,-1 0 1 0 0,1 1 9 0 0,5 9 0 0 0,12 21 68 0 0,-8-13 72 0 0,-4-9-28 0 0,-5-7 19 0 0,1-1 0 0 0,-1 1 0 0 0,1-1-1 0 0,0 0 1 0 0,0 0 0 0 0,0 0 0 0 0,1-1 0 0 0,0 1-131 0 0,-3-3 193 0 0,0 0-148 0 0,-1-1 0 0 0,1 1 1 0 0,-1 0-1 0 0,1-1 0 0 0,-1 1 0 0 0,1-1 0 0 0,0 1 0 0 0,-1-1 0 0 0,1 0 0 0 0,0 1 0 0 0,-1-1 0 0 0,1 0 0 0 0,0 1 1 0 0,0-1-1 0 0,0 0 0 0 0,-1 0 0 0 0,1 1 0 0 0,0-1 0 0 0,0 0 0 0 0,-1 0 0 0 0,1 0 0 0 0,0 0 0 0 0,0 0 0 0 0,0 0 0 0 0,0-1-45 0 0,1 0 83 0 0,0 0 0 0 0,0 0 0 0 0,0 0-1 0 0,0-1 1 0 0,0 1 0 0 0,0-1 0 0 0,0 1-1 0 0,0-1-82 0 0,2-1-42 0 0,1-3 66 0 0,0 1 0 0 0,0-1 0 0 0,4-6-24 0 0,-6 8 12 0 0,0 0 0 0 0,0-1 0 0 0,1 1 1 0 0,0 0-1 0 0,-1 1 0 0 0,1-1 0 0 0,1 1 0 0 0,-1-1 0 0 0,5-1-12 0 0,0 0-1 0 0,-5 3-1 0 0,-1 0 0 0 0,1 0-1 0 0,-1 1 1 0 0,1-1 0 0 0,0 1 0 0 0,0 0-1 0 0,0 0 1 0 0,0 0 2 0 0,-2 1-2 0 0,0 0 0 0 0,-1 0 0 0 0,1 1 1 0 0,0-1-1 0 0,0 0 0 0 0,0 1 0 0 0,-1-1 0 0 0,1 1 0 0 0,0-1 0 0 0,0 1 0 0 0,-1 0 0 0 0,1 0 0 0 0,-1-1 0 0 0,1 1 0 0 0,-1 1 0 0 0,1-1 1 0 0,-1 0-1 0 0,1 0 0 0 0,-1 0 0 0 0,0 1 0 0 0,0-1 0 0 0,1 1 2 0 0,22 30-67 0 0,-15-20 35 0 0,0 0 0 0 0,1-1 0 0 0,7 7 32 0 0,7 1-10 0 0,-23-18-4 0 0,-1-1 0 0 0,1 0 0 0 0,-1 0 0 0 0,1 1 1 0 0,-1-1-1 0 0,0 0 0 0 0,1 0 0 0 0,-1 1 0 0 0,1-1 1 0 0,-1 0-1 0 0,1 0 0 0 0,-1 0 0 0 0,1 0 0 0 0,0 0 1 0 0,-1 0-1 0 0,1 0 0 0 0,-1 0 0 0 0,1 0 0 0 0,-1 0 14 0 0,2-2-181 0 0,-1 2-238 0 0,-1 0-12 0 0,3-6-1542 0 0,-2 3 1738 0 0,0 1 0 0 0,-1 0 0 0 0,1 0 0 0 0,-1-1 0 0 0,1 1 0 0 0,-1-1 0 0 0,0 1 0 0 0,0 0 1 0 0,0-1-1 0 0,0 1 0 0 0,0-1 0 0 0,-1 0 235 0 0,0-7-634 0 0,-1-17-1139 0 0</inkml:trace>
  <inkml:trace contextRef="#ctx0" brushRef="#br0" timeOffset="2819.136">1725 313 15408 0 0,'0'0'704'0'0,"0"0"-15"0"0,0 0-373 0 0,0 0 78 0 0,1-1-249 0 0,0 0-1 0 0,0 0 0 0 0,1 1 0 0 0,-1-1 0 0 0,0 0 0 0 0,0 1 0 0 0,0-1 0 0 0,1 1 1 0 0,-1-1-1 0 0,0 1-144 0 0,16 1 370 0 0,0 1 0 0 0,0 1 0 0 0,-1 0 0 0 0,1 2 0 0 0,4 1-370 0 0,3 1 187 0 0,25 4-187 0 0,-18-6 117 0 0,-10-1-29 0 0,0-1 0 0 0,1-1-88 0 0,-15-2-210 0 0,1 0 0 0 0,-1 0-1 0 0,1-1 1 0 0,-1 0 0 0 0,1 0 0 0 0,-1-1-1 0 0,5-1 211 0 0,-5 1-651 0 0,0-1-1 0 0,0 0 0 0 0,-1-1 0 0 0,1 1 0 0 0,-1-1 0 0 0,0 0 0 0 0,0-1 1 0 0,0 1-1 0 0,0-1 0 0 0,2-3 652 0 0,-6 4-452 0 0,1 1 0 0 0,-1-1-1 0 0,1 0 1 0 0,-1 0 0 0 0,0-1 452 0 0,8-13-594 0 0,19-31 1905 0 0,-28 48-1148 0 0,0-1 0 0 0,0 1 0 0 0,0 0-1 0 0,0-1 1 0 0,-1 1 0 0 0,1 0 0 0 0,0-1 0 0 0,-1 1 0 0 0,1-1-1 0 0,-1 1 1 0 0,1-1 0 0 0,-1 1 0 0 0,0-1 0 0 0,0 1-163 0 0,0 0 78 0 0,0 1-1 0 0,0 0 1 0 0,0-1 0 0 0,0 1-1 0 0,0 0 1 0 0,0 0 0 0 0,1-1 0 0 0,-1 1-1 0 0,0 0 1 0 0,0-1 0 0 0,0 1-1 0 0,0 0 1 0 0,0 0 0 0 0,0-1 0 0 0,0 1-1 0 0,1 0 1 0 0,-1 0 0 0 0,0 0-1 0 0,0-1 1 0 0,0 1 0 0 0,1 0-1 0 0,-1 0 1 0 0,0 0 0 0 0,0-1 0 0 0,0 1-1 0 0,1 0 1 0 0,-1 0 0 0 0,0 0-1 0 0,0 0 1 0 0,1 0 0 0 0,-1-1 0 0 0,0 1-1 0 0,1 0 1 0 0,-1 0 0 0 0,0 0-1 0 0,0 0 1 0 0,1 0 0 0 0,-1 0-1 0 0,0 0 1 0 0,1 0 0 0 0,-1 0 0 0 0,0 0-1 0 0,0 0 1 0 0,1 0 0 0 0,-1 1-1 0 0,0-1 1 0 0,1 0 0 0 0,-1 0 0 0 0,0 0-1 0 0,0 0 1 0 0,1 0 0 0 0,-1 0-1 0 0,0 1 1 0 0,0-1 0 0 0,0 0-1 0 0,1 0-77 0 0,12 9 1451 0 0,-10-4-1372 0 0,1 0-1 0 0,-1 0 0 0 0,-1 1 1 0 0,1-1-1 0 0,-1 1 0 0 0,0 0 1 0 0,0-1-1 0 0,0 1 1 0 0,-1 0-1 0 0,0 0 0 0 0,0 0 1 0 0,0 3-79 0 0,0-1 203 0 0,3 29 394 0 0,-2-18-191 0 0,1-1-1 0 0,1 3-405 0 0,2 5 299 0 0,-2-6-197 0 0,1 0 1 0 0,2 2-103 0 0,-5-16 62 0 0,0 1-1 0 0,0 0 0 0 0,-1-1 1 0 0,0 1-1 0 0,0 0 0 0 0,-1 0-61 0 0,0-7 4 0 0,0 1-1 0 0,0-1 0 0 0,0 1 1 0 0,0-1-1 0 0,0 1 0 0 0,-1-1 0 0 0,1 0 1 0 0,0 1-1 0 0,0-1 0 0 0,-1 0 1 0 0,1 1-1 0 0,0-1 0 0 0,0 0 1 0 0,-1 1-1 0 0,1-1 0 0 0,0 0 0 0 0,-1 0 1 0 0,1 1-1 0 0,0-1 0 0 0,-1 0 1 0 0,1 0-1 0 0,-1 1 0 0 0,1-1-3 0 0,-1 0-93 0 0,-9 6-2520 0 0,6-3-2328 0 0,0-3-1815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2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 12896 0 0,'0'0'997'0'0,"6"14"202"0"0,-6-12-1022 0 0,-1 0 1 0 0,1-1 0 0 0,0 1 0 0 0,-1 0 0 0 0,1-1 0 0 0,-1 1-1 0 0,1 0 1 0 0,-1-1 0 0 0,0 1 0 0 0,0-1 0 0 0,1 1 0 0 0,-1-1 0 0 0,-1 1-178 0 0,-15 22 819 0 0,12-19-823 0 0,-1 2 74 0 0,0 0-1 0 0,0-1 0 0 0,-1 0 0 0 0,1-1 0 0 0,-3 2-69 0 0,0-1 222 0 0,0 2 0 0 0,1-1 0 0 0,-2 3-222 0 0,2-2 214 0 0,-1 0-1 0 0,-8 6-213 0 0,7-7 58 0 0,2 0 0 0 0,-1 1-1 0 0,-4 5-57 0 0,-22 24 110 0 0,20-22-45 0 0,0 0 0 0 0,-6 12-65 0 0,19-25 9 0 0,0 0 1 0 0,0 0-1 0 0,0 0 0 0 0,0 0 0 0 0,0-1 0 0 0,-1 1 0 0 0,1-1 0 0 0,-1 1 0 0 0,0 0-9 0 0,0-1-140 0 0,1 0-1 0 0,-1 1 0 0 0,1-1 0 0 0,0 1 1 0 0,0 0-1 0 0,-1 0 0 0 0,1 0 0 0 0,0 0 141 0 0,2-1-100 0 0,-1-1 0 0 0,1 1 0 0 0,-1-1 0 0 0,1 1 0 0 0,-1-1 0 0 0,1 1 0 0 0,-1-1 0 0 0,1 0 0 0 0,-1 1 0 0 0,1-1 0 0 0,-1 0 0 0 0,1 0 0 0 0,-1 1 0 0 0,0-1 0 0 0,1 0 0 0 0,-1 0 0 0 0,0 0 0 0 0,1 0 0 0 0,-1 0 0 0 0,1 0 0 0 0,-1 0 0 0 0,0 0 0 0 0,0 0 100 0 0,0 0-161 0 0,-6 0-1117 0 0</inkml:trace>
  <inkml:trace contextRef="#ctx0" brushRef="#br0" timeOffset="267.207">57 48 12552 0 0,'0'0'69'0'0,"-8"-1"70"0"0,8 1-120 0 0,0 0-1 0 0,-1 0 1 0 0,1 0 0 0 0,0 0-1 0 0,0 0 1 0 0,0 0-1 0 0,0 0 1 0 0,0 0 0 0 0,0 0-1 0 0,0 0 1 0 0,0 0 0 0 0,0 0-1 0 0,-1 0 1 0 0,1 0-1 0 0,0 0 1 0 0,0 0 0 0 0,0 0-1 0 0,0 0 1 0 0,0 0-1 0 0,0 0 1 0 0,0 0 0 0 0,0 0-1 0 0,-1 0 1 0 0,1 0 0 0 0,0 0-1 0 0,0 0 1 0 0,0 0-1 0 0,0-1 1 0 0,0 1 0 0 0,0 0-1 0 0,0 0 1 0 0,0 0 0 0 0,0 0-1 0 0,0 0 1 0 0,0 0-1 0 0,0 0 1 0 0,0 0 0 0 0,-1 0-1 0 0,1 0 1 0 0,0 0-1 0 0,0-1 1 0 0,0 1 0 0 0,0 0-1 0 0,0 0 1 0 0,0 0 0 0 0,0 0-1 0 0,0 0 1 0 0,0 0-1 0 0,0 0 1 0 0,0 0 0 0 0,0-1-1 0 0,0 1 1 0 0,0 0 0 0 0,0 0-1 0 0,0 0 1 0 0,0 0-1 0 0,0 0 1 0 0,0 0 0 0 0,1 0-1 0 0,-1 0 1 0 0,0 0-1 0 0,0-1 1 0 0,0 1 0 0 0,0 0-1 0 0,0 0 1 0 0,0 0 0 0 0,0 0-19 0 0,1 0 182 0 0,0 0 0 0 0,1 1 0 0 0,-1-1 0 0 0,0 0 0 0 0,0 1 0 0 0,0-1 0 0 0,1 0 0 0 0,-1 1 1 0 0,0-1-1 0 0,0 1 0 0 0,0 0 0 0 0,0-1 0 0 0,0 1 0 0 0,0 0 0 0 0,0 0 0 0 0,0 0 0 0 0,0 0-182 0 0,12 16 1481 0 0,-10-15-1367 0 0,-1 0 0 0 0,0 0 0 0 0,-1 1 0 0 0,1-1 0 0 0,0 1 0 0 0,-1-1 0 0 0,2 2-114 0 0,-1 0 128 0 0,0 0-1 0 0,1 0 0 0 0,0-1 1 0 0,0 1-1 0 0,0-1 1 0 0,0 0-1 0 0,1 0 0 0 0,0 1-127 0 0,0-1 131 0 0,0 1 0 0 0,0 0 0 0 0,0 0 0 0 0,-1 0-1 0 0,3 3-130 0 0,-2-1 151 0 0,0-1 0 0 0,0 0-1 0 0,1 0 1 0 0,-1 0 0 0 0,4 2-151 0 0,-3-3 94 0 0,0 1 0 0 0,0 0 0 0 0,-1 0 0 0 0,0 0 0 0 0,1 2-94 0 0,2 2 99 0 0,0 0 1 0 0,0-1-1 0 0,3 3-99 0 0,12 13 89 0 0,-17-18-16 0 0,0-1 0 0 0,1 1 1 0 0,5 3-74 0 0,12 12-21 0 0,-21-20-60 0 0,-1 0 0 0 0,0 0 1 0 0,0 0-1 0 0,1 0 1 0 0,-1 0-1 0 0,0 0 1 0 0,1-1-1 0 0,-1 1 0 0 0,1 0 1 0 0,-1-1-1 0 0,1 1 1 0 0,0-1-1 0 0,-1 0 1 0 0,1 0-1 0 0,-1 1 0 0 0,1-1 1 0 0,0 0-1 0 0,-1 0 1 0 0,1 0-1 0 0,0-1 1 0 0,-1 1-1 0 0,2 0 81 0 0,0-1-505 0 0,1 0 0 0 0,-1 0 1 0 0,1 0-1 0 0,-1-1 0 0 0,0 1 0 0 0,0-1 0 0 0,0 0 1 0 0,0 0-1 0 0,2-1 505 0 0,12-13-2109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20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41 2760 0 0,'-14'-9'207'0'0,"16"-2"757"0"0,-1 9-151 0 0,0 0-1 0 0,0 0 1 0 0,0 1-1 0 0,0-1 1 0 0,0 1-1 0 0,0-1 1 0 0,1 1-1 0 0,-1 0 1 0 0,0-1-1 0 0,1 1 0 0 0,-1 0 1 0 0,1-1-813 0 0,-1 2 50 0 0,-1 0 1 0 0,0 0-1 0 0,0 0 0 0 0,0 0 0 0 0,0 0 1 0 0,1-1-1 0 0,-1 1 0 0 0,0 0 1 0 0,0 0-1 0 0,0 0 0 0 0,1 0 1 0 0,-1 0-1 0 0,0 0 0 0 0,0 0 1 0 0,0 0-1 0 0,1 0 0 0 0,-1 0 0 0 0,0 0 1 0 0,0 0-1 0 0,0 0 0 0 0,1 0 1 0 0,-1 0-1 0 0,0 0 0 0 0,0 0 1 0 0,0 0-1 0 0,0 1 0 0 0,1-1 0 0 0,-1 0 1 0 0,0 0-1 0 0,0 0 0 0 0,0 0 1 0 0,0 0-1 0 0,1 0 0 0 0,-1 0 1 0 0,0 1-1 0 0,0-1 0 0 0,0 0 1 0 0,0 0-1 0 0,0 0 0 0 0,0 0 0 0 0,1 1 1 0 0,-1-1-1 0 0,0 0 0 0 0,0 0 1 0 0,0 0-1 0 0,0 1 0 0 0,0-1 1 0 0,0 0-1 0 0,0 0 0 0 0,0 0 1 0 0,0 0-1 0 0,0 1 0 0 0,0-1 0 0 0,0 0 1 0 0,0 0-51 0 0,-3 16 103 0 0,1-5 113 0 0,3-7-157 0 0,-1 0 0 0 0,-1 0-1 0 0,1 0 1 0 0,0 0 0 0 0,-1-1-1 0 0,0 1 1 0 0,0 0 0 0 0,0 0-1 0 0,-2 3-58 0 0,-3 12 312 0 0,4-12-200 0 0,0 0-6 0 0,1-1 1 0 0,-1 0-1 0 0,1 1 0 0 0,0-1 1 0 0,0 1-1 0 0,1 0 0 0 0,0-1 1 0 0,0 1-1 0 0,1 0 0 0 0,0 6-106 0 0,2 0 212 0 0,-2-10-151 0 0,0 1 1 0 0,-1 0 0 0 0,2-1-1 0 0,-1 1 1 0 0,0-1 0 0 0,1 0 0 0 0,-1 1-1 0 0,1-1-61 0 0,4 8 189 0 0,-6-9-158 0 0,1 0-1 0 0,0-1 0 0 0,-1 1 0 0 0,1 0 0 0 0,0-1 1 0 0,0 1-1 0 0,1-1 0 0 0,-1 1 0 0 0,0-1 1 0 0,0 1-1 0 0,1-1 0 0 0,-1 0 0 0 0,1 0 0 0 0,0 1-30 0 0,4 2 58 0 0,1-1 0 0 0,0 0-1 0 0,1 0 1 0 0,-1 0-1 0 0,0-1 1 0 0,1 0 0 0 0,-1 0-1 0 0,1-1 1 0 0,0 0-1 0 0,0-1 1 0 0,-1 1 0 0 0,1-1-1 0 0,0-1 1 0 0,0 1-1 0 0,5-3-57 0 0,7 2 42 0 0,-11 0-15 0 0,-1 1 1 0 0,0-2 0 0 0,0 1-1 0 0,3-2-27 0 0,22-5 118 0 0,-27 8-116 0 0,-1-1-1 0 0,1-1 1 0 0,0 1 0 0 0,0-1-1 0 0,-1 0 1 0 0,1 0 0 0 0,-1-1-1 0 0,1 0 1 0 0,-1 0-1 0 0,0 0 1 0 0,0 0 0 0 0,1-2-2 0 0,9-6-398 0 0,-13 10 126 0 0,-1 0-1 0 0,1 0 1 0 0,0 0 0 0 0,-1 0 0 0 0,1 0-1 0 0,0 0 1 0 0,-1-1 0 0 0,0 1-1 0 0,1-1 1 0 0,-1 1 0 0 0,0-1 0 0 0,0 1-1 0 0,0-1 1 0 0,0 0 0 0 0,0 0-1 0 0,0 0 1 0 0,0 0 272 0 0,2-8-6082 0 0</inkml:trace>
  <inkml:trace contextRef="#ctx0" brushRef="#br0" timeOffset="272.351">333 85 3680 0 0,'0'0'167'0'0,"-1"0"-142"0"0,1 0 0 0 0,0 1 1 0 0,-1-1-1 0 0,1 1 0 0 0,-1-1 1 0 0,1 1-1 0 0,-1-1 0 0 0,1 1 1 0 0,0 0-1 0 0,0-1 0 0 0,-1 1 1 0 0,1-1-1 0 0,0 1 0 0 0,0 0 1 0 0,0-1-1 0 0,-1 1 0 0 0,1 0 1 0 0,0-1-1 0 0,0 1-25 0 0,2 2 458 0 0,-1-2-339 0 0,-1-1-1 0 0,0 0 1 0 0,0 1-1 0 0,1-1 1 0 0,-1 0-1 0 0,0 1 1 0 0,0-1-1 0 0,1 1 1 0 0,-1-1-1 0 0,0 0 1 0 0,0 1-1 0 0,0-1 1 0 0,0 1-1 0 0,0-1 1 0 0,1 0-1 0 0,-1 1 1 0 0,0-1-1 0 0,0 1 1 0 0,0-1 0 0 0,0 1-1 0 0,0-1 1 0 0,0 1-1 0 0,-1-1 1 0 0,1 0-1 0 0,0 1 1 0 0,0-1-1 0 0,0 1 1 0 0,0-1-1 0 0,0 1 1 0 0,-1-1-1 0 0,1 0 1 0 0,0 1-1 0 0,0-1 1 0 0,-1 0-1 0 0,1 1 1 0 0,0-1-1 0 0,-1 0 1 0 0,1 1-1 0 0,0-1 1 0 0,-1 0-1 0 0,1 0 1 0 0,0 1-1 0 0,-1-1-118 0 0,1 1 117 0 0,-1-1-1 0 0,1 1 0 0 0,0-1 0 0 0,-1 1 0 0 0,1-1 0 0 0,0 1 1 0 0,-1 0-1 0 0,1-1 0 0 0,0 1 0 0 0,0-1 0 0 0,0 1 0 0 0,0 0 1 0 0,0-1-1 0 0,0 1 0 0 0,0 0 0 0 0,0-1 0 0 0,0 1 1 0 0,0 0-1 0 0,0-1 0 0 0,0 1 0 0 0,0 0 0 0 0,0-1 0 0 0,1 1-116 0 0,-1 12 782 0 0,-21 38 1082 0 0,19-43-1531 0 0,-1-1 1 0 0,0 0 0 0 0,0 0 0 0 0,-1 2-334 0 0,0-2 527 0 0,1 0-1 0 0,0 0 0 0 0,0 0 1 0 0,0 2-527 0 0,-7 19 925 0 0,8-22-1004 0 0,0-1 1 0 0,0 1 0 0 0,0 0-1 0 0,1 0 1 0 0,-1 4 78 0 0,-18 90 391 0 0,20-97-383 0 0,-1 0 0 0 0,0-1 1 0 0,0 1-1 0 0,0 0 0 0 0,0 0 0 0 0,0-1 1 0 0,-1 1-1 0 0,1-1 0 0 0,-1 1-8 0 0,1-1 20 0 0,-1 1 0 0 0,1-1 0 0 0,-1 1 0 0 0,1 0-1 0 0,0 0 1 0 0,0 0 0 0 0,0 0-20 0 0,1-1 12 0 0,0 0-1 0 0,-1 0 1 0 0,1 0 0 0 0,-1 0 0 0 0,0-1-1 0 0,1 1 1 0 0,-1 0 0 0 0,0-1-1 0 0,0 1 1 0 0,0 0 0 0 0,0-1 0 0 0,-1 1-1 0 0,1-1-11 0 0,-4 5-207 0 0,5-5-126 0 0,0-1-1235 0 0,0 0-4870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2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1840 0 0,'18'-2'9322'0'0,"6"0"-3970"0"0,3 0-4851 0 0,213-6 3027 0 0,-117 3-2924 0 0,-67 2-431 0 0,0 1 0 0 0,14 4-173 0 0,-16 2 32 0 0,42 4 93 0 0,-15 0 216 0 0,-64-7-357 0 0,-14-1-163 0 0,0 0-1 0 0,0 0 1 0 0,0 1-1 0 0,0-1 1 0 0,0 1 0 0 0,0 0-1 0 0,1 0 180 0 0,-2 0-536 0 0,-2-1-134 0 0,-17 7-1577 0 0,-2-3 540 0 0,-1 0-1 0 0,1-2 0 0 0,-1-1 1 0 0,-5 0 1707 0 0,-24 1-3780 0 0,-53 6 252 0 0,-45 4 4200 0 0,12 5 5054 0 0,127-16-5202 0 0,0 0 0 0 0,0 1-1 0 0,1 0 1 0 0,-1 0-1 0 0,0 1 1 0 0,1 0-1 0 0,-1 0 1 0 0,1 1 0 0 0,0 0-1 0 0,-5 3-523 0 0,12-7 62 0 0,-1 1 1 0 0,1-1-1 0 0,0 0 0 0 0,-1 1 1 0 0,1-1-1 0 0,0 1 0 0 0,-1-1 0 0 0,1 1 1 0 0,0-1-1 0 0,0 0 0 0 0,-1 1 1 0 0,1-1-1 0 0,0 1 0 0 0,0-1 0 0 0,0 1 1 0 0,-1-1-1 0 0,1 1 0 0 0,0-1 1 0 0,0 1-1 0 0,0 0 0 0 0,0-1 0 0 0,0 1 1 0 0,0-1-1 0 0,0 1 0 0 0,0-1 1 0 0,0 1-1 0 0,1-1 0 0 0,-1 1-62 0 0,0 0 53 0 0,1 0 0 0 0,-1 0 0 0 0,1 0 0 0 0,0 0 0 0 0,0 0 0 0 0,0 1 0 0 0,-1-2 0 0 0,1 1 0 0 0,0 0 0 0 0,0 0 0 0 0,0 0 0 0 0,0 0-53 0 0,2 1 59 0 0,1 0 1 0 0,-1 0-1 0 0,0 0 0 0 0,1 0 0 0 0,-1-1 0 0 0,1 0 0 0 0,-1 1 0 0 0,3-1-59 0 0,31 4 416 0 0,0-2 0 0 0,-1-2-1 0 0,22-2-415 0 0,-13-3 574 0 0,9-3-574 0 0,-9 1 539 0 0,11 2-539 0 0,-11 1-460 0 0,-1-2-1 0 0,0-1 0 0 0,12-5 461 0 0,-39 8-1546 0 0</inkml:trace>
  <inkml:trace contextRef="#ctx0" brushRef="#br0" timeOffset="334.289">727 14 15520 0 0,'3'-11'1679'0'0,"0"9"-1668"0"0,14 6 96 0 0,-5-2-132 0 0,0 1 0 0 0,0 0 0 0 0,-1 1 0 0 0,1 1 0 0 0,-1 0 0 0 0,3 2 25 0 0,24 9 167 0 0,18 7 459 0 0,3 4-626 0 0,-35-15 228 0 0,-2 1 0 0 0,1 1 1 0 0,15 13-229 0 0,-34-23 24 0 0,0-1 1 0 0,0 1 0 0 0,0-1-1 0 0,-1 1 1 0 0,0 0 0 0 0,1 1-1 0 0,-2-1 1 0 0,1 0 0 0 0,0 1 0 0 0,0 2-25 0 0,-2-5 9 0 0,0 0 1 0 0,-1 0 0 0 0,1 0 0 0 0,-1 0 0 0 0,1 0 0 0 0,-1 0 0 0 0,0 0 0 0 0,0 0 0 0 0,0 0 0 0 0,0 0 0 0 0,0 0 0 0 0,0 0 0 0 0,-1 0-1 0 0,1 0 1 0 0,0-1 0 0 0,-1 1 0 0 0,0 0 0 0 0,1 0 0 0 0,-1 0 0 0 0,0 0 0 0 0,0-1 0 0 0,0 1 0 0 0,0 0 0 0 0,0-1 0 0 0,-1 1-1 0 0,1-1 1 0 0,-2 2-10 0 0,-5 4 55 0 0,0-1 0 0 0,0 0 0 0 0,0 0 0 0 0,-1 0 0 0 0,0-1 0 0 0,-2 0-55 0 0,-58 23 315 0 0,37-16-184 0 0,-28 10 34 0 0,-32 13 70 0 0,77-28-418 0 0,1 0 0 0 0,0 1 0 0 0,0 1 0 0 0,1 0-1 0 0,-1 2 184 0 0,4 2-2593 0 0,10-13-3569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3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26 6448 0 0,'0'0'498'0'0,"0"-1"-327"0"0,0-1 34 0 0,0 1 761 0 0,-1 0-738 0 0,1 0 0 0 0,0 0 0 0 0,0 0 1 0 0,-1 0-1 0 0,1 0 0 0 0,0 0 0 0 0,-1 0 1 0 0,1 0-1 0 0,-1 0 0 0 0,0 0 0 0 0,1 1 1 0 0,-1-1-1 0 0,0 0 0 0 0,1 0 0 0 0,-1 0 1 0 0,0 1-1 0 0,0-1 0 0 0,0 1 0 0 0,1-1 1 0 0,-1 0-1 0 0,0 1 0 0 0,0-1 0 0 0,0 1 0 0 0,0 0 1 0 0,0-1-1 0 0,0 1 0 0 0,0 0 0 0 0,0 0 1 0 0,0-1-1 0 0,0 1 0 0 0,0 0 0 0 0,-1 0-228 0 0,-2 0 322 0 0,0-1-1 0 0,-1 1 0 0 0,1 0 1 0 0,0 0-1 0 0,-1 1 0 0 0,1-1 1 0 0,-4 2-322 0 0,2-1 79 0 0,-1 2 0 0 0,1-1 1 0 0,0 1-1 0 0,1-1 0 0 0,-1 2 1 0 0,0-1-1 0 0,1 0 0 0 0,0 1 1 0 0,0 0-1 0 0,0 1 0 0 0,0-1 0 0 0,1 1 1 0 0,-1 0-1 0 0,1 0 0 0 0,0 0 1 0 0,1 0-1 0 0,-1 1 0 0 0,1 0 1 0 0,0 0-1 0 0,1-1 0 0 0,-1 2 0 0 0,1-1 1 0 0,0 0-1 0 0,1 0 0 0 0,-1 6-79 0 0,1-6 0 0 0,1 0 0 0 0,0 0 0 0 0,1 0 0 0 0,-1 0 0 0 0,1-1 0 0 0,0 1 0 0 0,2 6 0 0 0,1 8 12 0 0,4 18 329 0 0,2 0 0 0 0,11 27-341 0 0,-4-12 513 0 0,-15-48-425 0 0,-1 0 1 0 0,0 0-1 0 0,-1 0 1 0 0,1 0-1 0 0,-1 0 0 0 0,0 0 1 0 0,0 0-1 0 0,0 0 0 0 0,-1 0 1 0 0,0 0-1 0 0,0 0 1 0 0,0 0-89 0 0,0-2 32 0 0,0-1 0 0 0,0 1 0 0 0,0 0 1 0 0,0 0-1 0 0,-1-1 0 0 0,1 1 0 0 0,-1-1 1 0 0,1 1-1 0 0,-1-1 0 0 0,0 0 0 0 0,0 1 0 0 0,0-1 1 0 0,0 0-1 0 0,-1-1 0 0 0,1 1 0 0 0,-1 0 1 0 0,1 0-1 0 0,-1-1 0 0 0,1 0 0 0 0,-3 2-32 0 0,-3-1 72 0 0,0 1-1 0 0,0-1 1 0 0,0-1-1 0 0,0 1 0 0 0,-1-1 1 0 0,1-1-1 0 0,0 0 0 0 0,0 0 1 0 0,-1 0-1 0 0,-3-2-71 0 0,9 2 23 0 0,0 0-1 0 0,0-1 0 0 0,0 0 1 0 0,0 0-1 0 0,1 0 0 0 0,-1 0 1 0 0,0 0-1 0 0,0 0 0 0 0,1-1 1 0 0,-1 0-1 0 0,1 1 0 0 0,-1-1 1 0 0,1 0-1 0 0,0 0 0 0 0,-1 0 1 0 0,1 0-1 0 0,0-1 0 0 0,0 1 1 0 0,1-1-1 0 0,-1 1 0 0 0,1-1 1 0 0,-1 1-1 0 0,1-1 0 0 0,0 0 1 0 0,0 0-1 0 0,0 0 0 0 0,0 0 1 0 0,0 1-1 0 0,1-1 0 0 0,-1-2-22 0 0,0 0-9 0 0,1 0 0 0 0,0 0 0 0 0,0-1 0 0 0,0 1 0 0 0,1 0 0 0 0,0 0 0 0 0,0 0 0 0 0,0 0 0 0 0,1 0 0 0 0,-1 0 0 0 0,1 0-1 0 0,0 1 1 0 0,2-4 9 0 0,0 1-34 0 0,1 1-1 0 0,-1-1 0 0 0,2 1 1 0 0,-1 0-1 0 0,1 0 0 0 0,-1 0 0 0 0,2 1 1 0 0,1-2 34 0 0,8-4-83 0 0,-1 1-1 0 0,2 0 1 0 0,-1 2 0 0 0,1 0 0 0 0,1 1 0 0 0,-1 0 0 0 0,6 0 83 0 0,0 2-1219 0 0,1 0-4248 0 0,-2 1-1613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32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101 141 14112 0 0,'0'0'322'0'0,"-1"0"-267"0"0,1 0 0 0 0,-1 1 0 0 0,1-1 0 0 0,0 0 0 0 0,-1 0 0 0 0,1 0 0 0 0,-1 0-1 0 0,1 1 1 0 0,0-1 0 0 0,-1 0 0 0 0,1 1 0 0 0,0-1 0 0 0,-1 0 0 0 0,1 0 0 0 0,0 1 0 0 0,0-1 0 0 0,-1 0 0 0 0,1 1-1 0 0,0-1 1 0 0,0 1 0 0 0,-1-1 0 0 0,1 0-55 0 0,-1 3 26 0 0,0 0 0 0 0,0-1 0 0 0,-1 1-1 0 0,1-1 1 0 0,-1 0 0 0 0,1 0 0 0 0,-1 1 0 0 0,0-1-1 0 0,0 0 1 0 0,0 0 0 0 0,-1 0-26 0 0,-10 12 721 0 0,-6 14 1990 0 0,-12 24-2711 0 0,29-48 41 0 0,1-1 0 0 0,-1 1-1 0 0,1-1 1 0 0,0 1 0 0 0,0 0-1 0 0,0 0 1 0 0,1-1 0 0 0,0 1 0 0 0,-1 0-1 0 0,1 0 1 0 0,0 0 0 0 0,1 0-1 0 0,-1-1 1 0 0,1 1 0 0 0,0 0 0 0 0,0 0-1 0 0,0-1 1 0 0,0 1 0 0 0,0 0 0 0 0,1-1-1 0 0,0 1 1 0 0,0-1 0 0 0,0 0-1 0 0,0 0 1 0 0,0 0 0 0 0,1 0 0 0 0,-1 0-1 0 0,1 0 1 0 0,0 0 0 0 0,0-1 0 0 0,0 0-1 0 0,0 1 1 0 0,0-1 0 0 0,0 0-1 0 0,2 0-40 0 0,-4-1 13 0 0,6 3 61 0 0,1 0-1 0 0,-1-1 1 0 0,1 1 0 0 0,0-1-1 0 0,0-1 1 0 0,1 0-1 0 0,0 0-73 0 0,6 1-423 0 0,-8-1 648 0 0,0-1 0 0 0,0 0 0 0 0,1 0 0 0 0,-1-1 0 0 0,3 0-225 0 0,-8 0-181 0 0,1-1 1 0 0,-1 1-1 0 0,1-1 0 0 0,-1 1 0 0 0,0-1 1 0 0,0 0-1 0 0,1 0 0 0 0,-1 0 181 0 0,0 0-583 0 0,0-1 0 0 0,0 1-1 0 0,0 0 1 0 0,0-1 0 0 0,0 0 0 0 0,0 1 0 0 0,-1-1-1 0 0,1 0 1 0 0,-1 0 583 0 0,6-9-6590 0 0</inkml:trace>
  <inkml:trace contextRef="#ctx0" brushRef="#br0" timeOffset="277.22">144 275 13328 0 0,'0'0'298'0'0,"0"0"46"0"0,0 2 24 0 0,-1 12-30 0 0,0 0 1 0 0,-2-1-1 0 0,-1 9-338 0 0,1-7 1180 0 0,-16 96 1241 0 0,4 16-641 0 0,14-121-1750 0 0,1 0 0 0 0,1 0 0 0 0,-1 0 0 0 0,1 0 0 0 0,0 0 0 0 0,0-1 0 0 0,0 1 0 0 0,3 5-30 0 0,-4-11-113 0 0,1 1 0 0 0,-1 0 0 0 0,1-1-1 0 0,-1 1 1 0 0,1 0 0 0 0,-1-1 0 0 0,1 1 0 0 0,0-1 0 0 0,-1 1 0 0 0,1-1 0 0 0,0 1-1 0 0,-1-1 1 0 0,1 0 0 0 0,0 1 0 0 0,0-1 0 0 0,-1 0 0 0 0,1 0 0 0 0,0 1-1 0 0,0-1 1 0 0,0 0 0 0 0,-1 0 0 0 0,1 0 0 0 0,0 0 0 0 0,0 0 0 0 0,0 0 0 0 0,-1 0-1 0 0,1 0 114 0 0,8-2-1152 0 0</inkml:trace>
  <inkml:trace contextRef="#ctx0" brushRef="#br0" timeOffset="567.263">792 1 13824 0 0,'0'0'1061'0'0,"1"0"-956"0"0,0 0 0 0 0,0 0 1 0 0,-1 0-1 0 0,1 0 0 0 0,0 0 0 0 0,0 1 1 0 0,-1-1-1 0 0,1 0 0 0 0,0 1 0 0 0,-1-1 1 0 0,1 0-1 0 0,0 1 0 0 0,-1-1 0 0 0,1 1 1 0 0,-1-1-1 0 0,1 1-105 0 0,-1 5 152 0 0,-1 0 1 0 0,-1-1-1 0 0,1 1 1 0 0,-1-1-1 0 0,0 1 1 0 0,0-1-1 0 0,0 0 1 0 0,-1 1-1 0 0,0-1 1 0 0,0 0-153 0 0,-15 32 157 0 0,8-10 160 0 0,-2-1 0 0 0,-1-1 0 0 0,0 0 0 0 0,-2-1 0 0 0,-1 0 0 0 0,-15 16-317 0 0,-49 51 282 0 0,51-60-183 0 0,2 1 1 0 0,1 1-1 0 0,-14 23-99 0 0,20-21-800 0 0,2 1 1 0 0,1 0-1 0 0,1 5 800 0 0,12-30-6630 0 0</inkml:trace>
  <inkml:trace contextRef="#ctx0" brushRef="#br0" timeOffset="828.151">662 627 11056 0 0,'0'0'852'0'0,"-4"7"-528"0"0,-11 14 1726 0 0,-1-1-1 0 0,-10 9-2049 0 0,19-20-31 0 0,-17 13 579 0 0,17-17-292 0 0,2 1 0 0 0,-1-1 0 0 0,1 1-1 0 0,-1 1-255 0 0,2 6 529 0 0,4-13-507 0 0,0 1-1 0 0,0-1 1 0 0,0 1 0 0 0,0 0 0 0 0,0-1 0 0 0,0 1 0 0 0,0 0 0 0 0,0-1 0 0 0,0 1 0 0 0,0 0 0 0 0,-1-1 0 0 0,1 1 0 0 0,0-1 0 0 0,0 1 0 0 0,-1-1-1 0 0,1 1 1 0 0,0-1 0 0 0,-1 1 0 0 0,1-1 0 0 0,-1 1 0 0 0,1-1 0 0 0,-1 1 0 0 0,1-1 0 0 0,-1 1 0 0 0,1-1 0 0 0,-1 0 0 0 0,1 1 0 0 0,-1-1 0 0 0,1 0-1 0 0,-1 0 1 0 0,0 1-22 0 0,43-1 332 0 0,-36-1-449 0 0,0 0-1 0 0,0 0 0 0 0,1-1 1 0 0,-1 0-1 0 0,0 0 0 0 0,0 0 1 0 0,-1-1-1 0 0,1 0 0 0 0,0 0 1 0 0,-1-1-1 0 0,0 1 0 0 0,0-1 0 0 0,0 0 1 0 0,0-1-1 0 0,0 0 118 0 0,7-8-6390 0 0</inkml:trace>
  <inkml:trace contextRef="#ctx0" brushRef="#br0" timeOffset="1138.03">412 33 11520 0 0,'-1'1'886'0'0,"-4"3"-583"0"0,1 1 0 0 0,-1 0 0 0 0,1 0 0 0 0,0 0 0 0 0,1 1 0 0 0,-3 4-303 0 0,4-6 117 0 0,1 0 1 0 0,-1 0-1 0 0,1 0 0 0 0,0 0 0 0 0,1 0 1 0 0,-1 0-1 0 0,1 0 0 0 0,0 0 1 0 0,0 3-118 0 0,0-5 24 0 0,0-1 1 0 0,0 1 0 0 0,1-1 0 0 0,-1 1-1 0 0,1 0 1 0 0,-1-1 0 0 0,1 1 0 0 0,0-1-1 0 0,-1 1 1 0 0,1-1 0 0 0,0 1 0 0 0,0-1-1 0 0,0 0 1 0 0,0 1 0 0 0,0-1 0 0 0,1 0-1 0 0,-1 0 1 0 0,0 0 0 0 0,1 0 0 0 0,-1 0 0 0 0,0 0-1 0 0,1 0 1 0 0,-1 0 0 0 0,1-1 0 0 0,-1 1-1 0 0,1-1 1 0 0,0 1 0 0 0,-1-1 0 0 0,1 1-1 0 0,0-1 1 0 0,-1 0 0 0 0,1 0 0 0 0,0 0-1 0 0,-1 0 1 0 0,1 0 0 0 0,0 0 0 0 0,-1 0-1 0 0,1-1 1 0 0,0 1 0 0 0,-1 0 0 0 0,1-1-1 0 0,0 0-23 0 0,7-4 311 0 0,0 0 1 0 0,-1-1-1 0 0,0 0 1 0 0,0 0 0 0 0,0-1-1 0 0,-1 0 1 0 0,6-8-313 0 0,-8 10-168 0 0,-2 0 0 0 0,1-1 1 0 0,-1 1-1 0 0,1-1 0 0 0,-2 0 1 0 0,1 0-1 0 0,-1 0 0 0 0,1-2 168 0 0,-3 6-43 0 0,1 0 0 0 0,-1 0 0 0 0,0 0 0 0 0,0 0 0 0 0,0 0 0 0 0,0 0 0 0 0,0 0 0 0 0,0 0 0 0 0,0 0-1 0 0,-1-2 44 0 0,-5-6-208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5:30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1 680 9216 0 0,'0'0'421'0'0,"0"0"-12"0"0,0-1-380 0 0,1 1 0 0 0,0-1 0 0 0,-1 0-1 0 0,1 0 1 0 0,0 0 0 0 0,-1 1-1 0 0,1-1 1 0 0,0 0 0 0 0,0 1 0 0 0,0-1-1 0 0,0 0-28 0 0,11-2 948 0 0,1 0 0 0 0,-1 1-1 0 0,0 1 1 0 0,1 0-1 0 0,4 0-947 0 0,19-2 378 0 0,150-13 3400 0 0,-62 13-4073 0 0,54-5 1384 0 0,-82 2-660 0 0,-15 6-141 0 0,0 4 0 0 0,13 4-288 0 0,-2 0-1269 0 0,-69-5 474 0 0</inkml:trace>
  <inkml:trace contextRef="#ctx0" brushRef="#br0" timeOffset="-1351.924">553 59 9152 0 0,'0'-2'421'0'0,"2"-2"-78"0"0,-1 0-306 0 0,1-1 0 0 0,-1 1 1 0 0,0-1-1 0 0,-1 0 1 0 0,1-1-38 0 0,-1 5 34 0 0,0 0 0 0 0,0 1 0 0 0,0-1 1 0 0,0 0-1 0 0,0 0 0 0 0,0 1 1 0 0,0-1-1 0 0,0 0 0 0 0,-1 0 0 0 0,1 1 1 0 0,0-1-1 0 0,0 0 0 0 0,-1 1 1 0 0,1-1-1 0 0,0 0 0 0 0,-1 1 0 0 0,1-1 1 0 0,-1 0-1 0 0,1 1 0 0 0,-1-1 1 0 0,1 1-1 0 0,-1-1 0 0 0,1 1 0 0 0,-1-1 1 0 0,1 1-1 0 0,-1-1 0 0 0,0 1 1 0 0,1 0-1 0 0,-1-1 0 0 0,0 1 1 0 0,1 0-1 0 0,-1 0 0 0 0,0-1 0 0 0,0 1 1 0 0,1 0-1 0 0,-1 0-34 0 0,-3-1 92 0 0,0 0-1 0 0,1 0 1 0 0,-1 1-1 0 0,0 0 1 0 0,0 0-1 0 0,0 0 1 0 0,0 0-1 0 0,1 0 1 0 0,-1 1 0 0 0,0-1-1 0 0,0 1 1 0 0,1 0-1 0 0,-1 1 1 0 0,0-1-1 0 0,1 0 1 0 0,-1 1-1 0 0,1 0 1 0 0,-1 0-92 0 0,-30 19 934 0 0,29-19-862 0 0,0 1 1 0 0,0 0-1 0 0,0 0 1 0 0,0 0-1 0 0,0 1 1 0 0,1 0-1 0 0,-1 0 1 0 0,1 0 0 0 0,-3 3-73 0 0,3 0 9 0 0,0 0 0 0 0,0 0 0 0 0,0 0 0 0 0,1 1 0 0 0,1-1 0 0 0,-1 1 0 0 0,1-1 1 0 0,0 1-1 0 0,1 0 0 0 0,0 0 0 0 0,0 0 0 0 0,0 0 0 0 0,1 0-9 0 0,-1 16 69 0 0,0-17-49 0 0,1-1 0 0 0,0 1-1 0 0,0-1 1 0 0,0 0-1 0 0,1 1 1 0 0,0 3-20 0 0,17 66 315 0 0,-16-69-247 0 0,-1 0 0 0 0,0 0 0 0 0,0 0 0 0 0,-1 0 0 0 0,1 1-68 0 0,0 18 260 0 0,-1-22-164 0 0,1-1 1 0 0,-1 1-1 0 0,0-1 1 0 0,-1 1-1 0 0,1 0 1 0 0,-1-1-1 0 0,1 1 1 0 0,-1-1-1 0 0,0 0 1 0 0,0 1-1 0 0,-1-1 1 0 0,1 0-1 0 0,-1 1 1 0 0,-1 1-97 0 0,1-2 94 0 0,1-1 1 0 0,-1 0 0 0 0,0 0-1 0 0,0 0 1 0 0,1 0 0 0 0,-1 0 0 0 0,-1 0-1 0 0,1 0 1 0 0,0-1 0 0 0,0 1-1 0 0,-1-1 1 0 0,1 0 0 0 0,0 1 0 0 0,-1-1-1 0 0,0 0 1 0 0,1-1 0 0 0,-1 1-1 0 0,-2 0-94 0 0,-5 1 220 0 0,1-1 0 0 0,-1-1 0 0 0,0 0 0 0 0,0 0 0 0 0,0-1-1 0 0,0 0 1 0 0,-1-1-220 0 0,5 1 60 0 0,0-1 0 0 0,0 0 0 0 0,0-1 1 0 0,0 1-1 0 0,0-1 0 0 0,1 0 0 0 0,-1 0 0 0 0,1-1 0 0 0,0 0 0 0 0,0 0 0 0 0,-3-3-60 0 0,5 5 18 0 0,1 0 0 0 0,-1-1 0 0 0,1 0-1 0 0,-1 0 1 0 0,1 0 0 0 0,0 0 0 0 0,0 0-1 0 0,0 0 1 0 0,0 0 0 0 0,1-1-1 0 0,-1 1 1 0 0,1-1 0 0 0,0 1 0 0 0,0-1-1 0 0,0 1 1 0 0,0-1 0 0 0,1 0 0 0 0,-1 1-1 0 0,1-1 1 0 0,0 0 0 0 0,0 0 0 0 0,1 1-1 0 0,0-4-17 0 0,0 4-8 0 0,-1-1 0 0 0,1 1 0 0 0,1 0-1 0 0,-1 0 1 0 0,0 0 0 0 0,1 0 0 0 0,0 1-1 0 0,-1-1 1 0 0,1 0 0 0 0,0 1-1 0 0,0-1 1 0 0,1 1 0 0 0,-1 0 0 0 0,1-1-1 0 0,-1 1 1 0 0,1 0 0 0 0,-1 1 0 0 0,1-1-1 0 0,0 0 1 0 0,2 0 8 0 0,6-3-9 0 0,0 0 1 0 0,0 1-1 0 0,1 1 0 0 0,9-2 9 0 0,-1 2-339 0 0,-1 1 1 0 0,1 0-1 0 0,-1 2 0 0 0,10 1 339 0 0,0-1-1658 0 0,-10 0 351 0 0</inkml:trace>
  <inkml:trace contextRef="#ctx0" brushRef="#br0" timeOffset="-354.063">1018 125 3224 0 0,'0'0'143'0'0,"0"0"177"0"0,0 0 638 0 0,0 0 275 0 0,0 0 58 0 0,8-14 597 0 0,-7 13-1715 0 0,-1 0-1 0 0,0 0 1 0 0,0 0 0 0 0,0 0-1 0 0,0 0 1 0 0,0 0 0 0 0,0 0-1 0 0,0 1 1 0 0,0-1 0 0 0,0 0-1 0 0,0 0 1 0 0,0 0 0 0 0,0 0-1 0 0,-1 0 1 0 0,1 0 0 0 0,0 0-1 0 0,-1 0 1 0 0,1 1 0 0 0,-1-1-1 0 0,1 0 1 0 0,-1 0 0 0 0,0 0-173 0 0,0 0 128 0 0,1 1 0 0 0,0 0 4 0 0,0 0 16 0 0,0 0 4 0 0,0 0 0 0 0,0 0-15 0 0,0 0-53 0 0,0 0 7 0 0,0 0-1 0 0,0 0-20 0 0,0 0-2 0 0,0 0 14 0 0,0 0 22 0 0,0 0 88 0 0,0 0 18 0 0,0 0-2 0 0,0 0-11 0 0,0 0-45 0 0,0 0-21 0 0,0 0-3 0 0,0 0 1 0 0,0 0 6 0 0,0 0 1 0 0,0 0 0 0 0,0 0-10 0 0,0 0-39 0 0,0 0-21 0 0,0 0-2 0 0,0 0 7 0 0,0 0 28 0 0,0 0 11 0 0,0 0 2 0 0,0 0 4 0 0,0 0 18 0 0,0 0 8 0 0,0 0 2 0 0,0 0-8 0 0,0 0-32 0 0,0 0-9 0 0,0 0-6 0 0,0 0-3 0 0,0 0-12 0 0,0 0-2 0 0,0 0 0 0 0,0 0-25 0 0,0 0-71 0 0,0 0 92 0 0,0 0 9 0 0,0 0-5 0 0,0 0 0 0 0,0 0 0 0 0,0 0 2 0 0,0 0 4 0 0,0 0 2 0 0,0 0 0 0 0,0 0 3 0 0,0 0 10 0 0,-1 5-36 0 0,0 0 0 0 0,-1 0 0 0 0,1 0-1 0 0,-1 0 1 0 0,-1 0 0 0 0,1-1-1 0 0,0 1 1 0 0,-1-1 0 0 0,0 1 0 0 0,0-1-1 0 0,-2 2-56 0 0,-22 21 132 0 0,-1-2-1 0 0,-14 9-131 0 0,26-21 25 0 0,3-2 0 0 0,0-1 0 0 0,0 0 0 0 0,-2-1 0 0 0,1-1 0 0 0,-1-1 0 0 0,0 0 0 0 0,0 0-1 0 0,-1-2 1 0 0,-14 4-25 0 0,23-8 10 0 0,0-1-1 0 0,0 1 0 0 0,0-2 0 0 0,0 1 0 0 0,0-1 1 0 0,0 0-1 0 0,-3-1-9 0 0,6 2 27 0 0,0-1 0 0 0,0 0 0 0 0,0-1 0 0 0,0 1 0 0 0,0-1 0 0 0,0 0 0 0 0,0 0-1 0 0,1 0 1 0 0,-1 0 0 0 0,1-1 0 0 0,-1 1 0 0 0,0-2-27 0 0,3 3 12 0 0,1 1-1 0 0,-1-1 0 0 0,0 0 0 0 0,1 0 0 0 0,-1 0 0 0 0,1 0 0 0 0,-1 0 1 0 0,1 0-1 0 0,-1 0 0 0 0,1-1 0 0 0,0 1 0 0 0,0 0 0 0 0,-1 0 0 0 0,1 0 1 0 0,0 0-1 0 0,0 0 0 0 0,0-1 0 0 0,0 1 0 0 0,0 0 0 0 0,0 0 1 0 0,1 0-1 0 0,-1-1-11 0 0,1 0 5 0 0,0 0 0 0 0,0-1 0 0 0,0 1 0 0 0,0 0 0 0 0,0-1 0 0 0,1 1 1 0 0,-1 0-1 0 0,1 0 0 0 0,-1 0 0 0 0,2-1-5 0 0,1-1-14 0 0,0 1 0 0 0,0-1 0 0 0,1 1 1 0 0,-1-1-1 0 0,1 1 0 0 0,0 0 0 0 0,0 1 0 0 0,0-1 0 0 0,4 0 14 0 0,4-1-49 0 0,0 1-1 0 0,0 1 0 0 0,0 0 1 0 0,0 0-1 0 0,0 1 1 0 0,0 1-1 0 0,6 1 50 0 0,-9 0-13 0 0,0 0 0 0 0,0 1 0 0 0,0 1 0 0 0,-1-1 0 0 0,1 2 0 0 0,-1-1 0 0 0,1 1 0 0 0,-1 1 0 0 0,0-1 0 0 0,0 2 13 0 0,15 9-3 0 0,-1 0 1 0 0,0 1-1 0 0,-1 2 0 0 0,17 17 3 0 0,-37-32-66 0 0,5 3-132 0 0,0 0 0 0 0,-1 1 0 0 0,-1 0 0 0 0,1 0-1 0 0,-1 1 1 0 0,0-1 0 0 0,0 1 0 0 0,-1 0 0 0 0,0 1-1 0 0,2 7 199 0 0,-5-3-1176 0 0</inkml:trace>
  <inkml:trace contextRef="#ctx0" brushRef="#br0" timeOffset="1277.99">1283 718 6912 0 0,'0'0'314'0'0,"0"0"-6"0"0,2 0 90 0 0,55-2 7165 0 0,5-1-6798 0 0,-21 2-372 0 0,9 1 241 0 0,31 4-634 0 0,-12-2 366 0 0,-26-2-1020 0 0,-15 0-3427 0 0,-2 0-1461 0 0</inkml:trace>
  <inkml:trace contextRef="#ctx0" brushRef="#br0" timeOffset="1086.07">1329 558 13360 0 0,'0'0'612'0'0,"0"-1"-15"0"0,1-2-382 0 0,4-3-111 0 0,-3 4 17 0 0,0 1 0 0 0,0 0 0 0 0,0 0 0 0 0,0 0 0 0 0,0 0 1 0 0,0 0-1 0 0,1 0 0 0 0,-1 1 0 0 0,0-1 0 0 0,1 1 0 0 0,-1-1 0 0 0,0 1 1 0 0,1 0-1 0 0,-1 0 0 0 0,0 0 0 0 0,1 0 0 0 0,-1 0 0 0 0,3 1-121 0 0,4-1 269 0 0,156 0 2543 0 0,-145 0-2788 0 0,0 0 1 0 0,1 2-1 0 0,-1 0 0 0 0,0 1 1 0 0,0 1-1 0 0,3 1-24 0 0,2 0 40 0 0,-22-4-270 0 0,1-1 1 0 0,-1 1 0 0 0,0-1 0 0 0,0 1-1 0 0,0 0 1 0 0,0 0 0 0 0,0 0-1 0 0,0 0 1 0 0,0 1 0 0 0,0-1 0 0 0,-1 1-1 0 0,2 0 230 0 0,-3-1-1495 0 0,-1-1-9 0 0</inkml:trace>
  <inkml:trace contextRef="#ctx0" brushRef="#br0" timeOffset="1782.703">2141 355 12496 0 0,'-10'0'194'0'0,"0"0"0"0"0,0 0 0 0 0,0 1 0 0 0,0 1 0 0 0,0-1 0 0 0,1 2 0 0 0,-1-1 0 0 0,0 1 0 0 0,1 1 0 0 0,0 0 0 0 0,0 0 0 0 0,0 1 0 0 0,1 0 0 0 0,-1 0 0 0 0,1 1 0 0 0,-6 5-194 0 0,10-7 132 0 0,0-1 1 0 0,1 1 0 0 0,-1 0-1 0 0,1 0 1 0 0,0 0 0 0 0,0 0 0 0 0,1 0-1 0 0,-1 1 1 0 0,1-1 0 0 0,-1 3-133 0 0,2-4 71 0 0,0-1 1 0 0,1 1 0 0 0,-1 0-1 0 0,1 0 1 0 0,-1-1 0 0 0,1 1-1 0 0,0 0 1 0 0,0 0-1 0 0,0 0 1 0 0,0-1 0 0 0,0 1-1 0 0,1 0 1 0 0,-1 0-1 0 0,1-1 1 0 0,0 1 0 0 0,0 0-1 0 0,0-1 1 0 0,0 1-1 0 0,1 1-71 0 0,1 1 104 0 0,0-1-1 0 0,1 1 0 0 0,-1-1 0 0 0,1 0 0 0 0,0 0 0 0 0,0 0 0 0 0,0 0 0 0 0,0-1 0 0 0,1 0 0 0 0,-1 0 0 0 0,1 0 0 0 0,0 0 0 0 0,0-1 1 0 0,0 0-1 0 0,0 0 0 0 0,4 1-103 0 0,5 2 84 0 0,1-1 1 0 0,0-1 0 0 0,0 0-1 0 0,2 0-84 0 0,-10-2 4 0 0,0-1-1 0 0,0 0 0 0 0,-1 0 1 0 0,1 0-1 0 0,0-1 1 0 0,-1 0-1 0 0,1 0 1 0 0,-1-1-1 0 0,1 1 0 0 0,-1-2 1 0 0,1 1-4 0 0,12-5 103 0 0,-16 6-79 0 0,0 0-1 0 0,0 0 1 0 0,0 0-1 0 0,-1 0 1 0 0,1 0-1 0 0,0 0 1 0 0,-1-1-1 0 0,1 0 1 0 0,-1 1-1 0 0,0-1 1 0 0,1 0-1 0 0,-1 0 1 0 0,0 0-1 0 0,0 0 1 0 0,0 0-1 0 0,-1-1 1 0 0,1 1-1 0 0,0-1-23 0 0,-1 1 11 0 0,0 1-1 0 0,-1 0 0 0 0,1-1 0 0 0,0 1 0 0 0,-1-1 0 0 0,1 1 0 0 0,-1-1 0 0 0,0 1 1 0 0,1-1-1 0 0,-1 0 0 0 0,0 1 0 0 0,0-1 0 0 0,0 1 0 0 0,0-1 0 0 0,0 0 1 0 0,0 1-1 0 0,-1-1 0 0 0,1 0-10 0 0,-2-2 17 0 0,1 1 0 0 0,-1 0 0 0 0,0-1 0 0 0,0 1 0 0 0,0 0 0 0 0,0 0 0 0 0,-3-2-17 0 0,1 0 12 0 0,0 1 0 0 0,-1 0 0 0 0,1 1 0 0 0,-1-1 0 0 0,0 1 0 0 0,0 0 0 0 0,0 0 0 0 0,0 1 0 0 0,-1-1 0 0 0,1 1 0 0 0,-1 0 0 0 0,-4 0-12 0 0,-4-2-67 0 0,1 2 0 0 0,-1 0 1 0 0,0 0-1 0 0,-13 1 67 0 0,26 1-114 0 0,1 0-1 0 0,-1 0 1 0 0,0 0 0 0 0,1 0-1 0 0,-1 0 1 0 0,0 0 0 0 0,0 0 0 0 0,1 0-1 0 0,-1 0 1 0 0,1 1 0 0 0,-1-1-1 0 0,0 0 1 0 0,1 0 0 0 0,-1 0-1 0 0,0 1 1 0 0,1-1 0 0 0,-1 0-1 0 0,1 1 1 0 0,-1-1 0 0 0,1 1-1 0 0,-1-1 1 0 0,1 0 0 0 0,-1 1 0 0 0,1-1-1 0 0,-1 1 1 0 0,1 0 0 0 0,-1-1-1 0 0,1 1 1 0 0,0-1 0 0 0,-1 1-1 0 0,1-1 1 0 0,0 1 0 0 0,0 0-1 0 0,0-1 1 0 0,-1 1 0 0 0,1 0-1 0 0,0-1 1 0 0,0 1 114 0 0,0 8-6186 0 0</inkml:trace>
  <inkml:trace contextRef="#ctx0" brushRef="#br0" timeOffset="1997.633">2390 525 5984 0 0,'0'0'273'0'0,"0"0"-5"0"0,0 0 160 0 0,0 0 1307 0 0,0 0 590 0 0,0 0 119 0 0,0 0-217 0 0,0 0-992 0 0,0 0-436 0 0,0 0-88 0 0,0 0-151 0 0,0 0-551 0 0,0 7-752 0 0,-1-6 712 0 0,2 13 26 0 0,-1-12-16 0 0,7 14-1120 0 0,-2-9-4972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6:3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47 17503 0 0,'1'-1'399'0'0,"0"0"-350"0"0,-1 0 0 0 0,1 0 0 0 0,-1 0-1 0 0,0 0 1 0 0,1 0 0 0 0,-1 0 0 0 0,0 0 0 0 0,0 0-1 0 0,0 0 1 0 0,0 0 0 0 0,0 0 0 0 0,0 0 0 0 0,0 0-1 0 0,0 0 1 0 0,0 0 0 0 0,-1 0 0 0 0,1 0 0 0 0,0 0-1 0 0,-1 0 1 0 0,1 0 0 0 0,-1 0 0 0 0,1 0 0 0 0,-1 0-1 0 0,1 0 1 0 0,-1 0 0 0 0,1 1 0 0 0,-2-2-49 0 0,1 1 15 0 0,0-1-1 0 0,0 1 1 0 0,0 0 0 0 0,-1-1 0 0 0,1 1 0 0 0,-1 0 0 0 0,1 0 0 0 0,-1 0 0 0 0,1 0 0 0 0,-1 0-1 0 0,0 0 1 0 0,1 0 0 0 0,-1 1 0 0 0,0-1 0 0 0,0 0 0 0 0,1 1 0 0 0,-2-1-15 0 0,-1 2 84 0 0,1-1 1 0 0,-1 1 0 0 0,0 0-1 0 0,1-1 1 0 0,-1 2-1 0 0,1-1 1 0 0,0 0 0 0 0,-1 1-1 0 0,1-1 1 0 0,0 1-1 0 0,0 0 1 0 0,0 0 0 0 0,0 0-1 0 0,0 1 1 0 0,0 0-85 0 0,-18 11 620 0 0,3-4-362 0 0,2 0 0 0 0,-1 2 0 0 0,1-1 1 0 0,1 2-1 0 0,-4 3-258 0 0,11-7 107 0 0,0 0 1 0 0,0 0 0 0 0,0 1 0 0 0,1 0 0 0 0,0 0 0 0 0,1 0 0 0 0,1 1-1 0 0,-1 0 1 0 0,2 1-108 0 0,2-9 6 0 0,1 1 0 0 0,0 0-1 0 0,0 0 1 0 0,0 0 0 0 0,0 0-1 0 0,1 0 1 0 0,0 0-1 0 0,-1 0 1 0 0,2 0 0 0 0,-1 0-1 0 0,0 0 1 0 0,1 0 0 0 0,0 0-1 0 0,0 0 1 0 0,0 0 0 0 0,0 0-1 0 0,0 0 1 0 0,1-1 0 0 0,0 1-1 0 0,0-1 1 0 0,0 1 0 0 0,0-1-1 0 0,1 1 1 0 0,-1-1-1 0 0,1 0 1 0 0,0 0 0 0 0,-1-1-1 0 0,1 1 1 0 0,1 0 0 0 0,-1-1-1 0 0,0 0 1 0 0,1 0 0 0 0,-1 0-1 0 0,1 0 1 0 0,0 0 0 0 0,-1-1-1 0 0,1 1 1 0 0,1-1-6 0 0,11 3 42 0 0,0 0 0 0 0,0-1-1 0 0,1-1 1 0 0,-1-1 0 0 0,1 0 0 0 0,-1-1 0 0 0,1-1 0 0 0,9-1-42 0 0,-5-1-1742 0 0,-1-1 0 0 0,5-2 1742 0 0,-17 3-1690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5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14280 0 0,'0'0'654'0'0,"-1"1"-11"0"0,-4 1-330 0 0,4-1 145 0 0,1-1 107 0 0,0 0 19 0 0,0 0 1 0 0,-1 2-21 0 0,-5 25 854 0 0,-5 11-203 0 0,5-20-803 0 0,0 0-1 0 0,2-1 1 0 0,-2 14-412 0 0,6 1 107 0 0,0-4-47 0 0,0-26-132 0 0,0-2-10 0 0,0 0-192 0 0,0 0-817 0 0,0 0-353 0 0,0 0-76 0 0,0 0-15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6:37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0 565 13824 0 0,'0'0'629'0'0,"0"0"-12"0"0,1 0-393 0 0,2 0 9 0 0,-1 0-1 0 0,1 0 1 0 0,-1-1-1 0 0,1 1 0 0 0,0-1 1 0 0,-1 0-1 0 0,0 0 1 0 0,1 0-1 0 0,-1 0 1 0 0,0 0-1 0 0,1 0 1 0 0,-1-1-1 0 0,0 1-232 0 0,6-4 676 0 0,1 0 0 0 0,-2-1-1 0 0,5-3-675 0 0,-8 4 107 0 0,1 1-1 0 0,-2-1 0 0 0,1 0 0 0 0,0 0 0 0 0,-1 0 0 0 0,0 0 0 0 0,0-1 1 0 0,-1 1-1 0 0,1-1 0 0 0,-1 1 0 0 0,0-1 0 0 0,-1 0 0 0 0,1-4-106 0 0,6-12 404 0 0,0-6 14 0 0,-5 14-189 0 0,0 0 1 0 0,1 1 0 0 0,3-6-230 0 0,8-32 112 0 0,-9 28-372 0 0,1 0 0 0 0,3-6 260 0 0,11-37 445 0 0,-20 63-414 0 0,0 0 0 0 0,0 0 0 0 0,0 0 0 0 0,1 0 0 0 0,-1 1 0 0 0,1-1 0 0 0,1-1-31 0 0,-2 2 0 0 0,0 0 1 0 0,1 1-1 0 0,-1-1 1 0 0,0 0 0 0 0,0 0-1 0 0,0 0 1 0 0,0 0-1 0 0,-1-1 1 0 0,1 1 0 0 0,-1 0-1 0 0,1 0 1 0 0,-1 0-1 0 0,0-1 0 0 0,0 2-10 0 0,0 0-1 0 0,0 0 0 0 0,0 0 1 0 0,0 0-1 0 0,0 0 0 0 0,0 0 1 0 0,1 0-1 0 0,-1 0 0 0 0,0 0 1 0 0,0 0-1 0 0,1 0 0 0 0,-1 0 1 0 0,1 0-1 0 0,-1 0 0 0 0,1-1 11 0 0,-1 2-1 0 0,1 0-1 0 0,-1 0 1 0 0,0 0 0 0 0,0 0-1 0 0,1 0 1 0 0,-1 0-1 0 0,0 0 1 0 0,0 0 0 0 0,1 0-1 0 0,-1 0 1 0 0,0 0-1 0 0,1 0 1 0 0,-1 0-1 0 0,0 0 1 0 0,0 0 0 0 0,1 0-1 0 0,-1 0 1 0 0,0 0-1 0 0,0 0 1 0 0,1 0 0 0 0,-1 1-1 0 0,0-1 1 0 0,0 0-1 0 0,1 0 1 0 0,-1 0-1 0 0,0 1 1 0 0,0-1 0 0 0,0 0-1 0 0,1 0 1 0 0,-1 0-1 0 0,0 1 1 0 0,0-1 0 0 0,0 0 1 0 0,3 4-78 0 0,0-1 0 0 0,-1 1 0 0 0,1 0 0 0 0,-1 0 1 0 0,0 0-1 0 0,0 1 78 0 0,11 37-67 0 0,-10-31 227 0 0,1 1 1 0 0,0 0 0 0 0,1-1 0 0 0,0 1-161 0 0,1 0-210 0 0,-1 0 0 0 0,-1 0-1 0 0,1 3 211 0 0,-2-6-169 0 0,-1-3 67 0 0,1-1 1 0 0,-1 0-1 0 0,1 1 0 0 0,0-1 1 0 0,1-1-1 0 0,3 5 102 0 0,-4-5-44 0 0,0 0 0 0 0,0 0-1 0 0,0 0 1 0 0,-1 0 0 0 0,1 1 0 0 0,-1-1-1 0 0,0 1 1 0 0,1 4 44 0 0,-2-6 110 0 0,0 0 0 0 0,-1 0 0 0 0,1 0 0 0 0,1 0-1 0 0,-1-1 1 0 0,0 1 0 0 0,1 0 0 0 0,-1-1 0 0 0,1 1 0 0 0,0-1 0 0 0,1 1-110 0 0,5 7 515 0 0,-8-9-502 0 0,0-1 0 0 0,1 1-1 0 0,-1-1 1 0 0,1 1 0 0 0,-1-1 0 0 0,1 1 0 0 0,-1-1 0 0 0,1 0 0 0 0,0 1-1 0 0,-1-1 1 0 0,1 0 0 0 0,-1 0 0 0 0,1 1 0 0 0,0-1 0 0 0,-1 0-1 0 0,1 0 1 0 0,0 0-13 0 0,2 1 21 0 0,-2 0-21 0 0,0-1 1 0 0,1 1 0 0 0,-1-1-1 0 0,0 1 1 0 0,1-1 0 0 0,-1 0 0 0 0,1 1-1 0 0,-1-1 1 0 0,0 0 0 0 0,1 0-1 0 0,-1 0 1 0 0,1 0 0 0 0,-1 0 0 0 0,1 0-1 0 0,8-8 83 0 0,-6 4 74 0 0,2-1 119 0 0,0 0-1 0 0,-1-1 1 0 0,1 0-1 0 0,1-4-275 0 0,-1 3 53 0 0,-3 1-10 0 0,1 0 0 0 0,-1-1 0 0 0,0 1 1 0 0,-1-1-1 0 0,1 1 0 0 0,-1-1 0 0 0,-1 0 0 0 0,1 0 0 0 0,-1 0 0 0 0,0 0 1 0 0,-1-3-44 0 0,5-20 46 0 0,-5 28-45 0 0,23-100 13 0 0,-18 85-15 0 0,1 0 1 0 0,0 0-1 0 0,1 0 0 0 0,8-11 1 0 0,15-13-777 0 0,-29 41 743 0 0,-1-1 0 0 0,1 1 0 0 0,-1 0 0 0 0,1 0 0 0 0,-1 0 0 0 0,1 0 0 0 0,-1-1 0 0 0,1 1 0 0 0,-1 0 0 0 0,1 0 0 0 0,-1 0 0 0 0,1 0 0 0 0,-1 0 0 0 0,1 0 0 0 0,-1 0 0 0 0,1 0 0 0 0,-1 0 0 0 0,1 1 34 0 0,4 0-7996 0 0,3 2 1038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6:36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48 10136 0 0,'-5'-9'298'0'0,"4"8"-244"0"0,1 0 0 0 0,-1-1 0 0 0,0 1 0 0 0,1 0 0 0 0,-1 0 1 0 0,0 0-1 0 0,0 0 0 0 0,0 0 0 0 0,1 0 0 0 0,-1 0 0 0 0,0 0 0 0 0,0 0 1 0 0,-1 0-1 0 0,1 0-54 0 0,1 1 61 0 0,-1 0 1 0 0,1 0-1 0 0,0 0 1 0 0,-1-1 0 0 0,1 1-1 0 0,-1 0 1 0 0,1 0-1 0 0,0-1 1 0 0,-1 1 0 0 0,1 0-1 0 0,0-1 1 0 0,0 1-1 0 0,-1 0 1 0 0,1-1 0 0 0,0 1-1 0 0,0 0 1 0 0,0-1-1 0 0,-1 1 1 0 0,1-1 0 0 0,0 1-1 0 0,0 0 1 0 0,0-1-1 0 0,0 1 1 0 0,0-1 0 0 0,0 0-62 0 0,0 1 52 0 0,0 0 1 0 0,0 0 0 0 0,0-1 0 0 0,0 1 0 0 0,0 0 0 0 0,-1 0 0 0 0,1-1 0 0 0,0 1 0 0 0,0 0 0 0 0,0 0-1 0 0,0-1 1 0 0,0 1 0 0 0,0 0 0 0 0,0 0 0 0 0,-1 0 0 0 0,1-1 0 0 0,0 1 0 0 0,0 0 0 0 0,0 0 0 0 0,0 0-1 0 0,-1 0 1 0 0,1-1 0 0 0,0 1 0 0 0,0 0 0 0 0,0 0 0 0 0,-1 0 0 0 0,1 0 0 0 0,0 0 0 0 0,0 0 0 0 0,-1 0-1 0 0,1 0 1 0 0,0 0 0 0 0,0-1 0 0 0,-1 1-53 0 0,0 0 33 0 0,-8-4 1254 0 0,8 2-460 0 0,8 1-283 0 0,-2 1-364 0 0,-1-1 674 0 0,-7 4 142 0 0,3-2-986 0 0,0-1-1 0 0,0 1 0 0 0,0 0 1 0 0,0-1-1 0 0,0 1 0 0 0,0 0 0 0 0,0-1 1 0 0,0 1-1 0 0,0 0 0 0 0,0-1 1 0 0,0 1-1 0 0,1 0 0 0 0,-1-1 1 0 0,0 1-1 0 0,0 0 0 0 0,1-1 0 0 0,-1 1-9 0 0,1 1 14 0 0,-1 3 167 0 0,0-1-1 0 0,-1 0 0 0 0,1 1 0 0 0,-1-1 1 0 0,0 0-1 0 0,0 1 0 0 0,0-1 1 0 0,-1 0-1 0 0,0 0 0 0 0,-1 3-180 0 0,-3 10 661 0 0,5-13-532 0 0,0 0 0 0 0,0 0-1 0 0,1 0 1 0 0,0 0-1 0 0,0 0 1 0 0,0 0-1 0 0,0 1-128 0 0,-1 23 551 0 0,-2-13-630 0 0,2 0-1 0 0,0 1 1 0 0,1-1-1 0 0,0 8 80 0 0,1 6 58 0 0,-1-24-20 0 0,-1 0-1 0 0,0 0 1 0 0,0 1 0 0 0,0-1 0 0 0,-1 1-38 0 0,1-1 31 0 0,0-1 0 0 0,0 1 1 0 0,0-1-1 0 0,0 1 0 0 0,1-1 1 0 0,0 1-1 0 0,0 0-31 0 0,1 4 5 0 0,-1-1 0 0 0,0 1 0 0 0,-1-1 0 0 0,0 0 0 0 0,-1 7-5 0 0,2-12 0 0 0,-1 1 0 0 0,1 0 0 0 0,0 0 0 0 0,0-1 0 0 0,1 1 0 0 0,-1 0 0 0 0,1 0 0 0 0,0 0 0 0 0,0-1 0 0 0,-1-1 0 0 0,1 1 0 0 0,-1-1 0 0 0,0 1 0 0 0,1 0 0 0 0,-1-1 0 0 0,0 1 0 0 0,0-1 0 0 0,-1 1 0 0 0,1-1 0 0 0,-1 1 0 0 0,1 0 0 0 0,-1-1 0 0 0,0 1 0 0 0,0-1 0 0 0,-1 2 0 0 0,-3 5 0 0 0,4-8 0 0 0,0 1 0 0 0,0-1 0 0 0,0 1 0 0 0,0 0 0 0 0,0-1 0 0 0,0 1 0 0 0,1 0 0 0 0,-1 0 0 0 0,1 0 0 0 0,-1-1 0 0 0,1 1 0 0 0,-1 0 0 0 0,1 0 0 0 0,0 0 0 0 0,0 0 0 0 0,0 0 0 0 0,0 0 0 0 0,0-1 6 0 0,1 0-1 0 0,-1 0 0 0 0,0 0 0 0 0,0 0 1 0 0,0-1-1 0 0,-1 1 0 0 0,1 0 0 0 0,0 0 1 0 0,0 0-1 0 0,0 0 0 0 0,-1-1 1 0 0,1 1-1 0 0,0 0 0 0 0,0 0 0 0 0,-1-1 1 0 0,1 1-1 0 0,-1 0 0 0 0,1-1 1 0 0,-1 1-1 0 0,1 0 0 0 0,-1-1 0 0 0,0 1 1 0 0,1 0-1 0 0,-1-1-5 0 0,1 0 9 0 0,0 1-1 0 0,0-1 1 0 0,-1 0 0 0 0,1 1 0 0 0,0-1-1 0 0,0 0 1 0 0,0 1 0 0 0,0-1 0 0 0,0 0 0 0 0,0 1-1 0 0,0-1 1 0 0,0 0 0 0 0,0 1 0 0 0,0-1-1 0 0,0 0 1 0 0,0 1 0 0 0,0-1 0 0 0,0 0-1 0 0,0 1 1 0 0,0-1 0 0 0,0 0 0 0 0,0 1-1 0 0,1-1 1 0 0,-1 0 0 0 0,0 1 0 0 0,0-1-1 0 0,0 0 1 0 0,0 0 0 0 0,1 1 0 0 0,-1-1-1 0 0,0 0 1 0 0,0 1-9 0 0,1-1-4 0 0,-1 0-1 0 0,0 0 1 0 0,0 1 0 0 0,1-1-1 0 0,-1 0 1 0 0,0 1 0 0 0,0-1-1 0 0,0 1 1 0 0,0-1 0 0 0,1 0-1 0 0,-1 1 1 0 0,0-1 0 0 0,0 1-1 0 0,0-1 1 0 0,0 0 0 0 0,0 1-1 0 0,0-1 1 0 0,0 1 0 0 0,0-1-1 0 0,0 0 1 0 0,0 1 0 0 0,0-1-1 0 0,0 1 1 0 0,-1-1 4 0 0,1 0 359 0 0,-2 6-2491 0 0,9-3-5452 0 0,2-3 1335 0 0</inkml:trace>
  <inkml:trace contextRef="#ctx0" brushRef="#br0" timeOffset="279.257">235 192 3224 0 0,'4'-7'85'0'0,"-3"5"-70"0"0,0 0-1 0 0,0 0 1 0 0,0 0-1 0 0,0 0 1 0 0,0 0-1 0 0,0-1 1 0 0,-1 1-1 0 0,1 0 1 0 0,-1 0-1 0 0,1 0 1 0 0,-1-1-1 0 0,0 1 0 0 0,0 0 1 0 0,0-2-15 0 0,-1-20 7282 0 0,1 15-2524 0 0,0 8-4098 0 0,0 1-117 0 0,0 0-27 0 0,0 14 508 0 0,0 1-70 0 0,-2 0 0 0 0,-1 7-954 0 0,1-8 838 0 0,0 1 0 0 0,1 7-838 0 0,-8 52 1596 0 0,3 26-1597 0 0,3-41-8 0 0,1-47-168 0 0,2-11 102 0 0,-1 0-1 0 0,1 0 0 0 0,0 0 1 0 0,-1 0-1 0 0,1 0 1 0 0,0 0-1 0 0,0 0 1 0 0,0 0-1 0 0,0 0 0 0 0,0 0 1 0 0,0 0-1 0 0,0 0 1 0 0,0 0-1 0 0,0 0 1 0 0,1 0-1 0 0,-1-1 0 0 0,0 1 1 0 0,0 0-1 0 0,1 0 1 0 0,-1 0-1 0 0,1 0 1 0 0,-1 0-1 0 0,1 0 0 0 0,-1-1 1 0 0,1 1-1 0 0,0 0 76 0 0,-1-1-210 0 0,0 1-1 0 0,0-1 0 0 0,1 0 0 0 0,-1 1 0 0 0,0-1 1 0 0,0 0-1 0 0,0 1 0 0 0,0-1 0 0 0,0 1 0 0 0,0-1 1 0 0,1 0-1 0 0,-1 1 0 0 0,0-1 0 0 0,0 1 1 0 0,0-1-1 0 0,0 0 0 0 0,-1 1 0 0 0,1-1 0 0 0,0 1 1 0 0,0-1-1 0 0,0 1 211 0 0,0 0-6393 0 0</inkml:trace>
  <inkml:trace contextRef="#ctx0" brushRef="#br0" timeOffset="580.108">103 347 15664 0 0,'0'0'356'0'0,"0"0"49"0"0,0 0 21 0 0,0 0-42 0 0,2 0-250 0 0,19 4-120 0 0,13 0-218 0 0,0 2 0 0 0,7 3 204 0 0,-13-2-983 0 0,-12-6 471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7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1 186 12440 0 0,'6'27'5839'0'0,"-4"-14"-5774"0"0,1 0 0 0 0,0 0 0 0 0,1 0-65 0 0,30 72 1379 0 0,-28-68-843 0 0,0 1 0 0 0,-1 0 0 0 0,-1-1-1 0 0,1 19-535 0 0,4 14 915 0 0,5 11-693 0 0,8 43 104 0 0,-2 13-326 0 0,-19-106-52 0 0,0-1-1 0 0,-1 1 1 0 0,0 0-1 0 0,0-1 1 0 0,-1 1-1 0 0,-1-1 1 0 0,0 0-1 0 0,-1 4 53 0 0,-5-1-357 0 0,7-12-24 0 0,1-1-17 0 0,-14-1-1959 0 0,7-4 232 0 0,2-3-4304 0 0</inkml:trace>
  <inkml:trace contextRef="#ctx0" brushRef="#br0" timeOffset="260.327">147 348 10136 0 0,'13'-19'789'0'0,"-8"12"-633"0"0,1 0-1 0 0,-1 0 1 0 0,5-3-156 0 0,-8 7 174 0 0,1 1 0 0 0,-1 0 0 0 0,1 1 0 0 0,0-1 0 0 0,-1 0 0 0 0,1 1 0 0 0,0-1 1 0 0,0 1-1 0 0,0 0 0 0 0,0 0 0 0 0,0 0 0 0 0,1 0-174 0 0,3 1 227 0 0,1-1 0 0 0,0 1 0 0 0,0 0-1 0 0,0 1 1 0 0,0 0 0 0 0,-1 0 0 0 0,1 1 0 0 0,0 0 0 0 0,-1 0 0 0 0,1 0 0 0 0,-1 1-1 0 0,0 1 1 0 0,0-1 0 0 0,0 1 0 0 0,-1 0 0 0 0,1 0 0 0 0,-1 1 0 0 0,0 0-1 0 0,1 1-226 0 0,-4-3 131 0 0,-1 0 0 0 0,1 0 0 0 0,-1 1 0 0 0,0-1 0 0 0,0 0 0 0 0,0 1-1 0 0,0-1 1 0 0,0 1 0 0 0,-1 0 0 0 0,0 0 0 0 0,0-1 0 0 0,0 1 0 0 0,0 0-1 0 0,0 0 1 0 0,-1 0 0 0 0,0 0 0 0 0,0 0 0 0 0,0 0 0 0 0,0 0 0 0 0,-1 0-1 0 0,1 0 1 0 0,-1 0 0 0 0,0 0 0 0 0,0 0 0 0 0,0-1 0 0 0,-1 1 0 0 0,0 0-1 0 0,-1 3-130 0 0,-1 0 2 0 0,0 0-1 0 0,0 0 0 0 0,-1 0 0 0 0,0 0 1 0 0,0-1-1 0 0,-1 0 0 0 0,1 0 0 0 0,-1 0 0 0 0,-1 0 1 0 0,1-1-1 0 0,-1 0 0 0 0,0-1 0 0 0,-7 4-1 0 0,-7 2 6 0 0,-1-2 0 0 0,0 0 0 0 0,-6 0-6 0 0,-19 6-419 0 0,41-12 86 0 0,-1 0 1 0 0,1-1-1 0 0,-1 0 1 0 0,1 0-1 0 0,-1-1 0 0 0,1 1 1 0 0,-1-2-1 0 0,0 1 1 0 0,1-1-1 0 0,-1 0 0 0 0,1 0 1 0 0,-1 0-1 0 0,-1-2 333 0 0,-1-3-1524 0 0,4-1-10 0 0</inkml:trace>
  <inkml:trace contextRef="#ctx0" brushRef="#br0" timeOffset="555.692">721 1 13824 0 0,'0'2'37'0'0,"1"0"54"0"0,-1 1 0 0 0,0-1 1 0 0,0 0-1 0 0,-1 0 0 0 0,1 1 0 0 0,0-1 0 0 0,-1 0 0 0 0,1 0 0 0 0,-1 1 1 0 0,0-1-1 0 0,1 0 0 0 0,-1 0 0 0 0,0 0 0 0 0,-1 0 0 0 0,1 0 1 0 0,0 0-92 0 0,-31 43 2055 0 0,-23 43-2055 0 0,45-69 472 0 0,1 2 0 0 0,-1 3-472 0 0,-8 17 1008 0 0,12-27-742 0 0,1 0 0 0 0,0 0 0 0 0,1 1 0 0 0,0 0 0 0 0,1-1 0 0 0,1 1 0 0 0,1 0 0 0 0,0 0 0 0 0,0 0 0 0 0,2 1 0 0 0,0-1 0 0 0,1 0 0 0 0,0 0 0 0 0,1-1 0 0 0,5 15-266 0 0,-6-23-21 0 0,0 1 0 0 0,1-1 0 0 0,0 0 0 0 0,1 0 0 0 0,-1 0 0 0 0,1-1 0 0 0,0 1 0 0 0,1-1 0 0 0,-1 0 0 0 0,1 0 0 0 0,0 0 0 0 0,2 1 21 0 0,-3-3-161 0 0,0 0-1 0 0,1 0 1 0 0,-1-1 0 0 0,1 1-1 0 0,-1-1 1 0 0,1 0 0 0 0,0 0-1 0 0,0-1 1 0 0,0 0 0 0 0,0 1-1 0 0,0-1 1 0 0,0-1-1 0 0,0 1 1 0 0,0-1 0 0 0,0 0-1 0 0,4-1 162 0 0,8-1-1224 0 0,1-1-36 0 0</inkml:trace>
  <inkml:trace contextRef="#ctx0" brushRef="#br0" timeOffset="957.659">1030 320 6912 0 0,'1'-1'528'0'0,"-1"0"-502"0"0,0 1 0 0 0,0 0 0 0 0,0 0 0 0 0,1-1 0 0 0,-1 1 1 0 0,0 0-1 0 0,0-1 0 0 0,0 1 0 0 0,0 0 0 0 0,0-1 0 0 0,0 1 0 0 0,0 0 1 0 0,0-1-1 0 0,0 1 0 0 0,0 0 0 0 0,0-1 0 0 0,0 1 0 0 0,0 0 0 0 0,0-1 1 0 0,-1 1-1 0 0,1 0 0 0 0,0-1 0 0 0,0 1 0 0 0,0 0 0 0 0,0-1 0 0 0,-1 1 1 0 0,1 0-1 0 0,0 0 0 0 0,0-1 0 0 0,0 1 0 0 0,-1 0 0 0 0,1 0 0 0 0,0 0 1 0 0,-1-1-1 0 0,1 1 0 0 0,0 0 0 0 0,0 0 0 0 0,-1 0 0 0 0,1 0 0 0 0,0-1 1 0 0,-1 1-1 0 0,1 0 0 0 0,0 0 0 0 0,-1 0 0 0 0,1 0 0 0 0,0 0 0 0 0,-1 0-26 0 0,-11 0 2397 0 0,6 1-1551 0 0,-1 0 0 0 0,1 1 0 0 0,-1 0 0 0 0,1 0 0 0 0,0 1 0 0 0,-1 0-846 0 0,-8 5 408 0 0,1 0-1 0 0,0 1 1 0 0,-2 3-408 0 0,-25 16 83 0 0,30-21 273 0 0,0 0-1 0 0,1 0 0 0 0,0 1 0 0 0,-3 4-355 0 0,9-8 46 0 0,1-1 1 0 0,-1 1-1 0 0,1 0 0 0 0,0 0 0 0 0,0 0 1 0 0,1 1-1 0 0,-1-1 0 0 0,1 1 1 0 0,0-1-1 0 0,0 1 0 0 0,1 0 0 0 0,-1 3-46 0 0,-5 14 288 0 0,5-18-22 0 0,1 0 0 0 0,-1 0 0 0 0,1 0-1 0 0,0 1 1 0 0,1-1 0 0 0,-1 4-266 0 0,4-2 149 0 0,0-4-148 0 0,-1-1 0 0 0,1 1 0 0 0,-1-1 0 0 0,1 1 0 0 0,0-1 0 0 0,0 0 0 0 0,0 0 0 0 0,-1 0 0 0 0,1-1 0 0 0,0 1 0 0 0,0-1 0 0 0,0 1 0 0 0,0-1 0 0 0,0 0 0 0 0,2 0-1 0 0,0-1 0 0 0,-1 0 1 0 0,1 0-1 0 0,-1 0 0 0 0,1 0 1 0 0,0-1-1 0 0,-1 1 0 0 0,0-1 1 0 0,1-1-1 0 0,0 0 0 0 0,10-7-1 0 0,-1 0 1 0 0,-1-1-1 0 0,0-1 0 0 0,11-12 1 0 0,-16 16 1 0 0,11-13 28 0 0,7-7 156 0 0,-25 27-245 0 0,-3 10-38 0 0,1 0 228 0 0,-1 0-1 0 0,-1-1 0 0 0,0 1 0 0 0,-1 2-129 0 0,2-6 134 0 0,0 0 0 0 0,0 1 0 0 0,0-1 1 0 0,1 1-1 0 0,0-1 0 0 0,0 1 0 0 0,0 0 0 0 0,1 0 0 0 0,0-1 0 0 0,0 1 0 0 0,0 2-134 0 0,3 2 0 0 0,-3-9 0 0 0,1 1 0 0 0,-1-1 0 0 0,0 1 0 0 0,1-1 0 0 0,-1 0 0 0 0,1 1 0 0 0,0-1 0 0 0,-1 1 0 0 0,1-1 0 0 0,0 0 0 0 0,0 0 0 0 0,0 1 0 0 0,0-1 0 0 0,0 0 0 0 0,0 0 0 0 0,0 0 0 0 0,0 0 0 0 0,4 3 0 0 0,-4-3 0 0 0,-1 0 0 0 0,1 0 0 0 0,0 0 0 0 0,0 0 0 0 0,0 0 0 0 0,0-1 0 0 0,0 1 0 0 0,0 0 0 0 0,0 0 0 0 0,0-1 0 0 0,0 1 0 0 0,0-1 0 0 0,1 1 0 0 0,-1-1 0 0 0,0 1 0 0 0,0-1 0 0 0,1 1 0 0 0,-1-1 0 0 0,0 0 0 0 0,0 0 0 0 0,1 0 0 0 0,-1 0 0 0 0,1 0 0 0 0,2 0 0 0 0,2 0-38 0 0,-1 0-1 0 0,0 0 0 0 0,1 0 1 0 0,-1-1-1 0 0,1 0 0 0 0,-1 0 1 0 0,0 0-1 0 0,0-1 0 0 0,1 0 1 0 0,0 0 38 0 0,18-9-3908 0 0,-14 7 504 0 0,6-4-3409 0 0</inkml:trace>
  <inkml:trace contextRef="#ctx0" brushRef="#br0" timeOffset="1600.834">1286 265 10968 0 0,'0'0'498'0'0,"-4"-6"176"0"0,4 5-634 0 0,0 1-1 0 0,0-1 1 0 0,0 1 0 0 0,-1-1 0 0 0,1 1 0 0 0,0 0 0 0 0,-1-1 0 0 0,1 1 0 0 0,0 0 0 0 0,-1-1 0 0 0,1 1 0 0 0,0 0 0 0 0,-1-1 0 0 0,1 1 0 0 0,-1 0 0 0 0,1 0-1 0 0,0-1 1 0 0,-1 1 0 0 0,1 0 0 0 0,-1 0 0 0 0,1 0 0 0 0,-1 0 0 0 0,1 0 0 0 0,-1 0 0 0 0,1-1 0 0 0,-1 1 0 0 0,1 0 0 0 0,-1 0 0 0 0,1 1 0 0 0,-1-1 0 0 0,1 0-1 0 0,-1 0 1 0 0,1 0 0 0 0,0 0 0 0 0,-1 0 0 0 0,1 0 0 0 0,-1 1 0 0 0,1-1 0 0 0,-1 0 0 0 0,1 0 0 0 0,0 1 0 0 0,-1-1 0 0 0,1 0 0 0 0,-1 0 0 0 0,1 1-1 0 0,0-1 1 0 0,-1 1 0 0 0,1-1 0 0 0,0 0 0 0 0,0 1 0 0 0,-1-1 0 0 0,1 1 0 0 0,0-1 0 0 0,0 1-40 0 0,0-1 73 0 0,-2 3 210 0 0,0 0 1 0 0,0 1-1 0 0,1-1 1 0 0,0 1-1 0 0,0-1 1 0 0,0 1-1 0 0,0-1 1 0 0,0 1-1 0 0,1 0 0 0 0,-1 1-283 0 0,-1 33 172 0 0,2-35-134 0 0,-1 0-1 0 0,1 0 0 0 0,1 0 1 0 0,-1 0-1 0 0,0 0 1 0 0,1 0-1 0 0,0 2-37 0 0,1 19 669 0 0,-3-19-589 0 0,1 1 0 0 0,-1 0 0 0 0,1-1-1 0 0,0 1 1 0 0,0-1 0 0 0,1 1 0 0 0,0 0 0 0 0,0-1-1 0 0,0 1 1 0 0,0-1 0 0 0,1 0 0 0 0,0 1 0 0 0,0-1-1 0 0,2 3-79 0 0,1-1 335 0 0,0 1-1 0 0,0-1 0 0 0,0 0 0 0 0,4 3-334 0 0,-6-7 59 0 0,0-1 0 0 0,0 0 1 0 0,0 0-1 0 0,0 1 0 0 0,0-2 1 0 0,0 1-1 0 0,1 0 0 0 0,-1-1 0 0 0,1 1 1 0 0,-1-1-1 0 0,1 0 0 0 0,0 0-59 0 0,0 0 82 0 0,0-1 0 0 0,1 1 0 0 0,-1 0 0 0 0,0-1 0 0 0,1 0 0 0 0,-1 0 0 0 0,0 0 0 0 0,1-1 0 0 0,-1 0 0 0 0,0 1-1 0 0,1-1 1 0 0,-1-1 0 0 0,0 1 0 0 0,0-1 0 0 0,0 1 0 0 0,0-1 0 0 0,0-1 0 0 0,-1 1 0 0 0,1 0 0 0 0,0-1 0 0 0,-1 0 0 0 0,0 1-1 0 0,0-1 1 0 0,0-1 0 0 0,1 0-82 0 0,6-8-189 0 0,0 0 0 0 0,-1 0 0 0 0,0-1-1 0 0,7-14 190 0 0,-6 10-401 0 0,0 0-1 0 0,10-11 402 0 0,-19 27-15 0 0,1-1 0 0 0,-1 1-1 0 0,0 0 1 0 0,0-1-1 0 0,1 1 1 0 0,-1 0-1 0 0,1 0 1 0 0,-1 0 0 0 0,1 0-1 0 0,-1 0 1 0 0,1 0-1 0 0,-1 1 1 0 0,1-1 0 0 0,0 0-1 0 0,0 1 1 0 0,-1-1-1 0 0,1 1 1 0 0,0 0 0 0 0,0-1-1 0 0,0 1 1 0 0,-1 0-1 0 0,1 0 1 0 0,0 0 0 0 0,0 1-1 0 0,0-1 1 0 0,-1 0-1 0 0,1 1 16 0 0,-1 0 6 0 0,0 0 0 0 0,0 0 0 0 0,0 0 0 0 0,0 1 0 0 0,0-1 0 0 0,0 0 0 0 0,-1 1 0 0 0,1-1 0 0 0,-1 1 0 0 0,1-1 0 0 0,-1 1 0 0 0,1-1 0 0 0,-1 1 0 0 0,0 0-6 0 0,3 9-4 0 0,4 8-1 0 0,-2 1-1 0 0,0 0 0 0 0,-1-1 1 0 0,-1 1-1 0 0,-1 0 0 0 0,-1 9 6 0 0,-1 39 710 0 0,-4 16-710 0 0,1-25 478 0 0,2-27-156 0 0,2-17-232 0 0,-2-1 0 0 0,0 1 1 0 0,-1-1-1 0 0,-1 5-90 0 0,2-15 26 0 0,0 1 1 0 0,0-1-1 0 0,-1 0 0 0 0,0 1 0 0 0,0-1 1 0 0,0 0-1 0 0,0 0 0 0 0,-1 0 0 0 0,0-1 1 0 0,1 1-1 0 0,-1 0 0 0 0,-1-1 0 0 0,1 0 1 0 0,0 0-1 0 0,-3 2-26 0 0,-6 3 320 0 0,1 0 0 0 0,-1-1 1 0 0,0 0-1 0 0,0-1 0 0 0,-5 2-320 0 0,10-6 60 0 0,0 0 0 0 0,0 0-1 0 0,0 0 1 0 0,0-1-1 0 0,-1 0 1 0 0,1 0 0 0 0,0-1-1 0 0,0 0 1 0 0,-1 0 0 0 0,1-1-1 0 0,0 0-59 0 0,-9-2 13 0 0,1-1-1 0 0,0 0 1 0 0,0-1 0 0 0,1-1-1 0 0,-1 0 1 0 0,1-1-13 0 0,-29-16-659 0 0,-10-10 659 0 0,50 32-62 0 0,-3-3-338 0 0,0-1-1 0 0,0 1 1 0 0,1-1 0 0 0,-1 0 0 0 0,1 0 0 0 0,-4-6 400 0 0,2 0-1730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6:55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8426 227 12440 0 0,'6'-1'249'0'0,"22"-3"1691"0"0,16-5-1940 0 0,-53 19 3955 0 0,-17 22-3698 0 0,-6 4 286 0 0,-37 44 412 0 0,58-66-672 0 0,1 0 0 0 0,1 1-1 0 0,0 1 1 0 0,-5 14-283 0 0,11-23 104 0 0,0 1 1 0 0,0-1-1 0 0,1 1 0 0 0,0 0 0 0 0,0 0 1 0 0,1 5-105 0 0,0-11 14 0 0,1 0 0 0 0,0 0-1 0 0,0 0 1 0 0,0 0 0 0 0,1 0 0 0 0,-1 1 0 0 0,0-1 0 0 0,1 0 0 0 0,-1 0 0 0 0,1 0 0 0 0,0 0 0 0 0,0 0 0 0 0,-1 0-1 0 0,1-1 1 0 0,1 1 0 0 0,-1 0 0 0 0,0 0 0 0 0,0-1 0 0 0,1 1 0 0 0,-1 0 0 0 0,1-1 0 0 0,-1 0 0 0 0,1 1 0 0 0,0-1-1 0 0,-1 0 1 0 0,1 0 0 0 0,0 1-14 0 0,5 1 35 0 0,1 0 1 0 0,-1 0-1 0 0,1-1 0 0 0,0 0 0 0 0,-1 0 0 0 0,1-1 0 0 0,0 0 0 0 0,4 0-35 0 0,16 0 241 0 0,21-3-241 0 0,-40 1 41 0 0,18-1 30 0 0,0-1 0 0 0,0-1 1 0 0,0-1-1 0 0,9-5-71 0 0,-19 5-756 0 0,0-1 1 0 0,0-1-1 0 0,0-1 1 0 0,4-3 755 0 0,-4 0-1322 0 0</inkml:trace>
  <inkml:trace contextRef="#ctx0" brushRef="#br0" timeOffset="519.438">9026 97 13824 0 0,'26'-3'314'0'0,"-26"3"-290"0"0,0 0-1 0 0,0 0 0 0 0,-1 0 0 0 0,1 0 1 0 0,0 0-1 0 0,0 0 0 0 0,0 0 0 0 0,0 0 1 0 0,0 0-1 0 0,0 0 0 0 0,0 0 0 0 0,0 0 1 0 0,0 0-1 0 0,0-1 0 0 0,0 1 1 0 0,0 0-1 0 0,0 0 0 0 0,0 0 0 0 0,0 0 1 0 0,0 0-1 0 0,0 0 0 0 0,0 0 0 0 0,0 0 1 0 0,0 0-1 0 0,0 0 0 0 0,0 0 1 0 0,0 0-1 0 0,0 0 0 0 0,0 0 0 0 0,0 0 1 0 0,0 0-1 0 0,0 0 0 0 0,0-1 0 0 0,0 1-23 0 0,-7 0 283 0 0,7 0-281 0 0,0 0 1 0 0,0 0 0 0 0,-1 0-1 0 0,1 0 1 0 0,0 0 0 0 0,0 0-1 0 0,-1 1 1 0 0,1-1 0 0 0,0 0-1 0 0,0 0 1 0 0,-1 0 0 0 0,1 1 0 0 0,0-1-1 0 0,0 0 1 0 0,0 0 0 0 0,0 0-1 0 0,-1 1 1 0 0,1-1 0 0 0,0 0-1 0 0,0 0 1 0 0,0 1 0 0 0,0-1 0 0 0,0 0-1 0 0,0 1 1 0 0,0-1 0 0 0,0 0-1 0 0,0 0 1 0 0,0 1 0 0 0,0-1-1 0 0,0 0 1 0 0,0 1 0 0 0,0-1-1 0 0,0 0 1 0 0,0 0 0 0 0,0 1 0 0 0,0-1-1 0 0,0 0 1 0 0,0 0 0 0 0,0 1-1 0 0,0-1 1 0 0,1 0 0 0 0,-1 0-1 0 0,0 1 1 0 0,0-1 0 0 0,0 0 0 0 0,1 1-3 0 0,6 20 375 0 0,-4-17-238 0 0,-2 0 1 0 0,1 1-1 0 0,0 0 0 0 0,-1-1 1 0 0,0 1-1 0 0,0 0 1 0 0,-1 0-1 0 0,1 0 0 0 0,-1 0 1 0 0,0-1-1 0 0,0 1 0 0 0,-1 4-137 0 0,0-3 14 0 0,-1 9 75 0 0,0-1 0 0 0,1 1 0 0 0,0-1 0 0 0,1 1 0 0 0,1-1-89 0 0,0 9 710 0 0,-1 0-1 0 0,-2 21-709 0 0,0-24 65 0 0,2-1-1 0 0,0 0 1 0 0,1 1-1 0 0,1 4-64 0 0,0-17 138 0 0,-1 0 1 0 0,0 0-1 0 0,0 0 0 0 0,-1 0 0 0 0,0 0 0 0 0,0 0 0 0 0,0 0 0 0 0,-1 1 0 0 0,0-1 0 0 0,-1 0 0 0 0,0-1 0 0 0,0 1 0 0 0,-1 2-138 0 0,2-6 9 0 0,0 1 0 0 0,1-1-1 0 0,-1 0 1 0 0,1 1 0 0 0,-1-1 0 0 0,1 3-9 0 0,0-4-12 0 0,0 1 1 0 0,0 0-1 0 0,0 0 1 0 0,0-1-1 0 0,-1 1 0 0 0,1 0 1 0 0,-1-1-1 0 0,0 1 1 0 0,0-1-1 0 0,0 1 1 0 0,0-1-1 0 0,0 1 0 0 0,0-1 1 0 0,-1 0-1 0 0,1 1 1 0 0,-1-1-1 0 0,0 0 1 0 0,0 0-1 0 0,0 0 0 0 0,0 0 12 0 0,2-2-24 0 0,-1 1-1 0 0,1-1 0 0 0,-1 0 1 0 0,0 1-1 0 0,1-1 0 0 0,-1 0 1 0 0,1 0-1 0 0,-1 1 0 0 0,1-1 1 0 0,-1 0-1 0 0,0 0 0 0 0,1 0 1 0 0,-1 0-1 0 0,1 0 0 0 0,-1 0 1 0 0,0 0-1 0 0,1 0 0 0 0,-1 0 1 0 0,1 0-1 0 0,-1 0 0 0 0,0 0 1 0 0,1 0-1 0 0,-1 0 0 0 0,1-1 0 0 0,-1 1 1 0 0,0 0-1 0 0,1 0 0 0 0,-1-1 1 0 0,1 1-1 0 0,-1 0 0 0 0,1-1 1 0 0,-1 1-1 0 0,1-1 0 0 0,-1 1 25 0 0,-13-17-5189 0 0,13 16 4071 0 0,-11-13-4903 0 0</inkml:trace>
  <inkml:trace contextRef="#ctx0" brushRef="#br0" timeOffset="820.281">8914 166 4144 0 0,'23'-17'358'0'0,"-17"13"122"0"0,0 0 1 0 0,-1 0-1 0 0,1-1 1 0 0,2-3-481 0 0,-6 6 468 0 0,0 0 0 0 0,1 0 0 0 0,-1 1 0 0 0,1-1 0 0 0,0 0 0 0 0,-1 1 0 0 0,1 0 0 0 0,0-1 0 0 0,0 1 0 0 0,0 1 0 0 0,0-1 0 0 0,0 0 0 0 0,0 1 0 0 0,0-1 0 0 0,1 1-468 0 0,9-1 409 0 0,1 1 0 0 0,13 1-409 0 0,-15-1 272 0 0,-5 1-155 0 0,-4-2-43 0 0,0 1 0 0 0,0 0 1 0 0,0 0-1 0 0,0 1 0 0 0,0-1 1 0 0,0 0-1 0 0,0 1 0 0 0,0 0 0 0 0,-1 0 1 0 0,1 0-1 0 0,0 0 0 0 0,-1 0 1 0 0,1 0-1 0 0,0 1 0 0 0,-1-1 1 0 0,2 2-75 0 0,7 8 391 0 0,1-1 0 0 0,0-1 0 0 0,0 0 0 0 0,1-1 1 0 0,2 1-392 0 0,-2-2 236 0 0,0 1 0 0 0,-1 1-1 0 0,0 0 1 0 0,-1 1 0 0 0,2 2-236 0 0,-9-7 122 0 0,0 1-1 0 0,0 0 0 0 0,-1 1 1 0 0,1-1-1 0 0,-1 1 0 0 0,-1-1 1 0 0,0 1-1 0 0,0 0 0 0 0,0 0 1 0 0,0 0-1 0 0,-1 0 0 0 0,0 0-121 0 0,-1-3 51 0 0,0 0-1 0 0,0-1 1 0 0,-1 1-1 0 0,1 0 0 0 0,-1-1 1 0 0,0 1-1 0 0,0-1 0 0 0,0 1 1 0 0,0-1-1 0 0,0 1 1 0 0,-1-1-1 0 0,1 0 0 0 0,-1 0 1 0 0,0 1-1 0 0,0-1 0 0 0,-1-1 1 0 0,1 1-1 0 0,0 0 1 0 0,-1 0-1 0 0,0-1 0 0 0,0 0-50 0 0,-5 6 104 0 0,-1 0 0 0 0,-1-2-1 0 0,1 1 1 0 0,-1-1-1 0 0,-10 5-103 0 0,2 0 130 0 0,15-9-102 0 0,0 0 0 0 0,0 0 1 0 0,0 0-1 0 0,0 0 1 0 0,0-1-1 0 0,-1 1 0 0 0,-2 0-28 0 0,-26 4 131 0 0,21-4-92 0 0,0 0 1 0 0,0 0 0 0 0,1 2 0 0 0,-1-1 0 0 0,-1 2-40 0 0,12-5 0 0 0,0 0 0 0 0,0 0 0 0 0,0 0 0 0 0,0 0 1 0 0,0 0-1 0 0,0 0 0 0 0,0 0 0 0 0,0 0 0 0 0,0 0 1 0 0,0 1-1 0 0,0-1 0 0 0,-1 0 0 0 0,1 0 0 0 0,0 0 1 0 0,0 0-1 0 0,0 0 0 0 0,0 0 0 0 0,0 0 0 0 0,0 0 0 0 0,0 1 1 0 0,0-1-1 0 0,0 0 0 0 0,0 0 0 0 0,0 0 0 0 0,0 0 1 0 0,0 0-1 0 0,0 0 0 0 0,0 0 0 0 0,0 1 0 0 0,0-1 1 0 0,0 0-1 0 0,0 0 0 0 0,1 0 0 0 0,-1 0 0 0 0,0 0 1 0 0,0 0-1 0 0,0 0 0 0 0,0 0 0 0 0,0 0 0 0 0,0 1 0 0 0,0-1 1 0 0,0 0-1 0 0,0 0 0 0 0,0 0 0 0 0,0 0 0 0 0,1 0 1 0 0,-1 0-1 0 0,0 0 0 0 0,0 0 0 0 0,0 0 0 0 0,0 0 1 0 0,0 0-1 0 0,0 0 0 0 0,0 0 0 0 0,0 0 0 0 0,1 0 1 0 0,-1 0-1 0 0,0 0 0 0 0,0 0 0 0 0,0 0 0 0 0,0 0 0 0 0,12 6 19 0 0,-5-3 179 0 0,2 0-172 0 0,1 1 0 0 0,-1-1 0 0 0,1-1 0 0 0,0 0 1 0 0,0 0-1 0 0,4-1-26 0 0,37 9-1341 0 0,126 30 1573 0 0,-118-28-2516 0 0,0-1-3447 0 0,-46-8-267 0 0</inkml:trace>
  <inkml:trace contextRef="#ctx0" brushRef="#br0" timeOffset="-652.362">6577 344 15664 0 0,'-8'5'761'0'0,"-32"26"197"0"0,-8-2-873 0 0,-18 11 270 0 0,45-28-155 0 0,1 1-1 0 0,0 0 0 0 0,1 2 1 0 0,-16 15-200 0 0,29-24 97 0 0,0 0 0 0 0,1 0 1 0 0,-1 0-1 0 0,1 1 0 0 0,0 0 1 0 0,1 0-1 0 0,0 1 0 0 0,-3 5-97 0 0,4 0 5 0 0,4-9 23 0 0,0-3 14 0 0,0 1 341 0 0,0-1 113 0 0,4 1-424 0 0,-1 0-1 0 0,1 0 1 0 0,0-1 0 0 0,0 1 0 0 0,-1-1 0 0 0,1 0 0 0 0,0-1 0 0 0,0 1 0 0 0,0-1-1 0 0,0 0 1 0 0,0 0 0 0 0,0-1 0 0 0,0 1 0 0 0,0-1 0 0 0,0 0 0 0 0,0-1 0 0 0,0 1-72 0 0,14-6-48 0 0,0 0 0 0 0,-1-1 1 0 0,12-7 47 0 0,-25 12 39 0 0,8-5-39 0 0,0-1 0 0 0,0-1 0 0 0,0 0 0 0 0,-1-1 0 0 0,-1 0 0 0 0,0 0 0 0 0,0-2 0 0 0,-8 9 0 0 0,0 0 0 0 0,0-1 0 0 0,-1 1 0 0 0,1-1 0 0 0,-1 0 0 0 0,0 0 0 0 0,0 0 0 0 0,-1 0 0 0 0,1 0 0 0 0,0-5 0 0 0,4-14 0 0 0,-5 22-1 0 0,-1 0-1 0 0,0 0 0 0 0,0 0 0 0 0,1 0 0 0 0,-1 0 1 0 0,-1 0-1 0 0,1 0 0 0 0,0 0 0 0 0,0 0 1 0 0,-1 0-1 0 0,1 0 0 0 0,-1 0 0 0 0,0 0 0 0 0,1 0 1 0 0,-2-2 1 0 0,1 2 67 0 0,0 0 0 0 0,0-1 0 0 0,0 1 0 0 0,1-1 0 0 0,-1 1 0 0 0,1-1 0 0 0,-1-1-67 0 0,1 3 45 0 0,0 0 1 0 0,-1 0-1 0 0,1 1 0 0 0,0-1 0 0 0,-1 0 1 0 0,1 0-1 0 0,-1 0 0 0 0,1 0 1 0 0,-1 1-1 0 0,0-1 0 0 0,1 0 0 0 0,-1 0 1 0 0,0 1-1 0 0,1-1 0 0 0,-1 1 1 0 0,0-1-1 0 0,0 0 0 0 0,1 1 0 0 0,-1 0 1 0 0,0-1-1 0 0,0 1 0 0 0,0-1 1 0 0,0 1-1 0 0,0 0 0 0 0,0 0 0 0 0,0-1 1 0 0,0 1-1 0 0,0 0 0 0 0,0 0-45 0 0,-30-3-429 0 0,11 3 334 0 0,18 0 337 0 0,2 0 22 0 0,0 0-72 0 0,0 0-330 0 0,0 0-146 0 0,0 0-32 0 0,0 0 34 0 0,5 3 135 0 0,-3-2 133 0 0,1 0 0 0 0,0 0 0 0 0,-1-1 0 0 0,1 1 0 0 0,0-1 0 0 0,0 0 0 0 0,-1 0-1 0 0,1 0 1 0 0,0 0 0 0 0,0 0 0 0 0,-1 0 14 0 0,34-7-256 0 0,-26 4 168 0 0,17-5-368 0 0,0-1 0 0 0,0-2 0 0 0,0-1 0 0 0,-2 0 0 0 0,24-16 456 0 0,-44 24-46 0 0,0 0 0 0 0,0 0 0 0 0,0 0 0 0 0,-1-1 0 0 0,0 0 0 0 0,4-4 46 0 0,10-11-37 0 0,-7 10 16 0 0,-1 0-1 0 0,0-1 1 0 0,-1 0-1 0 0,0-1 0 0 0,-1 0 1 0 0,0 0-1 0 0,5-13 22 0 0,19-41 152 0 0,-24 51-4 0 0,-7 15-125 0 0,-1-1 0 0 0,1 1 0 0 0,-1-1 0 0 0,0 1 1 0 0,1 0-1 0 0,-1-1 0 0 0,0 1 0 0 0,1-1 0 0 0,-1 1 0 0 0,0-1 0 0 0,1 1 1 0 0,-1-1-1 0 0,0 1 0 0 0,0-1 0 0 0,1 1 0 0 0,-1-1 0 0 0,0 0 0 0 0,0 1 1 0 0,0-1-1 0 0,0 1 0 0 0,0-1 0 0 0,0 1 0 0 0,0-1 0 0 0,0 0 0 0 0,0 1 1 0 0,0-1-1 0 0,0 1 0 0 0,0-1 0 0 0,-1 1 0 0 0,1-1 0 0 0,0 1 0 0 0,0-1 1 0 0,-1 1-1 0 0,1-1 0 0 0,0 1 0 0 0,0-1 0 0 0,-1 1 0 0 0,1-1 0 0 0,-1 1 0 0 0,1-1 1 0 0,0 1-1 0 0,-1 0 0 0 0,1-1 0 0 0,-1 1 0 0 0,1 0 0 0 0,-1-1 0 0 0,1 1 1 0 0,-1 0-1 0 0,1-1-23 0 0,-1 1 285 0 0,-10 3 260 0 0,10-2-524 0 0,0 0-1 0 0,0 0 0 0 0,1 0 1 0 0,-1 0-1 0 0,0 0 0 0 0,0 0 1 0 0,1 1-1 0 0,-1-1 0 0 0,0 0 0 0 0,1 0 1 0 0,-1 0-1 0 0,1 1 0 0 0,0-1 1 0 0,-1 0-1 0 0,1 0 0 0 0,0 1 1 0 0,0-1-21 0 0,-3 11 17 0 0,-11 14 36 0 0,11-21-55 0 0,0-1 0 0 0,1 1 1 0 0,-1 0-1 0 0,1-1 0 0 0,1 1 0 0 0,-1 0 1 0 0,0 0-1 0 0,1 0 0 0 0,0 4 2 0 0,-2 19-80 0 0,-7 27 80 0 0,8-39 0 0 0,1 0 0 0 0,0 0 0 0 0,1 0 0 0 0,2 10 0 0 0,-1 31 0 0 0,-7-6 0 0 0,4-36 0 0 0,0 0 0 0 0,1 0 0 0 0,1 0 0 0 0,0 1 0 0 0,2 7 0 0 0,0-9 0 0 0,-1 1 0 0 0,-1 0 0 0 0,0 3 0 0 0,-1-10 4 0 0,-1 14 119 0 0,1-1 0 0 0,0 0 1 0 0,4 22-124 0 0,0-15 347 0 0,-1 0 1 0 0,-1 0 0 0 0,-1 0-1 0 0,-2 5-347 0 0,1-18-153 0 0,1 0 0 0 0,2 8 153 0 0,-1-9-88 0 0,-1 0-1 0 0,0-1 0 0 0,-1 8 89 0 0,0 15 82 0 0,2-28 20 0 0,-1-1 0 0 0,0 0 0 0 0,-1 1 0 0 0,0-1 0 0 0,0 1-102 0 0,1-8-55 0 0,0 0 0 0 0,0 0 0 0 0,0 0 0 0 0,0 0-1 0 0,0 1 1 0 0,0-1 0 0 0,0 0 0 0 0,0 0 0 0 0,0 0 0 0 0,0 0-1 0 0,0 0 1 0 0,0 1 0 0 0,0-1 0 0 0,0 0 0 0 0,0 0 0 0 0,0 0-1 0 0,-1 0 1 0 0,1 0 0 0 0,0 1 0 0 0,0-1 0 0 0,0 0 0 0 0,0 0-1 0 0,0 0 1 0 0,0 0 0 0 0,0 0 0 0 0,-1 0 0 0 0,1 0 0 0 0,0 0-1 0 0,0 0 1 0 0,0 0 0 0 0,0 1 0 0 0,0-1 0 0 0,-1 0 0 0 0,1 0-1 0 0,0 0 1 0 0,0 0 0 0 0,0 0 0 0 0,0 0 0 0 0,-1 0 55 0 0,-4-4-5223 0 0,-1-5-1658 0 0</inkml:trace>
  <inkml:trace contextRef="#ctx0" brushRef="#br0" timeOffset="-351.321">6599 671 11976 0 0,'0'0'528'0'0,"0"0"112"0"0,9-3-512 0 0,0 0-128 0 0,-9 3 0 0 0,13 0 0 0 0,2 0 440 0 0,-3 0 56 0 0,-12 0 16 0 0,17 0 0 0 0,1 0-416 0 0,1 0-96 0 0,2 0 0 0 0,1 0 0 0 0,0 0-88 0 0,0 0-40 0 0,4-3 0 0 0,1 3-8 0 0</inkml:trace>
  <inkml:trace contextRef="#ctx0" brushRef="#br0" timeOffset="-6349.127">624 596 7832 0 0,'2'-3'171'0'0,"-1"2"-147"0"0,0 0-1 0 0,-1 1 1 0 0,1-1 0 0 0,-1 1-1 0 0,1-1 1 0 0,-1 0-1 0 0,0 0 1 0 0,1 1 0 0 0,-1-1-1 0 0,0 0 1 0 0,1 0-1 0 0,-1 1 1 0 0,0-1-1 0 0,0 0 1 0 0,0 0 0 0 0,1 0-1 0 0,-1 1 1 0 0,0-1-1 0 0,0 0 1 0 0,0 0 0 0 0,0 0-1 0 0,-1 1 1 0 0,1-1-1 0 0,0 0 1 0 0,0 0 0 0 0,0 0-1 0 0,-1 1 1 0 0,1-2-24 0 0,-4-8 1117 0 0,4 9-793 0 0,-1-1 1 0 0,1 1-1 0 0,-1 0 1 0 0,1-1-1 0 0,-1 1 1 0 0,0 0-1 0 0,1 0 0 0 0,-1-1 1 0 0,0 1-1 0 0,0 0 1 0 0,0 0-1 0 0,-1-1-324 0 0,1 0 323 0 0,0 2-112 0 0,1-1-1 0 0,-1 1 1 0 0,1-1 0 0 0,-1 1 0 0 0,1-1 0 0 0,-1 1-1 0 0,1 0 1 0 0,-1-1 0 0 0,1 1 0 0 0,-1 0 0 0 0,1-1-1 0 0,-1 1 1 0 0,0 0 0 0 0,1 0 0 0 0,-1 0-1 0 0,1-1 1 0 0,-1 1 0 0 0,0 0 0 0 0,1 0 0 0 0,-1 0-1 0 0,0 0 1 0 0,1 0-211 0 0,-1 0 15 0 0,2 3-17 0 0,0 0 0 0 0,0 0 0 0 0,0 0 0 0 0,-1 0 0 0 0,1 0 0 0 0,-1 0 0 0 0,0 0 0 0 0,1 0 0 0 0,-1 0 0 0 0,-1 2 2 0 0,3 21 414 0 0,1-5-197 0 0,0 0 0 0 0,-1 1 0 0 0,-2-1 0 0 0,0 0 0 0 0,-1 5-217 0 0,0 22 191 0 0,-3-15-116 0 0,2-29-56 0 0,1 1-1 0 0,1 0 1 0 0,-1 0 0 0 0,1 0-1 0 0,0-1 1 0 0,0 1 0 0 0,0 0-1 0 0,1 1-18 0 0,-1-5 6 0 0,1 1 0 0 0,-1 0 0 0 0,0-1 0 0 0,0 1 0 0 0,0 0 0 0 0,0 0 0 0 0,0-1 0 0 0,-1 1 0 0 0,1 0 0 0 0,0 0 0 0 0,-1-1 0 0 0,0 1 0 0 0,1 0 0 0 0,-1-1-1 0 0,0 1 1 0 0,0-1 0 0 0,1 1 0 0 0,-2-1-6 0 0,-5 16 107 0 0,6-13-89 0 0,1-4-8 0 0,0 1 0 0 0,0-1 0 0 0,-1 0 0 0 0,1 1 0 0 0,0-1 0 0 0,0 0 0 0 0,0 0 0 0 0,0 1 0 0 0,0-1 0 0 0,0 0 0 0 0,0 1 0 0 0,0-1 0 0 0,-1 0 0 0 0,1 0 0 0 0,0 1 0 0 0,0-1 0 0 0,0 0-1 0 0,-1 0 1 0 0,1 1 0 0 0,0-1 0 0 0,0 0 0 0 0,-1 0 0 0 0,1 0 0 0 0,0 0 0 0 0,0 1 0 0 0,-1-1 0 0 0,1 0 0 0 0,0 0 0 0 0,0 0 0 0 0,-1 0 0 0 0,1 0 0 0 0,0 0 0 0 0,-1 0 0 0 0,1 0 0 0 0,0 0 0 0 0,-1 0 0 0 0,1 0 0 0 0,0 0 0 0 0,0 0 0 0 0,-1 0-10 0 0,-2-20 525 0 0,2 13-431 0 0,1 0-1 0 0,1 0 1 0 0,-1-1-1 0 0,1 1 1 0 0,0 0-1 0 0,1 0 1 0 0,0 0-1 0 0,0 1 1 0 0,2-6-94 0 0,7-26 105 0 0,36-176 40 0 0,-42 192-131 0 0,24-105 372 0 0,-21 99-282 0 0,1 1 0 0 0,1 0 0 0 0,8-13-104 0 0,-17 38 0 0 0,1 0 0 0 0,-1-1 0 0 0,1 1 0 0 0,-1 0 0 0 0,1 0 0 0 0,0 0 0 0 0,0 0 0 0 0,0 0 0 0 0,0 0 0 0 0,1 1 0 0 0,-1-1 0 0 0,8-1 0 0 0,-6 4 0 0 0,1-1 0 0 0,0 1 0 0 0,-1 0 0 0 0,1 0 0 0 0,0 1 0 0 0,-1-1 0 0 0,0 1 0 0 0,1 0 0 0 0,-1 0 0 0 0,0 1 0 0 0,0-1 0 0 0,0 1 0 0 0,0 0 0 0 0,-1 0 0 0 0,1 0 0 0 0,-1 1 0 0 0,1-1 0 0 0,0 2 0 0 0,6 8 0 0 0,0 0 0 0 0,-1 0 0 0 0,-1 1 0 0 0,6 12 0 0 0,5 14 16 0 0,-1 0 0 0 0,-3 1 0 0 0,-1 0 0 0 0,-2 2-16 0 0,20 98 472 0 0,-27-121-395 0 0,-3-12-73 0 0,0 0 0 0 0,-1 0 0 0 0,0 0-1 0 0,0 0 1 0 0,0 2-4 0 0,-1-1-53 0 0,0-6-13 0 0,0 0 0 0 0,1 0 0 0 0,-2 0 0 0 0,1 0 0 0 0,0 0 0 0 0,-1 0-1 0 0,1 0 1 0 0,-2 2 66 0 0,2-4-56 0 0,-1 0-1 0 0,1 0 1 0 0,-1-1-1 0 0,1 1 1 0 0,-1 0-1 0 0,0 0 0 0 0,1-1 1 0 0,-1 1-1 0 0,0 0 1 0 0,1-1-1 0 0,-1 1 1 0 0,0-1-1 0 0,0 1 0 0 0,0-1 1 0 0,1 0-1 0 0,-1 1 1 0 0,0-1-1 0 0,0 0 1 0 0,0 1-1 0 0,0-1 1 0 0,0 0-1 0 0,0 0 0 0 0,0 0 1 0 0,0 0-1 0 0,0 0 1 0 0,0 0-1 0 0,0 0 1 0 0,0 0-1 0 0,1 0 0 0 0,-1 0 1 0 0,0-1-1 0 0,-1 1 57 0 0,-1-1-295 0 0,-1 0 0 0 0,0 0 0 0 0,0 0 0 0 0,1-1 0 0 0,-1 0 0 0 0,1 1 0 0 0,-1-1 0 0 0,1 0 0 0 0,0-1 0 0 0,0 1 1 0 0,-1-1 294 0 0,-19-20-5695 0 0,7 4 155 0 0</inkml:trace>
  <inkml:trace contextRef="#ctx0" brushRef="#br0" timeOffset="-6087.761">745 618 1840 0 0,'-37'-22'509'0'0,"9"11"4468"0"0,15 6-1410 0 0,-16-4 3705 0 0,28 9-5978 0 0,1 0-927 0 0,0 0-410 0 0,0 0-79 0 0,18 6 199 0 0,4-1-56 0 0,0 0 1 0 0,0-1-1 0 0,0-1 0 0 0,17-1-21 0 0,-15-2-35 0 0,-9 1 2 0 0,0-1-1 0 0,0-1 1 0 0,0 0-1 0 0,0-1 1 0 0,0-1-1 0 0,9-2 34 0 0,-19 3-37 0 0,10-3-1601 0 0,-4 1-2288 0 0,2-1-2092 0 0</inkml:trace>
  <inkml:trace contextRef="#ctx0" brushRef="#br0" timeOffset="-5820.393">1048 205 8752 0 0,'-7'0'776'0'0,"7"0"-616"0"0,0 0-160 0 0,0 0 0 0 0,0 0 1144 0 0,0 0 200 0 0,0 0 32 0 0,0 8 16 0 0,0-8-1264 0 0,0 8-256 0 0,0-2-56 0 0,4 5-8 0 0,5 4-784 0 0,0-5-160 0 0,-9 4-32 0 0</inkml:trace>
  <inkml:trace contextRef="#ctx0" brushRef="#br0" timeOffset="-5524.526">1319 178 8288 0 0,'0'0'638'0'0,"0"-1"-414"0"0,-2-3-4 0 0,2 3 788 0 0,0 1 339 0 0,0 0 58 0 0,0 0-127 0 0,0 0-604 0 0,0 0-266 0 0,12 2 1117 0 0,-4 3-1317 0 0,-1 1-1 0 0,1 0 0 0 0,-1 0 0 0 0,-1 0 0 0 0,1 1 1 0 0,-1-1-1 0 0,0 2 0 0 0,1 1-207 0 0,3 6 277 0 0,-1 1 0 0 0,-1 0-1 0 0,6 15-276 0 0,-1 2 214 0 0,-1 1-1 0 0,-1 0 0 0 0,-3 1 1 0 0,2 11-214 0 0,-9-41 66 0 0,-1-3-53 0 0,-1-1-1 0 0,0 0 1 0 0,1 0 0 0 0,-1 0-1 0 0,0 0 1 0 0,1 0-1 0 0,-1 0 1 0 0,0 0-1 0 0,0 0 1 0 0,0 0-1 0 0,0-1 1 0 0,0 1-1 0 0,0 0-12 0 0,0 0 11 0 0,-4 1 55 0 0,4-2 14 0 0,1 0 0 0 0,0 0-2 0 0,0 0-12 0 0,0 0 1 0 0,0 0 8 0 0,0 0-9 0 0,0 0-59 0 0,0 0-235 0 0,0 0-80 0 0,0 0-11 0 0,0 0-15 0 0,0 0-62 0 0,-6-7-7611 0 0,3 3 3001 0 0</inkml:trace>
  <inkml:trace contextRef="#ctx0" brushRef="#br0" timeOffset="-4523.062">1454 210 2304 0 0,'0'-5'505'0'0,"0"5"-120"0"0,0-1 1 0 0,-1 1-1 0 0,1 0 0 0 0,0 0 0 0 0,0-1 1 0 0,0 1-1 0 0,0 0 0 0 0,0-1 1 0 0,0 1-1 0 0,0 0 0 0 0,0 0 0 0 0,0-1 1 0 0,0 1-1 0 0,0 0 0 0 0,0 0 1 0 0,0-1-1 0 0,0 1 0 0 0,1 0 0 0 0,-1-1 1 0 0,0 1-1 0 0,0 0 0 0 0,0 0 1 0 0,0 0-1 0 0,0-1 0 0 0,1 1 0 0 0,-1 0 1 0 0,0 0-1 0 0,0-1 0 0 0,0 1 1 0 0,1 0-386 0 0,7 5 599 0 0,21 14 833 0 0,-28-17-1314 0 0,1-1 1 0 0,-1 0-1 0 0,0 1 1 0 0,0-1-1 0 0,1 0 1 0 0,-1 1-1 0 0,0 0 1 0 0,0-1 0 0 0,0 1-1 0 0,0 0 1 0 0,-1-1-1 0 0,1 1 1 0 0,0 0-1 0 0,-1 0 1 0 0,1 0-1 0 0,-1 1-118 0 0,2 7 25 0 0,0 1 0 0 0,1 0 0 0 0,0-1 0 0 0,1 1 0 0 0,2 3-25 0 0,6 18-63 0 0,-3-5 309 0 0,-1-1 280 0 0,0-1 0 0 0,1 14-526 0 0,11 33 416 0 0,-18-61-399 0 0,1 2 59 0 0,0 0 0 0 0,-2 1-1 0 0,1-1 1 0 0,-2 1-76 0 0,2-4 8 0 0,-1-4 1154 0 0,-6-9-577 0 0,-55-44-92 0 0,54 42-479 0 0,-1 0 0 0 0,1 0 0 0 0,-1 1 0 0 0,0 0 0 0 0,-1 0 0 0 0,-6-2-14 0 0,10 4 5 0 0,0 1-1 0 0,0 0 0 0 0,-1-1 0 0 0,1 2 1 0 0,0-1-1 0 0,0 0 0 0 0,-1 1 1 0 0,1 0-1 0 0,0 0 0 0 0,0 0 0 0 0,-1 1 1 0 0,1-1-1 0 0,0 1 0 0 0,-1 0-4 0 0,2 1 4 0 0,-1-1-1 0 0,1 1 1 0 0,-1 0-1 0 0,1 1 1 0 0,0-1 0 0 0,0 0-1 0 0,0 1 1 0 0,0 0-1 0 0,0 0 1 0 0,1-1-1 0 0,-1 2 1 0 0,1-1-1 0 0,0 0 1 0 0,0 0-1 0 0,-2 4-3 0 0,-1 3 15 0 0,0 0-1 0 0,1 0 0 0 0,0 1 0 0 0,1 0 0 0 0,0 0-14 0 0,1-5 9 0 0,1 1-1 0 0,0 0 0 0 0,1 0 1 0 0,-1 0-1 0 0,1 0 0 0 0,1 0 0 0 0,-1 0 1 0 0,1 0-1 0 0,0-1 0 0 0,2 5-8 0 0,-2-6 5 0 0,1 0 0 0 0,-1-1-1 0 0,1 1 1 0 0,1 0 0 0 0,-1-1-1 0 0,1 1 1 0 0,-1-1-1 0 0,1 0 1 0 0,0 0 0 0 0,1 0-1 0 0,-1 0 1 0 0,1 0 0 0 0,0-1-1 0 0,1 2-4 0 0,-2-3 6 0 0,1 0-1 0 0,-1 0 0 0 0,1 0 1 0 0,0 0-1 0 0,-1-1 0 0 0,1 1 1 0 0,0-1-1 0 0,0 0 0 0 0,0 0 0 0 0,0-1 1 0 0,0 1-1 0 0,3-1-5 0 0,0 0 20 0 0,0 0-1 0 0,1-1 0 0 0,-1 0 1 0 0,0 0-1 0 0,0 0 1 0 0,0-1-1 0 0,0 0-19 0 0,10-5 31 0 0,0 0-1 0 0,-1-1 1 0 0,0 0 0 0 0,0-2 0 0 0,6-4-31 0 0,28-22-762 0 0,-20 9-5596 0 0,-13 10-651 0 0</inkml:trace>
  <inkml:trace contextRef="#ctx0" brushRef="#br0" timeOffset="-4034.659">1803 496 13416 0 0,'0'0'298'0'0,"-9"-9"745"0"0,6 5-867 0 0,3 3 139 0 0,0 1 79 0 0,0 0 20 0 0,0 0-4 0 0,0 0-21 0 0,0 0-5 0 0,0 0 0 0 0,0 0-29 0 0,0 2-124 0 0,8 20 325 0 0,0 0 1 0 0,11 18-557 0 0,42 85 1087 0 0,-58-119-968 0 0,0-1 1 0 0,1 1 0 0 0,-1-1 0 0 0,1 0 0 0 0,0 0-1 0 0,3 3-119 0 0,-5-6 78 0 0,-1 0 0 0 0,1-1 0 0 0,0 1 0 0 0,0 0 0 0 0,1-1 0 0 0,-1 1 0 0 0,0-1 0 0 0,0 1 0 0 0,1-1 0 0 0,-1 0-1 0 0,1 0 1 0 0,-1 0 0 0 0,1-1 0 0 0,-1 1 0 0 0,1 0 0 0 0,2-1-78 0 0,-3 0 59 0 0,1-1 1 0 0,-1 0-1 0 0,1 1 0 0 0,-1-1 1 0 0,1 0-1 0 0,-1-1 1 0 0,0 1-1 0 0,1 0 0 0 0,-1-1 1 0 0,0 1-1 0 0,0-1 0 0 0,0 0 1 0 0,0 1-1 0 0,1-2-59 0 0,0 0 65 0 0,-1 1 0 0 0,1-1 0 0 0,-1 0 0 0 0,1 0 0 0 0,-1 0 0 0 0,0-1 0 0 0,0 1 0 0 0,-1 0 0 0 0,1-1 0 0 0,-1 1-65 0 0,12-60 519 0 0,-12 58-498 0 0,0 0 1 0 0,-1 0-1 0 0,0 0 0 0 0,0 0 0 0 0,0 0 1 0 0,0 0-1 0 0,-1 0 0 0 0,-1-3-21 0 0,1 2 22 0 0,0 0 0 0 0,0 0 0 0 0,1 0-1 0 0,0-6-21 0 0,3-11 46 0 0,-2 14-24 0 0,0 0 0 0 0,0-1 0 0 0,-1-6-22 0 0,-1-4 0 0 0,2-1 0 0 0,1 0 0 0 0,0 1 0 0 0,2-1 0 0 0,2-5 0 0 0,-6 25-9 0 0,0 0 0 0 0,0 0 0 0 0,0 0 0 0 0,0 0 0 0 0,0 0 0 0 0,1 0 0 0 0,-1 0 0 0 0,0 0 0 0 0,1 0 0 0 0,-1 0 0 0 0,1 0 0 0 0,-1 0 0 0 0,1 1-1 0 0,-1-1 1 0 0,1 0 0 0 0,0 0 0 0 0,0 0 9 0 0,1-1-95 0 0,-2 1-65 0 0,8 1-463 0 0,-5-1 396 0 0,0 1 0 0 0,0 0 0 0 0,0 1 0 0 0,0-1 0 0 0,0 0 0 0 0,0 1 0 0 0,0 0 0 0 0,0-1 0 0 0,0 1 0 0 0,0 1 0 0 0,0-1-1 0 0,-1 0 1 0 0,3 2 227 0 0,6 4-1418 0 0,0 0-1 0 0,7 7 1419 0 0,5 3-2845 0 0,-9-9-2760 0 0</inkml:trace>
  <inkml:trace contextRef="#ctx0" brushRef="#br0" timeOffset="-3269.006">2346 429 6912 0 0,'0'0'528'0'0,"0"0"-123"0"0,0 0 751 0 0,0 0 369 0 0,0 0 71 0 0,0 0-88 0 0,0 0-440 0 0,0 0-194 0 0,-6 4 741 0 0,-11 10-1052 0 0,0 2-1 0 0,1 0 0 0 0,1 0 0 0 0,1 1 0 0 0,1 1 0 0 0,0 1 1 0 0,1 0-1 0 0,1 1-562 0 0,6-13 115 0 0,1 2 1 0 0,0-1-1 0 0,-2 6-115 0 0,5-11-1 0 0,0-1-1 0 0,1 1 1 0 0,-1 0 0 0 0,0-1-1 0 0,1 1 1 0 0,0 0-1 0 0,-1 0 1 0 0,1-1-1 0 0,0 1 1 0 0,1 0 0 0 0,-1-1-1 0 0,0 1 1 0 0,1 0-1 0 0,0 1 2 0 0,3 3-1 0 0,-3-6 7 0 0,0 1 1 0 0,0-1-1 0 0,0 0 0 0 0,0 0 0 0 0,0 0 1 0 0,1-1-1 0 0,-1 1 0 0 0,0 0 0 0 0,0 0 1 0 0,1-1-1 0 0,-1 1 0 0 0,0 0 0 0 0,1-1 1 0 0,-1 0-1 0 0,0 1 0 0 0,1-1 0 0 0,-1 0 1 0 0,1 1-1 0 0,-1-1 0 0 0,1 0 0 0 0,-1 0 1 0 0,0 0-1 0 0,1 0 0 0 0,-1-1 0 0 0,1 1 1 0 0,-1 0-1 0 0,1-1 0 0 0,-1 1 0 0 0,0-1 1 0 0,1 1-1 0 0,-1-1 0 0 0,1 0-6 0 0,5-3 53 0 0,0 1 0 0 0,-1-2 0 0 0,0 1 0 0 0,0-1 0 0 0,3-2-53 0 0,-6 4 28 0 0,2-2 5 0 0,0-1-1 0 0,0 0 1 0 0,0 0-1 0 0,-1 0 1 0 0,0-1-1 0 0,0 0 1 0 0,1-4-33 0 0,9-13 39 0 0,33-46 86 0 0,-47 69-127 0 0,0 1 0 0 0,0-1 0 0 0,1 1-1 0 0,-1-1 1 0 0,0 1 0 0 0,1-1 0 0 0,-1 1 0 0 0,0 0-1 0 0,1-1 1 0 0,-1 1 0 0 0,0-1 0 0 0,1 1 0 0 0,-1 0-1 0 0,1 0 1 0 0,-1-1 0 0 0,1 1 0 0 0,-1 0 0 0 0,1 0-1 0 0,-1-1 1 0 0,1 1 0 0 0,-1 0 0 0 0,1 0 0 0 0,-1 0-1 0 0,1 0 1 0 0,-1 0 0 0 0,1 0 2 0 0,5 4-90 0 0,-6-3 77 0 0,2 1 1 0 0,0 1 1 0 0,0 0-1 0 0,0 0 0 0 0,-1 0 0 0 0,1 0 0 0 0,-1 0 0 0 0,0 0 0 0 0,0 0 1 0 0,0 1-1 0 0,0-1 0 0 0,-1 0 0 0 0,1 1 0 0 0,-1 2 12 0 0,3 8-22 0 0,0 4 22 0 0,6 15 0 0 0,-5-20 0 0 0,-3-10 0 0 0,0 1 0 0 0,1 0 0 0 0,-1-1 0 0 0,1 1 0 0 0,-1-1 0 0 0,1 0 0 0 0,0 1 0 0 0,0-1 0 0 0,2 2 0 0 0,5 5 3 0 0,-8-8 0 0 0,0-1 0 0 0,0 1-1 0 0,0-1 1 0 0,1 1-1 0 0,-1-1 1 0 0,0 1-1 0 0,1-1 1 0 0,-1 0-1 0 0,1 0 1 0 0,-1 0-1 0 0,1 0 1 0 0,-1 0-1 0 0,1 0 1 0 0,0 0-1 0 0,-1 0 1 0 0,1-1-1 0 0,0 1 1 0 0,0-1-1 0 0,0 1 1 0 0,0-1-1 0 0,-1 0 1 0 0,1 0-1 0 0,0 0 1 0 0,0 0-1 0 0,0 0 1 0 0,0 0-1 0 0,0 0 1 0 0,0-1-1 0 0,1 1-2 0 0,-1-1 13 0 0,1 0 0 0 0,-1 1 1 0 0,0-1-1 0 0,1 0 0 0 0,-1 0 0 0 0,0 0 0 0 0,0-1 0 0 0,1 1 0 0 0,-1-1 0 0 0,0 1 0 0 0,0-1 0 0 0,0 0-13 0 0,23-25 226 0 0,-7 6 75 0 0,-11 13-311 0 0,1-1-1 0 0,-1 0 0 0 0,-1 0 0 0 0,0-1 1 0 0,0 0 10 0 0,0 0 29 0 0,0 0 1 0 0,1 0 0 0 0,1 1 0 0 0,3-4-30 0 0,-5 6 85 0 0,-5 6-105 0 0,1-1-1 0 0,-1 1 1 0 0,0-1 0 0 0,1 1-1 0 0,-1-1 1 0 0,1 1 0 0 0,-1 0-1 0 0,1-1 1 0 0,0 1 0 0 0,0 0-1 0 0,-1 0 1 0 0,1 1 0 0 0,0-1-1 0 0,0 0 1 0 0,0 1 0 0 0,1-1 20 0 0,-3 1-1 0 0,0 0 0 0 0,1 0 1 0 0,-1 0-1 0 0,1 0 1 0 0,-1 0-1 0 0,1 0 1 0 0,-1 0-1 0 0,0 0 0 0 0,1 0 1 0 0,-1 0-1 0 0,1 0 1 0 0,-1 0-1 0 0,1 0 0 0 0,-1 1 1 0 0,0-1-1 0 0,1 0 1 0 0,-1 0-1 0 0,0 0 0 0 0,1 1 1 0 0,-1-1-1 0 0,0 0 1 0 0,1 1-1 0 0,-1-1 1 0 0,0 0-1 0 0,1 1 0 0 0,-1-1 1 0 0,0 0-1 0 0,0 1 1 0 0,0-1-1 0 0,1 0 0 0 0,-1 1 1 0 0,0-1 0 0 0,1 2 1 0 0,1 0-1 0 0,0 0 0 0 0,0 0 0 0 0,0 1 0 0 0,0-1 0 0 0,-1 1 0 0 0,1 0 0 0 0,-1-1 0 0 0,1 1 0 0 0,-1 0 0 0 0,0 0 0 0 0,0 0 0 0 0,0 0 0 0 0,0 0 0 0 0,-1 0 0 0 0,1 2 0 0 0,14 44 67 0 0,11 37-118 0 0,-26-86 66 0 0,0 0 0 0 0,0 1-1 0 0,0-1 1 0 0,0 0 0 0 0,0 0-1 0 0,0 0 1 0 0,0 0 0 0 0,0 1-1 0 0,0-1 1 0 0,0 0 0 0 0,0 0-1 0 0,0 0 1 0 0,0 0 0 0 0,0 1-1 0 0,1-1 1 0 0,-1 0 0 0 0,0 0-1 0 0,0 0 1 0 0,0 0 0 0 0,0 0-1 0 0,0 1 1 0 0,0-1 0 0 0,1 0 0 0 0,-1 0-1 0 0,0 0 1 0 0,0 0 0 0 0,0 0-1 0 0,0 0 1 0 0,1 0 0 0 0,-1 0-1 0 0,0 0 1 0 0,0 0 0 0 0,0 0-1 0 0,1 0 1 0 0,-1 0 0 0 0,0 0-1 0 0,0 0 1 0 0,0 0 0 0 0,1 0-1 0 0,-1 0 1 0 0,0 0 0 0 0,0 0-1 0 0,0 0 1 0 0,0 0 0 0 0,1 0-1 0 0,-1 0 1 0 0,0 0 0 0 0,0 0-1 0 0,0 0 1 0 0,0 0 0 0 0,1 0-1 0 0,-1-1 1 0 0,0 1 0 0 0,0 0-1 0 0,0 0 1 0 0,0 0 0 0 0,0 0-1 0 0,0 0 1 0 0,1-1 0 0 0,-1 1-1 0 0,0 0 1 0 0,0 0 0 0 0,0 0 0 0 0,0 0-1 0 0,0-1 1 0 0,0 1 0 0 0,0 0-1 0 0,0 0 1 0 0,0 0 0 0 0,0-1-15 0 0,9-17-68 0 0,-5 11 238 0 0,14-32 39 0 0,-14 27-210 0 0,2 1 0 0 0,5-11 1 0 0,-9 18 0 0 0,1 1 0 0 0,-1 0 0 0 0,1 0 0 0 0,-1 0 0 0 0,1 0-1 0 0,0 0 1 0 0,0 0 0 0 0,1 1 0 0 0,-1-1 0 0 0,0 1 0 0 0,2 0 0 0 0,-3 0-6 0 0,0 1 0 0 0,0 0-1 0 0,0 0 1 0 0,0 0 0 0 0,0 1-1 0 0,0-1 1 0 0,0 0 0 0 0,1 1 0 0 0,-1 0-1 0 0,0-1 1 0 0,0 1 0 0 0,1 0-1 0 0,-1 0 1 0 0,0 0 0 0 0,0 0-1 0 0,1 1 1 0 0,-1-1 0 0 0,0 1 0 0 0,0-1-1 0 0,1 1 1 0 0,-1 0 0 0 0,0 0-1 0 0,0 0 1 0 0,0 0 0 0 0,0 0-1 0 0,0 0 1 0 0,0 0 0 0 0,-1 1-1 0 0,1-1 1 0 0,0 1 0 0 0,-1-1 0 0 0,1 1-1 0 0,0 1 7 0 0,4 3 9 0 0,0 0-1 0 0,0 0 1 0 0,1 0-1 0 0,1 0-8 0 0,22 21 30 0 0,25 35-14 0 0,-55-62-5 0 0,1 1-1 0 0,-1-1 0 0 0,0 1 1 0 0,0-1-1 0 0,0 1 0 0 0,0-1 0 0 0,0 1 1 0 0,0-1-1 0 0,1 1 0 0 0,-1-1 1 0 0,-1 1-1 0 0,1 0 0 0 0,0-1 1 0 0,0 1-1 0 0,0-1 0 0 0,0 1 1 0 0,0 0-11 0 0,-1 5 48 0 0,4 2-22 0 0,1 0 0 0 0,-1-1 0 0 0,1 0 0 0 0,1 0 0 0 0,-1 0 0 0 0,1 0 0 0 0,1 0-26 0 0,13 20 93 0 0,-19-26-90 0 0,1-1 0 0 0,-1 1 1 0 0,0-1-1 0 0,1 1 0 0 0,-1-1 1 0 0,1 1-1 0 0,-1-1 0 0 0,1 1 0 0 0,-1-1 1 0 0,1 1-1 0 0,-1-1 0 0 0,1 0 0 0 0,0 1 1 0 0,-1-1-1 0 0,1 0 0 0 0,0 0 1 0 0,-1 0-1 0 0,1 1 0 0 0,0-1 0 0 0,-1 0 1 0 0,1 0-1 0 0,0 0 0 0 0,-1 0 0 0 0,1 0 1 0 0,0 0-1 0 0,-1 0 0 0 0,1 0 1 0 0,0 0-1 0 0,-1 0 0 0 0,1-1 0 0 0,0 1 1 0 0,-1 0-1 0 0,1 0-3 0 0,1-1-30 0 0,-1 0-1 0 0,1 0 1 0 0,-1 1-1 0 0,1-1 1 0 0,-1 0 0 0 0,1 0-1 0 0,-1 0 1 0 0,0-1-1 0 0,1 1 1 0 0,0-1 30 0 0,-1-1-165 0 0,1 0 0 0 0,0 0 0 0 0,-1 0 0 0 0,0 0 0 0 0,0 0 0 0 0,0-1 0 0 0,0 1 0 0 0,1-4 165 0 0,5-16-1789 0 0,4 3-795 0 0,-4-2-4481 0 0</inkml:trace>
  <inkml:trace contextRef="#ctx0" brushRef="#br0" timeOffset="-2988.157">3279 235 7832 0 0,'-1'1'96'0'0,"1"0"1"0"0,-1-1 0 0 0,0 1-1 0 0,1 0 1 0 0,-1 0-1 0 0,0-1 1 0 0,1 1 0 0 0,-1 0-1 0 0,1 0 1 0 0,-1 0 0 0 0,1 0-1 0 0,-1 0 1 0 0,1 0-1 0 0,0 0 1 0 0,0 0 0 0 0,-1 0-1 0 0,1 0 1 0 0,0 0-1 0 0,0 0 1 0 0,0 0 0 0 0,0 0-1 0 0,0 0-96 0 0,0 31 5038 0 0,0-23-3446 0 0,2 19-844 0 0,1 0-1 0 0,1 0 0 0 0,1 0 0 0 0,1 0 0 0 0,4 5-747 0 0,-3-7 339 0 0,6 17 94 0 0,-6-21 23 0 0,-1 1 0 0 0,2 17-456 0 0,2 5 43 0 0,-7-37-62 0 0,-1 0 1 0 0,0 0 0 0 0,-1 0-1 0 0,0 1 1 0 0,0-1 0 0 0,0 1-1 0 0,-1-1 1 0 0,-1 0 0 0 0,1 3 18 0 0,-1 1-1114 0 0,1-10-2022 0 0,0-2 3131 0 0,0 0-6529 0 0</inkml:trace>
  <inkml:trace contextRef="#ctx0" brushRef="#br0" timeOffset="-1921.185">3219 563 14168 0 0,'0'0'646'0'0,"0"0"-10"0"0,2-1-361 0 0,29-4 483 0 0,1 0-1 0 0,-1 2 1 0 0,15 1-758 0 0,24-2 39 0 0,18-3 61 0 0,89-9-102 0 0,-145 10 4 0 0,-21 4 46 0 0,-1 0-1 0 0,1 1 0 0 0,10-1-47 0 0,-12 2 16 0 0,-9 0-14 0 0,1 0 0 0 0,-1 0-1 0 0,0 0 1 0 0,0 0 0 0 0,0 0-1 0 0,1 0 1 0 0,-1 0 0 0 0,0 0-1 0 0,0 0 1 0 0,0 0 0 0 0,1 0-1 0 0,-1 0 1 0 0,0 0 0 0 0,0 0-1 0 0,0 0 1 0 0,1 0 0 0 0,-1 0-1 0 0,0 0 1 0 0,0 0-1 0 0,0 0 1 0 0,1 0 0 0 0,-1 0-1 0 0,0 0 1 0 0,0 0 0 0 0,0 0-1 0 0,0 1 1 0 0,1-1 0 0 0,-1 0-1 0 0,0 0 1 0 0,0 0 0 0 0,0 0-1 0 0,0 0 1 0 0,0 1 0 0 0,1-1-1 0 0,-1 0 1 0 0,0 0 0 0 0,0 0-1 0 0,0 1 1 0 0,0-1-1 0 0,0 0 1 0 0,0 0 0 0 0,0 0-1 0 0,0 1 1 0 0,0-1 0 0 0,0 0-1 0 0,0 0 1 0 0,0 0 0 0 0,0 1-1 0 0,0-1 1 0 0,0 0 0 0 0,0 0-1 0 0,0 0 1 0 0,0 1 0 0 0,0-1-1 0 0,0 0 1 0 0,0 0 0 0 0,0 0-1 0 0,0 1 1 0 0,0-1-1 0 0,0 0 1 0 0,0 0 0 0 0,0 0-1 0 0,-1 0-1 0 0,-4 7 56 0 0,-2 1 47 0 0,0 1-1 0 0,0-2 1 0 0,-1 1-1 0 0,0-1 1 0 0,-1 0-1 0 0,-2 1-102 0 0,-26 24 473 0 0,22-17-257 0 0,1 0 0 0 0,0 1 0 0 0,1 0 0 0 0,1 1 0 0 0,1 0 0 0 0,-7 15-216 0 0,9-7 113 0 0,9-23-106 0 0,0-1-1 0 0,0 0 1 0 0,0 0 0 0 0,0 0-1 0 0,0 1 1 0 0,0-1 0 0 0,0 0 0 0 0,0 0-1 0 0,0 0 1 0 0,0 1 0 0 0,1-1-1 0 0,-1 0 1 0 0,1 0 0 0 0,-1 0 0 0 0,1 0-1 0 0,-1 0 1 0 0,1 1 0 0 0,-1-1-1 0 0,2 0-6 0 0,-1 1 20 0 0,1-1-1 0 0,-1 0 1 0 0,1 0-1 0 0,-1 0 1 0 0,1 0-1 0 0,-1-1 1 0 0,1 1-1 0 0,0 0 1 0 0,-1-1-1 0 0,1 1 1 0 0,0-1-1 0 0,0 1 1 0 0,0-1-1 0 0,-1 0 1 0 0,1 0-1 0 0,0 0 1 0 0,0 0-1 0 0,0 0 1 0 0,0 0-1 0 0,-1-1 1 0 0,1 1-1 0 0,0 0 1 0 0,0-1-1 0 0,-1 1 1 0 0,1-1-1 0 0,0 0 1 0 0,-1 0-1 0 0,3-1-19 0 0,2-1 55 0 0,0 0-1 0 0,1-1 1 0 0,-1 0-1 0 0,-1 0 1 0 0,1-1 0 0 0,4-4-55 0 0,15-18 406 0 0,12-18-406 0 0,-22 25-6 0 0,1 1 0 0 0,1 1 0 0 0,1 0 0 0 0,6-3 6 0 0,-19 17 0 0 0,0 0 0 0 0,0 1 0 0 0,1 0 0 0 0,-1-1 0 0 0,1 2 0 0 0,0-1 0 0 0,-1 1 0 0 0,4-1 0 0 0,-7 2 0 0 0,0 1 0 0 0,0 0 0 0 0,0-1 0 0 0,0 1 0 0 0,0 0 0 0 0,0 0 0 0 0,0 0 0 0 0,0 0 0 0 0,0 0 0 0 0,0 1 0 0 0,0-1 0 0 0,0 0 0 0 0,0 1 0 0 0,-1 0 0 0 0,1-1 0 0 0,0 1 0 0 0,0 0 0 0 0,0 0 0 0 0,-1 0 0 0 0,1 0 0 0 0,0 0 0 0 0,-1 1 0 0 0,1-1 0 0 0,-1 0 0 0 0,0 1 0 0 0,1-1 0 0 0,-1 1 0 0 0,0 0 0 0 0,7 8 4 0 0,0 1 0 0 0,-2 0 0 0 0,1 1 0 0 0,0 1-4 0 0,-2 0 54 0 0,14 32 244 0 0,-16-37-272 0 0,1 1 0 0 0,0-1-1 0 0,0 0 1 0 0,0 0 0 0 0,1 0-1 0 0,0-1 1 0 0,0 1 0 0 0,1-1-26 0 0,-4-4 8 0 0,12 6 48 0 0,-12-9-61 0 0,0 1 0 0 0,0-1 0 0 0,0 1 0 0 0,0-1 0 0 0,0 0 0 0 0,0 1 0 0 0,0-1 0 0 0,0 0 0 0 0,0-1 0 0 0,0 1 1 0 0,0 0-1 0 0,0 0 0 0 0,0-1 0 0 0,0 0 0 0 0,1 0 5 0 0,29-12-765 0 0,-25 9 504 0 0,-1-1 0 0 0,1 0 1 0 0,-1-1-1 0 0,0 1 0 0 0,0-1 0 0 0,-1-1 0 0 0,1 1 1 0 0,-1-1 260 0 0,11-17-3105 0 0,9-17 3105 0 0,-20 32-625 0 0,46-90-6284 0 0,-34 67 7024 0 0,-1 0 1 0 0,9-29-116 0 0,-24 60 242 0 0,-1 0 0 0 0,1 0 1 0 0,-1 0-1 0 0,1 0 0 0 0,-1-1 1 0 0,0 1-1 0 0,0 0 0 0 0,1 0 0 0 0,-1 0 1 0 0,0-1-1 0 0,0 1 0 0 0,0 0 1 0 0,0 0-1 0 0,-1 0 0 0 0,1-1 1 0 0,0 1-1 0 0,0 0 0 0 0,-1 0 0 0 0,1-1-242 0 0,0 2 156 0 0,-1 0 0 0 0,1 0 0 0 0,0 0 0 0 0,0-1 0 0 0,-1 1 0 0 0,1 0-1 0 0,0 0 1 0 0,0 0 0 0 0,-1 0 0 0 0,1-1 0 0 0,0 1 0 0 0,-1 0 0 0 0,1 0 0 0 0,0 0-1 0 0,0 0 1 0 0,-1 0 0 0 0,1 0 0 0 0,0 0 0 0 0,-1 0 0 0 0,1 0 0 0 0,0 0-1 0 0,-1 0 1 0 0,1 0 0 0 0,0 0 0 0 0,0 0-156 0 0,-13 6 1275 0 0,8-2-1067 0 0,0 0 0 0 0,0 1 0 0 0,0-1 0 0 0,1 1 0 0 0,-1 0 0 0 0,1 0 0 0 0,0 0-1 0 0,1 1 1 0 0,-1-1 0 0 0,1 1 0 0 0,-1 2-208 0 0,0 1 114 0 0,0-2-29 0 0,0 1 0 0 0,0 0 0 0 0,1 0 0 0 0,0 0 0 0 0,0 0 0 0 0,1 1-85 0 0,-7 19 148 0 0,8-25-146 0 0,0 0 0 0 0,0 1 0 0 0,-1-1 0 0 0,2 0 1 0 0,-1 0-1 0 0,0 1 0 0 0,1-1 0 0 0,-1 0 0 0 0,1 1 0 0 0,0-1 0 0 0,0 0 0 0 0,0 1 0 0 0,1-1 0 0 0,0 2-2 0 0,3 16 0 0 0,-4-17 0 0 0,1-1 0 0 0,-1 1 0 0 0,1-1 0 0 0,0 1 0 0 0,0 0 0 0 0,0-1 0 0 0,1 1 0 0 0,-1-1 0 0 0,3 3 0 0 0,10 14 33 0 0,2 0 0 0 0,0-1 0 0 0,9 6-33 0 0,9 12 29 0 0,-25-27-29 0 0,-1 0 0 0 0,0 1 0 0 0,-1 0 0 0 0,0 0 0 0 0,0 1 0 0 0,-2-1 0 0 0,1 1 0 0 0,-1 1 0 0 0,1 6 0 0 0,-2-5 122 0 0,0 1 1 0 0,0 0-1 0 0,-2 0 0 0 0,1 8-122 0 0,-3-17 3 0 0,1-1 0 0 0,-2 1 1 0 0,1 0-1 0 0,-1-1 0 0 0,1 1 0 0 0,-2 0 1 0 0,1-1-1 0 0,0 1 0 0 0,-1-1 0 0 0,0 0 0 0 0,-1 0 1 0 0,1 1-1 0 0,-3 2-3 0 0,2-4 55 0 0,0 0 0 0 0,0-1 0 0 0,0 0 0 0 0,0 0 0 0 0,-1 0 0 0 0,1 0 0 0 0,-1 0 0 0 0,0-1 1 0 0,0 1-1 0 0,0-1 0 0 0,0 0 0 0 0,0-1 0 0 0,0 1 0 0 0,0-1 0 0 0,-1 1 0 0 0,1-1 0 0 0,-5 0-55 0 0,2 0 55 0 0,1 0 0 0 0,-1-1 0 0 0,0 0 0 0 0,0 0 0 0 0,1 0-1 0 0,-1-1 1 0 0,0 0 0 0 0,1 0 0 0 0,-1-1 0 0 0,1 0 0 0 0,-6-2-55 0 0,11 3 5 0 0,-2 0 24 0 0,1 1-1 0 0,0-1 0 0 0,0 0 1 0 0,0-1-1 0 0,0 1 1 0 0,0 0-1 0 0,0-1 1 0 0,0 1-1 0 0,-2-2-28 0 0,4 2 8 0 0,-1 0-1 0 0,1 0 1 0 0,0 0-1 0 0,0 0 1 0 0,-1 0-1 0 0,1 0 1 0 0,0 0-1 0 0,0 0 1 0 0,0 0-1 0 0,0 0 1 0 0,0 0 0 0 0,0 0-1 0 0,0 0 1 0 0,0 0-1 0 0,0 0 1 0 0,0 0-1 0 0,1 0 1 0 0,-1 0-1 0 0,0 0 1 0 0,1 0-1 0 0,-1 0 1 0 0,1 1 0 0 0,-1-1-1 0 0,1 0 1 0 0,-1 0-1 0 0,1 0-7 0 0,6-11 0 0 0,1 1 0 0 0,0 0 0 0 0,0 0 0 0 0,10-8 0 0 0,42-40 0 0 0,-47 47 0 0 0,44-36 31 0 0,-28 25 74 0 0,9-11-105 0 0,159-151-1556 0 0,-156 149 1387 0 0,-28 26 169 0 0,0 0-1 0 0,-1-1 1 0 0,-1-1-1 0 0,0 0 1 0 0,-1-1-1 0 0,5-6 1 0 0,-12 15 0 0 0,0 0 0 0 0,1 0 0 0 0,-1 0 0 0 0,1 0 0 0 0,0 0 0 0 0,0 1 0 0 0,4-3 0 0 0,-2 2 0 0 0,-1 0 0 0 0,0 0 0 0 0,0-1 0 0 0,0 0 0 0 0,0-1 0 0 0,-4 5 0 0 0,1-1 0 0 0,-1 1 0 0 0,0-1 0 0 0,1 1 0 0 0,-1 0 0 0 0,1-1 0 0 0,0 1 0 0 0,-1 0 0 0 0,1 0 0 0 0,0 0 0 0 0,0 0 0 0 0,-1 1 0 0 0,1-1 0 0 0,1 0 0 0 0,-31 19 246 0 0,16-10-282 0 0,0 1-1 0 0,1 0 1 0 0,0 1 0 0 0,0 0 0 0 0,1 1 0 0 0,-4 6 36 0 0,-2 0 57 0 0,6-5 74 0 0,0 1 0 0 0,-2 5-131 0 0,-5 5 84 0 0,16-20-97 0 0,-1 0 0 0 0,1-1-1 0 0,0 1 1 0 0,-1 0-1 0 0,1 0 1 0 0,1 0 0 0 0,-1 0-1 0 0,0 0 1 0 0,1 0 0 0 0,-1 0-1 0 0,1 0 1 0 0,0 0 0 0 0,0 0-1 0 0,0 3 14 0 0,1-4-12 0 0,-1 1 0 0 0,0-1 0 0 0,0 0 0 0 0,1 1 0 0 0,0-1 0 0 0,-1 1 0 0 0,1-1 0 0 0,0 0 0 0 0,0 0 0 0 0,0 1 0 0 0,0-1 0 0 0,1 0 0 0 0,-1 0 0 0 0,1 0-1 0 0,-1 0 1 0 0,1-1 0 0 0,0 1 0 0 0,0 0 12 0 0,6 4-20 0 0,-5-5 20 0 0,0 1 0 0 0,-1 1 0 0 0,1-1 0 0 0,0 0 0 0 0,-1 1 0 0 0,3 1 0 0 0,-3-1 53 0 0,1-1-1 0 0,0 1 1 0 0,0-1-1 0 0,0 0 1 0 0,0 0-1 0 0,1 0 1 0 0,-1-1-1 0 0,0 1 1 0 0,1-1-1 0 0,-1 0 1 0 0,1 0-1 0 0,0 0 1 0 0,-1 0-1 0 0,1 0 1 0 0,0-1-1 0 0,-1 0 1 0 0,3 0-53 0 0,12 0 357 0 0,-1 0 0 0 0,1-2 1 0 0,2 0-358 0 0,-11 1 27 0 0,25-4-771 0 0,-1-1 0 0 0,1-2-1 0 0,-1-1 1 0 0,18-7 744 0 0,-23 4-871 0 0</inkml:trace>
  <inkml:trace contextRef="#ctx0" brushRef="#br0" timeOffset="-1338.762">5591 393 15664 0 0,'-67'21'2642'0'0,"66"-20"-2591"0"0,1-1 1 0 0,-1 0-1 0 0,0 0 1 0 0,1 1-1 0 0,-1-1 0 0 0,1 0 1 0 0,-1 1-1 0 0,1-1 0 0 0,-1 1 1 0 0,1-1-1 0 0,-1 1 1 0 0,1-1-1 0 0,-1 1 0 0 0,1-1 1 0 0,-1 1-1 0 0,1 0-51 0 0,-4 3 130 0 0,-5 2-20 0 0,8-5-108 0 0,-1-1 0 0 0,1 1 0 0 0,0-1 0 0 0,0 1 0 0 0,0 0 0 0 0,0-1 0 0 0,0 1 0 0 0,0 0 0 0 0,1 0 0 0 0,-1-1-1 0 0,0 1 1 0 0,0 0 0 0 0,1 0 0 0 0,-1 0 0 0 0,0 0 0 0 0,1 0 0 0 0,-1 0 0 0 0,1 1 0 0 0,-1-1 0 0 0,1 0 0 0 0,0 0 0 0 0,-1 0 0 0 0,1 0 0 0 0,0 1 0 0 0,0-1 0 0 0,0 0 0 0 0,0 0 0 0 0,0 1-2 0 0,0-1 0 0 0,-1 0 0 0 0,1 1 0 0 0,0-1 0 0 0,-1 0 0 0 0,1 0 0 0 0,0 1 0 0 0,-1-1 0 0 0,0 0 0 0 0,1 0 0 0 0,-1 0 0 0 0,0 0 0 0 0,1 0 0 0 0,-1 0 0 0 0,0 0 0 0 0,0 0 0 0 0,0 0 0 0 0,0 0 0 0 0,0 0 0 0 0,0-1 0 0 0,0 1 0 0 0,1-1 0 0 0,-1 1 0 0 0,0 0 0 0 0,1-1 0 0 0,-1 1 0 0 0,0-1 0 0 0,1 1 0 0 0,-1 0 0 0 0,1 0 0 0 0,-1-1 0 0 0,1 1 0 0 0,0 0 0 0 0,-1 0 0 0 0,1 0 0 0 0,0 0 0 0 0,-1-1 0 0 0,1 1 0 0 0,0 0 0 0 0,0 0 0 0 0,0 0 0 0 0,0 0 0 0 0,0 0 0 0 0,0 0 0 0 0,0-1 0 0 0,0 1 0 0 0,0 0 0 0 0,0 0 0 0 0,0 0 0 0 0,1 0 0 0 0,-1 0 0 0 0,0 0 0 0 0,1 0 0 0 0,19 34 0 0 0,-18-32 0 0 0,-1-1 0 0 0,1 1 0 0 0,0 0 0 0 0,0-1 0 0 0,0 0 0 0 0,1 1 0 0 0,-1-1 0 0 0,0 0 0 0 0,1 0 0 0 0,0 0 0 0 0,-1 0 0 0 0,1-1 0 0 0,0 1 0 0 0,0-1 0 0 0,1 1 0 0 0,18 11 0 0 0,8 4 86 0 0,-25-15-37 0 0,0 0 0 0 0,0 0 0 0 0,0 1 0 0 0,0 0 0 0 0,-1 0 0 0 0,1 0 0 0 0,-1 1 0 0 0,2 1-49 0 0,-3-2-35 0 0,1 0 0 0 0,-1 0 0 0 0,1 0 0 0 0,0-1 1 0 0,0 1-1 0 0,0-1 0 0 0,2 1 35 0 0,10 5-120 0 0,-14-2 454 0 0,-1-3-228 0 0,4 3 31 0 0,1 3 382 0 0,-6-8-485 0 0,0 0 0 0 0,0 0 0 0 0,-1-1 0 0 0,1 1 0 0 0,0 0 0 0 0,-1-1 0 0 0,1 1 0 0 0,0-1 0 0 0,-1 1 0 0 0,1 0 0 0 0,-1-1 0 0 0,1 1 0 0 0,-1-1 0 0 0,1 1 0 0 0,-1-1 0 0 0,1 1 0 0 0,-1-1 0 0 0,1 1 0 0 0,-1-1-34 0 0,-9 9 841 0 0,8-7-793 0 0,0 0 1 0 0,0-1 0 0 0,0 1 0 0 0,0 0 0 0 0,-1-1-1 0 0,1 1 1 0 0,0-1 0 0 0,-2 1-49 0 0,-5 1 78 0 0,-5 4 190 0 0,0 0-1 0 0,-9 6-267 0 0,17-10 34 0 0,0-1 1 0 0,0 1-1 0 0,-1-1 0 0 0,1 0 0 0 0,-1-1 0 0 0,1 1 0 0 0,-1-1 0 0 0,-5 0-34 0 0,-18 4 94 0 0,-15 6-82 0 0,23-5-244 0 0,0 0 0 0 0,0-2-1 0 0,0 0 1 0 0,-1-2 0 0 0,1 0 0 0 0,-9-2 232 0 0,17-2-2548 0 0,14 2-4565 0 0</inkml:trace>
  <inkml:trace contextRef="#ctx0" brushRef="#br0" timeOffset="1908.188">9787 93 5984 0 0,'4'0'188'0'0,"15"4"1194"0"0,-17-3-1003 0 0,1 0 0 0 0,-1 0-1 0 0,0 0 1 0 0,0 0 0 0 0,1 0 0 0 0,-1 1-1 0 0,0-1 1 0 0,0 1 0 0 0,0-1-379 0 0,-1 0 60 0 0,-1 0 1 0 0,1-1 0 0 0,-1 1 0 0 0,1 0 0 0 0,-1 0 0 0 0,1-1 0 0 0,-1 1 0 0 0,1 0-1 0 0,-1 0 1 0 0,0 0 0 0 0,1-1 0 0 0,-1 1 0 0 0,0 0 0 0 0,0 0 0 0 0,0 0 0 0 0,0 0-1 0 0,0 0 1 0 0,1 0 0 0 0,-2 0 0 0 0,1 0 0 0 0,0-1 0 0 0,0 1 0 0 0,0 0 0 0 0,0 0 0 0 0,-1 0-1 0 0,1 0 1 0 0,0 0-61 0 0,-1 2 132 0 0,0 1-1 0 0,0-1 1 0 0,0 0 0 0 0,1 1-1 0 0,0-1 1 0 0,0 1-1 0 0,0-1 1 0 0,0 1 0 0 0,0-1-1 0 0,0 1 1 0 0,1-1-1 0 0,0 0 1 0 0,0 1-1 0 0,0-1 1 0 0,0 0 0 0 0,1 2-132 0 0,4 15 668 0 0,-2 0 0 0 0,0 1-1 0 0,-1 0 1 0 0,0 17-668 0 0,2 10 856 0 0,-4-32-513 0 0,-1 0 0 0 0,0-1-1 0 0,-1 1 1 0 0,-2 11-343 0 0,0-13 154 0 0,2 1-1 0 0,0-1 1 0 0,1 0 0 0 0,0 0 0 0 0,1 0 0 0 0,1 2-154 0 0,-2-12 23 0 0,3 10 114 0 0,-1 0-1 0 0,0-1 0 0 0,-1 12-136 0 0,-1-21 34 0 0,0 0 0 0 0,-1 1 0 0 0,1-1 0 0 0,-1 0 0 0 0,0 0 1 0 0,0 0-1 0 0,0 0 0 0 0,-1 0 0 0 0,0-1 0 0 0,1 1 0 0 0,-1 0 0 0 0,-1-1 0 0 0,1 1 0 0 0,-2 1-34 0 0,2 0 17 0 0,1-4-16 0 0,0 0-1 0 0,1 0 0 0 0,-1 0 0 0 0,1 0 0 0 0,-1-1 1 0 0,0 1-1 0 0,0 0 0 0 0,0 0 0 0 0,0 0 1 0 0,1 0-1 0 0,-1-1 0 0 0,0 1 0 0 0,0-1 0 0 0,0 1 1 0 0,0 0-1 0 0,0-1 0 0 0,-1 0 0 0 0,0 1 0 0 0,2-1-6 0 0,-1 0-1 0 0,0 0 1 0 0,1 0-1 0 0,-1 0 1 0 0,1 0-1 0 0,-1 0 1 0 0,1 0 0 0 0,-1-1-1 0 0,1 1 1 0 0,-1 0-1 0 0,0 0 1 0 0,1 0-1 0 0,-1-1 1 0 0,1 1-1 0 0,0 0 1 0 0,-1-1-1 0 0,1 1 1 0 0,-1-1-1 0 0,1 1 1 0 0,-1 0-1 0 0,1-1 1 0 0,0 1-1 0 0,-1-1 1 0 0,1 1-1 0 0,0-1 1 0 0,-1 1-1 0 0,1-1 1 0 0,0 1 0 0 0,0-1-1 0 0,0 1 1 0 0,-1-1-1 0 0,1 0 1 0 0,0 1-1 0 0,0-1 1 0 0,0 0 6 0 0,-7-24-695 0 0,7 24 639 0 0,-11-41-1614 0 0,6 25-1626 0 0,0 0 0 0 0,1-5 3296 0 0,0 0-5288 0 0</inkml:trace>
  <inkml:trace contextRef="#ctx0" brushRef="#br0" timeOffset="2200.465">9794 138 8952 0 0,'7'-5'808'0'0,"-3"4"-726"0"0,0 0 0 0 0,0-1 0 0 0,0 2 1 0 0,1-1-1 0 0,-1 0 0 0 0,1 1 0 0 0,-1 0 0 0 0,0 0 1 0 0,1 0-1 0 0,-1 1 0 0 0,0-1 0 0 0,5 2-82 0 0,7 2 933 0 0,1 1-1 0 0,10 5-932 0 0,-18-7 63 0 0,-4 0 14 0 0,1-1 0 0 0,-1 1 0 0 0,0 0 0 0 0,0 0 0 0 0,4 4-77 0 0,13 8 249 0 0,-15-12-93 0 0,0 1 1 0 0,-1 0 0 0 0,1 1 0 0 0,-1-1 0 0 0,0 1 0 0 0,0 0 0 0 0,-1 0 0 0 0,0 1 0 0 0,3 3-157 0 0,33 38 1219 0 0,-24-30 482 0 0,11 17-1701 0 0,-23-27 367 0 0,0 0 1 0 0,-1 1-1 0 0,0-1 0 0 0,0 1 1 0 0,0 0-1 0 0,-1 0 0 0 0,0 2-367 0 0,-2-5 88 0 0,0 0 0 0 0,0 0 0 0 0,0 0 0 0 0,-1 0 0 0 0,1 0 0 0 0,-1 0 0 0 0,0 0 0 0 0,-1 0 0 0 0,0 0 0 0 0,1 0 0 0 0,-1 0 0 0 0,-1 0 0 0 0,1 0 0 0 0,-1 0 0 0 0,0-1 0 0 0,0 1 0 0 0,0 0 0 0 0,-1-1 0 0 0,0 0 0 0 0,1 0 0 0 0,-1 0 0 0 0,-1 0 0 0 0,1 0 0 0 0,-1 0 0 0 0,1-1 0 0 0,-1 0 0 0 0,0 1 0 0 0,0-2 0 0 0,-1 1 0 0 0,0 0-88 0 0,-4 3 57 0 0,-1-1-1 0 0,1-1 1 0 0,-1 0-1 0 0,0 0 1 0 0,0-1-1 0 0,-6 2-56 0 0,-14 1 15 0 0,-18 0-15 0 0,15-1-110 0 0,19-3-253 0 0,-1-1-1 0 0,1 0 0 0 0,-1-1 0 0 0,0-1 0 0 0,1 0 1 0 0,-4-2 363 0 0,-4-7-2776 0 0,16 8 1206 0 0</inkml:trace>
  <inkml:trace contextRef="#ctx0" brushRef="#br0" timeOffset="2489.845">10673 144 18023 0 0,'8'-4'753'0'0,"-8"1"-210"0"0,-12 2 44 0 0,-25 4-494 0 0,-30 13 87 0 0,0 2 0 0 0,-50 23-180 0 0,112-39-1 0 0,-1 1 1 0 0,1 0-1 0 0,0 0 0 0 0,0 0 0 0 0,0 1 0 0 0,1-1 0 0 0,-1 1 0 0 0,1 1 0 0 0,0-1 0 0 0,0 0 0 0 0,0 1 0 0 0,1 0 0 0 0,-1 0 1 0 0,1 0-1 0 0,0 0 0 0 0,-1 3 1 0 0,4-6-4 0 0,-1 0 0 0 0,1-1 1 0 0,-1 1-1 0 0,1-1 0 0 0,0 1 0 0 0,0 0 1 0 0,0-1-1 0 0,-1 1 0 0 0,2 0 0 0 0,-1-1 1 0 0,0 1-1 0 0,0-1 0 0 0,0 1 1 0 0,1 0-1 0 0,-1-1 0 0 0,1 1 0 0 0,-1 0 4 0 0,2 1-5 0 0,0 1-1 0 0,0-1 0 0 0,0 0 0 0 0,0 0 0 0 0,0 0 0 0 0,1 0 1 0 0,1 2 5 0 0,5 4-9 0 0,1-1 1 0 0,0 0 0 0 0,0-1-1 0 0,4 2 9 0 0,25 15-25 0 0,-14-9-113 0 0,-1 0 1 0 0,-1 1 0 0 0,0 2 0 0 0,-1 0-1 0 0,0 2 138 0 0,-18-15 127 0 0,0-1 1 0 0,0 1-1 0 0,0 0 0 0 0,0 1 0 0 0,-1-1 0 0 0,0 0 0 0 0,0 1 0 0 0,0 2-127 0 0,-2-6 24 0 0,-1-1 0 0 0,1 1 1 0 0,-1-1-1 0 0,1 0 0 0 0,-1 1 0 0 0,0-1 0 0 0,0 1 0 0 0,0-1 1 0 0,0 0-1 0 0,0 1 0 0 0,0-1 0 0 0,0 1 0 0 0,-1-1 1 0 0,1 1-1 0 0,0-1 0 0 0,-1 0 0 0 0,1 1 0 0 0,-1-1 1 0 0,1 0-1 0 0,-1 1 0 0 0,0-1 0 0 0,0 0 0 0 0,1 0 1 0 0,-1 0-1 0 0,0 0 0 0 0,0 0 0 0 0,0 0 0 0 0,0 0 0 0 0,0 0 1 0 0,-1 0-1 0 0,1 0 0 0 0,0 0 0 0 0,0-1 0 0 0,-1 1 1 0 0,1 0-1 0 0,0-1 0 0 0,-1 1 0 0 0,1-1 0 0 0,-1 1-24 0 0,-27 7 15 0 0,0-1 0 0 0,-1-1 0 0 0,0-1 0 0 0,0-2-1 0 0,-6 0-14 0 0,-14 1-2012 0 0,21-1 910 0 0</inkml:trace>
  <inkml:trace contextRef="#ctx0" brushRef="#br0" timeOffset="4210.99">10657 979 11544 0 0,'0'0'264'0'0,"0"0"34"0"0,0 0 20 0 0,0 0-41 0 0,9 1 214 0 0,-10 0-348 0 0,0 1 0 0 0,-1-1 1 0 0,1 1-1 0 0,-1-1 0 0 0,1 1 1 0 0,-1-1-1 0 0,1 0 0 0 0,-1 0 0 0 0,0 0 1 0 0,1 0-1 0 0,-1 0 0 0 0,0 0 1 0 0,0 0-1 0 0,0-1 0 0 0,0 1-143 0 0,-35 9 1052 0 0,29-8-798 0 0,-77 14 1458 0 0,-51 3-1712 0 0,60-5 252 0 0,40-7 0 0 0,-9 0-252 0 0,-32 2 11 0 0,-91 8 218 0 0,-404 18 195 0 0,466-28-424 0 0,-81 3 0 0 0,-252 7 374 0 0,326-5 782 0 0,3-1-742 0 0,-76 4-413 0 0,-102 5-274 0 0,136-11 270 0 0,54-3 198 0 0,-57-5-195 0 0,-88-3 614 0 0,46 2-316 0 0,-47-6-298 0 0,-132 5 0 0 0,204 2 230 0 0,-23 9-230 0 0,5-4 66 0 0,-178 9-6 0 0,292-12-56 0 0,-40 3 42 0 0,-48 1 47 0 0,-27-7-40 0 0,21 4-53 0 0,32 0 0 0 0,-125 1 0 0 0,196-4 0 0 0,-56 5 0 0 0,-37-1 0 0 0,-91 8 31 0 0,129-4-8 0 0,-633 30-101 0 0,658-32 100 0 0,22 0 20 0 0,-5-4-42 0 0,-206 11 72 0 0,45 0-16 0 0,58-3-12 0 0,72-3-24 0 0,-170 16 380 0 0,74-3-88 0 0,-4 0 8 0 0,36-7-320 0 0,-30 3 0 0 0,105-11-106 0 0,-46 2-172 0 0,80-5 184 0 0,-39 0 36 0 0,13-4 58 0 0,-31-1 0 0 0,84 1 16 0 0,-11 3-16 0 0,-10-1-89 0 0,28-1-1169 0 0,18 0-5009 0 0,8 0-614 0 0</inkml:trace>
  <inkml:trace contextRef="#ctx0" brushRef="#br0" timeOffset="6018.256">2100 2337 14336 0 0,'0'0'1109'0'0,"-1"-1"-520"0"0,1 0-586 0 0,0 1 0 0 0,0 0 0 0 0,0-1 0 0 0,0 1 0 0 0,0 0 0 0 0,0 0 0 0 0,0-1 0 0 0,0 1 0 0 0,0 0 0 0 0,0-1 0 0 0,0 1 0 0 0,0 0 0 0 0,0 0 1 0 0,0-1-1 0 0,0 1 0 0 0,0 0 0 0 0,0 0 0 0 0,0-1 0 0 0,1 1 0 0 0,-1 0 0 0 0,0 0 0 0 0,0-1 0 0 0,0 1 0 0 0,0 0 0 0 0,1 0-3 0 0,3-4 118 0 0,0 1-1 0 0,0 0 1 0 0,1 1-1 0 0,-1-1 1 0 0,1 1-1 0 0,0 0 1 0 0,-1 0-1 0 0,1 0 0 0 0,0 1 1 0 0,0 0-1 0 0,1 0 1 0 0,-1 0-1 0 0,0 0 1 0 0,0 1-118 0 0,22-5 1060 0 0,35-2-452 0 0,-46 5-108 0 0,0 0 1 0 0,1 2-1 0 0,10 0-500 0 0,29 0 547 0 0,-17-3-547 0 0,0 2 0 0 0,0 2 0 0 0,6 2 0 0 0,-18-1 0 0 0,-8-1 0 0 0,1 1 0 0 0,0 2 0 0 0,5 1 0 0 0,-6 0 0 0 0,13 3-4202 0 0,-26-7 2669 0 0</inkml:trace>
  <inkml:trace contextRef="#ctx0" brushRef="#br0" timeOffset="6837.936">3675 1761 13824 0 0,'0'0'25'0'0,"1"0"1"0"0,-1 0 0 0 0,0-1 0 0 0,1 1 0 0 0,-1 0 0 0 0,0 0 0 0 0,1 0 0 0 0,-1 0-1 0 0,1 0 1 0 0,-1-1 0 0 0,0 1 0 0 0,1 0 0 0 0,-1 0 0 0 0,0-1 0 0 0,1 1 0 0 0,-1 0-1 0 0,0 0 1 0 0,0-1 0 0 0,1 1 0 0 0,-1 0 0 0 0,0-1-26 0 0,0-10 756 0 0,0-7-473 0 0,0 18-253 0 0,0 0 0 0 0,0 0 0 0 0,0 1 1 0 0,0-1-1 0 0,0 0 0 0 0,0 0 0 0 0,0 0 0 0 0,1 0 0 0 0,-1 0 0 0 0,0 0 0 0 0,0 0 0 0 0,0 0 0 0 0,0 0 0 0 0,0 0 1 0 0,0 0-1 0 0,0 0 0 0 0,1 0 0 0 0,-1 0 0 0 0,0 0 0 0 0,0 0 0 0 0,0 0 0 0 0,0 0 0 0 0,0 0 0 0 0,0 0 0 0 0,0 0 0 0 0,1 0 1 0 0,-1 0-1 0 0,0 0 0 0 0,0 0 0 0 0,0 0 0 0 0,0-1 0 0 0,0 1 0 0 0,0 0 0 0 0,0 0 0 0 0,0 0 0 0 0,0 0 0 0 0,1 0 1 0 0,-1 0-1 0 0,0 0 0 0 0,0 0 0 0 0,0 0 0 0 0,0-1 0 0 0,0 1 0 0 0,0 0 0 0 0,0 0 0 0 0,0 0 0 0 0,0 0 0 0 0,0 0 1 0 0,0 0-1 0 0,0 0 0 0 0,0-1 0 0 0,0 1 0 0 0,0 0 0 0 0,0 0 0 0 0,0 0 0 0 0,0 0 0 0 0,0 0 0 0 0,0 0 0 0 0,0 0 1 0 0,0-1-1 0 0,0 1 0 0 0,0 0 0 0 0,0 0 0 0 0,0 0 0 0 0,0 0-30 0 0,0 0-83 0 0,1 1 595 0 0,1 0 0 0 0,2 2-401 0 0,0 1-1 0 0,0 0 0 0 0,0 0 0 0 0,0 0 1 0 0,-1 0-1 0 0,1 0 0 0 0,-1 1 0 0 0,0 0 1 0 0,-1-1-1 0 0,1 1 0 0 0,0 3-110 0 0,3 5-31 0 0,-1 1 0 0 0,0 0 0 0 0,2 13 31 0 0,5 35 512 0 0,-3 0 0 0 0,-3 1 0 0 0,-3 1 0 0 0,-2 0-512 0 0,-1-55 0 0 0,1 0 0 0 0,0 0 0 0 0,0 0 0 0 0,3 6 0 0 0,-4-12 0 0 0,1 0 0 0 0,0 0 0 0 0,0 0 0 0 0,0 0 0 0 0,1 0 0 0 0,-1 0 0 0 0,1 0 0 0 0,0 0 0 0 0,-1-1 0 0 0,1 1 0 0 0,0-1 0 0 0,1 1 0 0 0,-1-1 0 0 0,1 1 0 0 0,0-2 0 0 0,0 0 0 0 0,0 0 0 0 0,-1 0 0 0 0,1-1 0 0 0,0 1 0 0 0,0-1 0 0 0,0 0 0 0 0,0 0 0 0 0,0 0 0 0 0,0 0 0 0 0,0 0 0 0 0,-1-1 0 0 0,1 1 0 0 0,0-1 0 0 0,0 0 0 0 0,0 0 0 0 0,12-2 0 0 0,31-5-75 0 0,13-7 75 0 0,-14 4 1006 0 0,23-2-1006 0 0,53 0 1117 0 0,-43 7-1117 0 0,-29 3-1601 0 0,30 4 1601 0 0,-23 0-6056 0 0,-44-3 4010 0 0</inkml:trace>
  <inkml:trace contextRef="#ctx0" brushRef="#br0" timeOffset="7288.866">4730 1852 15664 0 0,'0'0'356'0'0,"0"0"49"0"0,0 0 21 0 0,-1-1-42 0 0,-1 1-376 0 0,1 0-1 0 0,0-1 0 0 0,-1 1 0 0 0,1 0 0 0 0,0 0 0 0 0,-1 0 0 0 0,1 0 1 0 0,0 0-1 0 0,-1 0 0 0 0,1 0 0 0 0,0 0 0 0 0,-1 1 0 0 0,1-1 0 0 0,0 0 0 0 0,-1 1 1 0 0,1-1-1 0 0,0 1 0 0 0,0-1 0 0 0,-1 2-7 0 0,-1-1 12 0 0,-8 5 180 0 0,0 0 0 0 0,1 1 0 0 0,0 0 0 0 0,0 0 0 0 0,1 1 0 0 0,-4 5-192 0 0,5-7 280 0 0,-28 33 333 0 0,14-14-618 0 0,13-15 5 0 0,1 0 0 0 0,0 1 0 0 0,1 0 0 0 0,0 1 0 0 0,1 0 0 0 0,0 0 0 0 0,-3 10 0 0 0,7-16 144 0 0,0 1 0 0 0,0 0 0 0 0,1-1 0 0 0,0 1 0 0 0,0 0 0 0 0,1 0 0 0 0,0-1 0 0 0,0 1 0 0 0,1 0 0 0 0,0 3-144 0 0,-1-4 443 0 0,0-5-438 0 0,0-1-1 0 0,0 0 1 0 0,0 1-1 0 0,-1-1 1 0 0,1 0-1 0 0,0 0 1 0 0,0 1-1 0 0,0-1 1 0 0,0 0-1 0 0,0 0 1 0 0,1 1-1 0 0,-1-1 1 0 0,0 0-1 0 0,0 0 1 0 0,0 1-1 0 0,0-1 1 0 0,0 0-1 0 0,0 0 1 0 0,0 1-1 0 0,0-1 1 0 0,1 0-1 0 0,-1 0 1 0 0,0 1-1 0 0,0-1 1 0 0,0 0-1 0 0,0 0 1 0 0,1 0-1 0 0,-1 0 1 0 0,0 1-1 0 0,0-1 1 0 0,1 0-1 0 0,-1 0 1 0 0,0 0-1 0 0,0 0 1 0 0,1 0-1 0 0,-1 0 1 0 0,0 1-1 0 0,0-1 1 0 0,1 0-1 0 0,-1 0-3 0 0,10-1-30 0 0,-8 1 42 0 0,2-1-13 0 0,-1-1 0 0 0,1 1 0 0 0,-1 0 0 0 0,1-1 0 0 0,-1 0 0 0 0,0 0 0 0 0,0 0 0 0 0,0 0 0 0 0,0-1 0 0 0,0 1 0 0 0,2-3 0 0 0,15-11 0 0 0,-14 12 0 0 0,0-1 0 0 0,-1 1 0 0 0,0-1 0 0 0,0 0 0 0 0,0-1 0 0 0,-1 1 0 0 0,6-6 0 0 0,-3 2 0 0 0,-1 1 0 0 0,1-1 0 0 0,0-3 0 0 0,-2 3 0 0 0,0 1 0 0 0,1 0 0 0 0,4-4 0 0 0,-5 4 0 0 0,2-1 0 0 0,-6 9 0 0 0,-1-1 0 0 0,1 1 0 0 0,0-1 0 0 0,-1 1 0 0 0,1 0 0 0 0,0-1 0 0 0,-1 1 0 0 0,1 0 0 0 0,0-1 0 0 0,-1 1 0 0 0,1 0 0 0 0,0 0 0 0 0,0 0 0 0 0,-1 0 0 0 0,1 0 0 0 0,0 0 0 0 0,0 0 0 0 0,-1 0 0 0 0,1 0 0 0 0,0 0 0 0 0,0 0 0 0 0,-1 0 0 0 0,1 1 0 0 0,0-1 0 0 0,0 0 0 0 0,-1 1 0 0 0,1-1 0 0 0,0 0 0 0 0,-1 1 0 0 0,1-1 0 0 0,-1 1 0 0 0,1-1 0 0 0,0 1 0 0 0,-1-1 0 0 0,1 1 0 0 0,-1 0 0 0 0,1 0 0 0 0,24 35 0 0 0,-24-36 0 0 0,0 1-1 0 0,-1 0 1 0 0,1 0 0 0 0,0 0-1 0 0,-1 0 1 0 0,1 0-1 0 0,-1 0 1 0 0,0 0-1 0 0,1 0 1 0 0,-1 0-1 0 0,0 0 1 0 0,0 0 0 0 0,1 0-1 0 0,-1 1 1 0 0,0-1 7 0 0,0 1 0 0 0,0-1 0 0 0,0 0 1 0 0,1 0-1 0 0,-1 1 0 0 0,1-1 0 0 0,-1 0 0 0 0,1 0 0 0 0,-1 0 0 0 0,1 0 0 0 0,0 1-7 0 0,5 6 161 0 0,-5-7-69 0 0,1 1 0 0 0,0 0-1 0 0,-1 0 1 0 0,0 0 0 0 0,1 0-1 0 0,-1 0 1 0 0,0 0 0 0 0,0 0-1 0 0,0 0 1 0 0,0 1-1 0 0,-1-1 1 0 0,1 0 0 0 0,-1 0-1 0 0,1 1 1 0 0,-1-1 0 0 0,0 1-1 0 0,0-1 1 0 0,0 1-92 0 0,0-1 7 0 0,0 0 0 0 0,-1-1 1 0 0,1 1-1 0 0,0 0 0 0 0,0-1 0 0 0,1 1 0 0 0,-1-1 0 0 0,0 1 1 0 0,0 0-1 0 0,1-1 0 0 0,-1 1 0 0 0,1-1 0 0 0,-1 1 1 0 0,1 0-1 0 0,0-1 0 0 0,0 0 0 0 0,0 1 0 0 0,-1-1 1 0 0,1 1-1 0 0,0-1 0 0 0,1 0 0 0 0,-1 0 0 0 0,0 1-7 0 0,0-2 0 0 0,-1 1 0 0 0,1-1 0 0 0,-1 1 0 0 0,1 0 0 0 0,-1-1 0 0 0,0 1 0 0 0,1 0 0 0 0,-1-1 0 0 0,0 1 0 0 0,1 0 0 0 0,-1 0 0 0 0,0-1 0 0 0,0 1 0 0 0,0 0 0 0 0,0 0 0 0 0,0-1 0 0 0,0 1 0 0 0,0 0 0 0 0,0 0 0 0 0,0-1 0 0 0,0 1 0 0 0,0 0 0 0 0,0-1 0 0 0,0 1 0 0 0,0-1 0 0 0,0 1 0 0 0,0-1 0 0 0,0 1 0 0 0,0 0 0 0 0,0-1 0 0 0,0 1 0 0 0,1-1 0 0 0,-1 1 0 0 0,0-1 0 0 0,0 1 0 0 0,1-1 0 0 0,-1 1 0 0 0,0-1 0 0 0,0 1 0 0 0,1-1 0 0 0,-1 1 0 0 0,1-1 0 0 0,-1 1 0 0 0,0-1 0 0 0,1 1 0 0 0,2 0 0 0 0,1 1 0 0 0,-1 0 0 0 0,1-1 0 0 0,0 0 0 0 0,-1 0 0 0 0,1 0 0 0 0,0 0 0 0 0,0-1 0 0 0,-1 1 0 0 0,1-1 0 0 0,0 0 0 0 0,0 0 0 0 0,3 0 0 0 0,-3-1 0 0 0,0 1 0 0 0,1-1 0 0 0,-1 1 0 0 0,0-1 0 0 0,0 0 0 0 0,1-1 0 0 0,-1 1 0 0 0,0-1 0 0 0,0 1 0 0 0,0-1 0 0 0,3-3 0 0 0,14-15-133 0 0,-11 14-67 0 0,-4 3-244 0 0,0-1 0 0 0,0 0 1 0 0,-1 0-1 0 0,1 0 0 0 0,-1-1 0 0 0,0 0 0 0 0,0 0 0 0 0,3-5 444 0 0,2-3-1142 0 0,0-1-493 0 0,-1 1 1 0 0,6-13 1634 0 0,-6-2-1536 0 0</inkml:trace>
  <inkml:trace contextRef="#ctx0" brushRef="#br0" timeOffset="7572.999">5054 1836 13824 0 0,'-11'-6'1388'0'0,"11"6"-1386"0"0,1 0 1 0 0,-1 0-1 0 0,0 0 1 0 0,0 0 0 0 0,0 0-1 0 0,1 0 1 0 0,-1 0-1 0 0,0 0 1 0 0,0 0-1 0 0,1 1 1 0 0,-1-1 0 0 0,0 0-1 0 0,0 0 1 0 0,0 0-1 0 0,1 0 1 0 0,-1 0 0 0 0,0 0-1 0 0,0 0 1 0 0,0 1-1 0 0,0-1 1 0 0,1 0 0 0 0,-1 0-1 0 0,0 0 1 0 0,0 0-1 0 0,0 1 1 0 0,0-1 0 0 0,0 0-1 0 0,0 0 1 0 0,0 0-1 0 0,1 1 1 0 0,-1-1 0 0 0,0 0-1 0 0,0 0 1 0 0,0 1-1 0 0,0-1 1 0 0,0 0 0 0 0,0 0-1 0 0,0 0 1 0 0,0 1-1 0 0,0-1 1 0 0,0 0 0 0 0,0 0-1 0 0,0 0 1 0 0,0 1-1 0 0,0-1 1 0 0,-1 0 0 0 0,1 0-1 0 0,0 1 1 0 0,0-1-1 0 0,0 0 1 0 0,0 0 0 0 0,0 0-3 0 0,-8 10-22 0 0,7-9 33 0 0,0 0-12 0 0,1 1 1 0 0,-1-1-1 0 0,0 0 1 0 0,1 1-1 0 0,0-1 0 0 0,-1 1 1 0 0,1-1-1 0 0,0 1 1 0 0,-1-1-1 0 0,1 1 1 0 0,0 0 7 0 0,0-1 0 0 0,0 1 0 0 0,-1-1 0 0 0,1 1 0 0 0,0-1 0 0 0,-1 1 0 0 0,1-1 0 0 0,-1 0-1 0 0,0 1 1 0 0,1-1 0 0 0,-2 1-7 0 0,-1 3 48 0 0,2-5-9 0 0,1 1 0 0 0,-1-1-1 0 0,0 1 1 0 0,1 0 0 0 0,-1 0-1 0 0,1-1 1 0 0,-1 1-1 0 0,1 0 1 0 0,-1 0 0 0 0,1 0-1 0 0,0 0 1 0 0,-1-1-1 0 0,1 1 1 0 0,0 0 0 0 0,0 0-1 0 0,-1 0 1 0 0,1 0 0 0 0,0 0-1 0 0,0 0 1 0 0,0 0-1 0 0,0 0 1 0 0,0 0 0 0 0,1 0-1 0 0,-1-1 1 0 0,0 1 0 0 0,0 0-1 0 0,0 0 1 0 0,1 0-1 0 0,-1 0 1 0 0,1 0 0 0 0,-1 0-1 0 0,0-1 1 0 0,1 1-1 0 0,0 0-38 0 0,-1 0 36 0 0,0 0-1 0 0,1 0 0 0 0,-1 0 1 0 0,0 0-1 0 0,1 0 0 0 0,-1 1 1 0 0,0-1-1 0 0,0 0 0 0 0,0 0 1 0 0,0 0-1 0 0,0 0 0 0 0,0 0 1 0 0,-1 0-1 0 0,1 0 0 0 0,0 1-35 0 0,-1-1 5 0 0,1 0 0 0 0,0 0 0 0 0,0 0 0 0 0,0 1 0 0 0,0-1 0 0 0,0 0 0 0 0,0 0-1 0 0,0 0 1 0 0,0 0 0 0 0,0 0 0 0 0,0 0 0 0 0,0 0 0 0 0,1 0 0 0 0,-1 0 0 0 0,1 0-1 0 0,-1 1-4 0 0,23 27 0 0 0,-4-6 0 0 0,-16-20 16 0 0,0 0-1 0 0,0 0 0 0 0,0-1 0 0 0,0 1 0 0 0,1 0 0 0 0,-1-1 0 0 0,1 0 0 0 0,-1 0 0 0 0,1 0 0 0 0,1 0-15 0 0,-2 0 117 0 0,1 0 0 0 0,-1-1 1 0 0,1 1-1 0 0,-1 1 0 0 0,0-1 0 0 0,0 0 0 0 0,0 1 1 0 0,0 0-1 0 0,0-1 0 0 0,-1 1 0 0 0,2 2-117 0 0,-2-2 134 0 0,1 0 0 0 0,-1-1-1 0 0,1 1 1 0 0,0-1-1 0 0,-1 0 1 0 0,1 0-1 0 0,0 0 1 0 0,3 2-134 0 0,5 2 467 0 0,-11-5-420 0 0,1 0-1 0 0,-1-1 1 0 0,1 1-1 0 0,0 0 0 0 0,-1-1 1 0 0,1 1-1 0 0,-1 0 1 0 0,0 0-1 0 0,1 0 0 0 0,-1-1 1 0 0,0 1-1 0 0,1 0 1 0 0,-1 0-1 0 0,0 0 0 0 0,0 0 1 0 0,0 0-1 0 0,0 0 0 0 0,1-1 1 0 0,-1 1-1 0 0,-1 0 1 0 0,1 0-1 0 0,0 0 0 0 0,0 0 1 0 0,0 0-47 0 0,1 12 6 0 0,-1-13 4 0 0,1 1 0 0 0,-1 0 1 0 0,0-1-1 0 0,1 1 0 0 0,-1-1 0 0 0,0 1 0 0 0,1 0 0 0 0,-1-1 0 0 0,0 1 0 0 0,0-1 0 0 0,0 1 0 0 0,1 0 0 0 0,-1-1 0 0 0,0 1 0 0 0,0 0 0 0 0,0-1 0 0 0,0 1 0 0 0,0 0 0 0 0,0-1 1 0 0,0 1-1 0 0,-1 0 0 0 0,1-1 0 0 0,0 1 0 0 0,0 0 0 0 0,0-1 0 0 0,-1 1 0 0 0,1 0 0 0 0,0-1 0 0 0,-1 1 0 0 0,1-1 0 0 0,0 1 0 0 0,-1-1 0 0 0,1 1 0 0 0,-1-1 0 0 0,1 1 1 0 0,-1-1-1 0 0,1 1 0 0 0,-1-1 0 0 0,1 0 0 0 0,-1 1 0 0 0,0-1 0 0 0,1 0 0 0 0,-1 1 0 0 0,0-1-10 0 0,-7 11 803 0 0,7-10-750 0 0,1 0 0 0 0,-1 0 0 0 0,0 0 0 0 0,1 0 1 0 0,-1 0-1 0 0,0 0 0 0 0,1 0 0 0 0,-1 0 0 0 0,0-1 0 0 0,0 1 0 0 0,0 0 0 0 0,0 0-53 0 0,-11 7 24 0 0,-1-1-1 0 0,1 0 1 0 0,-1-1-1 0 0,-1 0 1 0 0,1-1 0 0 0,-1 0-1 0 0,-9 1-23 0 0,17-5 2 0 0,0 1-1 0 0,0-1 1 0 0,0-1-1 0 0,-3 1-1 0 0,-12 2-70 0 0,18-3-267 0 0,-9 0-646 0 0,6-1 1032 0 0,-5-1-2070 0 0,11 2 1937 0 0,-1 0 0 0 0,1 0 1 0 0,0 0-1 0 0,0-1 0 0 0,0 1 0 0 0,0 0 0 0 0,0 0 0 0 0,-1 0 0 0 0,1 0 1 0 0,0 0-1 0 0,0 0 0 0 0,0-1 0 0 0,0 1 0 0 0,0 0 0 0 0,0 0 0 0 0,-1 0 1 0 0,1 0-1 0 0,0-1 0 0 0,0 1 0 0 0,0 0 0 0 0,0 0 0 0 0,0 0 0 0 0,0-1 0 0 0,0 1 1 0 0,0 0-1 0 0,0 0 0 0 0,0 0 0 0 0,0-1 0 0 0,0 1 0 0 0,0 0 0 0 0,0 0 1 0 0,0 0-1 0 0,0 0 0 0 0,0-1 0 0 0,0 1 0 0 0,0 0 0 0 0,0 0 0 0 0,0 0 1 0 0,0-1-1 0 0,1 1 0 0 0,-1 0 84 0 0,-2-2-4372 0 0,-8-3-989 0 0</inkml:trace>
  <inkml:trace contextRef="#ctx0" brushRef="#br0" timeOffset="8088.782">5094 2108 10136 0 0,'41'0'558'0'0,"-11"1"137"0"0,-1-1 0 0 0,28-5-695 0 0,-31 2 1908 0 0,-14 2-1276 0 0,-1-1 0 0 0,1 0 0 0 0,0-1 0 0 0,-1 0 0 0 0,1-1-1 0 0,-1 0-631 0 0,29-10 1078 0 0,-32 13-857 0 0,-1-2 1 0 0,0 1 0 0 0,1-1-1 0 0,-1 0 1 0 0,0 0-1 0 0,-1-1 1 0 0,1 1 0 0 0,-1-2-1 0 0,3-1-221 0 0,12-6 543 0 0,0 1-478 0 0,-20 10-65 0 0,0 1 1 0 0,0-1-1 0 0,-1 0 0 0 0,1 1 1 0 0,0-1-1 0 0,-1 0 1 0 0,1 0-1 0 0,-1 0 1 0 0,1 1-1 0 0,-1-1 1 0 0,1 0-1 0 0,-1 0 0 0 0,0 0 1 0 0,1 0-1 0 0,-1 0 1 0 0,0 0-1 0 0,0 0 1 0 0,1 0-1 0 0,-1 0 0 0 0,0-1 0 0 0,4-16 0 0 0,-4 16 0 0 0,1 1 0 0 0,0 0 0 0 0,-1-1 0 0 0,1 1 0 0 0,-1-1 0 0 0,0 1 0 0 0,1-1 0 0 0,-1 1 0 0 0,0-1 0 0 0,0 1 0 0 0,0-1 0 0 0,0 1 0 0 0,0-1 0 0 0,0 1 0 0 0,-1-1 0 0 0,1 1 0 0 0,0 0 0 0 0,-1-1 0 0 0,1 1 0 0 0,-1-1 0 0 0,1 1 0 0 0,-1 0 0 0 0,0-1 0 0 0,0 1 0 0 0,-21-21 0 0 0,21 21 0 0 0,0 0 0 0 0,-1 0 0 0 0,1 0 0 0 0,-1 0 0 0 0,1 0 0 0 0,-1 1 0 0 0,1-1 0 0 0,-1 1 0 0 0,0-1 0 0 0,1 1 0 0 0,-1-1 0 0 0,0 1 0 0 0,1 0 0 0 0,-2 0 0 0 0,-2-1 0 0 0,-23-2 0 0 0,19 6 0 0 0,1 0 0 0 0,8-3 0 0 0,-1 0 0 0 0,1 0 0 0 0,-1 0 0 0 0,0 0 0 0 0,1 0 0 0 0,-1 1 0 0 0,1-1 0 0 0,-1 0 0 0 0,1 0 0 0 0,-1 0 0 0 0,1 0 0 0 0,-1 1 0 0 0,1-1 0 0 0,-1 0 0 0 0,1 1 0 0 0,-1-1 0 0 0,1 0 0 0 0,-1 1 0 0 0,1-1 0 0 0,0 0 0 0 0,-1 1 0 0 0,1-1 0 0 0,0 1 0 0 0,-1-1 0 0 0,1 1 0 0 0,0-1 0 0 0,0 1 0 0 0,-1-1 0 0 0,1 1 0 0 0,0-1 0 0 0,0 1 0 0 0,0-1 0 0 0,0 1 0 0 0,-1-1 0 0 0,1 1 0 0 0,0-1 0 0 0,0 1 0 0 0,0 0 0 0 0,0-1 0 0 0,1 1 0 0 0,-1-1 0 0 0,0 1 0 0 0,0 0 0 0 0,-1 0 0 0 0,1 1 0 0 0,-1-1 0 0 0,1 1 0 0 0,-1-1 0 0 0,0 1 0 0 0,0-1 0 0 0,0 0 0 0 0,0 1 0 0 0,0-1 0 0 0,0 0 0 0 0,0 0 0 0 0,0 0 0 0 0,0 0 0 0 0,-1 0 0 0 0,1 0 0 0 0,-1 1 0 0 0,-10 9 0 0 0,8-3 0 0 0,0 0 0 0 0,0 1 0 0 0,1-1 0 0 0,0 1 0 0 0,-1 8 0 0 0,4-15 0 0 0,-1 1 0 0 0,1-1 0 0 0,0 0 0 0 0,0 1 0 0 0,1-1 0 0 0,-1 1 0 0 0,0-1 0 0 0,1 0 0 0 0,-1 1 0 0 0,1-1 0 0 0,0 0 0 0 0,0 1 0 0 0,0-1 0 0 0,0 0 0 0 0,0 0 0 0 0,-1 1 0 0 0,1-1 0 0 0,-1 0 0 0 0,1 0 0 0 0,-1 0 0 0 0,0 0 0 0 0,0 0 0 0 0,0 1 0 0 0,0-1 0 0 0,0 2 0 0 0,-3 2 0 0 0,2-6 0 0 0,1 1 0 0 0,-1-1 0 0 0,1 1 0 0 0,-1-1 0 0 0,1 1 0 0 0,-1 0 0 0 0,1-1 0 0 0,0 1 0 0 0,-1 0 0 0 0,1-1 0 0 0,0 1 0 0 0,0 0 0 0 0,-1-1 0 0 0,1 1 0 0 0,0 0 0 0 0,0-1 0 0 0,0 1 0 0 0,0 0 0 0 0,0-1 0 0 0,0 1 0 0 0,0 0 0 0 0,0 0 0 0 0,0-1 0 0 0,0 1 0 0 0,1 0 0 0 0,-1-1 0 0 0,0 1 0 0 0,0 0 0 0 0,1-1 0 0 0,-1 2 0 0 0,17 4 0 0 0,-4-1 0 0 0,-10-2 0 0 0,0-1-1 0 0,0 1 1 0 0,0-1-1 0 0,0 0 1 0 0,0 0-1 0 0,1-1 1 0 0,-1 1-1 0 0,1-1 1 0 0,-1 1-1 0 0,1-1 1 0 0,0 0 0 0 0,-1-1-1 0 0,3 1 1 0 0,2-1 13 0 0,-1 0 0 0 0,1 0 0 0 0,0-1 0 0 0,0 0 0 0 0,-1 0 0 0 0,4-2-13 0 0,11-2 772 0 0,0-1-1 0 0,6-3-771 0 0,-19 6 62 0 0,-1-1 0 0 0,1 0 0 0 0,-1 0 0 0 0,0-1 0 0 0,0 0-1 0 0,-1-1 1 0 0,3-1-62 0 0,38-29 0 0 0,-35 24-112 0 0,-12 10 43 0 0,0 0-1 0 0,0 1 1 0 0,1 0 0 0 0,-1-1-1 0 0,1 1 1 0 0,0 0-1 0 0,-1 0 1 0 0,1 0-1 0 0,0 0 1 0 0,-1 0-1 0 0,2 0 70 0 0,35-7-950 0 0,-10 1 784 0 0,-16 9 166 0 0,0 0 0 0 0,0 0 0 0 0,0 1 0 0 0,0 0 0 0 0,0 1 0 0 0,5 3 0 0 0,-15-6 0 0 0,-1 0 0 0 0,1 1 0 0 0,0-1 0 0 0,-1 0 0 0 0,1 0 0 0 0,-1 1 0 0 0,1-1 0 0 0,-1 1 0 0 0,0 0 0 0 0,0-1 0 0 0,1 1 0 0 0,-1 0 0 0 0,0 0 0 0 0,-1 0 0 0 0,1-1 0 0 0,0 3 0 0 0,1-1 0 0 0,-1 0 0 0 0,0-1 0 0 0,1 1 0 0 0,0 0 0 0 0,0-1 0 0 0,1 3 0 0 0,-1-4 0 0 0,-1 1 0 0 0,1 0 0 0 0,-1 0 0 0 0,0 0 0 0 0,0-1 0 0 0,0 1 0 0 0,0 0 0 0 0,0 0 0 0 0,0 0 0 0 0,0 1 0 0 0,-1-1 0 0 0,1 0 0 0 0,-1 0 0 0 0,1 0 0 0 0,-1 1 0 0 0,0-1 0 0 0,0 0 0 0 0,0 0 0 0 0,0 0 0 0 0,0 1 0 0 0,0-1 0 0 0,-1 8 0 0 0,5 5 0 0 0,-3-14 0 0 0,-1 1 0 0 0,1-1 0 0 0,-1 0 0 0 0,1 1 0 0 0,-1-1 0 0 0,0 0 0 0 0,1 1 0 0 0,-1-1 0 0 0,0 0 0 0 0,0 1 0 0 0,0-1 0 0 0,0 1 0 0 0,0-1 0 0 0,-1 0 0 0 0,1 1 0 0 0,-1 1 0 0 0,-3 3 0 0 0,3-6 0 0 0,1 1 0 0 0,-1-1 0 0 0,1 1 0 0 0,0-1 0 0 0,-1 0 0 0 0,1 1 0 0 0,0-1 0 0 0,-1 1 0 0 0,1-1 0 0 0,0 1 0 0 0,-1 0 0 0 0,1-1 0 0 0,0 1 0 0 0,0-1 0 0 0,0 1 0 0 0,-1-1 0 0 0,1 1 0 0 0,0 0 0 0 0,0-1 0 0 0,0 1 0 0 0,0-1 0 0 0,0 1 0 0 0,0 0 0 0 0,0-1 0 0 0,1 1 0 0 0,-1-1 0 0 0,0 1 0 0 0,0 0 0 0 0,0-1 0 0 0,0 1 0 0 0,1-1 0 0 0,-1 1 0 0 0,0-1 0 0 0,1 1 0 0 0,-1-1 13 0 0,0 1 0 0 0,0-1-1 0 0,1 0 1 0 0,-1 1 0 0 0,0-1-1 0 0,0 1 1 0 0,0-1 0 0 0,0 0-1 0 0,0 1 1 0 0,0-1 0 0 0,0 0-1 0 0,0 1 1 0 0,0-1 0 0 0,0 1-1 0 0,0-1 1 0 0,0 0 0 0 0,0 1-1 0 0,0-1 1 0 0,0 0 0 0 0,0 1-1 0 0,0-1 1 0 0,0 0 0 0 0,0 1-1 0 0,-1-1 1 0 0,1 1 0 0 0,0-1-1 0 0,0 0 1 0 0,0 0 0 0 0,-1 1-1 0 0,1-1 1 0 0,0 0 0 0 0,0 1-1 0 0,-1-1 1 0 0,1 0 0 0 0,0 0-1 0 0,-1 1 1 0 0,1-1 0 0 0,0 0-1 0 0,-1 0 1 0 0,1 0 0 0 0,0 0-1 0 0,-1 1 1 0 0,1-1 0 0 0,0 0-1 0 0,-1 0-12 0 0,-1 2 306 0 0,1-2 202 0 0,2 0-65 0 0,-1-1-439 0 0,1 1-1 0 0,-1 0 1 0 0,0 0 0 0 0,0 0-1 0 0,0 0 1 0 0,0-1 0 0 0,1 1-1 0 0,-1 0 1 0 0,0 0 0 0 0,0-1-1 0 0,0 1 1 0 0,0 0 0 0 0,0 0-1 0 0,1-1 1 0 0,-1 1 0 0 0,0 0-1 0 0,0 0 1 0 0,0-1 0 0 0,0 1-1 0 0,0 0 1 0 0,0 0 0 0 0,0-1-1 0 0,0 1 1 0 0,0 0 0 0 0,0 0-1 0 0,0-1 1 0 0,0 1 0 0 0,0 0-1 0 0,0 0 1 0 0,0-1 0 0 0,-1 1 0 0 0,1 0-1 0 0,0 0 1 0 0,0-1 0 0 0,0 1-1 0 0,0 0 1 0 0,0 0 0 0 0,0 0-1 0 0,-1-1 1 0 0,1 1 0 0 0,0 0-1 0 0,0 0 1 0 0,0 0 0 0 0,-1-1-1 0 0,1 1-3 0 0,0 0 0 0 0,0-1 0 0 0,0 1 0 0 0,0-1 0 0 0,0 1 0 0 0,0-1 0 0 0,0 1 0 0 0,0-1 0 0 0,0 1 0 0 0,0-1 0 0 0,0 1 0 0 0,0-1 0 0 0,0 1 0 0 0,0-1 0 0 0,0 1 0 0 0,1-1 0 0 0,-1 1 0 0 0,0-1 0 0 0,0 1 0 0 0,1-1 0 0 0,-1 1 0 0 0,0 0 0 0 0,0-1 0 0 0,1 1 0 0 0,-1-1 0 0 0,1 1 0 0 0,-1 0 0 0 0,0-1 0 0 0,1 1 0 0 0,-1 0 0 0 0,1 0 0 0 0,-1-1 0 0 0,1 1 0 0 0,-1 0 0 0 0,1 0 0 0 0,-1 0 0 0 0,1-1 0 0 0,-1 1 0 0 0,1 0 0 0 0,-1 0 0 0 0,1-1 0 0 0,0 1 0 0 0,-1 0 0 0 0,1 0 0 0 0,-1-1 0 0 0,1 1 0 0 0,-1-1 0 0 0,1 1 0 0 0,-1 0 0 0 0,0-1 0 0 0,1 1 0 0 0,-1-1 0 0 0,1 1 0 0 0,-1-1 0 0 0,0 1 0 0 0,0-1 0 0 0,1 0 0 0 0,-1 1 0 0 0,0-1 0 0 0,0 1 0 0 0,1-1 0 0 0,-1 1 0 0 0,0-1 0 0 0,0 0 0 0 0,0 1 0 0 0,0-1 0 0 0,0 1 0 0 0,0-1 0 0 0,0 0 0 0 0,0 1 0 0 0,-4-11 0 0 0,3 10 0 0 0,0 0 0 0 0,1-1 0 0 0,-1 1 0 0 0,1 0 0 0 0,-1 0 0 0 0,1 0 0 0 0,0-1 0 0 0,0 1 0 0 0,-1 0 0 0 0,1 0 0 0 0,0-1 0 0 0,0 1 0 0 0,0 0 0 0 0,0 0 0 0 0,1-1 0 0 0,-1 1 0 0 0,0 0 0 0 0,0 0 0 0 0,1-1 0 0 0,7-32 0 0 0,-7 28 0 0 0,0 1 0 0 0,0 0 0 0 0,1-1 0 0 0,-1 1 0 0 0,1 0 0 0 0,1 0 0 0 0,-1 0 0 0 0,1 0 0 0 0,-1 0 0 0 0,3-1 0 0 0,5-9-149 0 0,-6 9-430 0 0,0 1 0 0 0,1-1 0 0 0,-1 1 0 0 0,1 0 0 0 0,0 0 0 0 0,0 0 0 0 0,3-1 579 0 0,13-8-1534 0 0</inkml:trace>
  <inkml:trace contextRef="#ctx0" brushRef="#br0" timeOffset="8611.121">6689 1883 17503 0 0,'0'0'399'0'0,"3"15"1106"0"0,7 28-1489 0 0,-9-37 5 0 0,1 1-1 0 0,-1-1 0 0 0,2 0 0 0 0,-1 1 0 0 0,2 1-20 0 0,7 26 830 0 0,0 1 138 0 0,-9-30-947 0 0,0 1 1 0 0,0 0-1 0 0,0 0 0 0 0,-1 0 1 0 0,0 1-1 0 0,0-1 0 0 0,0 0-21 0 0,8 62 0 0 0,-9-66 5 0 0,0 0 0 0 0,0-1 0 0 0,1 1 0 0 0,-1 0 0 0 0,1 0 0 0 0,-1-1 0 0 0,1 1 0 0 0,0 0 0 0 0,-1-1 0 0 0,1 1 0 0 0,0-1 0 0 0,1 2-5 0 0,-2-2 12 0 0,1 0 359 0 0,-1-1 117 0 0,0 0 21 0 0,0 0-270 0 0,0 0-1148 0 0,0 0-503 0 0,1-1-100 0 0,1-4-22 0 0</inkml:trace>
  <inkml:trace contextRef="#ctx0" brushRef="#br0" timeOffset="8875.028">6764 1719 15664 0 0,'18'0'356'0'0,"-15"0"49"0"0,-3 0 21 0 0,1 0-42 0 0,1 1-377 0 0,0-1-1 0 0,0 1 0 0 0,-1 0 1 0 0,1 0-1 0 0,0 0 0 0 0,0 0 1 0 0,-1 0-1 0 0,1 0 0 0 0,-1 0 0 0 0,1 1 1 0 0,-1-1-1 0 0,1 1 0 0 0,-1-1 1 0 0,0 1-1 0 0,0-1 0 0 0,0 1 0 0 0,0 0 1 0 0,1 0-7 0 0,0 1-31 0 0,4 5-188 0 0,13 17-2404 0 0,0 0 0 0 0,11 24 2623 0 0,-17-25-4437 0 0</inkml:trace>
  <inkml:trace contextRef="#ctx0" brushRef="#br0" timeOffset="9141.759">6998 1977 10136 0 0,'0'0'230'0'0,"0"0"30"0"0,0 2 19 0 0,1 0-252 0 0,0 0-1 0 0,0 0 1 0 0,-1 0-1 0 0,1 0 1 0 0,-1 0-1 0 0,1 0 1 0 0,-1 0 0 0 0,0 0-1 0 0,0 0 1 0 0,0 1-1 0 0,0-1 1 0 0,0 0-1 0 0,-1 2-26 0 0,1 9 834 0 0,2 27 2782 0 0,-2-38-3398 0 0,0 0 0 0 0,0 0 0 0 0,0 0 0 0 0,-1 0 0 0 0,1 0 0 0 0,0-1 1 0 0,-1 1-1 0 0,1 0 0 0 0,-1 0 0 0 0,0 0 0 0 0,0-1 0 0 0,0 1 0 0 0,0 0 1 0 0,0-1-1 0 0,0 1 0 0 0,-1 0-218 0 0,-2 5 641 0 0,3-6-129 0 0,1-1 0 0 0,0 0-68 0 0,-1-2-262 0 0,1 3-183 0 0,0-1 1 0 0,0 0 0 0 0,-1 0 0 0 0,1 0-1 0 0,0 0 1 0 0,0 0 0 0 0,-1 0 0 0 0,1-1-1 0 0,0 1 1 0 0,0 0 0 0 0,-1 0 0 0 0,1 0-1 0 0,0 0 1 0 0,0 0 0 0 0,-1 0-1 0 0,1 0 1 0 0,0 0 0 0 0,0-1 0 0 0,-1 1-1 0 0,1 0 1 0 0,0 0 0 0 0,0 0 0 0 0,0 0-1 0 0,-1-1 1 0 0,1 1 0 0 0,0 0 0 0 0,0 0-1 0 0,0-1 1 0 0,0 1 0 0 0,0 0 0 0 0,-1 0-1 0 0,1-1 1 0 0,0 1 0 0 0,0 0 0 0 0,0 0-1 0 0,0-1 1 0 0,0 0 0 0 0,-1 0 0 0 0,1 0 0 0 0,0 0 0 0 0,0 0 0 0 0,0 0 0 0 0,-1-1 0 0 0,1 1 0 0 0,0 0 0 0 0,0 0 0 0 0,1 0 0 0 0,-1 0 0 0 0,0 0 0 0 0,0-1 0 0 0,1 1 0 0 0,-1 0 0 0 0,1-1 0 0 0,8-20 0 0 0,-4 12 0 0 0,11-16 0 0 0,-4 8 0 0 0,-9 12 0 0 0,1 0 0 0 0,0 0 0 0 0,0 0 0 0 0,0 1 0 0 0,0 0 0 0 0,1-1 0 0 0,0 1 0 0 0,0 1 0 0 0,0-1 0 0 0,0 1 0 0 0,1 0 0 0 0,0 0 0 0 0,0 1 0 0 0,0-1 0 0 0,6-1 0 0 0,-9 4 1 0 0,1 0-1 0 0,-1 0 0 0 0,1 0 0 0 0,-1 0 1 0 0,1 1-1 0 0,2-1 0 0 0,6 6-9 0 0,-5-1-48 0 0,-1-1-35 0 0,-1 0 0 0 0,0 1 0 0 0,0-1 1 0 0,-1 1-1 0 0,1 0 0 0 0,-1 1 0 0 0,0-1 0 0 0,0 1 0 0 0,0-1 0 0 0,-1 1 0 0 0,0 0 0 0 0,2 4 92 0 0,11 15 1002 0 0,-11-18-992 0 0,-1 1 1 0 0,-1-1-1 0 0,1 1 0 0 0,-1 0 1 0 0,0 0-1 0 0,-1 0 0 0 0,0 1 1 0 0,0-1-1 0 0,0 0 0 0 0,-1 1 1 0 0,0-1-1 0 0,-1 1 0 0 0,0 0 1 0 0,0-1-1 0 0,0 1 0 0 0,-1 1-10 0 0,0 9 27 0 0,2 4-323 0 0,-1-21-1108 0 0,3-1-511 0 0,7-2-107 0 0,-8 2-23 0 0</inkml:trace>
  <inkml:trace contextRef="#ctx0" brushRef="#br0" timeOffset="9418.592">7462 1747 15664 0 0,'0'0'718'0'0,"0"0"-19"0"0,0 0-374 0 0,1 2 84 0 0,5 8-12 0 0,-2 1-1 0 0,0 0 0 0 0,0 0 0 0 0,1 4-396 0 0,9 28 466 0 0,-3-13 69 0 0,-1 1 0 0 0,-2 0 0 0 0,4 23-535 0 0,-10-35 0 0 0,0-1 0 0 0,-2 0 0 0 0,0 15 0 0 0,-1-5 0 0 0,1-21 250 0 0,0 0-1 0 0,-1 0 1 0 0,0 0-1 0 0,0 0 1 0 0,-1 0-1 0 0,0 0 1 0 0,-1 2-250 0 0,-13 5-3720 0 0,11-11-3442 0 0</inkml:trace>
  <inkml:trace contextRef="#ctx0" brushRef="#br0" timeOffset="10194.343">7363 1921 15664 0 0,'14'-8'1571'0'0,"2"9"-1477"0"0,1 1-1 0 0,-1 1 1 0 0,-1 0-1 0 0,1 2 1 0 0,11 3-94 0 0,-4 0 743 0 0,0-2 1 0 0,3 0-744 0 0,14 1-816 0 0,-22-3 964 0 0,1-1-1 0 0,1 0 1 0 0,15-1-148 0 0,-9-1 490 0 0,-10-1-432 0 0,0 0 0 0 0,16-2-58 0 0,40-3 0 0 0,-67 5 0 0 0,3-1 0 0 0,0-1 0 0 0,0 1 0 0 0,0-1 0 0 0,-1-1 0 0 0,1 1 0 0 0,-1-1 0 0 0,0 0 0 0 0,2-2 0 0 0,10-3 0 0 0,-17 7 0 0 0,0 1 0 0 0,0-1 0 0 0,-1 0 0 0 0,1 0 0 0 0,0 0 0 0 0,0 0 0 0 0,0 0 0 0 0,-1 0 0 0 0,1 0 0 0 0,-1 0 0 0 0,1-1 0 0 0,-1 1 0 0 0,1-1 0 0 0,-1 1 0 0 0,1-2 0 0 0,7-7 0 0 0,-8 9 0 0 0,0 1 0 0 0,0-1 0 0 0,-1 0 0 0 0,1 0 0 0 0,0 1 0 0 0,-1-1 0 0 0,1 0 0 0 0,0 0 0 0 0,-1 0 0 0 0,1 0 0 0 0,-1 0 0 0 0,1 0 0 0 0,-1 0 0 0 0,0 0 0 0 0,1 0 0 0 0,-1 0 0 0 0,0 0 0 0 0,0 0 0 0 0,0 0 0 0 0,0 0 0 0 0,0-1 0 0 0,0 0 0 0 0,0-1 0 0 0,0 1 0 0 0,0-1 0 0 0,0 1 0 0 0,-1-1 0 0 0,1 1 0 0 0,-1-1 0 0 0,0 1 0 0 0,0 0 0 0 0,-1-3 0 0 0,1 4 0 0 0,0 0 0 0 0,1 0 0 0 0,-1-1 0 0 0,0 1 0 0 0,0 0 0 0 0,0 0 0 0 0,0 0 0 0 0,-1 1 0 0 0,1-1 0 0 0,0 0 0 0 0,0 0 0 0 0,-1 1 0 0 0,1-1 0 0 0,0 0 0 0 0,-1 1 0 0 0,1 0 0 0 0,0-1 0 0 0,-1 1 0 0 0,1 0 0 0 0,-2-1 0 0 0,-11-1 38 0 0,10 1-12 0 0,0 0-1 0 0,0 0 0 0 0,0 0 1 0 0,0 1-1 0 0,0 0 0 0 0,0 0 0 0 0,0 0 1 0 0,-1 0-1 0 0,1 1 0 0 0,0-1 1 0 0,0 1-1 0 0,0 0 0 0 0,0 0 0 0 0,0 1 1 0 0,1-1-1 0 0,-5 3-25 0 0,2 0 116 0 0,0 1 0 0 0,0 0 0 0 0,0 0 0 0 0,1 1 0 0 0,0-1 0 0 0,0 1 0 0 0,0 1 0 0 0,1-1 1 0 0,0 0-1 0 0,0 1 0 0 0,0 0 0 0 0,1 0 0 0 0,0 0 0 0 0,1 1 0 0 0,-1 1-116 0 0,0 1-12 0 0,1 0-1 0 0,0 0 1 0 0,0 0 0 0 0,1 0-1 0 0,1 1 1 0 0,0-1 0 0 0,0 0-1 0 0,1 1 1 0 0,0-1 0 0 0,0 0-1 0 0,2 1 13 0 0,-3-8 2 0 0,1 0 0 0 0,0 0 0 0 0,0 0 0 0 0,0-1 0 0 0,0 1 0 0 0,0 0 0 0 0,1 0 0 0 0,-1-1 0 0 0,1 1 0 0 0,0-1 0 0 0,0 1 0 0 0,0-1 0 0 0,0 0 0 0 0,0 0 0 0 0,0 0-1 0 0,1 0 1 0 0,-1 0 0 0 0,1 0 0 0 0,-1-1 0 0 0,1 1 0 0 0,0-1 0 0 0,-1 0 0 0 0,1 1 0 0 0,0-1 0 0 0,0-1 0 0 0,0 1 0 0 0,0 0 0 0 0,0-1 0 0 0,0 1 0 0 0,0-1 0 0 0,0 0 0 0 0,0 0 0 0 0,0 0-1 0 0,0-1 1 0 0,0 1 0 0 0,0-1 0 0 0,2 0-2 0 0,23-8 959 0 0,-18 7-840 0 0,-1-1 1 0 0,1 0-1 0 0,-1-1 0 0 0,1 0 0 0 0,-1 0 0 0 0,0-1 0 0 0,-1 0 0 0 0,7-6-119 0 0,6-7-646 0 0,-2-1 1 0 0,0-1-1 0 0,-1-1 646 0 0,18-20-433 0 0,-28 31-42 0 0,-6 7 289 0 0,1 0 0 0 0,-1 0 1 0 0,1 1-1 0 0,0-1 0 0 0,-1 1 0 0 0,3-2 186 0 0,-5 4 0 0 0,0 0-1 0 0,1 0 1 0 0,-1-1-1 0 0,0 1 1 0 0,0 0-1 0 0,1 0 0 0 0,-1 0 1 0 0,0 0-1 0 0,1 0 1 0 0,-1-1-1 0 0,0 1 0 0 0,1 0 1 0 0,-1 0-1 0 0,0 0 1 0 0,1 0-1 0 0,-1 0 1 0 0,0 0-1 0 0,1 0 0 0 0,-1 0 1 0 0,0 0-1 0 0,1 0 1 0 0,-1 0-1 0 0,1 1 0 0 0,-1-1 1 0 0,0 0-1 0 0,0 0 1 0 0,1 0-1 0 0,-1 0 1 0 0,0 0-1 0 0,1 1 1 0 0,1 2 1 0 0,4 5-3 0 0,-1 1-1 0 0,0 0 0 0 0,0 0 0 0 0,0 0 0 0 0,-2 1 0 0 0,1-1 0 0 0,-1 1 1 0 0,2 7 2 0 0,11 31 424 0 0,-7-23 569 0 0,-6-16-882 0 0,0-1 1 0 0,0 0-1 0 0,1 0 1 0 0,0-1 0 0 0,0 1-1 0 0,1-1-111 0 0,3 0 1536 0 0,-2-10-953 0 0,1-18-808 0 0,-2 6 307 0 0,-1 8-82 0 0,-1-1 0 0 0,0 1 0 0 0,-1-1 0 0 0,0 0 0 0 0,0 1 0 0 0,0-6 0 0 0,-1 5 0 0 0,1-1 0 0 0,0 1 0 0 0,0 0 0 0 0,1 0 0 0 0,2-3 0 0 0,20-40-401 0 0,-24 50 312 0 0,0-1-1 0 0,0 0 1 0 0,1 1-1 0 0,-1 0 1 0 0,1-1-1 0 0,-1 1 1 0 0,1 0-1 0 0,-1-1 1 0 0,1 1-1 0 0,0 0 1 0 0,0 0 0 0 0,-1 0-1 0 0,1 1 1 0 0,0-1-1 0 0,1 0 90 0 0,0 0-25 0 0,-1 0 0 0 0,1 0 1 0 0,0 0-1 0 0,0 1 0 0 0,0-1 0 0 0,0 1 0 0 0,0-1 0 0 0,0 1 0 0 0,-1 0 0 0 0,2 1 25 0 0,-1 0 0 0 0,0 0 0 0 0,0 0 0 0 0,0 0 0 0 0,0 1 0 0 0,0-1 0 0 0,0 1 0 0 0,-1 0 0 0 0,1 0 0 0 0,0 0 0 0 0,19 12 0 0 0,92 45 0 0 0,-80-41 0 0 0,-25-13 0 0 0,0 0 0 0 0,1 0 0 0 0,-1-1 0 0 0,11 3 0 0 0,-16-6-26 0 0,0 0 0 0 0,1 0 0 0 0,-1-1 0 0 0,1 0 0 0 0,-1 0 0 0 0,1 0 0 0 0,3 0 26 0 0,-4-1-532 0 0,1 0 0 0 0,-1 0 0 0 0,0 0 0 0 0,1-1-1 0 0,-1 1 1 0 0,0-1 0 0 0,0 0 0 0 0,0 0 0 0 0,0-1 0 0 0,-1 1-1 0 0,1-1 1 0 0,-1 0 0 0 0,1 0 0 0 0,-1 0 0 0 0,0 0 0 0 0,0 0-1 0 0,0-1 1 0 0,2-3 532 0 0,8-13-2046 0 0</inkml:trace>
  <inkml:trace contextRef="#ctx0" brushRef="#br0" timeOffset="10453.215">8867 1810 13824 0 0,'-2'-1'59'0'0,"0"-1"0"0"0,0 0 0 0 0,0 1 0 0 0,0-1 0 0 0,0 1 0 0 0,0 0 0 0 0,-1 0 0 0 0,1 0 0 0 0,0 0 0 0 0,-1 0 0 0 0,1 0 0 0 0,0 1 0 0 0,-1-1 0 0 0,1 1 0 0 0,-1 0 0 0 0,1 0 0 0 0,-1 0 0 0 0,1 0 0 0 0,-1 0 0 0 0,1 0 0 0 0,0 0 0 0 0,-1 1 0 0 0,1-1 0 0 0,-1 1 0 0 0,1 0 0 0 0,0 0 0 0 0,-1 0 0 0 0,1 0 0 0 0,0 0 0 0 0,0 0 0 0 0,0 1 0 0 0,0-1 1 0 0,-2 2-60 0 0,-9 8 855 0 0,11-10-813 0 0,0 1-1 0 0,0-1 1 0 0,0 0-1 0 0,0 1 1 0 0,0 0-1 0 0,1-1 1 0 0,-1 1 0 0 0,1 0-1 0 0,-1 0 1 0 0,1 0-1 0 0,0 0 1 0 0,-1 0 0 0 0,1 0-1 0 0,0 0 1 0 0,1 1-1 0 0,-1-1 1 0 0,0 0-1 0 0,0 1-41 0 0,1 2 18 0 0,-1 0-1 0 0,1 1 0 0 0,0-1 0 0 0,0 0 0 0 0,0 0 0 0 0,0 0 0 0 0,1 0 0 0 0,1 4-17 0 0,13 41 1349 0 0,-6-26-803 0 0,-5-11-542 0 0,2-1-1 0 0,0 0 0 0 0,0 0 0 0 0,4 4-3 0 0,7 14 75 0 0,5 9 1736 0 0,-22-39-1808 0 0,0 0 0 0 0,0 1 0 0 0,0-1 0 0 0,0 1 0 0 0,0-1 0 0 0,0 0 0 0 0,1 1 0 0 0,-1-1 0 0 0,0 1 0 0 0,0-1 0 0 0,0 1 0 0 0,-1-1 0 0 0,1 0 0 0 0,0 1 1 0 0,0-1-1 0 0,0 1 0 0 0,0-1 0 0 0,0 0 0 0 0,0 1 0 0 0,-1-1 0 0 0,1 1 0 0 0,0-1 0 0 0,0 0 0 0 0,-1 1 0 0 0,1-1 0 0 0,0 0 0 0 0,0 1 0 0 0,-1-1 0 0 0,1 0 0 0 0,0 0 0 0 0,-1 1 0 0 0,1-1 0 0 0,0 0 0 0 0,-1 0 0 0 0,1 1 0 0 0,-1-1 0 0 0,1 0 0 0 0,0 0 0 0 0,-1 0 0 0 0,1 0 0 0 0,-1 0 0 0 0,1 0 0 0 0,0 0 0 0 0,-1 0 1 0 0,1 0-1 0 0,-1 0 0 0 0,1 0 0 0 0,-1 0 0 0 0,1 0 0 0 0,-1 0-3 0 0,0 0 13 0 0,-68 17 1155 0 0,61-16-1234 0 0,0 1 0 0 0,0-1 0 0 0,-6-1 66 0 0,-6 2-174 0 0,18-2 118 0 0,0 0-1 0 0,1 0 1 0 0,-1 0-1 0 0,0 0 1 0 0,1-1-1 0 0,-1 1 1 0 0,1 0-1 0 0,-1-1 1 0 0,0 1-1 0 0,1-1 1 0 0,-1 0-1 0 0,1 1 1 0 0,-1-1 0 0 0,1 0-1 0 0,0 0 1 0 0,-1 0-1 0 0,1 0 1 0 0,0 0-1 0 0,0 0 1 0 0,-1 0-1 0 0,1-1 1 0 0,-1 0 56 0 0,0 0-351 0 0,1 1-625 0 0,1-1-1135 0 0,0-4-4372 0 0</inkml:trace>
  <inkml:trace contextRef="#ctx0" brushRef="#br0" timeOffset="10733.311">8985 1911 15664 0 0,'16'0'1571'0'0,"-13"1"-1512"0"0,-1 0-1 0 0,0 0 0 0 0,1 0 0 0 0,-1 0 0 0 0,0 1 1 0 0,0-1-1 0 0,0 1 0 0 0,0-1 0 0 0,-1 1 0 0 0,1 0 0 0 0,0-1 1 0 0,-1 1-1 0 0,1 0 0 0 0,-1 0 0 0 0,1 0 0 0 0,-1 1 0 0 0,0 0-58 0 0,2 3 419 0 0,0 1-1 0 0,-1 0 1 0 0,1 0-1 0 0,-1 6-418 0 0,1-1 363 0 0,1 2 299 0 0,-2-1-1 0 0,0 1 1 0 0,-1-1 0 0 0,0 1 0 0 0,-1 4-662 0 0,6 62 1997 0 0,-9-63-2023 0 0,3-16-112 0 0,0-1-43 0 0,0 0-10 0 0,0 0-134 0 0,0 0-560 0 0,-2-7-2682 0 0,1-3-3903 0 0</inkml:trace>
  <inkml:trace contextRef="#ctx0" brushRef="#br0" timeOffset="11007.564">9313 1611 8752 0 0,'4'-1'441'0'0,"1"0"0"0"0,-1 1 1 0 0,0-1-1 0 0,1 1 0 0 0,-1 0 1 0 0,1 1-1 0 0,1-1-441 0 0,-4 1 492 0 0,1 0 0 0 0,-1 0 0 0 0,1 1 0 0 0,-1-1 1 0 0,0 0-1 0 0,0 1 0 0 0,0 0 0 0 0,0-1 0 0 0,0 1 0 0 0,0 0 0 0 0,0 0 0 0 0,0 0 0 0 0,-1 0 0 0 0,1 0 1 0 0,-1 1-493 0 0,23 38 1287 0 0,-17-27-1207 0 0,-1-2 86 0 0,-1 1-1 0 0,0 0 1 0 0,-1 0-1 0 0,-1 0 1 0 0,1 1-166 0 0,9 34 424 0 0,-10-41-357 0 0,2 7 216 0 0,0 0-1 0 0,-1 0 1 0 0,0 0-1 0 0,0 8-282 0 0,1 14 180 0 0,-2-21-136 0 0,-1 0 0 0 0,-1 0 0 0 0,0-1 0 0 0,0 1 0 0 0,-2 0 0 0 0,0 0 0 0 0,-1 2-44 0 0,2-16-12 0 0,-1 0-1 0 0,1 0 0 0 0,-1 0 1 0 0,0 0-1 0 0,1 0 1 0 0,-1 0-1 0 0,0 0 0 0 0,0 0 1 0 0,0-1-1 0 0,1 1 0 0 0,-1 0 1 0 0,0 0-1 0 0,0-1 1 0 0,0 1-1 0 0,0-1 0 0 0,0 1 1 0 0,0-1-1 0 0,0 1 0 0 0,-1-1 1 0 0,1 1 12 0 0,-28 7-453 0 0,20-6 318 0 0,-19 1-1663 0 0,13-3 156 0 0</inkml:trace>
  <inkml:trace contextRef="#ctx0" brushRef="#br0" timeOffset="11603.918">9097 1944 14224 0 0,'0'0'29'0'0,"0"-1"0"0"0,0 1 0 0 0,-1 0 0 0 0,1-1 1 0 0,0 1-1 0 0,0-1 0 0 0,0 1 0 0 0,0 0 0 0 0,0-1 1 0 0,0 1-1 0 0,-1-1 0 0 0,1 1 0 0 0,0 0 0 0 0,0-1 1 0 0,0 1-1 0 0,1-1 0 0 0,-1 1 0 0 0,0-1 0 0 0,0 1 1 0 0,0 0-1 0 0,0-1 0 0 0,0 1 0 0 0,0-1 0 0 0,1 1 1 0 0,-1 0-1 0 0,0-1 0 0 0,0 1 0 0 0,0 0 0 0 0,1-1 0 0 0,-1 1 1 0 0,0 0-1 0 0,1-1 0 0 0,-1 1 0 0 0,0 0 0 0 0,1 0 1 0 0,-1-1-1 0 0,0 1 0 0 0,1 0 0 0 0,-1 0 0 0 0,0 0 1 0 0,1 0-1 0 0,-1-1 0 0 0,1 1 0 0 0,-1 0 0 0 0,0 0 1 0 0,1 0-1 0 0,-1 0 0 0 0,1 0 0 0 0,-1 0 0 0 0,0 0 1 0 0,1 0-30 0 0,7-2 57 0 0,14-5-102 0 0,-7 2 437 0 0,0 1 1 0 0,0 0-1 0 0,0 1 0 0 0,1 1 0 0 0,13-1-392 0 0,78-2 1320 0 0,-2 0-516 0 0,98 5 1269 0 0,-198-1-2034 0 0,-3 1-24 0 0,0 0 0 0 0,0 0 0 0 0,-1 1 0 0 0,1-1 1 0 0,0 0-1 0 0,0 0 0 0 0,-1 1 0 0 0,1-1 0 0 0,0 1 0 0 0,-1 0 1 0 0,2 0-16 0 0,-2-1-1 0 0,-1 0 1 0 0,0 1-1 0 0,1-1 0 0 0,-1 0 1 0 0,0 1-1 0 0,1-1 1 0 0,-1 1-1 0 0,0-1 0 0 0,1 0 1 0 0,-1 1-1 0 0,0-1 1 0 0,0 1-1 0 0,1-1 1 0 0,-1 1-1 0 0,0-1 0 0 0,0 0 1 0 0,0 1-1 0 0,0-1 1 0 0,0 1-1 0 0,0-1 1 0 0,0 1-1 0 0,0-1 0 0 0,0 1 1 0 0,0-1-1 0 0,0 1 1 0 0,0-1-1 0 0,0 1 1 0 0,0-1-1 0 0,0 1 0 0 0,0-1 1 0 0,0 1-1 0 0,-1-1 1 0 0,1 1 0 0 0,-6 15-329 0 0,5-15 307 0 0,-4 7 99 0 0,0 0-1 0 0,0 0 0 0 0,-1-1 1 0 0,0 0-1 0 0,-3 2-76 0 0,1-1-128 0 0,1 0-1 0 0,0 1 1 0 0,1 0-1 0 0,-1 0 129 0 0,4 0-36 0 0,3-9 36 0 0,0 0 0 0 0,0 1 0 0 0,0-1 0 0 0,-1 0 0 0 0,1 0 0 0 0,0 1 0 0 0,0-1 0 0 0,0 0 0 0 0,0 1 0 0 0,0-1 0 0 0,0 0 0 0 0,0 1 0 0 0,0-1 0 0 0,0 0 0 0 0,0 1 0 0 0,0-1 0 0 0,0 0 0 0 0,0 1 0 0 0,0-1 0 0 0,0 0 0 0 0,0 1 0 0 0,0-1 0 0 0,0 0 0 0 0,0 0 0 0 0,1 1 0 0 0,-1-1 0 0 0,0 0 0 0 0,0 1 0 0 0,0-1 0 0 0,1 0 0 0 0,-1 0 0 0 0,0 1 0 0 0,0-1 0 0 0,0 0 0 0 0,1 0 0 0 0,-1 0 0 0 0,0 1 0 0 0,1-1 0 0 0,-1 0 0 0 0,0 0 0 0 0,0 0 0 0 0,1 0 0 0 0,-1 0 0 0 0,0 0 0 0 0,1 1 0 0 0,-1-1 0 0 0,0 0 0 0 0,1 0 0 0 0,-1 0 0 0 0,0 0 0 0 0,1 0 0 0 0,-1 0 0 0 0,3 1 47 0 0,0 0 0 0 0,1 0 0 0 0,-1 0 0 0 0,0 0-1 0 0,1 0 1 0 0,-1-1 0 0 0,0 0 0 0 0,1 1 0 0 0,-1-1 0 0 0,1 0-1 0 0,-1-1 1 0 0,1 1 0 0 0,-1-1 0 0 0,0 1 0 0 0,1-1-1 0 0,-1 0 1 0 0,0 0 0 0 0,0-1 0 0 0,2 0-47 0 0,8-5-66 0 0,1 0 1 0 0,-1-1-1 0 0,-1 0 1 0 0,0-1 65 0 0,15-10-652 0 0,10-13 652 0 0,-29 27 0 0 0,4-3 0 0 0,1 0 0 0 0,10-3 0 0 0,-19 9 0 0 0,0 0 0 0 0,0 1 0 0 0,0 0 0 0 0,0 0 0 0 0,0 0 0 0 0,1 0 0 0 0,-1 1 0 0 0,0-1 0 0 0,0 1 0 0 0,1 0 0 0 0,3 1 0 0 0,-7-1 0 0 0,1 1 0 0 0,0 0 0 0 0,-1-1 0 0 0,1 1 0 0 0,-1 0 0 0 0,1 0 0 0 0,-1 0 0 0 0,1 0 0 0 0,-1 0 0 0 0,0 0 0 0 0,1 0 0 0 0,-1 0 0 0 0,0 1 0 0 0,0-1 0 0 0,0 0 0 0 0,0 1 0 0 0,0-1 0 0 0,0 1 0 0 0,0-1 0 0 0,0 2 0 0 0,2 4 0 0 0,0 0 0 0 0,-1 0 0 0 0,0 0 0 0 0,0 2 0 0 0,0-3 0 0 0,2 9 0 0 0,0-1 0 0 0,-2 0 0 0 0,0 1 0 0 0,0 0 0 0 0,-1-1 0 0 0,-1 4 0 0 0,0 45 17 0 0,0-35 203 0 0,-1-1-1 0 0,-2 18-219 0 0,-29 134 1534 0 0,29-165-1533 0 0,-2 0 1 0 0,0-1 0 0 0,-1 0 0 0 0,0 0 0 0 0,-1-1-1 0 0,-8 12-1 0 0,13-20 44 0 0,-1-1 0 0 0,0 1 0 0 0,0-1-1 0 0,0 0 1 0 0,-1 0 0 0 0,1 0 0 0 0,-1-1-1 0 0,1 1 1 0 0,-1-1 0 0 0,0 0 0 0 0,0 0-1 0 0,0 0 1 0 0,0 0 0 0 0,0-1 0 0 0,-1 0-1 0 0,1 0 1 0 0,0 0 0 0 0,-1 0 0 0 0,1-1-1 0 0,-4 1-43 0 0,-12-1 279 0 0,1 0-1 0 0,0-1 0 0 0,0-2 1 0 0,-6 0-279 0 0,6 0 51 0 0,-11-2-51 0 0,1-2 0 0 0,-1 0 0 0 0,1-2 0 0 0,-17-8 0 0 0,23 5 509 0 0,12 2-2199 0 0,7 1-6303 0 0,4 2 912 0 0</inkml:trace>
  <inkml:trace contextRef="#ctx0" brushRef="#br0" timeOffset="12123.618">11253 1558 17503 0 0,'2'-1'96'0'0,"-1"0"-1"0"0,1-1 0 0 0,-1 1 0 0 0,0 0 0 0 0,0 0 1 0 0,0-1-1 0 0,1 1 0 0 0,-1-1 0 0 0,-1 1 0 0 0,1-1 1 0 0,0 1-1 0 0,0-1 0 0 0,0 0 0 0 0,-1 1 0 0 0,1-1 1 0 0,-1 0-1 0 0,1 1 0 0 0,-1-1 0 0 0,0 0 0 0 0,0-1-95 0 0,0 2 1 0 0,1 1-1 0 0,-1-1 1 0 0,0 0-1 0 0,0 0 1 0 0,0 0-1 0 0,-1 0 1 0 0,1 0-1 0 0,0 0 1 0 0,0 1-1 0 0,0-1 1 0 0,-1 0-1 0 0,1 0 1 0 0,0 0-1 0 0,-1 0 0 0 0,1 1 1 0 0,-1-1-1 0 0,1 0 1 0 0,-1 1-1 0 0,1-1 1 0 0,-1 0-1 0 0,1 1 1 0 0,-1-1-1 0 0,0 0 1 0 0,1 1-1 0 0,-1-1 1 0 0,0 1-1 0 0,1-1 1 0 0,-1 1-1 0 0,0 0 1 0 0,0-1-1 0 0,0 1 0 0 0,1 0 1 0 0,-1-1-1 0 0,0 1 1 0 0,0 0-1 0 0,0 0 1 0 0,-1 0-1 0 0,-1-1 0 0 0,-1 0-1 0 0,0 1 1 0 0,0-1 0 0 0,0 1 0 0 0,0 0 0 0 0,0 0-1 0 0,-2 1 1 0 0,-8 2 116 0 0,0 0-1 0 0,0 2 0 0 0,0-1 1 0 0,1 2-1 0 0,0 0 0 0 0,0 0 1 0 0,0 1-1 0 0,1 1 1 0 0,0 0-1 0 0,0 1 0 0 0,1 0 1 0 0,0 1-1 0 0,0 0 0 0 0,-6 9-115 0 0,5-5 226 0 0,1 1-1 0 0,0 1 1 0 0,1 0-1 0 0,0 1 1 0 0,1-1 0 0 0,1 2-1 0 0,1-1 1 0 0,1 1-1 0 0,0 0 1 0 0,1 1-1 0 0,1 1-225 0 0,-1 2 0 0 0,1 0 0 0 0,2 0 0 0 0,0 0 0 0 0,1 0 0 0 0,1 0 0 0 0,1 3 0 0 0,43 285 0 0 0,-43-304-28 0 0,0 1-1 0 0,0-1 0 0 0,-1 0 1 0 0,1 1-1 0 0,-1-1 0 0 0,-1 1 1 0 0,1-1-1 0 0,-1 0 0 0 0,-1 1 1 0 0,1-1-1 0 0,-1 0 0 0 0,0 0 1 0 0,0 0-1 0 0,-1 0 29 0 0,2-4-116 0 0,1-1 0 0 0,-1 0 0 0 0,0 0 0 0 0,0 0 0 0 0,0 0 0 0 0,0 0 0 0 0,0 0 0 0 0,0 0-1 0 0,0 0 1 0 0,0 0 0 0 0,0 0 0 0 0,-1 0 116 0 0,-8 2-5740 0 0,-4-2-1141 0 0</inkml:trace>
  <inkml:trace contextRef="#ctx0" brushRef="#br0" timeOffset="12892.538">10542 1986 15664 0 0,'0'-4'156'0'0,"0"1"0"0"0,0 0 0 0 0,0 0 1 0 0,0 0-1 0 0,1 0 0 0 0,0 0 1 0 0,-1 0-1 0 0,1 0 0 0 0,1-2-156 0 0,-1 4 18 0 0,0-1-1 0 0,0 1 0 0 0,0 0 1 0 0,0-1-1 0 0,0 1 1 0 0,1 0-1 0 0,-1 0 0 0 0,0 0 1 0 0,1 0-1 0 0,-1 0 1 0 0,0 0-1 0 0,1 0 0 0 0,-1 0 1 0 0,1 1-1 0 0,0-1 1 0 0,-1 1-1 0 0,1-1 0 0 0,1 1-17 0 0,14-5 0 0 0,1 2 0 0 0,-1 1 0 0 0,1 0 0 0 0,0 1 0 0 0,8 1 0 0 0,93 8 0 0 0,-56-3 0 0 0,261 4 71 0 0,-268-10 586 0 0,0-2-1 0 0,-1-3 0 0 0,24-7-656 0 0,-65 9-97 0 0,1-1 0 0 0,-1 0-1 0 0,0-1 1 0 0,0 0 0 0 0,0-2-1 0 0,-1 1 1 0 0,0-2 0 0 0,-1 1-1 0 0,11-11 98 0 0,-16 12-278 0 0,0 1-1 0 0,-1-1 0 0 0,0-1 0 0 0,0 1 0 0 0,-1-1 0 0 0,1 0 0 0 0,-2 0 0 0 0,1 0 0 0 0,-1-1 0 0 0,-1 0 1 0 0,2-4 278 0 0,-3 8-48 0 0,0-2-262 0 0,1 0 0 0 0,-1-1-1 0 0,0 1 1 0 0,-1-1 0 0 0,0 1 310 0 0,0 5 46 0 0,-1 1-1 0 0,0 0 1 0 0,0 0-1 0 0,0 0 1 0 0,0 0-1 0 0,0 0 1 0 0,0 0-1 0 0,0-1 1 0 0,0 1 0 0 0,0 0-1 0 0,-1 0 1 0 0,1 0-1 0 0,0 0 1 0 0,-1 0-1 0 0,1 0 1 0 0,-1 0-1 0 0,1 0 1 0 0,-1 0-1 0 0,1 0 1 0 0,-1 0 0 0 0,0 0-1 0 0,1 0 1 0 0,-1 0-1 0 0,0 1 1 0 0,0-1-1 0 0,0 0 1 0 0,0 1-1 0 0,0-1 1 0 0,0 0 0 0 0,0 1-1 0 0,0-1 1 0 0,0 1-1 0 0,0-1 1 0 0,0 1-1 0 0,0 0 1 0 0,-1-1-46 0 0,1 1 40 0 0,0 0 1 0 0,0 0-1 0 0,0 0 1 0 0,0 0 0 0 0,0 0-1 0 0,0 0 1 0 0,0 1-1 0 0,0-1 1 0 0,0 0-1 0 0,0 0 1 0 0,0 1-1 0 0,0-1 1 0 0,0 1-1 0 0,0-1 1 0 0,0 1-1 0 0,0-1 1 0 0,1 1-1 0 0,-1-1 1 0 0,0 1-1 0 0,0 0 1 0 0,0 0 0 0 0,1-1-1 0 0,-1 1 1 0 0,0 0-1 0 0,1 0 1 0 0,-1 0-1 0 0,1 0 1 0 0,-1-1-1 0 0,1 1 1 0 0,0 0-1 0 0,-1 0 1 0 0,1 0-1 0 0,-1 1-40 0 0,-7 12 912 0 0,4-9-819 0 0,-1 0 0 0 0,1 1 0 0 0,0-1 0 0 0,1 1 0 0 0,-1 0 0 0 0,1 0 0 0 0,0 0 0 0 0,1 1 0 0 0,-3 5-93 0 0,-9 34-352 0 0,-5 7 352 0 0,-1 3 1003 0 0,6-15-795 0 0,3-10-331 0 0,-7 31 123 0 0,16-52 126 0 0,0 0 0 0 0,0 0 1 0 0,2 0-1 0 0,-1 0 1 0 0,1 0-1 0 0,0 1 1 0 0,1-1-1 0 0,1 4-126 0 0,-1-11 100 0 0,0 0 0 0 0,0 0 0 0 0,0 0 1 0 0,0 0-1 0 0,0 0 0 0 0,0-1 0 0 0,1 1 0 0 0,-1 0 0 0 0,1-1 0 0 0,0 1 0 0 0,0 0-100 0 0,-1-3 2 0 0,-1 1 0 0 0,0-1 0 0 0,0 1-1 0 0,1 0 1 0 0,-1-1 0 0 0,0 0-1 0 0,1 1 1 0 0,-1-1 0 0 0,1 1 0 0 0,-1-1-1 0 0,1 1 1 0 0,-1-1 0 0 0,1 0 0 0 0,-1 1-1 0 0,1-1 1 0 0,-1 0 0 0 0,1 0-1 0 0,-1 1 1 0 0,1-1 0 0 0,-1 0 0 0 0,1 0-1 0 0,0 0 1 0 0,-1 0 0 0 0,1 1 0 0 0,-1-1-1 0 0,1 0 1 0 0,0 0-2 0 0,1-1 41 0 0,1 2 65 0 0,-1-1-1 0 0,1 0 0 0 0,0 0 0 0 0,-1-1 0 0 0,1 1 1 0 0,-1-1-1 0 0,1 1 0 0 0,-1-1 0 0 0,1 0 0 0 0,-1 0 0 0 0,0 0 1 0 0,1 0-1 0 0,-1 0 0 0 0,0 0 0 0 0,0-1 0 0 0,1 1 1 0 0,-1-2-106 0 0,13-5 171 0 0,-9 4-169 0 0,1-1 0 0 0,-1 0 0 0 0,0 0 0 0 0,-1 0 0 0 0,1 0-1 0 0,-1-1 1 0 0,0 0 0 0 0,2-4-2 0 0,5-5 1 0 0,-4 5-1 0 0,-2 1 0 0 0,1-1 0 0 0,1-4 0 0 0,-4 6 0 0 0,1 0 0 0 0,0 1 0 0 0,0-1 0 0 0,1 1 0 0 0,3-3 0 0 0,14-17-307 0 0,-20 22 122 0 0,1 1-1 0 0,-1-1 1 0 0,1 1 0 0 0,0 0-1 0 0,0 0 1 0 0,1 0-1 0 0,-1 1 1 0 0,1-1-1 0 0,1 1 186 0 0,-6 3 0 0 0,0-1-1 0 0,1 1 1 0 0,-1 0-1 0 0,0 0 1 0 0,0 0 0 0 0,1 0-1 0 0,-1 0 1 0 0,0 0-1 0 0,1 0 1 0 0,-1 0-1 0 0,0 0 1 0 0,1 0-1 0 0,-1 0 1 0 0,0 0-1 0 0,1 0 1 0 0,-1 0-1 0 0,0 0 1 0 0,0 0-1 0 0,1 0 1 0 0,-1 0-1 0 0,0 1 1 0 0,1-1-1 0 0,-1 0 1 0 0,0 0-1 0 0,0 0 1 0 0,1 0 0 0 0,-1 0-1 0 0,0 1 1 0 0,0-1-1 0 0,0 0 1 0 0,1 0-1 0 0,-1 1 1 0 0,0-1-1 0 0,0 0 1 0 0,0 0-1 0 0,0 1 1 0 0,1-1 0 0 0,2 10 2 0 0,-3-9-3 0 0,4 15 1 0 0,-1 0-1 0 0,0 15 1 0 0,-3-22 7 0 0,1 1 0 0 0,0 0 1 0 0,1 0-1 0 0,0-1 0 0 0,0 1 0 0 0,1-1 1 0 0,0 1-1 0 0,1-1 0 0 0,2 3-7 0 0,0 2 345 0 0,-5-12-256 0 0,-1 0 0 0 0,1 0-1 0 0,0 0 1 0 0,0-1 0 0 0,0 1-1 0 0,0 0 1 0 0,0 0-1 0 0,0-1 1 0 0,1 1 0 0 0,-1-1-1 0 0,1 2-88 0 0,11 10 523 0 0,-11-11-509 0 0,0 1 0 0 0,0-1-1 0 0,0 0 1 0 0,1 0 0 0 0,-1 0 0 0 0,1 0 0 0 0,2 2-14 0 0,-4-4 0 0 0,0 0 0 0 0,-1 1-1 0 0,1-1 1 0 0,0 0-1 0 0,0 0 1 0 0,0 0 0 0 0,0 0-1 0 0,0 1 1 0 0,0-1-1 0 0,0 0 1 0 0,0-1 0 0 0,-1 1-1 0 0,1 0 1 0 0,0 0-1 0 0,0 0 1 0 0,0 0-1 0 0,0-1 1 0 0,0 1 0 0 0,0-1-1 0 0,-1 1 1 0 0,1 0-1 0 0,0-1 1 0 0,0 1 0 0 0,-1-1-1 0 0,1 0 1 0 0,0 1-1 0 0,0-1 1 0 0,-1 1 0 0 0,1-1-1 0 0,-1 0 1 0 0,9-7 0 0 0,-6 6 0 0 0,-1 0 0 0 0,0-1 0 0 0,0 1 0 0 0,0 0 0 0 0,0-1 0 0 0,0 1 0 0 0,0-1 0 0 0,-1 0 0 0 0,1 1 0 0 0,-1-1 0 0 0,1-2 0 0 0,3-8 0 0 0,-2 7 0 0 0,-1 0 0 0 0,0 0 0 0 0,0-1 0 0 0,0 1 0 0 0,0-5 0 0 0,-2 7 2 0 0,1 0 0 0 0,0 1 1 0 0,0-1-1 0 0,1 0 0 0 0,-1 0 0 0 0,1 1 0 0 0,-1-1 0 0 0,2 0-2 0 0,7-21-202 0 0,-9 24 161 0 0,3-11-268 0 0,-4 12 294 0 0,0 0 0 0 0,0 0 0 0 0,0-1-1 0 0,0 1 1 0 0,0 0 0 0 0,0 0 0 0 0,0 0-1 0 0,0 0 1 0 0,1-1 0 0 0,-1 1 0 0 0,0 0-1 0 0,0 0 1 0 0,0 0 0 0 0,0 0 0 0 0,0 0-1 0 0,0 0 1 0 0,0 0 0 0 0,1-1 0 0 0,-1 1-1 0 0,0 0 1 0 0,0 0 0 0 0,0 0 0 0 0,0 0-1 0 0,0 0 1 0 0,1 0 0 0 0,-1 0 0 0 0,0 0 0 0 0,0 0-1 0 0,0 0 1 0 0,0 0 0 0 0,1 0 0 0 0,-1 0-1 0 0,0 0 1 0 0,0 0 0 0 0,0 0 0 0 0,0 0-1 0 0,1 0 1 0 0,-1 0 0 0 0,0 0 0 0 0,0 0-1 0 0,0 0 1 0 0,0 0 0 0 0,0 0 0 0 0,1 0-1 0 0,-1 0 1 0 0,0 1 0 0 0,0-1 0 0 0,0 0-1 0 0,0 0 1 0 0,0 0 0 0 0,0 0 0 0 0,1 0-1 0 0,-1 0 1 0 0,0 0 0 0 0,0 1 0 0 0,0-1-1 0 0,0 0 16 0 0,1 1-188 0 0,0 0 155 0 0,0 1-1 0 0,0-1 0 0 0,0 1 1 0 0,0 0-1 0 0,-1-1 1 0 0,1 1-1 0 0,0 0 0 0 0,-1 0 1 0 0,1 0-1 0 0,-1-1 0 0 0,1 2 34 0 0,-1-2-14 0 0,3 9 135 0 0,0-1-1 0 0,0 0 0 0 0,1 0 0 0 0,1 0 1 0 0,-1 0-1 0 0,2-1 0 0 0,-1 0 1 0 0,1 0-1 0 0,0 0 0 0 0,1-1 0 0 0,-1 1 1 0 0,2-2-1 0 0,-1 1 0 0 0,3 1-120 0 0,-5-4 22 0 0,0 0-1 0 0,0-1 1 0 0,0 1-1 0 0,0-1 0 0 0,1 0 1 0 0,0-1-1 0 0,-1 1 1 0 0,1-1-1 0 0,0 0 1 0 0,0 0-1 0 0,0-1 0 0 0,0 0 1 0 0,0 0-1 0 0,2 0-21 0 0,7-1-96 0 0,-9 1-71 0 0,1-1 1 0 0,-1 0-1 0 0,0 0 0 0 0,0-1 1 0 0,0 0-1 0 0,1 0 1 0 0,-1 0-1 0 0,0-1 0 0 0,0 1 1 0 0,0-1-1 0 0,3-3 167 0 0,4-4-1607 0 0</inkml:trace>
  <inkml:trace contextRef="#ctx0" brushRef="#br0" timeOffset="13156.846">12417 1866 17503 0 0,'-15'4'744'0'0,"11"-4"-660"0"0,0 1 0 0 0,0 0 0 0 0,0 0 0 0 0,0 1 0 0 0,0-1 0 0 0,1 1 0 0 0,-1 0 0 0 0,0 0 0 0 0,1 0 0 0 0,0 0 0 0 0,-1 1 0 0 0,1-1 0 0 0,0 1 0 0 0,0 0-84 0 0,-11 14 22 0 0,1-2 205 0 0,2 0 1 0 0,0 0-1 0 0,0 1 0 0 0,0 3-227 0 0,7-11 169 0 0,0 1 0 0 0,1-1-1 0 0,-1 1 1 0 0,2 0 0 0 0,-1 0 0 0 0,1 0 0 0 0,0 4-169 0 0,2-9 99 0 0,-1-1 0 0 0,1 1 1 0 0,0-1-1 0 0,0 0 0 0 0,1 1 1 0 0,-1-1-1 0 0,1 0 0 0 0,-1 1 1 0 0,1-1-1 0 0,0 0 0 0 0,0 0 1 0 0,1 1-1 0 0,-1-1 0 0 0,1 0 1 0 0,-1 0-1 0 0,1 0 1 0 0,0-1-1 0 0,0 1 0 0 0,0 0 1 0 0,0-1-1 0 0,2 2-99 0 0,-2-2 30 0 0,0 0 0 0 0,0 0 0 0 0,1 0 0 0 0,-1 0 0 0 0,0-1 0 0 0,1 1 0 0 0,-1-1 0 0 0,1 1 0 0 0,0-1 0 0 0,-1 0 0 0 0,1 0 0 0 0,0 0 0 0 0,0-1 0 0 0,0 1 1 0 0,0 0-1 0 0,0-1 0 0 0,0 0-30 0 0,18 3 84 0 0,-8-1-118 0 0,0-1 0 0 0,0 0 0 0 0,0-1 0 0 0,0 0 0 0 0,4-1 34 0 0,-5-1-410 0 0,0 0-1 0 0,-1-1 0 0 0,1 0 1 0 0,-1 0-1 0 0,1-1 0 0 0,-1-1 1 0 0,0 0-1 0 0,4-3 411 0 0,5-5-7530 0 0</inkml:trace>
  <inkml:trace contextRef="#ctx0" brushRef="#br0" timeOffset="13354.857">12861 1705 17503 0 0,'0'0'399'0'0,"0"0"60"0"0,0 2 21 0 0,-1 14-161 0 0,-1 0 1 0 0,-2 7-320 0 0,2-9-14 0 0,0 0 0 0 0,1 0 0 0 0,0-1-1 0 0,1 6 15 0 0,1-16 12 0 0,4 60 907 0 0,10 45-919 0 0,-12-89 447 0 0,-1 1-1 0 0,0 1 1 0 0,-2-1 0 0 0,0 0-1 0 0,-2 0 1 0 0,-2 18-447 0 0,3-35-160 0 0,0 1 0 0 0,0-1 0 0 0,0 1 0 0 0,0-1 0 0 0,-1 0 1 0 0,1 1-1 0 0,-1-1 0 0 0,0 0 0 0 0,0 0 0 0 0,0 0 0 0 0,0 0 0 0 0,-1-1 0 0 0,1 1 0 0 0,-1 0 0 0 0,0-1 160 0 0,-6 5-988 0 0</inkml:trace>
  <inkml:trace contextRef="#ctx0" brushRef="#br0" timeOffset="13855.965">12586 1958 15720 0 0,'3'1'126'0'0,"0"1"0"0"0,0-1 0 0 0,0 0 0 0 0,0 0 0 0 0,1-1 0 0 0,-1 1 0 0 0,0-1 0 0 0,0 1 0 0 0,1-1 0 0 0,-1 0 0 0 0,0 0 0 0 0,0-1 0 0 0,1 1 0 0 0,-1-1-126 0 0,14 1-14 0 0,139 4 1751 0 0,22 0-1390 0 0,-145-6 234 0 0,0-1 1 0 0,-1-1-1 0 0,11-4-581 0 0,-42 8 10 0 0,0-1 1 0 0,0 1-1 0 0,0 0 0 0 0,0 0 1 0 0,0 0-1 0 0,0 0 0 0 0,0 0 1 0 0,0 0-1 0 0,0 0 0 0 0,0 1 0 0 0,0-1 1 0 0,0 0-1 0 0,0 0 0 0 0,0 1-10 0 0,13 3 129 0 0,-12-4-61 0 0,-12 17 56 0 0,-20 18 146 0 0,24-30-256 0 0,1 1 1 0 0,-1 0-1 0 0,1 0 0 0 0,1 0 1 0 0,-1 0-1 0 0,1 1 1 0 0,0 0-1 0 0,0 0 0 0 0,1 0 1 0 0,-2 6-15 0 0,4-8-14 0 0,-1 1 1 0 0,1-1-1 0 0,1 1 1 0 0,-1-1-1 0 0,1 1 1 0 0,0 0-1 0 0,0-1 1 0 0,1 1-1 0 0,0-1 1 0 0,0 1 13 0 0,-1-4 28 0 0,0-1-1 0 0,1 0 1 0 0,-1 0-1 0 0,1 0 1 0 0,-1 1 0 0 0,1-1-1 0 0,0 0 1 0 0,-1 0-1 0 0,1 0 1 0 0,0 0-1 0 0,0 0 1 0 0,-1 0 0 0 0,1 0-1 0 0,0-1 1 0 0,0 1-1 0 0,0 0 1 0 0,0 0 0 0 0,1 0-28 0 0,0-1 6 0 0,0 1 1 0 0,-1-1-1 0 0,1 0 1 0 0,0 1-1 0 0,-1-1 0 0 0,1 0 1 0 0,-1 0-1 0 0,1 0 1 0 0,0 0-1 0 0,-1 0 1 0 0,1-1-1 0 0,0 1 1 0 0,-1-1-1 0 0,1 1 1 0 0,-1-1-1 0 0,1 1 1 0 0,-1-1-1 0 0,2 0-6 0 0,11-3 97 0 0,-12 3-86 0 0,-1 1 0 0 0,1 0 0 0 0,-1-1 0 0 0,1 1 1 0 0,0-1-1 0 0,-1 0 0 0 0,1 0 0 0 0,-1 1 0 0 0,1-1 0 0 0,-1 0 1 0 0,0 0-1 0 0,1 0 0 0 0,-1 0 0 0 0,0 0 0 0 0,1-1-11 0 0,50-69 254 0 0,-26 35-1940 0 0,10-10 1686 0 0,-29 38-180 0 0,-6 6 141 0 0,0 0-1 0 0,1 0 1 0 0,-1 0-1 0 0,1 1 1 0 0,0-1 0 0 0,-1 1-1 0 0,1-1 1 0 0,0 1 0 0 0,0 0-1 0 0,0-1 1 0 0,1 1 39 0 0,-3 1-8 0 0,1 0 1 0 0,0 1-1 0 0,0-1 0 0 0,0 0 1 0 0,0 1-1 0 0,-1-1 0 0 0,1 1 1 0 0,0-1-1 0 0,-1 1 0 0 0,1-1 0 0 0,0 1 1 0 0,-1 0-1 0 0,1-1 0 0 0,0 1 1 0 0,-1 0-1 0 0,1-1 0 0 0,-1 1 1 0 0,1 0 7 0 0,-1 0-2 0 0,4 4 67 0 0,-1 1-1 0 0,0-1 0 0 0,0 1 1 0 0,0 0-1 0 0,-1 0 1 0 0,2 5-65 0 0,-2-5 43 0 0,0-1 0 0 0,0 1-1 0 0,0 0 1 0 0,1 0 0 0 0,0-1 0 0 0,1 0 0 0 0,-1 0-1 0 0,1 1-42 0 0,3 2 103 0 0,-1 1 0 0 0,0 0-1 0 0,-1 0 1 0 0,0 1-1 0 0,-1 0 1 0 0,2 4-103 0 0,-1-2 336 0 0,0-1 0 0 0,1 0 0 0 0,0 0 0 0 0,5 7-336 0 0,-7-12 248 0 0,1 0-1 0 0,1 0 0 0 0,-1 0 1 0 0,1 0-1 0 0,0-1 0 0 0,0 0 1 0 0,0 0-1 0 0,6 3-247 0 0,-12-8 6 0 0,1 1 0 0 0,0-1 0 0 0,0 0 0 0 0,-1 1 0 0 0,1-1 0 0 0,0 0 0 0 0,0 1 0 0 0,0-1 0 0 0,0 0 0 0 0,-1 0 0 0 0,1 0 0 0 0,0 0 0 0 0,0 0 0 0 0,0 0 0 0 0,0 0 0 0 0,0 0 0 0 0,0 0 0 0 0,-1 0 0 0 0,1 0 0 0 0,0-1 0 0 0,0 1 0 0 0,0 0 0 0 0,0 0 0 0 0,-1-1 0 0 0,1 1 0 0 0,0-1 0 0 0,0 1 0 0 0,0-1-6 0 0,1-1 0 0 0,1-1 1 0 0,-1 1-1 0 0,0-1 1 0 0,0 0 0 0 0,0 0-1 0 0,2-2 0 0 0,-3 3 0 0 0,0 0-1 0 0,0 0 1 0 0,1-1-1 0 0,-1 2 1 0 0,1-1-1 0 0,-1 0 1 0 0,1 0-1 0 0,0 0 1 0 0,0 1 0 0 0,-1-1-1 0 0,1 1 1 0 0,1 0-1 0 0,0-2 1 0 0,-2 3 0 0 0,0 0 0 0 0,0 0 0 0 0,0 0 0 0 0,-1 0 0 0 0,1 1 1 0 0,0-1-1 0 0,0 0 0 0 0,0 0 0 0 0,0 0 0 0 0,-1 1 0 0 0,1-1 0 0 0,0 0 0 0 0,0 1 0 0 0,0-1 0 0 0,-1 1 0 0 0,1-1 0 0 0,0 1 0 0 0,-1-1 0 0 0,1 1 0 0 0,0-1 0 0 0,-1 1 0 0 0,1 0 0 0 0,0 0 0 0 0,-1-1 0 0 0,0 1 0 0 0,0-1-1 0 0,1 1 1 0 0,-1-1-1 0 0,0 0 1 0 0,1 1-1 0 0,-1-1 1 0 0,1 1 0 0 0,-1-1-1 0 0,0 0 1 0 0,1 1-1 0 0,-1-1 1 0 0,1 0-1 0 0,-1 0 1 0 0,1 1 0 0 0,-1-1-1 0 0,1 0 1 0 0,-1 0-1 0 0,1 0 1 0 0,-1 1-1 0 0,1-1 1 0 0,-1 0 0 0 0,1 0-1 0 0,-1 0 1 0 0,1 0-1 0 0,-1 0 1 0 0,1 0-1 0 0,-1 0 1 0 0,1 0 0 0 0,0 0-1 0 0,-1-1 1 0 0,1 1-1 0 0,-1 0 1 0 0,1 0-1 0 0,-1 0 1 0 0,1-1 0 0 0,-1 1-1 0 0,0 0 1 0 0,1 0-1 0 0,0-1 1 0 0,27-40-1452 0 0,-19 28-4412 0 0,-2-1-1979 0 0</inkml:trace>
  <inkml:trace contextRef="#ctx0" brushRef="#br0" timeOffset="14359.044">13914 1991 11976 0 0,'2'-3'277'0'0,"-1"-1"1"0"0,0 0 0 0 0,0 0-1 0 0,0 0 1 0 0,0 0 0 0 0,-1 0 0 0 0,1 0-1 0 0,-1 0 1 0 0,0 0 0 0 0,-1-1-278 0 0,1 3 403 0 0,-1 1-204 0 0,0 0 1 0 0,0-1-1 0 0,0 1 1 0 0,0 0-1 0 0,0 0 0 0 0,0 0 1 0 0,0 0-1 0 0,-1 0 1 0 0,1 1-1 0 0,0-1 1 0 0,-1 0-1 0 0,1 1 1 0 0,-1-1-1 0 0,1 1 1 0 0,-1-1-1 0 0,0 1-199 0 0,-4-1 199 0 0,-1 1 0 0 0,1 0-1 0 0,0 0 1 0 0,0 0 0 0 0,-1 1-1 0 0,1 0 1 0 0,0 1 0 0 0,0-1-1 0 0,0 1 1 0 0,0 0 0 0 0,0 1-1 0 0,1-1 1 0 0,-5 3-199 0 0,-10 7 183 0 0,1 1 1 0 0,0 0-1 0 0,-1 3-183 0 0,3-3-17 0 0,13-9 17 0 0,-1 0 0 0 0,1 0 0 0 0,0 0 0 0 0,0 1 0 0 0,0 0 0 0 0,-3 4 0 0 0,6-6 0 0 0,-1-1 0 0 0,1 0 0 0 0,0 1 0 0 0,0-1 0 0 0,-1 1 0 0 0,2 0 0 0 0,-1-1 0 0 0,0 1 0 0 0,0 0 0 0 0,1-1 0 0 0,0 1 0 0 0,-1 0 0 0 0,1 0 0 0 0,0 0 0 0 0,1 1 0 0 0,-1-2 19 0 0,0 0 1 0 0,0-1-1 0 0,1 1 0 0 0,-1-1 0 0 0,1 1 0 0 0,-1 0 0 0 0,1-1 0 0 0,-1 1 1 0 0,1-1-1 0 0,0 1 0 0 0,0-1 0 0 0,0 0 0 0 0,0 1 0 0 0,0-1 0 0 0,0 0 1 0 0,0 0-1 0 0,0 1 0 0 0,1-1 0 0 0,-1 0 0 0 0,0 0 0 0 0,1 0 0 0 0,-1-1 1 0 0,1 1-1 0 0,-1 0 0 0 0,1 0 0 0 0,-1-1 0 0 0,1 1 0 0 0,-1-1 0 0 0,1 0 1 0 0,0 1-1 0 0,-1-1 0 0 0,1 0 0 0 0,0 0 0 0 0,-1 0 0 0 0,1 0 0 0 0,0 0 1 0 0,-1 0-1 0 0,1 0-19 0 0,8-2 198 0 0,-1-1 0 0 0,0 1 1 0 0,1-2-1 0 0,-1 1 0 0 0,0-1 0 0 0,2-2-198 0 0,8-2-595 0 0,-11 4 393 0 0,-1 0 1 0 0,1 0-1 0 0,0 0 0 0 0,-1-1 1 0 0,0-1-1 0 0,6-5 202 0 0,-10 9 0 0 0,0 0 0 0 0,0 0 0 0 0,0 0 0 0 0,0 1 0 0 0,0-1 0 0 0,3 0 0 0 0,10-6 0 0 0,-12 4-13 0 0,4 11-114 0 0,-6-4 126 0 0,0 0 0 0 0,-1 0 0 0 0,0 0 0 0 0,1 0-1 0 0,-1 1 1 0 0,-1-1 0 0 0,1 0 0 0 0,0 0 0 0 0,-1 1 0 0 0,1-1-1 0 0,-1 1 2 0 0,0 0 1 0 0,0 0-1 0 0,1 0 0 0 0,0-1 0 0 0,-1 1 0 0 0,1-1 0 0 0,1 1 0 0 0,-1-1 0 0 0,1 3 0 0 0,8 16 121 0 0,-9-19-96 0 0,0 0 0 0 0,0 0 0 0 0,0 0 1 0 0,0 0-1 0 0,1 0 0 0 0,0-1 0 0 0,-1 1 0 0 0,1 0 1 0 0,0-1-1 0 0,0 1 0 0 0,1-1 0 0 0,-1 0 0 0 0,1 1-25 0 0,3 2 25 0 0,0-1-1 0 0,0 0 1 0 0,1-1-1 0 0,-1 1 1 0 0,1-1-1 0 0,0 0 1 0 0,0-1-1 0 0,0 0 1 0 0,0 0 0 0 0,0 0-1 0 0,0-1 1 0 0,0 0-1 0 0,1-1 1 0 0,-1 1-1 0 0,0-1 1 0 0,1-1-1 0 0,-1 1 1 0 0,6-2-25 0 0,0-1 182 0 0,-8 2-244 0 0,0 0-1 0 0,1 0 1 0 0,-1-1-1 0 0,0 0 1 0 0,-1 1-1 0 0,1-1 1 0 0,0-1-1 0 0,-1 1 1 0 0,1-1-1 0 0,3-3 63 0 0,1-1-657 0 0,0 0 0 0 0,-1-1 0 0 0,0 0 0 0 0,0-1-1 0 0,-1 0 1 0 0,0 0 0 0 0,2-5 657 0 0,4-9-1534 0 0</inkml:trace>
  <inkml:trace contextRef="#ctx0" brushRef="#br0" timeOffset="14724.514">14311 1697 15664 0 0,'0'0'356'0'0,"-1"2"49"0"0,-4 6-321 0 0,0 1-1 0 0,0 0 1 0 0,1 1 0 0 0,0-1-1 0 0,1 1 1 0 0,0-1 0 0 0,1 1-1 0 0,0 0 1 0 0,0 0 0 0 0,1 0 0 0 0,0 0-1 0 0,1 5-83 0 0,0 22 195 0 0,3 0 0 0 0,4 27-195 0 0,-5-52 383 0 0,1 0-1 0 0,0 0 0 0 0,1 0 0 0 0,0 0 0 0 0,5 8-382 0 0,9 15 1245 0 0,4 5-1245 0 0,-7-17 256 0 0,-14-21-184 0 0,-1-2 0 0 0,1-1-111 0 0,0 0 0 0 0,0-1-1 0 0,0 1 1 0 0,0 0-1 0 0,0 0 1 0 0,0-1 0 0 0,0 1-1 0 0,0-1 1 0 0,-1 1-1 0 0,1 0 1 0 0,0-1 0 0 0,-1 1-1 0 0,0-1 1 0 0,1 0-1 0 0,-1 0 40 0 0,0 1-42 0 0,9-29-1491 0 0,-1-1-2470 0 0,9-16 4003 0 0,-14 38-575 0 0,1 0-1 0 0,0 0 0 0 0,1 1 0 0 0,0 0 0 0 0,1 0 0 0 0,-1 0 1 0 0,4-2 575 0 0,-8 9 114 0 0,0 0 1 0 0,0 0 0 0 0,0 0 0 0 0,0 0 0 0 0,0 0 0 0 0,0 0 0 0 0,1 0-1 0 0,-1 0 1 0 0,0 1 0 0 0,0-1 0 0 0,1 0 0 0 0,-1 1 0 0 0,0-1-1 0 0,1 1 1 0 0,-1 0 0 0 0,1-1 0 0 0,-1 1 0 0 0,1 0 0 0 0,-1 0-1 0 0,0 0 1 0 0,1 0 0 0 0,-1 0 0 0 0,1 0-115 0 0,1 1 247 0 0,-1 0 0 0 0,1 0 1 0 0,-1 0-1 0 0,0 0 0 0 0,1 0 0 0 0,-1 0 1 0 0,0 1-1 0 0,0-1 0 0 0,0 1 1 0 0,0 0-1 0 0,0-1 0 0 0,1 3-247 0 0,3 2 357 0 0,-1 1-1 0 0,0 0 1 0 0,-1 0-1 0 0,1 0 0 0 0,-1 1 1 0 0,-1-1-1 0 0,3 8-356 0 0,26 85 2192 0 0,-29-90-1815 0 0,1-1-1 0 0,0 0 1 0 0,0 0-1 0 0,1 0 1 0 0,1 1-377 0 0,-6-10 2 0 0,0 0 0 0 0,0 1 0 0 0,0-1 0 0 0,0 0 0 0 0,0 0-1 0 0,0 1 1 0 0,0-1 0 0 0,1 0 0 0 0,-1 0 0 0 0,0 1 0 0 0,0-1 0 0 0,0 0 0 0 0,0 0 0 0 0,1 1 0 0 0,-1-1 0 0 0,0 0-1 0 0,0 0 1 0 0,1 0 0 0 0,-1 0 0 0 0,0 1 0 0 0,0-1 0 0 0,1 0 0 0 0,-1 0 0 0 0,0 0 0 0 0,0 0 0 0 0,1 0 0 0 0,-1 0-1 0 0,0 0 1 0 0,1 0 0 0 0,-1 0 0 0 0,0 0 0 0 0,1 0 0 0 0,-1 0 0 0 0,0 0 0 0 0,0 0 0 0 0,1 0 0 0 0,-1 0 0 0 0,0 0 0 0 0,1 0-1 0 0,-1 0 1 0 0,0 0 0 0 0,0 0 0 0 0,1 0 0 0 0,-1-1 0 0 0,0 1 0 0 0,0 0 0 0 0,1 0 0 0 0,-1 0 0 0 0,0 0 0 0 0,0-1-1 0 0,0 1 1 0 0,1 0 0 0 0,-1 0-2 0 0,19-6-2718 0 0,-10 1-4787 0 0</inkml:trace>
  <inkml:trace contextRef="#ctx0" brushRef="#br0" timeOffset="14922.151">14841 1753 17503 0 0,'0'0'384'0'0,"0"0"88"0"0,-3 0 8 0 0,-3 0 8 0 0,-1 0-392 0 0,7 0-96 0 0,0 0 0 0 0,0 0 0 0 0,0 0 0 0 0,-2 2-144 0 0,-2 6 32 0 0,1 1 8 0 0,1 2-384 0 0,-2-3-80 0 0,8 1-8 0 0,-2-1-8 0 0,1-2-1071 0 0,3 2-209 0 0</inkml:trace>
  <inkml:trace contextRef="#ctx0" brushRef="#br0" timeOffset="15439.35">15125 1911 1840 0 0,'0'0'83'0'0,"-5"0"10"0"0,-18 3 1932 0 0,0 1-1 0 0,0 1 1 0 0,0 1-1 0 0,1 1 1 0 0,-1 1 0 0 0,2 1-1 0 0,-1 1 1 0 0,-8 6-2025 0 0,23-11 76 0 0,-11 6 225 0 0,2 0 0 0 0,0 1-1 0 0,-2 2-300 0 0,15-11 44 0 0,0 0-1 0 0,0 0 0 0 0,0 0 0 0 0,0 0 0 0 0,1 0 0 0 0,-1 0 0 0 0,1 1 0 0 0,0-1 0 0 0,-1 3-43 0 0,2 1 11 0 0,1-6 292 0 0,13 13 1094 0 0,-10-13-1397 0 0,1 0-1 0 0,0 0 1 0 0,-1 0-1 0 0,1 0 1 0 0,-1 0 0 0 0,1-1-1 0 0,0 1 1 0 0,0-1-1 0 0,-1 0 1 0 0,1 0-1 0 0,0-1 1 0 0,0 1 0 0 0,1-1 0 0 0,5-1 48 0 0,-1 0 1 0 0,0-1 0 0 0,0 0-1 0 0,7-3-48 0 0,0-3-11 0 0,-1 0 0 0 0,0-1 0 0 0,5-4 11 0 0,-7 5-70 0 0,0 0 1 0 0,0 1-1 0 0,1 0 0 0 0,13-5 70 0 0,-15 8-57 0 0,1 1 0 0 0,0 1 0 0 0,0 0 0 0 0,0 0 0 0 0,1 1 0 0 0,-1 1-1 0 0,3 0 58 0 0,-15 1-6 0 0,-1 1 0 0 0,1-1 0 0 0,-1 0 0 0 0,1 1 0 0 0,-1-1 0 0 0,1 0 0 0 0,-1 1 0 0 0,1-1 0 0 0,-1 1 0 0 0,0-1 0 0 0,1 1 0 0 0,-1-1 0 0 0,0 1 0 0 0,1-1 0 0 0,-1 1 0 0 0,0-1 0 0 0,0 1 0 0 0,1 0 0 0 0,-1-1 0 0 0,0 1-1 0 0,0-1 1 0 0,0 1 0 0 0,0 0 0 0 0,0 0 6 0 0,0 0-15 0 0,1 2 7 0 0,0-1 1 0 0,0 0-1 0 0,-1 0 0 0 0,0 1 0 0 0,1-1 0 0 0,-1 0 0 0 0,0 1 0 0 0,0-1 1 0 0,0 0-1 0 0,0 1 0 0 0,-1-1 0 0 0,1 0 0 0 0,0 1 0 0 0,-1-1 0 0 0,0 0 0 0 0,0 0 1 0 0,1 0-1 0 0,-1 1 0 0 0,-1-1 0 0 0,1 0 0 0 0,0 0 8 0 0,-24 61 247 0 0,21-54-157 0 0,1 1 0 0 0,0-1 0 0 0,0 0 1 0 0,1 1-1 0 0,-1 6-90 0 0,-4 17 415 0 0,6-18-119 0 0,1-15-288 0 0,0 0-1 0 0,0 0 1 0 0,0 0 0 0 0,0 0 0 0 0,0 1 0 0 0,0-1 0 0 0,0 0-1 0 0,0 0 1 0 0,0 0 0 0 0,0 0 0 0 0,0 1 0 0 0,0-1 0 0 0,0 0-1 0 0,0 0 1 0 0,0 0 0 0 0,0 0 0 0 0,0 0 0 0 0,0 1 0 0 0,0-1 0 0 0,1 0-1 0 0,-1 0 1 0 0,0 0 0 0 0,0 0 0 0 0,0 0 0 0 0,0 0 0 0 0,0 1-1 0 0,0-1 1 0 0,1 0 0 0 0,-1 0 0 0 0,0 0 0 0 0,0 0 0 0 0,0 0-1 0 0,0 0 1 0 0,0 0 0 0 0,1 0 0 0 0,-1 0 0 0 0,0 0 0 0 0,0 0-1 0 0,0 0 1 0 0,0 0 0 0 0,1 0 0 0 0,-1 0 0 0 0,0 0 0 0 0,0 0 0 0 0,0 0-1 0 0,0 0 1 0 0,1 0 0 0 0,-1 0 0 0 0,0 0 0 0 0,0 0 0 0 0,0 0-1 0 0,0 0 1 0 0,0 0 0 0 0,1 0 0 0 0,-1 0 0 0 0,0-1 0 0 0,0 1-1 0 0,0 0 1 0 0,0 0 0 0 0,0 0 0 0 0,0 0 0 0 0,0 0 0 0 0,1 0-8 0 0,19-13 215 0 0,-17 12-198 0 0,0-1 0 0 0,0 1-1 0 0,0-1 1 0 0,-1 0 0 0 0,1 0-1 0 0,-1 0 1 0 0,1 0 0 0 0,-1 0 0 0 0,0 0-1 0 0,2-3-16 0 0,1-1 1 0 0,0 1 0 0 0,0-1-1 0 0,0 1 1 0 0,6-3-1 0 0,10-11-41 0 0,104-101-1073 0 0,-117 114 1114 0 0,0-1 0 0 0,1 2 0 0 0,0-1 0 0 0,7-3 0 0 0,0 1 0 0 0,-14 6-1 0 0,1 1-1 0 0,-1 0 1 0 0,1 0-1 0 0,-1 0 0 0 0,1 0 1 0 0,-1 1-1 0 0,1-1 1 0 0,0 1-1 0 0,-1-1 0 0 0,1 1 1 0 0,0 0-1 0 0,0 0 1 0 0,-1 0-1 0 0,1 1 0 0 0,0-1 1 0 0,-1 1-1 0 0,1-1 1 0 0,0 1-1 0 0,-1 0 0 0 0,1 0 1 0 0,-1 0-1 0 0,1 0 1 0 0,-1 0-1 0 0,0 1 0 0 0,1-1 1 0 0,-1 1-1 0 0,0 0 1 0 0,0-1-1 0 0,0 1 0 0 0,0 0 1 0 0,0 0-1 0 0,-1 0 1 0 0,1 1-1 0 0,0-1 0 0 0,-1 0 1 0 0,0 1-1 0 0,0-1 1 0 0,1 1-1 0 0,-1-1 0 0 0,0 1 2 0 0,4 20 0 0 0,0 0 0 0 0,-2 0 0 0 0,1 14 0 0 0,-4-32 0 0 0,1 5 7 0 0,-1 1 1 0 0,-1-1-1 0 0,0 6-7 0 0,-1-1 112 0 0,-9 26 164 0 0,10-27-1183 0 0,-5 0-372 0 0</inkml:trace>
  <inkml:trace contextRef="#ctx0" brushRef="#br0" timeOffset="18628.661">15930 1999 8288 0 0,'31'-5'756'0'0,"-24"2"-623"0"0,-7 3-76 0 0,0 0 0 0 0,0 0 1 0 0,0-1-1 0 0,0 1 0 0 0,0 0 0 0 0,0 0 1 0 0,0 0-1 0 0,0 0 0 0 0,0-1 0 0 0,0 1 0 0 0,0 0 1 0 0,0 0-1 0 0,0 0 0 0 0,0 0 0 0 0,0-1 1 0 0,0 1-1 0 0,0 0 0 0 0,0 0 0 0 0,0 0 0 0 0,0-1 1 0 0,0 1-1 0 0,0 0 0 0 0,0 0 0 0 0,0 0 1 0 0,0 0-1 0 0,0-1 0 0 0,0 1 0 0 0,0 0 0 0 0,0 0 1 0 0,0 0-1 0 0,-1 0 0 0 0,1 0 0 0 0,0-1 0 0 0,0 1 1 0 0,0 0-1 0 0,0 0 0 0 0,0 0 0 0 0,-1 0 1 0 0,1 0-1 0 0,0 0 0 0 0,0 0 0 0 0,0 0 0 0 0,0-1 1 0 0,-1 1-1 0 0,1 0 0 0 0,0 0 0 0 0,0 0 1 0 0,0 0-1 0 0,-1 0 0 0 0,1 0 0 0 0,0 0 0 0 0,0 0 1 0 0,0 0-1 0 0,-1 0-57 0 0,-18 1 2245 0 0,-23 7-406 0 0,26-3-1170 0 0,5-3-402 0 0,1 1-1 0 0,0 1 0 0 0,0 0 0 0 0,0 1 0 0 0,-2 1-266 0 0,-5 2 267 0 0,13-7-183 0 0,-1 1-1 0 0,1 0 1 0 0,0 1-1 0 0,0-1 0 0 0,-3 3-83 0 0,6-4 32 0 0,0 0-1 0 0,-1 1 1 0 0,1-1 0 0 0,0 0-1 0 0,0 0 1 0 0,1 1-1 0 0,-1-1 1 0 0,0 0 0 0 0,0 1-1 0 0,1-1 1 0 0,-1 1-1 0 0,1-1 1 0 0,-1 1-1 0 0,1-1 1 0 0,-1 1 0 0 0,1 0-1 0 0,0-1 1 0 0,0 1-1 0 0,0 1-31 0 0,-4 8 129 0 0,4-11-125 0 0,-1 1-1 0 0,1-1 1 0 0,0 0-1 0 0,0 1 0 0 0,-1-1 1 0 0,1 1-1 0 0,0-1 1 0 0,0 1-1 0 0,0-1 0 0 0,0 0 1 0 0,-1 1-1 0 0,1-1 1 0 0,0 1-1 0 0,0-1 0 0 0,0 1 1 0 0,0-1-1 0 0,0 1 0 0 0,0-1 1 0 0,0 1-1 0 0,0-1 1 0 0,0 0-1 0 0,0 1 0 0 0,1-1 1 0 0,-1 1-1 0 0,0-1 1 0 0,0 1-1 0 0,0-1 0 0 0,0 0 1 0 0,1 1-1 0 0,-1-1 1 0 0,0 1-1 0 0,0-1 0 0 0,1 0 1 0 0,-1 1-1 0 0,0-1 1 0 0,1 0-1 0 0,-1 1 0 0 0,0-1 1 0 0,1 0-4 0 0,9 8 13 0 0,-8-6-13 0 0,1 0 1 0 0,0 0-1 0 0,-1 0 0 0 0,1 1 0 0 0,-1-1 0 0 0,0 1 0 0 0,0-1 0 0 0,0 1 0 0 0,1 1 0 0 0,-2-2 5 0 0,1 0-1 0 0,-1 0 0 0 0,1 0 0 0 0,0-1 0 0 0,0 1 1 0 0,-1 0-1 0 0,1-1 0 0 0,0 1 0 0 0,0-1 0 0 0,1 0 0 0 0,-1 0 1 0 0,0 0-5 0 0,32 13 65 0 0,-6-3-18 0 0,33 18 10 0 0,-26-13 155 0 0,30 19-212 0 0,-46-17 231 0 0,-13-12-24 0 0,-27 5 459 0 0,15-9-677 0 0,0-1 0 0 0,1 1 0 0 0,-1-1 0 0 0,0-1 0 0 0,1 1 0 0 0,-1-1 0 0 0,-4 0 11 0 0,-43-5 43 0 0,29 2-77 0 0,-12 0-751 0 0,1-2 0 0 0,1-1-1 0 0,-24-8 786 0 0,30 0-5455 0 0,16 8-385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7:2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21191 0 0,'0'0'970'0'0,"-20"0"356"0"0,15 1-1326 0 0,1 4 0 0 0,1 2 23 0 0,11-1 209 0 0,-5-4-229 0 0,0 0 1 0 0,0 0-1 0 0,0 0 1 0 0,1 0-1 0 0,-1-1 1 0 0,0 0-1 0 0,1 1 1 0 0,-1-1-1 0 0,1 0 0 0 0,-1-1 1 0 0,2 1-4 0 0,6 2-93 0 0,3 0-19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7:2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1 334 11056 0 0,'1'1'852'0'0,"1"0"-618"0"0,0 0 0 0 0,0 0 1 0 0,0 1-1 0 0,0-1 0 0 0,0 1 1 0 0,0-1-1 0 0,-1 1 0 0 0,1 0-234 0 0,0 0 299 0 0,0 1 0 0 0,0-1 0 0 0,-1 1 0 0 0,1 0-1 0 0,-1 0 1 0 0,1 3-299 0 0,3 4 445 0 0,8 19 246 0 0,-2 1 0 0 0,8 29-691 0 0,-4-9 904 0 0,-7-28-376 0 0,-1 0-1 0 0,-1 0 1 0 0,-1 1-1 0 0,-2-1 1 0 0,0 1-1 0 0,0 9-527 0 0,-3-31 7 0 0,0-1-1 0 0,0 0 0 0 0,0 0 0 0 0,0 1 0 0 0,0-1 0 0 0,0 0 1 0 0,0 0-1 0 0,0 1 0 0 0,0-1 0 0 0,0 0 0 0 0,0 1 0 0 0,0-1 1 0 0,0 0-1 0 0,0 0 0 0 0,0 1 0 0 0,0-1 0 0 0,-1 0 0 0 0,1 0 1 0 0,0 1-1 0 0,0-1 0 0 0,0 0 0 0 0,0 0 0 0 0,-1 0 0 0 0,1 1 1 0 0,0-1-1 0 0,0 0 0 0 0,0 0 0 0 0,-1 0 0 0 0,1 0 0 0 0,0 1 1 0 0,0-1-1 0 0,0 0 0 0 0,-1 0 0 0 0,1 0 0 0 0,0 0 0 0 0,-1 0 1 0 0,1 0-1 0 0,0 0 0 0 0,0 0 0 0 0,-1 0 0 0 0,1 0 0 0 0,0 0 1 0 0,0 0-1 0 0,-1 0 0 0 0,1 0 0 0 0,0 0 0 0 0,0 0 0 0 0,-1 0-6 0 0,-9-5 296 0 0,9 5-240 0 0,-2-2 1 0 0,0 0 0 0 0,0 0-1 0 0,0-1 1 0 0,1 1-1 0 0,-1-1 1 0 0,1 1 0 0 0,-1-1-1 0 0,1 0 1 0 0,0 0-1 0 0,0 0 1 0 0,0-1 0 0 0,0 1-1 0 0,1 0-56 0 0,-2-2 78 0 0,1 0 0 0 0,0 0 0 0 0,1 0 0 0 0,-1 0 0 0 0,1 0 0 0 0,0 0 0 0 0,0 0 0 0 0,0-5-78 0 0,1 6 1 0 0,1 1-1 0 0,-1 0 1 0 0,1-1-1 0 0,-1 1 0 0 0,1 0 1 0 0,0 0-1 0 0,0-1 1 0 0,1 1-1 0 0,-1 0 1 0 0,1 0-1 0 0,0 0 0 0 0,22-31-6 0 0,-8 14-14 0 0,-9 11-63 0 0,1-1 1 0 0,0 2-1 0 0,1-1 0 0 0,-1 1 1 0 0,2 0-1 0 0,-1 1 0 0 0,1 0 1 0 0,0 1-1 0 0,1 0 0 0 0,-1 0 1 0 0,1 1-1 0 0,0 1 0 0 0,1 0 1 0 0,-1 0-1 0 0,1 1 0 0 0,1 0 83 0 0,6 0-432 0 0,-11 1 413 0 0,1 0-1 0 0,0 1 1 0 0,0 0-1 0 0,0 1 1 0 0,0-1-1 0 0,0 2 0 0 0,0-1 1 0 0,0 1-1 0 0,1 1 20 0 0,-8-1-267 0 0,1-1-1 0 0,-1 1 0 0 0,1 0 1 0 0,-1 0-1 0 0,0 0 0 0 0,0 0 1 0 0,0 0-1 0 0,1 0 1 0 0,-1 1-1 0 0,0-1 0 0 0,-1 1 1 0 0,2 0 267 0 0,6 6-2528 0 0,0-3 548 0 0</inkml:trace>
  <inkml:trace contextRef="#ctx0" brushRef="#br0" timeOffset="902.652">445 476 10136 0 0,'0'0'230'0'0,"0"0"30"0"0,0 0 19 0 0,-9 9 8 0 0,2-2 149 0 0,0 0 0 0 0,1 0 0 0 0,0 1 0 0 0,0 0 1 0 0,1 0-1 0 0,-1 1 0 0 0,2-1 0 0 0,0 1 1 0 0,-3 6-437 0 0,5-8 315 0 0,-1 0 1 0 0,1-1 0 0 0,0 1 0 0 0,1 0 0 0 0,0 0 0 0 0,0 0-1 0 0,0 0 1 0 0,1 0 0 0 0,0 0 0 0 0,0 0 0 0 0,1 0 0 0 0,0 0-1 0 0,2 6-315 0 0,-2-11 52 0 0,0 1 0 0 0,1-1 0 0 0,0 1-1 0 0,0-1 1 0 0,0 1 0 0 0,0-1 0 0 0,0 0-1 0 0,0 0 1 0 0,0 0 0 0 0,1 0 0 0 0,-1 0 0 0 0,1 0-1 0 0,-1-1 1 0 0,1 1 0 0 0,0-1 0 0 0,-1 0-1 0 0,1 0 1 0 0,3 1-52 0 0,1 1 219 0 0,1-1 1 0 0,0 0-1 0 0,0 0 1 0 0,0-1-1 0 0,0 0 0 0 0,6 0-219 0 0,-4-1 292 0 0,1-1 0 0 0,-1 0 0 0 0,1-1 0 0 0,-1 0 0 0 0,0 0 0 0 0,8-4-292 0 0,-14 5 42 0 0,-1-1 0 0 0,1 1 0 0 0,-1-1-1 0 0,1 0 1 0 0,-1 0 0 0 0,1-1 0 0 0,-1 1 0 0 0,0-1 0 0 0,0 0-42 0 0,-2 2-86 0 0,1-1 0 0 0,-1 1-1 0 0,0-1 1 0 0,0 0 0 0 0,1 0 0 0 0,-1 1 0 0 0,-1-1 0 0 0,1 0-1 0 0,0 0 1 0 0,0 0 0 0 0,-1 0 0 0 0,1 0 0 0 0,-1 0 0 0 0,1-1 0 0 0,-1 1-1 0 0,0 0 1 0 0,0 0 86 0 0,0-3 0 0 0,0-1 0 0 0,0 1 0 0 0,0-1 0 0 0,-1 1 0 0 0,0 0 0 0 0,0-1 0 0 0,0 1 0 0 0,0 0 0 0 0,-1 0 0 0 0,0 0 0 0 0,0 0-1 0 0,-1 0 1 0 0,1 0 0 0 0,-1 0 0 0 0,0 1 0 0 0,0-1 0 0 0,-1 1 0 0 0,-2-3 0 0 0,-1 1-69 0 0,-1-1 0 0 0,0 2 0 0 0,-1-1 0 0 0,1 1 0 0 0,-1 0 0 0 0,0 0 0 0 0,0 1 0 0 0,-1 0 0 0 0,1 1 0 0 0,-1 0 0 0 0,0 1-1 0 0,1 0 1 0 0,-1 0 0 0 0,-10 1 69 0 0,19 1-66 0 0,3 0 89 0 0,-1 0 1 0 0,1 0-1 0 0,0 0 1 0 0,0 1 0 0 0,-1-1-1 0 0,1 1 1 0 0,0-1-1 0 0,-1 1 1 0 0,2 1-24 0 0,-2-2 13 0 0,5 1-36 0 0,0 1 0 0 0,0-1 0 0 0,0 0-1 0 0,0-1 1 0 0,5 1 23 0 0,16 1-227 0 0,-10 0 268 0 0,1-1 0 0 0,-1-1-1 0 0,0-1 1 0 0,1-1-1 0 0,0 0-40 0 0,15-1 117 0 0,-11 0-91 0 0,1 0-1 0 0,-1-2 0 0 0,0-1 0 0 0,0 0 0 0 0,0-1 0 0 0,-1-2 0 0 0,17-9-25 0 0,-19 8 0 0 0,-1-2 0 0 0,13-10 0 0 0,-8 5 0 0 0,-10 7 47 0 0,-1-1 0 0 0,0 0 0 0 0,-1-1 0 0 0,0-1 0 0 0,0-1-47 0 0,13-14 319 0 0,-14 18-252 0 0,-1-1 0 0 0,0-1 0 0 0,0 1 0 0 0,-1-1 0 0 0,-1-1 0 0 0,0 0 0 0 0,-1 0 0 0 0,0 0 0 0 0,-1 0 0 0 0,0-1-67 0 0,-3 7-3 0 0,-1-1 0 0 0,1 1 0 0 0,-1-1 0 0 0,0 1 0 0 0,-1-1-1 0 0,0 1 1 0 0,0-1 0 0 0,-1 0 0 0 0,1 1 0 0 0,-2-1 0 0 0,1 1 0 0 0,-1 0 0 0 0,0-1-1 0 0,-1 1 1 0 0,1 0 0 0 0,-2 0 0 0 0,-2-5 3 0 0,5 11-7 0 0,0 0-1 0 0,1 0 1 0 0,-1 0 0 0 0,0 0-1 0 0,0 0 1 0 0,0 0-1 0 0,0 1 1 0 0,0-1 0 0 0,0 0-1 0 0,0 1 1 0 0,0-1 0 0 0,0 0-1 0 0,0 1 1 0 0,0 0 0 0 0,0-1-1 0 0,0 1 1 0 0,0 0-1 0 0,-1-1 1 0 0,1 1 0 0 0,0 0-1 0 0,0 0 1 0 0,0 0 0 0 0,-1 0-1 0 0,1 0 1 0 0,0 0 0 0 0,0 0-1 0 0,0 0 1 0 0,0 1 0 0 0,-1-1-1 0 0,1 0 1 0 0,0 1-1 0 0,0-1 1 0 0,0 1 0 0 0,0-1-1 0 0,-1 1 8 0 0,-2 2-47 0 0,-1-1 0 0 0,0 1 0 0 0,1 0 0 0 0,-1 0-1 0 0,1 0 1 0 0,0 1 0 0 0,0 0 47 0 0,-4 4-88 0 0,1 0 1 0 0,1 1-1 0 0,-1 0 1 0 0,1 0-1 0 0,1 0 1 0 0,-2 4 87 0 0,-7 18 26 0 0,-3 12-26 0 0,10-24-20 0 0,3-9 20 0 0,2 1 0 0 0,-1-1 0 0 0,1 1 0 0 0,0 8 0 0 0,-1 3 0 0 0,1-2 18 0 0,2 0-1 0 0,0 0 0 0 0,1 0 1 0 0,1 0-1 0 0,0 0 0 0 0,2 0 1 0 0,1-1-1 0 0,4 15-17 0 0,-6-27 19 0 0,-1 1 0 0 0,1-1-1 0 0,0 1 1 0 0,1-1 0 0 0,0 0 0 0 0,0-1-1 0 0,0 1 1 0 0,1-1 0 0 0,0 1 0 0 0,0-1-1 0 0,1-1 1 0 0,4 5-19 0 0,-2-4 50 0 0,0-1 0 0 0,0 1 1 0 0,1-1-1 0 0,-1-1 0 0 0,1 0 0 0 0,0 0 0 0 0,0-1 0 0 0,1 0 0 0 0,-1 0 1 0 0,3-1-51 0 0,4 2 122 0 0,1-1 0 0 0,-1-1 1 0 0,1 0-1 0 0,0-2 0 0 0,0 0 0 0 0,0-1 1 0 0,3 0-123 0 0,-13 0 23 0 0,1-1 0 0 0,-1 0 0 0 0,1 0 0 0 0,-1 0 0 0 0,0-1 0 0 0,0 0 0 0 0,0 0 0 0 0,0 0 0 0 0,-1-1-1 0 0,1 0 1 0 0,-1-1 0 0 0,0 1 0 0 0,0-1 0 0 0,-1-1 0 0 0,1 1 0 0 0,-1-1 0 0 0,1-2-23 0 0,-4 6 3 0 0,8-11 42 0 0,0 0 0 0 0,-2-1 0 0 0,1 0 0 0 0,0-4-45 0 0,-7 14 5 0 0,-1 0-1 0 0,1 1 0 0 0,-1-1 0 0 0,0 0 0 0 0,0 0 0 0 0,0 0 1 0 0,0 0-1 0 0,-1 0 0 0 0,0 0 0 0 0,1 0 0 0 0,-2 0 1 0 0,1 0-1 0 0,0 0 0 0 0,-1 0 0 0 0,0 1 0 0 0,1-1 0 0 0,-2 0 1 0 0,1 0-1 0 0,0 0 0 0 0,-1 0-4 0 0,1 2-6 0 0,-1 0-1 0 0,1 1 1 0 0,0-1-1 0 0,0 1 1 0 0,-1 0 0 0 0,1-1-1 0 0,-1 1 1 0 0,1 0 0 0 0,-1 0-1 0 0,1 0 1 0 0,-1 0 0 0 0,0 0-1 0 0,0 0 1 0 0,1 1-1 0 0,-1-1 1 0 0,0 0 0 0 0,0 1-1 0 0,0-1 1 0 0,0 1 0 0 0,0 0-1 0 0,0 0 1 0 0,0 0 0 0 0,0 0-1 0 0,1 0 1 0 0,-1 0-1 0 0,0 0 1 0 0,0 1 0 0 0,0-1-1 0 0,0 1 1 0 0,0-1 0 0 0,0 1 6 0 0,-4 1-19 0 0,-1 0 0 0 0,1 0 1 0 0,0 1-1 0 0,0 0 0 0 0,0 0 1 0 0,1 0-1 0 0,-1 1 0 0 0,-3 3 19 0 0,1 0-6 0 0,1 1-1 0 0,0 0 0 0 0,0 0 0 0 0,1 0 1 0 0,0 1-1 0 0,0 0 0 0 0,1 0 0 0 0,1 1 0 0 0,-1-1 1 0 0,1 1-1 0 0,1 0 0 0 0,0 0 0 0 0,0 1 1 0 0,1-1-1 0 0,0 7 7 0 0,1-13-26 0 0,0-1 28 0 0,1 0 0 0 0,-1 0 0 0 0,1-1 0 0 0,0 1 0 0 0,0 0 0 0 0,0 0 0 0 0,0 0 0 0 0,0 0 0 0 0,0-1 0 0 0,1 1 1 0 0,0 0-1 0 0,-1 0 0 0 0,1-1 0 0 0,0 1 0 0 0,0 0 0 0 0,1-1 0 0 0,-1 1 0 0 0,0-1 0 0 0,2 2-2 0 0,1 1 0 0 0,1 1 0 0 0,0-1 0 0 0,0-1 0 0 0,0 1 0 0 0,0 0 0 0 0,1-1 0 0 0,0 0 0 0 0,0-1 0 0 0,0 1 0 0 0,0-1 0 0 0,1 0 0 0 0,-1-1 0 0 0,1 1 0 0 0,6 0 0 0 0,7 2 0 0 0,0-1 0 0 0,0-1 0 0 0,1-1 0 0 0,9-1 0 0 0,1 0 0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7:22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23 13072 0 0,'2'-2'19'0'0,"-1"1"9"0"0,-1 1 0 0 0,1 0 0 0 0,-1 0 0 0 0,0-1 0 0 0,1 1 0 0 0,-1 0 0 0 0,0-1 0 0 0,1 1 0 0 0,-1 0 0 0 0,0-1 0 0 0,0 1 0 0 0,1 0 0 0 0,-1-1 0 0 0,0 1 0 0 0,0-1 0 0 0,0 1 0 0 0,0 0 0 0 0,1-1 0 0 0,-1 1 0 0 0,0-1 0 0 0,0 1 0 0 0,0-1 0 0 0,0 1 0 0 0,0 0 0 0 0,0-1 0 0 0,0 1 0 0 0,0-1 0 0 0,0 1 0 0 0,0-1 0 0 0,0 1 0 0 0,-1-1 0 0 0,1 1 0 0 0,0 0 0 0 0,0-1 0 0 0,0 1 0 0 0,0-1-1 0 0,-1 1 1 0 0,1 0 0 0 0,0-1 0 0 0,0 1 0 0 0,-1 0 0 0 0,1-1 0 0 0,0 1 0 0 0,-1 0 0 0 0,1-1 0 0 0,0 1 0 0 0,-1 0 0 0 0,1 0 0 0 0,-1-1 0 0 0,1 1 0 0 0,0 0 0 0 0,-1 0-28 0 0,0-1 302 0 0,1 1 91 0 0,0 0 14 0 0,0 0 7 0 0,0 0 30 0 0,0 0 17 0 0,0 0 3 0 0,3 8 175 0 0,1 4-444 0 0,-3-7-115 0 0,0 0-1 0 0,1-1 1 0 0,0 1 0 0 0,0-1 0 0 0,1 1-1 0 0,1 2-79 0 0,0-1 60 0 0,-1-1 0 0 0,-1 1 1 0 0,1-1-1 0 0,-1 1 0 0 0,0 0 0 0 0,0 0 0 0 0,-1 0 0 0 0,1 0 0 0 0,-2 1 0 0 0,1 3-60 0 0,1 5 22 0 0,-2 0 0 0 0,0 0-1 0 0,-1 0 1 0 0,-1 0-22 0 0,0 11-10 0 0,2-20 85 0 0,0 0 0 0 0,0 0 1 0 0,-1 0-1 0 0,0-1 0 0 0,-1 1 1 0 0,1 0-1 0 0,-1 0 0 0 0,0 1-75 0 0,1-7 14 0 0,1 1 1 0 0,0-1-1 0 0,-1 1 0 0 0,1 0 0 0 0,0-1 0 0 0,0 1 0 0 0,0-1 0 0 0,-1 1 0 0 0,1 0 0 0 0,0-1 0 0 0,0 1 0 0 0,0 0 0 0 0,0-1 0 0 0,0 1 0 0 0,0-1 0 0 0,0 1 0 0 0,0 0 0 0 0,1-1 1 0 0,-1 1-1 0 0,0-1 0 0 0,0 1 0 0 0,1 0-14 0 0,-1 0 89 0 0,-4-1 78 0 0,3 0-155 0 0,0 0 1 0 0,0 0 0 0 0,0 0 0 0 0,0-1-1 0 0,0 1 1 0 0,0 0 0 0 0,1 0 0 0 0,-1-1-1 0 0,0 1 1 0 0,0 0 0 0 0,0-1 0 0 0,0 1-1 0 0,1-1 1 0 0,-1 1 0 0 0,0-1 0 0 0,1 0-1 0 0,-1 1 1 0 0,0-1 0 0 0,1 0 0 0 0,-1 1-1 0 0,1-1 1 0 0,-1 0-13 0 0,0-1 34 0 0,-1-1 1 0 0,1 1-1 0 0,0-1 0 0 0,0 1 0 0 0,0-1 0 0 0,1 1 1 0 0,-1-1-1 0 0,0-1-34 0 0,0-2 55 0 0,1-1-1 0 0,0 1 1 0 0,-1 0 0 0 0,2-1 0 0 0,-1 1-1 0 0,2-7-54 0 0,0 5 0 0 0,1-1 0 0 0,0 1 0 0 0,0 0 0 0 0,1 0 0 0 0,0 0 0 0 0,0 0 0 0 0,1 0 0 0 0,0 1 0 0 0,0 0 0 0 0,1 0 0 0 0,0 0 0 0 0,0 1 0 0 0,3-2 0 0 0,3-4 26 0 0,-10 10-29 0 0,0 0 1 0 0,-1 0 0 0 0,1 0-1 0 0,0 0 1 0 0,0 0-1 0 0,0 1 1 0 0,0-1 0 0 0,1 1-1 0 0,-1-1 1 0 0,0 1 0 0 0,1 0-1 0 0,-1 0 1 0 0,1 0-1 0 0,-1 0 1 0 0,1 1 0 0 0,-1-1-1 0 0,1 1 1 0 0,0-1 2 0 0,0 1-9 0 0,3-1-35 0 0,1 1-1 0 0,0 0 1 0 0,-1 0-1 0 0,7 1 45 0 0,-11-1-6 0 0,0 1 0 0 0,0-1 1 0 0,0 1-1 0 0,0-1 0 0 0,0 1 0 0 0,0 0 0 0 0,0 0 0 0 0,0 0 1 0 0,-1 0-1 0 0,1 0 0 0 0,0 0 0 0 0,-1 1 0 0 0,1-1 0 0 0,-1 0 1 0 0,1 1-1 0 0,-1-1 0 0 0,0 1 0 0 0,1 1 6 0 0,3 4-5 0 0,0-1 0 0 0,1 0 0 0 0,-1 0 0 0 0,2 1 5 0 0,-1-2 62 0 0,0 1 0 0 0,-1 0 0 0 0,0 0 0 0 0,0 0 1 0 0,0 2-63 0 0,-2-4 1 0 0,-1 0 0 0 0,1 0 0 0 0,-1 1 1 0 0,0-1-1 0 0,0 1 0 0 0,0-1 0 0 0,-1 1 1 0 0,0-1-1 0 0,0 1 0 0 0,0 0 0 0 0,0 0 1 0 0,-1 0-1 0 0,1-1 0 0 0,-1 1 0 0 0,-1 1-1 0 0,0 8 78 0 0,-4 19-241 0 0,4-31 227 0 0,1 0-1 0 0,-1-1 1 0 0,1 1-1 0 0,-1 0 1 0 0,0-1-1 0 0,0 1 1 0 0,0-1-1 0 0,0 1 1 0 0,0-1-1 0 0,0 1 1 0 0,0-1-1 0 0,0 0 0 0 0,-1 1 1 0 0,1-1-1 0 0,0 0 1 0 0,-1 1-64 0 0,1-2 509 0 0,0 0-66 0 0,0 1-439 0 0,1-1-1 0 0,-1 0 1 0 0,0 1 0 0 0,1-1-1 0 0,-1 0 1 0 0,1 0 0 0 0,-1 1-1 0 0,0-1 1 0 0,1 0 0 0 0,-1 0-1 0 0,1 0 1 0 0,-1 0 0 0 0,0 0-1 0 0,1 0 1 0 0,-1 0 0 0 0,0 0-1 0 0,1 0 1 0 0,-1 0 0 0 0,1 0-1 0 0,-1-1 1 0 0,0 1 0 0 0,1 0-1 0 0,-1 0 1 0 0,1-1 0 0 0,-1 1-1 0 0,1 0 1 0 0,-1-1 0 0 0,1 1-1 0 0,-1 0 1 0 0,1-1 0 0 0,-1 1-1 0 0,1-1 1 0 0,-1 1 0 0 0,1-1-1 0 0,-1 1 1 0 0,1-1 0 0 0,0 1-1 0 0,0-1 1 0 0,-1 1 0 0 0,1-1-1 0 0,0 0 1 0 0,0 1 0 0 0,-1-1-1 0 0,1 1 1 0 0,0-1 0 0 0,0 0-1 0 0,0 1 1 0 0,0-1 0 0 0,0 0-4 0 0,0-3-3 0 0,-1 1 1 0 0,1-1 0 0 0,0 0-1 0 0,1 0 1 0 0,-1 0-1 0 0,1-1 3 0 0,0-2-131 0 0,1 0-1 0 0,-1 0 0 0 0,2 0 0 0 0,-1 1 1 0 0,1-1-1 0 0,0 1 0 0 0,0-1 0 0 0,0 1 1 0 0,1 0-1 0 0,0 0 0 0 0,0 0 1 0 0,1 1-1 0 0,0-1 0 0 0,0 1 0 0 0,0 0 132 0 0,20-19-17 0 0,-22 20 17 0 0,2-1 0 0 0,-1 1 1 0 0,0 0-1 0 0,1 0 0 0 0,0 0 0 0 0,0 1 0 0 0,0 0 0 0 0,4-2 0 0 0,-4 3 0 0 0,1-1 0 0 0,-1 1 0 0 0,1 1 0 0 0,0-1 0 0 0,0 1 0 0 0,-1 0 0 0 0,1 0 0 0 0,0 1 0 0 0,0 0 0 0 0,0 0 0 0 0,1 0 0 0 0,-3 1 0 0 0,-1-1 0 0 0,1 1 0 0 0,0 0 0 0 0,-1 0 0 0 0,1 0 0 0 0,-1 1 0 0 0,1 0 0 0 0,-1-1 0 0 0,1 1 0 0 0,-1 0 0 0 0,0 0 0 0 0,0 1 0 0 0,0-1 0 0 0,0 1 0 0 0,0 0 0 0 0,-1-1 0 0 0,2 4 0 0 0,-2-4 0 0 0,-1 0 0 0 0,0 0 0 0 0,0 0 0 0 0,0 0 0 0 0,0 1 0 0 0,0-1 0 0 0,-1 0 0 0 0,1 1 0 0 0,-1 0 0 0 0,7 18 0 0 0,-6-20 0 0 0,1 1 0 0 0,-1 1 0 0 0,0-1 0 0 0,0 0 0 0 0,0 0 0 0 0,0 0 0 0 0,-1 1 0 0 0,1-1 0 0 0,-1 0 0 0 0,1 0 0 0 0,-1 1 0 0 0,0-1 0 0 0,0 1 0 0 0,0-1 0 0 0,0 0 0 0 0,0 1 0 0 0,-1-1 0 0 0,1 0 0 0 0,-1 1 0 0 0,1-1 0 0 0,-1 1 0 0 0,0-1 45 0 0,1 0-1 0 0,0 0 0 0 0,0 0 0 0 0,0 0 0 0 0,0 0 1 0 0,0 0-1 0 0,0 0 0 0 0,1 0 0 0 0,0 1-44 0 0,1 12-4655 0 0,-2-15 3121 0 0</inkml:trace>
  <inkml:trace contextRef="#ctx0" brushRef="#br0" timeOffset="318.154">644 100 2304 0 0,'20'5'101'0'0,"-20"-5"108"0"0,1 0 0 0 0,-1 0 0 0 0,1 1 0 0 0,0-1 0 0 0,-1 0 0 0 0,1 1 0 0 0,-1-1 0 0 0,1 0 0 0 0,-1 1 1 0 0,1-1-1 0 0,-1 0 0 0 0,1 1 0 0 0,-1-1 0 0 0,1 1 0 0 0,-1-1 0 0 0,0 1 0 0 0,1-1 0 0 0,-1 1 0 0 0,0-1 0 0 0,1 1 0 0 0,-1-1 0 0 0,0 1 0 0 0,0 0 0 0 0,0-1 0 0 0,1 1 0 0 0,-1-1 0 0 0,0 1 0 0 0,0 0 0 0 0,0-1 0 0 0,0 1 0 0 0,0 0 0 0 0,0-1 0 0 0,0 1 0 0 0,0-1 0 0 0,0 1 0 0 0,0 0 0 0 0,-1-1 0 0 0,1 1 0 0 0,0-1 0 0 0,-1 1-209 0 0,1 2 1636 0 0,2 12 2425 0 0,5 8-3058 0 0,0 0-75 0 0,-3-8-200 0 0,0 0 0 0 0,2-1 0 0 0,0 1 0 0 0,8 12-728 0 0,-13-26 149 0 0,2 2-266 0 0,-2-2-29 0 0,0-1 0 0 0,0 1-1 0 0,0-1 1 0 0,0 0 0 0 0,0 1 0 0 0,-1-1 0 0 0,1 0-1 0 0,0 0 1 0 0,0 0 0 0 0,0 1 0 0 0,0-1-1 0 0,0 0 1 0 0,0 0 0 0 0,0 0 0 0 0,0 0 0 0 0,0-1-1 0 0,0 1 1 0 0,0 0 0 0 0,-1 0 0 0 0,1-1 0 0 0,0 1-1 0 0,1-1 147 0 0,-1 1-535 0 0,12-5-5947 0 0</inkml:trace>
  <inkml:trace contextRef="#ctx0" brushRef="#br0" timeOffset="584.288">935 78 11256 0 0,'5'6'546'0'0,"-1"2"-420"0"0,0 0-1 0 0,0-1 1 0 0,-1 1 0 0 0,-1 1-1 0 0,1-1 1 0 0,-1 0-1 0 0,1 6-125 0 0,8 29 649 0 0,-9-35-168 0 0,-1 1 0 0 0,1-1 0 0 0,-1 1 0 0 0,-1 0 0 0 0,0 0 0 0 0,0-1 0 0 0,0 1 0 0 0,-2 3-481 0 0,1 20 2027 0 0,1-31-1730 0 0,0-1-17 0 0,0 0-25 0 0,0 0-79 0 0,0 0-31 0 0,0 0-8 0 0,-4-17 431 0 0,3 14-541 0 0,0-1 0 0 0,0 0-1 0 0,1 1 1 0 0,-1-1 0 0 0,1 1-1 0 0,0-1 1 0 0,0 0 0 0 0,0 0-1 0 0,1 1 1 0 0,-1-1 0 0 0,1 1-1 0 0,0-1 1 0 0,0 1 0 0 0,0-1-1 0 0,1 1 1 0 0,-1-1 0 0 0,1 1-1 0 0,1-2-26 0 0,5-19-6 0 0,-7 20-85 0 0,0 0 0 0 0,0 0 0 0 0,1 1 0 0 0,-1-1 0 0 0,1 1 0 0 0,1-4 91 0 0,-1 5-45 0 0,-1-1-1 0 0,1 1 0 0 0,0-1 1 0 0,0 1-1 0 0,0 0 0 0 0,0 0 1 0 0,0 0-1 0 0,0 0 0 0 0,0 0 1 0 0,1 1-1 0 0,-1-1 0 0 0,1 1 1 0 0,0-1-1 0 0,-1 1 0 0 0,1 0 1 0 0,0 0-1 0 0,0 0 0 0 0,0 0 1 0 0,-1 1-1 0 0,1-1 0 0 0,0 1 0 0 0,0-1 1 0 0,0 1-1 0 0,0 0 0 0 0,0 1 1 0 0,0-1-1 0 0,0 0 0 0 0,0 1 1 0 0,0-1-1 0 0,0 1 0 0 0,2 1 46 0 0,-2-1-11 0 0,1 1-1 0 0,-1-1 0 0 0,0 1 1 0 0,0 0-1 0 0,0 0 0 0 0,0 0 0 0 0,0 1 1 0 0,0-1-1 0 0,0 1 0 0 0,0-1 1 0 0,-1 1-1 0 0,0 0 0 0 0,1 0 1 0 0,-1 0-1 0 0,0 0 0 0 0,-1 0 0 0 0,1 1 1 0 0,1 2 11 0 0,9 37-25 0 0,-8-28 411 0 0,1 1-1 0 0,1 15-385 0 0,-6-22 145 0 0,0 0 0 0 0,-1 0 1 0 0,0 0-1 0 0,0 0 0 0 0,-1 0 0 0 0,0-1 0 0 0,-1 1 0 0 0,-1 3-145 0 0,-1 2 125 0 0,2-8-2221 0 0,3-6-4861 0 0</inkml:trace>
  <inkml:trace contextRef="#ctx0" brushRef="#br0" timeOffset="991.869">1443 98 13360 0 0,'0'0'612'0'0,"0"0"-15"0"0,-12 5 355 0 0,-13 8 496 0 0,2 1 1 0 0,0 1-1 0 0,-10 8-1448 0 0,12-8 333 0 0,15-10-314 0 0,0-1 0 0 0,0 1 0 0 0,0 0 0 0 0,1 1 0 0 0,-1-1 0 0 0,1 1 0 0 0,1 0 0 0 0,-1 0 0 0 0,1 1 0 0 0,0-1 0 0 0,1 1 0 0 0,0 0 0 0 0,0 0 0 0 0,0 0 0 0 0,1 0 0 0 0,-1 3-19 0 0,3-8 4 0 0,0 0 0 0 0,0 0 0 0 0,0 0 0 0 0,0 1-1 0 0,0-1 1 0 0,0 0 0 0 0,1 0 0 0 0,-1 0 0 0 0,1 0 0 0 0,-1 0-1 0 0,1 0 1 0 0,0 0 0 0 0,0-1 0 0 0,0 1 0 0 0,0 0-1 0 0,0 0 1 0 0,0-1 0 0 0,0 1 0 0 0,0 0 0 0 0,1-1 0 0 0,-1 1-1 0 0,1-1 1 0 0,-1 0 0 0 0,1 1 0 0 0,0-1 0 0 0,0 0-1 0 0,-1 0 1 0 0,3 1-4 0 0,3 2 50 0 0,1-1 0 0 0,0 1 0 0 0,0-1-1 0 0,0-1 1 0 0,0 1 0 0 0,4-1-50 0 0,13 5 151 0 0,-20-5-110 0 0,0-1 1 0 0,0 1 0 0 0,1-1-1 0 0,-1 0 1 0 0,1 0-1 0 0,-1-1 1 0 0,1 1 0 0 0,0-1-1 0 0,-1-1 1 0 0,1 1 0 0 0,-1-1-1 0 0,1 0-41 0 0,1 0 34 0 0,0-1-1 0 0,-1 0 0 0 0,1-1 0 0 0,-1 0 0 0 0,0 0 1 0 0,0 0-1 0 0,0 0 0 0 0,0-1 0 0 0,0 0 1 0 0,-1-1-1 0 0,0 1 0 0 0,0-1 0 0 0,2-2-33 0 0,-2 1 45 0 0,0-2-1 0 0,-1 1 1 0 0,1 0-1 0 0,-2-1 1 0 0,1 0-1 0 0,2-6-44 0 0,-6 10 5 0 0,1 1 0 0 0,0 0 0 0 0,-1-1 0 0 0,1 1-1 0 0,-1 0 1 0 0,0-1 0 0 0,0 1 0 0 0,0-1 0 0 0,0 1 0 0 0,-1 0 0 0 0,0-1 0 0 0,1 1 0 0 0,-1 0-1 0 0,0-1 1 0 0,-1 1 0 0 0,1 0 0 0 0,-1 0 0 0 0,0-1-5 0 0,-1-2-152 0 0,0 1 0 0 0,-1-1 0 0 0,0 1-1 0 0,0 0 1 0 0,0 0 0 0 0,-1 0 0 0 0,0 1 0 0 0,1 0 0 0 0,-2-1-1 0 0,1 2 1 0 0,0-1 0 0 0,-1 1 0 0 0,0-1 0 0 0,1 2 0 0 0,-1-1 0 0 0,0 1-1 0 0,-6-2 153 0 0,4 2-625 0 0,-12-2-2987 0 0,20 4-2110 0 0</inkml:trace>
  <inkml:trace contextRef="#ctx0" brushRef="#br0" timeOffset="1320.727">1674 92 11920 0 0,'0'0'266'0'0,"0"0"44"0"0,0 0 14 0 0,7 6 69 0 0,4 2-373 0 0,-8-6 94 0 0,-1-1 1 0 0,0 0-1 0 0,-1 1 1 0 0,1-1-1 0 0,0 1 1 0 0,0 0-1 0 0,0 1-114 0 0,14 17 866 0 0,-11-14-627 0 0,0 0 1 0 0,-1 0 0 0 0,0 1 0 0 0,0-1 0 0 0,0 1 0 0 0,-1 0-1 0 0,0 0 1 0 0,2 7-240 0 0,0 9 978 0 0,-1 1 0 0 0,-1 2-978 0 0,1 3 631 0 0,-1-18-196 0 0,-3-10-367 0 0,0 0 0 0 0,1 0 1 0 0,-1 1-1 0 0,0-1 0 0 0,0 0 0 0 0,1 0 0 0 0,-1 0 1 0 0,0 0-1 0 0,0 0 0 0 0,0 0 0 0 0,0 0 1 0 0,-1 0-1 0 0,1 1 0 0 0,0-1 0 0 0,0 0-68 0 0,-1 1 443 0 0,-4-2-349 0 0,4 0-19 0 0,0 0 0 0 0,0 1 0 0 0,-1-1 0 0 0,1 0 0 0 0,0 0 0 0 0,-1 0 1 0 0,1 0-1 0 0,0-1 0 0 0,0 1 0 0 0,-1 0 0 0 0,1 0 0 0 0,0-1 0 0 0,0 1 0 0 0,0-1 1 0 0,-1 1-1 0 0,1-1 0 0 0,0 0 0 0 0,0 1 0 0 0,0-1 0 0 0,0 0 0 0 0,0 0 1 0 0,0 1-1 0 0,0-1 0 0 0,0 0 0 0 0,0 0 0 0 0,1 0 0 0 0,-1 0 0 0 0,0-1-75 0 0,-8-10 18 0 0,8 11-19 0 0,0 1 0 0 0,0-1 0 0 0,0 0 0 0 0,0 0 0 0 0,0 0 0 0 0,1 0 0 0 0,-1 0 0 0 0,0 0 0 0 0,1 0 0 0 0,-1 0 0 0 0,1 0 0 0 0,-1-1 0 0 0,1 1-1 0 0,0 0 1 0 0,-1 0 0 0 0,1 0 0 0 0,0-1 1 0 0,-3-14-99 0 0,2 15 94 0 0,0-1 0 0 0,1 1 0 0 0,0 0 0 0 0,-1-1 0 0 0,1 1 0 0 0,0-1 0 0 0,0 1 0 0 0,0-1 0 0 0,0 1 1 0 0,0-1-1 0 0,0 1 0 0 0,0 0 0 0 0,0-1 0 0 0,1 1 0 0 0,-1-1 0 0 0,0 1 0 0 0,1-1 0 0 0,-1 1 0 0 0,1 0 0 0 0,0-1 0 0 0,0 1 0 0 0,0-1 5 0 0,14-22 54 0 0,-11 17-28 0 0,0 0-1 0 0,1 0 1 0 0,0 0-1 0 0,0 1 0 0 0,0-1 1 0 0,1 1-1 0 0,5-4-25 0 0,7-4-716 0 0,0 1 0 0 0,0 1 0 0 0,1 1 0 0 0,1 0 0 0 0,0 1-1 0 0,0 1 1 0 0,1 1 0 0 0,10-2 716 0 0,18-4-3984 0 0,-17 9 1938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7:51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22 6048 0 0,'0'0'273'0'0,"0"0"-5"0"0,0 0-135 0 0,0 0 70 0 0,0 0 49 0 0,0 0 11 0 0,0 0 2 0 0,0 0 6 0 0,-12 0 605 0 0,4-2 741 0 0,0 0-1 0 0,-1 0 1 0 0,-5 1-1617 0 0,7 1 214 0 0,0 0-1 0 0,0 0 0 0 0,0 1 1 0 0,0 0-1 0 0,0 0 0 0 0,0 0 1 0 0,-2 2-214 0 0,3-1 374 0 0,0-1 0 0 0,-1 0 0 0 0,1 0-1 0 0,-5 0-373 0 0,10-1 107 0 0,1 0-10 0 0,0 0-1 0 0,0 0-5 0 0,0 0-22 0 0,10 10 69 0 0,-7-9-117 0 0,-1 1 0 0 0,1-1 0 0 0,-1 0 0 0 0,1 0 0 0 0,0 0 0 0 0,-1-1 0 0 0,1 1 0 0 0,0-1 0 0 0,0 1 0 0 0,-1-1 0 0 0,1 0-21 0 0,37 0 138 0 0,-23-1-90 0 0,154-7 189 0 0,-144 7 209 0 0,16-3-446 0 0,-17 1 980 0 0,17 1-980 0 0,-17 1 827 0 0,20-5-827 0 0,-28 4 85 0 0,-8 1-11 0 0,1 0 1 0 0,0-1-1 0 0,-1-1 0 0 0,1 0 1 0 0,-1 0-1 0 0,3-2-74 0 0,-12 4 82 0 0,-1 1 4 0 0,0 0 2 0 0,0 0 0 0 0,0 0-2 0 0,0 0-12 0 0,0 0-2 0 0,-16 3 83 0 0,-18 3-40 0 0,-1 0 1 0 0,-22-1-116 0 0,6 0 14 0 0,-61 10 24 0 0,-38 5-12 0 0,130-16-28 0 0,18-3 11 0 0,-1-1 1 0 0,0 1-1 0 0,1-1 0 0 0,-1 1 0 0 0,0-1 1 0 0,1 0-1 0 0,-1 0 0 0 0,0 0 1 0 0,1 0-1 0 0,-1 0-9 0 0,-11-1 187 0 0,13-1-178 0 0,4 0-7 0 0,8 0-4 0 0,-10 1 3 0 0,65-9 26 0 0,1 3 0 0 0,43 1-27 0 0,14 3-3075 0 0,-102 3 1888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0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 9960 0 0,'2'-13'666'0'0,"-1"10"-609"0"0,0 1 0 0 0,0 0 0 0 0,-1-1 0 0 0,1 1 0 0 0,-1-1 0 0 0,0 1 0 0 0,0 0 0 0 0,0-2-57 0 0,1-3 211 0 0,-1 5-72 0 0,0 0 0 0 0,0 0 1 0 0,0 0-1 0 0,-1 0 0 0 0,1 0 0 0 0,0 0 1 0 0,-1 0-1 0 0,1 0 0 0 0,-2-2-139 0 0,2 3 382 0 0,0 1 2 0 0,0 0 22 0 0,0 0 97 0 0,0 0 45 0 0,0 0 11 0 0,0 0-39 0 0,0 0-170 0 0,0 0-78 0 0,0 0-15 0 0,0 0-33 0 0,12 20-110 0 0,-10-16-85 0 0,0 0 1 0 0,0 0-1 0 0,-1 0 1 0 0,1 0-1 0 0,-1 1 0 0 0,0-1 1 0 0,-1 0-1 0 0,1 1 1 0 0,-1 2-30 0 0,4 19 168 0 0,-2-16-44 0 0,0 0 0 0 0,-1 0 0 0 0,0 9-124 0 0,2 16 356 0 0,1 8 329 0 0,-2 0 0 0 0,-2 3-685 0 0,0-32 97 0 0,0-9-67 0 0,-1 12 129 0 0,2-1 0 0 0,0 1-1 0 0,1 0 1 0 0,2 5-159 0 0,1 20 257 0 0,-4-31-213 0 0,1 0 1 0 0,0 0 0 0 0,0 0 0 0 0,2 1-45 0 0,-5-12-30 0 0,1 1 0 0 0,0-1-1 0 0,0 0 1 0 0,0 0 0 0 0,0 0 0 0 0,0 1-1 0 0,1-1 1 0 0,-1 0 0 0 0,0 0 0 0 0,0 0-1 0 0,0 1 1 0 0,0-1 0 0 0,0 0 0 0 0,0 0-1 0 0,0 0 1 0 0,0 1 0 0 0,0-1 0 0 0,1 0-1 0 0,-1 0 1 0 0,0 0 0 0 0,0 1 0 0 0,0-1 0 0 0,0 0-1 0 0,0 0 1 0 0,1 0 0 0 0,-1 0 0 0 0,0 0-1 0 0,0 0 1 0 0,0 0 0 0 0,1 1 0 0 0,-1-1-1 0 0,0 0 1 0 0,0 0 0 0 0,0 0 0 0 0,1 0-1 0 0,-1 0 1 0 0,0 0 0 0 0,0 0 0 0 0,1 0-1 0 0,-1 0 1 0 0,0 0 0 0 0,0 0 0 0 0,0 0 0 0 0,1 0-1 0 0,-1 0 1 0 0,0 0 0 0 0,0 0 0 0 0,0 0-1 0 0,1-1 1 0 0,-1 1 0 0 0,0 0 0 0 0,0 0-1 0 0,0 0 1 0 0,1 0 0 0 0,-1 0 0 0 0,0 0-1 0 0,0-1 1 0 0,0 1 0 0 0,0 0 0 0 0,1 0-1 0 0,-1 0 1 0 0,0 0 0 0 0,0-1 30 0 0,9-13-4994 0 0,-9 13 4853 0 0,6-12-5789 0 0</inkml:trace>
  <inkml:trace contextRef="#ctx0" brushRef="#br0" timeOffset="285.269">266 42 7832 0 0,'0'0'356'0'0,"-1"-1"-7"0"0,0-3-221 0 0,5 1 152 0 0,-3 3 1096 0 0,-1 0 473 0 0,6 8 2256 0 0,-2-3-3639 0 0,2 8-10 0 0,0 0 0 0 0,-1 1 1 0 0,-1 0-1 0 0,0-1 0 0 0,0 1 0 0 0,0 12-456 0 0,0 7 641 0 0,-2 0-1 0 0,-1 13-640 0 0,-5 57 366 0 0,4-88-466 0 0,-1 0 0 0 0,-1 0 1 0 0,-1-1-1 0 0,-3 12 100 0 0,3-20-3003 0 0,3-6-3520 0 0</inkml:trace>
  <inkml:trace contextRef="#ctx0" brushRef="#br0" timeOffset="539.907">63 280 10592 0 0,'0'0'818'0'0,"0"0"-344"0"0,0 0 530 0 0,0 0 290 0 0,0 0 61 0 0,0 0-154 0 0,1 1-693 0 0,15 2-208 0 0,-11-3-227 0 0,0 1 1 0 0,0 0 0 0 0,-1 0-1 0 0,1 1 1 0 0,1 0-74 0 0,7 2 150 0 0,0 1-1 0 0,1-2 1 0 0,0 0-1 0 0,-1 0 1 0 0,1-2-1 0 0,10 1-149 0 0,15 2 76 0 0,-12-2-322 0 0,-1-1-1 0 0,1-2 1 0 0,19-2 246 0 0,-10 0-4607 0 0,-18 1-1214 0 0</inkml:trace>
  <inkml:trace contextRef="#ctx0" brushRef="#br0" timeOffset="740.336">612 283 10136 0 0,'0'0'777'0'0,"-1"16"2012"0"0,-4 50 1696 0 0,-4-12-2382 0 0,9-52-2028 0 0,0 0-1 0 0,0 1 1 0 0,0-1-1 0 0,0 1 1 0 0,1-1 0 0 0,-1 0-1 0 0,1 1 1 0 0,0 1-75 0 0,3 15 355 0 0,-4-18-343 0 0,0 0-1 0 0,0 1 1 0 0,0-1 0 0 0,0 0 0 0 0,1 0-1 0 0,-1 1 1 0 0,1-1 0 0 0,-1 0 0 0 0,1 0-1 0 0,-1 0 1 0 0,2 1-12 0 0,14 21 140 0 0,-13-21-184 0 0,-1-1 0 0 0,1 1-1 0 0,-1 0 1 0 0,1-1 0 0 0,0 1-1 0 0,0-1 1 0 0,0 0 0 0 0,1 1 44 0 0,-2-2-1139 0 0,0 0-3755 0 0,8-3-1614 0 0</inkml:trace>
  <inkml:trace contextRef="#ctx0" brushRef="#br0" timeOffset="741.336">768 166 14480 0 0,'-25'-8'640'0'0,"25"8"136"0"0,0-6-616 0 0,-3 1-160 0 0,3 2 0 0 0,0 3 0 0 0,0 0 304 0 0,0 0 31 0 0,3-5 9 0 0,-3 5 0 0 0,-9 0-184 0 0,9 0-40 0 0,0 0-8 0 0,0 0 0 0 0,0 0-296 0 0,6 5-56 0 0,10 3-16 0 0,-1 0-6655 0 0</inkml:trace>
  <inkml:trace contextRef="#ctx0" brushRef="#br0" timeOffset="1118.588">1096 210 15176 0 0,'0'0'694'0'0,"0"0"-17"0"0,-2 1-435 0 0,-23 5 284 0 0,11-3-88 0 0,1 0 0 0 0,-1 2 0 0 0,1-1 0 0 0,0 2 0 0 0,-7 3-438 0 0,15-6 187 0 0,-1-1 1 0 0,0 1 0 0 0,0-1-1 0 0,0-1 1 0 0,-2 1-188 0 0,3-1 105 0 0,1 0 1 0 0,0 1 0 0 0,0-1-1 0 0,-1 1 1 0 0,1-1-1 0 0,0 1 1 0 0,0 0-1 0 0,-3 3-105 0 0,-10 14 746 0 0,6-13-618 0 0,10-6-116 0 0,-1 0-1 0 0,1 0 0 0 0,0 1 1 0 0,0-1-1 0 0,0 1 0 0 0,0-1 0 0 0,0 1 1 0 0,0-1-1 0 0,1 1 0 0 0,-1 0 1 0 0,0-1-1 0 0,0 1 0 0 0,0 0 0 0 0,0 0 1 0 0,1 0-1 0 0,-1-1 0 0 0,0 1 1 0 0,1 0-1 0 0,-1 0 0 0 0,1 0 0 0 0,-1 0 1 0 0,1 0-1 0 0,-1 0 0 0 0,1 0 1 0 0,0 0-1 0 0,-1 0 0 0 0,1 1 0 0 0,0-1 1 0 0,0 0-1 0 0,0 0 0 0 0,0 0-11 0 0,0 0 1 0 0,0-1 0 0 0,-1 1-1 0 0,1-1 1 0 0,0 1-1 0 0,0-1 1 0 0,0 1-1 0 0,0-1 1 0 0,0 1 0 0 0,0-1-1 0 0,0 1 1 0 0,0-1-1 0 0,0 1 1 0 0,0-1 0 0 0,1 1-1 0 0,-1-1 1 0 0,0 1-1 0 0,0-1 1 0 0,0 1-1 0 0,1-1 1 0 0,-1 1 0 0 0,0-1-1 0 0,0 1 1 0 0,1-1-1 0 0,-1 0 1 0 0,0 1 0 0 0,1-1-1 0 0,-1 0 1 0 0,0 1-1 0 0,1-1 1 0 0,-1 0 0 0 0,1 1-1 0 0,-1-1 1 0 0,1 0-1 0 0,-1 0 1 0 0,1 1-1 0 0,1-1 6 0 0,8 5 51 0 0,1-1-1 0 0,0-1 1 0 0,0 0 0 0 0,0 0-1 0 0,0-1 1 0 0,0-1-1 0 0,0 0 1 0 0,11 0-57 0 0,16 2 67 0 0,-23-2-23 0 0,-12-1-44 0 0,-1 0-1 0 0,1 0 1 0 0,0 0 0 0 0,0 1-1 0 0,0-1 1 0 0,-1 1 0 0 0,1-1-1 0 0,0 1 1 0 0,-1 0 0 0 0,1 0-1 0 0,-1 1 1 0 0,1-1 0 0 0,-1 0-1 0 0,1 1 1 0 0,-1 0 0 0 0,1 0 0 0 0,16 9-79 0 0,-17-10 71 0 0,0 0 0 0 0,0 0 0 0 0,0 0 0 0 0,0 0-1 0 0,0 0 1 0 0,-1 1 0 0 0,1-1 0 0 0,0 1 0 0 0,-1-1-1 0 0,1 1 1 0 0,-1-1 0 0 0,1 1 0 0 0,-1 0 0 0 0,0 0-1 0 0,1 0 9 0 0,16 27-43 0 0,-14-24 33 0 0,-3-3 5 0 0,0 1-1 0 0,0-1 1 0 0,0 1-1 0 0,-1-1 1 0 0,1 1 0 0 0,-1 0-1 0 0,1-1 1 0 0,-1 1-1 0 0,0 0 1 0 0,0-1 0 0 0,0 1-1 0 0,0 0 1 0 0,-1 0 5 0 0,2 20-5 0 0,0-16 5 0 0,0 0 0 0 0,-1 0 0 0 0,0 0 0 0 0,-1 0 0 0 0,0 0 0 0 0,0 0 0 0 0,-1 3 0 0 0,-3 31 0 0 0,6-28 16 0 0,-1-1 0 0 0,-1 0 0 0 0,0 0-1 0 0,-1 1 1 0 0,0-1 0 0 0,-3 5-16 0 0,-3 17 117 0 0,7-26-90 0 0,-1 0-1 0 0,0 0 1 0 0,-1-1-1 0 0,1 1 0 0 0,-2 0-26 0 0,0 3 0 0 0,0-1 0 0 0,1 0 0 0 0,1 1 0 0 0,-1 0 0 0 0,0 9 0 0 0,3-19 0 0 0,0 1 0 0 0,0-1-1 0 0,0 0 1 0 0,-1 1-1 0 0,1-1 1 0 0,-1 0 0 0 0,1 1-1 0 0,-1-1 1 0 0,1 0-1 0 0,-1 0 1 0 0,0 1 0 0 0,1-2 0 0 0,-1 1 0 0 0,1-1-1 0 0,0 0 1 0 0,0 0 0 0 0,-1 1 0 0 0,1-1 0 0 0,0 0 0 0 0,-1 0-1 0 0,1 0 1 0 0,0 1 0 0 0,-1-1 0 0 0,1 0 0 0 0,0 0 0 0 0,-1 0-1 0 0,1 0 1 0 0,0 0 0 0 0,-1 0 0 0 0,1 0 0 0 0,-1 0 0 0 0,1 0-1 0 0,0 0 1 0 0,-1 0 0 0 0,1 0 0 0 0,0 0 0 0 0,-1 0 0 0 0,1 0 0 0 0,-2-1 4 0 0,-1 0 1 0 0,1-1 0 0 0,0 1 0 0 0,0 0 0 0 0,0-1 0 0 0,0 0-1 0 0,0 1 1 0 0,0-1 0 0 0,-1-1-5 0 0,2 1 177 0 0,0 1-134 0 0,0 1-1 0 0,0-1 1 0 0,0 0-1 0 0,0 0 0 0 0,0 0 1 0 0,0 0-1 0 0,1 0 1 0 0,-1-1-1 0 0,0 1 0 0 0,1 0 1 0 0,-1 0-1 0 0,1 0 1 0 0,-1-1-1 0 0,1 1 1 0 0,-1 0-1 0 0,1-1-42 0 0,2-12 98 0 0,-2 12-104 0 0,1 0 1 0 0,-1 0-1 0 0,0 0 0 0 0,0 0 1 0 0,1 0-1 0 0,-2 0 0 0 0,1 0 1 0 0,0 0-1 0 0,0 0 0 0 0,-1-1 6 0 0,1 1-57 0 0,0 0 0 0 0,-1 0 0 0 0,1 0-1 0 0,0 0 1 0 0,0 0 0 0 0,0 0 0 0 0,1 0-1 0 0,-1-1 1 0 0,0 1 0 0 0,1 0 0 0 0,-1 0-1 0 0,1 0 1 0 0,0 0 0 0 0,0 0 0 0 0,0 0-1 0 0,0 1 1 0 0,1-3 57 0 0,7-19-721 0 0,-8 9-55 0 0,-2 12 594 0 0,1-1 1 0 0,0 1-1 0 0,1-1 1 0 0,-1 1-1 0 0,0-1 1 0 0,1 1-1 0 0,0-1 1 0 0,-1 1-1 0 0,1-1 182 0 0,12-23-2397 0 0,1-2-4137 0 0</inkml:trace>
  <inkml:trace contextRef="#ctx0" brushRef="#br0" timeOffset="1534.838">1264 20 15120 0 0,'0'0'26'0'0,"0"0"0"0"0,-1-1 0 0 0,1 1 1 0 0,0 0-1 0 0,-1 0 0 0 0,1 0 0 0 0,0 0 1 0 0,-1 0-1 0 0,1 0 0 0 0,0 0 1 0 0,-1 0-1 0 0,1 0 0 0 0,0 0 0 0 0,-1 0 1 0 0,1 1-1 0 0,0-1 0 0 0,-1 0 0 0 0,1 0 1 0 0,0 0-1 0 0,0 0 0 0 0,-1 0 0 0 0,1 1 1 0 0,0-1-1 0 0,-1 0 0 0 0,1 0 1 0 0,0 0-1 0 0,0 1 0 0 0,-1-1-26 0 0,7 6 974 0 0,5 5-1028 0 0,-11-10 54 0 0,1 0 0 0 0,-1 0 0 0 0,1-1 0 0 0,-1 1 0 0 0,0 0-1 0 0,0 0 1 0 0,1 0 0 0 0,-1 0 0 0 0,0 0 0 0 0,0 0-1 0 0,0 0 1 0 0,0 0 0 0 0,0 0 0 0 0,0 0 0 0 0,0 0-1 0 0,0 0 1 0 0,-1 0 0 0 0,1 0 0 0 0,0 0 0 0 0,-1 0 0 0 0,1 0 0 0 0,-1 1 3 0 0,1-1 1 0 0,0 0-1 0 0,-1 0 1 0 0,1 1-1 0 0,0-1 1 0 0,0 0 0 0 0,0 1-1 0 0,-1-1 1 0 0,2 0-1 0 0,-1 1 1 0 0,0-1 0 0 0,0 0-1 0 0,0 2-3 0 0,7 14 253 0 0,-4-11-141 0 0,-1-1 0 0 0,0 1 0 0 0,-1 0 0 0 0,1 0 0 0 0,-1 1-112 0 0,14 85 640 0 0,-15-86-607 0 0,0-1-1 0 0,0 1 1 0 0,-1-1-1 0 0,1 1 1 0 0,-1-1-1 0 0,-1 2-32 0 0,1-1 59 0 0,0 0 1 0 0,0 1-1 0 0,1-1 0 0 0,0 3-59 0 0,2 8 119 0 0,-2-13-78 0 0,1 1 1 0 0,-1-1 0 0 0,0 1 0 0 0,0-1 0 0 0,0 1 0 0 0,0 1-42 0 0,-3 6 110 0 0,2-8-34 0 0,0 1-1 0 0,0 0 0 0 0,1 0 0 0 0,-1 0 0 0 0,1 0 1 0 0,0 0-1 0 0,0-1 0 0 0,1 1 0 0 0,-1 0 0 0 0,2 1-75 0 0,-1 3 153 0 0,0-1-1 0 0,0 1 1 0 0,0-1-1 0 0,-1 9-152 0 0,0-6 118 0 0,0-10-99 0 0,0 0-1 0 0,0 0 1 0 0,0 0-1 0 0,1 1 1 0 0,-1-1-1 0 0,1 0 0 0 0,-1 0 1 0 0,1 0-1 0 0,-1 0 1 0 0,1 0-1 0 0,0 0 1 0 0,0 0-1 0 0,0 1-18 0 0,-1-2 37 0 0,1 1-1 0 0,-1-1 1 0 0,1 1 0 0 0,-1-1 0 0 0,1 1-1 0 0,-1 0 1 0 0,0-1 0 0 0,1 1 0 0 0,-1 0-1 0 0,0-1 1 0 0,0 1 0 0 0,1 0 0 0 0,-1 0-1 0 0,0-1 1 0 0,0 1 0 0 0,0 0 0 0 0,0 0-1 0 0,0-1 1 0 0,0 1 0 0 0,0 0 0 0 0,0 0-1 0 0,0 0-36 0 0,-1 0 286 0 0,1-1-146 0 0,0 0-63 0 0,0 0-12 0 0,0-1-44 0 0,0 0 0 0 0,0-1 0 0 0,0 1-1 0 0,0 0 1 0 0,0 0 0 0 0,0 0 0 0 0,0 0-1 0 0,0-1 1 0 0,1 1 0 0 0,-1 0 0 0 0,0 0-1 0 0,1 0 1 0 0,-1-1-21 0 0,3-6 82 0 0,-3 7-71 0 0,1 0 0 0 0,-1-1 0 0 0,0 1-1 0 0,0 0 1 0 0,0 0 0 0 0,0-1 0 0 0,0 1 0 0 0,-1 0-1 0 0,1 0 1 0 0,0-1 0 0 0,-1 1 0 0 0,1 0-1 0 0,-1 0-10 0 0,1 0 8 0 0,-1 0 0 0 0,1 0 0 0 0,0 0 0 0 0,-1 0-1 0 0,1-1 1 0 0,0 1 0 0 0,0 0 0 0 0,0 0-1 0 0,0 0 1 0 0,0 0 0 0 0,0 0 0 0 0,0 0 0 0 0,0 0-1 0 0,0 0 1 0 0,1 0 0 0 0,-1 0 0 0 0,0 0 0 0 0,0 0-1 0 0,1-1-7 0 0,6-7 66 0 0,-5 7-57 0 0,-1 1 1 0 0,0 0-1 0 0,0-1 0 0 0,0 1 0 0 0,0-1 0 0 0,0 1 0 0 0,0-1 1 0 0,0 0-1 0 0,-1 1 0 0 0,1-1 0 0 0,-1 0 0 0 0,1-1-9 0 0,0-6 12 0 0,-1 5-6 0 0,0 1 0 0 0,0 0-1 0 0,1 0 1 0 0,-1 0-1 0 0,1 0 1 0 0,0 0 0 0 0,0 0-1 0 0,0 0 1 0 0,0 0-1 0 0,0 0 1 0 0,1 1 0 0 0,-1-1-1 0 0,1 0 1 0 0,0 0-6 0 0,6-6-38 0 0,1 0-1 0 0,-1 0 1 0 0,3-1 38 0 0,1-1-120 0 0,-10 9 112 0 0,1 1-1 0 0,-1-1 0 0 0,0 1 0 0 0,1-1 0 0 0,-1 1 1 0 0,1 0-1 0 0,0 0 0 0 0,-1 0 0 0 0,1 0 0 0 0,0 0 1 0 0,0 1-1 0 0,-1-1 0 0 0,3 1 9 0 0,1-1-11 0 0,6-2-93 0 0,-12 3 102 0 0,1-1-1 0 0,0 1 0 0 0,-1 0 0 0 0,1 0 0 0 0,0-1 0 0 0,0 1 1 0 0,-1 0-1 0 0,1 0 0 0 0,0 0 0 0 0,0 0 0 0 0,-1 0 0 0 0,1 0 0 0 0,0 0 1 0 0,0 1-1 0 0,-1-1 0 0 0,1 0 0 0 0,0 0 0 0 0,0 1 3 0 0,0-1-78 0 0,9 6-25 0 0,-9-5 100 0 0,0 0 1 0 0,0 0-1 0 0,1 0 0 0 0,-1 0 1 0 0,0 1-1 0 0,-1-1 0 0 0,1 0 1 0 0,0 0-1 0 0,0 1 0 0 0,0-1 1 0 0,-1 0-1 0 0,1 1 0 0 0,-1-1 1 0 0,1 1-1 0 0,-1-1 0 0 0,1 1 1 0 0,-1-1-1 0 0,0 1 0 0 0,0-1 1 0 0,0 1-1 0 0,0-1 0 0 0,0 1 1 0 0,0-1-1 0 0,0 1 0 0 0,0 0 3 0 0,0 1 0 0 0,0-1 0 0 0,1 0 0 0 0,0 1 0 0 0,0-1 0 0 0,0 0 0 0 0,0 1 0 0 0,0-1 0 0 0,0 0 0 0 0,0 0 0 0 0,1 0 0 0 0,-1 0 0 0 0,1 0 0 0 0,-1 0 0 0 0,1 0 0 0 0,11 17 0 0 0,-8-5 0 0 0,-4-11 0 0 0,1 0 0 0 0,-1 1 0 0 0,0-1 0 0 0,1 0 0 0 0,-1 0 0 0 0,1 0 0 0 0,0-1 0 0 0,1 2 0 0 0,-1-2-2 0 0,0 1 7 0 0,1-1 0 0 0,-1 1 0 0 0,0 0 0 0 0,0-1 0 0 0,0 1 0 0 0,-1 0 1 0 0,1 0-1 0 0,0 0 0 0 0,-1 0 0 0 0,0 1 0 0 0,0-1 0 0 0,0 0 0 0 0,0 1-5 0 0,-1-2 5 0 0,1 0 0 0 0,0-1 0 0 0,-1 1 0 0 0,1-1-1 0 0,0 1 1 0 0,0-1 0 0 0,0 0 0 0 0,0 1 0 0 0,0-1 0 0 0,0 0 0 0 0,0 0-1 0 0,0 0 1 0 0,1 1 0 0 0,-1-1 0 0 0,1 0-5 0 0,-1 0-49 0 0,0-1 0 0 0,0 1 0 0 0,0 0 0 0 0,0 0 0 0 0,0 0 0 0 0,0 0-1 0 0,0 0 1 0 0,0 0 0 0 0,0 0 0 0 0,-1 0 0 0 0,1 0 0 0 0,0 1 0 0 0,-1-1 0 0 0,1 0 0 0 0,-1 0 0 0 0,1 1 0 0 0,-1-1 0 0 0,1 0 0 0 0,-1 1 0 0 0,0-1 0 0 0,0 0 0 0 0,0 1 49 0 0,3 8-5224 0 0,2-1-1769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21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15864 0 0,'0'0'362'0'0,"0"0"47"0"0,0 0 29 0 0,0 0-52 0 0,0 7-238 0 0,-7 29 889 0 0,1 0 0 0 0,2 1 0 0 0,2 0 0 0 0,2-1-1 0 0,2 27-1036 0 0,-1-50 36 0 0,2 21 240 0 0,7 30-276 0 0,-8-48 232 0 0,0 0 0 0 0,-1 0 0 0 0,0 0 0 0 0,-2 4-232 0 0,1-2 19 0 0,0-17-263 0 0,0-1-117 0 0,0 0-998 0 0,0 0-4072 0 0,0 0-1736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50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 14832 0 0,'-1'-3'1342'0'0,"-3"1"-1049"0"0,3 1 14 0 0,1 1 56 0 0,0 0 11 0 0,0 0-38 0 0,0 0-166 0 0,0 0-70 0 0,0 0-18 0 0,9 5-155 0 0,13 1-898 0 0,-7-3 399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2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67 151 11256 0 0,'0'0'514'0'0,"0"0"-6"0"0,0 0-248 0 0,0 0 166 0 0,0 0 107 0 0,0 1 19 0 0,-7 35 905 0 0,1-12-818 0 0,0 7 161 0 0,2-11 3 0 0,0 0-1 0 0,1 9-802 0 0,-3 60 1644 0 0,4-63-1022 0 0,0 0 1 0 0,-6 23-623 0 0,5-34 288 0 0,-7 54 32 0 0,7-63-199 0 0,3-4-4186 0 0,-2-7-2630 0 0</inkml:trace>
  <inkml:trace contextRef="#ctx0" brushRef="#br0" timeOffset="378.2">294 229 14048 0 0,'0'0'645'0'0,"0"0"-14"0"0,-1 2-405 0 0,-4 10-151 0 0,4-8-2 0 0,0-1 0 0 0,-1 0 0 0 0,1 0-1 0 0,0 1 1 0 0,1-1 0 0 0,-1 1 0 0 0,1-1 0 0 0,-1 3-73 0 0,1-4 43 0 0,0 0 0 0 0,-1-1 0 0 0,1 1 0 0 0,-1 0 0 0 0,1 0 0 0 0,-1-1 0 0 0,0 1 0 0 0,0-1 0 0 0,1 1 0 0 0,-1 0 0 0 0,0-1 0 0 0,-1 1 0 0 0,1-1 0 0 0,0 0 0 0 0,-1 2-43 0 0,0-1 107 0 0,0 0-1 0 0,0 1 1 0 0,0-1 0 0 0,1 0-1 0 0,-1 1 1 0 0,1 0-1 0 0,-1 0-106 0 0,0 0 104 0 0,1 0 0 0 0,-1 0 0 0 0,0 0 0 0 0,0-1 0 0 0,0 1 0 0 0,0-1 0 0 0,0 1 0 0 0,-1-1-1 0 0,1 0 1 0 0,-1 0 0 0 0,0 0 0 0 0,1 0-104 0 0,-39 22 1018 0 0,32-19-916 0 0,-8 3-37 0 0,0-1 1 0 0,-1-1-1 0 0,0 0 0 0 0,0-1 1 0 0,-3-1-66 0 0,10-1 10 0 0,4 2 1 0 0,16 15 42 0 0,-7-18-53 0 0,-1-1 0 0 0,1 1 0 0 0,0 0 0 0 0,0-1 0 0 0,0 1 0 0 0,0-1 0 0 0,1 0 0 0 0,-1 1 0 0 0,0-1 0 0 0,0 0 0 0 0,1 0 0 0 0,-1-1 0 0 0,1 1 0 0 0,1 0 0 0 0,18 8 0 0 0,-11-3 0 0 0,0-1 0 0 0,0 0 0 0 0,8 2 0 0 0,14 6 0 0 0,-27-11 1 0 0,16 8 52 0 0,0 0-33 0 0,13 3-66 0 0,16 7-1694 0 0,-35-14-36 0 0</inkml:trace>
  <inkml:trace contextRef="#ctx0" brushRef="#br0" timeOffset="849.808">608 202 13560 0 0,'0'0'306'0'0,"-11"41"3371"0"0,10-32-3441 0 0,0-1-1 0 0,-1 1 0 0 0,-1-1 0 0 0,-1 5-235 0 0,1-4 255 0 0,0 0 0 0 0,1-1 0 0 0,0 1-1 0 0,0 3-254 0 0,1-1 251 0 0,-1 0-1 0 0,-1-1 0 0 0,-1 4-250 0 0,2-5 108 0 0,-1-1-1 0 0,2 1 1 0 0,-1 0 0 0 0,1-1 0 0 0,0 6-108 0 0,1-8 102 0 0,0 0 0 0 0,0 0 0 0 0,-1 0 0 0 0,0 0 0 0 0,0 0 0 0 0,0 0 0 0 0,-1 0 0 0 0,1 0 0 0 0,-2 0-102 0 0,2-2 45 0 0,0-1 0 0 0,0 1 0 0 0,0 0 0 0 0,1-1 0 0 0,0 1 0 0 0,-1 0 1 0 0,1-1-1 0 0,0 2-45 0 0,1-1 2 0 0,-1 0 1 0 0,-1-1-1 0 0,1 1 1 0 0,0-1 0 0 0,-1 1-1 0 0,0 0 1 0 0,0-1 0 0 0,0 0-1 0 0,0 1-2 0 0,0-1 7 0 0,0 0 0 0 0,0 0-1 0 0,0-1 1 0 0,1 1 0 0 0,-1 0 0 0 0,1 0-1 0 0,0 0 1 0 0,0-1 0 0 0,0 2-7 0 0,-2 17 131 0 0,-2-13-77 0 0,-1 0-44 0 0,8-3-171 0 0,-2-4-680 0 0,-1-1-307 0 0,2 0-1146 0 0,5-2-4341 0 0</inkml:trace>
  <inkml:trace contextRef="#ctx0" brushRef="#br0" timeOffset="1151.923">712 218 14568 0 0,'3'-2'194'0'0,"-3"2"-132"0"0,1-1 1 0 0,0 1-1 0 0,-1 0 1 0 0,1-1-1 0 0,0 1 1 0 0,-1 0-1 0 0,1-1 1 0 0,0 1 0 0 0,0 0-1 0 0,-1 0 1 0 0,1-1-1 0 0,0 1 1 0 0,0 0-1 0 0,-1 0 1 0 0,1 0-1 0 0,0 0 1 0 0,0 0 0 0 0,0 0-63 0 0,1 1 50 0 0,0 0 0 0 0,0 0 0 0 0,0 0 0 0 0,0 0 0 0 0,0 0 0 0 0,0 0 0 0 0,0 0 0 0 0,0 0 0 0 0,0 1 0 0 0,-1-1 0 0 0,1 1 0 0 0,0 0-50 0 0,-1-1 49 0 0,-1 0 0 0 0,1 0 0 0 0,-1 0 0 0 0,1 0 0 0 0,-1 0 0 0 0,0 1 0 0 0,0-1 0 0 0,1 0 0 0 0,-1 0 1 0 0,0 0-1 0 0,0 0 0 0 0,0 0 0 0 0,0 0 0 0 0,0 1-49 0 0,2 16 706 0 0,-1-14-611 0 0,1-1-6 0 0,-1 0 1 0 0,0 1-1 0 0,0-1 0 0 0,0 1 1 0 0,0-1-1 0 0,-1 1 1 0 0,0-1-1 0 0,1 1 1 0 0,-1-1-1 0 0,0 1 0 0 0,-1 0-89 0 0,2 35 721 0 0,0-32-529 0 0,-1 0-1 0 0,1 1 0 0 0,-2-1 0 0 0,1 0 0 0 0,-1 0 0 0 0,-1 5-191 0 0,1-7 121 0 0,0 0-1 0 0,1 0 1 0 0,-1 0-1 0 0,1 0 1 0 0,0 0-1 0 0,0 1 0 0 0,1-1 1 0 0,-1 0-1 0 0,2 2-120 0 0,-2-3 47 0 0,0 0 0 0 0,0-1 0 0 0,-1 1 1 0 0,1-1-1 0 0,-1 1 0 0 0,0-1 0 0 0,0 1 0 0 0,0-1 0 0 0,-1 3-47 0 0,1-3 2 0 0,-1 0 0 0 0,1 1-1 0 0,0-1 1 0 0,1 0 0 0 0,-1 0 0 0 0,1 1 0 0 0,-1-1 0 0 0,1 0 0 0 0,0 0-1 0 0,0 1 1 0 0,1 0-2 0 0,-1-3 8 0 0,0 0 1 0 0,1 1-1 0 0,-1-1 0 0 0,0 0 0 0 0,0 1 0 0 0,1-1 0 0 0,-1 0 1 0 0,0 1-1 0 0,0-1 0 0 0,-1 0 0 0 0,1 1 0 0 0,0-1 0 0 0,0 1 1 0 0,-1-1-1 0 0,1 0 0 0 0,-1 0 0 0 0,1 1 0 0 0,-1-1 0 0 0,1 0 1 0 0,-1 0-1 0 0,0 1 0 0 0,0-1 0 0 0,1 0 0 0 0,-1 0 0 0 0,-1 0-8 0 0,2 0 5 0 0,-1 0-1 0 0,0 0 0 0 0,1 1 1 0 0,-1-1-1 0 0,1 0 0 0 0,0 0 1 0 0,-1 0-1 0 0,1 1 0 0 0,0-1 1 0 0,0 0-1 0 0,-1 0 0 0 0,1 1 1 0 0,0-1-5 0 0,0 0-6 0 0,0-1 1 0 0,1 1 0 0 0,-1-1-1 0 0,0 1 1 0 0,-1-1 0 0 0,1 1-1 0 0,0 0 1 0 0,0-1 0 0 0,0 1 0 0 0,0-1-1 0 0,0 1 1 0 0,0-1 0 0 0,-1 1-1 0 0,1-1 1 0 0,0 0 0 0 0,0 1-1 0 0,-1-1 1 0 0,1 1 0 0 0,0-1-1 0 0,-1 1 1 0 0,1-1 0 0 0,0 0 0 0 0,-1 1-1 0 0,1-1 1 0 0,-1 0 0 0 0,1 1-1 0 0,0-1 1 0 0,-1 0 0 0 0,1 0-1 0 0,-1 1 1 0 0,1-1 0 0 0,-1 0-1 0 0,1 0 1 0 0,-1 0 0 0 0,1 0-1 0 0,-1 1 1 0 0,1-1 0 0 0,-1 0 0 0 0,1 0-1 0 0,-1 0 1 0 0,1 0 0 0 0,-1 0 5 0 0,-22 4-2456 0 0,14-4 1150 0 0</inkml:trace>
  <inkml:trace contextRef="#ctx0" brushRef="#br0" timeOffset="1494.79">593 398 13272 0 0,'0'0'48'0'0,"0"0"1"0"0,-1-1-1 0 0,1 1 1 0 0,-1 0-1 0 0,1 0 1 0 0,-1 0-1 0 0,1 0 1 0 0,0 0 0 0 0,-1 0-1 0 0,1-1 1 0 0,-1 1-1 0 0,1 0 1 0 0,0 0-1 0 0,-1 0 1 0 0,1-1-1 0 0,0 1 1 0 0,-1 0 0 0 0,1-1-1 0 0,0 1 1 0 0,-1 0-1 0 0,1-1 1 0 0,0 1-1 0 0,0 0 1 0 0,-1-1-1 0 0,1 1 1 0 0,0-1-49 0 0,10-2 439 0 0,20 3 148 0 0,-15 1-271 0 0,0 2 0 0 0,12 3-316 0 0,7 2 168 0 0,-22-7-2 0 0,0 1 1 0 0,0-2-1 0 0,2 0-166 0 0,34 3 2630 0 0,-19-1-2459 0 0,-22-3-1361 0 0,0 1 0 0 0,1-1 1 0 0,-1-1-1 0 0,7-1 1190 0 0,-3-1-2141 0 0</inkml:trace>
  <inkml:trace contextRef="#ctx0" brushRef="#br0" timeOffset="1773.464">990 338 13104 0 0,'23'-6'633'0'0,"-22"6"-278"0"0,-1 0-34 0 0,1-1-210 0 0,0-1 21 0 0,0 1 0 0 0,1-1 0 0 0,-1 0 0 0 0,0 1 0 0 0,1 0 0 0 0,0-1 0 0 0,-1 1 0 0 0,1 0 0 0 0,0 0 1 0 0,-1 0-1 0 0,1 0 0 0 0,0 0 0 0 0,0 0 0 0 0,0 1 0 0 0,0-1 0 0 0,0 0 0 0 0,0 1 0 0 0,0 0 0 0 0,0-1 0 0 0,0 1 1 0 0,1 0-133 0 0,2-1 733 0 0,10 0-39 0 0,0 0-1 0 0,1 1 0 0 0,3 0-693 0 0,-4 1 235 0 0,0-1-1 0 0,-1-1 1 0 0,14-2-235 0 0,-5-1 198 0 0,-1 1-1 0 0,0 2 0 0 0,3 0-197 0 0,-15 2 0 0 0,-10-2 0 0 0,0 1 0 0 0,1 0 0 0 0,-1 0 0 0 0,0 0 0 0 0,0 0 0 0 0,0 1 0 0 0,0-1 0 0 0,1 0 0 0 0,-1 0 0 0 0,0 0 0 0 0,0 0 0 0 0,0 0 0 0 0,0 0 0 0 0,1 0 0 0 0,-1 0 0 0 0,0 0 0 0 0,0 0 0 0 0,0 0 0 0 0,0 0 0 0 0,0 1 0 0 0,0-1 0 0 0,1 0 0 0 0,-1 0 0 0 0,0 0 0 0 0,0 0 0 0 0,0 0 0 0 0,0 0 0 0 0,0 1 0 0 0,0-1 0 0 0,0 0 0 0 0,0 0 0 0 0,0 0 0 0 0,0 0 0 0 0,0 1 0 0 0,0-1 0 0 0,1 0 0 0 0,-1 0 0 0 0,0 0 0 0 0,0 0 0 0 0,0 1 0 0 0,-1-1 0 0 0,1 0 0 0 0,0 0 0 0 0,0 0 0 0 0,0 0 0 0 0,0 1 0 0 0,0-1 0 0 0,0 0 0 0 0,0 0 0 0 0,0 0 0 0 0,0 0 0 0 0,0 0 0 0 0,-7 8 0 0 0,5-5 0 0 0,0 1 0 0 0,0 0 0 0 0,0-1 0 0 0,0 1 0 0 0,0-1 0 0 0,-1 0 0 0 0,1 1 0 0 0,-1-1 0 0 0,0-1 0 0 0,0 1 0 0 0,0 0 0 0 0,-1-1 0 0 0,0 1 0 0 0,-18 17 0 0 0,14-12-42 0 0,0-1 0 0 0,-1 0 1 0 0,1-1-1 0 0,-4 2 42 0 0,1-1-36 0 0,1 1 0 0 0,1 0 1 0 0,-4 3 35 0 0,3-2 118 0 0,0-1 1 0 0,-12 8-119 0 0,13-10 14 0 0,1 0 0 0 0,-1 1 0 0 0,1 0-1 0 0,0 1 1 0 0,-4 5-14 0 0,1-1-7 0 0,9-10-8 0 0,0-1 0 0 0,1 1 1 0 0,-1-1-1 0 0,1 1 0 0 0,-1 0 1 0 0,1 0-1 0 0,0-1 0 0 0,0 1 1 0 0,0 0-1 0 0,0 0 0 0 0,0 0 1 0 0,0 0-1 0 0,0 0 0 0 0,1 0 0 0 0,-1 1 1 0 0,1-1-1 0 0,0 0 0 0 0,-1 1 15 0 0,1 9-28 0 0,-1-11 64 0 0,1 0 0 0 0,0 1 1 0 0,0-1-1 0 0,0 1 1 0 0,0-1-1 0 0,0 0 0 0 0,0 1 1 0 0,0-1-1 0 0,0 1 1 0 0,0-1-1 0 0,1 0 0 0 0,-1 1 1 0 0,1-1-1 0 0,-1 0 1 0 0,1 1-1 0 0,-1-1 0 0 0,1 0 1 0 0,0 0-1 0 0,0 0 0 0 0,-1 1 1 0 0,1-1-1 0 0,0 0 1 0 0,0 0-1 0 0,0 0 0 0 0,0 0 1 0 0,0 0-1 0 0,0-1 1 0 0,1 1-1 0 0,-1 0-36 0 0,6 3 163 0 0,1 0 0 0 0,-1-1 0 0 0,1 0 0 0 0,-1 0 0 0 0,1-1 0 0 0,0 0 0 0 0,0 0 0 0 0,0-1 0 0 0,1 0-163 0 0,18 1 320 0 0,1-1 0 0 0,0-1-320 0 0,-4 0-166 0 0,-20 0 166 0 0,-3 1 0 0 0,0-1 0 0 0,1 0 0 0 0,-1 0 0 0 0,0 0 0 0 0,0 0 0 0 0,1-1 0 0 0,-1 1 0 0 0,0 0 0 0 0,0 0 0 0 0,0-1 0 0 0,1 1 0 0 0,-1-1 0 0 0,0 1 0 0 0,0-1 0 0 0,1 0 0 0 0,7-1-158 0 0,-6 1 177 0 0,0 0 0 0 0,0 0 1 0 0,0 0-1 0 0,0-1 0 0 0,0 1 1 0 0,2-2-20 0 0,-5 3-209 0 0,1-1 1 0 0,0 0-1 0 0,0 0 1 0 0,0 0 0 0 0,0 1-1 0 0,-1-1 1 0 0,1 0-1 0 0,0 0 1 0 0,-1 0 0 0 0,1 0-1 0 0,-1 0 1 0 0,1 0-1 0 0,-1-1 209 0 0,3-8-1546 0 0,4-1-20 0 0</inkml:trace>
  <inkml:trace contextRef="#ctx0" brushRef="#br0" timeOffset="1987.357">1018 431 14888 0 0,'4'0'371'0'0,"0"0"0"0"0,1 0 1 0 0,-1 1-1 0 0,0 0 0 0 0,0 0 1 0 0,2 0-372 0 0,13 3 754 0 0,65 6 642 0 0,-47-4-990 0 0,0-2 0 0 0,18-1-406 0 0,-39-3 26 0 0,-4 1-312 0 0,0-1-1 0 0,-1-1 0 0 0,1 0 1 0 0,0 0-1 0 0,-1-1 1 0 0,7-2 286 0 0,-5-2-1042 0 0</inkml:trace>
  <inkml:trace contextRef="#ctx0" brushRef="#br0" timeOffset="2274.799">1648 1 9216 0 0,'0'0'706'0'0,"0"0"-260"0"0,1 1 630 0 0,23 31 4214 0 0,-17-21-4359 0 0,0-1 0 0 0,0 0 0 0 0,9 9-931 0 0,0 1 14 0 0,-3-5 345 0 0,-1 1 1 0 0,-1 0 0 0 0,-1 1 0 0 0,0 0-1 0 0,-1 2-359 0 0,-8-17 17 0 0,13 28 412 0 0,-2 0 0 0 0,5 22-429 0 0,-13-39 18 0 0,-1-1 1 0 0,0 1-1 0 0,0 0 1 0 0,-2 0-1 0 0,0 0 1 0 0,0 1-1 0 0,-2 11-18 0 0,0-15-8 0 0,0 1 25 0 0,0 0 0 0 0,-1-1 0 0 0,-1 1 0 0 0,0-1 0 0 0,0 1 0 0 0,-1 0-17 0 0,-3 5 39 0 0,-1-1 0 0 0,0 0-1 0 0,-1 0 1 0 0,-1-1 0 0 0,-10 12-39 0 0,8-11 51 0 0,-1-2 0 0 0,0 0-1 0 0,0 0 1 0 0,-1-2 0 0 0,-1 1-1 0 0,-12 5-50 0 0,20-12 34 0 0,1 0-1 0 0,-1 0 0 0 0,-3 5-33 0 0,6-7-143 0 0,1 1 1 0 0,0-1-1 0 0,-1 0 0 0 0,1 0 0 0 0,-1-1 0 0 0,0 1 0 0 0,0-1 0 0 0,0 0 0 0 0,0 0 1 0 0,0 0-1 0 0,-1-1 0 0 0,1 1 0 0 0,-4 0 143 0 0,-10 0-5204 0 0,-4-1-1674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13016 0 0,'0'0'596'0'0,"0"0"-14"0"0,-3 4-324 0 0,-1 2-91 0 0,0 0 0 0 0,1 0-1 0 0,0 0 1 0 0,0 1 0 0 0,1-1 0 0 0,0 1 0 0 0,0-1 0 0 0,0 1 0 0 0,0 6-167 0 0,-9 25 915 0 0,4-17-366 0 0,1 0-1 0 0,1 0 1 0 0,0 0 0 0 0,2 0 0 0 0,1 1-1 0 0,0 0 1 0 0,1 2-549 0 0,2-15 79 0 0,-1-1 0 0 0,2 1 1 0 0,-1 0-1 0 0,1-1 0 0 0,0 1 0 0 0,0-1 0 0 0,1 0 0 0 0,1 0 1 0 0,-1 0-1 0 0,1 0 0 0 0,0 0 0 0 0,1-1 0 0 0,0 0 0 0 0,0 0 1 0 0,1 0-1 0 0,2 2-79 0 0,-1-2 28 0 0,1 1 0 0 0,1-1 0 0 0,-1 0 1 0 0,1-1-1 0 0,0 0 0 0 0,1-1 0 0 0,-1 0 0 0 0,1 0 1 0 0,0-1-1 0 0,0 0 0 0 0,1-1 0 0 0,-1 0 0 0 0,2 0-28 0 0,18 2-2116 0 0,1-1 0 0 0,14-1 2116 0 0,-12-1-1536 0 0</inkml:trace>
  <inkml:trace contextRef="#ctx0" brushRef="#br0" timeOffset="413.827">394 275 8288 0 0,'7'-17'1065'0'0,"-7"15"-754"0"0,0 1 0 0 0,1 0 1 0 0,-1-1-1 0 0,1 1 0 0 0,-1 0 0 0 0,1-1 0 0 0,0 1 1 0 0,0 0-1 0 0,-1 0 0 0 0,1-1 0 0 0,0 1 1 0 0,0 0-1 0 0,0 0 0 0 0,0 0 0 0 0,0 0 0 0 0,1 0 1 0 0,-1 1-1 0 0,1-2-311 0 0,1 0 588 0 0,0 0 1 0 0,0 0 0 0 0,0 0-1 0 0,1 1 1 0 0,-1-1 0 0 0,0 1-1 0 0,1 0-588 0 0,4-1 197 0 0,3-1-21 0 0,0 1 0 0 0,0 0 0 0 0,1 1-1 0 0,8-1-175 0 0,6 3 552 0 0,-1 0 0 0 0,1 1 0 0 0,9 3-552 0 0,-15 0 280 0 0,-1 0 0 0 0,1 1 0 0 0,11 5-280 0 0,-16-5 173 0 0,0-2-1 0 0,7 2-172 0 0,2 1 119 0 0,-17-5-95 0 0,-1-1 0 0 0,1 1 0 0 0,0-1-1 0 0,0-1 1 0 0,0 1 0 0 0,0-1-1 0 0,-1 0 1 0 0,1-1 0 0 0,0 1 0 0 0,0-1-1 0 0,0-1 1 0 0,-1 1 0 0 0,1-1 0 0 0,0 0-1 0 0,-1-1 1 0 0,0 0 0 0 0,0 0-1 0 0,0 0 1 0 0,0-1 0 0 0,1 0-24 0 0,49-37-5173 0 0,-39 23 3352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1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19 186 13304 0 0,'-8'-5'846'0'0,"4"11"-81"0"0,1 2-859 0 0,2-6 115 0 0,0 1 1 0 0,1-1-1 0 0,-1 0 1 0 0,1 1-1 0 0,0-1 1 0 0,0 1-1 0 0,0-1 1 0 0,0 0-1 0 0,0 3-21 0 0,0 11 428 0 0,-1-10-181 0 0,1 0 0 0 0,1 0 0 0 0,-1 0 0 0 0,1 0-1 0 0,0 0 1 0 0,0 0-247 0 0,4 26 1148 0 0,-6-24-890 0 0,1-2 29 0 0,0 0 0 0 0,1 1 1 0 0,-1-1-1 0 0,1 0 0 0 0,1 5-287 0 0,1 2 517 0 0,-1 1-1 0 0,-1-1 1 0 0,0 1 0 0 0,-1 13-517 0 0,0-14 311 0 0,0 28 265 0 0,0-44-187 0 0,-1-2-266 0 0,1-1 0 0 0,1 1-1 0 0,-1-1 1 0 0,1 1 0 0 0,0-1 0 0 0,0 1-1 0 0,2-4-122 0 0,1-9 0 0 0,-4 16 1 0 0,0 0 0 0 0,1 0 1 0 0,-1-1-1 0 0,1 1 1 0 0,-1 0-1 0 0,1 0 0 0 0,0 0 1 0 0,0 0-1 0 0,1-2-1 0 0,7-11 56 0 0,-3 6-140 0 0,0-1 0 0 0,1 1 0 0 0,0 0 0 0 0,0 0 0 0 0,1 1 0 0 0,0 0 0 0 0,8-6 84 0 0,-7 9-41 0 0,-1 0 0 0 0,1 0-1 0 0,1 1 1 0 0,-1 0-1 0 0,0 0 1 0 0,1 1 0 0 0,0 0-1 0 0,0 1 1 0 0,0 0-1 0 0,0 1 1 0 0,0 0 0 0 0,6 0 41 0 0,17 2-81 0 0,0 1-1 0 0,0 1 1 0 0,5 3 81 0 0,18 6-84 0 0,-45-10 85 0 0,-10 0-3 0 0,-1-1 3 0 0,0-1-1 0 0,0 0 0 0 0,0 0 1 0 0,0 1-1 0 0,1-1 0 0 0,-1 0 1 0 0,0 0-1 0 0,0 1 0 0 0,0-1 1 0 0,0 0-1 0 0,0 0 1 0 0,1 1-1 0 0,-1-1 0 0 0,0 0 1 0 0,0 0-1 0 0,0 0 0 0 0,1 1 1 0 0,-1-1-1 0 0,0 0 0 0 0,0 0 1 0 0,1 0-1 0 0,-1 0 0 0 0,0 0 1 0 0,0 0-1 0 0,1 0 1 0 0,-1 1-1 0 0,0-1 0 0 0,1 0 1 0 0,-1 0-1 0 0,0 0 0 0 0,0 0 1 0 0,1 0-1 0 0,-1 0 0 0 0,-10 9 53 0 0,-30 19 8 0 0,-8 3-61 0 0,24-16 30 0 0,0 0-1 0 0,1 2 1 0 0,1 0-1 0 0,1 1 0 0 0,-15 18-29 0 0,25-19 0 0 0,6-7 11 0 0,7-10 0 0 0,-1 1-1 0 0,0-1 1 0 0,0 1-1 0 0,1-1 1 0 0,-1 1-1 0 0,0-1 1 0 0,1 0-1 0 0,-1 0 1 0 0,0 0 0 0 0,1 0-1 0 0,-1 0 1 0 0,0 0-1 0 0,1 0-10 0 0,7-1 38 0 0,-1-1 0 0 0,0 0 0 0 0,1 0 0 0 0,-1-1 0 0 0,0 0 0 0 0,0-1 0 0 0,0 0 0 0 0,-1 0 0 0 0,0 0 0 0 0,1-1 0 0 0,-1 0 0 0 0,-1-1 0 0 0,1 1 0 0 0,3-6-38 0 0,22-19 128 0 0,-15 13-481 0 0,11-13 353 0 0,-22 25-46 0 0,-1 1-1 0 0,1-1 1 0 0,-1 1-1 0 0,1 0 1 0 0,1 0-1 0 0,-1 1 1 0 0,0-1-1 0 0,1 2 1 0 0,0-1-1 0 0,-1 1 1 0 0,1 0-1 0 0,0 0 1 0 0,6 0 46 0 0,-3 2-27 0 0,3 4-98 0 0,-11 0 107 0 0,-2-3 1 0 0,7 8-4 0 0,-1-1 0 0 0,0 1 0 0 0,-1 1 0 0 0,0-1 0 0 0,-1 1 0 0 0,0 0 0 0 0,0 0 0 0 0,-1 0 0 0 0,0 2 21 0 0,-1-5-7 0 0,1 0 0 0 0,0 0 1 0 0,0-1-1 0 0,0 0 0 0 0,1 1 0 0 0,0-1 0 0 0,0 0 1 0 0,0-1-1 0 0,1 1 0 0 0,1 1 7 0 0,-4-5 33 0 0,0-1 0 0 0,1 1 0 0 0,-1 0 0 0 0,0-1 1 0 0,1 1-1 0 0,-1-1 0 0 0,0 0 0 0 0,1 0 0 0 0,0 0 0 0 0,-1 0 0 0 0,1 0 0 0 0,0-1 1 0 0,-1 1-1 0 0,1-1 0 0 0,0 0 0 0 0,0 1 0 0 0,-1-1 0 0 0,1-1 0 0 0,0 1 1 0 0,0 0-1 0 0,1-1-33 0 0,0 0 43 0 0,0 0 0 0 0,0 0 0 0 0,1 0 0 0 0,-1-1 1 0 0,0 0-1 0 0,-1 0 0 0 0,1 0 0 0 0,0 0 0 0 0,0-1 1 0 0,-1 1-1 0 0,0-1 0 0 0,1 0 0 0 0,0-1-43 0 0,2-2 28 0 0,1-1-1 0 0,-1 0 1 0 0,-1-1-1 0 0,1 1 1 0 0,-1-1-1 0 0,0 0 1 0 0,-1-1-1 0 0,0 1 0 0 0,0-1 1 0 0,0-3-28 0 0,24-63-810 0 0,-15 43-695 0 0,6-25 1505 0 0,-3 3-921 0 0,-9 34 752 0 0,-1-1 0 0 0,-1 0 0 0 0,0 0 1 0 0,-2-1-1 0 0,0 1 0 0 0,-2-3 169 0 0,-4-20-603 0 0,3 42 332 0 0,0 2 402 0 0,-2 1-59 0 0,0 0 0 0 0,0 0 0 0 0,0 0 0 0 0,1 0-1 0 0,-1 0 1 0 0,0 1 0 0 0,1-1 0 0 0,-1 0 0 0 0,1 1 0 0 0,-1-1 0 0 0,1 1-1 0 0,0 0 1 0 0,0 0 0 0 0,-1-1 0 0 0,1 1 0 0 0,1 0 0 0 0,-1 0 0 0 0,0 0 0 0 0,0 0-1 0 0,1 0-71 0 0,-5 9-18 0 0,2 1-1 0 0,0 0 0 0 0,0 0 19 0 0,2-4 64 0 0,-12 54-124 0 0,1 20 60 0 0,10-65 123 0 0,1 0-1 0 0,1 0 1 0 0,0 0 0 0 0,1 0-1 0 0,1 0 1 0 0,1 0-1 0 0,0-1 1 0 0,1 1-1 0 0,1-1 1 0 0,1 0-1 0 0,0 1-122 0 0,-4-13 52 0 0,0-1 0 0 0,0 0 0 0 0,0 0 0 0 0,0 0 0 0 0,0 0 0 0 0,0 0 0 0 0,1-1 0 0 0,0 1 0 0 0,-1 0 0 0 0,1-1 0 0 0,0 0 0 0 0,0 0 0 0 0,0 0 0 0 0,2 1-52 0 0,0-1 82 0 0,1 1 0 0 0,-1-1 1 0 0,1-1-1 0 0,0 1 0 0 0,-1-1 0 0 0,1 0 0 0 0,0 0 1 0 0,5 0-83 0 0,1-1 99 0 0,0-1 1 0 0,0 1 0 0 0,0-2-1 0 0,0 0 1 0 0,-1 0 0 0 0,1-1-1 0 0,0-1 1 0 0,7-3-100 0 0,-14 4 31 0 0,0 0 0 0 0,0 0 0 0 0,0 0 0 0 0,0-1 0 0 0,-1 1 0 0 0,0-1 0 0 0,1-1 0 0 0,-1 1 0 0 0,-1 0 0 0 0,1-1-31 0 0,4-5 79 0 0,-1-1 0 0 0,0 0 0 0 0,-1 0-1 0 0,1-2-78 0 0,-6 9 0 0 0,1 0 0 0 0,-1 1 0 0 0,0-1 0 0 0,0 0 0 0 0,-1 0 0 0 0,1 1 0 0 0,-1-1 0 0 0,0 0 0 0 0,0-1 0 0 0,0 5-2 0 0,0-1 0 0 0,0 1 1 0 0,0-1-1 0 0,-1 1 0 0 0,1-1 0 0 0,0 0 0 0 0,0 1 0 0 0,-1 0 0 0 0,1-1 0 0 0,0 1 0 0 0,0-1 0 0 0,-1 1 0 0 0,1-1 1 0 0,-1 1-1 0 0,1 0 0 0 0,0-1 0 0 0,-1 1 0 0 0,1 0 0 0 0,-1-1 0 0 0,1 1 0 0 0,-1 0 0 0 0,1-1 0 0 0,-1 1 0 0 0,1 0 1 0 0,-1 0-1 0 0,1 0 0 0 0,-1 0 2 0 0,-10-3-93 0 0,9 4 88 0 0,0-1 0 0 0,1 1 0 0 0,-1 0 0 0 0,1-1-1 0 0,-1 1 1 0 0,0 0 0 0 0,1 0 0 0 0,-1 0 0 0 0,1 0 0 0 0,0 1-1 0 0,-2 0 6 0 0,-6 5-7 0 0,7-5-21 0 0,0-1 1 0 0,0 1-1 0 0,0 0 0 0 0,0 1 0 0 0,0-1 1 0 0,0 0-1 0 0,0 0 0 0 0,1 1 0 0 0,-1-1 0 0 0,1 1 1 0 0,0 0-1 0 0,0-1 0 0 0,0 1 0 0 0,0 0 1 0 0,-1 1 27 0 0,2-1-20 0 0,-1-1 0 0 0,0 1-1 0 0,1-1 1 0 0,0 1 0 0 0,-1-1 0 0 0,1 1 0 0 0,0 0 0 0 0,0-1 0 0 0,1 1 0 0 0,-1-1 0 0 0,0 1 0 0 0,1-1 0 0 0,0 1 0 0 0,-1-1 0 0 0,1 1 0 0 0,0-1 0 0 0,1 2 20 0 0,1 0 22 0 0,0 0 0 0 0,1-1 0 0 0,0 1 1 0 0,-1-1-1 0 0,1 0 0 0 0,0 0 0 0 0,1 0 0 0 0,-1 0 0 0 0,0-1 1 0 0,1 1-1 0 0,0-1 0 0 0,-1-1 0 0 0,1 1 0 0 0,0 0 0 0 0,0-1 0 0 0,0 0 1 0 0,1 0-23 0 0,1 0 25 0 0,0 0 0 0 0,0-1 0 0 0,0 1 0 0 0,0-1 0 0 0,-1-1 0 0 0,1 1 0 0 0,0-1 0 0 0,0-1 0 0 0,0 1 0 0 0,0-1 0 0 0,-1 0 0 0 0,2-1-25 0 0,-6 2-87 0 0,1 0 0 0 0,-1 0 0 0 0,0-1 0 0 0,1 1 0 0 0,-1 0 0 0 0,0-1-1 0 0,0 0 1 0 0,0 1 0 0 0,0-1 0 0 0,0 0 0 0 0,-1 0 0 0 0,1 0 0 0 0,-1 0 0 0 0,1 0 0 0 0,0-2 87 0 0,2-7-1510 0 0</inkml:trace>
  <inkml:trace contextRef="#ctx0" brushRef="#br0" timeOffset="288.266">781 101 13824 0 0,'-2'-1'1061'0'0,"2"0"-759"0"0,-2 0-667 0 0,-2 0 1341 0 0,-4-4 4941 0 0,24 0-4834 0 0,6 4-997 0 0,1 1-1 0 0,0 1 1 0 0,0 1 0 0 0,-1 0-1 0 0,12 5-85 0 0,18 1-204 0 0,58 3-2596 0 0,-68-6 1745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12 136 4608 0 0,'0'0'4'0'0,"-11"-20"342"0"0,11 18-324 0 0,0 1 0 0 0,0 0 0 0 0,0 0 0 0 0,0 0 0 0 0,0 0 0 0 0,0-1 0 0 0,0 1 0 0 0,0 0 0 0 0,1 0 1 0 0,-1 0-1 0 0,0 0 0 0 0,1 0 0 0 0,-1 0 0 0 0,1-1 0 0 0,-1 1 0 0 0,1 0 0 0 0,0 0-22 0 0,0-1 682 0 0,0 1 0 0 0,-1-1 0 0 0,1 1 0 0 0,0 0 0 0 0,0-1 0 0 0,1 1 0 0 0,-1 0-1 0 0,0 0 1 0 0,0 0 0 0 0,0 0 0 0 0,1 0 0 0 0,-1 0 0 0 0,1 0 0 0 0,0 0-682 0 0,-2 1 80 0 0,1 0 0 0 0,0 0-1 0 0,0 0 1 0 0,0 0 0 0 0,-1 0 0 0 0,1 0 0 0 0,0 0-1 0 0,0 0 1 0 0,0 1 0 0 0,-1-1 0 0 0,1 0 0 0 0,0 0-1 0 0,0 1 1 0 0,-1-1 0 0 0,1 1 0 0 0,0-1 0 0 0,-1 1-1 0 0,1-1 1 0 0,0 1 0 0 0,-1-1 0 0 0,1 1 0 0 0,-1-1-1 0 0,1 1 1 0 0,-1 0 0 0 0,1-1 0 0 0,-1 1 0 0 0,1 0 0 0 0,-1 0-1 0 0,0-1 1 0 0,1 1-80 0 0,10 21 333 0 0,0-1 0 0 0,-1 1-1 0 0,-1 1 1 0 0,1 6-333 0 0,-2-6 285 0 0,27 84 1168 0 0,-28-73-1062 0 0,-1-1 1 0 0,-2 1-1 0 0,-1 5-391 0 0,-2-34 37 0 0,-1 0 0 0 0,1 0 1 0 0,-1 0-1 0 0,-1-1 0 0 0,1 1 1 0 0,-1 0-1 0 0,0 0 0 0 0,0 0 1 0 0,0-1-1 0 0,-1 1 0 0 0,-1 3-37 0 0,3-7 68 0 0,0-1 16 0 0,0 0 4 0 0,0 0 0 0 0,-9-13 56 0 0,8 12-139 0 0,0-1 0 0 0,0 1 0 0 0,0 0 0 0 0,0 0 1 0 0,0-1-1 0 0,0 1 0 0 0,1-1 0 0 0,-1 1 0 0 0,0-1 0 0 0,1 1 1 0 0,-1-1-1 0 0,1 0 0 0 0,0 0-5 0 0,-1-11-152 0 0,1 1 0 0 0,0 0-1 0 0,1-1 1 0 0,0 1 0 0 0,1-1 0 0 0,1 1 0 0 0,0 0-1 0 0,0 0 1 0 0,1 0 0 0 0,1 1 0 0 0,0 0 0 0 0,0-1-1 0 0,5-4 153 0 0,-8 13-11 0 0,0 0 0 0 0,0 0-1 0 0,1 1 1 0 0,-1 0 0 0 0,1-1-1 0 0,0 1 1 0 0,-1 0 0 0 0,1 0-1 0 0,0 0 1 0 0,0 0 0 0 0,1 1-1 0 0,-1 0 1 0 0,0-1-1 0 0,0 1 1 0 0,1 0 0 0 0,-1 0-1 0 0,1 1 1 0 0,-1-1 0 0 0,1 1-1 0 0,-1-1 1 0 0,1 1 0 0 0,0 1 11 0 0,13-1-30 0 0,-1 2 1 0 0,1 0-1 0 0,-1 1 0 0 0,6 2 30 0 0,13 2-24 0 0,43-2 84 0 0,-63-4-13 0 0,1-1 0 0 0,-1-1 0 0 0,0-1 0 0 0,1 0 0 0 0,-1-1 0 0 0,0 0-47 0 0,-14 2 9 0 0,0 1-1 0 0,0 0 1 0 0,0 0 0 0 0,0-1 0 0 0,0 1 0 0 0,0-1 0 0 0,1 1-1 0 0,-1-1 1 0 0,0 1 0 0 0,0-1 0 0 0,-1 0 0 0 0,1 1-1 0 0,0-1 1 0 0,0 0 0 0 0,0 0 0 0 0,0 1 0 0 0,-1-1 0 0 0,2-1-9 0 0,-2 1 10 0 0,0 1 0 0 0,0-1 0 0 0,0 0-1 0 0,0 1 1 0 0,1-1 0 0 0,-1 0 0 0 0,0 1 0 0 0,0-1 0 0 0,0 0 0 0 0,0 0 0 0 0,-1 1 0 0 0,1-1 0 0 0,0 0 0 0 0,0 1 0 0 0,0-1 0 0 0,0 0 0 0 0,-1 1 0 0 0,1-1 0 0 0,0 1 0 0 0,-1-1 0 0 0,1 0 0 0 0,-1 1-10 0 0,-1-3 11 0 0,0 0 0 0 0,0 1 0 0 0,0-1 0 0 0,-1 1 0 0 0,1 0 0 0 0,-1 0 0 0 0,0 0 0 0 0,0 0-1 0 0,0 0 1 0 0,0 1 0 0 0,-1-1-11 0 0,-7-2-9 0 0,0 2-1 0 0,0 0 0 0 0,-1 0 1 0 0,1 1-1 0 0,0 0 0 0 0,-1 1 1 0 0,1 0-1 0 0,-9 1 10 0 0,14 0-12 0 0,0 0 0 0 0,-1 0 1 0 0,1 0-1 0 0,0 1 0 0 0,0 0 0 0 0,0 0 0 0 0,0 1 1 0 0,1-1-1 0 0,-1 1 0 0 0,0 0 0 0 0,1 1 0 0 0,0-1 1 0 0,0 1-1 0 0,-2 3 12 0 0,4-5 11 0 0,0 1 0 0 0,0 0 1 0 0,1 0-1 0 0,0 0 1 0 0,-1 1-1 0 0,1-1 0 0 0,0 1 1 0 0,1-1-1 0 0,-1 1 0 0 0,1-1 1 0 0,-1 1-1 0 0,1 0 0 0 0,0 0 1 0 0,1 0-1 0 0,-1-1 0 0 0,1 1 1 0 0,-1 0-1 0 0,1 0 1 0 0,0 0-1 0 0,1 0 0 0 0,-1 0 1 0 0,1 0-1 0 0,0 3-11 0 0,0-2 7 0 0,1 0-1 0 0,0 0 1 0 0,0 1 0 0 0,0-1-1 0 0,0 0 1 0 0,1 0 0 0 0,0-1 0 0 0,0 1-1 0 0,1-1 1 0 0,-1 1 0 0 0,1-1-1 0 0,0 0 1 0 0,0 0 0 0 0,2 1-7 0 0,0 0 34 0 0,1-1-1 0 0,-1 0 1 0 0,1 0 0 0 0,0-1 0 0 0,0 0 0 0 0,0 0 0 0 0,1-1 0 0 0,-1 0 0 0 0,0 0 0 0 0,2 0-34 0 0,2 0-8 0 0,1-1 1 0 0,-1 0-1 0 0,1-1 1 0 0,-1 0-1 0 0,0-1 0 0 0,1 0 1 0 0,-1-1-1 0 0,0 0 1 0 0,0-1-1 0 0,0 0 0 0 0,0 0 1 0 0,0-2-1 0 0,-1 1 1 0 0,5-4 7 0 0,-10 5-185 0 0,0 0 1 0 0,-1-1-1 0 0,0 0 0 0 0,1 0 1 0 0,-1 0-1 0 0,-1 0 1 0 0,1-1-1 0 0,0 1 1 0 0,2-6 184 0 0,4-9-1417 0 0,0 0 0 0 0,0-2 1417 0 0,-1 0-1164 0 0,-4 10 493 0 0,0-1-1 0 0,-1 1 1 0 0,-1-1-1 0 0,0 0 1 0 0,0-4 671 0 0,-3 16 45 0 0,0 0 0 0 0,0 0 1 0 0,0 0-1 0 0,0 0 0 0 0,0 0 0 0 0,1 0 0 0 0,-1 0 0 0 0,0 0 1 0 0,0 0-1 0 0,0 0 0 0 0,0-1 0 0 0,0 1 0 0 0,0 0 1 0 0,0 0-1 0 0,0 0 0 0 0,0 0 0 0 0,0 0 0 0 0,0 0 1 0 0,0 0-1 0 0,0 0 0 0 0,1 0 0 0 0,-1 0 0 0 0,0 0 0 0 0,0 0 1 0 0,0 0-1 0 0,0 0 0 0 0,0 0 0 0 0,0 0 0 0 0,0 0 1 0 0,0 0-1 0 0,0 0 0 0 0,0 0 0 0 0,1 0 0 0 0,-1 0 1 0 0,0 0-1 0 0,0 0 0 0 0,0 0 0 0 0,0 0 0 0 0,0 0 1 0 0,0 0-1 0 0,0 0 0 0 0,0 1 0 0 0,0-1 0 0 0,0 0 0 0 0,0 0 1 0 0,0 0-1 0 0,0 0 0 0 0,1 0 0 0 0,-1 0 0 0 0,0 0 1 0 0,0 0-1 0 0,0 0 0 0 0,0 0 0 0 0,0 0 0 0 0,0 0 1 0 0,0 0-1 0 0,0 1 0 0 0,0-1 0 0 0,0 0 0 0 0,0 0 0 0 0,0 0 1 0 0,0 0-1 0 0,0 0 0 0 0,0 0 0 0 0,0 0 0 0 0,0 0 1 0 0,0 0-1 0 0,0 0 0 0 0,0 1 0 0 0,0-1-45 0 0,6 12 850 0 0,6 15-648 0 0,3 26 580 0 0,-2 0 1 0 0,0 16-783 0 0,-9-44 210 0 0,-1-5 100 0 0,-1 0-1 0 0,-1 0 1 0 0,-1 2-310 0 0,1 26 677 0 0,1-22-180 0 0,-2-1 0 0 0,0 1-497 0 0,-1-17 168 0 0,0-1-1 0 0,0 1 0 0 0,0-1 1 0 0,-1 1-1 0 0,-1-1 0 0 0,1 0 1 0 0,-1 0-1 0 0,-1 0-167 0 0,3-6 34 0 0,0 0 0 0 0,0 0 0 0 0,-1 0 0 0 0,1 0 0 0 0,-1 0 0 0 0,1 0-1 0 0,-1 0 1 0 0,0 0 0 0 0,1-1 0 0 0,-1 1 0 0 0,0-1 0 0 0,-1 1-34 0 0,2-2 8 0 0,0 1 0 0 0,1-1 0 0 0,-1 1 0 0 0,0-1 0 0 0,0 0 0 0 0,0 1 0 0 0,0-1 0 0 0,0 0 0 0 0,0 0 0 0 0,0 0 0 0 0,0 0 0 0 0,0 0 0 0 0,0 0 1 0 0,0 0-1 0 0,0 0 0 0 0,0 0 0 0 0,0-1 0 0 0,0 1 0 0 0,0 0 0 0 0,0-1 0 0 0,0 1 0 0 0,0 0 0 0 0,0-1 0 0 0,0 1 0 0 0,0-1 0 0 0,1 0 0 0 0,-1 1 0 0 0,0-1 0 0 0,0 0 0 0 0,0 1-8 0 0,-4-6 17 0 0,-1 1 1 0 0,0-1-1 0 0,1 0 0 0 0,0 0 1 0 0,0 0-1 0 0,1-1 0 0 0,0 1 1 0 0,0-1-1 0 0,0 0 0 0 0,1-1 1 0 0,0 1-1 0 0,1 0 0 0 0,-1-1 1 0 0,1 0-1 0 0,1 1 0 0 0,-1-6-17 0 0,1-7-168 0 0,0-1 0 0 0,2 0-1 0 0,0 0 1 0 0,1 1-1 0 0,1-1 1 0 0,1 0 0 0 0,1 1-1 0 0,1 0 1 0 0,1 1 0 0 0,0-1-1 0 0,2 1 1 0 0,0 0-1 0 0,1 1 1 0 0,9-12 168 0 0,-14 23-21 0 0,2-1 0 0 0,-1 1 0 0 0,1 1-1 0 0,0-1 1 0 0,0 1 0 0 0,1 0 0 0 0,0 1 0 0 0,0-1-1 0 0,0 2 1 0 0,1-1 0 0 0,-1 1 0 0 0,3 0 21 0 0,3-2-17 0 0,0 2 1 0 0,1 0-1 0 0,-1 1 0 0 0,0 0 1 0 0,1 2-1 0 0,0-1 0 0 0,9 1 17 0 0,-17 2 7 0 0,0 0 0 0 0,0-1 0 0 0,0 2-1 0 0,0-1 1 0 0,0 1 0 0 0,-1 0 0 0 0,1 1 0 0 0,-1 0-1 0 0,1 0 1 0 0,-1 0 0 0 0,0 1 0 0 0,0-1-1 0 0,4 5-6 0 0,-8-7 11 0 0,-1 0 0 0 0,1 1 0 0 0,-1-1-1 0 0,0 0 1 0 0,1 1 0 0 0,-1-1-1 0 0,0 1 1 0 0,0 0 0 0 0,0-1 0 0 0,0 1-1 0 0,0 0 1 0 0,-1 0 0 0 0,1-1-1 0 0,0 1 1 0 0,-1 0 0 0 0,0 0 0 0 0,1 0-1 0 0,-1 0 1 0 0,0 0 0 0 0,0 0-1 0 0,0 0 1 0 0,0 0 0 0 0,0 0 0 0 0,0-1-1 0 0,-1 1 1 0 0,1 0 0 0 0,0 0-1 0 0,-1 0 1 0 0,0 0 0 0 0,1 0 0 0 0,-1-1-1 0 0,0 2-10 0 0,-3 1 17 0 0,1 1-1 0 0,0 0 0 0 0,-1-1 0 0 0,0 0 0 0 0,0 0 1 0 0,-1 0-1 0 0,1 0 0 0 0,-1 0 0 0 0,1-1 1 0 0,-2 0-17 0 0,-12 9 108 0 0,8-5-86 0 0,0-1 0 0 0,0 0 0 0 0,-8 3-22 0 0,6-4-3 0 0,-54 21 201 0 0,57-23-78 0 0,-1-1-1 0 0,1 1 1 0 0,-1-2-1 0 0,0 1 1 0 0,1-1-1 0 0,-2-1-119 0 0,27-8 0 0 0,79-12-102 0 0,-66 15-92 0 0,156-20-78 0 0,-169 22 272 0 0,-7 2 0 0 0,-1 0 0 0 0,1-1 0 0 0,-1 0 0 0 0,1 0 0 0 0,-1-1 0 0 0,0 0 0 0 0,0-1 0 0 0,0 1 0 0 0,6-6 0 0 0,0 0-7 0 0,-5 4 64 0 0,-2 0 1 0 0,1-1-1 0 0,0 1 1 0 0,-1-1 0 0 0,0-1-1 0 0,0 0 1 0 0,-1 0-1 0 0,0 0 1 0 0,0-1-1 0 0,2-4-57 0 0,-7 11-17 0 0,-1 0 0 0 0,1 0 0 0 0,-1 0-1 0 0,0 0 1 0 0,1 0 0 0 0,-1 0 0 0 0,0 0-1 0 0,1 0 1 0 0,-1 0 0 0 0,0 0 0 0 0,0 0 0 0 0,0 0-1 0 0,0 0 1 0 0,0 0 0 0 0,0 0 0 0 0,-1 0-1 0 0,1 0 1 0 0,0 0 0 0 0,0 0 0 0 0,-1 0-1 0 0,1 0 1 0 0,-1 0 0 0 0,1 0 0 0 0,-1 0-1 0 0,1 0 1 0 0,-1 0 0 0 0,1 0 0 0 0,-1 0-1 0 0,0 1 1 0 0,0-1 0 0 0,1 0 0 0 0,-1 0 0 0 0,0 1-1 0 0,0-1 1 0 0,0 1 0 0 0,0-1 0 0 0,0 1-1 0 0,0-1 1 0 0,0 0 17 0 0,-3-1-32 0 0,0 1 1 0 0,0-1-1 0 0,-1 1 0 0 0,1 0 1 0 0,0 0-1 0 0,0 0 0 0 0,-1 0 1 0 0,1 1-1 0 0,-2 0 32 0 0,-13-1-34 0 0,14 0 12 0 0,1 1 0 0 0,0 0 0 0 0,-1 0 0 0 0,1 0 0 0 0,-1 1 0 0 0,1-1 0 0 0,0 1 0 0 0,-1 0 0 0 0,1 0-1 0 0,0 0 1 0 0,0 1 0 0 0,-3 1 22 0 0,4-2-15 0 0,0 1 0 0 0,0 0-1 0 0,0 0 1 0 0,0 0 0 0 0,0 0 0 0 0,1 1-1 0 0,-1-1 1 0 0,0 1 0 0 0,1-1-1 0 0,0 1 1 0 0,0 0 0 0 0,0 0-1 0 0,0 0 1 0 0,0 0 0 0 0,1 0-1 0 0,-1 1 1 0 0,1-1 0 0 0,0 0 0 0 0,0 1-1 0 0,0-1 1 0 0,0 1 0 0 0,0-1-1 0 0,1 1 16 0 0,-1 0 20 0 0,1-1 0 0 0,-1 1 0 0 0,1 0 0 0 0,0-1 0 0 0,0 1 0 0 0,1 0 0 0 0,-1-1 0 0 0,1 1 0 0 0,-1 0 0 0 0,1-1 0 0 0,0 1 0 0 0,0-1 0 0 0,1 1 0 0 0,-1-1 0 0 0,1 0 0 0 0,0 0 0 0 0,0 1 0 0 0,0-1 0 0 0,0 0 0 0 0,0-1 0 0 0,1 1 0 0 0,-1 0 0 0 0,1-1 0 0 0,0 1-20 0 0,3 2 73 0 0,0-1-1 0 0,0 0 1 0 0,0 0-1 0 0,1 0 1 0 0,-1-1-1 0 0,1 0 1 0 0,0 0-1 0 0,0 0 0 0 0,0-1 1 0 0,0 0-1 0 0,1-1 1 0 0,-1 0-1 0 0,0 0 1 0 0,1 0-1 0 0,2-1-72 0 0,9 0 117 0 0,0-1 0 0 0,-1-1 0 0 0,1-1 0 0 0,-1-1 0 0 0,9-3-117 0 0,-16 5 33 0 0,-1-1-1 0 0,-1-1 1 0 0,1 0-1 0 0,0 0 1 0 0,-1-1-1 0 0,0 0 1 0 0,0-1-1 0 0,5-4-32 0 0,-13 9-141 0 0,-1 1-19 0 0,0 0-203 0 0,0 0-825 0 0,0-3-364 0 0,-2-8-72 0 0,1 8-7 0 0</inkml:trace>
  <inkml:trace contextRef="#ctx0" brushRef="#br0" timeOffset="351.577">1682 0 14336 0 0,'0'0'330'0'0,"0"0"45"0"0,0 0 17 0 0,0 0-47 0 0,0 0-150 0 0,0 0 202 0 0,0 0 108 0 0,0 0 27 0 0,0 0 26 0 0,0 0 88 0 0,0 0-539 0 0,1 0 0 0 0,-1 0-1 0 0,0 1 1 0 0,1-1-1 0 0,-1 0 1 0 0,0 0-1 0 0,0 0 1 0 0,1 0-1 0 0,-1 0 1 0 0,0 0-1 0 0,1 1 1 0 0,-1-1 0 0 0,0 0-1 0 0,0 0 1 0 0,1 0-1 0 0,-1 1 1 0 0,0-1-1 0 0,0 0 1 0 0,1 0-1 0 0,-1 1 1 0 0,0-1-1 0 0,0 0 1 0 0,0 1-107 0 0,19 74 1075 0 0,-17-64-1041 0 0,5 26 51 0 0,-7-34-71 0 0,0 0 1 0 0,0 0-1 0 0,0 0 1 0 0,-1 0-1 0 0,1 0 1 0 0,0-1-1 0 0,-1 1 1 0 0,0 0-1 0 0,0 0 1 0 0,0 0-1 0 0,-1 1-14 0 0,-3 8 50 0 0,0 0 0 0 0,1 1 0 0 0,0 0 0 0 0,1-1 0 0 0,1 1 0 0 0,0 1-50 0 0,-9 38 87 0 0,1-10 194 0 0,2 0 1 0 0,-1 29-282 0 0,8-68 34 0 0,1 1-35 0 0,0-1 0 0 0,0 1 0 0 0,1-1 0 0 0,-1 0 0 0 0,1 1-1 0 0,0 0 2 0 0,-1 2-695 0 0,-10-20-2121 0 0,4 5 1365 0 0,-1-2-12 0 0</inkml:trace>
  <inkml:trace contextRef="#ctx0" brushRef="#br0" timeOffset="809.962">1557 206 6912 0 0,'0'0'528'0'0,"10"0"1156"0"0,9 0 1601 0 0,1 1 0 0 0,8 3-3285 0 0,20 5 1825 0 0,1 2-1825 0 0,18 5 695 0 0,-45-13-511 0 0,1-1 1 0 0,-1-1-1 0 0,18-1-184 0 0,-17 0 160 0 0,-19 0-123 0 0,0 0 0 0 0,0-1 0 0 0,1 1-1 0 0,-1-1 1 0 0,0 0 0 0 0,0 0-1 0 0,-1 0 1 0 0,1-1 0 0 0,0 0 0 0 0,0 1-1 0 0,-1-1 1 0 0,1 0 0 0 0,-1-1-1 0 0,1 1 1 0 0,0-1-37 0 0,-3 2 184 0 0,1-7 142 0 0,-2 8-325 0 0,1 0 0 0 0,-1 0-1 0 0,0-1 1 0 0,0 1-1 0 0,0 0 1 0 0,0 0 0 0 0,1-1-1 0 0,-1 1 1 0 0,0 0-1 0 0,0-1 1 0 0,0 1 0 0 0,0 0-1 0 0,0-1 1 0 0,0 1-1 0 0,0 0 1 0 0,0-1 0 0 0,0 1-1 0 0,0 0 1 0 0,0 0-1 0 0,0-1 1 0 0,0 1 0 0 0,0 0-1 0 0,0-1 1 0 0,0 1-1 0 0,0 0 1 0 0,-1-1 0 0 0,1 1-1 0 0,0 0 1 0 0,0 0-1 0 0,0-1 1 0 0,0 1 0 0 0,-1 0-1 0 0,1 0 1 0 0,0-1-1 0 0,0 1 1 0 0,0 0 0 0 0,-1 0-1 0 0,1-1 1 0 0,0 1-1 0 0,0 0 1 0 0,-1 0 0 0 0,1 0-1 0 0,0 0 1 0 0,-1 0-1 0 0,1-1 0 0 0,-4 0-33 0 0,-1 0-1 0 0,0-1 0 0 0,1 1 1 0 0,-1 1-1 0 0,1-1 0 0 0,-1 1 1 0 0,0 0-1 0 0,0 0 0 0 0,1 0 1 0 0,-1 1-1 0 0,0-1 0 0 0,1 1 1 0 0,-1 0-1 0 0,1 1 0 0 0,-1-1 1 0 0,1 1-1 0 0,0 0 0 0 0,-3 1 34 0 0,-3 2 1 0 0,1 0-1 0 0,-1 1 0 0 0,1 0 1 0 0,1 0-1 0 0,-1 1 0 0 0,1 0 0 0 0,-4 6 0 0 0,9-11 43 0 0,1 0-1 0 0,0 1 0 0 0,0-1 0 0 0,0 1 0 0 0,1 0 0 0 0,-1-1 0 0 0,0 1 0 0 0,1 0 0 0 0,0 0 0 0 0,0 0 0 0 0,0 0 1 0 0,0 0-1 0 0,0 1 0 0 0,1-1 0 0 0,-1 0 0 0 0,1 0 0 0 0,0 0 0 0 0,0 1 0 0 0,0-1 0 0 0,0 0 0 0 0,1 2-42 0 0,0 1-13 0 0,1 1-1 0 0,0-1 0 0 0,0 0 1 0 0,1-1-1 0 0,-1 1 14 0 0,0-3 15 0 0,-1-1 0 0 0,1 0 0 0 0,-1 0 0 0 0,1 0-1 0 0,0 0 1 0 0,0 0 0 0 0,0-1 0 0 0,0 1 0 0 0,0 0 0 0 0,0-1 0 0 0,0 0 0 0 0,1 1 0 0 0,0-1-15 0 0,3 4 125 0 0,-4-4-24 0 0,11-1 133 0 0,-8 0-164 0 0,4-1 59 0 0,-7-2-3226 0 0,-2-1-3438 0 0</inkml:trace>
  <inkml:trace contextRef="#ctx0" brushRef="#br0" timeOffset="6019.621">1860 283 1840 0 0,'0'0'295'0'0,"0"0"565"0"0,7-2 1402 0 0,22 2 70 0 0,-27 0-1819 0 0,-2 0-27 0 0,6-3 284 0 0,20-4 502 0 0,0-1 0 0 0,0-1 0 0 0,4-4-1272 0 0,-8-1 346 0 0,-21 14-286 0 0,0-1 0 0 0,0 0 0 0 0,0 1 1 0 0,0-1-1 0 0,0 0 0 0 0,-1 0 1 0 0,1 1-1 0 0,0-1 0 0 0,0 0 1 0 0,-1 0-1 0 0,1 0 0 0 0,-1 0 1 0 0,1 0-1 0 0,-1 0 0 0 0,1 0 0 0 0,-1 0 1 0 0,1 0-1 0 0,-1 0 0 0 0,0-1 1 0 0,0 1-1 0 0,0 0 0 0 0,0 0-60 0 0,-1 0 66 0 0,0 0 1 0 0,0 0-1 0 0,-1 0 0 0 0,1 0 0 0 0,0 0 0 0 0,-1 1 1 0 0,1-1-1 0 0,-1 0 0 0 0,1 1 0 0 0,-1-1 0 0 0,1 1 0 0 0,-1 0 1 0 0,0 0-1 0 0,-1-1-66 0 0,-9 1 162 0 0,7 0-77 0 0,0 0 0 0 0,0 0 0 0 0,1 0 0 0 0,-1 1 0 0 0,0-1 0 0 0,0 1 0 0 0,0 1-85 0 0,-2 0 116 0 0,-11 2 381 0 0,17-4-337 0 0,0 0-126 0 0,0 1-1 0 0,0-1 1 0 0,0 1-1 0 0,0 0 0 0 0,0-1 1 0 0,-1 0-1 0 0,1 1 0 0 0,0-1 1 0 0,0 0-1 0 0,0 0 0 0 0,-1 0 1 0 0,0 1-34 0 0,1-1 63 0 0,-16 11 601 0 0,1-1-270 0 0,14-9-362 0 0,1-1 0 0 0,0 1-1 0 0,-1 0 1 0 0,1 0 0 0 0,0 0 0 0 0,0 0 0 0 0,0 0 0 0 0,0 1 0 0 0,0-1 0 0 0,0 0 0 0 0,0 0 0 0 0,0 1-1 0 0,0-1-31 0 0,-2 1 234 0 0,2-2-202 0 0,1 0 0 0 0,-1 1 0 0 0,0-1 0 0 0,1 0 0 0 0,-1 0 0 0 0,0 1 0 0 0,1-1 0 0 0,-1 0 0 0 0,1 1 1 0 0,-1-1-1 0 0,0 0 0 0 0,1 1 0 0 0,-1-1 0 0 0,1 1 0 0 0,-1-1 0 0 0,1 1 0 0 0,0-1 0 0 0,-1 1 0 0 0,1 0-32 0 0,-1-1 53 0 0,1 0 11 0 0,0 0 0 0 0,0 0 0 0 0,0 0 0 0 0,0 0 0 0 0,0 0 0 0 0,0 0 0 0 0,0 0 0 0 0,2 0 0 0 0,4-1 0 0 0,-4 0 0 0 0,-1 1-10 0 0,5-2-33 0 0,-4 2 32 0 0,11-6 58 0 0,-11 6-196 0 0,-2 0-11 0 0,0 0 6 0 0,0 0-42 0 0,0 0-184 0 0,0 0-78 0 0,0 0-20 0 0,0 0-39 0 0,0 0-159 0 0,0 0-76 0 0,0 0-1049 0 0,0 0-4140 0 0</inkml:trace>
  <inkml:trace contextRef="#ctx0" brushRef="#br0" timeOffset="6322.479">1804 253 3224 0 0,'0'0'384'0'0,"0"0"403"0"0,0 0 174 0 0,0 0 36 0 0,0 0-105 0 0,0 0-479 0 0,0 0-205 0 0,0 0-44 0 0,0 0 18 0 0,0 0 115 0 0,15 6 4303 0 0,-11-4-7031 0 0,-4-2 1761 0 0</inkml:trace>
  <inkml:trace contextRef="#ctx0" brushRef="#br0" timeOffset="6323.479">1810 263 7920 0 0,'0'0'362'0'0,"0"0"-11"0"0,0 0-114 0 0,0 0 343 0 0,0 0 175 0 0,0 0 40 0 0,0 0-43 0 0,0 0-200 0 0,0 0-83 0 0,0 0-18 0 0,0 0-26 0 0,0 0-96 0 0,13 8 493 0 0,-11-7-741 0 0,1 0 1 0 0,0-1-1 0 0,-1 1 1 0 0,1-1 0 0 0,-1 1-1 0 0,1-1 1 0 0,0 0 0 0 0,-1 0-1 0 0,1 0 1 0 0,-1-1 0 0 0,1 1-1 0 0,0 0 1 0 0,-1-1-1 0 0,1 0-81 0 0,2 0 84 0 0,-1 0 0 0 0,1 1-1 0 0,0-1 1 0 0,-1 1 0 0 0,3 0-84 0 0,2 1 79 0 0,0-1 1 0 0,0 0-1 0 0,0-1 1 0 0,0 0-1 0 0,0-1 1 0 0,0 0-1 0 0,0 0-79 0 0,19-7 1301 0 0,14-7-1301 0 0,-23 9 812 0 0,-3-5-1832 0 0,-19 6 1067 0 0,3 5 33 0 0,0 0 1 0 0,-1 0-1 0 0,0 0 0 0 0,1 1 1 0 0,-1-1-1 0 0,0 0 0 0 0,1 0 1 0 0,-1 1-1 0 0,0-1 0 0 0,0 1 1 0 0,1-1-1 0 0,-1 0 0 0 0,0 1 1 0 0,0-1-1 0 0,0 1 1 0 0,0 0-1 0 0,0-1 0 0 0,0 1-80 0 0,-18-5 307 0 0,13 4-240 0 0,0 0-149 0 0,-1 0 0 0 0,0 1 0 0 0,1-1 0 0 0,-1 1 0 0 0,0 1 0 0 0,1-1 0 0 0,-1 1 0 0 0,0 1 0 0 0,1-1 0 0 0,-1 1 0 0 0,1 0 0 0 0,0 0 0 0 0,-5 3 82 0 0,0 0-79 0 0,1 1 0 0 0,0 0 0 0 0,0 1 1 0 0,0 0-1 0 0,1 0 0 0 0,0 1 0 0 0,-2 2 79 0 0,8-6 82 0 0,1-1-1 0 0,-1 1 0 0 0,0 0 0 0 0,1 0 0 0 0,0 1 0 0 0,0-1 1 0 0,0 0-1 0 0,1 1 0 0 0,-1-1 0 0 0,1 1 0 0 0,0 0 1 0 0,1-1-1 0 0,-1 1 0 0 0,1 0 0 0 0,0 0 0 0 0,0-1 0 0 0,0 3-81 0 0,0-4 40 0 0,1 0-1 0 0,-1 1 1 0 0,1-1-1 0 0,-1 0 1 0 0,1 0-1 0 0,0 1 0 0 0,1-1 1 0 0,-1 0-1 0 0,0 0 1 0 0,1 0-1 0 0,0 0 0 0 0,-1-1 1 0 0,1 1-1 0 0,1 0 1 0 0,-1-1-1 0 0,0 1 1 0 0,0-1-1 0 0,1 0 0 0 0,-1 0 1 0 0,1 0-1 0 0,2 2-39 0 0,1 0 74 0 0,0-1 0 0 0,0 0 0 0 0,0 0 0 0 0,1 0 0 0 0,-1-1 0 0 0,1 0 0 0 0,-1 0 0 0 0,1-1 0 0 0,0 0 0 0 0,0 0-74 0 0,28 1 556 0 0,24-3-556 0 0,-15 1 292 0 0,-37 0-410 0 0,-1 0 0 0 0,1-1-1 0 0,0 1 1 0 0,0-1-1 0 0,0-1 1 0 0,-1 1 0 0 0,1-1-1 0 0,0-1 1 0 0,-1 1-1 0 0,0-1 1 0 0,0 0 0 0 0,0 0-1 0 0,0-1 1 0 0,0 1 0 0 0,0-2-1 0 0,-1 1 1 0 0,0 0-1 0 0,0-1 1 0 0,4-4 118 0 0,1-5-927 0 0</inkml:trace>
  <inkml:trace contextRef="#ctx0" brushRef="#br0" timeOffset="6324.479">2284 70 13416 0 0,'0'0'613'0'0,"0"0"-10"0"0,1 0-387 0 0,1 1-141 0 0,0 0 1 0 0,0 0 0 0 0,0 1 0 0 0,0-1 0 0 0,0 0 0 0 0,0 1 0 0 0,-1 0 0 0 0,1-1 0 0 0,0 1 0 0 0,-1 0 0 0 0,0 0 0 0 0,1 0 0 0 0,-1 0-1 0 0,0 0 1 0 0,0 0 0 0 0,0 0 0 0 0,0 0 0 0 0,0 2-76 0 0,2 3 369 0 0,-1-4-217 0 0,-1-1 0 0 0,0 1-1 0 0,-1 0 1 0 0,1 0 0 0 0,0 0-1 0 0,-1 0 1 0 0,0-1 0 0 0,0 1-1 0 0,0 3-151 0 0,2 12 477 0 0,4 37 2128 0 0,-3 0 1 0 0,-2 43-2606 0 0,-1-56 275 0 0,-1-30-249 0 0,0 0 0 0 0,-1 0 0 0 0,0-1-1 0 0,-1 1-25 0 0,-2 12-84 0 0,5-21 105 0 0,-1-1-1 0 0,0 1 1 0 0,0-1-1 0 0,0 0 1 0 0,0 1 0 0 0,0-1-1 0 0,-1 0 1 0 0,1 0 0 0 0,-1 1-21 0 0,2-3-104 0 0,-1 1 1 0 0,1-1-1 0 0,0 1 1 0 0,-1-1 0 0 0,1 1-1 0 0,0-1 1 0 0,-1 1-1 0 0,1-1 1 0 0,-1 1 0 0 0,1-1-1 0 0,-1 0 1 0 0,1 1-1 0 0,-1-1 1 0 0,1 0 0 0 0,-1 1-1 0 0,1-1 1 0 0,-1 0-1 0 0,0 0 1 0 0,1 0 0 0 0,-1 1-1 0 0,1-1 1 0 0,-1 0-1 0 0,0 0 1 0 0,1 0 0 0 0,-1 0-1 0 0,0 0 1 0 0,1 0 0 0 0,-1 0-1 0 0,1 0 1 0 0,-1 0-1 0 0,0 0 1 0 0,1-1 0 0 0,-1 1-1 0 0,1 0 1 0 0,-1-1 103 0 0,-6-4-2470 0 0,1 0-4245 0 0</inkml:trace>
  <inkml:trace contextRef="#ctx0" brushRef="#br0" timeOffset="6325.479">2253 257 10016 0 0,'0'-1'81'0'0,"1"-1"1"0"0,0 1 0 0 0,-1 0-1 0 0,1-1 1 0 0,0 1-1 0 0,0-1 1 0 0,0 1 0 0 0,0 0-1 0 0,0 0 1 0 0,0 0-1 0 0,0 0 1 0 0,1 0 0 0 0,-1 0-1 0 0,0 0 1 0 0,1 0 0 0 0,-1 0-1 0 0,2 0-81 0 0,0-1 365 0 0,0 1 1 0 0,1 0-1 0 0,-1 0 1 0 0,1 0-1 0 0,-1 1 0 0 0,1-1 1 0 0,-1 1-1 0 0,3 0-365 0 0,1 0 487 0 0,0 0 0 0 0,0 1 1 0 0,0 0-1 0 0,0 0 0 0 0,0 1 0 0 0,0 0 0 0 0,0 0 0 0 0,2 1-487 0 0,60 30 1696 0 0,-61-28-1461 0 0,0 0-1 0 0,-1 0 0 0 0,0 0 0 0 0,0 1 0 0 0,0 0 0 0 0,-1 0 1 0 0,0 1-1 0 0,0 0 0 0 0,-1 0 0 0 0,0 0 0 0 0,4 8-234 0 0,-5-8 159 0 0,0 0 0 0 0,0 0-1 0 0,-1 1 1 0 0,0-1 0 0 0,-1 1-1 0 0,0 0 1 0 0,0 0 0 0 0,0 0-1 0 0,-1 0 1 0 0,0 0 0 0 0,-1 0-1 0 0,0 3-158 0 0,9 53 184 0 0,-7-52-5 0 0,-1-12-183 0 0,-1 0-1 0 0,0 0 1 0 0,0 0-1 0 0,0 0 1 0 0,0 1-1 0 0,1-1 1 0 0,-1 0-1 0 0,0 0 1 0 0,0 0-1 0 0,0 0 1 0 0,0 0-1 0 0,0 0 1 0 0,1 0-1 0 0,-1 0 1 0 0,0 0-1 0 0,0 0 1 0 0,0 0-1 0 0,0 0 1 0 0,1-1-1 0 0,-1 1 1 0 0,0 0-1 0 0,0 0 1 0 0,0 0-1 0 0,0 0 1 0 0,0 0-1 0 0,1 0 1 0 0,-1 0-1 0 0,0 0 1 0 0,0 0-1 0 0,0 0 1 0 0,0-1-1 0 0,0 1 1 0 0,0 0-1 0 0,0 0 1 0 0,0 0-1 0 0,1 0 1 0 0,-1 0 4 0 0,1-2-178 0 0,0 0 1 0 0,0 0 0 0 0,0 1 0 0 0,0-1 0 0 0,0 0 0 0 0,0 0 0 0 0,0 0 0 0 0,-1 0 0 0 0,1-1 177 0 0,7-19-6993 0 0,-4 11 96 0 0</inkml:trace>
  <inkml:trace contextRef="#ctx0" brushRef="#br0" timeOffset="6326.479">2640 136 14336 0 0,'-6'-8'4446'0'0,"15"24"-9550"0"0,-3-7-766 0 0</inkml:trace>
  <inkml:trace contextRef="#ctx0" brushRef="#br0" timeOffset="6670.796">2955 196 12384 0 0,'0'0'564'0'0,"-9"0"186"0"0,0 0-452 0 0,1 0 1 0 0,0 0-1 0 0,-1 0 0 0 0,1 1 0 0 0,0 1 0 0 0,0-1 0 0 0,0 1 1 0 0,0 1-1 0 0,0-1 0 0 0,0 1 0 0 0,-3 3-298 0 0,2-3 377 0 0,8-2-299 0 0,1-1 1 0 0,-1 0 0 0 0,0 0 0 0 0,0 0 0 0 0,1 0 0 0 0,-1 1 0 0 0,0-1 0 0 0,1 0 0 0 0,-1 1 0 0 0,1-1-1 0 0,-1 0 1 0 0,0 1 0 0 0,1-1 0 0 0,-1 1 0 0 0,1-1 0 0 0,-1 1 0 0 0,1-1 0 0 0,-1 1 0 0 0,1-1 0 0 0,0 1 0 0 0,-1 0-1 0 0,1-1 1 0 0,0 1 0 0 0,-1 0 0 0 0,1-1 0 0 0,0 1 0 0 0,0 0 0 0 0,-1-1 0 0 0,1 1 0 0 0,0 0 0 0 0,0-1-1 0 0,0 2-78 0 0,2-2 131 0 0,7 5-76 0 0,-7-4-34 0 0,13-2 476 0 0,-15 0-431 0 0,3-2 3 0 0,-3 1-1 0 0,0 1 12 0 0,0 0 8 0 0,0 1-83 0 0,0 0 0 0 0,0-1 0 0 0,-1 1 0 0 0,1 0 0 0 0,0 0 0 0 0,0 0 0 0 0,-1-1 0 0 0,1 1 0 0 0,0 0 0 0 0,-1 0 0 0 0,1 0 0 0 0,0 0 0 0 0,0-1 0 0 0,-1 1 0 0 0,1 0 0 0 0,0 0 0 0 0,-1 0 0 0 0,1 0 0 0 0,0 0 0 0 0,-1 0 0 0 0,1 0 0 0 0,0 0 0 0 0,-1 0 0 0 0,1 0 0 0 0,0 0 0 0 0,-1 0 0 0 0,1 0 0 0 0,0 0 0 0 0,-1 0 0 0 0,1 0 0 0 0,0 1 0 0 0,-1-1 0 0 0,1 0 0 0 0,0 0 0 0 0,-1 0-5 0 0,-10 5 190 0 0,-4 4-72 0 0,5-4 19 0 0,0 0 4 0 0,9-5-129 0 0,0 1 0 0 0,-1-1 0 0 0,1 1-1 0 0,0-1 1 0 0,0 1 0 0 0,0 0 0 0 0,0-1-1 0 0,0 1 1 0 0,0 0 0 0 0,0 0 0 0 0,0 0 0 0 0,0 0-1 0 0,1 0 1 0 0,-1 0 0 0 0,0 0 0 0 0,0 0 0 0 0,1 0-1 0 0,-1 1-11 0 0,0 0 0 0 0,0 0 0 0 0,0-1 0 0 0,0 1-1 0 0,0 0 1 0 0,-1-1 0 0 0,1 1 0 0 0,0-1-1 0 0,-2 2 1 0 0,-7 9 118 0 0,1-1 14 0 0,7-10-117 0 0,1 0-1 0 0,0 0 0 0 0,0 0 1 0 0,0 0-1 0 0,0 1 1 0 0,0-1-1 0 0,0 0 1 0 0,0 1-1 0 0,0-1 0 0 0,0 2-14 0 0,1-3 0 0 0,-17 54 33 0 0,16-49-29 0 0,0 0 1 0 0,0 0 0 0 0,0 0 0 0 0,1 0 0 0 0,0 0-1 0 0,0 0 1 0 0,0 0 0 0 0,1 0 0 0 0,0 0-1 0 0,0 1-4 0 0,0-3 13 0 0,0-1-1 0 0,0 1 0 0 0,1 0 0 0 0,-1-1 1 0 0,1 1-1 0 0,-1-1 0 0 0,1 0 0 0 0,0 1 1 0 0,0-1-1 0 0,0 0 0 0 0,0 0 0 0 0,0 0 1 0 0,1 0-1 0 0,-1-1 0 0 0,1 1 0 0 0,-1-1 1 0 0,1 1-1 0 0,-1-1 0 0 0,1 0 0 0 0,0 0 1 0 0,0 0-1 0 0,-1 0 0 0 0,1-1 0 0 0,0 1 1 0 0,0-1-1 0 0,0 1 0 0 0,0-1 0 0 0,3 0-12 0 0,1 0 56 0 0,1-1 0 0 0,0 1 1 0 0,-1-1-1 0 0,1 0 0 0 0,0-1 0 0 0,-1 0 0 0 0,0 0 0 0 0,1-1 0 0 0,-1 0 0 0 0,5-2-56 0 0,-7 2 33 0 0,-1 0 0 0 0,1 0 0 0 0,-1 0-1 0 0,1 0 1 0 0,-1-1 0 0 0,0 0 0 0 0,0 0 0 0 0,0 0-1 0 0,-1 0 1 0 0,0 0 0 0 0,1-1 0 0 0,-2 0 0 0 0,1 1-1 0 0,0-1 1 0 0,-1 0 0 0 0,0 0 0 0 0,0-1 0 0 0,-1 1-1 0 0,1 0 1 0 0,0-6-33 0 0,0 2-57 0 0,-1 1-1 0 0,0-1 1 0 0,0 0-1 0 0,-1 1 1 0 0,0-1-1 0 0,0 0 1 0 0,-1-2 57 0 0,-1-1-148 0 0,1 6 76 0 0,0 0-1 0 0,0 0 1 0 0,1 0 0 0 0,-1 0 0 0 0,1 0 0 0 0,1 0 0 0 0,-1 0-1 0 0,1 0 73 0 0,-1 5-6 0 0,0 0-1 0 0,1 0 1 0 0,-1 1 0 0 0,0-1-1 0 0,0 0 1 0 0,1 0-1 0 0,-1 1 1 0 0,0-1-1 0 0,1 0 1 0 0,-1 1 0 0 0,0-1-1 0 0,1 0 1 0 0,-1 1-1 0 0,1-1 1 0 0,-1 1-1 0 0,1-1 1 0 0,-1 1-1 0 0,1-1 1 0 0,0 1 0 0 0,-1-1-1 0 0,1 1 1 0 0,0 0-1 0 0,-1-1 1 0 0,1 1-1 0 0,0 0 1 0 0,-1-1 0 0 0,1 1-1 0 0,0 0 1 0 0,0 0-1 0 0,-1 0 1 0 0,1 0-1 0 0,0 0 1 0 0,0 0-1 0 0,-1 0 1 0 0,1 0 0 0 0,0 0-1 0 0,0 0 1 0 0,-1 0-1 0 0,1 0 1 0 0,0 0-1 0 0,0 1 1 0 0,-1-1 0 0 0,1 0-1 0 0,0 1 1 0 0,-1-1-1 0 0,2 1 7 0 0,3 2-38 0 0,1 1 0 0 0,-1-1 0 0 0,0 1 1 0 0,0 1-1 0 0,3 1 38 0 0,-1 1 37 0 0,2 1-74 0 0,-1 0 0 0 0,-1 1 0 0 0,1-1 0 0 0,-1 2 0 0 0,-1-1 0 0 0,3 5 37 0 0,9 19-43 0 0,3 10 43 0 0,-15-30 9 0 0,-2-5 0 0 0,6 12 62 0 0,0-1 1 0 0,10 14-72 0 0,-19-32 43 0 0,0 1-1 0 0,0-1 1 0 0,0 1 0 0 0,0 0-1 0 0,-1-1 1 0 0,1 1-1 0 0,0 0 1 0 0,-1-1-1 0 0,1 2-42 0 0,-5-16 535 0 0,3 1-459 0 0,0 1 1 0 0,0 0 0 0 0,2-1 0 0 0,-1 1-1 0 0,1-1 1 0 0,1 1 0 0 0,0 0 0 0 0,1 0-1 0 0,3-10-76 0 0,-2 9-261 0 0,1 1 1 0 0,1-1-1 0 0,0 1 0 0 0,4-5 261 0 0,-8 11-59 0 0,2 1-1 0 0,-1-1 1 0 0,0 1 0 0 0,1 0-1 0 0,0 0 1 0 0,0 0 0 0 0,0 0-1 0 0,0 1 1 0 0,1 0 0 0 0,-1 0-1 0 0,5-2 60 0 0,-7 4-4 0 0,0 1 1 0 0,1-1-1 0 0,-1 0 0 0 0,1 1 0 0 0,-1 0 0 0 0,1 0 0 0 0,-1 0 0 0 0,1 0 0 0 0,-1 0 0 0 0,1 0 1 0 0,-1 0-1 0 0,1 1 0 0 0,-1 0 0 0 0,1-1 0 0 0,-1 1 0 0 0,0 0 0 0 0,1 0 0 0 0,-1 0 0 0 0,0 0 1 0 0,0 1-1 0 0,1-1 4 0 0,3 3-6 0 0,-1 0 1 0 0,0 0 0 0 0,0 0-1 0 0,0 1 1 0 0,0 0 0 0 0,-1 0 0 0 0,3 3 5 0 0,33 42 392 0 0,-1 0 94 0 0,-26-31-318 0 0,-7-9-100 0 0,-1-1 0 0 0,0 1 0 0 0,2 3-68 0 0,-6-9-98 0 0,1-1 0 0 0,-1 0 0 0 0,1 0 0 0 0,0-1-1 0 0,0 1 1 0 0,0 0 0 0 0,0-1 0 0 0,0 1 0 0 0,0-1 0 0 0,1 1-1 0 0,-1-1 1 0 0,1 0 0 0 0,0 0 0 0 0,0 0 0 0 0,-1-1 0 0 0,1 1 0 0 0,1 0-1 0 0,-1-1 1 0 0,0 0 0 0 0,0 0 0 0 0,0 0 0 0 0,1 0 0 0 0,-1-1-1 0 0,2 1 99 0 0,4-1-7535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26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6912 0 0,'0'0'528'0'0,"0"0"-118"0"0,0 0 772 0 0,0 0 370 0 0,0 0 74 0 0,0 0-182 0 0,2 0-844 0 0,41-3 392 0 0,-28 2-377 0 0,-1 0 0 0 0,1 0 0 0 0,6 2-615 0 0,25 3 934 0 0,1-2 0 0 0,13-2-934 0 0,63-2 830 0 0,-28 1-388 0 0,16-3-12 0 0,13-1 215 0 0,31 6-645 0 0,-116 3-369 0 0,9 3 369 0 0,-44-6 163 0 0,-1 0-1319 0 0,0 0-4336 0 0,-3-1-728 0 0</inkml:trace>
  <inkml:trace contextRef="#ctx0" brushRef="#br0" timeOffset="237.567">135 375 5528 0 0,'0'0'422'0'0,"0"0"41"0"0,0 0 1200 0 0,0 0 553 0 0,0 0 109 0 0,10 0 535 0 0,136-3-835 0 0,-115 3-1610 0 0,1 1-1 0 0,8 2-414 0 0,-7 0 358 0 0,0-2 0 0 0,2-1-358 0 0,124-2 980 0 0,39 9-980 0 0,-176-7-1452 0 0,-3 0-5211 0 0</inkml:trace>
  <inkml:trace contextRef="#ctx0" brushRef="#br0" timeOffset="529.935">799 4 11520 0 0,'0'0'886'0'0,"2"-1"-582"0"0,1 0 60 0 0,1 1 0 0 0,-1-1 0 0 0,1 1 0 0 0,-1-1 1 0 0,1 1-1 0 0,-1 0 0 0 0,1 1 0 0 0,-1-1 0 0 0,0 0 0 0 0,1 1 0 0 0,-1 0 0 0 0,1 0 0 0 0,-1 0 0 0 0,0 0 0 0 0,2 2-364 0 0,11 4-89 0 0,-1 1 0 0 0,10 7 89 0 0,-14-9-519 0 0,82 53 1582 0 0,-78-48-674 0 0,0 0 1 0 0,-1 2 0 0 0,0 0-1 0 0,9 11-389 0 0,-17-17 33 0 0,-1 0 0 0 0,0 1 0 0 0,0 0 0 0 0,-1 0 0 0 0,0 0 0 0 0,0 0 0 0 0,-1 1 0 0 0,3 7-33 0 0,-6-10 16 0 0,1 0 0 0 0,-1 0-1 0 0,0 0 1 0 0,-1 0 0 0 0,1 0-1 0 0,-1 0 1 0 0,0 0 0 0 0,-1 0-1 0 0,1 0 1 0 0,-1-1-1 0 0,-1 1 1 0 0,1-1 0 0 0,-1 1-1 0 0,1-1 1 0 0,-4 3-16 0 0,-1 4 33 0 0,0-2 1 0 0,-1 1-1 0 0,-1-1 0 0 0,1 0 1 0 0,-2-1-1 0 0,-7 6-33 0 0,-8 3-66 0 0,-1-1 1 0 0,-1-2-1 0 0,0-1 0 0 0,-14 5 66 0 0,10-5-380 0 0,8-4-1265 0 0,21-9-4997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31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8 925 10592 0 0,'0'0'818'0'0,"6"6"1097"0"0,-2-1-742 0 0,1 0-1 0 0,-1 0 1 0 0,-1 1 0 0 0,1-1 0 0 0,0 1-1173 0 0,22 51 664 0 0,-23-49-446 0 0,1 3 61 0 0,0 1 0 0 0,-1-1-1 0 0,-1 1 1 0 0,0 0 0 0 0,0 0-1 0 0,-1 11-278 0 0,1-14 276 0 0,-1-1 91 0 0,-1-8-360 0 0,-1 0 1 0 0,1 0 0 0 0,0 0 0 0 0,0 0 0 0 0,-1 0 0 0 0,1 0-1 0 0,0 0 1 0 0,0 0 0 0 0,-1 0 0 0 0,1 0 0 0 0,0 0 0 0 0,0 1-1 0 0,-1-2 1 0 0,1 1 0 0 0,0 0 0 0 0,0 0 0 0 0,-1 0 0 0 0,1 0 0 0 0,0 0-1 0 0,0 0 1 0 0,-1 0 0 0 0,1 0 0 0 0,0 0 0 0 0,0 0 0 0 0,-1 0-1 0 0,1-1 1 0 0,0 1 0 0 0,0 0 0 0 0,0 0 0 0 0,-1 0 0 0 0,1-1-8 0 0,-1 1 7 0 0,1-1 1 0 0,-1 0-1 0 0,0 1 1 0 0,1-1-1 0 0,-1 0 1 0 0,1 0-1 0 0,-1 0 1 0 0,1 0-1 0 0,0 1 1 0 0,-1-1-1 0 0,1 0 1 0 0,0 0-1 0 0,-1 0 1 0 0,1 0-1 0 0,0 0 1 0 0,0 0-1 0 0,0 0 1 0 0,0 0-1 0 0,0 0 1 0 0,0 0-1 0 0,0 0 1 0 0,0 0-8 0 0,3-23 125 0 0,3 7-183 0 0,0 0-1 0 0,0 0 1 0 0,2 1-1 0 0,0 0 1 0 0,1 0-1 0 0,1 1 1 0 0,9-12 58 0 0,-17 24-11 0 0,1-1 1 0 0,0 1-1 0 0,0-1 1 0 0,1 1-1 0 0,-1 0 1 0 0,1 0-1 0 0,-1 1 0 0 0,1-1 1 0 0,0 1-1 0 0,0 0 1 0 0,0 0-1 0 0,0 0 1 0 0,0 0-1 0 0,1 1 0 0 0,-1-1 1 0 0,0 1-1 0 0,1 0 1 0 0,2 0 10 0 0,-1 1-10 0 0,-1 0 0 0 0,1 0 1 0 0,0 1-1 0 0,-1-1 1 0 0,0 1-1 0 0,1 0 0 0 0,-1 1 1 0 0,1-1-1 0 0,-1 1 0 0 0,0 0 1 0 0,0 0-1 0 0,0 1 1 0 0,0 0-1 0 0,-1-1 0 0 0,3 3 10 0 0,0 0 5 0 0,0 1 0 0 0,-1 0 0 0 0,1 1 0 0 0,-1-1 0 0 0,0 1 0 0 0,-1 0 0 0 0,0 1-1 0 0,0-1 1 0 0,-1 1 0 0 0,1 0 0 0 0,-2 0 0 0 0,1 1 0 0 0,-1-1 0 0 0,0 1 0 0 0,-1-1 0 0 0,0 1-1 0 0,-1 0 1 0 0,1 0-5 0 0,1 12 79 0 0,-3-17 10 0 0,1-3-1 0 0,0 1-74 0 0,-1-1-1 0 0,1 1 1 0 0,0 0-1 0 0,-1 0 0 0 0,0 0 1 0 0,1 0-1 0 0,-1-1 1 0 0,0 1-1 0 0,0 0 1 0 0,0 0-1 0 0,0 0 1 0 0,0 0-1 0 0,-1 0 0 0 0,1-1 1 0 0,-1 1-1 0 0,1 0 1 0 0,-1 0-1 0 0,1-1 1 0 0,-1 1-1 0 0,0 0 0 0 0,0-1 1 0 0,0 1-1 0 0,0 0 1 0 0,0-1-1 0 0,0 0 1 0 0,-1 1-1 0 0,1-1 0 0 0,0 0 1 0 0,-1 1-1 0 0,1-1 1 0 0,-1 0-1 0 0,1 0 1 0 0,-1 0-1 0 0,1 0 1 0 0,-1 0-1 0 0,0-1 0 0 0,1 1 1 0 0,-1 0-1 0 0,-1-1-13 0 0,2 1 9 0 0,0-1-1 0 0,0 0 0 0 0,0 0 0 0 0,0 0 1 0 0,0 0-1 0 0,0 0 0 0 0,0 0 0 0 0,0 0 0 0 0,-1 0 1 0 0,1 0-1 0 0,0-1 0 0 0,0 1 0 0 0,0 0 1 0 0,0-1-1 0 0,0 1 0 0 0,0 0 0 0 0,0-1 1 0 0,0 1-1 0 0,0-1 0 0 0,0 0 0 0 0,1 1 1 0 0,-1-1-1 0 0,0 0 0 0 0,0 0 0 0 0,0 1 1 0 0,1-1-1 0 0,-1 0 0 0 0,0 0 0 0 0,1 0 1 0 0,-1 0-1 0 0,1 0 0 0 0,-1 0 0 0 0,1 0 1 0 0,-1-1-9 0 0,0-1-17 0 0,0 0 0 0 0,1 0 1 0 0,-1 0-1 0 0,0 0 0 0 0,1 0 1 0 0,0-1-1 0 0,0 1 1 0 0,0 0-1 0 0,0 0 0 0 0,0-1 1 0 0,1 1 16 0 0,-1-2-28 0 0,1 0 1 0 0,1 1-1 0 0,-1-1 1 0 0,1 1 0 0 0,-1-1-1 0 0,1 1 1 0 0,1 0-1 0 0,-1-1 1 0 0,0 1 0 0 0,1 0-1 0 0,3-3 28 0 0,4-5-8 0 0,-6 5-4 0 0,1 1 0 0 0,0 0 0 0 0,1 0 0 0 0,0 0 0 0 0,0 1 0 0 0,1-1 12 0 0,-2 2-9 0 0,0 1 1 0 0,1-1-1 0 0,-1 2 0 0 0,1-1 0 0 0,0 0 0 0 0,-1 1 0 0 0,1 0 1 0 0,2 0 8 0 0,-4 2-5 0 0,0-1 1 0 0,0 1 0 0 0,0-1 0 0 0,0 1 0 0 0,0 0-1 0 0,0 1 1 0 0,0-1 0 0 0,-1 1 0 0 0,1 0 0 0 0,0 0-1 0 0,0 0 1 0 0,0 0 0 0 0,1 1 4 0 0,12 7 9 0 0,0 1 1 0 0,0 0 0 0 0,-1 1-1 0 0,0 1 1 0 0,13 12-10 0 0,8 7 5 0 0,-10-9-73 0 0,4 2-2985 0 0,17 10 3053 0 0,-35-26-7126 0 0</inkml:trace>
  <inkml:trace contextRef="#ctx0" brushRef="#br0" timeOffset="1005.913">1003 937 16208 0 0,'-1'-2'81'0'0,"0"1"0"0"0,0-1 0 0 0,0 1 0 0 0,-1-1 0 0 0,1 1 0 0 0,0 0 0 0 0,-1 0 0 0 0,1 0 0 0 0,-1-1 0 0 0,1 1 0 0 0,-1 0 0 0 0,0 1 0 0 0,0-1 0 0 0,1 0 0 0 0,-1 0 0 0 0,0 1 1 0 0,0-1-1 0 0,0 1 0 0 0,1 0 0 0 0,-1-1 0 0 0,0 1 0 0 0,0 0 0 0 0,0 0 0 0 0,0 0 0 0 0,-2 1-81 0 0,2-1 86 0 0,-1 1 0 0 0,0-1 0 0 0,1 1 0 0 0,-1 0 0 0 0,1 0 0 0 0,-1 0 0 0 0,1 0 0 0 0,-1 0 0 0 0,1 0 0 0 0,0 1 0 0 0,0-1 0 0 0,-1 1 0 0 0,1 0 0 0 0,0-1 0 0 0,1 1 0 0 0,-1 0 0 0 0,0 0 0 0 0,0 2-86 0 0,-8 9 476 0 0,6-8-330 0 0,1-1 0 0 0,0 0 0 0 0,0 1 0 0 0,1 0-1 0 0,-1 0-145 0 0,-7 16 413 0 0,7-16-333 0 0,1 1 0 0 0,-1-1 0 0 0,1 0 0 0 0,0 1-1 0 0,1-1 1 0 0,-1 1 0 0 0,1 1-80 0 0,-2 8 167 0 0,2-12-145 0 0,0 0 0 0 0,0 0 0 0 0,1 0 0 0 0,0 0 0 0 0,0 0 1 0 0,0 0-1 0 0,0 1 0 0 0,0-1 0 0 0,0 0 0 0 0,1 0 0 0 0,-1 0 0 0 0,2 2-22 0 0,-2-4 12 0 0,1 0-1 0 0,-1-1 1 0 0,0 1-1 0 0,1 0 1 0 0,-1 0-1 0 0,1 0 1 0 0,0-1 0 0 0,-1 1-1 0 0,1 0 1 0 0,0-1-1 0 0,-1 1 1 0 0,1-1-1 0 0,0 1 1 0 0,0 0-1 0 0,-1-1 1 0 0,1 0-1 0 0,0 1 1 0 0,0-1-1 0 0,0 1 1 0 0,0-1-12 0 0,16 5 192 0 0,-13-5-163 0 0,-1 0-1 0 0,0 0 1 0 0,1-1 0 0 0,-1 1-1 0 0,0-1 1 0 0,0 1-1 0 0,1-1 1 0 0,-1 0 0 0 0,0 0-1 0 0,0-1 1 0 0,2 0-29 0 0,32-22 222 0 0,-24 15-195 0 0,-4 2-1 0 0,-1 0 1 0 0,0-1-1 0 0,0 0 0 0 0,6-8-26 0 0,2-3-96 0 0,0 1-27 0 0,-10 11 64 0 0,0-1 0 0 0,0 1 0 0 0,1 1 0 0 0,0-1 0 0 0,1 1 0 0 0,-1 1 0 0 0,1-1 0 0 0,0 1 0 0 0,0 0 0 0 0,6-1 59 0 0,-13 6-5 0 0,1 0 0 0 0,-1 1 0 0 0,0-1 0 0 0,0 1 0 0 0,0-1 1 0 0,0 1-1 0 0,0-1 0 0 0,0 1 0 0 0,0 0 0 0 0,0 0 0 0 0,0-1 0 0 0,0 1 0 0 0,0 0 0 0 0,0 0 5 0 0,0 1-6 0 0,3 1-9 0 0,-1 1-1 0 0,0 0 0 0 0,0 0 1 0 0,0 0-1 0 0,-1 0 0 0 0,1 0 1 0 0,-1 0-1 0 0,0 1 0 0 0,0 0 1 0 0,0-1-1 0 0,-1 1 0 0 0,0 0 1 0 0,1 1 15 0 0,5 19-13 0 0,12 40 77 0 0,-19-64 0 0 0,0-1 0 0 0,0 0 0 0 0,0 0 0 0 0,0 0 2 0 0,0 0 4 0 0,0 0 2 0 0,0 0-1 0 0,0 0-6 0 0,0 0-1 0 0,0 0 0 0 0,0 0 22 0 0,1 0-53 0 0,-1-1-1 0 0,1 1 1 0 0,-1 0 0 0 0,1-1 0 0 0,-1 1 0 0 0,0-1 0 0 0,1 1 0 0 0,-1 0 0 0 0,1-1-1 0 0,-1 1 1 0 0,0-1 0 0 0,1 1 0 0 0,-1-1 0 0 0,0 1 0 0 0,0-1 0 0 0,0 0 0 0 0,1 1 0 0 0,-1-1-1 0 0,0 1 1 0 0,0-1-33 0 0,5-16 124 0 0,-4 13-160 0 0,3-8-189 0 0,0 0-1 0 0,1 0 1 0 0,0 1 0 0 0,4-6 225 0 0,-6 12-72 0 0,1-1 0 0 0,0 1-1 0 0,0 0 1 0 0,0 1 0 0 0,0-1 0 0 0,1 1 0 0 0,0 0-1 0 0,0 0 1 0 0,4-3 72 0 0,-5 5-30 0 0,-1 0-1 0 0,1 0 0 0 0,0 0 0 0 0,-1 0 0 0 0,1 0 1 0 0,0 1-1 0 0,0 0 0 0 0,0 0 0 0 0,0 0 1 0 0,1 0-1 0 0,-1 1 0 0 0,0 0 0 0 0,4 0 31 0 0,-6 0-11 0 0,-1 0 0 0 0,1 1 0 0 0,-1-1-1 0 0,1 1 1 0 0,-1-1 0 0 0,1 1-1 0 0,-1 0 1 0 0,1 0 0 0 0,-1 0 0 0 0,0 0-1 0 0,1 0 1 0 0,-1 0 0 0 0,0 0 0 0 0,0 0-1 0 0,0 0 1 0 0,0 0 0 0 0,0 1 11 0 0,21 27-29 0 0,-14-17 33 0 0,79 109 590 0 0,-85-118-532 0 0,0 0 1 0 0,0 0 0 0 0,1-1 0 0 0,-1 1 0 0 0,0-1 0 0 0,1 1-1 0 0,0-1 1 0 0,-1 0 0 0 0,1 0-63 0 0,-1-2 89 0 0,12 3-15 0 0,-13-4-37 0 0,1 1 0 0 0,-1 0 0 0 0,1-1 0 0 0,-1 0 0 0 0,1 1 0 0 0,-1-1 0 0 0,0 0 1 0 0,1 0-1 0 0,-1 1 0 0 0,0-1 0 0 0,0 0 0 0 0,0 0 0 0 0,1-1 0 0 0,-1 1-37 0 0,14-17 407 0 0,11-35-795 0 0,-24 48 332 0 0,1 1-1 0 0,-1-1 1 0 0,1 1-1 0 0,0-1 1 0 0,0 1-1 0 0,0 0 1 0 0,1 0-1 0 0,-1 0 1 0 0,1 1-1 0 0,0-1 1 0 0,0 1-1 0 0,1 0 1 0 0,0 0 56 0 0,-4 2-70 0 0,-1 1 6 0 0,3 2 30 0 0,-1-1 1 0 0,1 1-1 0 0,-1 0 0 0 0,1 0 0 0 0,-1 0 0 0 0,0 0 0 0 0,2 2 34 0 0,-4-4-3 0 0,6 8-1 0 0,-1-1-1 0 0,0 1 1 0 0,0-1-1 0 0,1 7 5 0 0,16 22 16 0 0,-17-29 51 0 0,0 0 0 0 0,0-1 0 0 0,1 0 1 0 0,0 0-1 0 0,0-1 0 0 0,6 4-67 0 0,-9-7 50 0 0,1 1 1 0 0,0-1-1 0 0,0 0 1 0 0,1 0-1 0 0,-1 0 0 0 0,0-1 1 0 0,1 0-1 0 0,-1 0 1 0 0,1 0-1 0 0,-1 0 0 0 0,1-1 1 0 0,0 1-1 0 0,-1-1-50 0 0,-2 0 17 0 0,-1-1-1 0 0,0 1 1 0 0,1 0-1 0 0,-1-1 1 0 0,1 1 0 0 0,-1-1-1 0 0,0 1 1 0 0,0-1-1 0 0,1 0 1 0 0,-1 1-1 0 0,0-1 1 0 0,0 0-1 0 0,0 0 1 0 0,0 0 0 0 0,0 0-1 0 0,0 0 1 0 0,0 0-1 0 0,0 0 1 0 0,0 0-1 0 0,0-1 1 0 0,-1 1-1 0 0,1-1-16 0 0,10-11 56 0 0,-8 10-53 0 0,0-1-1 0 0,0 0 0 0 0,0 0 1 0 0,-1 0-1 0 0,1 0 0 0 0,-1-1 1 0 0,1 0-3 0 0,-2 1-18 0 0,1 1 0 0 0,0-1-1 0 0,-1 1 1 0 0,2 0 0 0 0,-1 0 0 0 0,0 0 0 0 0,1 0 0 0 0,-1 0 0 0 0,1 0 0 0 0,0 0 18 0 0,0 1-80 0 0,-2 2 75 0 0,-1-1 0 0 0,0 1 0 0 0,1 0 0 0 0,-1 0 0 0 0,0 0 0 0 0,1 0 0 0 0,-1 0 0 0 0,0 0 0 0 0,0 0 0 0 0,1 1 0 0 0,-1-1 0 0 0,0 0 0 0 0,1 0 0 0 0,-1 0 0 0 0,0 0 0 0 0,0 0 1 0 0,1 0-1 0 0,-1 0 0 0 0,0 1 0 0 0,0-1 0 0 0,1 0 0 0 0,-1 0 0 0 0,0 0 0 0 0,0 1 0 0 0,0-1 0 0 0,1 0 0 0 0,-1 0 0 0 0,0 1 0 0 0,0-1 0 0 0,0 0 0 0 0,0 0 0 0 0,0 1 0 0 0,1-1 0 0 0,-1 0 0 0 0,0 0 0 0 0,0 1 5 0 0,7 13-94 0 0,-6-12 85 0 0,4 7-37 0 0,-1 0 0 0 0,0 0 0 0 0,-1 0 1 0 0,0 1-1 0 0,0-1 0 0 0,-1 1 0 0 0,-1 0 1 0 0,1 5 45 0 0,0 19-103 0 0,-2 30 103 0 0,-1-33 8 0 0,2 0-1 0 0,1 8-7 0 0,1-7 204 0 0,-2-1-1 0 0,-2 1 1 0 0,-1 0-1 0 0,-1-1 1 0 0,-4 17-204 0 0,6-41 29 0 0,-1 0 0 0 0,0 0 0 0 0,0 0 0 0 0,0-1 1 0 0,-1 1-1 0 0,0-1 0 0 0,0 0 0 0 0,-1 1 0 0 0,1-1 1 0 0,-1-1-1 0 0,-1 1 0 0 0,-1 2-29 0 0,3-5 12 0 0,-1 0 1 0 0,1 0-1 0 0,-1 0 1 0 0,0-1-1 0 0,1 1 1 0 0,-1-1 0 0 0,0 0-1 0 0,0 0 1 0 0,-1 0-1 0 0,1 0 1 0 0,0-1-1 0 0,-1 0 1 0 0,1 0-1 0 0,-1 0 1 0 0,1 0-1 0 0,-1-1 1 0 0,1 0-1 0 0,-1 0 1 0 0,-2 0-13 0 0,-11-2-72 0 0,-1-1 1 0 0,1 0-1 0 0,-7-3 72 0 0,-8-3-3951 0 0,18 5 222 0 0,-4-1-3501 0 0</inkml:trace>
  <inkml:trace contextRef="#ctx0" brushRef="#br0" timeOffset="-3078.322">310 155 3680 0 0,'-1'0'284'0'0,"-3"-1"-139"0"0,0 0 0 0 0,1 0 1 0 0,-1 1-1 0 0,0 0 0 0 0,0 0 1 0 0,0 0-1 0 0,1 0 0 0 0,-1 1 0 0 0,-3 0-145 0 0,-38 9 5084 0 0,39-8-4211 0 0,-50 16 3105 0 0,41-12-3582 0 0,1 0 0 0 0,0 1 0 0 0,1 1 0 0 0,0 0 0 0 0,0 1 0 0 0,1 0 0 0 0,0 1 0 0 0,-1 1-396 0 0,8-6 138 0 0,-1 1 0 0 0,1 0 0 0 0,0 0 0 0 0,1 1 0 0 0,-1-1 0 0 0,1 2-138 0 0,3-6 29 0 0,0 0 0 0 0,0 1 0 0 0,0-1 0 0 0,0 1 0 0 0,0-1 0 0 0,0 1 0 0 0,1-1-1 0 0,0 1 1 0 0,-1 0 0 0 0,1-1 0 0 0,0 1 0 0 0,0-1 0 0 0,0 1 0 0 0,1 0 0 0 0,-1-1 0 0 0,1 1 0 0 0,-1-1 0 0 0,1 1-1 0 0,1 2-28 0 0,-1-3 21 0 0,0 0-1 0 0,1-1 1 0 0,-1 1-1 0 0,1 0 1 0 0,-1 0-1 0 0,1-1 1 0 0,0 1-1 0 0,0-1 0 0 0,0 1 1 0 0,-1-1-1 0 0,1 0 1 0 0,0 0-1 0 0,1 0 1 0 0,-1 0-1 0 0,0 0 1 0 0,0 0-1 0 0,0-1 1 0 0,1 1-1 0 0,-1-1 0 0 0,0 1 1 0 0,0-1-1 0 0,1 0 1 0 0,1 0-21 0 0,1 0 47 0 0,0 0 1 0 0,0 0-1 0 0,0 0 0 0 0,0-1 1 0 0,0 1-1 0 0,-1-1 0 0 0,1-1 1 0 0,0 1-1 0 0,0-1 0 0 0,4-2-47 0 0,2-2 30 0 0,-1-1 0 0 0,0 0 0 0 0,0-1 0 0 0,-1 0 0 0 0,0-1 0 0 0,0 0 0 0 0,1-3-30 0 0,7-8-197 0 0,-2-2 0 0 0,13-21 197 0 0,-25 37-13 0 0,1 1 0 0 0,-1 0-1 0 0,1 0 1 0 0,1 0 0 0 0,-1 0-1 0 0,1 1 1 0 0,2-2 13 0 0,-1 2-69 0 0,-5 5 63 0 0,0-1 0 0 0,0 1 0 0 0,0-1 1 0 0,0 1-1 0 0,0 0 0 0 0,0-1 1 0 0,0 1-1 0 0,0 0 0 0 0,0 0 0 0 0,-1 0 1 0 0,1-1-1 0 0,0 1 0 0 0,-1 0 0 0 0,1 0 1 0 0,0 1 5 0 0,-1-1-8 0 0,18 35 20 0 0,8 25 262 0 0,-18-47-175 0 0,1-1-1 0 0,0 0 1 0 0,0-1 0 0 0,1 0 0 0 0,1 0 0 0 0,0-1 0 0 0,6 4-99 0 0,-15-14 27 0 0,0 1 0 0 0,-1-1 0 0 0,1 0 0 0 0,0 1 0 0 0,0-1 0 0 0,0 0 0 0 0,0 0 0 0 0,0-1 0 0 0,0 1 0 0 0,0 0 0 0 0,0-1 0 0 0,0 1 0 0 0,1-1 0 0 0,-1 0-27 0 0,-1 0 25 0 0,1 0 0 0 0,-1 0-1 0 0,1 0 1 0 0,-1 0-1 0 0,0-1 1 0 0,1 1-1 0 0,-1 0 1 0 0,0-1-1 0 0,1 0 1 0 0,-1 1-1 0 0,0-1 1 0 0,1 0-1 0 0,-1 1 1 0 0,0-1 0 0 0,0 0-1 0 0,1 0-24 0 0,1-3 28 0 0,0 0-1 0 0,0 0 1 0 0,0 0-1 0 0,0 0 1 0 0,0-1-1 0 0,-1 1 1 0 0,0-1-1 0 0,0 1 1 0 0,0-1-1 0 0,0-3-27 0 0,5-17-206 0 0,-6 18 40 0 0,0 1 0 0 0,1 0 1 0 0,0 0-1 0 0,0 0 0 0 0,1 1 0 0 0,-1-1 1 0 0,3-2 165 0 0,-5 7-29 0 0,1 0 0 0 0,-1 0 1 0 0,1 1-1 0 0,-1-1 0 0 0,1 0 1 0 0,-1 1-1 0 0,1-1 0 0 0,-1 1 1 0 0,1-1-1 0 0,0 1 0 0 0,-1-1 1 0 0,1 1-1 0 0,0-1 0 0 0,0 1 1 0 0,-1 0-1 0 0,1-1 0 0 0,0 1 1 0 0,0 0-1 0 0,0-1 29 0 0,0 1-13 0 0,0 1-1 0 0,-1-1 1 0 0,1 0-1 0 0,0 0 1 0 0,0 1-1 0 0,-1-1 1 0 0,1 0-1 0 0,0 1 1 0 0,0-1-1 0 0,-1 0 1 0 0,1 1-1 0 0,0-1 1 0 0,-1 1-1 0 0,1 0 1 0 0,-1-1-1 0 0,1 1 1 0 0,-1-1-1 0 0,1 1 1 0 0,-1 0-1 0 0,1-1 1 0 0,-1 1-1 0 0,1 0 14 0 0,7 12-110 0 0,-1 1-1 0 0,4 10 111 0 0,3 6-13 0 0,5 12 146 0 0,-15-32-35 0 0,0 0 0 0 0,0-1 0 0 0,1 1 0 0 0,0-1 1 0 0,1 0-1 0 0,0 0 0 0 0,4 4-98 0 0,18 17 1014 0 0,-27-29-734 0 0,-1-1-261 0 0,0 0-1 0 0,0 1 0 0 0,1-1 0 0 0,-1 0 1 0 0,0 0-1 0 0,0 0 0 0 0,1 0 0 0 0,-1 1 1 0 0,0-1-1 0 0,1 0 0 0 0,-1 0 0 0 0,0 0 1 0 0,1 0-1 0 0,-1 0 0 0 0,0 0 0 0 0,0 0 1 0 0,1 0-1 0 0,-1 0 0 0 0,0 0 0 0 0,1 0 1 0 0,-1 0-1 0 0,0 0 0 0 0,1 0 0 0 0,-1 0 1 0 0,0 0-1 0 0,1 0 0 0 0,-1 0 0 0 0,0 0 1 0 0,1 0-1 0 0,-1 0 0 0 0,0-1 1 0 0,0 1-1 0 0,1 0 0 0 0,-1 0-18 0 0,11-5 234 0 0,-9 4-208 0 0,-1 0-1 0 0,0 0 1 0 0,0 0 0 0 0,0-1 0 0 0,0 1-1 0 0,-1 0 1 0 0,1-1 0 0 0,0 1 0 0 0,0-1-1 0 0,-1 1 1 0 0,1-1 0 0 0,-1 1-1 0 0,1-1 1 0 0,-1 1 0 0 0,0-1 0 0 0,0 0-26 0 0,3-31 252 0 0,-2 21-203 0 0,1-28 185 0 0,-1 22-119 0 0,0 1 0 0 0,1 0 0 0 0,1-1-115 0 0,-1-9-156 0 0,-2 23 127 0 0,0-1-1 0 0,0 1 0 0 0,0 0 0 0 0,1 0 0 0 0,0 1 0 0 0,0-1 0 0 0,0 0 0 0 0,0-1 30 0 0,4-11-136 0 0,-5 13 121 0 0,0 1-1 0 0,1 0 1 0 0,-1 0 0 0 0,1-1 0 0 0,0 1 0 0 0,0 0 0 0 0,0 0 0 0 0,0 0-1 0 0,0 0 1 0 0,1-2 15 0 0,-1 4-12 0 0,0-1 0 0 0,0 0 0 0 0,0 1 0 0 0,0-1-1 0 0,0 1 1 0 0,0-1 0 0 0,0 1 0 0 0,0 0 0 0 0,0-1-1 0 0,0 1 1 0 0,0 0 0 0 0,1 0 0 0 0,-1 0 0 0 0,0 0-1 0 0,0 0 1 0 0,0 0 0 0 0,0 0 0 0 0,0 0 0 0 0,0 0-1 0 0,0 0 1 0 0,1 1 0 0 0,-1-1 0 0 0,0 0 0 0 0,0 1-1 0 0,0-1 1 0 0,0 1 12 0 0,32 16-103 0 0,-25-13 58 0 0,-1 1-3 0 0,1 0-1 0 0,-1 1 1 0 0,5 4 48 0 0,-6-5-8 0 0,-1 0 1 0 0,1 0-1 0 0,1-1 1 0 0,-1 0-1 0 0,6 3 8 0 0,0-2 0 0 0,-5-1 0 0 0,1-1 0 0 0,-1 1 0 0 0,1-2 0 0 0,0 1 0 0 0,0-1 0 0 0,0 0 0 0 0,0-1 0 0 0,0 0 0 0 0,5 0 0 0 0,-9-1 4 0 0,-1 0 0 0 0,1 0 0 0 0,0 0-1 0 0,0 0 1 0 0,0-1 0 0 0,-1 0 0 0 0,1 0-1 0 0,0 0 1 0 0,-1 0 0 0 0,1 0 0 0 0,-1-1-1 0 0,1 0 1 0 0,-1 1 0 0 0,0-1 0 0 0,0-1 0 0 0,1 1-1 0 0,0-2-3 0 0,0 0 0 0 0,-1 1 0 0 0,1-1 0 0 0,-1 0 0 0 0,0 0 0 0 0,-1-1 0 0 0,1 1 0 0 0,-1-1 0 0 0,0 1 0 0 0,0-1 0 0 0,0 0 0 0 0,-1 1 0 0 0,0-1 0 0 0,1-5 0 0 0,-1 5-16 0 0,-1 0 1 0 0,0 0-1 0 0,0 0 0 0 0,0 0 0 0 0,0 0 0 0 0,-1 0 1 0 0,0 0-1 0 0,0 1 0 0 0,-1-1 0 0 0,1 0 0 0 0,-1 1 1 0 0,0-1-1 0 0,0 1 0 0 0,-1-2 16 0 0,2 4-8 0 0,0 0 0 0 0,-1 0 0 0 0,1 0 0 0 0,-1 1 0 0 0,1-1 1 0 0,-1 0-1 0 0,0 1 0 0 0,1-1 0 0 0,-1 1 0 0 0,0 0 0 0 0,0-1 0 0 0,0 1 0 0 0,0 0 0 0 0,0 0 0 0 0,-1 0 0 0 0,1 1 1 0 0,0-1-1 0 0,0 0 0 0 0,-1 1 0 0 0,1-1 0 0 0,0 1 0 0 0,-1 0 0 0 0,1 0 0 0 0,0 0 0 0 0,-1 0 0 0 0,1 0 0 0 0,0 1 0 0 0,-1-1 1 0 0,1 1-1 0 0,-1-1 8 0 0,-2 2-16 0 0,0 1 1 0 0,0-1-1 0 0,0 1 1 0 0,0 0-1 0 0,1 0 1 0 0,-1 1-1 0 0,1-1 1 0 0,0 1-1 0 0,0 0 1 0 0,0 0 0 0 0,1 0-1 0 0,-1 0 1 0 0,1 1-1 0 0,0 0 1 0 0,0-1-1 0 0,1 1 1 0 0,-1 0-1 0 0,1 0 1 0 0,0 1-1 0 0,-1 4 16 0 0,-3 10-29 0 0,5-16 19 0 0,0 0 0 0 0,0 0 0 0 0,0 0 1 0 0,0 0-1 0 0,0 0 0 0 0,1 0 0 0 0,0 0 1 0 0,0 0-1 0 0,0 4 10 0 0,1-4 13 0 0,-1 0-1 0 0,1 0 1 0 0,0 0 0 0 0,0-1 0 0 0,0 1-1 0 0,1 0 1 0 0,0-1 0 0 0,-1 1 0 0 0,1-1-1 0 0,0 1 1 0 0,1-1 0 0 0,-1 0 0 0 0,0 0-1 0 0,1 0 1 0 0,0 0 0 0 0,0 0 0 0 0,0-1-1 0 0,0 1 1 0 0,0-1 0 0 0,0 0 0 0 0,1 0-1 0 0,-1 0 1 0 0,1 0 0 0 0,-1-1 0 0 0,1 1-1 0 0,0-1 1 0 0,-1 0 0 0 0,1 0 0 0 0,0 0-1 0 0,0-1 1 0 0,0 1 0 0 0,3-1-13 0 0,2 1 32 0 0,-1 0 1 0 0,1-1-1 0 0,-1 1 1 0 0,0-2-1 0 0,1 1 1 0 0,-1-1-1 0 0,1-1 1 0 0,-1 1-1 0 0,0-1 1 0 0,0-1-1 0 0,6-2-32 0 0,-2 0 31 0 0,-1-1-1 0 0,1-1 1 0 0,-1 0-1 0 0,-1 0 0 0 0,6-5-30 0 0,-1 0-116 0 0,0 0 0 0 0,1 2 0 0 0,1 0 0 0 0,14-7 116 0 0,-24 14-28 0 0,-6 3 14 0 0,0 0 0 0 0,-1 0-1 0 0,1 0 1 0 0,0 0-1 0 0,-1 0 1 0 0,1 0 0 0 0,0 0-1 0 0,-1 0 1 0 0,1 1 0 0 0,0-1-1 0 0,-1 0 1 0 0,1 0-1 0 0,-1 0 1 0 0,1 1 0 0 0,0-1-1 0 0,-1 0 1 0 0,1 1-1 0 0,-1-1 1 0 0,1 1 0 0 0,-1-1-1 0 0,1 1 1 0 0,-1-1 0 0 0,1 1-1 0 0,-1-1 1 0 0,0 1-1 0 0,1-1 1 0 0,-1 1 0 0 0,0-1-1 0 0,1 1 1 0 0,-1 0 0 0 0,0-1-1 0 0,0 1 1 0 0,1-1-1 0 0,-1 1 1 0 0,0 0 14 0 0,6 8-91 0 0,-5-6 75 0 0,1-1 0 0 0,0 1 0 0 0,-1 0 0 0 0,1-1 0 0 0,-1 1 0 0 0,0 0 0 0 0,0 0 0 0 0,0 0 0 0 0,0 0 0 0 0,-1 0 0 0 0,1 0 0 0 0,-1 1 16 0 0,7 21-2 0 0,1-5-29 0 0,-5-14 73 0 0,-1 0 0 0 0,1 0 1 0 0,0-1-1 0 0,0 1 0 0 0,1 0-42 0 0,-3-4 45 0 0,1 0 1 0 0,-1-1-1 0 0,1 1 0 0 0,0-1 1 0 0,-1 1-1 0 0,1-1 0 0 0,0 1 1 0 0,0-1-1 0 0,0 0 1 0 0,0 0-1 0 0,0 0 0 0 0,0 0 1 0 0,0-1-1 0 0,0 1 0 0 0,1 0 1 0 0,0-1-46 0 0,0 1 43 0 0,-1 0 0 0 0,0-1 1 0 0,1 0-1 0 0,-1 0 1 0 0,0 1-1 0 0,1-1 1 0 0,-1-1-1 0 0,1 1 0 0 0,-1 0 1 0 0,0-1-1 0 0,1 1 1 0 0,-1-1-1 0 0,0 1 1 0 0,0-1-1 0 0,1 0 0 0 0,-1 0 1 0 0,0 0-1 0 0,0 0 1 0 0,0-1-1 0 0,0 1 1 0 0,0-1-1 0 0,0 1 0 0 0,-1-1 1 0 0,1 1-1 0 0,0-1 1 0 0,-1 0-1 0 0,1 0 0 0 0,-1 0 1 0 0,0 0-1 0 0,0 0 1 0 0,0 0-1 0 0,0 0 1 0 0,0 0-1 0 0,0-1 0 0 0,0 1 1 0 0,0 0-1 0 0,-1-3-43 0 0,5-10 0 0 0,0-1 0 0 0,1 1 0 0 0,1 0 0 0 0,6-9 0 0 0,-7 14-398 0 0,1 0-1 0 0,1 1 0 0 0,0 0 1 0 0,0 0-1 0 0,1 1 0 0 0,0 0 1 0 0,0 0-1 0 0,1 1 0 0 0,0 1 1 0 0,0 0-1 0 0,1 0 0 0 0,0 1 1 0 0,0 0-1 0 0,10-3 399 0 0,-1 2-1995 0 0</inkml:trace>
  <inkml:trace contextRef="#ctx0" brushRef="#br0" timeOffset="-2674.993">1951 108 11576 0 0,'-5'-1'195'0'0,"0"1"0"0"0,0-1 1 0 0,0 1-1 0 0,0 0 0 0 0,0 0 0 0 0,0 1 1 0 0,1-1-1 0 0,-1 1 0 0 0,0 0 1 0 0,0 1-1 0 0,0-1 0 0 0,1 1 0 0 0,-4 1-195 0 0,-9 5 1052 0 0,1 0-1 0 0,0 1 1 0 0,0 1-1052 0 0,2-1 394 0 0,1 1 0 0 0,0 1 0 0 0,1 0 0 0 0,0 0 1 0 0,1 2-1 0 0,0-1 0 0 0,1 1 0 0 0,-3 5-394 0 0,11-15 51 0 0,0 1-1 0 0,0-1 1 0 0,0 1-1 0 0,0 0 1 0 0,1 0-1 0 0,-1 0 1 0 0,1 0-1 0 0,0 0 1 0 0,0 0-1 0 0,0 1-50 0 0,2-2 60 0 0,4 3-21 0 0,-4-6-9 0 0,0 1 0 0 0,0 0 0 0 0,1-1 0 0 0,-1 1 0 0 0,0-1 0 0 0,0 1 1 0 0,1-1-1 0 0,-1 1 0 0 0,0-1 0 0 0,1 0 0 0 0,-1 0 0 0 0,0 0 0 0 0,0 0 0 0 0,2 0-30 0 0,0 0 80 0 0,1 1-56 0 0,1-2 0 0 0,-1 1 0 0 0,1 0 0 0 0,-1-1-1 0 0,1 0 1 0 0,-1 0 0 0 0,1 0 0 0 0,-1-1 0 0 0,0 0-1 0 0,0 1 1 0 0,0-2 0 0 0,0 1 0 0 0,1-1-24 0 0,11-7-274 0 0,0-1 0 0 0,8-8 274 0 0,-8 6-315 0 0,5-7-238 0 0,-15 14 361 0 0,-1 1 0 0 0,1 0 1 0 0,1 0-1 0 0,-1 0 0 0 0,5-2 192 0 0,-10 6-77 0 0,3 35 75 0 0,-7-16 143 0 0,2-15-102 0 0,1 0 1 0 0,-1 0-1 0 0,1-1 1 0 0,0 1-1 0 0,0 0 1 0 0,0 0 0 0 0,0 0-1 0 0,0-1 1 0 0,0 1-1 0 0,1 1-39 0 0,4 14 202 0 0,-4-14-171 0 0,0-1 1 0 0,0 0-1 0 0,0 0 0 0 0,0 1 0 0 0,0-1 0 0 0,1 0 1 0 0,0 0-1 0 0,-1 0 0 0 0,1 0 0 0 0,0 0 0 0 0,0-1 0 0 0,1 1-31 0 0,1 1 47 0 0,0 1-1 0 0,1-2 0 0 0,0 1 1 0 0,0 0-1 0 0,0-1 0 0 0,0 0 0 0 0,0 0 1 0 0,0-1-1 0 0,6 3-46 0 0,-3-3 20 0 0,1 0 0 0 0,-1 0 0 0 0,1-1 0 0 0,0 0-1 0 0,-1-1 1 0 0,6 0-20 0 0,-9 0-289 0 0,0 0 0 0 0,0 0-1 0 0,0 0 1 0 0,0-1 0 0 0,-1 0-1 0 0,1 0 1 0 0,0 0 0 0 0,0-1-1 0 0,0 1 1 0 0,-1-1 0 0 0,1 0-1 0 0,2-3 290 0 0,11-3-4461 0 0,2 0-1197 0 0</inkml:trace>
  <inkml:trace contextRef="#ctx0" brushRef="#br0" timeOffset="-2105.763">2428 136 12552 0 0,'-4'-4'291'0'0,"-1"1"-1"0"0,1 0 1 0 0,-1 1 0 0 0,0-1 0 0 0,0 1 0 0 0,0 0 0 0 0,-3-1-291 0 0,6 3 291 0 0,-1-1 0 0 0,0 1 0 0 0,1 0 0 0 0,-1 0 0 0 0,1 0 0 0 0,-1 0 0 0 0,0 0 0 0 0,1 1 0 0 0,-1-1 0 0 0,1 1 0 0 0,-1-1 0 0 0,1 1 0 0 0,-1 0-1 0 0,1 0 1 0 0,0 0 0 0 0,-3 2-291 0 0,-9 5 39 0 0,-1 1 0 0 0,2 0 0 0 0,-1 1 0 0 0,-5 6-39 0 0,15-13 58 0 0,1 0 1 0 0,-1 1-1 0 0,1-1 1 0 0,0 1-1 0 0,0 0 0 0 0,0 0 1 0 0,1 0-1 0 0,0 0 0 0 0,-1 0 1 0 0,1 0-1 0 0,1 1 1 0 0,-1-1-1 0 0,1 1 0 0 0,-1 0 1 0 0,1-1-1 0 0,1 1 0 0 0,-1 4-58 0 0,1-6 29 0 0,0 0-1 0 0,0 0 0 0 0,1 0 0 0 0,-1 0 1 0 0,1 0-1 0 0,0-1 0 0 0,0 1 0 0 0,0 0 1 0 0,0 0-1 0 0,0-1 0 0 0,1 1 0 0 0,0 0-28 0 0,23 28 171 0 0,1-1-51 0 0,8 13 42 0 0,-20-21-162 0 0,-10-18 0 0 0,-1 1 0 0 0,0 0 0 0 0,0 0 0 0 0,0 0 0 0 0,-1 0 0 0 0,0 0 0 0 0,0 0 0 0 0,0 0 0 0 0,0 1 0 0 0,-1-1 0 0 0,0 1 0 0 0,0 0 0 0 0,0 8 0 0 0,0 3 0 0 0,0 0 0 0 0,-2 9 0 0 0,1-20 0 0 0,-1 1 0 0 0,0-1 0 0 0,-1 0 0 0 0,1 0 0 0 0,-1 0 0 0 0,0-1 0 0 0,-1 1 0 0 0,-2 5 0 0 0,1-4 39 0 0,0 0 0 0 0,-1 0 0 0 0,0-1 0 0 0,0 1 0 0 0,-1-1 0 0 0,0-1-1 0 0,0 1 1 0 0,-6 4-39 0 0,10-8 29 0 0,-1-1 0 0 0,1 1 1 0 0,0-1-1 0 0,-1 1 0 0 0,1-1 0 0 0,-1 0 0 0 0,1 0 0 0 0,-1 0 0 0 0,0 0 0 0 0,1-1 0 0 0,-1 1 0 0 0,0-1 0 0 0,0 1 0 0 0,1-1 0 0 0,-1 0 0 0 0,0 0 1 0 0,0 0-1 0 0,1 0 0 0 0,-1-1 0 0 0,0 1 0 0 0,0-1 0 0 0,1 0 0 0 0,-1 0 0 0 0,0 0 0 0 0,1 0 0 0 0,-1 0 0 0 0,-1-1-29 0 0,3 1 7 0 0,-1-1 0 0 0,1 1 0 0 0,0-1-1 0 0,-1 1 1 0 0,1-1 0 0 0,0 1-1 0 0,0-1 1 0 0,0 0 0 0 0,0 1 0 0 0,0-1-1 0 0,0 0 1 0 0,1 0 0 0 0,-1 0 0 0 0,1 0-1 0 0,-1 0 1 0 0,1 0 0 0 0,0 0 0 0 0,-1-1-7 0 0,1-1 22 0 0,0 0 1 0 0,0 0 0 0 0,0 0 0 0 0,0 0 0 0 0,1 0 0 0 0,-1 0-1 0 0,1 0 1 0 0,1-3-23 0 0,3-7 37 0 0,2 0-1 0 0,-1 0 0 0 0,1 0 1 0 0,1 1-1 0 0,1 0 0 0 0,0 1 1 0 0,0 0-1 0 0,1 0 1 0 0,1 1-1 0 0,0 0 0 0 0,9-7-36 0 0,55-47-75 0 0,-32 25-231 0 0,3 3-1 0 0,19-11 307 0 0,-40 31-326 0 0,0 0 1 0 0,-1-1-1 0 0,-1-2 0 0 0,-1 0 0 0 0,11-14 326 0 0,-23 18 79 0 0,-10 15 50 0 0,-1 1-90 0 0,1-1 1 0 0,-1 1-1 0 0,0-1 1 0 0,0 1-1 0 0,0-1 0 0 0,0 1 1 0 0,0-1-1 0 0,0 1 0 0 0,0 0 1 0 0,0 0-1 0 0,0-1 1 0 0,0 1-1 0 0,0 0-39 0 0,-6 2 81 0 0,-1 1 0 0 0,1 0 0 0 0,0 0 0 0 0,1 0 0 0 0,-1 1 0 0 0,1 0 0 0 0,-1 0-1 0 0,1 0 1 0 0,-3 4-81 0 0,-11 10-47 0 0,1 1 0 0 0,0 2 47 0 0,13-15 35 0 0,-1 2-69 0 0,0 1-1 0 0,0 0 1 0 0,0 0 0 0 0,1 0-1 0 0,-2 6 35 0 0,6-11 7 0 0,1-1-1 0 0,-1 1 0 0 0,1-1 1 0 0,-1 1-1 0 0,1 0 0 0 0,0 0 1 0 0,1-1-1 0 0,-1 1 0 0 0,1 0 1 0 0,0 0-1 0 0,0 0 1 0 0,0 0-1 0 0,0 0 0 0 0,0-1 1 0 0,1 1-1 0 0,0 0 0 0 0,0 1-6 0 0,1-2 16 0 0,0 1 0 0 0,0-1 0 0 0,0 1 0 0 0,0-1 0 0 0,0 0 0 0 0,1 0 0 0 0,0 0 0 0 0,0 0 0 0 0,0-1 0 0 0,0 1 0 0 0,0-1 0 0 0,0 1 0 0 0,0-1-1 0 0,1 0 1 0 0,-1 0 0 0 0,1-1 0 0 0,0 1 0 0 0,0-1 0 0 0,3 1-16 0 0,4 1 28 0 0,0 0 0 0 0,1 0-1 0 0,0-2 1 0 0,-1 1 0 0 0,1-2 0 0 0,1 1-28 0 0,124-3-1388 0 0,-130 2 1071 0 0,0-1 0 0 0,0 0 0 0 0,1-1 0 0 0,-1 0 0 0 0,-1 0 0 0 0,1 0 0 0 0,0-1 0 0 0,4-3 317 0 0,4 0-491 0 0,31-14-1076 0 0</inkml:trace>
  <inkml:trace contextRef="#ctx0" brushRef="#br0" timeOffset="-961.173">3427 88 11520 0 0,'-6'-1'211'0'0,"0"-1"1"0"0,1 1 0 0 0,-1 0 0 0 0,0 0 0 0 0,0 1 0 0 0,0 0 0 0 0,0 0-1 0 0,0 0 1 0 0,0 1 0 0 0,1 0 0 0 0,-1 0 0 0 0,0 0 0 0 0,0 1-1 0 0,1 0 1 0 0,-1 0 0 0 0,1 0 0 0 0,0 1 0 0 0,-3 1-212 0 0,-10 6 426 0 0,1 1 0 0 0,0 1 0 0 0,0 1 0 0 0,-8 9-426 0 0,18-17 217 0 0,1 2 0 0 0,0-1 0 0 0,0 1 0 0 0,1 0 0 0 0,0 0 0 0 0,0 0 0 0 0,0 1 0 0 0,1-1 0 0 0,0 1 0 0 0,0 3-217 0 0,4-10 28 0 0,-1 0 0 0 0,1 1 0 0 0,-1-1 0 0 0,1 0-1 0 0,0 0 1 0 0,0 1 0 0 0,0-1 0 0 0,0 0-1 0 0,0 1 1 0 0,0-1 0 0 0,0 0 0 0 0,0 0 0 0 0,0 1-1 0 0,1-1 1 0 0,-1 0 0 0 0,0 1 0 0 0,1-1-1 0 0,-1 0 1 0 0,1 0 0 0 0,0 0 0 0 0,-1 0 0 0 0,1 0-1 0 0,0 1 1 0 0,0-1 0 0 0,-1 0 0 0 0,1 0 0 0 0,0-1-1 0 0,0 1 1 0 0,0 0 0 0 0,0 0 0 0 0,0 0-1 0 0,0-1 1 0 0,1 1 0 0 0,-1 0 0 0 0,0-1 0 0 0,0 1-1 0 0,0-1 1 0 0,1 0-28 0 0,2 2 52 0 0,0-1-1 0 0,0 1 1 0 0,0-1 0 0 0,0 0-1 0 0,0-1 1 0 0,0 1 0 0 0,0-1-1 0 0,0 0 1 0 0,0 0 0 0 0,1 0-1 0 0,2-1-51 0 0,8-2 165 0 0,-1-1 1 0 0,0 0-1 0 0,7-4-165 0 0,-16 6-13 0 0,0 0 0 0 0,0 0 0 0 0,0-1 0 0 0,-1 0 0 0 0,1 0-1 0 0,-1 0 1 0 0,0 0 0 0 0,0-1 0 0 0,0 0 0 0 0,0 1 0 0 0,2-5 13 0 0,3-4-106 0 0,-5 6 13 0 0,0 0 0 0 0,0 0 0 0 0,0 0 0 0 0,-1-1 0 0 0,0 1 0 0 0,0-1 93 0 0,4-9-257 0 0,-6 14 205 0 0,0-1 0 0 0,0 1-1 0 0,0 0 1 0 0,0 0 0 0 0,0-1-1 0 0,0 1 1 0 0,-1-1 0 0 0,1 1-1 0 0,-1 0 1 0 0,1-1 0 0 0,-1 1-1 0 0,0-1 1 0 0,0 1-1 0 0,0-1 1 0 0,-1 1 0 0 0,1-1-1 0 0,0 1 1 0 0,-1-1 0 0 0,0 1-1 0 0,0-2 53 0 0,0 3-8 0 0,1-1-1 0 0,-1 1 1 0 0,1 0-1 0 0,-1 0 1 0 0,0 0-1 0 0,1 0 1 0 0,-1 0-1 0 0,0 0 1 0 0,0 0-1 0 0,0 0 0 0 0,0 0 1 0 0,0 0-1 0 0,0 0 1 0 0,0 0-1 0 0,0 1 1 0 0,0-1-1 0 0,0 0 1 0 0,0 1-1 0 0,-1-1 1 0 0,1 1-1 0 0,0-1 1 0 0,0 1-1 0 0,-1 0 0 0 0,1 0 1 0 0,0-1-1 0 0,-1 1 1 0 0,1 0-1 0 0,0 0 1 0 0,0 0-1 0 0,-1 0 1 0 0,1 0-1 0 0,0 1 1 0 0,-1-1-1 0 0,1 0 0 0 0,0 1 1 0 0,0-1-1 0 0,-1 1 9 0 0,-2 0-11 0 0,1 0-1 0 0,-1 1 0 0 0,1 0 0 0 0,0-1 0 0 0,0 1 1 0 0,0 0-1 0 0,0 1 0 0 0,-2 1 12 0 0,4-4 2 0 0,0 0 0 0 0,1 1 0 0 0,-1 0 0 0 0,0-1 0 0 0,1 1 0 0 0,-1-1 0 0 0,1 1 0 0 0,-1 0 0 0 0,0 0 1 0 0,1-1-1 0 0,0 1 0 0 0,-1 0 0 0 0,1 0 0 0 0,-1-1 0 0 0,1 1 0 0 0,0 0 0 0 0,0 0 0 0 0,0 0 0 0 0,-1 0 0 0 0,1-1 0 0 0,0 1 0 0 0,0 0 0 0 0,0 0 0 0 0,0 0 0 0 0,0 0 0 0 0,0 0 0 0 0,1 0 0 0 0,-1-1 0 0 0,0 1 0 0 0,0 0 0 0 0,0 0 1 0 0,1 0-1 0 0,-1 0 0 0 0,1-1 0 0 0,-1 1 0 0 0,1 0 0 0 0,-1 0-2 0 0,4 3 66 0 0,0 0 1 0 0,0-1-1 0 0,0 1 1 0 0,1-1-1 0 0,-1 0 0 0 0,1 0 1 0 0,0 0-1 0 0,0 0 1 0 0,0-1-1 0 0,0 0 1 0 0,0 0-1 0 0,0-1 0 0 0,0 1 1 0 0,1-1-1 0 0,2 0-66 0 0,9 1 89 0 0,0-1-1 0 0,0 0 1 0 0,0-1-1 0 0,8-2-88 0 0,-16 1 7 0 0,-1 0-1 0 0,1-1 1 0 0,-1 0-1 0 0,1 0 0 0 0,-1-1 1 0 0,1 0-1 0 0,-1 0 1 0 0,0-1-1 0 0,-1 0 0 0 0,7-4-6 0 0,24-16 12 0 0,-28 19-54 0 0,0-1 1 0 0,-1 0-1 0 0,1-1 0 0 0,-2 0 1 0 0,1 0-1 0 0,-1-1 0 0 0,5-5 42 0 0,-12 11 0 0 0,1 0 0 0 0,0 0 0 0 0,0 0 0 0 0,0 1 0 0 0,0-1 0 0 0,0 0 0 0 0,0 1 0 0 0,1-1 0 0 0,-3 2 0 0 0,1-1 0 0 0,-1 1-1 0 0,0 0 1 0 0,0 0-1 0 0,1-1 1 0 0,-1 1-1 0 0,0 0 1 0 0,1 0 0 0 0,-1-1-1 0 0,0 1 1 0 0,1 0-1 0 0,-1 0 1 0 0,0 0-1 0 0,1 0 1 0 0,-1 0 0 0 0,1-1-1 0 0,-1 1 1 0 0,0 0-1 0 0,1 0 1 0 0,-1 0-1 0 0,1 0 1 0 0,-1 0 0 0 0,0 0-1 0 0,1 0 1 0 0,-1 1-1 0 0,1-1 1 0 0,-1 0-1 0 0,0 0 1 0 0,1 0 0 0 0,-1 0-1 0 0,0 0 1 0 0,1 0-1 0 0,-1 1 1 0 0,0-1-1 0 0,1 0 1 0 0,-1 0-1 0 0,0 1 1 0 0,1-1 0 0 0,-1 0-1 0 0,0 0 1 0 0,0 1-1 0 0,1-1 1 0 0,-1 0-1 0 0,0 1 1 0 0,0-1 0 0 0,1 0-1 0 0,-1 1 1 0 0,0-1-1 0 0,0 1 1 0 0,0-1-1 0 0,0 0 1 0 0,0 1 0 0 0,0-1-1 0 0,0 0 1 0 0,0 1-1 0 0,0-1 1 0 0,0 1-1 0 0,0-1 1 0 0,0 0 0 0 0,0 1-1 0 0,0-1 1 0 0,0 1 0 0 0,1 5-85 0 0,-1 1 0 0 0,0 0 0 0 0,0 0 1 0 0,0 0-1 0 0,-1 0 0 0 0,0-1 0 0 0,-1 5 85 0 0,-3 20-4 0 0,4-23 46 0 0,1 1 0 0 0,1-1 0 0 0,-1 0 0 0 0,1 1 0 0 0,1-1 0 0 0,0 0 0 0 0,0 0 0 0 0,0 0 0 0 0,1 0 0 0 0,0 0 0 0 0,1-1 0 0 0,-1 1 0 0 0,2-1 0 0 0,-1 0 0 0 0,5 6-42 0 0,-6-10 81 0 0,0 0 1 0 0,1 0-1 0 0,-1-1 0 0 0,0 1 1 0 0,1-1-1 0 0,0 0 1 0 0,-1 0-1 0 0,1 0 0 0 0,0 0 1 0 0,0 0-1 0 0,0-1 1 0 0,0 0-1 0 0,1 0 0 0 0,-1 0 1 0 0,0 0-1 0 0,3-1-81 0 0,-4 1 38 0 0,0-1-1 0 0,-1 0 0 0 0,1-1 1 0 0,0 1-1 0 0,0 0 0 0 0,0-1 1 0 0,0 1-1 0 0,-1-1 0 0 0,1 0 1 0 0,0 0-1 0 0,-1 0 0 0 0,1 0 1 0 0,-1-1-1 0 0,1 1 0 0 0,-1-1 1 0 0,0 1-1 0 0,1-1 0 0 0,-1 0 1 0 0,0 0-1 0 0,0 0 0 0 0,0 0 1 0 0,0 0-1 0 0,-1-1 0 0 0,1 1 1 0 0,-1 0-1 0 0,1-1-37 0 0,4-7 51 0 0,-4 7-39 0 0,0-1 0 0 0,0 1 1 0 0,-1-1-1 0 0,1 1 0 0 0,0-1 0 0 0,-1 0 1 0 0,0 0-1 0 0,0 0 0 0 0,0 1-12 0 0,1-10-37 0 0,0 0 0 0 0,1 0 1 0 0,4-10 36 0 0,-3 12-138 0 0,-1 1 0 0 0,-1-1 1 0 0,0 0-1 0 0,0 0 1 0 0,0-9 137 0 0,0-7-527 0 0,-2 33 514 0 0,1-1 0 0 0,0 1 0 0 0,0-1 0 0 0,0 0 0 0 0,0 1 0 0 0,1-1 0 0 0,0 0 0 0 0,0 0 0 0 0,0 0-1 0 0,1 0 1 0 0,-1 0 0 0 0,1-1 0 0 0,1 1 0 0 0,-1-1 0 0 0,0 0 0 0 0,1 1 0 0 0,0-2 0 0 0,0 1 0 0 0,0 0 0 0 0,1-1 0 0 0,-1 0 0 0 0,1 0 0 0 0,0 0 0 0 0,-1-1 0 0 0,1 1 0 0 0,0-1 0 0 0,1 0-1 0 0,-1-1 1 0 0,5 2 13 0 0,-6-2 20 0 0,1 0-1 0 0,0 0 0 0 0,0-1 1 0 0,0 1-1 0 0,0-1 0 0 0,0 0 1 0 0,0-1-1 0 0,0 1 0 0 0,-1-1 1 0 0,1 0-1 0 0,0 0 0 0 0,0 0 1 0 0,-1-1-1 0 0,1 0 0 0 0,0 0 1 0 0,-1 0-1 0 0,0 0 0 0 0,1-1 1 0 0,-1 1-1 0 0,0-1 0 0 0,0 0 1 0 0,-1-1-1 0 0,1 1 0 0 0,-1-1 1 0 0,1 1-1 0 0,-1-1 0 0 0,0 0 1 0 0,-1 0-1 0 0,1 0 0 0 0,-1-1 1 0 0,1 1-1 0 0,-1-1 0 0 0,-1 1 1 0 0,1-1-1 0 0,-1 0 0 0 0,1-1-19 0 0,2-13 5 0 0,-2 14-43 0 0,0-1 0 0 0,-1 0 0 0 0,0-1 0 0 0,0 1 0 0 0,-1 0 0 0 0,1-2 38 0 0,-2 6-16 0 0,1 0 1 0 0,0 0 0 0 0,0 0 0 0 0,-1 0 0 0 0,1 1 0 0 0,-1-1 0 0 0,0 0 0 0 0,0 0 0 0 0,1 1 0 0 0,-1-1 0 0 0,0 0 0 0 0,0 1 0 0 0,0-1-1 0 0,-1 1 1 0 0,1 0 0 0 0,0-1 0 0 0,-1 1 0 0 0,1 0 0 0 0,0-1 0 0 0,-1 1 0 0 0,0 0 0 0 0,1 0 0 0 0,-2 0 15 0 0,1 0-21 0 0,-1 0 0 0 0,1 1 1 0 0,-1-1-1 0 0,0 0 1 0 0,1 1-1 0 0,-1 0 0 0 0,0-1 1 0 0,1 1-1 0 0,-1 0 1 0 0,0 1-1 0 0,0-1 0 0 0,1 0 1 0 0,-1 1-1 0 0,0-1 0 0 0,1 1 1 0 0,-1 0-1 0 0,1 0 1 0 0,-1 0-1 0 0,1 0 0 0 0,-1 1 1 0 0,1-1-1 0 0,0 0 0 0 0,-1 1 21 0 0,-4 3-9 0 0,0 0-1 0 0,1 0 1 0 0,0 0-1 0 0,-1 1 1 0 0,2 0-1 0 0,-1 0 0 0 0,1 1 10 0 0,1-2-3 0 0,1 1 0 0 0,0-1-1 0 0,0 1 1 0 0,0 0-1 0 0,1 0 1 0 0,0 0-1 0 0,0 0 1 0 0,0 0 0 0 0,1 1-1 0 0,0-1 1 0 0,0 0-1 0 0,1 1 1 0 0,0-1-1 0 0,0 1 1 0 0,0 2 3 0 0,1-6 33 0 0,-1 1-1 0 0,1-1 1 0 0,-1 1 0 0 0,1-1-1 0 0,0 1 1 0 0,0-1 0 0 0,0 1 0 0 0,1-1-1 0 0,-1 0 1 0 0,1 1 0 0 0,0-1-1 0 0,0 0 1 0 0,0 0 0 0 0,0 0-1 0 0,1-1 1 0 0,-1 1 0 0 0,1-1-1 0 0,-1 1 1 0 0,1-1 0 0 0,0 0 0 0 0,0 0-1 0 0,0 0 1 0 0,0 0 0 0 0,1 0-1 0 0,-1-1 1 0 0,0 1 0 0 0,1-1-1 0 0,0 0-32 0 0,3 1 86 0 0,1-1 0 0 0,0 1 0 0 0,0-2 0 0 0,0 1-1 0 0,-1-1 1 0 0,1 0 0 0 0,0-1 0 0 0,0 0-1 0 0,0 0 1 0 0,5-2-86 0 0,4-2-2 0 0,0-1 1 0 0,0-1-1 0 0,-1 0 0 0 0,5-4 2 0 0,22-12-86 0 0,-13 6-193 0 0,1 2 0 0 0,1 1 0 0 0,13-4 279 0 0,-41 17 4 0 0,0 0-1 0 0,0 0 1 0 0,0 0 0 0 0,0 0-1 0 0,1 1 1 0 0,-1-1-1 0 0,0 1 1 0 0,0 0-1 0 0,0 0 1 0 0,1 1-1 0 0,-1-1 1 0 0,0 1 0 0 0,0 0-1 0 0,0 0 1 0 0,0 0-1 0 0,0 1 1 0 0,0-1-1 0 0,3 3-3 0 0,46 10 160 0 0,-14-1 306 0 0,-26-9-381 0 0,0 0 0 0 0,-1 1-1 0 0,2 1-84 0 0,-9-4-289 0 0,1 0 0 0 0,-1 0 0 0 0,1 0 0 0 0,3 0 289 0 0,4 1-660 0 0</inkml:trace>
  <inkml:trace contextRef="#ctx0" brushRef="#br0" timeOffset="4512.168">2688 874 10592 0 0,'0'-2'64'0'0,"1"0"24"0"0,-1 0 1 0 0,1 0 0 0 0,-1 0 0 0 0,1 0 0 0 0,-1 0-1 0 0,0 0 1 0 0,0 0 0 0 0,0 0 0 0 0,0 0-1 0 0,0 0 1 0 0,0 0 0 0 0,0 0 0 0 0,-1 0 0 0 0,1 0-1 0 0,-1 0 1 0 0,0 0 0 0 0,0 0 0 0 0,1 0 0 0 0,-1 0-1 0 0,0 0 1 0 0,0 1 0 0 0,-1-2-89 0 0,-2-1 1321 0 0,4 3-1258 0 0,0 1 0 0 0,-1-1-1 0 0,1 1 1 0 0,0 0 0 0 0,-1-1-1 0 0,1 1 1 0 0,0 0 0 0 0,-1-1-1 0 0,1 1 1 0 0,-1 0 0 0 0,1-1-1 0 0,-1 1 1 0 0,1 0 0 0 0,0-1-1 0 0,-1 1 1 0 0,1 0 0 0 0,-1 0-1 0 0,1 0 1 0 0,-1 0 0 0 0,1 0-1 0 0,-1-1 1 0 0,0 1 0 0 0,1 0-1 0 0,-1 0 1 0 0,1 0 0 0 0,-1 0-1 0 0,1 0 1 0 0,-1 1 0 0 0,1-1-1 0 0,-1 0 1 0 0,1 0 0 0 0,-1 0-1 0 0,1 0 1 0 0,-1 0 0 0 0,1 1-1 0 0,-1-1 1 0 0,1 0-1 0 0,0 1 1 0 0,-1-1-63 0 0,-1 1 73 0 0,0 1 0 0 0,0-1-1 0 0,0 0 1 0 0,1 1-1 0 0,-1 0 1 0 0,0-1 0 0 0,1 1-1 0 0,-1 1-72 0 0,-11 10 532 0 0,3-4-207 0 0,0 1 0 0 0,1 1-1 0 0,0-1 1 0 0,1 2-1 0 0,0-1 1 0 0,0 1-1 0 0,-1 4-324 0 0,7-11 35 0 0,0 0 0 0 0,0 0 0 0 0,0 1 0 0 0,0-1 0 0 0,1 0 0 0 0,0 1 0 0 0,0-1 0 0 0,0 1 0 0 0,1-1-1 0 0,0 1 1 0 0,0-1 0 0 0,0 1 0 0 0,1-1 0 0 0,-1 1 0 0 0,1-1 0 0 0,1 0 0 0 0,-1 1 0 0 0,1-1 0 0 0,0 0 0 0 0,0 0-1 0 0,1 0 1 0 0,1 3-35 0 0,-2-5 17 0 0,1 0-1 0 0,0 0 0 0 0,-1-1 0 0 0,1 1 0 0 0,1 0 0 0 0,-1-1 1 0 0,0 0-1 0 0,0 1 0 0 0,1-1 0 0 0,0-1 0 0 0,-1 1 1 0 0,1 0-1 0 0,0-1 0 0 0,0 0 0 0 0,0 0 0 0 0,0 0 0 0 0,-1 0 1 0 0,2-1-1 0 0,-1 0 0 0 0,0 0 0 0 0,0 0 0 0 0,0 0-16 0 0,13-1 80 0 0,1-1-1 0 0,-1-1 1 0 0,0 0 0 0 0,9-4-80 0 0,-9 3 31 0 0,-7 1-148 0 0,1 0 0 0 0,-1-1 0 0 0,0 0 1 0 0,0-1-1 0 0,0 0 0 0 0,0 0 0 0 0,-1-1 0 0 0,0-1 1 0 0,0 1-1 0 0,-1-1 0 0 0,1-1 0 0 0,-2 0 1 0 0,1 0-1 0 0,-1 0 0 0 0,0-1 0 0 0,-1 0 0 0 0,3-5 117 0 0,-7 9-99 0 0,-1 4 83 0 0,0-1 1 0 0,0 1-1 0 0,0-1 0 0 0,0 1 1 0 0,0 0-1 0 0,0-1 1 0 0,0 1-1 0 0,1 0 0 0 0,-1 0 1 0 0,0 0-1 0 0,1 0 1 0 0,-1 0 15 0 0,1 0-72 0 0,-6 2 85 0 0,1 0 1 0 0,1 0 0 0 0,-1 1-1 0 0,0-1 1 0 0,0 1-1 0 0,0 0 1 0 0,1-1 0 0 0,-1 1-1 0 0,1 0 1 0 0,-1 1-1 0 0,1-1 1 0 0,0 0 0 0 0,0 1-1 0 0,0-1 1 0 0,0 1-1 0 0,1 0 1 0 0,-1-1 0 0 0,1 1-1 0 0,-1 0 1 0 0,1 0-1 0 0,0 0 1 0 0,0 0 0 0 0,0 0-1 0 0,1 1 1 0 0,-1-1-14 0 0,0 1 25 0 0,1-1 0 0 0,-1 0 0 0 0,1 1 1 0 0,0-1-1 0 0,0 1 0 0 0,0-1 0 0 0,0 1 1 0 0,1-1-1 0 0,-1 1 0 0 0,1-1 0 0 0,0 1 0 0 0,0-1 1 0 0,0 0-1 0 0,1 1 0 0 0,-1-1 0 0 0,1 0 0 0 0,0 0 1 0 0,0 0-1 0 0,0 0 0 0 0,0-1 0 0 0,0 1 0 0 0,2 1-25 0 0,-1-1 45 0 0,0-1 0 0 0,-1 0-1 0 0,1 0 1 0 0,0-1 0 0 0,0 1-1 0 0,1-1 1 0 0,-1 1 0 0 0,0-1-1 0 0,0 0 1 0 0,1 0 0 0 0,-1 0-1 0 0,0-1 1 0 0,1 1 0 0 0,-1-1-1 0 0,1 0 1 0 0,-1 0 0 0 0,0 0-1 0 0,1 0 1 0 0,-1-1 0 0 0,1 1-1 0 0,-1-1 1 0 0,0 0 0 0 0,1 0-1 0 0,1-1-44 0 0,5-3 185 0 0,2-2-67 0 0,0 0 0 0 0,0-1 0 0 0,1-2-118 0 0,-7 6 40 0 0,15-14-27 0 0,-17 12-13 0 0,-2 1 0 0 0,-1 0 0 0 0,-1 2-12 0 0,0 2-53 0 0,-2-1-129 0 0,2 1 125 0 0,0 1 0 0 0,0 0-1 0 0,-1-1 1 0 0,1 1-1 0 0,0-1 1 0 0,0 1-1 0 0,0 0 1 0 0,0-1-1 0 0,-1 1 1 0 0,1 0-1 0 0,0 0 1 0 0,0-1-1 0 0,-1 1 1 0 0,1 0 0 0 0,0-1-1 0 0,0 1 1 0 0,-1 0-1 0 0,1 0 1 0 0,0 0-1 0 0,-1-1 1 0 0,1 1-1 0 0,-1 0 1 0 0,1 0-1 0 0,0 0 1 0 0,-1 0-1 0 0,1 0 1 0 0,0 0 0 0 0,-1 0-1 0 0,1-1 70 0 0,-12 3-2668 0 0,6-2 1294 0 0</inkml:trace>
  <inkml:trace contextRef="#ctx0" brushRef="#br0" timeOffset="5164.216">3072 939 9648 0 0,'0'0'438'0'0,"0"0"-8"0"0,-4 10 958 0 0,1-1-861 0 0,1 1 0 0 0,1-1 0 0 0,0 1 1 0 0,0-1-1 0 0,1 1 0 0 0,0-1 1 0 0,1 1-1 0 0,0-1 0 0 0,1 7-527 0 0,0-2 664 0 0,0 1-1 0 0,-2 0 0 0 0,0 14-663 0 0,-4 11 918 0 0,-2 0-1 0 0,-2 0 0 0 0,-10 33-917 0 0,12-55 148 0 0,5-11-106 0 0,-1-1 0 0 0,0 0-1 0 0,-1 0 1 0 0,1-1 0 0 0,-1 1 0 0 0,0 0-1 0 0,-4 4-41 0 0,1-1 35 0 0,3-5-12 0 0,-1 1 1 0 0,1-1 0 0 0,-1 0-1 0 0,0 0 1 0 0,-1 0-1 0 0,0 1-23 0 0,-9 7 87 0 0,12-10-72 0 0,-1 0 0 0 0,1 0 0 0 0,-1 0 0 0 0,1 0 0 0 0,-1 0 0 0 0,0 0 0 0 0,0-1 0 0 0,0 1 0 0 0,0-1 0 0 0,0 0 0 0 0,0 0 0 0 0,-1 0-15 0 0,-16 4 90 0 0,16-4-75 0 0,0 0 1 0 0,1 0-1 0 0,-1 0 0 0 0,0 0 1 0 0,0-1-1 0 0,0 1 0 0 0,1-1 0 0 0,-1 0 1 0 0,0 0-1 0 0,0-1 0 0 0,0 1 0 0 0,0-1 1 0 0,1 0-1 0 0,-4-1-15 0 0,-1-1 18 0 0,1 0 34 0 0,0 0-1 0 0,-1-1 1 0 0,1 1-1 0 0,-3-4-51 0 0,8 5 13 0 0,-1 0 0 0 0,1 1 0 0 0,0-1 0 0 0,0-1 0 0 0,0 1 0 0 0,1 0 0 0 0,-1 0 0 0 0,0-1 0 0 0,1 1 0 0 0,0-1-1 0 0,-1 0 1 0 0,1 1 0 0 0,0-1 0 0 0,0-1-13 0 0,-1-3-66 0 0,1 1-1 0 0,0-1 1 0 0,0 1-1 0 0,0-1 1 0 0,1 0-1 0 0,0 1 1 0 0,0-1-1 0 0,1-2 67 0 0,1-6-1478 0 0,1 1-1 0 0,1-1 0 0 0,1-1 1479 0 0,-2 2-1536 0 0</inkml:trace>
  <inkml:trace contextRef="#ctx0" brushRef="#br0" timeOffset="6017.762">3275 943 3224 0 0,'6'-1'100'0'0,"0"0"0"0"0,0-1 1 0 0,1 0-1 0 0,-1 0 0 0 0,0 0 0 0 0,-1-1 1 0 0,2 0-101 0 0,2-1 901 0 0,38-24 5204 0 0,-35 20-800 0 0,-25 10-3981 0 0,-23 10-1046 0 0,26-7-116 0 0,-1 0 0 0 0,1 1 0 0 0,1 0 0 0 0,-1 1 0 0 0,1-1 0 0 0,0 2 0 0 0,0 0 0 0 0,1 0 0 0 0,0 0 0 0 0,1 1 0 0 0,0 0 0 0 0,0 1 0 0 0,1-1 0 0 0,0 1 0 0 0,1 0 0 0 0,-4 10-162 0 0,8-18 40 0 0,0-1-1 0 0,0 1 1 0 0,1 0-1 0 0,-1 0 0 0 0,1 0 1 0 0,0-1-1 0 0,-1 1 1 0 0,1 0-1 0 0,0 0 1 0 0,0 0-1 0 0,0 0 0 0 0,0 0 1 0 0,0 0-1 0 0,1 0 1 0 0,-1 0-1 0 0,0 0 1 0 0,1-1-1 0 0,0 1 0 0 0,-1 0 1 0 0,1 0-1 0 0,0 0-39 0 0,1 0 44 0 0,-1 0 1 0 0,1-1-1 0 0,0 1 0 0 0,-1-1 0 0 0,1 1 1 0 0,0-1-1 0 0,0 1 0 0 0,0-1 0 0 0,0 0 0 0 0,0 0 1 0 0,0 0-1 0 0,0 0 0 0 0,1-1 0 0 0,-1 1 1 0 0,1 0-45 0 0,8 1 90 0 0,0-1 0 0 0,0 0 0 0 0,0 0 0 0 0,1-1 0 0 0,-1-1 0 0 0,5 0-90 0 0,12-2 127 0 0,-1 0 0 0 0,1-2 0 0 0,-1-1 0 0 0,0-1 0 0 0,-1-2 0 0 0,7-3-127 0 0,-8 0 29 0 0,-1 0 0 0 0,-1-2 0 0 0,0-1 0 0 0,-1-1 0 0 0,0 0 0 0 0,14-16-29 0 0,-26 22-8 0 0,-1 0 0 0 0,-1-1 1 0 0,1-1 7 0 0,18-21-243 0 0,-5 7-184 0 0,0 0 0 0 0,14-25 427 0 0,-33 46-64 0 0,-1 0-1 0 0,0 0 0 0 0,0 0 1 0 0,0 0-1 0 0,0 0 0 0 0,-1 0 1 0 0,0-1-1 0 0,0 1 0 0 0,0 0 1 0 0,-1-1-1 0 0,0 1 0 0 0,0-5 65 0 0,0 10 0 0 0,0-1 0 0 0,0 0 0 0 0,0 1 0 0 0,-1-1 0 0 0,1 0 0 0 0,0 0 0 0 0,0 1 0 0 0,0-1 0 0 0,-1 0 0 0 0,1 1 0 0 0,0-1 0 0 0,-1 1 0 0 0,1-1 0 0 0,0 0 0 0 0,-1 1 0 0 0,1-1 0 0 0,-1 1 0 0 0,1-1 0 0 0,-1 1 0 0 0,0-1 0 0 0,1 1 0 0 0,0-1 0 0 0,-1 1 0 0 0,1 0 0 0 0,0 0 0 0 0,0-1 0 0 0,0 1 0 0 0,-1 0 0 0 0,1 0 0 0 0,0-1 0 0 0,-1 1 0 0 0,1 0 0 0 0,0 0 0 0 0,-1 0 0 0 0,1 0 0 0 0,0-1 0 0 0,-1 1 0 0 0,1 0 0 0 0,0 0 0 0 0,-1 0 0 0 0,1 0 0 0 0,0 0 0 0 0,-1 0 0 0 0,1 0 0 0 0,0 0 0 0 0,-1 0 0 0 0,1 0 0 0 0,0 0 0 0 0,-1 0 0 0 0,1 0 0 0 0,0 0 0 0 0,-1 1 0 0 0,1-1 0 0 0,0 0 0 0 0,-1 0 0 0 0,1 0 0 0 0,0 0 0 0 0,-1 1 0 0 0,1-1 0 0 0,0 0 0 0 0,0 0 0 0 0,-1 0 0 0 0,1 1 0 0 0,0-1 0 0 0,-6 2-1 0 0,0 1 0 0 0,0 0 0 0 0,0 0-1 0 0,0 0 1 0 0,1 1 0 0 0,0 0 0 0 0,0 0-1 0 0,0 0 1 0 0,-2 2 1 0 0,-5 8-26 0 0,0 0 0 0 0,-7 12 26 0 0,13-18-1 0 0,-1 3 1 0 0,1 1 0 0 0,0-1 0 0 0,0 1 0 0 0,0 3 0 0 0,-5 12 0 0 0,6-15 38 0 0,0 1-1 0 0,2-1 1 0 0,-1 1-1 0 0,2 0 1 0 0,-1 0-1 0 0,2 0 1 0 0,0 1-1 0 0,0-1 1 0 0,2 0-1 0 0,0 12-37 0 0,0-20 40 0 0,0 0 0 0 0,1 0 1 0 0,-1 0-1 0 0,1 0 0 0 0,0 0 0 0 0,0 0 0 0 0,0-1 0 0 0,1 1 1 0 0,-1-1-1 0 0,1 1 0 0 0,0-1 0 0 0,1 0 0 0 0,-1 0 0 0 0,1-1 1 0 0,-1 1-1 0 0,1-1 0 0 0,0 0 0 0 0,1 1 0 0 0,-1-2 1 0 0,0 1-1 0 0,1-1 0 0 0,0 1 0 0 0,-1-1 0 0 0,1 0 0 0 0,0-1 1 0 0,0 1-1 0 0,0-1 0 0 0,0 0 0 0 0,0 0 0 0 0,1-1-40 0 0,4 1 55 0 0,0 0-1 0 0,-1-1 0 0 0,1 0 0 0 0,0 0 1 0 0,0-2-1 0 0,0 1 0 0 0,-1-1 0 0 0,1 0 0 0 0,-1-1 1 0 0,8-3-55 0 0,-10 3 9 0 0,0 0 0 0 0,0-1 0 0 0,0 0-1 0 0,-1-1 1 0 0,1 1 0 0 0,-1-1 0 0 0,0-1 0 0 0,0 1 0 0 0,-1-1 0 0 0,0 0 0 0 0,0 0 0 0 0,0 0 0 0 0,2-5-9 0 0,-3 5-63 0 0,5-8-292 0 0,-1-1 0 0 0,2-6 355 0 0,-7 15-110 0 0,-1 0 0 0 0,0 1 0 0 0,-1-1-1 0 0,1 0 1 0 0,-1 0 0 0 0,-1 0 0 0 0,1-1-1 0 0,-1-1 111 0 0,0 6-16 0 0,0 0-1 0 0,-1 0 1 0 0,1 0 0 0 0,-1 0-1 0 0,0 0 1 0 0,0 0-1 0 0,1 1 1 0 0,-1-1 0 0 0,0 0-1 0 0,0 1 1 0 0,-1-1-1 0 0,1 1 1 0 0,0-1-1 0 0,0 1 1 0 0,-1-1 0 0 0,1 1-1 0 0,-1 0 1 0 0,0-1 16 0 0,0 1 9 0 0,1 0 0 0 0,0 0 0 0 0,-1 0 0 0 0,1 0 1 0 0,-1 0-1 0 0,1 0 0 0 0,-1 1 0 0 0,0-1 0 0 0,1 1 1 0 0,-1-1-1 0 0,0 1 0 0 0,0-1 0 0 0,1 1 0 0 0,-1 0 0 0 0,0 0 1 0 0,0 0-1 0 0,1 0 0 0 0,-1 0 0 0 0,0 0 0 0 0,-1 1-9 0 0,0 0 0 0 0,1 1-1 0 0,-1-1 1 0 0,0 1 0 0 0,0 0-1 0 0,1 0 1 0 0,-1 0-1 0 0,1 0 1 0 0,0 1-1 0 0,0-1 1 0 0,0 1-1 0 0,0-1 1 0 0,0 1 0 0 0,0 0-1 0 0,1-1 1 0 0,-1 1-1 0 0,1 0 1 0 0,0 0-1 0 0,0 0 1 0 0,0 0-1 0 0,0 1 1 0 0,0-1 0 0 0,1 0-1 0 0,0 0 1 0 0,-1 0-1 0 0,1 1 1 0 0,0-1-1 0 0,1 0 1 0 0,-1 0-1 0 0,0 0 1 0 0,1 1 0 0 0,0-1-1 0 0,0 0 1 0 0,0 1 0 0 0,0 1 28 0 0,1 0-1 0 0,0 0 1 0 0,1 0 0 0 0,-1 0 0 0 0,1 0 0 0 0,0 0 0 0 0,0 0 0 0 0,1-1 0 0 0,-1 0 0 0 0,1 0 0 0 0,0 0 0 0 0,0 0 0 0 0,0 0-1 0 0,1-1 1 0 0,-1 1 0 0 0,2-1-28 0 0,16 10 40 0 0,2-2 0 0 0,-1-1 0 0 0,2-1 0 0 0,15 4-40 0 0,-24-8-917 0 0,2-2-4379 0 0,-2 0-1706 0 0</inkml:trace>
  <inkml:trace contextRef="#ctx0" brushRef="#br0" timeOffset="7936.545">98 2040 9216 0 0,'0'0'706'0'0,"0"0"-287"0"0,0 0 516 0 0,-2 2 3604 0 0,1 5-3757 0 0,0 17 232 0 0,0-16-602 0 0,1 1 0 0 0,0-1 0 0 0,0 1 0 0 0,1-1 0 0 0,0 0-412 0 0,2 45 1152 0 0,-1-34-908 0 0,2 9 211 0 0,-1 26-455 0 0,2-35 696 0 0,-2-9-1592 0 0,-1-1-5004 0 0,-2-9-730 0 0</inkml:trace>
  <inkml:trace contextRef="#ctx0" brushRef="#br0" timeOffset="8225.504">201 1916 11976 0 0,'-3'-14'1280'0'0,"5"2"-252"0"0,-2 12-963 0 0,1 0 0 0 0,-1 0-1 0 0,0 0 1 0 0,0 0 0 0 0,0 0-1 0 0,0-1 1 0 0,0 1 0 0 0,0 0-1 0 0,0 0 1 0 0,1 0 0 0 0,-1 0-1 0 0,0 0 1 0 0,0 0 0 0 0,0 0-1 0 0,0 0 1 0 0,0 0 0 0 0,1 0-1 0 0,-1 0 1 0 0,0-1 0 0 0,0 1-1 0 0,0 0 1 0 0,0 0 0 0 0,1 0-1 0 0,-1 0 1 0 0,0 0 0 0 0,0 0-1 0 0,0 0 1 0 0,0 0 0 0 0,1 1-1 0 0,-1-1 1 0 0,0 0 0 0 0,0 0-1 0 0,0 0 1 0 0,0 0-1 0 0,1 0-64 0 0,16 16 3292 0 0,-15-14-3390 0 0,0 1 0 0 0,-1-1-1 0 0,1 1 1 0 0,-1 0 0 0 0,1-1-1 0 0,-1 1 1 0 0,0 1 98 0 0,9 15-1288 0 0,-3-8 584 0 0</inkml:trace>
  <inkml:trace contextRef="#ctx0" brushRef="#br0" timeOffset="8523.825">310 2110 12840 0 0,'0'0'289'0'0,"-3"8"392"0"0,4 13-241 0 0,-1-18-431 0 0,0 0 0 0 0,1 0-1 0 0,-1 0 1 0 0,0 0 0 0 0,-1 0-1 0 0,1 0 1 0 0,0-1 0 0 0,-1 2-9 0 0,-10 57 2275 0 0,7-34-983 0 0,-3 27 691 0 0,7-53-1886 0 0,0-1-2 0 0,0 0-7 0 0,0 0-7 0 0,15-9 133 0 0,-12 7-170 0 0,0 0-19 0 0,-1 0 1 0 0,0 0 0 0 0,0-1 0 0 0,0 1 0 0 0,-1-1-1 0 0,1 1 1 0 0,0-1 0 0 0,-1 0 0 0 0,0 0-1 0 0,0 1 1 0 0,0-1 0 0 0,1-3-26 0 0,6-13 1 0 0,5-12-41 0 0,-10 24-48 0 0,-1 0 0 0 0,1 0 0 0 0,1 0 0 0 0,-1 0 0 0 0,3-1 88 0 0,5-10-308 0 0,-9 14 192 0 0,1 0 0 0 0,-1 0 0 0 0,1 0 0 0 0,0 0 0 0 0,3-3 116 0 0,-2 3-84 0 0,0 1-1 0 0,0 0 0 0 0,0 0 1 0 0,0 0-1 0 0,4-1 85 0 0,-7 3-9 0 0,1 1 1 0 0,-1-1-1 0 0,1 1 0 0 0,-1-1 1 0 0,1 1-1 0 0,-1 0 1 0 0,1-1-1 0 0,0 1 0 0 0,-1 0 1 0 0,1 0-1 0 0,0 0 0 0 0,-1 0 1 0 0,1 1-1 0 0,-1-1 1 0 0,1 0-1 0 0,0 1 0 0 0,-1-1 1 0 0,2 1 8 0 0,8 11 54 0 0,-8-8 14 0 0,1-1-1 0 0,-1 1 0 0 0,0 0 0 0 0,0 0 0 0 0,0 0 1 0 0,0 1-1 0 0,-1-1 0 0 0,0 0 0 0 0,0 1 0 0 0,0 0 1 0 0,0-1-1 0 0,0 5-67 0 0,6 13 349 0 0,-6-18-278 0 0,-1 1 0 0 0,0-1 0 0 0,0 1 0 0 0,0 0 0 0 0,-1-1 0 0 0,0 6-71 0 0,4 19 194 0 0,-3-25-187 0 0,0-1-1 0 0,0 1 0 0 0,-1-1 1 0 0,0 1-1 0 0,1-1 1 0 0,-1 1-1 0 0,-1 1-6 0 0,1 3-129 0 0,0-7-941 0 0,0-1-338 0 0,-2 1-58 0 0,-11 6-5 0 0</inkml:trace>
  <inkml:trace contextRef="#ctx0" brushRef="#br0" timeOffset="10001.791">1066 2048 6448 0 0,'0'0'498'0'0,"-8"-2"-308"0"0,1 1 906 0 0,-1-1 0 0 0,1 1 1 0 0,-1 1-1 0 0,0 0 0 0 0,1 0 0 0 0,-7 1-1096 0 0,-25 3 1317 0 0,32-2-990 0 0,-1 0-1 0 0,1 1 0 0 0,0-1 1 0 0,0 2-1 0 0,-4 1-326 0 0,-14 6 753 0 0,8-4-117 0 0,1 0-1 0 0,-1 1 0 0 0,-3 3-635 0 0,14-8 155 0 0,0 2 0 0 0,0-1 0 0 0,0 1 1 0 0,0 0-1 0 0,1 0 0 0 0,0 0 1 0 0,0 1-1 0 0,0 0 0 0 0,0 1-155 0 0,3-4 27 0 0,-1 0 1 0 0,1 1-1 0 0,0-1 1 0 0,0 1-1 0 0,1-1 0 0 0,-1 1 1 0 0,1 0-1 0 0,0 0 1 0 0,0 0-1 0 0,0-1 1 0 0,0 1-1 0 0,1 0 0 0 0,-1 0 1 0 0,1 0-1 0 0,0 0 1 0 0,0 0-1 0 0,1 0 0 0 0,-1 0 1 0 0,1 0-1 0 0,0 0 1 0 0,0 0-1 0 0,0 0 0 0 0,1 0 1 0 0,-1-1-1 0 0,1 1 1 0 0,0-1-1 0 0,0 1-27 0 0,0-1 38 0 0,1 0-1 0 0,-1 0 1 0 0,1-1 0 0 0,0 1 0 0 0,0-1-1 0 0,-1 1 1 0 0,2-1 0 0 0,-1 0-1 0 0,0 0 1 0 0,0-1 0 0 0,1 1-1 0 0,-1-1 1 0 0,1 1 0 0 0,-1-1 0 0 0,2 0-38 0 0,10 3-10 0 0,1-1 0 0 0,0-1 0 0 0,1 0 10 0 0,11 1-128 0 0,-19-2-425 0 0,1 0 0 0 0,-1-1 0 0 0,1 0 0 0 0,0 0 0 0 0,-1-1 0 0 0,1-1 0 0 0,-1 0 0 0 0,0 0 0 0 0,1-1 0 0 0,4-2 553 0 0,5-1-1856 0 0</inkml:trace>
  <inkml:trace contextRef="#ctx0" brushRef="#br0" timeOffset="10870.251">1181 2127 14336 0 0,'0'0'330'0'0,"0"0"45"0"0,0 1 17 0 0,22 56 291 0 0,-19-49-314 0 0,0 1 0 0 0,0-1 0 0 0,-1 1 0 0 0,0-1 0 0 0,-1 1 0 0 0,0 0 0 0 0,0 0 0 0 0,-1-1 0 0 0,0 1 0 0 0,0 0 0 0 0,-2 4-369 0 0,1-9 127 0 0,0 1 0 0 0,0-1 0 0 0,-1 0 0 0 0,0 1 0 0 0,0-1 0 0 0,0 0-1 0 0,-1 1-126 0 0,3-4 96 0 0,0-1 0 0 0,-13-9 160 0 0,11 7-247 0 0,1 1 0 0 0,-1-1 0 0 0,1 0 0 0 0,-1 1 1 0 0,1-1-1 0 0,-1 0 0 0 0,1 0 0 0 0,0 0 0 0 0,0 0 0 0 0,0 0 0 0 0,0-1 0 0 0,0 1 0 0 0,1 0 0 0 0,-1 0 0 0 0,1-1 0 0 0,-1 1-9 0 0,0-3-31 0 0,0-1 0 0 0,1 0 1 0 0,-1 1-1 0 0,1-1 0 0 0,0 0 0 0 0,1-1 31 0 0,-1 2-51 0 0,1-1-1 0 0,1 0 0 0 0,-1 1 0 0 0,1-1 1 0 0,0 1-1 0 0,0-1 0 0 0,0 1 1 0 0,1 0-1 0 0,0 0 0 0 0,0 0 0 0 0,0 0 1 0 0,0 1-1 0 0,1-1 0 0 0,0 1 1 0 0,0 0-1 0 0,0 0 0 0 0,1 0 0 0 0,-1 1 1 0 0,1-1-1 0 0,0 1 0 0 0,0 0 0 0 0,0 1 1 0 0,0-1-1 0 0,4-1 52 0 0,3 0-53 0 0,1 1 0 0 0,-1 0 0 0 0,0 1 0 0 0,1 0 0 0 0,0 1-1 0 0,-1 0 1 0 0,1 1 0 0 0,0 1 0 0 0,-1 0 0 0 0,1 0 0 0 0,-1 2 0 0 0,4 0 53 0 0,22 3-26 0 0,-24-4 45 0 0,0 0 0 0 0,11 4-19 0 0,-7-2 195 0 0,1 0 0 0 0,7 0-195 0 0,6 1-4 0 0,-26-4 6 0 0,1-1-5 0 0,7-8 12 0 0,-6 2 1 0 0,-7 5 3 0 0,-1 0 1 0 0,1 0 0 0 0,-1 0-1 0 0,1 0 1 0 0,-1-1 0 0 0,0 1-1 0 0,1 0 1 0 0,-1 0 0 0 0,0 0-1 0 0,0-1 1 0 0,0 1-1 0 0,0 0 1 0 0,0 0 0 0 0,0-1-1 0 0,0 1 1 0 0,0 0 0 0 0,-1 0-1 0 0,1 0 1 0 0,0-1 0 0 0,-1 1-14 0 0,0-6-5 0 0,1 6-10 0 0,0-1 0 0 0,0 0 0 0 0,0 1 0 0 0,0-1 0 0 0,-1 0 0 0 0,1 1 0 0 0,0-1 1 0 0,-1 1-1 0 0,0-1 0 0 0,1 0 0 0 0,-1 1 0 0 0,0-1 0 0 0,0 1 0 0 0,0 0 0 0 0,0-1 0 0 0,0 1 1 0 0,0-1 14 0 0,-5-3-2 0 0,0 0 0 0 0,1 1-1 0 0,-1 0 1 0 0,-4-1 2 0 0,10 4 0 0 0,-1 1 0 0 0,0-1 0 0 0,1 1 0 0 0,-1 0 0 0 0,0 0 0 0 0,1-1 0 0 0,-1 1 0 0 0,0 0 0 0 0,1 0 0 0 0,-1 0 0 0 0,0 0 0 0 0,1 0 0 0 0,-1 0 0 0 0,0 0 0 0 0,1 0 0 0 0,-1 0 0 0 0,0 0 0 0 0,1 0 0 0 0,-1 0 0 0 0,0 1 0 0 0,1-1 0 0 0,-1 0 0 0 0,0 0 0 0 0,0 1 0 0 0,-4 2 0 0 0,1 2 0 0 0,0 1 0 0 0,0 2 11 0 0,2-2 42 0 0,0 1 15 0 0,1-6 12 0 0,1-1-12 0 0,0 0-4 0 0,0 0 3 0 0,0 0 10 0 0,0 0 1 0 0,0 0-6 0 0,0 0 18 0 0,-1 0-10 0 0,-4 1-64 0 0,-22 11-4825 0 0,26-11 3347 0 0</inkml:trace>
  <inkml:trace contextRef="#ctx0" brushRef="#br0" timeOffset="12091.531">1568 2054 3224 0 0,'0'0'469'0'0,"0"0"763"0"0,0 0 339 0 0,0 0 70 0 0,0 0-89 0 0,0 0-429 0 0,0 0-187 0 0,0 0-38 0 0,0 0-44 0 0,0 0-154 0 0,0 0-70 0 0,0 0-12 0 0,0 0-52 0 0,-4 1 57 0 0,-4 2-301 0 0,0 1-1 0 0,0 0 1 0 0,0 1 0 0 0,1 0 0 0 0,-1 0 0 0 0,1 0 0 0 0,0 1-1 0 0,-4 6-321 0 0,-17 11 910 0 0,21-16-753 0 0,0 1 0 0 0,0 0 0 0 0,1 0 0 0 0,0 0 0 0 0,-5 10-157 0 0,7-12 77 0 0,3-4-44 0 0,0 0 0 0 0,0 0 1 0 0,0 0-1 0 0,1 0 0 0 0,-1 0 0 0 0,1 0 0 0 0,-1 0 0 0 0,1 0 0 0 0,0 0 0 0 0,0 1-33 0 0,-4 15 229 0 0,3-17-201 0 0,1 0 1 0 0,-1 1-1 0 0,1-1 0 0 0,-1 0 0 0 0,1 0 0 0 0,0 0 0 0 0,-1 1 0 0 0,1-1 0 0 0,0 0 0 0 0,0 1 0 0 0,0-1 1 0 0,0 0-1 0 0,0 0 0 0 0,0 1 0 0 0,0-1 0 0 0,1 0 0 0 0,-1 0 0 0 0,0 1 0 0 0,1-1 0 0 0,-1 0 0 0 0,1 0 0 0 0,-1 0 1 0 0,1 0-1 0 0,-1 1 0 0 0,1-1-28 0 0,1 1 13 0 0,0 0 1 0 0,0 0 0 0 0,0-1-1 0 0,0 1 1 0 0,0 0 0 0 0,0-1 0 0 0,1 0-1 0 0,-1 1 1 0 0,1-1 0 0 0,-1 0-1 0 0,3 1-13 0 0,8 2 26 0 0,-1-1 0 0 0,1-1 0 0 0,0 1 1 0 0,8-1-27 0 0,-21-2 4 0 0,18 2-33 0 0,1-1 1 0 0,0-1 0 0 0,0-1 0 0 0,-1 0 0 0 0,1-2 0 0 0,-1 0-1 0 0,15-4 29 0 0,-26 4-203 0 0,0 0 0 0 0,-1 0-1 0 0,1-1 1 0 0,-1 0 0 0 0,1 0-1 0 0,2-3 204 0 0,9-6-772 0 0,-3 3-454 0 0,-2-1-1 0 0,1 0 1 0 0,5-7 1226 0 0,20-18-4788 0 0,-32 31 4237 0 0,-1-1 1 0 0,0 0 0 0 0,-1 0 0 0 0,0 0 0 0 0,0-1 0 0 0,0 0 0 0 0,0 0-1 0 0,-1-1 551 0 0,-4 8 93 0 0,1 0-1 0 0,-1-1 0 0 0,0 1 0 0 0,0 0 0 0 0,0 0 1 0 0,0-1-1 0 0,1 1 0 0 0,-1 0 0 0 0,0-1 1 0 0,0 1-1 0 0,0 0 0 0 0,0 0 0 0 0,0-1 0 0 0,0 1 1 0 0,0 0-1 0 0,0-1 0 0 0,0 1 0 0 0,0 0 0 0 0,0-1 1 0 0,0 1-1 0 0,0 0 0 0 0,0 0 0 0 0,0-1 0 0 0,0 1 1 0 0,0 0-1 0 0,0-1 0 0 0,0 1 0 0 0,-1 0 0 0 0,1 0 1 0 0,0-1-1 0 0,0 1-92 0 0,-10-2 1755 0 0,-17 9 8 0 0,22-6-1294 0 0,-3 2-62 0 0,1 0 0 0 0,-1 1 0 0 0,1 0 0 0 0,0 0 0 0 0,0 1 1 0 0,0 0-1 0 0,0 0 0 0 0,-4 5-407 0 0,-4 2 533 0 0,10-7-324 0 0,1 0-1 0 0,-1 0 1 0 0,1 0-1 0 0,0 0 1 0 0,-3 6-209 0 0,-7 8 426 0 0,12-17-338 0 0,1 0-1 0 0,0 0 0 0 0,-1-1 1 0 0,1 1-1 0 0,0 0 0 0 0,0 0 1 0 0,1 0-1 0 0,-1 0 0 0 0,0 1 1 0 0,1-1-1 0 0,-1 0 0 0 0,0 2-87 0 0,3-3 83 0 0,-1-1-75 0 0,0 0 0 0 0,0 1 0 0 0,0-1 1 0 0,0 0-1 0 0,0 0 0 0 0,0 1 0 0 0,0-1 0 0 0,0 0 0 0 0,1 0 0 0 0,-1 0 0 0 0,0 0 1 0 0,0-1-1 0 0,0 1 0 0 0,0 0 0 0 0,0 0 0 0 0,0-1 0 0 0,0 1 0 0 0,0-1 1 0 0,0 1-1 0 0,0 0 0 0 0,0-1 0 0 0,0 0 0 0 0,0 1 0 0 0,0-1 0 0 0,-1 0 0 0 0,1 1 1 0 0,0-1-1 0 0,0 0 0 0 0,-1 0 0 0 0,1 0-8 0 0,5-5 39 0 0,-1 3-14 0 0,1-1 0 0 0,-1-1 0 0 0,0 1 0 0 0,-1-1 1 0 0,1 0-1 0 0,-1 0 0 0 0,0 0 0 0 0,0-1 0 0 0,1-1-25 0 0,-5 6-11 0 0,1 0 1 0 0,-1 1-1 0 0,0-1 0 0 0,1 1 0 0 0,-1-1 0 0 0,0 1 0 0 0,1-1 0 0 0,-1 1 1 0 0,1-1-1 0 0,-1 1 0 0 0,1 0 0 0 0,-1-1 0 0 0,1 1 0 0 0,0-1 0 0 0,-1 1 1 0 0,1 0-1 0 0,-1 0 0 0 0,1-1 0 0 0,0 1 0 0 0,-1 0 0 0 0,1 0 1 0 0,0 0-1 0 0,-1 0 0 0 0,1 0 0 0 0,-1 0 0 0 0,1-1 0 0 0,0 2 0 0 0,-1-1 1 0 0,1 0-1 0 0,0 0 0 0 0,-1 0 0 0 0,1 0 0 0 0,0 0 0 0 0,-1 0 0 0 0,1 1 1 0 0,0-1-1 0 0,-1 0 0 0 0,1 1 0 0 0,-1-1 0 0 0,1 0 0 0 0,-1 1 0 0 0,1-1 1 0 0,-1 1-1 0 0,1-1 0 0 0,-1 1 0 0 0,1-1 0 0 0,-1 1 0 0 0,1-1 0 0 0,-1 1 11 0 0,10 21 72 0 0,-9-18-60 0 0,0-1 1 0 0,1 0 0 0 0,-1 1 0 0 0,1-1 0 0 0,0 0-1 0 0,-1 0 1 0 0,1 0 0 0 0,1 0 0 0 0,-1-1 0 0 0,0 1-1 0 0,1 0 1 0 0,-1-1 0 0 0,1 0 0 0 0,0 1 0 0 0,-1-1-1 0 0,4 1-12 0 0,0 1 28 0 0,0-1-1 0 0,1 0 0 0 0,0 0 1 0 0,0 0-1 0 0,0-1 0 0 0,0 0 1 0 0,0 0-1 0 0,0-1 0 0 0,0 0 1 0 0,1 0-1 0 0,-1-1 0 0 0,3 0-27 0 0,11 1 49 0 0,-18 0-82 0 0,1-1 0 0 0,0 1 1 0 0,-1-1-1 0 0,1 0 0 0 0,0 0 1 0 0,-1-1-1 0 0,1 1 0 0 0,0-1 1 0 0,-1 0-1 0 0,1 0 0 0 0,-1 0 0 0 0,1 0 1 0 0,-1 0-1 0 0,1-1 0 0 0,-1 0 1 0 0,3-2 32 0 0,1-1-438 0 0,-1-1-1 0 0,0 0 1 0 0,-1 0 0 0 0,1-1 0 0 0,-1 1 0 0 0,0-1 0 0 0,-1 0-1 0 0,1-2 439 0 0,8-17-5644 0 0,8-21 5644 0 0,6-13-3559 0 0,-26 59 3687 0 0,0-1-1 0 0,0 1 1 0 0,-1 0 0 0 0,1-1 0 0 0,0 1 0 0 0,1 0 0 0 0,-1 0 0 0 0,0 0 0 0 0,0 0-1 0 0,0 0 1 0 0,1 0 0 0 0,-1 0 0 0 0,1 1 0 0 0,-1-1 0 0 0,0 0 0 0 0,1 1-1 0 0,-1-1 1 0 0,1 1 0 0 0,-1 0 0 0 0,1-1 0 0 0,-1 1 0 0 0,1 0 0 0 0,0 0-1 0 0,-1 0 1 0 0,1 0 0 0 0,-1 0 0 0 0,1 0 0 0 0,-1 0 0 0 0,1 1 0 0 0,0-1-1 0 0,-1 1 1 0 0,1-1 0 0 0,-1 1 0 0 0,0-1 0 0 0,1 1 0 0 0,-1 0 0 0 0,1 0 0 0 0,-1 0-1 0 0,0-1 1 0 0,0 1 0 0 0,1 0 0 0 0,-1 1 0 0 0,0-1 0 0 0,0 0 0 0 0,0 0-1 0 0,0 0 1 0 0,0 1 0 0 0,-1-1 0 0 0,1 1 0 0 0,0-1-128 0 0,6 10 531 0 0,5 9 369 0 0,4 16 213 0 0,-12-29-868 0 0,0-1 0 0 0,-1 1 0 0 0,-1 0 1 0 0,1 0-1 0 0,-1 0 0 0 0,0 0 0 0 0,0 1 0 0 0,-1-1 0 0 0,0 6-245 0 0,-1-4 328 0 0,0 0-1 0 0,0 0 0 0 0,-1 0 1 0 0,-1 2-328 0 0,1-8 94 0 0,0 1 0 0 0,0-1 0 0 0,-1 1 0 0 0,1-1 0 0 0,-1 0 0 0 0,0 0 0 0 0,0 0 0 0 0,0 0 0 0 0,0 0 0 0 0,0 0 0 0 0,-2 1-94 0 0,0 0 53 0 0,1-1-1 0 0,-1 0 1 0 0,0 0-1 0 0,0-1 0 0 0,0 1 1 0 0,0-1-1 0 0,-1 0 1 0 0,1 0-1 0 0,0 0 0 0 0,-1 0 1 0 0,-2 0-53 0 0,-3 0 48 0 0,1 0 1 0 0,-1-1-1 0 0,0 0 1 0 0,1 0-1 0 0,-2-1-48 0 0,10 0 53 0 0,1-2-51 0 0,0 1-1 0 0,0 0 1 0 0,1 0 0 0 0,-1 0-1 0 0,0 0 1 0 0,1-1-1 0 0,-1 1 1 0 0,1 0 0 0 0,-1 0-1 0 0,1 0 1 0 0,0 0-1 0 0,-1 0 1 0 0,1 0 0 0 0,0 0-1 0 0,0 0 1 0 0,0 0-1 0 0,0 1 1 0 0,0-1-1 0 0,-1 0 1 0 0,1 0 0 0 0,1 1-1 0 0,-1-1 1 0 0,0 1-2 0 0,30-14-62 0 0,-16 9 79 0 0,107-55-485 0 0,-85 44 160 0 0,-18 8 144 0 0,0 0 0 0 0,15-11 164 0 0,1 3-80 0 0,-29 14 80 0 0,1-1 0 0 0,-1 0 0 0 0,1 0 0 0 0,-1-1 0 0 0,5-3 0 0 0,-1 2 0 0 0,-9 5 0 0 0,0 0 0 0 0,0-1 0 0 0,0 1 0 0 0,0-1 0 0 0,0 1 0 0 0,0-1 0 0 0,0 1 0 0 0,-1-1 0 0 0,1 1 0 0 0,0-1 0 0 0,0 0 0 0 0,0 0 0 0 0,1-3 11 0 0,-17 9 96 0 0,5 2-92 0 0,-1 0 0 0 0,2 0 0 0 0,-9 9-15 0 0,7-7 29 0 0,8-6 1 0 0,1-1-1 0 0,-1 1 1 0 0,1 0-1 0 0,-1 0 1 0 0,1 0-1 0 0,0 0 1 0 0,0 0 0 0 0,0 0-1 0 0,0 0 1 0 0,1 1-1 0 0,-1-1 1 0 0,1 1-1 0 0,0-1 1 0 0,0 1-1 0 0,0-1 1 0 0,1 1-1 0 0,-1 0 1 0 0,1-1-1 0 0,0 1 1 0 0,0 0-1 0 0,0 3-29 0 0,1-4 9 0 0,0 0 1 0 0,-1 0-1 0 0,1 0 0 0 0,0 1 0 0 0,0-1 0 0 0,1 0 0 0 0,-1-1 1 0 0,1 1-1 0 0,-1 0 0 0 0,1 0 0 0 0,0-1 0 0 0,0 1 0 0 0,0-1 1 0 0,1 1-1 0 0,-1-1 0 0 0,0 0 0 0 0,1 0 0 0 0,0 0 0 0 0,-1 0 1 0 0,1 0-1 0 0,0-1 0 0 0,0 1 0 0 0,0-1 0 0 0,2 1-9 0 0,12 4 25 0 0,0-1 0 0 0,0-1 0 0 0,1 0 0 0 0,0-1 0 0 0,17 0-25 0 0,20-4-6380 0 0,-30-1-500 0 0</inkml:trace>
  <inkml:trace contextRef="#ctx0" brushRef="#br0" timeOffset="12484.472">3558 1685 2304 0 0,'-11'-7'-1028'0'0,"5"2"2635"0"0,-1 1 0 0 0,0 0 0 0 0,0 0 1 0 0,0 0-1 0 0,-1 1-1607 0 0,7 2 278 0 0,-1 1 0 0 0,1-1 0 0 0,-1 1 0 0 0,1-1-1 0 0,-1 1 1 0 0,1 0 0 0 0,-1 0 0 0 0,1-1 0 0 0,-1 1 0 0 0,1 0 0 0 0,-1 1 0 0 0,1-1 0 0 0,-1 0-1 0 0,1 0 1 0 0,-1 1 0 0 0,1-1 0 0 0,-1 0 0 0 0,1 1 0 0 0,-1 0 0 0 0,1-1 0 0 0,0 1-1 0 0,-1 0 1 0 0,1 0 0 0 0,0 0 0 0 0,0 0 0 0 0,0 0 0 0 0,-1 0 0 0 0,1 0-278 0 0,-1 2 121 0 0,0-1 0 0 0,0 1 0 0 0,0-1 0 0 0,1 1 0 0 0,-1 0 0 0 0,1 0 0 0 0,0 0 0 0 0,0 0 0 0 0,0 0 0 0 0,0 0 0 0 0,0 0 0 0 0,1 0 0 0 0,-1 0 0 0 0,1 0 0 0 0,0 0 0 0 0,0 0 0 0 0,0 3-121 0 0,0-4 13 0 0,0 3 47 0 0,0 0 0 0 0,0 0 0 0 0,0 0 0 0 0,1 0 0 0 0,0 0 0 0 0,0 0 0 0 0,0 0 0 0 0,0 0 0 0 0,1 0 0 0 0,0 0 0 0 0,1 1-60 0 0,11 25 198 0 0,0 1 0 0 0,-2 0 0 0 0,7 31-198 0 0,-16-55 124 0 0,-1 0 0 0 0,-1 0 1 0 0,1 0-1 0 0,-2 0 0 0 0,1 8-124 0 0,-1-14 60 0 0,0 1-1 0 0,0-1 1 0 0,-1 1-1 0 0,1-1 1 0 0,-1 1-1 0 0,1-1 0 0 0,-1 0 1 0 0,0 1-1 0 0,0-1 1 0 0,0 0-1 0 0,-1 0 0 0 0,1 0 1 0 0,0 0-1 0 0,-1 0 1 0 0,1 0-1 0 0,-1 0 0 0 0,0 0 1 0 0,0 0-1 0 0,0-1 1 0 0,1 1-1 0 0,-2-1-59 0 0,1 1 36 0 0,-1 0-1 0 0,0-1 1 0 0,0 1 0 0 0,-1-1 0 0 0,1 0-1 0 0,0 0 1 0 0,0 0 0 0 0,-1 0 0 0 0,1-1-1 0 0,0 1 1 0 0,-1-1-36 0 0,-40 0 413 0 0,20-1-276 0 0,2-1-86 0 0,-1 0 1 0 0,1-1 0 0 0,-6-3-52 0 0,6 2-73 0 0,18 3-1 0 0,-1 0 0 0 0,1-1 0 0 0,0 1-1 0 0,-1-1 1 0 0,-1-1 74 0 0,5 3-124 0 0,-1-1 0 0 0,1 0 0 0 0,0 0 0 0 0,-1 0 0 0 0,1 1-1 0 0,0-1 1 0 0,0 0 0 0 0,0-1 0 0 0,0 1 0 0 0,0 0 0 0 0,0 0 0 0 0,0 0-1 0 0,0-1 1 0 0,0 1 0 0 0,0 0 0 0 0,0-1 124 0 0,1 2-131 0 0,0-1 0 0 0,0 1 1 0 0,0-1-1 0 0,0 1 0 0 0,0-1 0 0 0,0 1 1 0 0,0-1-1 0 0,0 1 0 0 0,0-1 0 0 0,0 1 1 0 0,0 0-1 0 0,0-1 0 0 0,1 1 0 0 0,-1-1 0 0 0,0 1 1 0 0,0 0-1 0 0,0-1 0 0 0,1 1 0 0 0,-1-1 1 0 0,0 1-1 0 0,0 0 0 0 0,1-1 0 0 0,-1 1 1 0 0,0 0-1 0 0,1-1 131 0 0,4-4-6533 0 0</inkml:trace>
  <inkml:trace contextRef="#ctx0" brushRef="#br0" timeOffset="12812.013">3895 1685 9672 0 0,'24'-7'874'0'0,"-24"7"-792"0"0,0 0 0 0 0,1 0 0 0 0,-1 0 0 0 0,0 0 0 0 0,1 0-1 0 0,-1 0 1 0 0,0 1 0 0 0,0-1 0 0 0,1 0 0 0 0,-1 0 0 0 0,0 0 0 0 0,0 1-1 0 0,1-1 1 0 0,-1 0 0 0 0,0 0 0 0 0,0 1 0 0 0,1-1 0 0 0,-1 0-1 0 0,0 1 1 0 0,0-1 0 0 0,0 0 0 0 0,0 1 0 0 0,0-1 0 0 0,0 0 0 0 0,1 0-1 0 0,-1 1 1 0 0,0-1 0 0 0,0 0 0 0 0,0 1 0 0 0,0-1 0 0 0,0 1-82 0 0,1 10 2926 0 0,-4 0-2195 0 0,0 1-1 0 0,0-1 1 0 0,-1-1-1 0 0,-1 1 0 0 0,-4 8-730 0 0,-8 13 773 0 0,-8 7-773 0 0,-15 19 556 0 0,-28 28-556 0 0,27-35 95 0 0,2 1 0 0 0,0 6-95 0 0,30-43-35 0 0,1 1 0 0 0,0 0 1 0 0,1 1-1 0 0,-5 15 35 0 0,3 12-6262 0 0,9-30-94 0 0</inkml:trace>
  <inkml:trace contextRef="#ctx0" brushRef="#br0" timeOffset="13234.354">3692 2382 12840 0 0,'0'0'588'0'0,"0"0"-12"0"0,10-17 717 0 0,-4 6-468 0 0,-1 1 0 0 0,0-1 1 0 0,-1-1-1 0 0,0 1 0 0 0,2-8-825 0 0,-2 2 578 0 0,2 1-1 0 0,4-10-577 0 0,-2 9 209 0 0,-4 8-147 0 0,0 0 0 0 0,1 0 0 0 0,0 0 0 0 0,1 1 0 0 0,-1 0 0 0 0,5-4-62 0 0,-3 2 0 0 0,1 1 0 0 0,-2-1 0 0 0,5-7 0 0 0,-5 5 0 0 0,1 1 0 0 0,1 0 0 0 0,1 1 0 0 0,16-25 0 0 0,-17 24 0 0 0,0 0 0 0 0,1 1 0 0 0,0-1 0 0 0,-6 8-5 0 0,0 1 0 0 0,0-1-1 0 0,0 0 1 0 0,0 1 0 0 0,0 0-1 0 0,1 0 1 0 0,-1 0 0 0 0,1 0-1 0 0,-1 1 1 0 0,3-2 5 0 0,-4 3-6 0 0,-1 0 0 0 0,0-1 0 0 0,1 1 0 0 0,-1 0 0 0 0,1 0 0 0 0,-1 0 0 0 0,0 0 0 0 0,1 1 0 0 0,-1-1 0 0 0,0 0 0 0 0,1 0 0 0 0,-1 1 0 0 0,0-1 0 0 0,1 1 0 0 0,-1-1 0 0 0,0 1 0 0 0,0 0 0 0 0,1-1 0 0 0,-1 1 0 0 0,0 0 0 0 0,0 0 0 0 0,0 0 0 0 0,0 0 0 0 0,0 0 0 0 0,0 0-1 0 0,0 0 1 0 0,-1 0 0 0 0,1 0 0 0 0,0 0 0 0 0,0 1 0 0 0,0 0 6 0 0,3 8-38 0 0,1 0 0 0 0,-1 1 0 0 0,-1-1 0 0 0,0 1 0 0 0,0 0 1 0 0,-1 0-1 0 0,0 3 38 0 0,0 2-20 0 0,2 0 1 0 0,4 14 19 0 0,-1-6 0 0 0,-3-12 0 0 0,0 1 0 0 0,1-1 0 0 0,2 4 0 0 0,0-1 2 0 0,-5-11 12 0 0,-1-1 0 0 0,1 1 0 0 0,0-1 0 0 0,0 1 0 0 0,0-1 0 0 0,1 0 0 0 0,1 2-14 0 0,-3-4 83 0 0,-1-1 1 0 0,0 0 44 0 0,1-1-84 0 0,0 0-1 0 0,0 0 1 0 0,1 0 0 0 0,-1-1-1 0 0,0 1 1 0 0,0 0 0 0 0,0-1-1 0 0,0 1 1 0 0,0 0 0 0 0,0-1-44 0 0,-1 1 24 0 0,2-5 63 0 0,1 0-1 0 0,-1 0 0 0 0,0 0 0 0 0,-1 0 0 0 0,0-1 0 0 0,0 1 1 0 0,0-1-1 0 0,0 1 0 0 0,-1 0 0 0 0,0-1 0 0 0,-1-2-86 0 0,1-20 31 0 0,2 7-2 0 0,1 0 1 0 0,1 0-1 0 0,1 0 0 0 0,3-7-29 0 0,-3 9-13 0 0,0 4-83 0 0,0 0 1 0 0,0 0 0 0 0,2 0 0 0 0,0 1-1 0 0,0 0 1 0 0,10-14 95 0 0,-11 21-340 0 0,6-8-1096 0 0,-4 7-3577 0 0,1 2-1532 0 0</inkml:trace>
  <inkml:trace contextRef="#ctx0" brushRef="#br0" timeOffset="14264.202">4641 1788 12496 0 0,'0'0'281'0'0,"0"0"40"0"0,3 14 433 0 0,-4 5-363 0 0,0-1 0 0 0,-3 9-391 0 0,-2 15 1071 0 0,2-10-3 0 0,2-21-624 0 0,0 1 1 0 0,1-1-1 0 0,0 3-444 0 0,-6 90 2188 0 0,7-96-1974 0 0,-1 0-1 0 0,0 0 1 0 0,0-1-1 0 0,-1 1 1 0 0,-1 4-214 0 0,2-11 39 0 0,1 1-1 0 0,-1 0 1 0 0,1-1-1 0 0,0 1 1 0 0,0 0-1 0 0,0 0 1 0 0,0-1-1 0 0,0 1 1 0 0,0 0-1 0 0,0 0 1 0 0,0-1-1 0 0,1 1 1 0 0,-1 0-1 0 0,0 0 1 0 0,1-1-1 0 0,0 1 1 0 0,0 1-39 0 0,0-2 181 0 0,-1-1-12 0 0,0 0-1 0 0,0 0-6 0 0,0 0-30 0 0,0 0-18 0 0,0 0-2 0 0,0 0-4 0 0,0 0-17 0 0,0 0-10 0 0,0-3 77 0 0,2-4-112 0 0,1-2-28 0 0,0 0 0 0 0,-1-1 0 0 0,1-7-18 0 0,-2 10-104 0 0,0 1 1 0 0,0-1-1 0 0,1 1 1 0 0,0-1-1 0 0,1 1 1 0 0,-1 0-1 0 0,4-5 104 0 0,26-42-679 0 0,-17 28 339 0 0,-11 19 270 0 0,0-1 1 0 0,1 1-1 0 0,-1 0 0 0 0,1 0 1 0 0,1 1-1 0 0,-1-1 1 0 0,1 1-1 0 0,-1 0 1 0 0,2 1-1 0 0,-1-1 0 0 0,2 0 70 0 0,10-6-96 0 0,-14 8 70 0 0,1 0-1 0 0,0 0 1 0 0,0 0-1 0 0,0 1 1 0 0,0 0-1 0 0,0 0 1 0 0,0 0-1 0 0,3 0 27 0 0,-3 1-20 0 0,0 0 0 0 0,1 0 0 0 0,-1 1 0 0 0,0 0 0 0 0,1 0 0 0 0,-1 0 0 0 0,1 1 0 0 0,1 0 20 0 0,-4 0-7 0 0,0 0 0 0 0,1 0 1 0 0,-1 0-1 0 0,0 1 0 0 0,0-1 0 0 0,0 1 1 0 0,0 0-1 0 0,0 0 0 0 0,0 0 1 0 0,0 0-1 0 0,-1 1 0 0 0,1-1 0 0 0,0 1 7 0 0,3 5 0 0 0,1 1 0 0 0,-1-1 0 0 0,-1 1 0 0 0,0 1 0 0 0,0-1 0 0 0,0 1 0 0 0,-1-1 0 0 0,-1 1 0 0 0,0 0 0 0 0,0 1 0 0 0,-3-10 17 0 0,1-1-13 0 0,-1 1 1 0 0,0-1 0 0 0,0 0 0 0 0,0 1-1 0 0,0-1 1 0 0,1 1 0 0 0,-1-1-1 0 0,0 0 1 0 0,0 1 0 0 0,0-1 0 0 0,0 1-1 0 0,0-1 1 0 0,0 0 0 0 0,0 1 0 0 0,0-1-1 0 0,0 1 1 0 0,0-1 0 0 0,0 1-1 0 0,-1-1 1 0 0,1 0 0 0 0,0 1 0 0 0,0-1-1 0 0,0 0 1 0 0,0 1 0 0 0,-1-1 0 0 0,1 1-1 0 0,0-1 1 0 0,0 0 0 0 0,-1 1 0 0 0,1-1-1 0 0,0 0 1 0 0,-1 0 0 0 0,1 1-1 0 0,0-1 1 0 0,-1 0 0 0 0,1 0 0 0 0,0 1-1 0 0,-1-1-4 0 0,0 1 17 0 0,0 0 1 0 0,-1 0-1 0 0,1 0 0 0 0,-1 0 0 0 0,1-1 0 0 0,-1 1 0 0 0,1 0 0 0 0,-1-1 0 0 0,1 1 0 0 0,-1-1 0 0 0,0 1 1 0 0,1-1-1 0 0,-1 0 0 0 0,0 0 0 0 0,1 1 0 0 0,-1-1 0 0 0,0 0 0 0 0,1-1 0 0 0,-1 1 0 0 0,0 0 0 0 0,1 0 1 0 0,-1-1-1 0 0,0 1 0 0 0,1-1 0 0 0,-1 0 0 0 0,1 1 0 0 0,-1-1-17 0 0,-8-4 51 0 0,1 0 0 0 0,0-1 0 0 0,0 1 0 0 0,-2-4-51 0 0,-7-3 58 0 0,17 11-58 0 0,0 0 0 0 0,-1 0 0 0 0,1 0 0 0 0,0 0 0 0 0,0 0 0 0 0,0 0 0 0 0,0 0 0 0 0,1-1 0 0 0,-1 1 0 0 0,-1-2 0 0 0,-3-4 0 0 0,0 4 0 0 0,-6 4 0 0 0,10-1-3 0 0,-1 1-1 0 0,1-1 0 0 0,0 1 0 0 0,-1 0 0 0 0,1 0 0 0 0,0 0 1 0 0,0 0-1 0 0,0 0 0 0 0,0 0 0 0 0,0 0 0 0 0,0 0 1 0 0,0 0-1 0 0,0 0 0 0 0,0 0 0 0 0,0 1 0 0 0,0-1 1 0 0,1 0-1 0 0,-1 1 0 0 0,1-1 0 0 0,-1 0 0 0 0,1 1 1 0 0,-1-1-1 0 0,1 1 0 0 0,0 0 4 0 0,-3 8 4 0 0,1 1 0 0 0,1-1-1 0 0,0 4-3 0 0,-1 0 7 0 0,2-11-18 0 0,0-1 0 0 0,0 1 0 0 0,1-1 0 0 0,-1 1-1 0 0,0-1 1 0 0,1 1 0 0 0,-1-1 0 0 0,1 0 0 0 0,0 1 0 0 0,0-1 0 0 0,0 0 0 0 0,0 1 0 0 0,0-1 0 0 0,0 0-1 0 0,1 0 1 0 0,-1 0 0 0 0,1 0 0 0 0,0 0 0 0 0,-1 0 0 0 0,1 0 0 0 0,0-1 0 0 0,1 2 11 0 0,8 8 3 0 0,-7-7 46 0 0,-1-1 0 0 0,1 0 1 0 0,0 0-1 0 0,0 0 1 0 0,0-1-1 0 0,0 1 1 0 0,0-1-1 0 0,1 0 0 0 0,-1 0 1 0 0,1 0-1 0 0,0-1 1 0 0,-1 0-1 0 0,1 0 0 0 0,0 0 1 0 0,0 0-1 0 0,0-1 1 0 0,-1 1-1 0 0,1-1 0 0 0,4-1-49 0 0,-5 1 13 0 0,-1-1 0 0 0,0 1-1 0 0,1-1 1 0 0,-1 1 0 0 0,0-1 0 0 0,0 0-1 0 0,0 0 1 0 0,1-1 0 0 0,-1 1-1 0 0,-1-1 1 0 0,1 1 0 0 0,0-1-1 0 0,0 0 1 0 0,-1 0 0 0 0,1 0 0 0 0,-1-1-1 0 0,1 0-12 0 0,-2 2 2 0 0,2-1-1 0 0,0-1 1 0 0,0 0-1 0 0,-1-1 0 0 0,1 1 1 0 0,-1 0-1 0 0,0-1 0 0 0,0 1 0 0 0,0-1 1 0 0,0 0-1 0 0,-1 0 0 0 0,2-2-1 0 0,18-58-201 0 0,-9 37-124 0 0,-12 26 234 0 0,0 1 20 0 0,0 0 7 0 0,0 0-2 0 0,0 3 23 0 0,-1 0 0 0 0,1 0-1 0 0,-1 0 1 0 0,0 0 0 0 0,0 0 0 0 0,0 0 0 0 0,-1 1 43 0 0,-5 16-16 0 0,5-12 16 0 0,1-1 0 0 0,0 1 0 0 0,1-1 0 0 0,0 1 0 0 0,0-1 0 0 0,0 1 0 0 0,1-1 0 0 0,0 1 0 0 0,1-1 0 0 0,0 0 0 0 0,0 1 0 0 0,0-1 0 0 0,1 0 0 0 0,0 0 0 0 0,0 0 0 0 0,1-1 0 0 0,1 2 0 0 0,-3-5 16 0 0,1-1 0 0 0,-1 1 0 0 0,1-1 0 0 0,-1 0-1 0 0,1 0 1 0 0,0 0 0 0 0,0 0 0 0 0,0-1 0 0 0,0 1 0 0 0,1-1-1 0 0,-1 0 1 0 0,0 0 0 0 0,3 1-16 0 0,16 0-6000 0 0,-12-4-605 0 0</inkml:trace>
  <inkml:trace contextRef="#ctx0" brushRef="#br0" timeOffset="14707.754">5308 1825 14600 0 0,'0'0'330'0'0,"0"0"-276"0"0,0 0 0 0 0,0 0-1 0 0,-1 0 1 0 0,1 0-1 0 0,0 0 1 0 0,-1 0 0 0 0,1 0-1 0 0,0 0 1 0 0,0 1 0 0 0,-1-1-1 0 0,1 0 1 0 0,0 0 0 0 0,0 0-1 0 0,-1 1 1 0 0,1-1 0 0 0,0 0-1 0 0,0 0 1 0 0,-1 0 0 0 0,1 1-1 0 0,0-1 1 0 0,0 0-54 0 0,-1 3 19 0 0,1-1 0 0 0,0 0 0 0 0,-1 0 1 0 0,1 1-1 0 0,-1-1 0 0 0,0 0 0 0 0,0 0 0 0 0,0 0-19 0 0,-6 19-10 0 0,-1 18 2 0 0,6-31 67 0 0,0 0 1 0 0,0 1-1 0 0,0 7-59 0 0,0-3 280 0 0,0 0 0 0 0,-1-1 0 0 0,-3 12-280 0 0,-5 22 917 0 0,-3 14-197 0 0,14-57-635 0 0,-1 0 0 0 0,1 0 0 0 0,-1 0 0 0 0,0 0-1 0 0,0 0 1 0 0,0 0 0 0 0,0 0 0 0 0,-1-1 0 0 0,1 1-1 0 0,-1-1-84 0 0,1-1 231 0 0,0-1-144 0 0,1 0-97 0 0,0 0 0 0 0,0 1 0 0 0,-1-1 0 0 0,1 0 0 0 0,0 0 1 0 0,0 0-1 0 0,-1 0 0 0 0,1 0 0 0 0,0 0 0 0 0,0 0 0 0 0,-1 0 0 0 0,1 0 1 0 0,0 0-1 0 0,0 0 0 0 0,-1 0 0 0 0,1 0 0 0 0,0 0 0 0 0,0 0 1 0 0,-1 0-1 0 0,1 0 0 0 0,0 0 0 0 0,0 0 0 0 0,-1-1 0 0 0,1 1 0 0 0,0 0 1 0 0,0 0-1 0 0,0 0 0 0 0,-1 0 0 0 0,1 0 0 0 0,0-1 0 0 0,0 1 0 0 0,0 0 1 0 0,0 0-1 0 0,-1 0 0 0 0,1-1 0 0 0,0 1 0 0 0,0 0 0 0 0,0 0 0 0 0,0-1 1 0 0,0 1-1 0 0,0 0 0 0 0,0 0 0 0 0,-1-1 0 0 0,1 1 0 0 0,0 0 0 0 0,0 0 1 0 0,0-1-1 0 0,0 1 0 0 0,0 0 0 0 0,0 0 0 0 0,0-1 0 0 0,0 1 10 0 0,2-11-362 0 0,8-9 348 0 0,-8 16-176 0 0,0 1 1 0 0,-1-1 0 0 0,1 1-1 0 0,0-1 1 0 0,0-2 189 0 0,-1 2-289 0 0,0 1 0 0 0,1 0 1 0 0,-1-1-1 0 0,1 1 0 0 0,0 0 0 0 0,-1 0 1 0 0,1 0-1 0 0,1 0 289 0 0,10-18-1049 0 0,-11 18 1085 0 0,0 0-1 0 0,0 0 1 0 0,0 1-1 0 0,0-1 0 0 0,0 1 1 0 0,1-1-1 0 0,-1 1 1 0 0,1 0-1 0 0,0 0 1 0 0,0 0-1 0 0,-1 0 1 0 0,1 1-1 0 0,0-1 0 0 0,1 1 1 0 0,-1-1-1 0 0,0 1 1 0 0,0 0-1 0 0,0 0 1 0 0,1 1-1 0 0,-1-1 1 0 0,0 1-1 0 0,1 0 0 0 0,-1-1 1 0 0,1 1-36 0 0,-2 1 143 0 0,0-1-1 0 0,-1 1 1 0 0,1-1-1 0 0,0 1 1 0 0,-1 0 0 0 0,1 0-1 0 0,0-1 1 0 0,-1 1 0 0 0,1 0-1 0 0,-1 0 1 0 0,1 1 0 0 0,-1-1-1 0 0,0 0 1 0 0,1 0 0 0 0,-1 1-1 0 0,0-1 1 0 0,0 1-1 0 0,0-1 1 0 0,0 1 0 0 0,0-1-1 0 0,0 1-142 0 0,3 7 439 0 0,0-1 0 0 0,-1 1 0 0 0,2 8-439 0 0,8 17 618 0 0,-4-17-291 0 0,-6-11-148 0 0,0 0 0 0 0,1 0-1 0 0,0 0 1 0 0,0-1 0 0 0,0 0 0 0 0,2 2-179 0 0,18 20-53 0 0,-9-24-354 0 0,-12-3-221 0 0,-1 1-708 0 0</inkml:trace>
  <inkml:trace contextRef="#ctx0" brushRef="#br0" timeOffset="15184.438">5736 1877 16559 0 0,'-7'5'802'0'0,"-16"8"-139"0"0,0 2 1 0 0,1 1 0 0 0,0 0-1 0 0,-11 13-663 0 0,28-23 87 0 0,0-1 0 0 0,0 1 0 0 0,0 1 0 0 0,1-1 0 0 0,0 0 0 0 0,0 1-1 0 0,1 0 1 0 0,-1 1-87 0 0,-7 15 208 0 0,9-18-184 0 0,1-1 0 0 0,-1 1 0 0 0,2 0 0 0 0,-1 0 0 0 0,0 0 0 0 0,1 0 0 0 0,0 0 0 0 0,0 0 0 0 0,0 0 0 0 0,1 0-1 0 0,0 0-22 0 0,0 15 136 0 0,2-5-67 0 0,-3-11-30 0 0,0-3-25 0 0,1-1 0 0 0,-1 1 0 0 0,0-1 0 0 0,0 1 0 0 0,0-1 1 0 0,1 1-1 0 0,-1-1 0 0 0,0 1 0 0 0,0-1 0 0 0,1 1 0 0 0,-1-1 0 0 0,1 1 0 0 0,-1-1 1 0 0,0 0-1 0 0,1 1 0 0 0,-1-1 0 0 0,1 0 0 0 0,-1 1 0 0 0,1-1 0 0 0,-1 0 1 0 0,1 1-1 0 0,-1-1 0 0 0,1 0 0 0 0,-1 0 0 0 0,1 0 0 0 0,-1 0 0 0 0,1 0 1 0 0,0 1-1 0 0,-1-1 0 0 0,1 0 0 0 0,-1 0 0 0 0,1 0 0 0 0,-1 0 0 0 0,1-1 1 0 0,-1 1-1 0 0,1 0-15 0 0,20-4 65 0 0,-14-1-65 0 0,0 0 0 0 0,0-1 0 0 0,0 0 0 0 0,-1 0 0 0 0,0-1 0 0 0,0 0 0 0 0,-1 0 0 0 0,0 0 0 0 0,2-5 0 0 0,2 0 0 0 0,6-10 0 0 0,-7 10 0 0 0,0 0 0 0 0,1 1 0 0 0,0 0 0 0 0,7-6 0 0 0,-7 9-1 0 0,-4 3-10 0 0,0 0 0 0 0,0 1 0 0 0,0 0 1 0 0,1 0-1 0 0,0 0 0 0 0,3-1 11 0 0,-6 3-8 0 0,1 0 0 0 0,0 1 0 0 0,-1 0 0 0 0,1 0 0 0 0,0 0 0 0 0,0 0 0 0 0,-1 1 0 0 0,1-1 0 0 0,0 1 0 0 0,0 0 0 0 0,0 0 0 0 0,1 1 8 0 0,-3-1-10 0 0,1 1 0 0 0,0 0 0 0 0,0-1 0 0 0,-1 1-1 0 0,1 1 1 0 0,-1-1 0 0 0,1 0 0 0 0,-1 1 0 0 0,0-1 0 0 0,1 1 0 0 0,-1-1-1 0 0,0 1 1 0 0,0 0 0 0 0,0 0 0 0 0,0 0 0 0 0,0 1 0 0 0,0-1 10 0 0,1 3-22 0 0,0 0 1 0 0,0 0-1 0 0,0 0 1 0 0,-1 1-1 0 0,0-1 1 0 0,0 1 0 0 0,0-1-1 0 0,0 1 1 0 0,-1 0-1 0 0,1 5 22 0 0,-1 9-10 0 0,0 0-1 0 0,-1 12 11 0 0,0-8 2 0 0,-2-5 23 0 0,0-1 0 0 0,-2 11-25 0 0,2-19 82 0 0,0 2 349 0 0,-6-45-10 0 0,8 22-509 0 0,1 1 0 0 0,1-1 0 0 0,0 1 0 0 0,0-1 0 0 0,1 1 0 0 0,0 0 0 0 0,2-2 88 0 0,0 0-408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1 145 12896 0 0,'0'-1'76'0'0,"0"0"0"0"0,0 0 1 0 0,1 0-1 0 0,-1 0 1 0 0,1 0-1 0 0,-1 1 0 0 0,0-1 1 0 0,1 0-1 0 0,-1 0 0 0 0,1 0 1 0 0,0 0-1 0 0,-1 1 1 0 0,1-1-1 0 0,0 0 0 0 0,0 1 1 0 0,-1-1-1 0 0,1 0 0 0 0,0 1 1 0 0,0-1-1 0 0,0 1 1 0 0,0 0-1 0 0,-1-1 0 0 0,1 1 1 0 0,0-1-1 0 0,1 1-76 0 0,28-9 1622 0 0,-20 7-568 0 0,21-5-73 0 0,1 1 0 0 0,1 2 1 0 0,-1 2-1 0 0,12 0-981 0 0,-39 2 121 0 0,90-1 1095 0 0,85 11-1216 0 0,-84 2-120 0 0,16 8 120 0 0,-76-14-3132 0 0,-34-5-1777 0 0,-2-1-1385 0 0</inkml:trace>
  <inkml:trace contextRef="#ctx0" brushRef="#br0" timeOffset="201.104">107 261 7368 0 0,'-7'3'177'0'0,"3"-2"-88"0"0,1-1 0 0 0,-1 1 0 0 0,0 0 0 0 0,1-1 0 0 0,-1 0 0 0 0,0 1 0 0 0,-3-2-89 0 0,2 2 620 0 0,6 1 792 0 0,8 1 1113 0 0,37-1-837 0 0,-1-1 1 0 0,1-2-1 0 0,2-3-1688 0 0,135-19 897 0 0,-96 13-585 0 0,-45 7-902 0 0,38-9 590 0 0,-49 1-1691 0 0,-21 9 805 0 0</inkml:trace>
  <inkml:trace contextRef="#ctx0" brushRef="#br0" timeOffset="502.627">440 1 5984 0 0,'2'0'273'0'0,"7"0"-55"0"0,0 1 0 0 0,0 0-1 0 0,2 1-217 0 0,36 10 5049 0 0,-29-8-4345 0 0,1 1 0 0 0,-1 0 0 0 0,-1 2 0 0 0,1 0 0 0 0,-1 1 1 0 0,8 5-705 0 0,31 19 643 0 0,-39-23-32 0 0,0 0-1 0 0,-1 2 1 0 0,0 0-1 0 0,-1 0 0 0 0,12 12-610 0 0,-24-20 67 0 0,-1 0 0 0 0,1 0 0 0 0,-1 1 0 0 0,1-1-1 0 0,-1 0 1 0 0,0 1 0 0 0,0 0 0 0 0,-1-1 0 0 0,1 1-1 0 0,-1 0 1 0 0,0 0 0 0 0,0 0 0 0 0,0 0 0 0 0,0 0-1 0 0,-1 0 1 0 0,1 2-67 0 0,-2-3 15 0 0,1 0 0 0 0,0 0-1 0 0,-1 1 1 0 0,1-1-1 0 0,-1 0 1 0 0,0 0 0 0 0,0 0-1 0 0,0-1 1 0 0,-1 1-1 0 0,1 0 1 0 0,-1 0 0 0 0,1-1-1 0 0,-1 1 1 0 0,0 0 0 0 0,0-1-1 0 0,0 0 1 0 0,0 1-1 0 0,-1-1 1 0 0,1 0 0 0 0,0 0-1 0 0,-2 0-14 0 0,-18 14-22 0 0,5-3-366 0 0,-2-1 0 0 0,1 0 0 0 0,-1-2 0 0 0,-17 8 388 0 0,17-10-1674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5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9328 0 0,'0'0'429'0'0,"0"0"-13"0"0,0 0-216 0 0,0 0 91 0 0,0 0 70 0 0,0 0 14 0 0,0 0 13 0 0,0 0 49 0 0,0 0 19 0 0,0 0 7 0 0,0 0-11 0 0,0 0-50 0 0,0 0-18 0 0,0 0-6 0 0,0 0-20 0 0,0 0-71 0 0,0 0-30 0 0,7 2 455 0 0,65 1 1213 0 0,2-1-690 0 0,-29 0-830 0 0,0-3-1 0 0,43-5-404 0 0,-50 2 147 0 0,7 2-147 0 0,-10 1 51 0 0,237-17-1607 0 0,-247 15 618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5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11520 0 0,'0'0'528'0'0,"0"0"-16"0"0,2-1-326 0 0,11-2 1846 0 0,0-1 0 0 0,8-4-2032 0 0,4-1 1103 0 0,-12 4-984 0 0,-1 0 1 0 0,0 0-1 0 0,-1-1 1 0 0,1-1-1 0 0,-1 0 0 0 0,0-1 1 0 0,-1 0-1 0 0,0 0 1 0 0,0-1-1 0 0,-1 0 1 0 0,0-1-1 0 0,2-3-119 0 0,-9 11 0 0 0,0-1-1 0 0,-1 0 1 0 0,1 0-1 0 0,-1 0 1 0 0,0 0-1 0 0,0 0 1 0 0,0 0-1 0 0,0 0 1 0 0,0 0-1 0 0,-1 0 1 0 0,1 0-1 0 0,-1 0 1 0 0,0 0-1 0 0,0-1 1 0 0,0 2 14 0 0,0 1 0 0 0,0 0-1 0 0,0 0 1 0 0,0-1 0 0 0,-1 1-1 0 0,1 0 1 0 0,0 0 0 0 0,-1 0-1 0 0,1-1 1 0 0,-1 1 0 0 0,1 0-1 0 0,-1 0 1 0 0,0 0 0 0 0,1 0-1 0 0,-1 0 1 0 0,0 0 0 0 0,0 0-1 0 0,1 0 1 0 0,-1 0-1 0 0,0 1 1 0 0,0-1 0 0 0,0 0-1 0 0,0 0 1 0 0,0 1 0 0 0,0-1-1 0 0,-1 1 1 0 0,1-1 0 0 0,0 1-1 0 0,0-1 1 0 0,0 1 0 0 0,0 0-1 0 0,-1 0 1 0 0,1-1 0 0 0,0 1-1 0 0,0 0 1 0 0,-1 0 0 0 0,0 0-14 0 0,-3 0 1 0 0,0 1 0 0 0,0-1 0 0 0,1 1 1 0 0,-1 0-1 0 0,0 0 0 0 0,0 1 0 0 0,1-1 0 0 0,-1 1 1 0 0,0 0-1 0 0,1 0 0 0 0,-4 3-1 0 0,-4 3 69 0 0,0 1 0 0 0,0 1-1 0 0,-2 3-68 0 0,7-7-33 0 0,4-2 33 0 0,0 1 0 0 0,0-1 0 0 0,1 1 0 0 0,-1-1 0 0 0,1 1 0 0 0,0 0 0 0 0,1 0 0 0 0,-1 0 0 0 0,1 0 0 0 0,0 0 0 0 0,-1 4 0 0 0,2-6 0 0 0,0-1-1 0 0,0 1 1 0 0,0 0-1 0 0,1-1 1 0 0,-1 1-1 0 0,0-1 1 0 0,1 1-1 0 0,0 0 0 0 0,0-1 1 0 0,0 1-1 0 0,0-1 1 0 0,0 0-1 0 0,0 1 1 0 0,0-1-1 0 0,1 0 1 0 0,0 1 0 0 0,1 1 20 0 0,0-1 1 0 0,0 1 0 0 0,1-1-1 0 0,0 1 1 0 0,0-1 0 0 0,0 0-1 0 0,3 1-20 0 0,-5-2 16 0 0,1-1 0 0 0,-1 0 0 0 0,1 0 0 0 0,0 0-1 0 0,0-1 1 0 0,-1 1 0 0 0,1-1 0 0 0,1 1-16 0 0,1 0 12 0 0,7 0 25 0 0,0-1-1 0 0,0 0 0 0 0,0 0 1 0 0,0-1-1 0 0,0-1 1 0 0,0 0-1 0 0,0 0 1 0 0,-1-1-1 0 0,10-4-36 0 0,-19 7 6 0 0,0-1 0 0 0,0 0-1 0 0,0 0 1 0 0,0 0 0 0 0,0 0 0 0 0,0 0 0 0 0,0 0-1 0 0,0-1 1 0 0,0 1 0 0 0,-1 0 0 0 0,1-1-1 0 0,1-1-5 0 0,1-2 4 0 0,-1 1-1 0 0,0-1 0 0 0,-1 0 0 0 0,1 0 0 0 0,1-6-3 0 0,-3 3 0 0 0,-1-3 0 0 0,0 11 0 0 0,0-1 0 0 0,0 0 0 0 0,0 1 0 0 0,0-1 0 0 0,0 1 0 0 0,1-1 0 0 0,-1 1 0 0 0,0-1 0 0 0,0 1 0 0 0,0-1 0 0 0,1 0 0 0 0,-1 1 0 0 0,0-1 0 0 0,0 1 0 0 0,1-1 0 0 0,-1 1 0 0 0,1 0 0 0 0,-1-1 0 0 0,0 1 0 0 0,1-1 0 0 0,-1 1 0 0 0,1 0 0 0 0,-1-1 0 0 0,1 1 0 0 0,-1 0 0 0 0,1-1 0 0 0,-1 1 0 0 0,1 0 0 0 0,15-3 0 0 0,-13 3 0 0 0,33-5-44 0 0,-1-1-1 0 0,0-2 0 0 0,-1-1 0 0 0,0-2 0 0 0,7-4 45 0 0,-7 0-492 0 0,-1-1 0 0 0,10-8 492 0 0,-29 15-416 0 0,0 0 0 0 0,-1-1 0 0 0,0-1 0 0 0,0 0 0 0 0,-1-1 0 0 0,-1 0 0 0 0,0-1 1 0 0,-1 0-1 0 0,0-1 0 0 0,0-1 416 0 0,-8 11-75 0 0,0 0 0 0 0,0 0 1 0 0,0 0-1 0 0,0 0 1 0 0,-1 0-1 0 0,1 0 0 0 0,-1 0 1 0 0,0-1-1 0 0,-1 1 1 0 0,1 0-1 0 0,-1-1 0 0 0,0 1 1 0 0,0-1-1 0 0,0 1 1 0 0,0 0-1 0 0,-1-1 0 0 0,0 0 75 0 0,0 2 16 0 0,0-1-1 0 0,0 1 0 0 0,-1 0 0 0 0,1 0 1 0 0,-1 0-1 0 0,0-1 0 0 0,0 2 0 0 0,0-1 1 0 0,0 0-1 0 0,0 0 0 0 0,-1 1 0 0 0,1-1 1 0 0,-1 1-1 0 0,0 0 0 0 0,1 0 0 0 0,-1 0 1 0 0,0 0-1 0 0,0 0 0 0 0,-1 0 0 0 0,1 1 1 0 0,-1-1-16 0 0,0 1 142 0 0,-1 0 0 0 0,1-1 1 0 0,0 2-1 0 0,-1-1 0 0 0,1 0 1 0 0,-1 1-1 0 0,1 0 0 0 0,-1 0 1 0 0,1 0-1 0 0,0 0 0 0 0,-1 1 1 0 0,1 0-1 0 0,-1 0 0 0 0,1 0 1 0 0,0 0-1 0 0,0 1 0 0 0,0 0 1 0 0,0 0-1 0 0,0 0 0 0 0,0 0 1 0 0,0 1-1 0 0,0 0-142 0 0,-3 2 119 0 0,0 0 1 0 0,1 1-1 0 0,0 0 0 0 0,0 0 0 0 0,1 0 0 0 0,-1 1 0 0 0,1 0 1 0 0,1 0-1 0 0,-1 0 0 0 0,1 0 0 0 0,0 3-119 0 0,-8 19 111 0 0,1 1-1 0 0,1 1 1 0 0,2 0-1 0 0,1 0 1 0 0,2 0-1 0 0,1 1 1 0 0,1 0-1 0 0,2 0 1 0 0,1 0-1 0 0,2 11-110 0 0,15 136 200 0 0,-16-170-67 0 0,-1-1 1 0 0,-1 1-1 0 0,0-1 0 0 0,-2 8-133 0 0,-1 21 459 0 0,5-23-296 0 0,0 0 0 0 0,0-1-1 0 0,2 1 1 0 0,-1-1 0 0 0,2 0-1 0 0,0 0 1 0 0,0 0 0 0 0,1 0-1 0 0,1-1 1 0 0,0 0 0 0 0,1 0-1 0 0,0 0 1 0 0,1-1 0 0 0,0 0-1 0 0,3 3-162 0 0,-4-8 256 0 0,-7-5-244 0 0,1-1-1 0 0,-1 0 1 0 0,0 0 0 0 0,1 1-1 0 0,-1-1 1 0 0,0 0-1 0 0,1 0 1 0 0,-1 0 0 0 0,1 0-1 0 0,-1 0 1 0 0,0 0-1 0 0,1 0 1 0 0,-1 0 0 0 0,1 0-1 0 0,-1 0 1 0 0,0 0-1 0 0,1 0 1 0 0,-1 0 0 0 0,1 0-1 0 0,-1 0-11 0 0,1 0 12 0 0,0-1-1 0 0,0 0 1 0 0,-1 1-1 0 0,1-1 1 0 0,0 0-1 0 0,-1 1 1 0 0,1-1-1 0 0,0 0 1 0 0,-1 0-1 0 0,1 1 1 0 0,-1-1-1 0 0,1 0 1 0 0,-1 0-1 0 0,0 0 0 0 0,1 0 1 0 0,-1 0-1 0 0,0 0 1 0 0,1 1-1 0 0,-1-1 1 0 0,0 0-1 0 0,0 0 1 0 0,0 0-1 0 0,0 0 1 0 0,0 0-1 0 0,0 0 1 0 0,0 0-1 0 0,0 0 1 0 0,-1 0-12 0 0,-4-31 198 0 0,4 29-174 0 0,-1-5 3 0 0,-1 1 0 0 0,0-1 0 0 0,-1 1 0 0 0,0 0 0 0 0,0 0 0 0 0,-3-4-27 0 0,-6-11-2 0 0,7 13-35 0 0,-1 0-1 0 0,0 0 0 0 0,0 1 1 0 0,0 0-1 0 0,-1 1 1 0 0,-1 0-1 0 0,1 0 0 0 0,-4-1 38 0 0,-2-3-113 0 0,1-1-1 0 0,-5-4 114 0 0,-5-6-79 0 0,17 17 30 0 0,0-1 0 0 0,0 0-1 0 0,1 0 1 0 0,-1 0 0 0 0,1-1 0 0 0,1 0-1 0 0,-4-5 50 0 0,8 11-11 0 0,-1-1 1 0 0,1 1-1 0 0,0 0 0 0 0,0 0 0 0 0,0 0 0 0 0,0-1 1 0 0,0 1-1 0 0,0 0 0 0 0,0 0 0 0 0,0 0 0 0 0,0-1 0 0 0,0 1 1 0 0,1 0-1 0 0,-1 0 0 0 0,0 0 0 0 0,1-1 0 0 0,-1 1 0 0 0,1 0 1 0 0,-1 0-1 0 0,1 0 0 0 0,0 0 0 0 0,-1 0 0 0 0,1 0 1 0 0,0 0-1 0 0,0 0 0 0 0,0 0 0 0 0,0 1 0 0 0,0-1 0 0 0,0 0 1 0 0,0 0-1 0 0,0 1 0 0 0,0-1 11 0 0,7-4-84 0 0,-1 0 0 0 0,1 1 0 0 0,0-1 0 0 0,1 1 84 0 0,-5 3-6 0 0,14-7-10 0 0,1 1 0 0 0,5 0 16 0 0,16-7-34 0 0,12-3-54 0 0,-33 11 23 0 0,1 0 0 0 0,-1-2 0 0 0,-1 0 0 0 0,10-6 65 0 0,26-19-665 0 0,43-35 665 0 0,-79 54-170 0 0,-1 0-1 0 0,-1-1 1 0 0,0-1-1 0 0,-1-1 1 0 0,-1 0 0 0 0,-1-1-1 0 0,1-3 171 0 0,-8 13-39 0 0,-1 0 0 0 0,0-1 0 0 0,-1 1-1 0 0,0-1 1 0 0,0 0 0 0 0,-1 0-1 0 0,0-1 1 0 0,-1 1 0 0 0,0-1 0 0 0,0 1-1 0 0,0-9 40 0 0,-2 16-2 0 0,0 0-1 0 0,-1-1 0 0 0,1 1 1 0 0,-1 0-1 0 0,1 0 1 0 0,-1 0-1 0 0,1 0 0 0 0,-1 0 1 0 0,0 0-1 0 0,0 0 0 0 0,0 0 1 0 0,0 0-1 0 0,-1 1 1 0 0,1-1-1 0 0,0 0 0 0 0,-1 1 1 0 0,1-1-1 0 0,-1 1 0 0 0,-1-2 3 0 0,2 2 0 0 0,0 0-1 0 0,0 1 1 0 0,-1-1-1 0 0,1 0 1 0 0,-1 0-1 0 0,1 1 1 0 0,-1-1-1 0 0,1 1 1 0 0,-1-1-1 0 0,1 1 1 0 0,-1 0-1 0 0,1-1 1 0 0,-1 1-1 0 0,1 0 1 0 0,-1 0-1 0 0,1 0 1 0 0,-1 0-1 0 0,0 0 1 0 0,1 1-1 0 0,-1-1 1 0 0,1 0-1 0 0,-1 1 0 0 0,1-1 1 0 0,-1 1-1 0 0,1 0 1 0 0,0-1-1 0 0,-1 1 1 0 0,-6 4 6 0 0,1 0-1 0 0,0 0 0 0 0,0 0 0 0 0,1 1 1 0 0,-1 0-1 0 0,1 1 0 0 0,0-1 0 0 0,1 1 1 0 0,-3 4-6 0 0,1 2 3 0 0,-1 0 0 0 0,2 0 1 0 0,0 0-1 0 0,1 1 0 0 0,-2 5-3 0 0,-7 25 59 0 0,-8 43-59 0 0,19-72 1 0 0,1 1 0 0 0,0 0-1 0 0,1-1 1 0 0,1 1 0 0 0,1 0 0 0 0,0-1-1 0 0,3 13 0 0 0,8 23 2 0 0,-6-29 20 0 0,-2 1 0 0 0,0-1 1 0 0,-1 0-1 0 0,0 9-22 0 0,-11 29 313 0 0,8-33 52 0 0,2 0 0 0 0,1 0 1 0 0,1 0-1 0 0,1 0 0 0 0,2 1-365 0 0,-5-19 70 0 0,0 1 1 0 0,0-1-1 0 0,-1 1 1 0 0,-1-1-1 0 0,1 1 0 0 0,-1-1 1 0 0,-2 10-71 0 0,2-19 33 0 0,0 1 1 0 0,0-1-1 0 0,0 0 1 0 0,0 1-1 0 0,0-1 1 0 0,0 0-1 0 0,0 0 0 0 0,0 1 1 0 0,-1-1-1 0 0,1 0 1 0 0,0 0-1 0 0,0 1 1 0 0,0-1-1 0 0,0 0 0 0 0,0 0 1 0 0,-1 0-1 0 0,1 1 1 0 0,0-1-1 0 0,0 0 1 0 0,0 0-1 0 0,-1 0 0 0 0,1 1 1 0 0,0-1-1 0 0,0 0 1 0 0,0 0-1 0 0,-1 0 1 0 0,1 0-1 0 0,0 0 0 0 0,0 0 1 0 0,-1 1-1 0 0,1-1 1 0 0,0 0-34 0 0,-9-5 168 0 0,-4-10-385 0 0,-2-4-600 0 0,11 15 282 0 0,1 0 0 0 0,0 0 0 0 0,0 0 1 0 0,1 0-1 0 0,-1 0 0 0 0,1-1 0 0 0,-1 0 535 0 0,-3-14-7262 0 0</inkml:trace>
  <inkml:trace contextRef="#ctx0" brushRef="#br0" timeOffset="414.994">752 522 10568 0 0,'2'0'233'0'0,"7"2"-46"0"0,0-1 0 0 0,0-1 0 0 0,0 0 0 0 0,0 0 0 0 0,6-1-187 0 0,17-1 53 0 0,-4 0 1110 0 0,0 0 1 0 0,0-2-1 0 0,7-3-1163 0 0,4 0 1279 0 0,-25 3-1021 0 0,-1 0-1 0 0,0 0 0 0 0,0-1 1 0 0,0-1-1 0 0,9-5-257 0 0,0 0 82 0 0,-17 8-75 0 0,0 1-1 0 0,-1-1 0 0 0,1 0 0 0 0,-1-1 0 0 0,1 1 0 0 0,-1-1 0 0 0,0 0 1 0 0,0 0-1 0 0,0 0 0 0 0,-1 0 0 0 0,0 0 0 0 0,0-1 0 0 0,0 0 1 0 0,0 0-1 0 0,-1 0 0 0 0,1 0 0 0 0,-1 0 0 0 0,0-2-6 0 0,-2 7-44 0 0,0-1 1 0 0,0 0-1 0 0,0 1 0 0 0,0-1 1 0 0,0 0-1 0 0,0 1 1 0 0,0-1-1 0 0,0 0 0 0 0,0 1 1 0 0,0-1-1 0 0,-1 0 0 0 0,1 1 1 0 0,0-1-1 0 0,0 1 0 0 0,-1-1 1 0 0,1 0-1 0 0,0 1 0 0 0,-1-1 1 0 0,1 1-1 0 0,0-1 0 0 0,-1 1 1 0 0,1-1-1 0 0,-1 1 44 0 0,-1-2-46 0 0,0 1 0 0 0,0 0 0 0 0,1 0 0 0 0,-1 0 0 0 0,0 0 0 0 0,0 0 0 0 0,0 0 0 0 0,-1 0 46 0 0,-4-1-43 0 0,-1 0 1 0 0,0 1-1 0 0,0 0 1 0 0,0 0 41 0 0,-3 1 30 0 0,0 0 0 0 0,0 1 0 0 0,1 0 0 0 0,-1 1-1 0 0,1 0 1 0 0,-1 1 0 0 0,1 0 0 0 0,0 1 0 0 0,0 0-1 0 0,-5 3-28 0 0,11-5 71 0 0,1 0-1 0 0,0 0 1 0 0,0 0-1 0 0,0 1 1 0 0,0-1 0 0 0,0 1-1 0 0,1 0 1 0 0,-1-1-1 0 0,1 1 1 0 0,0 0-1 0 0,0 1 1 0 0,0-1-1 0 0,0 0 1 0 0,0 1-1 0 0,1-1 1 0 0,-1 1-1 0 0,1-1 1 0 0,0 1-1 0 0,0-1 1 0 0,0 1-1 0 0,1 0 1 0 0,0 0-1 0 0,-1-1 1 0 0,1 1-1 0 0,0 0 1 0 0,1 0-1 0 0,-1 0 1 0 0,1-1-1 0 0,-1 1 1 0 0,1 0-1 0 0,0-1 1 0 0,1 1-1 0 0,-1-1 1 0 0,1 1-1 0 0,-1-1 1 0 0,1 1-1 0 0,0-1 1 0 0,0 0-1 0 0,0 0 1 0 0,1 0-1 0 0,0 1-70 0 0,3 1 70 0 0,0 0-1 0 0,0 0 1 0 0,0-1 0 0 0,0 0 0 0 0,1 0-1 0 0,0 0 1 0 0,0-1 0 0 0,0 0-1 0 0,0-1 1 0 0,0 1 0 0 0,1-1-70 0 0,9 2 89 0 0,1 0 1 0 0,0-1 0 0 0,0-1-1 0 0,3-1-89 0 0,1 0-191 0 0,-1-1-1 0 0,1-1 0 0 0,18-4 192 0 0,30-10-4120 0 0,-49 10 2552 0 0</inkml:trace>
  <inkml:trace contextRef="#ctx0" brushRef="#br0" timeOffset="602.559">1508 328 15288 0 0,'-1'0'49'0'0,"0"-1"0"0"0,0 1 0 0 0,0-1 0 0 0,0 1 0 0 0,0-1 0 0 0,0 1 0 0 0,0-1 0 0 0,0 1 0 0 0,0 0 1 0 0,0 0-1 0 0,0-1 0 0 0,0 1 0 0 0,0 0 0 0 0,0 0 0 0 0,0 0 0 0 0,0 0 0 0 0,0 0 0 0 0,0 0 0 0 0,0 1 1 0 0,0-1-1 0 0,0 0 0 0 0,0 0 0 0 0,0 1 0 0 0,0-1 0 0 0,0 1 0 0 0,0-1 0 0 0,1 1 0 0 0,-1-1 0 0 0,0 1 1 0 0,0-1-1 0 0,0 1 0 0 0,0 0-49 0 0,-3 2 86 0 0,1 0 1 0 0,0 0-1 0 0,-1 0 1 0 0,1 1 0 0 0,0-1-1 0 0,-2 4-86 0 0,-9 13 911 0 0,10-15-610 0 0,0 1 0 0 0,0 0 0 0 0,0 0 0 0 0,1 0 0 0 0,0 0 0 0 0,-2 6-301 0 0,2-1 287 0 0,-1 0-1 0 0,1 0 0 0 0,1 0 0 0 0,0 1 1 0 0,1-1-1 0 0,0 1 0 0 0,1 2-286 0 0,0-9 57 0 0,0-1 1 0 0,1 0-1 0 0,-1 0 0 0 0,1 0 0 0 0,0 0 1 0 0,0 0-1 0 0,1 0 0 0 0,-1 0 0 0 0,1 0 0 0 0,0 0 1 0 0,0-1-1 0 0,0 1 0 0 0,0-1 0 0 0,1 1 0 0 0,-1-1 1 0 0,1 0-1 0 0,0 0 0 0 0,0 0 0 0 0,0 0 1 0 0,0-1-1 0 0,1 1 0 0 0,0-1-57 0 0,2 2 77 0 0,0-1 1 0 0,0 0-1 0 0,0 0 1 0 0,0-1-1 0 0,0 0 0 0 0,1 0 1 0 0,-1 0-1 0 0,1-1 1 0 0,-1 0-1 0 0,4 0-77 0 0,-6 0-60 0 0,0-1 0 0 0,-1 0 0 0 0,1-1 1 0 0,0 1-1 0 0,0-1 0 0 0,0 1 0 0 0,0-1 0 0 0,-1 0 1 0 0,1-1-1 0 0,-1 1 0 0 0,1-1 0 0 0,-1 1 0 0 0,1-1 0 0 0,-1 0 1 0 0,0-1-1 0 0,0 1 0 0 0,0 0 0 0 0,0-1 0 0 0,1-1 60 0 0,6-7-1274 0 0,-1 0-352 0 0</inkml:trace>
  <inkml:trace contextRef="#ctx0" brushRef="#br0" timeOffset="1032.197">1826 186 16208 0 0,'-1'0'53'0'0,"1"1"0"0"0,0-1 1 0 0,-1 0-1 0 0,1 0 1 0 0,-1 0-1 0 0,1 0 1 0 0,0 0-1 0 0,-1 0 1 0 0,1 1-1 0 0,0-1 1 0 0,-1 0-1 0 0,1 0 1 0 0,0 0-1 0 0,-1 1 1 0 0,1-1-1 0 0,0 0 1 0 0,-1 1-1 0 0,1-1 1 0 0,0 0-1 0 0,0 0 1 0 0,-1 1-1 0 0,1-1 1 0 0,0 0-1 0 0,0 1 0 0 0,0-1 1 0 0,0 1-1 0 0,-1-1 1 0 0,1 0-1 0 0,0 1 1 0 0,0-1-54 0 0,-1 19 318 0 0,7 21-447 0 0,-6-37 229 0 0,6 49 262 0 0,-5-37 100 0 0,1 0 0 0 0,2 9-462 0 0,-1-5 611 0 0,-1 0 0 0 0,-1 1 1 0 0,-1 18-612 0 0,0-18 546 0 0,0-20-374 0 0,0 0-206 0 0,0 0-48 0 0,0 0-20 0 0,0 0-96 0 0,0 0-39 0 0,1-1 184 0 0,-1 1-1 0 0,1-1 1 0 0,0 0-1 0 0,0 0 1 0 0,-1 0-1 0 0,1 0 1 0 0,0 0 0 0 0,-1 0-1 0 0,1 0 1 0 0,-1 0-1 0 0,1 0 1 0 0,-1 0 53 0 0,3-5-326 0 0,46-65-3018 0 0,-43 63 3011 0 0,1 1-1 0 0,0-1 0 0 0,6-5 334 0 0,-12 12 47 0 0,-1 1 45 0 0,0 0 11 0 0,0 0 62 0 0,0 0 257 0 0,0 0 112 0 0,9 12 713 0 0,-8-11-1197 0 0,-1 0-1 0 0,1 0 1 0 0,0 0 0 0 0,0 0-1 0 0,0 0 1 0 0,0 0 0 0 0,-1 0 0 0 0,1 1-1 0 0,-1-1 1 0 0,1 0 0 0 0,-1 0-1 0 0,1 1 1 0 0,-1-1-50 0 0,13 122 2743 0 0,-12-110-2473 0 0,-1-3 16 0 0,1-1 0 0 0,0 1 0 0 0,1 0 0 0 0,0-1 0 0 0,1 1 0 0 0,2 7-286 0 0,-3-17-98 0 0,-1 0 0 0 0,0 1-1 0 0,1-1 1 0 0,-1 0-1 0 0,0-1 1 0 0,0 1 0 0 0,1 0-1 0 0,-1 0 1 0 0,0 0 0 0 0,1-1-1 0 0,-1 1 1 0 0,0-1 0 0 0,1 0 98 0 0,5-4-5520 0 0,-1-3-1857 0 0</inkml:trace>
  <inkml:trace contextRef="#ctx0" brushRef="#br0" timeOffset="1209.718">2053 200 14280 0 0,'0'0'1102'0'0,"0"0"-704"0"0,4 8-266 0 0,5 3-168 0 0,0 1 1 0 0,-1 0-1 0 0,0 1 1 0 0,-1 0-1 0 0,-1 0 1 0 0,0 0 0 0 0,0 3 35 0 0,0 1-4386 0 0,-2-9-468 0 0</inkml:trace>
  <inkml:trace contextRef="#ctx0" brushRef="#br0" timeOffset="1759.986">2162 441 4144 0 0,'0'0'319'0'0,"0"2"85"0"0,-1 9 1645 0 0,0-9-1477 0 0,0 0-1 0 0,1 0 1 0 0,0 0 0 0 0,-1 0 0 0 0,1 0 0 0 0,0 0 0 0 0,0 0 0 0 0,0 0-1 0 0,1 0 1 0 0,-1 2-572 0 0,1-1 409 0 0,0 0 0 0 0,-1 1 0 0 0,0-1-1 0 0,1 0 1 0 0,-1 0 0 0 0,0 1-1 0 0,-1 1-408 0 0,2 19 1331 0 0,5 7 217 0 0,-6-27-1361 0 0,0 0 0 0 0,1 0 1 0 0,-1 0-1 0 0,1 0 0 0 0,0 0 1 0 0,0 0-1 0 0,1 0 0 0 0,-1 0 0 0 0,1-1 1 0 0,-1 1-1 0 0,1-1 0 0 0,1 1 1 0 0,-1-1-1 0 0,0 0 0 0 0,3 3-187 0 0,-3-4 299 0 0,-1-1-23 0 0,2 0-220 0 0,-1 1 1 0 0,1-1-1 0 0,0 0 0 0 0,0 0 1 0 0,0 0-1 0 0,0 0 0 0 0,0 0 1 0 0,0 0-1 0 0,0-1 1 0 0,0 0-1 0 0,0 0 0 0 0,0 1 1 0 0,1-2-1 0 0,-1 1 0 0 0,0 0 1 0 0,0-1-1 0 0,0 1 0 0 0,0-1 1 0 0,0 0-1 0 0,0 0 0 0 0,0 0 1 0 0,0 0-1 0 0,-1-1 1 0 0,1 1-1 0 0,0-1 0 0 0,1-1-56 0 0,2-1 47 0 0,-1 0-1 0 0,0-1 1 0 0,1 0-1 0 0,-2 0 1 0 0,1 0 0 0 0,0-1-1 0 0,-1 1 1 0 0,0-1-1 0 0,-1 0 1 0 0,1-1-1 0 0,0-1-46 0 0,3-10-99 0 0,0-1-1 0 0,-2-1 0 0 0,0 1 1 0 0,-1-1-1 0 0,-1 0 100 0 0,10-42-766 0 0,-12 56 655 0 0,1 1 0 0 0,0-1 0 0 0,0 1 0 0 0,1-1 0 0 0,0 1 0 0 0,0 0 0 0 0,0 0 0 0 0,1 0 0 0 0,-1 1 0 0 0,4-4 111 0 0,-6 7-146 0 0,14 1-260 0 0,-13 1 381 0 0,0-1 1 0 0,-1 1 0 0 0,1-1-1 0 0,0 1 1 0 0,0 0 0 0 0,0 0 0 0 0,-1 0-1 0 0,1 0 1 0 0,-1 0 0 0 0,1 0-1 0 0,0 0 1 0 0,-1 1 0 0 0,0-1-1 0 0,1 0 1 0 0,0 2 24 0 0,17 26 43 0 0,-12-16-119 0 0,0-4 43 0 0,-2 1 24 0 0,1-1 1 0 0,1 0-1 0 0,0 0 1 0 0,0-1-1 0 0,7 7 9 0 0,-9-11 26 0 0,0 0-1 0 0,0-1 0 0 0,1 1 1 0 0,-1-1-1 0 0,1 0 0 0 0,-1 0 1 0 0,1-1-1 0 0,0 1 0 0 0,0-1 1 0 0,0-1-1 0 0,0 1 0 0 0,1-1 1 0 0,-1 0-1 0 0,0 0 0 0 0,0-1 1 0 0,1 0-1 0 0,-1 0 0 0 0,6-1-25 0 0,6-1 364 0 0,0 0-1 0 0,0-1 0 0 0,2-1-363 0 0,-15 3-5 0 0,0-1-1 0 0,0 1 1 0 0,0-1 0 0 0,0 0-1 0 0,-1-1 1 0 0,1 1 0 0 0,-1-1-1 0 0,1 0 1 0 0,-1 0-1 0 0,0 0 1 0 0,0-1 0 0 0,0 1-1 0 0,0-2 6 0 0,7-7 82 0 0,-8 8-52 0 0,0 1-1 0 0,1-1 1 0 0,-1 1 0 0 0,-1-1 0 0 0,1 0-1 0 0,0-1 1 0 0,-1 1 0 0 0,0 0-1 0 0,0-1 1 0 0,0 1 0 0 0,-1-1 0 0 0,1 1-1 0 0,-1-2-29 0 0,1-8 49 0 0,-1 9-45 0 0,-1 1-1 0 0,1-1 1 0 0,-1 1-1 0 0,0-1 1 0 0,0-2-4 0 0,-1 6 0 0 0,1-1 0 0 0,0 0 0 0 0,-1 0-1 0 0,1 1 1 0 0,-1-1 0 0 0,0 0 0 0 0,0 1 0 0 0,1-1 0 0 0,-1 1-1 0 0,0-1 1 0 0,0 1 0 0 0,-1-1 0 0 0,1 1 0 0 0,0 0-1 0 0,0-1 1 0 0,-1 1 0 0 0,1 1 0 0 0,0-1 0 0 0,1 1 0 0 0,-1 0-1 0 0,0-1 1 0 0,0 1 0 0 0,0 0 0 0 0,0 0-1 0 0,0 0 1 0 0,0 0 0 0 0,1 0 0 0 0,-1 0-1 0 0,0 0 1 0 0,0 0 0 0 0,0 0 0 0 0,0 0-1 0 0,0 1 1 0 0,0-1 0 0 0,-20 7-47 0 0,12-4 34 0 0,3-1 17 0 0,0 0-1 0 0,0 1 0 0 0,1 0 1 0 0,-1 0-1 0 0,1 0 0 0 0,0 1 1 0 0,0 0-1 0 0,0 0 0 0 0,1 0 1 0 0,-1 0-1 0 0,1 1 1 0 0,0 0-1 0 0,0 0 0 0 0,1 0 1 0 0,-1 0-1 0 0,-1 4-3 0 0,-5 10 24 0 0,1 0 0 0 0,1 1 0 0 0,1 0 0 0 0,-1 5-24 0 0,7-21 8 0 0,0-1 1 0 0,0 1 0 0 0,0-1 0 0 0,1 1 0 0 0,-1 0 0 0 0,1-1-1 0 0,0 1 1 0 0,0-1 0 0 0,0 1 0 0 0,1 0 0 0 0,-1-1-1 0 0,1 1 1 0 0,0-1 0 0 0,0 1 0 0 0,0-1 0 0 0,1 1-1 0 0,-1-1 1 0 0,1 0 0 0 0,-1 0 0 0 0,1 1 0 0 0,1 0-9 0 0,1 1 13 0 0,1-1 1 0 0,-1 1 0 0 0,1-1-1 0 0,-1 0 1 0 0,1 0 0 0 0,1-1 0 0 0,-1 0-1 0 0,0 0 1 0 0,1 0 0 0 0,0 0-1 0 0,-1-1 1 0 0,2 0-14 0 0,30 10-21 0 0,1-2-1 0 0,23 3 22 0 0,-17-4-860 0 0,-4 0-328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53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3224 0 0,'8'-26'153'0'0,"3"-13"6"0"0,-2-3 6856 0 0,14-37-7015 0 0,-2 8 3385 0 0,-20 65-3705 0 0,3-7 3390 0 0,-3 13-1420 0 0,0 7-1243 0 0,-3 32 98 0 0,-2 0 0 0 0,-5 24-505 0 0,1-15 494 0 0,1 21-494 0 0,-7 62 91 0 0,6-66 16 0 0,4-43 13 0 0,2-1 0 0 0,0 14-120 0 0,2-32 1 0 0,0 0-1 0 0,1-1 1 0 0,0 1 0 0 0,-1 0 0 0 0,1-1 0 0 0,0 1-1 0 0,0-1 1 0 0,1 1 0 0 0,-1-1 0 0 0,1 1 0 0 0,-1-1 0 0 0,1 0-1 0 0,1 2 0 0 0,-1-2 18 0 0,-1-1 0 0 0,1 1 0 0 0,-1 0 0 0 0,1-1 0 0 0,0 1 0 0 0,0-1-1 0 0,-1 0 1 0 0,1 0 0 0 0,0 0 0 0 0,0 0 0 0 0,1 0 0 0 0,-1 0 0 0 0,0 0 0 0 0,0-1-1 0 0,0 1 1 0 0,0-1 0 0 0,2 1-18 0 0,7 0 99 0 0,0 0 1 0 0,0-1-1 0 0,3 0-99 0 0,-1 0 84 0 0,21-1 240 0 0,-1-2 1 0 0,22-4-325 0 0,-11 2-47 0 0,1 1-1 0 0,-1 3 1 0 0,4 2 47 0 0,-9-1-531 0 0,-7-3-2044 0 0,-19 1 672 0 0</inkml:trace>
  <inkml:trace contextRef="#ctx0" brushRef="#br0" timeOffset="346.489">615 463 11952 0 0,'-5'-9'476'0'0,"4"7"-374"0"0,-1 0-1 0 0,1 0 1 0 0,0 0-1 0 0,-1 0 1 0 0,0 0-1 0 0,1 0 1 0 0,-2-1-102 0 0,3 3 30 0 0,-1-1 0 0 0,0 1 0 0 0,1 0-1 0 0,-1-1 1 0 0,1 1 0 0 0,-1 0 0 0 0,0 0 0 0 0,1-1 0 0 0,-1 1 0 0 0,0 0 0 0 0,1 0 0 0 0,-1 0 0 0 0,0 0 0 0 0,1 0 0 0 0,-1 0 0 0 0,0 0 0 0 0,1 0 0 0 0,-1 0 0 0 0,0 0 0 0 0,1 1-1 0 0,-1-1 1 0 0,0 0 0 0 0,1 0 0 0 0,-1 0 0 0 0,0 1 0 0 0,1-1 0 0 0,-1 0 0 0 0,1 1 0 0 0,-1-1 0 0 0,1 1-30 0 0,-13 7 1997 0 0,1 1-1 0 0,-6 5-1996 0 0,9-5 379 0 0,1-1-1 0 0,-1 1 0 0 0,2 0 1 0 0,-1 1-1 0 0,-2 5-378 0 0,-8 21 53 0 0,16-33-37 0 0,1 0 0 0 0,0 0 0 0 0,1 0 0 0 0,-1 0 0 0 0,0 0 0 0 0,1 0 0 0 0,-1 0 0 0 0,1 0 0 0 0,0 0 0 0 0,0 0 0 0 0,0 0 0 0 0,1 0 0 0 0,-1 0 0 0 0,1 0 0 0 0,-1 0 0 0 0,1 0 0 0 0,0 0 0 0 0,1 2-16 0 0,-1-3 2 0 0,1 0-1 0 0,-1-1 1 0 0,0 1 0 0 0,0-1-1 0 0,1 1 1 0 0,-1-1-1 0 0,1 0 1 0 0,-1 0-1 0 0,1 0 1 0 0,0 1-1 0 0,-1-1 1 0 0,1-1 0 0 0,0 1-1 0 0,0 0 1 0 0,0 0-1 0 0,-1-1 1 0 0,1 1-1 0 0,0-1 1 0 0,0 1-1 0 0,0-1 1 0 0,0 0-1 0 0,0 0 1 0 0,0 0 0 0 0,2 0-2 0 0,-1 0 16 0 0,7-1 7 0 0,0 0-1 0 0,-1-1 1 0 0,1 0 0 0 0,0 0 0 0 0,-1-1-1 0 0,0 0 1 0 0,0-1 0 0 0,0 0 0 0 0,0 0 0 0 0,0-1-1 0 0,0 0-22 0 0,-6 2 0 0 0,1 0 0 0 0,0 0 0 0 0,0 0 0 0 0,-1-1 0 0 0,0 1 0 0 0,0-1 0 0 0,0 0 0 0 0,0 0 0 0 0,0 0 0 0 0,-1 0 0 0 0,1 0 0 0 0,-1 0 0 0 0,0-1 0 0 0,-1 1 0 0 0,1-1 0 0 0,-1 1 0 0 0,0-1 0 0 0,0 0 0 0 0,0 0 0 0 0,-1 1 0 0 0,0-3 0 0 0,0 3 4 0 0,0 1-1 0 0,0-1 0 0 0,-1 0 1 0 0,0 1-1 0 0,0-1 1 0 0,0 1-1 0 0,0-1 0 0 0,0 1 1 0 0,-1 0-1 0 0,1-1 0 0 0,-1 1 1 0 0,0 0-1 0 0,0 0 1 0 0,0 0-1 0 0,0 0 0 0 0,-1 1 1 0 0,1-1-1 0 0,-1 1 0 0 0,0-1-3 0 0,-9-7-23 0 0,-1 0 0 0 0,0 2 0 0 0,-2-2 23 0 0,15 10-4 0 0,-1-1 2 0 0,-1 0-15 0 0,0-1 1 0 0,0 1 0 0 0,-1-1 0 0 0,1 1-1 0 0,0 0 1 0 0,-1 0 0 0 0,1 0-1 0 0,-1 0 1 0 0,1 0 0 0 0,-1 1 0 0 0,1-1-1 0 0,-1 1 1 0 0,0 0 0 0 0,1 0-1 0 0,-1 0 17 0 0,2 0-188 0 0,1 0-41 0 0,0 0-10 0 0,0-1 182 0 0,1 0-1 0 0,-1 1 1 0 0,1-1-1 0 0,-1 1 0 0 0,1-1 1 0 0,-1 1-1 0 0,1-1 0 0 0,-1 1 1 0 0,1 0-1 0 0,-1-1 1 0 0,1 1-1 0 0,0 0 0 0 0,-1-1 1 0 0,1 1-1 0 0,0 0 0 0 0,-1 0 1 0 0,1-1-1 0 0,0 1 58 0 0,14-4-603 0 0,56-13-4852 0 0,-55 14 3383 0 0</inkml:trace>
  <inkml:trace contextRef="#ctx0" brushRef="#br0" timeOffset="730.602">871 355 2760 0 0,'0'0'125'0'0,"2"2"-3"0"0,3 1-64 0 0,0 1 1 0 0,0 0-1 0 0,-1 0 1 0 0,3 3-59 0 0,-1-1 1101 0 0,0 1 1 0 0,-1 0 0 0 0,0 0-1 0 0,-1 0 1 0 0,1 3-1102 0 0,1 1 1879 0 0,-1 1 0 0 0,0 0 1 0 0,0 4-1880 0 0,4 19 466 0 0,-8-28-246 0 0,0 0 1 0 0,-1 0 0 0 0,1 0-1 0 0,-1-1 1 0 0,0 1 0 0 0,-1 0-1 0 0,0 0 1 0 0,0 0-1 0 0,0-1 1 0 0,-1 1 0 0 0,0 0-1 0 0,0-1 1 0 0,-1 0 0 0 0,0 1-1 0 0,-1 1-220 0 0,-1 0 222 0 0,3-6-163 0 0,1 0 0 0 0,0 0 0 0 0,-1 0 0 0 0,1 0 0 0 0,-1 0-1 0 0,0 0 1 0 0,1-1 0 0 0,-1 1 0 0 0,0-1 0 0 0,-1 1-59 0 0,3-1 16 0 0,-1-1 1 0 0,1 0 0 0 0,0 1 0 0 0,-1-1-1 0 0,1 0 1 0 0,0 0 0 0 0,-1 0-1 0 0,1 1 1 0 0,0-1 0 0 0,-1 0 0 0 0,1 0-1 0 0,-1 0 1 0 0,1 0 0 0 0,0 0-1 0 0,-1 0 1 0 0,1 0 0 0 0,-1 0-1 0 0,1 1 1 0 0,0-1 0 0 0,-1-1 0 0 0,1 1-1 0 0,-1 0 1 0 0,1 0 0 0 0,0 0-1 0 0,-1 0 1 0 0,1 0 0 0 0,0 0 0 0 0,-1 0-1 0 0,1 0 1 0 0,-1-1 0 0 0,1 1-1 0 0,0 0 1 0 0,-1 0 0 0 0,1-1-1 0 0,0 1 1 0 0,-1 0-17 0 0,1-1 25 0 0,-1-1 0 0 0,1 1-1 0 0,-1 0 1 0 0,1 0 0 0 0,0-1 0 0 0,-1 1 0 0 0,1 0-1 0 0,0-1 1 0 0,0 1 0 0 0,0 0 0 0 0,0-1-1 0 0,0 0-24 0 0,0-4 16 0 0,1 0 0 0 0,0-1-1 0 0,0 1 1 0 0,1 0 0 0 0,-1 0-1 0 0,1 0 1 0 0,1 0 0 0 0,-1 0 0 0 0,1 1-1 0 0,2-4-15 0 0,5-8-314 0 0,2 0 1 0 0,8-10 313 0 0,-20 27-10 0 0,1-1 1 0 0,0 0-1 0 0,-1 1 1 0 0,1-1-1 0 0,-1 0 1 0 0,1 1-1 0 0,0-1 1 0 0,0 0-1 0 0,-1 1 1 0 0,1 0-1 0 0,0-1 1 0 0,0 1-1 0 0,0-1 10 0 0,19-10-207 0 0,-16 8 171 0 0,-3 3 29 0 0,0-1 0 0 0,1 0 0 0 0,-1 0 0 0 0,1 1 0 0 0,-1-1 0 0 0,1 1 0 0 0,0 0 0 0 0,-1-1 0 0 0,1 1 0 0 0,-1 0 0 0 0,1 0 0 0 0,0 0 0 0 0,-1 0 0 0 0,1 0 0 0 0,0 0 0 0 0,0 0 7 0 0,1 1-9 0 0,0-1 0 0 0,-1 1 0 0 0,1 0 1 0 0,-1 0-1 0 0,1 0 0 0 0,-1 0 0 0 0,1 0 0 0 0,-1 0 0 0 0,1 1 0 0 0,-1-1 0 0 0,0 1 0 0 0,0-1 1 0 0,0 1-1 0 0,0 0 0 0 0,0 0 0 0 0,0 0 0 0 0,0 0 0 0 0,-1 0 0 0 0,1 0 0 0 0,-1 1 0 0 0,2 1 9 0 0,-3-2 2 0 0,1 0 0 0 0,0-1-1 0 0,0 1 1 0 0,0-1 0 0 0,0 1 0 0 0,0-1-1 0 0,0 0 1 0 0,0 0 0 0 0,1 1-2 0 0,0 0 17 0 0,-1-1 1 0 0,0 0-1 0 0,1 1 1 0 0,-1-1-1 0 0,0 1 1 0 0,0 0-1 0 0,0-1 1 0 0,0 1 0 0 0,0 0-1 0 0,0 1-17 0 0,7 18 228 0 0,-5-14-115 0 0,-1 1 0 0 0,1-1 0 0 0,-2 0 0 0 0,2 4-113 0 0,3 5 128 0 0,-6-15-118 0 0,1 0-1 0 0,-1-1 0 0 0,1 1 1 0 0,-1 0-1 0 0,1 0 0 0 0,-1 0 0 0 0,0 0 1 0 0,0 0-1 0 0,1 0 0 0 0,-1 0 1 0 0,0 0-1 0 0,0 1 0 0 0,0-1 1 0 0,0 0-1 0 0,0 0 0 0 0,0 0 1 0 0,0 0-1 0 0,0 0 0 0 0,-1 1-9 0 0,1-2 7 0 0,1 1 0 0 0,-1-1 0 0 0,0 1-1 0 0,1-1 1 0 0,-1 1 0 0 0,1-1 0 0 0,-1 0-1 0 0,0 1 1 0 0,1-1 0 0 0,-1 0 0 0 0,1 1 0 0 0,-1-1-1 0 0,1 0 1 0 0,-1 1 0 0 0,1-1 0 0 0,0 0-1 0 0,-1 0 1 0 0,1 0-7 0 0,-1 0 6 0 0,2 2-244 0 0,-1-1-1 0 0,1 0 1 0 0,0 0-1 0 0,0-1 1 0 0,0 1-1 0 0,0 0 0 0 0,0-1 1 0 0,0 1-1 0 0,0-1 1 0 0,0 1-1 0 0,0-1 1 0 0,0 0-1 0 0,0 0 0 0 0,1 0 239 0 0,5 0-2147 0 0,20 0-4109 0 0</inkml:trace>
  <inkml:trace contextRef="#ctx0" brushRef="#br0" timeOffset="1177.655">1485 377 10136 0 0,'0'0'464'0'0,"0"0"-10"0"0,-1 1-294 0 0,-14 1-149 0 0,11-1 192 0 0,0-1 1 0 0,0 1-1 0 0,1 0 0 0 0,-1 0 1 0 0,1 0-1 0 0,-1 0 1 0 0,-1 2-204 0 0,-17 7 3228 0 0,16-7-2778 0 0,0 0 0 0 0,0 0 1 0 0,0 0-1 0 0,0 1 0 0 0,0 0 0 0 0,0 1-450 0 0,0-1 175 0 0,0 0 1 0 0,0 0-1 0 0,0 0 0 0 0,-1 0-175 0 0,3-2 52 0 0,0 0 1 0 0,0 0-1 0 0,0 1 1 0 0,1 0-1 0 0,-1-1 1 0 0,1 1-1 0 0,-1 1-52 0 0,-6 18 323 0 0,5-15-265 0 0,4-6-47 0 0,-1 1 0 0 0,1-1 0 0 0,0 1-1 0 0,0 0 1 0 0,0-1 0 0 0,0 1 0 0 0,0 0-1 0 0,0 1-10 0 0,1-2 4 0 0,0 0 0 0 0,-1 0 0 0 0,1 0-1 0 0,0-1 1 0 0,1 1 0 0 0,-1 0 0 0 0,0 0-1 0 0,0 0 1 0 0,0-1 0 0 0,0 1 0 0 0,1 0 0 0 0,-1 0-1 0 0,0-1 1 0 0,1 1 0 0 0,-1 0 0 0 0,0 0-1 0 0,1-1 1 0 0,-1 1 0 0 0,1 0 0 0 0,-1-1-1 0 0,1 1 1 0 0,-1-1 0 0 0,1 1 0 0 0,0-1-1 0 0,0 1-3 0 0,-1 0 2 0 0,1-1-1 0 0,0 1 0 0 0,0 0 0 0 0,0 0 0 0 0,0 0 0 0 0,0 0 0 0 0,0 0 0 0 0,0 1 0 0 0,0-1 0 0 0,-1 0 0 0 0,1 0 0 0 0,0 0 0 0 0,-1 1 0 0 0,1-1-1 0 0,-1 0 1 0 0,1 2-1 0 0,-1-3 2 0 0,0 1-1 0 0,0-1 0 0 0,1 1 0 0 0,-1-1 0 0 0,0 1 0 0 0,0-1 0 0 0,1 0 0 0 0,-1 1 0 0 0,0-1 1 0 0,1 1-1 0 0,-1-1 0 0 0,0 0 0 0 0,1 1 0 0 0,-1-1 0 0 0,1 0 0 0 0,-1 0 0 0 0,0 1 1 0 0,1-1-1 0 0,-1 0 0 0 0,1 0-1 0 0,18 6 119 0 0,-17-6-95 0 0,2 2 1 0 0,1-2 1 0 0,-1 1 0 0 0,0 0-1 0 0,1-1 1 0 0,-1 0 0 0 0,0 0-1 0 0,3 0-25 0 0,24-1 79 0 0,-18 1-109 0 0,-1 1-1 0 0,1 0 1 0 0,-1 1-1 0 0,1 0 0 0 0,1 1 31 0 0,-7-1-14 0 0,0 1 0 0 0,0-1-1 0 0,0 1 1 0 0,0 0-1 0 0,-1 1 1 0 0,0 0 0 0 0,1 0-1 0 0,-1 0 1 0 0,2 3 14 0 0,-6-5-7 0 0,-1 0 0 0 0,1-1 1 0 0,-1 1-1 0 0,1 0 0 0 0,-1 0 1 0 0,0 0-1 0 0,0 0 0 0 0,0 0 1 0 0,0 0-1 0 0,0 1 7 0 0,9 17-53 0 0,-5-14 33 0 0,-2-4 17 0 0,-1 1 1 0 0,0-1 0 0 0,0 1 0 0 0,0 0 0 0 0,-1-1-1 0 0,1 1 1 0 0,-1 0 0 0 0,1 0 0 0 0,-1 0-1 0 0,0 0 1 0 0,0 1 0 0 0,0-1 0 0 0,-1 0 0 0 0,1 0-1 0 0,-1 1 3 0 0,1 5-4 0 0,0 3 19 0 0,1 1 0 0 0,-2-1 0 0 0,0 1 0 0 0,-1 0 0 0 0,0-1 0 0 0,-2 12-15 0 0,2-23 3 0 0,-2 9 46 0 0,1 1 1 0 0,0-1-1 0 0,0 1 0 0 0,1 0 0 0 0,0-1 0 0 0,1 2-49 0 0,0 2 91 0 0,-1 0-1 0 0,0 0 1 0 0,-1 0-1 0 0,0-1 1 0 0,-1 1-1 0 0,-1-1 1 0 0,-2 5-91 0 0,5-14 65 0 0,-1 0 1 0 0,0-1 0 0 0,0 1 0 0 0,-1-1 0 0 0,1 1-1 0 0,-1-1 1 0 0,1 0 0 0 0,-1 0 0 0 0,0 0-1 0 0,-1 0-65 0 0,-34 23 363 0 0,23-16-193 0 0,2 1 15 0 0,11-9-121 0 0,-1 0 0 0 0,0 1 0 0 0,0-1 0 0 0,1 0 0 0 0,-1-1-1 0 0,0 1 1 0 0,-1 0-64 0 0,-3 0 52 0 0,1 0-1 0 0,0-1 1 0 0,0 0 0 0 0,0-1-1 0 0,-1 1 1 0 0,1-1-1 0 0,0 0 1 0 0,-1 0-1 0 0,1-1 1 0 0,0 0-1 0 0,0 0 1 0 0,-1-1 0 0 0,1 1-1 0 0,0-1 1 0 0,-4-3-52 0 0,9 5 7 0 0,-1-1 0 0 0,1 0 0 0 0,0-1 0 0 0,-1 1 0 0 0,1 0 1 0 0,0 0-1 0 0,0 0 0 0 0,0-1 0 0 0,0 1 0 0 0,0-2-7 0 0,0 2 8 0 0,0-1-1 0 0,0 1 0 0 0,-1-1 1 0 0,1 1-1 0 0,0-1 0 0 0,0 1 1 0 0,-1 0-1 0 0,1-1 1 0 0,-1 1-1 0 0,0 0-7 0 0,-6-4-14 0 0,5 4-4 0 0,1 0 1 0 0,-1-1-1 0 0,1 1 1 0 0,-1-1 0 0 0,1 0-1 0 0,0 1 1 0 0,-1-1-1 0 0,1 0 1 0 0,0 0-1 0 0,0-1 1 0 0,0 1 0 0 0,1 0-1 0 0,-1-1 1 0 0,1 1-1 0 0,-1-1 1 0 0,1 1-1 0 0,-1-2 18 0 0,-1-4-515 0 0,-1 0-1 0 0,0 0 1 0 0,-4-5 515 0 0,-1-5-1590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51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14368 0 0,'-44'1'661'0'0,"43"-1"-621"0"0,0 0 1 0 0,-1 0-1 0 0,1 0 0 0 0,-1 0 1 0 0,1 0-1 0 0,0 1 0 0 0,-1-1 1 0 0,1 1-1 0 0,0-1 1 0 0,0 1-1 0 0,-1-1 0 0 0,1 1 1 0 0,0 0-1 0 0,0 0 0 0 0,0-1 1 0 0,0 1-1 0 0,-1 0 0 0 0,1 0 1 0 0,1 0-1 0 0,-1 0 1 0 0,0 0-1 0 0,0 1-40 0 0,-10 8 11 0 0,-16 6-12 0 0,15-9 263 0 0,0 0 0 0 0,0 1 0 0 0,0 1 0 0 0,1 0-262 0 0,-11 5 558 0 0,20-12-460 0 0,-1-1-1 0 0,1 0 1 0 0,-1 1-1 0 0,1 0 0 0 0,-1-1 1 0 0,1 1-1 0 0,0 0 1 0 0,0 0-1 0 0,0 0 0 0 0,0 1 1 0 0,0-1-1 0 0,1 0 0 0 0,-2 2-97 0 0,-4 9 528 0 0,6-12-511 0 0,0 0 1 0 0,1-1-1 0 0,-1 1 1 0 0,0 0-1 0 0,1 0 1 0 0,-1 0-1 0 0,1 0 1 0 0,0-1-1 0 0,-1 1 1 0 0,1 0-1 0 0,0 0 1 0 0,-1 0-1 0 0,1 0 1 0 0,0 0-1 0 0,0 0 1 0 0,0 0-1 0 0,0 0 1 0 0,0 0-1 0 0,0 0 1 0 0,0 0-1 0 0,0 0 1 0 0,0 0 0 0 0,1 0-1 0 0,-1 0 1 0 0,0 0-1 0 0,0 0 1 0 0,1 0-1 0 0,-1 0 1 0 0,1-1-1 0 0,-1 1 1 0 0,1 0-1 0 0,-1 0 1 0 0,1 0-18 0 0,2 3 8 0 0,0-1-1 0 0,0 1 1 0 0,0-1 0 0 0,0 1 0 0 0,1-1 0 0 0,0 0 0 0 0,-1 0 0 0 0,1 0-1 0 0,0-1 1 0 0,0 0 0 0 0,5 2-8 0 0,19 14 0 0 0,-23-15 0 0 0,1 0 0 0 0,-1 0 0 0 0,1-1 0 0 0,0 1 0 0 0,0-1 0 0 0,3 0 0 0 0,-3 0 0 0 0,-1 0 0 0 0,1 0 0 0 0,0 0 0 0 0,-1 1 0 0 0,1 0 0 0 0,3 2 0 0 0,22 15 0 0 0,-11-7 174 0 0,-14-8-117 0 0,-6-5-48 0 0,0 0-1 0 0,1 0 1 0 0,-1 0-1 0 0,0 0 1 0 0,1 0-1 0 0,-1 0 1 0 0,0 0-1 0 0,1 0 1 0 0,-1 1-1 0 0,0-1 1 0 0,1 0-1 0 0,-1 0 1 0 0,0 0-1 0 0,1 0 1 0 0,-1 1-1 0 0,0-1 1 0 0,0 0-1 0 0,1 0 1 0 0,-1 1-1 0 0,0-1 1 0 0,0 0-1 0 0,0 1 1 0 0,0-1-1 0 0,1 0 1 0 0,-1 1-1 0 0,0-1 1 0 0,0 0-1 0 0,0 1 1 0 0,0-1-1 0 0,0 0 1 0 0,0 1-1 0 0,0-1 1 0 0,0 0-1 0 0,0 1 1 0 0,0-1-1 0 0,0 0 1 0 0,0 1-1 0 0,0-1 1 0 0,0 0-1 0 0,0 1 1 0 0,0-1-1 0 0,0 0 1 0 0,0 1-1 0 0,0-1 1 0 0,-1 0-1 0 0,1 1 1 0 0,0-1-1 0 0,0 0 1 0 0,0 0-1 0 0,-1 1 1 0 0,1-1-1 0 0,0 0 1 0 0,0 1-1 0 0,-1-1 1 0 0,1 0-1 0 0,0 0 1 0 0,0 0-9 0 0,-1 1 18 0 0,1-1-1 0 0,-1 1 1 0 0,1-1 0 0 0,-1 1 0 0 0,1-1 0 0 0,0 1 0 0 0,-1 0 0 0 0,1-1-1 0 0,0 1 1 0 0,-1 0 0 0 0,1-1 0 0 0,0 1 0 0 0,0-1 0 0 0,0 1 0 0 0,0 0-1 0 0,-1 0 1 0 0,1-1 0 0 0,0 1 0 0 0,0 0-18 0 0,1 3 115 0 0,0-4-107 0 0,-1 0 0 0 0,0 0 0 0 0,0 1 0 0 0,0-1 0 0 0,0 0 1 0 0,0 0-1 0 0,0 1 0 0 0,0-1 0 0 0,0 0 0 0 0,0 1 0 0 0,0-1 1 0 0,0 0-1 0 0,0 1 0 0 0,0-1 0 0 0,0 0 0 0 0,0 0 0 0 0,0 1 1 0 0,0-1-1 0 0,0 0 0 0 0,0 1 0 0 0,0-1 0 0 0,0 0 0 0 0,-1 0 0 0 0,1 1 1 0 0,0-1-1 0 0,0 0 0 0 0,0 0 0 0 0,-1 1 0 0 0,1-1 0 0 0,0 0 1 0 0,0 0-1 0 0,0 0 0 0 0,-1 1 0 0 0,1-1 0 0 0,0 0 0 0 0,0 0 1 0 0,-1 0-1 0 0,1 0 0 0 0,0 0 0 0 0,-1 1 0 0 0,1-1 0 0 0,0 0-8 0 0,-46 19 480 0 0,38-16-480 0 0,1 1 0 0 0,-1-2 0 0 0,0 1 0 0 0,0-1 0 0 0,0 0 0 0 0,-4 0 0 0 0,-30 8 0 0 0,36-8-22 0 0,-1 0 0 0 0,1-1-1 0 0,-1 1 1 0 0,1-2-1 0 0,-3 1 23 0 0,-26 5-673 0 0,34-6 490 0 0,-1 1 0 0 0,1-1 0 0 0,0 0 0 0 0,-1 0 0 0 0,1 0 0 0 0,-1 0 0 0 0,1 0 0 0 0,-1 0 0 0 0,1 0 0 0 0,0 0 0 0 0,-1 0 183 0 0,1-1-1906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01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8288 0 0,'0'0'638'0'0,"2"-12"656"0"0,16-24 2719 0 0,3 1-1070 0 0,12-12-2943 0 0,-23 32 1021 0 0,-4 8-892 0 0,0 0 0 0 0,0 1-1 0 0,0-1 1 0 0,1 1 0 0 0,0 1 0 0 0,0-1 0 0 0,1 1 0 0 0,-1 1 0 0 0,1-1 0 0 0,0 1 0 0 0,0 1 0 0 0,1-1 0 0 0,-1 1-1 0 0,1 1 1 0 0,-1 0 0 0 0,1 0 0 0 0,0 0 0 0 0,0 1 0 0 0,0 1 0 0 0,0-1 0 0 0,0 1 0 0 0,6 2-129 0 0,-8-2 24 0 0,-1 0 0 0 0,1 1 1 0 0,0 0-1 0 0,-1 1 0 0 0,0-1 0 0 0,1 1 1 0 0,-1 0-1 0 0,0 1 0 0 0,0 0 1 0 0,0 0-1 0 0,0 0 0 0 0,0 1 0 0 0,-1-1 1 0 0,5 5-25 0 0,39 37 387 0 0,-27-24-321 0 0,0-1 1 0 0,6 2-67 0 0,-20-16 12 0 0,0 0 0 0 0,1-1 1 0 0,0-1-1 0 0,-1 1 0 0 0,1-1 1 0 0,1-1-1 0 0,-1 0 0 0 0,8 2-12 0 0,-13-5 21 0 0,0 0 0 0 0,1 0 0 0 0,-1 0-1 0 0,0 0 1 0 0,0-1 0 0 0,1 0 0 0 0,-1 0-1 0 0,0 0 1 0 0,0 0 0 0 0,0-1-21 0 0,10-1 64 0 0,-11 1-38 0 0,1 1-1 0 0,0-1 1 0 0,-1 0-1 0 0,1 1 0 0 0,-1-2 1 0 0,1 1-1 0 0,-1 0 1 0 0,1-2-26 0 0,14-8 36 0 0,-12 9-85 0 0,-1-1-1 0 0,-1 0 1 0 0,1 0-1 0 0,0-1 0 0 0,-1 1 1 0 0,0-1-1 0 0,1 0 50 0 0,20-21-1778 0 0,-10 15 663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04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6 11976 0 0,'-20'-5'1226'0'0,"19"5"-1207"0"0,1 0 0 0 0,0 0 0 0 0,-1 0 0 0 0,1 0-1 0 0,-1 0 1 0 0,1 0 0 0 0,0 0 0 0 0,-1 0-1 0 0,1 1 1 0 0,0-1 0 0 0,-1 0 0 0 0,1 0-1 0 0,0 0 1 0 0,-1 1 0 0 0,1-1 0 0 0,0 0 0 0 0,-1 0-1 0 0,1 1 1 0 0,0-1 0 0 0,0 0 0 0 0,-1 0-1 0 0,1 1 1 0 0,0-1 0 0 0,0 0 0 0 0,0 1 0 0 0,-1-1-1 0 0,1 0 1 0 0,0 1 0 0 0,0-1 0 0 0,0 1-1 0 0,0-1 1 0 0,0 0 0 0 0,0 1 0 0 0,0-1 0 0 0,0 0-1 0 0,0 1 1 0 0,0-1 0 0 0,0 1 0 0 0,0-1-1 0 0,0 0 1 0 0,0 1 0 0 0,0-1 0 0 0,0 0-1 0 0,0 1 1 0 0,0-1 0 0 0,1 0 0 0 0,-1 1 0 0 0,0-1-19 0 0,0 2 68 0 0,0 0 0 0 0,0 0 0 0 0,0-1 0 0 0,0 1 0 0 0,0 0 0 0 0,-1 0 0 0 0,1-1 0 0 0,-1 1 1 0 0,1 0-1 0 0,-1-1 0 0 0,0 1 0 0 0,0 1-68 0 0,-5 16 703 0 0,6 1-120 0 0,0-16-419 0 0,1 0 1 0 0,-1-1-1 0 0,0 1 0 0 0,-1 0 1 0 0,1 0-1 0 0,-1 2-164 0 0,0-1 180 0 0,0 0 0 0 0,0 0 0 0 0,0 0 1 0 0,1 0-1 0 0,0 0 0 0 0,0 0 0 0 0,0 0 1 0 0,1 0-1 0 0,1 4-180 0 0,-2-7 38 0 0,0 1 39 0 0,0 0 0 0 0,0 0-1 0 0,0 0 1 0 0,0-1 0 0 0,-1 1 0 0 0,1 0 0 0 0,-1 0 0 0 0,0 0 0 0 0,0 0 0 0 0,0 0-77 0 0,0 0 99 0 0,0 0 0 0 0,0 1 0 0 0,0-1 0 0 0,0 0 1 0 0,1 1-1 0 0,0 1-99 0 0,0 15 411 0 0,1-15-275 0 0,-1 1-1 0 0,0-1 1 0 0,0 1 0 0 0,-1-1 0 0 0,1 1 0 0 0,-1-1 0 0 0,-1 1 0 0 0,1-1 0 0 0,-2 5-136 0 0,1 1 238 0 0,1 4 9 0 0,0-15-234 0 0,1 0 1 0 0,0 1 0 0 0,0-1-1 0 0,0 0 1 0 0,0 1 0 0 0,-1-1-1 0 0,1 0 1 0 0,0 1 0 0 0,0-1-1 0 0,-1 0 1 0 0,1 1-1 0 0,0-1 1 0 0,-1 0 0 0 0,1 0-1 0 0,0 1 1 0 0,-1-1 0 0 0,1 0-1 0 0,0 0 1 0 0,-1 1 0 0 0,1-1-1 0 0,0 0 1 0 0,-1 0-1 0 0,1 0 1 0 0,-1 0 0 0 0,1 0-1 0 0,0 0 1 0 0,-1 0 0 0 0,1 0-1 0 0,-1 0-13 0 0,1 0 13 0 0,1 0 0 0 0,0 0-1 0 0,-1 0 1 0 0,1 0 0 0 0,-1 0-1 0 0,1 0 1 0 0,-1 0 0 0 0,1 0-1 0 0,-1-1 1 0 0,1 1 0 0 0,-1 0-1 0 0,1 0 1 0 0,-1-1 0 0 0,0 1-1 0 0,1 0 1 0 0,-1-1 0 0 0,1 1-1 0 0,-1 0 1 0 0,0-1 0 0 0,1 1-1 0 0,-1-1 1 0 0,0 1 0 0 0,1 0-1 0 0,-1-1 1 0 0,0 1 0 0 0,0-1-1 0 0,1 0-12 0 0,2-16 228 0 0,2 1-74 0 0,-3 13-144 0 0,0 0-9 0 0,1 0 1 0 0,-1 1-1 0 0,0-1 0 0 0,-1 0 1 0 0,1 0-1 0 0,0-1 0 0 0,-1 1 0 0 0,0 0 1 0 0,0 0-1 0 0,0-1 0 0 0,0-1-1 0 0,1 0 0 0 0,0 0 0 0 0,1 0 0 0 0,-1 0 0 0 0,1 0 0 0 0,0 1 0 0 0,0-1 0 0 0,0 1 0 0 0,3-4 0 0 0,17-24 0 0 0,-18 24-66 0 0,0 1-1 0 0,0-1 1 0 0,1 1-1 0 0,1 0 1 0 0,2-3 66 0 0,3-3-74 0 0,-10 12 63 0 0,-1 0 1 0 0,1 0-1 0 0,-1-1 1 0 0,1 1-1 0 0,-1 0 1 0 0,1 0-1 0 0,0 1 1 0 0,-1-1 0 0 0,1 0-1 0 0,0 0 1 0 0,0 1-1 0 0,0-1 1 0 0,-1 1-1 0 0,1 0 1 0 0,0 0-1 0 0,0-1 1 0 0,0 1 0 0 0,0 0-1 0 0,0 1 1 0 0,0-1-1 0 0,-1 0 1 0 0,1 0-1 0 0,1 1 11 0 0,2 0-16 0 0,-1 1 1 0 0,1-1-1 0 0,-1 1 0 0 0,1 0 0 0 0,-1 0 1 0 0,0 0-1 0 0,0 1 0 0 0,2 1 16 0 0,-5-3-4 0 0,0 0-1 0 0,0-1 1 0 0,0 1 0 0 0,0 0 0 0 0,-1 0-1 0 0,1 0 1 0 0,0 0 0 0 0,-1 0 0 0 0,1 0-1 0 0,-1 0 1 0 0,1 1 0 0 0,-1-1 0 0 0,1 0-1 0 0,-1 0 1 0 0,1 1 4 0 0,4 12-27 0 0,1-6 19 0 0,-4-6 4 0 0,0 0-1 0 0,-1 0 0 0 0,1 1 0 0 0,-1-1 0 0 0,0 0 0 0 0,0 0 0 0 0,0 1 0 0 0,0-1 0 0 0,0 1 0 0 0,0-1 0 0 0,-1 1 0 0 0,1-1 0 0 0,-1 2 5 0 0,4 21-3 0 0,-2-20 5 0 0,-1-1 1 0 0,-1 1 0 0 0,1 0-1 0 0,-1 0 1 0 0,1-1-1 0 0,-2 1 1 0 0,1 0 0 0 0,-1 3-3 0 0,-1 2 61 0 0,-2 24 204 0 0,4-33-255 0 0,0 0-1 0 0,0 0 1 0 0,0 0-1 0 0,-1-1 0 0 0,1 1 1 0 0,0 0-1 0 0,0 0 1 0 0,0 0-1 0 0,-1-1 1 0 0,1 1-1 0 0,0 0 0 0 0,0-1 1 0 0,-1 1-1 0 0,1 0 1 0 0,-1-1-1 0 0,1 1 0 0 0,-1 0 1 0 0,0 0-10 0 0,0 0 54 0 0,1 0 0 0 0,-1 0 0 0 0,0 0 0 0 0,1 0 0 0 0,-1 0 0 0 0,0 0 0 0 0,1 0 0 0 0,-1 0 0 0 0,1 1 0 0 0,0-1 0 0 0,-1 0 0 0 0,1 0 0 0 0,0 0 0 0 0,0 1 0 0 0,0-1 0 0 0,0 0 0 0 0,0 1 0 0 0,0 0-54 0 0,0-1 9 0 0,0-1 38 0 0,0 0 45 0 0,18-6 210 0 0,-17 6-291 0 0,0-1 0 0 0,0 0 1 0 0,-1 1-1 0 0,1-1 0 0 0,-1 0 0 0 0,1 1 0 0 0,-1-1 0 0 0,1 0 0 0 0,-1 0 0 0 0,1 0 0 0 0,-1 0 1 0 0,1 1-1 0 0,-1-1 0 0 0,0-1-11 0 0,7-10 116 0 0,5 0-101 0 0,-9 9-15 0 0,0 0 0 0 0,0 1 1 0 0,0-1-1 0 0,-1 0 0 0 0,0 0 0 0 0,1-1 0 0 0,-1 1 0 0 0,0 0 0 0 0,0-1 0 0 0,-1 0 0 0 0,1 1 0 0 0,-1-1 0 0 0,1-1 0 0 0,-1 2 0 0 0,0 1 0 0 0,0 0 0 0 0,0 0 0 0 0,0 0 0 0 0,0 1 0 0 0,1-1 0 0 0,-1 0 0 0 0,0 0 0 0 0,1 1 0 0 0,0-1 0 0 0,-1 0 0 0 0,1 1 0 0 0,0 0 0 0 0,0-1 0 0 0,1 0 0 0 0,15-12 0 0 0,-11 6-12 0 0,1 1 0 0 0,0 0 0 0 0,1 1 0 0 0,-1 0 0 0 0,1 0 0 0 0,1 1 0 0 0,-1 0 0 0 0,1 0 0 0 0,0 1 0 0 0,-1 1 0 0 0,2 0 0 0 0,-1 0 0 0 0,0 1 0 0 0,3-1 12 0 0,-1 4 0 0 0,-11-1 0 0 0,0 1 0 0 0,1-1 0 0 0,-1 1 0 0 0,0 0 0 0 0,0-1 0 0 0,0 1 0 0 0,0 0 0 0 0,0 0 0 0 0,0 0 0 0 0,0 0 0 0 0,0 0 0 0 0,0 0 0 0 0,-1 0 0 0 0,1 0 0 0 0,0 0 0 0 0,0 0 0 0 0,-1 0 0 0 0,1 0 0 0 0,-1 1 0 0 0,1-1 0 0 0,-1 0 0 0 0,0 0 0 0 0,1 1 0 0 0,-1-1 0 0 0,0 0 0 0 0,0 1 0 0 0,0-1 0 0 0,0 0 0 0 0,0 1 0 0 0,0 0 0 0 0,3 18 0 0 0,1 7-3 0 0,-3-23 5 0 0,-1-1 0 0 0,0 1 0 0 0,1-1-1 0 0,-1 1 1 0 0,1-1 0 0 0,0 0 0 0 0,0 1 0 0 0,0-1 0 0 0,1 2-2 0 0,9 17 85 0 0,-10-18-69 0 0,1-1-1 0 0,-1 1 1 0 0,1-1 0 0 0,0 1 0 0 0,0-1-1 0 0,0 0 1 0 0,0 0 0 0 0,1 0-1 0 0,-1 0 1 0 0,2 1-16 0 0,3 2 18 0 0,0 0 0 0 0,0-1 0 0 0,0 1 0 0 0,0-1 0 0 0,1-1 0 0 0,0 0 0 0 0,0 0 0 0 0,0 0 0 0 0,1-1-18 0 0,32 10-1787 0 0,-20-7-6523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0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21967 0 0,'0'-16'480'0'0,"4"2"104"0"0,-1-3 24 0 0,-1 9 8 0 0,-2 2-488 0 0,0 6-128 0 0,17 4 0 0 0,1 0 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0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66 479 15464 0 0,'2'-3'157'0'0,"0"0"0"0"0,0 1 0 0 0,1 0 1 0 0,-1-1-1 0 0,0 1 0 0 0,2-1-157 0 0,3-3 604 0 0,-4 3-389 0 0,-2 3-132 0 0,-1 0 1 0 0,1 1-1 0 0,0-1 0 0 0,-1 0 1 0 0,1 1-1 0 0,0-1 0 0 0,-1 1 1 0 0,1-1-1 0 0,-1 1 0 0 0,1-1 0 0 0,-1 1 1 0 0,1-1-1 0 0,-1 1 0 0 0,0 0 1 0 0,1-1-1 0 0,-1 1 0 0 0,0 0 0 0 0,1-1 1 0 0,-1 1-84 0 0,2 5 171 0 0,-1 1 1 0 0,0-1 0 0 0,0 0 0 0 0,0 0-1 0 0,-1 1 1 0 0,0-1 0 0 0,0 0-1 0 0,-1 1 1 0 0,0 1-172 0 0,-2 14 462 0 0,-2 0 0 0 0,-1 0-462 0 0,-3 16 492 0 0,2-11-144 0 0,-1-1 1 0 0,-10 20-349 0 0,-8 27 252 0 0,18-47-253 0 0,3-11 47 0 0,1-1 0 0 0,0 1-1 0 0,1 3-45 0 0,3-16 12 0 0,0 0 0 0 0,0 1-1 0 0,0-1 1 0 0,0 0-1 0 0,0 1 1 0 0,1-1 0 0 0,-1 0-1 0 0,1 0 1 0 0,0 0 0 0 0,0 1-1 0 0,0 0-11 0 0,-1-3-1 0 0,0 0 0 0 0,0 1 0 0 0,1-1 0 0 0,-1 1 0 0 0,0-1 0 0 0,0 1 0 0 0,0-1 0 0 0,0 0 0 0 0,1 1-1 0 0,-1-1 1 0 0,0 1 0 0 0,1-1 0 0 0,-1 0 0 0 0,0 0 0 0 0,1 1 0 0 0,-1-1 0 0 0,0 0 0 0 0,1 1 0 0 0,-1-1 0 0 0,0 0-1 0 0,1 0 1 0 0,-1 0 0 0 0,1 1 0 0 0,-1-1 0 0 0,0 0 0 0 0,1 0 0 0 0,-1 0 0 0 0,1 0 0 0 0,-1 0 0 0 0,1 0 0 0 0,-1 0-1 0 0,1 0 1 0 0,-1 0 0 0 0,1 0 1 0 0,0 0-27 0 0,1 1-128 0 0,0-1-1 0 0,1 0 1 0 0,-1 1-1 0 0,0-1 1 0 0,1 0 0 0 0,-1 0-1 0 0,0-1 1 0 0,1 1-1 0 0,-1 0 1 0 0,0-1-1 0 0,1 0 1 0 0,-1 1-1 0 0,0-1 1 0 0,0 0-1 0 0,0 0 1 0 0,1 0-1 0 0,-1-1 1 0 0,0 1-1 0 0,0 0 1 0 0,-1-1 0 0 0,2 0 155 0 0,-2 1-106 0 0,11-7-1836 0 0</inkml:trace>
  <inkml:trace contextRef="#ctx0" brushRef="#br0" timeOffset="283.574">368 613 8752 0 0,'0'0'673'0'0,"0"2"-213"0"0,-19 61 6617 0 0,17-53-6768 0 0,0-5-161 0 0,1-1 0 0 0,0 1 0 0 0,0 0-1 0 0,0 0 1 0 0,1-1 0 0 0,-1 2-148 0 0,-5 61 1407 0 0,6-46-1032 0 0,-1-13-230 0 0,1-1 1 0 0,0 0 0 0 0,1 0 0 0 0,-1 1-1 0 0,1-1 1 0 0,1 2-146 0 0,-1-6 59 0 0,-1 0 1 0 0,1 0-1 0 0,0-1 0 0 0,0 1 0 0 0,1 0 0 0 0,-1 0 1 0 0,1-1-1 0 0,-1 1 0 0 0,1-1 0 0 0,0 2-59 0 0,-1-4 13 0 0,0 1-1 0 0,0 0 1 0 0,0 0-1 0 0,0-1 1 0 0,0 1-1 0 0,0-1 1 0 0,0 1-1 0 0,0-1 0 0 0,0 1 1 0 0,1-1-1 0 0,-1 0 1 0 0,0 0-1 0 0,0 1 1 0 0,0-1-1 0 0,0 0 1 0 0,0 0-1 0 0,1 0 0 0 0,-1 0 1 0 0,0 0-1 0 0,0-1 1 0 0,0 1-1 0 0,0 0 1 0 0,1 0-1 0 0,-1-1 1 0 0,0 1-1 0 0,0-1 0 0 0,0 1 1 0 0,0-1-1 0 0,0 0-12 0 0,4-1 42 0 0,0-1 0 0 0,0 0 0 0 0,0 0 0 0 0,-1-1 0 0 0,1 1-1 0 0,-1-1 1 0 0,0 0 0 0 0,0 0 0 0 0,0-1 0 0 0,-1 1 0 0 0,0-1 0 0 0,1 0-1 0 0,-2 0 1 0 0,1 0 0 0 0,0 0 0 0 0,-1 0 0 0 0,1-5-42 0 0,2-6 42 0 0,0-1 1 0 0,-1 0-1 0 0,-1 0 1 0 0,-1-1-1 0 0,0-2-42 0 0,-2 9-53 0 0,0 0 0 0 0,-1 0-1 0 0,0-5 54 0 0,-2-20-356 0 0,3 32 250 0 0,0-1-1 0 0,-1 1 1 0 0,1-1 0 0 0,-1 1-1 0 0,0 0 1 0 0,-1-1-1 0 0,1 1 1 0 0,-1 0-1 0 0,0 0 1 0 0,0 0-1 0 0,0 0 1 0 0,0 0 0 0 0,-1 0-1 0 0,-2-3 107 0 0,2 4-433 0 0,1 1 1 0 0,-1-1-1 0 0,0 0 0 0 0,0 1 0 0 0,0-1 1 0 0,0 1-1 0 0,-1 0 0 0 0,1 0 0 0 0,-1 0 1 0 0,1 1-1 0 0,-1-1 433 0 0,-9-2-5941 0 0</inkml:trace>
  <inkml:trace contextRef="#ctx0" brushRef="#br0" timeOffset="1001.781">1033 250 11056 0 0,'1'-5'1144'0'0,"-1"5"-1026"0"0,0 0 1 0 0,0-1 0 0 0,0 1-1 0 0,0-1 1 0 0,0 1 0 0 0,0-1-1 0 0,0 1 1 0 0,0-1 0 0 0,0 1 0 0 0,0 0-1 0 0,-1-1 1 0 0,1 1 0 0 0,0-1-1 0 0,0 1 1 0 0,0-1 0 0 0,0 1-1 0 0,-1 0 1 0 0,1-1 0 0 0,0 1 0 0 0,0 0-1 0 0,-1-1 1 0 0,1 1 0 0 0,0 0-1 0 0,-1-1 1 0 0,1 1 0 0 0,0 0-1 0 0,-1-1 1 0 0,1 1 0 0 0,0 0-1 0 0,-1 0 1 0 0,1 0 0 0 0,-1-1 0 0 0,1 1-119 0 0,-15-4 3487 0 0,10 4-4073 0 0,-7-2 863 0 0,0 0 0 0 0,0 1-1 0 0,0 1 1 0 0,0 0 0 0 0,-5 1-277 0 0,-10 0 159 0 0,-125 4 226 0 0,3 0-208 0 0,102-7-90 0 0,43 2-34 0 0,1-2 14 0 0,13-10 184 0 0,-4 7-164 0 0,1 1 1 0 0,-1 0-1 0 0,0 0 1 0 0,1 0-1 0 0,3-1-87 0 0,-2 1-89 0 0,1-1 0 0 0,-1 0 0 0 0,4-3 89 0 0,23-16-137 0 0,-23 17 139 0 0,-1-1 1 0 0,1-1-1 0 0,-1 0 0 0 0,-1 0-2 0 0,18-12 0 0 0,-23 18 0 0 0,0-1 0 0 0,0 1 0 0 0,-1-1 0 0 0,1 0 0 0 0,-1 0 0 0 0,2-2 0 0 0,0-1 16 0 0,0 1-1 0 0,0 1 1 0 0,0-1-1 0 0,6-3-15 0 0,7-5 18 0 0,-18 13 1 0 0,1 0 0 0 0,-1 0 0 0 0,1 0 0 0 0,-1 0 0 0 0,1 0 0 0 0,-1 1 0 0 0,1-1 0 0 0,-1 1 0 0 0,1-1 0 0 0,0 1 0 0 0,-1-1 0 0 0,1 1 0 0 0,0 0 0 0 0,0 0 0 0 0,-1 0 0 0 0,1 0 0 0 0,0 0-19 0 0,-1 0 37 0 0,0 0 139 0 0,6 8 54 0 0,-7-6-223 0 0,0 0 0 0 0,0-1 0 0 0,1 1-1 0 0,-1 0 1 0 0,0 0 0 0 0,-1-1 0 0 0,1 1 0 0 0,0 0 0 0 0,0 0 0 0 0,-1-1 0 0 0,1 1 0 0 0,-1 0 0 0 0,0-1 0 0 0,1 1 0 0 0,-2 1-7 0 0,-2 10 40 0 0,0 7-31 0 0,3-11 5 0 0,-1 0-1 0 0,0-1 1 0 0,-1 1 0 0 0,0 2-14 0 0,-4 17 10 0 0,6-24-7 0 0,0 1 1 0 0,0-1-1 0 0,0 1 0 0 0,0-1 0 0 0,-2 2-3 0 0,-5 12 61 0 0,5-13-45 0 0,0 0 1 0 0,1 1 0 0 0,-1 0-1 0 0,1 0 1 0 0,0 0-1 0 0,0 6-16 0 0,-15 79 80 0 0,16-84-72 0 0,1-1 0 0 0,0 0-1 0 0,0 1 1 0 0,0 1-8 0 0,1-2 7 0 0,-1 0-1 0 0,0-1 1 0 0,-1 1 0 0 0,1 0-1 0 0,-1 0-6 0 0,-2 5-11 0 0,2-5-63 0 0,0-1-1 0 0,-1 1 1 0 0,2-1-1 0 0,-1 1 0 0 0,1 0 1 0 0,0-1-1 0 0,0 1 0 0 0,0 1 75 0 0,4 27-2870 0 0,-4-19-4275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8:58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94 10136 0 0,'0'0'777'0'0,"1"-1"-505"0"0,4-3-48 0 0,-4 3 776 0 0,-1 1 333 0 0,0 0 62 0 0,0 2-140 0 0,9 23-121 0 0,-4-14-637 0 0,-2-1 1 0 0,0 1-1 0 0,1 5-497 0 0,2 29 2121 0 0,-3 0 1 0 0,-2 38-2122 0 0,-4 133 1242 0 0,2-192-1253 0 0,1-13 60 0 0,-1 1 0 0 0,2-1 0 0 0,-1 1 0 0 0,2-1 0 0 0,-1 1 0 0 0,3 5-49 0 0,-1-9 53 0 0,-3-6-15 0 0,0-2-113 0 0,0 0-48 0 0,0 0-6 0 0,0-26-3376 0 0,0 14-1695 0 0,0-4-1637 0 0</inkml:trace>
  <inkml:trace contextRef="#ctx0" brushRef="#br0" timeOffset="294.007">61 167 8952 0 0,'6'-10'323'0'0,"0"1"0"0"0,0 1 0 0 0,1-1 0 0 0,1 1-1 0 0,-1 1 1 0 0,5-4-323 0 0,-9 9 225 0 0,0 0-1 0 0,0 0 1 0 0,1 0 0 0 0,-1 0-1 0 0,1 0 1 0 0,-1 1-1 0 0,1 0 1 0 0,-1 0-1 0 0,1 0 1 0 0,0 0-1 0 0,0 0 1 0 0,-1 1-1 0 0,1-1 1 0 0,0 1-1 0 0,0 0 1 0 0,0 0-1 0 0,0 1 1 0 0,-1-1 0 0 0,5 2-225 0 0,12 2 759 0 0,0 2 0 0 0,0 0 1 0 0,12 6-760 0 0,-25-9 133 0 0,0 0 1 0 0,0 1-1 0 0,0 0 1 0 0,-1 0 0 0 0,1 1-1 0 0,-1 0 1 0 0,0 0 0 0 0,-1 1-1 0 0,1-1 1 0 0,-1 1-1 0 0,2 3-133 0 0,7 13 259 0 0,-11-15-132 0 0,1-1 0 0 0,0 1 0 0 0,0-1 1 0 0,1 0-1 0 0,0 0 0 0 0,0 0 0 0 0,0-1 0 0 0,4 3-127 0 0,-6-6 73 0 0,0 0 0 0 0,-1 1 0 0 0,0-1 0 0 0,1 0 0 0 0,-1 1 0 0 0,0 0 0 0 0,0-1 0 0 0,0 1 0 0 0,-1 0 0 0 0,1 0 0 0 0,-1 0 0 0 0,1 0 0 0 0,-1 0 0 0 0,0 0 0 0 0,0 0 0 0 0,-1 1 0 0 0,1-1 0 0 0,-1 0 0 0 0,1 0 0 0 0,-1 1 0 0 0,0-1 0 0 0,0 0 0 0 0,-1 2-73 0 0,1-1 41 0 0,-1 0 1 0 0,0 1 0 0 0,0-2-1 0 0,0 1 1 0 0,-1 0-1 0 0,1 0 1 0 0,-1 0-1 0 0,0 0 1 0 0,0-1-1 0 0,0 1 1 0 0,-1-1 0 0 0,1 0-1 0 0,-1 0 1 0 0,0 0-1 0 0,1 0 1 0 0,-1 0-1 0 0,-1 0 1 0 0,-1 1-42 0 0,-11 6 90 0 0,-1 0 0 0 0,-1 0 0 0 0,0-2 0 0 0,0 0 0 0 0,-1-1 1 0 0,1-1-1 0 0,-19 3-90 0 0,23-6 16 0 0,0 0 0 0 0,0-2 1 0 0,-1 0-1 0 0,1 0 0 0 0,-14-2-16 0 0,20 0-327 0 0,0 0 1 0 0,-1 0-1 0 0,1-1 0 0 0,0 0 0 0 0,-1 0 0 0 0,1-1 0 0 0,0 0 1 0 0,1-1-1 0 0,-1 0 0 0 0,-3-2 327 0 0,0-3-2353 0 0,4-2-4224 0 0</inkml:trace>
  <inkml:trace contextRef="#ctx0" brushRef="#br0" timeOffset="641.905">579 169 16959 0 0,'-2'1'778'0'0,"-14"10"-183"0"0,1 0 0 0 0,-9 10-595 0 0,7-6 132 0 0,0-1 0 0 0,-2 0-132 0 0,-96 71 1394 0 0,112-82-1233 0 0,-1 0 0 0 0,1 0 0 0 0,0 0 0 0 0,0 1 0 0 0,0-1 0 0 0,-2 5-161 0 0,5-8 6 0 0,0 0 0 0 0,0 0 0 0 0,0 1-1 0 0,0-1 1 0 0,-1 0 0 0 0,1 1 0 0 0,0-1-1 0 0,0 0 1 0 0,0 1 0 0 0,1-1 0 0 0,-1 0-1 0 0,0 1 1 0 0,0-1 0 0 0,0 0-1 0 0,0 0 1 0 0,0 1 0 0 0,0-1 0 0 0,0 0-1 0 0,0 1 1 0 0,1-1 0 0 0,-1 0 0 0 0,0 0-1 0 0,0 1 1 0 0,0-1 0 0 0,1 0 0 0 0,-1 0-1 0 0,0 1 1 0 0,0-1 0 0 0,0 0 0 0 0,1 0-1 0 0,-1 0 1 0 0,0 0 0 0 0,1 1 0 0 0,-1-1-1 0 0,0 0 1 0 0,0 0 0 0 0,1 0 0 0 0,-1 0-1 0 0,0 0 1 0 0,1 0 0 0 0,-1 0-6 0 0,12 3 80 0 0,-5-4-58 0 0,0 1-1 0 0,-1-1 1 0 0,1 0-1 0 0,-1-1 1 0 0,0 1-1 0 0,1-1 1 0 0,-1-1-1 0 0,0 1 1 0 0,0-1-1 0 0,0 0 1 0 0,0-1-1 0 0,-1 1 1 0 0,0-1-1 0 0,4-3-21 0 0,9-8-179 0 0,-2-2-1 0 0,0 0 1 0 0,7-10 179 0 0,-8 10-131 0 0,-11 13 86 0 0,0 0-1 0 0,0 0 1 0 0,0 0-1 0 0,0 0 1 0 0,1 1-1 0 0,-1 0 1 0 0,5-2 45 0 0,-4 1-26 0 0,-3 5 20 0 0,-1 0 0 0 0,1 0-1 0 0,-1 1 1 0 0,0-1 0 0 0,1 1 0 0 0,-1-1-1 0 0,0 1 1 0 0,1 1 6 0 0,-1-2 1 0 0,1 2 18 0 0,0 1 0 0 0,0-1 1 0 0,-1 1-1 0 0,0 0 0 0 0,1 0 0 0 0,-1 0 1 0 0,0-1-1 0 0,-1 1 0 0 0,1 0 0 0 0,-1 0 1 0 0,0 0-1 0 0,0 0 0 0 0,0 1-19 0 0,0 1 136 0 0,1 0-1 0 0,-1 0 1 0 0,1 0-1 0 0,0 0 1 0 0,2 5-136 0 0,0-3 42 0 0,0 0-1 0 0,0-1 1 0 0,1 1-1 0 0,0-1 1 0 0,0 0 0 0 0,1 0-1 0 0,0 0 1 0 0,0 0-42 0 0,-3-5 11 0 0,0 0 0 0 0,0 0 0 0 0,1 0 0 0 0,-1 0 0 0 0,0-1 0 0 0,1 1 0 0 0,-1-1 0 0 0,1 1 0 0 0,0-1 0 0 0,0 0 0 0 0,-1 0 0 0 0,1 0 0 0 0,0 0 0 0 0,0-1 0 0 0,0 1 0 0 0,0-1 0 0 0,0 0 0 0 0,0 0 0 0 0,0 0 0 0 0,0 0 0 0 0,-1 0 0 0 0,1 0 0 0 0,0-1 0 0 0,3 0-11 0 0,-1-1-47 0 0,1 1-113 0 0,-1 0-1 0 0,0 0 1 0 0,0-1 0 0 0,0 0 0 0 0,0 0-1 0 0,-1 0 1 0 0,1 0 0 0 0,0-1 160 0 0,7-8-1495 0 0</inkml:trace>
  <inkml:trace contextRef="#ctx0" brushRef="#br0" timeOffset="926.898">937 19 10136 0 0,'0'0'777'0'0,"3"7"-269"0"0,10 53 5340 0 0,-4-8-5226 0 0,-5-35-184 0 0,-1 1 0 0 0,-1-1 0 0 0,0 15-438 0 0,0-16 277 0 0,-1 10 110 0 0,-1 0 0 0 0,-2 0 0 0 0,0-1 0 0 0,-2 2-387 0 0,3-20 55 0 0,-1 1-1 0 0,0-1 1 0 0,-1 0 0 0 0,1 0-1 0 0,-1 0 1 0 0,-1 0 0 0 0,0-1-1 0 0,1 1 1 0 0,-4 2-55 0 0,-2 0-724 0 0,0-3-299 0 0</inkml:trace>
  <inkml:trace contextRef="#ctx0" brushRef="#br0" timeOffset="1360.642">888 135 8288 0 0,'43'-5'1452'0'0,"1"2"1"0"0,18 1-1453 0 0,26-1 1711 0 0,-42 0-924 0 0,14-1 1295 0 0,30-6-2082 0 0,-84 9 25 0 0,49-11 360 0 0,-50 10-450 0 0,0 1 0 0 0,0-1 0 0 0,0-1 0 0 0,0 1 0 0 0,0-1 0 0 0,-1 0 0 0 0,1 0 0 0 0,-1 0 0 0 0,1-1 65 0 0,-4 3-144 0 0,0 0 1 0 0,0 0-1 0 0,0 0 0 0 0,0-1 0 0 0,0 1 0 0 0,0 0 0 0 0,0 0 1 0 0,0-1-1 0 0,-1 1 0 0 0,1-1 0 0 0,0 1 0 0 0,-1 0 0 0 0,1-1 1 0 0,-1 1-1 0 0,0-1 0 0 0,1 1 0 0 0,-1-1 0 0 0,0 0 0 0 0,0 1 1 0 0,0-1-1 0 0,0 1 0 0 0,0-1 0 0 0,-1 1 0 0 0,1-1 144 0 0,-1 0-170 0 0,1-1-1 0 0,-1 1 0 0 0,0 0 1 0 0,0 0-1 0 0,0 0 0 0 0,-1-1 1 0 0,1 1-1 0 0,0 1 0 0 0,-1-1 1 0 0,1 0-1 0 0,-1 0 0 0 0,0 0 1 0 0,0 1-1 0 0,0-1 171 0 0,1 1 283 0 0,-10 2 2206 0 0,9 2-2330 0 0,0-1-1 0 0,-1 0 1 0 0,1 1 0 0 0,1-1-1 0 0,-1 1 1 0 0,0 0 0 0 0,1 0-1 0 0,-1 0 1 0 0,1 0 0 0 0,0 0-1 0 0,0 0 1 0 0,0 0 0 0 0,0 0 0 0 0,1 0-1 0 0,-1 0 1 0 0,1 1-159 0 0,-7 24 500 0 0,3-15-251 0 0,0 1 1 0 0,1-1 0 0 0,0 1 0 0 0,1 2-250 0 0,-3 19 400 0 0,-7 33 1458 0 0,-1 39-1858 0 0,13-97 265 0 0,1 1 0 0 0,-1-1 0 0 0,2 0 0 0 0,-1 0-1 0 0,1 0 1 0 0,1 0 0 0 0,0 1-265 0 0,-3-10 68 0 0,1 0-1 0 0,-1 0 0 0 0,0 0 1 0 0,0-1-1 0 0,1 1 1 0 0,-1 0-1 0 0,0 0 0 0 0,1-1 1 0 0,-1 1-1 0 0,1 0 0 0 0,-1-1 1 0 0,1 1-1 0 0,-1 0 1 0 0,1-1-1 0 0,0 1 0 0 0,-1-1 1 0 0,1 1-1 0 0,-1-1 0 0 0,1 1-66 0 0,0-1 25 0 0,-1 0 1 0 0,1 0 0 0 0,0 0-1 0 0,-1 0 1 0 0,1 0 0 0 0,-1 0 0 0 0,1 0-1 0 0,-1 0 1 0 0,1 0 0 0 0,0 0-1 0 0,-1 0 1 0 0,1 0 0 0 0,-1 0 0 0 0,1 0-1 0 0,-1-1 1 0 0,1 1 0 0 0,-1 0 0 0 0,1-1-1 0 0,-1 1 1 0 0,1 0 0 0 0,-1-1-27 0 0,4-2 41 0 0,0-1 0 0 0,0 0 0 0 0,0 0 1 0 0,-1 0-1 0 0,3-3-41 0 0,1-3 216 0 0,-1 4-169 0 0,-2 0 0 0 0,1 0 0 0 0,3-8-47 0 0,-5 8-83 0 0,1 0-1 0 0,0 0 1 0 0,1 0 0 0 0,3-3 83 0 0,11-12-327 0 0,-14 15 194 0 0,0 0 1 0 0,0 0 0 0 0,1 1 0 0 0,0 0-1 0 0,0 1 1 0 0,0-1 0 0 0,4-2 132 0 0,-5 4-66 0 0,-4 2 54 0 0,0 0 0 0 0,0 0 0 0 0,0 1 0 0 0,0-1 0 0 0,0 0 0 0 0,0 1 0 0 0,0-1 0 0 0,0 1 0 0 0,0 0 0 0 0,1-1 0 0 0,-1 1 0 0 0,0 0 0 0 0,0 0 0 0 0,0 0 0 0 0,0-1 1 0 0,1 1-1 0 0,-1 0 0 0 0,0 1 0 0 0,0-1 0 0 0,0 0 12 0 0,2 0-4 0 0,-1 0 0 0 0,0 1 1 0 0,0-1-1 0 0,0 1 0 0 0,0-1 1 0 0,0 1-1 0 0,0 0 0 0 0,0-1 1 0 0,-1 1-1 0 0,1 0 0 0 0,0 0 1 0 0,0 1-1 0 0,-1-1 0 0 0,1 0 1 0 0,0 1-1 0 0,-1-1 0 0 0,0 0 0 0 0,1 1 1 0 0,-1 0-1 0 0,0-1 0 0 0,1 1 1 0 0,-1 0-1 0 0,0 0 0 0 0,-1 0 1 0 0,2 0 3 0 0,1 5-9 0 0,-1 0 1 0 0,1 0-1 0 0,-1 0 1 0 0,-1 0-1 0 0,1 1 1 0 0,0 5 8 0 0,12 67 219 0 0,-11-65 31 0 0,0 1 0 0 0,-1 1 0 0 0,-1 10-250 0 0,-1-22-194 0 0,1 0 1 0 0,0 0-1 0 0,0 0 0 0 0,0 0 0 0 0,2 4 194 0 0,-3-7-875 0 0</inkml:trace>
  <inkml:trace contextRef="#ctx0" brushRef="#br0" timeOffset="2376.788">622 297 11720 0 0,'0'0'264'0'0,"-13"-6"642"0"0,-35 0 280 0 0,46 7-953 0 0,0 0 0 0 0,0 0 0 0 0,0 0 0 0 0,0 0 0 0 0,0 0 1 0 0,0 1-1 0 0,0-1 0 0 0,0 1-233 0 0,-2 1 331 0 0,-1 0-102 0 0,0 0 1 0 0,1 1 0 0 0,-1 0-1 0 0,1 0 1 0 0,0 0 0 0 0,0 0 0 0 0,1 1-1 0 0,-1 0 1 0 0,1-1 0 0 0,0 1 0 0 0,1 0-1 0 0,-1 1 1 0 0,-1 3-230 0 0,1 0 160 0 0,0 0-1 0 0,0 0 1 0 0,1 0 0 0 0,0 1-1 0 0,0-1 1 0 0,1 1-1 0 0,0 7-159 0 0,1-13 24 0 0,0 0 1 0 0,1 0-1 0 0,-1 0 0 0 0,1 0 0 0 0,0 0 0 0 0,0-1 0 0 0,0 1 0 0 0,0 0 0 0 0,1-1 0 0 0,0 2-24 0 0,-1-4 16 0 0,-1 1-1 0 0,1-1 0 0 0,0 0 0 0 0,0 1 1 0 0,0-1-1 0 0,0 0 0 0 0,1 0 0 0 0,-1 0 0 0 0,0 1 1 0 0,0-1-1 0 0,1 0 0 0 0,-1-1 0 0 0,1 1 1 0 0,-1 0-1 0 0,1 0 0 0 0,-1-1 0 0 0,1 1 1 0 0,-1 0-1 0 0,1-1 0 0 0,0 0 0 0 0,-1 1 1 0 0,1-1-1 0 0,-1 0 0 0 0,2 0-15 0 0,4 0 52 0 0,0-1-1 0 0,0 0 1 0 0,0-1-1 0 0,0 1 1 0 0,0-1 0 0 0,-1 0-1 0 0,1-1 1 0 0,-1 0-1 0 0,1 0 1 0 0,-1 0 0 0 0,0-1-1 0 0,0 0 1 0 0,-1 0-1 0 0,1 0 1 0 0,-1-1 0 0 0,0 0-1 0 0,4-4-51 0 0,2-4 24 0 0,-1 0-1 0 0,0 0 1 0 0,-1-1-1 0 0,0-1 0 0 0,-1 1 1 0 0,-1-1-1 0 0,0-1-23 0 0,-4 6 1 0 0,-3 9-7 0 0,0 0 0 0 0,0 0-1 0 0,0 1 1 0 0,0-1 0 0 0,1 0-1 0 0,-1 0 1 0 0,0 0 0 0 0,1 0-1 0 0,-1 1 1 0 0,0-1 0 0 0,1 0-1 0 0,-1 0 1 0 0,1 0 0 0 0,0 1-1 0 0,-1-1 1 0 0,1 0 0 0 0,-1 1 6 0 0,1-1-54 0 0,5 15-90 0 0,4 12 72 0 0,-8-19 82 0 0,1 1 1 0 0,0 0 0 0 0,1-1 0 0 0,0 1 0 0 0,4 5-11 0 0,10 7 53 0 0,-13-15-16 0 0,-1 0 1 0 0,0 0-1 0 0,1 1 0 0 0,0 1-37 0 0,-3-3 5 0 0,1-1-1 0 0,0-1 1 0 0,0 1-1 0 0,0 0 1 0 0,0-1-1 0 0,1 1 1 0 0,-1-1-1 0 0,1 0 1 0 0,-1 0-1 0 0,1 0-4 0 0,18 11-857 0 0,-11-5 285 0 0,-1-2-4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2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12 12840 0 0,'-7'-2'1164'0'0,"4"1"-1058"0"0,-1 0 0 0 0,1 0 0 0 0,-1 0 0 0 0,1 1 0 0 0,-1 0 1 0 0,1-1-1 0 0,-1 1 0 0 0,1 1 0 0 0,-1-1 0 0 0,1 0 0 0 0,0 1 0 0 0,-1-1 1 0 0,1 1-1 0 0,-1 0 0 0 0,1 0 0 0 0,0 1 0 0 0,0-1 0 0 0,-1 1 1 0 0,1 0-1 0 0,0-1 0 0 0,0 1 0 0 0,1 1-106 0 0,-4 1 324 0 0,0 1 1 0 0,1 0-1 0 0,0 0 1 0 0,0 0-1 0 0,1 1 1 0 0,0 0-1 0 0,0 0 1 0 0,0 0-1 0 0,0 0 0 0 0,0 4-324 0 0,0-3 165 0 0,2 1-1 0 0,-1-1 0 0 0,1 0 1 0 0,0 1-1 0 0,1-1 1 0 0,-1 1-1 0 0,2 0 0 0 0,-1-1 1 0 0,1 1-1 0 0,0 0 0 0 0,0 0 1 0 0,1-1-1 0 0,0 1 0 0 0,1-1 1 0 0,2 7-165 0 0,-3-11 30 0 0,1 0 0 0 0,-1 0 1 0 0,1 0-1 0 0,0 0 0 0 0,0-1 0 0 0,1 1 1 0 0,-1-1-1 0 0,1 0 0 0 0,-1 1 0 0 0,1-1 1 0 0,-1 0-1 0 0,1-1 0 0 0,0 1 1 0 0,0 0-1 0 0,0-1 0 0 0,0 1 0 0 0,0-1 1 0 0,0 0-1 0 0,1 0 0 0 0,-1-1 1 0 0,0 1-1 0 0,1 0 0 0 0,-1-1 0 0 0,0 0 1 0 0,1 0-1 0 0,2 0-30 0 0,1 0 73 0 0,-1-1 1 0 0,1 0-1 0 0,-1 0 1 0 0,0 0-1 0 0,1 0 1 0 0,-1-1-1 0 0,0 0 1 0 0,0-1-1 0 0,0 1 1 0 0,0-1-1 0 0,0 0 1 0 0,-1-1-1 0 0,3-1-73 0 0,7-7 187 0 0,-9 8-168 0 0,0-1 0 0 0,0 0 0 0 0,0 0 0 0 0,-1-1 0 0 0,1 1 0 0 0,-1-1 0 0 0,3-6-19 0 0,-4 6 23 0 0,-1 0 0 0 0,-1 0 0 0 0,1 0 0 0 0,-1 0 0 0 0,0-1 1 0 0,0 1-1 0 0,-1-1 0 0 0,0 1 0 0 0,0-1 0 0 0,0 1 0 0 0,-1-4-23 0 0,0 6-3 0 0,0 0 0 0 0,-1 0 0 0 0,1 0 0 0 0,-1 0 1 0 0,0 1-1 0 0,0-1 0 0 0,0 0 0 0 0,-1 0 0 0 0,1 1 1 0 0,-1-1-1 0 0,0 1 0 0 0,0-1 0 0 0,0 1 0 0 0,0 0 1 0 0,-1 0-1 0 0,1 0 0 0 0,-1 0 0 0 0,0 0 0 0 0,-3-2 3 0 0,4 3-23 0 0,-1 0-1 0 0,0 0 0 0 0,0 1 1 0 0,0-1-1 0 0,0 1 0 0 0,0-1 1 0 0,0 1-1 0 0,-1 0 1 0 0,1 0-1 0 0,0 0 0 0 0,-1 1 1 0 0,1-1-1 0 0,0 1 0 0 0,-1 0 1 0 0,1 0-1 0 0,0 0 1 0 0,-1 0-1 0 0,-1 1 24 0 0,-1 1-615 0 0,-14 7 86 0 0,9 2-6597 0 0,7-3 398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2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0 219 11056 0 0,'0'0'852'0'0,"0"0"-318"0"0,0 0 753 0 0,0 0 385 0 0,0 0 78 0 0,0 0-163 0 0,0 0-728 0 0,0 0-321 0 0,0 0-67 0 0,0 0-31 0 0,0 0-73 0 0,0 0-30 0 0,0 0-8 0 0,6 15 63 0 0,-3-3 199 0 0,-1-5-1665 0 0,0 0-4820 0 0,0-3-1016 0 0</inkml:trace>
  <inkml:trace contextRef="#ctx0" brushRef="#br0" timeOffset="299.718">459 45 14832 0 0,'0'0'678'0'0,"0"0"-14"0"0,-11-5-321 0 0,7 5-138 0 0,0 0 0 0 0,0 0 0 0 0,0 0 0 0 0,1 1 0 0 0,-1 0 0 0 0,0 0 0 0 0,0 0 0 0 0,0 0 0 0 0,0 1-205 0 0,-38 15 1056 0 0,30-11-875 0 0,-115 58 1631 0 0,120-60-1714 0 0,0 1-1 0 0,0 0 0 0 0,0 1 1 0 0,1 0-1 0 0,-1 1-97 0 0,-11 10 204 0 0,16-15-187 0 0,1-1-1 0 0,-1 1 1 0 0,1 0-1 0 0,0 0 1 0 0,0 0 0 0 0,0 0-1 0 0,0 0 1 0 0,0 0-1 0 0,0 0 1 0 0,1 0 0 0 0,-1 2-17 0 0,-2 5 6 0 0,4-7 53 0 0,5 2 9 0 0,-3-2-44 0 0,0 0-1 0 0,0-1 1 0 0,0 1 0 0 0,0-1-1 0 0,1 0 1 0 0,-1 0 0 0 0,0 0-1 0 0,1-1 1 0 0,-1 1 0 0 0,1-1-1 0 0,-1 1 1 0 0,1-1-1 0 0,-1 0 1 0 0,2-1-24 0 0,4 0 40 0 0,-1-1-1 0 0,0 0 0 0 0,1 0 1 0 0,-1-1-1 0 0,0 0-39 0 0,-3 0 14 0 0,0 1 0 0 0,0-1 0 0 0,0 1 0 0 0,-1-2 0 0 0,3 0-14 0 0,13-10 59 0 0,6-5 19 0 0,-20 14-61 0 0,0 0 1 0 0,1 0-1 0 0,0 1 1 0 0,2-2-18 0 0,-7 5-6 0 0,0 1 0 0 0,1-1 0 0 0,-1 0 0 0 0,0 0 0 0 0,0 1 0 0 0,0-1 0 0 0,1 1 0 0 0,-1 0 0 0 0,0 0 0 0 0,0-1 1 0 0,1 2-1 0 0,-1-1 0 0 0,0 0 0 0 0,1 0 0 0 0,-1 1 0 0 0,0-1 0 0 0,1 1 6 0 0,-2 1-20 0 0,1-1 1 0 0,-1 1 0 0 0,0 0-1 0 0,0-1 1 0 0,1 1-1 0 0,-1 0 1 0 0,-1 0-1 0 0,2 1 20 0 0,-1 0-7 0 0,0-2 7 0 0,0 0 0 0 0,-1 1 0 0 0,1-1 0 0 0,-1 1 0 0 0,1-1 0 0 0,-1 1 0 0 0,1-1 0 0 0,-1 1 0 0 0,0-1 0 0 0,0 1 0 0 0,0-1 0 0 0,0 1 0 0 0,3 13 0 0 0,-3-10-7 0 0,1 0 0 0 0,0-1-1 0 0,-1 1 1 0 0,0-1 0 0 0,0 1-1 0 0,-1 0 1 0 0,1-1 0 0 0,-1 1 0 0 0,0 0 7 0 0,-2 22 12 0 0,3-2 26 0 0,1 38-19 0 0,0-56-22 0 0,-1 0 1 0 0,2 0-1 0 0,-1 0 0 0 0,1 0 0 0 0,0 0 0 0 0,1 0 0 0 0,1 3 3 0 0,-3-9-4 0 0,0 1-1 0 0,0 0 0 0 0,0-1 1 0 0,0 1-1 0 0,0-1 0 0 0,0 1 1 0 0,0-1-1 0 0,0 1 0 0 0,1-1 1 0 0,-1 0-1 0 0,1 0 0 0 0,-1 0 1 0 0,1 0-1 0 0,-1 0 1 0 0,1 0-1 0 0,1 1 5 0 0,12 0-1609 0 0,4-4-4461 0 0,-4-1-472 0 0</inkml:trace>
  <inkml:trace contextRef="#ctx0" brushRef="#br0" timeOffset="694.786">880 75 13328 0 0,'-7'-12'1206'0'0,"7"11"-1121"0"0,0 0-1 0 0,-1 0 1 0 0,1 0-1 0 0,0 0 1 0 0,-1 0-1 0 0,1 0 1 0 0,-1 0-1 0 0,1 0 1 0 0,-1 0-1 0 0,1 0 1 0 0,-1 0-1 0 0,0 0 1 0 0,1 1-1 0 0,-1-1 1 0 0,0 0-1 0 0,0 1 1 0 0,0-1-1 0 0,1 0 1 0 0,-1 1-1 0 0,0-1 1 0 0,0 1 0 0 0,0-1-1 0 0,0 1 1 0 0,0 0-1 0 0,0-1 1 0 0,0 1-1 0 0,0 0 1 0 0,0 0-1 0 0,0 0 1 0 0,0 0-1 0 0,0 0 1 0 0,0 0-1 0 0,0 0 1 0 0,0 0-1 0 0,0 0 1 0 0,0 0-1 0 0,0 0 1 0 0,0 1-1 0 0,0-1 1 0 0,0 0-1 0 0,-1 1-84 0 0,-6 1 358 0 0,-1 0-63 0 0,1 0 0 0 0,0 1 0 0 0,-1 0 0 0 0,1 0 0 0 0,1 1 0 0 0,-5 2-295 0 0,-4 5 237 0 0,1 2 0 0 0,-1-1 0 0 0,-7 11-237 0 0,0-2 287 0 0,17-14-150 0 0,0 0 1 0 0,1 0 0 0 0,0 0 0 0 0,1 0-1 0 0,-1 1 1 0 0,1 0 0 0 0,1 0-138 0 0,0-4-42 0 0,3-4 44 0 0,0 1-1 0 0,0-1 1 0 0,0 0-1 0 0,0 0 1 0 0,0 1-1 0 0,0-1 1 0 0,0 0-1 0 0,0 0 0 0 0,0 0 1 0 0,0 1-1 0 0,0-1 1 0 0,0 0-1 0 0,0 0 1 0 0,0 0-1 0 0,0 1 1 0 0,0-1-1 0 0,0 0 1 0 0,1 0-1 0 0,-1 0 1 0 0,0 1-1 0 0,0-1 0 0 0,0 0 1 0 0,0 0-1 0 0,0 0 1 0 0,0 0-1 0 0,1 1 1 0 0,-1-1-1 0 0,0 0 1 0 0,0 0-1 0 0,0 0 1 0 0,0 0-1 0 0,1 0 0 0 0,-1 1 1 0 0,0-1-1 0 0,0 0 1 0 0,0 0-1 0 0,0 0 1 0 0,1 0-1 0 0,-1 0 1 0 0,0 0-1 0 0,0 0 1 0 0,1 0-1 0 0,-1 0 1 0 0,0 0-1 0 0,0 0 0 0 0,0 0 1 0 0,1 0-1 0 0,-1 0 1 0 0,0 0-1 0 0,0 0 1 0 0,0 0-1 0 0,1 0 1 0 0,-1 0-2 0 0,12-2 90 0 0,-6 0-54 0 0,-1-1 0 0 0,0 1 0 0 0,1-2 0 0 0,-1 1-1 0 0,0-1 1 0 0,0 1 0 0 0,-1-1 0 0 0,1-1 0 0 0,-1 1-1 0 0,2-3-35 0 0,-2 2-20 0 0,0 1 0 0 0,0 0 0 0 0,1 0 0 0 0,-1 0 0 0 0,1 1 0 0 0,0 0 0 0 0,-1-1 0 0 0,2 2 0 0 0,-1-1 0 0 0,2-1 20 0 0,-5 4-9 0 0,-1-1 1 0 0,0 1 0 0 0,1 0 0 0 0,-1-1 0 0 0,0 1 0 0 0,1 0-1 0 0,-1 0 1 0 0,0 0 0 0 0,1 0 0 0 0,-1 0 0 0 0,0 0 0 0 0,1 0 0 0 0,-1 0-1 0 0,0 1 1 0 0,1-1 0 0 0,-1 0 0 0 0,0 1 0 0 0,0-1 0 0 0,1 1-1 0 0,-1 0 1 0 0,0-1 0 0 0,0 1 0 0 0,1 0 8 0 0,0 1-17 0 0,0 0 0 0 0,-1 0 0 0 0,1 1 0 0 0,-1-1 1 0 0,1 0-1 0 0,-1 0 0 0 0,0 1 0 0 0,0-1 0 0 0,0 1 0 0 0,0-1 0 0 0,0 2 17 0 0,7 17-17 0 0,-6-16 18 0 0,0 1-1 0 0,0 0 0 0 0,0-1 0 0 0,0 1 0 0 0,-1 0 0 0 0,0 2 0 0 0,2 16 1 0 0,-2-15 2 0 0,0 1 1 0 0,-1 0-1 0 0,0-1 1 0 0,-1 10-4 0 0,1-11 23 0 0,0-1 1 0 0,1 1-1 0 0,0 0 1 0 0,0-1-1 0 0,0 1 0 0 0,1-1 1 0 0,1 1-24 0 0,1 9 69 0 0,-3-12-30 0 0,0 1-1 0 0,1-1 0 0 0,0 0 1 0 0,0 0-1 0 0,0 0 1 0 0,0 0-1 0 0,1 0 0 0 0,0 0 1 0 0,1 0-39 0 0,-3-3-173 0 0,1 0 1 0 0,-1-1 0 0 0,1 1-1 0 0,0 0 1 0 0,0-1 0 0 0,0 1 0 0 0,-1-1-1 0 0,1 0 1 0 0,0 0 0 0 0,1 0-1 0 0,-1 0 1 0 0,0 0 0 0 0,0 0-1 0 0,0 0 1 0 0,1-1 0 0 0,-1 1 0 0 0,0-1-1 0 0,1 0 1 0 0,-1 1 0 0 0,0-1-1 0 0,1 0 1 0 0,1-1 172 0 0,9 1-6890 0 0</inkml:trace>
  <inkml:trace contextRef="#ctx0" brushRef="#br0" timeOffset="1153.027">1372 18 3224 0 0,'-10'-12'288'0'0,"9"11"210"0"0,0 1-1 0 0,-1-1 1 0 0,1 0 0 0 0,0 1 0 0 0,0-1-1 0 0,-1 1 1 0 0,1-1 0 0 0,0 1-1 0 0,-1 0 1 0 0,1 0 0 0 0,0-1 0 0 0,-1 1-1 0 0,1 0 1 0 0,0 0 0 0 0,-1 0 0 0 0,1 0-1 0 0,0 1 1 0 0,-1-1 0 0 0,1 0-1 0 0,0 1 1 0 0,-1-1-498 0 0,-30 12 5444 0 0,22-8-5575 0 0,-15 6 599 0 0,1 0 1 0 0,1 2-1 0 0,-1 1 0 0 0,2 1 1 0 0,0 0-1 0 0,-19 18-468 0 0,35-27 96 0 0,0 1-1 0 0,0 0 0 0 0,1 0 0 0 0,0 0 1 0 0,0 1-1 0 0,0 0 0 0 0,-2 6-95 0 0,6-12 60 0 0,1-1 32 0 0,6 0-64 0 0,0-1 0 0 0,-1-1 0 0 0,1 1 0 0 0,0-1 0 0 0,-1 0-1 0 0,0 0 1 0 0,1 0 0 0 0,-1-1 0 0 0,0 1 0 0 0,0-2 0 0 0,0 1 0 0 0,-1 0 0 0 0,2-2-28 0 0,25-15-140 0 0,-2 2 29 0 0,-25 15 90 0 0,0 0 1 0 0,0 0-1 0 0,1 0 0 0 0,-1 0 0 0 0,1 1 0 0 0,0 0 0 0 0,0 0 1 0 0,0 0-1 0 0,0 0 0 0 0,0 1 0 0 0,0 0 0 0 0,1 0 0 0 0,0 0 21 0 0,-6 1 0 0 0,1 0 0 0 0,-1 0-1 0 0,1 0 1 0 0,-1 0 0 0 0,1 0-1 0 0,-1 0 1 0 0,1 1 0 0 0,-1-1-1 0 0,1 0 1 0 0,-1 0 0 0 0,1 0 0 0 0,-1 1-1 0 0,1-1 1 0 0,-1 0 0 0 0,0 0-1 0 0,1 1 1 0 0,-1-1 0 0 0,1 0-1 0 0,-1 1 1 0 0,0-1 0 0 0,1 1-1 0 0,-1-1 1 0 0,0 0 0 0 0,0 1-1 0 0,1-1 1 0 0,-1 1 0 0 0,0-1 0 0 0,0 1-1 0 0,0-1 1 0 0,1 1 0 0 0,-1-1-1 0 0,0 1 1 0 0,0-1 0 0 0,0 1-1 0 0,0-1 1 0 0,0 1 0 0 0,0-1-1 0 0,0 1 1 0 0,0-1 0 0 0,0 1-1 0 0,0-1 1 0 0,0 3 1 0 0,1 5-24 0 0,0-1-1 0 0,0 1 1 0 0,-1 0-1 0 0,0 0 1 0 0,0 0-1 0 0,-1 0 1 0 0,0 0-1 0 0,0-1 1 0 0,-1 1-1 0 0,-1 1 24 0 0,2-2 1 0 0,-6 20 59 0 0,4-20-12 0 0,1 0-1 0 0,0 1 1 0 0,1-1-1 0 0,-1 6-47 0 0,1 8 89 0 0,-1-5 26 0 0,1 0 0 0 0,1 1 1 0 0,2 13-116 0 0,-1-21-13 0 0,-1-4 45 0 0,1 0 0 0 0,0 0 0 0 0,0 0 0 0 0,0 0 0 0 0,0 0 0 0 0,2 2-32 0 0,-2-5-18 0 0,0 0 1 0 0,0-1 0 0 0,0 1 0 0 0,1 0-1 0 0,-1-1 1 0 0,1 1 0 0 0,-1-1 0 0 0,1 1-1 0 0,-1-1 1 0 0,1 0 0 0 0,0 1 0 0 0,0-1-1 0 0,-1 0 1 0 0,1 0 0 0 0,0 0 0 0 0,0-1-1 0 0,1 1 18 0 0,2 1-246 0 0,8 3-6055 0 0,-1-5-807 0 0</inkml:trace>
  <inkml:trace contextRef="#ctx0" brushRef="#br0" timeOffset="1566.097">1809 34 18023 0 0,'-10'-4'777'0'0,"8"3"-692"0"0,0 0 1 0 0,0 1 0 0 0,0-1 0 0 0,0 0-1 0 0,0 1 1 0 0,0 0 0 0 0,0-1-1 0 0,0 1 1 0 0,0 0 0 0 0,0 0-1 0 0,0 0 1 0 0,0 0 0 0 0,0 1-1 0 0,-1-1-85 0 0,-10 2 149 0 0,-1 0 0 0 0,1 2 0 0 0,0-1-1 0 0,0 1 1 0 0,0 1 0 0 0,1 0 0 0 0,-10 6-149 0 0,13-6 83 0 0,-24 11 904 0 0,-18 12-987 0 0,43-23 88 0 0,0 0-20 0 0,1-1 0 0 0,0 1 0 0 0,0 1 0 0 0,0 0 0 0 0,1 0 0 0 0,-3 2-68 0 0,-6 8 93 0 0,11-11-68 0 0,-1 0-1 0 0,1 0 1 0 0,0 0 0 0 0,1 0-1 0 0,-1 1-24 0 0,1 3 35 0 0,6-6-17 0 0,0 0 71 0 0,-3-2-86 0 0,-1-1 0 0 0,1 0 0 0 0,0 1 0 0 0,0-1 0 0 0,0 0 0 0 0,0 1 0 0 0,0-1 1 0 0,1 0-1 0 0,-1 1 0 0 0,0-1 0 0 0,0 0 0 0 0,0 1 0 0 0,0-1 0 0 0,0 0 0 0 0,0 0 0 0 0,0 1 1 0 0,1-1-1 0 0,-1 0 0 0 0,0 1 0 0 0,0-1 0 0 0,0 0 0 0 0,1 0 0 0 0,-1 1 0 0 0,0-1 1 0 0,0 0-1 0 0,1 0-3 0 0,20 7 25 0 0,-15-5 31 0 0,-1-2 0 0 0,1 1 0 0 0,-1-1 0 0 0,0 0 0 0 0,1 0 0 0 0,-1 0 1 0 0,6-1-57 0 0,38-10 563 0 0,-32 7-495 0 0,7-1-108 0 0,-17 6-45 0 0,0 0 10 0 0,15-1 1 0 0,-20 0 176 0 0,0 1 5 0 0,11 0-40 0 0,-12-1-81 0 0,0 0 1 0 0,0 0 0 0 0,0 0-1 0 0,1 0 1 0 0,-1 0-1 0 0,0 1 1 0 0,0-1-1 0 0,0 0 1 0 0,1 0 0 0 0,-1 1-1 0 0,0-1 1 0 0,0 1-1 0 0,0-1 1 0 0,0 1-1 0 0,0 0 1 0 0,0-1 0 0 0,0 1-1 0 0,0 0 1 0 0,0 0-1 0 0,0-1 1 0 0,0 1-1 0 0,-1 0 1 0 0,1 0 0 0 0,0 0-1 0 0,-1 0 1 0 0,1 0-1 0 0,0 0 1 0 0,-1 0-1 0 0,1 1 1 0 0,-1-1 0 0 0,0 0 13 0 0,5 11 70 0 0,-4-10-59 0 0,0-1 0 0 0,0 1 0 0 0,-1-1 1 0 0,1 1-1 0 0,0 0 0 0 0,-1-1 0 0 0,0 1 0 0 0,1 0 0 0 0,-1-1 0 0 0,0 1 0 0 0,0 0 0 0 0,0 0 1 0 0,0-1-1 0 0,0 1 0 0 0,0 0 0 0 0,0-1 0 0 0,-1 1 0 0 0,1 0 0 0 0,-1-1 0 0 0,1 1 1 0 0,-2 1-12 0 0,2-2-9 0 0,0 0 0 0 0,0 0 0 0 0,-1 0 0 0 0,1-1 0 0 0,0 1 0 0 0,0 0 0 0 0,0 0 0 0 0,0 0 1 0 0,0 0-1 0 0,0 0 0 0 0,0 0 0 0 0,0 0 0 0 0,1 0 0 0 0,-1 0 0 0 0,0 0 0 0 0,0 0 0 0 0,1 0 0 0 0,-1 0 1 0 0,1-1-1 0 0,-1 1 0 0 0,1 0 0 0 0,-1 0 0 0 0,1 0 9 0 0,0 0-10 0 0,0 1 0 0 0,0-1 0 0 0,-1 0 0 0 0,1 0 0 0 0,-1 0 0 0 0,1 1 0 0 0,-1-1 0 0 0,1 0-1 0 0,-1 1 1 0 0,0-1 0 0 0,0 0 0 0 0,0 1 10 0 0,-2 8-15 0 0,2-8 21 0 0,0-1-1 0 0,-1 0 0 0 0,1 1 1 0 0,0-1-1 0 0,0 0 0 0 0,-1 1 1 0 0,1-1-1 0 0,0 0 1 0 0,1 1-1 0 0,-1-1 0 0 0,0 1-5 0 0,7 21 68 0 0,-5-15-25 0 0,1 0 0 0 0,-1 0-1 0 0,-1-1 1 0 0,1 5-43 0 0,-2-7 15 0 0,1-1 1 0 0,0 0-1 0 0,-1 1 1 0 0,2-1-1 0 0,-1 0 1 0 0,0 0-1 0 0,1 0 1 0 0,0 0-1 0 0,1 2-15 0 0,-1-2 4 0 0,-1-2 1 0 0,-1 0 1 0 0,1 0 0 0 0,-1 0 0 0 0,1 0 0 0 0,-1 0 0 0 0,0-1-1 0 0,0 1 1 0 0,1 0 0 0 0,-1 0 0 0 0,-1 0 0 0 0,1 0-6 0 0,0 0 9 0 0,0 0 0 0 0,0 1-1 0 0,0-1 1 0 0,0 0 0 0 0,1 0 0 0 0,-1 0 0 0 0,0 0 0 0 0,1 0 0 0 0,0 1-9 0 0,3 6 39 0 0,-3-7-31 0 0,0 0 1 0 0,0 0-1 0 0,0 0 1 0 0,0 0-1 0 0,-1 0 0 0 0,1 0 1 0 0,-1 0-1 0 0,1 0 1 0 0,-1 0-1 0 0,0 1 1 0 0,0-1-1 0 0,0 0 0 0 0,0 0 1 0 0,0 1-9 0 0,-1 1 6 0 0,1 0-1 0 0,0 0 1 0 0,0 1 0 0 0,0-1 0 0 0,0 0 0 0 0,0 0-1 0 0,1 0 1 0 0,0 0 0 0 0,0 0 0 0 0,0 0-1 0 0,0 0 1 0 0,1 0-6 0 0,-2-3 0 0 0,1 0 0 0 0,-1 1 0 0 0,0-1 0 0 0,0 0 0 0 0,1 0 0 0 0,-1 1 0 0 0,0-1 0 0 0,0 0 0 0 0,0 0 0 0 0,-1 1 0 0 0,1-1 0 0 0,0 0 0 0 0,0 0 0 0 0,-1 0 0 0 0,1 1 0 0 0,0-1 0 0 0,-1 1 0 0 0,0 0 0 0 0,1-2 1 0 0,0 1 0 0 0,0 0 0 0 0,0-1 0 0 0,0 1 0 0 0,0-1 0 0 0,0 1-1 0 0,0 0 1 0 0,0-1 0 0 0,0 1 0 0 0,0-1 0 0 0,0 1 0 0 0,0 0 0 0 0,0-1 0 0 0,1 1-1 0 0,-1-1 1 0 0,0 1 0 0 0,0-1 0 0 0,1 1 0 0 0,-1-1 0 0 0,0 1 0 0 0,1-1 0 0 0,-1 1 0 0 0,0-1-1 0 0,1 1 1 0 0,-1-1 0 0 0,1 0 0 0 0,-1 1 0 0 0,1-1 0 0 0,-1 0 0 0 0,1 1 0 0 0,-1-1-1 0 0,1 0 1 0 0,0 1-1 0 0,-1-1-5 0 0,1 0-1 0 0,0 0 1 0 0,-1 1-1 0 0,1-1 0 0 0,-1 1 1 0 0,1-1-1 0 0,-1 0 1 0 0,1 1-1 0 0,-1-1 1 0 0,0 1-1 0 0,1-1 0 0 0,-1 1 1 0 0,0-1-1 0 0,1 1 1 0 0,-1-1-1 0 0,0 1 1 0 0,1 0-1 0 0,-1-1 0 0 0,0 1 1 0 0,0-1-1 0 0,0 1 6 0 0,1 0-59 0 0,1-1 0 0 0,-1 1 0 0 0,0 0 0 0 0,0-1 0 0 0,1 1 0 0 0,-1-1 0 0 0,0 0 0 0 0,1 1 0 0 0,-1-1 0 0 0,0 0 0 0 0,1 0 0 0 0,-1 0 59 0 0,22 4-2017 0 0,-20-4-350 0 0,2-3-4756 0 0</inkml:trace>
  <inkml:trace contextRef="#ctx0" brushRef="#br0" timeOffset="2160.726">2330 89 6448 0 0,'31'-3'498'0'0,"-31"3"-486"0"0,1 0-1 0 0,0 0 1 0 0,0 0-1 0 0,0 0 0 0 0,-1-1 1 0 0,1 1-1 0 0,0 0 0 0 0,0-1 1 0 0,-1 1-1 0 0,1 0 1 0 0,0-1-1 0 0,-1 1 0 0 0,1-1 1 0 0,0 1-1 0 0,-1-1-11 0 0,17-18 4757 0 0,-18 19-4410 0 0,0-1 1 0 0,0 0-1 0 0,0 0 0 0 0,0 0 0 0 0,0 1 0 0 0,1-1 0 0 0,-1 0 0 0 0,0 0 1 0 0,0 0-1 0 0,1 0 0 0 0,-1-1-347 0 0,1 1 105 0 0,-1 0 1 0 0,1 1-1 0 0,0-1 0 0 0,0 1 1 0 0,-1-1-1 0 0,1 1 1 0 0,0-1-1 0 0,0 1 0 0 0,-1-1 1 0 0,1 1-1 0 0,-1-1 1 0 0,1 1-1 0 0,-1-1 0 0 0,1 1 1 0 0,0-1-1 0 0,-1 1 1 0 0,0 0-1 0 0,1-1 0 0 0,-1 1 1 0 0,1 0-1 0 0,-1 0 1 0 0,1-1-1 0 0,-1 1 0 0 0,1 0 1 0 0,-1 0-1 0 0,0 0 1 0 0,1 0-1 0 0,-1 0 0 0 0,1 0 1 0 0,-2 0-106 0 0,0-1 110 0 0,0 1 0 0 0,0-1 0 0 0,0 1 0 0 0,0 0 1 0 0,0 0-1 0 0,0 0 0 0 0,0 0 0 0 0,-1 0 0 0 0,1 0 0 0 0,0 0 1 0 0,0 1-1 0 0,-2 0-110 0 0,-17 6 345 0 0,14-5-221 0 0,-1 1 1 0 0,1 0 0 0 0,0 0 0 0 0,-3 1-125 0 0,-32 16 195 0 0,26-14-84 0 0,1 1 0 0 0,-7 4-111 0 0,-60 34 361 0 0,51-18-78 0 0,3-7-32 0 0,33-20-230 0 0,0 1 0 0 0,0-1 1 0 0,0-1-1 0 0,0 1 0 0 0,1-1-21 0 0,2-1 72 0 0,0-1 0 0 0,0 0 0 0 0,-1 0-1 0 0,7-4-71 0 0,4-2 1 0 0,-11 6-1 0 0,-1-1 0 0 0,0 1 0 0 0,-1-1 0 0 0,4-3 0 0 0,13-8 0 0 0,-20 14 0 0 0,1 0-1 0 0,0 0 1 0 0,-1 0-1 0 0,1 0 0 0 0,0 0 1 0 0,-1 1-1 0 0,1-1 1 0 0,0 1-1 0 0,0-1 0 0 0,0 1 1 0 0,-1 0-1 0 0,1 0 1 0 0,0 1-1 0 0,0-1 1 0 0,0 0-1 0 0,-1 1 0 0 0,1 0 1 0 0,0-1-1 0 0,-1 1 1 0 0,1 0-1 0 0,0 1 0 0 0,-1-1 1 0 0,0 0-1 0 0,1 1 1 0 0,1 0 0 0 0,-3-1-5 0 0,0 0 1 0 0,0 0-1 0 0,0 0 0 0 0,0 0 1 0 0,0 1-1 0 0,0-1 1 0 0,0 0-1 0 0,-1 0 1 0 0,1 1-1 0 0,0-1 1 0 0,-1 0-1 0 0,1 1 1 0 0,-1-1-1 0 0,1 1 0 0 0,-1-1 1 0 0,1 0-1 0 0,-1 1 1 0 0,0-1-1 0 0,0 1 1 0 0,0-1-1 0 0,0 1 1 0 0,0-1-1 0 0,0 1 1 0 0,0-1-1 0 0,-1 1 0 0 0,1 0 5 0 0,0 18-27 0 0,0-12 60 0 0,0 1 0 0 0,-1-1 0 0 0,0 0-1 0 0,0 1 1 0 0,-1-1 0 0 0,0 0-1 0 0,0 0 1 0 0,-1 0-33 0 0,-5 20 90 0 0,3-7 2 0 0,2-14-32 0 0,1 1 0 0 0,1-1 0 0 0,-1 1 0 0 0,1 0 0 0 0,1-1 0 0 0,-1 1 0 0 0,1 3-60 0 0,0-5 38 0 0,0-1-1 0 0,0 1 0 0 0,-1-1 1 0 0,0 1-1 0 0,0-1 1 0 0,-1 0-1 0 0,0 4-37 0 0,0-3 40 0 0,0 0 1 0 0,1 0-1 0 0,-1 0 1 0 0,2 1-1 0 0,-1 4-40 0 0,0 11 112 0 0,0-15-81 0 0,1-1-1 0 0,-1 1 1 0 0,2 0 0 0 0,-1-1-1 0 0,1 1 1 0 0,0-1 0 0 0,0 1 0 0 0,2 4-31 0 0,-2-9 1 0 0,-1-1 0 0 0,1 1 0 0 0,0 0 1 0 0,-1 0-1 0 0,1 0 0 0 0,-1 0 0 0 0,1 0 1 0 0,-1 0-1 0 0,0 0 0 0 0,0 0 0 0 0,0 0 1 0 0,0 0-1 0 0,0 0 0 0 0,-1 0 0 0 0,1 0 1 0 0,-1 0-1 0 0,1 1-1 0 0,-1-2 5 0 0,1 0 0 0 0,0 1 0 0 0,0-1 0 0 0,0 0 0 0 0,0 1 1 0 0,0-1-1 0 0,0 1 0 0 0,0-1 0 0 0,1 0 0 0 0,-1 2-5 0 0,1-2-10 0 0,-1-1 0 0 0,0 1 0 0 0,0 0 0 0 0,1-1 0 0 0,-1 1 0 0 0,0 0 0 0 0,0 0 0 0 0,0-1 0 0 0,0 1 0 0 0,0 0 0 0 0,0 0 0 0 0,0-1 0 0 0,0 1 0 0 0,0 0 0 0 0,0 0 0 0 0,-1-1 0 0 0,1 1 0 0 0,0 0 0 0 0,0-1 0 0 0,-1 1 0 0 0,1 0 0 0 0,0-1 0 0 0,-1 1 0 0 0,1 0 0 0 0,-1-1 0 0 0,1 1 0 0 0,-1-1 0 0 0,1 1 0 0 0,-1-1 0 0 0,1 1 0 0 0,-1-1 0 0 0,1 1 0 0 0,-1-1 0 0 0,0 0 0 0 0,1 1 0 0 0,-1-1 10 0 0,-2 2-275 0 0,-8 6-1944 0 0,11-7 731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22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94 157 20127 0 0,'0'0'1552'0'0,"0"9"-900"0"0,-1 7-812 0 0,-1 0 1 0 0,0 0-1 0 0,-2 4 160 0 0,-3 23-46 0 0,-7 53 571 0 0,-4-1-1 0 0,-6 5-524 0 0,24-100 2 0 0,0 1-1 0 0,0 0 1 0 0,0 0-1 0 0,-1 0 1 0 0,1 0 0 0 0,0 0-1 0 0,-1-1 1 0 0,1 1-1 0 0,0 0 1 0 0,-1 0-1 0 0,1-1 1 0 0,-1 1-1 0 0,1 0 1 0 0,-1-1-1 0 0,1 1 1 0 0,-1 0 0 0 0,0-1-2 0 0,1 0-16 0 0,-1 0 1 0 0,1 0 0 0 0,0 0 0 0 0,0 0 0 0 0,-1 0 0 0 0,1 0 0 0 0,0 0-1 0 0,0 0 1 0 0,-1-1 0 0 0,1 1 0 0 0,0 0 0 0 0,0 0 0 0 0,-1 0 0 0 0,1 0 0 0 0,0-1-1 0 0,0 1 1 0 0,-1 0 0 0 0,1 0 0 0 0,0-1 0 0 0,0 1 0 0 0,0 0 0 0 0,0 0-1 0 0,0-1 1 0 0,-1 1 0 0 0,1 0 0 0 0,0-1 0 0 0,0 1 0 0 0,0 0 0 0 0,0-1 15 0 0,-2-3-220 0 0,1-1 0 0 0,0 0 0 0 0,0 0 0 0 0,0 0 0 0 0,0-1 220 0 0,0-23-978 0 0,1 0-1 0 0,1-1 0 0 0,1 1 1 0 0,5-18 978 0 0,0 11-161 0 0,2 1 0 0 0,1 0 0 0 0,2 1 0 0 0,1 0-1 0 0,15-27 162 0 0,-23 51 65 0 0,0 0 0 0 0,1 1-1 0 0,0-1 1 0 0,0 2 0 0 0,1-1-1 0 0,0 0 1 0 0,1 1 0 0 0,0 1-1 0 0,0-1 1 0 0,1 1 0 0 0,0 1-1 0 0,0-1 1 0 0,0 2 0 0 0,1-1-1 0 0,0 1 1 0 0,10-3-65 0 0,-12 5 196 0 0,1 0 1 0 0,0 1-1 0 0,0 0 0 0 0,0 0 1 0 0,0 1-1 0 0,1 1-196 0 0,-7-1 93 0 0,1 2-1 0 0,0-1 1 0 0,-1 0 0 0 0,1 1-1 0 0,0-1 1 0 0,-1 1 0 0 0,1 0-1 0 0,-1 0 1 0 0,0 1 0 0 0,1-1-1 0 0,-1 1 1 0 0,0-1 0 0 0,0 1-1 0 0,1 0 1 0 0,-2 0 0 0 0,1 1-1 0 0,0-1-92 0 0,3 3 123 0 0,-1 0-1 0 0,0 0 0 0 0,-1 0 0 0 0,1 1 1 0 0,-1 0-1 0 0,0 0-122 0 0,-3-4 22 0 0,1 1 1 0 0,-1-1-1 0 0,0 1 1 0 0,-1-1-1 0 0,1 1 1 0 0,0 0-1 0 0,-1-1 1 0 0,1 1-1 0 0,-1-1 1 0 0,0 1-1 0 0,0 0 1 0 0,0-1-1 0 0,0 1 1 0 0,-1 0-1 0 0,1-1 1 0 0,-1 1-1 0 0,1 0 1 0 0,-1-1-23 0 0,-1 5 52 0 0,-1-1-1 0 0,0 0 1 0 0,0-1 0 0 0,0 1 0 0 0,0-1-1 0 0,-1 1 1 0 0,0-1 0 0 0,0 0-1 0 0,-1 0 1 0 0,1-1 0 0 0,-1 1 0 0 0,0-1-1 0 0,0 0 1 0 0,-1 0 0 0 0,-4 2-52 0 0,-12 6 26 0 0,1-1 0 0 0,-2-2 0 0 0,-13 5-26 0 0,35-14 3 0 0,-42 17 81 0 0,18-7-27 0 0,1 0 0 0 0,-2-2 0 0 0,0-1 0 0 0,-1-1-57 0 0,24-6 3 0 0,2 0 1 0 0,0 0 1 0 0,0 0-1 0 0,0 0 1 0 0,0 0 0 0 0,0 0-1 0 0,0 1 1 0 0,0-1-1 0 0,0 0 1 0 0,1 1-1 0 0,-1-1 1 0 0,0 0-1 0 0,0 1 1 0 0,0-1-1 0 0,1 1 1 0 0,-2 0-5 0 0,1 0 55 0 0,2 0-57 0 0,-1 0 0 0 0,0-1 0 0 0,0 1 0 0 0,1 0 0 0 0,-1-1 0 0 0,0 1 0 0 0,1 0 0 0 0,-1-1 0 0 0,0 1 0 0 0,1-1 0 0 0,-1 1 0 0 0,1-1 0 0 0,-1 1 0 0 0,1-1 0 0 0,-1 1 0 0 0,1-1 0 0 0,0 0 0 0 0,-1 1 0 0 0,1-1 0 0 0,-1 0 0 0 0,1 1 0 0 0,0-1 0 0 0,-1 0 0 0 0,1 0 2 0 0,1 1-15 0 0,5 3 54 0 0,0-1 0 0 0,0 0 0 0 0,0 0 0 0 0,1-1 0 0 0,2 1-39 0 0,27 9 198 0 0,-20-4-96 0 0,0-1 0 0 0,6 1-102 0 0,-7-3 30 0 0,1 1 0 0 0,8 5-30 0 0,34 18 49 0 0,-21-11-2070 0 0,27 18 2021 0 0,-54-31-2273 0 0,0-2-4793 0 0</inkml:trace>
  <inkml:trace contextRef="#ctx0" brushRef="#br0" timeOffset="427.638">615 232 11720 0 0,'0'0'532'0'0,"0"0"-4"0"0,15-5-316 0 0,5-2 1416 0 0,1 2 1 0 0,0 1 0 0 0,18-2-1629 0 0,-9 2 2033 0 0,17-6-2033 0 0,-12 3 865 0 0,0 1-1 0 0,15 0-864 0 0,-14 2 407 0 0,-33 4-407 0 0,1 0-1 0 0,-1 0 1 0 0,1 0 0 0 0,-1 0-1 0 0,1 1 1 0 0,-1-1-1 0 0,1 1 1 0 0,-1 0-1 0 0,1 0 1 0 0,-1 0-1 0 0,0 1 1 0 0,2 0 0 0 0,4 3 12 0 0,0 0 0 0 0,0 1 0 0 0,3 3-12 0 0,3 2 79 0 0,-11-7-33 0 0,0-1 0 0 0,0 1 0 0 0,0 1 0 0 0,3 3-46 0 0,7 9 2 0 0,20 16 81 0 0,-32-33-63 0 0,1 1 0 0 0,-1 0 1 0 0,0-1-1 0 0,1 1 0 0 0,-1-1 0 0 0,1 0 0 0 0,-1 0 1 0 0,1 0-1 0 0,-1 0 0 0 0,1-1 0 0 0,-1 1 0 0 0,1-1 0 0 0,-1 1 1 0 0,2-1-21 0 0,0-1-54 0 0,1 0 1 0 0,-1 0-1 0 0,0-1 1 0 0,0 1-1 0 0,0-1 1 0 0,0 0-1 0 0,1-1 54 0 0,8-8-4369 0 0,-10 10 2366 0 0,7-7-4863 0 0</inkml:trace>
  <inkml:trace contextRef="#ctx0" brushRef="#br0" timeOffset="788.026">606 521 12032 0 0,'0'-4'248'0'0,"0"0"0"0"0,0 0 0 0 0,1 0 0 0 0,-1 0 1 0 0,1 0-1 0 0,0 0 0 0 0,1-2-248 0 0,0 4 165 0 0,-1 0-1 0 0,0 0 1 0 0,1 0 0 0 0,-1 1 0 0 0,1-1-1 0 0,-1 1 1 0 0,1-1 0 0 0,0 1-1 0 0,0-1 1 0 0,0 1 0 0 0,0 0 0 0 0,0 0-1 0 0,1 0-164 0 0,30-12 2398 0 0,-20 8-1531 0 0,-5 4-543 0 0,-1-1 0 0 0,0 1-1 0 0,1 0 1 0 0,-1 1 0 0 0,1 0-1 0 0,-1 0 1 0 0,8 1-324 0 0,10 1 617 0 0,-7-1-321 0 0,0 1 0 0 0,0 1-1 0 0,0 0 1 0 0,7 4-296 0 0,15 2 204 0 0,-6 1-110 0 0,-27-8-20 0 0,0 1 0 0 0,0-1 0 0 0,0-1 0 0 0,0 1 0 0 0,0-1 0 0 0,5 0-74 0 0,10-1 87 0 0,-4 1-157 0 0,0-2 1 0 0,0 0-1 0 0,0-1 0 0 0,3-1 70 0 0,1 1-719 0 0,-18 2 497 0 0,1 0 0 0 0,-1-1 1 0 0,0 1-1 0 0,0-1 0 0 0,3-1 222 0 0,9-3-1576 0 0,-1 2-396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4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875 475 11976 0 0,'0'0'266'0'0,"0"0"44"0"0,0 0 15 0 0,0 0-26 0 0,1-1-198 0 0,10-1 225 0 0,-10 2-205 0 0,1 0 365 0 0,-2 0 24 0 0,2 2 54 0 0,0 1 0 0 0,1-1 0 0 0,-1 0-1 0 0,0 1 1 0 0,0-1 0 0 0,0 1 0 0 0,-1 0 0 0 0,1 0 0 0 0,1 2-564 0 0,0 8 530 0 0,-1-1-1 0 0,0 0 1 0 0,-1 1-1 0 0,0-1 1 0 0,-1 1-1 0 0,0-1 1 0 0,-1 7-530 0 0,0 1 19 0 0,1-15-20 0 0,0 0 1 0 0,0 1 0 0 0,0-1 0 0 0,-1 0-1 0 0,-1 4 1 0 0,-8 52 0 0 0,8-54-201 0 0,1-6-850 0 0,2-8-1899 0 0,2 1 1416 0 0</inkml:trace>
  <inkml:trace contextRef="#ctx0" brushRef="#br0" timeOffset="309.903">962 279 17503 0 0,'0'-1'46'0'0,"1"0"-1"0"0,-1 1 0 0 0,0-1 0 0 0,0 0 1 0 0,0 1-1 0 0,0-1 0 0 0,0 1 0 0 0,0-1 1 0 0,0 0-1 0 0,-1 1 0 0 0,1-1 0 0 0,0 0 0 0 0,0 1 1 0 0,0-1-1 0 0,-1 1 0 0 0,1-1 0 0 0,0 1 1 0 0,0-1-1 0 0,-1 1 0 0 0,1-1 0 0 0,-1 1 1 0 0,1-1-1 0 0,0 1 0 0 0,-1-1 0 0 0,1 1 0 0 0,-1-1 1 0 0,1 1-1 0 0,-1 0 0 0 0,1-1 0 0 0,-1 1 1 0 0,1 0-1 0 0,-1 0 0 0 0,0-1 0 0 0,1 1 1 0 0,-1 0-1 0 0,1 0 0 0 0,-1 0-45 0 0,-10-5 246 0 0,7 5-246 0 0,-5 6 0 0 0,8-6 0 0 0,1 1 0 0 0,-1-1 0 0 0,1 1 0 0 0,-1-1 0 0 0,1 1 0 0 0,-1-1 0 0 0,1 1 0 0 0,-1-1 0 0 0,1 1 0 0 0,0-1 0 0 0,-1 1 0 0 0,1 0 0 0 0,0-1 0 0 0,-1 1 0 0 0,1 0 0 0 0,0-1 0 0 0,0 1 0 0 0,-1 0 0 0 0,1 0 0 0 0,0-1 0 0 0,0 1 0 0 0,0 0 0 0 0,0 0 0 0 0,0-1 0 0 0,0 1 0 0 0,0 0 0 0 0,1-1 0 0 0,-1 1 0 0 0,0 0 0 0 0,0 0 0 0 0,1 1 0 0 0,-1 0-267 0 0,0 0-1 0 0,0 0 1 0 0,1 0-1 0 0,-1 0 1 0 0,1 0-1 0 0,-1 0 1 0 0,1-1-1 0 0,0 1 1 0 0,0 0-1 0 0,0 0 1 0 0,0-1-1 0 0,0 1 268 0 0,2 3-2133 0 0,5 12-3915 0 0</inkml:trace>
  <inkml:trace contextRef="#ctx0" brushRef="#br0" timeOffset="625.638">1252 317 17503 0 0,'-4'7'858'0'0,"-30"30"204"0"0,24-27-1062 0 0,0 1 0 0 0,1 0 0 0 0,0 0 0 0 0,-4 7 0 0 0,1 1 0 0 0,10-18 0 0 0,0 1 0 0 0,1 0 0 0 0,-1 0 0 0 0,1 0 0 0 0,0 0 0 0 0,0 0 0 0 0,0 0 0 0 0,0 0 0 0 0,0 0 0 0 0,0 0 0 0 0,0 0 0 0 0,1 1 0 0 0,-1-1 0 0 0,1 0 0 0 0,0 1 0 0 0,-1-1 0 0 0,1 0 0 0 0,0 1 0 0 0,0-1 0 0 0,1 0 0 0 0,-1 1 0 0 0,0-1 0 0 0,1 2 0 0 0,0-2 0 0 0,0 1 0 0 0,0-1 0 0 0,1 1 0 0 0,-1-1 0 0 0,0 1 0 0 0,1-1 0 0 0,-1 0 0 0 0,1 1 0 0 0,0-1 0 0 0,0 0 0 0 0,2 1 0 0 0,11 16 0 0 0,-13-15 0 0 0,1-1 0 0 0,0 1 0 0 0,1 0 0 0 0,-1-1 0 0 0,2 2 0 0 0,-1-2 0 0 0,-1 1 0 0 0,1-1 0 0 0,-1 1 0 0 0,0 0 0 0 0,0 1 0 0 0,-2-3 0 0 0,1-1 0 0 0,-1 1 0 0 0,0 0 0 0 0,1-1 0 0 0,-1 1 0 0 0,1-1 0 0 0,0 0 0 0 0,-1 1 0 0 0,1-1 0 0 0,-1 0 0 0 0,1 0 0 0 0,-1 0 0 0 0,0 0 0 0 0,1 0 0 0 0,-1 0 0 0 0,0 0 0 0 0,0 0 0 0 0,0 1 0 0 0,0-1 0 0 0,0 1 0 0 0,0-1 0 0 0,-1 0 0 0 0,0 0 0 0 0,1 0 0 0 0,-1-1 0 0 0,0 1 0 0 0,0 0 0 0 0,0 0 0 0 0,1 0 0 0 0,-1 0 0 0 0,0 0 0 0 0,0 0 0 0 0,0 0 0 0 0,0-1 0 0 0,-1 1 0 0 0,1 0 0 0 0,0 0 0 0 0,0 0 0 0 0,0 0 0 0 0,-1 0 0 0 0,1-1 0 0 0,0 1 0 0 0,-1 0 0 0 0,0 1 0 0 0,-1 2 114 0 0,1-1 0 0 0,-1 0-1 0 0,0 1 1 0 0,0-1 0 0 0,0 0-1 0 0,-1 0 1 0 0,1-1-1 0 0,-1 1 1 0 0,0 0 0 0 0,1-1-1 0 0,-2 1-113 0 0,-4 3 266 0 0,0 0 0 0 0,-1-1 0 0 0,-6 4-266 0 0,-65 26 0 0 0,77-33-113 0 0,0-1 0 0 0,1 0 0 0 0,-1-1 0 0 0,0 1 0 0 0,0 0 0 0 0,0-1 0 0 0,0 0 0 0 0,0 0 0 0 0,0 0 0 0 0,0 0 0 0 0,-1 0 113 0 0,-3 0-857 0 0,3-6-2668 0 0,-1-4 1493 0 0,4 7-14 0 0</inkml:trace>
  <inkml:trace contextRef="#ctx0" brushRef="#br0" timeOffset="-758.869">379 153 13824 0 0,'0'0'314'0'0,"0"0"46"0"0,0 0 22 0 0,0 0-50 0 0,0 1-220 0 0,3 12 381 0 0,-1 0 1 0 0,0-1-1 0 0,-1 1 1 0 0,0 0-1 0 0,-1 1-493 0 0,-1 52 1184 0 0,-1-16 704 0 0,5 31-1888 0 0,0 24 631 0 0,-1-18-654 0 0,1-54 23 0 0,-2 1 0 0 0,-2-1 0 0 0,-4 34 0 0 0,3-51-12 0 0,2-13-23 0 0,0 0 0 0 0,-1 0-1 0 0,1 0 1 0 0,-1 0-1 0 0,1 0 1 0 0,-1 0 0 0 0,0 0-1 0 0,0 0 1 0 0,0 0-1 0 0,-1 0 1 0 0,1 0 35 0 0,-7-24-1699 0 0,-13-24-3858 0 0,18 26 3511 0 0</inkml:trace>
  <inkml:trace contextRef="#ctx0" brushRef="#br0" timeOffset="-325.514">300 312 10136 0 0,'0'-4'85'0'0,"0"0"-1"0"0,0 0 1 0 0,1 0 0 0 0,-1 0 0 0 0,1 0 0 0 0,0 0-1 0 0,0 0 1 0 0,0 0 0 0 0,1 0 0 0 0,-1 1 0 0 0,1-1-1 0 0,0 0 1 0 0,0 1 0 0 0,0 0 0 0 0,0-1 0 0 0,1 1-1 0 0,-1 0 1 0 0,4-3-85 0 0,-2 3 198 0 0,1-1 0 0 0,0 1 0 0 0,1 1 0 0 0,-1-1 0 0 0,0 1 0 0 0,1-1-1 0 0,-1 1 1 0 0,5 0-198 0 0,5-1 180 0 0,1 0 0 0 0,9 1-180 0 0,-20 1 117 0 0,5 2 161 0 0,1 0 0 0 0,-1 0-1 0 0,1 1 1 0 0,-1 0 0 0 0,0 0 0 0 0,0 2-1 0 0,0-1 1 0 0,1 1-278 0 0,2 1 312 0 0,-3-2 81 0 0,1 1 1 0 0,-1 1-1 0 0,0 0 1 0 0,5 3-394 0 0,-11-6 119 0 0,0 1 0 0 0,0 0 0 0 0,-1 0 0 0 0,1 0 0 0 0,-1 1 0 0 0,0-1 0 0 0,0 1 0 0 0,0 0 0 0 0,-1 0 0 0 0,1 0 0 0 0,-1 0 0 0 0,1 1-119 0 0,3 7 36 0 0,-1 0 0 0 0,0 1 0 0 0,-1-1 0 0 0,-1 1 0 0 0,3 12-36 0 0,-5-18-1 0 0,-1 0-1 0 0,0-1 1 0 0,0 1 0 0 0,0 0 0 0 0,-1 0 0 0 0,0-1-1 0 0,0 1 1 0 0,0 0 0 0 0,-1-1 0 0 0,0 0 0 0 0,0 1-1 0 0,-4 4 2 0 0,-2 4 18 0 0,-1 0 0 0 0,-1-1-1 0 0,0-1 1 0 0,-1 0 0 0 0,-3 2-18 0 0,-4 6 354 0 0,12-14-171 0 0,-1-1 0 0 0,1 0 0 0 0,-1 0 0 0 0,-1-1 0 0 0,1 0-1 0 0,-1 0 1 0 0,-1 0-183 0 0,-18 9 409 0 0,-14 4-409 0 0,14-7-84 0 0,22-9 84 0 0,1 0 0 0 0,-1-1 0 0 0,0 0 0 0 0,0 0 0 0 0,0-1 0 0 0,0 1 0 0 0,0-1 0 0 0,0 0 0 0 0,0 0 0 0 0,0-1 0 0 0,0 0 0 0 0,0 1 0 0 0,-2-2 0 0 0,3 0 0 0 0,3 2 0 0 0,1 0 0 0 0,0 0 0 0 0,0 0 0 0 0,-1 0 0 0 0,1 0 0 0 0,0 0 0 0 0,0 0 0 0 0,0-1 0 0 0,-1 1 0 0 0,1 0 0 0 0,0 0 0 0 0,0 0 0 0 0,0-1 0 0 0,-1 1 0 0 0,1 0 0 0 0,0 0 0 0 0,0 0 0 0 0,0-1 0 0 0,0 1 0 0 0,0 0 0 0 0,0 0 0 0 0,0-1 0 0 0,-1 1 0 0 0,1 0 0 0 0,0 0 0 0 0,0-1 0 0 0,0 1 0 0 0,0 0 0 0 0,0-1 0 0 0,2-1 0 0 0,-1-1-79 0 0,1 1-1 0 0,-1-1 0 0 0,0 0 1 0 0,1 0-1 0 0,0 1 0 0 0,0-1 1 0 0,0 0-1 0 0,0 1 0 0 0,0 0 1 0 0,0 0-1 0 0,0-1 0 0 0,1 1 1 0 0,-1 1-1 0 0,1-1 0 0 0,0 0 1 0 0,-1 1-1 0 0,1-1 0 0 0,0 1 0 0 0,0 0 1 0 0,0 0-1 0 0,0 0 0 0 0,0 0 1 0 0,0 0-1 0 0,0 1 0 0 0,2-1 80 0 0,-3 1 0 0 0,0-1 0 0 0,1 1 0 0 0,-1 0 0 0 0,0 0 0 0 0,1 0 0 0 0,-1 0 0 0 0,0 0 0 0 0,0 1 0 0 0,1-1 0 0 0,0 1 0 0 0,4 0 0 0 0,37 11-1440 0 0,-12-5 18 0 0,-4-1-3659 0 0,-13-6 113 0 0</inkml:trace>
  <inkml:trace contextRef="#ctx0" brushRef="#br0" timeOffset="3064.701">1716 480 10136 0 0,'0'0'464'0'0,"0"-8"150"0"0,0 5-583 0 0,0 0 0 0 0,-1 0 0 0 0,1 0 0 0 0,-1 0-1 0 0,0 0 1 0 0,0 1 0 0 0,0-1 0 0 0,0 0 0 0 0,0 0 0 0 0,-1-1-31 0 0,-3-5 639 0 0,4 7-129 0 0,0 1-340 0 0,-1-1 1 0 0,1 0 0 0 0,0 0-1 0 0,-1 1 1 0 0,1-1 0 0 0,0 0-1 0 0,0 0 1 0 0,0 0 0 0 0,0-2-171 0 0,-1-2 122 0 0,1 4 53 0 0,1 0 0 0 0,0 1 0 0 0,-1-1 0 0 0,0 0-1 0 0,1 1 1 0 0,-1-1 0 0 0,0 1 0 0 0,0 0-1 0 0,1-1 1 0 0,-1 1 0 0 0,0-1 0 0 0,0 1-1 0 0,-1 0 1 0 0,1 0 0 0 0,0 0 0 0 0,0 0 0 0 0,-1 0-1 0 0,1 0 1 0 0,0 0 0 0 0,-1 0 0 0 0,1 0-1 0 0,-2 0-174 0 0,-1 0 524 0 0,3 0-498 0 0,0 1 0 0 0,-1-1 0 0 0,1 1 0 0 0,0 0 0 0 0,0 0 0 0 0,0-1 0 0 0,0 1 0 0 0,0 0 0 0 0,0 0 0 0 0,0 0 0 0 0,0 0 0 0 0,0 0-1 0 0,-1 1 1 0 0,1-1 0 0 0,0 0 0 0 0,0 0 0 0 0,0 1 0 0 0,0-1 0 0 0,0 1 0 0 0,0-1 0 0 0,0 1 0 0 0,0-1 0 0 0,0 1 0 0 0,0-1 0 0 0,1 1-1 0 0,-1 0 1 0 0,0 0-26 0 0,-10 7 256 0 0,0 0 0 0 0,1 0 0 0 0,0 1 0 0 0,1 1 0 0 0,0 0 0 0 0,0 0-1 0 0,1 1-255 0 0,-18 26 1098 0 0,-8 16-1098 0 0,31-48 114 0 0,-4 6 164 0 0,1 0 0 0 0,0 1 0 0 0,1 0 0 0 0,0 2-278 0 0,4-10 0 0 0,-1 0 1 0 0,1 0-1 0 0,0 0 0 0 0,1 0 1 0 0,-1 0-1 0 0,0 0 1 0 0,1 0-1 0 0,0 0 0 0 0,0 0 1 0 0,1 0-1 0 0,-1 0 1 0 0,1 0-1 0 0,0 0 0 0 0,0 3 0 0 0,0-5 0 0 0,-1-1 0 0 0,1 0 0 0 0,-1 1 0 0 0,1-1 0 0 0,0 0 0 0 0,-1 0 0 0 0,1 0 0 0 0,0 0 0 0 0,0 0 0 0 0,0 0 0 0 0,0 0 0 0 0,0 0 0 0 0,0 0 0 0 0,0 0 0 0 0,0 0 0 0 0,0 0 0 0 0,0-1 0 0 0,0 1 0 0 0,1 0 0 0 0,-1-1 0 0 0,0 1 0 0 0,0-1 0 0 0,1 0 0 0 0,-1 1 0 0 0,0-1 0 0 0,2 0 0 0 0,0 0 0 0 0,0 0 0 0 0,0-1 0 0 0,0 1 0 0 0,0-1 0 0 0,0 0 0 0 0,0 0 0 0 0,0 0 0 0 0,-1 0 0 0 0,1 0 0 0 0,6-3 0 0 0,-3 2-4 0 0,1-1 0 0 0,-1-1 1 0 0,1 1-1 0 0,-1-1 0 0 0,0 0 0 0 0,0 0 0 0 0,-1-1 0 0 0,1 0 0 0 0,-1 0 4 0 0,13-14-1027 0 0,14-19 1027 0 0,-12 15-764 0 0,8-17 588 0 0,-3 3 186 0 0,-19 23-11 0 0,-6 13 4 0 0,0 0-1 0 0,1 0 1 0 0,-1 0-1 0 0,0 0 1 0 0,1 0-1 0 0,-1 0 1 0 0,1 0-1 0 0,-1 0 1 0 0,1 1-1 0 0,-1-1 1 0 0,1 0-1 0 0,0 0 1 0 0,-1 0-1 0 0,1 1 1 0 0,0-1-1 0 0,0 0 1 0 0,0 1-1 0 0,-1-1 1 0 0,1 1-1 0 0,0-1 1 0 0,0 1-1 0 0,0-1 1 0 0,0 1-1 0 0,0-1 1 0 0,0 1-1 0 0,1 0-2 0 0,-2-1 338 0 0,1 5-73 0 0,-1 0 0 0 0,0 0 0 0 0,0-1 0 0 0,0 1 0 0 0,0 0 0 0 0,-1 3-265 0 0,-1 3 0 0 0,1-4 0 0 0,0-1 0 0 0,0 1 0 0 0,0-1 0 0 0,1 1 0 0 0,0-1 0 0 0,0 1 0 0 0,1-1 0 0 0,-1 1 0 0 0,1-1 0 0 0,1 3 0 0 0,3 11-3 0 0,-5-16-46 0 0,0-1 1 0 0,1 1-1 0 0,-1-1 1 0 0,1 0-1 0 0,0 1 1 0 0,-1-1 0 0 0,1 0-1 0 0,0 1 1 0 0,1-1-1 0 0,-1 0 1 0 0,0 0-1 0 0,0 0 1 0 0,1 0-1 0 0,0 0 1 0 0,-1 0-1 0 0,1-1 1 0 0,0 1-1 0 0,0 0 49 0 0,7 4-6658 0 0,2-3-223 0 0</inkml:trace>
  <inkml:trace contextRef="#ctx0" brushRef="#br0" timeOffset="3633.43">2201 312 19351 0 0,'-1'-1'79'0'0,"0"1"0"0"0,0-1 0 0 0,0 1-1 0 0,0-1 1 0 0,-1 1 0 0 0,1 0 0 0 0,0-1-1 0 0,0 1 1 0 0,0 0 0 0 0,0 0-1 0 0,0 0 1 0 0,0 0 0 0 0,0 0 0 0 0,-1 0-1 0 0,1 0 1 0 0,0 0 0 0 0,0 0 0 0 0,0 0-1 0 0,0 1 1 0 0,0-1 0 0 0,0 0 0 0 0,0 1-1 0 0,0-1 1 0 0,0 1 0 0 0,0 0-1 0 0,0-1 1 0 0,0 1 0 0 0,0 0-79 0 0,-4 1-14 0 0,1 1 0 0 0,0 0 0 0 0,0 0 0 0 0,0 0-1 0 0,0 1 1 0 0,0 0 14 0 0,-13 14-8 0 0,-2-2-1 0 0,1 0 1 0 0,-4 1 8 0 0,4-3 366 0 0,1 0 1 0 0,1 1-1 0 0,0 0 0 0 0,0 2-366 0 0,0 2 414 0 0,1-2-303 0 0,1 1 0 0 0,-2 4-111 0 0,13-16-3 0 0,-1 0 0 0 0,1 0 0 0 0,0 0 0 0 0,0 1 0 0 0,1-1 0 0 0,-1 1 0 0 0,1 0-1 0 0,1 0 1 0 0,-1 1 3 0 0,2-7 0 0 0,0 1 0 0 0,0-1 0 0 0,0 0 0 0 0,0 1 0 0 0,1-1 0 0 0,-1 1 0 0 0,0-1 0 0 0,0 1 0 0 0,1-1 0 0 0,0 1 0 0 0,-1-1 0 0 0,0 0 0 0 0,0-1 0 0 0,0 1 0 0 0,1 0 0 0 0,-1 0 0 0 0,0-1 0 0 0,1 1 0 0 0,-1 0 0 0 0,1 0 0 0 0,-1-1 0 0 0,1 1 0 0 0,-1 0 0 0 0,1-1 0 0 0,-1 1 0 0 0,1-1 0 0 0,0 1 0 0 0,-1-1 0 0 0,1 1 0 0 0,0-1 0 0 0,0 1 0 0 0,-1-1 0 0 0,1 0 0 0 0,0 1 0 0 0,0-1 0 0 0,-1 0 0 0 0,1 0 0 0 0,0 0 0 0 0,0 1 0 0 0,0-1 0 0 0,0 0 0 0 0,2 0 0 0 0,1 1 0 0 0,-1-1 0 0 0,1 1 0 0 0,-1-1 0 0 0,1 0 0 0 0,-1-1 0 0 0,1 1 0 0 0,-1 0 0 0 0,1-1 0 0 0,-1 0 0 0 0,1 0 0 0 0,-1 0 0 0 0,1 0 0 0 0,8-4 0 0 0,0 0 0 0 0,9-6 0 0 0,4-5 0 0 0,5-3 0 0 0,-21 14 0 0 0,-1 0 0 0 0,1-1 0 0 0,-1 0 0 0 0,0 0 0 0 0,0 0 0 0 0,-1-1 0 0 0,5-6 0 0 0,-7 7 0 0 0,0 0 0 0 0,-1 0 0 0 0,0 0 0 0 0,-1-1 0 0 0,2-2 0 0 0,7-12 0 0 0,-2 1-257 0 0,-1 0 0 0 0,0-1 0 0 0,-2 0-1 0 0,0 0 1 0 0,3-21 257 0 0,4-9-690 0 0,-11 40 688 0 0,0 0 0 0 0,-1-1-1 0 0,0 1 1 0 0,0-1 0 0 0,-1 1 0 0 0,-1-1-1 0 0,0-4 3 0 0,-1 1 0 0 0,2 0 0 0 0,0 1 0 0 0,1-6 0 0 0,0 5 0 0 0,-1 0 0 0 0,0 1 0 0 0,-2-3 0 0 0,1 3 26 0 0,0 11 98 0 0,0 0-1 0 0,0 0 1 0 0,0 1-1 0 0,0-1 1 0 0,0 0-1 0 0,-1 0 1 0 0,0 1-1 0 0,1-1 0 0 0,-1 0 1 0 0,0 1-1 0 0,-1-2-123 0 0,2 2 156 0 0,0 2-142 0 0,0 0 0 0 0,0-1 0 0 0,0 1 0 0 0,0 0 0 0 0,0-1 0 0 0,0 1 1 0 0,0 0-1 0 0,0-1 0 0 0,0 1 0 0 0,0-1 0 0 0,0 1 0 0 0,0 0 0 0 0,0 0 0 0 0,0-1 0 0 0,-1 1 0 0 0,1 0 0 0 0,0-1 0 0 0,0 1 0 0 0,0 0 1 0 0,0-1-1 0 0,-1 1 0 0 0,1 0 0 0 0,0 0 0 0 0,-1-1 0 0 0,1 1 0 0 0,0 0 0 0 0,0 0 0 0 0,-1 0 0 0 0,1 0 0 0 0,0-1 0 0 0,-1 1-14 0 0,1 0 1 0 0,0 0-1 0 0,0 0 0 0 0,-1 0 1 0 0,1 0-1 0 0,0 0 0 0 0,0 0 1 0 0,-1-1-1 0 0,1 1 0 0 0,0 0 1 0 0,0 0-1 0 0,-1 0 0 0 0,1 0 1 0 0,0 0-1 0 0,-1 0 1 0 0,1 0-1 0 0,0 1 0 0 0,0-1 1 0 0,-1 0-1 0 0,1 0 0 0 0,0 0 1 0 0,0 0-1 0 0,-1 0 0 0 0,1 0 1 0 0,0 0-1 0 0,0 0 0 0 0,0 1 1 0 0,-1-1-1 0 0,1 0 0 0 0,0 0 1 0 0,0 0-1 0 0,0 1 0 0 0,-1-1 1 0 0,1 0-1 0 0,0 0 0 0 0,0 0 1 0 0,0 1-1 0 0,0-1 1 0 0,0 0-1 0 0,-1 0 0 0 0,1 1 1 0 0,0-1-1 0 0,0 0 0 0 0,0 0 1 0 0,0 1-1 0 0,0-1 0 0 0,0 0 0 0 0,-8 17 0 0 0,0 0 0 0 0,1 0 0 0 0,1 1 0 0 0,0 0 0 0 0,2 0 0 0 0,0 0 0 0 0,1 1 0 0 0,0 4 0 0 0,-2 39 0 0 0,4 50 0 0 0,1-74 0 0 0,2-2 0 0 0,1 1 0 0 0,2-1 0 0 0,7 27 0 0 0,-10-51 0 0 0,-2-10 0 0 0,0 0 0 0 0,0 0 0 0 0,0 0 0 0 0,1 1 0 0 0,-1-1 0 0 0,1 0 0 0 0,0 0 0 0 0,-1 0 0 0 0,1-1 0 0 0,0 1 0 0 0,0 0 0 0 0,0 0 0 0 0,2 1 0 0 0,4 2 0 0 0,-5-5-200 0 0,0 0 0 0 0,0 0 0 0 0,0 0 0 0 0,0 0 0 0 0,0 0 0 0 0,0-1-1 0 0,0 1 1 0 0,0-1 0 0 0,0 1 0 0 0,0-1 0 0 0,0 0 0 0 0,0 1 0 0 0,-1-1 0 0 0,1 0-1 0 0,0-1 1 0 0,-1 1 0 0 0,1 0 0 0 0,0 0 0 0 0,-1-1 0 0 0,1 1 0 0 0,-1-1 200 0 0,8-10-1534 0 0</inkml:trace>
  <inkml:trace contextRef="#ctx0" brushRef="#br0" timeOffset="4015.912">2397 289 15664 0 0,'0'2'718'0'0,"-2"34"303"0"0,1-20-1043 0 0,0 1 0 0 0,2 10 22 0 0,2 19 50 0 0,-1-13 430 0 0,2 0-1 0 0,0 0 1 0 0,3-1-1 0 0,1 5-479 0 0,-6-31 266 0 0,1 1-1 0 0,-1-1 0 0 0,1 1 0 0 0,0-1 0 0 0,0 0 0 0 0,1 0 0 0 0,3 3-265 0 0,-6-7 12 0 0,0 0 0 0 0,1-1-1 0 0,-1 1 1 0 0,1-1-1 0 0,0 1 1 0 0,0-1-1 0 0,-1 1 1 0 0,1-1-1 0 0,0 0 1 0 0,0 0-1 0 0,0 0 1 0 0,0 0-1 0 0,1 0 1 0 0,-1-1-1 0 0,0 1 1 0 0,0-1-1 0 0,0 1 1 0 0,1-1-1 0 0,-1 0 1 0 0,0 0-1 0 0,0 0 1 0 0,1 0-1 0 0,-1 0 1 0 0,0 0-1 0 0,0 0-11 0 0,1-1 82 0 0,-1 1-1 0 0,1-1 0 0 0,-1 1 0 0 0,1-1 1 0 0,-1 0-1 0 0,1 0 0 0 0,-1 0 1 0 0,0 0-1 0 0,0 0 0 0 0,1 0 0 0 0,-1-1 1 0 0,0 1-1 0 0,0-1 0 0 0,0 1 0 0 0,0-1 1 0 0,-1 0-1 0 0,1 0 0 0 0,0 0 1 0 0,-1 0-1 0 0,1 0 0 0 0,-1 0 0 0 0,0-1 1 0 0,0 1-1 0 0,0 0 0 0 0,1-1-81 0 0,4-15 18 0 0,-5 15-19 0 0,1 0 1 0 0,-1 0 0 0 0,0 0 0 0 0,0 1 0 0 0,-1-1 0 0 0,1 0-1 0 0,-1 0 1 0 0,1-3 0 0 0,-1 0-5 0 0,1 0-1 0 0,0 1 0 0 0,0-1 0 0 0,0 1 1 0 0,2-5 5 0 0,-1 4-170 0 0,0 0 1 0 0,-1 1-1 0 0,0-1 1 0 0,0 0-1 0 0,0-6 170 0 0,-1 1-310 0 0,-1 6 211 0 0,1 1 0 0 0,0 0 1 0 0,0-1-1 0 0,1 1 0 0 0,0-1 1 0 0,-1 1-1 0 0,1 0 0 0 0,1-3 99 0 0,5-12-5 0 0,-2-1 0 0 0,0 1 0 0 0,-1-7 5 0 0,-3 22-1 0 0,0 0 1 0 0,-1 0 0 0 0,1 0 0 0 0,0 0 0 0 0,0 0 0 0 0,0 1 0 0 0,0-1 0 0 0,1 0 0 0 0,-1 1 0 0 0,1-1 0 0 0,0 1 0 0 0,0 0 0 0 0,0-1 0 0 0,1 1 0 0 0,2-3 0 0 0,-1 2 0 0 0,-3 3 0 0 0,0 0 0 0 0,-1-1 0 0 0,1 1 0 0 0,1 0 0 0 0,-1 0 0 0 0,0 0 0 0 0,0 0 0 0 0,0 0 0 0 0,0 1 0 0 0,1-1 0 0 0,-1 0 0 0 0,0 1 0 0 0,1-1 0 0 0,-1 1 0 0 0,1-1 0 0 0,-1 1 0 0 0,0-1 0 0 0,1 1 0 0 0,-1 0 0 0 0,2 0 0 0 0,30-7 17 0 0,-27 5-94 0 0,0 1 1 0 0,0-1-1 0 0,0 1 1 0 0,1 1-1 0 0,-1-1 1 0 0,5 1 76 0 0,18 2-2260 0 0,-14 1-4565 0 0</inkml:trace>
  <inkml:trace contextRef="#ctx0" brushRef="#br0" timeOffset="4711.401">3080 275 13824 0 0,'-78'18'1496'0'0,"70"-15"-1389"0"0,0 0 1 0 0,1 1 0 0 0,-1 0-1 0 0,1 0 1 0 0,0 1 0 0 0,0 0 0 0 0,0 0-1 0 0,0 1 1 0 0,1 0 0 0 0,-4 4-108 0 0,-4 4 370 0 0,-9 6 190 0 0,-6 6 952 0 0,1 1 0 0 0,-23 29-1512 0 0,41-41 280 0 0,0 0 0 0 0,1 1 0 0 0,1 0 0 0 0,-2 6-280 0 0,9-18 0 0 0,-1-1 0 0 0,1 1 0 0 0,0 0 0 0 0,1 0 0 0 0,-1 0 0 0 0,1 0 0 0 0,-1 0 0 0 0,1 0 0 0 0,0 0 0 0 0,1 4 0 0 0,-1-8 0 0 0,0 1 0 0 0,0-1 0 0 0,0 1 0 0 0,0-1 0 0 0,0 1 0 0 0,0-1 0 0 0,0 1 0 0 0,0-1 0 0 0,0 1 0 0 0,0-1 0 0 0,0 1 0 0 0,0-1 0 0 0,0 1 0 0 0,1-1 0 0 0,-1 0 0 0 0,0 1 0 0 0,0-1 0 0 0,1 1 0 0 0,-1-1 0 0 0,0 1 0 0 0,0-1 0 0 0,1 0 0 0 0,-1 1 0 0 0,1-1 0 0 0,-1 0 0 0 0,0 1 0 0 0,1-1 0 0 0,-1 0 0 0 0,1 1 0 0 0,-1-1 0 0 0,1 0 0 0 0,-1 0 0 0 0,1 1 0 0 0,0-1 0 0 0,0 1 0 0 0,1 0 0 0 0,0 0 0 0 0,0 0 0 0 0,0 0 0 0 0,0 0 0 0 0,0 0 0 0 0,0 0 0 0 0,0-1 0 0 0,0 1 0 0 0,0-1 0 0 0,0 0 0 0 0,0 1 0 0 0,0-1 0 0 0,0 0 0 0 0,0 0 0 0 0,0 0 0 0 0,0-1 0 0 0,0 1 0 0 0,0 0 0 0 0,0-1 0 0 0,0 1 0 0 0,0-1 0 0 0,0 0 0 0 0,0 0 0 0 0,0 0 0 0 0,0 0 0 0 0,0 0 0 0 0,7-3-65 0 0,-1 0-1 0 0,0-1 1 0 0,0 0-1 0 0,-1-1 1 0 0,1 1-1 0 0,-1-1 1 0 0,-1-1-1 0 0,1 1 66 0 0,11-15-974 0 0,-1 0-1 0 0,0-2 975 0 0,10-12-959 0 0,-16 21 471 0 0,17-19 1562 0 0,-25 31-1083 0 0,0-1 1 0 0,0 1-1 0 0,0 0 0 0 0,0 0 0 0 0,0 0 1 0 0,1 1-1 0 0,-1-1 0 0 0,0 1 1 0 0,1 0-1 0 0,2-1 9 0 0,-5 2-500 0 0,-1 0 127 0 0,-4 16 1681 0 0,3-14-1254 0 0,0 0 0 0 0,0 0 1 0 0,1 1-1 0 0,-1-1 0 0 0,1 0 1 0 0,-1 0-1 0 0,1 0 0 0 0,0 1-54 0 0,-1 9 157 0 0,0 0 1 0 0,-1-1-1 0 0,0 1 0 0 0,-5 11-157 0 0,-2 15 1270 0 0,7-29-1179 0 0,-3 28-8 0 0,5-35-83 0 0,0 1-1 0 0,0-1 0 0 0,0 1 1 0 0,0-1-1 0 0,1 1 0 0 0,-1-1 1 0 0,1 1-1 0 0,-1-1 0 0 0,1 1 0 0 0,0-1 1 0 0,0 1-1 0 0,0-1 0 0 0,1 1 1 0 0,-1-2 0 0 0,0 0 0 0 0,0 0 0 0 0,0 0 0 0 0,1 0 0 0 0,-1 0 0 0 0,0 0 0 0 0,0 0 0 0 0,1-1 0 0 0,-1 1 0 0 0,1 0 0 0 0,-1-1 0 0 0,1 1 0 0 0,0-1 0 0 0,9 5 0 0 0,-10-5 0 0 0,0 0 0 0 0,-1 0 0 0 0,1-1 0 0 0,0 1 0 0 0,0 0 0 0 0,0 0 0 0 0,0 0 0 0 0,0-1 0 0 0,0 1 0 0 0,-1 0 0 0 0,1-1 0 0 0,0 1 0 0 0,0-1 0 0 0,0 1 0 0 0,-1-1 0 0 0,1 1 0 0 0,0-1 0 0 0,-1 1 0 0 0,1-1 0 0 0,0 0 0 0 0,1-1 0 0 0,0 0 0 0 0,-1 1 0 0 0,1-1 0 0 0,-1 0 0 0 0,1 0 0 0 0,-1 0 0 0 0,0 0 0 0 0,1-2 0 0 0,1-1 0 0 0,0-1 0 0 0,1 1 0 0 0,-1 0 0 0 0,1 0 0 0 0,0 0 0 0 0,0 1 0 0 0,3-3 0 0 0,-1 0 0 0 0,-1 1 0 0 0,1-1 0 0 0,2-4 0 0 0,0-3-395 0 0,2 1 0 0 0,-1 1 0 0 0,2-1 0 0 0,-1 1-1 0 0,4-1 396 0 0,-12 12-1 0 0,-1-1 0 0 0,1 1 0 0 0,-1 0 0 0 0,1 0 0 0 0,0 0 0 0 0,0 0 0 0 0,-1 1 0 0 0,1-1 0 0 0,0 0 0 0 0,0 1 0 0 0,0-1 0 0 0,0 1 0 0 0,0-1 0 0 0,0 1 0 0 0,0 0 0 0 0,1 0 1 0 0,-3 0 8 0 0,1 0 0 0 0,0 0 0 0 0,-1 0 0 0 0,1 0 0 0 0,0 1 0 0 0,-1-1-1 0 0,1 0 1 0 0,0 0 0 0 0,-1 0 0 0 0,1 1 0 0 0,-1-1 0 0 0,1 0-1 0 0,-1 1 1 0 0,1-1 0 0 0,-1 1 0 0 0,1-1 0 0 0,-1 0 0 0 0,1 1 0 0 0,-1-1-1 0 0,1 1 1 0 0,-1-1 0 0 0,1 1 0 0 0,-1 0 0 0 0,0-1 0 0 0,1 1-1 0 0,-1-1 1 0 0,0 1 0 0 0,0 0 0 0 0,0-1 0 0 0,1 1 0 0 0,-1 0-8 0 0,0 1 158 0 0,2 3 56 0 0,0-1 0 0 0,-1 1 0 0 0,0 0 0 0 0,0 0 0 0 0,0 0 0 0 0,0 0 0 0 0,-1 4-214 0 0,1-3 23 0 0,-1 1 0 0 0,1-1 0 0 0,1 0 0 0 0,0 3-23 0 0,6 25-27 0 0,-6-25 184 0 0,0 0-1 0 0,0-1 1 0 0,3 7-157 0 0,-3-8 342 0 0,3 6 905 0 0,-5-13-1246 0 0,0 0-1 0 0,1 1 0 0 0,-1-1 1 0 0,0 0-1 0 0,0 0 0 0 0,0 0 1 0 0,0 0-1 0 0,1 0 0 0 0,-1 0 1 0 0,0 0-1 0 0,0 0 0 0 0,0 1 1 0 0,1-1-1 0 0,-1 0 0 0 0,0 0 1 0 0,0 0-1 0 0,0 0 0 0 0,1 0 1 0 0,-1 0-1 0 0,0 0 0 0 0,0 0 1 0 0,0 0-1 0 0,1 0 1 0 0,-1 0-1 0 0,0 0 0 0 0,0 0 1 0 0,0 0-1 0 0,1-1 0 0 0,-1 1 1 0 0,0 0-1 0 0,0 0 0 0 0,0 0 1 0 0,1 0-1 0 0,-1 0 0 0 0,0 0 1 0 0,0 0-1 0 0,0-1 0 0 0,0 1 1 0 0,1 0-1 0 0,-1 0 0 0 0,0 0 1 0 0,0 0-1 0 0,0-1 0 0 0,0 1 1 0 0,0 0-1 0 0,0 0 0 0 0,0 0 1 0 0,0-1-1 0 0,0 1 0 0 0,1 0 1 0 0,-1 0-1 0 0,4-9-3 0 0,-4 8 4 0 0,10-14-949 0 0,-1-1 0 0 0,6-12 948 0 0,16-37-2560 0 0,-30 63 2470 0 0,0 1 1 0 0,1-1-1 0 0,-1 0 0 0 0,0 1 0 0 0,1-1 0 0 0,0 1 0 0 0,-1-1 0 0 0,1 1 0 0 0,0 0 0 0 0,0-1 0 0 0,0 1 0 0 0,-1 0 0 0 0,1 0 0 0 0,0 0 0 0 0,1 1 0 0 0,-1-1 0 0 0,0 0 1 0 0,1 1 89 0 0,-2 0 45 0 0,0-1 1 0 0,1 1 0 0 0,-1 0-1 0 0,0 0 1 0 0,1 0 0 0 0,-1 0-1 0 0,0 0 1 0 0,0 1 0 0 0,1-1-1 0 0,-1 0 1 0 0,0 0 0 0 0,0 1 0 0 0,1-1-1 0 0,-1 1 1 0 0,0-1 0 0 0,0 1-1 0 0,0 0 1 0 0,0 0 0 0 0,0-1-1 0 0,0 1 1 0 0,0 0 0 0 0,0 0 0 0 0,0 0-1 0 0,0 0 1 0 0,0 0 0 0 0,0 0-1 0 0,-1 0 1 0 0,1 0 0 0 0,0 0-1 0 0,0 1-45 0 0,11 23 938 0 0,1-1 0 0 0,1-1-1 0 0,1 0 1 0 0,1-1-1 0 0,18 18-937 0 0,-30-37 2 0 0,0 0-1 0 0,0-1 1 0 0,0 0-1 0 0,1 1 1 0 0,-1-2-1 0 0,1 1 0 0 0,0 0 1 0 0,-1-1-1 0 0,1 0 1 0 0,0 0-1 0 0,2 0-1 0 0,-4-1-251 0 0,0 0 0 0 0,0 0-1 0 0,0 0 1 0 0,0 0 0 0 0,0-1-1 0 0,0 0 1 0 0,0 1 0 0 0,0-1-1 0 0,0 0 1 0 0,0 0 0 0 0,0-1-1 0 0,0 1 1 0 0,-1 0 0 0 0,1-1-1 0 0,0 0 1 0 0,0 0 251 0 0,8-5-7162 0 0</inkml:trace>
  <inkml:trace contextRef="#ctx0" brushRef="#br0" timeOffset="7217.804">3854 312 11200 0 0,'0'-1'128'0'0,"0"0"0"0"0,0 0 0 0 0,0 0 0 0 0,-1 0 0 0 0,1 0 0 0 0,0 0 0 0 0,0 1 0 0 0,-1-1 0 0 0,1 0 0 0 0,-1 0 0 0 0,1 0 0 0 0,-1 0 0 0 0,1 1 0 0 0,-1-1 0 0 0,0 0-128 0 0,-2-4 716 0 0,3 4 72 0 0,-14-6 2671 0 0,14 7-3367 0 0,-1 0 0 0 0,0 0-1 0 0,0 1 1 0 0,0-1-1 0 0,0 0 1 0 0,0 0-1 0 0,0 0 1 0 0,0 0-1 0 0,0 0 1 0 0,0-1-1 0 0,0 1 1 0 0,0 0-1 0 0,-1 0-91 0 0,1-1 62 0 0,0 1-1 0 0,1 0 0 0 0,-1-1 0 0 0,0 1 1 0 0,0 0-1 0 0,0 0 0 0 0,0 0 0 0 0,0 0 1 0 0,0 0-1 0 0,0 0 0 0 0,0 0 0 0 0,0 0 1 0 0,1 0-1 0 0,-1 0 0 0 0,0 1 0 0 0,0-1 1 0 0,0 0-1 0 0,0 0 0 0 0,0 1 0 0 0,1-1 1 0 0,-1 1-1 0 0,0-1 0 0 0,0 1 1 0 0,0-1-1 0 0,1 1 0 0 0,-1-1-61 0 0,-40 60 871 0 0,33-47-591 0 0,-1 0 1 0 0,0-1 0 0 0,-1 0-1 0 0,-8 7-280 0 0,13-13 111 0 0,1 0-1 0 0,-1 0 1 0 0,1 0 0 0 0,-2 5-111 0 0,-14 20 161 0 0,18-29-158 0 0,0 1-1 0 0,0-1 1 0 0,1 1-1 0 0,-1-1 1 0 0,1 1-1 0 0,0 0 0 0 0,0 0 1 0 0,0-1-1 0 0,0 1 1 0 0,0 0-1 0 0,0 3-2 0 0,-1 34 35 0 0,2-31-33 0 0,0-7-2 0 0,0 0 0 0 0,0 0 0 0 0,0-1 0 0 0,1 1 0 0 0,-1 0 0 0 0,1 0 0 0 0,-1-1 0 0 0,1 1 0 0 0,0 0 0 0 0,-1-1 0 0 0,1 1 0 0 0,0 0 0 0 0,0-1 0 0 0,0 1 0 0 0,0-1 0 0 0,1 0 0 0 0,-1 1 0 0 0,0-1 0 0 0,1 0 0 0 0,-1 0 0 0 0,0 0 0 0 0,1 0 0 0 0,-1 0 0 0 0,1 0 0 0 0,0 0 0 0 0,-1 0 0 0 0,1-1 0 0 0,0 1 0 0 0,-1 0 0 0 0,1-1 0 0 0,0 0 0 0 0,0 1 0 0 0,0-1 0 0 0,-1 0 0 0 0,1 0 0 0 0,0 0 0 0 0,0 0 0 0 0,0 0 0 0 0,-1-1 0 0 0,1 1 0 0 0,0 0 0 0 0,0-1 0 0 0,0 1 0 0 0,0-2 0 0 0,4 0 29 0 0,0 0-1 0 0,0-1 0 0 0,0 0 1 0 0,-1 0-1 0 0,0 0 0 0 0,1-1 1 0 0,-1 0-1 0 0,-1 0 0 0 0,1 0 1 0 0,0 0-1 0 0,-1-1 1 0 0,0 0-1 0 0,0 0 0 0 0,-1 0 1 0 0,2-2-29 0 0,-1 1-47 0 0,0 0 1 0 0,0 1 0 0 0,1-1-1 0 0,0 1 1 0 0,0 0-1 0 0,0 1 1 0 0,2-2 46 0 0,-3 3-9 0 0,1 0 0 0 0,-1-1 0 0 0,0 0 0 0 0,0 0 0 0 0,-1 0 0 0 0,1-1 0 0 0,-1 1 0 0 0,0-1-1 0 0,0 1 1 0 0,0-1 0 0 0,-1 0 0 0 0,1-3 9 0 0,1-4 0 0 0,0 0 0 0 0,1 0 0 0 0,1 0 0 0 0,-1 0 0 0 0,3-1 0 0 0,-6 10 0 0 0,-1 0 0 0 0,1 0 0 0 0,-1 0 0 0 0,0 0 0 0 0,0 0 0 0 0,0 0 0 0 0,0 0 0 0 0,0 0 0 0 0,-1 0 0 0 0,0-1 0 0 0,1 1 0 0 0,-1 1-6 0 0,0 1-1 0 0,0-1 1 0 0,1 1-1 0 0,-1-1 0 0 0,1 1 1 0 0,0-1-1 0 0,-1 1 1 0 0,1-1-1 0 0,0 1 1 0 0,0 0-1 0 0,0-1 0 0 0,0 1 1 0 0,0 0-1 0 0,0 0 1 0 0,1-1 6 0 0,-2 1-21 0 0,1 1 0 0 0,0-1 1 0 0,0 0-1 0 0,-1 1 1 0 0,1-1-1 0 0,-1 0 0 0 0,1 1 1 0 0,0-1-1 0 0,-1 0 1 0 0,0 0-1 0 0,1 0 0 0 0,-1 0 1 0 0,1 0-1 0 0,-1 1 1 0 0,0-1-1 0 0,0 0 0 0 0,1 0 1 0 0,-1 0-1 0 0,0 0 1 0 0,0 0-1 0 0,0 0 0 0 0,0 0 1 0 0,0 0-1 0 0,0 0 0 0 0,-1 0 1 0 0,1 0-1 0 0,0 0 1 0 0,0 1-1 0 0,0-1 0 0 0,-1 0 1 0 0,1 0-1 0 0,-1 0 1 0 0,1 0 20 0 0,-1 0 32 0 0,1 1 0 0 0,0-1 1 0 0,-1 1-1 0 0,1-1 0 0 0,0 1 1 0 0,-1-1-1 0 0,1 1 0 0 0,-1-1 1 0 0,1 1-1 0 0,-1 0 0 0 0,1-1 1 0 0,-1 1-1 0 0,1 0 0 0 0,-1-1 0 0 0,1 1 1 0 0,-1 0-1 0 0,1 0 0 0 0,-1-1-32 0 0,0 1 5 0 0,1 0-1 0 0,0 0 0 0 0,-1 0 1 0 0,1 0-1 0 0,0 0 0 0 0,-1 0 1 0 0,1 0-1 0 0,0 1 0 0 0,0-1 1 0 0,-1 0-1 0 0,1 0 0 0 0,0 0 1 0 0,-1 0-1 0 0,1 0 1 0 0,0 1-1 0 0,0-1 0 0 0,-1 0 1 0 0,1 0-1 0 0,0 0 0 0 0,0 1 1 0 0,-1-1-1 0 0,1 0 0 0 0,0 0 1 0 0,0 1-1 0 0,0-1 0 0 0,-1 0 1 0 0,1 1-1 0 0,0-1 0 0 0,0 0 1 0 0,0 1-1 0 0,0-1 0 0 0,0 0 1 0 0,0 1-1 0 0,0-1 0 0 0,0 0 1 0 0,0 1-1 0 0,0-1 0 0 0,0 0-4 0 0,-14 37 0 0 0,14-34 0 0 0,-1-1 0 0 0,0 1 0 0 0,1-1 0 0 0,0 1 0 0 0,-1 0 0 0 0,1-1 0 0 0,0 1 0 0 0,0-1 0 0 0,1 1 0 0 0,-1 0 0 0 0,0-1 0 0 0,1 1 0 0 0,0 0 0 0 0,0 0 0 0 0,-1 1 0 0 0,1-1 0 0 0,-1 1 0 0 0,0-1 0 0 0,0 1 0 0 0,0-1 0 0 0,0 2 0 0 0,-1 0 4 0 0,1 0 0 0 0,0 1 1 0 0,0-1-1 0 0,0 1 0 0 0,1-1 0 0 0,-1 1 0 0 0,1-1 0 0 0,1 0 0 0 0,-1 1 0 0 0,1-1 0 0 0,0 0 1 0 0,0 0-1 0 0,2 4-4 0 0,-3-7 0 0 0,0 0 1 0 0,-1-1 0 0 0,0 1 0 0 0,1 0 0 0 0,-1 0 0 0 0,0-1-1 0 0,0 1 1 0 0,0 0 0 0 0,0 0 0 0 0,0-1 0 0 0,0 1 0 0 0,-1 0-1 0 0,1-1 1 0 0,0 1 0 0 0,-1 0 0 0 0,1-1-1 0 0,-1 1 0 0 0,0 0 0 0 0,1-1-1 0 0,0 1 1 0 0,-1-1 0 0 0,1 1 0 0 0,0 0 0 0 0,0-1 0 0 0,0 1-1 0 0,0-1 1 0 0,0 1 0 0 0,0 0 0 0 0,1-1 0 0 0,-1 1-1 0 0,0-1 1 0 0,1 2 0 0 0,8 9 0 0 0,-9-11 0 0 0,1-1 0 0 0,0 1 0 0 0,0 0 0 0 0,0 0 0 0 0,-1 0 0 0 0,1 0 0 0 0,0 0 0 0 0,-1-1 0 0 0,1 1 0 0 0,-1 0 0 0 0,1 1 0 0 0,-1-1 0 0 0,0 0 0 0 0,1 0 0 0 0,-1 0 0 0 0,0 0 0 0 0,0 0 0 0 0,0 0 0 0 0,0 0 0 0 0,0 0 0 0 0,0 0 0 0 0,0 1 0 0 0,0-1 0 0 0,0 0 0 0 0,0-1-56 0 0,-1 1-1 0 0,1 0 0 0 0,0-1 1 0 0,0 1-1 0 0,0-1 0 0 0,0 1 1 0 0,0 0-1 0 0,0-1 1 0 0,0 1-1 0 0,0 0 0 0 0,0-1 1 0 0,0 1-1 0 0,0-1 0 0 0,0 1 1 0 0,0 0-1 0 0,1-1 0 0 0,-1 1 1 0 0,0-1-1 0 0,0 1 1 0 0,1 0-1 0 0,-1-1 0 0 0,0 1 1 0 0,1-1-1 0 0,-1 1 0 0 0,0-1 1 0 0,1 1-1 0 0,-1-1 0 0 0,1 0 1 0 0,-1 1-1 0 0,1-1 0 0 0,-1 1 1 0 0,1-1-1 0 0,-1 0 1 0 0,1 0-1 0 0,-1 1 0 0 0,1-1 1 0 0,-1 0-1 0 0,1 0 0 0 0,0 1 57 0 0,1-1-454 0 0,0 1 0 0 0,0-1 0 0 0,0 1-1 0 0,0-1 1 0 0,0 0 0 0 0,0 0 0 0 0,0 0-1 0 0,0 0 1 0 0,0 0 0 0 0,0 0 0 0 0,0-1 0 0 0,0 1 454 0 0,8-5-6844 0 0</inkml:trace>
  <inkml:trace contextRef="#ctx0" brushRef="#br0" timeOffset="7914.55">4253 231 17503 0 0,'0'0'399'0'0,"0"0"60"0"0,-2 1 21 0 0,-17 6 76 0 0,17-7-554 0 0,-1 0 0 0 0,1 1 0 0 0,0-1 0 0 0,0 1 0 0 0,0 0 0 0 0,0 0 0 0 0,0 0 0 0 0,0 0 0 0 0,0 0 0 0 0,0 0 0 0 0,0 0 0 0 0,0 1 0 0 0,0 0-2 0 0,-1 0 36 0 0,0 1 0 0 0,0-1-1 0 0,0 0 1 0 0,0 0-1 0 0,0 0 1 0 0,-1 0-1 0 0,-1 0-35 0 0,2 0 68 0 0,0-1 0 0 0,0 1 0 0 0,0 0 0 0 0,0 0 0 0 0,0 0 1 0 0,0 0-1 0 0,1 0 0 0 0,-1 1 0 0 0,1-1 0 0 0,-1 1-68 0 0,-47 67 918 0 0,49-68-872 0 0,-1 1 0 0 0,1 0 0 0 0,0-1 0 0 0,0 1 0 0 0,0 0-1 0 0,1 0 1 0 0,-1 0 0 0 0,1 0 0 0 0,-1 0 0 0 0,1 1-46 0 0,0-1 84 0 0,0 0 0 0 0,-1-1 0 0 0,1 1 0 0 0,-1 0 0 0 0,1 0 0 0 0,-1 0 0 0 0,0-1 0 0 0,-2 4-84 0 0,0-2 116 0 0,0 0 0 0 0,0 0 0 0 0,0 0-1 0 0,-1-1 1 0 0,0 1 0 0 0,1-1 0 0 0,-2 0-116 0 0,2-1 18 0 0,1 0 0 0 0,-1 1 0 0 0,0-1 0 0 0,1 0 0 0 0,-1 1 0 0 0,1-1 0 0 0,0 1 0 0 0,0 0 0 0 0,0 0 0 0 0,0 0 0 0 0,1 0 0 0 0,-1 0 0 0 0,1 0 0 0 0,-1 0 0 0 0,1 1 0 0 0,0-1 0 0 0,0 3-18 0 0,-1 4 0 0 0,2-9 0 0 0,-1 1 0 0 0,1-1 0 0 0,-1 1 0 0 0,1-1 0 0 0,0 0 0 0 0,0 1 0 0 0,0-1 0 0 0,0 1 0 0 0,0-1 0 0 0,0 0 0 0 0,0 1 0 0 0,0-1 0 0 0,1 0 0 0 0,-1 1 0 0 0,0-1 0 0 0,1 0 0 0 0,-1 1 0 0 0,1-1 0 0 0,0 0 0 0 0,-1 0 0 0 0,1 1 0 0 0,6 5 0 0 0,-6-7 0 0 0,-1 0 0 0 0,1 1 0 0 0,-1-1 0 0 0,0 0 0 0 0,1 1 0 0 0,-1-1 0 0 0,1 0 0 0 0,-1 1 0 0 0,0-1 0 0 0,1 1 0 0 0,-1-1 0 0 0,0 1 0 0 0,1-1 0 0 0,-1 1 0 0 0,0-1 0 0 0,0 1 0 0 0,0-1 0 0 0,1 1 0 0 0,-1-1 0 0 0,0 1 0 0 0,0-1 0 0 0,0 1 0 0 0,0-1 0 0 0,0 1 0 0 0,0-1 0 0 0,0 1 0 0 0,0-1 0 0 0,0 1 0 0 0,0 0 0 0 0,0-1 0 0 0,0 1 0 0 0,0-1 0 0 0,0 0 0 0 0,0 0 0 0 0,0 1 0 0 0,0-1 0 0 0,0 0 0 0 0,0 0 0 0 0,0 0 0 0 0,0 0 0 0 0,0 0 0 0 0,0 0 0 0 0,0 1 0 0 0,0-1 0 0 0,0 0 0 0 0,0 0 0 0 0,0 0 0 0 0,0 0 0 0 0,0 0 0 0 0,0 0 0 0 0,0 0 0 0 0,0 0 0 0 0,0 1 0 0 0,0-1 0 0 0,1 0 0 0 0,-1 0 0 0 0,0 0 0 0 0,0 0 0 0 0,0 0 0 0 0,0 0 0 0 0,0 0 0 0 0,0 0 0 0 0,0 0 0 0 0,1 0 0 0 0,-1 0 0 0 0,0 0 0 0 0,0 0 0 0 0,0 0 0 0 0,0 0 0 0 0,0 0 0 0 0,0 0 0 0 0,1 0 0 0 0,-1 0 0 0 0,0 0 0 0 0,0 0 0 0 0,0 0 0 0 0,0 0 0 0 0,42 9 0 0 0,0-1 0 0 0,1-2 0 0 0,-35-5 0 0 0,0 0 0 0 0,-1 1 0 0 0,1 1 0 0 0,-1-1 0 0 0,0 1 0 0 0,0 0 0 0 0,6 4 0 0 0,-10-4 13 0 0,0 0-1 0 0,0 0 1 0 0,0 0 0 0 0,-1 0-1 0 0,2 3-12 0 0,1 1 83 0 0,-3-5-59 0 0,0 0-1 0 0,0 0 1 0 0,-1 0 0 0 0,1 0 0 0 0,-1 1 0 0 0,0-1 0 0 0,1 0 0 0 0,-1 1 0 0 0,0 0 0 0 0,-1-1 0 0 0,1 1 0 0 0,0-1 0 0 0,-1 1 0 0 0,1 0 0 0 0,-1 0-1 0 0,0-1 1 0 0,0 1 0 0 0,0 0 0 0 0,0 0-24 0 0,0-1 0 0 0,0 0 0 0 0,1-1 0 0 0,-1 1 0 0 0,1 0 0 0 0,-1 0 0 0 0,1 0 0 0 0,0-1 0 0 0,-1 1 0 0 0,1 0 0 0 0,0-1 0 0 0,0 1 0 0 0,1 1 0 0 0,-1-2 0 0 0,0 0 0 0 0,0 0 0 0 0,0 1 0 0 0,0-1 0 0 0,-1 0 0 0 0,1 1 0 0 0,0-1 0 0 0,-1 0 0 0 0,1 1 0 0 0,-1-1 0 0 0,0 1 0 0 0,1-1 0 0 0,-1 1 0 0 0,0-1 0 0 0,0 1 0 0 0,0 0 0 0 0,0-1 0 0 0,0 1 0 0 0,0-1 0 0 0,-5 13-17 0 0,4-12 5 0 0,0 1 1 0 0,0-1-1 0 0,0 0 1 0 0,1 1 0 0 0,-1-1-1 0 0,1 1 1 0 0,-1-1-1 0 0,1 1 1 0 0,0-1-1 0 0,0 2 12 0 0,4 20-126 0 0,-3-20 114 0 0,0 0 0 0 0,0 1 0 0 0,-1-1-1 0 0,1 0 1 0 0,-1 0 0 0 0,0 0 0 0 0,0 1 0 0 0,0-1-1 0 0,-1 0 13 0 0,-6 20-63 0 0,5-20 51 0 0,1-1 0 0 0,0 1 0 0 0,0 0 0 0 0,0 0 0 0 0,0 0-1 0 0,1 1 1 0 0,-1-1 0 0 0,1 4 12 0 0,0-6 0 0 0,1 0-1 0 0,-1 0 1 0 0,0 1-1 0 0,0-1 0 0 0,-1 0 1 0 0,1 0-1 0 0,0 0 1 0 0,-1 1-1 0 0,1-1 0 0 0,-1 0 1 0 0,0 0-1 0 0,0 0 1 0 0,0 0-1 0 0,0 0 0 0 0,0 0 1 0 0,0 0-1 0 0,0 0 1 0 0,-1-1-1 0 0,1 1 0 0 0,-1 0 1 0 0,1-1-1 0 0,-1 1 1 0 0,1-1-1 0 0,-1 1 0 0 0,0-1 1 0 0,0 0-1 0 0,-1 1 1 0 0,-15 16 361 0 0,16-16-282 0 0,1 0-1 0 0,-1 0 1 0 0,0 0 0 0 0,0 0 0 0 0,0 0-1 0 0,0 0 1 0 0,0 0 0 0 0,-1-1-1 0 0,1 0 1 0 0,0 1 0 0 0,-1-1 0 0 0,1 0-1 0 0,-2 0-78 0 0,-2 2 56 0 0,0-1-1 0 0,-1-1 0 0 0,1 1 0 0 0,0-1 1 0 0,-1-1-1 0 0,1 1 0 0 0,-1-1 0 0 0,1 0 1 0 0,-1 0-1 0 0,1-1 0 0 0,-2 0-55 0 0,3 0 0 0 0,2 1 0 0 0,1 0 0 0 0,-1 0 0 0 0,1-1 0 0 0,-1 1 0 0 0,1-1 0 0 0,-1 0 0 0 0,1 1 0 0 0,-1-1 0 0 0,1 0 0 0 0,0-1 0 0 0,0 1 0 0 0,-1 0 0 0 0,1-1 0 0 0,0 1 0 0 0,0-1 0 0 0,-1 0 0 0 0,-5-11 0 0 0,7 12 0 0 0,-1 0 0 0 0,1-1 0 0 0,0 1 0 0 0,0-1 0 0 0,0 1 0 0 0,0-1 0 0 0,0 0 0 0 0,0 0 0 0 0,1 1 0 0 0,-1-1 0 0 0,0 0 0 0 0,1 0 0 0 0,0 0 0 0 0,-1 1 0 0 0,1-1 0 0 0,0 0 0 0 0,0 0 0 0 0,0 0 0 0 0,0 0 0 0 0,0 0 0 0 0,3-11 0 0 0,-1 10 0 0 0,-2-1 0 0 0,1 1 0 0 0,0-1 0 0 0,-1 1 0 0 0,1-1 0 0 0,-1 0 0 0 0,0 1 0 0 0,0-1 0 0 0,0 1 0 0 0,-1 0 0 0 0,1 0 0 0 0,1 0 0 0 0,-1 0 0 0 0,0 0 0 0 0,1 0 0 0 0,0 0 0 0 0,-1 0 0 0 0,1 0 0 0 0,0 0 0 0 0,0 1 0 0 0,1-1 0 0 0,-1 0 0 0 0,1 1 0 0 0,-1-1 0 0 0,1 1 0 0 0,0-1 0 0 0,0 1 0 0 0,0 0 0 0 0,0 0 0 0 0,2-1 0 0 0,-3 1 0 0 0,1 0 0 0 0,-1 0 0 0 0,1-1 0 0 0,-1 1 0 0 0,0 0 0 0 0,0 0 0 0 0,0-1 0 0 0,0 1 0 0 0,0 0 0 0 0,0-1 0 0 0,-1 1 0 0 0,1-1 0 0 0,-1 1 0 0 0,1-1 0 0 0,-1 1 0 0 0,0-3 0 0 0,0 3-6 0 0,1-1 1 0 0,0 0-1 0 0,0 0 0 0 0,0 0 0 0 0,0 1 0 0 0,0-1 0 0 0,0 0 1 0 0,1 1-1 0 0,0-1 0 0 0,-1 1 0 0 0,2-2 6 0 0,25-26-165 0 0,-10 11 49 0 0,-5 5-25 0 0,0-1 1 0 0,1 2-1 0 0,1 0 1 0 0,0 1-1 0 0,1 0 141 0 0,-10 7-74 0 0,0 0 0 0 0,0 0-1 0 0,-1-1 1 0 0,4-4 74 0 0,-4 4-72 0 0,1 0 1 0 0,0 0-1 0 0,0 0 0 0 0,2 0 72 0 0,16-10-181 0 0,1 1 0 0 0,4 0 181 0 0,39-24-38 0 0,-33 14-52 0 0,-2-1-1 0 0,0-1 0 0 0,11-15 91 0 0,-37 36-33 0 0,0 0 0 0 0,1 1 0 0 0,5-4 33 0 0,-7 6 1 0 0,-1 0 0 0 0,0-1 0 0 0,0 0 0 0 0,0 0 0 0 0,-1 0 0 0 0,0 0 0 0 0,1-1 0 0 0,-1 1 0 0 0,1-4-1 0 0,7-6 54 0 0,-10 12-54 0 0,0 1 0 0 0,0-1-1 0 0,-1 0 1 0 0,1 0 0 0 0,-1 0 0 0 0,1 0 0 0 0,-1 0-1 0 0,0 0 1 0 0,0 0 0 0 0,0 0 0 0 0,0 0 0 0 0,1-3 0 0 0,-3 5 1 0 0,1-1 1 0 0,0 0-1 0 0,0 0 1 0 0,0 1-1 0 0,-1-1 1 0 0,1 0-1 0 0,0 1 1 0 0,0-1-1 0 0,-1 0 1 0 0,1 1 0 0 0,-1-1-1 0 0,1 0 1 0 0,-1 1-1 0 0,1-1 1 0 0,-1 1-1 0 0,1-1 1 0 0,-1 1-1 0 0,1-1 1 0 0,-1 1-1 0 0,0-1 1 0 0,1 1-1 0 0,-1-1 1 0 0,0 1 0 0 0,1 0-1 0 0,-1 0 1 0 0,0-1-1 0 0,0 1 1 0 0,1 0-1 0 0,-1 0 1 0 0,0 0-1 0 0,0 0 1 0 0,1 0-1 0 0,-1 0-1 0 0,-26-1 130 0 0,24 1-157 0 0,-3 1 38 0 0,1 0 0 0 0,-1 0 0 0 0,0 0 0 0 0,1 1 0 0 0,-1 0 0 0 0,1 0 0 0 0,0 0 0 0 0,0 1 0 0 0,0 0 0 0 0,-2 1-11 0 0,-4 4 3 0 0,-1 0-1 0 0,2 0 0 0 0,-6 7-2 0 0,-5 10 0 0 0,18-20 0 0 0,0 0 0 0 0,-1 0 0 0 0,0-1 0 0 0,0 1 0 0 0,-3 2 0 0 0,-2 0 0 0 0,6-5 0 0 0,0 0 0 0 0,0 0 0 0 0,0 0 0 0 0,1 0 0 0 0,-1 1 0 0 0,1-1 0 0 0,0 1 0 0 0,-1 0 0 0 0,1 0 0 0 0,0 0 0 0 0,0 1 0 0 0,-2 12 0 0 0,4-13 0 0 0,-1-1 0 0 0,1 1 0 0 0,-1-1 0 0 0,1 0 0 0 0,-1 1 0 0 0,0-1 0 0 0,0 0 0 0 0,-1 1 0 0 0,-10 15 0 0 0,9-15 0 0 0,1 0 0 0 0,-1 1 0 0 0,1-1 0 0 0,0 1 0 0 0,0-1 0 0 0,0 1 0 0 0,1 0 0 0 0,-1 0 0 0 0,1 0 0 0 0,0 0 0 0 0,-1 2 0 0 0,2-5 3 0 0,0 0 0 0 0,0 1 0 0 0,-1-1 0 0 0,1 1 0 0 0,0-1-1 0 0,-1 0 1 0 0,0 1 0 0 0,1-1 0 0 0,-1 0 0 0 0,0 0 0 0 0,1 1-1 0 0,-1-1 1 0 0,0 0 0 0 0,0 0 0 0 0,0 0 0 0 0,0 0 0 0 0,0 0 0 0 0,-1 0-1 0 0,1 0 1 0 0,0 0 0 0 0,0-1 0 0 0,0 1 0 0 0,-1 0 0 0 0,1-1-3 0 0,-5 4-5 0 0,6-4 5 0 0,0 0 0 0 0,-1 0 0 0 0,1 0 0 0 0,0 0 0 0 0,0 0 0 0 0,0 0 0 0 0,0 0 0 0 0,-1 0 0 0 0,1 1 0 0 0,0-1 0 0 0,0 0 0 0 0,0 0 0 0 0,0 0 0 0 0,0 0 0 0 0,0 0 0 0 0,-1 1 0 0 0,1-1 0 0 0,0 0 0 0 0,0 0 0 0 0,0 0 0 0 0,0 0 0 0 0,0 1 0 0 0,0-1 0 0 0,0 0 0 0 0,0 0 0 0 0,0 0 0 0 0,0 1 0 0 0,0-1 0 0 0,0 0 0 0 0,0 0 0 0 0,0 0 0 0 0,0 1 0 0 0,0-1 0 0 0,0 0 0 0 0,0 0 0 0 0,0 0 0 0 0,0 0 0 0 0,0 1 0 0 0,0-1 0 0 0,0 0 0 0 0,0 0 0 0 0,0 0 0 0 0,1 0 0 0 0,-1 1 0 0 0,0-1 0 0 0,0 0 0 0 0,0 0 0 0 0,0 0 0 0 0,0 0 0 0 0,1 0 0 0 0,-1 1 0 0 0,0-1 0 0 0,9 5 0 0 0,-8-4 0 0 0,19 7 0 0 0,-15-7 0 0 0,7 1-15 0 0,1-1-1 0 0,-1 0 1 0 0,0-1 0 0 0,0 0-1 0 0,0 0 1 0 0,8-3 15 0 0,-1 1-697 0 0,0-2 0 0 0,-1 0 0 0 0,1-1 0 0 0,0-2 697 0 0,2-1-1449 0 0,3-3-14 0 0</inkml:trace>
  <inkml:trace contextRef="#ctx0" brushRef="#br0" timeOffset="8213.953">5027 195 15200 0 0,'0'1'48'0'0,"0"-1"0"0"0,0 1 0 0 0,0 0 0 0 0,0-1 0 0 0,0 1 0 0 0,0-1 0 0 0,0 1 0 0 0,0-1 0 0 0,0 1 0 0 0,-1-1 0 0 0,1 1 0 0 0,0-1 0 0 0,0 1 0 0 0,0-1 1 0 0,0 0-1 0 0,-1 1 0 0 0,1-1 0 0 0,0 1 0 0 0,0-1 0 0 0,-1 1 0 0 0,1-1 0 0 0,0 0 0 0 0,-1 1 0 0 0,1-1 0 0 0,-1 0 0 0 0,1 1 0 0 0,0-1 0 0 0,-1 0 0 0 0,1 1 1 0 0,-1-1-1 0 0,1 0 0 0 0,-1 0 0 0 0,1 0 0 0 0,-1 0 0 0 0,1 1-48 0 0,-26 8-111 0 0,12-4 286 0 0,-1 2 482 0 0,0 1 0 0 0,1 1 0 0 0,0 0 0 0 0,-3 4-657 0 0,11-8 193 0 0,-1 1 0 0 0,1 0 0 0 0,0 1 0 0 0,0 0 0 0 0,1-1 0 0 0,0 2 0 0 0,0-1 0 0 0,-3 7-193 0 0,6-11 56 0 0,0 1 1 0 0,-1-1-1 0 0,1 0 0 0 0,-1 0 1 0 0,1 0-1 0 0,-3 2-56 0 0,3-4 3 0 0,1 0-1 0 0,-1 0 1 0 0,1 0 0 0 0,0 1-1 0 0,0-1 1 0 0,-1 1 0 0 0,1-1 0 0 0,0 1-1 0 0,0-1 1 0 0,0 1 0 0 0,1-1-1 0 0,-1 1 1 0 0,0 0 0 0 0,1 0-1 0 0,-1-1 1 0 0,1 1 0 0 0,-1 0 0 0 0,1 0-1 0 0,0-1 1 0 0,0 1 0 0 0,-1 0-1 0 0,2 0-2 0 0,-3 16 57 0 0,2-16-56 0 0,0-1-1 0 0,-1 0 0 0 0,1 0 0 0 0,0 1 0 0 0,0-1 0 0 0,0 0 0 0 0,0 0 0 0 0,0 1 1 0 0,0-1-1 0 0,0 0 0 0 0,0 0 0 0 0,0 1 0 0 0,0-1 0 0 0,1 0 0 0 0,-1 0 0 0 0,1 0 1 0 0,-1 0-1 0 0,1 1 0 0 0,-1-1 0 0 0,1 0 0 0 0,0 0 0 0 0,-1 0 0 0 0,1 0 0 0 0,0 0 0 0 0,5 3 13 0 0,-1 0-1 0 0,1 0 1 0 0,0-1-1 0 0,0 0 1 0 0,5 2-13 0 0,15 8 192 0 0,-20-10-180 0 0,0 0 0 0 0,1-1 0 0 0,-1 0 1 0 0,1 0-1 0 0,5 1-12 0 0,20 5-125 0 0,6 5-38 0 0,-19-7 314 0 0,-1 1 0 0 0,1 1 0 0 0,-1 0 0 0 0,6 5-151 0 0,-24-12 84 0 0,0 0-1 0 0,0 0 0 0 0,-1-1 0 0 0,1 1 1 0 0,0 0-1 0 0,-1 0 0 0 0,1 0 0 0 0,-1 0 1 0 0,1 0-1 0 0,-1 0 0 0 0,1-1 0 0 0,-1 1 1 0 0,1 0-1 0 0,-1-1 0 0 0,0 1 0 0 0,0 0-83 0 0,-4 2 134 0 0,0 0 0 0 0,-1 0-1 0 0,1-1 1 0 0,0 0 0 0 0,-5 1-134 0 0,-13 5 282 0 0,15-5-235 0 0,-1 0 0 0 0,1-1 0 0 0,-1 0 0 0 0,1 0 0 0 0,-1-1 1 0 0,-4 0-48 0 0,-30 6 42 0 0,12 0-800 0 0,0-1-1 0 0,-29 2 759 0 0,-14 2-2571 0 0,49-6 1547 0 0</inkml:trace>
  <inkml:trace contextRef="#ctx0" brushRef="#br0" timeOffset="8903.145">5152 885 8752 0 0,'0'0'673'0'0,"-2"0"-437"0"0,-160 9 6264 0 0,-121 4-4425 0 0,138-4-1322 0 0,-89-2-1676 0 0,-101 6 2280 0 0,159-3-398 0 0,-3-1 114 0 0,-423 51 991 0 0,534-52-2064 0 0,-210 23 0 0 0,-5 4 0 0 0,24-3 0 0 0,8-3 0 0 0,159-21 399 0 0,-63 5 1085 0 0,-38-1-1319 0 0,74-7-165 0 0,25 0 0 0 0,-17-5 0 0 0,-16 1 0 0 0,41 1 0 0 0,-304-7 0 0 0,78 18 1883 0 0,210-1-1718 0 0,5 1-1041 0 0,83-11-827 0 0,12-3-1228 0 0,9 0 783 0 0,4-2 102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54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75 12032 0 0,'7'2'1246'0'0,"-12"-4"1454"0"0,5 2-2032 0 0,0 0-11 0 0,0 0-1 0 0,0 0-9 0 0,0 0-40 0 0,0 0-21 0 0,0 0-2 0 0,0 0-36 0 0,0 0-152 0 0,0 0-68 0 0,14-3 543 0 0,16 3-605 0 0,-4 1-199 0 0,-1-2-1 0 0,0 0 1 0 0,1-2-1 0 0,3-1-66 0 0,-3-1 17 0 0,-12 2-8 0 0,0 0 0 0 0,0-1 0 0 0,0 0 0 0 0,0-1-9 0 0,-1 0 16 0 0,-1 1 0 0 0,1 1 1 0 0,0 0-1 0 0,0 0-16 0 0,34-8 6 0 0,-40 9-542 0 0,0 0 1 0 0,0 1-1 0 0,0-1 1 0 0,1 1-1 0 0,-1 1 0 0 0,0 0 1 0 0,3 0 535 0 0,3-1-4920 0 0,-2-1-1353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5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4 17503 0 0,'-49'-3'1588'0'0,"36"8"-1264"0"0,6-1-332 0 0,-53 15-8 0 0,42-15 130 0 0,1 1 0 0 0,0 1 0 0 0,0 1 0 0 0,1 0-1 0 0,-1 1 1 0 0,-14 11-114 0 0,20-11 201 0 0,0 0 0 0 0,1 1-1 0 0,0 1 1 0 0,0 0 0 0 0,1 0 0 0 0,0 1-1 0 0,-1 3-200 0 0,9-11 0 0 0,0-1 0 0 0,0 1 0 0 0,0 0 0 0 0,0-1 0 0 0,0 1 0 0 0,0 0 0 0 0,1-1 0 0 0,-1 1 0 0 0,1 0 0 0 0,0 0 0 0 0,0-1 0 0 0,0 1 0 0 0,0 0 0 0 0,1 0 0 0 0,-1 0 0 0 0,1-1 0 0 0,0 1 0 0 0,-1 0 0 0 0,1-1 0 0 0,0 1 0 0 0,2 2 0 0 0,-2-2 0 0 0,1 1 0 0 0,0-1 0 0 0,0 1 0 0 0,1-1 0 0 0,-1 0 0 0 0,1 1 0 0 0,-1-1 0 0 0,1-1 0 0 0,0 1 0 0 0,0 0 0 0 0,1-1 0 0 0,-1 1 0 0 0,0-1 0 0 0,4 2 0 0 0,-4-3 10 0 0,1 0 0 0 0,-1-1-1 0 0,0 1 1 0 0,1-1-1 0 0,-1 1 1 0 0,1-1 0 0 0,-1 0-1 0 0,1 0 1 0 0,-1-1-1 0 0,1 1 1 0 0,-1-1 0 0 0,1 1-1 0 0,-1-1 1 0 0,0 0-1 0 0,0 0 1 0 0,1-1 0 0 0,-1 1-1 0 0,0-1 1 0 0,0 0-1 0 0,0 1 1 0 0,0-1 0 0 0,-1-1-1 0 0,1 1 1 0 0,0 0-1 0 0,0-2-9 0 0,16-19 63 0 0,-13 16-118 0 0,0 1-1 0 0,-1-2 0 0 0,1 1 0 0 0,1-5 56 0 0,-3 6 73 0 0,0 0 0 0 0,0 1 0 0 0,0 0 0 0 0,1 0 0 0 0,-1 0 0 0 0,1 0 0 0 0,2-1-73 0 0,-3 3 35 0 0,1 0 0 0 0,-2-1-1 0 0,1 0 1 0 0,0 1 0 0 0,-1-1 0 0 0,0-1-1 0 0,0 1 1 0 0,0 0 0 0 0,0-1 0 0 0,-1 0 0 0 0,2-2-35 0 0,-3 3 6 0 0,0 1 0 0 0,0-1 0 0 0,1 1 1 0 0,0 0-1 0 0,0-1 0 0 0,0 1 1 0 0,0 0-1 0 0,0 0 0 0 0,1 1 0 0 0,-1-1 1 0 0,1 0-1 0 0,-1 1 0 0 0,1 0 0 0 0,0-1 1 0 0,0 1-1 0 0,0 0 0 0 0,1 0-6 0 0,3-2-16 0 0,-6 3-5 0 0,1 1 0 0 0,0-1 0 0 0,-1 0-1 0 0,1-1 1 0 0,-1 1 0 0 0,1 0 0 0 0,-1 0-1 0 0,0-1 1 0 0,1 1 0 0 0,-1 0 0 0 0,0-1 0 0 0,0 1-1 0 0,1-2 22 0 0,-1 2-35 0 0,0 0 0 0 0,0 0-1 0 0,1 0 1 0 0,-1 1-1 0 0,0-1 1 0 0,0 1 0 0 0,1-1-1 0 0,-1 1 1 0 0,1-1-1 0 0,-1 1 1 0 0,0 0 0 0 0,1-1-1 0 0,-1 1 1 0 0,1 0 0 0 0,-1 0-1 0 0,1 0 1 0 0,0 0 35 0 0,1 0-11 0 0,-1 0 0 0 0,1 0 1 0 0,-1 1-1 0 0,1-1 1 0 0,-1 0-1 0 0,1 1 0 0 0,-1-1 1 0 0,1 1-1 0 0,-1 0 0 0 0,2 1 11 0 0,2 2 2 0 0,-1 0-1 0 0,0 1 0 0 0,0 0 1 0 0,0 0-1 0 0,0 1 0 0 0,-1-1 1 0 0,0 1-1 0 0,2 3-1 0 0,2 3 74 0 0,-1-1-43 0 0,0 0 0 0 0,0 1 0 0 0,-2-1-1 0 0,4 9-30 0 0,1 20-8 0 0,-8-31 83 0 0,0 0 0 0 0,0 0-1 0 0,4 7-74 0 0,-4-8 269 0 0,-5-9 258 0 0,-5-14 221 0 0,5-37-732 0 0,3 45 0 0 0,0 1-1 0 0,1-1 1 0 0,0 0-1 0 0,0 0 0 0 0,0 1 1 0 0,1-1-1 0 0,0 1 1 0 0,1 0-1 0 0,-1-1 1 0 0,4-3-16 0 0,-1-2-59 0 0,-3 6-3 0 0,1 0 0 0 0,0 0 0 0 0,0 0 0 0 0,1 1 0 0 0,-1-1 0 0 0,1 1 0 0 0,0 0 0 0 0,1 0 0 0 0,-1 0 0 0 0,1 1 0 0 0,0 0 0 0 0,0-1 62 0 0,-2 4 14 0 0,-1-1-1 0 0,0 1 0 0 0,1 0 1 0 0,-1 0-1 0 0,1 0 0 0 0,0 0 1 0 0,-1 0-1 0 0,1 0 0 0 0,0 1 1 0 0,-1-1-1 0 0,1 1 0 0 0,0 0 1 0 0,0 0-1 0 0,0 0 0 0 0,-1 0 1 0 0,1 0-1 0 0,0 0 0 0 0,0 1 1 0 0,-1 0-1 0 0,1-1 0 0 0,0 1 1 0 0,-1 0-1 0 0,1 0 0 0 0,-1 1 1 0 0,1-1-1 0 0,-1 0 0 0 0,0 1 1 0 0,1-1-1 0 0,0 2-13 0 0,8 6-23 0 0,-1 1 1 0 0,0 1-1 0 0,0 0 0 0 0,-1 0 1 0 0,5 9 22 0 0,18 21 302 0 0,-26-34-300 0 0,0-1-1 0 0,0 2 1 0 0,-1-1-1 0 0,0 0 1 0 0,-1 1-1 0 0,0 0 1 0 0,4 8-2 0 0,-5-9 97 0 0,0 0 0 0 0,1 0 0 0 0,0 0-1 0 0,1-1 1 0 0,-1 1 0 0 0,1-1 0 0 0,0 0 0 0 0,1-1 0 0 0,0 1 0 0 0,0-1 0 0 0,0-1 0 0 0,2 2-97 0 0,0 0 836 0 0,-7-6-1168 0 0,4-4-726 0 0,-3 2-5584 0 0,1-2-871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58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13560 0 0,'0'0'306'0'0,"0"0"46"0"0,0 0 23 0 0,0 0-44 0 0,9 9 245 0 0,-7-6-398 0 0,1 0 1 0 0,-1 0 0 0 0,0 1 0 0 0,-1-1-1 0 0,1 1 1 0 0,-1-1 0 0 0,1 1 0 0 0,-1 0-1 0 0,0-1 1 0 0,-1 1 0 0 0,1 0-179 0 0,3 12 597 0 0,4 8 95 0 0,0 2-1 0 0,-2-1 0 0 0,-1 0 1 0 0,0 14-692 0 0,1-4 507 0 0,-4-25-235 0 0,0 0 1 0 0,-1 0 0 0 0,0 7-273 0 0,3 73 1373 0 0,-4-87-1371 0 0,1-2-3 0 0,-1 0 0 0 0,0 0 1 0 0,0 0-1 0 0,1-1 0 0 0,-1 1 0 0 0,0 0 0 0 0,0 0 0 0 0,0 0 0 0 0,0 0 0 0 0,0 0 0 0 0,0 0 1 0 0,-1-1-1 0 0,1 1 0 0 0,0 0 0 0 0,0 0 0 0 0,-1 0 0 0 0,1 0 0 0 0,0-1 0 0 0,-1 1 0 0 0,1 0 0 0 0,-1 0 1 0 0,1-1-1 0 0,-1 2 1 0 0,0-2-90 0 0,1 0 0 0 0,-8-14 116 0 0,7 9-38 0 0,0 1-1 0 0,1-1 1 0 0,-1 0 0 0 0,1 0-1 0 0,0 0 1 0 0,1 0-1 0 0,-1 0 1 0 0,1 0-1 0 0,0 0 1 0 0,0 0-1 0 0,2-3 13 0 0,1-14-120 0 0,0 5 218 0 0,0 0 1 0 0,1 0-1 0 0,3-5-98 0 0,-5 13-103 0 0,1 0 0 0 0,0 0 0 0 0,1 0 0 0 0,0 1 0 0 0,0 0 1 0 0,1 0-1 0 0,0 0 103 0 0,-2 4-134 0 0,0 0 1 0 0,0-1-1 0 0,1 1 1 0 0,-1 0-1 0 0,1 1 1 0 0,0-1-1 0 0,3-1 134 0 0,-6 4-7 0 0,0 1-1 0 0,0-1 0 0 0,0 0 0 0 0,1 1 1 0 0,-1-1-1 0 0,0 1 0 0 0,0-1 0 0 0,0 1 0 0 0,0 0 1 0 0,1 0-1 0 0,-1 0 0 0 0,0 0 0 0 0,0 1 1 0 0,0-1-1 0 0,1 0 0 0 0,-1 1 0 0 0,0 0 0 0 0,0-1 1 0 0,0 1-1 0 0,0 0 0 0 0,0 0 0 0 0,0 0 8 0 0,2 2 65 0 0,0-1 0 0 0,0 1 0 0 0,0 0 0 0 0,-1 0 0 0 0,0 0-1 0 0,1 1 1 0 0,-1-1 0 0 0,0 1 0 0 0,-1 0 0 0 0,1 0 0 0 0,-1 0-1 0 0,1 0 1 0 0,-1 0 0 0 0,0 0 0 0 0,0 3-65 0 0,3 10 339 0 0,0-1 1 0 0,-1 1-1 0 0,0 11-339 0 0,-1-14-47 0 0,3 31 47 0 0,-4-27 0 0 0,0-1 0 0 0,1 0 0 0 0,6 16 0 0 0,-7-25 0 0 0,-2-7-3 0 0,1 0-1 0 0,-1-1 1 0 0,1 1-1 0 0,-1 0 0 0 0,1-1 1 0 0,-1 1-1 0 0,1 0 1 0 0,0-1-1 0 0,-1 1 0 0 0,1-1 1 0 0,0 1-1 0 0,0-1 1 0 0,-1 1-1 0 0,1-1 0 0 0,0 0 1 0 0,0 1-1 0 0,0-1 1 0 0,-1 0-1 0 0,1 0 1 0 0,0 1-1 0 0,0-1 0 0 0,0 0 1 0 0,0 0-1 0 0,0 0 1 0 0,-1 0-1 0 0,1 0 4 0 0,0 0-109 0 0,1 0-187 0 0,0 0 1 0 0,0 0 0 0 0,0 0-1 0 0,0 0 1 0 0,0 0 0 0 0,0-1-1 0 0,0 1 1 0 0,0-1 0 0 0,0 1 0 0 0,0-1-1 0 0,-1 0 1 0 0,3 0 295 0 0,2-2-1515 0 0,14-3-5303 0 0</inkml:trace>
  <inkml:trace contextRef="#ctx0" brushRef="#br0" timeOffset="412.626">746 42 17935 0 0,'-1'0'74'0'0,"-1"0"0"0"0,1 0-1 0 0,0 1 1 0 0,-1-1 0 0 0,1 1-1 0 0,-1-1 1 0 0,1 1-1 0 0,0-1 1 0 0,-1 1 0 0 0,1 0-1 0 0,0-1 1 0 0,0 1-1 0 0,-1 0 1 0 0,1 0 0 0 0,0 0-74 0 0,-18 20 787 0 0,2-3-711 0 0,-85 73 1399 0 0,90-80-1221 0 0,0 1-1 0 0,2 0 1 0 0,-1 1 0 0 0,2 0-1 0 0,-1 0 1 0 0,2 1 0 0 0,0 0-1 0 0,-5 14-253 0 0,1-6 201 0 0,10-19-146 0 0,1 0 1 0 0,-1 0 0 0 0,1 0 0 0 0,-1 0-1 0 0,1 0 1 0 0,0 0 0 0 0,0 0 0 0 0,0 1-1 0 0,1-1 1 0 0,-1 0 0 0 0,1 0 0 0 0,-1 2-56 0 0,1-5 15 0 0,0 1 0 0 0,0 0 0 0 0,0 0 0 0 0,0 0 0 0 0,0 0 0 0 0,0 0 0 0 0,0 0 1 0 0,0 0-1 0 0,1 0 0 0 0,-1 0 0 0 0,0 0 0 0 0,0 0 0 0 0,1 0 0 0 0,-1-1 0 0 0,1 1 1 0 0,-1 0-1 0 0,1 0 0 0 0,-1 0 0 0 0,1 0 0 0 0,-1-1 0 0 0,1 1 0 0 0,0 0 0 0 0,-1-1 0 0 0,1 1 1 0 0,0-1-1 0 0,0 1 0 0 0,-1 0 0 0 0,1-1 0 0 0,0 0 0 0 0,0 1 0 0 0,0-1 0 0 0,0 1 1 0 0,0-1-1 0 0,0 0 0 0 0,-1 0 0 0 0,1 1 0 0 0,0-1 0 0 0,0 0 0 0 0,0 0 0 0 0,0 0 1 0 0,0 0-1 0 0,0 0 0 0 0,0 0 0 0 0,0-1-15 0 0,3 1 59 0 0,-1-1 1 0 0,1 0-1 0 0,-1 0 0 0 0,0 0 1 0 0,1 0-1 0 0,-1-1 0 0 0,0 1 1 0 0,0-1-1 0 0,0 0 0 0 0,1 0-59 0 0,6-7 0 0 0,0 0 0 0 0,-1-1 1 0 0,0 0-1 0 0,0-1 0 0 0,-1 0 0 0 0,0 0 0 0 0,-1-1 0 0 0,0 1 0 0 0,-1-2 0 0 0,29-46-11 0 0,-32 58-40 0 0,-3 5 44 0 0,0 4 11 0 0,-4 18 17 0 0,0-11-13 0 0,2 0 0 0 0,0 1-1 0 0,1 6-7 0 0,0-19 16 0 0,1 1-1 0 0,1-1 0 0 0,-1 1 0 0 0,0-1 1 0 0,1 0-1 0 0,0 1 0 0 0,0-1 1 0 0,0 1-1 0 0,0-1 0 0 0,0 0 0 0 0,1 0 1 0 0,-1 0-1 0 0,1 0 0 0 0,0 0 1 0 0,0 0-1 0 0,0 0 0 0 0,1 0-15 0 0,-2-1-3 0 0,1-1-1 0 0,0 1 1 0 0,0-1 0 0 0,0 1-1 0 0,-1-1 1 0 0,1 0-1 0 0,1 0 1 0 0,-1 0 0 0 0,0 0-1 0 0,0 0 1 0 0,0-1-1 0 0,0 1 1 0 0,1-1-1 0 0,-1 1 1 0 0,0-1 0 0 0,1 0-1 0 0,-1 0 1 0 0,0 0-1 0 0,0 0 1 0 0,1 0 0 0 0,-1 0-1 0 0,0-1 1 0 0,1 1-1 0 0,-1-1 4 0 0,6-1-169 0 0,-1-1 0 0 0,1 0 0 0 0,-1-1-1 0 0,0 1 1 0 0,0-2 0 0 0,2 0 169 0 0,-4 0-493 0 0,0 1 0 0 0,0-1 0 0 0,0 0-1 0 0,-1-1 1 0 0,1 1 0 0 0,-1-1 0 0 0,2-5 493 0 0,8-8-1908 0 0,-1 2 373 0 0</inkml:trace>
  <inkml:trace contextRef="#ctx0" brushRef="#br0" timeOffset="721.147">990 0 13824 0 0,'0'0'314'0'0,"0"0"46"0"0,-4 14 466 0 0,0 10-79 0 0,1-1 1 0 0,2 1 0 0 0,0-1 0 0 0,2 1 0 0 0,0-1-1 0 0,2 1 1 0 0,0-1 0 0 0,7 22-748 0 0,9 26 237 0 0,-14-52 256 0 0,-4-14-220 0 0,0 0 1 0 0,0 0-1 0 0,1 0 0 0 0,0 0 0 0 0,2 5-273 0 0,-3-9 159 0 0,-1 1 0 0 0,1 0 0 0 0,0 0 0 0 0,0-1 0 0 0,-1 1 1 0 0,1 0-1 0 0,-1 0 0 0 0,0 0 0 0 0,1 0 0 0 0,-1 0 0 0 0,0-1 0 0 0,0 3-159 0 0,-10-14 264 0 0,8 8-264 0 0,1 0 0 0 0,-1 0 0 0 0,0 0 0 0 0,1 0 0 0 0,0 0 0 0 0,-1-1 0 0 0,1 1 0 0 0,0 0 0 0 0,0-1 0 0 0,0 1 0 0 0,1 0 0 0 0,-1-1 0 0 0,1 1 0 0 0,-1-1 0 0 0,1 0 0 0 0,0 1 0 0 0,0-1 0 0 0,0 1 0 0 0,0-1 0 0 0,1-7 0 0 0,0 0 0 0 0,0 0 0 0 0,1 0 0 0 0,1-1 0 0 0,4-24-21 0 0,-5 25-28 0 0,-1 1 1 0 0,2-1 0 0 0,-1 1-1 0 0,1-1 1 0 0,1 1 0 0 0,0 0 0 0 0,0 0-1 0 0,4-6 49 0 0,7-5-1117 0 0,1 1 0 0 0,8-8 1117 0 0,-16 19-286 0 0,-1 1-36 0 0,0 0 1 0 0,1 1-1 0 0,0 0 0 0 0,1 0 0 0 0,-1 1 0 0 0,5-2 322 0 0,15-7-6216 0 0,-10 8-28 0 0</inkml:trace>
  <inkml:trace contextRef="#ctx0" brushRef="#br0" timeOffset="1067.107">1282 18 12640 0 0,'0'1'578'0'0,"-2"2"-497"0"0,1 0-1 0 0,0 0 0 0 0,0-1 0 0 0,0 1 0 0 0,1 0 1 0 0,-1 0-1 0 0,1 0 0 0 0,0 0 0 0 0,0 0 1 0 0,0 3-81 0 0,-3 19 35 0 0,2-21 63 0 0,0 0 1 0 0,1 0 0 0 0,-1 0-1 0 0,1 0 1 0 0,0-1 0 0 0,0 1-1 0 0,0 0 1 0 0,0 0 0 0 0,1 3-99 0 0,0 24 888 0 0,1 4 463 0 0,0-21-492 0 0,0 0-1 0 0,-2 13-858 0 0,3 19 1190 0 0,6 41 779 0 0,-9-45-1015 0 0,-1-23-440 0 0,0-17-370 0 0,-1-2-176 0 0,0-1 92 0 0,1 0 0 0 0,-1 0 0 0 0,0 0 1 0 0,1 0-1 0 0,0 0 0 0 0,-1-1 0 0 0,1 1 0 0 0,0 0 0 0 0,-1-1 0 0 0,1 1 0 0 0,0-1 0 0 0,0 0 0 0 0,0 1 0 0 0,0-1 0 0 0,1 0 0 0 0,-1 1 0 0 0,0-1 0 0 0,1 0 0 0 0,-1 0 0 0 0,1 0 1 0 0,-1 0-1 0 0,1 0-60 0 0,2-37-279 0 0,-2 27 159 0 0,0 0 0 0 0,1 0 0 0 0,1 0 0 0 0,-1 0-1 0 0,2 0 1 0 0,0 0 0 0 0,0 1 0 0 0,1-1 0 0 0,2-2 120 0 0,-2-1-26 0 0,2 1 5 0 0,1 1-1 0 0,0-1 1 0 0,0 1 0 0 0,2 0 21 0 0,-8 10-7 0 0,5-6-38 0 0,1 1 0 0 0,0-1-1 0 0,3-2 46 0 0,16-20-445 0 0,-19 22 197 0 0,1 1 0 0 0,-1-1 0 0 0,1 2-1 0 0,1-1 1 0 0,-1 1 0 0 0,8-4 248 0 0,14-6-6055 0 0,-17 9-543 0 0</inkml:trace>
  <inkml:trace contextRef="#ctx0" brushRef="#br0" timeOffset="1487.316">1626 156 17503 0 0,'-9'3'1085'0'0,"-14"5"-275"0"0,22-8-809 0 0,0 1-1 0 0,0-1 1 0 0,0 1-1 0 0,0-1 1 0 0,0 1-1 0 0,0 0 1 0 0,0 0-1 0 0,0-1 1 0 0,1 1-1 0 0,-1 0 1 0 0,0 0-1 0 0,0 0 1 0 0,1-1-1 0 0,-1 1 1 0 0,1 0-1 0 0,-1 0 1 0 0,1 0-1 0 0,-1 1 0 0 0,-2 8 1 0 0,-1-1-1 0 0,0 1 0 0 0,-1-1 1 0 0,0 0-1 0 0,-1 2 0 0 0,0-1 240 0 0,0 1 0 0 0,0 0 0 0 0,-2 9-240 0 0,5-11 184 0 0,1 1 1 0 0,0-1 0 0 0,1 1 0 0 0,0 0-1 0 0,1-1 1 0 0,0 1 0 0 0,0 0-1 0 0,1-1 1 0 0,0 1 0 0 0,0 0 0 0 0,2 2-185 0 0,-2-10 62 0 0,-1 0 0 0 0,1 0 0 0 0,-1-1 0 0 0,1 1 0 0 0,0-1 0 0 0,0 1 0 0 0,0-1 0 0 0,0 1 0 0 0,0-1 0 0 0,0 1 0 0 0,0-1 0 0 0,0 0 0 0 0,1 1 0 0 0,-1-1 0 0 0,1 0 0 0 0,0 1-62 0 0,7 5 222 0 0,-8-6-80 0 0,12-1 196 0 0,-7 0-316 0 0,1 0-1 0 0,-1-1 0 0 0,0 0 0 0 0,0 0 0 0 0,0-1 1 0 0,0 1-1 0 0,0-1 0 0 0,0-1 0 0 0,-1 1 1 0 0,1-1-1 0 0,-1 0 0 0 0,1 0 0 0 0,3-4-21 0 0,-5 4 52 0 0,0 0 1 0 0,-1 0-1 0 0,1-1 0 0 0,-1 1 0 0 0,0-1 0 0 0,0 0 0 0 0,-1 0 0 0 0,1 0 0 0 0,-1 0 0 0 0,0 0 0 0 0,0 0 0 0 0,0-1 0 0 0,0 1 0 0 0,-1-1 0 0 0,0 1 0 0 0,0-1 1 0 0,0 0-1 0 0,0-2-52 0 0,0-1-27 0 0,0 0 1 0 0,-1 0-1 0 0,0 0 1 0 0,0 0-1 0 0,-1 0 1 0 0,0 0-1 0 0,0 0 1 0 0,-1 0 0 0 0,0 0-1 0 0,-1 1 1 0 0,1-1-1 0 0,-3-2 27 0 0,1 0-176 0 0,1 4 93 0 0,0 0 1 0 0,0 0 0 0 0,-1 1 0 0 0,1-1 0 0 0,-1 1-1 0 0,-1-1 1 0 0,0 0 82 0 0,-5-4 462 0 0,7 6-485 0 0,0 1 0 0 0,0 0 0 0 0,0 0-1 0 0,0 0 1 0 0,-1 0 0 0 0,1 1-1 0 0,-1-1 1 0 0,0 1 0 0 0,0 0 0 0 0,0 0-1 0 0,0 0 1 0 0,-1 0 23 0 0,-2 0-695 0 0,-7-2-800 0 0,14 4 1281 0 0,-1 0 1 0 0,1 0 0 0 0,0 0-1 0 0,-1 0 1 0 0,1 1 0 0 0,-1-1 0 0 0,1 0-1 0 0,0 0 1 0 0,-1 1 0 0 0,1-1-1 0 0,0 0 1 0 0,0 0 0 0 0,-1 1-1 0 0,1-1 1 0 0,0 0 0 0 0,0 1 0 0 0,-1-1-1 0 0,1 0 1 0 0,0 1 0 0 0,0-1-1 0 0,0 0 1 0 0,-1 1 0 0 0,1-1-1 0 0,0 0 1 0 0,0 1 0 0 0,0-1 0 0 0,0 1-1 0 0,0-1 1 0 0,0 0 0 0 0,0 1-1 0 0,0-1 1 0 0,0 1 0 0 0,0-1-1 0 0,0 0 1 0 0,0 1 0 0 0,0-1 213 0 0,0 6-6169 0 0</inkml:trace>
  <inkml:trace contextRef="#ctx0" brushRef="#br0" timeOffset="2030.158">1875 59 10136 0 0,'-3'2'205'0'0,"3"-2"-180"0"0,-1 0 0 0 0,1 1 0 0 0,-1-1 0 0 0,1 0 0 0 0,-1 1 0 0 0,1-1 0 0 0,-1 0 0 0 0,1 1 0 0 0,-1-1 0 0 0,1 1 0 0 0,-1-1 0 0 0,1 0 0 0 0,-1 1 0 0 0,1-1 0 0 0,0 1 0 0 0,-1 0 0 0 0,1-1 0 0 0,0 1 0 0 0,0-1 0 0 0,-1 1 0 0 0,1-1 0 0 0,0 1 0 0 0,0 0 0 0 0,0-1 0 0 0,0 1 0 0 0,0-1 0 0 0,0 1 0 0 0,0 0 0 0 0,0-1 0 0 0,0 1 0 0 0,0 0 0 0 0,0-1 0 0 0,0 1 0 0 0,0-1 0 0 0,0 2-25 0 0,1 0 304 0 0,-1 1 0 0 0,1 0 1 0 0,-1 0-1 0 0,0 0 0 0 0,0 0 1 0 0,0 0-1 0 0,-1 0 0 0 0,1 0 1 0 0,-1 0-1 0 0,1 0 0 0 0,-2 2-304 0 0,-2 20 2323 0 0,3-17-1933 0 0,0-1 0 0 0,0 0-1 0 0,0 1 1 0 0,-1-1 0 0 0,0 1-390 0 0,-6 28 1104 0 0,-7 19 760 0 0,14-43-1577 0 0,-1 0 0 0 0,0-1 0 0 0,-1 1 0 0 0,-1 2-287 0 0,3-12 24 0 0,1 0 0 0 0,0-1-1 0 0,-1 1 1 0 0,1-1-1 0 0,0 1 1 0 0,0 0 0 0 0,0-1-1 0 0,0 1 1 0 0,1 0 0 0 0,-1-1-1 0 0,0 1 1 0 0,1-1 0 0 0,-1 1-1 0 0,1-1 1 0 0,-1 1-1 0 0,1-1 1 0 0,0 2-24 0 0,1 0 30 0 0,-2-3-26 0 0,0 0 0 0 0,0 0 0 0 0,0 0 0 0 0,0 1 1 0 0,0-1-1 0 0,0 0 0 0 0,0 0 0 0 0,0 0 0 0 0,0 1 0 0 0,0-1 0 0 0,0 0 0 0 0,0 0 0 0 0,0 0 0 0 0,0 1 0 0 0,0-1 0 0 0,0 0 0 0 0,0 0 0 0 0,0 0 0 0 0,0 1 0 0 0,0-1 0 0 0,0 0 0 0 0,0 0 0 0 0,0 0 0 0 0,0 1 0 0 0,0-1 1 0 0,0 0-1 0 0,0 0 0 0 0,-1 0 0 0 0,1 1-4 0 0,0-1 3 0 0,0 0 1 0 0,0 0 0 0 0,-1 0-1 0 0,1 0 1 0 0,0 0 0 0 0,0 1-1 0 0,0-1 1 0 0,0 0 0 0 0,-1 0-1 0 0,1 0 1 0 0,0 1 0 0 0,0-1 0 0 0,0 0-1 0 0,0 0 1 0 0,0 0 0 0 0,0 1-1 0 0,-1-1 1 0 0,1 0 0 0 0,0 0-1 0 0,0 1 1 0 0,0-1 0 0 0,0 0-1 0 0,0 0 1 0 0,0 1 0 0 0,0-1-1 0 0,0 0 1 0 0,0 0 0 0 0,0 1-1 0 0,0-1 1 0 0,0 0 0 0 0,0 0 0 0 0,1 1-1 0 0,-1-1 1 0 0,0 0 0 0 0,0 0-1 0 0,0 1 1 0 0,0-1 0 0 0,0 0-1 0 0,0 0 1 0 0,1 0 0 0 0,-1 1-1 0 0,0-1 1 0 0,0 0 0 0 0,0 0-1 0 0,0 0 1 0 0,1 0 0 0 0,-1 0 0 0 0,0 1-1 0 0,0-1 1 0 0,1 0 0 0 0,-1 0-1 0 0,0 0 1 0 0,0 0 0 0 0,0 0-1 0 0,1 0 1 0 0,-1 0 0 0 0,0 0-1 0 0,0 0 1 0 0,1 0 0 0 0,-1 0-1 0 0,0 0-3 0 0,14 1 210 0 0,-10-3-226 0 0,1 1 0 0 0,-1-1 0 0 0,0 0-1 0 0,0-1 1 0 0,0 1 0 0 0,0-1 0 0 0,0 0 0 0 0,-1 0-1 0 0,1 0 1 0 0,0-1 16 0 0,3-3-49 0 0,0-1-1 0 0,0 1 1 0 0,-1-1-1 0 0,2-4 50 0 0,-1 3 0 0 0,1 0 0 0 0,0 0 0 0 0,0 1 0 0 0,1 0 0 0 0,8-6 0 0 0,0 0 0 0 0,-15 13-2 0 0,-1 0 0 0 0,1 0 0 0 0,-1 1 0 0 0,1-1 0 0 0,-1 0 0 0 0,1 1 0 0 0,-1-1 0 0 0,1 1 0 0 0,-1 0 0 0 0,1-1 0 0 0,0 1 0 0 0,-1 0 0 0 0,1 0 0 0 0,-1 0 0 0 0,1 0 0 0 0,0 0 0 0 0,-1 1 0 0 0,1-1 0 0 0,-1 0 0 0 0,1 1 0 0 0,0-1 0 0 0,-1 1 0 0 0,1 0 0 0 0,-1-1 0 0 0,0 1 0 0 0,1 0 0 0 0,-1 0 0 0 0,1 0 0 0 0,-1 0 0 0 0,0 0 0 0 0,0 0 0 0 0,0 0 0 0 0,0 0 0 0 0,0 1 0 0 0,0-1 0 0 0,1 1 2 0 0,-1 0 0 0 0,1 1 0 0 0,1 0 0 0 0,-1-1 0 0 0,0 1 0 0 0,1-1 0 0 0,-1 0 0 0 0,1 0 0 0 0,0 0 0 0 0,0 0 0 0 0,0 0 0 0 0,-1 0 0 0 0,1 0 0 0 0,-1 0 0 0 0,1 0 0 0 0,-1 1 0 0 0,0-1 0 0 0,0 1 0 0 0,0-1 0 0 0,1 2 0 0 0,-1-1 0 0 0,-1 1 0 0 0,1 0 0 0 0,1-1 0 0 0,-1 1 0 0 0,0-1 0 0 0,1 1 0 0 0,0-1 0 0 0,0 0 0 0 0,2 2 0 0 0,18 19 201 0 0,-19-20-145 0 0,-1 0 0 0 0,0 0 0 0 0,1 0 0 0 0,0-1 1 0 0,-1 1-1 0 0,1-1 0 0 0,1 0 0 0 0,-1-1 0 0 0,0 1 1 0 0,1-1-1 0 0,0 1-56 0 0,2-1 91 0 0,-1 0 0 0 0,1 0 1 0 0,0 0-1 0 0,0-1 0 0 0,0 0 0 0 0,0-1 1 0 0,0 0-1 0 0,0 0 0 0 0,0 0 0 0 0,0-1 1 0 0,0 0-1 0 0,3-1-91 0 0,-6 1 27 0 0,-1 1 0 0 0,0-1 0 0 0,0-1 0 0 0,0 1 0 0 0,0 0 0 0 0,0-1 0 0 0,0 0 0 0 0,0 0 0 0 0,0 0 0 0 0,-1 0 0 0 0,1 0 0 0 0,-1 0 0 0 0,1-1 0 0 0,-1 1 0 0 0,0-1 0 0 0,0 0 0 0 0,0 1 0 0 0,0-1 0 0 0,0 0 0 0 0,-1 0 0 0 0,0 0 0 0 0,1 0 0 0 0,-1-1 0 0 0,0 1 0 0 0,0 0 0 0 0,0-3-27 0 0,3-26-54 0 0,-2-1 1 0 0,-1 0-1 0 0,-1 0 0 0 0,-4-26 54 0 0,4 58-9 0 0,-1-27-154 0 0,-3-30 46 0 0,3 52 191 0 0,0 1 0 0 0,-1-1 0 0 0,1 0 0 0 0,-1 0-1 0 0,0 1 1 0 0,0-1 0 0 0,-1 1 0 0 0,0-2-74 0 0,2 6-94 0 0,1 0 1 0 0,-1 1-1 0 0,1-1 0 0 0,-1 0 1 0 0,1 1-1 0 0,-1-1 0 0 0,1 0 1 0 0,-1 1-1 0 0,0-1 0 0 0,1 0 1 0 0,-1 1-1 0 0,0-1 0 0 0,1 1 1 0 0,-1-1 92 0 0,0 1-74 0 0,1 1 0 0 0,-1-1 0 0 0,1 0 0 0 0,-1 0 0 0 0,1 0 0 0 0,-1 0 0 0 0,1 1 0 0 0,-1-1 0 0 0,1 0 0 0 0,-1 1 0 0 0,1-1 0 0 0,0 0 0 0 0,-1 1 0 0 0,1-1 0 0 0,0 0 0 0 0,-1 1 0 0 0,1-1 0 0 0,0 1 0 0 0,-1-1 0 0 0,1 0 0 0 0,0 1 0 0 0,0-1 0 0 0,-1 1 0 0 0,1-1 0 0 0,0 1 0 0 0,0-1 0 0 0,0 1 75 0 0,-6 12-3362 0 0,6-12-3825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39:5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1840 0 0,'11'-8'176'0'0,"-10"5"236"0"0,0 1 0 0 0,0 0 0 0 0,-1-1 0 0 0,1 1 0 0 0,-1-1 0 0 0,1 1 0 0 0,-1 0 0 0 0,0-1 0 0 0,0 1 0 0 0,0-1 0 0 0,0 1 0 0 0,0-1 0 0 0,-1 1 0 0 0,1-1 0 0 0,-1 1 0 0 0,0 0 0 0 0,1-1 0 0 0,-1 1 0 0 0,0 0 0 0 0,-1-1-412 0 0,2 3 14 0 0,0 0 1 0 0,0 0-1 0 0,0 0 1 0 0,0 0-1 0 0,0 0 1 0 0,-1 0 0 0 0,1 0-1 0 0,0 0 1 0 0,0 0-1 0 0,0 0 1 0 0,0-1-1 0 0,0 1 1 0 0,0 0 0 0 0,0 0-1 0 0,-1 0 1 0 0,1 0-1 0 0,0 0 1 0 0,0 0-1 0 0,0 0 1 0 0,0-1-1 0 0,0 1 1 0 0,0 0 0 0 0,0 0-1 0 0,0 0 1 0 0,0 0-1 0 0,0 0 1 0 0,0-1-1 0 0,0 1 1 0 0,0 0-1 0 0,0 0 1 0 0,0 0 0 0 0,0 0-1 0 0,0 0 1 0 0,0-1-1 0 0,0 1 1 0 0,0 0-1 0 0,0 0 1 0 0,0 0-1 0 0,0 0 1 0 0,0-1 0 0 0,0 1-1 0 0,0 0 1 0 0,0 0-1 0 0,0 0 1 0 0,0 0-1 0 0,0 0 1 0 0,1 0-1 0 0,-1-1 1 0 0,0 1 0 0 0,0 0-1 0 0,0 0 1 0 0,0 0-1 0 0,0 0 1 0 0,0 0-1 0 0,0 0 1 0 0,1 0 0 0 0,-1 0-1 0 0,0 0 1 0 0,0 0-1 0 0,0 0 1 0 0,0 0-1 0 0,0-1 1 0 0,1 1-1 0 0,-1 0 1 0 0,0 0 0 0 0,0 0-1 0 0,0 0 1 0 0,0 0-1 0 0,1 0-14 0 0,-1 0 106 0 0,0 0 0 0 0,0 0-1 0 0,0 0 1 0 0,0 0 0 0 0,1 0 0 0 0,-1 0-1 0 0,0 0 1 0 0,0 0 0 0 0,0 0 0 0 0,0 0-1 0 0,1 0 1 0 0,-1 0 0 0 0,0 0 0 0 0,0 0-1 0 0,0 0 1 0 0,0 0 0 0 0,0-1 0 0 0,1 1-1 0 0,-1 0 1 0 0,0 0 0 0 0,0 0 0 0 0,0 0-1 0 0,0 0 1 0 0,0-1 0 0 0,0 1 0 0 0,0 0-1 0 0,0 0 1 0 0,1 0 0 0 0,-1 0 0 0 0,0 0-1 0 0,0-1 1 0 0,0 1 0 0 0,0 0 0 0 0,0 0-106 0 0,3 10 1749 0 0,-3-9-1656 0 0,1 1 0 0 0,-1-1-1 0 0,0 1 1 0 0,1-1 0 0 0,-1 1 0 0 0,0-1 0 0 0,0 1 0 0 0,0-1-1 0 0,0 1 1 0 0,0-1 0 0 0,0 1-93 0 0,-3 22 352 0 0,1 0-1 0 0,0 0 1 0 0,2 0-1 0 0,1 1 0 0 0,3 17-351 0 0,-3-38 0 0 0,7 34 0 0 0,-7-35 0 0 0,-1-1 0 0 0,1 1 0 0 0,1 0 0 0 0,-1-1 0 0 0,0 1 0 0 0,1-1 0 0 0,-1 1 0 0 0,1-1 0 0 0,0 0 0 0 0,0 0 0 0 0,-1 1 0 0 0,3-1 0 0 0,-3-1 74 0 0,0-1-1 0 0,1 1 0 0 0,-1-1 0 0 0,1 1 0 0 0,0-1 0 0 0,-1 0 0 0 0,1 0 1 0 0,-1 0-1 0 0,1 0 0 0 0,-1 0 0 0 0,1 0 0 0 0,-1-1 0 0 0,1 1 0 0 0,-1 0 1 0 0,1-1-1 0 0,-1 1 0 0 0,1-1 0 0 0,0 0-73 0 0,3-1 72 0 0,-1 0 1 0 0,0 1 0 0 0,0-2-1 0 0,0 1 1 0 0,0 0-1 0 0,0-1-72 0 0,1-2 40 0 0,0 1 0 0 0,-1-1-1 0 0,1 0 1 0 0,-1-1 0 0 0,0 1 0 0 0,-1-1-1 0 0,1 1 1 0 0,-1-1 0 0 0,0 0-1 0 0,0 0 1 0 0,-1-1 0 0 0,0 1 0 0 0,0-1-1 0 0,-1 1-39 0 0,8-16-65 0 0,-8 21 59 0 0,0-1 0 0 0,0 0-1 0 0,0 0 1 0 0,-1 0 0 0 0,1 0-1 0 0,0 0 1 0 0,-1 0 0 0 0,1 0 0 0 0,-1 0-1 0 0,0 0 1 0 0,0 0 0 0 0,0 0-1 0 0,0 0 1 0 0,0-2 6 0 0,0 3 5 0 0,0 0 0 0 0,0 1 1 0 0,0-1-1 0 0,0 0 0 0 0,0 0 0 0 0,0 0 0 0 0,0 1 0 0 0,0-1 1 0 0,0 0-1 0 0,0 0 0 0 0,0 1 0 0 0,1-1 0 0 0,-1 0 1 0 0,0 0-1 0 0,1 1 0 0 0,-1-2-5 0 0,13-11 27 0 0,-8 7-34 0 0,-4 5-68 0 0,1 2 61 0 0,0 0-1 0 0,0 0 1 0 0,0 0 0 0 0,-1 0-1 0 0,1 0 1 0 0,0 0 0 0 0,-1 1-1 0 0,1-1 1 0 0,-1 0-1 0 0,0 1 1 0 0,1-1 0 0 0,-1 1-1 0 0,0 0 1 0 0,0 0 0 0 0,0-1-1 0 0,0 1 1 0 0,0 0 14 0 0,6 13-29 0 0,-1 0 1 0 0,0 0-1 0 0,-1 0 0 0 0,1 6 29 0 0,-5-18-6 0 0,0 0 0 0 0,1 0 0 0 0,-1 1 0 0 0,1-1-1 0 0,0 0 1 0 0,0-1 0 0 0,2 3 6 0 0,-1-1 0 0 0,-1-1 0 0 0,1 1 0 0 0,-1-1 0 0 0,0 1-1 0 0,0 0 1 0 0,1 3 0 0 0,-2-5 14 0 0,-1-1 0 0 0,1 0 0 0 0,0 1 0 0 0,-1-1 0 0 0,1 0 0 0 0,0 1-1 0 0,0-1 1 0 0,0 0 0 0 0,0 0 0 0 0,0 0 0 0 0,1 0 0 0 0,-1 0 0 0 0,0 0-1 0 0,0 0 1 0 0,1 0 0 0 0,-1-1 0 0 0,1 2-14 0 0,25 7 538 0 0,-25-9-466 0 0,1 0-7 0 0,-1 0 1 0 0,1 0-1 0 0,0 0 1 0 0,-1 0 0 0 0,1 0-1 0 0,-1-1 1 0 0,1 1-1 0 0,-1-1 1 0 0,1 0-1 0 0,1 0-65 0 0,1-1 67 0 0,-4 2-47 0 0,0-1 0 0 0,0 0 0 0 0,0 1 0 0 0,0-1 0 0 0,0 0-1 0 0,0 1 1 0 0,0-1 0 0 0,0 0 0 0 0,0 0 0 0 0,0 0 0 0 0,0 0-1 0 0,0 0 1 0 0,-1 0 0 0 0,1 0 0 0 0,0 0 0 0 0,-1-1 0 0 0,1 1 0 0 0,-1 0-1 0 0,1-1-19 0 0,8-14 225 0 0,-8 15-187 0 0,0-1 0 0 0,0 0 0 0 0,0 0 0 0 0,0 1 0 0 0,0-1 0 0 0,0 0-1 0 0,0 0 1 0 0,-1 0 0 0 0,1 0 0 0 0,-1 0 0 0 0,0 0 0 0 0,1 0 0 0 0,-1 0 0 0 0,0 0 0 0 0,0 0 0 0 0,0 0 0 0 0,-1 0 0 0 0,1 0 0 0 0,0-1-38 0 0,-1 0 12 0 0,1 0 0 0 0,0 0-1 0 0,0 1 1 0 0,0-1 0 0 0,0 0-1 0 0,0 0 1 0 0,1 0 0 0 0,-1 0-1 0 0,2-2-11 0 0,-1 3 4 0 0,0 0-1 0 0,0 0 0 0 0,-1-1 0 0 0,1 1 1 0 0,-1-1-1 0 0,1 1 0 0 0,-1 0 0 0 0,0-1 1 0 0,0 1-1 0 0,0-1 0 0 0,0 1 1 0 0,0-1-1 0 0,0 1 0 0 0,-1-1 0 0 0,1 1 1 0 0,-1-1-1 0 0,0 1 0 0 0,0 0 0 0 0,0 0 1 0 0,0-1-1 0 0,0 1 0 0 0,-1-1-3 0 0,2 2 0 0 0,-1-1 1 0 0,1 1-1 0 0,-1-1 0 0 0,1 0 0 0 0,-1 1 1 0 0,1-1-1 0 0,0 0 0 0 0,0 0 0 0 0,0 1 1 0 0,0-1-1 0 0,0 0 0 0 0,0 1 0 0 0,1-1 0 0 0,-1 0 1 0 0,0 1-1 0 0,1-1 0 0 0,-1 0 0 0 0,1 1 1 0 0,0-1-1 0 0,0 1 0 0 0,0-2 0 0 0,0 1 4 0 0,0 0 0 0 0,0 0 0 0 0,-1 0 0 0 0,1 0 0 0 0,0 0 0 0 0,-1-1 0 0 0,1 1 0 0 0,-1 0 0 0 0,0 0 0 0 0,0-1 1 0 0,0 1-1 0 0,0-2-4 0 0,-5-16 9 0 0,4 17-4 0 0,0 0 0 0 0,0-1-1 0 0,0 1 1 0 0,0 0 0 0 0,1 0-1 0 0,-1 0 1 0 0,1-1 0 0 0,0 1-1 0 0,0 0 1 0 0,0-1 0 0 0,1 1 0 0 0,-1 0-1 0 0,1-1-4 0 0,10-18 15 0 0,-10 20-15 0 0,1 0-1 0 0,-1-1 1 0 0,0 1 0 0 0,0 0 0 0 0,1-1 0 0 0,-2 1-1 0 0,1-1 1 0 0,0 1 0 0 0,0-1 0 0 0,-1 0 0 0 0,1 1-1 0 0,-1-1 1 0 0,0-1 0 0 0,-2-3 0 0 0,1 6 0 0 0,1 0 0 0 0,0 1 0 0 0,-1-1 0 0 0,1 0 0 0 0,0 0 0 0 0,0 1 0 0 0,-1-1 0 0 0,1 0 0 0 0,0 0 0 0 0,0 0 0 0 0,0 1 0 0 0,0-1 0 0 0,0 0 0 0 0,0 0 0 0 0,0 0 0 0 0,1 1 0 0 0,-1-1 0 0 0,0 0 0 0 0,0 0 0 0 0,1 0 0 0 0,-1 1 0 0 0,0-1 0 0 0,4-3-30 0 0,9-13-207 0 0,-13 17 232 0 0,0 0 0 0 0,0 0 0 0 0,0-1-1 0 0,0 1 1 0 0,0 0 0 0 0,0 0 0 0 0,0-1 0 0 0,0 1 0 0 0,0 0 0 0 0,0 0 0 0 0,0-1-1 0 0,0 1 1 0 0,0 0 0 0 0,0 0 0 0 0,0-1 0 0 0,0 1 0 0 0,0 0 0 0 0,0-1-1 0 0,0 1 1 0 0,0 0 0 0 0,0 0 0 0 0,0-1 0 0 0,0 1 0 0 0,-1 0 0 0 0,1 0-1 0 0,0-1 6 0 0,-1 1-5 0 0,1 0-1 0 0,-1-1 0 0 0,1 1 0 0 0,-1 0 0 0 0,0-1 0 0 0,1 1 0 0 0,-1 0 1 0 0,0 0-1 0 0,1 0 0 0 0,-1 0 0 0 0,0 0 0 0 0,1-1 0 0 0,-1 1 0 0 0,0 0 0 0 0,1 0 1 0 0,-1 1 5 0 0,0-2-46 0 0,0 1 1 0 0,1 0 0 0 0,-1 0-1 0 0,1 0 1 0 0,-1 0 0 0 0,0 0-1 0 0,1 0 1 0 0,-1 0 0 0 0,1 0-1 0 0,-1 0 1 0 0,0 0 0 0 0,1 1-1 0 0,-1-1 1 0 0,1 0 0 0 0,-1 0-1 0 0,1 1 1 0 0,-1-1 0 0 0,1 0-1 0 0,-1 0 1 0 0,1 1 0 0 0,-1-1-1 0 0,1 1 1 0 0,-1-1 0 0 0,1 0-1 0 0,-1 1 1 0 0,1-1 0 0 0,0 1-1 0 0,-1-1 1 0 0,1 1 0 0 0,0-1-1 0 0,-1 1 1 0 0,1-1 0 0 0,0 1-1 0 0,0 0 1 0 0,0-1 0 0 0,-1 1-1 0 0,1-1 1 0 0,0 1 0 0 0,0 0-1 0 0,0-1 1 0 0,0 1 0 0 0,0-1-1 0 0,0 1 1 0 0,0 0 0 0 0,0-1-1 0 0,0 1 1 0 0,1 0 45 0 0,-1-1-98 0 0,0 1-1 0 0,0 0 1 0 0,0 0-1 0 0,0 0 1 0 0,0 0-1 0 0,0 0 1 0 0,0-1-1 0 0,0 1 1 0 0,0 0 0 0 0,0 0-1 0 0,0 0 1 0 0,0 0-1 0 0,-1-1 1 0 0,1 1-1 0 0,0 0 1 0 0,-1 0 98 0 0,1-1-105 0 0,0 1 0 0 0,0 0 1 0 0,-1-1-1 0 0,1 1 0 0 0,0 0 0 0 0,0-1 1 0 0,0 1-1 0 0,0 0 0 0 0,0-1 1 0 0,0 1-1 0 0,0 0 0 0 0,0 0 0 0 0,0-1 1 0 0,0 1-1 0 0,0 0 0 0 0,0-1 0 0 0,0 1 1 0 0,1 0-1 0 0,-1-1 0 0 0,0 1 1 0 0,0 0-1 0 0,1-1 0 0 0,-1 1 0 0 0,0-1 1 0 0,1 1-1 0 0,-1 0 0 0 0,1-1 1 0 0,-1 1-1 0 0,1-1 0 0 0,-1 1 0 0 0,1-1 1 0 0,-1 0-1 0 0,1 1 0 0 0,0-1 105 0 0,14 13-1566 0 0</inkml:trace>
  <inkml:trace contextRef="#ctx0" brushRef="#br0" timeOffset="265.891">683 378 15664 0 0,'-36'2'1187'0'0,"37"-1"-803"0"0,2 0-347 0 0,-1 0-1 0 0,1 0 0 0 0,-1 0 0 0 0,1 0 0 0 0,-1 1 0 0 0,1-1 0 0 0,-1 1 0 0 0,0-1 1 0 0,2 3-37 0 0,1 0 149 0 0,-5-4-133 0 0,0 0 1 0 0,1 1-1 0 0,-1-1 0 0 0,1 0 1 0 0,-1 1-1 0 0,0-1 0 0 0,1 0 1 0 0,-1 1-1 0 0,0-1 0 0 0,1 1 1 0 0,-1-1-1 0 0,0 0 0 0 0,0 1 1 0 0,0-1-1 0 0,1 1 0 0 0,-1-1 1 0 0,0 1-1 0 0,0-1 0 0 0,0 1 1 0 0,0-1-1 0 0,0 1 0 0 0,0-1 1 0 0,0 1-1 0 0,0-1 0 0 0,0 1 1 0 0,0-1-1 0 0,0 1 0 0 0,0-1 1 0 0,0 1-1 0 0,0-1 0 0 0,0 1 1 0 0,0-1-1 0 0,-1 0 0 0 0,1 1 1 0 0,0-1-1 0 0,0 1 0 0 0,-1-1 1 0 0,1 1-1 0 0,0-1 0 0 0,-1 0 1 0 0,1 1-1 0 0,0-1-16 0 0,-1 1 30 0 0,1-1 1 0 0,-1 1-1 0 0,1 0 0 0 0,-1-1 1 0 0,1 1-1 0 0,0 0 0 0 0,0 0 1 0 0,-1-1-1 0 0,1 1 1 0 0,0 0-1 0 0,0 0 0 0 0,0 0 1 0 0,0-1-1 0 0,0 1 0 0 0,0 0-30 0 0,5 8 509 0 0,-4-9-463 0 0,-1 1 0 0 0,1-1 0 0 0,-1 1 0 0 0,1-1-1 0 0,-1 1 1 0 0,0 0 0 0 0,1-1 0 0 0,-1 1 0 0 0,1 0-1 0 0,-1-1 1 0 0,0 1 0 0 0,0 0 0 0 0,1 0 0 0 0,-1-1-1 0 0,0 2-45 0 0,-6 20 1152 0 0,5-20-1003 0 0,0 1 0 0 0,0 0 0 0 0,0 0 0 0 0,0 0 0 0 0,1 0 0 0 0,-1 0 0 0 0,1-1 0 0 0,0 4-149 0 0,0-6 17 0 0,0 1 46 0 0,1 1 1 0 0,-1-1-1 0 0,0 1 0 0 0,0-1 0 0 0,0 1 1 0 0,0 0-1 0 0,0-1 0 0 0,0 1 1 0 0,0-1-1 0 0,0 1 0 0 0,-1-1 1 0 0,1 0-1 0 0,0 1 0 0 0,-1-1 0 0 0,1 1 1 0 0,-1-1-1 0 0,0 1 0 0 0,0-1 1 0 0,1 0-1 0 0,-1 0 0 0 0,0 1 1 0 0,0-1-1 0 0,0 0 0 0 0,-1 1-63 0 0,1-1 76 0 0,0 1 0 0 0,0-1 0 0 0,1 0 0 0 0,-1 1-1 0 0,1-1 1 0 0,-1 1 0 0 0,1-1 0 0 0,-1 1 0 0 0,1 0-1 0 0,0-1 1 0 0,-1 1 0 0 0,1-1 0 0 0,0 1 0 0 0,0 0 0 0 0,1-1-1 0 0,-1 1-75 0 0,-2 16 410 0 0,2-16-409 0 0,-1 0 0 0 0,1 0-1 0 0,0-1 1 0 0,0 1 0 0 0,0 0 0 0 0,0 0 0 0 0,0 0 0 0 0,0 0-1 0 0,0 0 1 0 0,1 0 0 0 0,-1 0 0 0 0,1 0 0 0 0,-1-1 0 0 0,1 1-1 0 0,0 0 1 0 0,0 0 0 0 0,-1-1 0 0 0,1 1 0 0 0,1 1-1 0 0,1 1 1 0 0,-3-3-1 0 0,0 0 0 0 0,1 0 0 0 0,-1-1 0 0 0,0 1 0 0 0,0 0 0 0 0,0 0 0 0 0,0 0 0 0 0,0 0 0 0 0,0-1 0 0 0,0 1 0 0 0,0 0 0 0 0,0 0 0 0 0,0 0 0 0 0,0 0 0 0 0,0-1 0 0 0,-1 1 0 0 0,1 0 0 0 0,0-1 0 0 0,0 1 0 0 0,0 0 0 0 0,0-1 0 0 0,0 1 0 0 0,0 0 0 0 0,0 0 0 0 0,0-1 0 0 0,1 1 0 0 0,-1-1 0 0 0,0 1 0 0 0,0 0 0 0 0,1-1 0 0 0,-1 1 0 0 0,4 3 0 0 0,-4-4 0 0 0,0 1 0 0 0,1-1 0 0 0,-1 0 0 0 0,0 0 0 0 0,0 0 0 0 0,0 0 0 0 0,1 0 0 0 0,-1 0 0 0 0,0 0 0 0 0,0 1 0 0 0,0-1 0 0 0,1 0 0 0 0,-1 0 0 0 0,0 0 0 0 0,0 0 0 0 0,0 1 0 0 0,0-1 0 0 0,0 0 0 0 0,1 0 0 0 0,-1 0 0 0 0,0 1 0 0 0,0-1 0 0 0,0 0 0 0 0,0 0 0 0 0,0 1 0 0 0,0-1 0 0 0,0 0 0 0 0,0 0 0 0 0,0 0 0 0 0,0 1 0 0 0,0-1 0 0 0,0 0 0 0 0,0 0 0 0 0,0 1 0 0 0,0-1 0 0 0,0 0 0 0 0,0 0 0 0 0,0 0 0 0 0,0 1 0 0 0,0-1 0 0 0,-1 0 0 0 0,1 0 0 0 0,0 1 0 0 0,0-1 0 0 0,0 0 0 0 0,0 0 0 0 0,0 0 0 0 0,-1 0 0 0 0,1 1 0 0 0,0-1 0 0 0,0 0 0 0 0,0 0 0 0 0,0 0 0 0 0,-1 0 0 0 0,1 0 0 0 0,0 0 0 0 0,0 1 0 0 0,-3 0 12 0 0,7 1-157 0 0,-2-2-551 0 0,-2-1 557 0 0,0 0 1 0 0,0 0-1 0 0,0 0 1 0 0,1 0-1 0 0,-1 1 1 0 0,0-1-1 0 0,1 0 0 0 0,-1 0 1 0 0,1 0-1 0 0,-1 1 1 0 0,1-1-1 0 0,-1 0 1 0 0,1 0-1 0 0,0 0 139 0 0,-1 1-68 0 0,1-1 1 0 0,0 0-1 0 0,-1 1 0 0 0,1-1 0 0 0,-1 0 0 0 0,1 0 1 0 0,-1 1-1 0 0,0-1 0 0 0,1 0 0 0 0,-1 0 1 0 0,0 0-1 0 0,1 0 0 0 0,-1 0 0 0 0,0 1 1 0 0,0-1-1 0 0,0 0 0 0 0,0-1 68 0 0,-3-5-794 0 0,3 6 700 0 0,-1 0-1 0 0,1 0 1 0 0,0 1 0 0 0,-1-1 0 0 0,1 0-1 0 0,0 0 1 0 0,0 0 0 0 0,-1 0 0 0 0,1 0 0 0 0,0 1-1 0 0,0-1 1 0 0,0 0 0 0 0,0 0 0 0 0,0 0-1 0 0,0 0 1 0 0,0 0 0 0 0,1 0 0 0 0,-1 0-1 0 0,0 1 1 0 0,0-1 0 0 0,1 0 0 0 0,-1 0-1 0 0,0 0 1 0 0,1 0 0 0 0,-1 1 0 0 0,1-1-1 0 0,0 0 95 0 0,22-30-1805 0 0,-4 4-9 0 0</inkml:trace>
  <inkml:trace contextRef="#ctx0" brushRef="#br0" timeOffset="668.635">902 95 5528 0 0,'-30'-4'422'0'0,"21"0"-1016"0"0,10-1 4570 0 0,9-1 3310 0 0,13 2-5501 0 0,-21 4-1305 0 0,5-4 629 0 0,-3 1 51 0 0,-8 0-291 0 0,3 3-201 0 0,1 0 10 0 0,-2 0-42 0 0,-7 0 404 0 0,10-1-661 0 0,19 0-972 0 0,33 0-1590 0 0,-35-3-148 0 0,-9 1 810 0 0,-7 2 588 0 0,0 0 0 0 0,0 0 0 0 0,0 0 0 0 0,0-1 0 0 0,-1 1 0 0 0,1-1 1 0 0,-1 1-1 0 0,1-1 0 0 0,-1 0 0 0 0,1 1 0 0 0,0-3 933 0 0,-6-1-324 0 0,-2-5-181 0 0,6 9 494 0 0,0 1 0 0 0,0-1 0 0 0,0 0 0 0 0,0 1-1 0 0,1-1 1 0 0,-1 1 0 0 0,0-1 0 0 0,0 1 0 0 0,1 0-1 0 0,-1-1 1 0 0,0 1 0 0 0,1-1 0 0 0,-1 1 0 0 0,0-1-1 0 0,1 1 1 0 0,-1 0 0 0 0,1-1 0 0 0,-1 1-1 0 0,1 0 1 0 0,-1-1 0 0 0,1 1 0 0 0,-1 0 0 0 0,1 0-1 0 0,-1 0 1 0 0,1-1 0 0 0,-1 1 0 0 0,1 0 0 0 0,-1 0-1 0 0,1 0 12 0 0,22-5-2997 0 0,-5 4 3941 0 0,-17 1-821 0 0,0 0 1339 0 0,10 4 4125 0 0,-10-4-5514 0 0,-1 0 0 0 0,0 1 0 0 0,1-1 0 0 0,-1 0 0 0 0,0 0 0 0 0,1 0 0 0 0,-1 1 0 0 0,0-1 0 0 0,1 0 0 0 0,-1 0 0 0 0,0 1 0 0 0,0-1 0 0 0,1 0 0 0 0,-1 1 0 0 0,0-1 0 0 0,0 0 0 0 0,1 1 0 0 0,-1-1-1 0 0,0 0 1 0 0,0 1 0 0 0,0-1 0 0 0,0 0 0 0 0,0 1 0 0 0,0-1 0 0 0,0 1 0 0 0,0-1 0 0 0,0 0 0 0 0,0 1 0 0 0,0-1 0 0 0,0 0 0 0 0,0 1 0 0 0,0-1 0 0 0,0 1 0 0 0,0-1 0 0 0,0 0 0 0 0,0 1 0 0 0,0-1 0 0 0,0 0-73 0 0,-2 4 258 0 0,1-1-1 0 0,1 0 1 0 0,-1 0-1 0 0,0 1 0 0 0,1-1 1 0 0,0 0-1 0 0,0 1 1 0 0,0-1-1 0 0,0 0 1 0 0,0 3-258 0 0,1-1 186 0 0,-1 0 1 0 0,0 0 0 0 0,0 0-1 0 0,-1 0 1 0 0,1 1-187 0 0,-3 7 477 0 0,0 0 1 0 0,2 0-1 0 0,0 0 0 0 0,0 4-477 0 0,1-10 218 0 0,-1 1-1 0 0,0 0 0 0 0,-1 0 1 0 0,-1 6-218 0 0,1-8 61 0 0,0 0 0 0 0,1 0 1 0 0,0 0-1 0 0,0 0 0 0 0,1 1 1 0 0,-1-1-1 0 0,1 0 0 0 0,1 6-61 0 0,1 8 237 0 0,0 0 0 0 0,-2 0 0 0 0,0 2-237 0 0,-1 7 289 0 0,2-26-253 0 0,-1 1-1 0 0,1-1 0 0 0,-1 1 0 0 0,1-1 1 0 0,0 1-1 0 0,1-1 0 0 0,-1 0 1 0 0,1 1-1 0 0,-1-1-35 0 0,1 0 25 0 0,-1-1 0 0 0,0 1-1 0 0,0 0 1 0 0,0 0 0 0 0,0-1 0 0 0,0 1 0 0 0,-1 0 0 0 0,1 0 0 0 0,-1 0 0 0 0,0 0-1 0 0,0 0 1 0 0,0 3-25 0 0,-4 13 132 0 0,3-17-123 0 0,0 0 0 0 0,0 0 0 0 0,1 0 0 0 0,-1 0 0 0 0,1 0 0 0 0,0 0 0 0 0,-1 0 0 0 0,1 0 0 0 0,0 0 0 0 0,0 0 0 0 0,1 0 0 0 0,-1 0 0 0 0,0 0 0 0 0,1 0 0 0 0,-1 0 0 0 0,1 0 0 0 0,-1 0 0 0 0,2 1-9 0 0,-2-1-8 0 0,1-1 1 0 0,-1 0-1 0 0,1 0 1 0 0,-1 0-1 0 0,0 1 1 0 0,0-1-1 0 0,1 0 0 0 0,-1 1 1 0 0,0-1-1 0 0,0 0 1 0 0,0 1-1 0 0,-1-1 1 0 0,1 0-1 0 0,0 0 1 0 0,0 1-1 0 0,-1-1 1 0 0,1 0-1 0 0,0 0 1 0 0,-1 1-1 0 0,0-1 8 0 0,-15 23-187 0 0,6-11 143 0 0,9-12 44 0 0,0 0 0 0 0,0 0 0 0 0,0 0 0 0 0,0 0 0 0 0,0-1 0 0 0,0 1 0 0 0,0 0 0 0 0,0-1 0 0 0,0 1 0 0 0,0 0 0 0 0,0-1 0 0 0,-1 1 0 0 0,1-1 0 0 0,0 0 0 0 0,0 1 0 0 0,-1-1 0 0 0,1 0 0 0 0,0 0 0 0 0,-1 0 0 0 0,1 0 0 0 0,0 0 0 0 0,-1 0 0 0 0,-3 0 0 0 0,-17 0-1588 0 0,21 0 1424 0 0,0 0 0 0 0,0 0 0 0 0,0 0 0 0 0,1-1 0 0 0,-1 1-1 0 0,0 0 1 0 0,0-1 0 0 0,0 1 0 0 0,0 0 0 0 0,0-1 0 0 0,0 1-1 0 0,1-1 1 0 0,-1 0 0 0 0,0 1 0 0 0,0-1 0 0 0,1 0 0 0 0,-1 1-1 0 0,1-1 1 0 0,-1 0 0 0 0,0 0 0 0 0,1 0 0 0 0,-1 1 0 0 0,1-1-1 0 0,-1-1 165 0 0,-1-6-6767 0 0</inkml:trace>
  <inkml:trace contextRef="#ctx0" brushRef="#br0" timeOffset="885.547">843 356 3224 0 0,'1'0'240'0'0,"-1"0"-217"0"0,0 0 1 0 0,0 0 0 0 0,0 0-1 0 0,0 0 1 0 0,0 0-1 0 0,0-1 1 0 0,0 1-1 0 0,-1 0 1 0 0,1 0-1 0 0,0 0 1 0 0,0 0-1 0 0,0 0 1 0 0,0 0 0 0 0,0 0-1 0 0,0 0 1 0 0,0-1-1 0 0,0 1 1 0 0,0 0-1 0 0,0 0 1 0 0,0 0-1 0 0,0 0 1 0 0,0 0 0 0 0,0 0-1 0 0,0 0 1 0 0,0-1-1 0 0,0 1 1 0 0,0 0-1 0 0,1 0 1 0 0,-1 0-1 0 0,0 0 1 0 0,0 0-1 0 0,0 0 1 0 0,0 0 0 0 0,0 0-1 0 0,0 0 1 0 0,0-1-1 0 0,0 1 1 0 0,0 0-1 0 0,0 0 1 0 0,0 0-1 0 0,0 0 1 0 0,1 0-1 0 0,-1 0 1 0 0,0 0 0 0 0,0 0-1 0 0,0 0 1 0 0,0 0-1 0 0,0 0 1 0 0,0 0-1 0 0,0 0 1 0 0,0 0-1 0 0,1 0 1 0 0,-1 0 0 0 0,0 0-24 0 0,-1-2 3388 0 0,4 1-2601 0 0,8-2 2177 0 0,-11 3-2898 0 0,0-1 1 0 0,0 1-1 0 0,0 0 1 0 0,-1 0-1 0 0,1 0 1 0 0,0 0-1 0 0,0 0 1 0 0,0 0-1 0 0,0 0 1 0 0,0 0-1 0 0,0 0 1 0 0,0 0-1 0 0,0 0 1 0 0,0 0-1 0 0,0 0 1 0 0,0 0-1 0 0,0 0 1 0 0,0 0-1 0 0,0 0 1 0 0,0 0-1 0 0,-1 0 0 0 0,1-1 1 0 0,0 1-1 0 0,0 0 1 0 0,0 0-1 0 0,0 0 1 0 0,0 0-1 0 0,0 0 1 0 0,0 0-1 0 0,0 0 1 0 0,0 0-1 0 0,0 0 1 0 0,0 0-1 0 0,0-1 1 0 0,0 1-1 0 0,0 0 1 0 0,0 0-1 0 0,0 0 1 0 0,0 0-1 0 0,0 0 1 0 0,0 0-1 0 0,0 0 0 0 0,1 0 1 0 0,-1 0-1 0 0,0 0 1 0 0,0 0-67 0 0,28 3 1077 0 0,24 4-16 0 0,-19-3-562 0 0,-25-4-246 0 0,0 1-1 0 0,-1 0 1 0 0,1 1-1 0 0,-1 0 1 0 0,5 1-253 0 0,-3-1 196 0 0,1 1 0 0 0,-1-2-1 0 0,0 1 1 0 0,1-2 0 0 0,4 1-196 0 0,17 1 282 0 0,-25-1-262 0 0,0-1 0 0 0,-1 0 0 0 0,1 0-1 0 0,-1 0 1 0 0,1-1 0 0 0,0 0 0 0 0,-1 0 0 0 0,5-2-20 0 0,27-14 146 0 0,-29 14-403 0 0,0 0 0 0 0,0-1 1 0 0,-1 0-1 0 0,0 0 0 0 0,1-1 0 0 0,-1 0 0 0 0,-1 0 257 0 0,10-6-4587 0 0,5 1-1451 0 0</inkml:trace>
  <inkml:trace contextRef="#ctx0" brushRef="#br0" timeOffset="1255.128">1345 53 11600 0 0,'3'0'-46'0'0,"-2"0"104"0"0,-1 0 0 0 0,1 0 1 0 0,0 0-1 0 0,0 0 0 0 0,0 0 0 0 0,0 1 0 0 0,0-1 0 0 0,0 0 1 0 0,0 0-1 0 0,-1 1 0 0 0,1-1 0 0 0,0 0 0 0 0,0 1 0 0 0,0-1 0 0 0,-1 1 1 0 0,1-1-1 0 0,0 1 0 0 0,-1-1 0 0 0,1 1 0 0 0,0 0 0 0 0,-1-1 1 0 0,1 1-1 0 0,-1 0 0 0 0,1 0 0 0 0,0 0-58 0 0,-1-1 2 0 0,1 1 99 0 0,0 0-1 0 0,-1-1 1 0 0,1 1-1 0 0,-1 0 1 0 0,1 0 0 0 0,0-1-1 0 0,-1 1 1 0 0,1 0-1 0 0,-1 0 1 0 0,0 0-1 0 0,1 0 1 0 0,-1-1-1 0 0,0 1 1 0 0,1 0 0 0 0,-1 0-1 0 0,0 0 1 0 0,0 0-1 0 0,0 0 1 0 0,0 0-1 0 0,0 0 1 0 0,0 0-1 0 0,0 0 1 0 0,0 0-1 0 0,0 0 1 0 0,0 0 0 0 0,-1 0-1 0 0,1 0-100 0 0,0 1 116 0 0,0-1-6 0 0,0 1 0 0 0,0 0 0 0 0,0 0 1 0 0,1-1-1 0 0,-1 1 0 0 0,0 0 0 0 0,1-1 0 0 0,0 1 1 0 0,-1 0-1 0 0,1-1 0 0 0,0 1 0 0 0,0-1 0 0 0,0 1 0 0 0,1 0-110 0 0,-1 0 73 0 0,0 0 0 0 0,0 0-1 0 0,0 0 1 0 0,0 0-1 0 0,0 0 1 0 0,0 0 0 0 0,0 0-1 0 0,-1 1 1 0 0,1 1-73 0 0,0 16 586 0 0,-1-12-340 0 0,0-1 1 0 0,1 1-1 0 0,0 0 1 0 0,1 0-247 0 0,-1 1 266 0 0,0 0 0 0 0,0 0 1 0 0,-1 0-1 0 0,-1 0 0 0 0,1 1 0 0 0,-2 4-266 0 0,0-1 89 0 0,1 0-1 0 0,1 0 0 0 0,0 0-88 0 0,1-7 29 0 0,-1 0 0 0 0,0 1 0 0 0,0-1 0 0 0,-1 0 0 0 0,0 0 0 0 0,0 0 0 0 0,0 0 0 0 0,-1-1 0 0 0,0 1 0 0 0,0 0 0 0 0,-1 1-29 0 0,3-5 39 0 0,-1 0 0 0 0,0 0 1 0 0,1 0-1 0 0,0 0 0 0 0,-1 0 0 0 0,1 1 0 0 0,0-1 1 0 0,0 0-1 0 0,1 0 0 0 0,-1 0 0 0 0,0 0 0 0 0,1 1 1 0 0,-1-1-1 0 0,1 0 0 0 0,-1 0 0 0 0,1 0 0 0 0,1 1-39 0 0,-1-1 42 0 0,0 0-1 0 0,-1 1 0 0 0,1-1 0 0 0,0 0 1 0 0,-1 1-1 0 0,1-1 0 0 0,-1 1 0 0 0,0-1 1 0 0,0 1-1 0 0,0-1 0 0 0,0 0 0 0 0,0 1 1 0 0,-1-1-1 0 0,0 3-41 0 0,1-4 24 0 0,0 1 0 0 0,-1 0 0 0 0,1 0 1 0 0,0 0-1 0 0,0 0 0 0 0,0 0 0 0 0,0-1 0 0 0,0 1 0 0 0,0 0 1 0 0,0 0-1 0 0,1 0 0 0 0,-1 0 0 0 0,1-1 0 0 0,0 1 0 0 0,-1 0 1 0 0,1 0-1 0 0,0-1 0 0 0,0 1 0 0 0,0-1 0 0 0,0 1 0 0 0,0 0 0 0 0,0-1 1 0 0,1 0-1 0 0,-1 1 0 0 0,1 0-24 0 0,3 5 389 0 0,-4-6-190 0 0,-4-4-114 0 0,2 2-83 0 0,1 1 0 0 0,0 0-1 0 0,0 0 1 0 0,0 0 0 0 0,0 0-1 0 0,0 0 1 0 0,0-1-1 0 0,0 1 1 0 0,-1 0 0 0 0,1 0-1 0 0,0 0 1 0 0,0-1 0 0 0,0 1-1 0 0,0 0 1 0 0,0 0 0 0 0,0 0-1 0 0,0-1 1 0 0,0 1 0 0 0,0 0-1 0 0,0 0 1 0 0,0 0 0 0 0,0-1-1 0 0,0 1 1 0 0,0 0 0 0 0,0 0-1 0 0,0 0 1 0 0,0 0 0 0 0,1-1-1 0 0,-1 1 1 0 0,0 0 0 0 0,0 0-1 0 0,0 0 1 0 0,0 0-1 0 0,0-1 1 0 0,0 1-2 0 0,8-5-80 0 0,-7 5 57 0 0,-1-1 1 0 0,1 1 0 0 0,0 0 0 0 0,0-1 0 0 0,-1 1 0 0 0,1-1-1 0 0,-1 1 1 0 0,1-1 0 0 0,0 1 0 0 0,-1-1 0 0 0,1 1 0 0 0,-1-1 0 0 0,1 0-1 0 0,-1 1 1 0 0,1-1 0 0 0,-1 0 0 0 0,0 1 0 0 0,1-1 0 0 0,-1 0-1 0 0,0 0 1 0 0,1 0 22 0 0,-1-3 15 0 0,0 0-1 0 0,0 1 0 0 0,0-1 1 0 0,0 0-1 0 0,1 1 1 0 0,0-1-1 0 0,0 0 0 0 0,0 1 1 0 0,0-1-1 0 0,1 0-14 0 0,-1 2 7 0 0,-1 1 1 0 0,0-1-1 0 0,1 1 0 0 0,-1-1 0 0 0,0 1 0 0 0,0-1 0 0 0,0 1 0 0 0,0-1 1 0 0,0 1-1 0 0,0-1 0 0 0,0 1 0 0 0,-1-2-7 0 0,1 1-14 0 0,0 1-1 0 0,-1 0 1 0 0,1-1-1 0 0,0 1 1 0 0,0 0-1 0 0,0 0 1 0 0,0-1-1 0 0,0 1 1 0 0,0 0 0 0 0,1-1-1 0 0,-1 1 1 0 0,0 0-1 0 0,1 0 1 0 0,-1-1-1 0 0,1 1 1 0 0,-1 0-1 0 0,1 0 1 0 0,-1 0 0 0 0,1-1-1 0 0,0 1 1 0 0,0 0-1 0 0,0 0 15 0 0,3-4-19 0 0,1 1 1 0 0,-1 0-1 0 0,1 0 0 0 0,0 0 0 0 0,1 0 0 0 0,-1 1 0 0 0,1 0 0 0 0,-1 0 1 0 0,1 0-1 0 0,0 1 0 0 0,0 0 0 0 0,0 0 0 0 0,0 0 0 0 0,3 0 19 0 0,-2 5-83 0 0,-4-2 70 0 0,-1 0 4 0 0,1 0-1 0 0,-1 0 0 0 0,0 0 0 0 0,0 0 0 0 0,1 1 1 0 0,-1-1-1 0 0,0 0 0 0 0,0 1 0 0 0,0 0 1 0 0,0-1-1 0 0,-1 1 0 0 0,1 0 0 0 0,0 0 0 0 0,-1 0 1 0 0,1 0-1 0 0,-1 0 0 0 0,0 0 0 0 0,1 2 10 0 0,6 10-9 0 0,-2-4 72 0 0,-1 0 1 0 0,0 0 0 0 0,3 9-64 0 0,11 23 110 0 0,-8-19-74 0 0,1-1-36 0 0,4 11 0 0 0,-15-30-71 0 0,0-1-1 0 0,0 1 0 0 0,-1-1 1 0 0,1 1-1 0 0,-1-1 1 0 0,1 1-1 0 0,-1-1 0 0 0,0 1 1 0 0,0 2 71 0 0,0-5-28 0 0,0 1 0 0 0,0-1 0 0 0,0 1 0 0 0,-1-1 1 0 0,1 1-1 0 0,0-1 0 0 0,0 1 0 0 0,0-1 0 0 0,-1 1 1 0 0,1-1-1 0 0,0 0 0 0 0,-1 1 0 0 0,1-1 0 0 0,0 0 1 0 0,-1 1-1 0 0,1-1 0 0 0,-1 0 0 0 0,1 1 0 0 0,0-1 1 0 0,-1 0-1 0 0,1 1 28 0 0,-2-1-47 0 0,1 0 0 0 0,0 1 1 0 0,-1-1-1 0 0,1 0 0 0 0,0 0 0 0 0,-1 1 1 0 0,1-1-1 0 0,0 0 0 0 0,-1-1 0 0 0,1 1 1 0 0,0 0-1 0 0,-1 0 47 0 0,-7-3-1012 0 0,-3-2-11 0 0</inkml:trace>
  <inkml:trace contextRef="#ctx0" brushRef="#br0" timeOffset="1818.411">144 356 7400 0 0,'0'0'165'0'0,"-13"-12"438"0"0,9 5-545 0 0,3 5 34 0 0,0 0 0 0 0,0 0 0 0 0,0 0 0 0 0,-1 0 0 0 0,1 1-1 0 0,0-1 1 0 0,-1 0 0 0 0,1 1 0 0 0,-1-1-92 0 0,1 0 297 0 0,0 0 1 0 0,0 0-1 0 0,0 0 0 0 0,1 0 0 0 0,-1 0 1 0 0,1-1-1 0 0,0 1 0 0 0,-1 0 0 0 0,1 0 1 0 0,0 0-1 0 0,0-1 0 0 0,0 1 0 0 0,1-2-297 0 0,-1-2 723 0 0,2-33 1516 0 0,-1 24-1577 0 0,0 1-1 0 0,-1-1 0 0 0,-1-4-661 0 0,-2-46 1416 0 0,3 64-1384 0 0,-1 0-1 0 0,1 0 0 0 0,0 0 0 0 0,0 0 0 0 0,-1 0 0 0 0,1 0 1 0 0,-1 0-1 0 0,1 0 0 0 0,-1 1 0 0 0,1-1 0 0 0,-1 0 0 0 0,0 0 0 0 0,1 0 1 0 0,-1 0-32 0 0,0 1 50 0 0,1-1-1 0 0,-1 1 1 0 0,1-1 0 0 0,-1 1 0 0 0,1-1 0 0 0,-1 1 0 0 0,1-1 0 0 0,0 0 0 0 0,-1 1 0 0 0,1-1 0 0 0,0 0-1 0 0,0 1 1 0 0,-1-1 0 0 0,1 0 0 0 0,0 0 0 0 0,0 1 0 0 0,0-1 0 0 0,0 0 0 0 0,0 1 0 0 0,0-1 0 0 0,0 0-1 0 0,0 0 1 0 0,0 0-50 0 0,0 1 36 0 0,0 0 0 0 0,0 0-1 0 0,0-1 1 0 0,0 1 0 0 0,0 0-1 0 0,0-1 1 0 0,0 1 0 0 0,0 0-1 0 0,0 0 1 0 0,0-1 0 0 0,0 1-1 0 0,0 0 1 0 0,0 0 0 0 0,0-1-1 0 0,0 1 1 0 0,0 0 0 0 0,0 0-1 0 0,-1-1 1 0 0,1 1 0 0 0,0 0-1 0 0,0 0 1 0 0,0 0-1 0 0,0-1 1 0 0,-1 1 0 0 0,1 0-1 0 0,0 0 1 0 0,0 0 0 0 0,0 0-1 0 0,-1-1 1 0 0,1 1 0 0 0,0 0-1 0 0,0 0 1 0 0,-1 0-36 0 0,1 0 29 0 0,0 0 0 0 0,0 0 0 0 0,-1 0-1 0 0,1 1 1 0 0,0-1 0 0 0,0 0 0 0 0,0 0 0 0 0,-1 0 0 0 0,1 0-1 0 0,0 1 1 0 0,0-1 0 0 0,0 0 0 0 0,0 0 0 0 0,0 0 0 0 0,-1 1-1 0 0,1-1 1 0 0,0 0 0 0 0,0 0 0 0 0,0 1 0 0 0,0-1 0 0 0,0 0-1 0 0,0 0 1 0 0,0 1 0 0 0,0-1 0 0 0,0 0 0 0 0,0 0 0 0 0,0 1-1 0 0,0-1 1 0 0,0 0 0 0 0,0 0 0 0 0,0 1 0 0 0,0-1 0 0 0,0 0-1 0 0,0 0 1 0 0,0 0 0 0 0,0 1 0 0 0,1-1 0 0 0,-1 0-1 0 0,0 0 1 0 0,0 1 0 0 0,0-1 0 0 0,0 0 0 0 0,0 0 0 0 0,1 0-29 0 0,0 6 9 0 0,0 0 0 0 0,-1 0 0 0 0,1-1 0 0 0,-1 1 1 0 0,0 0-1 0 0,-1 0 0 0 0,0 2-9 0 0,0 16-199 0 0,1-20 144 0 0,0 11 54 0 0,0 0-1 0 0,-1 0 0 0 0,-1 0 1 0 0,0 0-1 0 0,-2 5 2 0 0,3-17-160 0 0,1 0 0 0 0,0 0-1 0 0,-1 1 1 0 0,1-1 0 0 0,0 0-1 0 0,1 3 161 0 0,-2 16-6164 0 0,-4-8-717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04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238 206 14544 0 0,'21'-2'330'0'0,"-17"0"220"0"0,-9 1 274 0 0,4 1-243 0 0,-4 10 1785 0 0,3 28-635 0 0,1-23-933 0 0,1 0 1 0 0,0-1 0 0 0,2 13-799 0 0,0-9 67 0 0,-1 0-1 0 0,-1 0 1 0 0,-1 6-67 0 0,0-9 47 0 0,0 0-1 0 0,1 0 1 0 0,1 0 0 0 0,1 0-1 0 0,1 3-46 0 0,-1 16 564 0 0,-2-29-498 0 0,0 0-1 0 0,1 0 1 0 0,-1 0 0 0 0,1 1-1 0 0,0 0-65 0 0,-1-5 6 0 0,0 0 1 0 0,0 1-1 0 0,0-1 0 0 0,0 0 0 0 0,0 0 0 0 0,-1 1 1 0 0,1-1-1 0 0,-1 0 0 0 0,1 0 0 0 0,0 0 0 0 0,-1 0 1 0 0,0 0-1 0 0,0 1-6 0 0,-4 2-5442 0 0,1-4-1668 0 0</inkml:trace>
  <inkml:trace contextRef="#ctx0" brushRef="#br0" timeOffset="588.4">1 367 16272 0 0,'0'0'365'0'0,"0"0"56"0"0,0 0 26 0 0,6 2 87 0 0,-4-1-525 0 0,-1 0-1 0 0,1 0 0 0 0,0-1 0 0 0,-1 1 0 0 0,1-1 0 0 0,0 1 0 0 0,0-1 1 0 0,-1 0-1 0 0,1 1 0 0 0,0-1 0 0 0,0 0 0 0 0,0 0-8 0 0,7 0 148 0 0,48 11 2004 0 0,29 1-2152 0 0,-51-7 466 0 0,-12-4-105 0 0,0 0 0 0 0,0-2 0 0 0,0-1 0 0 0,0 0-1 0 0,21-6-360 0 0,-36 6 78 0 0,1-1 1 0 0,-1 0-1 0 0,7-3-78 0 0,13-5 119 0 0,-15 6-81 0 0,-1 0 1 0 0,0 0-1 0 0,0-2 1 0 0,0 1-1 0 0,0-1 1 0 0,-1-1-1 0 0,-1 0 1 0 0,8-7-39 0 0,-17 14 81 0 0,-2 4-93 0 0,1 0 1 0 0,-1 0-1 0 0,0 1 1 0 0,0-1-1 0 0,0 0 1 0 0,-1 0-1 0 0,1-1 1 0 0,-1 1-1 0 0,0 1 12 0 0,-6 13-20 0 0,-7 15 114 0 0,10-23-58 0 0,1 1-1 0 0,0 0 1 0 0,-1 3-36 0 0,3-5 0 0 0,1 0 0 0 0,0 0 0 0 0,0 0 0 0 0,1 0 0 0 0,0 0 0 0 0,1 0 0 0 0,-1 0 0 0 0,1 0 0 0 0,1 0 0 0 0,2 7 0 0 0,-2-5 0 0 0,-1-4 32 0 0,-1-4 27 0 0,0 0-1 0 0,1 0 1 0 0,-1-1 0 0 0,1 1-1 0 0,-1 0 1 0 0,1 0 0 0 0,0-1-1 0 0,-1 1 1 0 0,2 0-59 0 0,-2-1 19 0 0,1-1-1 0 0,0 1 1 0 0,-1-1-1 0 0,1 1 0 0 0,0-1 1 0 0,-1 1-1 0 0,1-1 1 0 0,0 0-1 0 0,-1 1 1 0 0,1-1-1 0 0,0 0 1 0 0,0 0-1 0 0,-1 0 1 0 0,1 0-1 0 0,0 1 0 0 0,0-1 1 0 0,0 0-1 0 0,-1 0 1 0 0,1 0-1 0 0,0-1 1 0 0,0 1-1 0 0,-1 0 1 0 0,1 0-1 0 0,0 0 1 0 0,0-1-19 0 0,5 0 55 0 0,0 0 0 0 0,0-1 1 0 0,0 0-1 0 0,0 0 0 0 0,0 0 1 0 0,0-1-1 0 0,-1 0 0 0 0,1 0 1 0 0,-1 0-1 0 0,0-1 0 0 0,0 0 1 0 0,2-2-56 0 0,47-38 170 0 0,-50 39-161 0 0,1 0 0 0 0,-1 0 0 0 0,0-1-1 0 0,0 0 1 0 0,0 1 0 0 0,0-3-9 0 0,9-12 19 0 0,-4 1-69 0 0,5-6-61 0 0,-14 24 104 0 0,1 0 1 0 0,0 0-1 0 0,-1 1 1 0 0,1-1-1 0 0,0 0 0 0 0,0 0 1 0 0,-1 1-1 0 0,1-1 1 0 0,0 0-1 0 0,0 1 0 0 0,0-1 1 0 0,0 1-1 0 0,0-1 1 0 0,0 1-1 0 0,0-1 0 0 0,0 1 1 0 0,0 0-1 0 0,0-1 0 0 0,0 1 1 0 0,1 0-1 0 0,-1 0 7 0 0,-1 0-5 0 0,1 0-1 0 0,-1 0 0 0 0,1 1 1 0 0,-1-1-1 0 0,1 0 1 0 0,-1 0-1 0 0,1 1 1 0 0,-1-1-1 0 0,0 0 0 0 0,1 1 1 0 0,-1-1-1 0 0,0 1 1 0 0,1-1-1 0 0,-1 0 1 0 0,0 1-1 0 0,1-1 0 0 0,-1 1 1 0 0,0-1-1 0 0,0 1 1 0 0,1-1-1 0 0,-1 1 0 0 0,0-1 1 0 0,0 1-1 0 0,0-1 1 0 0,0 1-1 0 0,0 0 6 0 0,3 14-66 0 0,-3-14 40 0 0,12 39 467 0 0,-12-38-416 0 0,1 1-1 0 0,0 0 0 0 0,0 0 1 0 0,1-1-1 0 0,-1 1 1 0 0,0-1-1 0 0,1 1 0 0 0,0 0-24 0 0,8 17-3 0 0,-8-18 3 0 0,-1 1 0 0 0,1 0 0 0 0,0-1 0 0 0,-1 1 0 0 0,1 0 0 0 0,1-1 0 0 0,-1 0 0 0 0,0 0 0 0 0,0 0 0 0 0,1 0 0 0 0,-1 0 0 0 0,3 1 0 0 0,0 0 0 0 0,-1 0 0 0 0,1-1 0 0 0,0 1 0 0 0,0-1 0 0 0,0 0 0 0 0,0 0 0 0 0,2-1 0 0 0,0 0 0 0 0,0-1 0 0 0,0 1 0 0 0,0-2 0 0 0,0 1 0 0 0,0-1 0 0 0,0 0 0 0 0,0 0 0 0 0,0-1 0 0 0,1 0 0 0 0,-5 0-57 0 0,1 0-1 0 0,-1 1 1 0 0,0-1-1 0 0,1 0 1 0 0,-1 0-1 0 0,0-1 1 0 0,0 1-1 0 0,0-1 1 0 0,-1 0 0 0 0,3-2 57 0 0,7-6-1192 0 0,0 0 182 0 0</inkml:trace>
  <inkml:trace contextRef="#ctx0" brushRef="#br0" timeOffset="992.331">1133 197 8752 0 0,'20'-2'1169'0'0,"-22"4"-606"0"0,1-1 0 0 0,0 1-1 0 0,0 0 1 0 0,0 0 0 0 0,0-1 0 0 0,0 1 0 0 0,0 0-1 0 0,1 0 1 0 0,-1 2-563 0 0,-1-1 193 0 0,1 1-1 0 0,-1 0 1 0 0,1 0 0 0 0,0 0-1 0 0,1 0 1 0 0,-1 0 0 0 0,1 0-1 0 0,0 0 1 0 0,0 1-1 0 0,0-1 1 0 0,0 0 0 0 0,1 0-1 0 0,-1 0 1 0 0,1 0-1 0 0,1 2-192 0 0,-1 1 349 0 0,1 0 0 0 0,-1 0 0 0 0,-1 0 0 0 0,0 5-349 0 0,3 20 788 0 0,3 15 314 0 0,-4-27-355 0 0,1 0 1 0 0,1-1-1 0 0,3 8-747 0 0,-6-22 131 0 0,0 0-1 0 0,0 1 0 0 0,-1-1 1 0 0,0 1-1 0 0,0-1 1 0 0,0 1-131 0 0,0 0 773 0 0,0-5-330 0 0,0-3-294 0 0,-9-66-133 0 0,10 50-566 0 0,2-1 0 0 0,0 0 1 0 0,0 1-1 0 0,2 0 0 0 0,0 0 0 0 0,2 0 0 0 0,6-14 550 0 0,-11 28 13 0 0,0 1 0 0 0,-1 0-1 0 0,1 0 1 0 0,1 1 0 0 0,-1-1 0 0 0,0 0 0 0 0,1 1-1 0 0,-1-1 1 0 0,1 1 0 0 0,0 0 0 0 0,0 0 0 0 0,0 0-1 0 0,0 0 1 0 0,0 0 0 0 0,0 1 0 0 0,0-1 0 0 0,1 1-13 0 0,-3 0 8 0 0,1 1 0 0 0,-1-1 1 0 0,1 1-1 0 0,0-1 1 0 0,-1 1-1 0 0,1 0 1 0 0,0-1-1 0 0,0 1 1 0 0,-1 0-1 0 0,1 0 0 0 0,0 0 1 0 0,-1 1-1 0 0,1-1 1 0 0,0 0-1 0 0,-1 1 1 0 0,1-1-1 0 0,0 1 1 0 0,-1-1-1 0 0,1 1 1 0 0,-1 0-1 0 0,1-1 0 0 0,-1 1 1 0 0,1 0-1 0 0,-1 0 1 0 0,0 0-1 0 0,1 0 1 0 0,-1 1-1 0 0,0-1 1 0 0,0 0-1 0 0,0 0 1 0 0,0 1-1 0 0,0-1 0 0 0,0 1 1 0 0,0-1-1 0 0,0 2-8 0 0,3 4 216 0 0,1 1-1 0 0,0-1 0 0 0,0 0 0 0 0,5 5-215 0 0,15 21 433 0 0,32 54-192 0 0,-39-61-118 0 0,-16-23-124 0 0,0 0 1 0 0,0 0 0 0 0,0 0-1 0 0,1-1 1 0 0,-1 1-1 0 0,1-1 1 0 0,0 0 0 0 0,0 0-1 0 0,-1 0 1 0 0,1 0 0 0 0,0 0-1 0 0,1-1 1 0 0,-1 1 0 0 0,0-1-1 0 0,0 0 1 0 0,1 0-1 0 0,-1 0 1 0 0,1 0 0 0 0,-1 0-1 0 0,2-1 1 0 0,-2 0-775 0 0,0 0-1 0 0,0 0 0 0 0,-1-1 0 0 0,1 1 0 0 0,0-1 1 0 0,0 1-1 0 0,0-1 0 0 0,0 0 0 0 0,-1 0 1 0 0,2-1 775 0 0,5-4-6956 0 0</inkml:trace>
  <inkml:trace contextRef="#ctx0" brushRef="#br0" timeOffset="1413.276">1667 184 15376 0 0,'0'0'348'0'0,"0"0"49"0"0,-1 1 21 0 0,-5 9-189 0 0,-1 1 0 0 0,2 0-1 0 0,0 0 1 0 0,0 0 0 0 0,1 0-1 0 0,0 2-228 0 0,-3 10 1216 0 0,2 1 0 0 0,-2 16-1216 0 0,4-16 1104 0 0,2 1-1 0 0,0-1 1 0 0,4 22-1104 0 0,2-15 769 0 0,17-32-1511 0 0,-20-1 804 0 0,0 1 0 0 0,0 0 0 0 0,-1-1 0 0 0,1 1 1 0 0,0-1-1 0 0,-1 0 0 0 0,1 0 0 0 0,-1 1 0 0 0,1-1 1 0 0,-1 0-1 0 0,0 0 0 0 0,1-1-62 0 0,13-28-83 0 0,-14 29-24 0 0,15-30-393 0 0,1 0 0 0 0,12-16 500 0 0,-20 33 112 0 0,-7 11-145 0 0,0 1 1 0 0,0 0-1 0 0,0 0 0 0 0,0 0 0 0 0,1 0 0 0 0,-1 0 0 0 0,3-2 33 0 0,-5 6-13 0 0,0-1-1 0 0,0 0 0 0 0,0 0 1 0 0,0 0-1 0 0,0 0 0 0 0,0 1 1 0 0,0-1-1 0 0,0 0 1 0 0,0 0-1 0 0,0 0 0 0 0,0 0 1 0 0,0 1-1 0 0,0-1 0 0 0,0 0 1 0 0,0 0-1 0 0,0 0 1 0 0,0 0-1 0 0,0 0 0 0 0,1 1 1 0 0,-1-1-1 0 0,0 0 0 0 0,0 0 1 0 0,0 0-1 0 0,0 0 0 0 0,0 0 1 0 0,0 0-1 0 0,0 0 1 0 0,1 1-1 0 0,-1-1 0 0 0,0 0 1 0 0,0 0-1 0 0,0 0 0 0 0,0 0 1 0 0,0 0-1 0 0,1 0 1 0 0,-1 0-1 0 0,0 0 0 0 0,0 0 1 0 0,0 0-1 0 0,0 0 0 0 0,1 0 1 0 0,-1 0-1 0 0,0 0 0 0 0,0 0 1 0 0,0 0-1 0 0,0 0 1 0 0,1 0-1 0 0,-1 0 0 0 0,0 0 1 0 0,0 0-1 0 0,0 0 0 0 0,0 0 1 0 0,0 0-1 0 0,1-1 1 0 0,-1 1-1 0 0,0 0 0 0 0,0 0 1 0 0,0 0-1 0 0,0 0 0 0 0,0 0 1 0 0,0 0-1 0 0,1 0 0 0 0,-1-1 1 0 0,0 1-1 0 0,0 0 1 0 0,0 0-1 0 0,0 0 14 0 0,2 8 236 0 0,5 6-46 0 0,-1 2 0 0 0,0-1 1 0 0,-1 0-1 0 0,-1 1 0 0 0,-1 0 0 0 0,1 9-190 0 0,-3-22 42 0 0,0 1 1 0 0,0 0-1 0 0,1 0 0 0 0,-1 0 0 0 0,1-1 0 0 0,0 1 1 0 0,0-1-1 0 0,0 1 0 0 0,1-1 0 0 0,-1 0 0 0 0,1 1-42 0 0,3 2 161 0 0,0 1-1 0 0,0-1 0 0 0,0-1 1 0 0,6 5-161 0 0,-7-8 15 0 0,0 1 1 0 0,0-1-1 0 0,0 0 1 0 0,0-1 0 0 0,0 1-1 0 0,1-1 1 0 0,-1 0-16 0 0,-3-1 25 0 0,-1 0 1 0 0,0 0-1 0 0,1 0 0 0 0,-1 0 1 0 0,1 0-1 0 0,-1-1 1 0 0,1 1-1 0 0,-1-1 0 0 0,1 1 1 0 0,-1-1-1 0 0,0 1 0 0 0,1-1 1 0 0,-1 0-1 0 0,0 0 0 0 0,0 0 1 0 0,1 0-1 0 0,-1 1 1 0 0,0-1-1 0 0,0-1 0 0 0,0 1-25 0 0,10-12-1368 0 0,-3-1-5220 0 0,-2 3-873 0 0</inkml:trace>
  <inkml:trace contextRef="#ctx0" brushRef="#br0" timeOffset="1780.858">2060 10 5064 0 0,'0'0'232'0'0,"1"5"32"0"0,2 10 2777 0 0,-1 0-1 0 0,-1 1 1 0 0,0 5-3041 0 0,1 5 3109 0 0,1 0-3545 0 0,1 11 1373 0 0,-1 23-937 0 0,2 16 1547 0 0,0-36-727 0 0,1 3 2040 0 0,-1 39-2860 0 0,-3-69 3 0 0,1-9 384 0 0,-1-8 855 0 0,1-8-1486 0 0,1-1-1 0 0,0 1 0 0 0,1-1 1 0 0,1 1-1 0 0,0 1 0 0 0,0-1 1 0 0,1 1-1 0 0,1 0 0 0 0,0 1 1 0 0,0-1-1 0 0,1 2 0 0 0,7-7 245 0 0,-12 12-51 0 0,1 1-1 0 0,-1 0 1 0 0,1 0 0 0 0,-1 0-1 0 0,1 0 1 0 0,0 1-1 0 0,0 0 1 0 0,0 0-1 0 0,1 0 1 0 0,-1 1 0 0 0,0 0-1 0 0,1 0 52 0 0,-3 0-2 0 0,0 1-1 0 0,0 0 0 0 0,0 0 1 0 0,0 0-1 0 0,0 0 1 0 0,0 0-1 0 0,0 1 1 0 0,1-1-1 0 0,-1 1 1 0 0,0 0-1 0 0,-1 0 1 0 0,1 0-1 0 0,0 0 0 0 0,0 0 1 0 0,0 1-1 0 0,-1-1 1 0 0,1 1-1 0 0,-1 0 1 0 0,1 0-1 0 0,-1 0 1 0 0,1 1 2 0 0,0-1 23 0 0,-1 0 0 0 0,0 0 0 0 0,0 1-1 0 0,0-1 1 0 0,0 1 0 0 0,-1-1 0 0 0,1 1 0 0 0,-1 0 0 0 0,0-1 0 0 0,1 1 0 0 0,-1 0 0 0 0,0 0 0 0 0,-1 0 0 0 0,1 0 0 0 0,0 0 0 0 0,-1 0 0 0 0,0 0 0 0 0,0 0 0 0 0,0 0 0 0 0,0 0 0 0 0,0 0-1 0 0,0 0 1 0 0,-1 0 0 0 0,0 1-23 0 0,1-2 26 0 0,-1 6 92 0 0,-1-1 0 0 0,0 1-1 0 0,0-1 1 0 0,-1 0 0 0 0,0 0 0 0 0,0 0 0 0 0,0 0 0 0 0,-1 0 0 0 0,0-1 0 0 0,-1 1-1 0 0,1-1 1 0 0,-3 2-118 0 0,2-3 137 0 0,-1 0-1 0 0,0 0 0 0 0,0-1 1 0 0,0 0-1 0 0,0 0 1 0 0,-1 0-1 0 0,1-1 0 0 0,-1 0 1 0 0,0 0-1 0 0,0 0 0 0 0,0-1 1 0 0,-1-1-1 0 0,1 1 1 0 0,0-1-1 0 0,-1 0 0 0 0,-4 0-136 0 0,5-1-476 0 0,0-1-1 0 0,0 1 0 0 0,0-1 1 0 0,0-1-1 0 0,0 1 0 0 0,1-1 1 0 0,-2-1 476 0 0,0 1-1166 0 0</inkml:trace>
  <inkml:trace contextRef="#ctx0" brushRef="#br0" timeOffset="2292.615">2501 0 3680 0 0,'0'0'284'0'0,"0"2"260"0"0,3 11 3161 0 0,4 11 4517 0 0,-6-5-6400 0 0,0 9-772 0 0,0-12-276 0 0,-1-1 0 0 0,-1 8-774 0 0,-1 8 1182 0 0,1 1 0 0 0,2 1-1182 0 0,0 12 252 0 0,0-21 166 0 0,1 0-1 0 0,1 0 1 0 0,2-1 0 0 0,0 0-1 0 0,5 14-417 0 0,-8-32 12 0 0,-1 0-1 0 0,2 0 1 0 0,-1 0 0 0 0,0 0-1 0 0,1-1 1 0 0,0 1 0 0 0,0-1-1 0 0,0 1 1 0 0,1-1 0 0 0,0 0-1 0 0,2 2-11 0 0,-4-4 12 0 0,1 0 0 0 0,0 0 0 0 0,-1 0 0 0 0,1 0 0 0 0,0-1 0 0 0,1 1 0 0 0,-1-1 0 0 0,0 1 0 0 0,0-1 0 0 0,1 0 0 0 0,-1 0 0 0 0,0-1 0 0 0,1 1 0 0 0,-1-1 0 0 0,1 0 0 0 0,-1 0 0 0 0,0 0 0 0 0,2 0-12 0 0,11-3-17 0 0,0-1 0 0 0,0-1 0 0 0,-1-1-1 0 0,0 0 1 0 0,0-1 0 0 0,1 0 17 0 0,-6 2 233 0 0,-1 0 32 0 0,0-1 0 0 0,-1 1 1 0 0,1-1-1 0 0,-2-1 0 0 0,8-6-265 0 0,7-7-178 0 0,-15 14-49 0 0,-1-1 0 0 0,1 1 0 0 0,-1-2 0 0 0,-1 1 0 0 0,0-1 1 0 0,2-2 226 0 0,6-10-181 0 0,-10 15 180 0 0,1 0-1 0 0,-2 0 1 0 0,1 0-1 0 0,-1 0 1 0 0,1-1-1 0 0,-1 1 1 0 0,-1-1 0 0 0,1 1-1 0 0,-1-1 1 0 0,0 1-1 0 0,0-6 2 0 0,-1 10 0 0 0,0 0 0 0 0,0 1 0 0 0,0-1 0 0 0,0 0 0 0 0,0 0 0 0 0,-1 1 0 0 0,1-1 0 0 0,0 0 0 0 0,-1 1 0 0 0,1-1 0 0 0,0 0 0 0 0,-1 1 0 0 0,1-1 0 0 0,0 1 0 0 0,-1-1 0 0 0,1 0 0 0 0,-1 1 0 0 0,1-1 0 0 0,-1 1 0 0 0,0 0 0 0 0,1-1 0 0 0,-1 1 0 0 0,1-1 0 0 0,-1 1 0 0 0,0 0 0 0 0,0-1 0 0 0,0 1 0 0 0,-1 0 0 0 0,1 0 0 0 0,0-1 0 0 0,-1 1 0 0 0,1 0 0 0 0,-1 0 0 0 0,1 1 0 0 0,-1-1 0 0 0,1 0 0 0 0,-1 0 0 0 0,1 1 0 0 0,-2 0 0 0 0,-4 1 0 0 0,0 2 0 0 0,-1-1 0 0 0,2 1 0 0 0,-5 2 0 0 0,10-5 0 0 0,-8 5-1 0 0,0 1 0 0 0,1 1 0 0 0,-1-1 1 0 0,1 1-1 0 0,1 0 0 0 0,0 1 0 0 0,0 0 0 0 0,0 0 0 0 0,1 1 0 0 0,1-1 0 0 0,0 1 0 0 0,0 0 0 0 0,-2 9 1 0 0,5-12-12 0 0,0 0 0 0 0,1 0 0 0 0,0 0 0 0 0,0 0 0 0 0,0 2 12 0 0,-2 21 0 0 0,0-19 0 0 0,3-10 0 0 0,-1-1 0 0 0,1 1 0 0 0,0 0 0 0 0,0 0 0 0 0,-1 0 0 0 0,1-1 0 0 0,0 1 0 0 0,0 0 0 0 0,0 0 0 0 0,0-1 0 0 0,0 1 0 0 0,0 0 0 0 0,0 0 0 0 0,0 0 0 0 0,0-1 0 0 0,1 1 0 0 0,-1 0 0 0 0,0 0 0 0 0,0-1 0 0 0,1 1 0 0 0,-1 0 0 0 0,1 0 0 0 0,-1-1 0 0 0,0 1 0 0 0,1 0 0 0 0,-1-1 0 0 0,1 1 0 0 0,1 2 23 0 0,-1 0 13 0 0,1-1 0 0 0,-1 0 0 0 0,0 0 0 0 0,1 0 0 0 0,-1-1 0 0 0,1 1 0 0 0,-1 0 0 0 0,1-1-1 0 0,0 1 1 0 0,0 0 0 0 0,0-1 0 0 0,-1 0 0 0 0,2 0 0 0 0,-1 1 0 0 0,0-1 0 0 0,0 0 0 0 0,0-1 0 0 0,0 1 0 0 0,2 0-36 0 0,9 3 14 0 0,1 0 1 0 0,0-1-1 0 0,0-1 1 0 0,0-1-1 0 0,0 0 1 0 0,0 0-1 0 0,0-1 1 0 0,4-2-15 0 0,13-1-668 0 0,21-5 668 0 0,-15 0-6994 0 0,-12-1-1053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0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11976 0 0,'6'-7'629'0'0,"-2"4"-497"0"0,-1 0 1 0 0,1-1-1 0 0,-1 0 0 0 0,0 1 1 0 0,0-2-133 0 0,-2 3 52 0 0,0 1 1 0 0,-1 0 0 0 0,1-1-1 0 0,-1 1 1 0 0,1-1-1 0 0,-1 1 1 0 0,1-1-1 0 0,-1 1 1 0 0,0-1-1 0 0,0 1 1 0 0,0-2-53 0 0,1 0 226 0 0,0 0 0 0 0,0 0 0 0 0,1 1 1 0 0,-1-1-1 0 0,0 0 0 0 0,1 0 0 0 0,0 0 0 0 0,0 1 1 0 0,-1-1-1 0 0,2 1 0 0 0,-1-1-226 0 0,10-13 1658 0 0,-12 15-1501 0 0,1 0-1 0 0,0 0 1 0 0,0 1-1 0 0,0-1 0 0 0,0 0 1 0 0,0 1-1 0 0,0-1 0 0 0,0 0 1 0 0,0 1-1 0 0,0-1 1 0 0,0 1-1 0 0,0 0 0 0 0,0-1 1 0 0,0 1-1 0 0,1 0 0 0 0,-1 0 1 0 0,0 0-1 0 0,0-1 1 0 0,0 1-1 0 0,0 1 0 0 0,1-1-156 0 0,-1 0 494 0 0,-1 0-57 0 0,0 0-12 0 0,1 1-372 0 0,-1 0 0 0 0,1 0 0 0 0,0 1 0 0 0,-1-1 0 0 0,1 0-1 0 0,-1 0 1 0 0,0 1 0 0 0,1-1 0 0 0,-1 1 0 0 0,0-1 0 0 0,0 0 0 0 0,0 1 0 0 0,0-1-1 0 0,0 1-52 0 0,-2 22 78 0 0,2-23-46 0 0,-8 98 117 0 0,6-72 14 0 0,2 0 1 0 0,0 11-164 0 0,1 4-143 0 0,1-9 134 0 0,3 22 9 0 0,1 14 586 0 0,-3-48-517 0 0,0 0-1 0 0,1-1 0 0 0,1 1 0 0 0,1-1 1 0 0,8 19-69 0 0,-13-36 42 0 0,1 1 1 0 0,0-1 0 0 0,0 1 0 0 0,0-1-1 0 0,0 0 1 0 0,1 0 0 0 0,-1 0 0 0 0,1 0 0 0 0,-1 0-1 0 0,1-1 1 0 0,0 1 0 0 0,0-1 0 0 0,0 0-1 0 0,1 0 1 0 0,-1 0 0 0 0,1 0 0 0 0,-1 0-1 0 0,1-1 1 0 0,1 1-43 0 0,0 0-76 0 0,0-1 1 0 0,1 0-1 0 0,-1 0 0 0 0,0 0 0 0 0,1-1 0 0 0,-1 0 0 0 0,0 0 0 0 0,1 0 1 0 0,-1 0-1 0 0,1-1 0 0 0,-1 0 0 0 0,0 0 0 0 0,4-2 76 0 0,10-4-639 0 0,0-1 1 0 0,0-1-1 0 0,-1-1 0 0 0,0-1 0 0 0,0 0 1 0 0,-1-1 638 0 0,34-28-2955 0 0,11-14 2955 0 0,-48 42-222 0 0,-6 4 230 0 0,1 1 0 0 0,-1-1-1 0 0,-1 0 1 0 0,1-1 0 0 0,-1 0 0 0 0,-1 0-1 0 0,0 0 1 0 0,0-1 0 0 0,-1 0 0 0 0,0 0-1 0 0,0-3-7 0 0,-4 11 543 0 0,-1 2 22 0 0,0 0-5 0 0,-18 9 988 0 0,4 0-1049 0 0,2-3-115 0 0,0 1 1 0 0,-1 0-1 0 0,2 1 0 0 0,-9 7-384 0 0,1-1 260 0 0,5-2-94 0 0,0 1 0 0 0,1 0 0 0 0,1 0 0 0 0,0 2 0 0 0,0-1 0 0 0,-7 15-166 0 0,14-21-32 0 0,0 0-1 0 0,0 0 1 0 0,1 0-1 0 0,0 1 1 0 0,0 0 0 0 0,1-1-1 0 0,0 1 1 0 0,1 1-1 0 0,0-1 1 0 0,0 0-1 0 0,1 1 1 0 0,0 3 32 0 0,1-12 207 0 0,13 4 521 0 0,-10-5-717 0 0,0 0 0 0 0,0 0-1 0 0,-1-1 1 0 0,1 1 0 0 0,0-1 0 0 0,-1 1 0 0 0,1-1 0 0 0,0 0 0 0 0,-1 0 0 0 0,1 0 0 0 0,-1 0 0 0 0,1-1 0 0 0,-1 1 0 0 0,0-1 0 0 0,0 1 0 0 0,1-1 0 0 0,-1 0 0 0 0,0 0 0 0 0,1-2-11 0 0,4-3 17 0 0,0-1 1 0 0,0-1 0 0 0,-1 0-1 0 0,3-4-17 0 0,25-53-141 0 0,-20 43 42 0 0,-2 0 1 0 0,6-14 98 0 0,-16 32-54 0 0,-1 6 41 0 0,0 0 0 0 0,-1 0 1 0 0,0 0-1 0 0,1 0 0 0 0,-1 0 0 0 0,1 0 0 0 0,-1 0 0 0 0,0 0 0 0 0,0 0 0 0 0,0 0 0 0 0,0 0 1 0 0,0 0 12 0 0,0 29 104 0 0,1 0 0 0 0,1 0 1 0 0,2 0-1 0 0,2 8-104 0 0,-5-35 29 0 0,-1 0 1 0 0,1 0-1 0 0,0 0 0 0 0,0 0 1 0 0,1 1-1 0 0,-1-2 0 0 0,1 1 1 0 0,-1 0-1 0 0,1 0 0 0 0,0 0 1 0 0,0-1-1 0 0,0 1 1 0 0,3 1-30 0 0,-4-2-15 0 0,1-1 1 0 0,0 0-1 0 0,0 0 1 0 0,0 0-1 0 0,0 0 1 0 0,0-1 0 0 0,1 1-1 0 0,-1 0 1 0 0,0-1-1 0 0,0 1 1 0 0,0-1 0 0 0,1 0-1 0 0,-1 0 1 0 0,0 0-1 0 0,0 0 1 0 0,1 0-1 0 0,-1-1 1 0 0,0 1 0 0 0,0-1-1 0 0,1 1 15 0 0,1-2 19 0 0,1 1-1 0 0,-1-1 1 0 0,1 0 0 0 0,-1 0-1 0 0,0 0 1 0 0,1-1-1 0 0,-1 1 1 0 0,-1-1 0 0 0,1 0-1 0 0,0 0 1 0 0,-1-1-1 0 0,1 1 1 0 0,0-2-19 0 0,7-9-69 0 0,0 0 0 0 0,8-14 69 0 0,-13 18-69 0 0,17-30-223 0 0,-17 29 132 0 0,0 0-1 0 0,0 0 1 0 0,1 1-1 0 0,0 0 0 0 0,5-4 161 0 0,-11 13-144 0 0,0 1 140 0 0,0 0 0 0 0,-1 0 0 0 0,1 1 0 0 0,0-1 0 0 0,0 0 0 0 0,-1 1 0 0 0,1-1-1 0 0,0 1 1 0 0,0-1 0 0 0,-1 1 0 0 0,1-1 0 0 0,0 1 0 0 0,-1-1 0 0 0,1 1 0 0 0,-1-1 0 0 0,1 1-1 0 0,-1 0 1 0 0,1 0 0 0 0,-1-1 0 0 0,0 1 0 0 0,1 0 0 0 0,-1-1 0 0 0,1 2 4 0 0,7 20-62 0 0,-6-16 50 0 0,1 6 31 0 0,0 0 0 0 0,0 1 0 0 0,-1 0 0 0 0,0 5-19 0 0,-1-8-1 0 0,0 1 1 0 0,1-1-1 0 0,0 0 0 0 0,1 0 1 0 0,0 0-1 0 0,3 5 1 0 0,0 1-25 0 0,-6-14 229 0 0,0-2-175 0 0,1 0 0 0 0,-1 0-1 0 0,0 1 1 0 0,0-1 0 0 0,1 0 0 0 0,-1 0 0 0 0,0 1 0 0 0,1-1-1 0 0,-1 0 1 0 0,0 0 0 0 0,1 0 0 0 0,-1 0 0 0 0,0 0 0 0 0,1 1-1 0 0,-1-1 1 0 0,0 0 0 0 0,1 0 0 0 0,-1 0 0 0 0,0 0 0 0 0,1 0 0 0 0,-1 0-1 0 0,0 0 1 0 0,1 0 0 0 0,-1 0 0 0 0,0 0 0 0 0,1-1 0 0 0,-1 1-1 0 0,0 0 1 0 0,1 0 0 0 0,-1 0 0 0 0,0 0 0 0 0,1 0 0 0 0,-1-1-1 0 0,0 1 1 0 0,0 0 0 0 0,1 0 0 0 0,-1 0-29 0 0,10-16 317 0 0,2-19-173 0 0,-7 16-111 0 0,0 0 0 0 0,5-7-33 0 0,2-8-119 0 0,-11 29 85 0 0,1 1 1 0 0,-1-1-1 0 0,1 1 1 0 0,0 0 0 0 0,0 0-1 0 0,1 0 1 0 0,-1 0-1 0 0,1 0 1 0 0,0 0-1 0 0,0 0 1 0 0,0 1 0 0 0,0 0-1 0 0,1-1 1 0 0,0 1-1 0 0,-1 1 1 0 0,1-1 0 0 0,2-1 33 0 0,-4 3-95 0 0,11 10-85 0 0,-1 10 55 0 0,0 1 0 0 0,-1 0 1 0 0,-1 0-1 0 0,6 18 125 0 0,-8-19 400 0 0,-1-6-272 0 0,1 1 1 0 0,0-1-1 0 0,1 0 0 0 0,1-1 0 0 0,2 2-128 0 0,2 3 135 0 0,32 41 249 0 0,-46-58-380 0 0,0 1 1 0 0,1-1-1 0 0,-1 1 0 0 0,1-1 0 0 0,-1 1 1 0 0,1-1-1 0 0,-1 0 0 0 0,1 1 0 0 0,-1-1 0 0 0,1 0 1 0 0,-1 1-1 0 0,1-1 0 0 0,-1 0 0 0 0,1 0 0 0 0,0 1 1 0 0,-1-1-1 0 0,1 0 0 0 0,0 0-4 0 0,2-2-8 0 0,-3 2 12 0 0,12-4-303 0 0,0-1-1 0 0,0 1 0 0 0,-1-2 1 0 0,1 0-1 0 0,7-5 300 0 0,28-24-5919 0 0,-32 22 3681 0 0</inkml:trace>
  <inkml:trace contextRef="#ctx0" brushRef="#br0" timeOffset="520.281">1532 433 10136 0 0,'0'0'464'0'0,"0"0"-10"0"0,-13 1 1438 0 0,6 3-556 0 0,-1 0 0 0 0,1 1 0 0 0,0 0 0 0 0,0 0 0 0 0,0 1 0 0 0,-1 2-1336 0 0,-38 40 900 0 0,31-31-11 0 0,7-7-562 0 0,-1 1 0 0 0,2 1-1 0 0,-6 8-326 0 0,-9 15 196 0 0,19-29-232 0 0,0-1-1 0 0,0 0 0 0 0,1 1 1 0 0,-1-1-1 0 0,1 1 0 0 0,0 0 37 0 0,2-4 19 0 0,-1 0 0 0 0,0 0 0 0 0,1 0 0 0 0,-1 0 0 0 0,1 0 0 0 0,0 0 0 0 0,0 0 0 0 0,0 1 0 0 0,0-1 0 0 0,0 0 0 0 0,0 0 0 0 0,1 0 0 0 0,-1 0 1 0 0,0 0-1 0 0,1 0 0 0 0,0 0 0 0 0,-1 0 0 0 0,1 0 0 0 0,1 0-19 0 0,-1-1 0 0 0,-1 0 0 0 0,1-1 1 0 0,0 1-1 0 0,0-1 1 0 0,0 1-1 0 0,0-1 1 0 0,0 0-1 0 0,0 1 1 0 0,0-1-1 0 0,0 0 1 0 0,0 0-1 0 0,1 1 0 0 0,-1-1 1 0 0,0 0-1 0 0,0 0 1 0 0,0 0-1 0 0,0 0 1 0 0,0-1-1 0 0,0 1 1 0 0,0 0-1 0 0,0 0 1 0 0,0-1-1 0 0,0 1 0 0 0,0 0 1 0 0,0-1-1 0 0,1 0 0 0 0,3-1 183 0 0,0 0-1 0 0,0-1 1 0 0,-1 1-1 0 0,5-4-182 0 0,-5 3 9 0 0,0-1 0 0 0,0 1 0 0 0,-1-1 0 0 0,1 0 0 0 0,-1 0 0 0 0,0-1 0 0 0,0 1 0 0 0,0 0 0 0 0,-1-1 0 0 0,1 0 0 0 0,0-3-9 0 0,2-7-118 0 0,0 0 1 0 0,-1 0 0 0 0,0-4 117 0 0,0 0-128 0 0,1 1 1 0 0,1-3 127 0 0,7-13-174 0 0,10-31-179 0 0,59-223-1884 0 0,-80 268 2566 0 0,8 342 2147 0 0,-8-291-2190 0 0,-1-3 3 0 0,1 0 0 0 0,2 0-1 0 0,6 26-288 0 0,-7-35 80 0 0,-2-16-80 0 0,-1 0 0 0 0,1 0 0 0 0,-1 0 0 0 0,1 1 0 0 0,0-1 0 0 0,0 0 0 0 0,0-1 0 0 0,0 1 0 0 0,1 0 0 0 0,-1 0 0 0 0,1 0 0 0 0,0-1 0 0 0,0 1 0 0 0,1 1 0 0 0,8 8-6 0 0,-8-12-4 0 0,-2 1-67 0 0,9 3-343 0 0,1-2-1032 0 0,-1-2-479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0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15664 0 0,'0'0'356'0'0,"0"0"49"0"0,0 0 21 0 0,0 0-42 0 0,0 0-140 0 0,6 7 1104 0 0,-5-5-1158 0 0,1 1 0 0 0,-1-1-1 0 0,0 1 1 0 0,0 0-1 0 0,0-1 1 0 0,-1 1 0 0 0,1 0-1 0 0,-1 0 1 0 0,1 0 0 0 0,-1 0-1 0 0,0 2-189 0 0,-3 35 517 0 0,1-22-42 0 0,1 17 106 0 0,1-26-381 0 0,0 1 0 0 0,-1 0 0 0 0,0 0 0 0 0,0-1 0 0 0,-1 1 0 0 0,0-1 0 0 0,-3 6-200 0 0,-2 6 735 0 0,0 1 1 0 0,-1 8-736 0 0,0 10 513 0 0,-2 33-513 0 0,10-64 42 0 0,1-1-1 0 0,-1 1 1 0 0,1-1 0 0 0,1 0 0 0 0,0 1 0 0 0,0-1-1 0 0,1 0 1 0 0,-1 0 0 0 0,3 2-42 0 0,-4-8-16 0 0,0 0-1 0 0,1 0 1 0 0,-1 0 0 0 0,0 0-1 0 0,1 0 1 0 0,0-1 0 0 0,-1 1-1 0 0,1 0 1 0 0,0-1 0 0 0,0 0-1 0 0,0 1 1 0 0,0-1 0 0 0,0 0-1 0 0,0 0 1 0 0,1 0 0 0 0,-1 0-1 0 0,0-1 1 0 0,0 1 0 0 0,2 0 16 0 0,2 0-37 0 0,-1 0-1 0 0,1 0 1 0 0,-1-1 0 0 0,1 1 0 0 0,-1-1 0 0 0,1 0 0 0 0,-1-1 0 0 0,1 0 37 0 0,23-5-11 0 0,0-2 0 0 0,0-1 0 0 0,-1-1 0 0 0,-1-2 0 0 0,0 0 0 0 0,-1-2 0 0 0,20-13 11 0 0,-30 15-74 0 0,0-1-1 0 0,0 0 1 0 0,-1-1-1 0 0,-1 0 1 0 0,0-2 0 0 0,-1 1-1 0 0,-1-2 1 0 0,0 1 0 0 0,5-13 74 0 0,-15 25-4 0 0,0-1 0 0 0,0 0 0 0 0,-1 1 0 0 0,1-1 0 0 0,-1-2 4 0 0,0 6 24 0 0,-1-1-1 0 0,0 1 1 0 0,1 0-1 0 0,-1-1 1 0 0,0 1-1 0 0,0 0 1 0 0,0-1 0 0 0,0 1-1 0 0,0-1 1 0 0,0 1-1 0 0,0 0 1 0 0,-1-1-1 0 0,1 1 1 0 0,0 0 0 0 0,-1-1-1 0 0,1 1 1 0 0,-1 0-1 0 0,0-1 1 0 0,1 1 0 0 0,-1-1-24 0 0,0 2 9 0 0,0 0 0 0 0,1-1 0 0 0,-1 1 0 0 0,0 0 0 0 0,0 0 0 0 0,1-1 0 0 0,-1 1 0 0 0,0 0 0 0 0,1 0 0 0 0,-1 0 0 0 0,0 0 1 0 0,0 0-1 0 0,1 0 0 0 0,-1 0 0 0 0,0 0 0 0 0,0 0 0 0 0,1 0 0 0 0,-1 0 0 0 0,0 1 0 0 0,0-1 0 0 0,1 0 0 0 0,-1 0 0 0 0,0 1 0 0 0,0-1-9 0 0,-17 11-36 0 0,14-9 53 0 0,-39 26-17 0 0,-25 21 0 0 0,54-38 0 0 0,2 0 0 0 0,0 1 0 0 0,0 0 0 0 0,1 0 0 0 0,1 1 0 0 0,0 1 0 0 0,0 2 0 0 0,6-11 0 0 0,1 0 0 0 0,0-1 0 0 0,0 1 0 0 0,1 0 0 0 0,-1 0 0 0 0,1 1 0 0 0,0-1 0 0 0,1 0 0 0 0,-1 1 0 0 0,1-1 0 0 0,0 1 0 0 0,0 3 0 0 0,1-9 0 0 0,0 0 0 0 0,0 1 0 0 0,0-1 0 0 0,0 0 0 0 0,0 1 0 0 0,0-1 0 0 0,0 0 0 0 0,1 1 0 0 0,-1-1 0 0 0,0 0 0 0 0,0 1 0 0 0,0-1 0 0 0,1 0 0 0 0,-1 1 0 0 0,0-1 0 0 0,0 0 0 0 0,0 1 0 0 0,1-1 0 0 0,-1 0 0 0 0,0 0 0 0 0,1 1 0 0 0,-1-1 0 0 0,0 0 0 0 0,1 0 0 0 0,-1 0 0 0 0,0 0 0 0 0,1 1 0 0 0,-1-1 0 0 0,0 0 0 0 0,1 0 0 0 0,-1 0 0 0 0,0 0 0 0 0,1 0 0 0 0,-1 0 0 0 0,1 0 0 0 0,-1 0 0 0 0,0 0 0 0 0,1 0 0 0 0,-1 0 0 0 0,0 0 0 0 0,1 0 0 0 0,-1 0 0 0 0,0-1 0 0 0,1 1 0 0 0,-1 0 0 0 0,0 0 0 0 0,1 0 0 0 0,-1 0 0 0 0,0-1 0 0 0,1 1 0 0 0,-1 0 0 0 0,0 0 0 0 0,1 0 0 0 0,10-5 74 0 0,1 1-1 0 0,-1-2 1 0 0,0 1 0 0 0,0-2-1 0 0,0 1 1 0 0,-1-1-1 0 0,0-1 1 0 0,-1 0 0 0 0,0 0-1 0 0,2-3-73 0 0,4-4-208 0 0,1 0 0 0 0,0 2 0 0 0,15-11 208 0 0,-31 24 0 0 0,0 0 0 0 0,0 0 0 0 0,1 0 0 0 0,-1 0 0 0 0,0 0 0 0 0,0 0 0 0 0,1-1 0 0 0,-1 1 0 0 0,0 0 0 0 0,0 0 0 0 0,1 0 0 0 0,-1 0 0 0 0,0 0 0 0 0,0 0 0 0 0,1 0 0 0 0,-1 0 0 0 0,0 0 0 0 0,1 0 0 0 0,-1 0 0 0 0,0 0 0 0 0,0 0 0 0 0,1 1 0 0 0,-1-1 0 0 0,0 0 0 0 0,0 0 0 0 0,1 0 0 0 0,-1 0 0 0 0,0 0 0 0 0,0 1 0 0 0,1-1 0 0 0,-1 0 0 0 0,0 0 0 0 0,0 0 0 0 0,0 0 0 0 0,0 1 0 0 0,1-1 0 0 0,-1 0 0 0 0,0 0 0 0 0,0 1 0 0 0,0-1 0 0 0,0 0 0 0 0,0 0 0 0 0,0 1 0 0 0,3 6 0 0 0,-1-2 14 0 0,-1 0 1 0 0,0-1-1 0 0,0 1 0 0 0,-1 0 0 0 0,1 0 0 0 0,-1-1 1 0 0,0 1-1 0 0,0 0 0 0 0,-1 0 0 0 0,1-1 1 0 0,-2 4-15 0 0,1-1 20 0 0,0-1 1 0 0,1 0-1 0 0,-1 1 1 0 0,1-1 0 0 0,1 1-1 0 0,-1 0-20 0 0,3 18-92 0 0,-3-20 115 0 0,0 0 0 0 0,0-1 0 0 0,1 1 0 0 0,-1 0 0 0 0,1 0 0 0 0,1 0 0 0 0,-1-1 0 0 0,1 1 0 0 0,-1-1 0 0 0,1 1 0 0 0,0-1 0 0 0,1 0 0 0 0,0 2-23 0 0,-1-5-6 0 0,0 1 0 0 0,-1 0 0 0 0,1-1 0 0 0,0 0-1 0 0,0 1 1 0 0,1-1 0 0 0,-1 0 0 0 0,0 0 0 0 0,0 0 0 0 0,1-1 0 0 0,-1 1 0 0 0,0 0 0 0 0,1-1 0 0 0,-1 0 0 0 0,0 1 0 0 0,1-1 0 0 0,-1 0-1 0 0,1 0 1 0 0,-1 0 0 0 0,0-1 0 0 0,1 1 0 0 0,-1 0 0 0 0,0-1 0 0 0,1 0 0 0 0,-1 1 0 0 0,0-1 0 0 0,0 0 0 0 0,1 0 0 0 0,-1-1 6 0 0,10-4-460 0 0,-1 0 0 0 0,0-1 0 0 0,0 0 0 0 0,8-8 460 0 0,-13 10-676 0 0,-1 2-816 0 0,-1-1 0 0 0,0 1-1 0 0,0-1 1 0 0,-1 0 0 0 0,2-1 1492 0 0,7-12-6909 0 0</inkml:trace>
  <inkml:trace contextRef="#ctx0" brushRef="#br0" timeOffset="788.087">877 154 15664 0 0,'0'0'356'0'0,"0"0"49"0"0,0 6 405 0 0,2 20-123 0 0,1 0 0 0 0,1 1 0 0 0,1-1 0 0 0,2 5-687 0 0,0-5 859 0 0,-2 0 0 0 0,-1 0 0 0 0,0 1 0 0 0,-2 5-859 0 0,-2-30 45 0 0,0 1 0 0 0,0-1 1 0 0,0 1-1 0 0,0-1 0 0 0,0 1 0 0 0,-1-1 0 0 0,1 0 0 0 0,-1 1 0 0 0,1-1 0 0 0,-1 0 0 0 0,0 1 0 0 0,0-1 1 0 0,0 0-1 0 0,0 0 0 0 0,-1 0 0 0 0,1 0 0 0 0,-1 0 0 0 0,1 0 0 0 0,-1 0 0 0 0,1 0 0 0 0,-1-1 0 0 0,0 1 1 0 0,0-1-1 0 0,0 1 0 0 0,0-1 0 0 0,0 0 0 0 0,0 0 0 0 0,0 1 0 0 0,0-2 0 0 0,-1 1 0 0 0,1 0 0 0 0,0 0 1 0 0,-1-1-1 0 0,1 1 0 0 0,-1-1 0 0 0,1 0 0 0 0,0 1 0 0 0,-1-1 0 0 0,1 0 0 0 0,-3-1-45 0 0,-34 1 170 0 0,-4 1-95 0 0,1-2 0 0 0,-19-4-75 0 0,121 10 14 0 0,-1-1-1 0 0,1-4 0 0 0,2-2-13 0 0,-36 0 0 0 0,-1-1 0 0 0,0-1 0 0 0,0-1 0 0 0,0-2 0 0 0,0 0 0 0 0,19-9 0 0 0,10-4 0 0 0,-28 12 0 0 0,14-8 0 0 0,-18 6-123 0 0,-2 0 0 0 0,1-2 1 0 0,-2 0-1 0 0,1-1 0 0 0,-2-1 0 0 0,2-2 123 0 0,-18 13-83 0 0,1 1-1 0 0,-1-1 1 0 0,1 0-1 0 0,-1 0 1 0 0,0 0 0 0 0,0 0-1 0 0,-1 0 1 0 0,1 0-1 0 0,-1 0 1 0 0,1-1 0 0 0,-1 1-1 0 0,0 0 1 0 0,0-3 83 0 0,-1 5-5 0 0,1-1 0 0 0,-1 1 0 0 0,0 0 0 0 0,0 0 0 0 0,0-1 0 0 0,0 1 0 0 0,-1 0 0 0 0,1 0 0 0 0,0 0 0 0 0,0-1 0 0 0,-1 1 0 0 0,1 0 0 0 0,-1 0 0 0 0,1 0 0 0 0,-1 0 0 0 0,1 0 0 0 0,-1 0 0 0 0,0 0 0 0 0,1 0 0 0 0,-1 0 0 0 0,0 0 0 0 0,0 0 0 0 0,0 0 0 0 0,0 0 0 0 0,0 1 0 0 0,0-1 0 0 0,0 0 0 0 0,0 1 0 0 0,0-1 0 0 0,0 1 0 0 0,0-1 0 0 0,0 1 0 0 0,-1-1 0 0 0,1 1 0 0 0,0 0 0 0 0,0 0 0 0 0,0-1 0 0 0,-1 1 0 0 0,0 0 5 0 0,-8-1 1 0 0,-1 1-1 0 0,0-1 1 0 0,1 2 0 0 0,-1-1-1 0 0,1 2 1 0 0,0-1-1 0 0,-1 1 1 0 0,1 1-1 0 0,0 0 1 0 0,0 0 0 0 0,0 1-1 0 0,2-1-6 0 0,0 1 0 0 0,1 0 0 0 0,-1 0 0 0 0,1 1-1 0 0,0-1 1 0 0,0 2 0 0 0,1-1 0 0 0,-1 1 0 0 0,1 0 0 0 0,0 0 0 0 0,1 0 0 0 0,0 1 0 0 0,-4 6 6 0 0,7-7 0 0 0,0-1 0 0 0,1 0 0 0 0,0 1 0 0 0,0-1 0 0 0,0 1 0 0 0,1-1 0 0 0,0 1 0 0 0,0 0 0 0 0,0-1 0 0 0,1 1 0 0 0,0 5 0 0 0,0-9 24 0 0,0 1-1 0 0,0-1 1 0 0,0 0 0 0 0,0 0-1 0 0,0 1 1 0 0,0-1-1 0 0,1 0 1 0 0,-1 0-1 0 0,1 0 1 0 0,0 0 0 0 0,-1 0-1 0 0,1-1 1 0 0,0 1-1 0 0,0-1 1 0 0,1 2-24 0 0,0-1-19 0 0,1 0 1 0 0,-1 0-1 0 0,1 0 0 0 0,-1 0 0 0 0,1 0 1 0 0,-1-1-1 0 0,1 0 0 0 0,0 0 1 0 0,3 1 18 0 0,8-1 47 0 0,1-2 0 0 0,-1 1 0 0 0,1-2 0 0 0,-1 0 0 0 0,0-1 0 0 0,0 0 0 0 0,4-3-47 0 0,-14 5 88 0 0,3-1-73 0 0,0 0 1 0 0,-1-1-1 0 0,1 0 1 0 0,-1 0-1 0 0,0 0 0 0 0,0-1 1 0 0,0 0-1 0 0,-1-1 1 0 0,4-2-16 0 0,73-53-614 0 0,-76 55 541 0 0,-1 1 0 0 0,2 0 0 0 0,-1 0 0 0 0,0 1 1 0 0,1 0-1 0 0,-1 0 0 0 0,4 0 73 0 0,-8 2-28 0 0,0 1 0 0 0,0-1 0 0 0,1 0 1 0 0,-1 1-1 0 0,0-1 0 0 0,0 1 1 0 0,1 0-1 0 0,-1 0 0 0 0,0 1 0 0 0,0-1 1 0 0,1 1-1 0 0,-1-1 0 0 0,0 1 1 0 0,0 0-1 0 0,0 0 0 0 0,0 0 0 0 0,0 1 1 0 0,0-1-1 0 0,0 1 28 0 0,0 0-15 0 0,0 1-1 0 0,0 0 1 0 0,-1 0-1 0 0,1 0 1 0 0,-1 0-1 0 0,0 0 1 0 0,1 0-1 0 0,-1 0 1 0 0,-1 1-1 0 0,1-1 1 0 0,0 3 15 0 0,3 6-350 0 0,-1 1 0 0 0,1 10 350 0 0,-2-11-157 0 0,6 39 439 0 0,-5-20 1275 0 0,-4-29-1406 0 0,0-2 122 0 0,0 0 58 0 0,0 0 11 0 0,0 0-23 0 0,-1-2-275 0 0,0 1 0 0 0,1-1 0 0 0,-1 1 0 0 0,1-1 0 0 0,-1 0 0 0 0,1 1 1 0 0,0-1-1 0 0,-1 0 0 0 0,1 1 0 0 0,0-1 0 0 0,0 0 0 0 0,0 1 0 0 0,1-1 0 0 0,-1 0-44 0 0,0-2 62 0 0,1-4-81 0 0,-1 1 0 0 0,1-1 0 0 0,1 0 0 0 0,0 1 1 0 0,0-1-1 0 0,0 1 0 0 0,1-1 0 0 0,0 1 1 0 0,0 0-1 0 0,1 0 0 0 0,0 1 0 0 0,0-1 1 0 0,1 1-1 0 0,0 0 0 0 0,2-3 19 0 0,12-11-1248 0 0,2 0 1 0 0,0 1 0 0 0,14-9 1247 0 0,-19 16-1187 0 0,7-5-1464 0 0,-3 2-3972 0 0</inkml:trace>
  <inkml:trace contextRef="#ctx0" brushRef="#br0" timeOffset="1231.757">1042 107 15344 0 0,'0'0'348'0'0,"0"0"49"0"0,0 0 21 0 0,0 0-40 0 0,-13 6-232 0 0,9-2 29 0 0,0-1 0 0 0,0 1 0 0 0,0 0 0 0 0,-3 5-175 0 0,-10 10 972 0 0,-16 12 536 0 0,15-13-449 0 0,-1-1 0 0 0,-12 9-1059 0 0,-63 42 284 0 0,4 4 1 0 0,0 6-285 0 0,61-48-2515 0 0,-3 5 2515 0 0,12-11-1360 0 0</inkml:trace>
  <inkml:trace contextRef="#ctx0" brushRef="#br0" timeOffset="3643.836">2147 259 5064 0 0,'-19'-12'232'0'0,"19"12"-225"0"0,0-1-1 0 0,0 1 1 0 0,0 0 0 0 0,-1-1-1 0 0,1 1 1 0 0,0-1 0 0 0,0 1 0 0 0,0 0-1 0 0,0-1 1 0 0,0 1 0 0 0,0-1 0 0 0,0 1-1 0 0,0-1 1 0 0,0 1 0 0 0,0 0-1 0 0,0-1 1 0 0,0 1 0 0 0,1-1 0 0 0,-1 1-1 0 0,0 0 1 0 0,0-1 0 0 0,0 1-1 0 0,0 0 1 0 0,1-1 0 0 0,-1 1 0 0 0,0-1-1 0 0,0 1 1 0 0,1 0 0 0 0,-1 0 0 0 0,0-1-1 0 0,1 1 1 0 0,-1 0 0 0 0,0-1-1 0 0,1 1 1 0 0,-1 0 0 0 0,1 0-7 0 0,-1-1 22 0 0,7-9 575 0 0,5-9 5351 0 0,-11 19-5809 0 0,-1 0-1 0 0,0 0 1 0 0,0 0 0 0 0,0-1 0 0 0,0 1 0 0 0,0 0-1 0 0,0 0 1 0 0,0 0 0 0 0,0-1 0 0 0,0 1-1 0 0,0 0 1 0 0,0 0 0 0 0,0-1 0 0 0,0 1-1 0 0,0 0 1 0 0,0 0 0 0 0,0 0 0 0 0,0-1-1 0 0,0 1 1 0 0,0 0 0 0 0,0 0 0 0 0,0 0-1 0 0,0-1 1 0 0,0 1 0 0 0,0 0 0 0 0,-1 0 0 0 0,1 0-1 0 0,0-1 1 0 0,0 1 0 0 0,0 0 0 0 0,0 0-1 0 0,0 0 1 0 0,-1 0 0 0 0,1 0 0 0 0,0-1-1 0 0,0 1 1 0 0,0 0 0 0 0,0 0 0 0 0,-1 0-139 0 0,-11-4 1405 0 0,-14 3-972 0 0,20 2-364 0 0,0 1 0 0 0,-1-1 0 0 0,1 1 0 0 0,0 0 0 0 0,0 1 0 0 0,1 0-1 0 0,-1-1 1 0 0,0 2 0 0 0,1-1 0 0 0,0 1 0 0 0,0 0 0 0 0,0 0 0 0 0,0 0-1 0 0,0 0 1 0 0,1 1 0 0 0,0 0 0 0 0,-1 1-69 0 0,4-4 31 0 0,1-1 0 0 0,-1 1 1 0 0,0 0-1 0 0,1 0 0 0 0,-1 0 0 0 0,1 0 0 0 0,-1-1 0 0 0,1 1 1 0 0,0 0-1 0 0,0 0 0 0 0,0 0 0 0 0,0 0 0 0 0,0 0 0 0 0,0 0 1 0 0,1 0-1 0 0,-1-1 0 0 0,0 1 0 0 0,1 0 0 0 0,0 0 0 0 0,-1 0 1 0 0,1-1-1 0 0,0 1 0 0 0,0 0 0 0 0,0-1 0 0 0,0 1 0 0 0,0-1 1 0 0,0 1-1 0 0,2 0-31 0 0,4 7 10 0 0,1 0 1 0 0,0-1 0 0 0,0-1-1 0 0,4 3-10 0 0,-10-9-2 0 0,25 21 2 0 0,29 17 0 0 0,-15-3 0 0 0,-12-16 0 0 0,-29-20-2 0 0,1 0-1 0 0,-1 0 0 0 0,0 0 1 0 0,1 0-1 0 0,-1 0 0 0 0,0 1 1 0 0,1-1-1 0 0,-1 0 0 0 0,0 0 1 0 0,1 0-1 0 0,-1 0 0 0 0,0 1 1 0 0,0-1-1 0 0,1 0 0 0 0,-1 0 0 0 0,0 1 1 0 0,0-1-1 0 0,1 0 0 0 0,-1 1 1 0 0,0-1-1 0 0,0 0 0 0 0,0 1 1 0 0,1-1-1 0 0,-1 0 0 0 0,0 1 1 0 0,0-1-1 0 0,0 0 0 0 0,0 1 1 0 0,0-1-1 0 0,0 0 0 0 0,0 1 1 0 0,0-1-1 0 0,0 0 0 0 0,0 1 1 0 0,0-1-1 0 0,0 0 0 0 0,0 1 1 0 0,0-1-1 0 0,0 1 0 0 0,0-1 0 0 0,0 0 4 0 0,-1 1 25 0 0,0 0 0 0 0,0 0 0 0 0,0 0 0 0 0,-1 0 0 0 0,1 0 0 0 0,0 0 0 0 0,0-1 0 0 0,0 1 0 0 0,-1 0 0 0 0,1-1 1 0 0,-1 1-27 0 0,-37 9 894 0 0,-5-5-1480 0 0,-45 0 586 0 0,58-3-1291 0 0,-2 0-4630 0 0,3-2-424 0 0</inkml:trace>
  <inkml:trace contextRef="#ctx0" brushRef="#br0" timeOffset="3973.031">2477 466 13992 0 0,'6'2'298'0'0,"0"0"1"0"0,1 0 0 0 0,-1 0 0 0 0,0-1 0 0 0,2 0-299 0 0,-8-1 2 0 0,0 0-1 0 0,1 0 1 0 0,-1 0-1 0 0,1 0 0 0 0,-1 0 1 0 0,0 0-1 0 0,1 0 1 0 0,-1 0-1 0 0,1 0 1 0 0,-1 0-1 0 0,0 1 0 0 0,1-1 1 0 0,-1 0-1 0 0,0 0 1 0 0,1 0-1 0 0,-1 0 1 0 0,0 1-1 0 0,1-1 0 0 0,-1 0 1 0 0,0 0-1 0 0,0 1 1 0 0,1-1-1 0 0,-1 0 1 0 0,0 1-1 0 0,1-1-1 0 0,-2 4 56 0 0,1-3 86 0 0,0 1 0 0 0,0 0 0 0 0,0 0 0 0 0,0 0-1 0 0,0 0 1 0 0,0 0 0 0 0,-1-1 0 0 0,1 1 0 0 0,-1 0-1 0 0,1 0 1 0 0,-1 0 0 0 0,0-1 0 0 0,0 1 0 0 0,1 0 0 0 0,-1-1-1 0 0,-1 1 1 0 0,1-1 0 0 0,0 1-142 0 0,-4 6 1072 0 0,-2 3-199 0 0,0-1 0 0 0,-1 1 0 0 0,-1-2 0 0 0,0 1-873 0 0,-5 6 652 0 0,-12 11-659 0 0,-2-1 0 0 0,0-2 0 0 0,-1-1-1 0 0,-2-1 1 0 0,-4 0 7 0 0,5-3-23 0 0,19-13-137 0 0,0 0 0 0 0,0 1-1 0 0,1 1 1 0 0,0 0 0 0 0,0 0 0 0 0,0 1-1 0 0,1 0 1 0 0,-7 10 160 0 0,16-19-93 0 0,0 1 1 0 0,-1-1-1 0 0,1 0 0 0 0,0 1 0 0 0,-1-1 1 0 0,1 0-1 0 0,0 1 0 0 0,0-1 0 0 0,-1 1 1 0 0,1-1-1 0 0,0 1 0 0 0,0-1 0 0 0,0 1 1 0 0,0-1-1 0 0,0 1 0 0 0,0-1 1 0 0,0 1-1 0 0,0-1 0 0 0,0 1 0 0 0,0-1 1 0 0,0 1-1 0 0,0-1 0 0 0,0 1 0 0 0,0-1 1 0 0,0 0-1 0 0,0 1 0 0 0,0-1 0 0 0,1 1 1 0 0,-1-1-1 0 0,0 1 0 0 0,0-1 1 0 0,0 1-1 0 0,1-1 0 0 0,-1 0 0 0 0,0 1 1 0 0,1-1-1 0 0,-1 0 0 0 0,0 1 0 0 0,1-1 1 0 0,-1 0-1 0 0,1 1 0 0 0,-1-1 0 0 0,0 0 1 0 0,1 0-1 0 0,-1 1 0 0 0,1-1 1 0 0,-1 0-1 0 0,1 0 0 0 0,-1 0 0 0 0,1 0 1 0 0,-1 0-1 0 0,1 1 0 0 0,-1-1 0 0 0,1 0 1 0 0,-1 0-1 0 0,1 0 0 0 0,-1 0 0 0 0,1-1 93 0 0,11 2-1595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1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14 7832 0 0,'0'0'602'0'0,"-3"-9"216"0"0,4 4 4755 0 0,-1 5-5395 0 0,1 0-1 0 0,0 0 1 0 0,0 0 0 0 0,0 0 0 0 0,0 0-1 0 0,-1 0 1 0 0,1 1 0 0 0,0-1 0 0 0,0 0-1 0 0,0 0 1 0 0,-1 1 0 0 0,1-1 0 0 0,0 1-1 0 0,0-1 1 0 0,-1 1 0 0 0,1-1-1 0 0,0 1 1 0 0,-1-1 0 0 0,1 1 0 0 0,-1-1-1 0 0,1 1 1 0 0,-1 0 0 0 0,1-1 0 0 0,-1 1-1 0 0,1 0 1 0 0,-1-1 0 0 0,1 1 0 0 0,-1 0-1 0 0,0 0 1 0 0,1-1 0 0 0,-1 1 0 0 0,0 1-178 0 0,4 7-60 0 0,-2-4 159 0 0,0 1 0 0 0,0-1 1 0 0,-1 1-1 0 0,0-1 0 0 0,0 1 0 0 0,-1-1 1 0 0,0 1-1 0 0,0 0 0 0 0,0-1 1 0 0,-1 3-100 0 0,2 33 1 0 0,8 46 1215 0 0,-5-36-692 0 0,5 15-524 0 0,-6-45 166 0 0,-1 0 0 0 0,0 19-166 0 0,-6-24-852 0 0,4-16 705 0 0,0 1 1 0 0,0-1-1 0 0,0 0 0 0 0,-1 1 1 0 0,1-1-1 0 0,0 0 1 0 0,0 0-1 0 0,-1 1 1 0 0,1-1-1 0 0,0 0 0 0 0,0 0 1 0 0,-1 1-1 0 0,1-1 1 0 0,0 0-1 0 0,-1 0 0 0 0,1 0 1 0 0,0 0-1 0 0,-1 1 1 0 0,1-1-1 0 0,0 0 1 0 0,-1 0-1 0 0,1 0 0 0 0,-1 0 147 0 0,-4 0-1536 0 0</inkml:trace>
  <inkml:trace contextRef="#ctx0" brushRef="#br0" timeOffset="269.534">0 174 13824 0 0,'0'0'314'0'0,"0"0"46"0"0,0 0 22 0 0,10-5 74 0 0,-1 3-257 0 0,-1 0 1 0 0,0 0 0 0 0,1 0-1 0 0,-1 1 1 0 0,1 0 0 0 0,-1 1 0 0 0,1 0-1 0 0,-1 0 1 0 0,1 1 0 0 0,-1 0-1 0 0,1 1-199 0 0,36 1 274 0 0,125-12-218 0 0,-150 7 391 0 0,64-9-611 0 0,-76 11-454 0 0,0-1 0 0 0,-1-1 0 0 0,1 1 0 0 0,0-1 0 0 0,-1-1 0 0 0,1 0 618 0 0,17-7-5453 0 0</inkml:trace>
  <inkml:trace contextRef="#ctx0" brushRef="#br0" timeOffset="790.776">644 16 11976 0 0,'-2'0'36'0'0,"1"0"0"0"0,0 0 0 0 0,-1 0 0 0 0,1 0 0 0 0,0 0 1 0 0,-1 0-1 0 0,1 1 0 0 0,0-1 0 0 0,-1 0 0 0 0,1 1 0 0 0,0-1 0 0 0,0 1 1 0 0,-1-1-1 0 0,1 1 0 0 0,0 0 0 0 0,0 0 0 0 0,0-1 0 0 0,0 1 0 0 0,0 0 1 0 0,0 0-1 0 0,0 0 0 0 0,0 0 0 0 0,0 0 0 0 0,1 0 0 0 0,-1 0 0 0 0,0 0 1 0 0,0 1-1 0 0,1-1 0 0 0,-1 0 0 0 0,1 0 0 0 0,-1 0 0 0 0,1 1 0 0 0,0-1 1 0 0,-1 0-1 0 0,1 1 0 0 0,0-1-36 0 0,-3 12 274 0 0,1-1 0 0 0,1 0 0 0 0,-1 8-274 0 0,-1 17 1589 0 0,2-31-1302 0 0,1 0 0 0 0,0 0 0 0 0,1 0 0 0 0,-1 0 0 0 0,1 0 0 0 0,0 0 0 0 0,1 0 0 0 0,-1 0 0 0 0,2 0-287 0 0,4 21 947 0 0,0 13-354 0 0,-2-6 214 0 0,2-1 0 0 0,4 7-807 0 0,-9-32 275 0 0,6 19 1320 0 0,-3-57-1155 0 0,0 11-406 0 0,-4 13-61 0 0,1 0 0 0 0,-1 0 0 0 0,2 0 0 0 0,-1 0 0 0 0,1 1 0 0 0,-1-1 0 0 0,2 1 1 0 0,-1-1-1 0 0,0 1 0 0 0,1 0 0 0 0,0 1 0 0 0,2-2 27 0 0,-6 5-21 0 0,1 0 1 0 0,0 0-1 0 0,0 0 1 0 0,0 0-1 0 0,0 0 0 0 0,1 1 1 0 0,-1-1-1 0 0,0 0 1 0 0,0 1-1 0 0,0-1 1 0 0,0 1-1 0 0,1-1 0 0 0,-1 1 1 0 0,0 0-1 0 0,1-1 1 0 0,-1 1-1 0 0,0 0 1 0 0,1 0-1 0 0,-1 0 0 0 0,0 0 1 0 0,1 0-1 0 0,-1 0 1 0 0,1 0 20 0 0,1 1-20 0 0,-1 0-1 0 0,1 0 1 0 0,-1 0 0 0 0,1 0 0 0 0,-1 0 0 0 0,0 0 0 0 0,1 1 0 0 0,-1-1 0 0 0,0 1-1 0 0,0-1 1 0 0,2 2 20 0 0,17 15 308 0 0,2-1 1 0 0,14 8-309 0 0,-18-13-63 0 0,-5-4 3 0 0,0-1 0 0 0,1-1 0 0 0,0 0 0 0 0,0-1 0 0 0,0 0 0 0 0,15 1 60 0 0,-7-1 166 0 0,1-1 0 0 0,13 0-166 0 0,-26-4 34 0 0,-1 1-1 0 0,1-2 1 0 0,0 0 0 0 0,0 0 0 0 0,-1-1-1 0 0,10-2-33 0 0,-12 2-19 0 0,-1 0-1 0 0,0-1 0 0 0,0 0 0 0 0,0 0 1 0 0,0-1-1 0 0,-1 0 0 0 0,2-1 20 0 0,-5 3-14 0 0,0-1 0 0 0,0 1-1 0 0,-1-1 1 0 0,1 0 0 0 0,0 0 0 0 0,-1 0-1 0 0,0 0 1 0 0,0-1 0 0 0,0 1 0 0 0,0-1-1 0 0,-1 1 1 0 0,1-1 0 0 0,-1 0 0 0 0,0 1-1 0 0,0-2 15 0 0,1-4-190 0 0,0 0 0 0 0,-1-1-1 0 0,-1 1 1 0 0,0-1 0 0 0,0 0 0 0 0,0 1-1 0 0,-2-3 191 0 0,2 6-73 0 0,-1 0-1 0 0,0 1 1 0 0,-1-1-1 0 0,1 0 1 0 0,-1 1 0 0 0,0-1-1 0 0,-1 1 1 0 0,1 0-1 0 0,-1 0 1 0 0,0 0-1 0 0,-1 0 1 0 0,0-1 73 0 0,4 5 4 0 0,-1 0 0 0 0,0 1 1 0 0,1-1-1 0 0,-1 0 0 0 0,0 1 0 0 0,0-1 1 0 0,1 1-1 0 0,-1-1 0 0 0,0 1 0 0 0,0-1 0 0 0,0 1 1 0 0,1 0-1 0 0,-1-1 0 0 0,0 1 0 0 0,0 0 0 0 0,0 0 1 0 0,0 0-1 0 0,0-1 0 0 0,0 1 0 0 0,0 0 0 0 0,0 0 1 0 0,0 0-1 0 0,0 1 0 0 0,1-1 0 0 0,-1 0 1 0 0,0 0-1 0 0,0 0 0 0 0,0 1 0 0 0,0-1 0 0 0,0 0 1 0 0,0 1-1 0 0,1-1 0 0 0,-1 1 0 0 0,0-1 0 0 0,0 1 1 0 0,0-1-1 0 0,1 1 0 0 0,-1 0 0 0 0,0 0-4 0 0,-1 1 35 0 0,0 0-1 0 0,0 1 0 0 0,0-1 0 0 0,0 1 1 0 0,0 0-1 0 0,1-1 0 0 0,-1 1 1 0 0,1 0-1 0 0,0 0 0 0 0,0 0 0 0 0,-1 2-34 0 0,1 3 3 0 0,0 0 0 0 0,0 1 0 0 0,1-1 0 0 0,0 0 0 0 0,1 0 0 0 0,0 0 0 0 0,0 0 0 0 0,1 0 0 0 0,0 0 0 0 0,0 0 0 0 0,0 0 0 0 0,1-1 0 0 0,1 1 0 0 0,-1-1 0 0 0,1 0 0 0 0,3 5-3 0 0,-2-6 120 0 0,1 0-1 0 0,0 0 1 0 0,0 0-1 0 0,0 0 0 0 0,0-1 1 0 0,1 0-1 0 0,0 0 1 0 0,0-1-1 0 0,0 0 0 0 0,1 0 1 0 0,-1-1-1 0 0,1 0 1 0 0,0 0-1 0 0,0-1 0 0 0,0 0 1 0 0,3 0-120 0 0,16 3 20 0 0,1-1 1 0 0,0-1-1 0 0,0-2 0 0 0,5 0-20 0 0,-31-1 20 0 0,72-1-2809 0 0,56-7 2789 0 0,-93 3-1023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15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1 315 8288 0 0,'0'-3'524'0'0,"3"-6"-160"0"0,-2 8-281 0 0,0-1 0 0 0,0 0-1 0 0,0 0 1 0 0,0 1 0 0 0,0-1 0 0 0,0 1 0 0 0,1-1 0 0 0,-1 1 0 0 0,1-1 0 0 0,-1 1 0 0 0,1 0 0 0 0,-1 0 0 0 0,1 0 0 0 0,1-1-83 0 0,-1 1 247 0 0,0 1 0 0 0,0-1 0 0 0,0 1 0 0 0,0-1 0 0 0,0 1 0 0 0,0 0 0 0 0,0 0-1 0 0,0 0 1 0 0,0 0 0 0 0,1 0 0 0 0,-1 0 0 0 0,0 1 0 0 0,0-1 0 0 0,0 1 0 0 0,0-1 0 0 0,0 1 0 0 0,0 0 0 0 0,1 0-247 0 0,2 2 530 0 0,0 0-1 0 0,0 0 0 0 0,0 1 0 0 0,0-1 1 0 0,-1 1-1 0 0,1 0 0 0 0,-1 0 1 0 0,0 0-1 0 0,-1 1 0 0 0,1 0 1 0 0,2 3-530 0 0,-1 2 187 0 0,-1-1 0 0 0,0 0 0 0 0,-1 1 0 0 0,1 0 0 0 0,-2 0 0 0 0,0 0 0 0 0,0 0 0 0 0,0 1 0 0 0,-1 0-187 0 0,0 17 204 0 0,-1-1-1 0 0,-3 24-203 0 0,2-48 22 0 0,1 1 0 0 0,-1-1 0 0 0,0 1 0 0 0,0 0 0 0 0,0-1 0 0 0,-1 0 0 0 0,1 1 0 0 0,-1-1 0 0 0,0 0 0 0 0,0 0 0 0 0,0 0 0 0 0,0 0 0 0 0,-1 1-22 0 0,2-4 3 0 0,1 0 1 0 0,-1 0 0 0 0,1 0-1 0 0,-1 0 1 0 0,1 0 0 0 0,0 0-1 0 0,-1 0 1 0 0,1 0 0 0 0,-1-1-1 0 0,1 1 1 0 0,-1 0 0 0 0,1 0-1 0 0,-1 0 1 0 0,1 0 0 0 0,-1-1-1 0 0,1 1 1 0 0,0 0 0 0 0,-1 0-1 0 0,1-1 1 0 0,0 1 0 0 0,-1 0-1 0 0,1-1 1 0 0,0 1 0 0 0,-1 0-1 0 0,1-1 1 0 0,0 1 0 0 0,-1 0-1 0 0,1-1 1 0 0,0 1 0 0 0,0-1-4 0 0,-8-12 444 0 0,7 8-410 0 0,-1 0 0 0 0,1 0 0 0 0,0 0 0 0 0,1 0 0 0 0,-1 0 0 0 0,1 0 0 0 0,0-1 0 0 0,0 1 0 0 0,1 0-1 0 0,-1 0 1 0 0,1 0 0 0 0,0 0 0 0 0,1 0 0 0 0,-1 0 0 0 0,1 0 0 0 0,1-2-34 0 0,6-12-97 0 0,-4 9 34 0 0,0 0 0 0 0,-1-1 0 0 0,0 1 0 0 0,0-4 63 0 0,-4 11-9 0 0,1 1 0 0 0,0 0 0 0 0,0-1 0 0 0,0 1 1 0 0,0 0-1 0 0,0 0 0 0 0,1 0 0 0 0,-1 0 0 0 0,0 0 1 0 0,1 0-1 0 0,0 0 0 0 0,-1 0 0 0 0,2 0 9 0 0,26-17-88 0 0,-9 7 17 0 0,-17 10 59 0 0,0 1 1 0 0,-1 0-1 0 0,1-1 0 0 0,0 1 0 0 0,0 0 0 0 0,1 0 0 0 0,-1 1 0 0 0,0-1 1 0 0,0 1-1 0 0,0-1 0 0 0,0 1 0 0 0,0 0 0 0 0,1 0 0 0 0,-1 1 1 0 0,0-1-1 0 0,0 1 0 0 0,0-1 0 0 0,0 1 0 0 0,0 0 0 0 0,0 0 0 0 0,0 0 1 0 0,0 1 11 0 0,1-1 12 0 0,0 1 0 0 0,0 0 0 0 0,0 1 1 0 0,0-1-1 0 0,-1 1 0 0 0,1 0 0 0 0,-1 0 0 0 0,0 0 1 0 0,0 0-1 0 0,0 0 0 0 0,0 1 0 0 0,-1-1 1 0 0,1 1-1 0 0,-1 0 0 0 0,1 2-12 0 0,4 8 226 0 0,-5-11-167 0 0,0 0-1 0 0,-1 0 0 0 0,0 0 1 0 0,1 0-1 0 0,-1 0 0 0 0,0 1 0 0 0,-1-1 1 0 0,1 1-1 0 0,0-1 0 0 0,-1 4-58 0 0,4 15 109 0 0,-3-19-99 0 0,0-1 1 0 0,0 1 0 0 0,-1-1-1 0 0,0 1 1 0 0,1-1-1 0 0,-1 1 1 0 0,0 0 0 0 0,0 1-11 0 0,-1 5 16 0 0,0-3 4 0 0,0 0 0 0 0,1 0 1 0 0,0-1-1 0 0,0 1 1 0 0,0 0-1 0 0,1 5-20 0 0,0-10 12 0 0,-1 1-1 0 0,0-1 0 0 0,0 1 1 0 0,0-1-1 0 0,0 1 1 0 0,0-1-1 0 0,0 0 0 0 0,-1 1 1 0 0,1-1-1 0 0,0 1 0 0 0,-1-1 1 0 0,1 0-1 0 0,-1 1 0 0 0,1-1 1 0 0,-1 0-1 0 0,0 1-11 0 0,0-1 10 0 0,0 5 54 0 0,1-6-58 0 0,-1 0 1 0 0,1 0-1 0 0,0 1 0 0 0,-1-1 0 0 0,1 0 0 0 0,-1 0 0 0 0,1 0 1 0 0,-1 1-1 0 0,1-1 0 0 0,-1 0 0 0 0,1 0 0 0 0,0 0 1 0 0,-1 0-1 0 0,1 0 0 0 0,-1 0 0 0 0,1 0 0 0 0,-1 0 0 0 0,1 0 1 0 0,-1 0-7 0 0,-5-27 10 0 0,1 6-9 0 0,4 19-2 0 0,1 1 0 0 0,-1-1 0 0 0,0 0 0 0 0,1 0 0 0 0,-1 0 0 0 0,1 0 0 0 0,0 0 0 0 0,0 1 0 0 0,0-1 0 0 0,0 0 0 0 0,0 0 0 0 0,0 0 0 0 0,0 0 0 0 0,0 0 1 0 0,10-21-66 0 0,4-13-35 0 0,-12 29 76 0 0,0 0 0 0 0,1 0-1 0 0,0 0 1 0 0,0 0 0 0 0,1 1-1 0 0,-1-1 1 0 0,1 1 0 0 0,1 0-1 0 0,4-5 26 0 0,-1-2-23 0 0,-8 11 20 0 0,1 1 0 0 0,0 0-1 0 0,-1-1 1 0 0,1 1 0 0 0,0 0 0 0 0,0-1-1 0 0,0 1 1 0 0,0 0 0 0 0,0 0 0 0 0,0 0-1 0 0,0 0 1 0 0,0 0 0 0 0,1 0 0 0 0,-1 0-1 0 0,0 1 4 0 0,2-2-1 0 0,0 1-7 0 0,0 0-1 0 0,-1 0 1 0 0,1 0-1 0 0,0 0 1 0 0,0 0-1 0 0,0 1 1 0 0,0-1-1 0 0,0 1 1 0 0,-1 0 0 0 0,1 0-1 0 0,0 0 1 0 0,0 0 8 0 0,7 2-149 0 0,-9 2 44 0 0,-2-4 109 0 0,1 0-1 0 0,0 1 0 0 0,0-1 1 0 0,0 1-1 0 0,0-1 0 0 0,0 1 1 0 0,0-1-1 0 0,0 0 1 0 0,0 1-1 0 0,0-1 0 0 0,0 1 1 0 0,0-1-1 0 0,1 1 1 0 0,-1-1-1 0 0,0 0 0 0 0,0 1 1 0 0,0-1-1 0 0,0 1 1 0 0,1-1-1 0 0,-1 0 0 0 0,0 1 1 0 0,0-1-1 0 0,1 0 1 0 0,-1 1-1 0 0,0-1 0 0 0,1 0-3 0 0,3 3 36 0 0,-3-2-30 0 0,0-1 0 0 0,-1 1-1 0 0,1-1 1 0 0,0 1 0 0 0,0-1 0 0 0,-1 1 0 0 0,1 0 0 0 0,0-1 0 0 0,-1 1-1 0 0,1 0 1 0 0,0-1 0 0 0,-1 1 0 0 0,1 0 0 0 0,-1 0 0 0 0,0 0 0 0 0,1-1-1 0 0,-1 1 1 0 0,1 0 0 0 0,-1 0 0 0 0,0 0 0 0 0,0 0-6 0 0,-2 9 25 0 0,1-10-22 0 0,1 1 0 0 0,0 0 0 0 0,-1 0 0 0 0,1 0 1 0 0,0-1-1 0 0,0 1 0 0 0,0 0 0 0 0,-1 0 0 0 0,1 0 0 0 0,0-1 0 0 0,0 1 1 0 0,0 0-1 0 0,0 0 0 0 0,1 0 0 0 0,-1 0 0 0 0,0-1 0 0 0,0 1 0 0 0,0 0 1 0 0,1 0-1 0 0,-1 0 0 0 0,0-1 0 0 0,1 1 0 0 0,-1 0 0 0 0,1 0 0 0 0,-1-1 0 0 0,1 1 1 0 0,-1-1-1 0 0,1 1 0 0 0,-1 0 0 0 0,1-1 0 0 0,0 1 0 0 0,-1-1-3 0 0,4 4 8 0 0,-1 0 0 0 0,1 0 0 0 0,-1 1 0 0 0,-1-1 0 0 0,1 1 0 0 0,-1-1 0 0 0,1 1 0 0 0,-1 0 0 0 0,-1 0 0 0 0,1 0-8 0 0,-1-3 4 0 0,0 0 1 0 0,0 0-1 0 0,0 0 0 0 0,0 0 0 0 0,1-1 1 0 0,-1 1-1 0 0,0 0 0 0 0,1-1 0 0 0,0 1-4 0 0,-1-1 6 0 0,0 0-1 0 0,0 0 0 0 0,0 0 0 0 0,0 0 1 0 0,0 1-1 0 0,0-1 0 0 0,0 0 1 0 0,-1 0-1 0 0,1 1 0 0 0,0-1 0 0 0,-1 1 1 0 0,1-1-1 0 0,-1 0 0 0 0,1 1 1 0 0,-1-1-1 0 0,0 1 0 0 0,0 0-5 0 0,-2 10 48 0 0,1-11-41 0 0,1 1 0 0 0,-1 0 0 0 0,1-1 0 0 0,0 1 0 0 0,-1-1 0 0 0,1 1 0 0 0,0-1 0 0 0,0 1 0 0 0,0 0 0 0 0,0 0-7 0 0,2 7 2 0 0,0-4-25 0 0,-1 0 1 0 0,0 1-1 0 0,0-1 0 0 0,-1 1 1 0 0,0 0 22 0 0,0-5-32 0 0,1 0 1 0 0,-1 0 0 0 0,0-1-1 0 0,0 1 1 0 0,0 0-1 0 0,1 0 1 0 0,-1 0-1 0 0,0-1 1 0 0,1 1-1 0 0,-1 0 1 0 0,1-1-1 0 0,-1 1 1 0 0,1 0 0 0 0,-1-1-1 0 0,1 1 1 0 0,-1 0-1 0 0,1-1 1 0 0,0 1-1 0 0,-1-1 1 0 0,1 1-1 0 0,0-1 32 0 0,-1 0-38 0 0,0 0-1 0 0,0 0 0 0 0,0 0 1 0 0,0 1-1 0 0,-1-1 1 0 0,1 0-1 0 0,0 0 0 0 0,0 0 1 0 0,0 0-1 0 0,0 0 1 0 0,0 0-1 0 0,0 0 0 0 0,0 0 1 0 0,0 0-1 0 0,-1 0 1 0 0,1 0-1 0 0,0 1 0 0 0,0-1 1 0 0,0 0-1 0 0,0 0 0 0 0,0 0 1 0 0,0 0-1 0 0,0 0 1 0 0,0 0-1 0 0,0 0 0 0 0,0 1 1 0 0,0-1-1 0 0,0 0 1 0 0,0 0-1 0 0,0 0 0 0 0,0 0 1 0 0,0 0-1 0 0,0 0 0 0 0,0 1 1 0 0,0-1-1 0 0,0 0 1 0 0,0 0-1 0 0,0 0 0 0 0,0 0 1 0 0,0 0-1 0 0,0 0 1 0 0,0 0-1 0 0,0 1 0 0 0,0-1 1 0 0,0 0-1 0 0,0 0 0 0 0,0 0 1 0 0,1 0-1 0 0,-1 0 1 0 0,0 0-1 0 0,0 0 0 0 0,0 0 1 0 0,0 0-1 0 0,0 1 1 0 0,0-1-1 0 0,0 0 0 0 0,0 0 1 0 0,1 0-1 0 0,-1 0 0 0 0,0 0 1 0 0,0 0-1 0 0,0 0 1 0 0,0 0-1 0 0,0 0 39 0 0,5-1-368 0 0,18-8-6037 0 0,-20 4 32 0 0</inkml:trace>
  <inkml:trace contextRef="#ctx0" brushRef="#br0" timeOffset="331.41">793 331 12440 0 0,'-6'2'1125'0'0,"4"-3"-917"0"0,0 1 0 0 0,0 0 0 0 0,0 1 0 0 0,0-1 0 0 0,0 0 0 0 0,0 0 1 0 0,0 1-1 0 0,0 0 0 0 0,0-1 0 0 0,0 1 0 0 0,0 0 0 0 0,0 0 0 0 0,1 0 0 0 0,-1 0 0 0 0,0 0 0 0 0,0 0-208 0 0,1 0 147 0 0,0 1-1 0 0,0-1 1 0 0,0 0-1 0 0,0 1 1 0 0,0-1-1 0 0,1 0 1 0 0,-1 1-1 0 0,1-1 1 0 0,-1 1-1 0 0,1-1 1 0 0,-1 1-1 0 0,1-1 1 0 0,0 1-1 0 0,-1 0 1 0 0,1-1-1 0 0,0 1 1 0 0,0-1-1 0 0,0 1-146 0 0,5 16 795 0 0,-4-17-748 0 0,-1 0-1 0 0,1 0 1 0 0,-1 0 0 0 0,1 0 0 0 0,-1 0 0 0 0,1 0-1 0 0,-1 1 1 0 0,0-1 0 0 0,0 0 0 0 0,0 0 0 0 0,0 0 0 0 0,0 0-1 0 0,0 0 1 0 0,0 1 0 0 0,0-1 0 0 0,0 0 0 0 0,0 0-1 0 0,-1 0 1 0 0,1 0 0 0 0,-1 1-47 0 0,1-1 32 0 0,-1 1 1 0 0,0-1-1 0 0,1 0 0 0 0,-1 0 1 0 0,0 1-1 0 0,1-1 0 0 0,0 0 1 0 0,-1 1-1 0 0,1-1 0 0 0,0 0 1 0 0,-1 1-1 0 0,1-1 0 0 0,0 1 1 0 0,0-1-1 0 0,0 0 0 0 0,0 1 1 0 0,1-1-1 0 0,-1 1 0 0 0,0-1 1 0 0,0 0-1 0 0,1 1 0 0 0,-1-1 1 0 0,1 0-1 0 0,0 1 0 0 0,-1-1 1 0 0,1 0-1 0 0,0 0 0 0 0,-1 0-32 0 0,1 0 9 0 0,-1 0 0 0 0,1 0-1 0 0,-1 0 1 0 0,0 0 0 0 0,0 0-1 0 0,1 0 1 0 0,-1 0-1 0 0,0 0 1 0 0,0 0 0 0 0,0 0-1 0 0,0 0 1 0 0,0 0 0 0 0,0 0-1 0 0,0 0 1 0 0,-1 0 0 0 0,1 0-1 0 0,0 0 1 0 0,-1 0-1 0 0,1 0 1 0 0,0 0 0 0 0,-1 0-9 0 0,0 0 11 0 0,1 0 1 0 0,-1 1 0 0 0,1-1 0 0 0,0 1-1 0 0,-1-1 1 0 0,1 1 0 0 0,0-1 0 0 0,0 1-1 0 0,0-1 1 0 0,0 1 0 0 0,0-1-12 0 0,5 16 43 0 0,-4-15-34 0 0,0 0 0 0 0,0 0 0 0 0,0 0 0 0 0,-1 0 0 0 0,1 1 0 0 0,-1-1 0 0 0,1 0 0 0 0,-1 0 1 0 0,0 1-1 0 0,0-1 0 0 0,0 2-9 0 0,0-4 0 0 0,0 1 0 0 0,-1 0 1 0 0,1-1-1 0 0,0 1 0 0 0,0 0 1 0 0,0-1-1 0 0,0 1 0 0 0,0 0 1 0 0,1-1-1 0 0,-1 1 0 0 0,0 0 1 0 0,0-1-1 0 0,0 1 1 0 0,0-1-1 0 0,1 1 0 0 0,-1 0 1 0 0,0-1-1 0 0,1 1 0 0 0,-1-1 1 0 0,0 1-1 0 0,1-1 0 0 0,-1 1 1 0 0,1-1-1 0 0,-1 1 0 0 0,2 0 7 0 0,0 0-1 0 0,0 0 1 0 0,0 0-1 0 0,0 0 1 0 0,0 0-1 0 0,0 0 1 0 0,0-1-1 0 0,0 1 1 0 0,0-1-1 0 0,0 0 1 0 0,1 1-1 0 0,0-1-6 0 0,7 0 26 0 0,0 0-1 0 0,0-1 1 0 0,0 0 0 0 0,0-1-1 0 0,0 0 1 0 0,0 0-1 0 0,-1-1 1 0 0,1 0-1 0 0,-1-1 1 0 0,0 0-1 0 0,0 0 1 0 0,3-3-26 0 0,26-18 241 0 0,-37 25-235 0 0,-1-1 1 0 0,1 1-1 0 0,0-1 0 0 0,-1 1 0 0 0,1-1 0 0 0,0 0 0 0 0,-1 0 1 0 0,1 1-1 0 0,-1-1 0 0 0,1 0 0 0 0,-1 0 0 0 0,1 0 0 0 0,-1 1 0 0 0,1-1 1 0 0,-1 0-1 0 0,0 0 0 0 0,1 0 0 0 0,-1 0 0 0 0,0 0 0 0 0,0 0 0 0 0,0 0 1 0 0,0 0-1 0 0,0 0 0 0 0,0 0 0 0 0,0 0 0 0 0,0 0 0 0 0,0 1 1 0 0,-1-2-7 0 0,3-15 214 0 0,-1 14-196 0 0,0 1 1 0 0,-1 0-1 0 0,1 0 0 0 0,-1 0 1 0 0,1 0-1 0 0,-1 0 0 0 0,0-1 1 0 0,0 1-1 0 0,0 0 1 0 0,0 0-1 0 0,0-1 0 0 0,0 1 1 0 0,-1 0-1 0 0,1 0 0 0 0,-1 0 1 0 0,1 0-1 0 0,-1-1 0 0 0,0 1 1 0 0,0 0-1 0 0,0 0 0 0 0,0 1 1 0 0,0-1-1 0 0,-1 0 1 0 0,1 0-1 0 0,0 0 0 0 0,-2-1-18 0 0,-6-13 0 0 0,8 15 0 0 0,1 0 0 0 0,-1-1 0 0 0,1 1 0 0 0,-1 0 0 0 0,0 0 0 0 0,1-1 0 0 0,-1 1 0 0 0,0 0 0 0 0,0 0 0 0 0,0 0 0 0 0,0 0 0 0 0,0 0 0 0 0,0 0 0 0 0,-1-1 0 0 0,-49-22 0 0 0,48 22-6 0 0,0 0 1 0 0,0 1-1 0 0,-1-1 0 0 0,1 1 0 0 0,-1 0 0 0 0,1 0 0 0 0,-1 0 1 0 0,1 0-1 0 0,-1 0 0 0 0,0 1 0 0 0,1 0 0 0 0,-1 0 0 0 0,0 0 1 0 0,1 0-1 0 0,-4 1 6 0 0,-18-1-45 0 0,13 1-638 0 0,-1 0-1 0 0,1 1 1 0 0,-10 2 683 0 0,21-4-570 0 0,1 0-7 0 0,-9 4-3630 0 0,21 0 2246 0 0,4 0-13 0 0</inkml:trace>
  <inkml:trace contextRef="#ctx0" brushRef="#br0" timeOffset="1110.323">1292 199 3224 0 0,'-14'-4'862'0'0,"17"3"-2300"0"0,8 0 4048 0 0,-6 1 5944 0 0,1 2-7516 0 0,-9-1-177 0 0,3-1-817 0 0,0 0 0 0 0,-1 0 0 0 0,1 0 0 0 0,0 0 1 0 0,-1 0-1 0 0,1 0 0 0 0,0 1 0 0 0,0-1 0 0 0,-1 0 0 0 0,1 0 0 0 0,0 0 0 0 0,-1 0 1 0 0,1 0-1 0 0,0 1 0 0 0,0-1 0 0 0,-1 0 0 0 0,1 0 0 0 0,0 1 0 0 0,0-1 0 0 0,-1 0 0 0 0,1 0 1 0 0,0 1-1 0 0,0-1 0 0 0,0 0 0 0 0,0 1 0 0 0,-1-1 0 0 0,1 0-44 0 0,0 1 66 0 0,0 0 1 0 0,0 0-1 0 0,-1 0 0 0 0,1 0 0 0 0,-1 0 0 0 0,1 0 0 0 0,-1 0 1 0 0,1 0-1 0 0,-1 0 0 0 0,1 0 0 0 0,-1 0 0 0 0,0 0 1 0 0,1-1-1 0 0,-1 1 0 0 0,0 0 0 0 0,0-1 0 0 0,1 1 1 0 0,-1 0-1 0 0,0-1 0 0 0,0 1 0 0 0,0-1 0 0 0,-1 1-66 0 0,-28 12 558 0 0,12-6-191 0 0,0 4 242 0 0,0 0 0 0 0,-13 11-609 0 0,15-11 280 0 0,14-9-194 0 0,-1 0 1 0 0,1 1 0 0 0,-1-1-1 0 0,1 0 1 0 0,0 1 0 0 0,0 0-1 0 0,0-1 1 0 0,0 1 0 0 0,1 0-1 0 0,-2 3-86 0 0,-11 16 520 0 0,3-9-367 0 0,8-11-129 0 0,1 1 1 0 0,-1-1-1 0 0,1 1 1 0 0,0 0-1 0 0,0 0 0 0 0,0 0 1 0 0,0 0-1 0 0,0 1 1 0 0,1-1-1 0 0,-1 0 1 0 0,1 1-1 0 0,0-1 1 0 0,0 1-1 0 0,0 0-24 0 0,-4 18 137 0 0,-1 10-57 0 0,6-31-76 0 0,0 0-1 0 0,0 0 1 0 0,0 1-1 0 0,0-1 1 0 0,0 0 0 0 0,0 1-1 0 0,0-1 1 0 0,0 0-1 0 0,1 0 1 0 0,-1 1 0 0 0,0-1-1 0 0,1 0 1 0 0,-1 0-1 0 0,1 0 1 0 0,0 1 0 0 0,-1-1-1 0 0,1 0 1 0 0,0 0-1 0 0,0 0-3 0 0,6 4 23 0 0,-6-4-21 0 0,0-1 0 0 0,0 1 0 0 0,0 0 0 0 0,0-1 0 0 0,0 1 0 0 0,0 0 0 0 0,0 0 1 0 0,0 0-1 0 0,0-1 0 0 0,0 1 0 0 0,-1 0 0 0 0,1 0 0 0 0,0 0 0 0 0,-1 0 0 0 0,1 1 0 0 0,-1-1 0 0 0,1 0 0 0 0,0 1-2 0 0,-3 3 9 0 0,1-5-8 0 0,1 1 1 0 0,0-1-1 0 0,0 0 0 0 0,-1 0 1 0 0,1 1-1 0 0,0-1 0 0 0,0 1 1 0 0,0-1-1 0 0,0 0 0 0 0,-1 1 0 0 0,1-1 1 0 0,0 0-1 0 0,0 1 0 0 0,0-1 1 0 0,0 1-1 0 0,0-1 0 0 0,0 0 1 0 0,0 1-1 0 0,0-1 0 0 0,0 1 1 0 0,0-1-1 0 0,0 0 0 0 0,1 1 1 0 0,-1-1-1 0 0,0 1 0 0 0,0-1 1 0 0,0 0-1 0 0,0 1 0 0 0,0-1 0 0 0,1 0 1 0 0,-1 1-1 0 0,0-1 0 0 0,0 0 1 0 0,1 1-1 0 0,-1-1 0 0 0,0 0 1 0 0,1 0-1 0 0,-1 1 0 0 0,0-1-1 0 0,3 2 7 0 0,0 0 0 0 0,1 0 0 0 0,-1-1 0 0 0,0 1-1 0 0,1-1 1 0 0,-1 1 0 0 0,0-1 0 0 0,1 0 0 0 0,0-1 0 0 0,-1 1-1 0 0,1 0 1 0 0,-1-1 0 0 0,1 0 0 0 0,0 0 0 0 0,-1 0 0 0 0,1 0-1 0 0,0-1 1 0 0,-1 0 0 0 0,1 1 0 0 0,-1-1 0 0 0,1 0 0 0 0,-1-1-1 0 0,1 1 1 0 0,-1-1-7 0 0,15-5-3 0 0,-13 5 14 0 0,1-1 1 0 0,-1 0-1 0 0,1 1 0 0 0,-1-2 0 0 0,0 1 1 0 0,0-1-1 0 0,0 1 0 0 0,3-4-11 0 0,21-19 397 0 0,-22 21-353 0 0,-1-1-1 0 0,1 1 1 0 0,-1-1-1 0 0,0 0 1 0 0,-1-1-1 0 0,1 1 1 0 0,-1-1-1 0 0,4-7-43 0 0,-2-1 44 0 0,2 0-1 0 0,0 1 0 0 0,9-9-43 0 0,-16 20 6 0 0,0-1 7 0 0,0 0-1 0 0,0 1 0 0 0,0-1 1 0 0,-1 0-1 0 0,1 0 0 0 0,-1 0 1 0 0,0 0-1 0 0,0-1 0 0 0,0 1 1 0 0,-1-4-13 0 0,7-21 58 0 0,-3 17-49 0 0,-1 5-28 0 0,-1-1 0 0 0,0 1 0 0 0,0-1 1 0 0,0 0-1 0 0,-1 1 0 0 0,0-1 0 0 0,0 0 0 0 0,-1-5 19 0 0,-2-7-242 0 0,2 0 0 0 0,0 0 0 0 0,1 0 0 0 0,2-3 242 0 0,-3 21-24 0 0,0-1 0 0 0,0 0-1 0 0,-1 0 1 0 0,1 0-1 0 0,-1 0 1 0 0,1 0 0 0 0,-1 1-1 0 0,0-1 1 0 0,0 0 0 0 0,0 1-1 0 0,0-1 1 0 0,-1 0 0 0 0,1 1-1 0 0,-1-2 25 0 0,-7-14-51 0 0,8 17 51 0 0,-3-10-34 0 0,3 10 14 0 0,2 5 10 0 0,-1-3 10 0 0,0-1 0 0 0,0 1 0 0 0,0 0 0 0 0,0-1 0 0 0,-1 1 0 0 0,1-1 0 0 0,0 1 0 0 0,0-1 0 0 0,0 1 0 0 0,-1 0 0 0 0,1-1 0 0 0,0 1 0 0 0,-1-1 0 0 0,1 1 0 0 0,0-1 0 0 0,-1 1 0 0 0,1-1 0 0 0,-1 1 0 0 0,1-1 0 0 0,-1 0 0 0 0,1 1 0 0 0,-1-1 0 0 0,1 0 0 0 0,-1 1 0 0 0,0-1 0 0 0,1 1 0 0 0,-1-1 0 0 0,0 0 0 0 0,1 1 0 0 0,-1-1 0 0 0,1 1 0 0 0,-1-1 0 0 0,0 1 0 0 0,1-1 0 0 0,-1 1 0 0 0,1-1 0 0 0,0 1 0 0 0,-1-1 0 0 0,1 1 0 0 0,-1 0 0 0 0,1-1 0 0 0,0 1 0 0 0,-1 0 0 0 0,1-1 0 0 0,0 1 0 0 0,0 0 0 0 0,0-1 0 0 0,0 1 0 0 0,-1 0 0 0 0,1 0 0 0 0,0-1 0 0 0,0 1 0 0 0,0 0 0 0 0,1 0 0 0 0,2 12-1 0 0,-2-11 4 0 0,0-1 0 0 0,-1 1 0 0 0,1-1 1 0 0,-1 1-1 0 0,0 0 0 0 0,1 0 0 0 0,-1-1 1 0 0,0 1-1 0 0,0 0 0 0 0,0-1 0 0 0,0 1 1 0 0,0 0-1 0 0,-1-1 0 0 0,1 1 0 0 0,0 0 1 0 0,-1-1-1 0 0,1 1 0 0 0,-1 0 0 0 0,0 0-3 0 0,-2 6 2 0 0,1 0 1 0 0,0-1-1 0 0,0 1 0 0 0,1 0 0 0 0,0 0 0 0 0,0 3-2 0 0,-6 33-1 0 0,5-36 30 0 0,0-1 0 0 0,1 0 0 0 0,0 0 0 0 0,1 1 0 0 0,-1-1 0 0 0,1 0 0 0 0,1 1 0 0 0,-1-1-29 0 0,0-4 9 0 0,0 0 0 0 0,0 0 0 0 0,0 0 0 0 0,-1-1 0 0 0,1 1 0 0 0,-1 0-1 0 0,0-1 1 0 0,0 1 0 0 0,0 1-9 0 0,0-2 3 0 0,0 0-1 0 0,0 1 1 0 0,0-1-1 0 0,1 0 1 0 0,-1 1-1 0 0,1-1 0 0 0,-1 0 1 0 0,1 1-1 0 0,0-1 1 0 0,0 0-1 0 0,0 1 1 0 0,0-1-1 0 0,1 1-2 0 0,6 22 11 0 0,-4-18 4 0 0,-1 0 0 0 0,0 0 0 0 0,-1 0 0 0 0,1 6-15 0 0,-1-8 21 0 0,-1-1 0 0 0,1 1 1 0 0,0-1-1 0 0,0 0 0 0 0,0 1 0 0 0,1-1 1 0 0,-1 0-1 0 0,1 0 0 0 0,0 0 0 0 0,0 0 1 0 0,1 0-1 0 0,-1 0 0 0 0,1-1 0 0 0,0 1 1 0 0,0-1-1 0 0,3 3-21 0 0,4 9 171 0 0,-10-14-151 0 0,1 0 0 0 0,-1 1 0 0 0,1-1 0 0 0,0 0 0 0 0,0 0 0 0 0,0 1 0 0 0,0-1 0 0 0,0 0 0 0 0,0 0 0 0 0,0 0 0 0 0,0 0 0 0 0,0 0 0 0 0,0 0 0 0 0,1 0-20 0 0,5 2 11 0 0,-1-1 1 0 0,1 1 0 0 0,0-1-1 0 0,-1 0 1 0 0,1-1 0 0 0,0 0-1 0 0,0 0 1 0 0,0-1 0 0 0,1 1-12 0 0,-4-1 12 0 0,0 0 1 0 0,0 0 0 0 0,1-1 0 0 0,-1 1-1 0 0,0-1 1 0 0,0 0 0 0 0,0 0 0 0 0,0 0 0 0 0,0-1-1 0 0,0 1 1 0 0,0-1 0 0 0,0 0 0 0 0,0 0-1 0 0,-1-1 1 0 0,1 1 0 0 0,0-1-13 0 0,2-3 21 0 0,1 1 0 0 0,0 0 0 0 0,4-2-21 0 0,-4 3 12 0 0,-2 0 0 0 0,1 0-1 0 0,0 0 1 0 0,-1-1 0 0 0,0 0-1 0 0,4-4-11 0 0,18-21 91 0 0,-17 20-58 0 0,-1 0 0 0 0,0-1 0 0 0,-1 0 0 0 0,0 0 0 0 0,1-4-33 0 0,28-50 112 0 0,-35 62-112 0 0,-1 0 0 0 0,0-1 0 0 0,1 1 0 0 0,-1-1 0 0 0,-1 1 0 0 0,1-1 0 0 0,0 0 0 0 0,-1 1 0 0 0,0-1 0 0 0,0 0 0 0 0,0 1 0 0 0,0-1 0 0 0,1-20 0 0 0,-1 23 0 0 0,0-1-1 0 0,0 1 0 0 0,0-1 0 0 0,0 1 1 0 0,0-1-1 0 0,0 1 0 0 0,-1-1 1 0 0,1 1-1 0 0,-1-1 0 0 0,1 1 0 0 0,-1-1 1 0 0,1 1-1 0 0,-1 0 0 0 0,0-1 1 0 0,1 1-1 0 0,-1 0 0 0 0,0-1 0 0 0,0 1 1 0 0,0 0-1 0 0,0 0 0 0 0,0 0 1 0 0,0 0-1 0 0,-1 0 0 0 0,1 0 0 0 0,0 0 1 0 0,-1 0-1 0 0,1 1 0 0 0,0-1 1 0 0,-1 0-1 0 0,1 1 0 0 0,-1-1 0 0 0,1 1 1 0 0,-1 0-1 0 0,0-1 1 0 0,-3 0 15 0 0,0 0 0 0 0,-1 0 0 0 0,1 0 0 0 0,-1 1 0 0 0,1 0 0 0 0,0 0 0 0 0,-1 0 0 0 0,-3 2-15 0 0,4-1-7 0 0,0 1 0 0 0,0 1 0 0 0,0-1-1 0 0,0 1 1 0 0,0-1 0 0 0,1 1 0 0 0,-1 1-1 0 0,1-1 1 0 0,0 1 0 0 0,0-1 0 0 0,0 1 0 0 0,1 0-1 0 0,-2 3 8 0 0,1-2 4 0 0,-4 4-3 0 0,2 1 0 0 0,-1 0 0 0 0,2 0 0 0 0,-1 1 0 0 0,1-1 0 0 0,-1 7-1 0 0,5-15 1 0 0,0 1 1 0 0,1-1-1 0 0,0 1 0 0 0,-1-1 0 0 0,1 1 0 0 0,0-1 1 0 0,0 1-1 0 0,0-1 0 0 0,1 1 0 0 0,-1-1 0 0 0,1 2-1 0 0,0-1 0 0 0,-1-1 0 0 0,0 1 0 0 0,1 0 0 0 0,-1 0 0 0 0,0 0 0 0 0,0-1-1 0 0,-1 1 1 0 0,1 0 0 0 0,-1 2 0 0 0,0 0 10 0 0,1 1 0 0 0,0-1 0 0 0,0 1-1 0 0,0-1 1 0 0,1 1 0 0 0,0-1 0 0 0,0 0-1 0 0,0 1 1 0 0,2 3-10 0 0,-2-6 22 0 0,1 0-1 0 0,-1 1 0 0 0,1-1 1 0 0,0 0-1 0 0,0-1 0 0 0,0 1 1 0 0,0 0-1 0 0,1-1 0 0 0,-1 1 1 0 0,1-1-1 0 0,0 1 1 0 0,1-1-22 0 0,2 4 15 0 0,1-2 2 0 0,0-1 0 0 0,-1 1 0 0 0,1-2 0 0 0,1 1 0 0 0,-1-1 0 0 0,0 0 0 0 0,1 0 0 0 0,1-1-17 0 0,-6 0 10 0 0,14 2 113 0 0,0-1 1 0 0,0-1 0 0 0,0 0 0 0 0,1-1-1 0 0,-1-1 1 0 0,3-1-124 0 0,11-1-130 0 0,-29 2-365 0 0,0 0 0 0 0,0 0 1 0 0,0-1-1 0 0,-1 1 0 0 0,1 0 1 0 0,0-1-1 0 0,1-1 495 0 0,0-5-5675 0 0,-3-2-1624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18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105 302 5984 0 0,'-11'-11'464'0'0,"31"-5"2224"0"0,10-3 3120 0 0,-29 18-4863 0 0,-1 1-95 0 0,0 0-39 0 0,0 0-10 0 0,0 0-50 0 0,-1 2-574 0 0,0 0 1 0 0,0 0-1 0 0,0 0 0 0 0,-1 0 1 0 0,1 0-1 0 0,0 0 0 0 0,-1-1 1 0 0,0 1-1 0 0,1 0 0 0 0,-1-1 1 0 0,-1 1-178 0 0,0 2 182 0 0,-82 81 916 0 0,81-81-1086 0 0,1-1 0 0 0,0 1 0 0 0,0 0 0 0 0,0 0 0 0 0,0 0 0 0 0,0 0 0 0 0,0 1-12 0 0,2-4 2 0 0,1 0 0 0 0,-1 1 0 0 0,1-1-1 0 0,0 0 1 0 0,-1 0 0 0 0,1 0 0 0 0,0 0-1 0 0,0 0 1 0 0,0 1 0 0 0,-1-1 0 0 0,1 0-1 0 0,0 0 1 0 0,1 0 0 0 0,-1 1-1 0 0,0-1 1 0 0,0 0 0 0 0,0 0 0 0 0,1 0-1 0 0,-1 0 1 0 0,1 1 0 0 0,-1-1 0 0 0,1 0-1 0 0,-1 0 1 0 0,1 0 0 0 0,-1 0 0 0 0,1 0-1 0 0,0 0 1 0 0,0 0 0 0 0,0-1 0 0 0,-1 1-1 0 0,2 1-1 0 0,3 2 0 0 0,1-1 0 0 0,0 1 0 0 0,-1-1 0 0 0,1 0 0 0 0,0 0 0 0 0,1-1 0 0 0,-1 1 0 0 0,0-1 0 0 0,1-1 0 0 0,-1 1 0 0 0,1-1 0 0 0,0-1 0 0 0,-1 1 0 0 0,6-1 0 0 0,5 2 17 0 0,0 0-1 0 0,0 1 1 0 0,-1 0-1 0 0,1 2 1 0 0,9 3-17 0 0,17 5 867 0 0,-42-13-874 0 0,0 1 0 0 0,0-1 0 0 0,0 1 0 0 0,0 0 1 0 0,0 0-1 0 0,-1 0 0 0 0,1 0 0 0 0,0 0 0 0 0,0 0 1 0 0,0 0-1 0 0,-1 0 0 0 0,1 0 0 0 0,-1 0 0 0 0,1 0 1 0 0,-1 0-1 0 0,1 0 0 0 0,-1 0 0 0 0,1 1 1 0 0,-1-1-1 0 0,0 0 0 0 0,0 0 0 0 0,0 0 0 0 0,0 1 1 0 0,0-1-1 0 0,0 0 0 0 0,0 0 0 0 0,0 1 0 0 0,0-1 1 0 0,0 0-1 0 0,-1 0 0 0 0,1 1 7 0 0,-6 3 265 0 0,0-1 0 0 0,0 1 0 0 0,0-1 0 0 0,-1 0 1 0 0,0 0-1 0 0,1 0 0 0 0,-1-1 0 0 0,-2 0-265 0 0,-9 5 42 0 0,-7 5-394 0 0,0-2 0 0 0,-1-1 0 0 0,0-1 0 0 0,-8 0 352 0 0,29-8-198 0 0,0 0 1 0 0,0 0 0 0 0,0-1 0 0 0,0 0-1 0 0,0 0 1 0 0,-2 0 197 0 0,-10-5-2343 0 0,16 4 1691 0 0,0 1 1 0 0,0-1-1 0 0,-1 0 1 0 0,1 0-1 0 0,0 0 0 0 0,0 0 1 0 0,0 0-1 0 0,0 0 1 0 0,0 0-1 0 0,-1-1 652 0 0,-1-3-6018 0 0</inkml:trace>
  <inkml:trace contextRef="#ctx0" brushRef="#br0" timeOffset="389.816">392 131 7368 0 0,'58'-17'2713'0'0,"-57"17"-2330"0"0,1-1-1 0 0,-1 1 1 0 0,1 0-1 0 0,-1-1 1 0 0,1 1-1 0 0,-1 0 1 0 0,1 0-1 0 0,-1 0 1 0 0,1 0-1 0 0,-1 0 1 0 0,1 0-1 0 0,-1 1 1 0 0,0-1-1 0 0,1 0 1 0 0,-1 1-1 0 0,1-1 1 0 0,0 1-383 0 0,0 0 257 0 0,1 1-1 0 0,-1-1 1 0 0,0 1 0 0 0,1 0 0 0 0,-1-1-1 0 0,0 1 1 0 0,0 0 0 0 0,0 0-1 0 0,0 1-256 0 0,2 1 210 0 0,-1 1 0 0 0,0 0 0 0 0,0 0 0 0 0,0 0 0 0 0,0 0 0 0 0,-1 0 0 0 0,0 0-1 0 0,0 1 1 0 0,0 0-210 0 0,1 9 391 0 0,-1 1 0 0 0,0-1 0 0 0,-1 0 0 0 0,-1 1 0 0 0,0-1-1 0 0,-1 1 1 0 0,-3 12-391 0 0,-31 179 1500 0 0,25-165-1006 0 0,-1-21-1903 0 0,10-19 512 0 0,0 0 1 0 0,0-1 0 0 0,-1 1-1 0 0,1 0 1 0 0,-1-1 0 0 0,1 1-1 0 0,-1-1 1 0 0,-1 1 896 0 0,-5 3-7293 0 0</inkml:trace>
  <inkml:trace contextRef="#ctx0" brushRef="#br0" timeOffset="820.656">295 383 10592 0 0,'15'-5'488'0'0,"-12"4"-12"0"0,16-1-147 0 0,-10-1 1130 0 0,0 1 0 0 0,1 0 0 0 0,5 0-1459 0 0,-1 0 1120 0 0,42-5 620 0 0,-26 4-957 0 0,27-6-783 0 0,77-19 1637 0 0,-72 16-1616 0 0,18 1-21 0 0,-76 11 0 0 0,0 0 0 0 0,-1 0-1 0 0,1 0 1 0 0,0 0 0 0 0,-1 1-1 0 0,1-1 1 0 0,0 1-1 0 0,-1 0 1 0 0,1 0 0 0 0,-1 1-1 0 0,1-1 1 0 0,-1 1 0 0 0,0-1-1 0 0,1 1 1 0 0,-1 0 0 0 0,0 0-1 0 0,0 1 1 0 0,0-1-1 0 0,-1 1 1 0 0,1-1 0 0 0,-1 1-1 0 0,1 0 1 0 0,-1 0 0 0 0,0 0-1 0 0,0 0 1 0 0,0 0 0 0 0,0 1-1 0 0,-1-1 1 0 0,0 0-1 0 0,1 1 1 0 0,-1-1 0 0 0,0 1-1 0 0,0 1 1 0 0,5 35 0 0 0,-1-12 0 0 0,-2 0 0 0 0,1 22 0 0 0,-4-44 0 0 0,0-2 0 0 0,0-1 0 0 0,-1 1 0 0 0,1-1 0 0 0,-1 1 0 0 0,0-1 0 0 0,0 1 0 0 0,0-1 0 0 0,0 1 0 0 0,0-1 0 0 0,-1 0 0 0 0,-1 3 0 0 0,2-3 62 0 0,1-3 263 0 0,-6-6 1240 0 0,4-1-1650 0 0,0-1 1 0 0,0 1-1 0 0,1 0 0 0 0,0-1 0 0 0,0 1 0 0 0,1-1 0 0 0,0 1 0 0 0,0-1 0 0 0,1 1 1 0 0,0-1-1 0 0,0 1 0 0 0,1-1 0 0 0,0 1 0 0 0,0 0 0 0 0,1 0 0 0 0,0 0 1 0 0,0 0-1 0 0,0 0 0 0 0,1 1 0 0 0,0 0 0 0 0,1-1 0 0 0,-1 1 0 0 0,5-3 85 0 0,5-3 0 0 0,0 0 0 0 0,1 2 0 0 0,1 0 0 0 0,-1 1 0 0 0,2 0 0 0 0,-1 1 0 0 0,1 1 0 0 0,2 0 0 0 0,-1 1 0 0 0,-1-1 0 0 0,0-1 0 0 0,9-6 0 0 0,-23 12-205 0 0,0 1-1 0 0,0-1 0 0 0,1 1 1 0 0,-1 0-1 0 0,1-1 1 0 0,-1 2-1 0 0,1-1 0 0 0,0 0 206 0 0,2 0-568 0 0,4-1-643 0 0</inkml:trace>
  <inkml:trace contextRef="#ctx0" brushRef="#br0" timeOffset="1325.369">1296 228 9672 0 0,'0'0'440'0'0,"0"0"-6"0"0,-6 14-260 0 0,1-6 1364 0 0,0 1 1 0 0,1 0-1 0 0,-2 7-1538 0 0,-8 17 3207 0 0,-8 22-894 0 0,20-47-2257 0 0,0 0 0 0 0,0 0 0 0 0,0 0 0 0 0,1 0 0 0 0,1 0 0 0 0,-1 0 0 0 0,1 0 0 0 0,1 0 0 0 0,-1 0 0 0 0,1 0 0 0 0,1 1-56 0 0,-1-6 108 0 0,1-1 0 0 0,-1 0 0 0 0,1 1-1 0 0,0-1 1 0 0,0 0 0 0 0,0 0 0 0 0,0 0 0 0 0,0 0-1 0 0,0-1 1 0 0,0 1 0 0 0,0-1 0 0 0,1 1 0 0 0,-1-1-1 0 0,1 0 1 0 0,-1 0 0 0 0,1 0 0 0 0,-1 0-1 0 0,1 0 1 0 0,1 0-108 0 0,1-1-8 0 0,1 0 0 0 0,0 0-1 0 0,-1-1 1 0 0,1 0-1 0 0,-1 0 1 0 0,1 0 0 0 0,-1 0-1 0 0,1-1 1 0 0,-1 0-1 0 0,0 0 1 0 0,0-1 0 0 0,0 1-1 0 0,0-1 1 0 0,0 0-1 0 0,-1-1 1 0 0,1 1 0 0 0,2-3 8 0 0,1-3-195 0 0,1 0 1 0 0,-2 0 0 0 0,1-1-1 0 0,-1 0 1 0 0,-1 0-1 0 0,0 0 1 0 0,0-1 0 0 0,-1 0-1 0 0,1-3 195 0 0,0-8 66 0 0,-3 14 183 0 0,2 24 720 0 0,1 7-836 0 0,1 0 0 0 0,0 0 0 0 0,7 11-133 0 0,-10-28 24 0 0,0 1 0 0 0,1-1 0 0 0,0 0 1 0 0,0 0-1 0 0,1 0 0 0 0,-1-1 0 0 0,1 0 0 0 0,0 0 0 0 0,2 0-24 0 0,-6-3-35 0 0,0-1 0 0 0,0 0 0 0 0,1 0 0 0 0,-1 0 0 0 0,1 0-1 0 0,-1 0 1 0 0,1 0 0 0 0,-1-1 0 0 0,1 1 0 0 0,-1-1 0 0 0,1 1-1 0 0,-1-1 1 0 0,1 0 0 0 0,0 0 0 0 0,-1-1 0 0 0,1 1 0 0 0,-1 0 0 0 0,3-1 35 0 0,6-2-753 0 0,0-1 1 0 0,0 0-1 0 0,8-4 753 0 0,-3 1-1238 0 0,9-3-5897 0 0</inkml:trace>
  <inkml:trace contextRef="#ctx0" brushRef="#br0" timeOffset="1591.231">1973 241 17503 0 0,'-7'4'858'0'0,"-34"20"111"0"0,17-10-117 0 0,0 1 1 0 0,1 1-1 0 0,-14 12-852 0 0,26-19 182 0 0,0 1-1 0 0,0 0 0 0 0,1 1 1 0 0,1 0-1 0 0,0 1 0 0 0,0 0 1 0 0,1 0-1 0 0,1 1 0 0 0,-4 9-181 0 0,10-20 0 0 0,0 0 0 0 0,0 1 0 0 0,1-1 0 0 0,-1 1 0 0 0,1-1 0 0 0,0 1 0 0 0,0 0 0 0 0,0-1 0 0 0,0 1 0 0 0,0-1 0 0 0,0 1 0 0 0,1-1 0 0 0,-1 1 0 0 0,1-1 0 0 0,-1 1 0 0 0,1-1 0 0 0,0 1 0 0 0,0-1 0 0 0,0 0 0 0 0,1 0 0 0 0,-1 1 0 0 0,1-1 0 0 0,-1 0 0 0 0,1 0 0 0 0,-1 0 0 0 0,2 0 0 0 0,0 1 0 0 0,0 1 0 0 0,1-1 0 0 0,0 0 0 0 0,0-1 0 0 0,0 1 0 0 0,0-1 0 0 0,0 1 0 0 0,0-1 0 0 0,0-1 0 0 0,1 1 0 0 0,-1 0 0 0 0,1-1 0 0 0,3 1 0 0 0,5 0 0 0 0,0 0 0 0 0,1 0 0 0 0,-1-1 0 0 0,0-1 0 0 0,1-1 0 0 0,-1 1 0 0 0,0-2 0 0 0,12-2 0 0 0,-15 0-227 0 0,1 0-1 0 0,-1 0 1 0 0,-1-1-1 0 0,1 0 1 0 0,0-1-1 0 0,-1 0 0 0 0,0 0 1 0 0,-1-1-1 0 0,3-2 228 0 0,2-4-1160 0 0</inkml:trace>
  <inkml:trace contextRef="#ctx0" brushRef="#br0" timeOffset="1874.3">2282 0 14744 0 0,'0'0'1136'0'0,"0"3"-747"0"0,-1 20-209 0 0,0-12-3 0 0,1 0 1 0 0,0 0 0 0 0,1 0-1 0 0,0 0-177 0 0,4 24 1484 0 0,5 24 752 0 0,-3-22-1216 0 0,2 7-150 0 0,-5-31-587 0 0,0 1 1 0 0,-1 0 0 0 0,-1 0-1 0 0,0 0 1 0 0,-1 0 0 0 0,0 0-1 0 0,-2 0 1 0 0,0 10-284 0 0,-2-11 152 0 0,2-10-121 0 0,1 0-1 0 0,-1 0 0 0 0,0 1 1 0 0,1-1-1 0 0,0 0 0 0 0,0 0 1 0 0,0 0-1 0 0,0 1 0 0 0,1 1-30 0 0,0 3 6 0 0,0-1 0 0 0,-1 1-1 0 0,1-1 1 0 0,-1 0 0 0 0,-1 1 0 0 0,0-1-1 0 0,0 4-5 0 0,-8-3-120 0 0,5-6-1882 0 0,3-1-3916 0 0,-4-5-1601 0 0</inkml:trace>
  <inkml:trace contextRef="#ctx0" brushRef="#br0" timeOffset="2343.414">2179 281 15144 0 0,'13'-3'1613'0'0,"40"0"-1291"0"0,138 0 2446 0 0,-160 2-3064 0 0,15-4 296 0 0,-29 3 130 0 0,7-1 800 0 0,18-7-930 0 0,-35 9 83 0 0,5-3-285 0 0,0 0 0 0 0,0-1-1 0 0,8-4 203 0 0,-19 9-442 0 0,-8 5 478 0 0,0 2 147 0 0,1 0-1 0 0,0 0 1 0 0,0 0 0 0 0,0 1 0 0 0,1 0 0 0 0,0 0 0 0 0,-3 7-183 0 0,6-10 83 0 0,1 0-1 0 0,-1 0 1 0 0,1 0 0 0 0,0 0 0 0 0,1 1 0 0 0,-1-1 0 0 0,1 0 0 0 0,0 1-83 0 0,3 44 706 0 0,-3-47-665 0 0,1 0-4 0 0,-1 0-1 0 0,1 0 0 0 0,0 0 0 0 0,0 0 0 0 0,0 0 0 0 0,0-1 1 0 0,0 1-1 0 0,0 0 0 0 0,1 0 0 0 0,0-1 0 0 0,-1 1 1 0 0,1-1-1 0 0,0 1-36 0 0,0-2 21 0 0,-1 0 1 0 0,0 1 0 0 0,0-1-1 0 0,1 0 1 0 0,-1 0 0 0 0,0 0-1 0 0,1 0 1 0 0,-1-1 0 0 0,1 1-1 0 0,-1 0 1 0 0,1-1 0 0 0,0 1-1 0 0,-1-1 1 0 0,1 1 0 0 0,0-1-1 0 0,-1 0 1 0 0,1 1 0 0 0,0-1-1 0 0,-1 0 1 0 0,1 0 0 0 0,0 0-1 0 0,0-1 1 0 0,-1 1 0 0 0,1 0-1 0 0,0-1-21 0 0,37-11 144 0 0,5-4-144 0 0,-41 15 0 0 0,4-3 47 0 0,1 0 0 0 0,-1-1-1 0 0,0 0 1 0 0,-1 0-1 0 0,1-1 1 0 0,-1 0 0 0 0,0 0-1 0 0,0-1-46 0 0,-3 4 29 0 0,3-5 44 0 0,1-1 1 0 0,-2 1 0 0 0,1-2 0 0 0,-1 1 0 0 0,0 0-1 0 0,-1-2-73 0 0,-2 7-12 0 0,-2 3 12 0 0,1 0 0 0 0,-1 1 1 0 0,0-1-1 0 0,0 0 0 0 0,0 0 0 0 0,0 0 0 0 0,0 1 0 0 0,0-1 0 0 0,0 0 0 0 0,0 0 0 0 0,-1 0 0 0 0,1 1 0 0 0,0-1 0 0 0,-1 0 0 0 0,1 0 0 0 0,0 1-1 0 0,0 0 1 0 0,0-1-1 0 0,0 1 0 0 0,-1 0 1 0 0,1-1-1 0 0,0 1 1 0 0,0-1-1 0 0,0 1 1 0 0,0 0-1 0 0,0-1 0 0 0,0 1 1 0 0,0-1-1 0 0,0 1 1 0 0,0-1-1 0 0,0 1 1 0 0,0 0-1 0 0,0-1 0 0 0,1 1 1 0 0,-1 0-1 0 0,0-1 1 0 0,0 1-1 0 0,0-1 1 0 0,0 1-1 0 0,1 0 1 0 0,1-2-12 0 0,-1 1 6 0 0,1 0 0 0 0,-1 0 1 0 0,1 1-1 0 0,0-1 1 0 0,-1 0-1 0 0,1 1 1 0 0,0 0-1 0 0,-1-1 1 0 0,1 1-1 0 0,0 0 1 0 0,-1 0-1 0 0,2 0 6 0 0,-2 0-11 0 0,1-1 1 0 0,-1 1-1 0 0,1 0 0 0 0,-1 0 0 0 0,1 0 0 0 0,-1 0 1 0 0,1 1-1 0 0,-1-1 0 0 0,1 0 0 0 0,-1 1 0 0 0,0-1 0 0 0,1 1 1 0 0,-1-1-1 0 0,1 1 0 0 0,-1 0 0 0 0,0-1 0 0 0,0 1 0 0 0,1 0 1 0 0,-1 0-1 0 0,0 0 0 0 0,0 0 0 0 0,0 0 0 0 0,0 0 1 0 0,0 0-1 0 0,0 1 11 0 0,1 0-31 0 0,-1 0 0 0 0,0 0 0 0 0,0 0 0 0 0,1 0 0 0 0,-1 1 0 0 0,-1-1 1 0 0,1 0-1 0 0,0 1 0 0 0,-1-1 0 0 0,1 1 0 0 0,-1-1 0 0 0,1 1 0 0 0,-1 0 31 0 0,0-2-1 0 0,0 0 0 0 0,0 1-1 0 0,0-1 1 0 0,1 1-1 0 0,-1-1 1 0 0,0 0 0 0 0,1 0-1 0 0,-1 1 1 0 0,1-1-1 0 0,-1 0 1 0 0,1 0 0 0 0,0 1-1 0 0,0-1 1 0 0,-1 0-1 0 0,1 0 1 0 0,0 0 0 0 0,0 0-1 0 0,1 0 2 0 0,27 20 5 0 0,-24-18-5 0 0,6 6 0 0 0,-5-7 0 0 0,7-1 61 0 0,-9-3-144 0 0,-3 0-172 0 0,5-4-1132 0 0</inkml:trace>
  <inkml:trace contextRef="#ctx0" brushRef="#br0" timeOffset="2882.317">3159 178 13824 0 0,'13'5'314'0'0,"-13"-5"-303"0"0,0 0 1 0 0,0 0-1 0 0,0 0 0 0 0,0 0 0 0 0,0 0 0 0 0,0 0 1 0 0,0 0-1 0 0,0 0 0 0 0,0 0 0 0 0,0 1 0 0 0,0-1 0 0 0,0 0 1 0 0,0 0-1 0 0,0 0 0 0 0,0 0 0 0 0,0 0 0 0 0,0 0 1 0 0,1 0-1 0 0,-1 0 0 0 0,0 1 0 0 0,0-1 0 0 0,0 0 1 0 0,0 0-1 0 0,0 0 0 0 0,0 0 0 0 0,-1 0 0 0 0,1 0 0 0 0,0 0 1 0 0,0 1-1 0 0,0-1 0 0 0,0 0 0 0 0,0 0 0 0 0,0 0 1 0 0,0 0-1 0 0,0 0 0 0 0,0 0 0 0 0,0 0 0 0 0,0 0 1 0 0,0 0-1 0 0,0 0 0 0 0,0 1 0 0 0,0-1 0 0 0,0 0 0 0 0,-1 0 1 0 0,1 0-1 0 0,0 0 0 0 0,0 0 0 0 0,0 0 0 0 0,0 0 1 0 0,0 0-12 0 0,-1 3 514 0 0,2-2-509 0 0,0 0 1 0 0,1 0 0 0 0,-1 0-1 0 0,0 0 1 0 0,0 0 0 0 0,0 0 0 0 0,0 0-1 0 0,0 0 1 0 0,0 0 0 0 0,0 0-1 0 0,0 0 1 0 0,-1 1 0 0 0,1-1 0 0 0,0 0-1 0 0,-1 1 1 0 0,1-1 0 0 0,-1 1-6 0 0,6 28 370 0 0,1 1 718 0 0,-6-28-980 0 0,0-1 0 0 0,-1 1 0 0 0,1-1 0 0 0,-1 0 0 0 0,1 1 0 0 0,-1-1 0 0 0,0 2-108 0 0,3 17 780 0 0,0-15-577 0 0,15 49 1780 0 0,-16-49-1680 0 0,-1 1 0 0 0,0-1 0 0 0,0 0-1 0 0,-1 0 1 0 0,0 1 0 0 0,0-1 0 0 0,0 0-1 0 0,-1 2-302 0 0,1 3 443 0 0,1-11-439 0 0,-1 1 0 0 0,0 0 1 0 0,1-1-1 0 0,-1 1 0 0 0,0 0 0 0 0,0 0 1 0 0,0-1-1 0 0,0 1 0 0 0,0 0 0 0 0,0 0 1 0 0,0-1-1 0 0,0 1 0 0 0,0 0 0 0 0,0 0 0 0 0,0-1 1 0 0,0 1-1 0 0,-1 0 0 0 0,1-1 0 0 0,0 1 1 0 0,0 0-1 0 0,-1 0 0 0 0,1-1 0 0 0,0 1 1 0 0,-1-1-1 0 0,1 1 0 0 0,-1 0 0 0 0,1-1 0 0 0,-1 1 1 0 0,1-1-1 0 0,-1 1 0 0 0,0-1 0 0 0,1 1 1 0 0,-1-1-1 0 0,1 0 0 0 0,-1 1 0 0 0,0-1 1 0 0,1 0-1 0 0,-1 1 0 0 0,0-1 0 0 0,0 0 0 0 0,0 0-4 0 0,-2 1 10 0 0,0-1-1 0 0,0 1 0 0 0,0-1 0 0 0,0 0 0 0 0,0 0 0 0 0,0 0 0 0 0,-2-1-9 0 0,3 1 97 0 0,1-1 0 0 0,-1 1 0 0 0,0 0 0 0 0,0-1-1 0 0,0 0 1 0 0,0 1 0 0 0,0-1 0 0 0,1 0 0 0 0,-1 0-1 0 0,0 0 1 0 0,1 0 0 0 0,-1-1 0 0 0,1 1 0 0 0,-1 0-1 0 0,1 0 1 0 0,0-1 0 0 0,-1 1 0 0 0,1-2-97 0 0,-1 1-167 0 0,1-1-1 0 0,-1 1 1 0 0,0 0 0 0 0,0 0 0 0 0,1 0-1 0 0,-1 0 1 0 0,-1 0 167 0 0,2 1-30 0 0,-1 0 0 0 0,1 0-1 0 0,0 0 1 0 0,0 0 0 0 0,0 0 0 0 0,0 0 0 0 0,0 0-1 0 0,0-1 1 0 0,0 1 0 0 0,0 0 0 0 0,1-1-1 0 0,-1 1 1 0 0,0-1 0 0 0,1 1 0 0 0,-1 0 0 0 0,1-1-1 0 0,-1 1 1 0 0,1-1 0 0 0,0 0 0 0 0,0 1 0 0 0,0-1-1 0 0,0 1 1 0 0,0-1 0 0 0,0 0 30 0 0,0-1-48 0 0,1 0 1 0 0,-1 0-1 0 0,1 0 1 0 0,0 0-1 0 0,0 0 0 0 0,1 0 1 0 0,-1 0-1 0 0,0 0 1 0 0,1 1-1 0 0,0-1 0 0 0,0 0 1 0 0,0 1-1 0 0,0-1 1 0 0,0 1-1 0 0,0 0 1 0 0,0 0-1 0 0,1 0 0 0 0,-1 0 1 0 0,1 0 47 0 0,3-1-105 0 0,-1 0 1 0 0,1 0-1 0 0,0 1 0 0 0,-1 0 1 0 0,1 0-1 0 0,0 1 1 0 0,0 0-1 0 0,0 0 1 0 0,4 0 104 0 0,39-2-18 0 0,48 3 18 0 0,-38 1-48 0 0,-10-2 48 0 0,46-8 0 0 0,-80 8 0 0 0,-4 0 0 0 0,0-1 0 0 0,0 0 0 0 0,0 0 0 0 0,8-4 0 0 0,-7 2 0 0 0,-7 3 0 0 0,-1-1 0 0 0,1 0 0 0 0,0 0 0 0 0,-1 0 0 0 0,1 0 0 0 0,-1-1 0 0 0,0 1 0 0 0,0-1 0 0 0,0-1 0 0 0,4-1 16 0 0,3-4 134 0 0,-11 9-142 0 0,0 0 0 0 0,0-1 0 0 0,0 1 0 0 0,1 0 0 0 0,-1-1 0 0 0,0 1 0 0 0,0 0 0 0 0,0-1 1 0 0,0 1-1 0 0,0 0 0 0 0,0-1 0 0 0,0 1 0 0 0,0-1 0 0 0,0 1 0 0 0,0 0 0 0 0,0-1 0 0 0,0 1 0 0 0,0 0 0 0 0,-1-1 0 0 0,1 1 0 0 0,0 0 0 0 0,0-1 0 0 0,0 1 1 0 0,0 0-1 0 0,-1-1 0 0 0,1 1 0 0 0,0 0 0 0 0,0 0 0 0 0,-1-1 0 0 0,1 1 0 0 0,0 0 0 0 0,0 0 0 0 0,-1-1 0 0 0,1 1 0 0 0,0 0 0 0 0,-1 0-8 0 0,-2-3-16 0 0,0 0-1 0 0,-1 0 0 0 0,1 1 0 0 0,-1 0 0 0 0,0 0 1 0 0,0 0-1 0 0,0 0 0 0 0,0 0 0 0 0,0 1 0 0 0,0-1 1 0 0,0 1-1 0 0,-1 0 0 0 0,1 1 0 0 0,0-1 1 0 0,-1 1-1 0 0,1 0 0 0 0,-3 0 17 0 0,0 0-9 0 0,-1 0 0 0 0,1 0 0 0 0,0 1 0 0 0,-1 0 0 0 0,1 1 0 0 0,0-1 0 0 0,-1 1 1 0 0,1 1-1 0 0,0 0 0 0 0,1 0 0 0 0,-1 0 0 0 0,0 0 0 0 0,1 1 0 0 0,0 0 0 0 0,0 1 0 0 0,0-1 0 0 0,0 1 0 0 0,1 0 0 0 0,0 1 0 0 0,-3 2 9 0 0,4-3 32 0 0,0 0 0 0 0,1 1-1 0 0,-1-1 1 0 0,1 1 0 0 0,0 0-1 0 0,-1 2-31 0 0,3-5 100 0 0,0-1 0 0 0,0 1-1 0 0,1-1 1 0 0,-1 1 0 0 0,1-1-1 0 0,-1 1 1 0 0,1-1 0 0 0,0 1-1 0 0,0-1 1 0 0,0 1 0 0 0,0-1-1 0 0,0 1 1 0 0,1-1 0 0 0,-1 1-1 0 0,1-1 1 0 0,0 1 0 0 0,0-1-1 0 0,0 1-99 0 0,1 2 9 0 0,0-1 0 0 0,0 1 0 0 0,1-1 0 0 0,-1 0 0 0 0,1 0 0 0 0,0 0 0 0 0,0 0 0 0 0,1-1-1 0 0,-1 1 1 0 0,1-1 0 0 0,0 0 0 0 0,0 0 0 0 0,0 0 0 0 0,0 0 0 0 0,0-1 0 0 0,1 0 0 0 0,-1 1 0 0 0,1-2 0 0 0,3 2-9 0 0,14 4 345 0 0,1-2 0 0 0,0 0 0 0 0,0-2 0 0 0,20 1-345 0 0,-34-4-19 0 0,23 3-285 0 0,0-3 0 0 0,31-2 304 0 0,-47 1-5899 0 0,3 1-2060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2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11976 0 0,'0'0'546'0'0,"0"0"-10"0"0,13 10-322 0 0,-8-6 161 0 0,1 1 0 0 0,-2 0 1 0 0,1 0-1 0 0,0 1 0 0 0,-1-1 1 0 0,0 1-1 0 0,0 0 0 0 0,-1 0 0 0 0,1 1 1 0 0,-2-1-1 0 0,1 1 0 0 0,0-1 1 0 0,-1 1-1 0 0,0 1-375 0 0,6 34 1044 0 0,-5-29-626 0 0,0 0 1 0 0,-1 1-1 0 0,0-1 0 0 0,-1 1 0 0 0,-1 0 0 0 0,-1 6-418 0 0,-11 19 696 0 0,11-38-676 0 0,1 0-1 0 0,0 0 1 0 0,-1 0-1 0 0,1 0 0 0 0,-1 1 1 0 0,0-1-1 0 0,1 0 1 0 0,-1 0-1 0 0,0 0 0 0 0,0-1 1 0 0,1 1-1 0 0,-1 0 1 0 0,-1 1-20 0 0,0-1 59 0 0,2 0 45 0 0,-13-1 118 0 0,12-1-218 0 0,-1 0 1 0 0,1 0-1 0 0,0 0 0 0 0,-1-1 1 0 0,1 1-1 0 0,0 0 1 0 0,0 0-1 0 0,0-1 1 0 0,0 1-1 0 0,0-1 1 0 0,1 1-1 0 0,-1-1 1 0 0,0 1-1 0 0,1-1 1 0 0,-1 0-1 0 0,1 1 0 0 0,-1-1 1 0 0,1 1-1 0 0,0-1 1 0 0,0 0-1 0 0,-1 0 1 0 0,1 1-1 0 0,1-1 1 0 0,-1 0-1 0 0,0 1 1 0 0,0-1-5 0 0,1-3-2 0 0,-1 0 1 0 0,1 0 0 0 0,0 0 0 0 0,1 0 0 0 0,-1 1 0 0 0,1-1-1 0 0,0 1 1 0 0,2-5 1 0 0,0 2-5 0 0,1 0 0 0 0,0 0 0 0 0,0 1 0 0 0,1 0 0 0 0,-1 0-1 0 0,1 0 1 0 0,1 1 0 0 0,-1 0 0 0 0,1 0 0 0 0,0 0 0 0 0,0 1 0 0 0,0 0 0 0 0,0 0-1 0 0,1 1 1 0 0,0 0 0 0 0,0 0 0 0 0,-1 1 0 0 0,1 0 0 0 0,1 1 0 0 0,0-1 5 0 0,14-2-89 0 0,0 1 1 0 0,1 1 0 0 0,-1 1 0 0 0,1 2 0 0 0,-1 0-1 0 0,0 1 1 0 0,19 4 88 0 0,40 8 212 0 0,-66-11-87 0 0,43 8 99 0 0,-53-10-184 0 0,1-1 0 0 0,-1 0 0 0 0,1 0 0 0 0,-1 0 0 0 0,0-1 0 0 0,0 0 1 0 0,1 0-1 0 0,-1-1-40 0 0,-5 2 23 0 0,0 0 0 0 0,0 0 0 0 0,0 0 0 0 0,0-1 0 0 0,0 1 0 0 0,0 0 0 0 0,0-1 0 0 0,-1 1 0 0 0,1-1 0 0 0,0 1 0 0 0,0-1 0 0 0,0 1 0 0 0,-1-1 1 0 0,1 0-1 0 0,0 1 0 0 0,-1-1 0 0 0,1 0 0 0 0,0 1 0 0 0,-1-1 0 0 0,1 0 0 0 0,-1 0 0 0 0,0 0 0 0 0,1 0 0 0 0,-1 1 0 0 0,1-1 0 0 0,-1-1-23 0 0,0 1 37 0 0,0 0-1 0 0,0 0 1 0 0,-1-1-1 0 0,1 1 0 0 0,0 0 1 0 0,-1-1-1 0 0,1 1 1 0 0,-1 0-1 0 0,1 0 0 0 0,-1 0 1 0 0,1-1-1 0 0,-1 1 1 0 0,0 0-1 0 0,0 0 0 0 0,0 0 1 0 0,0 0-37 0 0,-6-6 74 0 0,0 0 0 0 0,0 1 0 0 0,-1 0 0 0 0,-5-3-74 0 0,13 9-5 0 0,-7-5-76 0 0,0 1-1 0 0,0 0 1 0 0,0 1 0 0 0,0 0 0 0 0,-1 0 0 0 0,1 0-1 0 0,-1 1 1 0 0,1 0 0 0 0,-1 1 0 0 0,0-1 0 0 0,-4 1 81 0 0,7 1-35 0 0,1 0 1 0 0,-1 0 0 0 0,1 0 0 0 0,-1 1-1 0 0,1 0 1 0 0,-1 0 0 0 0,1 0-1 0 0,-1 0 1 0 0,1 1 0 0 0,0 0 0 0 0,0-1-1 0 0,0 2 1 0 0,0-1 0 0 0,0 0 0 0 0,0 1-1 0 0,1 0 1 0 0,-1 0 0 0 0,1 0 0 0 0,0 0-1 0 0,-3 3 35 0 0,2 0-13 0 0,0 0 1 0 0,1 0-1 0 0,-1 1 0 0 0,1-1 0 0 0,1 1 0 0 0,-1-1 0 0 0,1 1 0 0 0,0 0 1 0 0,1 0-1 0 0,0 0 0 0 0,0 0 0 0 0,0 1 0 0 0,1-1 0 0 0,0 0 0 0 0,0 0 0 0 0,1 0 1 0 0,0 3 12 0 0,0-6 4 0 0,0 1 0 0 0,0-1 0 0 0,0 0 1 0 0,1 0-1 0 0,-1 0 0 0 0,1 0 0 0 0,0 0 1 0 0,0-1-1 0 0,0 1 0 0 0,1 0 1 0 0,-1-1-1 0 0,1 0 0 0 0,0 1 0 0 0,0-1 1 0 0,0 0-1 0 0,0 0 0 0 0,1-1 0 0 0,-1 1 1 0 0,1-1-1 0 0,0 0 0 0 0,-1 0 0 0 0,1 0 1 0 0,4 1-5 0 0,3 1-12 0 0,0 0 1 0 0,1-1-1 0 0,0 0 0 0 0,-1-1 1 0 0,1 0-1 0 0,0-1 1 0 0,0-1-1 0 0,1 0 12 0 0,7 0-230 0 0,0-2 1 0 0,0 0-1 0 0,10-3 230 0 0,27-10-7795 0 0,-35 7 1373 0 0</inkml:trace>
  <inkml:trace contextRef="#ctx0" brushRef="#br0" timeOffset="265.007">983 33 17567 0 0,'-13'-5'1338'0'0,"10"4"-1262"0"0,0 1 1 0 0,0-1-1 0 0,0 1 1 0 0,0 0-1 0 0,0 0 1 0 0,0 0-1 0 0,-1 0 1 0 0,1 1-77 0 0,2-1-2 0 0,-1 0 1 0 0,1 0-1 0 0,-1 0 1 0 0,1 1-1 0 0,0-1 1 0 0,-1 0-1 0 0,1 1 0 0 0,0 0 1 0 0,-1-1-1 0 0,1 1 1 0 0,0-1-1 0 0,0 1 1 0 0,0 0-1 0 0,-1 0 1 0 0,1 0-1 0 0,0 0 1 0 0,0 0-1 0 0,0 0 0 0 0,0 1 2 0 0,-2 4 23 0 0,0 1 0 0 0,1 0 0 0 0,-1 0 0 0 0,2 0 0 0 0,-1 0 0 0 0,1 0 0 0 0,0 0 0 0 0,1 0 0 0 0,-1 0 0 0 0,1 0 0 0 0,1 4-23 0 0,0-1-9 0 0,1-1-1 0 0,0 1 1 0 0,1-1-1 0 0,0 1 1 0 0,0-1 0 0 0,1 0-1 0 0,0 0 1 0 0,3 2 9 0 0,4 8 281 0 0,1-1 0 0 0,1-1 1 0 0,1 0-1 0 0,1-1 0 0 0,0 0 1 0 0,1-2-1 0 0,0 1 0 0 0,15 8-281 0 0,-13-4 860 0 0,-17-18-584 0 0,-1-1-50 0 0,-7 5 176 0 0,1-2-357 0 0,1 0 0 0 0,-1-1-1 0 0,0 0 1 0 0,0 0-1 0 0,0 0 1 0 0,-1-1 0 0 0,1 0-1 0 0,0 0 1 0 0,0-1 0 0 0,-2 0-45 0 0,-14 0-188 0 0,0-1 1 0 0,-6-2 187 0 0,-31-1-160 0 0,14 1-466 0 0,16-5-4078 0 0,22 5-2117 0 0</inkml:trace>
  <inkml:trace contextRef="#ctx0" brushRef="#br0" timeOffset="847.409">1489 127 15664 0 0,'-2'1'356'0'0,"-21"7"331"0"0,1 0 0 0 0,0 2 0 0 0,-19 12-687 0 0,32-17 141 0 0,0 1 0 0 0,0 0 0 0 0,0 1-1 0 0,1 0 1 0 0,1 0 0 0 0,-1 1 0 0 0,1-1-1 0 0,0 2 1 0 0,1-1 0 0 0,-2 4-141 0 0,6-10 89 0 0,1 1 1 0 0,0-1 0 0 0,-1 0 0 0 0,1 1 0 0 0,0-1-1 0 0,0 1 1 0 0,1 0 0 0 0,-1-1 0 0 0,0 1-1 0 0,1-1 1 0 0,0 1 0 0 0,0 0 0 0 0,-1 0-1 0 0,2-1 1 0 0,-1 1 0 0 0,0 0 0 0 0,0-1-1 0 0,1 1 1 0 0,0 0 0 0 0,-1-1 0 0 0,1 1-1 0 0,1 1-89 0 0,-2-3 1 0 0,0-1-1 0 0,1 1 1 0 0,-1-1-1 0 0,0 1 1 0 0,1 0-1 0 0,-1-1 1 0 0,0 1-1 0 0,1-1 1 0 0,-1 1-1 0 0,1-1 1 0 0,-1 1-1 0 0,1-1 1 0 0,-1 1-1 0 0,1-1 1 0 0,0 0-1 0 0,-1 1 1 0 0,1-1-1 0 0,-1 0 1 0 0,1 1 0 0 0,0-1-1 0 0,-1 0 1 0 0,1 0-1 0 0,0 0 1 0 0,-1 1-1 0 0,1-1 1 0 0,0 0-1 0 0,-1 0 1 0 0,1 0-1 0 0,0 0 0 0 0,1 0 1 0 0,2 1 58 0 0,0 0-1 0 0,0-1 0 0 0,-1 1 0 0 0,1-1 0 0 0,0 0 0 0 0,0 0 1 0 0,-1 0-1 0 0,1-1 0 0 0,0 1 0 0 0,0-1 0 0 0,-1 0 0 0 0,1 0 1 0 0,-1 0-1 0 0,1-1 0 0 0,-1 1 0 0 0,1-1 0 0 0,-1 0 0 0 0,0 0 1 0 0,3-2-59 0 0,8-6 82 0 0,-1-1 1 0 0,-1 0 0 0 0,0 0-1 0 0,0-3-82 0 0,11-8-318 0 0,-16 14 240 0 0,1 1 0 0 0,0 1 1 0 0,1 0-1 0 0,-1 0 0 0 0,1 0 1 0 0,0 1-1 0 0,1 1 0 0 0,-1 0 0 0 0,1 0 1 0 0,6-2 77 0 0,-11 5-13 0 0,1 0 1 0 0,-1 0-1 0 0,0 1 1 0 0,0-1-1 0 0,1 1 0 0 0,-1 0 1 0 0,0 1-1 0 0,0-1 1 0 0,0 1-1 0 0,1 0 1 0 0,-1 0-1 0 0,0 1 0 0 0,0-1 1 0 0,0 1-1 0 0,-1 0 1 0 0,1 1-1 0 0,0-1 1 0 0,-1 1-1 0 0,1 0 0 0 0,-1 0 1 0 0,0 0-1 0 0,1 2 13 0 0,1 1 27 0 0,0 0 0 0 0,-1 1 0 0 0,0 0-1 0 0,0 0 1 0 0,-1 0 0 0 0,1 0-1 0 0,-2 1 1 0 0,3 5-27 0 0,14 26 1154 0 0,-16-32-1139 0 0,-1 0 0 0 0,0 1 0 0 0,0-1 0 0 0,0 1 1 0 0,-1 0-1 0 0,-1 0 0 0 0,2 5-15 0 0,-5 1 133 0 0,1-6 76 0 0,1-7-70 0 0,0-1-55 0 0,0 0-13 0 0,0 0-7 0 0,-1 0-66 0 0,0 0 1 0 0,0 0 0 0 0,0 0-1 0 0,0-1 1 0 0,0 1-1 0 0,0 0 1 0 0,0-1 0 0 0,0 1-1 0 0,0 0 1 0 0,0-1 0 0 0,0 0-1 0 0,0 1 1 0 0,0-1-1 0 0,1 1 1 0 0,-1-1 0 0 0,0 0-1 0 0,1 0 1 0 0,-1 1 0 0 0,0-1-1 0 0,1 0 1 0 0,-1 0-1 0 0,1 0 1 0 0,-1 0 0 0 0,1 0-1 0 0,-1 1 1 0 0,1-1 0 0 0,0 0-1 0 0,-1 0 1 0 0,1 0 0 0 0,0 0-1 0 0,0 0 1 0 0,0 0-1 0 0,0 0 1 0 0,0 0 0 0 0,0 0-1 0 0,0 0 1 0 0,0-1 1 0 0,0-2-5 0 0,0 1-1 0 0,0 0 1 0 0,1-1 0 0 0,-1 1-1 0 0,1 0 1 0 0,0 0 0 0 0,0-1-1 0 0,0 1 1 0 0,0 0 0 0 0,1 0-1 0 0,0-1 6 0 0,11-16-28 0 0,-6 8-34 0 0,1 0-1 0 0,1 1 1 0 0,1-1 62 0 0,-8 9-13 0 0,1 0 1 0 0,0 0 0 0 0,0 1-1 0 0,0-1 1 0 0,0 1 0 0 0,0 0-1 0 0,1 0 1 0 0,-1 0 0 0 0,1 0-1 0 0,-1 1 1 0 0,1-1 0 0 0,0 1-1 0 0,1 0 13 0 0,1-1-41 0 0,-1 1 48 0 0,0-1-1 0 0,-1 1 0 0 0,1 1 0 0 0,0-1 1 0 0,0 0-1 0 0,0 1 0 0 0,0 0 0 0 0,0 0 1 0 0,0 1-1 0 0,0 0 0 0 0,0-1 0 0 0,0 1 1 0 0,0 1-1 0 0,4 1-6 0 0,64 31-382 0 0,26 7 382 0 0,-23-14-7051 0 0,-59-21 230 0 0</inkml:trace>
  <inkml:trace contextRef="#ctx0" brushRef="#br0" timeOffset="1347.227">2499 149 2304 0 0,'0'0'101'0'0,"-3"-8"22"0"0,2 7-16 0 0,0 0 0 0 0,0 0-1 0 0,0 0 1 0 0,0 0 0 0 0,0 0 0 0 0,0 0 0 0 0,-1 0-1 0 0,1 0 1 0 0,0 0 0 0 0,-1 0 0 0 0,1 0 0 0 0,-1 1-107 0 0,0-1 913 0 0,-1 0 0 0 0,0 0 0 0 0,0 0 0 0 0,0 1 0 0 0,0-1 0 0 0,0 1 0 0 0,0 0 0 0 0,0 0 0 0 0,-3 0-913 0 0,0 1 1810 0 0,0 0-1 0 0,0 0 0 0 0,1 0 1 0 0,-6 2-1810 0 0,-7 5-462 0 0,7-2 733 0 0,0 0 1 0 0,0 1-1 0 0,1 1 0 0 0,-1-1 0 0 0,2 2 0 0 0,-1-1 0 0 0,1 1 0 0 0,0 1 0 0 0,1 0 0 0 0,-4 6-271 0 0,5-5 254 0 0,1 0-1 0 0,0 0 1 0 0,1 0 0 0 0,-1 2-254 0 0,5-11 41 0 0,0 1 0 0 0,0-1 0 0 0,0 0 0 0 0,1 1 1 0 0,-1-1-1 0 0,1 1 0 0 0,-1-1 0 0 0,1 1 0 0 0,0-1 0 0 0,0 1 0 0 0,0-1 1 0 0,0 1-1 0 0,1-1 0 0 0,-1 1 0 0 0,1-1 0 0 0,-1 1 0 0 0,1-1 1 0 0,0 1-1 0 0,0-1 0 0 0,0 0 0 0 0,0 0 0 0 0,0 1 0 0 0,2 0-41 0 0,-1-1-8 0 0,0 0-1 0 0,0-1 0 0 0,0 1 1 0 0,0 0-1 0 0,1-1 0 0 0,-1 0 1 0 0,1 1-1 0 0,-1-1 0 0 0,1 0 1 0 0,-1 0-1 0 0,1-1 0 0 0,0 1 1 0 0,-1-1-1 0 0,1 1 1 0 0,0-1-1 0 0,0 0 0 0 0,-1 0 1 0 0,1 0-1 0 0,0 0 9 0 0,2 0 18 0 0,-1-1-1 0 0,1 1 1 0 0,0-1-1 0 0,-1 0 1 0 0,1 0 0 0 0,-1-1-1 0 0,1 1 1 0 0,-1-1 0 0 0,1 0-1 0 0,1-2-17 0 0,6-3 0 0 0,-4 2 0 0 0,-1 0 0 0 0,1 0 0 0 0,-1 0 0 0 0,0-1 0 0 0,-1 0 0 0 0,2-1 0 0 0,6-11 0 0 0,-1 0 0 0 0,7-12 0 0 0,-15 21 0 0 0,-4 8-15 0 0,-1 0 0 0 0,1 0 0 0 0,0 0-1 0 0,0 0 1 0 0,-1 1 0 0 0,1-1 0 0 0,0 0 0 0 0,0 0-1 0 0,0 0 1 0 0,0 1 0 0 0,0-1 0 0 0,1 0 15 0 0,-1 1-243 0 0,-1 0-21 0 0,0 0 65 0 0,0 0 303 0 0,9 8 627 0 0,-6-1-720 0 0,0 0 1 0 0,-1 0-1 0 0,0 0 0 0 0,0 0 1 0 0,-1 2-12 0 0,1-1-3 0 0,-1 0 0 0 0,2 0 0 0 0,-1 0 0 0 0,2 2 3 0 0,1 2 0 0 0,-2-5 0 0 0,0 1 0 0 0,1-1 0 0 0,-1-1 0 0 0,1 1 0 0 0,1 0 0 0 0,-1-1 0 0 0,1 0 0 0 0,0 0 0 0 0,4 3 0 0 0,-1-2 0 0 0,0 1 0 0 0,0-1 0 0 0,1 0 0 0 0,0-1 0 0 0,0 0 0 0 0,0 0 0 0 0,0-1 0 0 0,1 0 0 0 0,0 0 0 0 0,1-1 0 0 0,-9-4-88 0 0,0 1 0 0 0,0-1-1 0 0,0 0 1 0 0,0 0 0 0 0,0 0-1 0 0,0 0 1 0 0,-1-1-1 0 0,1 1 1 0 0,0 0 0 0 0,0-1-1 0 0,0 1 1 0 0,0-1 0 0 0,0 0-1 0 0,-1 1 1 0 0,1-1 0 0 0,0 0-1 0 0,0-1 89 0 0,2 0-823 0 0,0-1 0 0 0,0 0 0 0 0,0 0 0 0 0,0 0 0 0 0,-1-1 0 0 0,2-1 823 0 0,5-7-7303 0 0</inkml:trace>
  <inkml:trace contextRef="#ctx0" brushRef="#br0" timeOffset="1654.546">2864 0 15664 0 0,'0'0'356'0'0,"1"0"-292"0"0,0 0 0 0 0,-1 0 0 0 0,1 0 0 0 0,0 1 0 0 0,-1-1 0 0 0,1 0 0 0 0,0 0-1 0 0,-1 0 1 0 0,1 1 0 0 0,0-1 0 0 0,-1 0 0 0 0,1 1 0 0 0,-1-1 0 0 0,1 0 0 0 0,0 1 0 0 0,-1-1 0 0 0,1 1 0 0 0,-1-1 0 0 0,1 1-64 0 0,1 8 25 0 0,0 0-1 0 0,0 0 1 0 0,-1 1-1 0 0,0-1 0 0 0,-1 0 1 0 0,0 1-25 0 0,2 32 72 0 0,5-7 1967 0 0,10 31-2039 0 0,-8-35 1297 0 0,-2 1-1 0 0,1 12-1296 0 0,-7-40 87 0 0,0 0-1 0 0,-1 0 1 0 0,1 0 0 0 0,-1 0-1 0 0,0 0 1 0 0,-1 0 0 0 0,1 1-1 0 0,-1-1 1 0 0,0 0 0 0 0,0 0-1 0 0,0 0-86 0 0,-1-2-27 0 0,0 0 0 0 0,0-1 0 0 0,0 0 0 0 0,0 1 0 0 0,0-1 0 0 0,0 0 0 0 0,-1 0 0 0 0,1 0 27 0 0,0-1-267 0 0,0 0 0 0 0,1 0 1 0 0,-1 0-1 0 0,0-1 0 0 0,1 1 0 0 0,-1 0 0 0 0,1-1 0 0 0,-1 1 0 0 0,0-1 0 0 0,1 0 0 0 0,-1 0 0 0 0,1 1 0 0 0,-2-2 267 0 0,-4-2-1714 0 0,-2-1-109 0 0</inkml:trace>
  <inkml:trace contextRef="#ctx0" brushRef="#br0" timeOffset="2081.073">2998 180 2304 0 0,'2'0'167'0'0,"26"-3"1791"0"0,-1 0 0 0 0,19 3-1958 0 0,4-1 4097 0 0,41-7 1392 0 0,24-7-5489 0 0,-107 14 586 0 0,1 1 1 0 0,-1 0-1 0 0,0 0 1 0 0,6 2-587 0 0,4 0 1119 0 0,-33 9 306 0 0,-12 8-782 0 0,-26 13-643 0 0,-17 10 37 0 0,68-40-31 0 0,-9 4 67 0 0,0 2 0 0 0,1 0 0 0 0,0 0 0 0 0,0 1 1 0 0,0 0-1 0 0,1 0 0 0 0,1 1 0 0 0,-7 10-73 0 0,14-19 53 0 0,0 0 0 0 0,0 1 0 0 0,0-1-1 0 0,1 1 1 0 0,-1-1 0 0 0,0 1 0 0 0,1-1 0 0 0,-1 1 0 0 0,1-1 0 0 0,0 1-1 0 0,-1-1 1 0 0,1 1 0 0 0,0 0 0 0 0,0-1 0 0 0,0 1 0 0 0,0 1-53 0 0,1-2 28 0 0,-1 0 0 0 0,1 1 1 0 0,0-1-1 0 0,-1 0 1 0 0,1 1-1 0 0,0-1 0 0 0,0 0 1 0 0,0 0-1 0 0,0 0 1 0 0,0 0-1 0 0,0 0 0 0 0,0 0 1 0 0,0 0-1 0 0,0 0 1 0 0,1-1-1 0 0,-1 1 0 0 0,0 0 1 0 0,1-1-1 0 0,-1 1-28 0 0,3 0 1 0 0,0 0-1 0 0,-1 0 1 0 0,1 0-1 0 0,0-1 1 0 0,-1 0-1 0 0,1 0 1 0 0,0 0-1 0 0,0 0 1 0 0,-1 0-1 0 0,1-1 1 0 0,0 1-1 0 0,2-2 0 0 0,3 0-19 0 0,0 0 0 0 0,-1-1 0 0 0,1 0 0 0 0,5-4 19 0 0,3-3-40 0 0,0-2 1 0 0,-1 0 0 0 0,0-1 0 0 0,-1-1 0 0 0,7-8 39 0 0,7-6 186 0 0,-23 24-182 0 0,0-1-1 0 0,0 0 0 0 0,0 1 1 0 0,1 1-1 0 0,0-1 0 0 0,-1 1 1 0 0,1 0-1 0 0,1 0 0 0 0,-1 1 1 0 0,0 0-1 0 0,0 0 0 0 0,1 1 1 0 0,-1 0-1 0 0,1 0 0 0 0,0 1 1 0 0,-1-1-1 0 0,1 2 0 0 0,2 0-3 0 0,-8-1-26 0 0,0 1-1 0 0,0 0 1 0 0,0 0-1 0 0,0 0 1 0 0,0 0-1 0 0,-1 0 0 0 0,1 1 1 0 0,0-1-1 0 0,0 0 1 0 0,-1 1-1 0 0,1 0 1 0 0,-1-1-1 0 0,1 1 1 0 0,-1 0-1 0 0,0-1 1 0 0,0 1-1 0 0,0 0 0 0 0,0 0 1 0 0,0 0-1 0 0,0 0 1 0 0,0 2 26 0 0,3 7-8 0 0,0-1 1 0 0,-2 1-1 0 0,2 8 8 0 0,0 13 412 0 0,-3-24-418 0 0,0 0 1 0 0,0 0-1 0 0,0-1 0 0 0,1 1 1 0 0,0-1-1 0 0,1 1 0 0 0,1 2 6 0 0,17 31 290 0 0,-19-42-178 0 0,-1 1 0 0 0,0-1 0 0 0,0 1 0 0 0,0-1 1 0 0,1 0-1 0 0,-1 0 0 0 0,0 1 0 0 0,0-1 1 0 0,0 0-1 0 0,0 0 0 0 0,0 0 0 0 0,0-1-112 0 0,16-28 610 0 0,6-3-587 0 0,-16 22-39 0 0,1 1 0 0 0,0 0 0 0 0,0 0-1 0 0,10-9 17 0 0,5-2-596 0 0,-14 12 250 0 0,1 0 1 0 0,0 0 0 0 0,0 1-1 0 0,1 1 1 0 0,0-1-1 0 0,1 2 1 0 0,-1-1-1 0 0,4 1 346 0 0,4-2-548 0 0,-12 5-17 0 0,1 0 1 0 0,0 0-1 0 0,1 0 0 0 0,-1 1 0 0 0,0 1 0 0 0,3-1 565 0 0,13 1-4604 0 0,-2 1-1270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23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0 17503 0 0,'0'0'803'0'0,"0"6"266"0"0,3 25-1034 0 0,-2-24-35 0 0,0-1-1 0 0,-1 1 1 0 0,1 0 0 0 0,-1-1-1 0 0,-1 1 1 0 0,1-1-1 0 0,-1 2 1 0 0,0 0 197 0 0,0-1-1 0 0,1 1 1 0 0,0 0-1 0 0,0 0 1 0 0,1 0-1 0 0,0-1 1 0 0,0 1-1 0 0,1 0-196 0 0,0 4 639 0 0,0-1 0 0 0,0 13-639 0 0,1 178 1262 0 0,-3-202-1325 0 0,0 1-1 0 0,0 0 1 0 0,0-1-1 0 0,0 1 1 0 0,0-1-1 0 0,0 1 1 0 0,0-1-1 0 0,0 1 1 0 0,0-1-1 0 0,0 1 1 0 0,-1-1-1 0 0,1 1 1 0 0,0-1-1 0 0,0 1 1 0 0,-1-1-1 0 0,1 1 1 0 0,0-1-1 0 0,0 1 1 0 0,-1-1-1 0 0,1 1 1 0 0,-1-1-1 0 0,1 0 1 0 0,0 1-1 0 0,-1-1 1 0 0,1 0-1 0 0,-1 1 1 0 0,1-1-1 0 0,-1 0 1 0 0,1 1-1 0 0,-1-1 1 0 0,1 0-1 0 0,-1 0 1 0 0,1 0-1 0 0,-1 0 1 0 0,0 0-1 0 0,1 0 1 0 0,-1 1 0 0 0,1-1-1 0 0,-1 0 1 0 0,1 0-1 0 0,-1-1 1 0 0,1 1-1 0 0,-1 0 1 0 0,0 0-1 0 0,1 0 64 0 0,-9-3-1047 0 0</inkml:trace>
  <inkml:trace contextRef="#ctx0" brushRef="#br0" timeOffset="588.415">1 216 15464 0 0,'0'0'348'0'0,"0"0"49"0"0,8 3 405 0 0,2 0-659 0 0,1 0-1 0 0,-1-1 0 0 0,0-1 0 0 0,1 1 0 0 0,-1-2 0 0 0,10 0-142 0 0,24 3 895 0 0,8 3-157 0 0,0-1-1 0 0,1-3 0 0 0,-1-3 1 0 0,51-6-738 0 0,-82 4-120 0 0,0-1 0 0 0,0 0-1 0 0,9-5 121 0 0,-23 6-442 0 0,0 0-1 0 0,1 0 0 0 0,-2-1 0 0 0,1 1 0 0 0,0-2 443 0 0,-3 2-791 0 0,1 0 0 0 0,-1-1 0 0 0,0 1 0 0 0,-1-1 0 0 0,1 0 0 0 0,0 0 0 0 0,1-4 791 0 0,1-1-1122 0 0,-1-1 0 0 0,0 0 1 0 0,-1 0-1 0 0,0 0 0 0 0,0-1 0 0 0,1-10 1122 0 0,-4 16-257 0 0,4-6 66 0 0,-4 9 243 0 0,0 0 1 0 0,-1 0 0 0 0,1 0 0 0 0,-1 0 0 0 0,1 0 0 0 0,-1 0 0 0 0,1 0 0 0 0,-1-1-53 0 0,0 2 425 0 0,0 1 719 0 0,0 0 316 0 0,0 0 63 0 0,2 9 1077 0 0,4 1-1262 0 0,0 4 213 0 0,-2 2-927 0 0,0 0 1 0 0,0 0-1 0 0,2-1 0 0 0,1 2-624 0 0,13 42 116 0 0,11 74 2788 0 0,-30-131-2779 0 0,3 16 484 0 0,0 1 0 0 0,-1-1-1 0 0,-1 0 1 0 0,0 18-609 0 0,-3-37 554 0 0,-1 0-545 0 0,-1-6 36 0 0,2 2-262 0 0,0 0 1 0 0,0 0-1 0 0,1 0 0 0 0,-1 0 1 0 0,1 0-1 0 0,1 0 0 0 0,-1-1 0 0 0,1 1 1 0 0,0 0-1 0 0,0 0 0 0 0,0 0 0 0 0,1 0 1 0 0,1-3 216 0 0,-1 3-193 0 0,0-1 1 0 0,1 0-1 0 0,0 1 0 0 0,0 0 1 0 0,1-1-1 0 0,-1 1 1 0 0,1 1-1 0 0,0-1 1 0 0,1 0-1 0 0,-1 1 0 0 0,2-1 193 0 0,-4 3-37 0 0,1 1-1 0 0,-1-1 0 0 0,1 1 0 0 0,0 0 0 0 0,0 0 1 0 0,-1 0-1 0 0,1 0 0 0 0,0 0 0 0 0,0 0 1 0 0,0 1-1 0 0,0 0 0 0 0,0-1 0 0 0,0 1 1 0 0,0 0-1 0 0,0 0 0 0 0,-1 1 0 0 0,1-1 0 0 0,0 1 1 0 0,0-1-1 0 0,0 1 0 0 0,2 1 38 0 0,38 14-245 0 0,-3-1 757 0 0,26 16 1206 0 0,27 6-1718 0 0,-73-29 339 0 0,0-2 0 0 0,1 0-1 0 0,0-1 1 0 0,0-2 0 0 0,0 0-1 0 0,1-1 1 0 0,7-1-339 0 0,-28-1 24 0 0,1 0 0 0 0,0 0 1 0 0,0 0-1 0 0,0 0 0 0 0,0 0 0 0 0,0 0 1 0 0,0-1-1 0 0,0 1 0 0 0,0-1 0 0 0,-1 0 1 0 0,1 1-1 0 0,0-1 0 0 0,0 0 0 0 0,-1 0 1 0 0,1 0-1 0 0,-1 0 0 0 0,1 0 0 0 0,-1-1 0 0 0,1 1 1 0 0,-1 0-1 0 0,1-1 0 0 0,-1 1 0 0 0,0-1 1 0 0,0 1-1 0 0,0-1 0 0 0,0 0 0 0 0,0 1 1 0 0,0-1-1 0 0,0 0 0 0 0,-1 0-24 0 0,1-2-118 0 0,0 1 0 0 0,-1-1 1 0 0,1 0-1 0 0,-1 1 0 0 0,0-1 0 0 0,0 0 0 0 0,0 1 1 0 0,-1-1-1 0 0,0 0 0 0 0,1 1 0 0 0,-1-1 0 0 0,0 1 1 0 0,0-1-1 0 0,-1 1 0 0 0,0-2 118 0 0,-2-5-235 0 0,-1 1-1 0 0,-1-1 1 0 0,1 1 0 0 0,-1 0 0 0 0,-1 1 0 0 0,0-1-1 0 0,-1 0 236 0 0,6 7 3 0 0,0 0 0 0 0,-1 0 0 0 0,1 0 0 0 0,-1 0-1 0 0,1 1 1 0 0,-1-1 0 0 0,1 1 0 0 0,-1 0 0 0 0,0 0 0 0 0,0 0-1 0 0,0 0 1 0 0,-1 0-3 0 0,1 0-15 0 0,1 1 0 0 0,0 0 0 0 0,0 0 0 0 0,-1 0 0 0 0,1 0 0 0 0,0 1 0 0 0,0-1 0 0 0,0 1 0 0 0,-1-1 0 0 0,1 1 0 0 0,0 0 0 0 0,0 0 0 0 0,0 0 0 0 0,0 0 0 0 0,0 0 0 0 0,0 0 0 0 0,0 1 0 0 0,0 0 15 0 0,0 0 0 0 0,0 0-1 0 0,0 0 0 0 0,0 0 1 0 0,0 1-1 0 0,0-1 0 0 0,1 1 1 0 0,-1-1-1 0 0,1 1 0 0 0,-1 0 1 0 0,1 0-1 0 0,0-1 1 0 0,0 1-1 0 0,1 0 0 0 0,-1 0 1 0 0,0 0-1 0 0,1 0 0 0 0,0 0 1 0 0,0 1 0 0 0,0 2 25 0 0,0 1 0 0 0,0-1 0 0 0,0 0-1 0 0,1 1 1 0 0,0-1 0 0 0,1 0 0 0 0,0 0 0 0 0,0 1-25 0 0,0-1 13 0 0,0-1 0 0 0,1-1-1 0 0,-1 1 1 0 0,1 0-1 0 0,1 0 1 0 0,-1-1 0 0 0,0 0-1 0 0,1 0 1 0 0,0 0 0 0 0,0 0-1 0 0,0 0 1 0 0,1-1-1 0 0,-1 0 1 0 0,1 0 0 0 0,0 0-1 0 0,0 0 1 0 0,0-1-1 0 0,1 1-12 0 0,8 2 54 0 0,0-1-1 0 0,0 0 1 0 0,1-1-1 0 0,-1 0 1 0 0,1-1-1 0 0,4 0-53 0 0,18 1 129 0 0,9 2-538 0 0,17-3 409 0 0,-27-2-184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152 101 17391 0 0,'-4'0'844'0'0,"-21"6"103"0"0,24-5-940 0 0,0-1-1 0 0,-1 1 0 0 0,1-1 0 0 0,0 1 1 0 0,0-1-1 0 0,0 1 0 0 0,0 0 1 0 0,0 0-1 0 0,0 0 0 0 0,0-1 0 0 0,0 1 1 0 0,0 0-1 0 0,0 0 0 0 0,0 0 1 0 0,0 0-1 0 0,1 0 0 0 0,-1 1 0 0 0,0-1-6 0 0,0 1 8 0 0,1-1 0 0 0,-1 1 0 0 0,0-1-1 0 0,0 0 1 0 0,0 1 0 0 0,0-1 0 0 0,0 0-1 0 0,0 0 1 0 0,0 0 0 0 0,0 0 0 0 0,0 0-1 0 0,-1 0 1 0 0,1 0 0 0 0,-1 0-8 0 0,1 0 17 0 0,0 0-1 0 0,0-1 1 0 0,0 1 0 0 0,-1 0 0 0 0,1 0 0 0 0,0 0-1 0 0,0 0 1 0 0,0 0 0 0 0,1 0 0 0 0,-1 1 0 0 0,0-1-1 0 0,0 0 1 0 0,0 0 0 0 0,1 1 0 0 0,-1-1 0 0 0,1 0-17 0 0,0 11 171 0 0,0-11-152 0 0,0 1 0 0 0,0-1 0 0 0,1 0 0 0 0,-1 0 0 0 0,0 0 0 0 0,-1 0 0 0 0,1 1 0 0 0,0-1 0 0 0,0 0 0 0 0,0 0-1 0 0,-1 0 1 0 0,1 1-19 0 0,-3 5 83 0 0,1-5-53 0 0,1 0 1 0 0,0 0-1 0 0,0 0 1 0 0,0 1-1 0 0,1-1 0 0 0,-1 0 1 0 0,0 0-1 0 0,1 1 1 0 0,0-1-1 0 0,-1 0 1 0 0,1 1-1 0 0,0-1 1 0 0,0 1-1 0 0,0-1 0 0 0,1 0 1 0 0,-1 1-1 0 0,1 1-30 0 0,9 22 285 0 0,-8-22-232 0 0,0-1 0 0 0,-1 0 1 0 0,1 1-1 0 0,-1-1 1 0 0,0 1-1 0 0,0-1 1 0 0,-1 1-1 0 0,1 0 0 0 0,-1-1 1 0 0,1 1-1 0 0,-1 3-53 0 0,0-3 53 0 0,0 1 0 0 0,0 0 0 0 0,1-1 0 0 0,0 1-1 0 0,0 0 1 0 0,0-1 0 0 0,1 1 0 0 0,-1-1 0 0 0,1 0-1 0 0,0 1 1 0 0,1 0-53 0 0,-1-1 40 0 0,0 0-1 0 0,0 0 1 0 0,0 0-1 0 0,-1 0 0 0 0,1 0 1 0 0,-1 0-1 0 0,0 0 1 0 0,0 1-1 0 0,-1-1 1 0 0,1 0-1 0 0,-1 1 1 0 0,0-1-1 0 0,0 0 1 0 0,-1 4-40 0 0,0-5 16 0 0,0 0 0 0 0,0 0 0 0 0,0 0 0 0 0,0 0 0 0 0,0 0 0 0 0,-1 0 0 0 0,1-1 0 0 0,-1 1 0 0 0,0-1 0 0 0,0 2-16 0 0,0 6 44 0 0,2-9-41 0 0,0-1 0 0 0,0 0 0 0 0,0 1 0 0 0,0-1 0 0 0,1 0 0 0 0,-1 1 0 0 0,0-1 0 0 0,0 0 0 0 0,-1 1-1 0 0,1-1 1 0 0,0 1 0 0 0,0-1 0 0 0,0 0 0 0 0,0 1 0 0 0,0-1 0 0 0,0 0 0 0 0,0 1 0 0 0,-1-1 0 0 0,1 0 0 0 0,0 1 0 0 0,0-1 0 0 0,0 0 0 0 0,-1 1-3 0 0,-8 1 35 0 0,5 1-6 0 0,6 0 47 0 0,-1-3 30 0 0,-1 0-6 0 0,10-4 100 0 0,-6 2-169 0 0,-3 2-13 0 0,1 0 1 0 0,-1-1 0 0 0,0 1-1 0 0,0-1 1 0 0,1 0-1 0 0,-1 1 1 0 0,0-1 0 0 0,0 0-1 0 0,0 0 1 0 0,0 0 0 0 0,0 1-1 0 0,0-1 1 0 0,0 0-1 0 0,0 0 1 0 0,-1-1 0 0 0,1 1-1 0 0,0 0 1 0 0,0 0-1 0 0,-1 0 1 0 0,1 0 0 0 0,-1-1-1 0 0,1 1-18 0 0,0-2-4 0 0,0 0-1 0 0,1 0 0 0 0,0 0 1 0 0,0 0-1 0 0,-1 0 1 0 0,2 1-1 0 0,-1-1 0 0 0,0 1 1 0 0,0-1-1 0 0,1 1 0 0 0,1-1 5 0 0,14-16-333 0 0,-15 16 327 0 0,0 0-1 0 0,0 0 0 0 0,0 0 1 0 0,0 0-1 0 0,0 0 0 0 0,1 1 1 0 0,0-1-1 0 0,-1 1 0 0 0,1 0 1 0 0,0 0-1 0 0,0 0 0 0 0,1 0 7 0 0,6-4 52 0 0,-10 5-51 0 0,0 0 0 0 0,0 0 0 0 0,0 1 0 0 0,0-1-1 0 0,0 1 1 0 0,1-1 0 0 0,-1 1 0 0 0,0-1 0 0 0,0 1-1 0 0,0-1 1 0 0,0 1 0 0 0,0 0 0 0 0,1 0-1 0 0,-1 0 1 0 0,1 0-1 0 0,9 0-126 0 0,1 0 0 0 0,-1 1 0 0 0,0 0 0 0 0,1 1 0 0 0,-1 1 126 0 0,-6-2-35 0 0,-1 0-1 0 0,1 1 1 0 0,-1 0-1 0 0,0 0 1 0 0,1 0-1 0 0,-1 0 1 0 0,0 1-1 0 0,0 0 1 0 0,-1-1-1 0 0,1 2 0 0 0,-1-1 1 0 0,1 0-1 0 0,1 3 36 0 0,14 12 75 0 0,-17-17-20 0 0,0 1 0 0 0,0 0 0 0 0,0 0 0 0 0,0-1 0 0 0,0 1 0 0 0,0 0-1 0 0,-1 1 1 0 0,1-1 0 0 0,-1 0 0 0 0,1 0 0 0 0,-1 1 0 0 0,0 0-55 0 0,4 8 212 0 0,-4-8-239 0 0,0 0 0 0 0,1 0 0 0 0,-1 0 0 0 0,0 0 0 0 0,0 0 0 0 0,-1 0 1 0 0,1 0-1 0 0,-1 0 0 0 0,1 0 0 0 0,-1 0 0 0 0,0 0 0 0 0,0 0 0 0 0,0 1 0 0 0,-1-1 0 0 0,1 0 0 0 0,-1 0 1 0 0,0 0-1 0 0,0 3 27 0 0,-2-1 60 0 0,0 0 1 0 0,0 0 0 0 0,0 0 0 0 0,0 0 0 0 0,-1 0-1 0 0,0 0 1 0 0,0-1 0 0 0,0 0 0 0 0,0 0 0 0 0,-1 0-1 0 0,0 0 1 0 0,0-1 0 0 0,0 0 0 0 0,0 0 0 0 0,-2 1-61 0 0,-13 5 161 0 0,0-1 1 0 0,0-1-1 0 0,-14 3-161 0 0,6-1 82 0 0,10-5-139 0 0,0 0-1 0 0,0-1 1 0 0,0-1-1 0 0,0-1 1 0 0,0 0-1 0 0,-1-2 1 0 0,1 0-1 0 0,-7-1 58 0 0,-5-8-1357 0 0,23 9 966 0 0,-7-1-307 0 0,14 2 622 0 0,0 0-1 0 0,-1 0 1 0 0,1-1-1 0 0,0 1 1 0 0,0 0-1 0 0,-1 0 0 0 0,1 0 1 0 0,0 0-1 0 0,0 0 1 0 0,-1-1-1 0 0,1 1 1 0 0,0 0-1 0 0,0 0 1 0 0,0 0-1 0 0,0-1 1 0 0,-1 1-1 0 0,1 0 1 0 0,0 0-1 0 0,0-1 1 0 0,0 1-1 0 0,0 0 1 0 0,0 0-1 0 0,0-1 1 0 0,0 1-1 0 0,0 0 1 0 0,-1 0-1 0 0,1-1 1 0 0,0 1-1 0 0,0 0 1 0 0,0 0-1 0 0,0-1 1 0 0,0 1-1 0 0,1 0 1 0 0,-1-1-1 0 0,0 1 1 0 0,0 0-1 0 0,0 0 1 0 0,0-1-1 0 0,0 1 0 0 0,0 0 1 0 0,0 0-1 0 0,0-1 77 0 0,1-7-6751 0 0</inkml:trace>
  <inkml:trace contextRef="#ctx0" brushRef="#br0" timeOffset="418.066">891 237 11056 0 0,'0'0'852'0'0,"-1"0"-560"0"0,-15 4 1123 0 0,0 1 0 0 0,1 1 1 0 0,0 1-1 0 0,-10 4-1415 0 0,0 5 1120 0 0,1 0 1 0 0,0 1 0 0 0,-10 11-1121 0 0,18-14 228 0 0,9-7-106 0 0,0 0-1 0 0,0 0 1 0 0,1 1-1 0 0,0 0 1 0 0,0 1-1 0 0,1-1 1 0 0,0 1-1 0 0,-3 6-121 0 0,8-13 44 0 0,-1 0 0 0 0,0 1 0 0 0,0-1-1 0 0,1 0 1 0 0,-1 0 0 0 0,1 1 0 0 0,0-1-1 0 0,0 0 1 0 0,0 1 0 0 0,0-1 0 0 0,0 0-1 0 0,0 1 1 0 0,1 1-44 0 0,-1-3 6 0 0,1 1-1 0 0,-1-1 1 0 0,0 0-1 0 0,1 0 0 0 0,-1 0 1 0 0,1 0-1 0 0,-1 0 1 0 0,1 0-1 0 0,-1 0 1 0 0,1 0-1 0 0,0 0 1 0 0,0 0-1 0 0,0 0 0 0 0,-1-1 1 0 0,1 1-1 0 0,0 0 1 0 0,0 0-1 0 0,0-1 1 0 0,0 1-1 0 0,0 0 1 0 0,0-1-1 0 0,0 1 0 0 0,0-1 1 0 0,0 0-1 0 0,1 1 1 0 0,-1-1-1 0 0,1 0-5 0 0,2 1 17 0 0,1-1 0 0 0,0 0 0 0 0,-1 0 0 0 0,1 0 0 0 0,-1-1 0 0 0,1 1-1 0 0,0-1 1 0 0,-1 0 0 0 0,0-1 0 0 0,1 1 0 0 0,-1-1 0 0 0,0 0 0 0 0,1 0-1 0 0,-1 0 1 0 0,0 0 0 0 0,-1-1 0 0 0,1 0 0 0 0,0 1 0 0 0,-1-1 0 0 0,1-1 0 0 0,-1 1-1 0 0,0 0 1 0 0,1-3-17 0 0,2-2 0 0 0,-1 0 0 0 0,0 0 0 0 0,0-1 0 0 0,-1 0 0 0 0,0 0 0 0 0,1-7 0 0 0,-2 8 0 0 0,-1 1 0 0 0,1 0 0 0 0,1 0 0 0 0,-1 0 0 0 0,1 0 0 0 0,0 0 0 0 0,1 1 0 0 0,4-6 0 0 0,-2 7 0 0 0,-1 7 0 0 0,-3 1 0 0 0,-1 0 0 0 0,1 1 0 0 0,-1-1 0 0 0,1 1 0 0 0,-1 0 0 0 0,0-1 0 0 0,-1 1 0 0 0,1 0 0 0 0,-1 0 0 0 0,1 0 0 0 0,-1 0 0 0 0,-1 1 0 0 0,1-1 0 0 0,0 1 0 0 0,7 25 0 0 0,8 25 0 0 0,-6-34 0 0 0,0-1 0 0 0,10 14 0 0 0,-19-33-16 0 0,0-1 0 0 0,-1 1 0 0 0,1 0 0 0 0,0 0 0 0 0,0 0 0 0 0,0-1 0 0 0,0 1-1 0 0,0 0 1 0 0,0-1 0 0 0,0 1 0 0 0,1-1 0 0 0,-1 1 0 0 0,0-1 0 0 0,0 0 0 0 0,0 0 0 0 0,0 1 0 0 0,1-1-1 0 0,-1 0 1 0 0,0 0 0 0 0,0 0 0 0 0,0 0 0 0 0,1 0 0 0 0,-1 0 0 0 0,0-1 0 0 0,0 1 0 0 0,1 0 16 0 0,0-1-246 0 0,-1 0-199 0 0,28-26-4175 0 0,-19 14 2894 0 0</inkml:trace>
  <inkml:trace contextRef="#ctx0" brushRef="#br0" timeOffset="706.299">1144 206 15664 0 0,'0'0'356'0'0,"0"0"49"0"0,-9 11 539 0 0,8-10-928 0 0,0 0 0 0 0,0 1-1 0 0,0-1 1 0 0,0 0 0 0 0,0 1 0 0 0,0-1 0 0 0,0 1 0 0 0,0-1 0 0 0,1 1-1 0 0,-1-1 1 0 0,0 2-16 0 0,0 1 167 0 0,0-2-103 0 0,1 0 0 0 0,-1 0 1 0 0,1 1-1 0 0,0-1 0 0 0,0 0 0 0 0,0 0 0 0 0,0 0 0 0 0,0 0 0 0 0,0 0 1 0 0,0 0-1 0 0,1 0 0 0 0,-1 1 0 0 0,1-1 0 0 0,0 0 0 0 0,-1 0 0 0 0,1 0 1 0 0,0-1-1 0 0,1 2-64 0 0,3 7 13 0 0,0-1 0 0 0,0-1-1 0 0,3 3-12 0 0,1 0 14 0 0,1 0-1 0 0,0-1 0 0 0,5 3-13 0 0,-4-2 22 0 0,0 0-1 0 0,6 8-21 0 0,12 13 199 0 0,-18-20 188 0 0,-1 0 0 0 0,8 12-387 0 0,-17-23 56 0 0,-1 0-1 0 0,1 0 0 0 0,-1 0 1 0 0,1 0-1 0 0,-1 0 0 0 0,0 0 0 0 0,1 0 1 0 0,-1 0-1 0 0,0 0 0 0 0,0 0 0 0 0,0 0 1 0 0,0 0-1 0 0,1 1 0 0 0,-2-1 1 0 0,1 0-1 0 0,0 0 0 0 0,0 0 0 0 0,0 0 1 0 0,0 0-1 0 0,-1 0 0 0 0,1 0 1 0 0,0 0-1 0 0,-1 0 0 0 0,1 0 0 0 0,-1 0 1 0 0,0 0-1 0 0,0 1-55 0 0,0 0 102 0 0,0-1-1 0 0,-1 1 1 0 0,1-1-1 0 0,-1 0 1 0 0,1 1-1 0 0,-1-1 1 0 0,0 0-1 0 0,1 0 1 0 0,-1 0 0 0 0,0 0-1 0 0,0 0 1 0 0,0 0-1 0 0,0-1 1 0 0,0 1-1 0 0,0-1-101 0 0,-125 31 544 0 0,15-9-3698 0 0,102-21-1141 0 0,10-1 2089 0 0</inkml:trace>
  <inkml:trace contextRef="#ctx0" brushRef="#br0" timeOffset="1070.382">1407 483 13760 0 0,'9'0'674'0'0,"23"0"386"0"0,0-1-1 0 0,11-4-1059 0 0,-30 3 581 0 0,-1 0-1 0 0,0-1 0 0 0,1-1 1 0 0,-1 0-1 0 0,-1 0 0 0 0,1-1 0 0 0,4-3-580 0 0,-1 0 584 0 0,-5 3-540 0 0,-1-1 0 0 0,1 0 0 0 0,-1 0 0 0 0,0-1 0 0 0,-1 0 0 0 0,1-1-44 0 0,8-7 61 0 0,-13 11-89 0 0,1 1 0 0 0,-1-1 0 0 0,0 0 0 0 0,0 0 0 0 0,1-4 28 0 0,-4 7 56 0 0,0-1 1 0 0,0 0-1 0 0,0 1 1 0 0,0-1-1 0 0,-1 0 1 0 0,1 0 0 0 0,-1 0-1 0 0,1 0 1 0 0,-1 1-1 0 0,0-1 1 0 0,1 0-1 0 0,-1 0 1 0 0,0 0 0 0 0,0 0-1 0 0,-1 0 1 0 0,1 0-1 0 0,0 0 1 0 0,-1-1-57 0 0,0 1 46 0 0,1 1 0 0 0,-1 0 0 0 0,0-1 0 0 0,0 1 0 0 0,1 0 0 0 0,-1 0 0 0 0,0 0 0 0 0,0 0 0 0 0,0 0 0 0 0,0 0 0 0 0,-1 0 0 0 0,1 0 0 0 0,0 0 0 0 0,0 0 0 0 0,-1 1 0 0 0,1-1 0 0 0,0 1 0 0 0,-1-1 0 0 0,1 1 0 0 0,0-1 0 0 0,-1 1 0 0 0,1 0 0 0 0,-1-1 0 0 0,1 1 0 0 0,-1 0 0 0 0,0 0-46 0 0,-5 0-64 0 0,0-1 0 0 0,0 1 0 0 0,0 1 0 0 0,1-1 0 0 0,-3 2 64 0 0,-51 11-200 0 0,54-11 252 0 0,0 1-1 0 0,0-1 1 0 0,1 1-1 0 0,-1 0 1 0 0,1 0 0 0 0,0 1-1 0 0,0 0 1 0 0,-2 1-52 0 0,-5 5 20 0 0,6-4-20 0 0,0 0 0 0 0,0 0 0 0 0,1 1 0 0 0,0-1 0 0 0,1 1 0 0 0,-1 1 0 0 0,1-1 0 0 0,1 0 0 0 0,-1 1 0 0 0,2-3 0 0 0,1-1 0 0 0,-1-1 0 0 0,2 1 0 0 0,-1-1 0 0 0,0 1 0 0 0,1-1 0 0 0,-1 1 0 0 0,1-1 0 0 0,0 3 0 0 0,-1 12 0 0 0,1-15 2 0 0,0-1-1 0 0,0 0 0 0 0,1 0 0 0 0,-1 0 1 0 0,0 1-1 0 0,1-1 0 0 0,0 0 1 0 0,-1 0-1 0 0,1 0 0 0 0,0 0 1 0 0,0 0-1 0 0,0 0 0 0 0,0 0 0 0 0,0 0 1 0 0,1-1-1 0 0,-1 1 0 0 0,0 0 1 0 0,1-1-1 0 0,0 1 0 0 0,-1-1 1 0 0,1 1-1 0 0,0-1 0 0 0,0 0 0 0 0,-1 0 1 0 0,1 0-1 0 0,0 0 0 0 0,2 1-1 0 0,2 1-48 0 0,0-1 0 0 0,0 1-1 0 0,0-1 1 0 0,0 0 0 0 0,0-1-1 0 0,1 0 1 0 0,-1 0 0 0 0,0 0-1 0 0,4 0 49 0 0,6-1-418 0 0,3 0-672 0 0,-1 0 0 0 0,1-2 0 0 0,14-2 1090 0 0,-2-2-2424 0 0</inkml:trace>
  <inkml:trace contextRef="#ctx0" brushRef="#br0" timeOffset="1470.303">2190 253 13824 0 0,'5'-1'59'0'0,"4"0"788"0"0,-14 1-283 0 0,-6 1-532 0 0,9 1-1 0 0,0 0 37 0 0,-29 11 1392 0 0,-1-1-234 0 0,-12 12-458 0 0,21-13-277 0 0,1 2 0 0 0,-1 1 1 0 0,1 2-492 0 0,16-12 155 0 0,-6 5-18 0 0,0 0 1 0 0,0 1 0 0 0,1 0-1 0 0,0 1 1 0 0,1 0 0 0 0,0 1-1 0 0,0 1-137 0 0,-2 4 0 0 0,8-11 0 0 0,0 0 0 0 0,-1 1 0 0 0,2-1 0 0 0,-1 1 0 0 0,1 0 0 0 0,2-4 0 0 0,0-1 0 0 0,1 1 0 0 0,-1-1 0 0 0,1 1 0 0 0,-1 0 0 0 0,1-1 0 0 0,0 1 0 0 0,0 0 0 0 0,0-1 0 0 0,0 1 0 0 0,1 0 0 0 0,-1-1 0 0 0,1 1 0 0 0,-1-1 0 0 0,1 1 0 0 0,1 1 0 0 0,-1-2 0 0 0,0-1 0 0 0,0 1 0 0 0,0 0 0 0 0,1-1 0 0 0,-1 1 0 0 0,0-1 0 0 0,1 0 0 0 0,-1 1 0 0 0,1-1 0 0 0,0 0 0 0 0,-1 0 0 0 0,1 0 0 0 0,0 0 0 0 0,0 0 0 0 0,0-1 0 0 0,0 1 0 0 0,-1 0 0 0 0,1-1 0 0 0,0 1 0 0 0,0-1 0 0 0,0 0 0 0 0,0 0 0 0 0,0 0 0 0 0,2 0 0 0 0,6 0 0 0 0,-1 0 0 0 0,1-1 0 0 0,0 0 0 0 0,4-1 0 0 0,-7-1 0 0 0,1 0 0 0 0,-1-1 0 0 0,0 1 0 0 0,0-1 0 0 0,0-1 0 0 0,0 0 0 0 0,-1 0 0 0 0,1 0 0 0 0,0-2 0 0 0,0 1 0 0 0,-5 4 0 0 0,0 1 0 0 0,-1-1 0 0 0,1 0 0 0 0,0 0 0 0 0,-1 0 0 0 0,0 0 0 0 0,1-1 0 0 0,-1 1 0 0 0,0 0 0 0 0,0-1 0 0 0,-1 1 0 0 0,1 0 0 0 0,10-21 0 0 0,-5 15-1 0 0,-1 2-15 0 0,0 0 0 0 0,-1 0 0 0 0,0 0 0 0 0,0-1 0 0 0,-1 0 0 0 0,1 0 0 0 0,-1 0 0 0 0,-1 0 0 0 0,1-1 16 0 0,1-5-129 0 0,1-1-1 0 0,0 1 1 0 0,7-11 129 0 0,-6 11-160 0 0,1 0 1 0 0,-2-1-1 0 0,3-10 160 0 0,-3 5-179 0 0,8-30-1551 0 0,6-43 1730 0 0,-17 75-78 0 0,-1 0 1 0 0,0 0-1 0 0,-2-12 78 0 0,-4 9 941 0 0,5 20-934 0 0,0 0 0 0 0,0-1 0 0 0,0 1-1 0 0,0 0 1 0 0,0 0 0 0 0,-1-1 0 0 0,1 1 0 0 0,0 0-1 0 0,0-1 1 0 0,0 1 0 0 0,0 0 0 0 0,-1 0 0 0 0,1-1-1 0 0,0 1 1 0 0,0 0 0 0 0,-1 0 0 0 0,1 0 0 0 0,0-1 0 0 0,0 1-1 0 0,-1 0 1 0 0,1 0 0 0 0,0 0 0 0 0,-1 0 0 0 0,1-1-1 0 0,0 1 1 0 0,-1 0 0 0 0,1 0 0 0 0,0 0 0 0 0,-1 0-1 0 0,1 0 1 0 0,0 0 0 0 0,-1 0 0 0 0,1 0 0 0 0,0 0 0 0 0,-1 0-1 0 0,1 0 1 0 0,0 0 0 0 0,-1 0 0 0 0,1 0 0 0 0,0 1-1 0 0,-1-1-6 0 0,-9 5 275 0 0,9-5-221 0 0,1 1-21 0 0,-1-1 1 0 0,1 1-1 0 0,-1-1 0 0 0,1 1 0 0 0,-1-1 1 0 0,1 1-1 0 0,0-1 0 0 0,-1 1 0 0 0,1-1 1 0 0,0 1-1 0 0,-1-1 0 0 0,1 1 1 0 0,0 0-1 0 0,0-1 0 0 0,0 1 0 0 0,-1-1 1 0 0,1 1-1 0 0,0 0 0 0 0,0-1 0 0 0,0 1 1 0 0,0 0-1 0 0,0-1 0 0 0,0 1-33 0 0,3 18 636 0 0,0-1-448 0 0,-4 8-184 0 0,2 1-1 0 0,1-1 0 0 0,1 0 0 0 0,1 0 0 0 0,8 25-3 0 0,-9-39 0 0 0,0 1 0 0 0,-1 0 0 0 0,0 8 0 0 0,3 17 0 0 0,-2-22-25 0 0,0 1 0 0 0,-1 0-1 0 0,-1-1 1 0 0,-1 18 25 0 0,0-31-22 0 0,0 1 0 0 0,1-1-1 0 0,-1 0 1 0 0,1 1 0 0 0,0-1 0 0 0,-1 1-1 0 0,2-1 1 0 0,-1 0 0 0 0,0 0 0 0 0,1 0 0 0 0,-1 1-1 0 0,1-1 1 0 0,1 1 22 0 0,0 1-30 0 0,0 1-1 0 0,0-1 1 0 0,0 1-1 0 0,0 3 31 0 0,-2-6 6 0 0,1 1-1 0 0,0-1 0 0 0,-1 0 0 0 0,1 0 0 0 0,0 0 0 0 0,1 0 1 0 0,-1 0-1 0 0,0 0 0 0 0,1-1 0 0 0,0 1 0 0 0,-1-1 1 0 0,1 0-1 0 0,0 0 0 0 0,3 2-5 0 0,1 0-335 0 0,-1-1 0 0 0,1 1 0 0 0,-1-1 0 0 0,1-1 0 0 0,0 1 0 0 0,0-1 0 0 0,3 0 335 0 0,14 2-6759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23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118 328 11976 0 0,'-2'-1'546'0'0,"-7"-2"-159"0"0,0 1 0 0 0,0 1 0 0 0,0-1 0 0 0,0 1 0 0 0,0 1 0 0 0,0 0 1 0 0,-1 0-388 0 0,8 0 277 0 0,0 1 1 0 0,0-1 0 0 0,1 1 0 0 0,-1 0-1 0 0,0-1 1 0 0,0 1 0 0 0,1 0 0 0 0,-2 1-278 0 0,1-1 245 0 0,1 0-1 0 0,-1 0 1 0 0,1-1 0 0 0,0 1 0 0 0,-1 0-1 0 0,1-1 1 0 0,-1 1 0 0 0,1-1 0 0 0,-1 1-1 0 0,0-1 1 0 0,-1 0-245 0 0,0 19 725 0 0,2-17-701 0 0,1-1 0 0 0,0 1-1 0 0,-1-1 1 0 0,1 1 0 0 0,0-1-1 0 0,0 1 1 0 0,0 0 0 0 0,0-1 0 0 0,0 1-1 0 0,0-1 1 0 0,1 1 0 0 0,-1-1-1 0 0,0 1 1 0 0,1-1 0 0 0,-1 1-1 0 0,1-1 1 0 0,0 1 0 0 0,-1-1-1 0 0,1 0 1 0 0,0 1 0 0 0,0-1-1 0 0,0 0 1 0 0,0 0 0 0 0,0 0-1 0 0,0 0 1 0 0,0 0 0 0 0,1 0 0 0 0,-1 0-1 0 0,0 0 1 0 0,0 0 0 0 0,1 0-1 0 0,0 0-23 0 0,4 3-2 0 0,1-1-1 0 0,-1 0 1 0 0,1 0-1 0 0,0-1 1 0 0,0 1-1 0 0,4-1 3 0 0,-3 0 40 0 0,1-1-1 0 0,-1 0 1 0 0,1-1-1 0 0,0 0 1 0 0,-1 0-1 0 0,4-1-39 0 0,53-9 315 0 0,-44 6-346 0 0,-1 0 75 0 0,0 0-1 0 0,-1-2 1 0 0,0 0 0 0 0,0-1-1 0 0,-1-1 1 0 0,5-4-44 0 0,-20 10 37 0 0,0 1 1 0 0,0-1-1 0 0,0-1 0 0 0,0 1 1 0 0,0 0-1 0 0,-1-1 1 0 0,1 1-1 0 0,-1-1 1 0 0,0 0-1 0 0,0 1 0 0 0,0-1 1 0 0,0 0-1 0 0,0-1 1 0 0,-1 1-1 0 0,1 0 1 0 0,-1 0-1 0 0,0-1 0 0 0,0 1 1 0 0,0-1-1 0 0,0-1-37 0 0,-1 2-13 0 0,0 0-1 0 0,0 1 0 0 0,0-1 0 0 0,0 0 1 0 0,-1 0-1 0 0,1 0 0 0 0,-1 0 0 0 0,0 0 1 0 0,0 1-1 0 0,0-1 0 0 0,0 0 0 0 0,0 1 1 0 0,0-1-1 0 0,-1 1 0 0 0,1-1 0 0 0,-1 1 1 0 0,0 0-1 0 0,0-1 0 0 0,0 1 0 0 0,0 0 1 0 0,0 0-1 0 0,0 1 0 0 0,0-1 0 0 0,-3-1 14 0 0,-3-1 10 0 0,1 0 0 0 0,-1 0-1 0 0,1 1 1 0 0,-1 0 0 0 0,0 0-1 0 0,-1 1 1 0 0,1 0-1 0 0,0 1 1 0 0,0 0 0 0 0,-1 0-1 0 0,1 1 1 0 0,-1 0 0 0 0,1 0-1 0 0,0 1 1 0 0,-1 0 0 0 0,1 0-1 0 0,-3 2-9 0 0,7-2-30 0 0,1 0-1 0 0,-1 0 0 0 0,1 1 1 0 0,-1-1-1 0 0,1 1 0 0 0,0 0 1 0 0,0 0-1 0 0,-1 1 31 0 0,4-3-216 0 0,0 0 329 0 0,6 14 641 0 0,-5-12-828 0 0,1 1 0 0 0,0-1 1 0 0,0 0-1 0 0,0 0 1 0 0,0 0-1 0 0,0 0 1 0 0,1 0-1 0 0,-1-1 1 0 0,1 1-1 0 0,-1-1 0 0 0,1 1 1 0 0,-1-1-1 0 0,1 0 1 0 0,0 0-1 0 0,-1 0 1 0 0,1 0-1 0 0,2 0 74 0 0,8 1-180 0 0,0 0 0 0 0,-1-1-1 0 0,8 0 181 0 0,-12-1-16 0 0,28 1 118 0 0,1-2 0 0 0,-1-2 0 0 0,0-1 0 0 0,0-2 0 0 0,0-1 0 0 0,1-3-102 0 0,-17 4-88 0 0,0-1 0 0 0,0-1 0 0 0,16-10 88 0 0,20-16-382 0 0,-45 27 389 0 0,-1 0 0 0 0,0-1 0 0 0,8-8-7 0 0,-4 3 109 0 0,-10 8-67 0 0,-1 0 0 0 0,0 0 0 0 0,0 0 0 0 0,0 0 0 0 0,-1-1 0 0 0,1 1 1 0 0,-1-1-1 0 0,0 0 0 0 0,-1 1 0 0 0,1-5-42 0 0,-2 8-20 0 0,0 0-1 0 0,0 1 1 0 0,0-1-1 0 0,0 0 1 0 0,0 1 0 0 0,0-1-1 0 0,0 0 1 0 0,-1 0 0 0 0,1 1-1 0 0,-1-1 1 0 0,1 0 0 0 0,-1 1-1 0 0,0-1 1 0 0,0 1-1 0 0,0-1 1 0 0,1 1 0 0 0,-1-1-1 0 0,-1 1 1 0 0,1 0 0 0 0,0 0-1 0 0,0-1 1 0 0,0 1-1 0 0,-1 0 1 0 0,1 0 0 0 0,-1 0-1 0 0,1 0 21 0 0,-3-2-2 0 0,1 1 0 0 0,-1 0-1 0 0,0 0 1 0 0,0 0 0 0 0,0 0-1 0 0,0 1 1 0 0,0-1 0 0 0,0 1-1 0 0,-4-1 3 0 0,5 2 5 0 0,1 1-1 0 0,0-1 1 0 0,-1 0-1 0 0,1 0 1 0 0,-1 1-1 0 0,1 0 1 0 0,-1-1-1 0 0,1 1 1 0 0,0 0-1 0 0,0 0 0 0 0,-1 0 1 0 0,1 0-1 0 0,0 1 1 0 0,0-1-1 0 0,0 1 1 0 0,0-1-1 0 0,0 1 1 0 0,0 0-1 0 0,-1 1-4 0 0,-5 6 128 0 0,1 0 0 0 0,0 1 1 0 0,-4 6-129 0 0,9-12 56 0 0,-5 7 168 0 0,1 0 0 0 0,0 1 0 0 0,1 0 0 0 0,1 0 0 0 0,-3 7-224 0 0,-12 64-148 0 0,15-65-95 0 0,-3 28 137 0 0,2 0 1 0 0,1 24 105 0 0,4-68 0 0 0,-2 35 71 0 0,2 0 0 0 0,2-1-1 0 0,3 17-70 0 0,1 10 152 0 0,-4-41-67 0 0,0 0 1 0 0,1-1-1 0 0,3 9-85 0 0,-1-4 83 0 0,-5-21-65 0 0,1-1 0 0 0,-1 1 1 0 0,1 0-1 0 0,0-1 0 0 0,1 0 0 0 0,-1 1 1 0 0,1-1-1 0 0,0 0 0 0 0,0 1 1 0 0,2 2-19 0 0,-3-5-108 0 0,-1-2 0 0 0,0 0-187 0 0,0 0-828 0 0,0-3-365 0 0,0-12-72 0 0,0-3-8 0 0</inkml:trace>
  <inkml:trace contextRef="#ctx0" brushRef="#br0" timeOffset="293.482">440 387 15664 0 0,'0'0'356'0'0,"0"0"49"0"0,16 6 553 0 0,45 7-960 0 0,-37-7 886 0 0,21 2-884 0 0,78 5 1618 0 0,82-2-1618 0 0,-177-12-289 0 0,23-4 289 0 0,-32 2-1023 0 0,17 0-5636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38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12960 0 0,'0'0'594'0'0,"0"0"-16"0"0,0 0-308 0 0,0 0 89 0 0,0 0 80 0 0,0 0 10 0 0,3 17 957 0 0,-1-3-731 0 0,-1 7 153 0 0,-1-17-783 0 0,0-1 0 0 0,0 0 0 0 0,0 0 0 0 0,1 1 0 0 0,-1-1 0 0 0,1 0 0 0 0,0 0 0 0 0,0 0 0 0 0,0 0 0 0 0,0 0 0 0 0,0 0 0 0 0,1 0 0 0 0,0 0 0 0 0,-1 0 0 0 0,1-1 0 0 0,0 1 0 0 0,0 0 0 0 0,2 1-45 0 0,0 0 2 0 0,0 0-1 0 0,1 1 1 0 0,-1-1 0 0 0,1-1-1 0 0,0 1 1 0 0,0-1 0 0 0,0 0 0 0 0,0 0-1 0 0,6 2-1 0 0,-2-2 168 0 0,-1-1 0 0 0,1 0 0 0 0,0-1 0 0 0,1 0 0 0 0,6 1-168 0 0,-13-3 59 0 0,0 1 0 0 0,0-1-1 0 0,0 1 1 0 0,0-1 0 0 0,0 0-1 0 0,0 0 1 0 0,-1 0 0 0 0,1 0 0 0 0,0-1-1 0 0,-1 1 1 0 0,1-1-59 0 0,30-22 495 0 0,-15 10-584 0 0,-13 9-27 0 0,0 0 0 0 0,0-1 0 0 0,0 0 0 0 0,-1 0 0 0 0,0 0 0 0 0,0-1 0 0 0,0 1-1 0 0,-1-1 1 0 0,0 0 0 0 0,0 0 0 0 0,-1 0 0 0 0,1-3 116 0 0,-3 14-36 0 0,0 1-1 0 0,1 0 1 0 0,0-1 0 0 0,0 1-1 0 0,0-1 1 0 0,0 1 0 0 0,1-1-1 0 0,0 1 1 0 0,0 0 36 0 0,6 13-14 0 0,1 0 0 0 0,1 1 14 0 0,-8-16 33 0 0,0-1-1 0 0,0 1 1 0 0,1-1-1 0 0,-1 1 1 0 0,1-1-1 0 0,-1 0 0 0 0,1 0 1 0 0,0 0-1 0 0,0 0 1 0 0,0-1-1 0 0,0 1 1 0 0,1-1-33 0 0,5 3 431 0 0,0-1 0 0 0,-1 0 0 0 0,9 2-431 0 0,-13-5 46 0 0,0 1 0 0 0,-1-1 0 0 0,1 0 0 0 0,0 0 0 0 0,-1 0 0 0 0,1 0 0 0 0,0 0 0 0 0,-1-1 0 0 0,1 0 0 0 0,0 0-46 0 0,-2 1 13 0 0,0-1 0 0 0,0 1 0 0 0,-1-1 0 0 0,1 0 0 0 0,0 0 0 0 0,-1 0-1 0 0,1 0 1 0 0,-1 0 0 0 0,1 0 0 0 0,-1 0 0 0 0,1-1 0 0 0,-1 1-1 0 0,0 0 1 0 0,1-1 0 0 0,-1 1 0 0 0,0-1 0 0 0,0 1 0 0 0,0-1-1 0 0,-1 0 1 0 0,2-1-13 0 0,1-4 6 0 0,-1-1-1 0 0,0 0 0 0 0,0 0 1 0 0,-1 0-1 0 0,0 0 0 0 0,0 0 1 0 0,-1 0-1 0 0,0 0 0 0 0,0 0 1 0 0,-1 0-1 0 0,0-1 0 0 0,-2-5-5 0 0,-8-27-847 0 0,7 31 309 0 0,2-1 0 0 0,-1 1 1 0 0,1 0-1 0 0,0-1 0 0 0,1-10 538 0 0,-2 0-5558 0 0,2 12-3 0 0</inkml:trace>
  <inkml:trace contextRef="#ctx0" brushRef="#br0" timeOffset="329.973">715 129 3224 0 0,'-1'1'144'0'0,"1"-1"0"0"0,-1 1 0 0 0,0 0 0 0 0,0-1 0 0 0,0 1 0 0 0,1 0 0 0 0,-1 0 0 0 0,0 0 0 0 0,1-1 1 0 0,-1 1-1 0 0,1 0 0 0 0,-1 0 0 0 0,1 0 0 0 0,-1 0 0 0 0,1 0 0 0 0,-1 0 0 0 0,1 0 0 0 0,0 0 0 0 0,0 1 0 0 0,0-1 0 0 0,0 0 0 0 0,0 0 0 0 0,0 0 0 0 0,0 0 0 0 0,0 0 1 0 0,0 0-1 0 0,0 1-144 0 0,1 4 1659 0 0,-10 83 13175 0 0,3 60-14834 0 0,6-146-2 0 0,-1-3 3 0 0,1 1 0 0 0,0-1 0 0 0,0 1 0 0 0,0-1 0 0 0,0 1 0 0 0,0-1 0 0 0,0 1-1 0 0,0-1 1 0 0,1 1 0 0 0,-1-1 0 0 0,0 1 0 0 0,0-1 0 0 0,0 1 0 0 0,0-1 0 0 0,1 1 0 0 0,-1-1 0 0 0,0 1 0 0 0,0-1 0 0 0,1 1 0 0 0,-1-1 0 0 0,0 0 0 0 0,1 1-1 0 0,0 0 105 0 0,-1-1 69 0 0,0 0 18 0 0,0 0-70 0 0,0 0-318 0 0,0 0-144 0 0,0 0-1014 0 0,0 0-4132 0 0,0 0-1765 0 0</inkml:trace>
  <inkml:trace contextRef="#ctx0" brushRef="#br0" timeOffset="618.327">740 26 5984 0 0,'0'-1'410'0'0,"1"0"-1"0"0,0 0 1 0 0,0 0 0 0 0,-1 0-1 0 0,1-1 1 0 0,-1 1 0 0 0,1 0-1 0 0,-1 0 1 0 0,1-1 0 0 0,-1 1-1 0 0,1-1-409 0 0,-2 1 191 0 0,1 1 1 0 0,0 0-1 0 0,0-1 0 0 0,0 1 0 0 0,0 0 0 0 0,0-1 0 0 0,0 1 0 0 0,0 0 0 0 0,0-1 0 0 0,0 1 1 0 0,0 0-1 0 0,1-1 0 0 0,-1 1 0 0 0,0 0 0 0 0,0-1 0 0 0,0 1 0 0 0,0 0 0 0 0,0-1 0 0 0,1 1 0 0 0,-1 0 1 0 0,0-1-1 0 0,0 1 0 0 0,0 0 0 0 0,1 0 0 0 0,-1-1 0 0 0,0 1 0 0 0,0 0 0 0 0,1 0 0 0 0,-1 0 1 0 0,0-1-1 0 0,1 1 0 0 0,-1 0 0 0 0,0 0 0 0 0,0 0 0 0 0,1 0 0 0 0,-1 0-191 0 0,7 0 686 0 0,-2 1-5060 0 0,-4-1-1484 0 0</inkml:trace>
  <inkml:trace contextRef="#ctx0" brushRef="#br0" timeOffset="619.327">1056 2 11976 0 0,'-4'5'576'0'0,"2"2"-471"0"0,0 0-1 0 0,1-1 1 0 0,0 1 0 0 0,0 0 0 0 0,0 0 0 0 0,1 0 0 0 0,0 2-105 0 0,-1 6 2 0 0,0 2 629 0 0,1 0 1 0 0,0 0 0 0 0,1 0 0 0 0,1 0-1 0 0,1 0 1 0 0,1 1-632 0 0,11 65 2313 0 0,-7-38-841 0 0,3 35-1472 0 0,-11-79 57 0 0,2 13 31 0 0,-1 1 0 0 0,-1-1-1 0 0,0 13-87 0 0,0-26-25 0 0,-1 0-1 0 0,1 0 0 0 0,0 0 0 0 0,0 0 0 0 0,-1 0 0 0 0,1 0 1 0 0,0 0-1 0 0,-1 0 0 0 0,1 0 0 0 0,-1 0 0 0 0,0 0 0 0 0,1 0 0 0 0,-1 0 1 0 0,1 0-1 0 0,-1 0 0 0 0,0-1 0 0 0,0 1 0 0 0,0 0 0 0 0,0 0 1 0 0,1-1-1 0 0,-1 1 0 0 0,0-1 0 0 0,0 1 0 0 0,0-1 26 0 0,-1 1-272 0 0,1-1 0 0 0,0 1-1 0 0,-1-1 1 0 0,1 0 0 0 0,0 0 0 0 0,-1 0-1 0 0,1 0 1 0 0,-1 0 0 0 0,1 0-1 0 0,0 0 1 0 0,-1 0 0 0 0,1 0-1 0 0,-1-1 273 0 0,-13-3-6327 0 0</inkml:trace>
  <inkml:trace contextRef="#ctx0" brushRef="#br0" timeOffset="833.307">890 243 10136 0 0,'0'-2'1219'0'0,"6"2"-179"0"0,15 2 628 0 0,-9 0-697 0 0,183 16 2909 0 0,-160-15-3588 0 0,-19-1-225 0 0,1-1 0 0 0,0-1 0 0 0,10-1-67 0 0,-4 0-92 0 0,8-2-8 0 0,-10-1-5038 0 0,-9 1-907 0 0</inkml:trace>
  <inkml:trace contextRef="#ctx0" brushRef="#br0" timeOffset="1203.407">1398 26 13824 0 0,'0'0'314'0'0,"0"0"46"0"0,-1 2 22 0 0,-1 6-273 0 0,0 0 1 0 0,0 1 0 0 0,0-1-1 0 0,1 5-109 0 0,-2 4 18 0 0,2 5 328 0 0,0-1 0 0 0,1 0 1 0 0,1 1-1 0 0,1-1 1 0 0,1 1-1 0 0,1-1 1 0 0,1 0-347 0 0,-1-6 705 0 0,0-1 1 0 0,1-1 0 0 0,1 1-1 0 0,1 1-705 0 0,5 11 1296 0 0,-12-25-1256 0 0,0-1-1 0 0,1 1 0 0 0,-1 0 1 0 0,0-1-1 0 0,1 1 1 0 0,-1-1-1 0 0,1 1 0 0 0,-1-1 1 0 0,1 1-1 0 0,-1-1 0 0 0,1 1 1 0 0,-1-1-1 0 0,1 1 1 0 0,-1-1-1 0 0,1 1 0 0 0,-1-1 1 0 0,1 0-1 0 0,0 0 0 0 0,-1 1 1 0 0,1-1-1 0 0,0 0 0 0 0,-1 0 1 0 0,1 0-1 0 0,0 1 1 0 0,-1-1-1 0 0,1 0 0 0 0,0 0 1 0 0,0 0-1 0 0,-1 0 0 0 0,1 0 1 0 0,0-1-1 0 0,-1 1 0 0 0,1 0 1 0 0,0 0-1 0 0,-1 0 1 0 0,1-1-1 0 0,0 1 0 0 0,-1 0 1 0 0,1 0-1 0 0,-1-1 0 0 0,1 1 1 0 0,0-1-1 0 0,-1 1 1 0 0,1-1-1 0 0,-1 1-39 0 0,5-3-60 0 0,-1-1 0 0 0,1 1 0 0 0,-1-1 0 0 0,0 0 0 0 0,1-1 60 0 0,2-4 17 0 0,0 0-1 0 0,0-1 0 0 0,-1 1-16 0 0,-2 1-210 0 0,1 1-1 0 0,0 0 0 0 0,0 0 0 0 0,1 1 0 0 0,0 0 0 0 0,0-1 211 0 0,2 1-350 0 0,-1 0 261 0 0,1-1 0 0 0,-1 2 0 0 0,5-3 89 0 0,-10 7-102 0 0,1-1 0 0 0,-1 1 0 0 0,1 0-1 0 0,0 0 1 0 0,-1 0 0 0 0,1 0 0 0 0,0 1 0 0 0,0-1-1 0 0,-1 1 1 0 0,1 0 0 0 0,0 0 0 0 0,0-1 0 0 0,0 2-1 0 0,-1-1 103 0 0,1 0 39 0 0,-1 1-1 0 0,0 0 1 0 0,0 0-1 0 0,0-1 0 0 0,-1 1 1 0 0,1 1-1 0 0,0-1 0 0 0,0 0 1 0 0,0 0-1 0 0,-1 1 1 0 0,1-1-1 0 0,-1 1 0 0 0,1 0-38 0 0,21 24 1091 0 0,-16-16-1297 0 0,15 27 1137 0 0,-6-17-149 0 0,0 2-403 0 0,15 14-379 0 0,-19-24 115 0 0,0-1-1 0 0,1 0 1 0 0,0-1-1 0 0,1-1 1 0 0,0 0 0 0 0,0 0-1 0 0,1-2 1 0 0,0 0-1 0 0,0 0 1 0 0,1-2-1 0 0,0 0 1 0 0,15 3-115 0 0,4 0-2767 0 0,-17-5-5284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4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851 40 15200 0 0,'1'-1'19'0'0,"1"1"29"0"0,-1 0-1 0 0,0-1 1 0 0,0 1 0 0 0,1-1-1 0 0,-1 1 1 0 0,0-1 0 0 0,0 0-1 0 0,0 1 1 0 0,0-1-1 0 0,0 0 1 0 0,0 0 0 0 0,0 0-48 0 0,-1 1 42 0 0,0-1 1 0 0,0 0-1 0 0,0 1 1 0 0,0-1 0 0 0,0 0-1 0 0,0 1 1 0 0,-1-1-1 0 0,1 0 1 0 0,0 1-1 0 0,0-1 1 0 0,-1 0 0 0 0,1 1-1 0 0,0-1 1 0 0,-1 1-1 0 0,1-1 1 0 0,-1 1 0 0 0,1-1-1 0 0,0 1 1 0 0,-1-1-1 0 0,0 1 1 0 0,1-1-1 0 0,-1 1-42 0 0,0-2 8 0 0,0 1-1 0 0,0 0 0 0 0,0-1 1 0 0,-1 1-1 0 0,1 0 0 0 0,0 0 1 0 0,-1 0-1 0 0,1 0 0 0 0,-1 0 1 0 0,1 0-1 0 0,-1 0 0 0 0,1 1 1 0 0,-1-1-1 0 0,1 0 0 0 0,-1 1 1 0 0,0-1-1 0 0,0 1 1 0 0,1 0-1 0 0,-1 0 0 0 0,0-1 1 0 0,0 1-1 0 0,1 0 0 0 0,-1 0 1 0 0,0 1-9 0 0,-13-1 275 0 0,0 0-1 0 0,0 2 0 0 0,-4 0-273 0 0,15-1 71 0 0,-1 0 0 0 0,1 0 0 0 0,0 0 0 0 0,0 1 0 0 0,-1-1 1 0 0,1 1-1 0 0,0 0 0 0 0,1 0 0 0 0,-1 1 0 0 0,0-1 0 0 0,0 1 0 0 0,1 0 0 0 0,-1 0-71 0 0,-6 6 337 0 0,0 0-1 0 0,-8 5-336 0 0,11-9 112 0 0,0 0 0 0 0,1 0 1 0 0,-1 1-1 0 0,1 0 0 0 0,0 0 1 0 0,1 0-1 0 0,0 1 0 0 0,-3 3-112 0 0,0 6 250 0 0,5-10-125 0 0,0 0 0 0 0,-1 0 0 0 0,0 0 1 0 0,-1 1-126 0 0,-1 0 133 0 0,1 0 0 0 0,-1 1 1 0 0,1-1-1 0 0,1 1 0 0 0,-1 0 1 0 0,1 1-1 0 0,1-1 0 0 0,0 1 1 0 0,-2 4-134 0 0,0 2 246 0 0,-1 0 0 0 0,0-1 0 0 0,-1 0 0 0 0,-1 1-246 0 0,-1 1 180 0 0,1 1 0 0 0,-3 9-180 0 0,-9 38 18 0 0,13-37-63 0 0,-2 0 1 0 0,-2 3 44 0 0,8-22-36 0 0,1 1 1 0 0,-1-1-1 0 0,2 1 0 0 0,-1-1 1 0 0,1 5 35 0 0,-1-3-46 0 0,1 0 1 0 0,-1 0-1 0 0,-3 7 46 0 0,0-2 9 0 0,3-10 15 0 0,0 1 0 0 0,0-1 0 0 0,0 1 0 0 0,1-1 0 0 0,-1 1 0 0 0,2 0 0 0 0,-1 0 0 0 0,1 0-1 0 0,-1 0 1 0 0,2-1 0 0 0,-1 4-24 0 0,1-2 8 0 0,-1 1-1 0 0,0-1 0 0 0,0 0 0 0 0,-1 1 1 0 0,0-1-1 0 0,-1 0 0 0 0,0 2-7 0 0,-4 28-185 0 0,6-34 181 0 0,1-1 1 0 0,-1 1-1 0 0,0-1 1 0 0,1 1 0 0 0,-1-1-1 0 0,1 0 1 0 0,0 1 0 0 0,0-1-1 0 0,0 0 1 0 0,0 1 3 0 0,0-2 19 0 0,0 1 1 0 0,0 0 0 0 0,0-1 0 0 0,-1 1-1 0 0,1 0 1 0 0,-1-1 0 0 0,1 1 0 0 0,-1 0-1 0 0,0 0 1 0 0,0-1 0 0 0,1 1 0 0 0,-1 0-1 0 0,0 0 1 0 0,-1 0 0 0 0,1-1-1 0 0,0 1 1 0 0,0 0 0 0 0,-1 1-20 0 0,-8 12 209 0 0,7-14-205 0 0,1 0 0 0 0,0 1 0 0 0,0-1 0 0 0,0 1 0 0 0,1-1 1 0 0,-1 1-1 0 0,0-1 0 0 0,0 1 0 0 0,1 0 0 0 0,-1-1 0 0 0,1 1 0 0 0,0 0 0 0 0,-1-1 0 0 0,1 1 0 0 0,0 0 0 0 0,0-1 0 0 0,0 1 1 0 0,0 0-1 0 0,0 0-4 0 0,0-1-24 0 0,0 0 1 0 0,0 0-1 0 0,0 0 1 0 0,0 0 0 0 0,0 0-1 0 0,0 0 1 0 0,0-1 0 0 0,-1 1-1 0 0,1 0 1 0 0,0 0 0 0 0,-1 0-1 0 0,1 0 1 0 0,-1 0-1 0 0,1 0 1 0 0,-1-1 0 0 0,1 1-1 0 0,-1 0 1 0 0,1 0 0 0 0,-1-1-1 0 0,0 1 1 0 0,0 0-1 0 0,1-1 1 0 0,-1 1 0 0 0,0 0 23 0 0,-23 11-1347 0 0,18-9 633 0 0,-10 3-1162 0 0</inkml:trace>
  <inkml:trace contextRef="#ctx0" brushRef="#br0" timeOffset="312.877">2 658 15200 0 0,'0'0'696'0'0,"-1"0"-14"0"0,66 2 509 0 0,40 0-853 0 0,-85-3-280 0 0,-7 1 20 0 0,-1 0 0 0 0,1-1 0 0 0,10-3-78 0 0,3 0 168 0 0,0 1 0 0 0,2 1-168 0 0,43-6 379 0 0,-15 0-186 0 0,-35 6-206 0 0,-1-1 1 0 0,1-1-1 0 0,4-2 13 0 0,-5 0-861 0 0,-1-1 0 0 0,10-5 861 0 0,-8 4-1691 0 0</inkml:trace>
  <inkml:trace contextRef="#ctx0" brushRef="#br0" timeOffset="605.061">847 520 7368 0 0,'-6'0'215'0'0,"-7"3"240"0"0,13-3-451 0 0,-1 0 0 0 0,1 1 0 0 0,0-1 0 0 0,0 0 1 0 0,-1 0-1 0 0,1 0 0 0 0,0 1 0 0 0,-1-1 1 0 0,1 0-1 0 0,0 0 0 0 0,0 1 0 0 0,0-1 1 0 0,-1 0-1 0 0,1 1 0 0 0,0-1 0 0 0,0 0 0 0 0,0 1 1 0 0,0-1-1 0 0,0 0 0 0 0,-1 1 0 0 0,1-1 1 0 0,0 0-1 0 0,0 1 0 0 0,0-1 0 0 0,0 0 1 0 0,0 1-1 0 0,0-1-4 0 0,0 1 51 0 0,-1 0 0 0 0,1 0 0 0 0,-1 0 0 0 0,1-1 0 0 0,-1 1 0 0 0,0 0 0 0 0,1 0 0 0 0,-1-1 0 0 0,0 1 0 0 0,1-1 0 0 0,-1 1 0 0 0,0 0 0 0 0,0-1 0 0 0,0 0 0 0 0,1 1 0 0 0,-1-1 0 0 0,0 1 0 0 0,0-1 0 0 0,0 0 0 0 0,0 0 0 0 0,0 1 0 0 0,-1-1-51 0 0,-2 1 494 0 0,2 0-187 0 0,1 0 1 0 0,0 1 0 0 0,-1-1-1 0 0,1 0 1 0 0,0 0 0 0 0,0 1-1 0 0,0-1 1 0 0,0 0-1 0 0,0 1 1 0 0,0-1 0 0 0,0 1-1 0 0,0 0 1 0 0,1-1 0 0 0,-1 1-1 0 0,0 0 1 0 0,1-1 0 0 0,0 1-1 0 0,-1 0 1 0 0,1 0 0 0 0,0 0-308 0 0,-6 18 1304 0 0,5-19-1231 0 0,0 0 1 0 0,1 1-1 0 0,-1-1 0 0 0,1 0 1 0 0,-1 1-1 0 0,1-1 0 0 0,-1 1 1 0 0,1-1-1 0 0,0 1 1 0 0,-1-1-1 0 0,1 0 0 0 0,0 1 1 0 0,0-1-1 0 0,0 1 0 0 0,0-1 1 0 0,1 1-1 0 0,-1-1 1 0 0,0 1-1 0 0,1-1 0 0 0,-1 1 1 0 0,1-1-1 0 0,-1 0 0 0 0,1 1 1 0 0,-1-1-1 0 0,1 0 1 0 0,0 1-1 0 0,0-1 0 0 0,0 0 1 0 0,0 0-74 0 0,-1 0 26 0 0,1 0 0 0 0,-1-1 0 0 0,0 1 0 0 0,0 0 0 0 0,1-1 0 0 0,-1 1 1 0 0,0 0-1 0 0,0-1 0 0 0,0 1 0 0 0,0 0 0 0 0,0-1 0 0 0,0 1 0 0 0,0 0 0 0 0,0 0 0 0 0,0-1 1 0 0,0 1-1 0 0,0 0 0 0 0,0-1 0 0 0,0 1 0 0 0,0 0 0 0 0,-1-1 0 0 0,1 1 0 0 0,0 0 1 0 0,-1-1-1 0 0,1 1 0 0 0,0 0 0 0 0,-1-1 0 0 0,1 1 0 0 0,-1-1 0 0 0,1 1 0 0 0,-1-1 0 0 0,1 1 1 0 0,-1-1-1 0 0,1 1 0 0 0,-1-1-26 0 0,0 1 40 0 0,0 0 1 0 0,0 0 0 0 0,0 0-1 0 0,1-1 1 0 0,-1 1-1 0 0,0 0 1 0 0,1 0-1 0 0,-1 0 1 0 0,0 1 0 0 0,1-1-1 0 0,0 0 1 0 0,-1 0-1 0 0,1 0 1 0 0,-1 0 0 0 0,1 0-1 0 0,0 0 1 0 0,0 1-41 0 0,2 15 421 0 0,-1-14-348 0 0,0 0 1 0 0,-1-1-1 0 0,0 1 1 0 0,1-1-1 0 0,-1 1 1 0 0,0 0-1 0 0,0-1 1 0 0,-1 1-1 0 0,1 0-73 0 0,-2 18 446 0 0,3-19-415 0 0,-1-1 0 0 0,0 1 0 0 0,0 0 0 0 0,0 0 0 0 0,0 0 0 0 0,-1 0 0 0 0,1 0 0 0 0,0 0 0 0 0,-1 0 0 0 0,1 0 0 0 0,-1 0 0 0 0,0 0 0 0 0,0-1 0 0 0,0 1 1 0 0,0 0-1 0 0,0 0 0 0 0,-1 1-31 0 0,-6 2 116 0 0,0 2 158 0 0,8-7-265 0 0,0 1 0 0 0,0-1 0 0 0,0 0-1 0 0,0 1 1 0 0,0-1 0 0 0,-1 0 0 0 0,1 0 0 0 0,0 1 0 0 0,0-1 0 0 0,1 0-1 0 0,-1 1 1 0 0,0-1 0 0 0,0 0 0 0 0,0 0 0 0 0,0 1 0 0 0,0-1 0 0 0,0 0-1 0 0,0 1 1 0 0,0-1 0 0 0,0 0 0 0 0,1 0 0 0 0,-1 1 0 0 0,0-1 0 0 0,0 0-1 0 0,0 0 1 0 0,0 0 0 0 0,1 1 0 0 0,-1-1 0 0 0,0 0 0 0 0,0 0 0 0 0,1 0-1 0 0,-1 0 1 0 0,0 1-9 0 0,0 0 41 0 0,-1 0 0 0 0,1 0 0 0 0,-1 0 0 0 0,0 0 0 0 0,0 0 0 0 0,1 1 0 0 0,-1-1 0 0 0,0-1-1 0 0,0 1 1 0 0,0 0 0 0 0,-1 1-41 0 0,2-2 14 0 0,0 0-10 0 0,0 0-1 0 0,0 0 1 0 0,0 0 0 0 0,0 1-1 0 0,0-1 1 0 0,0 0-1 0 0,0 0 1 0 0,0 1 0 0 0,0-1-1 0 0,0 0 1 0 0,0 0-1 0 0,0 0 1 0 0,0 1 0 0 0,0-1-1 0 0,0 0 1 0 0,0 0-1 0 0,0 1 1 0 0,0-1 0 0 0,0 0-1 0 0,0 0 1 0 0,0 0-1 0 0,0 1 1 0 0,0-1-1 0 0,1 0 1 0 0,-1 0 0 0 0,0 0-1 0 0,0 1 1 0 0,0-1-1 0 0,0 0 1 0 0,1 0 0 0 0,-1 0-1 0 0,0 0 1 0 0,0 0-1 0 0,0 1 1 0 0,0-1 0 0 0,1 0-1 0 0,-1 0 1 0 0,0 0-1 0 0,0 0 1 0 0,1 0 0 0 0,-1 0-1 0 0,0 0 1 0 0,0 0-1 0 0,0 0 1 0 0,1 0-1 0 0,-1 0 1 0 0,0 0 0 0 0,0 0-1 0 0,1 0-3 0 0,11-6-705 0 0,-13 6 679 0 0,-11-6-457 0 0,12 6 434 0 0,0 0 0 0 0,-1-1 0 0 0,1 1 0 0 0,0 0 0 0 0,0-1-1 0 0,0 1 1 0 0,-1-1 0 0 0,1 1 0 0 0,0 0 0 0 0,0-1 0 0 0,0 1 0 0 0,0-1 0 0 0,0 1 0 0 0,0 0 0 0 0,0-1-1 0 0,0 1 1 0 0,0-1 0 0 0,0 1 0 0 0,0 0 0 0 0,0-1 0 0 0,0 1 0 0 0,0-1 0 0 0,0 1 0 0 0,0 0-1 0 0,1-1 1 0 0,-1 1 0 0 0,0 0 0 0 0,0-1 0 0 0,0 1 0 0 0,1 0 0 0 0,-1-1 0 0 0,0 1 0 0 0,0-1 49 0 0,4-7-1566 0 0</inkml:trace>
  <inkml:trace contextRef="#ctx0" brushRef="#br0" timeOffset="890.51">710 411 2760 0 0,'6'-6'248'0'0,"-3"0"-1777"0"0,0-4 7543 0 0,0 2 2685 0 0,-1 8-6504 0 0,-5 3-945 0 0,36 14-640 0 0,-27-16-610 0 0,-5 0 0 0 0,1-1 0 0 0,-1 0 0 0 0,1 1 0 0 0,-1-1 0 0 0,1 1 0 0 0,-1-1 0 0 0,0 1 0 0 0,1 0 0 0 0,-1 0 0 0 0,0 0 0 0 0,0-1 0 0 0,1 1 0 0 0,-1 0 0 0 0,0 1 0 0 0,0-1 0 0 0,0 0 0 0 0,0 0 0 0 0,0 0 0 0 0,-1 1 0 0 0,1-1 0 0 0,0 0-76 0 0,0 1 0 0 0,0-1 0 0 0,0 0 0 0 0,1 0 0 0 0,-1 0-1 0 0,0 0 1 0 0,0 0 0 0 0,1 0 0 0 0,-1 0 0 0 0,0 0 0 0 0,1 0-1 0 0,-1-1 1 0 0,1 1 0 0 0,0 0 76 0 0,1 0-258 0 0,-1-1 1 0 0,0 2-1 0 0,0-1 0 0 0,0 0 1 0 0,0 0-1 0 0,0 1 0 0 0,0-1 0 0 0,1 2 258 0 0,3 6-1151 0 0</inkml:trace>
  <inkml:trace contextRef="#ctx0" brushRef="#br0" timeOffset="891.51">1191 472 17535 0 0,'-6'1'7'0'0,"0"1"612"0"0,10 3 93 0 0,-4-4-702 0 0,0-1 0 0 0,0 0 0 0 0,1 0 0 0 0,-1 0 1 0 0,0 0-1 0 0,0 1 0 0 0,0-1 0 0 0,0 0 0 0 0,0 0 0 0 0,1 1 0 0 0,-1-1 1 0 0,0 0-1 0 0,0 0 0 0 0,0 1 0 0 0,0-1 0 0 0,0 0 0 0 0,0 0 1 0 0,0 1-1 0 0,0-1 0 0 0,0 0 0 0 0,0 0 0 0 0,0 1 0 0 0,0-1 0 0 0,0 0 1 0 0,0 0-1 0 0,0 1 0 0 0,0-1 0 0 0,0 0 0 0 0,0 0 0 0 0,0 1 0 0 0,-1-1 1 0 0,1 0-1 0 0,0 0 0 0 0,0 1 0 0 0,0-1 0 0 0,0 0 0 0 0,0 0 1 0 0,-1 0-1 0 0,1 1 0 0 0,0-1 0 0 0,0 0 0 0 0,0 0 0 0 0,-1 0 0 0 0,1 0 1 0 0,0 0-1 0 0,0 1 0 0 0,-1-1 0 0 0,1 0 0 0 0,0 0 0 0 0,0 0 1 0 0,-1 0-1 0 0,1 0 0 0 0,0 0 0 0 0,0 0 0 0 0,-1 0-10 0 0,1 0 1 0 0,-1 0 0 0 0,1 1 0 0 0,-1-1 0 0 0,1 0 0 0 0,-1 0-1 0 0,1 1 1 0 0,0-1 0 0 0,-1 0 0 0 0,1 0 0 0 0,0 1 0 0 0,-1-1 0 0 0,1 0 0 0 0,0 1 0 0 0,-1-1 0 0 0,1 0-1 0 0,0 1 1 0 0,0-1 0 0 0,-1 1 0 0 0,1-1 0 0 0,0 1 0 0 0,0-1 0 0 0,0 0 0 0 0,0 1 0 0 0,-1-1 0 0 0,1 1-1 0 0,0-1 1 0 0,0 1-1 0 0,3 4 1 0 0,-2-4-1 0 0,-1 0 1 0 0,1-1 0 0 0,-1 1 0 0 0,0 0 0 0 0,1-1 0 0 0,-1 1-1 0 0,0 0 1 0 0,1 0 0 0 0,-1 0 0 0 0,0-1 0 0 0,0 1 0 0 0,0 0-1 0 0,1 0 1 0 0,-1 0 0 0 0,0-1 0 0 0,0 1 0 0 0,0 0 0 0 0,0 0-1 0 0,-1 0 0 0 0,-8 19 134 0 0,7-17-97 0 0,0 1 0 0 0,1-1-1 0 0,-1 1 1 0 0,1-1 0 0 0,0 1 0 0 0,0-1 0 0 0,0 1-1 0 0,-1 3-36 0 0,2-4 70 0 0,0-1 0 0 0,0 0-1 0 0,-1 1 1 0 0,0-1 0 0 0,1 0-1 0 0,-1 0 1 0 0,0 0 0 0 0,0 0-1 0 0,0 0 1 0 0,0 0 0 0 0,0 0-1 0 0,-1 0 1 0 0,1 0 0 0 0,-1 0-1 0 0,1 0 1 0 0,-1-1 0 0 0,1 1-1 0 0,-1-1 1 0 0,-1 1-70 0 0,-2 4 144 0 0,3-4-60 0 0,0 0-1 0 0,0 0 1 0 0,0 1-1 0 0,1-1 1 0 0,0 1-1 0 0,-1-1 1 0 0,1 1-1 0 0,0 1-83 0 0,-1-1 53 0 0,1-1 0 0 0,0 1-1 0 0,0 0 1 0 0,-1-1 0 0 0,0 1 0 0 0,1-1 0 0 0,-3 3-53 0 0,-19 14 252 0 0,17-15-194 0 0,0 1 1 0 0,0 0-1 0 0,0 1 0 0 0,-2 3-58 0 0,1-2 14 0 0,-1 0-1 0 0,0 0 1 0 0,0 0 0 0 0,0-1-1 0 0,-1 0 1 0 0,0-1 0 0 0,0 0-1 0 0,-8 3-13 0 0,13-6-1 0 0,1 1 0 0 0,-1-1 0 0 0,1 1 0 0 0,-1 0-1 0 0,1 0 1 0 0,0 0 0 0 0,0 1 0 0 0,0-1 0 0 0,-2 3 1 0 0,3-2-42 0 0,0-1 0 0 0,0 0 1 0 0,-1 0-1 0 0,0 0 0 0 0,1-1 1 0 0,-1 1-1 0 0,0-1 1 0 0,-1 1-1 0 0,1-1 0 0 0,0 0 1 0 0,0 0-1 0 0,-1 0 1 0 0,0-1-1 0 0,1 1 42 0 0,-1-1-297 0 0,0 0 1 0 0,0-1-1 0 0,0 1 1 0 0,-1-1-1 0 0,1 1 1 0 0,0-1-1 0 0,0-1 1 0 0,0 1 296 0 0,2 0-211 0 0,0 0 1 0 0,0-1 0 0 0,0 1 0 0 0,1 0-1 0 0,-1-1 1 0 0,0 0 0 0 0,0 1-1 0 0,0-1 1 0 0,1 0 0 0 0,-1 0-1 0 0,1 0 1 0 0,-1 0 0 0 0,0 0-1 0 0,1 0 1 0 0,0-1 0 0 0,-2 0 210 0 0,3 2-90 0 0,0-1 0 0 0,-1 1 1 0 0,1-1-1 0 0,0 0 0 0 0,0 1 1 0 0,-1-1-1 0 0,1 1 0 0 0,0-1 1 0 0,0 0-1 0 0,0 1 0 0 0,0-1 1 0 0,0 1-1 0 0,0-1 0 0 0,0 0 0 0 0,0 1 1 0 0,0-1-1 0 0,0 0 0 0 0,0 1 1 0 0,0-1-1 0 0,0 1 0 0 0,1-1 1 0 0,-1 0 89 0 0</inkml:trace>
  <inkml:trace contextRef="#ctx0" brushRef="#br0" timeOffset="1161.67">1006 577 14600 0 0,'0'0'330'0'0,"0"0"45"0"0,2 1 20 0 0,22 10 90 0 0,-10-4-467 0 0,-11-4 1 0 0,-1 1 33 0 0,2-2 97 0 0,12 9 339 0 0,-15-11-446 0 0,-1 1 0 0 0,0-1 1 0 0,1 0-1 0 0,-1 1 0 0 0,1-1 0 0 0,-1 0 1 0 0,0 1-1 0 0,1-1 0 0 0,-1 0 0 0 0,0 1 1 0 0,0-1-1 0 0,1 1 0 0 0,-1-1 1 0 0,0 1-1 0 0,0-1 0 0 0,0 0 0 0 0,1 1 1 0 0,-1-1-1 0 0,0 1 0 0 0,0-1 0 0 0,0 1 1 0 0,0-1-1 0 0,0 1 0 0 0,0-1 1 0 0,0 1-1 0 0,0-1 0 0 0,0 1 0 0 0,0-1 1 0 0,0 1-1 0 0,0-1 0 0 0,-1 1 0 0 0,1 0-42 0 0,-2 1 176 0 0,2-2-160 0 0,0 0 0 0 0,-1 0 1 0 0,1 1-1 0 0,0-1 0 0 0,0 0 0 0 0,0 0 0 0 0,0 0 0 0 0,-1 0 0 0 0,1 1 1 0 0,0-1-1 0 0,0 0 0 0 0,0 0 0 0 0,0 1 0 0 0,-1-1 0 0 0,1 0 0 0 0,0 0 1 0 0,0 1-1 0 0,0-1 0 0 0,0 0 0 0 0,0 0 0 0 0,0 1 0 0 0,0-1 0 0 0,0 0 1 0 0,0 0-1 0 0,0 1 0 0 0,0-1 0 0 0,0 0 0 0 0,0 1 0 0 0,0-1 0 0 0,0 0 1 0 0,0 0-1 0 0,0 1 0 0 0,0-1 0 0 0,1 0 0 0 0,-1 0 0 0 0,0 1 1 0 0,0-1-1 0 0,0 0 0 0 0,0 0 0 0 0,0 0 0 0 0,1 1 0 0 0,-1-1 0 0 0,0 0 1 0 0,0 0-1 0 0,0 0 0 0 0,1 0 0 0 0,-1 1 0 0 0,0-1 0 0 0,0 0 0 0 0,1 0 1 0 0,-1 0-1 0 0,0 0 0 0 0,0 0 0 0 0,1 0 0 0 0,-1 0 0 0 0,0 0 0 0 0,1 0-16 0 0,7 4 302 0 0,-6-3-167 0 0,1 0 0 0 0,0 1-1 0 0,-1-1 1 0 0,1 1 0 0 0,-1-1 0 0 0,1 1-1 0 0,-1 0 1 0 0,0 0 0 0 0,1 1-135 0 0,-1-2 82 0 0,0 1-1 0 0,-1-1 1 0 0,1 0 0 0 0,0 0 0 0 0,0 1-1 0 0,0-1 1 0 0,0-1 0 0 0,2 2-82 0 0,-3-1 40 0 0,1-1-1 0 0,-1 1 1 0 0,1 0 0 0 0,-1-1 0 0 0,1 1 0 0 0,-1 0 0 0 0,0 0 0 0 0,1 0 0 0 0,-1 0 0 0 0,0 1-1 0 0,0-1 1 0 0,1 0 0 0 0,-1 0 0 0 0,0 1 0 0 0,0 0-40 0 0,1-1 9 0 0,-1 0 0 0 0,0 0 0 0 0,1 0 0 0 0,-1 0 0 0 0,0 0 0 0 0,1 0 0 0 0,-1-1 0 0 0,1 1 0 0 0,0-1 0 0 0,-1 1 0 0 0,1-1 0 0 0,-1 0 0 0 0,1 1 0 0 0,0-1 0 0 0,0 0-9 0 0,7 2 2 0 0,22 6-14 0 0,-26-6-141 0 0,1-1 0 0 0,-1 0 0 0 0,1 0-1 0 0,0 0 1 0 0,-1-1 0 0 0,1 0 0 0 0,2 0 153 0 0,-1 0-361 0 0,-5 0-402 0 0</inkml:trace>
  <inkml:trace contextRef="#ctx0" brushRef="#br0" timeOffset="1456.79">1445 683 12784 0 0,'0'0'289'0'0,"9"3"810"0"0,20-6 128 0 0,0 0 1 0 0,-1-2-1 0 0,28-7-1227 0 0,-48 10 87 0 0,3-1 199 0 0,-1-1 1 0 0,0 0 0 0 0,0-1-1 0 0,0 0 1 0 0,2-2-287 0 0,-9 5 25 0 0,-1-1 0 0 0,1 0 1 0 0,-1 0-1 0 0,0 0 0 0 0,0 0 0 0 0,0 0 0 0 0,0 0 1 0 0,0-1-1 0 0,0-1-25 0 0,-2 4-4 0 0,0 0 0 0 0,1 0 1 0 0,-1 0-1 0 0,0 0 0 0 0,0 0 1 0 0,0 0-1 0 0,0 1 0 0 0,0-1 1 0 0,0 0-1 0 0,0 0 0 0 0,-1 0 1 0 0,1 0-1 0 0,0 0 0 0 0,0 0 1 0 0,-1 0-1 0 0,1 1 0 0 0,0-1 1 0 0,-1 0-1 0 0,1 0 0 0 0,-1 1 1 0 0,1-1-1 0 0,-1 0 0 0 0,1 0 1 0 0,-1 1-1 0 0,0-1 0 0 0,1 1 1 0 0,-1-1-1 0 0,0 0 0 0 0,0 1 1 0 0,1-1-1 0 0,-1 1 0 0 0,0 0 1 0 0,0-1-1 0 0,0 1 0 0 0,1 0 1 0 0,-2-1 3 0 0,0 0 1 0 0,-1 0 0 0 0,0 0 0 0 0,0 0 0 0 0,0 0 0 0 0,0 0 0 0 0,0 1 0 0 0,0-1 0 0 0,0 1 0 0 0,0 0 0 0 0,-3 0-1 0 0,-8 3 138 0 0,0 0 0 0 0,1 1 0 0 0,-1 0 0 0 0,1 1 0 0 0,0 0 0 0 0,0 1 0 0 0,0 1 0 0 0,1 0 0 0 0,0 1 0 0 0,0 0 0 0 0,1 0 0 0 0,-5 7-138 0 0,14-14 16 0 0,1 0-1 0 0,0 0 1 0 0,0 0-1 0 0,1 1 1 0 0,-1-1-1 0 0,0 0 1 0 0,0 0-1 0 0,1 1 1 0 0,-1-1-1 0 0,1 1 1 0 0,-1-1-1 0 0,1 0 1 0 0,-1 1-16 0 0,-6 14 116 0 0,5-14-114 0 0,0 1 1 0 0,1 0-1 0 0,-1 0 1 0 0,1 0-1 0 0,0 0 1 0 0,-1 1-1 0 0,1-1 1 0 0,0 0 0 0 0,1 0-1 0 0,-1 1-2 0 0,1-2 19 0 0,0-1 0 0 0,0 1-1 0 0,0 0 1 0 0,0 0 0 0 0,0-1-1 0 0,0 1 1 0 0,0 0 0 0 0,1 0 0 0 0,-1-1-1 0 0,0 1 1 0 0,1 0 0 0 0,0-1 0 0 0,-1 1-1 0 0,1 0 1 0 0,0-1 0 0 0,0 1-1 0 0,0-1 1 0 0,0 0 0 0 0,0 1 0 0 0,0-1-1 0 0,2 1-18 0 0,0 1-7 0 0,0-1 1 0 0,1 0-1 0 0,-1 0 0 0 0,1 0 0 0 0,0 0 0 0 0,0-1 0 0 0,0 1 1 0 0,0-1-1 0 0,0 0 0 0 0,0 0 0 0 0,0-1 0 0 0,0 1 0 0 0,1-1 7 0 0,12 1-251 0 0,-1-1-1 0 0,11-1 252 0 0,-3-2-398 0 0,-1-1 0 0 0,1-2 0 0 0,-1 0 0 0 0,0-1 0 0 0,1-2 398 0 0,20-6-2208 0 0,-13 4 540 0 0,3-3-17 0 0</inkml:trace>
  <inkml:trace contextRef="#ctx0" brushRef="#br0" timeOffset="1800.798">2063 508 15344 0 0,'-25'14'1131'0'0,"15"-9"-1020"0"0,0 1 1 0 0,1 0-1 0 0,0 0 0 0 0,0 1 0 0 0,-2 2-111 0 0,-2 3 468 0 0,1 1 0 0 0,0 0-1 0 0,0 1 1 0 0,2 0 0 0 0,0 1-1 0 0,0 0 1 0 0,2 1 0 0 0,-5 10-468 0 0,9-16 184 0 0,0 1 1 0 0,0 0-1 0 0,0 3-184 0 0,3-9 14 0 0,1-1 0 0 0,-1 0-1 0 0,1 0 1 0 0,0 0 0 0 0,0 1 0 0 0,0-1-1 0 0,0 0 1 0 0,1 0 0 0 0,-1 0-1 0 0,2 2-13 0 0,-2-4 50 0 0,1-1 0 0 0,-1 0 0 0 0,1 0-1 0 0,0 0 1 0 0,-1 0 0 0 0,1 0-1 0 0,0 0 1 0 0,0 0 0 0 0,0 0 0 0 0,-1 0-1 0 0,1 0 1 0 0,0-1 0 0 0,0 1-1 0 0,0 0 1 0 0,0 0 0 0 0,0-1 0 0 0,1 1-1 0 0,-1-1 1 0 0,0 1 0 0 0,0-1-1 0 0,0 1 1 0 0,1-1 0 0 0,-1 0 0 0 0,0 0-1 0 0,0 0 1 0 0,0 1 0 0 0,1-1-1 0 0,-1 0 1 0 0,0 0 0 0 0,0-1 0 0 0,1 1-50 0 0,1 0 9 0 0,0 0-1 0 0,0-1 1 0 0,0 1 0 0 0,1-1 0 0 0,-1 0 0 0 0,0 0 0 0 0,0 0 0 0 0,-1-1 0 0 0,1 1 0 0 0,0 0 0 0 0,2-3-9 0 0,26-16-149 0 0,-24 16 184 0 0,0 0 0 0 0,0-1 0 0 0,-1 0 0 0 0,0 0 0 0 0,1-1 0 0 0,-2 0 0 0 0,1 0-35 0 0,10-14 4 0 0,-2-2 1 0 0,0 0-1 0 0,-2 0 0 0 0,0-1 0 0 0,-2-1 0 0 0,0 0 1 0 0,2-13-5 0 0,8-15-309 0 0,2 1 0 0 0,8-11 309 0 0,-3 7-1558 0 0,14-43 1558 0 0,-41 98 11 0 0,0-1-1 0 0,0 1 1 0 0,0-1 0 0 0,0 1 0 0 0,0-1 0 0 0,1 1 0 0 0,-1 0 0 0 0,0-1 0 0 0,0 1 0 0 0,0-1 0 0 0,0 1-1 0 0,1 0 1 0 0,-1-1 0 0 0,0 1 0 0 0,0-1 0 0 0,1 1 0 0 0,-1 0 0 0 0,0-1 0 0 0,0 1 0 0 0,1 0-1 0 0,-1 0 1 0 0,0-1 0 0 0,1 1 0 0 0,-1 0 0 0 0,1 0 0 0 0,-1-1 0 0 0,0 1 0 0 0,1 0 0 0 0,-1 0 0 0 0,1 0-1 0 0,-1 0-10 0 0,1 0 26 0 0,-1 1-1 0 0,1-1 1 0 0,-1 1-1 0 0,1 0 1 0 0,-1-1-1 0 0,1 1 1 0 0,-1 0-1 0 0,0-1 1 0 0,1 1-1 0 0,-1 0 1 0 0,0 0-1 0 0,0-1 1 0 0,1 1-1 0 0,-1 0 1 0 0,0 0-26 0 0,5 34 1138 0 0,-8 34-834 0 0,-2-1 0 0 0,-10 42-304 0 0,7-71 168 0 0,-10 28-168 0 0,4-16 480 0 0,5-24-256 0 0,7-23-209 0 0,0 1 0 0 0,0 0-1 0 0,0 0 1 0 0,1 0 0 0 0,0 0-1 0 0,0 1 1 0 0,0-1 0 0 0,0 1-15 0 0,-4 31-1670 0 0,5-35-3910 0 0,0-2-1839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43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293 165 4144 0 0,'-6'-11'777'0'0,"6"11"1138"0"0,0 0 653 0 0,0 0 120 0 0,0 0-255 0 0,0 0-1184 0 0,0 0-522 0 0,0 0-102 0 0,-2 0-491 0 0,1 0 1 0 0,0 1-1 0 0,-1-1 0 0 0,1 1 0 0 0,-1 0 1 0 0,1-1-1 0 0,0 1 0 0 0,-1 0 1 0 0,1 0-1 0 0,0 0 0 0 0,0 0 0 0 0,0 0 1 0 0,0 0-1 0 0,0 0 0 0 0,0 0 0 0 0,-1 1-134 0 0,-14 20 933 0 0,13-17-865 0 0,-1 1 0 0 0,1 0 1 0 0,1 0-1 0 0,-1 0 0 0 0,1 0 0 0 0,0 0 0 0 0,0 1 0 0 0,1-1 0 0 0,0 1 0 0 0,0-1 0 0 0,0 1 0 0 0,1-1 0 0 0,0 1 0 0 0,1-1 0 0 0,-1 1 0 0 0,1-1 0 0 0,0 1 0 0 0,1-1 0 0 0,-1 0 0 0 0,1 1 0 0 0,1-1 0 0 0,-1 0 1 0 0,1 0-1 0 0,0-1 0 0 0,2 3-68 0 0,9 11-17 0 0,2-1 0 0 0,1-1 1 0 0,0-1-1 0 0,4 3 17 0 0,-15-12 189 0 0,-5-6-49 0 0,2 6-704 0 0,-4-5 605 0 0,1-1-1 0 0,-1 1 0 0 0,0-1 0 0 0,0 1 0 0 0,0-1 1 0 0,0 1-1 0 0,0-1 0 0 0,0 1 0 0 0,0-1 1 0 0,-1 0-1 0 0,1 0 0 0 0,0 0 0 0 0,-1 0 0 0 0,1 0 1 0 0,-1 0-1 0 0,1 0 0 0 0,-1 0 0 0 0,1 0 1 0 0,-1-1-1 0 0,0 1 0 0 0,1-1 0 0 0,-1 1 0 0 0,0-1 1 0 0,1 0-1 0 0,-1 1 0 0 0,0-1 0 0 0,0 0 1 0 0,1 0-1 0 0,-1 0 0 0 0,-1-1-40 0 0,-120 9 363 0 0,90-8-598 0 0,0-2 0 0 0,0-1 1 0 0,0-2-1 0 0,-6-3 235 0 0,37 8-327 0 0,-1-12-2791 0 0,6 4 1596 0 0</inkml:trace>
  <inkml:trace contextRef="#ctx0" brushRef="#br0" timeOffset="357.787">496 378 8752 0 0,'1'1'49'0'0,"0"0"0"0"0,0-1 1 0 0,0 1-1 0 0,1-1 0 0 0,-1 1 0 0 0,0-1 1 0 0,1 0-1 0 0,-1 1 0 0 0,0-1 0 0 0,1 0 1 0 0,-1 0-1 0 0,0 0 0 0 0,1 0 0 0 0,-1 0 1 0 0,0 0-1 0 0,1 0 0 0 0,-1-1 0 0 0,0 1 1 0 0,1-1-50 0 0,33 5 5474 0 0,-17-6-4560 0 0,0 0-1 0 0,0-1 0 0 0,-1-1 0 0 0,9-3-913 0 0,-19 4 294 0 0,0 1-1 0 0,0-1 0 0 0,0 0 1 0 0,-1 0-1 0 0,1 0 0 0 0,-1-1 1 0 0,0 0-1 0 0,0-1 0 0 0,5-4-293 0 0,-6 4 2 0 0,-1 1-1 0 0,1-1 1 0 0,-1-1-1 0 0,0 1 1 0 0,-1 0-1 0 0,1-1 0 0 0,-1 0 1 0 0,0 0-1 0 0,-1 0 1 0 0,1 0-1 0 0,-1 0 1 0 0,1-4-2 0 0,-3 6 0 0 0,1 1 0 0 0,-1 0 0 0 0,1 0 0 0 0,-1 0-1 0 0,0 0 1 0 0,0-1 0 0 0,-1 1 0 0 0,1 0 0 0 0,-1 0 0 0 0,1 0 0 0 0,-1 0 0 0 0,0 0 0 0 0,0 0 0 0 0,0 0 0 0 0,-1 0 0 0 0,1 0 0 0 0,-1 0 0 0 0,1 1 0 0 0,-1-1 0 0 0,0 0 0 0 0,0 1 0 0 0,0 0 0 0 0,0-1 0 0 0,-1 1-1 0 0,1 0 1 0 0,-1 0 0 0 0,0 0 0 0 0,1 1 0 0 0,-1-1 0 0 0,0 0 0 0 0,0 1 0 0 0,0 0 0 0 0,0 0 0 0 0,0 0 0 0 0,0 0 0 0 0,0 0 0 0 0,-1 1 0 0 0,1-1 0 0 0,0 1 0 0 0,0 0 0 0 0,0 0 0 0 0,-1 0 0 0 0,1 1 0 0 0,0-1 0 0 0,0 1 0 0 0,0-1 0 0 0,-1 1 0 0 0,1 0 0 0 0,0 0 0 0 0,0 1 0 0 0,0-1 0 0 0,1 0 0 0 0,-1 1 0 0 0,0 0 0 0 0,0 0 0 0 0,1 0 0 0 0,-1 0 0 0 0,1 0 0 0 0,0 0 0 0 0,0 1 0 0 0,0-1 0 0 0,0 1 0 0 0,0 0 0 0 0,-5 6 26 0 0,1 1 0 0 0,0-1-1 0 0,1 2 1 0 0,1-1 0 0 0,-1 0-1 0 0,1 1 1 0 0,1 0-1 0 0,0 0 1 0 0,0 6-26 0 0,1-7 3 0 0,0 0-1 0 0,2 0 1 0 0,-1 0-1 0 0,1 0 1 0 0,0 0-1 0 0,1 0 1 0 0,0 0-1 0 0,1 0 1 0 0,0 0-1 0 0,3 8-2 0 0,-3-14 37 0 0,-1 0 0 0 0,1-1-1 0 0,0 1 1 0 0,0-1-1 0 0,1 1 1 0 0,-1-1-1 0 0,1 0 1 0 0,-1 0 0 0 0,1 0-1 0 0,0 0 1 0 0,0 0-1 0 0,0 0 1 0 0,1-1 0 0 0,-1 0-1 0 0,1 0 1 0 0,-1 0-1 0 0,1 0 1 0 0,0 0-1 0 0,0-1 1 0 0,-1 1 0 0 0,1-1-1 0 0,0 0 1 0 0,0 0-1 0 0,3 0-36 0 0,6 0 122 0 0,0 0-1 0 0,0-1 1 0 0,0 0-1 0 0,0-1 0 0 0,-1-1 1 0 0,1 0-1 0 0,4-2-121 0 0,-10 2-441 0 0,1 0-1 0 0,0-1 0 0 0,-1 0 0 0 0,0-1 0 0 0,0 1 1 0 0,0-1-1 0 0,0-1 0 0 0,0 1 0 0 0,-1-1 0 0 0,0-1 1 0 0,0 1-1 0 0,0-1 0 0 0,-1 0 0 0 0,4-5 442 0 0,2-5-1534 0 0</inkml:trace>
  <inkml:trace contextRef="#ctx0" brushRef="#br0" timeOffset="843.151">1029 151 11976 0 0,'-11'1'129'0'0,"-3"-1"566"0"0,13 1-382 0 0,8 0-176 0 0,-4-1-121 0 0,-2 0-11 0 0,0 0-1 0 0,0 0 0 0 0,0 0 1 0 0,0 1-1 0 0,0-1 0 0 0,0 0 1 0 0,0 1-1 0 0,-1-1 0 0 0,1 0 1 0 0,0 1-1 0 0,0-1 0 0 0,0 1 1 0 0,-1-1-1 0 0,1 1 0 0 0,0 0 1 0 0,0 0-5 0 0,12 12 1184 0 0,-13-13-1177 0 0,0 0 1 0 0,0 0 0 0 0,0 0 0 0 0,0 0-1 0 0,0 0 1 0 0,0 0 0 0 0,0 0 0 0 0,0 1 0 0 0,0-1-1 0 0,0 0 1 0 0,0 0 0 0 0,0 0 0 0 0,0 0 0 0 0,0 0-1 0 0,0 0 1 0 0,1 0 0 0 0,-1 0 0 0 0,0 0-1 0 0,0 0 1 0 0,0 0 0 0 0,0 0 0 0 0,0 0 0 0 0,0 1-1 0 0,0-1 1 0 0,0 0 0 0 0,0 0 0 0 0,0 0-1 0 0,0 0 1 0 0,0 0 0 0 0,0 0 0 0 0,0 0 0 0 0,0 0-1 0 0,0 0 1 0 0,0 0 0 0 0,0 0 0 0 0,0 0-1 0 0,0 1 1 0 0,0-1 0 0 0,0 0 0 0 0,-1 0 0 0 0,1 0-1 0 0,0 0 1 0 0,0 0 0 0 0,0 0 0 0 0,0 0 0 0 0,0 0-1 0 0,0 0 1 0 0,0 0 0 0 0,0 0 0 0 0,0 0-1 0 0,0 0 1 0 0,0 0 0 0 0,0 0 0 0 0,0 0 0 0 0,0 0-8 0 0,0 1 48 0 0,-8 11 334 0 0,6-5-40 0 0,2-6-325 0 0,0-1 0 0 0,0 0 0 0 0,0 0 0 0 0,0 0 0 0 0,0 0 0 0 0,0 1 0 0 0,0-1 1 0 0,0 0-1 0 0,0 0 0 0 0,0 0 0 0 0,0 0 0 0 0,0 0 0 0 0,0 1 0 0 0,1-1 0 0 0,-1 0 0 0 0,0 0 0 0 0,0 0 0 0 0,0 0 0 0 0,0 0 0 0 0,0 0 0 0 0,0 0 0 0 0,1 1 0 0 0,-1-1 0 0 0,0 0 0 0 0,0 0 0 0 0,0 0 0 0 0,0 0 0 0 0,0 0 0 0 0,1 0 0 0 0,-1 0 0 0 0,0 0 0 0 0,0 0 0 0 0,0 0 0 0 0,0 0 0 0 0,1 0 0 0 0,-1 0 0 0 0,0 0 0 0 0,0 0-17 0 0,9 23 1440 0 0,-9-22-942 0 0,0-1 12 0 0,2 2-67 0 0,1 6-402 0 0,-7-5 631 0 0,-6-2 648 0 0,9-1-1305 0 0,1 0 27 0 0,-1 0-39 0 0,1 0 1 0 0,-1 0 0 0 0,1 0-1 0 0,-1 0 1 0 0,1 0-1 0 0,-1 0 1 0 0,1 0 0 0 0,-1 0-1 0 0,1 0 1 0 0,-1-1-1 0 0,1 1 1 0 0,-1 0-1 0 0,1 0 1 0 0,-1 0 0 0 0,1 0-1 0 0,-1-1 1 0 0,1 1-1 0 0,0 0 1 0 0,-1-1 0 0 0,1 1-1 0 0,-1 0 1 0 0,1-1-1 0 0,0 1 1 0 0,-1 0-1 0 0,1-1 1 0 0,0 1 0 0 0,0 0-1 0 0,-1-1 1 0 0,1 1-1 0 0,0-1-3 0 0,-1 0-85 0 0,1 1-40 0 0,0 0-17 0 0,1-1 22 0 0,2-4 96 0 0,2-3 24 0 0,-4 8 12 0 0,-1-1 0 0 0,0 1 0 0 0,1-1 1 0 0,-1 0-1 0 0,1 1 0 0 0,-1-1 0 0 0,0 0 0 0 0,1 1 0 0 0,-1-1 0 0 0,0 0 0 0 0,0 1 0 0 0,0-1 0 0 0,1 0 0 0 0,-1 0 0 0 0,0 1 0 0 0,0-1 0 0 0,0 0 0 0 0,0 0 0 0 0,0 1 0 0 0,-1-1 0 0 0,1 0 0 0 0,0 0 0 0 0,0 1 0 0 0,0-1 0 0 0,-1 0 0 0 0,1 1 0 0 0,0-1 0 0 0,-1 0 0 0 0,1 1 1 0 0,0-1-1 0 0,-1 0 0 0 0,1 1 0 0 0,-1-1 0 0 0,1 1 0 0 0,-1-1 0 0 0,1 1 0 0 0,-1-1-12 0 0,0 0-6 0 0,1 1 1 0 0,0 0-1 0 0,-1 0 1 0 0,1 0-1 0 0,0-1 1 0 0,-1 1-1 0 0,1 0 1 0 0,0-1-1 0 0,0 1 1 0 0,-1 0-1 0 0,1-1 1 0 0,0 1-1 0 0,0 0 0 0 0,0-1 1 0 0,0 1-1 0 0,-1 0 1 0 0,1-1-1 0 0,0 1 1 0 0,0-1-1 0 0,0 1 1 0 0,0 0-1 0 0,0-1 1 0 0,0 1-1 0 0,0-1 1 0 0,0 1-1 0 0,0 0 1 0 0,0-1-1 0 0,0 1 1 0 0,0-1 5 0 0,1 0-5 0 0,-1 1-7 0 0,1-1 1 0 0,-1 0-1 0 0,1 0 0 0 0,0 0 1 0 0,-1 0-1 0 0,1 1 0 0 0,0-1 0 0 0,-1 0 1 0 0,1 1-1 0 0,0-1 0 0 0,0 0 1 0 0,0 1-1 0 0,0-1 0 0 0,0 1 1 0 0,0 0-1 0 0,0-1 0 0 0,0 1 1 0 0,0 0-1 0 0,0-1 0 0 0,0 1 1 0 0,0 0-1 0 0,0 0 0 0 0,0 0 12 0 0,0-1 59 0 0,0 2-49 0 0,-1 0 0 0 0,0 0 0 0 0,1 0 0 0 0,-1 0 0 0 0,0-1 0 0 0,1 1 1 0 0,-1 0-1 0 0,1 0 0 0 0,-1-1 0 0 0,1 1 0 0 0,0-1 0 0 0,-1 1 0 0 0,1 0 0 0 0,0-1 0 0 0,-1 1 0 0 0,1-1 0 0 0,0 1 0 0 0,0-1-10 0 0,1 2 28 0 0,0 1-5 0 0,1 1-1 0 0,0 0 1 0 0,-1 0 0 0 0,0 0-1 0 0,0 0 1 0 0,0 0-1 0 0,-1 0 1 0 0,0 1-1 0 0,1-1 1 0 0,-1 1 0 0 0,0 0-23 0 0,2 8-9 0 0,0 2 210 0 0,-1 0-1 0 0,0 1 1 0 0,-1-1-1 0 0,-1 0 0 0 0,-1 0 1 0 0,0 1-1 0 0,-3 14-200 0 0,-1 28 215 0 0,-5 40 45 0 0,7-73-219 0 0,-1-1 0 0 0,-1 0 0 0 0,-3 3-41 0 0,-3 17 15 0 0,4-18-15 0 0,-1-1 0 0 0,-5 9 0 0 0,7-18 0 0 0,5-13 0 0 0,0-1 0 0 0,0 1 0 0 0,-1-1 0 0 0,1 0 0 0 0,-1 1-1 0 0,0-1 1 0 0,0 0 0 0 0,1 0 0 0 0,-4 2 0 0 0,3-2-38 0 0,-1 1-1 0 0,1-1 1 0 0,0 1-1 0 0,0 0 1 0 0,0 0-1 0 0,-1 0 39 0 0,3-2-112 0 0,-1-1 0 0 0,0 1-1 0 0,0 0 1 0 0,0-1-1 0 0,0 1 1 0 0,1-1 0 0 0,-1 1-1 0 0,0-1 1 0 0,0 0 0 0 0,0 1-1 0 0,0-1 1 0 0,0 0-1 0 0,0 0 1 0 0,0 0 0 0 0,0 0-1 0 0,0 0 1 0 0,0 0-1 0 0,0 0 1 0 0,0 0 0 0 0,0 0-1 0 0,0 0 1 0 0,0 0 0 0 0,0-1-1 0 0,0 1 1 0 0,0 0-1 0 0,0-1 1 0 0,0 1 0 0 0,-1-1 112 0 0,-4-4-7301 0 0</inkml:trace>
  <inkml:trace contextRef="#ctx0" brushRef="#br0" timeOffset="1625.395">1126 179 9216 0 0,'6'-1'245'0'0,"0"0"0"0"0,0 1 0 0 0,-1 0 0 0 0,1 0 0 0 0,0 0 0 0 0,0 1 0 0 0,0-1 0 0 0,-1 1 0 0 0,1 1 0 0 0,0-1 0 0 0,-1 1 0 0 0,1 0 0 0 0,-1 0 0 0 0,0 1 0 0 0,0 0 0 0 0,1 0-245 0 0,10 14 1744 0 0,-6-10-1133 0 0,-7-5-387 0 0,0 0-1 0 0,0 0 1 0 0,-1 1-1 0 0,1-1 1 0 0,0 0-1 0 0,-1 1 1 0 0,0 0-1 0 0,2 2-223 0 0,0-1 226 0 0,-1 0-1 0 0,1 0 1 0 0,-1 0-1 0 0,1-1 0 0 0,1 1-225 0 0,-3-2 96 0 0,1-1 1 0 0,-1 1-1 0 0,0 0 0 0 0,0-1 0 0 0,0 1 0 0 0,0 0 0 0 0,-1 0 0 0 0,1 1 0 0 0,-1-1 0 0 0,1 0 0 0 0,-1 1 0 0 0,1-1 0 0 0,-1 0 0 0 0,0 1 0 0 0,0 0 0 0 0,-1-1 0 0 0,1 1 0 0 0,0 0 0 0 0,-1-1 0 0 0,1 3-96 0 0,-1 0 165 0 0,0-2-102 0 0,0 0 0 0 0,0 1 0 0 0,0-1 0 0 0,0 0 0 0 0,0 1 0 0 0,-1-1 0 0 0,0 0 0 0 0,0 0 1 0 0,1 0-1 0 0,-2 1 0 0 0,1-1 0 0 0,0 0 0 0 0,-1 0 0 0 0,1-1 0 0 0,-3 4-63 0 0,0-1 3 0 0,-1 0-1 0 0,1 0 1 0 0,-1 0-1 0 0,-1-1 1 0 0,1 0-1 0 0,0 0 1 0 0,-1 0-1 0 0,0-1 1 0 0,0 0-1 0 0,0 0 1 0 0,-5 2-3 0 0,-10 2-1 0 0,1-1 0 0 0,-1 0 0 0 0,-4-1 1 0 0,-58 10 0 0 0,75-13-8 0 0,3-1-30 0 0,0 0 1 0 0,0 0 0 0 0,0-1 0 0 0,0 1 0 0 0,-1-1-1 0 0,-1 0 38 0 0,6 0 76 0 0,1 0 15 0 0,0 0-42 0 0,0 0-135 0 0,0 0-61 0 0,0 0-12 0 0,14 5-658 0 0,28 4 463 0 0,1-3 1 0 0,44 1 353 0 0,-41-4-60 0 0,-20-3 391 0 0,0-1-1 0 0,0-1 1 0 0,-1-2-1 0 0,1 0 1 0 0,1-3-331 0 0,-4 3-538 0 0,6-3-206 0 0,13-6 744 0 0,-12 4 523 0 0,-18 5-329 0 0,-1-2-1 0 0,0 1 1 0 0,1-1 0 0 0,-2-1 0 0 0,1 0-1 0 0,4-5-193 0 0,4-1-56 0 0,-18 12 56 0 0,1 0 0 0 0,-1 1 0 0 0,0-1 0 0 0,0 0 0 0 0,0 0 0 0 0,0 0 0 0 0,0 0 0 0 0,0 0 0 0 0,0 0 0 0 0,0 0 0 0 0,0-1 0 0 0,0 1 0 0 0,-1 0 0 0 0,1 0 0 0 0,0-1 0 0 0,-1 1 0 0 0,1 0 0 0 0,-1-1 0 0 0,0 1 0 0 0,1-1 0 0 0,-1 1 0 0 0,0-2 0 0 0,1 0 1 0 0,0 0-1 0 0,0 0 0 0 0,0 0 1 0 0,1 0-1 0 0,-1 0 0 0 0,1 0 1 0 0,-1 0-1 0 0,1 1 1 0 0,0-1-1 0 0,0 0 0 0 0,2-1 0 0 0,-1 1-58 0 0,0-1 0 0 0,-1 1 1 0 0,1-1-1 0 0,-1 1 0 0 0,0-1 0 0 0,0 0 0 0 0,0-1 58 0 0,1-6-320 0 0,-1 0 0 0 0,0 0-1 0 0,-1 0 1 0 0,0 0 0 0 0,-1-6 320 0 0,0 15-6 0 0,0 0-1 0 0,-1 0 1 0 0,1 0 0 0 0,-1 0 0 0 0,0 0 0 0 0,1 0-1 0 0,-1 0 1 0 0,0 0 0 0 0,0 0 0 0 0,0 0 0 0 0,0 0 0 0 0,-1 1-1 0 0,1-1 1 0 0,0 1 0 0 0,-1-1 0 0 0,0 0 6 0 0,-3-3-39 0 0,0 1 1 0 0,-1-1-1 0 0,1 1 0 0 0,-4-2 39 0 0,7 6 5 0 0,-1-1 0 0 0,1 0 0 0 0,0 0 0 0 0,-1 1 0 0 0,1-1 0 0 0,0 1-1 0 0,-1 0 1 0 0,1 0 0 0 0,-1 0 0 0 0,1 0 0 0 0,-1 0 0 0 0,1 0-1 0 0,0 1 1 0 0,-1-1 0 0 0,1 1 0 0 0,0 0 0 0 0,-1 0-5 0 0,-7 2 34 0 0,0 1 0 0 0,0 0-1 0 0,-3 2-33 0 0,11-5 8 0 0,0 1-1 0 0,0-1 1 0 0,0 1-1 0 0,0 0 1 0 0,0-1-1 0 0,0 1 1 0 0,0 0-1 0 0,0 0 1 0 0,1 0-1 0 0,-1 0 1 0 0,1 1-1 0 0,-1-1 1 0 0,1 0-1 0 0,0 1 1 0 0,0-1-1 0 0,0 0 1 0 0,0 1-8 0 0,-1 6 76 0 0,-1 0 0 0 0,2 0 0 0 0,-1 1 0 0 0,1 1-76 0 0,-2 14 144 0 0,2-22-131 0 0,1 0 0 0 0,0 0 0 0 0,0 0 0 0 0,0 0-1 0 0,0 0 1 0 0,0 0 0 0 0,1 0 0 0 0,-1 0 0 0 0,1 0-1 0 0,0 0 1 0 0,0 0 0 0 0,0 0 0 0 0,0 0 0 0 0,1 0-1 0 0,0 0-12 0 0,-1 0 7 0 0,0 0-1 0 0,0-1 0 0 0,-1 1 1 0 0,1 0-1 0 0,0 0 0 0 0,-1-1 1 0 0,0 1-1 0 0,0 2-6 0 0,0-3-11 0 0,1 1 1 0 0,-1-1-1 0 0,0 0 0 0 0,1 1 1 0 0,-1-1-1 0 0,1 1 0 0 0,-1-1 1 0 0,1 0-1 0 0,0 0 0 0 0,0 1 1 0 0,1 0 10 0 0,7 8-177 0 0,-8-9 174 0 0,1-1 0 0 0,-1 1 0 0 0,0-1 0 0 0,0 1 1 0 0,0-1-1 0 0,0 1 0 0 0,0 0 0 0 0,0-1 0 0 0,-1 1 1 0 0,1 0-1 0 0,0 0 0 0 0,-1 1 3 0 0,1-3 38 0 0,-1 1 0 0 0,0 0-1 0 0,1 0 1 0 0,-1-1 0 0 0,1 1-1 0 0,-1 0 1 0 0,1-1 0 0 0,-1 1 0 0 0,1-1-1 0 0,-1 1 1 0 0,1 0 0 0 0,0-1 0 0 0,-1 1-1 0 0,1-1 1 0 0,0 1 0 0 0,0-1 0 0 0,-1 0-1 0 0,1 1 1 0 0,0-1 0 0 0,0 0 0 0 0,-1 0-1 0 0,1 1 1 0 0,0-1 0 0 0,0 0-1 0 0,0 0-36 0 0,9 4 471 0 0,-8-4-459 0 0,0 1 0 0 0,0-1 0 0 0,-1 1 0 0 0,1-1 0 0 0,0 0 0 0 0,0 0 0 0 0,0 0 1 0 0,0 0-1 0 0,0 0 0 0 0,0 0 0 0 0,0 0 0 0 0,1-1-13 0 0,4 1 8 0 0,1-1-8 0 0,-1 1-1 0 0,1-1 0 0 0,0-1 0 0 0,0 1 1 0 0,-1-1-1 0 0,1-1 0 0 0,-1 1 1 0 0,3-2 0 0 0,12-7 31 0 0,-1 0 1 0 0,1-2-32 0 0,-18 10 14 0 0,-1 2 85 0 0,-1-1-1 0 0,0 0 0 0 0,0 0 0 0 0,0 1 0 0 0,1-1 0 0 0,-2-1 1 0 0,1 1-1 0 0,0 0 0 0 0,0 0 0 0 0,-1-1 0 0 0,1 1 0 0 0,-1-1 1 0 0,0 1-1 0 0,0-1 0 0 0,0 0-98 0 0,3-5 270 0 0,-4 7-315 0 0,1-1 1 0 0,0 1-1 0 0,0 0 0 0 0,-1 0 0 0 0,1 0 1 0 0,0 0-1 0 0,0 0 0 0 0,0 0 1 0 0,0 0-1 0 0,0 0 0 0 0,0 0 0 0 0,0 0 1 0 0,0 0-1 0 0,1 1 0 0 0,-1-1 1 0 0,0 0-1 0 0,0 1 0 0 0,1-1 0 0 0,-1 1 1 0 0,0 0-1 0 0,1-1 0 0 0,-1 1 1 0 0,1 0-1 0 0,-1 0 0 0 0,0 0 0 0 0,1 0 1 0 0,-1 0-1 0 0,1 0 0 0 0,-1 0 0 0 0,0 0 1 0 0,1 0-1 0 0,-1 1 0 0 0,0-1 1 0 0,1 1 44 0 0,1 0 8 0 0,1 0 1 0 0,-1 1 0 0 0,0-1-1 0 0,0 1 1 0 0,0 0 0 0 0,0-1-1 0 0,-1 1 1 0 0,1 1 0 0 0,0-1 0 0 0,-1 0-1 0 0,1 1 1 0 0,-1-1 0 0 0,0 1-1 0 0,1 1-8 0 0,5 8 0 0 0,-6-10 0 0 0,0 0 0 0 0,0 0 0 0 0,-1 0 0 0 0,0 0 0 0 0,1 1 0 0 0,-1-1 0 0 0,0 0 0 0 0,0 1 0 0 0,0-1 0 0 0,0 1 0 0 0,-1-1 0 0 0,1 1 0 0 0,-1-1 0 0 0,1 3 0 0 0,-1-3-5 0 0,1 1-1 0 0,-1-1 1 0 0,1 0 0 0 0,-1 0-1 0 0,1 0 1 0 0,0 0-1 0 0,0 0 1 0 0,0 0-1 0 0,0 0 1 0 0,0 0-1 0 0,1 0 1 0 0,-1-1 0 0 0,0 1-1 0 0,1 0 1 0 0,-1-1-1 0 0,1 1 1 0 0,0-1-1 0 0,0 0 1 0 0,-1 1-1 0 0,1-1 1 0 0,0 0-1 0 0,0 0 1 0 0,1 0 5 0 0,-2 0 279 0 0,-1-1 17 0 0,0 0-23 0 0,0 0-122 0 0,0 0-58 0 0,0 0-12 0 0,6-9 143 0 0,-1 2-535 0 0,17-23 164 0 0,-4 12-6616 0 0,-4 7-95 0 0</inkml:trace>
  <inkml:trace contextRef="#ctx0" brushRef="#br0" timeOffset="2022.927">2427 142 15664 0 0,'-10'6'221'0'0,"5"-4"-28"0"0,1 1 0 0 0,-1 0 0 0 0,1 0 0 0 0,0 0 0 0 0,0 0 0 0 0,0 1-1 0 0,0 1-192 0 0,-11 11 166 0 0,-14 13-166 0 0,15-16 472 0 0,1 0-1 0 0,1 1 0 0 0,-2 3-471 0 0,10-12 213 0 0,0 0 0 0 0,-1 0 0 0 0,0-1-1 0 0,-3 3-212 0 0,4-4 134 0 0,1-1 1 0 0,0 1-1 0 0,0 0 0 0 0,0 0 1 0 0,0 0-1 0 0,1 0 0 0 0,-1 1 1 0 0,1-1-1 0 0,0 1 0 0 0,0-1 0 0 0,-1 2-134 0 0,1 1 206 0 0,-1 0-1 0 0,0 0 1 0 0,-1 0-1 0 0,1-1 1 0 0,-3 2-206 0 0,-9 16 444 0 0,14-19-345 0 0,0 0-1 0 0,0 0 0 0 0,0 0 1 0 0,0 0-1 0 0,0 0 0 0 0,1 1-98 0 0,-1-1 306 0 0,1-7-306 0 0,0 3 0 0 0,0-1 0 0 0,-1 1 0 0 0,1 0 0 0 0,0 0 0 0 0,0 0 0 0 0,0-1 0 0 0,0 1 0 0 0,0 0 0 0 0,0 0 0 0 0,0-1 0 0 0,0 1 0 0 0,0 0 0 0 0,0 0 0 0 0,0-1 0 0 0,0 1 0 0 0,0 0 0 0 0,0 0 0 0 0,1-1 0 0 0,-1 1 0 0 0,0 0 0 0 0,0 0 0 0 0,0 0 0 0 0,0-1 0 0 0,0 1 0 0 0,0 0 0 0 0,1 0 0 0 0,-1 0 0 0 0,0-1 0 0 0,0 1 0 0 0,0 0 0 0 0,0 0 0 0 0,1 0 0 0 0,-1 0 0 0 0,0 0 0 0 0,0-1 0 0 0,1 1 0 0 0,-1 0 0 0 0,0 0 0 0 0,0 0 0 0 0,0 0 0 0 0,1 0 0 0 0,-1 0 0 0 0,0 0 0 0 0,6-4 0 0 0,-3 3 0 0 0,0-1 0 0 0,0 0 0 0 0,0 0 0 0 0,0 0 0 0 0,0-1 0 0 0,-1 1 0 0 0,1-1 0 0 0,-1 1 0 0 0,1-1 0 0 0,-1 0 0 0 0,1-1 0 0 0,-1 0 1 0 0,1 0-1 0 0,0 1 0 0 0,-1-1 0 0 0,1 1 1 0 0,1 0-1 0 0,-1 0 0 0 0,2-1 0 0 0,-1 1-45 0 0,-1 0 0 0 0,0 0 0 0 0,0 0 0 0 0,0 0 0 0 0,-1 0 0 0 0,1-1 0 0 0,-1 1 1 0 0,1-1-1 0 0,-1-1 45 0 0,-1 3-26 0 0,1 1 1 0 0,-1-1-1 0 0,0 0 1 0 0,0 0 0 0 0,1 1-1 0 0,-1-1 1 0 0,1 1 0 0 0,-1-1-1 0 0,1 1 1 0 0,0 0-1 0 0,-1-1 1 0 0,1 1 0 0 0,0 0-1 0 0,0 0 1 0 0,0 0-1 0 0,0 0 26 0 0,17-10 293 0 0,-19 11-302 0 0,0-1 0 0 0,0 1-1 0 0,1-1 1 0 0,-1 1 0 0 0,0 0 0 0 0,1-1-1 0 0,-1 1 1 0 0,0 0 0 0 0,1 0-1 0 0,-1-1 1 0 0,1 1 0 0 0,-1 0-1 0 0,0 0 1 0 0,1-1 0 0 0,-1 1 0 0 0,1 0-1 0 0,-1 0 1 0 0,1 0 0 0 0,-1 0-1 0 0,1 0 1 0 0,-1 0 0 0 0,0 0-1 0 0,1 0 1 0 0,-1 0 0 0 0,1 0 0 0 0,-1 0-1 0 0,1 0 1 0 0,-1 0 0 0 0,1 0-1 0 0,-1 0 1 0 0,1 0 0 0 0,-1 0-1 0 0,0 1 1 0 0,1-1 0 0 0,-1 0 0 0 0,1 0-1 0 0,-1 1 1 0 0,1-1 9 0 0,0 1-507 0 0,-4-1 81 0 0,3 0 417 0 0,-1 0 15 0 0,1 0 0 0 0,-1 0 0 0 0,0 0 0 0 0,1 0 0 0 0,-1 0 0 0 0,0 0 0 0 0,1 0 0 0 0,-1 0 0 0 0,1 0 0 0 0,-1 1 0 0 0,0-1 0 0 0,1 0 0 0 0,-1 0 0 0 0,1 1 0 0 0,-1-1 1 0 0,1 0-1 0 0,-1 1 0 0 0,1-1 0 0 0,-1 0 0 0 0,1 1 0 0 0,-1-1 0 0 0,1 1 0 0 0,0-1 0 0 0,-1 1 0 0 0,1-1 0 0 0,-1 1 0 0 0,1-1 0 0 0,0 1 0 0 0,0-1 0 0 0,-1 1 0 0 0,1-1 0 0 0,0 1 0 0 0,0 0 0 0 0,0-1 0 0 0,0 1 0 0 0,-1-1 0 0 0,1 1 0 0 0,0 0 0 0 0,0-1 0 0 0,0 1 0 0 0,0-1 0 0 0,1 1 0 0 0,-1 0-6 0 0,-2 12 188 0 0,1-12-181 0 0,1 0 1 0 0,-1 0-1 0 0,1 0 1 0 0,0 0 0 0 0,-1 0-1 0 0,1 0 1 0 0,0 0-1 0 0,0 0 1 0 0,0 0 0 0 0,0 0-1 0 0,0 0 1 0 0,0 0-1 0 0,0 1 1 0 0,1-1 0 0 0,-1 0-8 0 0,8 16 41 0 0,-6-14-8 0 0,0 1-1 0 0,0-1 0 0 0,-1 1 1 0 0,1-1-1 0 0,-1 1 1 0 0,0 1-33 0 0,2 4 105 0 0,-1 0 0 0 0,1-1 0 0 0,1 1 0 0 0,0-1 1 0 0,1 2-106 0 0,7 15 336 0 0,-11-23-324 0 0,0-1 1 0 0,0 1-1 0 0,0 0 0 0 0,0-1 0 0 0,0 0 0 0 0,0 1 0 0 0,1-1 0 0 0,-1 0 0 0 0,0 0 0 0 0,1 1 1 0 0,-1-1-1 0 0,1 0 0 0 0,0 0-12 0 0,0 0-1 0 0,0 0 1 0 0,-1 0-1 0 0,1 0 1 0 0,0 1-1 0 0,-1-1 1 0 0,0 0-1 0 0,1 1 1 0 0,-1-1-1 0 0,0 1 1 0 0,0 0-1 0 0,1 1 1 0 0,-1-2 0 0 0,0 0 0 0 0,0 0 0 0 0,0 0 0 0 0,0 1 0 0 0,1-1 0 0 0,-1 0 0 0 0,0 0 0 0 0,0 0 0 0 0,1-1 0 0 0,-1 1 0 0 0,0 0 0 0 0,1 0 0 0 0,-1-1 0 0 0,1 1 0 0 0,-1-1 0 0 0,1 1 0 0 0,-1-1 0 0 0,1 0 0 0 0,-1 1 0 0 0,1-1 0 0 0,0 0 0 0 0,-1 0 0 0 0,1 0 0 0 0,-1 0 0 0 0,1-1 0 0 0,-1 1 0 0 0,1 0 0 0 0,0-1 0 0 0,-1 1 0 0 0,1-1 0 0 0,-1 1 0 0 0,0-1 0 0 0,1 0 0 0 0,0 0 0 0 0,-1 1-59 0 0,0-1 1 0 0,-1 0-1 0 0,1 1 0 0 0,0-1 0 0 0,-1 1 0 0 0,1-1 0 0 0,-1 0 1 0 0,1 0-1 0 0,-1 1 0 0 0,1-1 0 0 0,-1 0 0 0 0,1 0 0 0 0,-1 0 60 0 0,2-2-482 0 0,4-6-946 0 0</inkml:trace>
  <inkml:trace contextRef="#ctx0" brushRef="#br0" timeOffset="2338.33">2573 29 15664 0 0,'0'0'718'0'0,"1"14"259"0"0,7 13-977 0 0,-5-18 19 0 0,0 0 0 0 0,-1 0-1 0 0,0 0 1 0 0,1 7-19 0 0,2 25 1400 0 0,1-1 0 0 0,2 0 0 0 0,8 18-1400 0 0,-13-47 253 0 0,-2-6-198 0 0,0 1 0 0 0,0-1 0 0 0,-1 1 0 0 0,1-1 0 0 0,-1 1 0 0 0,0-1 0 0 0,-1 1 0 0 0,1 0 0 0 0,-1-1 0 0 0,0 1 0 0 0,-1-1 0 0 0,1 0 0 0 0,-1 1 1 0 0,0-1-1 0 0,-1 0 0 0 0,1 0 0 0 0,-1 0 0 0 0,0 0 0 0 0,0-1 0 0 0,0 1 0 0 0,-1-1 0 0 0,1 0 0 0 0,-1 0-55 0 0,3-3-89 0 0,0 0 1 0 0,-1 0-1 0 0,1-1 1 0 0,0 1-1 0 0,0 0 1 0 0,0-1-1 0 0,-1 0 1 0 0,1 1-1 0 0,0-1 1 0 0,0 1-1 0 0,-1-1 1 0 0,1 0-1 0 0,0 0 1 0 0,-1 0-1 0 0,1 0 1 0 0,0 0-1 0 0,-2 0 89 0 0,1 0-366 0 0,-7 0-1381 0 0</inkml:trace>
  <inkml:trace contextRef="#ctx0" brushRef="#br0" timeOffset="7824.634">2337 197 11976 0 0,'0'0'266'0'0,"0"0"44"0"0,0 0 15 0 0,0 0-26 0 0,0 0-59 0 0,14-2 4091 0 0,-12 1-4216 0 0,1 1-1 0 0,-1-1 0 0 0,1 1 0 0 0,0 0 0 0 0,0-1 0 0 0,-1 1 1 0 0,1 0-1 0 0,0 1 0 0 0,0-1 0 0 0,-1 0 0 0 0,1 1 0 0 0,0 0 1 0 0,-1-1-1 0 0,1 1 0 0 0,-1 0-114 0 0,1 0 63 0 0,0 0-1 0 0,0 0 1 0 0,0 0 0 0 0,0-1 0 0 0,0 1-1 0 0,0-1 1 0 0,0 0 0 0 0,0 0 0 0 0,0 0-1 0 0,0 0 1 0 0,0-1-63 0 0,-1 1 89 0 0,1-1 0 0 0,-1 0-1 0 0,1 0 1 0 0,-1-1 0 0 0,0 1-1 0 0,1 0 1 0 0,-1-1 0 0 0,1 0-89 0 0,14-9 253 0 0,28-4-353 0 0,0 2 1 0 0,1 1 0 0 0,0 3-1 0 0,1 1 1 0 0,0 3 0 0 0,26 1 99 0 0,-45 3-4964 0 0,0 1-1717 0 0</inkml:trace>
  <inkml:trace contextRef="#ctx0" brushRef="#br0" timeOffset="9397.67">2998 165 7368 0 0,'0'0'568'0'0,"0"0"-130"0"0,-5 2 4569 0 0,-6 5-2667 0 0,-16 23 21 0 0,24-28-2249 0 0,1 1-1 0 0,0-1 1 0 0,0 1-1 0 0,0-1 1 0 0,0 1-1 0 0,0 0 1 0 0,1 0-1 0 0,-1 0 1 0 0,1 0-1 0 0,0 0 1 0 0,0 0-1 0 0,0 0 1 0 0,0 3-112 0 0,-9 21 859 0 0,5-15-523 0 0,1 1 0 0 0,0 0-1 0 0,1 1 1 0 0,1-1 0 0 0,-1 10-336 0 0,-6 24 351 0 0,6-27-233 0 0,0-1 1 0 0,1 1 0 0 0,1 0-1 0 0,0 4-118 0 0,1-23 26 0 0,0 0 0 0 0,0 1-1 0 0,1-1 1 0 0,-1 0 0 0 0,0 1-1 0 0,1-1 1 0 0,-1 0 0 0 0,0 0-1 0 0,1 1 1 0 0,-1-1 0 0 0,1 0 0 0 0,0 0-1 0 0,-1 0 1 0 0,1 0 0 0 0,0 0-1 0 0,0 0-25 0 0,3 6 47 0 0,-3-7-175 0 0,0 0 1 0 0,-1 0-1 0 0,1 0 1 0 0,0 0 0 0 0,-1 0-1 0 0,1 0 1 0 0,0 0-1 0 0,0 0 1 0 0,-1 0 0 0 0,1 0-1 0 0,0 0 1 0 0,-1 0-1 0 0,1 0 1 0 0,0-1 0 0 0,-1 1-1 0 0,1 0 1 0 0,0 0-1 0 0,-1-1 1 0 0,1 1 0 0 0,-1-1-1 0 0,1 1 1 0 0,-1 0-1 0 0,1-1 128 0 0,0 0-924 0 0,11-4-6238 0 0</inkml:trace>
  <inkml:trace contextRef="#ctx0" brushRef="#br0" timeOffset="9716.68">3089 10 2304 0 0,'-8'-4'200'0'0,"7"3"309"0"0,0 0-1 0 0,0 1 1 0 0,0-1 0 0 0,-1 1-1 0 0,1-1 1 0 0,0 1 0 0 0,0-1-1 0 0,-1 1 1 0 0,1 0 0 0 0,0-1-1 0 0,-1 1 1 0 0,1 0 0 0 0,-1 0-1 0 0,1 0 1 0 0,0 0 0 0 0,-1 0-1 0 0,1 1 1 0 0,0-1 0 0 0,-1 0 0 0 0,1 0-1 0 0,0 1 1 0 0,-1-1 0 0 0,0 1-509 0 0,1 0 3649 0 0,0 0-3548 0 0,-1 0 0 0 0,0 0 0 0 0,1 0-1 0 0,-1 1 1 0 0,1-1 0 0 0,0 1 0 0 0,-1-1 0 0 0,1 1 0 0 0,0-1 0 0 0,0 1 0 0 0,0 0 0 0 0,0-1 0 0 0,-1 3-101 0 0,-1 2 66 0 0,-10 24-218 0 0,8-18 118 0 0,5-9 2 0 0,-1 0 0 0 0,1 0 0 0 0,0 0 0 0 0,0 0 0 0 0,0 0 0 0 0,0 0 0 0 0,0 0 0 0 0,1 1 0 0 0,-1-1 0 0 0,2 2 32 0 0,0 8-976 0 0,-1-10 693 0 0,0 1 0 0 0,0 0 1 0 0,0 0-1 0 0,1-1 0 0 0,0 1 0 0 0,-1 0 1 0 0,1-1-1 0 0,3 3 283 0 0,0 3-457 0 0,13 19-949 0 0</inkml:trace>
  <inkml:trace contextRef="#ctx0" brushRef="#br0" timeOffset="10275.605">3273 259 14832 0 0,'17'0'678'0'0,"-13"0"-14"0"0,-19 11-321 0 0,13-9-181 0 0,0 0 0 0 0,0 0 1 0 0,0-1-1 0 0,0 1 0 0 0,-1 0 0 0 0,1-1 0 0 0,0 0 1 0 0,-1 1-1 0 0,-1-1-162 0 0,1 1 133 0 0,-1-1 0 0 0,1 1 0 0 0,0 0 0 0 0,0 0 0 0 0,-1 0 0 0 0,0 2-133 0 0,-63 56 1578 0 0,61-55-1401 0 0,0 1 1 0 0,0 0-1 0 0,1 1 1 0 0,0-1-1 0 0,0 1 0 0 0,1 0 1 0 0,0 0-1 0 0,0 1 1 0 0,0-1-1 0 0,0 5-177 0 0,-3 5 11 0 0,8-16-5 0 0,-1-1 0 0 0,0 1 1 0 0,1-1-1 0 0,-1 1 0 0 0,0-1 0 0 0,1 1 1 0 0,-1-1-1 0 0,1 1 0 0 0,-1-1 0 0 0,1 0 1 0 0,-1 1-1 0 0,1-1 0 0 0,-1 0 0 0 0,1 1 0 0 0,-1-1 1 0 0,1 0-1 0 0,0 0 0 0 0,0 1-6 0 0,-1-1 8 0 0,2 1-1 0 0,0 0 0 0 0,1 0 0 0 0,-1 0 0 0 0,1 0 0 0 0,-1 0 0 0 0,1 0-1 0 0,0-1 1 0 0,-1 1 0 0 0,1-1 0 0 0,-1 0 0 0 0,1 0 0 0 0,0 0 0 0 0,-1 0 0 0 0,1 0 0 0 0,0 0 0 0 0,2-1-7 0 0,0-1 27 0 0,-1 0 0 0 0,1 1 1 0 0,0-1-1 0 0,-1-1 0 0 0,1 1 0 0 0,-1-1 0 0 0,0 0 1 0 0,4-3-28 0 0,2-2 51 0 0,-1-1 1 0 0,0 0-1 0 0,0-1 0 0 0,-1 0 1 0 0,-1 0-1 0 0,7-10-51 0 0,-1-1-58 0 0,-8 14 8 0 0,-1 1 1 0 0,0-1-1 0 0,0 0 0 0 0,1-4 50 0 0,-3 6-29 0 0,1 1 1 0 0,-1 1-1 0 0,1-1 0 0 0,0 0 1 0 0,0 0-1 0 0,0 1 0 0 0,0 0 1 0 0,1 0-1 0 0,1-1 29 0 0,34-26-430 0 0,-32 26 380 0 0,1-1-1 0 0,-1 1 1 0 0,1 0-1 0 0,0 1 1 0 0,0 0-1 0 0,3-1 51 0 0,-9 4 6 0 0,0-1 0 0 0,0 1 0 0 0,0 0 0 0 0,0 0-1 0 0,0 0 1 0 0,0 1 0 0 0,0-1 0 0 0,0 0 0 0 0,0 1-1 0 0,0-1 1 0 0,0 1 0 0 0,0 0 0 0 0,0 0 0 0 0,0 0-1 0 0,0 0 1 0 0,-1 0 0 0 0,1 0 0 0 0,0 0-6 0 0,2 2-39 0 0,1 1 0 0 0,-1-1 1 0 0,0 1-1 0 0,-1 0 0 0 0,1 0 0 0 0,0 1 39 0 0,3 2 0 0 0,-6-6 0 0 0,0 0 0 0 0,0 0 0 0 0,0 0 0 0 0,0 0 0 0 0,0 0 0 0 0,0 0 0 0 0,0 0 0 0 0,0 0 0 0 0,-1 1 0 0 0,1-1 0 0 0,0 0 0 0 0,-1 1 0 0 0,1-1 0 0 0,-1 0 0 0 0,0 1 0 0 0,1-1 0 0 0,-1 0 0 0 0,0 1 0 0 0,0-1 0 0 0,0 1 0 0 0,0 0 0 0 0,0 0 0 0 0,-1 0 0 0 0,1 0 0 0 0,0 0 0 0 0,0 0 0 0 0,0 0 0 0 0,0 0 0 0 0,0 1 0 0 0,1-1 0 0 0,-1 0 0 0 0,1 0 0 0 0,-1 0 0 0 0,1 0 0 0 0,0 0 0 0 0,0 0 0 0 0,0-1 0 0 0,0 1 0 0 0,0 0 0 0 0,1 1 0 0 0,11 26 0 0 0,-3-5 0 0 0,-6-17 2 0 0,-1 1-1 0 0,0-1 1 0 0,0 1-1 0 0,-1 0 1 0 0,1 4-2 0 0,1 6 195 0 0,-3-17 50 0 0,-1-1 13 0 0,0 0 3 0 0,0 0-5 0 0,0 0-7 0 0,0 0-1 0 0,-13-14-73 0 0,7 5-191 0 0,5 8 14 0 0,0 0 0 0 0,0 0 0 0 0,0 0 0 0 0,0 0 0 0 0,0 0 0 0 0,1-1-1 0 0,-1 1 1 0 0,0 0 0 0 0,1 0 0 0 0,-1-1 0 0 0,1 1 0 0 0,0 0 0 0 0,-1-1 0 0 0,1 1 0 0 0,0-1 0 0 0,0 1 0 0 0,0 0-1 0 0,0-1 1 0 0,0 1 0 0 0,0 0 0 0 0,0-1 0 0 0,0 1 0 0 0,0-1 0 0 0,1 1 0 0 0,-1 0 0 0 0,1-1 0 0 0,-1 1-1 0 0,1 0 1 0 0,-1 0 0 0 0,1-1 2 0 0,5-12-52 0 0,-1 1-209 0 0,1 0 0 0 0,0 1 0 0 0,1 0 0 0 0,8-11 261 0 0,-4 6-261 0 0,1 0-43 0 0,1 0-1 0 0,7-5 305 0 0,-16 18-47 0 0,-1 0 1 0 0,2 0-1 0 0,-1 1 0 0 0,0-1 1 0 0,1 1-1 0 0,0 0 0 0 0,-1 0 0 0 0,1 1 1 0 0,0-1-1 0 0,1 1 0 0 0,1 0 47 0 0,-3 5-93 0 0,-1-1 102 0 0,2 0 19 0 0,-3-2-14 0 0,0 0 0 0 0,-1 1-1 0 0,1-1 1 0 0,0 0-1 0 0,-1 1 1 0 0,1 0 0 0 0,-1-1-1 0 0,1 1 1 0 0,-1 0 0 0 0,1 0-1 0 0,-1 0 1 0 0,1 0-1 0 0,-1 0 1 0 0,1 1-14 0 0,14 16 289 0 0,-13-16-270 0 0,0 0 0 0 0,0 1 0 0 0,-1 0 0 0 0,1 0 0 0 0,-1-1 0 0 0,0 2 0 0 0,0-1 0 0 0,1 2-19 0 0,0 4 94 0 0,1-1 1 0 0,0 0-1 0 0,0 0 0 0 0,1-1 0 0 0,4 6-94 0 0,-3-4 307 0 0,-1 0 0 0 0,0 1 0 0 0,0-1 0 0 0,-1 1 0 0 0,0 0 0 0 0,1 9-307 0 0,4 7 139 0 0,-2-2 60 0 0,-6-19-33 0 0,0 1 0 0 0,0-1 0 0 0,1 0 0 0 0,0-1 1 0 0,0 3-167 0 0,-2-9-508 0 0,-2-4-498 0 0,0 1 0 0 0,0-1 0 0 0,1 0 0 0 0,0 0 0 0 0,0-5 1006 0 0,-1-16-6089 0 0,2 24 4211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0:5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233 117 13824 0 0,'6'-3'207'0'0,"9"0"832"0"0,-46 6-789 0 0,18 2 71 0 0,0 0 1 0 0,0 1-1 0 0,1 0 1 0 0,-1 1-1 0 0,-6 6-321 0 0,16-11 46 0 0,1 0 0 0 0,1-1 0 0 0,-1 1 0 0 0,0 1 0 0 0,0-1 0 0 0,1 0 0 0 0,-1 0 0 0 0,1 1 0 0 0,-1 0-46 0 0,1-2 2 0 0,1 0 0 0 0,-1 1 0 0 0,0-1 0 0 0,1 0 0 0 0,-1 0 0 0 0,1 0 0 0 0,0 1 0 0 0,-1-1 0 0 0,1 0 0 0 0,0 0 0 0 0,0 1 0 0 0,0-1 0 0 0,0 0 0 0 0,0 0 0 0 0,0 1 0 0 0,0-1 0 0 0,0 0 0 0 0,0 0 0 0 0,1 1 0 0 0,-1-1 0 0 0,0 0-2 0 0,22 22 0 0 0,-9-10 0 0 0,3 2 372 0 0,0-2 0 0 0,1 0 0 0 0,0 0-1 0 0,1-2 1 0 0,10 5-372 0 0,-24-13-21 0 0,-1-1 0 0 0,0 1 0 0 0,1-1 0 0 0,-1 1 0 0 0,0 0 0 0 0,0 0 0 0 0,-1 0 0 0 0,1 1 0 0 0,-1-1-1 0 0,1 0 1 0 0,-1 1 0 0 0,0 0 0 0 0,1 3 21 0 0,-3-6 20 0 0,1 1-1 0 0,-1-1 1 0 0,1 1-1 0 0,-1-1 1 0 0,1 1-1 0 0,-1-1 1 0 0,0 1-1 0 0,0 0 1 0 0,0-1-1 0 0,0 1 1 0 0,0 0 0 0 0,0-1-1 0 0,0 1 1 0 0,0-1-1 0 0,-1 1 1 0 0,1 0-1 0 0,-1-1 1 0 0,1 1-1 0 0,-1-1 1 0 0,0 1-1 0 0,1-1 1 0 0,-1 1-1 0 0,0-1 1 0 0,0 0-1 0 0,0 0 1 0 0,0 1-1 0 0,0-1 1 0 0,0 0-1 0 0,-1 0 1 0 0,1 0-1 0 0,0 0 1 0 0,-1 0-1 0 0,1 0 1 0 0,0 0-1 0 0,-2 0-19 0 0,-9 5 248 0 0,-1-1 0 0 0,0 0-1 0 0,0 0 1 0 0,-1-2 0 0 0,1 0-1 0 0,-5 1-247 0 0,-24 1 312 0 0,-15 0-312 0 0,52-5-18 0 0,-19 3 18 0 0,17-2-3 0 0,0 0 0 0 0,0-1 0 0 0,0 1 1 0 0,0-1-1 0 0,0-1 0 0 0,0 1 0 0 0,-2-2 3 0 0,8 2-17 0 0,1 0 0 0 0,0 0-1 0 0,0 0 1 0 0,0 0-1 0 0,-1 0 1 0 0,1 0 0 0 0,0 0-1 0 0,0-1 1 0 0,0 1-1 0 0,0 0 1 0 0,0 0 0 0 0,-1 0-1 0 0,1 0 1 0 0,0 0-1 0 0,0-1 1 0 0,0 1 0 0 0,0 0-1 0 0,0 0 1 0 0,0 0-1 0 0,0 0 1 0 0,0-1 0 0 0,-1 1-1 0 0,1 0 1 0 0,0 0-1 0 0,0 0 1 0 0,0-1 0 0 0,0 1-1 0 0,0 0 1 0 0,0 0-1 0 0,0 0 1 0 0,0-1 0 0 0,0 1-1 0 0,0 0 1 0 0,0 0-1 0 0,0 0 1 0 0,1-1 0 0 0,-1 1-1 0 0,0 0 1 0 0,0 0-1 0 0,0 0 1 0 0,0 0 0 0 0,0-1-1 0 0,0 1 1 0 0,0 0-1 0 0,0 0 1 0 0,1 0 0 0 0,-1 0-1 0 0,0-1 1 0 0,0 1-1 0 0,0 0 1 0 0,0 0 0 0 0,0 0-1 0 0,1 0 1 0 0,-1 0-1 0 0,0 0 1 0 0,0 0 0 0 0,0 0-1 0 0,1 0 1 0 0,-1-1-1 0 0,0 1 1 0 0,0 0 17 0 0,12-7-497 0 0,14-2-542 0 0,0 1 0 0 0,1 1 0 0 0,8 0 1039 0 0,4 0-2080 0 0,5-5 2080 0 0,2 0-1242 0 0,-27 8 649 0 0,0-1-1 0 0,0-1 1 0 0,11-6 593 0 0,4-4-313 0 0,-10 3 524 0 0,1 2-1 0 0,0 1 1 0 0,4 0-211 0 0,-7 0 686 0 0,-20 9-529 0 0,1-1 0 0 0,-1 1 0 0 0,1 0 0 0 0,0 0-1 0 0,-1 0 1 0 0,1 0 0 0 0,0 1 0 0 0,0-1 0 0 0,0 1 0 0 0,0-1-157 0 0,-2 1 512 0 0,5 1 2303 0 0,-10 9-1864 0 0,0-2-799 0 0,1 0 1 0 0,0 0-1 0 0,0 0 1 0 0,1 1-1 0 0,0-1 1 0 0,1 1 0 0 0,0-1-1 0 0,0 6-152 0 0,1-11 84 0 0,0 0-1 0 0,0 0 0 0 0,0 0 1 0 0,1 0-1 0 0,-1 0 1 0 0,1 0-1 0 0,0 0 1 0 0,0 0-1 0 0,0 0 1 0 0,0 0-1 0 0,0 0 1 0 0,1-1-1 0 0,-1 1 0 0 0,1 0 1 0 0,0-1-1 0 0,-1 0 1 0 0,1 1-1 0 0,2 0-83 0 0,-2-1-1 0 0,0-1 0 0 0,0 1 0 0 0,0-1-1 0 0,1 0 1 0 0,-1 0 0 0 0,0 0 0 0 0,1 0-1 0 0,-1 0 1 0 0,0-1 0 0 0,1 1-1 0 0,-1-1 1 0 0,1 1 0 0 0,-1-1 0 0 0,1 0-1 0 0,0 0 1 0 0,-1 0 0 0 0,1 0 0 0 0,-1 0-1 0 0,1-1 1 0 0,-1 1 0 0 0,0-1 0 0 0,2 0 1 0 0,2-1 26 0 0,0 0 1 0 0,0 0-1 0 0,0 0 0 0 0,-1-1 1 0 0,1 0-1 0 0,0 0 1 0 0,-1 0-1 0 0,0-1 1 0 0,0 0-1 0 0,0 0 0 0 0,0-1-26 0 0,14-10 21 0 0,-14 12 21 0 0,0-1-1 0 0,0 0 1 0 0,0-1 0 0 0,-1 1 0 0 0,1-1-1 0 0,-1 0 1 0 0,0 0 0 0 0,0 0 0 0 0,-1 0 0 0 0,0-1-1 0 0,2-2-41 0 0,3-11 379 0 0,-6 14-199 0 0,0 0 1 0 0,1-1-1 0 0,-2 1 0 0 0,1-1 0 0 0,0-3-180 0 0,0 1 214 0 0,-2 17-468 0 0,-1 1 0 0 0,2-1 0 0 0,-1 0 0 0 0,1 1 0 0 0,1 0 254 0 0,-2-6 32 0 0,1 0 0 0 0,0-1-1 0 0,0 0 1 0 0,0 1-1 0 0,0-1 1 0 0,1 1-1 0 0,-1-1 1 0 0,1 0 0 0 0,0 0-1 0 0,-1 0 1 0 0,2 0-1 0 0,-1 0 1 0 0,0 0 0 0 0,0-1-1 0 0,1 1 1 0 0,0-1-1 0 0,-1 1 1 0 0,1-1 0 0 0,0 0-1 0 0,0 0 1 0 0,0-1-1 0 0,1 1 1 0 0,-1 0-1 0 0,0-1 1 0 0,0 0 0 0 0,1 0-1 0 0,-1 0 1 0 0,1 0-1 0 0,-1 0 1 0 0,1-1 0 0 0,0 0-1 0 0,-1 0 1 0 0,1 0-1 0 0,-1 0 1 0 0,1 0 0 0 0,-1-1-1 0 0,1 1 1 0 0,-1-1-1 0 0,3 0-31 0 0,4-1 15 0 0,1-1 0 0 0,-1 0 0 0 0,0 0 0 0 0,0-1 0 0 0,0-1 0 0 0,0 1 0 0 0,-1-2 0 0 0,6-3-15 0 0,3-16-842 0 0,-6 15 431 0 0,-8 8 263 0 0,0-1 0 0 0,-1 0 1 0 0,1 0-1 0 0,-1 0 0 0 0,0-1 0 0 0,0 1 0 0 0,3-4 148 0 0,15-24-932 0 0,8-13-584 0 0,-14 10 310 0 0,-14 33 1181 0 0,-1 0 0 0 0,0 0 0 0 0,1-1-1 0 0,-1 1 1 0 0,0 0 0 0 0,1 0 0 0 0,-1-1 0 0 0,0 1 0 0 0,0 0 0 0 0,0-1 0 0 0,0 0 25 0 0,1-8-143 0 0,-1 9 214 0 0,0 1 3 0 0,0 0 45 0 0,0 0 197 0 0,0 0 89 0 0,0 0 13 0 0,-6 5 154 0 0,5-3-549 0 0,0-1-1 0 0,0 0 1 0 0,0 0 0 0 0,1 1 0 0 0,-1-1-1 0 0,1 1 1 0 0,-1-1 0 0 0,1 1 0 0 0,-1-1 0 0 0,1 1-1 0 0,0-1 1 0 0,0 1 0 0 0,-1-1 0 0 0,1 1 0 0 0,0-1-1 0 0,0 1 1 0 0,1-1 0 0 0,-1 2-23 0 0,9 33 575 0 0,-2-9 60 0 0,3 67-182 0 0,-9-74-241 0 0,-1 0 0 0 0,-1-1 0 0 0,-1 1 0 0 0,0 0 0 0 0,-2-1 0 0 0,-4 17-212 0 0,3-16 275 0 0,2-9 67 0 0,0 0 1 0 0,-1 11-343 0 0,4-17 9 0 0,-1-1 0 0 0,0 1 0 0 0,0-1 0 0 0,-1 1 0 0 0,0 1-9 0 0,1-3 0 0 0,-1 1-1 0 0,1-1 0 0 0,0 0 1 0 0,1 0-1 0 0,-1 1 1 0 0,1-1-1 0 0,-1 2 1 0 0,0 0 0 0 0,-1 0 0 0 0,0 0 0 0 0,0 0 0 0 0,0 0 0 0 0,0 0 0 0 0,-3 3 0 0 0,0 1 0 0 0,2-2 0 0 0,0 0 0 0 0,-1-1 0 0 0,0 1 0 0 0,-1 1 0 0 0,3-5 0 0 0,-1 2 10 0 0,1 0 0 0 0,0 0 0 0 0,0 0 0 0 0,0 0 0 0 0,0 1 0 0 0,1-1 0 0 0,0 1 0 0 0,0 0 0 0 0,1-1 0 0 0,-1 1 0 0 0,1 0-10 0 0,-2 13 210 0 0,3-5-123 0 0,0-12-99 0 0,-1 0-1 0 0,0 0 0 0 0,0 0 0 0 0,0 0 0 0 0,0 0 1 0 0,0 0-1 0 0,0 0 0 0 0,0 0 0 0 0,-1 1 13 0 0,1-2-1 0 0,-2 2-22 0 0,1 0 1 0 0,0 1-1 0 0,0-1 1 0 0,0 1-1 0 0,0-1 1 0 0,1 1-1 0 0,-1-1 1 0 0,1 1-1 0 0,0 1 23 0 0,0-2 0 0 0,-1 0 0 0 0,1 0 0 0 0,-1 0 0 0 0,0-1 0 0 0,0 1 0 0 0,0 0 0 0 0,0 0 0 0 0,0 0 0 0 0,-1-1 0 0 0,1 1 0 0 0,-1-1 0 0 0,1 1 0 0 0,-2 0 0 0 0,1 0 0 0 0,-1 1 0 0 0,1 0 0 0 0,0 0 0 0 0,0 0 0 0 0,0 0 0 0 0,0 1 0 0 0,1-3 2 0 0,1 1 0 0 0,-1-1 0 0 0,0 0 0 0 0,-1 1 0 0 0,1-1 0 0 0,0 0 0 0 0,-1 0 0 0 0,1 0-1 0 0,-1 0 1 0 0,0 0 0 0 0,1 0 0 0 0,-1 0 0 0 0,0-1 0 0 0,-2 2-2 0 0,-3-20 771 0 0,13-141-657 0 0,-4 137-438 0 0,1 0-1 0 0,1 1 0 0 0,2-2 325 0 0,4-25-867 0 0,17-80-2300 0 0,8-8 3167 0 0,-32 123 0 0 0,1 0 0 0 0,0 1 0 0 0,1 0 0 0 0,0 0 0 0 0,1 0 0 0 0,3-4 0 0 0,-6 11 0 0 0,-1-1 0 0 0,1 1 0 0 0,1 1 0 0 0,-1-1 0 0 0,1 0 0 0 0,-1 1 0 0 0,1-1 0 0 0,0 1 0 0 0,0 0 0 0 0,1 1 0 0 0,-1-1 0 0 0,0 1 0 0 0,1 0 0 0 0,0 0 0 0 0,-1 0 0 0 0,5-1 0 0 0,-1 2 0 0 0,-1-1 0 0 0,1 1 0 0 0,-1 0 0 0 0,1 1 0 0 0,-1 0 0 0 0,1 0 0 0 0,0 1 0 0 0,-1 0 0 0 0,1 0 0 0 0,-1 0 0 0 0,0 1 0 0 0,1 0 0 0 0,-1 1 0 0 0,0 0 0 0 0,0 0 0 0 0,0 0 0 0 0,1 2 0 0 0,-3-2 125 0 0,0 1-1 0 0,0 0 0 0 0,0-1 1 0 0,-1 2-1 0 0,0-1 0 0 0,0 0 1 0 0,0 1-1 0 0,0 0 0 0 0,2 4-124 0 0,-5-7 58 0 0,1 0 0 0 0,-1 0-1 0 0,0 1 1 0 0,0-1 0 0 0,-1 1-1 0 0,1-1 1 0 0,0 0 0 0 0,-1 1-1 0 0,1-1 1 0 0,-1 1-1 0 0,0 0 1 0 0,0-1 0 0 0,0 1-1 0 0,0-1 1 0 0,0 1 0 0 0,-1-1-1 0 0,1 1 1 0 0,-1-1 0 0 0,0 1-1 0 0,1-1 1 0 0,-1 0 0 0 0,0 1-1 0 0,0-1 1 0 0,-1 1-58 0 0,-2 3 49 0 0,0-1 0 0 0,0 0 0 0 0,-1 0-1 0 0,0 0 1 0 0,0 0 0 0 0,0-1 0 0 0,0 0 0 0 0,-1 0 0 0 0,1 0 0 0 0,-1-1-1 0 0,0 1 1 0 0,0-1 0 0 0,0-1 0 0 0,-1 1 0 0 0,1-1 0 0 0,-1 0-49 0 0,-6 1 86 0 0,1 0 1 0 0,-1-1-1 0 0,1-1 0 0 0,-1 0 1 0 0,1 0-1 0 0,-1-1 1 0 0,0-1-1 0 0,-2 0-86 0 0,-11-5 64 0 0,25 7-61 0 0,5 2-15 0 0,9 2-95 0 0,22 0 126 0 0,1-2-1 0 0,-1-1 0 0 0,0-2 1 0 0,1-1-1 0 0,20-4-18 0 0,-31 1-20 0 0,26-4-168 0 0,17-5 188 0 0,-53 9-21 0 0,-1 0-1 0 0,0-1 1 0 0,1-1 0 0 0,-2 0 0 0 0,1 0-1 0 0,10-8 22 0 0,-15 7 64 0 0,0-1-1 0 0,0 0 1 0 0,-1-1 0 0 0,0 1-1 0 0,3-6-63 0 0,-4 5 16 0 0,-6 8-28 0 0,0 1 1 0 0,-1-1 0 0 0,1 0 0 0 0,0 0-1 0 0,-1 0 1 0 0,1 0 0 0 0,-1 0 0 0 0,1 0-1 0 0,-1 0 1 0 0,0 0 0 0 0,1 0 0 0 0,-1 0-1 0 0,0-1 1 0 0,0 1 0 0 0,0 0 0 0 0,0 0-1 0 0,0 0 1 0 0,0 0 0 0 0,0 0 0 0 0,0 0-1 0 0,0 0 1 0 0,0-1 0 0 0,-1 1-1 0 0,1 0 1 0 0,0 0 0 0 0,-1 0 0 0 0,1 0-1 0 0,-1 0 1 0 0,1 0 11 0 0,-1 0-24 0 0,0-1-1 0 0,1 0 0 0 0,-1 1 1 0 0,1-1-1 0 0,-1 0 0 0 0,1 1 1 0 0,0-1-1 0 0,0 0 1 0 0,-1 0-1 0 0,1 1 0 0 0,1-1 25 0 0,1-12-300 0 0,-1 13 261 0 0,-1 0 0 0 0,1-1 0 0 0,-1 1 0 0 0,0 0 0 0 0,0 0 0 0 0,0-1 0 0 0,0 1 0 0 0,0 0 0 0 0,0 0 0 0 0,0-1 0 0 0,0 1 0 0 0,0 0 0 0 0,0-1 0 0 0,-1 1 0 0 0,1 0 0 0 0,0 0 0 0 0,-1 0 0 0 0,0-1 0 0 0,1 1 0 0 0,-1 0 0 0 0,1 0 0 0 0,-1 0 0 0 0,-1-1 39 0 0,1 1-4 0 0,0-1 1 0 0,-1 1-1 0 0,1 0 0 0 0,-1-1 0 0 0,1 1 1 0 0,-1 0-1 0 0,0 0 0 0 0,1 0 1 0 0,-1 0-1 0 0,0 0 0 0 0,0 1 0 0 0,0-1 1 0 0,1 0-1 0 0,-1 1 0 0 0,0 0 1 0 0,0-1-1 0 0,0 1 0 0 0,0 0 1 0 0,0 0-1 0 0,0 0 0 0 0,0 0 0 0 0,0 0 1 0 0,-2 1 3 0 0,1-1-7 0 0,-1 1-1 0 0,1-1 1 0 0,-1 1 0 0 0,1 0 0 0 0,-1 0 0 0 0,1 1 0 0 0,0-1 0 0 0,0 1 0 0 0,-1-1 0 0 0,1 1-1 0 0,0 0 1 0 0,-2 2 7 0 0,0 1 7 0 0,1 0 0 0 0,0 0 0 0 0,0 0 0 0 0,1 0-1 0 0,-1 1 1 0 0,1 0 0 0 0,0 0 0 0 0,1 0 0 0 0,-1 0 0 0 0,1 0-1 0 0,1 0 1 0 0,-1 0 0 0 0,1 1 0 0 0,0-1 0 0 0,0 0-1 0 0,1 1 1 0 0,0 3-7 0 0,0-5 6 0 0,0-1 1 0 0,0 1-1 0 0,1 0 0 0 0,0-1 0 0 0,0 1 1 0 0,0-1-1 0 0,0 1 0 0 0,1-1 0 0 0,-1 0 1 0 0,1 1-1 0 0,1-1 0 0 0,-1 0 0 0 0,0 0 1 0 0,1 0-1 0 0,0-1 0 0 0,0 1 0 0 0,0-1 1 0 0,0 1-1 0 0,1-1 0 0 0,-1 0 0 0 0,1 0 1 0 0,0-1-1 0 0,0 1 0 0 0,0-1 0 0 0,0 1-6 0 0,0-1 36 0 0,1-1 0 0 0,-1 1 0 0 0,0-1 1 0 0,1 0-1 0 0,-1 0 0 0 0,1 0 0 0 0,-1 0 0 0 0,1-1 0 0 0,-1 0 0 0 0,1 0 0 0 0,0 0 0 0 0,-1 0 0 0 0,1-1 0 0 0,-1 0 0 0 0,1 0 0 0 0,-1 0 0 0 0,2-1-36 0 0,7-3 103 0 0,0-1 1 0 0,0-1-1 0 0,-1 0 0 0 0,10-8-103 0 0,-3 3 24 0 0,-8 4 12 0 0,0-1 1 0 0,-1 0 0 0 0,0-1 0 0 0,8-10-37 0 0,-6 7 11 0 0,19-22 95 0 0,-18 20-29 0 0,-1 0 0 0 0,2 2 1 0 0,0-1-1 0 0,1 2 0 0 0,1-1-77 0 0,8-4-150 0 0,-9 5 129 0 0,1 1-1 0 0,0 1 1 0 0,1 0 0 0 0,0 1-1 0 0,0 1 1 0 0,7-2 21 0 0,-16 7 18 0 0,0 1 0 0 0,0 1 1 0 0,0-1-1 0 0,0 1 0 0 0,0 0 0 0 0,0 1 1 0 0,0 0-1 0 0,4 0-18 0 0,-9 1-72 0 0,0-1 0 0 0,1 1 0 0 0,-1-1 1 0 0,0 1-1 0 0,0 0 0 0 0,0 1 0 0 0,0-1 0 0 0,0 0 0 0 0,0 1 0 0 0,0 0 1 0 0,0 0-1 0 0,-1 0 0 0 0,1 0 0 0 0,-1 0 0 0 0,1 0 0 0 0,-1 1 0 0 0,0-1 1 0 0,0 1-1 0 0,0-1 0 0 0,0 1 0 0 0,1 1 72 0 0,5 10-2995 0 0,-4-6-3924 0 0</inkml:trace>
  <inkml:trace contextRef="#ctx0" brushRef="#br0" timeOffset="360.477">2283 170 12408 0 0,'-1'0'47'0'0,"0"0"1"0"0,0 1 0 0 0,0-1 0 0 0,0 1 0 0 0,0-1 0 0 0,0 1 0 0 0,0-1 0 0 0,0 1-1 0 0,0-1 1 0 0,0 1 0 0 0,0 0 0 0 0,1 0 0 0 0,-1-1 0 0 0,0 1 0 0 0,0 1-48 0 0,1-1 49 0 0,0 0 1 0 0,-1 0 0 0 0,1 0 0 0 0,0 0-1 0 0,0 1 1 0 0,0-1 0 0 0,0 0 0 0 0,0 0-1 0 0,0 0 1 0 0,1 1 0 0 0,-1-1 0 0 0,0 0-50 0 0,1 4 29 0 0,-1-1 108 0 0,0 0 0 0 0,0 0 0 0 0,-1 0 1 0 0,1 0-1 0 0,-1-1 0 0 0,0 1 1 0 0,-1 4-138 0 0,-3 16 839 0 0,4-10-71 0 0,-1 0 0 0 0,0 0 0 0 0,-1 0 1 0 0,-1 0-1 0 0,-4 10-768 0 0,7-20 204 0 0,0 1 1 0 0,0 0 0 0 0,1-1 0 0 0,-1 1-1 0 0,1 0 1 0 0,0-1 0 0 0,0 1-1 0 0,1 0 1 0 0,0 4-205 0 0,0-3 33 0 0,0-1-1 0 0,-1 1 1 0 0,0 0 0 0 0,0-1-1 0 0,0 1 1 0 0,-1 0-1 0 0,0 2-32 0 0,0-6 0 0 0,1 0 0 0 0,-1-1 0 0 0,1 1 0 0 0,0 0 0 0 0,0 0 0 0 0,-1-1 0 0 0,1 1 0 0 0,0 0 0 0 0,1 0 0 0 0,-1-1 0 0 0,0 1 0 0 0,0 0 0 0 0,1 1 0 0 0,-1 5 275 0 0,-1-7-366 0 0,2-5-1390 0 0,0-5-5781 0 0</inkml:trace>
  <inkml:trace contextRef="#ctx0" brushRef="#br0" timeOffset="629.791">2339 22 14280 0 0,'2'0'203'0'0,"0"-1"0"0"0,-1 0 0 0 0,1 1 1 0 0,-1-1-1 0 0,1 0 0 0 0,-1 0 1 0 0,1 0-1 0 0,-1 0 0 0 0,0 0 1 0 0,1 0-1 0 0,-1 0 0 0 0,0-1 1 0 0,0 1-1 0 0,0 0 0 0 0,0-1 0 0 0,0 1 1 0 0,1-2-204 0 0,-2 2 145 0 0,1 0 100 0 0,-1 1-12 0 0,0 0-5 0 0,18 15 530 0 0,-2 5-1359 0 0,-7-5-4506 0 0,-3-4-762 0 0</inkml:trace>
  <inkml:trace contextRef="#ctx0" brushRef="#br0" timeOffset="1079.524">2548 325 10136 0 0,'0'0'777'0'0,"-5"6"-474"0"0,-3 24 1846 0 0,-8 4 605 0 0,14-28-2504 0 0,0-1-1 0 0,0 1 1 0 0,-1-1-1 0 0,1 0 0 0 0,-1 1 1 0 0,-1-1-1 0 0,1-1 1 0 0,-1 1-1 0 0,1 0 1 0 0,-1-1-1 0 0,-1 0 1 0 0,1 0-1 0 0,-1 0-249 0 0,5-3 92 0 0,-1-1-1 0 0,1 1 0 0 0,-1-1 1 0 0,1 0-1 0 0,-1 1 1 0 0,1-1-1 0 0,-1 0 0 0 0,0 1 1 0 0,1-1-1 0 0,-1 0 1 0 0,0 0-1 0 0,1 0 1 0 0,-1 1-1 0 0,0-1 0 0 0,1 0 1 0 0,-1 0-1 0 0,0 0 1 0 0,1 0-1 0 0,-1 0 1 0 0,0 0-1 0 0,1-1 0 0 0,-1 1 1 0 0,0 0-1 0 0,1 0 1 0 0,-1 0-1 0 0,0-1 1 0 0,1 1-1 0 0,-1 0 0 0 0,0-1-91 0 0,0 0 50 0 0,1 0-1 0 0,-1 0 0 0 0,0 0 0 0 0,0 0 1 0 0,1 0-1 0 0,-1 0 0 0 0,1 0 0 0 0,-1 0 1 0 0,1-1-1 0 0,0 1 0 0 0,-1 0 1 0 0,1 0-1 0 0,0-1 0 0 0,0 1 0 0 0,0 0-49 0 0,-1-6 4 0 0,1 0-1 0 0,0 0 0 0 0,1 0 0 0 0,-1 0 1 0 0,2-2-4 0 0,1-3-168 0 0,1 1 0 0 0,0 0 0 0 0,1 0 0 0 0,0 1 0 0 0,1-1 0 0 0,4-5 168 0 0,6-13-400 0 0,-13 24 339 0 0,1 1 0 0 0,-1-1 0 0 0,0 0 0 0 0,1 1 0 0 0,0 0 0 0 0,0-1 0 0 0,1 2 0 0 0,-1-1 0 0 0,1 0 0 0 0,4-2 61 0 0,-7 5-40 0 0,1-1 1 0 0,0 0 0 0 0,0 1 0 0 0,0 0 0 0 0,0 0-1 0 0,0 0 1 0 0,0 0 0 0 0,0 0 0 0 0,1 0 0 0 0,-1 1 0 0 0,0 0-1 0 0,0 0 1 0 0,0 0 0 0 0,1 0 0 0 0,-1 0 0 0 0,0 0-1 0 0,0 1 1 0 0,1-1 0 0 0,0 2 39 0 0,1-1-142 0 0,31 15-224 0 0,-35-15 368 0 0,1 0-1 0 0,-1 0 1 0 0,1 0-1 0 0,-1 0 1 0 0,0 0-1 0 0,1 0 1 0 0,-1 0-1 0 0,0 0 1 0 0,0 1-1 0 0,0-1 0 0 0,0 0 1 0 0,0 1-1 0 0,0-1 1 0 0,0 1-1 0 0,0-1 1 0 0,0 1-1 0 0,-1 0 1 0 0,1-1-1 0 0,0 2-1 0 0,1 8 160 0 0,0-1-1 0 0,1 0 1 0 0,0-1 0 0 0,1 1-1 0 0,3 5-159 0 0,-2-2 251 0 0,0 0 0 0 0,2 8-251 0 0,-6-19 37 0 0,-1 0 0 0 0,1-1 0 0 0,0 1 0 0 0,0 0-1 0 0,-1-1 1 0 0,1 0 0 0 0,0 1 0 0 0,1-1 0 0 0,-1 1 0 0 0,0-1 0 0 0,0 0-1 0 0,1 1-35 0 0,10 12 177 0 0,-4-6-103 0 0,-7-7 308 0 0,-1-1 113 0 0,0 0 14 0 0,0-13-230 0 0,5-32-802 0 0,-4 37 326 0 0,1-2 9 0 0,0 1 1 0 0,0-1-1 0 0,1 1 1 0 0,0 0-1 0 0,4-7 187 0 0,-6 13-6 0 0,0 0 0 0 0,1 0-1 0 0,0 1 1 0 0,-1-1-1 0 0,1 0 1 0 0,0 1 0 0 0,0-1-1 0 0,1 1 1 0 0,-1 0 0 0 0,0 0-1 0 0,1 0 1 0 0,-1 0 0 0 0,1 0-1 0 0,0 0 1 0 0,0 1-1 0 0,-1-1 1 0 0,1 1 0 0 0,0 0-1 0 0,2-1 7 0 0,-4 2-16 0 0,0 0 0 0 0,1 0 0 0 0,-1 1 1 0 0,0-1-1 0 0,1 0 0 0 0,-1 0 0 0 0,0 0 0 0 0,1 1 0 0 0,-1-1 0 0 0,0 1 0 0 0,0-1 0 0 0,0 1 0 0 0,1 0 0 0 0,-1-1 0 0 0,0 1 0 0 0,0 0 0 0 0,0 0 0 0 0,0 0 0 0 0,0-1 0 0 0,1 2 16 0 0,17 22 299 0 0,-17-22-299 0 0,15 22 159 0 0,3 3-140 0 0,0 0 1 0 0,3-1-20 0 0,-10-10 215 0 0,-12-14-295 0 0,0 0 0 0 0,0 0 0 0 0,1 0 0 0 0,-1 0 0 0 0,1-1 0 0 0,-1 1 0 0 0,1 0 0 0 0,0-1 0 0 0,0 1 0 0 0,-1-1 0 0 0,1 0 0 0 0,0 0-1 0 0,0 0 1 0 0,0 0 0 0 0,1 0 0 0 0,-1 0 0 0 0,0 0 0 0 0,1 0 80 0 0,4 1-7323 0 0</inkml:trace>
  <inkml:trace contextRef="#ctx0" brushRef="#br0" timeOffset="1386.897">3182 156 15664 0 0,'0'0'356'0'0,"0"0"49"0"0,0 0 21 0 0,2 8 92 0 0,-1 32-496 0 0,-1-32-6 0 0,0 1 1 0 0,0-1 0 0 0,1 0 0 0 0,1 8-17 0 0,6 23 1639 0 0,0 23-1639 0 0,3 17 1702 0 0,-7-49-1106 0 0,-2 0 0 0 0,-1 1-1 0 0,-1-1 1 0 0,-3 22-596 0 0,-1-18 321 0 0,-7 31-321 0 0,-2-35 0 0 0,13-29-23 0 0,0-1-1 0 0,0 0 1 0 0,-1 1-1 0 0,1-1 1 0 0,0 1 0 0 0,-1-1-1 0 0,1 0 1 0 0,0 1-1 0 0,-1-1 1 0 0,1 0-1 0 0,-1 1 1 0 0,1-1-1 0 0,0 0 1 0 0,-1 0-1 0 0,1 1 1 0 0,-1-1 0 0 0,1 0-1 0 0,-1 0 1 0 0,1 0-1 0 0,-1 0 1 0 0,1 0-1 0 0,-1 1 1 0 0,1-1-1 0 0,-1 0 1 0 0,1 0 0 0 0,-1 0-1 0 0,1 0 1 0 0,-1-1-1 0 0,1 1 1 0 0,-1 0-1 0 0,1 0 1 0 0,-1 0-1 0 0,1 0 1 0 0,-1 0-1 0 0,1-1 1 0 0,-1 1 0 0 0,1 0-1 0 0,0 0 1 0 0,-1-1 23 0 0,-2-2-360 0 0,0 0 0 0 0,0-1 1 0 0,1 1-1 0 0,0-1 0 0 0,-1 1 0 0 0,1-1 1 0 0,1 0-1 0 0,-1 0 0 0 0,0 0 1 0 0,1 0-1 0 0,0 0 360 0 0,-13-29-2748 0 0,-7-3 992 0 0,2 4-4 0 0</inkml:trace>
  <inkml:trace contextRef="#ctx0" brushRef="#br0" timeOffset="1636.501">3194 264 11376 0 0,'5'-7'134'0'0,"1"1"0"0"0,-1-1 0 0 0,1 1 1 0 0,1 0-1 0 0,-1 0 0 0 0,1 0 0 0 0,0 1 1 0 0,1 1-1 0 0,-1-1 0 0 0,5-1-134 0 0,-5 3 211 0 0,-1 0 0 0 0,1 1 0 0 0,0 0 1 0 0,0 1-1 0 0,0 0 0 0 0,0 0 0 0 0,0 0 0 0 0,1 1 0 0 0,-1 0 0 0 0,0 0 0 0 0,0 1 0 0 0,0 0 0 0 0,2 0-211 0 0,-1 1 220 0 0,1 1 0 0 0,-1 0 0 0 0,0 0 1 0 0,-1 1-1 0 0,1 0 0 0 0,-1 0 0 0 0,1 0 0 0 0,-1 1 0 0 0,0 1 0 0 0,-1-1 0 0 0,0 1 0 0 0,1 0 0 0 0,-2 0 0 0 0,6 7-220 0 0,-8-8 112 0 0,1 0-1 0 0,-1 0 1 0 0,0 0-1 0 0,-1 0 1 0 0,1 0 0 0 0,-1 1-1 0 0,0-1 1 0 0,0 1-1 0 0,-1 0 1 0 0,1 2-112 0 0,-2-4 145 0 0,1 0-1 0 0,-1 0 1 0 0,0 0 0 0 0,-1 0 0 0 0,1 0 0 0 0,-1 0 0 0 0,1 0 0 0 0,-1 0 0 0 0,0 0 0 0 0,-1 0 0 0 0,1-1 0 0 0,-1 1 0 0 0,1 0 0 0 0,-1-1 0 0 0,-2 4-145 0 0,0-3 91 0 0,0 1-1 0 0,1-1 1 0 0,-1 0 0 0 0,-1 0 0 0 0,1-1 0 0 0,0 1 0 0 0,-1-1-1 0 0,0 0 1 0 0,0 0 0 0 0,-3 1-91 0 0,-11 4 212 0 0,0 0 0 0 0,-4 0-212 0 0,20-7 21 0 0,-13 4 74 0 0,0-1-1 0 0,0 0 1 0 0,0-1 0 0 0,-4 0-95 0 0,15-2-167 0 0,-1-1 1 0 0,0 0 0 0 0,1 0 0 0 0,-1 0-1 0 0,0 0 1 0 0,1-1 0 0 0,-1 0 0 0 0,0 0-1 0 0,1 0 1 0 0,-1-1 0 0 0,1 0 0 0 0,0 0-1 0 0,-4-2 167 0 0,7 2-278 0 0,-3-1-1240 0 0,2-1-3301 0 0,0-1-1561 0 0</inkml:trace>
  <inkml:trace contextRef="#ctx0" brushRef="#br0" timeOffset="1898.434">3768 197 13360 0 0,'-6'7'1384'0'0,"-11"18"-944"0"0,8-11 574 0 0,-1 0-1 0 0,-1-1 1 0 0,0 0-1 0 0,-12 11-1013 0 0,20-22-108 0 0,-17 16 11 0 0,1 0 1 0 0,-11 14 96 0 0,27-27 80 0 0,0 0 0 0 0,0 0 0 0 0,0 0 0 0 0,0 0 0 0 0,1 1-80 0 0,1-4 25 0 0,0 0 0 0 0,0 0 0 0 0,1 0 0 0 0,-1 1 0 0 0,1-1 1 0 0,-1 0-1 0 0,1 0 0 0 0,0 1 0 0 0,0-1 0 0 0,0 0 0 0 0,0 0 0 0 0,0 1 1 0 0,0-1-1 0 0,1 1-25 0 0,-1-2-9 0 0,1 0 0 0 0,0 0 0 0 0,0-1 0 0 0,0 1 1 0 0,0 0-1 0 0,0 0 0 0 0,0-1 0 0 0,0 1 0 0 0,0 0 1 0 0,0-1-1 0 0,0 1 0 0 0,0-1 0 0 0,0 1 0 0 0,0-1 0 0 0,1 0 1 0 0,0 1 8 0 0,21 4 557 0 0,-17-5-458 0 0,1 0 1 0 0,0 0 0 0 0,0 0 0 0 0,0-1-1 0 0,-1 1 1 0 0,1-2 0 0 0,0 1-1 0 0,-1-1 1 0 0,1 0 0 0 0,-1 0 0 0 0,0-1-1 0 0,1 0 1 0 0,2-2-100 0 0,-5 3 2 0 0,0-1 1 0 0,1 0-1 0 0,-1-1 0 0 0,0 1 0 0 0,-1-1 1 0 0,1 1-1 0 0,-1-1 0 0 0,1 0 0 0 0,-1 0 1 0 0,0-1-1 0 0,-1 1 0 0 0,1-1 0 0 0,-1 1 1 0 0,0-1-1 0 0,0 0 0 0 0,0 0 0 0 0,1-4-2 0 0,-1 0 0 0 0,-1 1 0 0 0,1-1 0 0 0,-2 0 0 0 0,1 1 0 0 0,-1-1 0 0 0,0 0 0 0 0,-1 0 0 0 0,0 1 0 0 0,0-1 0 0 0,-1 1 0 0 0,0-1 0 0 0,-1 1 0 0 0,1 0 0 0 0,-2 0 0 0 0,-1-5 0 0 0,3 10-2 0 0,0 0 0 0 0,-1 1 0 0 0,1-1 0 0 0,0 1 0 0 0,-1-1 0 0 0,1 1 0 0 0,-1 0 0 0 0,0 0 0 0 0,0 0 0 0 0,1 0 0 0 0,-1 0 0 0 0,-1 1 0 0 0,1-1 0 0 0,0 1 0 0 0,0 0 0 0 0,-1 0 2 0 0,0 0-443 0 0,0-1 0 0 0,0 1 0 0 0,0 1 1 0 0,0-1-1 0 0,0 1 0 0 0,0-1 0 0 0,0 1 0 0 0,-1 0 0 0 0,1 1 1 0 0,0-1-1 0 0,0 1 0 0 0,-3 0 443 0 0,6 0-1625 0 0,1-1-37 0 0,0 0-8 0 0</inkml:trace>
  <inkml:trace contextRef="#ctx0" brushRef="#br0" timeOffset="2311.539">4149 131 13824 0 0,'0'-1'120'0'0,"1"1"1"0"0,0 0 0 0 0,0 0 0 0 0,0 0 0 0 0,0 0-1 0 0,0 0 1 0 0,0 0 0 0 0,0 1 0 0 0,-1-1 0 0 0,1 0 0 0 0,0 0-1 0 0,0 0 1 0 0,0 1-121 0 0,0 12 793 0 0,-1-9-535 0 0,0 1 0 0 0,0-1 0 0 0,0 0 0 0 0,0 1-1 0 0,-1-1 1 0 0,0 3-258 0 0,-4 10 494 0 0,2 1 0 0 0,-1 0 0 0 0,2 0 0 0 0,0 0 0 0 0,1 1-1 0 0,1-1 1 0 0,3 17-494 0 0,-2-26 327 0 0,-1 0-1 0 0,1 0 1 0 0,-1 0-1 0 0,-1 1 1 0 0,0-1-1 0 0,0 0 1 0 0,-2 4-327 0 0,3-11-3 0 0,-1-1 1 0 0,0 1-1 0 0,0-1 1 0 0,1 1 0 0 0,-1-1-1 0 0,0 1 1 0 0,0-1-1 0 0,-1 0 1 0 0,1 0 0 0 0,0 1-1 0 0,0-1 1 0 0,0 0-1 0 0,-1 0 1 0 0,1 0 0 0 0,-1 0-1 0 0,1-1 1 0 0,-1 1-1 0 0,1 0 1 0 0,-1 0 2 0 0,-31 9 56 0 0,21-8-56 0 0,0 1 0 0 0,-1 0 0 0 0,1-1 0 0 0,-1 0 0 0 0,0-1 0 0 0,1-1 0 0 0,-1 0 0 0 0,-12-2 0 0 0,16 1 368 0 0,0-1 0 0 0,0 0 0 0 0,1-1 0 0 0,-1 0-368 0 0,8 3-27 0 0,1 0 0 0 0,0 0-1 0 0,0 0 1 0 0,0 0 0 0 0,0 0-1 0 0,0 0 1 0 0,0 0 0 0 0,-1 0 0 0 0,1 0-1 0 0,0 0 1 0 0,0 0 0 0 0,0 0-1 0 0,0 0 1 0 0,0 0 0 0 0,0 0 0 0 0,0-1-1 0 0,0 1 1 0 0,0 0 0 0 0,-1 0-1 0 0,1 0 1 0 0,0 0 0 0 0,0 0-1 0 0,0 0 1 0 0,0 0 0 0 0,0 0 0 0 0,0-1-1 0 0,0 1 1 0 0,0 0 0 0 0,0 0-1 0 0,0 0 1 0 0,0 0 0 0 0,0 0 0 0 0,0 0-1 0 0,0-1 1 0 0,0 1 0 0 0,0 0-1 0 0,0 0 1 0 0,0 0 0 0 0,0 0-1 0 0,0 0 1 0 0,0 0 0 0 0,0-1 0 0 0,0 1-1 0 0,0 0 1 0 0,0 0 0 0 0,0 0 27 0 0,7-6-187 0 0,8-1 197 0 0,14 4-1994 0 0,-11 4-3855 0 0,-5 1-929 0 0</inkml:trace>
  <inkml:trace contextRef="#ctx0" brushRef="#br0" timeOffset="2750.987">4355 206 11808 0 0,'0'0'538'0'0,"0"0"-8"0"0,13 6-318 0 0,-9-4 157 0 0,1 1 1 0 0,-1-1 0 0 0,1-1-1 0 0,0 1 1 0 0,0 0 0 0 0,0-1-1 0 0,0 0 1 0 0,0 0 0 0 0,0-1-1 0 0,0 0 1 0 0,4 0-370 0 0,11 0 708 0 0,0-2-1 0 0,0-1 1 0 0,0 0 0 0 0,15-5-708 0 0,-27 5 110 0 0,0-1 1 0 0,-1 0-1 0 0,1 0 1 0 0,-1 0-1 0 0,0-1 0 0 0,-1 0 1 0 0,1-1-1 0 0,0 0-110 0 0,-3 3 35 0 0,1-2 35 0 0,0 1-1 0 0,-1-1 0 0 0,0 1 1 0 0,0-1-1 0 0,0-1 0 0 0,1 0-69 0 0,-5 5 80 0 0,0 0-26 0 0,0 0-54 0 0,-1 1 0 0 0,1-1-1 0 0,0 1 1 0 0,0 0 0 0 0,-1-1 0 0 0,1 1 0 0 0,0-1 0 0 0,-1 1 0 0 0,1 0 0 0 0,0-1 0 0 0,-1 1 0 0 0,1 0 0 0 0,-1 0-1 0 0,1-1 1 0 0,-1 1 0 0 0,1 0 0 0 0,0 0 0 0 0,-1 0 0 0 0,1 0 0 0 0,-1-1 0 0 0,1 1 0 0 0,-1 0 0 0 0,1 0 0 0 0,-1 0 0 0 0,1 0-1 0 0,-1 0 1 0 0,1 0 0 0 0,-1 0 0 0 0,1 0 0 0 0,-1 0 0 0 0,1 1 0 0 0,-1-1 0 0 0,1 0 0 0 0,-1 0 0 0 0,-14 10 4 0 0,10-6 8 0 0,-22 7 1 0 0,19-8-13 0 0,-1 0 0 0 0,1 1 0 0 0,0 0 0 0 0,0 0 0 0 0,0 1 0 0 0,1 0 0 0 0,-1 1 0 0 0,0 1 0 0 0,-20 18 0 0 0,17-16 0 0 0,1 0 0 0 0,1 0 0 0 0,-1 1 0 0 0,1 1 0 0 0,1-1 0 0 0,-1 3 0 0 0,5-6 32 0 0,-19 36-106 0 0,21-39 118 0 0,1-1-1 0 0,0 1 1 0 0,0-1-1 0 0,0 1 0 0 0,0-1 1 0 0,1 1-1 0 0,0 0 1 0 0,-1-1-1 0 0,1 1 1 0 0,0 0-1 0 0,1 3-43 0 0,0-5 79 0 0,0 1 0 0 0,0-1-1 0 0,0 1 1 0 0,0-1-1 0 0,0 0 1 0 0,0 1 0 0 0,1-1-1 0 0,-1 0 1 0 0,1 0 0 0 0,-1 0-1 0 0,1 0 1 0 0,0 0-1 0 0,0 0 1 0 0,0 0 0 0 0,0-1-1 0 0,0 1 1 0 0,1-1 0 0 0,-1 0-1 0 0,0 1 1 0 0,1-1-1 0 0,-1 0 1 0 0,2 0-79 0 0,8 3-54 0 0,0 0 0 0 0,0-1 0 0 0,1 0 0 0 0,2-1 54 0 0,-7 0 90 0 0,18 1-90 0 0,-1-1 0 0 0,1-2 0 0 0,0 0 0 0 0,0-2 0 0 0,21-3 0 0 0,-27 1-884 0 0,-1 0-1 0 0,1-1 0 0 0,-1-1 1 0 0,12-5 884 0 0,-7 2-1294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1:05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247 104 6912 0 0,'-8'-4'232'0'0,"-16"-5"250"0"0,16 5-42 0 0,8 2 3186 0 0,-5 2 268 0 0,-11 0-3516 0 0,0 2 1 0 0,0 0-1 0 0,0 0 0 0 0,1 2 1 0 0,-1 0-1 0 0,1 1 0 0 0,-4 1-378 0 0,14-3 83 0 0,1-1-1 0 0,0 0 1 0 0,0 1 0 0 0,0 0-1 0 0,0 0 1 0 0,0 0 0 0 0,1 1 0 0 0,-1-1-1 0 0,1 1 1 0 0,0-1 0 0 0,0 1-1 0 0,1 0 1 0 0,-1 1 0 0 0,-1 1-83 0 0,1 1 4 0 0,0-1 0 0 0,1 0 1 0 0,-1 1-1 0 0,1-1 1 0 0,1 1-1 0 0,-1 0 1 0 0,1 0-1 0 0,0 0 0 0 0,0 6-4 0 0,1-11 0 0 0,0-1 0 0 0,0 1 0 0 0,0 0 0 0 0,1-1 0 0 0,-1 1 0 0 0,0 0 0 0 0,1-1 0 0 0,-1 1 0 0 0,1-1 0 0 0,-1 1 0 0 0,1-1 0 0 0,0 1 0 0 0,-1-1 0 0 0,2 2 0 0 0,-2-2 0 0 0,1-1 0 0 0,-1 1 0 0 0,0-1 0 0 0,1 1 0 0 0,-1-1 0 0 0,1 1 0 0 0,-1 0 0 0 0,1-1 0 0 0,-1 0 0 0 0,1 1 0 0 0,-1-1 0 0 0,1 1 0 0 0,-1-1 0 0 0,1 0 0 0 0,0 1 0 0 0,-1-1 0 0 0,1 0 0 0 0,0 0 0 0 0,-1 1 0 0 0,1-1 0 0 0,0 0 0 0 0,-1 0 0 0 0,1 0 0 0 0,0 0 0 0 0,-1 0 0 0 0,1 0 0 0 0,0 0 0 0 0,0 0 0 0 0,-1 0 0 0 0,1 0 0 0 0,0-1 0 0 0,1 1 0 0 0,4 0 108 0 0,0-1 0 0 0,0 0-1 0 0,0 0 1 0 0,0-1-1 0 0,-1 1 1 0 0,1-1-1 0 0,0-1 1 0 0,-1 1 0 0 0,0-1-1 0 0,1 0-107 0 0,14-9 583 0 0,17-13-583 0 0,-26 17 45 0 0,-4 2 6 0 0,0-1-1 0 0,0 0 0 0 0,0-1 1 0 0,-1 1-1 0 0,0-1 0 0 0,-1 0 0 0 0,5-9-50 0 0,2-2-16 0 0,5-15-278 0 0,-14 27 41 0 0,0 0 0 0 0,0 0 1 0 0,1 0-1 0 0,0 1 0 0 0,0 0 1 0 0,4-4 252 0 0,-6 6 10 0 0,1 1-1 0 0,1 1 1 0 0,-1-1 0 0 0,0 0 0 0 0,1 1 0 0 0,-1-1 0 0 0,1 1 0 0 0,0 0 0 0 0,-1 0 0 0 0,1 1-1 0 0,0-1 1 0 0,0 1 0 0 0,1 0-10 0 0,-3 0-10 0 0,0 1 1 0 0,0 0-1 0 0,0 0 0 0 0,0 0 0 0 0,0 0 0 0 0,0 0 1 0 0,-1 0-1 0 0,1 0 0 0 0,0 1 0 0 0,0-1 0 0 0,0 1 1 0 0,0-1-1 0 0,-1 1 0 0 0,1 0 0 0 0,0-1 0 0 0,-1 1 1 0 0,1 0-1 0 0,0 0 0 0 0,-1 0 0 0 0,1 1 1 0 0,-1-1-1 0 0,0 0 0 0 0,1 1 0 0 0,-1-1 0 0 0,0 0 1 0 0,0 1-1 0 0,0 0 0 0 0,0-1 0 0 0,0 1 0 0 0,1 1 10 0 0,5 13 19 0 0,0-1 0 0 0,-2 2 0 0 0,1-1 0 0 0,-2 1 0 0 0,0 0 0 0 0,-1 0 0 0 0,-1 0 0 0 0,-1 0 0 0 0,0 0-1 0 0,-1 1 1 0 0,-2 13-19 0 0,2-29 69 0 0,0 1 0 0 0,-1-1 0 0 0,1 0 1 0 0,-1 0-1 0 0,1 1 0 0 0,-1-1 0 0 0,0 0 0 0 0,0 1-69 0 0,1-3 11 0 0,0 0 1 0 0,-1 1 0 0 0,1-1 0 0 0,0 0 0 0 0,0 0-1 0 0,0 0 1 0 0,0 0 0 0 0,0 0 0 0 0,0 0-1 0 0,0 0 1 0 0,0 0 0 0 0,0 0 0 0 0,0 0 0 0 0,0 0-1 0 0,0 0 1 0 0,0 1 0 0 0,-1-1 0 0 0,1 0-1 0 0,0 0 1 0 0,0 0 0 0 0,0 0 0 0 0,0 0 0 0 0,0 0-1 0 0,0 0 1 0 0,0 0 0 0 0,0 0 0 0 0,-1 0 0 0 0,1 0-1 0 0,0 0 1 0 0,0 0 0 0 0,0 0 0 0 0,0 0-1 0 0,0 0 1 0 0,0 0 0 0 0,0 0 0 0 0,0 0 0 0 0,0 0-1 0 0,-1 0 1 0 0,1-1 0 0 0,0 1 0 0 0,0 0-1 0 0,0 0 1 0 0,0 0 0 0 0,0 0 0 0 0,0 0 0 0 0,0 0-1 0 0,0 0 1 0 0,0 0 0 0 0,0 0 0 0 0,0 0-12 0 0,-4-12 330 0 0,3 5-303 0 0,0 1-1 0 0,1-1 0 0 0,0 1 0 0 0,1-1 0 0 0,-1 1 1 0 0,1-1-1 0 0,1 1 0 0 0,-1 0 0 0 0,1 0 0 0 0,0-1 1 0 0,0 1-1 0 0,2-2-26 0 0,3-6-10 0 0,0 1-1 0 0,0-1 1 0 0,2 2 0 0 0,7-12 10 0 0,-10 18-10 0 0,0-1 1 0 0,1 1-1 0 0,-1-1 1 0 0,1 2-1 0 0,0-1 1 0 0,4-1 9 0 0,-6 4 4 0 0,-1 0 1 0 0,1 1-1 0 0,0-1 0 0 0,-1 1 1 0 0,1 1-1 0 0,0-1 0 0 0,0 0 0 0 0,0 1 1 0 0,0 0-1 0 0,1 1 0 0 0,2-1-4 0 0,-5 1-20 0 0,-1 1 0 0 0,0 0 0 0 0,0 0-1 0 0,0 0 1 0 0,0 0 0 0 0,0 0 0 0 0,0 1-1 0 0,0-1 1 0 0,0 0 0 0 0,0 1 0 0 0,0 0-1 0 0,-1-1 1 0 0,2 2 20 0 0,6 5-209 0 0,-2-3 244 0 0,-1 0 0 0 0,1 1 0 0 0,-1 0 0 0 0,0 0 0 0 0,0 0 0 0 0,-1 1-1 0 0,1 0 1 0 0,-2 0 0 0 0,1 0 0 0 0,-1 0 0 0 0,0 1 0 0 0,0 0 0 0 0,-1 0-1 0 0,2 8-34 0 0,-4-14-144 0 0,0 1-1 0 0,0 0 1 0 0,0 0-1 0 0,0-1 1 0 0,0 1-1 0 0,1-1 0 0 0,-1 1 1 0 0,1-1-1 0 0,0 0 1 0 0,0 0-1 0 0,1 1 145 0 0,4 6-1850 0 0,-1-1-4749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1:07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220 397 5528 0 0,'-1'-1'48'0'0,"0"1"1"0"0,0-1-1 0 0,0 0 1 0 0,0 0-1 0 0,0 0 1 0 0,0 0-1 0 0,0 0 1 0 0,1 0-1 0 0,-1 0 1 0 0,0 0-1 0 0,0 0 1 0 0,1 0-49 0 0,-1 0 100 0 0,1-1 0 0 0,0 1 1 0 0,0 0-1 0 0,-1-1 0 0 0,1 1 0 0 0,0-1 0 0 0,0 1 1 0 0,1 0-1 0 0,-1-1 0 0 0,0 1 0 0 0,0-1 0 0 0,1 1 1 0 0,-1 0-1 0 0,1-1 0 0 0,-1 1-100 0 0,0 0 110 0 0,0 1 0 0 0,0-1 0 0 0,0 0 1 0 0,0 1-1 0 0,0-1 0 0 0,0 0 0 0 0,0 1 0 0 0,0-1 0 0 0,0 0 0 0 0,0 0 0 0 0,-1 1 0 0 0,1-1 0 0 0,0 1 1 0 0,0-1-1 0 0,-1 0 0 0 0,1 1 0 0 0,-1-1 0 0 0,1 1 0 0 0,0-1 0 0 0,-1 1 0 0 0,1-1 0 0 0,-1 0-110 0 0,1 1 117 0 0,-1 0 0 0 0,1-1 0 0 0,-1 1 0 0 0,1-1 0 0 0,0 1 0 0 0,-1-1 0 0 0,1 1 0 0 0,0-1 0 0 0,0 1 0 0 0,-1-1 0 0 0,1 1 0 0 0,0-1 0 0 0,0 1 0 0 0,0-1-1 0 0,-1 1 1 0 0,1-1 0 0 0,0 1 0 0 0,0-1 0 0 0,0 0 0 0 0,0 1 0 0 0,0-1 0 0 0,0 1 0 0 0,0-1-117 0 0,5-7 927 0 0,-5 8-886 0 0,0-1-1 0 0,1 1 1 0 0,-1 0-1 0 0,0-1 1 0 0,1 1-1 0 0,-1-1 1 0 0,0 1-1 0 0,0 0 0 0 0,0-1 1 0 0,1 1-1 0 0,-1-1 1 0 0,0 1-1 0 0,0-1 1 0 0,0 1-1 0 0,0-1 1 0 0,0 1-1 0 0,0 0 0 0 0,0-1 1 0 0,0 1-1 0 0,0-1 1 0 0,0 1-1 0 0,0-1 1 0 0,0 1-1 0 0,0-1 1 0 0,-1 1-1 0 0,1 0 0 0 0,0-1 1 0 0,0 1-1 0 0,0-1 1 0 0,-1 1-1 0 0,1-1 1 0 0,0 1-1 0 0,0 0 1 0 0,-1-1-1 0 0,1 1 0 0 0,0 0 1 0 0,-1-1-1 0 0,1 1 1 0 0,0 0-1 0 0,-1 0 1 0 0,1-1-1 0 0,0 1 1 0 0,-1 0-41 0 0,-2-3 328 0 0,0 1 0 0 0,0 0 0 0 0,0 0 0 0 0,0 0 0 0 0,0 0 0 0 0,0 1 0 0 0,-1-1 0 0 0,1 1-328 0 0,1 0 110 0 0,1 1 1 0 0,-1-1 0 0 0,0 1 0 0 0,0-1 0 0 0,0 1 0 0 0,1 0 0 0 0,-1 0 0 0 0,0-1 0 0 0,0 1 0 0 0,0 1 0 0 0,1-1-1 0 0,-1 0 1 0 0,0 0 0 0 0,0 1 0 0 0,1-1 0 0 0,-1 1-111 0 0,-11 12 980 0 0,3-8-783 0 0,8-5-163 0 0,0 1-1 0 0,0-1 1 0 0,1 1 0 0 0,-1 0 0 0 0,1 0 0 0 0,-1 0 0 0 0,1 0-1 0 0,-1 0 1 0 0,1 0 0 0 0,-1 0 0 0 0,1 1 0 0 0,0-1 0 0 0,0 0 0 0 0,0 1-1 0 0,-1-1 1 0 0,1 1 0 0 0,1-1 0 0 0,-1 1 0 0 0,0 0 0 0 0,0-1 0 0 0,1 1-1 0 0,-1 0-33 0 0,-3 10 197 0 0,-1 0 0 0 0,0 0-1 0 0,-6 9-196 0 0,6-11 82 0 0,0 0 0 0 0,0 0-1 0 0,1 1 1 0 0,0 0 0 0 0,-1 8-82 0 0,-7 19 200 0 0,8-30-167 0 0,2-1-1 0 0,-1 1 0 0 0,1 0 0 0 0,0 0 0 0 0,0 5-32 0 0,-4 15 0 0 0,5-24 0 0 0,0-1 0 0 0,0 1 0 0 0,0 0 0 0 0,0 0 0 0 0,1-1 0 0 0,0 1 0 0 0,-1 0 0 0 0,1 0 0 0 0,1 0 0 0 0,-1 0 0 0 0,1 0 0 0 0,0 2 0 0 0,1-1 0 0 0,-2-5 0 0 0,1 1 0 0 0,-1-1 0 0 0,0 1 0 0 0,0-1 0 0 0,1 1 0 0 0,-1 0 0 0 0,0-1 0 0 0,0 1 0 0 0,0-1 0 0 0,1 1 0 0 0,-1 0 0 0 0,0-1 0 0 0,0 1 0 0 0,0 0 0 0 0,0-1 0 0 0,0 1 0 0 0,0 0 0 0 0,-1-1 0 0 0,1 2 0 0 0,0-2 0 0 0,0 0 0 0 0,0 0 0 0 0,0 0 0 0 0,0 1 0 0 0,0-1 0 0 0,0 0 0 0 0,0 0 0 0 0,0 1 0 0 0,0-1 0 0 0,0 0 0 0 0,0 0 0 0 0,0 1 0 0 0,0-1 0 0 0,0 0 0 0 0,0 0 0 0 0,0 1 0 0 0,0-1 0 0 0,0 0 0 0 0,0 0 0 0 0,0 1-1 0 0,0-1 1 0 0,0 0 0 0 0,1 0 0 0 0,-1 1 0 0 0,0-1 0 0 0,0 0 0 0 0,0 0 0 0 0,0 0 0 0 0,1 0 0 0 0,-1 1 0 0 0,0-1 0 0 0,0 0 0 0 0,0 0 0 0 0,1 0 0 0 0,-1 0 0 0 0,0 0 0 0 0,0 1 0 0 0,1-1 0 0 0,-1 0 0 0 0,0 0 0 0 0,0 0 0 0 0,1 0 0 0 0,-1 0 0 0 0,0 0 0 0 0,0 0 0 0 0,1 0-1 0 0,10 0 28 0 0,-10 0-13 0 0,-1 0 4 0 0,0 0-1 0 0,1 0 1 0 0,-1 0-1 0 0,0 0 1 0 0,1-1 0 0 0,-1 1-1 0 0,0 0 1 0 0,1 0 0 0 0,-1-1-1 0 0,0 1 1 0 0,0 0-1 0 0,1-1 1 0 0,-1 1 0 0 0,0 0-1 0 0,0-1 1 0 0,1 1-1 0 0,-1 0 1 0 0,0-1 0 0 0,0 1-1 0 0,0 0 1 0 0,0-1-18 0 0,2-1 81 0 0,1-2 4 0 0,0 1 0 0 0,1 0 0 0 0,0 0 0 0 0,0 0 0 0 0,1 0-85 0 0,-2 1 10 0 0,0 0 0 0 0,0 0 0 0 0,0 0 0 0 0,-1 0 1 0 0,1-1-1 0 0,0 1 0 0 0,-1-1 0 0 0,0 0 0 0 0,1 0 0 0 0,0-2-10 0 0,0-2 0 0 0,-2 4-6 0 0,0 1 1 0 0,0 0 0 0 0,0 0-1 0 0,1 0 1 0 0,-1-1-1 0 0,1 1 1 0 0,-1 1 0 0 0,1-1-1 0 0,-1 0 1 0 0,1 0-1 0 0,2-1 6 0 0,1-1-5 0 0,-2 2 4 0 0,0 0 0 0 0,-1 0 0 0 0,1 0 0 0 0,0-1 0 0 0,-1 1 0 0 0,1-1 0 0 0,-1 1 0 0 0,0-1 0 0 0,0 0 0 0 0,0 0 0 0 0,0 0 0 0 0,-1 0 0 0 0,1 0 0 0 0,-1 0 1 0 0,0-1-1 0 0,0 1 0 0 0,0 0 0 0 0,1-4 1 0 0,-1 3-3 0 0,0 1 0 0 0,0 0 0 0 0,0-1 0 0 0,0 1 0 0 0,1 0 0 0 0,-1 0 0 0 0,1 0 0 0 0,0 0 0 0 0,0 0 0 0 0,0 0 0 0 0,1 0 0 0 0,2-2 3 0 0,-2 3-2 0 0,-1-1 0 0 0,1-1 1 0 0,-1 1-1 0 0,0 0 0 0 0,1 0 0 0 0,-1-1 1 0 0,-1 1-1 0 0,1-1 0 0 0,0 0 0 0 0,0-3 2 0 0,1-9 6 0 0,-3 12 0 0 0,1 0 1 0 0,-1 1-1 0 0,1-1 1 0 0,0 1-1 0 0,0-1 1 0 0,0 1-1 0 0,1-1 1 0 0,-1 1-1 0 0,2-3-6 0 0,-2 6 2 0 0,0-1-1 0 0,-1 0 1 0 0,1 0 0 0 0,0 1-1 0 0,-1-1 1 0 0,1 0 0 0 0,-1 0-1 0 0,1 0 1 0 0,0 0 0 0 0,-1 1-1 0 0,0-1 1 0 0,1 0 0 0 0,-1 0-1 0 0,0 0 1 0 0,1 0 0 0 0,-1 0 0 0 0,0 0-1 0 0,0 0 1 0 0,0 0 0 0 0,0 0-1 0 0,0 0 1 0 0,0 0 0 0 0,0 0-1 0 0,0 0 1 0 0,0 0 0 0 0,-1 0-1 0 0,1 0 1 0 0,0 0 0 0 0,-1 0 0 0 0,1 0-1 0 0,0 0 1 0 0,-1 0 0 0 0,1 0-1 0 0,-1 0 1 0 0,0 0-2 0 0,1 1-4 0 0,0-1 0 0 0,0 1-1 0 0,0-1 1 0 0,0 1 0 0 0,0-1 0 0 0,0 1 0 0 0,0 0 0 0 0,0-1-1 0 0,0 1 1 0 0,0-1 0 0 0,0 1 0 0 0,0-1 0 0 0,0 1 0 0 0,1 0-1 0 0,-1-1 1 0 0,0 1 0 0 0,0 0 0 0 0,0-1 0 0 0,1 1 0 0 0,-1-1-1 0 0,0 1 1 0 0,0 0 0 0 0,1-1 0 0 0,-1 1 0 0 0,0 0 0 0 0,1 0-1 0 0,-1-1 1 0 0,0 1 0 0 0,1 0 0 0 0,-1 0 0 0 0,0 0 0 0 0,1-1-1 0 0,-1 1 1 0 0,1 0 0 0 0,-1 0 0 0 0,1 0 0 0 0,-1 0 0 0 0,1 0 4 0 0,-1 0-2 0 0,-1 0 0 0 0,1 0 0 0 0,0-1 0 0 0,0 1 0 0 0,0 0 0 0 0,0 0 0 0 0,0 0 1 0 0,0 0-1 0 0,0 0 0 0 0,0 0 0 0 0,0 0 0 0 0,0 0 0 0 0,0 0 0 0 0,0 0 0 0 0,0 0 1 0 0,0 0-1 0 0,0 0 0 0 0,0 0 0 0 0,0 0 0 0 0,0 0 0 0 0,0 0 0 0 0,0 0 0 0 0,0-1 1 0 0,0 1-1 0 0,1 0 0 0 0,-1 0 0 0 0,0 0 0 0 0,0 0 0 0 0,0 0 0 0 0,0 0 2 0 0,0 1 14 0 0,0 0 0 0 0,0 0 0 0 0,0 0 0 0 0,0 0 0 0 0,0-1 0 0 0,0 1 0 0 0,0 0 0 0 0,1 0 0 0 0,-1 0 0 0 0,0 0 0 0 0,1-1 0 0 0,-1 1 0 0 0,0 0 0 0 0,1 0 0 0 0,-1-1 0 0 0,1 1 0 0 0,0 0-14 0 0,-1-1 4 0 0,1 1-21 0 0,-1 1 0 0 0,1-1 0 0 0,0 1 0 0 0,-1-1 0 0 0,1 1 0 0 0,-1 0 0 0 0,1-1 0 0 0,-1 1 0 0 0,0-1 0 0 0,0 1 0 0 0,1 0 0 0 0,-1-1 1 0 0,0 1-1 0 0,-1 0 0 0 0,1-1 0 0 0,0 1 0 0 0,0 0 0 0 0,-1-1 0 0 0,1 1 0 0 0,-1-1 0 0 0,1 1 0 0 0,-1 0 0 0 0,0-1 17 0 0,1 1-8 0 0,-1-1 0 0 0,1 1-1 0 0,0-1 1 0 0,0 1-1 0 0,0-1 1 0 0,0 1 0 0 0,0 0-1 0 0,0-1 1 0 0,1 1 0 0 0,-1-1-1 0 0,0 1 1 0 0,1-1 0 0 0,-1 1-1 0 0,1-1 1 0 0,0 0-1 0 0,-1 1 1 0 0,1-1 0 0 0,0 0-1 0 0,1 2 9 0 0,-1-2 6 0 0,0 1-1 0 0,0-1 0 0 0,-1 1 1 0 0,1-1-1 0 0,0 1 0 0 0,-1 0 1 0 0,1 0-1 0 0,-1-1 1 0 0,1 1-1 0 0,-1 0 0 0 0,0 0 1 0 0,0-1-1 0 0,0 2-5 0 0,-5 13 61 0 0,4-15-52 0 0,1 1 0 0 0,-1 0 0 0 0,0 0 1 0 0,1 0-1 0 0,-1 0 0 0 0,1 0 0 0 0,-1-1 1 0 0,1 3-10 0 0,0 1 31 0 0,1-1 0 0 0,-1 1 1 0 0,1 0-1 0 0,0 0 0 0 0,1 0-31 0 0,-1-1 26 0 0,1 0 0 0 0,-2 0 0 0 0,1 0-1 0 0,0 0 1 0 0,-1 0 0 0 0,0 0 0 0 0,0 0-1 0 0,0 2-25 0 0,-1-1 11 0 0,1-4-16 0 0,0 0 0 0 0,0 0-1 0 0,0 0 1 0 0,-1 0 0 0 0,1-1-1 0 0,0 1 1 0 0,0 0 0 0 0,0 0-1 0 0,1 0 1 0 0,-1 0-1 0 0,0 0 1 0 0,0 0 0 0 0,0-1-1 0 0,1 1 1 0 0,-1 0 0 0 0,0 0 5 0 0,2 1-26 0 0,0 0 0 0 0,0 0 0 0 0,0 0 0 0 0,0 0 0 0 0,0-1 0 0 0,0 1 0 0 0,1-1 0 0 0,1 2 26 0 0,-3-2 11 0 0,0-1 1 0 0,1 1-1 0 0,-1-1 0 0 0,0 1 1 0 0,0-1-1 0 0,1 1 1 0 0,-1-1-1 0 0,0 0 1 0 0,0 0-1 0 0,1 0 1 0 0,-1 1-1 0 0,0-1 1 0 0,1 0-1 0 0,-1-1 0 0 0,0 1 1 0 0,1 0-1 0 0,-1 0 1 0 0,0-1-1 0 0,1 1 1 0 0,-1-1-12 0 0,25-13-335 0 0,-10 4 90 0 0,-13 9 118 0 0,1-1 0 0 0,0 0 0 0 0,-1 0 1 0 0,0 0-1 0 0,1 0 0 0 0,-1-1 0 0 0,0 1 0 0 0,0-1 0 0 0,0 0 0 0 0,0 0 1 0 0,-1 0-1 0 0,1 0 0 0 0,-1 0 0 0 0,1-2 127 0 0,-1 2-296 0 0,1-1-1 0 0,0 0 1 0 0,0 1 0 0 0,1 0 0 0 0,0-1 296 0 0,6-5-1004 0 0,3-7-982 0 0</inkml:trace>
  <inkml:trace contextRef="#ctx0" brushRef="#br0" timeOffset="376.484">467 105 2760 0 0,'3'0'639'0'0,"6"2"1631"0"0,-8-2-1668 0 0,0 1 1 0 0,0-1 0 0 0,0 1-1 0 0,0-1 1 0 0,0 1 0 0 0,0-1-1 0 0,0 1 1 0 0,0 0 0 0 0,0 0-1 0 0,0 0 1 0 0,0-1 0 0 0,0 1-1 0 0,-1 0 1 0 0,1 0 0 0 0,0 0-1 0 0,0 0 1 0 0,-1 0 0 0 0,1 1-603 0 0,-1-1 44 0 0,1 0 1 0 0,-1 1-1 0 0,0-1 1 0 0,1 0-1 0 0,-1 0 1 0 0,0 1 0 0 0,0-1-1 0 0,0 0 1 0 0,0 1-1 0 0,0-1 1 0 0,0 0-1 0 0,0 1-44 0 0,-3 10 434 0 0,2-11-398 0 0,1 0 1 0 0,-1 1 0 0 0,1-1 0 0 0,-1 0 0 0 0,1 1-1 0 0,0-1 1 0 0,0 0 0 0 0,0 1 0 0 0,0-1-1 0 0,0 1 1 0 0,0-1 0 0 0,0 0 0 0 0,0 1 0 0 0,1-1-1 0 0,-1 0 1 0 0,0 1 0 0 0,1-1 0 0 0,-1 0-1 0 0,1 1-36 0 0,0 1 43 0 0,1-1 0 0 0,-1 0 0 0 0,0 0 0 0 0,-1 1 0 0 0,1-1 0 0 0,0 0 0 0 0,-1 1 0 0 0,1-1-1 0 0,-1 1 1 0 0,0-1 0 0 0,0 1 0 0 0,0-1 0 0 0,0 1 0 0 0,0-1 0 0 0,-1 0 0 0 0,1 1-1 0 0,-1-1 1 0 0,1 1 0 0 0,-1-1 0 0 0,0 0 0 0 0,-1 2-43 0 0,2-2 17 0 0,-1 0 15 0 0,1 1 0 0 0,0-1 1 0 0,0 1-1 0 0,0-1 0 0 0,0 1 1 0 0,0-1-1 0 0,0 1 0 0 0,1-1 1 0 0,-1 0-1 0 0,1 1 0 0 0,0-1 1 0 0,-1 1-1 0 0,1-1 0 0 0,0 0 1 0 0,2 2-33 0 0,5 22 303 0 0,-7 14 109 0 0,-1-31-315 0 0,0-1 0 0 0,0 0 0 0 0,1 1 0 0 0,0-1 0 0 0,2 4-97 0 0,0 1 144 0 0,-1-10-85 0 0,-1 1 1 0 0,0-1-1 0 0,0 1 0 0 0,0 0 0 0 0,-1-1 0 0 0,0 1 1 0 0,1 3-60 0 0,-3 8 174 0 0,1-12-127 0 0,1 0 0 0 0,-1 0 0 0 0,1 1 1 0 0,0-1-1 0 0,0 0 0 0 0,0 1 0 0 0,1-1 1 0 0,-1 3-48 0 0,5 8 73 0 0,-4-12-71 0 0,0 0 0 0 0,0 0-1 0 0,-1 0 1 0 0,1 1 0 0 0,0-1 0 0 0,-1 0 0 0 0,0 0 0 0 0,0 0-1 0 0,1 1 1 0 0,-1-1 0 0 0,-1 0 0 0 0,1 0 0 0 0,0 1 0 0 0,0-1-1 0 0,-1 0 1 0 0,0 2-2 0 0,0-2 12 0 0,1-1 0 0 0,-1 1 0 0 0,1 0 0 0 0,0 0 0 0 0,-1-1 0 0 0,1 1 0 0 0,0 0 0 0 0,0 0 0 0 0,0 0 0 0 0,0 0 0 0 0,1-1 0 0 0,-1 1 0 0 0,0 0 0 0 0,1 1-12 0 0,-1-2 5 0 0,0-1-1 0 0,0 0 0 0 0,0 0 0 0 0,0 1 1 0 0,0-1-1 0 0,0 0 0 0 0,0 0 0 0 0,0 0 0 0 0,0 1 1 0 0,0-1-1 0 0,0 0 0 0 0,0 0 0 0 0,0 1 1 0 0,-1-1-1 0 0,1 0 0 0 0,0 0 0 0 0,0 0 1 0 0,0 0-1 0 0,0 1 0 0 0,0-1 0 0 0,-1 0 1 0 0,1 0-1 0 0,0 0 0 0 0,0 0 0 0 0,0 0 1 0 0,0 1-1 0 0,-1-1 0 0 0,1 0 0 0 0,0 0 0 0 0,0 0 1 0 0,0 0-1 0 0,-1 0 0 0 0,1 0 0 0 0,0 0 1 0 0,0 0-1 0 0,-1 0 0 0 0,1 0 0 0 0,0 0 1 0 0,0 0-5 0 0,-9 2 51 0 0,9-2-39 0 0,4 0 10 0 0,-4 0-18 0 0,0 0-1 0 0,0 0 1 0 0,-1 0-1 0 0,1 0 1 0 0,0 0-1 0 0,-1 0 1 0 0,1 0-1 0 0,0 0 1 0 0,-1 0 0 0 0,1 0-1 0 0,0 0 1 0 0,0 0-1 0 0,-1 0 1 0 0,1 0-1 0 0,0-1 1 0 0,0 1 0 0 0,-1 0-1 0 0,1 0 1 0 0,0 0-1 0 0,-1 0 1 0 0,1 0-1 0 0,0-1 1 0 0,0 1-1 0 0,0 0 1 0 0,-1 0 0 0 0,1 0-1 0 0,0-1 1 0 0,0 1-1 0 0,0 0 1 0 0,-1 0-1 0 0,1-1 1 0 0,0 1-1 0 0,0 0 1 0 0,0 0 0 0 0,0-1-1 0 0,0 1 1 0 0,0 0-1 0 0,0 0 1 0 0,0-1-1 0 0,0 1 1 0 0,0 0 0 0 0,0-1-1 0 0,0 1 1 0 0,0 0-1 0 0,0-1 1 0 0,0 1-1 0 0,0 0 1 0 0,0 0-1 0 0,0-1 1 0 0,0 1-4 0 0,8-16 115 0 0,-5 10-68 0 0,4-12 48 0 0,-7 15-85 0 0,1 1-1 0 0,0-1 1 0 0,-1 1-1 0 0,1-1 1 0 0,1 1-1 0 0,-1 0 1 0 0,0 0-1 0 0,0-1 0 0 0,1 1 1 0 0,-1 0-1 0 0,1 0 1 0 0,0 0-1 0 0,0 0 1 0 0,0 0-1 0 0,0 1 1 0 0,2-2-10 0 0,4-3 10 0 0,0 1-33 0 0,0-1 1 0 0,0 0 0 0 0,0-1 0 0 0,6-7 22 0 0,-10 11-23 0 0,0-1 0 0 0,0 1-1 0 0,0 0 1 0 0,0 0 0 0 0,0 1 0 0 0,1-1 0 0 0,0 1 23 0 0,-1-1-44 0 0,1 1 1 0 0,-1-1 0 0 0,1 0-1 0 0,-1 0 1 0 0,0 0-1 0 0,4-4 44 0 0,-6 5-14 0 0,0 0 0 0 0,0 0 0 0 0,1 0 0 0 0,0 0 0 0 0,-1 1 0 0 0,1-1 0 0 0,0 1 0 0 0,-1 0 0 0 0,1-1 0 0 0,0 1 0 0 0,0 0 0 0 0,0 1 0 0 0,0-1 0 0 0,0 1 0 0 0,0-1 0 0 0,2 1 14 0 0,3 1-78 0 0,-3 1 27 0 0,8 3-31 0 0,-13-4 81 0 0,1-1 0 0 0,-1 0 0 0 0,0 1 0 0 0,0-1-1 0 0,1 1 1 0 0,-1-1 0 0 0,0 0 0 0 0,0 1-1 0 0,0-1 1 0 0,0 1 0 0 0,1-1 0 0 0,-1 0-1 0 0,0 1 1 0 0,0-1 0 0 0,0 1 0 0 0,0-1-1 0 0,0 1 1 0 0,0-1 0 0 0,0 0 0 0 0,0 1-1 0 0,0-1 1 0 0,0 1 0 0 0,-1-1 0 0 0,1 1 0 0 0,0-1-1 0 0,0 0 1 0 0,0 1 0 0 0,0-1 0 0 0,-1 1-1 0 0,1-1 2 0 0,0 1 1 0 0,-1 1 0 0 0,1-1-1 0 0,0 0 1 0 0,0 0 0 0 0,0 1-1 0 0,0-1 1 0 0,0 0 0 0 0,0 1-1 0 0,0-1 1 0 0,0 0-1 0 0,0 0 1 0 0,1 1 0 0 0,-1-1-1 0 0,0 0 1 0 0,1 0 0 0 0,-1 1-1 0 0,1-1 0 0 0,0 0 21 0 0,-1 1-1 0 0,1-1 0 0 0,-1 1 1 0 0,1-1-1 0 0,-1 1 0 0 0,1 0 1 0 0,-1-1-1 0 0,0 1 0 0 0,0-1 0 0 0,0 1 1 0 0,0-1-1 0 0,0 1 0 0 0,0 0 1 0 0,-1-1-1 0 0,1 1 0 0 0,-1 0-20 0 0,-1 4 83 0 0,1-5-61 0 0,0 0-1 0 0,1 0 1 0 0,-1 1 0 0 0,1-1-1 0 0,-1 0 1 0 0,1 0-1 0 0,0 1 1 0 0,0-1 0 0 0,-1 0-1 0 0,1 1 1 0 0,0-1-1 0 0,0 0 1 0 0,0 0 0 0 0,0 1-22 0 0,0-1 15 0 0,1 0 1 0 0,-1 0-1 0 0,0 0 1 0 0,0 0-1 0 0,0 0 1 0 0,-1 0-1 0 0,1 1 1 0 0,0-1-1 0 0,0 0 1 0 0,0 0-1 0 0,-1 0 1 0 0,1 0-1 0 0,-1 0 1 0 0,1 0-1 0 0,-1 0 1 0 0,1 0-1 0 0,-1-1 1 0 0,1 1 0 0 0,-1 0-1 0 0,0 0-15 0 0,-18 13 161 0 0,-1 1-12 0 0,14-8-93 0 0,2-3-35 0 0,1 0 0 0 0,0-1-1 0 0,-1 1 1 0 0,0-1 0 0 0,0 0-1 0 0,0 0 1 0 0,0 0 0 0 0,-1 0-1 0 0,1-1-20 0 0,-66 40 360 0 0,66-40-398 0 0,1-1 1 0 0,-1 1-1 0 0,0-1 0 0 0,1 1 0 0 0,-1-1 1 0 0,0 0-1 0 0,0-1 0 0 0,0 1 0 0 0,-3 0 38 0 0,-2 0-222 0 0,7-1-160 0 0,-9 1-1407 0 0,7-2 296 0 0,8-5-1035 0 0,7 1-3933 0 0</inkml:trace>
  <inkml:trace contextRef="#ctx0" brushRef="#br0" timeOffset="722.499">1206 164 17503 0 0,'0'0'399'0'0,"-7"4"1106"0"0,4 0-1501 0 0,0 0-1 0 0,0 0 0 0 0,-1-1 0 0 0,1 1 1 0 0,-1-1-1 0 0,0 0 0 0 0,0 0-3 0 0,-17 15 253 0 0,8-6 146 0 0,-1-1 0 0 0,-13 9-399 0 0,2-2 228 0 0,22-15-194 0 0,0-1 1 0 0,1 1-1 0 0,-1 0 0 0 0,1 0 1 0 0,0 0-1 0 0,0 0 1 0 0,-1 2-35 0 0,1-1 35 0 0,0-1 1 0 0,-1 1 0 0 0,1-1-1 0 0,0 0 1 0 0,-1 0-1 0 0,-1 1-35 0 0,-5 3 43 0 0,8-6-35 0 0,-1 0 0 0 0,0 0 0 0 0,1 0 0 0 0,-1 1 0 0 0,1-1 0 0 0,-1 0 0 0 0,1 1 0 0 0,0-1 0 0 0,0 1 0 0 0,-1-1 1 0 0,1 1-1 0 0,0 0 0 0 0,0 0 0 0 0,1-1 0 0 0,-1 1 0 0 0,0 0 0 0 0,1 0 0 0 0,-1 0 0 0 0,1 0 0 0 0,-1 0 0 0 0,1 0 0 0 0,0 1-8 0 0,-4 32-97 0 0,4-34 90 0 0,0 0 0 0 0,0-1 0 0 0,0 1 0 0 0,0-1 0 0 0,0 1 0 0 0,0 0 0 0 0,0-1 0 0 0,0 1 0 0 0,0-1 0 0 0,0 1 0 0 0,0-1 0 0 0,1 1 0 0 0,-1 0 0 0 0,0-1 0 0 0,0 1 0 0 0,1-1 0 0 0,-1 1 0 0 0,0-1 0 0 0,1 1 0 0 0,-1-1 0 0 0,1 0 0 0 0,-1 1 0 0 0,0-1 0 0 0,1 1 0 0 0,-1-1 0 0 0,1 0 0 0 0,-1 1 0 0 0,1-1 7 0 0,21 9 23 0 0,-8-3 111 0 0,52 18 469 0 0,-8-4-542 0 0,-46-14-55 0 0,-9-4 74 0 0,-1-1 0 0 0,0 0 1 0 0,0 0-1 0 0,1 0 0 0 0,-1 0 0 0 0,0 0 1 0 0,1 0-1 0 0,-1-1 0 0 0,1 1-80 0 0,-4 5 230 0 0,-1-4-206 0 0,0 0 1 0 0,0-1-1 0 0,0 1 0 0 0,0-1 1 0 0,0 1-1 0 0,0-1 1 0 0,0 0-1 0 0,0 0 1 0 0,0 0-1 0 0,-1 0 1 0 0,1 0-1 0 0,-1 0-24 0 0,-32 8 235 0 0,29-8-233 0 0,-43 10-657 0 0,-33 3 655 0 0,59-12-1613 0 0,1-1 0 0 0,-21-1 1613 0 0,41 0-427 0 0,0-1-1 0 0,0 1 1 0 0,0 0-1 0 0,0-1 1 0 0,-1 1-1 0 0,1-1 1 0 0,0 0-1 0 0,0 0 1 0 0,0 1 0 0 0,-1-2 427 0 0,2 1-5796 0 0</inkml:trace>
  <inkml:trace contextRef="#ctx0" brushRef="#br0" timeOffset="1211.133">1637 203 13824 0 0,'0'0'1061'0'0,"-1"1"-692"0"0,-18 10 260 0 0,2 1 0 0 0,-1 0 0 0 0,1 1 0 0 0,1 1 0 0 0,-2 4-629 0 0,15-16 40 0 0,-39 30 627 0 0,32-25-506 0 0,0 0 0 0 0,1 1 0 0 0,0 0-1 0 0,0 0 1 0 0,-5 8-161 0 0,-6 6 206 0 0,15-17-146 0 0,0 1 1 0 0,0-1 0 0 0,1 1 0 0 0,0 0-1 0 0,0 0 1 0 0,0 1 0 0 0,1-1-1 0 0,-1 1 1 0 0,-1 6-61 0 0,-5 6 155 0 0,9-18-141 0 0,0 1 0 0 0,0-1 0 0 0,0 0 0 0 0,0 1 0 0 0,1-1-1 0 0,-1 1 1 0 0,0-1 0 0 0,1 0 0 0 0,-1 1 0 0 0,1 0 0 0 0,-1-1-1 0 0,1 1 1 0 0,0-1 0 0 0,0 1 0 0 0,0-1 0 0 0,0 1 0 0 0,0 0-1 0 0,0-1 1 0 0,0 1 0 0 0,0 1-14 0 0,2 1 35 0 0,0 13 129 0 0,-2-17-156 0 0,0 1 0 0 0,0-1 1 0 0,1 0-1 0 0,-1 1 1 0 0,0-1-1 0 0,1 0 1 0 0,-1 1-1 0 0,0-1 0 0 0,1 0 1 0 0,-1 0-1 0 0,0 1 1 0 0,1-1-1 0 0,-1 0 0 0 0,1 0 1 0 0,-1 0-1 0 0,0 0 1 0 0,1 1-1 0 0,-1-1 0 0 0,1 0 1 0 0,-1 0-1 0 0,1 0 1 0 0,-1 0-1 0 0,0 0 0 0 0,1 0 1 0 0,-1 0-1 0 0,1 0 1 0 0,-1 0-1 0 0,0-1 0 0 0,1 1 1 0 0,-1 0-1 0 0,1 0 1 0 0,-1 0-9 0 0,13-2 132 0 0,-13 2-131 0 0,8-2 42 0 0,-1-1-1 0 0,0 1 0 0 0,0-1 1 0 0,0-1-1 0 0,-1 1 1 0 0,1-1-1 0 0,-1 0 0 0 0,0-1 1 0 0,5-3-43 0 0,10-11 432 0 0,19-21-432 0 0,-27 26 26 0 0,14-15-150 0 0,-16 16-51 0 0,1 0 1 0 0,0 1-1 0 0,13-10 175 0 0,-17 17-91 0 0,-1-1 6 0 0,1 0 0 0 0,1 1 0 0 0,-1 0 0 0 0,1 0 1 0 0,0 1 84 0 0,-7 3-15 0 0,1 0 0 0 0,0 0 1 0 0,-1 0-1 0 0,1 1 1 0 0,0-1-1 0 0,0 1 1 0 0,0 0-1 0 0,-1 0 1 0 0,1 0-1 0 0,0 0 1 0 0,0 0-1 0 0,-1 1 1 0 0,1-1-1 0 0,0 1 0 0 0,0 0 1 0 0,-1-1-1 0 0,1 1 1 0 0,-1 0-1 0 0,3 2 15 0 0,-1-1-7 0 0,1 1 0 0 0,-1 0 1 0 0,1 1-1 0 0,-1-1 0 0 0,0 1 0 0 0,0 0 0 0 0,-1 0 0 0 0,1 0 0 0 0,-1 1 0 0 0,0-1 0 0 0,0 1 0 0 0,0 0 7 0 0,5 12 168 0 0,0-1 1 0 0,5 18-169 0 0,-12-30 42 0 0,1 1-20 0 0,-1 1 0 0 0,0-1 0 0 0,0 0-1 0 0,0 5-21 0 0,3 14 49 0 0,-4-23 197 0 0,-3 6 1455 0 0,2-9-1698 0 0,-1 0 0 0 0,1 0 0 0 0,0-1 0 0 0,0 1 0 0 0,0-1 0 0 0,1 1 0 0 0,-1-1 0 0 0,1 1 0 0 0,-1-1 0 0 0,1 1 0 0 0,0-1 0 0 0,0 0-3 0 0,1-34-6 0 0,0 28 5 0 0,0 4 3 0 0,0 0 0 0 0,0 0 0 0 0,1 1-1 0 0,-1-1 1 0 0,1 1 0 0 0,0-1 0 0 0,1 1 0 0 0,-1 0 0 0 0,2-2-2 0 0,7-14-166 0 0,-2 0-1255 0 0,2 0 0 0 0,1 0 1421 0 0,-7 12-1961 0 0,1 0-1 0 0,0 1 1 0 0,3-4 1961 0 0,13-9-6316 0 0</inkml:trace>
  <inkml:trace contextRef="#ctx0" brushRef="#br0" timeOffset="1763.214">2183 142 13704 0 0,'0'0'306'0'0,"-1"2"46"0"0,-1 0-260 0 0,1 0 0 0 0,0 1 0 0 0,0 0 0 0 0,0-1 0 0 0,0 1 0 0 0,1-1 0 0 0,-1 1 0 0 0,1 0 0 0 0,-1 0-92 0 0,-4 19 18 0 0,4-19 46 0 0,0-1 0 0 0,1 1 1 0 0,-1 0-1 0 0,1 0 1 0 0,0 0-1 0 0,0 0 1 0 0,0 0-1 0 0,0 0 0 0 0,0 0-64 0 0,-1 24 940 0 0,-5 2 233 0 0,0-2 452 0 0,-1 0 0 0 0,-1 0-1625 0 0,5-17 284 0 0,1 0 0 0 0,0 0 0 0 0,1 0 0 0 0,0 0 0 0 0,0 10-284 0 0,-3 30 620 0 0,-9 26 1592 0 0,-2 72-2212 0 0,11-95 182 0 0,-1 41-541 0 0,4-90 350 0 0,1-4 14 0 0,0 1-1 0 0,0 0 0 0 0,-1 0 0 0 0,1 0 0 0 0,0 0 0 0 0,0-1 0 0 0,0 1 1 0 0,1 0-1 0 0,-1 0 0 0 0,0 0 0 0 0,0 0 0 0 0,0-1 0 0 0,0 1 0 0 0,1 0 0 0 0,-1 0 1 0 0,0-1-1 0 0,1 1 0 0 0,-1 0 0 0 0,1 0 0 0 0,-1-1 0 0 0,1 1-4 0 0,-1 0 96 0 0,1-5-101 0 0,0-1-1 0 0,-1 1 0 0 0,2-1 1 0 0,-1 1-1 0 0,0 0 1 0 0,1 0-1 0 0,0 0 1 0 0,0-1 5 0 0,8-19-405 0 0,-4-10-448 0 0,-1 0 0 0 0,-2 0-1 0 0,-2-7 854 0 0,1 4-2351 0 0,1-1-1 0 0,5-17 2352 0 0,4-8-3149 0 0,10-47-936 0 0,-17 91 3811 0 0,1 0 0 0 0,1 0 0 0 0,1 0 0 0 0,4-8 274 0 0,-9 22 198 0 0,1 0 0 0 0,-1 1 1 0 0,1-1-1 0 0,0 1 0 0 0,0 0 0 0 0,0 0 0 0 0,1 0 0 0 0,-1 0 0 0 0,1 1 1 0 0,0 0-1 0 0,0 0 0 0 0,0 0 0 0 0,1 1 0 0 0,-1-1 0 0 0,1 1 1 0 0,5-1-199 0 0,-7 3 192 0 0,0-1 0 0 0,0 1 1 0 0,0 0-1 0 0,0 0 1 0 0,0 1-1 0 0,0-1 0 0 0,0 1 1 0 0,2 1-193 0 0,-3-2 89 0 0,-1 1 1 0 0,0 0 0 0 0,1 0-1 0 0,-1 0 1 0 0,0 0-1 0 0,0 0 1 0 0,0 0 0 0 0,0 0-1 0 0,0 1 1 0 0,0-1-1 0 0,0 1 1 0 0,0 0 0 0 0,0 0-90 0 0,28 33 1535 0 0,-26-29-1259 0 0,0-1-1 0 0,0 1 0 0 0,-1 0 0 0 0,1 0 0 0 0,0 3-275 0 0,7 11 672 0 0,-9-17-543 0 0,-1 0-1 0 0,1 1 1 0 0,-1-1-1 0 0,1 0 0 0 0,-1 1 1 0 0,0-1-1 0 0,0 1 0 0 0,-1-1 1 0 0,1 1-1 0 0,-1-1 1 0 0,1 1-1 0 0,-1-1 0 0 0,-1 1 1 0 0,1 0-1 0 0,0-1 0 0 0,-1 1 1 0 0,1-1-1 0 0,-1 1 1 0 0,0-1-1 0 0,-1 1 0 0 0,1-1 1 0 0,-1 2-129 0 0,-1 0 155 0 0,0 1 0 0 0,-1-1 1 0 0,0 0-1 0 0,0 0 0 0 0,0 0 0 0 0,0-1 1 0 0,-1 1-1 0 0,0-1 0 0 0,0 0 1 0 0,0 0-1 0 0,0-1 0 0 0,-4 2-155 0 0,-10 5 3 0 0,-1-2-1 0 0,0 0 0 0 0,0-1 0 0 0,-1-1 1 0 0,0-1-1 0 0,0-1 0 0 0,-14 0-2 0 0,25-3-50 0 0,1-1 0 0 0,-1 0 0 0 0,0-1 0 0 0,0 0-1 0 0,1 0 1 0 0,-1-1 0 0 0,1-1 0 0 0,-5-1 50 0 0,12 4-195 0 0,0-1 0 0 0,0 0 1 0 0,0 0-1 0 0,1 0 0 0 0,-1 0 1 0 0,0 0-1 0 0,0 0 0 0 0,0 0 0 0 0,1 0 1 0 0,-1-1-1 0 0,1 1 0 0 0,-1-1 0 0 0,1 1 1 0 0,0-1-1 0 0,-1 1 0 0 0,1-1 0 0 0,0 0 1 0 0,0 0-1 0 0,0 0 0 0 0,0 1 1 0 0,0-1-1 0 0,1 0 0 0 0,-1 0 0 0 0,1 0 1 0 0,-1 0-1 0 0,1-1 0 0 0,0 1 0 0 0,-1 0 1 0 0,1 0-1 0 0,0 0 0 0 0,0 0 0 0 0,1 0 1 0 0,-1 0-1 0 0,0 0 0 0 0,1-2 195 0 0,4-10-1886 0 0</inkml:trace>
  <inkml:trace contextRef="#ctx0" brushRef="#br0" timeOffset="2182.722">2592 0 17503 0 0,'1'0'34'0'0,"-1"0"-1"0"0,1 0 0 0 0,-1 0 0 0 0,1 0 1 0 0,0 0-1 0 0,-1 0 0 0 0,1 1 0 0 0,0-1 1 0 0,-1 0-1 0 0,1 0 0 0 0,-1 0 0 0 0,1 1 1 0 0,-1-1-1 0 0,1 0 0 0 0,-1 0 0 0 0,1 1 1 0 0,0-1-1 0 0,-1 1 0 0 0,0-1 0 0 0,1 0 1 0 0,-1 1-1 0 0,1-1 0 0 0,-1 1 0 0 0,1-1 1 0 0,-1 1-34 0 0,3 14 902 0 0,-3-12-879 0 0,0-1 1 0 0,1 0-1 0 0,-1 0 0 0 0,1 1 0 0 0,-1-1 1 0 0,1 0-1 0 0,0 0 0 0 0,0 2-23 0 0,4 6 219 0 0,-2 1-1 0 0,1-1 0 0 0,-1 1 0 0 0,-1-1 1 0 0,0 1-1 0 0,0 0 0 0 0,-1 0 0 0 0,-1-1 0 0 0,0 7-218 0 0,6 41 1220 0 0,-5-50-1130 0 0,0 1 0 0 0,-1-1 0 0 0,1 0-1 0 0,-1 0 1 0 0,-1 1 0 0 0,0-1 0 0 0,0 0 0 0 0,0 0-1 0 0,-3 7-89 0 0,-1 18 183 0 0,5-27-109 0 0,-1 0 0 0 0,0 1 1 0 0,0-1-1 0 0,-1 0 0 0 0,0 4-74 0 0,-7 7 123 0 0,0-1-1 0 0,-1 0 1 0 0,0 0 0 0 0,-1-1 0 0 0,-7 7-123 0 0,14-18-56 0 0,-3-18-1080 0 0,4 8 784 0 0,2 4 55 0 0,-1 0-1 0 0,1 0 0 0 0,0 0 1 0 0,0 0-1 0 0,0-1 1 0 0,0 1-1 0 0,0 0 0 0 0,1 0 1 0 0,-1-1-1 0 0,1 1 0 0 0,-1 0 1 0 0,1-1-1 0 0,0 1 1 0 0,0 0-1 0 0,0-1 0 0 0,0 1 1 0 0,0 0-1 0 0,1-1 0 0 0,-1 1 1 0 0,1 0-1 0 0,-1 0 0 0 0,1-2 298 0 0,30-95-5321 0 0,-27 91 4948 0 0,1 1 0 0 0,-1-1 0 0 0,1 1 0 0 0,0 0 0 0 0,1 0 0 0 0,0 0 0 0 0,0 1 0 0 0,1 0 0 0 0,-1 0 0 0 0,6-3 373 0 0,-9 7 291 0 0,0-1 0 0 0,0 1 0 0 0,1 0 0 0 0,-1 0 0 0 0,1 0 0 0 0,-1 0 0 0 0,1 1 0 0 0,0-1 0 0 0,0 1 0 0 0,0 0 0 0 0,-1 0 0 0 0,1 0 0 0 0,0 1 0 0 0,0 0 0 0 0,1-1-291 0 0,-2 2 231 0 0,0-1 0 0 0,0 0 0 0 0,0 1 0 0 0,0-1 1 0 0,0 1-1 0 0,0 0 0 0 0,0 0 0 0 0,-1 0 0 0 0,1 1 0 0 0,0-1 1 0 0,-1 0-1 0 0,1 1 0 0 0,-1 0 0 0 0,0 0 0 0 0,1 0 1 0 0,-1 0-1 0 0,0 0 0 0 0,0 0 0 0 0,0 0 0 0 0,0 1 0 0 0,0 0-231 0 0,26 48 2632 0 0,-26-49-2520 0 0,0 1 0 0 0,-1 0 0 0 0,1 0-1 0 0,-1-1 1 0 0,1 1 0 0 0,-1 1-1 0 0,0-1 1 0 0,0 0 0 0 0,0 0 0 0 0,-1 0-1 0 0,1 0 1 0 0,-1 1 0 0 0,0-1-1 0 0,0 4-111 0 0,1-4 176 0 0,-1 1-1 0 0,1-1 1 0 0,-1 1-1 0 0,1-1 1 0 0,0 1-1 0 0,0-1 1 0 0,2 3-176 0 0,-2-2 204 0 0,1 0 1 0 0,-1-1-1 0 0,0 1 1 0 0,0-1 0 0 0,-1 1-1 0 0,1 0 1 0 0,-1 0 0 0 0,0 0-205 0 0,2 17 849 0 0,-2-18-795 0 0,1 0 0 0 0,-1 0 0 0 0,0 0 0 0 0,0 1 0 0 0,0-1 0 0 0,0 0 0 0 0,0 0 0 0 0,-1 0 0 0 0,1 0 1 0 0,-1 0-1 0 0,0 0 0 0 0,0 0 0 0 0,0 0 0 0 0,0-1 0 0 0,0 1 0 0 0,-1 0 0 0 0,0 0 0 0 0,-1 1-54 0 0,-7 9 0 0 0,6-9 0 0 0,-2-1 0 0 0,6-3 21 0 0,0 0 0 0 0,-1 1 0 0 0,1-1 0 0 0,0 0 0 0 0,0 0 0 0 0,-1 0 0 0 0,1 0-1 0 0,0 0 1 0 0,0 0 0 0 0,0 0 0 0 0,-1 0 0 0 0,1 0 0 0 0,0 0 0 0 0,0 0 0 0 0,-1 0 0 0 0,1 0 0 0 0,0 0-1 0 0,0 0 1 0 0,0 0 0 0 0,-1 0 0 0 0,1 0 0 0 0,0-1 0 0 0,0 1 0 0 0,-1 0 0 0 0,1 0 0 0 0,0 0 0 0 0,0 0-1 0 0,0 0 1 0 0,0 0 0 0 0,-1-1 0 0 0,1 1 0 0 0,0 0 0 0 0,0 0 0 0 0,0 0 0 0 0,0-1 0 0 0,0 1 0 0 0,0 0-1 0 0,-1 0 1 0 0,1 0-21 0 0,-3-9 488 0 0,3 9-327 0 0,-1-4-562 0 0,0 1 0 0 0,0 0 0 0 0,1 0-1 0 0,-1-1 1 0 0,1 1 0 0 0,0 0 0 0 0,0 0 0 0 0,0-1 401 0 0,0-2-1716 0 0,0-8-6470 0 0</inkml:trace>
  <inkml:trace contextRef="#ctx0" brushRef="#br0" timeOffset="2898.55">3250 117 9672 0 0,'0'0'440'0'0,"0"0"-6"0"0,0 0-15 0 0,5 14 4714 0 0,-5-12-4922 0 0,-1 0 1 0 0,1-1-1 0 0,-1 1 0 0 0,1 0 0 0 0,-1-1 1 0 0,0 1-1 0 0,0-1 0 0 0,0 1 0 0 0,0-1 1 0 0,0 1-1 0 0,0-1 0 0 0,0 0 0 0 0,0 1 1 0 0,0-1-1 0 0,-1 0 0 0 0,1 0 1 0 0,0 0-1 0 0,-1 0 0 0 0,1 0 0 0 0,-2 1-211 0 0,-3 1 203 0 0,-1 1 0 0 0,1-1 0 0 0,-1 0 0 0 0,-3 1-203 0 0,-8 3 84 0 0,2 2 0 0 0,-1 0 0 0 0,1 0 0 0 0,-12 10-84 0 0,-4 2 144 0 0,28-17-96 0 0,-1-1 0 0 0,1 1 0 0 0,0-1 0 0 0,0 1 0 0 0,0 0 1 0 0,-2 4-49 0 0,-13 13 142 0 0,13-15-128 0 0,1-3-8 0 0,1 1-1 0 0,0 0 1 0 0,0 1 0 0 0,0-1 0 0 0,0 1 0 0 0,1 0 0 0 0,0 0 0 0 0,0 0 0 0 0,0 0 0 0 0,1 0 0 0 0,-1 2-6 0 0,1-3 1 0 0,-1 0 1 0 0,1 1 0 0 0,-1-1-1 0 0,0 0 1 0 0,0 0 0 0 0,0-1-1 0 0,-1 1-1 0 0,-16 23-1 0 0,20-26 1 0 0,-1 1 0 0 0,0-1 0 0 0,0 1 0 0 0,1-1 0 0 0,-1 1 0 0 0,1 0 0 0 0,0-1 0 0 0,-1 1 0 0 0,1-1 0 0 0,0 1 0 0 0,0 0 0 0 0,0-1 0 0 0,0 1 0 0 0,0 0 0 0 0,0-1 0 0 0,1 1 0 0 0,-1 1 0 0 0,1 9 0 0 0,-1-11 0 0 0,0-1 0 0 0,0 1 0 0 0,0-1 0 0 0,0 1 0 0 0,0-1 0 0 0,0 1 0 0 0,0-1 0 0 0,0 1 0 0 0,0-1 0 0 0,0 0 0 0 0,0 1 0 0 0,1-1 0 0 0,-1 1 0 0 0,0-1 0 0 0,0 1 0 0 0,0-1 0 0 0,1 1 0 0 0,-1-1 0 0 0,0 0 0 0 0,0 1 0 0 0,1-1 0 0 0,-1 0 0 0 0,0 1 0 0 0,1-1 0 0 0,-1 0 0 0 0,1 1 0 0 0,-1-1 0 0 0,0 0 0 0 0,1 0 0 0 0,-1 1 0 0 0,1-1 0 0 0,-1 0 0 0 0,1 0 0 0 0,-1 0 0 0 0,0 0 0 0 0,1 0 0 0 0,-1 1 0 0 0,1-1 0 0 0,-1 0 0 0 0,1 0 0 0 0,-1 0 0 0 0,9 4 22 0 0,-2-7 148 0 0,-4 2-139 0 0,3-1 0 0 0,-3 1-12 0 0,-1 1 1 0 0,1-1-1 0 0,-1 0 0 0 0,1 0 1 0 0,-1 0-1 0 0,1-1 0 0 0,-1 1 1 0 0,1 0-1 0 0,-1-1 0 0 0,0 0 1 0 0,0 1-1 0 0,0-1 1 0 0,0 0-1 0 0,0 0 0 0 0,1-2-19 0 0,2-1 25 0 0,0 0 0 0 0,0 0 0 0 0,0 0 0 0 0,0 1 0 0 0,1 0 0 0 0,0 0 0 0 0,0 1 0 0 0,0-1-25 0 0,20-13 56 0 0,65-57-98 0 0,-77 62-130 0 0,1 2 0 0 0,0-1 1 0 0,0 2-1 0 0,1 0 0 0 0,1 1 1 0 0,-1 0-1 0 0,1 2 0 0 0,13-4 172 0 0,-28 9 0 0 0,1 1 0 0 0,0-1 0 0 0,-1 1 0 0 0,1-1 0 0 0,0 1 0 0 0,-1 0 0 0 0,1 0 0 0 0,0 0 0 0 0,-1 1 0 0 0,1-1 0 0 0,-1 1 0 0 0,1-1 0 0 0,0 1 0 0 0,-1 0 0 0 0,1 0 0 0 0,-1 0 0 0 0,0 0 0 0 0,1 0 0 0 0,-1 1 0 0 0,0-1 0 0 0,1 2 0 0 0,0-1 0 0 0,-1 0 0 0 0,0 1 0 0 0,1 0 0 0 0,-1-1 0 0 0,0 1 0 0 0,0 0 0 0 0,-1 0 0 0 0,1 0 0 0 0,-1 0 0 0 0,1 1 0 0 0,-1-1 0 0 0,0 0 0 0 0,0 1 0 0 0,0-1 0 0 0,4 24 478 0 0,0 0-1 0 0,-2 1 0 0 0,-1-1 1 0 0,-1 14-478 0 0,-10-49 370 0 0,8 5-370 0 0,-1 1 0 0 0,1 0 0 0 0,1 0 0 0 0,-1 0 0 0 0,0-1 0 0 0,0 1 0 0 0,1 0 0 0 0,-1-1 0 0 0,1 1 0 0 0,0-1 0 0 0,0 1 0 0 0,0 0 0 0 0,0-1 0 0 0,0 1 0 0 0,0-1 0 0 0,1 1 0 0 0,-1 0 0 0 0,1-1 0 0 0,1-7-43 0 0,1 1-1 0 0,0-1 1 0 0,3-6 43 0 0,4-5-26 0 0,0-1 1 0 0,12-18 25 0 0,-17 32-10 0 0,1 1 0 0 0,-1 0 0 0 0,1 0 0 0 0,0 0 0 0 0,1 1-1 0 0,0-1 1 0 0,0 2 0 0 0,0-1 0 0 0,2 0 10 0 0,-7 4-16 0 0,1 1 1 0 0,-1 0-1 0 0,0 0 0 0 0,1 0 0 0 0,0 0 0 0 0,-1 0 0 0 0,1 1 1 0 0,0-1-1 0 0,-1 1 0 0 0,1-1 0 0 0,0 1 0 0 0,0 0 0 0 0,-1 0 1 0 0,1 0-1 0 0,0 1 0 0 0,0-1 0 0 0,-1 1 0 0 0,1-1 0 0 0,0 1 0 0 0,-1 0 1 0 0,1 0-1 0 0,-1 0 0 0 0,1 0 0 0 0,-1 1 0 0 0,2 0 16 0 0,1 2-35 0 0,0-1 1 0 0,0 1-1 0 0,0 1 0 0 0,-1-1 0 0 0,0 0 0 0 0,0 1 1 0 0,0 0-1 0 0,0 0 0 0 0,-1 0 0 0 0,3 6 35 0 0,9 18 267 0 0,-1 2 1 0 0,-2-1-1 0 0,2 12-267 0 0,-12-36 252 0 0,-1-1 0 0 0,-1 0 0 0 0,1 1 0 0 0,-1-1 0 0 0,0 3-252 0 0,3 22 542 0 0,-2-4-530 0 0,-1-25 52 0 0,0-1-124 0 0,0 0-65 0 0,0 0-203 0 0,27-20-5989 0 0,-17 15-612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1:0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1 14744 0 0,'0'0'1136'0'0,"-4"13"-592"0"0,-1-2 64 0 0,0 0 1 0 0,1 0-1 0 0,0 0 1 0 0,1 1-1 0 0,0-1 1 0 0,-1 10-609 0 0,-2 21 1146 0 0,2 9-1146 0 0,3-43 194 0 0,-2 25 252 0 0,2 0 0 0 0,2 0 0 0 0,0-1 0 0 0,4 14-446 0 0,0-36-324 0 0,-5-9-685 0 0,-5-1-314 0 0</inkml:trace>
  <inkml:trace contextRef="#ctx0" brushRef="#br0" timeOffset="740.823">1 148 13824 0 0,'0'0'314'0'0,"13"-6"760"0"0,-6 4-979 0 0,0 0 0 0 0,0 1 0 0 0,0-1 0 0 0,0 1 0 0 0,1 1 1 0 0,-1 0-1 0 0,0 0 0 0 0,1 0 0 0 0,1 1-95 0 0,3-1 504 0 0,0 1-1 0 0,12-3-503 0 0,29-3 1864 0 0,22 1-1864 0 0,-39 4 183 0 0,1-3 1 0 0,-1-1-1 0 0,0-1 1 0 0,1-2-184 0 0,-21 3 92 0 0,-2-1 1 0 0,1 0-1 0 0,0-1 1 0 0,-1-1-1 0 0,0 0 1 0 0,-1-1-1 0 0,0-1 1 0 0,5-4-93 0 0,13 0-734 0 0,-31 27 550 0 0,-8 20 1097 0 0,-1 0 0 0 0,-4 6-913 0 0,0 0 150 0 0,0 10-150 0 0,11-43-8 0 0,-1 5 139 0 0,0 0 0 0 0,1 0 0 0 0,0 1 0 0 0,1-1 0 0 0,0 0 0 0 0,1 1 0 0 0,1-1 0 0 0,0 3-131 0 0,-1-15 31 0 0,0 0-1 0 0,0 1 0 0 0,1-1 0 0 0,-1 1 0 0 0,0-1 0 0 0,0 1 1 0 0,0-1-1 0 0,1 0 0 0 0,-1 1 0 0 0,0-1 0 0 0,1 0 1 0 0,-1 1-1 0 0,0-1 0 0 0,1 0 0 0 0,-1 1 0 0 0,0-1 1 0 0,1 0-1 0 0,-1 1 0 0 0,1-1 0 0 0,-1 0 0 0 0,1 0 1 0 0,-1 0-1 0 0,0 0 0 0 0,1 1 0 0 0,-1-1 0 0 0,1 0 1 0 0,-1 0-1 0 0,1 0 0 0 0,-1 0 0 0 0,1 0 0 0 0,-1 0 0 0 0,1 0 1 0 0,-1 0-1 0 0,1 0 0 0 0,-1 0 0 0 0,0 0 0 0 0,1-1 1 0 0,-1 1-1 0 0,1 0 0 0 0,-1 0 0 0 0,1 0-30 0 0,1-1 33 0 0,0 0 1 0 0,0 0-1 0 0,0 1 0 0 0,0-1 0 0 0,0-1 1 0 0,0 1-1 0 0,-1 0 0 0 0,3-1-33 0 0,4-6 101 0 0,11-10-74 0 0,1 1 0 0 0,0 0 0 0 0,22-12-27 0 0,-25 19-157 0 0,2 0 1 0 0,-1 1-1 0 0,5 0 157 0 0,-8 3-36 0 0,-6 2-10 0 0,1 0 0 0 0,0 1 0 0 0,0 1 0 0 0,3-1 46 0 0,-10 2-17 0 0,0 1 0 0 0,0 0 0 0 0,0 0-1 0 0,0 0 1 0 0,-1 0 0 0 0,1 0 0 0 0,0 0 0 0 0,0 1 0 0 0,0-1-1 0 0,0 1 1 0 0,-1 0 0 0 0,1 0 0 0 0,0 0 0 0 0,-1 0 0 0 0,1 1-1 0 0,-1-1 1 0 0,3 2 17 0 0,23 14-162 0 0,-20-12 152 0 0,0-1 0 0 0,-1 1 0 0 0,4 3 10 0 0,0 0 70 0 0,0 0 0 0 0,0-1-1 0 0,1-1 1 0 0,0 1 0 0 0,0-2 0 0 0,1 0-1 0 0,11 3-69 0 0,-22-7 32 0 0,0-1 0 0 0,1 1-1 0 0,-1-1 1 0 0,1 0-1 0 0,-1 0 1 0 0,0 0 0 0 0,1 0-1 0 0,-1 0 1 0 0,1 0 0 0 0,-1-1-1 0 0,0 1 1 0 0,1-1-1 0 0,-1 0 1 0 0,0 0 0 0 0,0 0-1 0 0,1 0 1 0 0,-1 0-1 0 0,0 0 1 0 0,0 0 0 0 0,0-1-1 0 0,0 1 1 0 0,0-1 0 0 0,-1 0-1 0 0,1 1 1 0 0,0-1-1 0 0,-1 0 1 0 0,1 0 0 0 0,-1 0-1 0 0,0 0 1 0 0,0 0 0 0 0,0 0-1 0 0,0 0 1 0 0,0-1-1 0 0,0 1 1 0 0,0 0 0 0 0,-1-1-1 0 0,1 1 1 0 0,-1 0 0 0 0,1-1-1 0 0,-1 1 1 0 0,0 0-1 0 0,0-1 1 0 0,0 1 0 0 0,-1-1-1 0 0,1 1 1 0 0,-1-1-32 0 0,-4-36-789 0 0,1 1 1 0 0,1-34 788 0 0,1 96-488 0 0,1-17 628 0 0,1 0 0 0 0,-1 0 1 0 0,1 0-1 0 0,1 3-140 0 0,-1-3 23 0 0,2 0 0 0 0,-1-1 0 0 0,1 0 1 0 0,0 1-1 0 0,0-1 0 0 0,1 0 0 0 0,-1 0 0 0 0,2 0 0 0 0,-1 0 0 0 0,0-1 1 0 0,1 1-1 0 0,3 3-23 0 0,0-2 132 0 0,0 0 0 0 0,0 0 0 0 0,1-1 0 0 0,0 0 1 0 0,0 0-1 0 0,0-1 0 0 0,1 0 0 0 0,1 0-132 0 0,13 5 146 0 0,0-1 0 0 0,0-1-1 0 0,1-2 1 0 0,0 0 0 0 0,0-1-1 0 0,13 0-145 0 0,54 5-2794 0 0,87-1 2794 0 0,-136-11-1102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1:11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300 154 13760 0 0,'-8'-15'629'0'0,"8"15"-606"0"0,0 0 0 0 0,0 0 0 0 0,0-1 0 0 0,0 1 0 0 0,0 0 0 0 0,0 0 0 0 0,0 0 0 0 0,0-1 0 0 0,0 1 0 0 0,0 0 0 0 0,0 0 0 0 0,0-1 0 0 0,0 1 0 0 0,0 0 0 0 0,0 0 1 0 0,0 0-1 0 0,0-1 0 0 0,1 1 0 0 0,-1 0 0 0 0,0 0 0 0 0,0 0 0 0 0,0 0 0 0 0,0 0 0 0 0,1-1 0 0 0,-1 1 0 0 0,0 0 0 0 0,0 0 0 0 0,0 0 0 0 0,0 0 0 0 0,1 0 0 0 0,-1 0 0 0 0,0 0 0 0 0,0-1 0 0 0,1 1 0 0 0,-1 0 0 0 0,0 0-23 0 0,6-2 12 0 0,-6 2-10 0 0,-1 0 0 0 0,1 0 0 0 0,0 0 0 0 0,0 0 0 0 0,0 0 0 0 0,-1 0 0 0 0,1 0-1 0 0,0 0 1 0 0,0 0 0 0 0,0 0 0 0 0,0 0 0 0 0,0 0 0 0 0,-1-1 0 0 0,1 1 0 0 0,0 0 0 0 0,0 0 0 0 0,0 0 0 0 0,0 0-1 0 0,0 0 1 0 0,0 0 0 0 0,-1-1 0 0 0,1 1 0 0 0,0 0 0 0 0,0 0 0 0 0,0 0 0 0 0,0 0 0 0 0,0 0 0 0 0,0-1 0 0 0,0 1 0 0 0,0 0-1 0 0,0 0 1 0 0,0 0 0 0 0,0 0 0 0 0,0-1 0 0 0,0 1 0 0 0,0 0 0 0 0,0 0 0 0 0,0 0 0 0 0,0-1 0 0 0,0 1 0 0 0,0 0-1 0 0,0 0 1 0 0,0 0 0 0 0,0 0 0 0 0,0 0 0 0 0,0-1 0 0 0,0 1 0 0 0,0 0 0 0 0,1 0 0 0 0,-1 0 0 0 0,0 0 0 0 0,0 0-1 0 0,0-1 1 0 0,0 1 0 0 0,0 0 0 0 0,0 0 0 0 0,1 0 0 0 0,-1 0 0 0 0,0 0 0 0 0,0 0 0 0 0,0 0 0 0 0,0 0 0 0 0,0-1-1 0 0,1 1 1 0 0,-1 0 0 0 0,0 0-2 0 0,-10-3 301 0 0,6 2-86 0 0,0 0 0 0 0,0 1 0 0 0,0-1 0 0 0,0 1 1 0 0,0 0-1 0 0,0 0 0 0 0,0 0 0 0 0,-1 1 0 0 0,1-1 0 0 0,0 1-215 0 0,-41 12 799 0 0,31-9-541 0 0,0 1-145 0 0,0 0 0 0 0,0 1 0 0 0,0 1 0 0 0,0 0-113 0 0,8-4 91 0 0,1 0 0 0 0,0 1 0 0 0,0 0-1 0 0,0 0 1 0 0,0 0 0 0 0,1 1 0 0 0,-1-1-1 0 0,1 1 1 0 0,0 0 0 0 0,-2 5-91 0 0,5-9 47 0 0,0 1 0 0 0,0 0 1 0 0,0 0-1 0 0,0 0 0 0 0,1 0 1 0 0,-1 0-1 0 0,0-1 0 0 0,1 1 1 0 0,0 1-1 0 0,-1-1 0 0 0,1 0 1 0 0,0 0-1 0 0,0 0 0 0 0,0 0 1 0 0,0 0-1 0 0,1 0 0 0 0,-1 0 1 0 0,1 0-1 0 0,-1 0-47 0 0,1 1 26 0 0,1 0 0 0 0,-1 0 1 0 0,1-1-1 0 0,-1 1 0 0 0,1 0 0 0 0,0-1 0 0 0,0 1 1 0 0,0-1-1 0 0,0 1 0 0 0,1-1 0 0 0,1 1-26 0 0,5 4 11 0 0,0-1 1 0 0,0-1-1 0 0,0 1 0 0 0,1-2 0 0 0,0 1 0 0 0,10 2-11 0 0,94 39 0 0 0,-89-32 0 0 0,-25-14 1 0 0,0 0 0 0 0,0 1 0 0 0,1-1 0 0 0,-1 0 0 0 0,0 0 0 0 0,0 0 0 0 0,0 0 0 0 0,0 0 0 0 0,1 0 0 0 0,-1 0 0 0 0,0 0 0 0 0,0 1 0 0 0,0-1 0 0 0,0 0 0 0 0,0 0 0 0 0,0 0 0 0 0,1 0 0 0 0,-1 1 0 0 0,0-1 0 0 0,0 0 0 0 0,0 0 0 0 0,0 0 0 0 0,0 0 0 0 0,0 1 0 0 0,0-1 0 0 0,0 0 0 0 0,0 0 0 0 0,0 0 0 0 0,0 1 0 0 0,0-1 0 0 0,0 0 0 0 0,0 0 0 0 0,0 0 0 0 0,0 1 0 0 0,0-1 0 0 0,0 0 0 0 0,0 0 0 0 0,0 0 0 0 0,0 0 0 0 0,0 1 0 0 0,-1-1 0 0 0,1 0 0 0 0,0 0 0 0 0,0 0 0 0 0,0 0 0 0 0,0 1 0 0 0,0-1 0 0 0,0 0 0 0 0,-1 0 0 0 0,1 0 0 0 0,0 0 0 0 0,0 0 0 0 0,0 0 0 0 0,0 1-1 0 0,-7 2 26 0 0,7-3-26 0 0,-30 8-92 0 0,0-1-1 0 0,0-1 1 0 0,0-2-1 0 0,-1-1 1 0 0,-20-1 92 0 0,11 0-666 0 0,39-2 642 0 0,-5 1-262 0 0,0-1-1 0 0,0 0 0 0 0,0 0 1 0 0,0 0-1 0 0,0-1 0 0 0,-3 0 287 0 0,8 0-618 0 0,1 1-650 0 0,1-1-284 0 0,3-3-57 0 0</inkml:trace>
  <inkml:trace contextRef="#ctx0" brushRef="#br0" timeOffset="808.874">425 150 5984 0 0,'0'0'464'0'0,"2"1"-306"0"0,13 2-403 0 0,-12-3 811 0 0,0 0 0 0 0,0 0 0 0 0,0 1 0 0 0,0 0 0 0 0,0 0 0 0 0,1 0 0 0 0,-1 0 0 0 0,-1 0-1 0 0,1 0 1 0 0,0 1 0 0 0,0-1 0 0 0,0 1 0 0 0,-1 0 0 0 0,1 0 0 0 0,-1 0 0 0 0,1 0 0 0 0,-1 0 0 0 0,0 1 0 0 0,0-1-1 0 0,0 1-565 0 0,3 6 374 0 0,0 1-1 0 0,-1-1 0 0 0,-1 1 0 0 0,0 0 0 0 0,0 0 0 0 0,-1 0 1 0 0,0 1-1 0 0,0 3-373 0 0,1 22 1273 0 0,-2 29-1273 0 0,1 1 540 0 0,-2-63-524 0 0,2 28 158 0 0,-1 0-1 0 0,-1 1 1 0 0,-3 5-174 0 0,2-23 30 0 0,-2 13 67 0 0,-1-1 0 0 0,-1 1-1 0 0,-7 19-96 0 0,6-24 118 0 0,6-22-121 0 0,0 0 0 0 0,0 1 1 0 0,0-1-1 0 0,0 0 1 0 0,0 0-1 0 0,0 0 1 0 0,0 1-1 0 0,0-1 0 0 0,0 0 1 0 0,0 0-1 0 0,-1 1 1 0 0,1-1-1 0 0,0 0 1 0 0,0 0-1 0 0,0 0 0 0 0,0 1 1 0 0,0-1-1 0 0,0 0 1 0 0,-1 0-1 0 0,1 0 0 0 0,0 0 1 0 0,0 1-1 0 0,0-1 1 0 0,-1 0-1 0 0,1 0 1 0 0,0 0-1 0 0,0 0 0 0 0,0 0 1 0 0,-1 0-1 0 0,1 0 1 0 0,0 0-1 0 0,0 1 1 0 0,-1-1-1 0 0,1 0 0 0 0,0 0 1 0 0,0 0-1 0 0,-1 0 1 0 0,1 0-1 0 0,0 0 0 0 0,0 0 1 0 0,-1 0 2 0 0,-1-3-113 0 0,0 1 22 0 0,1 0 0 0 0,0 0 0 0 0,0 0-1 0 0,0-1 1 0 0,0 1 0 0 0,0 0 0 0 0,0-1 0 0 0,0 1 0 0 0,1-1 0 0 0,-1 1 0 0 0,1-3 91 0 0,-2-28-1266 0 0,-1-81-3094 0 0,4 86 3803 0 0,0 0 0 0 0,2 0 0 0 0,1 0 0 0 0,1 0 0 0 0,3-6 557 0 0,-4 13 271 0 0,2-1 0 0 0,0 1 0 0 0,1-1 0 0 0,1 2 0 0 0,8-13-271 0 0,-14 29 51 0 0,1 0 1 0 0,0 1-1 0 0,0-1 1 0 0,0 1 0 0 0,0 0-1 0 0,0 0 1 0 0,1 0-1 0 0,-1 0 1 0 0,1 1 0 0 0,0-1-1 0 0,0 1 1 0 0,0 0 0 0 0,0 0-1 0 0,0 1 1 0 0,0-1-1 0 0,3 0-51 0 0,-4 1 128 0 0,1 0 0 0 0,-1 1 0 0 0,1-1 0 0 0,-1 1 0 0 0,0 0 0 0 0,1 0 0 0 0,-1 0 0 0 0,1 0 0 0 0,-1 0 0 0 0,0 1-1 0 0,1 0 1 0 0,-1 0 0 0 0,0 0 0 0 0,1 0 0 0 0,-1 0 0 0 0,0 0 0 0 0,0 1 0 0 0,0 0 0 0 0,0-1 0 0 0,0 1 0 0 0,0 0-1 0 0,-1 1-127 0 0,13 9 565 0 0,-12-10-473 0 0,0 0 1 0 0,0 0-1 0 0,0 0 1 0 0,0 1-1 0 0,-1 0 1 0 0,1-1-1 0 0,-1 1 1 0 0,1 0-1 0 0,-1 0 1 0 0,0 0-1 0 0,0 1 0 0 0,0-1 1 0 0,-1 0-1 0 0,1 1 1 0 0,-1-1-1 0 0,1 3-92 0 0,-1 5 267 0 0,0-9-210 0 0,-1 0-1 0 0,1 0 0 0 0,-1 0 0 0 0,0 0 1 0 0,0-1-1 0 0,0 1 0 0 0,0 0 0 0 0,0 0 1 0 0,0 0-1 0 0,-1 0 0 0 0,1 0 0 0 0,-1 0 1 0 0,1 0-1 0 0,-1 0 0 0 0,0 0-56 0 0,-2 6 104 0 0,-1 0 0 0 0,-1-1 0 0 0,1 1-1 0 0,-1-1 1 0 0,-1 0 0 0 0,1 0 0 0 0,-1-1 0 0 0,0 1 0 0 0,-1-1 0 0 0,0-1 0 0 0,0 1-1 0 0,0-1 1 0 0,0 0 0 0 0,-1-1 0 0 0,0 0 0 0 0,0 0 0 0 0,0-1 0 0 0,0 0-1 0 0,0 0 1 0 0,-4 0-104 0 0,12-3 0 0 0,-20 5 80 0 0,0 0-1 0 0,-3-1-79 0 0,17-4-58 0 0,0 1-1 0 0,0-1 0 0 0,0 0 1 0 0,0 0-1 0 0,0-1 1 0 0,1 0-1 0 0,-1 0 1 0 0,0 0-1 0 0,-3-2 59 0 0,8 3-33 0 0,1 0 0 0 0,-1 0 0 0 0,1 0 0 0 0,-1 0 0 0 0,0 0 0 0 0,1-1 0 0 0,-1 1 0 0 0,1 0 0 0 0,-1-1 0 0 0,1 1 0 0 0,0 0 1 0 0,-1-1-1 0 0,1 1 0 0 0,-1 0 0 0 0,1-1 0 0 0,-1 1 0 0 0,1-1 0 0 0,0 1 0 0 0,-1-1 0 0 0,1 1 0 0 0,0-1 0 0 0,0 1 0 0 0,-1-1 0 0 0,1 1 0 0 0,0-1 0 0 0,0 1 0 0 0,0-1 0 0 0,0 0 0 0 0,0 1 33 0 0,0-1-112 0 0,0 0 0 0 0,0 0-1 0 0,1 0 1 0 0,-1-1 0 0 0,0 1 0 0 0,1 0 0 0 0,-1 0 0 0 0,1 1-1 0 0,-1-1 1 0 0,1 0 0 0 0,0 0 0 0 0,-1 0 0 0 0,1 0 0 0 0,1 0 112 0 0,1-2-392 0 0,0 0 0 0 0,0 0 0 0 0,0 1 0 0 0,1-1 1 0 0,-1 1-1 0 0,1 0 0 0 0,0 0 0 0 0,1 0 392 0 0,37-10-3980 0 0,0 2 0 0 0,0 1 0 0 0,3 3 3980 0 0,-27 4-658 0 0,-1 1 0 0 0,17 1 658 0 0,13 3 4214 0 0,9 3-4214 0 0,-30-2 1741 0 0,0-1 0 0 0,0-1 1 0 0,0-1-1 0 0,1-2 0 0 0,-1 0 0 0 0,3-2-1741 0 0,5-4 2055 0 0,15-5-2055 0 0,-45 10 111 0 0,-1 0-1 0 0,1 0 1 0 0,-1 0 0 0 0,1 0-1 0 0,-1-1 1 0 0,1 1 0 0 0,1-3-111 0 0,9-6 218 0 0,-12 9-173 0 0,1-1 1 0 0,-1 1-1 0 0,0 0 0 0 0,0-1 0 0 0,0 0 0 0 0,0 1 0 0 0,0-1 0 0 0,-1 0 1 0 0,1 0-1 0 0,0-1-45 0 0,4-8 124 0 0,-4 9-101 0 0,-1 1 0 0 0,0-1-1 0 0,0 0 1 0 0,-1 0 0 0 0,1 0 0 0 0,0 0-1 0 0,-1 1 1 0 0,0-1 0 0 0,0 0-1 0 0,0 0 1 0 0,0 0 0 0 0,0 0 0 0 0,-1 0-1 0 0,1 0 1 0 0,-1 0 0 0 0,1 1-1 0 0,-1-1 1 0 0,0 0 0 0 0,-1-1-23 0 0,-3-12 48 0 0,4 13-48 0 0,0 0 0 0 0,-1 0 0 0 0,1 0 0 0 0,-1 0 0 0 0,0 1 0 0 0,0-1 0 0 0,0 1 0 0 0,0-1 0 0 0,0 1 0 0 0,-3-2 0 0 0,-3-5 0 0 0,6 7 0 0 0,-1 1 0 0 0,1-1 0 0 0,0 1 0 0 0,-1-1 0 0 0,1 1 0 0 0,-1 0 0 0 0,1 0 0 0 0,-1 0 0 0 0,0 0 0 0 0,1 0 0 0 0,-1 1 0 0 0,0-1 0 0 0,0 1 0 0 0,0-1 0 0 0,1 1 0 0 0,-3 0 0 0 0,-1 0 0 0 0,1 0 0 0 0,0 1 0 0 0,-1-1 0 0 0,1 1 0 0 0,0 0 0 0 0,0 1 0 0 0,-1-1 0 0 0,0 1 0 0 0,-2 3 0 0 0,1 0 0 0 0,0 1 0 0 0,0-1 0 0 0,1 1 0 0 0,-1 1 0 0 0,1-1 0 0 0,-1 2 0 0 0,6-6 0 0 0,-1 0 6 0 0,1 0-1 0 0,-1 1 0 0 0,1-1 0 0 0,0 0 0 0 0,0 1 1 0 0,0-1-1 0 0,-1 3-5 0 0,-7 13 27 0 0,7-15-27 0 0,0 0 0 0 0,0 0 0 0 0,0 0 0 0 0,0 0 0 0 0,0 0 0 0 0,1 1 0 0 0,-1-1 0 0 0,1 0 0 0 0,0 1 0 0 0,0 0 0 0 0,0-1 0 0 0,1 1 0 0 0,-1-1 0 0 0,1 1 0 0 0,0 0 0 0 0,0-1 0 0 0,0 1 0 0 0,0 0 0 0 0,1-1 0 0 0,-1 1 0 0 0,1 0 0 0 0,0-1 0 0 0,0 1 0 0 0,0-1 0 0 0,1 1 0 0 0,0 0 0 0 0,1 1 12 0 0,0 1 0 0 0,0-1 0 0 0,0 0 0 0 0,1-1 0 0 0,0 1 0 0 0,0 0 0 0 0,0-1 0 0 0,0 0 0 0 0,1 0 0 0 0,-1 0-1 0 0,1-1 1 0 0,0 0 0 0 0,1 0 0 0 0,-1 0 0 0 0,4 2-12 0 0,-1-2-230 0 0,0-1 0 0 0,0 0 0 0 0,0 0 0 0 0,0-1 0 0 0,1 0 0 0 0,-1 0 1 0 0,0-1-1 0 0,0 0 0 0 0,1 0 0 0 0,-1-1 0 0 0,2 0 230 0 0,11-2-2356 0 0,4-2-4625 0 0</inkml:trace>
  <inkml:trace contextRef="#ctx0" brushRef="#br0" timeOffset="1047.938">1614 184 7368 0 0,'0'0'568'0'0,"-14"8"1834"0"0,0-2-133 0 0,10-5-1768 0 0,0 1 0 0 0,0-1-1 0 0,1 1 1 0 0,-1 0 0 0 0,0 0-1 0 0,1 1 1 0 0,-1-1 0 0 0,1 1-1 0 0,0-1 1 0 0,0 1 0 0 0,0 0-1 0 0,0 1-500 0 0,0-1 71 0 0,-1 0-1 0 0,0 0 1 0 0,0 0 0 0 0,1 0-1 0 0,-2 0 1 0 0,1-1-1 0 0,0 0 1 0 0,0 0-1 0 0,-1 0-70 0 0,0 0 108 0 0,1 0-1 0 0,0 0 1 0 0,0 0 0 0 0,-1 1-1 0 0,2-1 1 0 0,-1 1 0 0 0,0 0-1 0 0,0 0 1 0 0,1 1-1 0 0,0-1 1 0 0,-1 1-108 0 0,-28 35 1413 0 0,30-36-1348 0 0,1 0-1 0 0,-1 0 1 0 0,1 1-1 0 0,0-1 1 0 0,0 0-1 0 0,0 1 1 0 0,1-1-1 0 0,-1 0 1 0 0,1 1-1 0 0,0-1 0 0 0,0 1 1 0 0,0-1-1 0 0,0 1 1 0 0,0-1-1 0 0,1 1 1 0 0,0-1-1 0 0,0 2-64 0 0,1-2 50 0 0,1 0-1 0 0,-1 1 0 0 0,1-1 0 0 0,-1-1 0 0 0,1 1 1 0 0,0 0-1 0 0,0-1 0 0 0,1 1 0 0 0,-1-1 1 0 0,0 0-1 0 0,1 0 0 0 0,-1 0 0 0 0,1-1-49 0 0,3 2 38 0 0,-1-1-1 0 0,1 1 0 0 0,-1-2 1 0 0,1 1-1 0 0,-1-1 0 0 0,1 0 1 0 0,1 0-38 0 0,12 2-108 0 0,-17-2 110 0 0,1-1-1 0 0,-1 1 1 0 0,1-1 0 0 0,0 1 0 0 0,-1-1 0 0 0,1 0-1 0 0,0-1 1 0 0,1 1-2 0 0,12-3 237 0 0,-3 1-242 0 0,0-1 1 0 0,0 0 0 0 0,0-1 0 0 0,-1 0-1 0 0,1-1 1 0 0,-1 0 0 0 0,7-5 4 0 0,9-6-1067 0 0,-20 12 186 0 0,-1-1 0 0 0,1 0 0 0 0,-1-1 0 0 0,3-2 881 0 0,5-7-1568 0 0</inkml:trace>
  <inkml:trace contextRef="#ctx0" brushRef="#br0" timeOffset="1320.538">1941 0 15288 0 0,'0'4'122'0'0,"1"-1"0"0"0,-1 1 1 0 0,-1 0-1 0 0,1-1 1 0 0,0 1-1 0 0,-1-1 1 0 0,0 1-1 0 0,0-1 1 0 0,0 1-1 0 0,0-1 0 0 0,0 0 1 0 0,-1 1-1 0 0,1-1 1 0 0,-2 2-123 0 0,0 0 41 0 0,1 1 1 0 0,-1 0-1 0 0,1 0 0 0 0,-1 6-41 0 0,-2 24 815 0 0,2 0 0 0 0,1 0-1 0 0,2 0-814 0 0,-1-6 576 0 0,-1 0 0 0 0,-2 0-1 0 0,-2-1 1 0 0,-6 21-576 0 0,10-43 265 0 0,0 0-1 0 0,-1 0 1 0 0,0 0-1 0 0,0-1 1 0 0,-3 5-265 0 0,5-9-42 0 0,-1 0 1 0 0,1 1-1 0 0,-1-1 1 0 0,1 0-1 0 0,-1 0 0 0 0,0 0 1 0 0,0 0-1 0 0,0-1 1 0 0,0 1-1 0 0,0 0 0 0 0,0-1 1 0 0,0 0-1 0 0,-1 1 1 0 0,1-1-1 0 0,0 0 1 0 0,-1 0-1 0 0,-1 0 42 0 0,2-1-102 0 0,1 0 0 0 0,-1 0-1 0 0,0 0 1 0 0,1 0 0 0 0,-1-1 0 0 0,1 1 0 0 0,-1 0 0 0 0,0-1-1 0 0,1 0 1 0 0,-1 1 0 0 0,1-1 0 0 0,-1 0 0 0 0,1 0 0 0 0,-1 0-1 0 0,1 0 1 0 0,-1-1 102 0 0,-22-20-5211 0 0,23 21 4521 0 0,-9-10-5048 0 0</inkml:trace>
  <inkml:trace contextRef="#ctx0" brushRef="#br0" timeOffset="2181.575">1766 184 8288 0 0,'0'0'13'0'0,"-1"-1"-1"0"0,1 1 1 0 0,0 0 0 0 0,0 0 0 0 0,0 0 0 0 0,-1 0 0 0 0,1-1-1 0 0,0 1 1 0 0,0 0 0 0 0,0 0 0 0 0,0-1 0 0 0,-1 1 0 0 0,1 0 0 0 0,0 0-1 0 0,0 0 1 0 0,0-1 0 0 0,0 1 0 0 0,0 0 0 0 0,0 0 0 0 0,0-1-1 0 0,0 1 1 0 0,0 0 0 0 0,0 0 0 0 0,0-1 0 0 0,0 1 0 0 0,0 0-1 0 0,0 0 1 0 0,0-1 0 0 0,0 1 0 0 0,0 0 0 0 0,0 0 0 0 0,0-1 0 0 0,0 1-1 0 0,0 0 1 0 0,1 0 0 0 0,-1-1 0 0 0,0 1 0 0 0,0 0 0 0 0,0 0-1 0 0,0 0 1 0 0,1-1 0 0 0,-1 1 0 0 0,0 0 0 0 0,0 0-13 0 0,16-9 240 0 0,28-2-104 0 0,-39 10-96 0 0,17-2 1038 0 0,1 0-1 0 0,0 1 1 0 0,0 1 0 0 0,0 1 0 0 0,4 1-1078 0 0,10 3 1218 0 0,0 1 0 0 0,30 9-1218 0 0,-27-3 547 0 0,-27-6-37 0 0,-1-2 0 0 0,0 1 0 0 0,1-2 0 0 0,0 0 0 0 0,9 0-510 0 0,3 1 680 0 0,-20-3-606 0 0,0 1 1 0 0,0-1-1 0 0,0 1 0 0 0,0-1 0 0 0,0-1 0 0 0,0 1 0 0 0,1-1-74 0 0,60-12 1695 0 0,-59 12-2146 0 0,-5 1-49 0 0,-1 0 59 0 0,4-2 291 0 0,1 2 166 0 0,-4-1 236 0 0,-2 0-204 0 0,0 1 0 0 0,0-1 0 0 0,0 0 0 0 0,1 1 1 0 0,-1-1-1 0 0,0 1 0 0 0,0-1 0 0 0,1 1 0 0 0,-1-1 1 0 0,0 1-1 0 0,1-1 0 0 0,-1 1 0 0 0,1-1 0 0 0,-1 1 0 0 0,1-1 1 0 0,-1 1-1 0 0,1 0 0 0 0,0-1-48 0 0,0 0 192 0 0,-1-30 148 0 0,-10 59-137 0 0,1-2-113 0 0,4-12-90 0 0,0 0 0 0 0,-6 11 0 0 0,5-13 0 0 0,1-1 0 0 0,1 1 0 0 0,0 1 0 0 0,0-1 0 0 0,-1 8 0 0 0,4-16 0 0 0,0 0 0 0 0,0 1 0 0 0,0-1 0 0 0,0 0 0 0 0,0 1 0 0 0,1-1 0 0 0,0 0 0 0 0,0 1 0 0 0,0-1 0 0 0,1 1 0 0 0,0 2 0 0 0,-1-7 0 0 0,0 0 0 0 0,0 1 0 0 0,0-1 0 0 0,0 1 0 0 0,0-1 0 0 0,0 0 0 0 0,0 1 0 0 0,0-1 0 0 0,0 0 0 0 0,1 1 0 0 0,-1-1 0 0 0,0 0 0 0 0,0 1 0 0 0,0-1 0 0 0,1 0 0 0 0,-1 0 0 0 0,0 1 0 0 0,0-1 0 0 0,1 0 0 0 0,-1 1 0 0 0,0-1 0 0 0,0 0 0 0 0,1 0 0 0 0,-1 0 0 0 0,0 1 0 0 0,1-1 0 0 0,-1 0 0 0 0,0 0 0 0 0,1 0 0 0 0,-1 0 0 0 0,0 0 0 0 0,1 0 0 0 0,-1 0 0 0 0,1 0 0 0 0,-1 0 0 0 0,0 0 0 0 0,1 0 0 0 0,-1 0 0 0 0,0 0 0 0 0,2 1 0 0 0,-1 0 0 0 0,1-1 0 0 0,0 1 0 0 0,-1-1 0 0 0,1 0 0 0 0,-1 1 0 0 0,1-1 0 0 0,0 0 0 0 0,-1 0 0 0 0,1 0 0 0 0,-1 0 0 0 0,1 0 0 0 0,0 0 0 0 0,-1-1 0 0 0,1 1 0 0 0,-1-1 0 0 0,2 0 0 0 0,4 0 0 0 0,-2 0 30 0 0,0 0 0 0 0,0 0-1 0 0,1-1 1 0 0,-1 1 0 0 0,-1-1-1 0 0,1 0 1 0 0,0 0 0 0 0,0-1-1 0 0,1-1-29 0 0,8-6 207 0 0,0 0 0 0 0,3-4-207 0 0,16-13 53 0 0,-23 20-122 0 0,-1-1 1 0 0,0-1 0 0 0,0 0 0 0 0,0 0 0 0 0,-1 0 0 0 0,-1-1 0 0 0,0-1-1 0 0,0 1 1 0 0,2-7 68 0 0,19-31-64 0 0,-19 40 44 0 0,-5 30-444 0 0,2 21 526 0 0,-4-20 180 0 0,6 20-242 0 0,-6-36 21 0 0,0 0 0 0 0,1 0 0 0 0,-1 0 1 0 0,1-1-1 0 0,1 1 0 0 0,-1-1 0 0 0,5 6-21 0 0,-5-8 22 0 0,0-1-1 0 0,0 0 1 0 0,0 0-1 0 0,1-1 1 0 0,-1 1-1 0 0,1-1 1 0 0,0 0-1 0 0,-1 1 1 0 0,1-2-1 0 0,0 1 1 0 0,0 0-1 0 0,0-1 1 0 0,0 0-1 0 0,1 0 1 0 0,-1 0-1 0 0,0 0 1 0 0,1-1-1 0 0,-1 1 1 0 0,4-1-22 0 0,-1 0 30 0 0,0-1 0 0 0,1 1 1 0 0,-1-1-1 0 0,0 0 1 0 0,0-1-1 0 0,1 0 0 0 0,-1 0 1 0 0,0 0-1 0 0,-1-1 1 0 0,1 0-1 0 0,1-1-30 0 0,-5 2-316 0 0,1-1 1 0 0,-1 0-1 0 0,0 0 0 0 0,1 0 1 0 0,-2 0-1 0 0,1 0 0 0 0,0-1 1 0 0,0 1 315 0 0,2-6-1226 0 0</inkml:trace>
  <inkml:trace contextRef="#ctx0" brushRef="#br0" timeOffset="2851.008">2961 125 11976 0 0,'-4'-1'21'0'0,"-4"0"355"0"0,7 0-118 0 0,4 0-12 0 0,-2 0 53 0 0,15 1-77 0 0,-11-1 167 0 0,0 0 0 0 0,0 1 0 0 0,0-1 0 0 0,0 1 0 0 0,0 1 0 0 0,0-1-1 0 0,0 1 1 0 0,0 0 0 0 0,0 0 0 0 0,0 0 0 0 0,3 2-389 0 0,-5-2 82 0 0,-1 0 0 0 0,1 0-1 0 0,-1 1 1 0 0,0-1 0 0 0,1 1 0 0 0,-1-1-1 0 0,0 1 1 0 0,0 0 0 0 0,0 0 0 0 0,0 0 0 0 0,-1 0-1 0 0,1 0 1 0 0,0 0 0 0 0,-1 0 0 0 0,1 1 0 0 0,-1-1-1 0 0,0 0 1 0 0,0 1 0 0 0,0 0 0 0 0,0-1 0 0 0,0 1-1 0 0,0 2-81 0 0,3 20 876 0 0,-1 0 0 0 0,0 0 0 0 0,-2 0 0 0 0,-2 24-876 0 0,0-24 399 0 0,1-16-265 0 0,-1 0 0 0 0,1 0 1 0 0,-2 0-1 0 0,1-1 0 0 0,-1 1 0 0 0,-1 0-134 0 0,3-7 79 0 0,0-2-11 0 0,0 0 9 0 0,0 0 3 0 0,0 0 0 0 0,-3-17 0 0 0,3 14-189 0 0,-1-1 0 0 0,1 0-1 0 0,0 0 1 0 0,0 1 0 0 0,1-1 0 0 0,-1 0-1 0 0,1 1 1 0 0,-1-1 0 0 0,1 0 0 0 0,0 1-1 0 0,1-1 110 0 0,0-3-353 0 0,1-1-1 0 0,1 1 1 0 0,-1 0-1 0 0,4-5 354 0 0,10-14-695 0 0,-11 16 549 0 0,0-1-1 0 0,1 2 1 0 0,0-1-1 0 0,0 1 1 0 0,1 0 0 0 0,0 1-1 0 0,7-6 147 0 0,-11 11-18 0 0,0 0-72 0 0,-1 1 0 0 0,1-1 0 0 0,-1 1 0 0 0,1 0 0 0 0,0 0 0 0 0,3-1 90 0 0,-5 3-13 0 0,-1-1 1 0 0,1 1 0 0 0,0 0 0 0 0,-1 0-1 0 0,1 0 1 0 0,-1 0 0 0 0,1 0 0 0 0,0 0-1 0 0,-1 0 1 0 0,1 0 0 0 0,-1 1 0 0 0,1-1-1 0 0,-1 1 1 0 0,1-1 0 0 0,-1 1 0 0 0,1 0-1 0 0,-1-1 1 0 0,1 1 0 0 0,-1 0 0 0 0,0 0-1 0 0,1 0 13 0 0,2 3 151 0 0,0 1-1 0 0,0-1 1 0 0,-1 1-1 0 0,1 0 1 0 0,-1 0-1 0 0,0 0 1 0 0,-1 1-1 0 0,1-1 1 0 0,-1 1-1 0 0,0-1 1 0 0,0 4-151 0 0,1-2 39 0 0,2 9 390 0 0,-1-1 1 0 0,0 1-1 0 0,-1 3-429 0 0,3 15 884 0 0,-4-27-674 0 0,-2 1 0 0 0,1 0 1 0 0,-1-1-1 0 0,0 3-210 0 0,0-2 116 0 0,0-6-20 0 0,0-2 23 0 0,0 0 94 0 0,0 0 41 0 0,0 0 8 0 0,-9-22-371 0 0,8 18-35 0 0,1 1 0 0 0,-1-1 0 0 0,1 0 0 0 0,0 0 0 0 0,0 0 1 0 0,0 0-1 0 0,0 0 0 0 0,1 0 0 0 0,0 1 0 0 0,-1-1 0 0 0,1 0 0 0 0,2-2 144 0 0,1-5-254 0 0,1 0 0 0 0,0 1 0 0 0,4-5 254 0 0,1-3-972 0 0,-8 16 959 0 0,0 0 0 0 0,0-1 0 0 0,0 1 0 0 0,0 0 0 0 0,0 0 1 0 0,0 0-1 0 0,0 0 0 0 0,1 0 0 0 0,-1 0 0 0 0,1 1 0 0 0,-1-1 1 0 0,1 1-1 0 0,0 0 0 0 0,-1-1 13 0 0,0 2 1 0 0,1-1-1 0 0,-1 0 1 0 0,0 0 0 0 0,0 1 0 0 0,0-1-1 0 0,0 1 1 0 0,1 0 0 0 0,-1 0 0 0 0,0 0-1 0 0,0 0 1 0 0,0 0 0 0 0,1 0 0 0 0,-1 1 0 0 0,0-1-1 0 0,0 1 1 0 0,0-1 0 0 0,1 1 0 0 0,-1 0-1 0 0,1 0 0 0 0,6 6 58 0 0,1 0-1 0 0,-1 1 0 0 0,-1 0 1 0 0,1 1-1 0 0,-1 0 1 0 0,-1 0-1 0 0,1 2-57 0 0,11 11 982 0 0,0 3-397 0 0,-12-15-538 0 0,1-1 1 0 0,8 9-48 0 0,3 1 1007 0 0,-15-14-959 0 0,0-1-1 0 0,0 1 1 0 0,1-1-1 0 0,0 0 1 0 0,0 0-1 0 0,0 0 1 0 0,0-1-1 0 0,1 0 1 0 0,3 2-48 0 0,-7-4-124 0 0,-1-1 0 0 0,1 0 0 0 0,0 1 0 0 0,-1-1 1 0 0,1 0-1 0 0,-1 0 0 0 0,1 0 0 0 0,0 0 0 0 0,-1 0 0 0 0,1-1 0 0 0,-1 1 1 0 0,3-1 123 0 0,8-3-6191 0 0,-6 1-1278 0 0</inkml:trace>
  <inkml:trace contextRef="#ctx0" brushRef="#br0" timeOffset="3127.305">3841 245 11976 0 0,'0'0'922'0'0,"7"13"3717"0"0,0-4-2135 0 0,-5-7-2265 0 0,-1 0 1 0 0,1 0 0 0 0,-1 0 0 0 0,1 0-1 0 0,0 0 1 0 0,-1 0 0 0 0,1-1 0 0 0,0 1-1 0 0,0-1 1 0 0,0 1 0 0 0,1-1-240 0 0,-2 0-404 0 0,-1-1-268 0 0,0 0-51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2:0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8288 0 0,'-14'-1'432'0'0,"-3"2"1472"0"0,17-1-1392 0 0,0 0 0 0 0,0 0 0 0 0,0 0 0 0 0,0 0 0 0 0,0 0 0 0 0,0 0 0 0 0,0 0 0 0 0,0 0 68 0 0,7 4 1275 0 0,1 1-1583 0 0,1-1-1 0 0,-1 0 0 0 0,1-1 0 0 0,0 0 0 0 0,0 0 1 0 0,1-1-1 0 0,-1 0 0 0 0,0-1 0 0 0,10 1-271 0 0,2-1-65 0 0,1-1-1 0 0,0-1 0 0 0,19-4 66 0 0,-4 1-3 0 0,16-2 81 0 0,47-9 1903 0 0,-90 14-1977 0 0,-1 1-1 0 0,1-1 0 0 0,0 1 0 0 0,-1 1 0 0 0,8 1-3 0 0,-1 3 0 0 0,-16-5 0 0 0,0 0 0 0 0,0 1 0 0 0,0-1 0 0 0,0 0 0 0 0,1 0 0 0 0,-1 0 0 0 0,0 0 0 0 0,0 0 0 0 0,0 1 0 0 0,0-1 0 0 0,0 0 0 0 0,0 0 0 0 0,0 0 0 0 0,0 1 0 0 0,0-1 0 0 0,0 0 0 0 0,0 0 0 0 0,0 0 0 0 0,0 0 0 0 0,0 1 0 0 0,0-1 0 0 0,0 0 0 0 0,0 0 0 0 0,0 0 0 0 0,0 1 0 0 0,0-1 0 0 0,0 0 0 0 0,0 0 0 0 0,0 0 0 0 0,0 1 0 0 0,0-1 0 0 0,0 0 0 0 0,0 0 0 0 0,0 0 0 0 0,-1 0 0 0 0,1 0 0 0 0,0 1 0 0 0,0-1 0 0 0,0 0 0 0 0,0 0 0 0 0,0 0 0 0 0,0 0 0 0 0,-1 0 0 0 0,1 0 0 0 0,0 1 0 0 0,0-1 0 0 0,0 0 0 0 0,-1 0 0 0 0,1 0 0 0 0,0 0 0 0 0,0 0 0 0 0,0 0 0 0 0,0 0 0 0 0,-1 0 0 0 0,1 0 0 0 0,-11 5 0 0 0,2-3 0 0 0,0-1 0 0 0,0-1 0 0 0,0 1 0 0 0,-6-2 0 0 0,-20 1 0 0 0,-7 6 0 0 0,-12 4 0 0 0,-33 5 0 0 0,-57 5 0 0 0,72-10 0 0 0,113-23 0 0 0,51-6 0 0 0,15 2 0 0 0,-50 9 0 0 0,35-4 0 0 0,120 4-1384 0 0,-180 8 872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0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26 8752 0 0,'4'0'179'0'0,"0"-1"1"0"0,1 0 0 0 0,-1 0-1 0 0,0 0 1 0 0,0 0 0 0 0,1-1-180 0 0,-2 1 107 0 0,-2 1 1184 0 0,-4 0 1343 0 0,-3 0-543 0 0,9 4-638 0 0,-2-3-1273 0 0,0 0 1 0 0,0 1-1 0 0,0-1 0 0 0,0 0 1 0 0,0 0-1 0 0,0 0 0 0 0,-1 1 1 0 0,1-1-1 0 0,-1 0 0 0 0,1 1 0 0 0,-1-1 1 0 0,1 1-1 0 0,-1-1 0 0 0,0 1 1 0 0,1 0-181 0 0,0 28 1090 0 0,0-11-837 0 0,8 22-235 0 0,-2-11-19 0 0,-4-20 47 0 0,0 0 0 0 0,1 0 0 0 0,0-1 0 0 0,0 1 0 0 0,1-1 0 0 0,1 1-46 0 0,5 11 655 0 0,-1-4-103 0 0,-8-13-489 0 0,0 0 0 0 0,1 0-1 0 0,-1 0 1 0 0,-1 0 0 0 0,1 0 0 0 0,-1 0 0 0 0,0 0-1 0 0,1 0 1 0 0,-1 4-63 0 0,8 36 0 0 0,-9-43-39 0 0,0 0-1 0 0,0 1 0 0 0,-1-1 0 0 0,1 0 1 0 0,0 1-1 0 0,0-1 0 0 0,-1 0 1 0 0,1 1-1 0 0,-1-1 0 0 0,1 0 0 0 0,-1 0 1 0 0,1 0-1 0 0,-1 1 0 0 0,0-1 1 0 0,0 0-1 0 0,1 0 0 0 0,-1 0 0 0 0,0 0 1 0 0,0 0-1 0 0,0 0 0 0 0,0 0 1 0 0,0-1-1 0 0,0 1 0 0 0,-1 0 0 0 0,1 0 1 0 0,0-1-1 0 0,0 1 0 0 0,-1-1 40 0 0,-7 3-1272 0 0</inkml:trace>
  <inkml:trace contextRef="#ctx0" brushRef="#br0" timeOffset="665.591">0 195 8752 0 0,'3'0'65'0'0,"1"1"22"0"0,1-1 0 0 0,0 0 0 0 0,0-1 0 0 0,0 1 1 0 0,-1-1-1 0 0,1 0 0 0 0,0 0 0 0 0,-1 0 0 0 0,1-1 0 0 0,1 0-87 0 0,9-5 989 0 0,-1 1 0 0 0,1 1 0 0 0,0 1 0 0 0,3-1-989 0 0,24-7 1644 0 0,-23 7-1644 0 0,1 1 0 0 0,0 0 0 0 0,0 1 0 0 0,1 1 0 0 0,10 1 0 0 0,28-3 0 0 0,-43 2 14 0 0,24-2 617 0 0,35-9-631 0 0,-62 10 76 0 0,1-1 0 0 0,-1 0 0 0 0,-1-1-1 0 0,1-1 1 0 0,-1 0 0 0 0,0 0 0 0 0,6-5-76 0 0,-1-2-433 0 0,14-14 433 0 0,-9 7-410 0 0,-20 20 671 0 0,-2 0 26 0 0,0 0-3 0 0,0 0-43 0 0,0 0-17 0 0,0 0-7 0 0,-4 18 721 0 0,4-17-818 0 0,-2 11 353 0 0,-3 17 128 0 0,2 1-1 0 0,0 13-600 0 0,-6 114 2707 0 0,9-153-2327 0 0,0-4 89 0 0,3-3-317 0 0,0 0-152 0 0,0-1 0 0 0,0 1 0 0 0,0 0 0 0 0,0 0 0 0 0,0 0 0 0 0,1 1 0 0 0,0-1 0 0 0,-1 1 0 0 0,1 0 0 0 0,0 0 0 0 0,0 0 0 0 0,0 0 0 0 0,1 1 0 0 0,-1-1 0 0 0,0 1 0 0 0,0 0 0 0 0,1 1 0 0 0,-1-1 0 0 0,1 1 0 0 0,-1 0 0 0 0,0 0 0 0 0,1 0 0 0 0,3 1 0 0 0,39 9 33 0 0,87 17 238 0 0,-107-24-237 0 0,0 0 1 0 0,0-2-1 0 0,1-1 1 0 0,0-1-35 0 0,-22 1-58 0 0,1-1 0 0 0,-1 0 0 0 0,1-1 0 0 0,-1 1 0 0 0,1-1 1 0 0,-1 0-1 0 0,0-1 0 0 0,0 0 0 0 0,0 0 58 0 0,-4 2 64 0 0,1-1-1 0 0,-1 1 1 0 0,0-1-1 0 0,0 1 1 0 0,0-1 0 0 0,0 0-1 0 0,0 0 1 0 0,0 0 0 0 0,-1 0-1 0 0,1 0 1 0 0,-1 0-1 0 0,1 0 1 0 0,-1 0 0 0 0,0-1-1 0 0,0 1 1 0 0,0 0 0 0 0,0-1-1 0 0,0 1 1 0 0,0-1-1 0 0,-1 0 1 0 0,1 1 0 0 0,-1-1-1 0 0,0-2-63 0 0,0-4-138 0 0,0 0-1 0 0,-2 0 1 0 0,1 0 0 0 0,-1 1-1 0 0,0-1 1 0 0,-1 0-1 0 0,0 1 1 0 0,0-1 0 0 0,-1 1-1 0 0,-1-1 139 0 0,5 7 1 0 0,-1 0 0 0 0,-1 0-1 0 0,1 1 1 0 0,0-1 0 0 0,0 0 0 0 0,-1 1-1 0 0,1-1 1 0 0,-1 1 0 0 0,1 0-1 0 0,-1-1 1 0 0,0 1 0 0 0,1 0-1 0 0,-1 0 1 0 0,0 0 0 0 0,0 0 0 0 0,0 0-1 0 0,0 0 0 0 0,1 1 1 0 0,0 0-1 0 0,0 0 0 0 0,0 0 1 0 0,0 0-1 0 0,0-1 0 0 0,0 1 1 0 0,0 0-1 0 0,0 1 0 0 0,0-1 1 0 0,0 0-1 0 0,0 0 0 0 0,0 0 1 0 0,0 1-1 0 0,0-1 0 0 0,1 0 1 0 0,-1 1-1 0 0,0-1 0 0 0,0 1 1 0 0,0-1-1 0 0,0 1 0 0 0,1-1 1 0 0,-1 1-1 0 0,0-1 0 0 0,0 1 1 0 0,1 0-1 0 0,-1 0 0 0 0,1-1 1 0 0,-1 1-1 0 0,0 0 0 0 0,1 0 1 0 0,-1 0-1 0 0,1-1 0 0 0,0 1 1 0 0,-1 0-1 0 0,1 0 0 0 0,0 0 0 0 0,-4 8 0 0 0,3-8 0 0 0,0 0 0 0 0,1 0 0 0 0,-1 0 0 0 0,1 0 0 0 0,-1 0 0 0 0,1 0 0 0 0,-1 0 0 0 0,1 1 0 0 0,0-1 0 0 0,0 0 0 0 0,0 0 0 0 0,-1 1 0 0 0,1-1 0 0 0,0 0 0 0 0,0 0 0 0 0,1 0 0 0 0,-1 1 0 0 0,0-1 0 0 0,1 1 0 0 0,3 21 0 0 0,-3-18 0 0 0,0 1 0 0 0,1-1 0 0 0,-1 0 0 0 0,1 1 0 0 0,1 3 0 0 0,6 10 0 0 0,-7-15 0 0 0,-1 1 0 0 0,1-1 0 0 0,0 0 0 0 0,0 0 0 0 0,0 0 0 0 0,1 0 0 0 0,-1-1 0 0 0,1 1 0 0 0,0 0 0 0 0,0-1 0 0 0,0 0 0 0 0,0 0 0 0 0,1 0 0 0 0,-1 0 0 0 0,2 0 0 0 0,28 17 0 0 0,-25-14 0 0 0,1-1 0 0 0,-1 0 0 0 0,9 3 0 0 0,11 2 0 0 0,1-2 0 0 0,-1-2 0 0 0,1 0 0 0 0,0-2 0 0 0,18 0 0 0 0,-20-3-1529 0 0,-1-4-3466 0 0,-15 1-2344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2:0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11976 0 0,'0'0'266'0'0,"0"0"44"0"0,0 0 15 0 0,-6 6 75 0 0,2 3-163 0 0,0-1 0 0 0,1 1 0 0 0,0-1 0 0 0,1 1 0 0 0,0 0 0 0 0,0 0 0 0 0,1 0 0 0 0,0 2-237 0 0,-2 8 571 0 0,1-6-301 0 0,0 0 0 0 0,1 1 1 0 0,0-1-1 0 0,2 0 0 0 0,-1 0 1 0 0,1 0-1 0 0,1 0 0 0 0,1 0 1 0 0,0 0-1 0 0,0 0 0 0 0,1 0 1 0 0,1-1-1 0 0,1 3-270 0 0,-3-10 10 0 0,0 0 0 0 0,0 0 0 0 0,1-1-1 0 0,-1 0 1 0 0,1 1 0 0 0,0-1 0 0 0,0 0 0 0 0,0-1-1 0 0,0 1 1 0 0,6 2-10 0 0,-7-4 63 0 0,0 0-1 0 0,1 0 0 0 0,-1-1 1 0 0,1 1-1 0 0,0-1 0 0 0,-1 0 1 0 0,1 0-1 0 0,0-1 1 0 0,-1 1-1 0 0,1-1 0 0 0,0 1 1 0 0,0-1-1 0 0,0 0 0 0 0,-1-1 1 0 0,1 1-1 0 0,4-1-62 0 0,-4 0 51 0 0,0 0 0 0 0,0 0-1 0 0,0 0 1 0 0,0-1 0 0 0,0 1 0 0 0,0-1 0 0 0,-1 0-1 0 0,1 0 1 0 0,0 0 0 0 0,-1-1 0 0 0,0 1-1 0 0,1-1 1 0 0,-1 0 0 0 0,0 0 0 0 0,0 0 0 0 0,-1 0-1 0 0,1 0 1 0 0,-1-1 0 0 0,1 1 0 0 0,-1-1 0 0 0,0 1-1 0 0,1-4-50 0 0,1-5 0 0 0,0 0 0 0 0,0 0 0 0 0,-1 0 0 0 0,-1 0 0 0 0,0-1 0 0 0,0 1 0 0 0,-2-1 0 0 0,1-5 0 0 0,1 2 0 0 0,-2 13 0 0 0,1 1 0 0 0,-1-1 0 0 0,1 1 0 0 0,-1 0 0 0 0,0-1 0 0 0,0 1 0 0 0,0-1 0 0 0,0 1 0 0 0,-1-1 0 0 0,0 0 0 0 0,1 2 0 0 0,0 1 0 0 0,0 0 0 0 0,0 0 0 0 0,0 0 0 0 0,0-1 0 0 0,0 1 0 0 0,0 0 0 0 0,0 0 0 0 0,0 0 0 0 0,0-1 0 0 0,0 1 0 0 0,0 0 0 0 0,0 0 0 0 0,0 0 0 0 0,0-1 0 0 0,0 1 0 0 0,1 0 0 0 0,-1 0 0 0 0,0 0 0 0 0,0-1 0 0 0,0 1 0 0 0,0 0 0 0 0,0 0 0 0 0,0 0 0 0 0,0 0 0 0 0,1-1 0 0 0,-1 1 0 0 0,0 0 0 0 0,0 0 0 0 0,0 0 0 0 0,0 0 0 0 0,1 0 0 0 0,-1 0 0 0 0,0-1 0 0 0,0 1 0 0 0,0 0 0 0 0,1 0 0 0 0,-1 0 0 0 0,0 0 0 0 0,0 0 0 0 0,0 0 0 0 0,1 0 0 0 0,-1 0 0 0 0,0 0 0 0 0,0 0 0 0 0,0 0 0 0 0,1 0 0 0 0,-1 0 0 0 0,0 0 0 0 0,0 0 0 0 0,0 0 0 0 0,1 0 0 0 0,-1 0 0 0 0,0 0 0 0 0,0 1 0 0 0,0-1 0 0 0,1 0 0 0 0,-1 0 0 0 0,0 0 0 0 0,0 0 0 0 0,0 0 0 0 0,0 1 0 0 0,20 6 0 0 0,-14-4 0 0 0,-3-3 0 0 0,17 6 0 0 0,1-1 0 0 0,0-2 0 0 0,12 2 0 0 0,-12-4 0 0 0,-1-1 0 0 0,1-1 0 0 0,-1 0 0 0 0,-10 0 0 0 0,-1-1 0 0 0,0 0 0 0 0,0 0 0 0 0,-1 0 0 0 0,1-1 0 0 0,0 0 0 0 0,-1-1 0 0 0,1 0 0 0 0,-7 2 0 0 0,1 1 0 0 0,-1-1 0 0 0,0 0 0 0 0,0 1 0 0 0,0-1 0 0 0,0 0 0 0 0,0 0 0 0 0,0 0 0 0 0,0-1 0 0 0,-1 1 0 0 0,1 0 0 0 0,-1-1 0 0 0,0 1 0 0 0,1-1 0 0 0,-1 1 0 0 0,0-1 0 0 0,-1 0 0 0 0,1 1 0 0 0,0-1 0 0 0,-1 0 0 0 0,1 0 0 0 0,-1 1 0 0 0,0-1 0 0 0,0 0 0 0 0,0 0 0 0 0,0 1 0 0 0,-1-1 0 0 0,1 0 0 0 0,-1 0 0 0 0,0 1 0 0 0,1-1 0 0 0,-1 0 0 0 0,-1 1 0 0 0,1-1 0 0 0,0 1 0 0 0,0-1 0 0 0,-1 1 0 0 0,0 0 0 0 0,1 0 0 0 0,-1-1 0 0 0,0 1 0 0 0,0 0 0 0 0,0 0 0 0 0,0 1 0 0 0,0-1 0 0 0,-1 0 0 0 0,1 1 0 0 0,0 0 0 0 0,-1-1 0 0 0,1 1 0 0 0,-1 0 0 0 0,-2-1 0 0 0,4 2 0 0 0,-1-1 0 0 0,0 1 0 0 0,1-1 0 0 0,-1 1 0 0 0,0 0 0 0 0,1 0 0 0 0,-1 0 0 0 0,0 0 0 0 0,1 0 0 0 0,-1 0 0 0 0,0 0 0 0 0,0 1 0 0 0,1-1 0 0 0,-1 0 0 0 0,1 1 0 0 0,-1-1 0 0 0,0 1 0 0 0,1 0 0 0 0,-1 0 0 0 0,1 0 0 0 0,-1-1 0 0 0,1 1 0 0 0,0 0 0 0 0,-1 1 0 0 0,1-1 0 0 0,0 0 0 0 0,0 0 0 0 0,0 0 0 0 0,-1 2 0 0 0,-2 3 0 0 0,0 0 0 0 0,1 1 0 0 0,-1 0 0 0 0,1 0 0 0 0,1 0 0 0 0,-1 1 0 0 0,0 0 0 0 0,2-3 0 0 0,-1 0 0 0 0,0 0 0 0 0,1 0 0 0 0,0 0 0 0 0,1 0 0 0 0,-1 0 0 0 0,1 0 0 0 0,0 0 0 0 0,0 0 0 0 0,0 0 0 0 0,1 0 0 0 0,0 0 0 0 0,0 1 0 0 0,0-1 0 0 0,0-1 0 0 0,1 1 0 0 0,0 0 0 0 0,0 0 0 0 0,0-1 0 0 0,1 1 0 0 0,-1-1 0 0 0,1 1 0 0 0,0-1 0 0 0,1 0 0 0 0,-1 0 0 0 0,1-1 0 0 0,-1 1 0 0 0,1-1 0 0 0,3 2 0 0 0,-4-3 0 0 0,0 0 0 0 0,0 0-1 0 0,1 0 1 0 0,-1-1 0 0 0,1 1 0 0 0,-1-1-1 0 0,1 0 1 0 0,-1 0 0 0 0,1 0-1 0 0,0 0 1 0 0,-1-1 0 0 0,1 0-1 0 0,0 1 1 0 0,0-1 0 0 0,0-1 0 0 0,-1 1-1 0 0,1-1 1 0 0,0 1 0 0 0,-1-1-1 0 0,1 0 1 0 0,0 0 0 0 0,7-3 13 0 0,-1-1 0 0 0,0 0 0 0 0,-1 0 0 0 0,1-1 0 0 0,-1 0 0 0 0,6-5-13 0 0,-1 1 658 0 0,0 0-1 0 0,0 1 0 0 0,8-3-657 0 0,-17 10-115 0 0,0-1 0 0 0,0 1 0 0 0,0 0 0 0 0,0 1 0 0 0,1 0 0 0 0,-1-1 0 0 0,0 2 0 0 0,1-1 0 0 0,-1 1 0 0 0,1-1 0 0 0,-1 1 0 0 0,5 1 115 0 0,-7 0 69 0 0,-1 0 0 0 0,1 0-1 0 0,-1 0 1 0 0,1 0-1 0 0,-1 1 1 0 0,0-1 0 0 0,1 1-1 0 0,-1-1 1 0 0,0 1-1 0 0,0 0 1 0 0,0 0 0 0 0,1 1-69 0 0,1 2-207 0 0,0-1 1 0 0,0 1 0 0 0,0 1 0 0 0,2 4 206 0 0,5 13-609 0 0,-7-13 625 0 0,1 0 1 0 0,0-1 0 0 0,0 0-1 0 0,5 5-16 0 0,-9-12 338 0 0,-1-2 136 0 0,0 0 34 0 0,1 1-65 0 0,3 2-358 0 0,-4-2-127 0 0,1-1-1 0 0,-1 0 0 0 0,1 0 0 0 0,-1 0 1 0 0,1 0-1 0 0,-1 0 0 0 0,1 0 1 0 0,-1 0-1 0 0,0 0 0 0 0,1 0 0 0 0,-1 0 1 0 0,1 0-1 0 0,-1 0 0 0 0,1 0 0 0 0,-1 0 1 0 0,1-1-1 0 0,-1 1 0 0 0,1 0 1 0 0,-1 0-1 0 0,0 0 0 0 0,1-1 0 0 0,-1 1 1 0 0,1 0-1 0 0,-1-1 43 0 0,9-5-721 0 0,32-51 1542 0 0,-12 14-1808 0 0,7-3 987 0 0,-31 41 0 0 0,0-1 0 0 0,0 1 0 0 0,0 1 0 0 0,0-1 0 0 0,1 1 0 0 0,-1 0 0 0 0,1 0 0 0 0,6-2 0 0 0,-3 6 0 0 0,-8 0 0 0 0,0 1 0 0 0,1 0 0 0 0,-1 0 0 0 0,0-1 0 0 0,1 1 0 0 0,-1 0 0 0 0,0 0 0 0 0,0 0 0 0 0,0 0 0 0 0,0 0 0 0 0,0 0 0 0 0,0 0 0 0 0,0 1 0 0 0,0-1 0 0 0,0 1 0 0 0,10 23 0 0 0,-5-11 0 0 0,-2-3 0 0 0,0 0 0 0 0,-1 0 0 0 0,1 7 0 0 0,0-10 0 0 0,-1-5 0 0 0,7 6 0 0 0,17 3 0 0 0,-25-12 0 0 0,-1 0 0 0 0,1 0 0 0 0,0 0 0 0 0,0 1 0 0 0,0-2 0 0 0,-1 1 0 0 0,1 0 0 0 0,0 0 0 0 0,0 0 0 0 0,0-1 0 0 0,-1 1 0 0 0,1-1 0 0 0,0 0 0 0 0,0 1 0 0 0,-1-1 0 0 0,1 0 0 0 0,-1 0 0 0 0,1 0 0 0 0,-1 0 0 0 0,1 0 0 0 0,0-1 0 0 0,7-5 0 0 0,0-1 0 0 0,-1 0 0 0 0,0-1 0 0 0,-1 2 0 0 0,2-3 0 0 0,0 0 0 0 0,-2 0 0 0 0,2-2 0 0 0,20-26 0 0 0,-29 37 0 0 0,1 0 0 0 0,0 0 0 0 0,0 1 0 0 0,0-1 0 0 0,0 0 0 0 0,0 1 0 0 0,-1-1 0 0 0,1 0 0 0 0,0 1 0 0 0,0-1 0 0 0,1 1 0 0 0,-1-1 0 0 0,0 1 0 0 0,0 0 0 0 0,0-1 0 0 0,0 1 0 0 0,0 0 0 0 0,0 0 0 0 0,0 0 0 0 0,1 0 0 0 0,-1 0 0 0 0,0 0 0 0 0,0 0 0 0 0,0 0 0 0 0,0 0 0 0 0,0 1 0 0 0,0-1 0 0 0,1 0 0 0 0,-1 1 0 0 0,0-1 0 0 0,1 1 0 0 0,-1 0 0 0 0,1 1 0 0 0,-1-1 0 0 0,1 0 0 0 0,-1 0 0 0 0,1 1 0 0 0,-1-1 0 0 0,0 0 0 0 0,0 1 0 0 0,0-1 0 0 0,0 1 0 0 0,0 0 0 0 0,0-1 0 0 0,0 1 0 0 0,0 0 0 0 0,0 0 0 0 0,-1 0 0 0 0,19 48 0 0 0,-12-33 0 0 0,-1-1 0 0 0,-1 1 0 0 0,2 6 0 0 0,-7-19 0 0 0,15 67 0 0 0,1 44 0 0 0,-8 20 0 0 0,-8-106 0 0 0,-1 1 0 0 0,-2-1 0 0 0,-3 17 0 0 0,5-42 0 0 0,0 1 0 0 0,-1-1 0 0 0,1 0 0 0 0,-1 1 0 0 0,0-1 0 0 0,0 0 0 0 0,0 0 0 0 0,-1 0 0 0 0,1 0 0 0 0,-1 0 0 0 0,0 0 0 0 0,0-1 0 0 0,0 0 0 0 0,-1 1 0 0 0,1-1 0 0 0,-1 0 0 0 0,0-1 0 0 0,0 1 0 0 0,0-1 0 0 0,0 1 0 0 0,0-1 0 0 0,-4 1 0 0 0,2 0-16 0 0,1-1 64 0 0,0 1 0 0 0,0-1 1 0 0,0 0-1 0 0,0-1 0 0 0,0 1 0 0 0,-1-1 0 0 0,1 0 0 0 0,0 0 0 0 0,-1-1 1 0 0,1 1-1 0 0,-4-1-48 0 0,-39-4 383 0 0,1-2 1 0 0,0-3 0 0 0,0-1 0 0 0,1-2-1 0 0,-33-14-383 0 0,72 23 34 0 0,-1 0-1 0 0,1-1 1 0 0,1 0 0 0 0,-1 0-1 0 0,1 0 1 0 0,-3-3-34 0 0,6 5-46 0 0,1 0 1 0 0,0 0 0 0 0,0 0-1 0 0,1 0 1 0 0,-1 0-1 0 0,0 0 1 0 0,1-1 0 0 0,-1 1-1 0 0,1 0 1 0 0,-1-1-1 0 0,1 1 1 0 0,0-1-1 0 0,0 0 1 0 0,1 1 0 0 0,-1-1-1 0 0,0 0 1 0 0,1 0-1 0 0,-1-2 46 0 0,2 2-373 0 0,0 0 1 0 0,0 0-1 0 0,0 0 0 0 0,1 0 0 0 0,-1 1 0 0 0,1-1 0 0 0,0 0 0 0 0,-1 1 0 0 0,1-1 0 0 0,0 1 0 0 0,0-1 1 0 0,3-1 372 0 0,-4 3-111 0 0,19-16-1616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2:1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6448 0 0,'0'0'498'0'0,"0"0"120"0"0,0 0 1719 0 0,0 0 787 0 0,0 0 157 0 0,0 0-390 0 0,0 0-1755 0 0,0 0-767 0 0,0 0-154 0 0,0 0-11 0 0,0 0 72 0 0,0 0 38 0 0,0 0 6 0 0,0 2-1545 0 0,0 8-6181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2:1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17 134 14280 0 0,'0'0'1102'0'0,"-1"8"-598"0"0,0-3-249 0 0,-4 16 824 0 0,2-1-1 0 0,0 1 1 0 0,0 20-1079 0 0,4-13-220 0 0,1-1 0 0 0,1 1 0 0 0,3 5 220 0 0,-6-9 242 0 0,0-23-108 0 0,0-1-13 0 0,0 0-8 0 0,0 0-1 0 0,0 0 8 0 0,0 0 35 0 0,11-13 279 0 0,-9 10-356 0 0,3-5 24 0 0,0-1 0 0 0,0 0 0 0 0,1-4-102 0 0,-2 4-10 0 0,0 1-1 0 0,0 0 1 0 0,1 1-1 0 0,1-2 11 0 0,4-5-70 0 0,5-5-674 0 0,14-16 744 0 0,-23 30-90 0 0,0-1 0 0 0,0 1 1 0 0,1 0-1 0 0,-1 0 0 0 0,1 0 0 0 0,1 1 0 0 0,1-1 90 0 0,-3 3-21 0 0,0 0-1 0 0,0 0 1 0 0,1 0-1 0 0,-1 1 1 0 0,0 0-1 0 0,1 0 1 0 0,-1 1-1 0 0,6 0 22 0 0,-3 3-12 0 0,-6-1 29 0 0,-1 0-1 0 0,1 0 1 0 0,-1 1-1 0 0,0-1 1 0 0,1 1-1 0 0,-1-1 0 0 0,0 1 1 0 0,-1 0-1 0 0,1 0 1 0 0,-1 0-1 0 0,1 0 1 0 0,-1 0-1 0 0,0 0 0 0 0,0 0 1 0 0,0 0-17 0 0,2 9 189 0 0,-1 0-1 0 0,-1-1 1 0 0,1 8-189 0 0,-1-4 163 0 0,0-7-7 0 0,-1 0-1 0 0,0 0 1 0 0,0 1 0 0 0,-1-1-1 0 0,0 0 1 0 0,-1 3-156 0 0,1-8 99 0 0,1 1 1 0 0,-2-1 0 0 0,1 1 0 0 0,0-1 0 0 0,-1 1-1 0 0,1-1 1 0 0,-1 0 0 0 0,0 1 0 0 0,0-1 0 0 0,0 0 0 0 0,-1-1-1 0 0,1 1 1 0 0,-1 0 0 0 0,-1 1-100 0 0,4-4 11 0 0,0 0 0 0 0,-1 1 0 0 0,1-1 0 0 0,0 0 0 0 0,0 1-1 0 0,-1-1 1 0 0,1 0 0 0 0,-1 0 0 0 0,1 0 0 0 0,0 1 0 0 0,-1-1 0 0 0,1 0 0 0 0,0 0 0 0 0,-1 0 0 0 0,1 0 0 0 0,-1 0 0 0 0,1 0-1 0 0,0 0 1 0 0,-1 0 0 0 0,1 0 0 0 0,-1 0 0 0 0,1 0 0 0 0,0 0 0 0 0,-1 0 0 0 0,1 0 0 0 0,-1 0 0 0 0,1 0 0 0 0,0 0-1 0 0,-1 0 1 0 0,1 0 0 0 0,0-1 0 0 0,-1 1 0 0 0,1 0 0 0 0,0 0 0 0 0,-1 0 0 0 0,1-1 0 0 0,0 1 0 0 0,-1 0 0 0 0,1-1 0 0 0,0 1-1 0 0,-1 0 1 0 0,1 0 0 0 0,0-1 0 0 0,0 1 0 0 0,0-1 0 0 0,-1 1 0 0 0,1 0 0 0 0,0-1 0 0 0,0 1 0 0 0,0 0 0 0 0,0-1-1 0 0,0 1 1 0 0,0-1 0 0 0,0 1 0 0 0,0 0 0 0 0,-1-1 0 0 0,1 1 0 0 0,1-1 0 0 0,-1 1 0 0 0,0-1-11 0 0,-1-2 56 0 0,1 0-1 0 0,0 0 1 0 0,0 0 0 0 0,0 0 0 0 0,0 0 0 0 0,1 0-1 0 0,-1-2-55 0 0,2 1-7 0 0,0-1 0 0 0,0 0-1 0 0,1 1 1 0 0,-1-1 0 0 0,1 1-1 0 0,0 0 1 0 0,0 0 0 0 0,0 0 0 0 0,0 0-1 0 0,1 1 1 0 0,0-1 0 0 0,0 1-1 0 0,0 0 1 0 0,0 0 0 0 0,0 0-1 0 0,5-1 8 0 0,-5 1-26 0 0,1 1 0 0 0,1 0-1 0 0,-1 0 1 0 0,0 0 0 0 0,0 1-1 0 0,1-1 1 0 0,-1 1 0 0 0,1 1-1 0 0,-1-1 1 0 0,1 1 0 0 0,-1 0-1 0 0,1 0 1 0 0,-1 0 0 0 0,0 1-1 0 0,5 1 27 0 0,1 1-33 0 0,1 1 0 0 0,-1 1-1 0 0,0 0 1 0 0,-1 0 0 0 0,1 1-1 0 0,-1 1 1 0 0,0 0 0 0 0,6 6 33 0 0,146 109 10 0 0,-119-96-23 0 0,-43-25-46 0 0,1-1 0 0 0,-1 0 0 0 0,1 1 0 0 0,-1-1 0 0 0,1 0 0 0 0,-1 1 0 0 0,1-1 0 0 0,-1 0 0 0 0,1 0-1 0 0,-1 0 1 0 0,1 0 0 0 0,-1 0 0 0 0,1 1 0 0 0,-1-1 0 0 0,1 0 0 0 0,-1 0 0 0 0,1 0 0 0 0,0 0 0 0 0,-1-1 0 0 0,1 1 0 0 0,-1 0 0 0 0,1 0 0 0 0,-1 0 0 0 0,1 0 0 0 0,-1 0 0 0 0,1-1 0 0 0,-1 1 0 0 0,1 0 0 0 0,-1 0-1 0 0,1-1 1 0 0,-1 1 0 0 0,0 0 0 0 0,1-1 0 0 0,-1 1 0 0 0,1-1 0 0 0,-1 1 0 0 0,0-1 59 0 0,10-15-2818 0 0,-6 2 1059 0 0</inkml:trace>
  <inkml:trace contextRef="#ctx0" brushRef="#br0" timeOffset="284.364">818 167 6912 0 0,'0'0'528'0'0,"6"11"60"0"0,-3 0 2555 0 0,-3-9-2608 0 0,1-1-1 0 0,-1 1 1 0 0,1 0 0 0 0,0 0 0 0 0,-1 0 0 0 0,1-1 0 0 0,0 1 0 0 0,1 1-535 0 0,0 1 581 0 0,-1 0 0 0 0,1 0 0 0 0,-1 0 0 0 0,0 1 0 0 0,0-1 0 0 0,1 3-581 0 0,3 16 77 0 0,8 8 636 0 0,1-1 0 0 0,6 9-713 0 0,-4-8 760 0 0,-1 1-1 0 0,8 27-759 0 0,-11-42-1500 0 0,-12-18 545 0 0,0-4-5 0 0</inkml:trace>
  <inkml:trace contextRef="#ctx0" brushRef="#br0" timeOffset="477.069">1040 0 13824 0 0,'0'0'629'0'0,"0"0"-12"0"0,0 2-393 0 0,37 72 2273 0 0,-32-58-2427 0 0,1 3-14 0 0,-3-14-145 0 0,0 1-60 0 0,0-1 0 0 0,0 1 0 0 0,0 0 0 0 0,-1 0 1 0 0,1 0-1 0 0,-1 0 0 0 0,0 1 149 0 0,-2 5-6026 0 0</inkml:trace>
  <inkml:trace contextRef="#ctx0" brushRef="#br0" timeOffset="758.243">1189 131 6448 0 0,'0'0'498'0'0,"0"0"-146"0"0,1 1 607 0 0,28 63 4489 0 0,-11-25-4224 0 0,-7-16 199 0 0,-1 0 0 0 0,5 21-1423 0 0,8 39 1220 0 0,-21-76-1102 0 0,1 0 0 0 0,0 0-1 0 0,0 0 1 0 0,1-1-1 0 0,-1 1-117 0 0,-2-6 96 0 0,-1-1 4 0 0,0 0 16 0 0,0 0 4 0 0,0 0 0 0 0,9-12 594 0 0,-9 8-599 0 0,0-1 1 0 0,0 1-1 0 0,0-1 0 0 0,0 0 1 0 0,-1 1-1 0 0,0-1 1 0 0,0-2-116 0 0,-3-15 149 0 0,0-6 0 0 0,2 20-68 0 0,1 0 1 0 0,0 0-1 0 0,0-6-81 0 0,1 3-13 0 0,1 0-1 0 0,0 0 0 0 0,0 0 1 0 0,1 0-1 0 0,1 0 0 0 0,0 0 1 0 0,0 1-1 0 0,1 0 0 0 0,0-1 0 0 0,1 1 1 0 0,0 0-1 0 0,0 1 0 0 0,1 0 1 0 0,1 0-1 0 0,6-8 14 0 0,-9 11-90 0 0,1 1 0 0 0,0 0 0 0 0,0 0 0 0 0,0 0 1 0 0,1 0-1 0 0,-1 1 0 0 0,1 0 0 0 0,0 0 0 0 0,1 0 0 0 0,-1 1 0 0 0,1 0 0 0 0,-1 0 0 0 0,1 1 1 0 0,0-1-1 0 0,0 2 0 0 0,0-1 0 0 0,0 1 0 0 0,0 0 0 0 0,0 0 0 0 0,0 1 0 0 0,1 0 1 0 0,-1 0-1 0 0,0 1 0 0 0,1 0 90 0 0,10 3-1734 0 0,-2-1-4833 0 0</inkml:trace>
  <inkml:trace contextRef="#ctx0" brushRef="#br0" timeOffset="1738.408">1679 128 5528 0 0,'0'0'422'0'0,"1"7"2"0"0,4 37 6021 0 0,-4-14-4968 0 0,-2-3-1054 0 0,1-18-142 0 0,-1 0 0 0 0,1 0-1 0 0,1 0 1 0 0,0 2-281 0 0,1 6 795 0 0,-1 0 0 0 0,0 5-795 0 0,1 19 911 0 0,-2-17-226 0 0,0-20-455 0 0,0 1 0 0 0,1 0 1 0 0,-1 0-1 0 0,1-1 0 0 0,0 1 0 0 0,0 0 0 0 0,0 1-230 0 0,0-5 418 0 0,-1-1 4 0 0,0 0-44 0 0,0 0-197 0 0,0 0-86 0 0,0 0-21 0 0,-2-8 177 0 0,-1-14 166 0 0,0-1 0 0 0,2-16-417 0 0,1 30 19 0 0,1 0 1 0 0,0 0-1 0 0,0 0 1 0 0,1 0-1 0 0,0 1 0 0 0,1-1 1 0 0,0 0-1 0 0,2-3-19 0 0,2-1-115 0 0,1-1 1 0 0,0 1-1 0 0,1 0 0 0 0,0 0 0 0 0,1 1 0 0 0,1 1 0 0 0,0 0 0 0 0,0 0 1 0 0,1 1-1 0 0,1 0 0 0 0,-1 1 0 0 0,2 1 0 0 0,-1 0 0 0 0,9-3 115 0 0,-8 5-345 0 0,0 1 0 0 0,0 1 0 0 0,0 0 0 0 0,0 1 0 0 0,3 0 345 0 0,-9 2-235 0 0,1 0-43 0 0,0 0 0 0 0,-1 1 0 0 0,1 0 0 0 0,-1 1 0 0 0,1-1 0 0 0,-1 2 0 0 0,2-1 278 0 0,24 4-1143 0 0,-32-5 1060 0 0,1 0 0 0 0,-1 0 0 0 0,0 1 0 0 0,1-1 0 0 0,-1 1-1 0 0,1-1 1 0 0,-1 1 0 0 0,0 0 0 0 0,0 0 0 0 0,1 0 0 0 0,-1 0 0 0 0,0 1 0 0 0,0-1 0 0 0,0 0-1 0 0,0 1 1 0 0,-1-1 0 0 0,1 1 0 0 0,1 1 83 0 0,-2-1-28 0 0,0 0 0 0 0,0 0 0 0 0,0 0 0 0 0,0 0 0 0 0,0 0 0 0 0,0 1 0 0 0,-1-1 0 0 0,1 0 0 0 0,-1 1 0 0 0,1-1 0 0 0,-1 1 0 0 0,0-1 0 0 0,0 0 0 0 0,0 1 0 0 0,0-1 0 0 0,-1 0 0 0 0,1 1 0 0 0,-1-1 0 0 0,1 1 28 0 0,-3 5 271 0 0,-1 1 0 0 0,0-1 0 0 0,0 0 0 0 0,0 0 0 0 0,-1 0 0 0 0,0 0 0 0 0,-1-1 0 0 0,0 0 0 0 0,0 1-271 0 0,-9 10 694 0 0,-22 25 639 0 0,24-29-763 0 0,0 0-1 0 0,-8 15-569 0 0,12-17 137 0 0,4-6-46 0 0,1 1 0 0 0,-1 0 0 0 0,1 0 0 0 0,1 1 0 0 0,-1-1 0 0 0,1 3-91 0 0,2-9 40 0 0,1 1 1 0 0,-1-1-1 0 0,1 1 0 0 0,0 0 0 0 0,-1-1 0 0 0,1 1 1 0 0,0 0-1 0 0,0-1 0 0 0,0 1 0 0 0,0-1 0 0 0,1 1 1 0 0,-1 0-1 0 0,0-1 0 0 0,1 1 0 0 0,-1-1 0 0 0,1 1 1 0 0,0 0-1 0 0,-1-1 0 0 0,1 0 0 0 0,0 1 0 0 0,0-1 1 0 0,0 1-1 0 0,0-1 0 0 0,0 0 0 0 0,0 0 0 0 0,0 0 0 0 0,0 1 1 0 0,1-1-1 0 0,-1 0 0 0 0,0-1 0 0 0,1 1 0 0 0,-1 0 1 0 0,1 0-41 0 0,2 1 73 0 0,0-1 1 0 0,0 0 0 0 0,-1 1-1 0 0,1-1 1 0 0,0-1 0 0 0,0 1-1 0 0,0-1 1 0 0,0 1 0 0 0,1-1-1 0 0,-1-1 1 0 0,0 1 0 0 0,0 0-1 0 0,0-1 1 0 0,0 0 0 0 0,0 0-1 0 0,2-1-73 0 0,0 1 46 0 0,0-2-1 0 0,1 1 1 0 0,-1-1-1 0 0,0 0 1 0 0,-1 0-1 0 0,1 0 1 0 0,0-1-1 0 0,-1 0 0 0 0,0 0 1 0 0,0-1-46 0 0,2-1 24 0 0,0 0 27 0 0,-1-1 0 0 0,1 0 0 0 0,-1 0 0 0 0,-1-1 0 0 0,1 1 0 0 0,-1-1 0 0 0,3-7-51 0 0,-2 2 18 0 0,0-1 0 0 0,-1 1 0 0 0,-1 0 0 0 0,3-12-18 0 0,0-5 14 0 0,-5 25-64 0 0,-1 0-1 0 0,1-1 1 0 0,-1 1 0 0 0,-1 0 0 0 0,1-1 0 0 0,-1 1 0 0 0,1-1 0 0 0,-2 1-1 0 0,1 0 1 0 0,-1-3 50 0 0,-1-2-152 0 0,0 0-1 0 0,-1 0 1 0 0,-3-4 152 0 0,3 7-728 0 0,2 3-981 0 0,4 5 100 0 0,10 2 1164 0 0,88 15-4169 0 0,-60-15 3966 0 0,-28-2 653 0 0,0 0 0 0 0,0 0 0 0 0,0 1 0 0 0,0 1 0 0 0,-1 0 1 0 0,7 3-6 0 0,-15-4 132 0 0,0 0 1 0 0,-1 0 0 0 0,1 1 0 0 0,0-1-1 0 0,-1 1 1 0 0,1 0 0 0 0,-1 0 0 0 0,0 0 0 0 0,0 1-1 0 0,0-1 1 0 0,-1 1 0 0 0,1-1 0 0 0,-1 1-1 0 0,0 0 1 0 0,1 2-133 0 0,3 9 768 0 0,0 0 0 0 0,-1 0 0 0 0,2 11-768 0 0,-1-5 500 0 0,-2-2-42 0 0,-1-1 0 0 0,0 1 0 0 0,-1 0 0 0 0,-1 0-458 0 0,4 42 1272 0 0,-4-56-1315 0 0,1 4 1281 0 0,2-17-85 0 0,-3 4-1062 0 0,0-1 0 0 0,0 0 0 0 0,-1 1 0 0 0,0-1 0 0 0,0 0 0 0 0,0-3-91 0 0,0-15 200 0 0,1 15-155 0 0,-1-1 4 0 0,1 1 0 0 0,0-1 1 0 0,1 1-1 0 0,2-7-49 0 0,2-5-11 0 0,-2 8-4 0 0,0-1 0 0 0,1 1 0 0 0,0 0 0 0 0,1 0 0 0 0,0 0 0 0 0,6-7 15 0 0,-5 9-123 0 0,1 0 0 0 0,0 0 0 0 0,0 1 1 0 0,1 1-1 0 0,0-1 0 0 0,0 1 0 0 0,1 1 0 0 0,2-2 123 0 0,7-3-438 0 0,6-5-1729 0 0,-7 8-2698 0 0,8 2-2228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2:1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0 267 13824 0 0,'0'0'629'0'0,"0"0"-12"0"0,1 1-393 0 0,0 4-223 0 0,1 0 0 0 0,-1 0 0 0 0,0 0 1 0 0,0 0-1 0 0,0 0 0 0 0,-1 0 0 0 0,0 0 0 0 0,0 0 0 0 0,0 3-1 0 0,-1-2 116 0 0,1-1 0 0 0,1 1 1 0 0,-1 0-1 0 0,1 3-116 0 0,2 8 606 0 0,1 0 1 0 0,0-1-1 0 0,1 0 1 0 0,1 0-1 0 0,1 0 0 0 0,1 3-606 0 0,8 17 16 0 0,-16-35 34 0 0,1 0-1 0 0,-1 0 0 0 0,1 0 0 0 0,0 0 0 0 0,-1 1 0 0 0,1-1 0 0 0,0 0 1 0 0,0 0-1 0 0,0 0 0 0 0,-1 0 0 0 0,1-1 0 0 0,1 1-49 0 0,-2 0 31 0 0,0-1 0 0 0,0 0 0 0 0,1 0 0 0 0,-1 0 0 0 0,0 0 0 0 0,0 0 0 0 0,1 0-1 0 0,-1 0 1 0 0,0 0 0 0 0,1 0 0 0 0,-1 0 0 0 0,0 0 0 0 0,0 0 0 0 0,1 0 0 0 0,-1 0 0 0 0,0 0 0 0 0,1 0 0 0 0,-1 0 0 0 0,0 0-1 0 0,0 0 1 0 0,1 0 0 0 0,-1 0 0 0 0,0 0 0 0 0,0-1 0 0 0,1 1 0 0 0,-1 0 0 0 0,0 0 0 0 0,0 0 0 0 0,1-1-31 0 0,0 0 88 0 0,0 0 0 0 0,0-1 1 0 0,0 0-1 0 0,0 1 0 0 0,0-1 0 0 0,0 0 1 0 0,0 0-1 0 0,0 1 0 0 0,-1-1-88 0 0,1 0-233 0 0,18-61 233 0 0,-9 37 0 0 0,-6 14 0 0 0,0 1 0 0 0,1 0 0 0 0,4-5 0 0 0,-4 7 0 0 0,0 0 0 0 0,1 0 0 0 0,0 1 0 0 0,1 0 0 0 0,-1 0 0 0 0,2 0 0 0 0,-1 1 0 0 0,1 0 0 0 0,2 0 0 0 0,3-2 0 0 0,-8 5 0 0 0,0 1 0 0 0,0 0 0 0 0,0 0 0 0 0,0 1 0 0 0,0-1 0 0 0,3 0 0 0 0,-6 3 0 0 0,0-1 0 0 0,0 1 0 0 0,0 0 0 0 0,1 0 0 0 0,-1-1 0 0 0,0 2 0 0 0,0-1 0 0 0,0 0 0 0 0,1 0 0 0 0,-1 1 0 0 0,0-1 0 0 0,0 1 0 0 0,0-1 0 0 0,0 1 0 0 0,0 0 0 0 0,0 0 0 0 0,0 0 0 0 0,0 0 0 0 0,0 1 0 0 0,1 0 0 0 0,4 2 0 0 0,0 0 0 0 0,0 1 0 0 0,-1 0 0 0 0,1 0 0 0 0,-1 0 0 0 0,-1 1 0 0 0,1 0 0 0 0,-1 0 0 0 0,-3-4 0 0 0,7 11 0 0 0,0 0 0 0 0,7 13 0 0 0,-11-19 0 0 0,-22-23 397 0 0,5 5-309 0 0,0 1 1 0 0,1-2 0 0 0,-2-3-89 0 0,11 13-17 0 0,1 1 0 0 0,0-1 0 0 0,-1 1 0 0 0,0-1 0 0 0,1 1 0 0 0,-1 0 0 0 0,0 0 0 0 0,0 0 0 0 0,1 0 0 0 0,-1 0 0 0 0,0 0 0 0 0,0 0 1 0 0,0 1-1 0 0,0-1 0 0 0,0 1 0 0 0,0-1 0 0 0,0 1 0 0 0,-1 0 0 0 0,1 0 0 0 0,0 0 0 0 0,0 0 0 0 0,0 0 0 0 0,0 0 0 0 0,0 0 0 0 0,0 1 0 0 0,0-1 0 0 0,0 1 0 0 0,0 0 0 0 0,0 0 0 0 0,0-1 0 0 0,0 1 0 0 0,0 1 17 0 0,-1 0 63 0 0,-1 1 0 0 0,1 0-1 0 0,0 0 1 0 0,0 0-1 0 0,0 0 1 0 0,1 0 0 0 0,-1 1-1 0 0,1-1 1 0 0,0 1-1 0 0,0 0 1 0 0,0 0 0 0 0,0 0-1 0 0,1 0 1 0 0,-1 0-1 0 0,1 0-62 0 0,-2 7-200 0 0,1-1-1 0 0,0 0 1 0 0,0 1-1 0 0,1 0 0 0 0,1 7 201 0 0,0-8 0 0 0,1 0 0 0 0,0-1 0 0 0,0 1 0 0 0,1 0 0 0 0,1-1 0 0 0,2 7 0 0 0,-3-10 0 0 0,0-1 0 0 0,0 1 0 0 0,1-1 0 0 0,0 0 0 0 0,0 0 0 0 0,0 0 0 0 0,1 0 0 0 0,0-1 0 0 0,-1 1 0 0 0,2-1 0 0 0,3 3 0 0 0,2 1 123 0 0,1-1-1 0 0,0-1 1 0 0,1 0-1 0 0,0-1 0 0 0,0 0 1 0 0,0-1-1 0 0,0 0 1 0 0,0 0-1 0 0,5-1-122 0 0,8 1 207 0 0,-1-1-1 0 0,0-1 1 0 0,1-1-1 0 0,12-2-206 0 0,-26 0-330 0 0,1 0-1 0 0,-1 0 0 0 0,0-1 0 0 0,1-1 1 0 0,-1 0-1 0 0,0 0 0 0 0,-1-1 0 0 0,1-1 1 0 0,-1 0-1 0 0,1 0 0 0 0,-1-1 0 0 0,-1 0 1 0 0,1-1-1 0 0,5-5 331 0 0,6-7-6825 0 0</inkml:trace>
  <inkml:trace contextRef="#ctx0" brushRef="#br0" timeOffset="410.537">845 1 15664 0 0,'-5'0'159'0'0,"-1"1"0"0"0,1 0 0 0 0,-1 0 1 0 0,1 1-1 0 0,-1-1 0 0 0,1 1 1 0 0,0 0-1 0 0,0 1 0 0 0,0-1 1 0 0,0 1-1 0 0,-4 3-159 0 0,0 0-7 0 0,1 1 1 0 0,0 0-1 0 0,0 0 1 0 0,0 0-1 0 0,-5 8 7 0 0,6-5 0 0 0,0 1 0 0 0,0 0 0 0 0,1 1 0 0 0,0-1 0 0 0,0 5 0 0 0,-6 17 0 0 0,-3 12 0 0 0,3 3-19 0 0,1-1 0 0 0,-3 35 19 0 0,11-52 95 0 0,1 0 0 0 0,1 0 0 0 0,2-1 0 0 0,1 1-1 0 0,1 1-94 0 0,0-12 397 0 0,4 32 201 0 0,2 0 1 0 0,3 1-599 0 0,-7-37 84 0 0,-1 0 0 0 0,2 0-1 0 0,0-1 1 0 0,1 0 0 0 0,0 0 0 0 0,1 0 0 0 0,0-1-1 0 0,10 10-83 0 0,-12-16 96 0 0,0-1-1 0 0,0 0 1 0 0,1 0 0 0 0,0 0-1 0 0,0-1 1 0 0,1 0-1 0 0,-1-1 1 0 0,1 1-1 0 0,8 2-95 0 0,-3-2 154 0 0,0-1-1 0 0,-1-1 0 0 0,1 0 1 0 0,1 0-1 0 0,-1-1 0 0 0,4-1-153 0 0,-12 0 43 0 0,-1-1 0 0 0,1 0 1 0 0,-1-1-1 0 0,1 1 0 0 0,-1-1 0 0 0,1 0 0 0 0,-1 0 0 0 0,0 0 0 0 0,1-1 0 0 0,-1 0 0 0 0,0 1 0 0 0,0-1 0 0 0,0-1 0 0 0,0 1 0 0 0,-1-1 0 0 0,1 1 0 0 0,-1-1 0 0 0,1 0 1 0 0,0-1-44 0 0,-2 1 18 0 0,1 0 1 0 0,-1 1-1 0 0,0-1 1 0 0,0 0-1 0 0,-1 0 1 0 0,1-1 0 0 0,0 1-1 0 0,-1 0 1 0 0,0 0-1 0 0,0-1 1 0 0,0 1-1 0 0,0-1 1 0 0,-1 1 0 0 0,1-1-1 0 0,-1 1 1 0 0,0-1-1 0 0,0 1 1 0 0,0-1-1 0 0,0 1 1 0 0,-1-1 0 0 0,1 1-1 0 0,-1-1 1 0 0,0 1-1 0 0,-1-3-18 0 0,-1-3 9 0 0,-1 1 0 0 0,0-1 1 0 0,0 1-1 0 0,-1 0 0 0 0,0 0 0 0 0,-1 0 0 0 0,1 1 0 0 0,-1 0 0 0 0,-1 0 0 0 0,1 0 0 0 0,-2 0-9 0 0,-8-5 19 0 0,0 1 0 0 0,0 0 0 0 0,-1 1 0 0 0,-16-7-19 0 0,-22-6-147 0 0,-53-17 147 0 0,87 33-5 0 0,-8-1 36 0 0,21 7-46 0 0,1-1 0 0 0,-1-1 1 0 0,0 1-1 0 0,1-1 0 0 0,0 0 0 0 0,0-1 0 0 0,-2-1 15 0 0,8 5-176 0 0,1 0-16 0 0,10-1-2525 0 0,-1-1 1331 0 0</inkml:trace>
  <inkml:trace contextRef="#ctx0" brushRef="#br0" timeOffset="1071.057">1198 12 15984 0 0,'0'0'729'0'0,"0"0"-13"0"0,3 8-434 0 0,1 7-353 0 0,0 1 0 0 0,-1-1 0 0 0,1 16 71 0 0,-2-11-37 0 0,1-1-1 0 0,2 3 38 0 0,2 5-46 0 0,1 6 673 0 0,2 0 0 0 0,2 0 0 0 0,1-1-627 0 0,-5-12 59 0 0,2 3 250 0 0,1-1 0 0 0,0 0 1 0 0,1-1-1 0 0,2 0 0 0 0,10 12-309 0 0,-7-12 351 0 0,1-2-1 0 0,2 0 0 0 0,12 10-350 0 0,-25-23 299 0 0,0-1 0 0 0,1-1 0 0 0,-1 1-1 0 0,1-1 1 0 0,6 2-299 0 0,-11-5 8 0 0,0 0-1 0 0,0 1 0 0 0,1-2 1 0 0,-1 1-1 0 0,1 0 1 0 0,-1-1-1 0 0,0 1 0 0 0,1-1 1 0 0,-1 0-1 0 0,1 0 1 0 0,-1 0-1 0 0,1-1 1 0 0,-1 1-1 0 0,1-1 0 0 0,1 0-7 0 0,-3-1 0 0 0,0 1 0 0 0,0 0 0 0 0,0 0 0 0 0,-1-1 0 0 0,1 1 0 0 0,0-1 0 0 0,-1 1 0 0 0,1-1 0 0 0,-1 0 0 0 0,0 0 0 0 0,0 1 0 0 0,0-1 0 0 0,0 0 0 0 0,15-30 0 0 0,-13 25 0 0 0,2-5-61 0 0,0 1 1 0 0,-2-1-1 0 0,1-1 0 0 0,-1 1 0 0 0,-1 0 1 0 0,0-9 60 0 0,-1 14-68 0 0,0 0 1 0 0,-1-1-1 0 0,-1 1 1 0 0,1-1-1 0 0,-1 1 1 0 0,0-1-1 0 0,-1 1 1 0 0,0 0 0 0 0,0 0-1 0 0,0 0 1 0 0,-3-6 67 0 0,3 11-23 0 0,1-1 0 0 0,0 1 1 0 0,-1 0-1 0 0,1 0 0 0 0,-1 0 0 0 0,0 0 1 0 0,0 0-1 0 0,0 0 0 0 0,0 0 1 0 0,0 1-1 0 0,0-1 0 0 0,-1 1 1 0 0,1 0-1 0 0,0-1 0 0 0,-1 1 0 0 0,1 0 1 0 0,-1 0-1 0 0,1 0 0 0 0,-1 1 1 0 0,1-1-1 0 0,-1 1 0 0 0,0-1 1 0 0,1 1-1 0 0,-1 0 0 0 0,0 0 0 0 0,1 0 1 0 0,-1 0-1 0 0,0 1 0 0 0,1-1 1 0 0,-1 1-1 0 0,1 0 0 0 0,-1-1 1 0 0,0 1-1 0 0,1 0 0 0 0,0 0 0 0 0,-1 1 1 0 0,1-1-1 0 0,0 0 0 0 0,-1 1 23 0 0,-2 1 0 0 0,0 1 0 0 0,1 0 0 0 0,-1 0 0 0 0,1 0 0 0 0,0 1 0 0 0,0-1 0 0 0,0 1 0 0 0,0 0 0 0 0,1 0 0 0 0,0 1 0 0 0,0-1 0 0 0,0 0 0 0 0,1 1 0 0 0,0 0 0 0 0,0 0 0 0 0,1-3 0 0 0,0 1 0 0 0,0 0 0 0 0,0 0 0 0 0,1-1 0 0 0,-1 1 0 0 0,1 0 0 0 0,0 0 0 0 0,0-1 0 0 0,1 1 0 0 0,-1 0 0 0 0,1 0 0 0 0,0 0 0 0 0,0-1 0 0 0,0 1 0 0 0,0-1 0 0 0,0 1 0 0 0,1-1 0 0 0,0 1 0 0 0,0-1 0 0 0,0 0 0 0 0,0 0 0 0 0,0 1 0 0 0,1-2 0 0 0,0 2 0 0 0,5 5 123 0 0,1-1-1 0 0,-1 0 0 0 0,1 0 1 0 0,1-1-1 0 0,-1-1 1 0 0,1 1-1 0 0,1-2 0 0 0,-1 1 1 0 0,1-1-1 0 0,0-1 0 0 0,0 0 1 0 0,0-1-1 0 0,1 0 1 0 0,2 0-123 0 0,14 2-322 0 0,-1-2 0 0 0,0-1 0 0 0,19-1 322 0 0,-29-2-859 0 0,1-1 0 0 0,10-2 859 0 0,-15 1-1935 0 0,1 0-1 0 0,-1-1 0 0 0,8-4 1936 0 0,4-2-6350 0 0</inkml:trace>
  <inkml:trace contextRef="#ctx0" brushRef="#br0" timeOffset="1331.741">2149 361 13824 0 0,'0'0'314'0'0,"-9"-12"760"0"0,7 11-1031 0 0,0-1 1 0 0,0 1 0 0 0,0 0-1 0 0,0-1 1 0 0,0 1 0 0 0,0 0 0 0 0,0 0-1 0 0,-1 0 1 0 0,1 0 0 0 0,0 1 0 0 0,-1-1-1 0 0,1 1 1 0 0,0-1 0 0 0,-1 1 0 0 0,1 0-1 0 0,-1 0 1 0 0,1 0 0 0 0,-1 0-1 0 0,1 0 1 0 0,0 1 0 0 0,-1-1 0 0 0,-1 1-44 0 0,-8 2 739 0 0,1 0 0 0 0,-1 0 0 0 0,1 2 0 0 0,-1 0-739 0 0,-7 3 594 0 0,5-3-344 0 0,1 0-1 0 0,0 1 1 0 0,1 1 0 0 0,-1 0-1 0 0,2 1 1 0 0,-1 0-1 0 0,0 1-249 0 0,6-4 157 0 0,-1 1-1 0 0,1 0 0 0 0,0 0 1 0 0,1 0-1 0 0,-1 1 0 0 0,1 0 0 0 0,1 0 1 0 0,-1 0-1 0 0,1 1 0 0 0,0-1 1 0 0,1 1-1 0 0,0 0 0 0 0,-1 2-156 0 0,4-5 2 0 0,1 0-1 0 0,-1 0 0 0 0,1-1 0 0 0,-1 1 0 0 0,1 0 1 0 0,1-1-1 0 0,-1 1 0 0 0,1-1 0 0 0,-1 1 1 0 0,1-1-1 0 0,0 0 0 0 0,1 0 0 0 0,0 0-1 0 0,0 0 25 0 0,0 0-1 0 0,0-1 0 0 0,0 0 0 0 0,1 0 1 0 0,0 0-1 0 0,0 0 0 0 0,0 0 1 0 0,0-1-1 0 0,0 0 0 0 0,0 0 0 0 0,4 1-24 0 0,9 4 162 0 0,1-2 0 0 0,6 2-162 0 0,-16-5 9 0 0,2 0-106 0 0,0 0 1 0 0,0 0-1 0 0,0-1 0 0 0,1 0 0 0 0,-1-1 0 0 0,0 0 0 0 0,0-1 1 0 0,1 0-1 0 0,-1 0 0 0 0,0-1 0 0 0,3-2 97 0 0,-7 2-273 0 0,0-1-1 0 0,0-1 1 0 0,0 1-1 0 0,0-1 1 0 0,-1 0-1 0 0,1 0 1 0 0,-1-1-1 0 0,0 1 1 0 0,0-1-1 0 0,-1 0 1 0 0,3-5 273 0 0,6-9-911 0 0</inkml:trace>
  <inkml:trace contextRef="#ctx0" brushRef="#br0" timeOffset="1726.973">2255 184 15664 0 0,'0'0'356'0'0,"0"1"49"0"0,-3 7-274 0 0,0 0 0 0 0,1 0 0 0 0,1 0 0 0 0,-1 0 0 0 0,1 1 0 0 0,0-1 0 0 0,1 0 0 0 0,0 5-131 0 0,2 17-139 0 0,4 22 139 0 0,-4-33 120 0 0,3 10 989 0 0,2-1 0 0 0,7 22-1109 0 0,-11-44 167 0 0,4 17 377 0 0,1-1 0 0 0,1 0 0 0 0,4 5-544 0 0,-1-10-6 0 0,-9-13 94 0 0,0 0 0 0 0,-1 0 1 0 0,1 0-1 0 0,-1 0 0 0 0,0 0 0 0 0,1 3-88 0 0,-2-6-241 0 0,-3-11-312 0 0,1 0 1 0 0,1 0 0 0 0,0 1-1 0 0,0-1 1 0 0,1 0-1 0 0,0 0 1 0 0,1 0 0 0 0,0 1-1 0 0,0-1 1 0 0,3-5 552 0 0,0 4-664 0 0,1 0 1 0 0,0 0-1 0 0,0 1 0 0 0,1 0 1 0 0,0 0-1 0 0,1 1 1 0 0,4-5 663 0 0,5-6-1123 0 0,-13 15 1205 0 0,0 1 1 0 0,0 0-1 0 0,0 0 1 0 0,1 0-1 0 0,-1 0 1 0 0,1 1-1 0 0,0-1 1 0 0,0 1-1 0 0,0 1 1 0 0,3-2-83 0 0,-6 3 156 0 0,-1 0 0 0 0,1 1-1 0 0,0-1 1 0 0,0 1 0 0 0,0-1 0 0 0,-1 1 0 0 0,1 0 0 0 0,0 0 0 0 0,0 0 0 0 0,0 0 0 0 0,0 0 0 0 0,0 0 0 0 0,-1 1 0 0 0,1-1 0 0 0,0 0 0 0 0,0 1 0 0 0,0-1 0 0 0,-1 1-1 0 0,1 0 1 0 0,0 0 0 0 0,-1 0 0 0 0,1 0 0 0 0,0 0 0 0 0,-1 0 0 0 0,1 0 0 0 0,-1 0 0 0 0,0 0 0 0 0,1 1 0 0 0,-1-1 0 0 0,0 1 0 0 0,0-1 0 0 0,0 1 0 0 0,0 0-156 0 0,19 43 2751 0 0,-18-41-2594 0 0,-1 0-1 0 0,1 0 0 0 0,0 0 1 0 0,-1 0-1 0 0,0 0 0 0 0,0 1 0 0 0,0-1-156 0 0,7 24 530 0 0,6 11 274 0 0,-10-28-381 0 0,0 0 0 0 0,5 10-423 0 0,12 25 781 0 0,-12-26 176 0 0,11 19-957 0 0,-20-39-3 0 0,0 0 0 0 0,0 0 0 0 0,0 0 0 0 0,0 0 0 0 0,0 1 0 0 0,0-1-1 0 0,0 0 1 0 0,0 0 0 0 0,0 0 0 0 0,1 0 0 0 0,-1 0 0 0 0,0 0 0 0 0,0 1 0 0 0,0-1-1 0 0,0 0 1 0 0,0 0 0 0 0,1 0 0 0 0,-1 0 0 0 0,0 0 0 0 0,0 0 0 0 0,0 0 0 0 0,0 0-1 0 0,0 0 1 0 0,1 0 0 0 0,-1 0 0 0 0,0 0 0 0 0,0 0 0 0 0,0 0 0 0 0,0 0 0 0 0,1 0-1 0 0,-1 0 1 0 0,0 0 0 0 0,0 0 0 0 0,0 0 0 0 0,0 0 0 0 0,1 0 3 0 0,4-6-213 0 0,2-12-437 0 0,-6 16 457 0 0,0-1-141 0 0,0 0-1 0 0,-1 1 1 0 0,1-1-1 0 0,-1 0 1 0 0,0 1-1 0 0,0-1 1 0 0,0 0-1 0 0,0 0 1 0 0,0 1-1 0 0,-1-1 1 0 0,1 0-1 0 0,-2-2 335 0 0,0-4-727 0 0,1-11-1032 0 0</inkml:trace>
  <inkml:trace contextRef="#ctx0" brushRef="#br0" timeOffset="2219.103">2718 328 13760 0 0,'0'0'314'0'0,"9"1"872"0"0,-8 1-1179 0 0,0 0 0 0 0,1-1 0 0 0,-1 1 1 0 0,0 0-1 0 0,0-1 0 0 0,1 1 1 0 0,-1-1-1 0 0,1 0 0 0 0,0 1 1 0 0,-1-1-1 0 0,1 0 0 0 0,0 1-7 0 0,0-2 33 0 0,-1 1 0 0 0,1 0 0 0 0,-1 0-1 0 0,0 0 1 0 0,1 0 0 0 0,-1 1 0 0 0,0-1-1 0 0,0 0 1 0 0,0 0 0 0 0,0 1 0 0 0,0-1-1 0 0,0 1 1 0 0,0-1 0 0 0,0 1 0 0 0,-1-1 0 0 0,1 1-33 0 0,0 9 253 0 0,-1-10-222 0 0,1 1 0 0 0,-1-1 1 0 0,0 0-1 0 0,0 1 0 0 0,0-1 0 0 0,1 1 1 0 0,-1-1-1 0 0,1 0 0 0 0,-1 1 1 0 0,1-1-1 0 0,-1 0 0 0 0,1 1 0 0 0,0-1-31 0 0,4 6 155 0 0,-3-5-89 0 0,0 1 1 0 0,-1-1-1 0 0,1 0 1 0 0,-1 0 0 0 0,1 0-1 0 0,-1 1 1 0 0,0-1 0 0 0,0 1-1 0 0,0-1 1 0 0,-1 1-1 0 0,1-1 1 0 0,0 1 0 0 0,-1-1-1 0 0,0 1 1 0 0,0 0-1 0 0,0 1-66 0 0,1 5 143 0 0,0 0-1 0 0,1 0 0 0 0,-1-1 0 0 0,2 1 0 0 0,-1-1 1 0 0,1 1-1 0 0,1 0-142 0 0,0 2 240 0 0,-1 0 0 0 0,1 0 0 0 0,0 8-240 0 0,-3-15 75 0 0,0 0 0 0 0,0 0 0 0 0,1 0-1 0 0,-1 0 1 0 0,1-1 0 0 0,0 1 0 0 0,0-1 0 0 0,1 1-1 0 0,-1-1 1 0 0,2 2-75 0 0,14 23 674 0 0,-15-23-517 0 0,0 0 0 0 0,1 0 0 0 0,-1 0 1 0 0,1 0-1 0 0,0-1 0 0 0,1 1 0 0 0,-1-1 1 0 0,5 3-158 0 0,1 3 154 0 0,-8-9-112 0 0,0 0 0 0 0,0 0 0 0 0,0 0 0 0 0,0 0 1 0 0,0 0-1 0 0,0-1 0 0 0,0 1 0 0 0,0-1 0 0 0,0 1 1 0 0,1-1-1 0 0,-1 0 0 0 0,0 1 0 0 0,0-1 0 0 0,1-1 0 0 0,0 1-42 0 0,-2 0 31 0 0,0 0 0 0 0,0 0-1 0 0,1 0 1 0 0,-1 0 0 0 0,0 0-1 0 0,0 0 1 0 0,0-1 0 0 0,0 1-1 0 0,0 0 1 0 0,1-1-1 0 0,-1 1 1 0 0,0-1 0 0 0,0 1-1 0 0,0-1 1 0 0,0 1 0 0 0,0-1-1 0 0,0 0 1 0 0,0 0 0 0 0,-1 1-1 0 0,1-1 1 0 0,0 0-1 0 0,0 0 1 0 0,-1 0 0 0 0,1 0-1 0 0,0 0 1 0 0,-1 0 0 0 0,1 0-1 0 0,-1 0-30 0 0,13-53 536 0 0,-13 52-529 0 0,0-1-1 0 0,1 0 0 0 0,-1 0 1 0 0,0 0-1 0 0,0 0 1 0 0,-1 0-1 0 0,1 1 0 0 0,-1-1 1 0 0,0-2-7 0 0,-2-20-78 0 0,4 6 18 0 0,1 1 0 0 0,0-1 0 0 0,1 1 0 0 0,1 0 0 0 0,1 0 0 0 0,5-13 60 0 0,-3 9-372 0 0,-7 19 317 0 0,1 0-1 0 0,0-1 1 0 0,0 1-1 0 0,0 0 1 0 0,0 0-1 0 0,1 0 1 0 0,-1 0-1 0 0,3-2 56 0 0,-2 2-11 0 0,3-11-71 0 0,-4 14 3 0 0,-1-1 0 0 0,1 1 1 0 0,0 0-1 0 0,-1 0 0 0 0,1 0 0 0 0,0 0 1 0 0,-1-1-1 0 0,1 1 0 0 0,-1 0 0 0 0,1 0 0 0 0,0 0 1 0 0,-1 0-1 0 0,1 0 0 0 0,0 0 0 0 0,-1 0 0 0 0,1 1 1 0 0,0-1-1 0 0,-1 0 0 0 0,1 0 0 0 0,-1 0 1 0 0,1 1 78 0 0,15 5-561 0 0,-5 1-66 0 0,0-1-1 0 0,0 0 1 0 0,0-1-1 0 0,1 0 1 0 0,-1 0-1 0 0,1-1 1 0 0,0-1-1 0 0,1 0 1 0 0,4 0 627 0 0,1 0-1172 0 0,-1-1 0 0 0,1 0 0 0 0,9-1 1172 0 0,-15 2-309 0 0,-6 0 535 0 0,1-1 433 0 0,-10 2 1062 0 0,4-2-1478 0 0,-1-1 1 0 0,1 0 0 0 0,-1 0-1 0 0,1 0 1 0 0,0 0-1 0 0,-1 0 1 0 0,1 0 0 0 0,0 0-1 0 0,0 0 1 0 0,0 0-244 0 0,0 0 128 0 0,-1 0 1 0 0,1 1-1 0 0,-1-1 1 0 0,1 0-1 0 0,-1 0 1 0 0,1 0-1 0 0,-1 0 1 0 0,0 0-1 0 0,1 1 1 0 0,-1-1-1 0 0,0 0 1 0 0,0 0-1 0 0,0 0 1 0 0,0 1-1 0 0,0-1 1 0 0,0 0-1 0 0,-1 1-128 0 0,1-1 91 0 0,0 1 0 0 0,0-1 0 0 0,0 1 0 0 0,0-1 0 0 0,0 1 0 0 0,0 0-1 0 0,1-1 1 0 0,-1 1 0 0 0,0-1 0 0 0,1 1-91 0 0,0 1 112 0 0,0-1-1 0 0,-1 1 1 0 0,1-1 0 0 0,-1 1 0 0 0,0 0-1 0 0,1-1 1 0 0,-1 1 0 0 0,0 0-1 0 0,-1-1 1 0 0,1 1 0 0 0,0-1-1 0 0,-1 1 1 0 0,0 1-112 0 0,-1 5 301 0 0,2-8-268 0 0,0 0 0 0 0,0 0-1 0 0,1 0 1 0 0,-1 0-1 0 0,0 0 1 0 0,0 0-1 0 0,0 0 1 0 0,1 0 0 0 0,-1 0-1 0 0,0 0 1 0 0,1 0-1 0 0,-1 0 1 0 0,1 0 0 0 0,-1 0-1 0 0,1-1 1 0 0,-1 1-1 0 0,1 0-32 0 0,0 0 28 0 0,0 0 0 0 0,-1 0 0 0 0,1 0 0 0 0,-1 0 0 0 0,1 0 0 0 0,-1 0-1 0 0,1-1 1 0 0,-1 1 0 0 0,1 0 0 0 0,-1 0 0 0 0,0 0 0 0 0,0 1 0 0 0,0-1 0 0 0,0 0-1 0 0,1 0 1 0 0,-1 0-28 0 0,-2 9 254 0 0,1-8-211 0 0,1-1 0 0 0,-1 1 0 0 0,1 0 1 0 0,0 0-1 0 0,0-1 0 0 0,0 1 0 0 0,0 0 0 0 0,0-1 1 0 0,0 1-1 0 0,1 0 0 0 0,-1-1 0 0 0,1 3-43 0 0,-1-3 25 0 0,0 1 0 0 0,1-1-1 0 0,-1 1 1 0 0,0-1 0 0 0,0 1 0 0 0,0 0-1 0 0,0-1 1 0 0,0 1 0 0 0,-1-1 0 0 0,1 1-1 0 0,0-1 1 0 0,-1 1 0 0 0,1-1-1 0 0,-1 1 1 0 0,0-1 0 0 0,0 2-25 0 0,-4 10 143 0 0,5-12-140 0 0,0-1 0 0 0,0 1-1 0 0,0-1 1 0 0,0 1 0 0 0,0-1 0 0 0,0 1-1 0 0,0-1 1 0 0,0 1 0 0 0,0-1 0 0 0,1 1 0 0 0,-1-1-1 0 0,0 1 1 0 0,0-1 0 0 0,0 1 0 0 0,1-1-1 0 0,-1 1 1 0 0,0-1 0 0 0,1 0 0 0 0,-1 1 0 0 0,0-1-1 0 0,1 1 1 0 0,-1-1 0 0 0,0 0 0 0 0,1 1-1 0 0,-1-1 1 0 0,1 0-3 0 0,0 1 9 0 0,-7 6 223 0 0,17-7-264 0 0,-11 0-810 0 0,-2-3-324 0 0,-6-8-67 0 0,5 8-14 0 0</inkml:trace>
  <inkml:trace contextRef="#ctx0" brushRef="#br0" timeOffset="2490.113">3472 176 16727 0 0,'-8'4'739'0'0,"10"-2"165"0"0,7 7-731 0 0,17 42 123 0 0,-23-44-202 0 0,0 0-1 0 0,0-1 0 0 0,-1 2 1 0 0,1-1-1 0 0,-1 2-93 0 0,9 25 760 0 0,12 30 574 0 0,-5-15-487 0 0,-11-26-490 0 0,0 0-1 0 0,1 14-356 0 0,4 13 239 0 0,-10-40-170 0 0,0 0-1 0 0,-1-1 1 0 0,-1 1-1 0 0,1 0 1 0 0,-2 2-69 0 0,1-1 99 0 0,0-9-76 0 0,0 0 0 0 0,-1 0-1 0 0,1 0 1 0 0,-1 0 0 0 0,1 0 0 0 0,-1 0 0 0 0,0 0 0 0 0,1 0 0 0 0,-1 0 0 0 0,0 0 0 0 0,-1 0 0 0 0,1-1 0 0 0,0 1 0 0 0,0 0 0 0 0,-1-1 0 0 0,1 1 0 0 0,-1-1 0 0 0,-1 2-23 0 0,-10 12-353 0 0,12-14 317 0 0,1 0 0 0 0,-1 0 1 0 0,0 0-1 0 0,1 0 0 0 0,-1-1 1 0 0,0 1-1 0 0,0 0 0 0 0,0-1 1 0 0,0 1-1 0 0,0 0 0 0 0,0-1 1 0 0,0 1-1 0 0,0-1 0 0 0,0 1 1 0 0,0-1-1 0 0,0 0 0 0 0,0 1 1 0 0,0-1-1 0 0,0 0 0 0 0,0 0 0 0 0,0 0 36 0 0,-25-3-5064 0 0,19 2 1934 0 0,-10-3-3243 0 0</inkml:trace>
  <inkml:trace contextRef="#ctx0" brushRef="#br0" timeOffset="3006.582">3325 439 3224 0 0,'-1'3'240'0'0,"5"-3"220"0"0,-3 0 1673 0 0,1 0 722 0 0,86 1 5600 0 0,119 7-6070 0 0,-192-7-1919 0 0,4 0-409 0 0,1 0 1 0 0,-1-2-1 0 0,1 0 0 0 0,-1-2 1 0 0,0 0-1 0 0,0 0 0 0 0,0-2 1 0 0,5-2-58 0 0,11-5 162 0 0,-15 10-66 0 0,-19 2-99 0 0,-1 0 0 0 0,0 0 0 0 0,1 0 0 0 0,-1 0 0 0 0,0 0 0 0 0,1 0 0 0 0,-1 0 0 0 0,0 1 0 0 0,1-1 0 0 0,-1 0 0 0 0,0 0 0 0 0,1 0 0 0 0,-1 1 0 0 0,0-1 0 0 0,0 0 0 0 0,1 0 0 0 0,-1 1 0 0 0,0-1 0 0 0,0 0 0 0 0,1 0 0 0 0,-1 1 0 0 0,0-1 0 0 0,0 0 0 0 0,0 1 0 0 0,0-1 0 0 0,1 0 0 0 0,-1 1 0 0 0,0-1 0 0 0,0 0 0 0 0,0 1 0 0 0,0-1 0 0 0,0 0 0 0 0,0 1 0 0 0,0-1 0 0 0,0 1 0 0 0,0-1 0 0 0,0 0 0 0 0,0 1 0 0 0,0-1 0 0 0,0 0 0 0 0,0 1 0 0 0,0-1 0 0 0,-1 0 0 0 0,1 1 0 0 0,0-1 0 0 0,0 0 0 0 0,0 1 0 0 0,0-1 0 0 0,-1 0 3 0 0,1 1-5 0 0,-1 1-10 0 0,-1 1-1 0 0,1-1 0 0 0,-1 0 0 0 0,0 1 0 0 0,0-1 1 0 0,0 0-1 0 0,0 0 0 0 0,-2 2 16 0 0,-11 13-99 0 0,12-12 74 0 0,-1 1 12 0 0,1 1 0 0 0,-1 0 0 0 0,1-1 0 0 0,1 2 13 0 0,1-6 2 0 0,0 0-1 0 0,1 0 0 0 0,-1 1 0 0 0,1-1 0 0 0,0 0 1 0 0,0 1-1 0 0,0-1 0 0 0,0 0 0 0 0,0 1 0 0 0,0-1 0 0 0,1 0 1 0 0,-1 1-1 0 0,1-1 0 0 0,0 1-1 0 0,0 0 21 0 0,0 0 1 0 0,0-1-1 0 0,1 1 1 0 0,-1 0-1 0 0,1-1 0 0 0,0 0 1 0 0,-1 1-1 0 0,1-1 0 0 0,0 0 1 0 0,0 0-1 0 0,1 0 0 0 0,-1 0 1 0 0,0 0-1 0 0,3 1-21 0 0,3 3 74 0 0,-4-3-23 0 0,0 0 0 0 0,1 0-1 0 0,-1-1 1 0 0,1 0 0 0 0,0 0 0 0 0,0 0-1 0 0,0 0 1 0 0,0-1 0 0 0,0 0-1 0 0,0 0 1 0 0,0 0 0 0 0,0-1 0 0 0,1 1-1 0 0,-1-1 1 0 0,0 0 0 0 0,3-1-51 0 0,0 0 22 0 0,-1 0 0 0 0,0-1 0 0 0,0 0 1 0 0,0 0-1 0 0,0 0 0 0 0,0-1 0 0 0,0 0 1 0 0,0 0-1 0 0,-1-1 0 0 0,0 0 0 0 0,4-3-22 0 0,69-48-9 0 0,-73 50-127 0 0,1 1 0 0 0,0 0-1 0 0,0 0 1 0 0,1 1 0 0 0,5-3 136 0 0,-11 5-17 0 0,0 1 0 0 0,-1-1 0 0 0,1 1 0 0 0,0-1 0 0 0,0 1 0 0 0,-1 0 0 0 0,1-1 0 0 0,0 1 0 0 0,0 0-1 0 0,0 0 1 0 0,0 0 0 0 0,-1 1 0 0 0,1-1 0 0 0,0 0 0 0 0,0 1 0 0 0,0-1 0 0 0,-1 1 0 0 0,1-1 0 0 0,0 1 0 0 0,-1 0 0 0 0,1 0 0 0 0,0 0 0 0 0,-1 0 0 0 0,1 0 0 0 0,-1 0-1 0 0,1 0 1 0 0,-1 0 0 0 0,0 1 17 0 0,1 1-28 0 0,-1 0-1 0 0,1 0 1 0 0,-1 1 0 0 0,0-1-1 0 0,0 0 1 0 0,0 1-1 0 0,-1-1 1 0 0,1 0-1 0 0,-1 1 1 0 0,0-1-1 0 0,0 1 29 0 0,1 10-47 0 0,2 21 20 0 0,-1-1-1 0 0,-3 1 0 0 0,0-1 0 0 0,-2 1 1 0 0,-4 8 27 0 0,-16 87 219 0 0,3-17 152 0 0,5-29 196 0 0,13-66-316 0 0,-1 0 1 0 0,-5 15-252 0 0,6-26 47 0 0,0-1 0 0 0,0 0 1 0 0,0 0-1 0 0,-1 0 1 0 0,0 0-1 0 0,-1 0 0 0 0,1-1 1 0 0,-1 1-1 0 0,-2 2-47 0 0,3-6 25 0 0,1 0-1 0 0,-1-1 1 0 0,0 1-1 0 0,1-1 1 0 0,-1 1-1 0 0,0-1 1 0 0,0 0-1 0 0,0 0 1 0 0,0 0-1 0 0,0-1 1 0 0,0 1-1 0 0,-3 0-24 0 0,-1 0 58 0 0,0-1-1 0 0,0 0 0 0 0,1 0 0 0 0,-1 0 0 0 0,-3-1-57 0 0,-5-2 49 0 0,1-1 0 0 0,0 0 0 0 0,0-1 0 0 0,0-1 0 0 0,0 0 1 0 0,1-1-1 0 0,0 0 0 0 0,1-1 0 0 0,-6-5-49 0 0,-11-5-232 0 0,22 14-174 0 0,0 0 1 0 0,1 0 0 0 0,0 0-1 0 0,0-1 1 0 0,0 0 0 0 0,0-1-1 0 0,1 1 1 0 0,-2-3 405 0 0,-8-9-1655 0 0,0 2-9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2:0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11976 0 0,'0'0'266'0'0,"0"0"44"0"0,0-6 415 0 0,2 2-576 0 0,-1 3 571 0 0,-1 1 250 0 0,0 0 43 0 0,0 0-128 0 0,11 14-473 0 0,-2 11 686 0 0,-1-2-364 0 0,-1-7-680 0 0,-1 1-1 0 0,-1 0 1 0 0,2 12-54 0 0,2 5 4 0 0,-4-10 29 0 0,0-1 1 0 0,-2 3-34 0 0,9 39 864 0 0,-5-29 269 0 0,3 24-1133 0 0,-2-3-16 0 0,-8-56 16 0 0,0-1 0 0 0,0 0 0 0 0,0 0 0 0 0,0 1 0 0 0,0-1 0 0 0,0 0 0 0 0,0 1 0 0 0,0-1 0 0 0,0 0 0 0 0,0 0 0 0 0,0 1 0 0 0,0-1 0 0 0,1 0 0 0 0,-1 1 0 0 0,0-1 0 0 0,0 0 0 0 0,0 0 0 0 0,0 1 0 0 0,0-1 0 0 0,0 0 0 0 0,1 0 0 0 0,-1 1 0 0 0,0-1 0 0 0,0 0 0 0 0,0 0 0 0 0,1 0 0 0 0,-1 1 0 0 0,0-1 0 0 0,0 0 0 0 0,1 0 0 0 0,-1 0 0 0 0,0 0 0 0 0,0 0 0 0 0,1 1 0 0 0,-1-1 0 0 0,0 0 0 0 0,1 0 0 0 0,-1 0 0 0 0,0 0 0 0 0,0 0 0 0 0,1 0 0 0 0,-1 0 0 0 0,0 0 0 0 0,1 0 0 0 0,-1 0 0 0 0,5-4 0 0 0,1-2 155 0 0,1 0 0 0 0,-1-1 1 0 0,0 0-1 0 0,0 0 0 0 0,-1-1 0 0 0,3-4-155 0 0,-2 3 58 0 0,0 0 0 0 0,1 1 0 0 0,0 0 0 0 0,7-7-58 0 0,4-1-941 0 0,-18 15 935 0 0,1 1 0 0 0,0-1 0 0 0,-1 0 0 0 0,1 1 0 0 0,0-1 1 0 0,0 1-1 0 0,0-1 0 0 0,0 1 0 0 0,0-1 0 0 0,0 1 0 0 0,-1-1 1 0 0,1 1-1 0 0,0 0 0 0 0,0 0 0 0 0,0-1 0 0 0,0 1 0 0 0,0 0 1 0 0,0 0-1 0 0,0 0 0 0 0,0 0 0 0 0,0 0 0 0 0,0 0 0 0 0,0 1 0 0 0,0-1 1 0 0,0 0-1 0 0,1 1 6 0 0,1-1-14 0 0,-2 1 14 0 0,1-1 0 0 0,0 0 0 0 0,-1 1 0 0 0,1-1 0 0 0,0 1 0 0 0,-1 0 0 0 0,1 0 0 0 0,-1-1 0 0 0,1 1 0 0 0,-1 0 0 0 0,0 0 0 0 0,1 0 0 0 0,-1 1 0 0 0,0-1 0 0 0,0 0 0 0 0,0 0 0 0 0,1 1 0 0 0,16 27 0 0 0,-8-11 0 0 0,-5-10 0 0 0,0 0 0 0 0,-1 0 0 0 0,0 1 0 0 0,2 5 0 0 0,-1-4 0 0 0,-1 0 0 0 0,1 0 0 0 0,4 4 0 0 0,7 15 0 0 0,-13-24 125 0 0,0 1 1 0 0,1 0-1 0 0,-1-1 0 0 0,1 0 0 0 0,1 0 0 0 0,-1 0 0 0 0,5 4-125 0 0,-8-9 51 0 0,-1 0-1 0 0,1 0 1 0 0,0 1 0 0 0,-1-1-1 0 0,1 0 1 0 0,0 0-1 0 0,-1 0 1 0 0,1 0-1 0 0,0 0 1 0 0,-1 0-1 0 0,1 0 1 0 0,0 0 0 0 0,-1 0-1 0 0,1 0 1 0 0,0 0-1 0 0,-1 0 1 0 0,1 0-1 0 0,0-1 1 0 0,-1 1-1 0 0,1 0 1 0 0,-1 0 0 0 0,1-1-1 0 0,0 1-50 0 0,12-9-47 0 0,-5 3 47 0 0,-6 5 0 0 0,-1-1 0 0 0,1 1 0 0 0,-1 0 0 0 0,0 0 0 0 0,1-1 0 0 0,-1 1 0 0 0,0-1 0 0 0,0 1 0 0 0,0-1 0 0 0,1 0 0 0 0,5-9 0 0 0,0 0 0 0 0,2 1 0 0 0,-1 0 0 0 0,1 0 0 0 0,5-3 0 0 0,-13 11 0 0 0,1 0 0 0 0,0 1 0 0 0,0-1 0 0 0,1 1 0 0 0,-1-1 0 0 0,0 1 0 0 0,1 0 0 0 0,-1 0 0 0 0,0 0 0 0 0,1 0 0 0 0,-1 0 0 0 0,1 0 0 0 0,0 1 0 0 0,-1-1 0 0 0,1 1 0 0 0,0 0 0 0 0,-1 0 0 0 0,1 0 0 0 0,1 0 0 0 0,-2 0 0 0 0,1 1 0 0 0,-1-1 0 0 0,1 1 0 0 0,-1 0 0 0 0,0 0 0 0 0,1 0 0 0 0,-1 0 0 0 0,0 0 0 0 0,1 0 0 0 0,-1 1 0 0 0,0-1 0 0 0,2 2 0 0 0,25 23 0 0 0,-22-20 0 0 0,0 1 1 0 0,0 0 0 0 0,1-1 0 0 0,0 1 0 0 0,0-2 0 0 0,1 1 0 0 0,6 2-1 0 0,-10-6-5 0 0,1 0-1 0 0,0 0 1 0 0,0-1-1 0 0,0 1 1 0 0,0-1 0 0 0,0-1-1 0 0,0 1 1 0 0,0-1 0 0 0,1 0-1 0 0,-1 0 1 0 0,0-1 0 0 0,0 0-1 0 0,1 0 6 0 0,-5 0-337 0 0,3-6-1555 0 0,3 0-3349 0 0,1-1-1640 0 0</inkml:trace>
  <inkml:trace contextRef="#ctx0" brushRef="#br0" timeOffset="322.299">752 261 13824 0 0,'0'-9'1056'0'0,"-12"-12"258"0"0,12 21-345 0 0,0 0 45 0 0,0 0-129 0 0,1 1-854 0 0,0-1 0 0 0,1-1 0 0 0,-1 1 0 0 0,0 0 0 0 0,1 0 0 0 0,-1 0 0 0 0,0-1 0 0 0,1 1 0 0 0,-1-1 0 0 0,1 1-31 0 0,-2 0 27 0 0,3 0-140 0 0,-1 0 0 0 0,1 1 0 0 0,-1 0 0 0 0,1-1 0 0 0,-1 1 0 0 0,1 0 0 0 0,-1 0 0 0 0,0 1 0 0 0,0-1 0 0 0,2 1 113 0 0,2 2-230 0 0,36 22-3111 0 0,-7-10 1817 0 0,-2-4-10 0 0</inkml:trace>
  <inkml:trace contextRef="#ctx0" brushRef="#br0" timeOffset="674.986">1164 301 13824 0 0,'0'0'314'0'0,"0"0"46"0"0,-13-6 466 0 0,7 5-714 0 0,1 0 0 0 0,-1 0 0 0 0,0 1 0 0 0,1 0 0 0 0,-1 0 0 0 0,0 0 0 0 0,1 1 0 0 0,-1 0 0 0 0,1 0 0 0 0,-1 0 0 0 0,0 1-112 0 0,-10 3 753 0 0,0 0 0 0 0,1 2 0 0 0,-3 1-753 0 0,9-3 164 0 0,0 0 0 0 0,0 1-1 0 0,1 0 1 0 0,-7 5-164 0 0,12-8-4 0 0,-1 0-1 0 0,1 0 1 0 0,0 0 0 0 0,0 1 0 0 0,0-1 0 0 0,0 1-1 0 0,1 0 1 0 0,0 0 0 0 0,-1 0 0 0 0,1 0-1 0 0,-1 4 5 0 0,3-6 0 0 0,-1 0-1 0 0,1 0 1 0 0,0 0-1 0 0,0 0 0 0 0,0 1 1 0 0,0-1-1 0 0,1 0 0 0 0,-1 0 1 0 0,1 0-1 0 0,-1 0 0 0 0,1 0 1 0 0,0 0-1 0 0,0 0 1 0 0,-1 0-1 0 0,1 0 0 0 0,1 0 1 0 0,-1-1-1 0 0,0 1 0 0 0,0 0 1 0 0,2 1 0 0 0,4 4 131 0 0,0 1 0 0 0,1-1 1 0 0,7 5-132 0 0,0 0 549 0 0,4 7-606 0 0,0 1 1 0 0,-2 1-1 0 0,6 8 57 0 0,-8-9-539 0 0,-6-8 635 0 0,0 1 0 0 0,0 0 0 0 0,-2 1 0 0 0,0 0 0 0 0,0 0 1 0 0,-1 1-1 0 0,-1-1 0 0 0,0 1 0 0 0,-1 1 0 0 0,-1-1 0 0 0,-1 0 0 0 0,0 1 1 0 0,0-1-1 0 0,-2 1 0 0 0,0 0 0 0 0,-1-1 0 0 0,0 1 0 0 0,-1-1 0 0 0,-4 15-96 0 0,4-22-11 0 0,-1-1 1 0 0,1 1-1 0 0,-1-1 0 0 0,0 1 0 0 0,-2 1 11 0 0,4-7 65 0 0,0 0 0 0 0,0 0 0 0 0,0-1 0 0 0,-1 1 0 0 0,1-1 0 0 0,0 1 0 0 0,-1-1 0 0 0,1 1 0 0 0,-1-1 0 0 0,1 0 0 0 0,-1 0 0 0 0,1 0 0 0 0,-1 0 0 0 0,0 0 0 0 0,0 0 0 0 0,1 0-1 0 0,-1 0 1 0 0,0-1 0 0 0,0 1 0 0 0,0-1 0 0 0,0 1 0 0 0,0-1 0 0 0,-1 0-65 0 0,0 0 39 0 0,0 0 1 0 0,0-1-1 0 0,0 1 0 0 0,0-1 0 0 0,0 0 0 0 0,0 0 1 0 0,1 0-1 0 0,-1 0 0 0 0,0 0 0 0 0,1-1 0 0 0,-1 1 0 0 0,0-1 1 0 0,1 1-1 0 0,0-1 0 0 0,-1 0 0 0 0,1 0 0 0 0,0 0 0 0 0,0-1 1 0 0,0 1-1 0 0,1 0 0 0 0,-1-1 0 0 0,0 1 0 0 0,1-1 1 0 0,0 0-1 0 0,-1 1 0 0 0,0-3-39 0 0,-1-3-386 0 0,1 1-1 0 0,-1 0 1 0 0,1-1 0 0 0,0-5 386 0 0,-2-28-6400 0 0,4 18-481 0 0</inkml:trace>
  <inkml:trace contextRef="#ctx0" brushRef="#br0" timeOffset="931.48">1314 42 11976 0 0,'-2'-4'1123'0'0,"3"10"-591"0"0,6 21 557 0 0,-4 12-463 0 0,-1-29-615 0 0,-1-1-1 0 0,-1 0 1 0 0,1 1 0 0 0,-2-1 0 0 0,0 4-11 0 0,0-2 273 0 0,-1 0 1 0 0,2 0-1 0 0,-1 0 1 0 0,1 0-1 0 0,2 10-273 0 0,-1-2 204 0 0,0 1-1 0 0,-2-1 1 0 0,-1 9-204 0 0,0 26 69 0 0,0-30 293 0 0,2-17-121 0 0,-1 0 1 0 0,1 1-1 0 0,0-1 1 0 0,0 0-1 0 0,1 0 1 0 0,1 6-242 0 0,0-7 90 0 0,-1-4-86 0 0,0-1 0 0 0,-1 0 0 0 0,0 0 0 0 0,1 1 0 0 0,-1-1 0 0 0,0 0 0 0 0,1 1 0 0 0,-1-1 0 0 0,0 0 0 0 0,0 1 0 0 0,0-1 0 0 0,0 0 0 0 0,0 1 0 0 0,-1-1 0 0 0,1 0 0 0 0,0 1-1 0 0,-1-1 1 0 0,1 0 0 0 0,-1 2-4 0 0,0 0 3 0 0,3-3-10 0 0,3-6 83 0 0,-4 4 51 0 0,1-1-1 0 0,-1 1 1 0 0,0-1-1 0 0,0 1 1 0 0,1 0-1 0 0,0 0 0 0 0,-1-1 1 0 0,1 1-1 0 0,0 0 1 0 0,0 1-1 0 0,0-1 0 0 0,0 0 1 0 0,2-1-127 0 0,13-12 316 0 0,-3-1-307 0 0,0 1 0 0 0,6-3-9 0 0,-14 13 0 0 0,0 0-1 0 0,1 0 1 0 0,0 1 0 0 0,0 0 0 0 0,0 0 0 0 0,0 0-1 0 0,3 0 1 0 0,-1 1 0 0 0,-3 0 0 0 0,0 1 0 0 0,0 0 0 0 0,0 1 0 0 0,4-1 0 0 0,-8 2 0 0 0,0 0 0 0 0,-1-1 0 0 0,1 1 0 0 0,0 1 0 0 0,0-1 0 0 0,0 0 0 0 0,0 0 0 0 0,0 1 0 0 0,-1-1 0 0 0,1 1 0 0 0,0-1 0 0 0,0 1 0 0 0,0 0 0 0 0,-1 0 0 0 0,1 0 0 0 0,-1 0 0 0 0,1 0 0 0 0,4 4 0 0 0,0 0 0 0 0,-1 0 0 0 0,1 1 0 0 0,-1-1 0 0 0,-1 1 0 0 0,1 0 0 0 0,-1 1 0 0 0,0-1 0 0 0,0 1 0 0 0,-1 0 0 0 0,1 2 0 0 0,4 14 0 0 0,-1-1 0 0 0,4 24 0 0 0,0 0 0 0 0,-4-15 0 0 0,-5-21 0 0 0,0 0 0 0 0,0 0 0 0 0,3 3 0 0 0,-4-9 0 0 0,0-1 0 0 0,1 0 0 0 0,0 0 0 0 0,-1 0 0 0 0,1 0 0 0 0,0 0 0 0 0,1 0 0 0 0,-1-1 0 0 0,1 1 0 0 0,-1-1 0 0 0,3 2 0 0 0,-3-2-163 0 0,-1-1 0 0 0,1 1 0 0 0,0-1 0 0 0,0 0 0 0 0,0 0 0 0 0,0 1 0 0 0,0-1 0 0 0,0-1 0 0 0,0 1-1 0 0,0 0 1 0 0,0-1 0 0 0,0 1 0 0 0,1-1 0 0 0,-1 1 0 0 0,0-1 0 0 0,0 0 0 0 0,1 0 0 0 0,-1 0 0 0 0,0 0 0 0 0,0 0 0 0 0,0-1-1 0 0,1 1 164 0 0,29-4-2022 0 0,0-3-23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42:06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0 450 6448 0 0,'1'-1'7'0'0,"0"0"42"0"0,0-1-1 0 0,0 1 1 0 0,0-1-1 0 0,0 1 0 0 0,0-1 1 0 0,0 1-1 0 0,-1-1 1 0 0,1 0-1 0 0,-1 1 0 0 0,1-1 1 0 0,-1 0-1 0 0,0 0 1 0 0,1 1-1 0 0,-1-1-48 0 0,1 0 29 0 0,0 0 0 0 0,0 1 0 0 0,1-1 0 0 0,-1 1 0 0 0,1-1 0 0 0,-1 1 0 0 0,1-1 1 0 0,0 1-1 0 0,-1 0 0 0 0,1 0 0 0 0,0 0 0 0 0,0 0 0 0 0,0 0 0 0 0,1-1-29 0 0,9-5 1432 0 0,-5 3-572 0 0,0 0-1 0 0,0 0 1 0 0,0 1 0 0 0,6-3-860 0 0,16-8 1789 0 0,-28 14-1277 0 0,-1 0 0 0 0,1 0-391 0 0,0 1 0 0 0,0 0 1 0 0,1 0-1 0 0,-1 0 1 0 0,0-1-1 0 0,0 1 0 0 0,1-1 1 0 0,-1 1-1 0 0,0-1 1 0 0,1 1-122 0 0,-1-1 30 0 0,0 0 1 0 0,0 0 0 0 0,-1 0-1 0 0,1 1 1 0 0,0-1 0 0 0,0 0-1 0 0,-1 1 1 0 0,1-1 0 0 0,0 0 0 0 0,0 1-1 0 0,-1-1 1 0 0,1 1 0 0 0,0-1-1 0 0,-1 1 1 0 0,1-1 0 0 0,-1 1-1 0 0,1 0 1 0 0,-1-1 0 0 0,1 1-1 0 0,-1 0 1 0 0,1-1 0 0 0,-1 1-1 0 0,0 0 1 0 0,1 0 0 0 0,-1-1-1 0 0,0 1 1 0 0,0 0 0 0 0,1 0-1 0 0,-1 0 1 0 0,0 0-31 0 0,6 16 19 0 0,-6-16-19 0 0,1 0 0 0 0,0 1 0 0 0,-1-1 0 0 0,1 1 0 0 0,-1-1-1 0 0,1 1 1 0 0,-1-1 0 0 0,0 1 0 0 0,0-1 0 0 0,1 1 0 0 0,-1-1 0 0 0,0 1 0 0 0,-1-1 0 0 0,1 1 0 0 0,0-1-1 0 0,0 2 1 0 0,-4 29 2 0 0,4-26 153 0 0,0 0 0 0 0,0-1 0 0 0,-1 1-1 0 0,0 0 1 0 0,-1 0 0 0 0,-1 5-155 0 0,-2 3 520 0 0,3-6-633 0 0,-1-1 1 0 0,0 0-1 0 0,0 1 1 0 0,0-1-1 0 0,-1-1 1 0 0,0 1-1 0 0,-2 2 113 0 0,-7 8-272 0 0,11-14 399 0 0,0-1 1 0 0,0 1-1 0 0,0 0 1 0 0,0-1-1 0 0,-1 1 1 0 0,1-1-1 0 0,0 1 1 0 0,-1-1-1 0 0,0 0 1 0 0,0 0-1 0 0,0-1 1 0 0,1 1-1 0 0,-4 1-127 0 0,-7-3 0 0 0,13 0 0 0 0,0 0 0 0 0,0 0 0 0 0,-1 0 0 0 0,1 0 0 0 0,0 0 0 0 0,0 0 0 0 0,-1 0 0 0 0,1 0 0 0 0,0-1 0 0 0,0 1 0 0 0,-1 0 0 0 0,1 0 0 0 0,0 0 0 0 0,0 0 0 0 0,0 0 0 0 0,-1 0 0 0 0,1-1 0 0 0,0 1 0 0 0,0 0 0 0 0,0 0 0 0 0,-1 0 0 0 0,1 0 0 0 0,0-1 0 0 0,0 1 0 0 0,0 0 0 0 0,0 0 0 0 0,0 0 0 0 0,0-1 0 0 0,-1 1 0 0 0,1 0 0 0 0,0 0 0 0 0,0-1 0 0 0,0 1 0 0 0,0 0 0 0 0,0 0 0 0 0,0-1 0 0 0,0 1 0 0 0,0 0 0 0 0,0 0 0 0 0,0-1 0 0 0,0 1 0 0 0,0 0 0 0 0,0 0 0 0 0,0-1 0 0 0,0 1 0 0 0,1 0 0 0 0,-1 0 0 0 0,0-1 0 0 0,0 1 0 0 0,0 0 0 0 0,0 0 0 0 0,0 0 0 0 0,0-1 0 0 0,1 1 0 0 0,-1 0 0 0 0,0 0 0 0 0,0 0 0 0 0,0-1 0 0 0,1 1 0 0 0,-1 0 0 0 0,0 0 0 0 0,0 0 0 0 0,7-13 0 0 0,1 0 0 0 0,0 0 0 0 0,4-4 0 0 0,-6 10 0 0 0,0 0 0 0 0,0 0 0 0 0,0 0 0 0 0,1 1 0 0 0,0 0 0 0 0,1-1 0 0 0,8-4-3 0 0,-12 8-2 0 0,0 0 0 0 0,0 0 0 0 0,0 0 0 0 0,0 1 0 0 0,0 0 0 0 0,1 0 0 0 0,-1 0 0 0 0,1 0 0 0 0,0 1 0 0 0,-1-1-1 0 0,1 1 1 0 0,1 0 5 0 0,-1 1-188 0 0,-1-1 0 0 0,1 1 0 0 0,0 0 0 0 0,0 0 0 0 0,0 1 0 0 0,0-1-1 0 0,0 1 1 0 0,-1 0 0 0 0,6 2 188 0 0,-10-3-1 0 0,28 12 863 0 0,-14-5-572 0 0,27 14 311 0 0,-27-14-599 0 0,0 0 0 0 0,0-1-1 0 0,2 0-1 0 0,49 17 0 0 0,-57-21 0 0 0,0 0 0 0 0,1 0 0 0 0,-1-1 0 0 0,1 0 0 0 0,-1 0 0 0 0,2-1 0 0 0,17 2 0 0 0,-19-2 0 0 0,0-1 0 0 0,0 1 0 0 0,-1-2 0 0 0,1 1 0 0 0,0-1 0 0 0,7-2 0 0 0,-11 0 0 0 0,-1 1 0 0 0,0 0 0 0 0,-2 3 0 0 0,1-1 0 0 0,-1 0 0 0 0,0 0 0 0 0,0 0 0 0 0,0 1 0 0 0,0-1 0 0 0,0-1 0 0 0,0 1 0 0 0,0 0 0 0 0,0 0 0 0 0,0 0 0 0 0,0 0 0 0 0,0-1 0 0 0,-1 1 0 0 0,1 0 0 0 0,-1-1 0 0 0,1 1 0 0 0,-1 0 0 0 0,1-1 0 0 0,-1 1 0 0 0,0-1 0 0 0,0 1 0 0 0,0-1 0 0 0,0 0 0 0 0,1-1 0 0 0,-1 0 0 0 0,1 0 0 0 0,0 0 0 0 0,0 0 0 0 0,0 0 0 0 0,0 0 0 0 0,0 0 0 0 0,1 0 0 0 0,-1 0 0 0 0,1 1 0 0 0,-1-1 0 0 0,3-2 0 0 0,-1 2 0 0 0,-1 0 0 0 0,0-1 0 0 0,0 1 0 0 0,0-1 0 0 0,0 0 0 0 0,-1 1 0 0 0,0-1 0 0 0,1-3 0 0 0,6-7 0 0 0,-7 13 0 0 0,-1 0 0 0 0,1 0 0 0 0,0 1 0 0 0,0-1 0 0 0,-1 0 0 0 0,1 0 0 0 0,-1 0 0 0 0,1 0 0 0 0,-1 0 0 0 0,0 0 0 0 0,1 0 0 0 0,-1 0 0 0 0,0 0 0 0 0,1 0 0 0 0,-1 0 0 0 0,0-1 0 0 0,0 1 0 0 0,0 0 0 0 0,0 0 0 0 0,0 0 0 0 0,-8-9 0 0 0,-4-8 0 0 0,12 16 0 0 0,-1 1 0 0 0,1 0 0 0 0,-1-1 0 0 0,0 1 0 0 0,0 0 0 0 0,0 0 0 0 0,1 0 0 0 0,-1-1 0 0 0,0 1 0 0 0,-1 0 0 0 0,1 0 0 0 0,0 0 0 0 0,0 1 0 0 0,0-1 0 0 0,0 0 0 0 0,-1 0 0 0 0,1 1 0 0 0,-26-7 0 0 0,21 6 0 0 0,3 0 0 0 0,0 1 0 0 0,0 0 0 0 0,1 0 0 0 0,-1 0 0 0 0,0 1 0 0 0,0-1 0 0 0,0 1 0 0 0,-3 0 0 0 0,-7 2 0 0 0,11-2 0 0 0,1 0 0 0 0,0 0 0 0 0,0 0 0 0 0,0 0 0 0 0,0 0 0 0 0,0 0 0 0 0,0 0 0 0 0,0 0 0 0 0,1 0 0 0 0,-1 0 0 0 0,0 0 0 0 0,0 1 0 0 0,1-1 0 0 0,-1 0 0 0 0,1 0 0 0 0,-1 1 0 0 0,1-1 0 0 0,0 0 0 0 0,-1 1 0 0 0,1-1 0 0 0,0 2 0 0 0,0 1 0 0 0,0 0 0 0 0,1 0 0 0 0,-1 1 0 0 0,1-1 0 0 0,0 0 0 0 0,1 2 0 0 0,-2-5 0 0 0,0 0 0 0 0,0 0 0 0 0,0 0 0 0 0,0 0 0 0 0,0 0 0 0 0,0 0 0 0 0,0 0 0 0 0,0 0 0 0 0,-1 0 0 0 0,1 0 0 0 0,0 0 0 0 0,0 0 0 0 0,-1 0 0 0 0,1 0 0 0 0,-1 0 0 0 0,1-1 0 0 0,-1 1 0 0 0,1 0 0 0 0,-1 0 0 0 0,0 0 0 0 0,1-1 0 0 0,-1 1 0 0 0,1 0 0 0 0,-1 0 0 0 0,1-1 0 0 0,-1 1 0 0 0,1 0 0 0 0,-1 0 0 0 0,1-1 0 0 0,0 1 0 0 0,0 0 0 0 0,-1 0 0 0 0,1 0 0 0 0,0 0 0 0 0,0-1 0 0 0,0 1 0 0 0,0 0 0 0 0,0 0 0 0 0,0 0 0 0 0,0 0 0 0 0,0 0 0 0 0,0-1 0 0 0,0 1 0 0 0,1 0 0 0 0,-1 0 0 0 0,0 0 0 0 0,7 10 0 0 0,-6-9 0 0 0,0 0 0 0 0,0 0 0 0 0,0-1 0 0 0,0 1 0 0 0,0 0 0 0 0,0 0 0 0 0,-1 0 0 0 0,1 0 0 0 0,-1 0 0 0 0,1 0 0 0 0,-1 1 0 0 0,0-1 0 0 0,1 0 0 0 0,-1 1 89 0 0,0 1-1 0 0,1-1 1 0 0,0 0-1 0 0,0 0 1 0 0,0 0-1 0 0,0-1 1 0 0,0 1-1 0 0,1 0 1 0 0,-1 0-1 0 0,1-1 1 0 0,0 1-1 0 0,-1-1 1 0 0,1 1-1 0 0,1-1 0 0 0,-1 0 1 0 0,0 1-89 0 0,14 16 616 0 0,-15-18-615 0 0,-1 0 0 0 0,1 0 0 0 0,1 0 1 0 0,-1 0-1 0 0,0 0 0 0 0,0 0 0 0 0,0 0 0 0 0,0 0 0 0 0,1-1 0 0 0,-1 1 0 0 0,0 0 0 0 0,1-1 0 0 0,-1 1 0 0 0,1-1 0 0 0,-1 1 0 0 0,1-1-1 0 0,15 7-1 0 0,-13-5 8 0 0,0 1-1 0 0,0-1 1 0 0,0-1-1 0 0,0 1 1 0 0,0-1-1 0 0,1 1 0 0 0,-1-1 1 0 0,1 0-1 0 0,-1-1 1 0 0,1 1-1 0 0,-1-1 1 0 0,1 0-1 0 0,1 0-6 0 0,10-1 452 0 0,0 0 0 0 0,0-2 0 0 0,4 0-452 0 0,21-2 550 0 0,-34 5-542 0 0,1 0 1 0 0,-1-1-1 0 0,1 0 0 0 0,-1 0 1 0 0,0-1-1 0 0,0 0 0 0 0,7-3-8 0 0,21-7 0 0 0,-29 11 0 0 0,0-1 0 0 0,-1 0 0 0 0,1 0 0 0 0,0 0 0 0 0,-1-1 0 0 0,0 0 0 0 0,1 0 0 0 0,-1 0 0 0 0,0-1 0 0 0,1-1 0 0 0,1-1 0 0 0,18-17 0 0 0,-24 22 0 0 0,0 0 0 0 0,0 0 0 0 0,0 0 0 0 0,-1 0 0 0 0,1-1 0 0 0,0 1 0 0 0,-1 0 0 0 0,1 0 0 0 0,-1 0 0 0 0,1-1 0 0 0,-1 1 0 0 0,0 0 0 0 0,1-1 0 0 0,-1 1 0 0 0,0 0 0 0 0,0 0 0 0 0,0-1 0 0 0,0 1 0 0 0,0 0 0 0 0,0-1 0 0 0,0 1 0 0 0,-1 0 0 0 0,1-1 0 0 0,0 1 0 0 0,-1 0 0 0 0,1-1 0 0 0,0 1 0 0 0,0 0 0 0 0,0-1 0 0 0,0 1 0 0 0,0 0 0 0 0,1-1 0 0 0,-1 1 0 0 0,0 0 0 0 0,1-1 0 0 0,-1 1 0 0 0,1-1 0 0 0,-1 1 0 0 0,1-1 0 0 0,-1 1 0 0 0,1-1 0 0 0,-1 0 0 0 0,0 1 0 0 0,0-1 0 0 0,0 0 0 0 0,0 1 0 0 0,0-3 0 0 0,1-9 0 0 0,-1 12 0 0 0,1 0 0 0 0,-1 0 0 0 0,0 0 0 0 0,0 0 0 0 0,0 0 0 0 0,1 0 0 0 0,-1 0 0 0 0,0 0 0 0 0,0 0 0 0 0,0 0 0 0 0,-1 0 0 0 0,1 0 0 0 0,0 0 0 0 0,0 0 0 0 0,0 0 0 0 0,-1 1 0 0 0,1-1 0 0 0,-1 0 0 0 0,1 0 0 0 0,-1 0 0 0 0,1 0 0 0 0,-1 0 0 0 0,1 0 0 0 0,-1 1 0 0 0,0-1 0 0 0,0 0 0 0 0,-7-5 0 0 0,7 5 0 0 0,0 0 0 0 0,0 0 0 0 0,0 1 0 0 0,0-1 0 0 0,0 1 0 0 0,0-1 0 0 0,0 1 0 0 0,0-1 0 0 0,0 1 0 0 0,-1-1 0 0 0,1 1 0 0 0,0 0 0 0 0,0 0 0 0 0,0 0 0 0 0,0 0 0 0 0,0 0 0 0 0,-1 0 0 0 0,1 0 0 0 0,0 0 0 0 0,0 0 0 0 0,0 0 0 0 0,-11 1 0 0 0,1 1 0 0 0,-1 0 0 0 0,1 1 0 0 0,0 0 0 0 0,-1 0 0 0 0,-3 3 0 0 0,4 1 0 0 0,0 0 0 0 0,-13 12 0 0 0,23-19 0 0 0,0 1 0 0 0,1-1 0 0 0,-1 1 0 0 0,0-1 0 0 0,1 1 0 0 0,-1 0 0 0 0,1-1 0 0 0,-1 1 0 0 0,1 0 0 0 0,-1-1 0 0 0,1 1 0 0 0,0 0 0 0 0,-1 0 0 0 0,1 0 0 0 0,0-1 0 0 0,0 1 0 0 0,-1 0 0 0 0,1 0 0 0 0,0 0 0 0 0,0 0 0 0 0,0-1 0 0 0,0 1 0 0 0,0 0 0 0 0,0 0 0 0 0,0 0 0 0 0,0 0 0 0 0,1 0 0 0 0,-1 1 0 0 0,0-1 0 0 0,1 0 0 0 0,-1 0 0 0 0,0 0 0 0 0,0 1 0 0 0,0-1 0 0 0,0 0 0 0 0,0 0 0 0 0,0 1 0 0 0,-1 0 0 0 0,1-2 0 0 0,0 1 0 0 0,-1 0 0 0 0,1 0 0 0 0,0 0 0 0 0,0 0 0 0 0,0 0 0 0 0,0 0 0 0 0,0 0 0 0 0,0 0 0 0 0,1 0 0 0 0,-1 0 0 0 0,0 0 0 0 0,0-1 0 0 0,1 1 0 0 0,-1 0 0 0 0,0 0 0 0 0,1 0 0 0 0,-1 0 0 0 0,1 0 0 0 0,-1-1 0 0 0,1 1 0 0 0,-1 0 0 0 0,3 1 0 0 0,0 0 0 0 0,0 0 0 0 0,0 0 0 0 0,0 0 0 0 0,0-1 0 0 0,2 2 0 0 0,15 8 0 0 0,-16-8 0 0 0,0 0 0 0 0,0 0 0 0 0,1-1 0 0 0,-1 0 0 0 0,1 0 0 0 0,-1 0 0 0 0,1 0 0 0 0,0-1 0 0 0,-1 1 0 0 0,3-1 0 0 0,26 10 0 0 0,-23-7 0 0 0,1-1 0 0 0,0 0 0 0 0,0 0 0 0 0,0-1 0 0 0,0 0 0 0 0,26 5 0 0 0,-31-6 1 0 0,1 0-1 0 0,-1 0 1 0 0,1-1-1 0 0,0 0 0 0 0,-1 0 1 0 0,1 0-1 0 0,2-1 0 0 0,15-1-67 0 0,-14 1-197 0 0,0 0 0 0 0,0 0 0 0 0,0-1 0 0 0,-1 0 0 0 0,5-2 264 0 0,15-4-716 0 0,-14 5-1339 0 0,0-1-1 0 0,8-5 2056 0 0,-3 2-1446 0 0,11-3-600 0 0</inkml:trace>
  <inkml:trace contextRef="#ctx0" brushRef="#br0" timeOffset="443.933">1608 356 13824 0 0,'0'0'314'0'0,"0"0"46"0"0,0 0 22 0 0,-3-1-50 0 0,-1 1-272 0 0,-23-7 74 0 0,25 7-49 0 0,0-1 0 0 0,1 1 0 0 0,-1-1-1 0 0,0 1 1 0 0,0 0 0 0 0,0 0 0 0 0,0 0-1 0 0,0 0 1 0 0,0 0 0 0 0,0 1 0 0 0,0-1-1 0 0,0 1 1 0 0,0-1 0 0 0,-1 1-85 0 0,-17 4 1198 0 0,15-5-1019 0 0,-1 1-35 0 0,0-1-1 0 0,1 1 1 0 0,-1 0 0 0 0,1 0 0 0 0,-1 1-1 0 0,1 0 1 0 0,0 0 0 0 0,-1 0 0 0 0,1 0-1 0 0,-2 3-143 0 0,0-1 5 0 0,0 0-1 0 0,-1 0 1 0 0,1 0-1 0 0,-8 2-4 0 0,8-4 0 0 0,0 1 0 0 0,1 0-1 0 0,-1 0 1 0 0,1 1 0 0 0,0-1 0 0 0,0 1 0 0 0,1 1-1 0 0,-3 1 1 0 0,5-3 0 0 0,0-1 0 0 0,0 0 0 0 0,0 0 0 0 0,0 0 0 0 0,-1 0 0 0 0,0-1 0 0 0,-14 11 0 0 0,17-12 0 0 0,0 1 0 0 0,1 0 0 0 0,-1-1 0 0 0,1 1 0 0 0,-1 0 0 0 0,1-1 0 0 0,-1 1 0 0 0,1 0 0 0 0,0 0 0 0 0,-1 0 0 0 0,1-1 0 0 0,0 1 0 0 0,0 0 0 0 0,-1 0 0 0 0,1 0 0 0 0,0 0 0 0 0,0-1 0 0 0,0 1 0 0 0,0 0 0 0 0,0 0 0 0 0,0 0 0 0 0,0 0 0 0 0,0 1 27 0 0,0-1-1 0 0,0 0 1 0 0,-1 1-1 0 0,1-1 1 0 0,0 0-1 0 0,-1 0 1 0 0,1 1-1 0 0,-1-1 1 0 0,1 0-1 0 0,-1 0 1 0 0,0 1-1 0 0,0-1 1 0 0,0 0-1 0 0,1 0 0 0 0,-2 0-26 0 0,-6 14 758 0 0,8-15-736 0 0,0 1 0 0 0,0-1 1 0 0,0 1-1 0 0,0-1 0 0 0,1 1 0 0 0,-1-1 0 0 0,0 1 0 0 0,0-1 0 0 0,0 0 0 0 0,0 1 0 0 0,0-1 0 0 0,1 1 0 0 0,-1-1 0 0 0,0 1 0 0 0,0-1 0 0 0,1 0 0 0 0,-1 1 0 0 0,0-1 0 0 0,1 0 0 0 0,-1 1 0 0 0,0-1 0 0 0,1 0 1 0 0,-1 1-1 0 0,1-1 0 0 0,-1 0 0 0 0,0 0 0 0 0,1 1 0 0 0,-1-1 0 0 0,1 0 0 0 0,-1 0 0 0 0,1 0 0 0 0,-1 0 0 0 0,1 1-22 0 0,4-1 81 0 0,0 0-37 0 0,11 9-4 0 0,-13-8-40 0 0,1 1 0 0 0,0 0 0 0 0,0-1 0 0 0,0 1 0 0 0,0-1 0 0 0,1-1 0 0 0,-1 1 0 0 0,0 0 0 0 0,3-1 0 0 0,7 2 0 0 0,-4-1-1 0 0,-1 0 0 0 0,1-1 0 0 0,-1 0-1 0 0,1 0 1 0 0,8-2 1 0 0,-14 1 6 0 0,1 1-1 0 0,-1-1 1 0 0,0-1-1 0 0,0 1 1 0 0,0 0 0 0 0,0-1-1 0 0,0 0 1 0 0,0 0-1 0 0,0 0 1 0 0,-1 0 0 0 0,1-1-1 0 0,-1 1 1 0 0,0-1-1 0 0,1 0-5 0 0,27-27 1136 0 0,-23 24-1035 0 0,0-1 1 0 0,0 0-1 0 0,-1-1 1 0 0,1-1-102 0 0,1-3-407 0 0,0 1 243 0 0,-1 0-1 0 0,0 0 1 0 0,0-1-1 0 0,-1 0 1 0 0,-1-1 0 0 0,0 1-1 0 0,4-13 165 0 0,3-17 0 0 0,-7 22 0 0 0,0 0 0 0 0,1-9 0 0 0,-1-4 0 0 0,-2 17 0 0 0,-1 0 0 0 0,0-1 0 0 0,-2 1 0 0 0,0-1 0 0 0,0 1 0 0 0,-2-10 0 0 0,-1 10 0 0 0,-5-22 0 0 0,6 33 0 0 0,1 10 0 0 0,0 0 0 0 0,-1 0 0 0 0,0 1 0 0 0,0-1 0 0 0,0 0 0 0 0,0 0 0 0 0,-1 2 0 0 0,-6 25 0 0 0,4-5 0 0 0,1 0 0 0 0,1 0 0 0 0,1 1 0 0 0,2 1 0 0 0,0 17 0 0 0,-1-24 0 0 0,1 0 0 0 0,3 10 0 0 0,-3-22 0 0 0,1 0 0 0 0,1 0 0 0 0,-1 0 0 0 0,2 0 0 0 0,-1 0 0 0 0,1 0 0 0 0,1-1 0 0 0,2 5 0 0 0,-3-6 0 0 0,1 0 0 0 0,0-1 0 0 0,1 1 0 0 0,-1-1 0 0 0,1 0 0 0 0,1 0 0 0 0,5 4 0 0 0,-4-4 122 0 0,-6-5-326 0 0,0 0-1 0 0,0 0 1 0 0,1 0 0 0 0,-1 0 0 0 0,0 0 0 0 0,1-1 0 0 0,-1 1 0 0 0,1-1 0 0 0,0 0 0 0 0,-1 0 0 0 0,1 0 0 0 0,0 0 0 0 0,0 0-1 0 0,1 0 205 0 0,25 0-1521 0 0,-2-1-13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52:12.578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  <inkml:brush xml:id="br2">
      <inkml:brushProperty name="width" value="0.05" units="cm"/>
      <inkml:brushProperty name="height" value="0.05" units="cm"/>
      <inkml:brushProperty name="color" value="#0000FF"/>
    </inkml:brush>
  </inkml:definitions>
  <inkml:trace contextRef="#ctx0" brushRef="#br0">20452 14532 9648 0 0,'103'8'2057'0'0,"-93"-8"-1164"0"0,-1 2 1 0 0,1-1-1 0 0,0 1 1 0 0,0 1-1 0 0,7 2-893 0 0,-5-1 1269 0 0,1-1 0 0 0,11 2-1269 0 0,39-2 223 0 0,-51 0-405 0 0</inkml:trace>
  <inkml:trace contextRef="#ctx0" brushRef="#br1" timeOffset="-456645.314">1546 255 6912 0 0,'0'-7'141'0'0,"1"-3"8"0"0,0 0 0 0 0,0 0-1 0 0,1 0 1 0 0,1-4-149 0 0,7-36 3905 0 0,-6 41-2696 0 0,-1 0 0 0 0,2-1 0 0 0,-1 1 0 0 0,1 1 0 0 0,1-1 0 0 0,2-3-1209 0 0,-8 12 43 0 0,0 0 0 0 0,0 0 0 0 0,0 0 0 0 0,0-1 0 0 0,0 1 0 0 0,0 0 0 0 0,1 0 0 0 0,-1 0 0 0 0,0-1 0 0 0,0 1 0 0 0,0 0 0 0 0,0 0 0 0 0,0 0 0 0 0,1 0 0 0 0,-1 0 0 0 0,0 0 0 0 0,0-1 0 0 0,0 1 0 0 0,1 0 0 0 0,-1 0 0 0 0,0 0 0 0 0,0 0 0 0 0,0 0 0 0 0,1 0 0 0 0,-1 0-1 0 0,0 0 1 0 0,0 0 0 0 0,0 0 0 0 0,1 0 0 0 0,-1 0 0 0 0,0 0 0 0 0,0 0 0 0 0,1 0 0 0 0,-1 0 0 0 0,0 0 0 0 0,0 0 0 0 0,0 0 0 0 0,1 0 0 0 0,-1 0 0 0 0,0 1 0 0 0,0-1 0 0 0,0 0 0 0 0,0 0 0 0 0,1 0 0 0 0,-1 0 0 0 0,0 0 0 0 0,0 1 0 0 0,0-1 0 0 0,0 0 0 0 0,1 0 0 0 0,-1 0 0 0 0,0 0-1 0 0,0 1 1 0 0,0-1 0 0 0,0 0 0 0 0,0 0 0 0 0,0 0 0 0 0,0 1 0 0 0,0-1 0 0 0,0 0 0 0 0,0 0 0 0 0,0 1-43 0 0,6 16 2033 0 0,-5-11-2458 0 0,0-4 461 0 0,2 4 9 0 0,-1 0 1 0 0,0 0 0 0 0,0 0-1 0 0,0 0 1 0 0,-1 0-1 0 0,0 0 1 0 0,0 1-1 0 0,-1 0-45 0 0,5 42-165 0 0,-1 16 134 0 0,-3-15 167 0 0,-1 6 420 0 0,-4 37-556 0 0,-43 260 342 0 0,45-339-316 0 0,1-1 1 0 0,1 1-1 0 0,0 1-26 0 0,0 5 1 0 0,0-19-304 0 0,0-1-97 0 0,3-4-607 0 0,9-14-1894 0 0,-5 7 1242 0 0</inkml:trace>
  <inkml:trace contextRef="#ctx0" brushRef="#br1" timeOffset="-456363.352">1957 119 11056 0 0,'0'0'852'0'0,"0"0"-372"0"0,3 9 3157 0 0,1 4-2949 0 0,-1 0 1 0 0,0 0 0 0 0,-1 0-1 0 0,-1 1 1 0 0,0-1 0 0 0,0 0-1 0 0,-2 5-688 0 0,2 24 869 0 0,0-23-416 0 0,-2 0-1 0 0,-2 16-452 0 0,1-5 372 0 0,-6 32 65 0 0,-2-1 0 0 0,-10 31-437 0 0,-6 31 790 0 0,20-97-785 0 0,-8 24-5 0 0,7-26 55 0 0,5-19-106 0 0,-1 1 1 0 0,1-1-1 0 0,-1 1 0 0 0,0-1 0 0 0,-1 1 51 0 0,-7 13-1007 0 0,11-19 839 0 0,-2 3-36 0 0,1-2-5695 0 0,1-1 3852 0 0</inkml:trace>
  <inkml:trace contextRef="#ctx0" brushRef="#br1" timeOffset="-456140.854">1642 583 12608 0 0,'0'0'289'0'0,"0"17"2480"0"0,3-10-2509 0 0,-3-5-167 0 0,1 0 1 0 0,-1 0-1 0 0,1 0 0 0 0,0 0 1 0 0,0 0-1 0 0,0 0 0 0 0,0 0 0 0 0,0-1 1 0 0,0 1-1 0 0,1 0 0 0 0,-1-1 0 0 0,0 1 1 0 0,1-1-1 0 0,-1 1 0 0 0,1-1 1 0 0,0 1-1 0 0,-1-1 0 0 0,1 0 0 0 0,0 0 1 0 0,0 0-1 0 0,0 0 0 0 0,0 0 0 0 0,0-1-93 0 0,3 2 123 0 0,1 0 0 0 0,0-1 0 0 0,0 0 0 0 0,0 0 0 0 0,0 0 0 0 0,0-1 0 0 0,0 1 0 0 0,0-2 0 0 0,0 1 0 0 0,0-1-1 0 0,0 0-122 0 0,7-2-196 0 0,1 0 0 0 0,0 1-1 0 0,0 0 1 0 0,13 1 196 0 0,21-4-299 0 0,-20 1 303 0 0,-6 1-230 0 0,-19 2 84 0 0,0 0 0 0 0,0 0 1 0 0,-1 1-1 0 0,1-1 1 0 0,0 1-1 0 0,0-1 1 0 0,0 1-1 0 0,0 0 1 0 0,0 1-1 0 0,0-1 1 0 0,-1 0-1 0 0,1 1 1 0 0,0-1-1 0 0,0 1 1 0 0,0 0-1 0 0,-1 0 1 0 0,1 0-1 0 0,0 0 1 0 0,0 1 141 0 0,4 3-616 0 0,-3-1-121 0 0,0-1 0 0 0,1 0 0 0 0,-1 0-1 0 0,1-1 1 0 0,4 2 737 0 0,0 0-1534 0 0</inkml:trace>
  <inkml:trace contextRef="#ctx0" brushRef="#br1" timeOffset="-455653.097">2100 699 10136 0 0,'-1'16'1008'0'0,"0"-15"-898"0"0,1-1 0 0 0,0 1 1 0 0,0-1-1 0 0,-1 0 0 0 0,1 1 1 0 0,0-1-1 0 0,0 1 0 0 0,0 0 1 0 0,0-1-1 0 0,0 1 0 0 0,0-1 1 0 0,0 1-1 0 0,0-1 0 0 0,0 1 1 0 0,0-1-1 0 0,0 1 0 0 0,0-1 1 0 0,0 1-1 0 0,0-1 0 0 0,0 1 1 0 0,0-1-1 0 0,1 1 0 0 0,-1-1 1 0 0,0 1-1 0 0,0-1 0 0 0,1 1 1 0 0,-1-1-1 0 0,0 0 0 0 0,1 1 1 0 0,-1-1-1 0 0,0 1 0 0 0,1-1 1 0 0,-1 0-1 0 0,1 1 0 0 0,-1-1 1 0 0,0 0-1 0 0,1 0 0 0 0,-1 1 1 0 0,1-1-1 0 0,-1 0 0 0 0,1 0 1 0 0,-1 0-1 0 0,1 1 0 0 0,-1-1 1 0 0,1 0-1 0 0,-1 0 0 0 0,1 0 1 0 0,-1 0-1 0 0,1 0 0 0 0,-1 0 1 0 0,1 0-1 0 0,0 0-110 0 0,3 1 217 0 0,-3-1-105 0 0,0-1 0 0 0,0 1 0 0 0,0 0 0 0 0,0 0 0 0 0,0 0 0 0 0,0-1 0 0 0,-1 1 0 0 0,1 0 0 0 0,0-1 0 0 0,0 1 0 0 0,0 0 0 0 0,-1-1-1 0 0,1 1 1 0 0,0-1 0 0 0,-1 1 0 0 0,2-2-112 0 0,0 1 253 0 0,9-6 276 0 0,-1 1-570 0 0,0-1 0 0 0,0 0 1 0 0,1-2 40 0 0,-2 2 337 0 0,1 0 0 0 0,0 0 1 0 0,0 1-1 0 0,10-4-337 0 0,-9 5 198 0 0,0-1 0 0 0,-1 0 0 0 0,0-1 0 0 0,9-7-198 0 0,-7 3 225 0 0,0 1 206 0 0,0-1 0 0 0,-1-1-1 0 0,4-5-430 0 0,-15 16 37 0 0,3-2 9 0 0,0-1 0 0 0,0 0 0 0 0,-1 1 0 0 0,0-1-1 0 0,1-3-45 0 0,-2 7 0 0 0,-1-1 0 0 0,0 1 0 0 0,0-1 0 0 0,1 0 0 0 0,-1 0 0 0 0,0 1 0 0 0,0-1 1 0 0,0 0-1 0 0,0 1 0 0 0,0-1 0 0 0,0 0 0 0 0,0 0 0 0 0,0 1 0 0 0,0-1 0 0 0,0 0 0 0 0,0 0 0 0 0,0 1 0 0 0,0-1 0 0 0,-1 0 0 0 0,1 1 0 0 0,0-1 0 0 0,0 0 0 0 0,-1 1 0 0 0,1-1 0 0 0,-1 0 0 0 0,1 1 0 0 0,0-1 0 0 0,-1 1 0 0 0,1-1 0 0 0,-1 1 0 0 0,0-1 0 0 0,1 1 0 0 0,-1-1 0 0 0,1 1 0 0 0,-1-1 0 0 0,0 1 0 0 0,0 0 0 0 0,-2-2 1 0 0,-1 1-1 0 0,1 0 1 0 0,-1 1 0 0 0,0-1 0 0 0,1 0 0 0 0,-1 1-1 0 0,0 0 1 0 0,1 0 0 0 0,-1 0 0 0 0,0 1-1 0 0,1-1 1 0 0,-1 1 0 0 0,0-1 0 0 0,1 1-1 0 0,-1 1 1 0 0,1-1 0 0 0,-1 0 0 0 0,1 1-1 0 0,-1 0 0 0 0,-8 4 0 0 0,0 0 0 0 0,0 2 0 0 0,1-1-1 0 0,-7 7 1 0 0,13-10 48 0 0,0 0 0 0 0,0 1 0 0 0,1 0 0 0 0,-1 0 0 0 0,1 0-1 0 0,0 0 1 0 0,1 1 0 0 0,-1 0 0 0 0,1-1 0 0 0,0 1 0 0 0,0 0-1 0 0,1 1 1 0 0,0-1 0 0 0,0 0 0 0 0,1 1 0 0 0,-1-1 0 0 0,1 1 0 0 0,0 3-48 0 0,0 2 26 0 0,0-7-26 0 0,0 1 1 0 0,0-1 0 0 0,0 0 0 0 0,1 0 0 0 0,0 0 0 0 0,0 0 0 0 0,1 1 0 0 0,-1-1-1 0 0,1 0 1 0 0,0 0 0 0 0,1 0 0 0 0,-1 0 0 0 0,2 1-1 0 0,-2-2-78 0 0,1 0 0 0 0,0 0 0 0 0,0-1 0 0 0,1 1 0 0 0,-1-1 0 0 0,1 0 0 0 0,-1 1-1 0 0,1-1 79 0 0,-1-2 32 0 0,0 0 1 0 0,0 0-1 0 0,0 1 0 0 0,0-1 0 0 0,0 0 0 0 0,1-1 0 0 0,-1 1 0 0 0,0 0 0 0 0,0-1 0 0 0,1 1 0 0 0,-1-1 0 0 0,0 0 0 0 0,0 0 0 0 0,1 0 0 0 0,1 0-32 0 0,9 1-80 0 0,-1-1-1 0 0,0-1 1 0 0,1 0 0 0 0,-1-1-1 0 0,0 0 1 0 0,0-1 0 0 0,0 0-1 0 0,5-2 81 0 0,-7 1-49 0 0,-1 1-253 0 0,0-1 1 0 0,0 1-1 0 0,-1-1 1 0 0,1-1-1 0 0,-1 1 1 0 0,0-1-1 0 0,-1-1 1 0 0,1 0-1 0 0,-1 0 1 0 0,0 0-1 0 0,0-1 1 0 0,-1 0-1 0 0,0 0 302 0 0,21-31-1889 0 0,-4 1-20 0 0</inkml:trace>
  <inkml:trace contextRef="#ctx0" brushRef="#br1" timeOffset="-455277.35">2777 303 6912 0 0,'0'0'314'0'0,"2"-1"-6"0"0,6-1 670 0 0,-5 3 703 0 0,-2 1 3842 0 0,0 1-5294 0 0,0 1 0 0 0,0-1 0 0 0,0 1 0 0 0,-1 0 0 0 0,1 0 1 0 0,-1-1-1 0 0,0 1 0 0 0,0 0 0 0 0,-1 0 0 0 0,1-1 0 0 0,-1 1 1 0 0,1 0-1 0 0,-1-1 0 0 0,-1 1-229 0 0,-2 22 931 0 0,-2 8 81 0 0,4-26-694 0 0,0 0 0 0 0,1 1 0 0 0,0-1 0 0 0,0 0 0 0 0,1 0 0 0 0,0 2-318 0 0,0-3 110 0 0,0 1-1 0 0,-1-1 0 0 0,1 0 0 0 0,-2 0 0 0 0,1 1 0 0 0,-1-1 1 0 0,-1 1-110 0 0,0 2-7 0 0,1 0 0 0 0,0 0 0 0 0,0 3 7 0 0,-2 20 142 0 0,-1 0-1 0 0,-1 0 0 0 0,-7 18-141 0 0,11-43 108 0 0,-1-1 0 0 0,0 1 0 0 0,0-1 0 0 0,-1 0 0 0 0,-1 2-108 0 0,-12 11-1842 0 0,16-18 945 0 0,-1-1 0 0 0,0 0 0 0 0,0 1-1 0 0,0-1 1 0 0,0 0 0 0 0,0 0 0 0 0,0 0-1 0 0,0 0 1 0 0,-2 0 897 0 0,-4 0-6294 0 0</inkml:trace>
  <inkml:trace contextRef="#ctx0" brushRef="#br1" timeOffset="-454623.195">2612 561 6912 0 0,'0'0'528'0'0,"1"1"-150"0"0,1 1-20 0 0,-1-1 0 0 0,1 1 0 0 0,-1-1 0 0 0,1 0 0 0 0,-1 0 0 0 0,1 0 0 0 0,0 0 0 0 0,0 0 0 0 0,0 0 0 0 0,-1 0 0 0 0,1 0 0 0 0,1 0-358 0 0,28 7 3441 0 0,-16-5-2998 0 0,0 1 917 0 0,0-2 1 0 0,11 1-1361 0 0,11 1 479 0 0,-32-3-391 0 0,-1-1-1 0 0,0 0 1 0 0,0 0 0 0 0,0-1 0 0 0,1 1-1 0 0,-1-1 1 0 0,2-1-88 0 0,17-1 541 0 0,-7 2-44 0 0,1 0 1 0 0,-1-1-1 0 0,0 0 1 0 0,0-2-1 0 0,0 0 1 0 0,5-2-498 0 0,-13 3-47 0 0,8-3 17 0 0,0 0-1 0 0,0-1 0 0 0,5-4 31 0 0,-16 8 29 0 0,0-1-1 0 0,0 0 0 0 0,-1 1 1 0 0,1-2-1 0 0,-1 1 0 0 0,1 0 1 0 0,-1-1-1 0 0,-1 0 1 0 0,1 0-1 0 0,-1 0 0 0 0,1-2-28 0 0,1-1-3 0 0,-4 7-9 0 0,1-1 0 0 0,-1 1 1 0 0,0-1-1 0 0,0 0 0 0 0,0 0 0 0 0,0 0 0 0 0,-1 1 0 0 0,1-1 0 0 0,0 0 0 0 0,-1 0 1 0 0,1 0-1 0 0,-1 0 0 0 0,0 0 0 0 0,0 0 0 0 0,0 0 0 0 0,0 0 0 0 0,0 0 1 0 0,0 0-1 0 0,0 0 0 0 0,-1 0 0 0 0,1 0 0 0 0,-1 0 0 0 0,1-1 12 0 0,-2 2-4 0 0,1 0 0 0 0,0 0 0 0 0,0 1-1 0 0,-1-1 1 0 0,1 1 0 0 0,-1-1 0 0 0,1 1-1 0 0,0-1 1 0 0,-1 1 0 0 0,1 0 0 0 0,-1-1-1 0 0,1 1 1 0 0,-1 0 0 0 0,1 0 0 0 0,-1 0 0 0 0,1 0-1 0 0,-1 1 5 0 0,-4 0-8 0 0,1 1-1 0 0,-1 0 1 0 0,0 1-1 0 0,1 0 1 0 0,-1-1-1 0 0,1 2 1 0 0,0-1-1 0 0,0 1 1 0 0,0-1-1 0 0,0 1 0 0 0,1 1 1 0 0,-1-1-1 0 0,1 1 1 0 0,0-1-1 0 0,1 1 1 0 0,-1 0-1 0 0,1 1 1 0 0,0-1-1 0 0,-1 2 9 0 0,1 1-20 0 0,-1 0 0 0 0,1 0 0 0 0,0 1 0 0 0,1-1 0 0 0,0 1 0 0 0,0 0 0 0 0,1-1 0 0 0,0 1 0 0 0,1 0 0 0 0,0 0 0 0 0,0 0 0 0 0,1 0 0 0 0,0 0 20 0 0,0 1-15 0 0,1-1 0 0 0,0 0 0 0 0,1 0 0 0 0,0 0 0 0 0,1 2 15 0 0,-2-8-4 0 0,-1 0 1 0 0,1 1-1 0 0,0-1 0 0 0,0 0 1 0 0,1 0-1 0 0,-1 0 1 0 0,0 0-1 0 0,1-1 0 0 0,0 1 1 0 0,0-1-1 0 0,0 1 1 0 0,0-1-1 0 0,0 0 0 0 0,0 0 4 0 0,0-1 33 0 0,-1 0-1 0 0,1 0 0 0 0,0-1 0 0 0,-1 1 0 0 0,1-1 1 0 0,-1 1-1 0 0,1-1 0 0 0,0 0 0 0 0,0 0 0 0 0,-1 0 1 0 0,1-1-1 0 0,-1 1 0 0 0,1-1 0 0 0,0 1 0 0 0,-1-1 1 0 0,1 0-1 0 0,-1 0 0 0 0,1 0 0 0 0,-1 0 1 0 0,1 0-1 0 0,-1-1 0 0 0,0 1 0 0 0,0-1 0 0 0,0 1 1 0 0,1-1-33 0 0,1-2-43 0 0,0-1 0 0 0,1 1 0 0 0,-2-1 0 0 0,1 0 0 0 0,-1 0 0 0 0,1 0 0 0 0,-1 0 0 0 0,-1 0 0 0 0,3-6 43 0 0,-1 3 22 0 0,0 0 0 0 0,0 1 0 0 0,0 0 0 0 0,5-5-22 0 0,-6 8 30 0 0,0 1 0 0 0,0-1 1 0 0,0 1-1 0 0,1 0 0 0 0,-1 0 0 0 0,1 1 1 0 0,0-1-1 0 0,0 1 0 0 0,-1 0 1 0 0,2 0-1 0 0,-1 0 0 0 0,0 0 0 0 0,3 0-30 0 0,-1 3 12 0 0,7 7-98 0 0,-11-8 66 0 0,0 1 1 0 0,-1 0-1 0 0,1-1 0 0 0,-1 1 1 0 0,1 0-1 0 0,-1 0 1 0 0,1 0-1 0 0,-1 1 0 0 0,1-1 1 0 0,-1 0-1 0 0,0 0 1 0 0,0 1-1 0 0,0-1 0 0 0,0 1 1 0 0,0-1-1 0 0,0 1 20 0 0,26 42-152 0 0,-21-30 177 0 0,-3-8 48 0 0,0 1 0 0 0,0-1 0 0 0,0 1 0 0 0,-1 0 0 0 0,0 0 0 0 0,-1 0 0 0 0,1 1-73 0 0,4 11 0 0 0,0-4 0 0 0,-5-15 0 0 0,-1 1 0 0 0,0 0 0 0 0,1-1 0 0 0,-1 1 0 0 0,1 0 0 0 0,-1-1 0 0 0,1 1 0 0 0,-1 0 0 0 0,1-1 0 0 0,0 1 0 0 0,-1-1 0 0 0,1 1 0 0 0,-1-1 0 0 0,1 1 0 0 0,0-1 0 0 0,0 1 0 0 0,4 2 0 0 0,-5-3 2 0 0,0 0-1 0 0,0 0 1 0 0,0 0-1 0 0,0 0 1 0 0,0 0-1 0 0,0 1 1 0 0,1-1-1 0 0,-1 0 1 0 0,0 0-1 0 0,0 0 1 0 0,0 0-1 0 0,0 0 1 0 0,0 0-1 0 0,0 0 1 0 0,1 0-1 0 0,-1 0 1 0 0,0 0-1 0 0,0 0 1 0 0,0 0-1 0 0,0 0 0 0 0,0 0 1 0 0,1 0-1 0 0,-1 0 1 0 0,0 0-1 0 0,0 0 1 0 0,0 0-1 0 0,0 0 1 0 0,0 0-1 0 0,1 0 1 0 0,-1 0-1 0 0,0 0 1 0 0,0 0-1 0 0,0 0 1 0 0,0 0-1 0 0,0 0-1 0 0,3-2 97 0 0,-1 0-1 0 0,1 0 0 0 0,-1 0 0 0 0,0-1 1 0 0,0 1-1 0 0,0 0 0 0 0,0-1 1 0 0,0 1-1 0 0,-1-1 0 0 0,1 0 1 0 0,-1 1-1 0 0,1-3-96 0 0,11-37 368 0 0,-6 20-342 0 0,1-1-143 0 0,1 0 1 0 0,1 1 0 0 0,2 0 0 0 0,0 1 0 0 0,1 0 0 0 0,0 1-1 0 0,2 1 1 0 0,12-13 116 0 0,-21 26-114 0 0,0 1 0 0 0,0 0-1 0 0,1 0 1 0 0,0 0 0 0 0,0 1-1 0 0,0 0 1 0 0,0 0 0 0 0,0 1 0 0 0,1 0-1 0 0,0 0 1 0 0,0 1 114 0 0,-6 2-349 0 0,1 0-1 0 0,-1-1 1 0 0,0 1-1 0 0,1 1 1 0 0,-1-1 0 0 0,0 0-1 0 0,1 1 1 0 0,-1-1 0 0 0,2 1 349 0 0,5 1-4318 0 0,0-1-2346 0 0</inkml:trace>
  <inkml:trace contextRef="#ctx0" brushRef="#br1" timeOffset="-454164.904">3795 439 3224 0 0,'-31'13'346'0'0,"7"0"12203"0"0,-22 17-12549 0 0,44-29 154 0 0,-6 6 144 0 0,0 0 1 0 0,0 1 0 0 0,0 0-1 0 0,1 0 1 0 0,0 0-1 0 0,1 1 1 0 0,0 0-1 0 0,0 1 1 0 0,1-1 0 0 0,1 1-1 0 0,-1 0 1 0 0,1 0-1 0 0,1 0 1 0 0,0 1 0 0 0,0-1-1 0 0,1 1 1 0 0,1 1-299 0 0,0-7-6 0 0,1 0 1 0 0,-1 0 0 0 0,1 0-1 0 0,1 0 1 0 0,-1 0 0 0 0,1 1-1 0 0,0-1 1 0 0,0 0 0 0 0,0-1-1 0 0,1 1 1 0 0,0 0 0 0 0,1 3 5 0 0,-1-6 6 0 0,-1 0 0 0 0,0 0 0 0 0,1 0 0 0 0,-1 0 0 0 0,1 0 0 0 0,0 0 0 0 0,0 0 0 0 0,0-1 0 0 0,-1 1 0 0 0,1-1 0 0 0,1 0 0 0 0,-1 1 0 0 0,0-1 0 0 0,0 0 0 0 0,0 0 0 0 0,1 0 0 0 0,-1-1 0 0 0,0 1 0 0 0,1-1 0 0 0,-1 1 0 0 0,1-1 0 0 0,-1 0 0 0 0,1 1 0 0 0,-1-1 0 0 0,1-1 0 0 0,-1 1 0 0 0,2 0-6 0 0,6-1 122 0 0,1-1 0 0 0,0 0 0 0 0,-1 0 0 0 0,0-1 0 0 0,1 0 0 0 0,-1-1 0 0 0,0-1-1 0 0,-1 1 1 0 0,1-1 0 0 0,-1-1 0 0 0,0 0 0 0 0,0 0 0 0 0,-1 0 0 0 0,0-1 0 0 0,0-1-1 0 0,0 1 1 0 0,1-4-122 0 0,-1 1 0 0 0,-5 8 0 0 0,-1-1 0 0 0,0 1 0 0 0,1-1 0 0 0,-1 0 0 0 0,-1 0 0 0 0,1 0 0 0 0,0 0 0 0 0,-1 0 0 0 0,1 0 0 0 0,-1 0 0 0 0,0 0 0 0 0,0-1 0 0 0,0 1 0 0 0,0-1 0 0 0,4-22 0 0 0,-4 23 0 0 0,1-1 0 0 0,-2 0 0 0 0,1 1 0 0 0,0-1 0 0 0,-1 0 0 0 0,1 1 0 0 0,-1-1 0 0 0,0 0 0 0 0,-1 0 0 0 0,1 2 0 0 0,0 0 0 0 0,0-1 0 0 0,0 1 0 0 0,0 0 0 0 0,-1 0 0 0 0,1 0 0 0 0,-1-1 0 0 0,0 1 0 0 0,1 0 0 0 0,-1 0 0 0 0,0 0 0 0 0,0 0 0 0 0,0 0 0 0 0,-1 0 0 0 0,1 1 0 0 0,0-1 0 0 0,-1 0 0 0 0,1 1 0 0 0,-1-1 0 0 0,0 1 0 0 0,1-1 0 0 0,-1 1 0 0 0,0-1 0 0 0,-8-3-2 0 0,8 4-3 0 0,0 0 0 0 0,1 1 0 0 0,-1-1 0 0 0,0 0 0 0 0,0 0 0 0 0,0 1 0 0 0,0-1 0 0 0,0 1 0 0 0,0 0 0 0 0,0-1 0 0 0,0 1 0 0 0,0 0 5 0 0,1 0-235 0 0,0 0 0 0 0,0 1 0 0 0,0-1 0 0 0,1 0 0 0 0,-1 0 0 0 0,0 1 0 0 0,0-1 0 0 0,0 0 0 0 0,1 1 0 0 0,-1-1 0 0 0,0 1 0 0 0,0-1 0 0 0,1 1 0 0 0,-1-1 0 0 0,0 1 0 0 0,1 0 0 0 0,-1-1 0 0 0,0 1 235 0 0,-5 5-3323 0 0,-8 6 1275 0 0</inkml:trace>
  <inkml:trace contextRef="#ctx0" brushRef="#br1" timeOffset="-453260.918">4260 486 7368 0 0,'1'0'123'0'0,"-1"0"-52"0"0,1 0 0 0 0,-1 0 0 0 0,1 0-1 0 0,0 0 1 0 0,-1 0 0 0 0,1 0-1 0 0,0 0 1 0 0,-1 0 0 0 0,1 0-1 0 0,0 0 1 0 0,-1 0 0 0 0,1-1 0 0 0,-1 1-1 0 0,1 0 1 0 0,-1 0 0 0 0,1-1-1 0 0,0 1 1 0 0,-1 0 0 0 0,1-1 0 0 0,-1 1-1 0 0,1-1 1 0 0,-1 1 0 0 0,1 0-1 0 0,-1-1 1 0 0,0 1 0 0 0,1-1 0 0 0,-1 1-1 0 0,0-1 1 0 0,1 0 0 0 0,-1 1-1 0 0,0-1 1 0 0,1 1 0 0 0,-1-1-1 0 0,0 1 1 0 0,0-1 0 0 0,0 0 0 0 0,0 1-1 0 0,0-1 1 0 0,0 0-71 0 0,-2 0 3134 0 0,-8-1-1436 0 0,6 2-1202 0 0,-1 0 0 0 0,1 0 0 0 0,-1 0 0 0 0,1 0 0 0 0,-1 1 0 0 0,1 0 0 0 0,-1 0 0 0 0,1 0 1 0 0,-3 1-497 0 0,-40 17 451 0 0,28-10 415 0 0,7-2-779 0 0,1 0 0 0 0,0 0 0 0 0,0 1 0 0 0,0 1 0 0 0,1-1-1 0 0,0 2 1 0 0,-7 9-87 0 0,9-11 80 0 0,0 1 0 0 0,1 0 0 0 0,1 1 0 0 0,0-1 0 0 0,0 1 0 0 0,0 1 0 0 0,1-1 0 0 0,1 1 0 0 0,0-1 0 0 0,0 1 0 0 0,1 1 0 0 0,1-1 0 0 0,0 0 0 0 0,0 1 0 0 0,1-1 0 0 0,1 3-80 0 0,0-13-7 0 0,0 0-1 0 0,0 0 0 0 0,0 0 0 0 0,0 0 1 0 0,1 0-1 0 0,-1 0 0 0 0,1 0 1 0 0,-1 0-1 0 0,0 0 0 0 0,1 0 0 0 0,0 0 1 0 0,-1 0-1 0 0,1 0 0 0 0,-1-1 1 0 0,1 1-1 0 0,0 0 0 0 0,0 0 0 0 0,-1-1 1 0 0,1 1-1 0 0,0 0 0 0 0,0-1 1 0 0,0 1-1 0 0,0-1 0 0 0,0 1 0 0 0,0-1 1 0 0,0 1-1 0 0,0-1 0 0 0,0 0 1 0 0,0 0-1 0 0,0 1 0 0 0,0-1 1 0 0,0 0-1 0 0,0 0 8 0 0,4 1 101 0 0,0-1 1 0 0,-1 0-1 0 0,1 0 1 0 0,0 0-1 0 0,-1 0 1 0 0,1-1-1 0 0,1 0-101 0 0,3-2 2 0 0,-1 0 0 0 0,1-1 0 0 0,-1 0 0 0 0,0 0 0 0 0,0-1 0 0 0,6-5-2 0 0,-1 2-42 0 0,-6 3 77 0 0,0 0 0 0 0,-1 0 0 0 0,0-1 1 0 0,1 0-1 0 0,-2 0 0 0 0,4-5-35 0 0,29-44 108 0 0,0 1-117 0 0,-21 31 9 0 0,0-2 0 0 0,-2 0 0 0 0,0-1 0 0 0,-2 0 0 0 0,-1-1 0 0 0,1-6 0 0 0,-4 5 126 0 0,6-25-126 0 0,-15 52 0 0 0,1 0 1 0 0,-1 0 0 0 0,0 0-1 0 0,0 0 1 0 0,0 0-1 0 0,0 0 1 0 0,-1 0 0 0 0,1-1-1 0 0,0 1 1 0 0,0 0 0 0 0,0 0-1 0 0,-1 0 1 0 0,1 0-1 0 0,-1 0 1 0 0,1 0 0 0 0,-1-1-1 0 0,-3-11 11 0 0,5 8 48 0 0,-1 4 33 0 0,-8 11 185 0 0,-15 76-537 0 0,20-71 331 0 0,0 0 1 0 0,2 0-1 0 0,-1 1 0 0 0,2 4-71 0 0,0-14 5 0 0,-1 0 0 0 0,0-1 0 0 0,0 1-1 0 0,0 0 1 0 0,-1 0 0 0 0,0-1 0 0 0,-1 3-5 0 0,0 1 26 0 0,2-6-22 0 0,1 0-1 0 0,-1 0 1 0 0,1 0-1 0 0,0 0 0 0 0,0 0 1 0 0,0 0-1 0 0,0 0 1 0 0,0 0-1 0 0,1 0 1 0 0,-1 0-1 0 0,1 1-3 0 0,11 33-118 0 0,-9-27-8 0 0,0-3 62 0 0,0 0 1 0 0,1 0-1 0 0,-1 0 1 0 0,1 0-1 0 0,1-1 1 0 0,0 1 63 0 0,-2-3 42 0 0,0-1 1 0 0,0 1-1 0 0,0-1 1 0 0,1 1-1 0 0,-1-1 1 0 0,1 0-1 0 0,0 0 1 0 0,0-1-1 0 0,0 1 1 0 0,2 0-43 0 0,6 2 451 0 0,-10-3-340 0 0,1-1 1 0 0,1 0-1 0 0,-1 1 1 0 0,0-1-1 0 0,0 0 1 0 0,0-1 0 0 0,1 1-1 0 0,-1-1 1 0 0,0 1-1 0 0,0-1-111 0 0,1 0 1 0 0,0 0 0 0 0,0 0 0 0 0,0-1 0 0 0,-1 1-1 0 0,1-1 1 0 0,0 0 0 0 0,0 0 0 0 0,-1 0 0 0 0,1-1 0 0 0,-1 1-1 0 0,1-1 1 0 0,-1 0 0 0 0,0 0 0 0 0,0 0 0 0 0,0 0 0 0 0,0 0 0 0 0,0-1-1 0 0,0 1 1 0 0,0-1-1 0 0,10-12 0 0 0,-3 5 0 0 0,-1 0 0 0 0,0 0 0 0 0,-1-1 0 0 0,0 0 0 0 0,-1-1 0 0 0,5-10 0 0 0,-8 13 7 0 0,7-16-254 0 0,-1 1-1 0 0,2-9 248 0 0,-3 11 95 0 0,-9 22 26 0 0,0 0 9 0 0,0 0-41 0 0,0 0-189 0 0,-2 14-464 0 0,1-9 616 0 0,0 0 0 0 0,1 0 1 0 0,0 1-1 0 0,0-1 0 0 0,1 0 0 0 0,0 0 0 0 0,-1 0 1 0 0,2 1-1 0 0,-1-1 0 0 0,1 0 0 0 0,-1 0 1 0 0,1 0-53 0 0,9 23-465 0 0,-9-23 527 0 0,0 0 0 0 0,0 0 0 0 0,0 0 0 0 0,0 0 0 0 0,1 0 0 0 0,-1-1 0 0 0,1 1 1 0 0,3 2-63 0 0,-5-6 2 0 0,0 1 1 0 0,0-1 0 0 0,0 0 0 0 0,0 0 0 0 0,1 0 0 0 0,-1 0 0 0 0,0 0 0 0 0,1 0 0 0 0,-1 0 0 0 0,0 0-1 0 0,1 0 1 0 0,0 0-3 0 0,5 2 0 0 0,-5-2 0 0 0,-1 0 0 0 0,0 0 0 0 0,0 0 0 0 0,1 0 0 0 0,-1-1 0 0 0,1 1 0 0 0,-1-1 0 0 0,1 1 0 0 0,-1-1 0 0 0,1 1 0 0 0,-1-1 0 0 0,1 0 0 0 0,-1 0 0 0 0,1 0 0 0 0,0 0 0 0 0,-1 0 0 0 0,12 1 0 0 0,-7 0 7 0 0,0 1 0 0 0,0-1 0 0 0,-1 1-1 0 0,1 0 1 0 0,-1 0 0 0 0,1 1 0 0 0,-1 0 0 0 0,0 0-1 0 0,0 0 1 0 0,0 0 0 0 0,0 1-7 0 0,-2-1 5 0 0,0 0 0 0 0,0 0 0 0 0,-1 1-1 0 0,1-1 1 0 0,-1 1 0 0 0,0-1 0 0 0,0 1 0 0 0,0-1 0 0 0,-1 1 0 0 0,1 0 0 0 0,-1 0-1 0 0,1 4-4 0 0,1 7-4 0 0,0 0-1 0 0,-1 13 5 0 0,-1-18 4 0 0,0 0-1 0 0,-1-1-1 0 0,-1 1 1 0 0,0 0 0 0 0,0-1-1 0 0,-1 1 1 0 0,0-1 0 0 0,0 1-1 0 0,-5 8-2 0 0,0 1 52 0 0,-2 0 0 0 0,0 0-1 0 0,-9 12-51 0 0,12-23-26 0 0,-1 1-1 0 0,0-1 1 0 0,0-1 0 0 0,0 1-1 0 0,-1-1 1 0 0,-3 1 26 0 0,-20 21 262 0 0,26-24-276 0 0,1-1 1 0 0,-1 0-1 0 0,0 0 0 0 0,0-1 0 0 0,0 0 0 0 0,-5 2 14 0 0,8-3-17 0 0,-1-1-1 0 0,0 0 1 0 0,0 1-1 0 0,0-1 1 0 0,0-1-1 0 0,0 1 1 0 0,0 0-1 0 0,-1-1 1 0 0,1 0-1 0 0,0 1 1 0 0,0-1-1 0 0,0 0 1 0 0,0-1-1 0 0,-1 1 18 0 0,-4-2 79 0 0,-1 1 0 0 0,1 0-1 0 0,-7 0-78 0 0,13 1 37 0 0,1-1 0 0 0,-1 1 0 0 0,0 0 0 0 0,1-1 0 0 0,-1 1 0 0 0,1-1 0 0 0,-1 0 0 0 0,1 0 0 0 0,-1 1 0 0 0,1-1 0 0 0,0 0 0 0 0,-1 0 0 0 0,1 0 0 0 0,0-1 0 0 0,0 1 0 0 0,-1 0 0 0 0,1 0 0 0 0,0-1 0 0 0,0 1 0 0 0,1 0-1 0 0,-1-1 1 0 0,0 1 0 0 0,0-1 0 0 0,1 1 0 0 0,-1-1 0 0 0,1 0 0 0 0,-1 0-37 0 0,-1-5-15 0 0,0 1-1 0 0,1 0 1 0 0,0-1-1 0 0,0 1 1 0 0,0 0 0 0 0,1-4 15 0 0,0 4-92 0 0,1 0 0 0 0,0-1 0 0 0,0 1 0 0 0,0 0 0 0 0,1 0 0 0 0,0 0 0 0 0,0 0 0 0 0,2-3 92 0 0,4-9-1077 0 0,2 1-1 0 0,1-1 1078 0 0,-2 2-1304 0 0,3-2-229 0 0,6 0-17 0 0</inkml:trace>
  <inkml:trace contextRef="#ctx0" brushRef="#br1" timeOffset="-452399.784">5015 444 5984 0 0,'2'1'464'0'0,"-1"0"-380"0"0,13 0 224 0 0,-12-1 812 0 0,-1 1 382 0 0,5 7 200 0 0,-5-7-1475 0 0,0 0 0 0 0,0 1 0 0 0,0-1 0 0 0,0 0 0 0 0,0 1 1 0 0,0-1-1 0 0,0 1 0 0 0,0-1 0 0 0,-1 1 0 0 0,1 0 0 0 0,0-1 1 0 0,-1 1-1 0 0,0-1 0 0 0,1 1 0 0 0,-1 0 0 0 0,0 1-227 0 0,5 14 1133 0 0,-3-15-1020 0 0,-1 0 1 0 0,-1 0 0 0 0,1 1-1 0 0,0-1 1 0 0,-1 0-1 0 0,1 0 1 0 0,-1 1-1 0 0,1 1-113 0 0,-1 6 486 0 0,2-1-1 0 0,-1 1 0 0 0,1 0 0 0 0,1-1 1 0 0,1 5-486 0 0,-1-5 335 0 0,-1 1 1 0 0,1-1-1 0 0,-2 1 1 0 0,1-1-1 0 0,-1 6-335 0 0,-1-13 88 0 0,0 1 1 0 0,-1-1-1 0 0,1 1 0 0 0,-1-1 0 0 0,1 0 0 0 0,-1 1 0 0 0,-1 1-88 0 0,1-2 41 0 0,1-1 1 0 0,-1 0-1 0 0,1 1 0 0 0,-1-1 0 0 0,1 1 1 0 0,0-1-1 0 0,-1 1 0 0 0,1-1 0 0 0,0 1 0 0 0,0-1 1 0 0,0 1-1 0 0,0-1 0 0 0,0 1 0 0 0,1-1 0 0 0,-1 1 1 0 0,0-1-1 0 0,1 1 0 0 0,-1-1 0 0 0,1 1-41 0 0,-1-1 43 0 0,0 0 0 0 0,1 0 0 0 0,-1 1 0 0 0,0-1 0 0 0,0 0 0 0 0,0 1 0 0 0,0-1 0 0 0,0 0 0 0 0,0 1 0 0 0,0-1 0 0 0,-1 0-1 0 0,1 1-42 0 0,0-2 19 0 0,0 1 0 0 0,-1 0 0 0 0,1-1 0 0 0,0 1 0 0 0,0-1 0 0 0,0 1 0 0 0,0 0 0 0 0,0-1 0 0 0,-1 1 0 0 0,1 0 0 0 0,1-1 0 0 0,-1 1 0 0 0,0 0 0 0 0,0-1 0 0 0,0 1 0 0 0,0 0 0 0 0,0-1 0 0 0,1 1 0 0 0,-1-1 0 0 0,0 1 0 0 0,0 0 0 0 0,1-1 0 0 0,-1 1 0 0 0,0-1 0 0 0,1 1 0 0 0,-1-1 0 0 0,1 1 0 0 0,-1-1 0 0 0,1 1 0 0 0,-1-1 0 0 0,1 1 0 0 0,-1-1 0 0 0,1 0 0 0 0,-1 1 0 0 0,1-1-19 0 0,5 1 70 0 0,-5-1-45 0 0,-1 0 0 0 0,1-1 0 0 0,-1 1 1 0 0,0 0-1 0 0,1 0 0 0 0,-1 0 0 0 0,0 0 1 0 0,1 0-1 0 0,-1 0 0 0 0,0 0 0 0 0,0-1 1 0 0,1 1-1 0 0,-1 0 0 0 0,0 0 0 0 0,1 0 1 0 0,-1-1-1 0 0,0 1 0 0 0,0 0 0 0 0,1 0 1 0 0,-1-1-1 0 0,0 1 0 0 0,0 0 0 0 0,0 0 1 0 0,1-1-1 0 0,-1 1 0 0 0,0 0 0 0 0,0-1 1 0 0,0 1-1 0 0,0 0 0 0 0,0-1 0 0 0,0 1 1 0 0,0 0-1 0 0,0-1 0 0 0,0 1 0 0 0,0 0 1 0 0,0-1-26 0 0,-4-15 314 0 0,0 3-91 0 0,4 5-227 0 0,0 0-1 0 0,0 0 1 0 0,1 0-1 0 0,0 0 1 0 0,0 0 0 0 0,1 1-1 0 0,0-1 1 0 0,0 0-1 0 0,3-5 5 0 0,-5 11-18 0 0,1 1 1 0 0,-1 0-1 0 0,0-1 0 0 0,1 1 0 0 0,-1-1 0 0 0,0 1 0 0 0,0-1 0 0 0,0 1 1 0 0,-1-1-1 0 0,1 1 0 0 0,0-1 0 0 0,0 1 0 0 0,-1-1 0 0 0,1 1 1 0 0,-1-1-1 0 0,1 1 18 0 0,-1-1-13 0 0,0 1 0 0 0,1 0 1 0 0,0-1-1 0 0,-1 1 0 0 0,1-1 1 0 0,0 1-1 0 0,0 0 0 0 0,0-1 1 0 0,-1 1-1 0 0,2-1 0 0 0,-1 1 1 0 0,0-1-1 0 0,0 1 1 0 0,0 0-1 0 0,1-1 0 0 0,-1 0 13 0 0,10-14-129 0 0,-8 14 93 0 0,0-1 0 0 0,-1 1 0 0 0,1-1 0 0 0,-1 1 0 0 0,0-1 0 0 0,1 0 0 0 0,-1 0 0 0 0,0-2 36 0 0,0 3-21 0 0,-1 0 0 0 0,1 0 0 0 0,-1 0 0 0 0,1 0 0 0 0,0 0 0 0 0,0 0 0 0 0,0 1 0 0 0,0-1 0 0 0,0 0 0 0 0,1 0 0 0 0,-1 1 0 0 0,0-1 0 0 0,1 1 1 0 0,-1-1-1 0 0,1 1 0 0 0,-1-1 0 0 0,1 1 0 0 0,0 0 0 0 0,0 0 0 0 0,0 0 0 0 0,-1 0 0 0 0,1 0 0 0 0,0 0 0 0 0,0 1 0 0 0,1-1 21 0 0,4-2 21 0 0,-7 3-21 0 0,1 0 0 0 0,-1-1-1 0 0,0 1 1 0 0,1 0 0 0 0,-1 0-1 0 0,1 0 1 0 0,-1 0 0 0 0,1 0-1 0 0,-1 0 1 0 0,0 0 0 0 0,1 0-1 0 0,-1 0 1 0 0,1 0 0 0 0,-1 0-1 0 0,0 0 1 0 0,1 0 0 0 0,-1 0-1 0 0,1 1 1 0 0,-1-1 0 0 0,0 0-1 0 0,1 0 1 0 0,-1 0 0 0 0,0 1-1 0 0,1-1 1 0 0,-1 0 0 0 0,0 0-1 0 0,1 1 1 0 0,-1-1 0 0 0,8 13-32 0 0,-1 16-7 0 0,-3-13 39 0 0,0 1 0 0 0,7 12 0 0 0,-8-21 0 0 0,-1 1 19 0 0,4 6-42 0 0,0-1 1 0 0,3 6 22 0 0,-7-15 34 0 0,1-1-1 0 0,0 1 1 0 0,0-1-1 0 0,0 0 1 0 0,0 0 0 0 0,1 0-1 0 0,0 0 1 0 0,0-1-1 0 0,0 1-33 0 0,1 0 105 0 0,0 0-1 0 0,0-1 0 0 0,0 0 1 0 0,1 1-1 0 0,-1-2 0 0 0,1 1 1 0 0,0-1-1 0 0,0 0 0 0 0,0 0 1 0 0,0 0-1 0 0,0-1 0 0 0,6 1-104 0 0,-3-1 55 0 0,-1 0 0 0 0,0-1 0 0 0,1 0 0 0 0,-1 0 0 0 0,1-1 0 0 0,-1 0 0 0 0,1-1 0 0 0,-1 0 0 0 0,4-1-55 0 0,-7 1-1 0 0,0 0 1 0 0,0 0-1 0 0,-1 0 1 0 0,1-1 0 0 0,0 0-1 0 0,-1 0 1 0 0,0 0-1 0 0,0 0 1 0 0,0-1-1 0 0,0 1 1 0 0,0-1 0 0 0,-1 0-1 0 0,1 0 1 0 0,-1-1-1 0 0,0 0 1 0 0,22-33 0 0 0,-12 20 0 0 0,-1-1 0 0 0,1-5 0 0 0,-10 19-46 0 0,16-38 642 0 0,-18 39-591 0 0,0 0 0 0 0,0 1 0 0 0,-1-1 0 0 0,1 0-1 0 0,-1 0 1 0 0,0 0 0 0 0,0 0 0 0 0,0 0 0 0 0,0 0 0 0 0,-1-3-5 0 0,1 6-25 0 0,-1 0 1 0 0,1 0-1 0 0,0 0 1 0 0,-1 0 0 0 0,1 0-1 0 0,-1 0 1 0 0,0 1-1 0 0,1-1 1 0 0,-1 0-1 0 0,0 0 1 0 0,1 0-1 0 0,-1 0 1 0 0,0 1-1 0 0,0-1 1 0 0,0 0-1 0 0,1 1 1 0 0,-1-1 0 0 0,0 1-1 0 0,0-1 25 0 0,-1 0-6 0 0,1 1 9 0 0,0 0 0 0 0,0-1 0 0 0,0 1 0 0 0,0 0 0 0 0,0-1-1 0 0,0 1 1 0 0,0 0 0 0 0,0 0 0 0 0,0 0 0 0 0,0 0 0 0 0,0 0 0 0 0,0 0-1 0 0,0 0 1 0 0,0 1 0 0 0,0-1 0 0 0,0 0 0 0 0,0 1 0 0 0,0-1 0 0 0,0 0 0 0 0,0 1-1 0 0,0-1 1 0 0,0 1-3 0 0,-2 0 36 0 0,-2 2-9 0 0,-1 1-1 0 0,1 0 1 0 0,0 0 0 0 0,0 0-1 0 0,0 0 1 0 0,0 1 0 0 0,1-1-1 0 0,-2 3-26 0 0,4-4-15 0 0,0 0 0 0 0,0 1 0 0 0,0-1 1 0 0,1 1-1 0 0,-1-1 0 0 0,1 1 0 0 0,0-1 0 0 0,0 1 0 0 0,0 0 0 0 0,0-1 0 0 0,1 1 0 0 0,0 0 0 0 0,-1 0 1 0 0,1 0-1 0 0,1-1 0 0 0,-1 1 0 0 0,0 0 0 0 0,1 0 0 0 0,0 0 0 0 0,0-1 0 0 0,0 1 0 0 0,1 1 15 0 0,3 18 13 0 0,1 1 45 0 0,-3-18-58 0 0,0-1 1 0 0,0 0-1 0 0,1 0 1 0 0,-1 0-1 0 0,1 0 1 0 0,1-1-1 0 0,-1 1 1 0 0,0-1-1 0 0,1 0 1 0 0,0 0-1 0 0,0-1 1 0 0,0 1-1 0 0,1-1 1 0 0,-1-1 0 0 0,1 1-1 0 0,-1-1 1 0 0,1 1-1 0 0,0-2 1 0 0,0 1-1 0 0,4 0 0 0 0,15 2-36 0 0,0 0 0 0 0,0-2 1 0 0,1-1-1 0 0,11-2 36 0 0,-14 1 46 0 0,-5 0-181 0 0,67-2 438 0 0,-73 0-680 0 0,0 1 1 0 0,1-1-1 0 0,-1-1 1 0 0,0 0 0 0 0,8-4 376 0 0,-18 6-215 0 0,0 0 1 0 0,0 0 0 0 0,-1 0 0 0 0,1 0 0 0 0,0 0-1 0 0,0-1 1 0 0,-1 1 0 0 0,1 0 0 0 0,0-2 214 0 0,26-29-2024 0 0,-2 2-22 0 0</inkml:trace>
  <inkml:trace contextRef="#ctx0" brushRef="#br1" timeOffset="-450473.634">6905 105 13216 0 0,'0'0'604'0'0,"-2"-10"224"0"0,2 9-720 0 0,0 0 1 0 0,0 0-1 0 0,0 0 1 0 0,0-1-1 0 0,0 1 1 0 0,1 0 0 0 0,-1 0-1 0 0,0 0 1 0 0,1 0-1 0 0,-1 0 1 0 0,1-1-1 0 0,-1 1 1 0 0,1 0 0 0 0,0 0-1 0 0,-1 0 1 0 0,1 0-1 0 0,0 1 1 0 0,0-1 0 0 0,0 0-1 0 0,0 0-108 0 0,0 0 325 0 0,0 0-1 0 0,0 1 1 0 0,0-1 0 0 0,0 1-1 0 0,1-1 1 0 0,-1 1 0 0 0,0-1-1 0 0,0 1 1 0 0,0 0-1 0 0,1 0 1 0 0,-1-1 0 0 0,0 1-1 0 0,1 0-324 0 0,4 11 1360 0 0,0 5-1157 0 0,0-1 1 0 0,-1 1-1 0 0,-1 0 0 0 0,-1 1 0 0 0,0-1 0 0 0,0 12-203 0 0,1 30 83 0 0,-3 15-83 0 0,-1-65 82 0 0,0 5-34 0 0,0 59 424 0 0,7 48-472 0 0,-5-108 145 0 0,0-17 214 0 0,-1-18 73 0 0,-3 14-385 0 0,0 1 0 0 0,0-1 1 0 0,-1 1-1 0 0,0 0 0 0 0,0 0 0 0 0,-5-7-47 0 0,6 11 0 0 0,-1-1 1 0 0,1 1-1 0 0,-1 1 1 0 0,0-1-1 0 0,0 0 0 0 0,0 1 1 0 0,-1 0-1 0 0,1-1 1 0 0,-1 1-1 0 0,0 1 0 0 0,0-1 1 0 0,0 0-1 0 0,-2 0 0 0 0,2 2 1 0 0,1 0-1 0 0,0 0 0 0 0,-1 0 1 0 0,1 1-1 0 0,-1-1 1 0 0,0 1-1 0 0,1 0 0 0 0,-1 0 1 0 0,1 0-1 0 0,-1 1 1 0 0,1-1-1 0 0,-1 1 0 0 0,1 0 1 0 0,-1 0-1 0 0,1 0 0 0 0,0 0 1 0 0,-2 1-1 0 0,-3 2-24 0 0,0 0 0 0 0,0 0 1 0 0,0 1-1 0 0,1 0 0 0 0,0 1 0 0 0,-2 1 24 0 0,5-4-6 0 0,0 1-1 0 0,0 0 0 0 0,1 0 1 0 0,-1 0-1 0 0,1 1 0 0 0,0-1 1 0 0,0 1-1 0 0,0-1 0 0 0,1 1 1 0 0,-1 0-1 0 0,1 0 0 0 0,0 3 7 0 0,1-5-2 0 0,0 0 0 0 0,1 0-1 0 0,-1 1 1 0 0,1-1 0 0 0,0 0 0 0 0,0 0-1 0 0,0 1 1 0 0,1-1 0 0 0,-1 0-1 0 0,1 0 1 0 0,-1 0 0 0 0,1 0-1 0 0,0 1 1 0 0,1-1 0 0 0,-1 0 0 0 0,0-1-1 0 0,1 1 1 0 0,-1 0 0 0 0,1 0-1 0 0,0-1 1 0 0,1 2 2 0 0,2 2 13 0 0,2 1 0 0 0,-1-1 0 0 0,0 0 0 0 0,1 0 0 0 0,0-1 0 0 0,1 0 0 0 0,-1-1 0 0 0,1 1 0 0 0,0-1 0 0 0,0-1 0 0 0,0 1 0 0 0,5 0-13 0 0,-5-2 11 0 0,-1 0-1 0 0,0 0 0 0 0,0-1 1 0 0,1 0-1 0 0,-1-1 1 0 0,0 1-1 0 0,1-2 0 0 0,-1 1 1 0 0,1-1-1 0 0,-1 0 1 0 0,0 0-1 0 0,0-1 0 0 0,1 0 1 0 0,-1 0-1 0 0,0-1-10 0 0,112-42-1258 0 0,-75 29-1694 0 0,-20 8 1418 0 0</inkml:trace>
  <inkml:trace contextRef="#ctx0" brushRef="#br1" timeOffset="-450109.071">7314 472 6912 0 0,'-1'0'106'0'0,"0"1"0"0"0,-1-1-1 0 0,1 0 1 0 0,0 1 0 0 0,-1-1 0 0 0,1 1 0 0 0,0 0 0 0 0,0-1 0 0 0,0 1 0 0 0,-1 0 0 0 0,0 1-106 0 0,1-2 345 0 0,1 1 1 0 0,-1 0 0 0 0,0 0 0 0 0,0 0 0 0 0,1 0 0 0 0,-1 0-1 0 0,0 0 1 0 0,1 0 0 0 0,-1 1 0 0 0,1-1 0 0 0,0 0 0 0 0,-1 0 0 0 0,1 0-1 0 0,0 1 1 0 0,0-1 0 0 0,-1 0 0 0 0,1 0 0 0 0,0 0 0 0 0,0 1-1 0 0,0-1 1 0 0,1 0 0 0 0,-1 0 0 0 0,0 1 0 0 0,0-1 0 0 0,1 0-1 0 0,-1 0 1 0 0,1 0 0 0 0,-1 1-346 0 0,9 8 142 0 0,-8-9 485 0 0,17 10 1077 0 0,-16-9-1603 0 0,1-1 1 0 0,-1 0-1 0 0,1 0 1 0 0,-1-1-1 0 0,1 1 1 0 0,-1 0-1 0 0,1-1 1 0 0,-1 0-1 0 0,1 1 1 0 0,0-1-1 0 0,-1 0 1 0 0,1-1-1 0 0,-1 1 1 0 0,1 0-1 0 0,0-1 1 0 0,-1 1-1 0 0,2-1-101 0 0,3-1 224 0 0,-1-1 0 0 0,1 1 0 0 0,-1-1 0 0 0,1 0 0 0 0,4-4-224 0 0,3-1 198 0 0,-11 6-184 0 0,0 1 0 0 0,1-1 0 0 0,-1 0-1 0 0,0 0 1 0 0,-1 0 0 0 0,1 0 0 0 0,0 0 0 0 0,-1-1 0 0 0,1 1-1 0 0,-1-1 1 0 0,1 0 0 0 0,-1 0 0 0 0,0 0 0 0 0,-1 0 0 0 0,1 0-1 0 0,0 0 1 0 0,0-2-14 0 0,-1 2 16 0 0,0 0-1 0 0,0 0 0 0 0,-1 0 1 0 0,1 0-1 0 0,-1-1 0 0 0,0 1 1 0 0,0 0-1 0 0,0 0 0 0 0,0 0 1 0 0,0 0-1 0 0,-1 0 0 0 0,1-1-15 0 0,-1 3 8 0 0,1-1 0 0 0,-1 0 0 0 0,1 1 0 0 0,-1-1 0 0 0,0 1 0 0 0,1-1 0 0 0,-1 1 0 0 0,0 0 0 0 0,0-1 0 0 0,0 1 0 0 0,0 0 0 0 0,0 0 0 0 0,-1-1 0 0 0,1 1 0 0 0,0 0 0 0 0,-1 0 0 0 0,1 1 0 0 0,0-1 0 0 0,-1 0 0 0 0,1 0 0 0 0,-1 0 0 0 0,1 1 0 0 0,-3-1-8 0 0,0 0-5 0 0,-1 0-1 0 0,0 1 0 0 0,0-1 1 0 0,1 1-1 0 0,-1 1 0 0 0,0-1 1 0 0,0 0-1 0 0,0 1 0 0 0,1 0 1 0 0,-1 0-1 0 0,0 1 1 0 0,1-1-1 0 0,-1 1 0 0 0,1 0 1 0 0,-1 0-1 0 0,1 0 0 0 0,-1 1 6 0 0,-11 8-21 0 0,0 0 0 0 0,0 0-1 0 0,-8 10 22 0 0,20-17 16 0 0,0-1 0 0 0,1 1 0 0 0,-1 0 0 0 0,1 0-1 0 0,0 1 1 0 0,1-1 0 0 0,-1 1 0 0 0,1-1 0 0 0,-2 4-16 0 0,3-6 1 0 0,0 1 1 0 0,0-1 0 0 0,1 0-1 0 0,-1 0 1 0 0,1 0-1 0 0,-1 0 1 0 0,1 1-1 0 0,0-1 1 0 0,0 0 0 0 0,0 0-1 0 0,0 1 1 0 0,0-1-1 0 0,1 0 1 0 0,-1 0-1 0 0,0 0 1 0 0,1 1 0 0 0,0-1-1 0 0,0 0 1 0 0,-1 0-1 0 0,1 0 1 0 0,0 0-1 0 0,1 0 1 0 0,-1 0-2 0 0,2 2-18 0 0,0 0-1 0 0,0 0 1 0 0,0 0 0 0 0,0-1-1 0 0,1 0 1 0 0,0 1 0 0 0,-1-1-1 0 0,1 0 1 0 0,0-1 0 0 0,1 1-1 0 0,-1-1 1 0 0,2 1 18 0 0,-4-2 35 0 0,1 1-1 0 0,-1-1 1 0 0,0 0 0 0 0,0 1 0 0 0,0-1-1 0 0,0 1 1 0 0,0 0 0 0 0,-1 0-1 0 0,1 0 1 0 0,1 1-35 0 0,-2-1-13 0 0,1 0 1 0 0,-1 0-1 0 0,1-1 0 0 0,0 1 0 0 0,-1 0 0 0 0,1-1 1 0 0,0 1-1 0 0,0-1 0 0 0,0 0 0 0 0,0 0 1 0 0,2 1 12 0 0,0-1 6 0 0,1 0 0 0 0,0 0 1 0 0,0 0-1 0 0,0-1 0 0 0,0 0 0 0 0,0 0 1 0 0,0 0-1 0 0,0 0 0 0 0,1-1-6 0 0,47-10 1108 0 0,-34 6-823 0 0,-6 2-670 0 0,0-1 0 0 0,0-1 0 0 0,0 0 0 0 0,0 0 0 0 0,-1-1 0 0 0,0-1 0 0 0,0 0 0 0 0,6-6 385 0 0,0 0-2059 0 0,3-2-5296 0 0</inkml:trace>
  <inkml:trace contextRef="#ctx0" brushRef="#br1" timeOffset="-449759.814">7770 92 10592 0 0,'0'0'818'0'0,"-1"0"-532"0"0,-1 2-15 0 0,1 0 0 0 0,-1 0 0 0 0,1 0 0 0 0,0 0 1 0 0,-1 0-1 0 0,1 0 0 0 0,0 0 0 0 0,0 0 0 0 0,0 0 0 0 0,1 1 1 0 0,-1-1-1 0 0,0 0 0 0 0,1 1 0 0 0,0-1 0 0 0,-1 3-271 0 0,-2 11 1168 0 0,3-15-1104 0 0,-2 4 109 0 0,0 0-1 0 0,1 0 0 0 0,0 0 0 0 0,0 0 1 0 0,0 1-1 0 0,0-1 0 0 0,1 0 1 0 0,0 0-1 0 0,0 0 0 0 0,1 4-172 0 0,2 34 946 0 0,-2-30-644 0 0,0 0-1 0 0,1 0 1 0 0,0-1-1 0 0,1 2-301 0 0,24 99 1628 0 0,-24-100-1483 0 0,-1 0 0 0 0,0 0 0 0 0,-1 0-1 0 0,-1 2-144 0 0,2 17 177 0 0,-2-26-150 0 0,0-1 0 0 0,0 0 0 0 0,0 0 1 0 0,-1 0-1 0 0,0 0 0 0 0,0 0 0 0 0,-1 3-27 0 0,-2 10 67 0 0,0-11-349 0 0,-4-8-1500 0 0,2-2-618 0 0</inkml:trace>
  <inkml:trace contextRef="#ctx0" brushRef="#br1" timeOffset="-449432.887">7748 411 3680 0 0,'13'0'392'0'0,"20"-3"2887"0"0,-25 2-1856 0 0,0 1-1 0 0,1-1 1 0 0,-1 1-1 0 0,0 0 1 0 0,5 2-1423 0 0,38 4 3476 0 0,31-1-3476 0 0,-51-3 875 0 0,-11-2-362 0 0,-1-1-1 0 0,0-1 0 0 0,0 0 0 0 0,2-2-512 0 0,4 0 350 0 0,-11 2-307 0 0,0-1 0 0 0,0 0 1 0 0,-1 0-1 0 0,1-2 0 0 0,-1 1 0 0 0,0-2 1 0 0,12-6-44 0 0,-23 11 57 0 0,0-1 0 0 0,-1 1-1 0 0,1 0 1 0 0,-1-1 0 0 0,1 1 0 0 0,-1-1 0 0 0,0 0 0 0 0,0 1 0 0 0,0-1 0 0 0,0 0 0 0 0,1 0-57 0 0,-2 1 14 0 0,1 1 1 0 0,-1-1-1 0 0,0 0 0 0 0,1 0 1 0 0,-1 1-1 0 0,0-1 1 0 0,0 0-1 0 0,1 0 0 0 0,-1 0 1 0 0,0 1-1 0 0,0-1 1 0 0,0 0-1 0 0,0 0 0 0 0,0 0 1 0 0,0 1-1 0 0,0-1 1 0 0,0 0-1 0 0,0 0 0 0 0,-1 0 1 0 0,1 1-1 0 0,0-1 1 0 0,0 0-1 0 0,-1 0 0 0 0,1 1 1 0 0,-1-1-1 0 0,1 0 1 0 0,0 1-1 0 0,-1-2-14 0 0,-4-1 29 0 0,0-1 0 0 0,0 1 1 0 0,0 0-1 0 0,0 1 0 0 0,0-1 0 0 0,-1 1 1 0 0,1 0-1 0 0,-1 0 0 0 0,1 1 0 0 0,-1 0 0 0 0,0 0 1 0 0,1 0-1 0 0,-1 0 0 0 0,0 1 0 0 0,-3 0-29 0 0,-1 0-4 0 0,0 1 0 0 0,0 0-1 0 0,0 0 1 0 0,0 1 0 0 0,1 1 0 0 0,-1-1-1 0 0,1 1 1 0 0,-9 4 4 0 0,10-2-229 0 0,-1 0 0 0 0,1 0 0 0 0,1 0 0 0 0,-6 5 229 0 0,10-7-27 0 0,0-1-1 0 0,0 1 1 0 0,1 0 0 0 0,-1-1-1 0 0,1 1 1 0 0,-1 0 0 0 0,1 1-1 0 0,0-1 1 0 0,0 0 0 0 0,0 1-1 0 0,1-1 1 0 0,-1 3 27 0 0,1-3 38 0 0,0 1 0 0 0,0-1 0 0 0,0 1 0 0 0,1-1 0 0 0,-1 1 0 0 0,1 0 0 0 0,0-1 0 0 0,0 1 0 0 0,1-1 0 0 0,-1 1 0 0 0,1-1 0 0 0,-1 1 0 0 0,1-1 0 0 0,0 1 0 0 0,0-1 0 0 0,1 1 0 0 0,-1-1 1 0 0,1 0-1 0 0,0 0 0 0 0,0 0 0 0 0,0 0 0 0 0,0 0 0 0 0,1 1-38 0 0,2 1 53 0 0,0-1 0 0 0,0 1 1 0 0,0-1-1 0 0,1 0 0 0 0,-1-1 1 0 0,1 1-1 0 0,0-1 0 0 0,0 0 1 0 0,1-1-1 0 0,-1 1 0 0 0,0-1 1 0 0,1 0-1 0 0,-1-1 0 0 0,1 0 1 0 0,0 0-1 0 0,0 0 0 0 0,4-1-53 0 0,28 2 3 0 0,0-2 0 0 0,0-2-1 0 0,12-3-2 0 0,-29 2-1380 0 0,-1-1-1 0 0,7-3 1381 0 0,-6-1-1567 0 0</inkml:trace>
  <inkml:trace contextRef="#ctx0" brushRef="#br1" timeOffset="-449120.039">8618 286 9216 0 0,'-8'0'585'0'0,"0"1"1"0"0,-1 0-1 0 0,1 0 0 0 0,0 0 1 0 0,-1 1-1 0 0,1 0 1 0 0,0 1-1 0 0,1-1 0 0 0,-1 2 1 0 0,0-1-1 0 0,1 1 1 0 0,0 0-1 0 0,0 1 0 0 0,0-1 1 0 0,0 2-1 0 0,-2 1-585 0 0,4-2 221 0 0,0 0 0 0 0,0 1-1 0 0,1-1 1 0 0,0 1 0 0 0,0-1 0 0 0,0 1-1 0 0,0 1 1 0 0,1-1 0 0 0,0 2-221 0 0,1-5 174 0 0,1 1 0 0 0,0 0 0 0 0,0 0 0 0 0,0-1 0 0 0,0 1 0 0 0,1 0 0 0 0,0 0 0 0 0,-1 0 0 0 0,1 0 0 0 0,1 0 1 0 0,-1 0-1 0 0,1-1 0 0 0,-1 1 0 0 0,1 0 0 0 0,0 0 0 0 0,2 3-174 0 0,-1-2 61 0 0,0 0 1 0 0,0-1-1 0 0,1 1 1 0 0,0-1-1 0 0,0 1 1 0 0,0-1-1 0 0,1 0 1 0 0,-1 0 0 0 0,1-1-1 0 0,0 1 1 0 0,0-1-1 0 0,0 0 1 0 0,1 0-1 0 0,-1 0 1 0 0,1 0-1 0 0,-1-1 1 0 0,1 0-1 0 0,0 0 1 0 0,0 0-1 0 0,0 0 1 0 0,0-1-1 0 0,0 0 1 0 0,1 0-62 0 0,10 2 76 0 0,-7-1-19 0 0,1-1 0 0 0,-1 1 0 0 0,1-2 0 0 0,0 1 0 0 0,1-2-57 0 0,8 0 13 0 0,6 0 121 0 0,0-2-1 0 0,0-1 0 0 0,10-3-133 0 0,-28 6-236 0 0,0-2-1 0 0,1 1 1 0 0,-1-1 0 0 0,-1 0-1 0 0,1 0 1 0 0,0-1-1 0 0,-1 0 1 0 0,1 0 0 0 0,-1-1-1 0 0,0 0 1 0 0,-1 0-1 0 0,1 0 1 0 0,1-3 236 0 0,8-9-8102 0 0</inkml:trace>
  <inkml:trace contextRef="#ctx0" brushRef="#br1" timeOffset="-448867.546">8918 52 10592 0 0,'-14'7'964'0'0,"14"-7"-957"0"0,0 0 0 0 0,-1 0 0 0 0,1 1 0 0 0,0-1 0 0 0,-1 0 0 0 0,1 1 0 0 0,0-1 0 0 0,-1 0 0 0 0,1 1 0 0 0,0-1 0 0 0,0 0 0 0 0,-1 1 0 0 0,1-1 1 0 0,0 1-1 0 0,0-1 0 0 0,0 1 0 0 0,-1-1 0 0 0,1 0 0 0 0,0 1 0 0 0,0-1 0 0 0,0 1 0 0 0,0-1 0 0 0,0 1 0 0 0,0-1 0 0 0,0 1 0 0 0,0-1 0 0 0,0 0 0 0 0,0 1 0 0 0,0-1 1 0 0,1 1-1 0 0,-1-1 0 0 0,0 1 0 0 0,0-1 0 0 0,0 0 0 0 0,0 1 0 0 0,1-1 0 0 0,-1 1 0 0 0,0-1 0 0 0,1 0-7 0 0,-1 1 121 0 0,11 42 4384 0 0,-3 21-1884 0 0,-2-12-1701 0 0,35 175 3377 0 0,-40-216-4118 0 0,0 0-1 0 0,0 1 0 0 0,-1 1-178 0 0,2 28 276 0 0,-2-40-263 0 0,0 0 0 0 0,0 0 0 0 0,0-1 0 0 0,0 1 0 0 0,0 0 0 0 0,0 0 0 0 0,0 0 0 0 0,0-1 0 0 0,0 1 0 0 0,0 0-1 0 0,-1 0 1 0 0,1-1 0 0 0,0 1 0 0 0,0 0 0 0 0,-1-1 0 0 0,1 1 0 0 0,-1 0 0 0 0,1-1 0 0 0,-1 1 0 0 0,1 0 0 0 0,-1-1 0 0 0,0 1-13 0 0,1 0-43 0 0,0-1-1 0 0,-1 0 1 0 0,1 0-1 0 0,-1 0 1 0 0,1 0 0 0 0,0 1-1 0 0,-1-1 1 0 0,1 0-1 0 0,-1 0 1 0 0,1 0-1 0 0,0 0 1 0 0,-1 0 0 0 0,1 0-1 0 0,-1 0 1 0 0,1 0-1 0 0,-1 0 1 0 0,1 0 0 0 0,0 0-1 0 0,-1 0 1 0 0,1 0-1 0 0,-1 0 1 0 0,1-1-1 0 0,0 1 1 0 0,-1 0 0 0 0,1 0-1 0 0,-1 0 1 0 0,1-1-1 0 0,0 1 1 0 0,-1 0 0 0 0,1 0-1 0 0,0-1 1 0 0,-1 1-1 0 0,1 0 1 0 0,0-1-1 0 0,0 1 1 0 0,-1 0 0 0 0,1-1 43 0 0,-5-5-2376 0 0,-3-4-5473 0 0</inkml:trace>
  <inkml:trace contextRef="#ctx0" brushRef="#br1" timeOffset="-448574.111">8867 267 15664 0 0,'13'0'336'0'0,"0"1"0"0"0,0 0 0 0 0,-1 1 0 0 0,1 1 0 0 0,-1 0 0 0 0,1 0 0 0 0,-1 2 0 0 0,2 0-336 0 0,5 4 1121 0 0,0 1 1 0 0,0 0-1 0 0,-1 2 1 0 0,8 7-1122 0 0,-10-9 701 0 0,-1 0 0 0 0,3 0-701 0 0,17 9 1319 0 0,-27-13-1135 0 0,1-2-85 0 0,-1 2 1 0 0,0-1-1 0 0,0 1 1 0 0,0 1-1 0 0,-1-1 1 0 0,0 1-1 0 0,5 6-99 0 0,-10-8 38 0 0,0 0 0 0 0,0 0-1 0 0,0 1 1 0 0,0-1 0 0 0,-1 1 0 0 0,0-1-1 0 0,0 5-37 0 0,2 6 88 0 0,-2-8-177 0 0,-1 0-1 0 0,0 0 1 0 0,0 0-1 0 0,-1 0 1 0 0,0 0-1 0 0,-1 0 1 0 0,1-1-1 0 0,-1 1 1 0 0,-2 4 89 0 0,-5 23 249 0 0,9-33-202 0 0,0-1 0 0 0,-1 0 0 0 0,1 0 0 0 0,0 1 0 0 0,-1-1 0 0 0,1 0 0 0 0,-1 0 0 0 0,0 0 0 0 0,1 1 0 0 0,-1-1 0 0 0,0 0 0 0 0,0 0 0 0 0,0 0 0 0 0,1 0 0 0 0,-1 0 0 0 0,0 0-47 0 0,-3 3 30 0 0,3-4-30 0 0,1 0 1 0 0,0 1 0 0 0,-1-1-1 0 0,1 0 1 0 0,0 1 0 0 0,-1-1-1 0 0,1 0 1 0 0,0 1 0 0 0,0-1-1 0 0,0 1 1 0 0,-1-1 0 0 0,1 0-1 0 0,0 1 1 0 0,0-1 0 0 0,0 1-1 0 0,0-1 1 0 0,0 0 0 0 0,0 1-1 0 0,0-1 1 0 0,0 1 0 0 0,0-1-1 0 0,0 1 1 0 0,0-1 0 0 0,0 0-1 0 0,0 1 1 0 0,0-1 0 0 0,0 1-1 0 0,0-1 1 0 0,1 1 0 0 0,-1-1-1 0 0,0 0 0 0 0,1 1-1 0 0,-1 0 0 0 0,1-1 0 0 0,-1 1 0 0 0,1 0 0 0 0,0-1 0 0 0,-1 1 0 0 0,1-1 0 0 0,0 1 0 0 0,0-1 0 0 0,-1 0 0 0 0,1 1 0 0 0,0-1 0 0 0,0 0 0 0 0,0 1 0 0 0,0-1 1 0 0,-1 0-11 0 0,1 1 0 0 0,-1-1 0 0 0,1 0 0 0 0,0 0 0 0 0,-1 1 0 0 0,1-1 0 0 0,0 0 1 0 0,-1 0-1 0 0,1 0 0 0 0,-1 0 0 0 0,1 0 0 0 0,0 0 0 0 0,-1 0 0 0 0,1 0 1 0 0,0 0-1 0 0,-1 0 0 0 0,1 0 0 0 0,0 0 0 0 0,-1-1 0 0 0,1 1 0 0 0,0 0 1 0 0,-1 0-1 0 0,1-1 0 0 0,-1 1 0 0 0,1 0 0 0 0,0-1 0 0 0,-1 1 0 0 0,1-1 0 0 0,-1 1 1 0 0,1 0-1 0 0,-1-1 0 0 0,0 1 0 0 0,1-1 0 0 0,-1 0 0 0 0,1 1 0 0 0,-1-1 1 0 0,0 1-1 0 0,1-1 0 0 0,-1 0 11 0 0,0-7-131 0 0,-1 7 82 0 0,1-1-1 0 0,0 1 0 0 0,0-1 1 0 0,0 1-1 0 0,0-1 0 0 0,1 1 1 0 0,-1-1-1 0 0,0 1 1 0 0,1-1-1 0 0,-1 1 0 0 0,1-1 1 0 0,-1 1-1 0 0,1-1 0 0 0,0 1 1 0 0,0 0-1 0 0,-1-1 1 0 0,1 1-1 0 0,1-1 50 0 0,5-9-1025 0 0,0 0 0 0 0,-1 0 0 0 0,0-1 0 0 0,0 1 0 0 0,0-5 1025 0 0,0-3-1818 0 0</inkml:trace>
  <inkml:trace contextRef="#ctx0" brushRef="#br1" timeOffset="-448573.111">9367 275 12496 0 0,'-2'-4'1133'0'0,"1"1"-996"0"0,1 2-122 0 0,0 0-1 0 0,0 1 0 0 0,0-1 0 0 0,0 0 1 0 0,0 0-1 0 0,-1 0 0 0 0,1 0 0 0 0,0 0 1 0 0,-1 1-1 0 0,1-1 0 0 0,-1 0 1 0 0,1 0-1 0 0,-1 1 0 0 0,1-1 0 0 0,-1 0 1 0 0,1 1-1 0 0,-1-1-14 0 0,-2-6 2905 0 0,3 5 441 0 0,-3 7-2127 0 0,2-4-1219 0 0,1 0 0 0 0,-1 1 0 0 0,1-1 0 0 0,0 1 0 0 0,0-1 0 0 0,-1 0 0 0 0,1 1 0 0 0,0-1 0 0 0,1 1 0 0 0,-1-1 0 0 0,0 1 0 0 0,0-1 0 0 0,1 1 0 0 0,0 9 0 0 0,-2-11-25 0 0,1 1 0 0 0,0-1 0 0 0,0 1 0 0 0,0-1 0 0 0,0 1 0 0 0,0 0 0 0 0,0-1-1 0 0,0 1 1 0 0,0-1 0 0 0,1 1 0 0 0,-1-1 0 0 0,0 1 0 0 0,0-1 0 0 0,0 1 0 0 0,0 0 0 0 0,1-1 0 0 0,-1 1-1 0 0,0-1 1 0 0,1 0 0 0 0,-1 1 0 0 0,0-1 0 0 0,1 1 0 0 0,-1-1 0 0 0,1 1 0 0 0,-1-1 0 0 0,0 0-1 0 0,1 1 1 0 0,-1-1 0 0 0,1 0 0 0 0,-1 0 0 0 0,1 1 0 0 0,-1-1 0 0 0,1 0 0 0 0,-1 0 0 0 0,1 0-1 0 0,0 1 1 0 0,-1-1 0 0 0,1 0 0 0 0,0 0 25 0 0,1 0-577 0 0,15 11-3068 0 0,-8-8 1759 0 0</inkml:trace>
  <inkml:trace contextRef="#ctx0" brushRef="#br1" timeOffset="-447949.682">9554 319 3224 0 0,'-12'6'288'0'0,"-3"4"2721"0"0,-31 25 5514 0 0,40-30-8125 0 0,1 0 1 0 0,0 0 0 0 0,0 1-1 0 0,0 0-398 0 0,-18 22 1240 0 0,16-20-757 0 0,-1 1-1 0 0,2 1 1 0 0,-4 3-483 0 0,8-8 161 0 0,-1-1 8 0 0,0 0 0 0 0,1 1 1 0 0,-1-1-1 0 0,1 1 1 0 0,0 0-1 0 0,0 0 0 0 0,1 0 1 0 0,0 0-1 0 0,0 0 1 0 0,0 0-1 0 0,0 1-169 0 0,1-5 14 0 0,0-1 0 0 0,0 1 0 0 0,1-1 1 0 0,-1 1-1 0 0,0-1 0 0 0,1 1 0 0 0,-1-1 0 0 0,0 1 0 0 0,1-1 0 0 0,-1 0 1 0 0,0 1-1 0 0,1-1 0 0 0,-1 0 0 0 0,1 1 0 0 0,-1-1 0 0 0,0 0 1 0 0,1 1-1 0 0,-1-1 0 0 0,1 0 0 0 0,-1 0 0 0 0,1 0 0 0 0,-1 1 0 0 0,1-1-14 0 0,11 4 727 0 0,-9-4-667 0 0,0 0 0 0 0,-1 0 0 0 0,1 0 0 0 0,0 0 0 0 0,-1-1 0 0 0,1 1 0 0 0,-1-1 0 0 0,1 0 0 0 0,-1 1 0 0 0,1-1 0 0 0,-1 0 0 0 0,1-1 0 0 0,-1 1 0 0 0,0 0 0 0 0,1-1 0 0 0,0 0-60 0 0,8-6-118 0 0,-1 0-1 0 0,8-7 119 0 0,-13 10 145 0 0,9-9-71 0 0,-1 0 1 0 0,2-3-75 0 0,18-19 68 0 0,-30 33-68 0 0,1 0 0 0 0,0 0 0 0 0,0 0 0 0 0,0 0 0 0 0,0 1 0 0 0,1 0 0 0 0,-1 0 0 0 0,0 0 0 0 0,4 0 0 0 0,44-10 0 0 0,-46 11 0 0 0,-2 0 0 0 0,-1 1 0 0 0,1 0 0 0 0,0 0 0 0 0,-1 0 0 0 0,1 1 0 0 0,0-1 0 0 0,-1 1 0 0 0,1 0 0 0 0,-1 0 0 0 0,1 0 0 0 0,-1 0 0 0 0,1 1 0 0 0,-1 0 0 0 0,0-1 0 0 0,0 1 0 0 0,0 0 0 0 0,0 0 0 0 0,0 1 0 0 0,0-1 0 0 0,0 1 0 0 0,-1-1 0 0 0,1 1 0 0 0,0 1 0 0 0,7 9 0 0 0,0 0 0 0 0,-1 1 0 0 0,-1 0 0 0 0,4 9 0 0 0,5 13 642 0 0,7 23-642 0 0,-13-30 1016 0 0,-10-28-706 0 0,-1-18-175 0 0,0 7-103 0 0,1 0 0 0 0,0 1-1 0 0,1-1 1 0 0,0 0 0 0 0,1 1 0 0 0,1-4-32 0 0,24-54-250 0 0,-22 54 313 0 0,-3 5-107 0 0,1 1 1 0 0,0 1-1 0 0,0-1 1 0 0,1 0-1 0 0,0 1 1 0 0,0 0-1 0 0,0 0 1 0 0,5-3 43 0 0,-7 6-2 0 0,0 0 1 0 0,1 1 0 0 0,0-1 0 0 0,0 1 0 0 0,-1-1 0 0 0,2 1 0 0 0,-1 0 0 0 0,0 1-1 0 0,0-1 1 0 0,0 1 0 0 0,1 0 0 0 0,-1 0 0 0 0,1 0 0 0 0,-1 0 0 0 0,3 1 1 0 0,-1 0-33 0 0,0 1 0 0 0,0 0 1 0 0,0 1-1 0 0,0 0 0 0 0,0-1 1 0 0,0 2-1 0 0,0-1 0 0 0,0 1 0 0 0,-1 0 1 0 0,1 0-1 0 0,-1 0 0 0 0,4 4 33 0 0,9 7 337 0 0,-1 0 0 0 0,13 15-337 0 0,-11-10-13 0 0,11 11 92 0 0,3 6-79 0 0,-24-26-106 0 0,-1 1 0 0 0,0 0 0 0 0,-1 1 0 0 0,0 0 0 0 0,3 7 106 0 0,1 27-2605 0 0,-3-32 1283 0 0</inkml:trace>
  <inkml:trace contextRef="#ctx0" brushRef="#br1" timeOffset="-440261.157">17395 463 9416 0 0,'40'-5'1080'0'0,"-40"5"-548"0"0,1 2 174 0 0,0-1-1 0 0,0 0 1 0 0,-1 0 0 0 0,1 1 0 0 0,0-1 0 0 0,1 0 0 0 0,-1 0 0 0 0,0 0 0 0 0,0 0 0 0 0,0 0-706 0 0,1 0-340 0 0,0 1 515 0 0,0-1-1 0 0,0 0 0 0 0,0 0 1 0 0,0 0-1 0 0,1 0 0 0 0,-1 0 1 0 0,0-1-1 0 0,0 1 0 0 0,0-1 1 0 0,1 1-1 0 0,-1-1 0 0 0,0 0 1 0 0,1 0-1 0 0,-1 0 0 0 0,0 0 1 0 0,2 0-175 0 0,41-8 1754 0 0,-30 5-1142 0 0,37-12-93 0 0,-12 3-650 0 0,-22 6 204 0 0,0-1-1 0 0,0 0 0 0 0,0-1 1 0 0,11-8-73 0 0,-23 12 1 0 0,0 0-1 0 0,0-1 1 0 0,0 1 0 0 0,0-1 0 0 0,-1 0 0 0 0,4-5-1 0 0,-7 8-1 0 0,0 0 1 0 0,-1 0-1 0 0,1 0 1 0 0,-1 0-1 0 0,0 0 1 0 0,0 0-1 0 0,0 0 1 0 0,0-1-1 0 0,0 1 1 0 0,0 0-1 0 0,0-1 1 0 0,-1 1-1 0 0,1 0 1 0 0,-1-1-1 0 0,1 1 1 0 0,-1-1-1 0 0,0 1 1 0 0,0-1-1 0 0,0 1 1 0 0,-1 0-1 0 0,0-3 1 0 0,0 3 0 0 0,0 0 0 0 0,0 0 0 0 0,0 0 0 0 0,-1 0 0 0 0,1 1 0 0 0,-1-1 0 0 0,1 0 0 0 0,-1 1 0 0 0,0-1 0 0 0,0 1 0 0 0,0 0 0 0 0,1 0 0 0 0,-1-1 0 0 0,0 1 0 0 0,-1 0 0 0 0,1 1 0 0 0,-1-2 0 0 0,-2 0 0 0 0,0 1 0 0 0,-1-1 0 0 0,1 1 0 0 0,0 0 0 0 0,-1 0 0 0 0,1 0 0 0 0,-1 1 0 0 0,-4 0 89 0 0,1 0 0 0 0,-1 1-1 0 0,1 0 1 0 0,0 1-1 0 0,-1 0 1 0 0,1 0 0 0 0,0 1-1 0 0,0 0 1 0 0,0 1 0 0 0,0 0-89 0 0,3 0 61 0 0,0 0-1 0 0,-1 0 1 0 0,1 0 0 0 0,1 1 0 0 0,-1 0 0 0 0,1 0 0 0 0,0 0 0 0 0,0 1 0 0 0,0 0 0 0 0,1 0 0 0 0,0 0 0 0 0,0 0 0 0 0,-1 3-61 0 0,0 1-10 0 0,1-1 0 0 0,-1 1-1 0 0,1 0 1 0 0,1 0 0 0 0,0 0 0 0 0,1 0 0 0 0,-1 6 10 0 0,2-14-14 0 0,1 1 1 0 0,0 0 0 0 0,0 0-1 0 0,0 0 1 0 0,0 0 0 0 0,1 0 0 0 0,-1-1-1 0 0,1 1 1 0 0,0 0 0 0 0,0 0-1 0 0,0-1 1 0 0,0 1 0 0 0,0-1-1 0 0,0 1 1 0 0,1-1 0 0 0,0 1-1 0 0,-1-1 1 0 0,1 0 0 0 0,0 1-1 0 0,0-1 1 0 0,0 0 0 0 0,0 0-1 0 0,0-1 1 0 0,0 1 0 0 0,1 0-1 0 0,-1-1 1 0 0,1 1 0 0 0,-1-1 0 0 0,1 0-1 0 0,0 0 14 0 0,6 3 32 0 0,-1-1-1 0 0,1 0 0 0 0,0 0 1 0 0,0-1-1 0 0,0 0 0 0 0,0-1 1 0 0,1 0-1 0 0,-1 0 0 0 0,0-1 1 0 0,1 0-1 0 0,-1-1 0 0 0,0 0 1 0 0,0-1-1 0 0,2 0-31 0 0,32-6-115 0 0,-26 5 169 0 0,0-1 0 0 0,-1-1-1 0 0,2 0-53 0 0,-12 3 26 0 0,0-1 0 0 0,0 0 1 0 0,0 0-1 0 0,0-1 0 0 0,-1 1 0 0 0,0-1 0 0 0,1 0 0 0 0,-1-1 0 0 0,4-4-26 0 0,17-21 18 0 0,-2 0 0 0 0,-1-2 0 0 0,-1-1 0 0 0,10-24-18 0 0,-27 45 1 0 0,-4 8-5 0 0,0 0 0 0 0,0 0 0 0 0,1 0 1 0 0,-1 0-1 0 0,1 0 0 0 0,1 0 4 0 0,-5 34-975 0 0,1 6 123 0 0,3 58 2068 0 0,-1-79-1368 0 0,1 0 0 0 0,0 0 1 0 0,1 0-1 0 0,1 0 0 0 0,1 2 152 0 0,-2-10-289 0 0,3 13 1797 0 0,-5-19-1359 0 0,0-1-159 0 0,0 0-1 0 0,0 0 1 0 0,0 0-1 0 0,0 0 1 0 0,-1 0-1 0 0,1 0 1 0 0,0 0-1 0 0,0 0 1 0 0,0 0-1 0 0,0 0 1 0 0,-1 0-1 0 0,1-1 1 0 0,0 1-1 0 0,0 0 1 0 0,0-1-1 0 0,-1 1 1 0 0,1 0-1 0 0,0-1 1 0 0,-1 1-1 0 0,1-1 0 0 0,0 1 1 0 0,-1-1-1 0 0,1 1 1 0 0,0-1-1 0 0,-1 0 1 0 0,1 1-1 0 0,-1-1 1 0 0,1 0-1 0 0,-1 0 11 0 0,3-1-71 0 0,5-6 126 0 0,-1 0 0 0 0,1-1 0 0 0,-1 1 0 0 0,-1-1 0 0 0,1-1-1 0 0,-2 1 1 0 0,3-5-55 0 0,-5 8-10 0 0,1 1 0 0 0,0-1 1 0 0,0 1-1 0 0,0 0 0 0 0,1 0 0 0 0,0 0 0 0 0,0 1 0 0 0,0-1 0 0 0,0 1 0 0 0,1 0 0 0 0,0 1 0 0 0,0 0 0 0 0,0 0 1 0 0,1-1 9 0 0,-4 3 10 0 0,0 0 0 0 0,0 0-1 0 0,1 0 1 0 0,-1 1 0 0 0,1-1 0 0 0,-1 1 0 0 0,0-1 0 0 0,1 1 0 0 0,-1 0 0 0 0,1 1 0 0 0,-1-1 0 0 0,1 1 0 0 0,-1-1 0 0 0,0 1 0 0 0,1 0 0 0 0,-1 0 0 0 0,1 1-10 0 0,1 0-3 0 0,-1 1 0 0 0,1 0 0 0 0,0 0 0 0 0,-1 0 0 0 0,0 1 0 0 0,0 0 0 0 0,0 0-1 0 0,0 0 1 0 0,-1 0 0 0 0,3 3 3 0 0,85 117-397 0 0,-88-120 422 0 0,0-1 0 0 0,0 1 1 0 0,1-1-1 0 0,0 1 0 0 0,0-1 0 0 0,0 0 1 0 0,0-1-1 0 0,0 1 0 0 0,0-1 1 0 0,1 0-1 0 0,-1 0 0 0 0,5 2-25 0 0,-7-3-85 0 0,1-1 0 0 0,0 1 0 0 0,-1 0 0 0 0,1-1 0 0 0,-1 1 0 0 0,1-1 0 0 0,0 0 0 0 0,-1 0 0 0 0,1 0-1 0 0,0 0 1 0 0,-1 0 0 0 0,1 0 0 0 0,0-1 0 0 0,-1 1 0 0 0,1-1 0 0 0,-1 0 0 0 0,1 0 0 0 0,-1 0 0 0 0,1 0 0 0 0,-1 0 0 0 0,0-1 0 0 0,1 1 0 0 0,0-2 85 0 0,2-2-524 0 0,-1 1 0 0 0,0-2 0 0 0,0 1 0 0 0,-1 0 1 0 0,1-1-1 0 0,-1 1 0 0 0,0-1 0 0 0,1-3 524 0 0,4-16-1535 0 0</inkml:trace>
  <inkml:trace contextRef="#ctx0" brushRef="#br1" timeOffset="-439848.523">18580 0 17359 0 0,'0'0'795'0'0,"0"0"-16"0"0,1 15-465 0 0,12 34 231 0 0,2-1-1 0 0,20 42-544 0 0,-13-33 2575 0 0,11 42-2575 0 0,17 57 608 0 0,-49-151-791 0 0,3 5 937 0 0,-3-20 195 0 0,0 2-1046 0 0,0 0-1 0 0,1 0 0 0 0,0 0 1 0 0,0 0-1 0 0,1 0 1 0 0,0 0-1 0 0,0 0 0 0 0,1 1 1 0 0,0 0-1 0 0,0 0 1 0 0,1 0-1 0 0,0 0 0 0 0,0 1 1 0 0,0-1-1 0 0,5-3 98 0 0,-8 9 0 0 0,-1 0 0 0 0,1-1 0 0 0,-1 1 0 0 0,1 0 0 0 0,0-1 0 0 0,0 1 0 0 0,-1 0 0 0 0,1 0 0 0 0,0 1 0 0 0,0-1 0 0 0,0 0 0 0 0,1 0 0 0 0,2 1 0 0 0,-1-1 0 0 0,0 1 0 0 0,1 0 0 0 0,-1 0 0 0 0,1 0 0 0 0,-1 1 0 0 0,1 0 0 0 0,-1 0 0 0 0,0 1 0 0 0,0 0 0 0 0,0 1 0 0 0,-1-1 0 0 0,1 1 0 0 0,-1-1 0 0 0,1 1 0 0 0,-1 0 0 0 0,0 0 0 0 0,0 1 0 0 0,2 2 0 0 0,3 3 0 0 0,4 4 0 0 0,-2-1 0 0 0,7 12 0 0 0,-11-15 0 0 0,1-1 0 0 0,-1 1 0 0 0,1-1 0 0 0,1 0 0 0 0,0-1 0 0 0,0 1 0 0 0,3 1 0 0 0,10 5 8 0 0,-6-3 4 0 0,1-1 1 0 0,11 5-13 0 0,-21-12-19 0 0,0 0-1 0 0,1-1 1 0 0,-1 0 0 0 0,1 0 0 0 0,-1-1 0 0 0,1 0 0 0 0,-1 0-1 0 0,1 0 1 0 0,3-1 19 0 0,1 0-542 0 0,0-1 1 0 0,1 0-1 0 0,-1-1 0 0 0,0-1 0 0 0,2 0 542 0 0,9-4-1023 0 0</inkml:trace>
  <inkml:trace contextRef="#ctx0" brushRef="#br1" timeOffset="-439188.427">19407 297 10592 0 0,'-1'-2'114'0'0,"-1"1"0"0"0,1-1 0 0 0,0 0 0 0 0,-1 1 1 0 0,1 0-1 0 0,-1-1 0 0 0,1 1 0 0 0,-1 0 0 0 0,0 0 1 0 0,1 0-1 0 0,-1 0 0 0 0,0 0 0 0 0,0 0 0 0 0,0 0 1 0 0,1 1-1 0 0,-1-1 0 0 0,-1 1-114 0 0,2 0 237 0 0,-1 0-1 0 0,1-1 1 0 0,-1 2 0 0 0,1-1 0 0 0,-1 0-1 0 0,1 0 1 0 0,-1 0 0 0 0,1 1-1 0 0,0-1 1 0 0,-1 1 0 0 0,1-1 0 0 0,-1 1-1 0 0,1 0 1 0 0,0-1 0 0 0,-1 1-1 0 0,1 0 1 0 0,0 0 0 0 0,0 0 0 0 0,0 0-1 0 0,0 0 1 0 0,0 0 0 0 0,0 0-1 0 0,0 1 1 0 0,0-1-237 0 0,-8 10 150 0 0,0 0 0 0 0,1 0 1 0 0,1 0-1 0 0,0 1 0 0 0,0 1 0 0 0,1-1 0 0 0,1 1 0 0 0,0 1-150 0 0,2-3 8 0 0,0-4 258 0 0,1 0-1 0 0,1 0 0 0 0,0 1 1 0 0,0-1-1 0 0,0 0 0 0 0,1 2-265 0 0,-1 6 412 0 0,0-10-157 0 0,1 0-1 0 0,0 0 0 0 0,0 0 0 0 0,0 0 1 0 0,1 1-255 0 0,-1-5 36 0 0,0 1 1 0 0,1-1 0 0 0,-1 0-1 0 0,1 1 1 0 0,-1-1 0 0 0,1 0-1 0 0,0 1 1 0 0,-1-1-1 0 0,1 0 1 0 0,0 0 0 0 0,0 1-1 0 0,0-1 1 0 0,0 0 0 0 0,0 0-1 0 0,0 0 1 0 0,0 0-1 0 0,0 0 1 0 0,0-1 0 0 0,0 1-1 0 0,1 0-36 0 0,0 1-16 0 0,15 4-48 0 0,-12-4 78 0 0,-2-2 1 0 0,0 1 0 0 0,-1-1 0 0 0,1 1 0 0 0,0-1 1 0 0,0 0-1 0 0,0 0 0 0 0,0 0 0 0 0,-1-1 0 0 0,1 1 1 0 0,1-1-16 0 0,-1 1 29 0 0,0-1 1 0 0,0 1 0 0 0,0-1-1 0 0,0 0 1 0 0,0 0 0 0 0,-1 0-1 0 0,1 0 1 0 0,0-1 0 0 0,0 1 0 0 0,-1-1-1 0 0,1 0 1 0 0,-1 0 0 0 0,2-1-30 0 0,1-1 14 0 0,-1-1 0 0 0,0 0 0 0 0,0 0 0 0 0,0 0 0 0 0,0 0 0 0 0,1-4-14 0 0,5-9-124 0 0,-2-2 1 0 0,0 1-1 0 0,3-13 124 0 0,-10 29-25 0 0,12-28 25 0 0,-13 30 0 0 0,0 1 0 0 0,0 0 0 0 0,0 0 0 0 0,0 0 0 0 0,0-1 0 0 0,0 1 0 0 0,0 0 0 0 0,0 0 0 0 0,0 0 0 0 0,0-1 0 0 0,0 1 0 0 0,1 0 0 0 0,-1 0 0 0 0,0 0 0 0 0,0-1 0 0 0,0 1 0 0 0,0 0 0 0 0,0 0 0 0 0,0 0 0 0 0,1-1 0 0 0,-1 1 0 0 0,0 0 0 0 0,0 0 0 0 0,0 0 0 0 0,0 0 0 0 0,1 0 0 0 0,-1 0 0 0 0,0-1 0 0 0,0 1 0 0 0,0 0 0 0 0,0 0 0 0 0,1 0 0 0 0,-1 0 0 0 0,0 0 0 0 0,0 0 0 0 0,1 0 0 0 0,-1 0 0 0 0,0 0 0 0 0,0 0 0 0 0,0 0 0 0 0,1 0 0 0 0,-1 0 0 0 0,0 0 0 0 0,0 0 0 0 0,0 0 0 0 0,1 0 0 0 0,-1 0 0 0 0,0 0 0 0 0,0 0 0 0 0,0 0 0 0 0,1 1 0 0 0,-1-1 0 0 0,0 0 0 0 0,0 0 0 0 0,0 0 0 0 0,1 0 0 0 0,3 7 0 0 0,-4-6 0 0 0,12 33-7 0 0,-6-16-10 0 0,1 0 0 0 0,6 11 17 0 0,-10-23-3 0 0,0-1 1 0 0,1 0 0 0 0,-1 1 0 0 0,1-1 0 0 0,0-1-1 0 0,1 1 1 0 0,-1-1 0 0 0,1 1 0 0 0,0-1-1 0 0,0 0 3 0 0,16 10 30 0 0,-19-14 119 0 0,10 2 542 0 0,-2-4-543 0 0,-1 0 0 0 0,1-1 1 0 0,-1 0-1 0 0,6-2-148 0 0,-10 3 54 0 0,-1 0 1 0 0,1 0 0 0 0,-1-1-1 0 0,0 0 1 0 0,0 1-1 0 0,0-1 1 0 0,0 0-1 0 0,-1-1 1 0 0,1 1-1 0 0,2-4-54 0 0,-3 3 0 0 0,1 0 0 0 0,-1 1 0 0 0,1-1 0 0 0,0 1 0 0 0,1-1 0 0 0,16-15 0 0 0,-5-1 0 0 0,-6 12 0 0 0,1 3 0 0 0,-7 4-35 0 0,-1 1 0 0 0,1-1 0 0 0,0 1 0 0 0,-1 0 0 0 0,1 0-1 0 0,-1 0 1 0 0,1 0 0 0 0,-1 1 0 0 0,1 0 0 0 0,-1-1 0 0 0,1 1 0 0 0,-1 1 0 0 0,0-1-1 0 0,0 0 1 0 0,1 1 0 0 0,-1-1 0 0 0,0 1 0 0 0,0 0 0 0 0,0 0 0 0 0,-1 1 0 0 0,1-1-1 0 0,0 0 1 0 0,-1 1 0 0 0,0-1 0 0 0,1 1 0 0 0,-1 1 35 0 0,21 28 664 0 0,-18-23-1087 0 0,1-1-1 0 0,0 0 0 0 0,0 0 0 0 0,7 7 424 0 0,2 4-20 0 0,-13-16 21 0 0,0 0 0 0 0,0 0-1 0 0,1 0 1 0 0,-1 0-1 0 0,1 0 1 0 0,-1 0-1 0 0,4 1 0 0 0,0 1 95 0 0,-3-2 62 0 0,0-1 0 0 0,0 0-1 0 0,0 0 1 0 0,0 0 0 0 0,0 0-1 0 0,1 0 1 0 0,2 0-157 0 0,-4-1 31 0 0,-1-1 0 0 0,0 0-1 0 0,1 0 1 0 0,-1 1 0 0 0,1-1 0 0 0,-1 0 0 0 0,0 0-1 0 0,1-1 1 0 0,-1 1 0 0 0,0 0 0 0 0,1 0-1 0 0,-1-1 1 0 0,0 1 0 0 0,1-1 0 0 0,-1 1 0 0 0,0-1-1 0 0,0 0 1 0 0,1 1 0 0 0,-1-1 0 0 0,0 0-1 0 0,0 0 1 0 0,0 0 0 0 0,0 1 0 0 0,0-1-1 0 0,0-1 1 0 0,0 0-31 0 0,3-3-2 0 0,0 0 0 0 0,-1-1 0 0 0,0 0 0 0 0,0 1 0 0 0,2-7 2 0 0,5-10 229 0 0,-7 17-218 0 0,1 0-1 0 0,0 0 1 0 0,0 0 0 0 0,0 0 0 0 0,0 1 0 0 0,1 0-1 0 0,0 0 1 0 0,0 0 0 0 0,0 0 0 0 0,2 0-11 0 0,-6 4-12 0 0,0-1 0 0 0,0 1-1 0 0,0 0 1 0 0,1-1 0 0 0,-1 1 0 0 0,0 0 0 0 0,1 0-1 0 0,-1 0 1 0 0,0 0 0 0 0,0 0 0 0 0,1 0 0 0 0,-1 0 0 0 0,0 0-1 0 0,0 0 1 0 0,1 1 0 0 0,-1-1 12 0 0,15 1-44 0 0,-2 0 44 0 0,-3 1 0 0 0,-9-2-9 0 0,0 1 0 0 0,-1-1-1 0 0,1 0 1 0 0,-1 1 0 0 0,1-1-1 0 0,-1 1 1 0 0,1 0 0 0 0,-1-1 0 0 0,1 1-1 0 0,-1 0 1 0 0,0 0 0 0 0,1 0-1 0 0,-1 0 1 0 0,0 0 9 0 0,1 0-37 0 0,-1 1 0 0 0,1-1 0 0 0,0 0 0 0 0,-1 0 0 0 0,1 0-1 0 0,0 0 1 0 0,0-1 0 0 0,0 1 0 0 0,1 0 37 0 0,24 15-2453 0 0,-10-10 442 0 0,-8-1 987 0 0</inkml:trace>
  <inkml:trace contextRef="#ctx0" brushRef="#br1" timeOffset="-438500.477">20736 281 15664 0 0,'0'0'35'0'0,"0"-1"1"0"0,0 1 0 0 0,0 0-1 0 0,0 0 1 0 0,0 0 0 0 0,0 0 0 0 0,0-1-1 0 0,0 1 1 0 0,0 0 0 0 0,0 0-1 0 0,0 0 1 0 0,0 0 0 0 0,0 0 0 0 0,-1 0-1 0 0,1-1 1 0 0,0 1 0 0 0,0 0-1 0 0,0 0 1 0 0,0 0 0 0 0,0 0 0 0 0,0 0-1 0 0,0 0 1 0 0,-1 0 0 0 0,1 0-1 0 0,0 0 1 0 0,0-1 0 0 0,0 1 0 0 0,0 0-1 0 0,0 0 1 0 0,0 0 0 0 0,-1 0-1 0 0,1 0 1 0 0,0 0 0 0 0,0 0 0 0 0,0 0-1 0 0,0 0 1 0 0,0 0 0 0 0,-1 0-1 0 0,1 0 1 0 0,0 0 0 0 0,0 0 0 0 0,0 0-1 0 0,0 0 1 0 0,-1 0-36 0 0,-16-3 368 0 0,-19-2 1240 0 0,27 6-1013 0 0,0-1 0 0 0,0 2 0 0 0,0-1 1 0 0,0 1-1 0 0,0 1 0 0 0,-3 1-595 0 0,-12 5 737 0 0,-15 9-737 0 0,25-10 0 0 0,1 1 0 0 0,0 1 0 0 0,0 0 0 0 0,1 1 0 0 0,0 0 0 0 0,1 1 0 0 0,-4 5 0 0 0,13-15 0 0 0,0 1 0 0 0,0-1-1 0 0,0 1 1 0 0,1 0 0 0 0,-1-1 0 0 0,1 1-1 0 0,-1 0 1 0 0,1 0 0 0 0,0 0-1 0 0,0 0 1 0 0,0 1 0 0 0,1-1 0 0 0,-1 0-1 0 0,1 0 1 0 0,0 0 0 0 0,0 1-1 0 0,0-1 1 0 0,0 0 0 0 0,0 0 0 0 0,1 1-1 0 0,0-1 1 0 0,-1 0 0 0 0,2 1 0 0 0,-1-1 5 0 0,0 0 1 0 0,0 0-1 0 0,1 0 1 0 0,-1 0 0 0 0,1 0-1 0 0,0-1 1 0 0,0 1 0 0 0,0-1-1 0 0,0 1 1 0 0,0-1-1 0 0,1 0 1 0 0,-1 1 0 0 0,1-1-1 0 0,2 1-5 0 0,5 3 171 0 0,0-1 1 0 0,1-1-1 0 0,-1 1 0 0 0,1-2 0 0 0,0 1 1 0 0,0-2-1 0 0,0 0 0 0 0,0 0 0 0 0,1 0 0 0 0,-1-2 1 0 0,0 1-1 0 0,1-2-171 0 0,13 0-16 0 0,0-1 0 0 0,-1-2 1 0 0,0 0-1 0 0,1-1 0 0 0,0-2 16 0 0,-14 3 32 0 0,1-1 0 0 0,0 0 0 0 0,-1 0 0 0 0,0-1 0 0 0,-1 0 0 0 0,1-1 0 0 0,-1 0 0 0 0,2-3-32 0 0,17-16 290 0 0,25-27-290 0 0,-23 21-66 0 0,-17 12 68 0 0,-13 19-3 0 0,0 0 0 0 0,-1 0 0 0 0,1 1 0 0 0,-1-1 0 0 0,0 0 0 0 0,1 0 1 0 0,-1 0-1 0 0,0 0 0 0 0,0-1 0 0 0,0 1 0 0 0,1 0 0 0 0,-1 0 0 0 0,0 0 0 0 0,0 0 1 0 0,-1 0-1 0 0,1 0 0 0 0,0 0 0 0 0,0 0 0 0 0,0 0 0 0 0,-1 0 1 0 0,1 0-81 0 0,-13 10-227 0 0,-6 7 305 0 0,2 2 0 0 0,0 0 0 0 0,2 1-1 0 0,0 1 1 0 0,1 0 0 0 0,-8 15 3 0 0,18-27 0 0 0,-1 1 0 0 0,1-1 0 0 0,0 1 0 0 0,1 0 0 0 0,0 0 0 0 0,1 1 0 0 0,-2 5 0 0 0,4-11 0 0 0,0 0 0 0 0,0 0 0 0 0,0 1 0 0 0,0-1 0 0 0,0 0 0 0 0,1 0 0 0 0,0 0 0 0 0,0 0 0 0 0,0 0 0 0 0,0 0 0 0 0,1 0 0 0 0,-1 0 0 0 0,1-1 0 0 0,0 1 0 0 0,0-1 0 0 0,1 1 0 0 0,-1-1 0 0 0,3 3 0 0 0,-1-1-1 0 0,1-1-1 0 0,0 1 1 0 0,1-1 0 0 0,4 3 1 0 0,10 9 241 0 0,-16-13-128 0 0,-1 0-1 0 0,1-1 1 0 0,0 0-1 0 0,1 1 1 0 0,-1-1-1 0 0,0 0 0 0 0,1-1 1 0 0,-1 1-1 0 0,3-1-112 0 0,45 9 510 0 0,-21-5-1660 0 0,-28-4 657 0 0,0-1 0 0 0,1 0 0 0 0,-1 0 0 0 0,0 0 0 0 0,1 0 0 0 0,-1-1 0 0 0,2 1 493 0 0,4-2-1414 0 0,1 2-121 0 0</inkml:trace>
  <inkml:trace contextRef="#ctx0" brushRef="#br1" timeOffset="-441726.051">16050 303 5064 0 0,'1'-4'256'0'0,"0"0"1"0"0,0 1 0 0 0,0-1-1 0 0,0 1 1 0 0,1-1 0 0 0,0-1-257 0 0,-1 3 941 0 0,1 0 1 0 0,-1 0-1 0 0,0 0 0 0 0,1 0 1 0 0,0 0-1 0 0,-1 0 1 0 0,1 1-1 0 0,0-1 1 0 0,0 0-1 0 0,0 1-941 0 0,-1 0 1109 0 0,13 2 2427 0 0,-11 3-3270 0 0,0 0-1 0 0,0 0 1 0 0,0 0-1 0 0,-1 0 0 0 0,1 1 1 0 0,-1-1-1 0 0,0 1 1 0 0,0-1-1 0 0,-1 1 0 0 0,1 0 1 0 0,-1-1-1 0 0,1 5-265 0 0,0 11 679 0 0,0 0 0 0 0,-1 14-679 0 0,1 10 361 0 0,0-24-361 0 0,2 19 0 0 0,1 1 0 0 0,6 16 0 0 0,1-21-32 0 0,-12-33-137 0 0,0-2-71 0 0,0 0-16 0 0,0-1-49 0 0,0 0-1 0 0,-1 0 1 0 0,1 0 0 0 0,0 0 0 0 0,-1 0 0 0 0,1 0-1 0 0,-1 0 1 0 0,1 0 0 0 0,-1 0 0 0 0,1 0 0 0 0,-1 0-1 0 0,0 1 1 0 0,0-1 0 0 0,1 0 0 0 0,-1 0 0 0 0,0 0 305 0 0,-3-2-950 0 0,-5-6-1048 0 0</inkml:trace>
  <inkml:trace contextRef="#ctx0" brushRef="#br1" timeOffset="-441313.677">16022 439 6912 0 0,'0'0'314'0'0,"0"-6"104"0"0,0 5-208 0 0,0 0 0 0 0,0 0 0 0 0,0 0 0 0 0,0 0 0 0 0,0 0 0 0 0,0 1 0 0 0,1-1 0 0 0,-1 0 0 0 0,0 0 0 0 0,1 0 0 0 0,-1 0 0 0 0,0 1 0 0 0,1-1 0 0 0,-1 0 0 0 0,1 0 0 0 0,0 1 0 0 0,-1-1 0 0 0,1 0 0 0 0,0 1 0 0 0,-1-1 0 0 0,1 1 0 0 0,0-1 0 0 0,-1 1 0 0 0,1-1 0 0 0,0 1 0 0 0,0-1 0 0 0,0 1 0 0 0,-1 0 0 0 0,1 0 0 0 0,0-1 0 0 0,0 1 0 0 0,0 0 0 0 0,0 0 0 0 0,0 0 0 0 0,0 0-210 0 0,4-1 426 0 0,0 1 0 0 0,1 0 0 0 0,-1 0 0 0 0,0 1 0 0 0,3 0-426 0 0,-3 0 147 0 0,79 3 2111 0 0,-11 0-932 0 0,-28-1-887 0 0,1-2-1 0 0,-1-2 0 0 0,1-2 1 0 0,30-6-439 0 0,-69 8 62 0 0,1 0 1 0 0,-1-1 0 0 0,1-1-1 0 0,-1 1 1 0 0,0-1 0 0 0,0 0-1 0 0,0-1-62 0 0,-6 4 64 0 0,-1 0 0 0 0,0 0 2 0 0,0 0 4 0 0,0 0 2 0 0,0 0 0 0 0,-1 0-66 0 0,0 1 0 0 0,-1-1 1 0 0,1 1-1 0 0,0 0 0 0 0,0-1 0 0 0,0 1 0 0 0,-1 0 0 0 0,1 0 0 0 0,0 0 0 0 0,0 0 0 0 0,0 1-6 0 0,-4 2 5 0 0,-2 2 4 0 0,-1 0 0 0 0,1 1 0 0 0,0 0 0 0 0,0 0 0 0 0,1 1 0 0 0,0 0 0 0 0,1 0 0 0 0,0 0 0 0 0,0 1 0 0 0,0 0 0 0 0,1 0 0 0 0,1 0 0 0 0,-1 0 0 0 0,1 1 0 0 0,1-1 0 0 0,0 1-9 0 0,1-8-1 0 0,1 1 0 0 0,0-1-1 0 0,0 0 1 0 0,0 1-1 0 0,0-1 1 0 0,0 1 0 0 0,1-1-1 0 0,-1 0 1 0 0,0 1 0 0 0,1-1-1 0 0,0 0 1 0 0,0 0-1 0 0,0 0 1 0 0,0 1 0 0 0,0-1-1 0 0,0 0 1 0 0,0 0 0 0 0,1 0-1 0 0,-1 0 1 0 0,1-1-1 0 0,-1 1 1 0 0,1 0 0 0 0,0-1-1 0 0,-1 1 1 0 0,1-1 0 0 0,0 1-1 0 0,0-1 1 0 0,0 0 0 0 0,0 0-1 0 0,1 0 1 0 0,-1 0-1 0 0,0 0 1 0 0,0 0 0 0 0,1-1-1 0 0,1 1 2 0 0,3 1-4 0 0,0-1 0 0 0,0-1-1 0 0,1 1 1 0 0,-1-1-1 0 0,0 0 1 0 0,0 0 0 0 0,1-1-1 0 0,-1 0 1 0 0,0-1 0 0 0,0 1-1 0 0,2-2 5 0 0,-1 0 17 0 0,3 0 154 0 0,1-1 0 0 0,-1 0 0 0 0,0-1 0 0 0,0 0 0 0 0,0-1 0 0 0,-1 0-1 0 0,0 0 1 0 0,1-2-171 0 0,-9 6 18 0 0,1-1-1 0 0,-1 0 1 0 0,0 0-1 0 0,0 1 1 0 0,0-1-1 0 0,0 0 1 0 0,0-1-1 0 0,-1 1 1 0 0,1 0 0 0 0,-1 0-1 0 0,0-1 1 0 0,0 1-1 0 0,0-1 1 0 0,0 1-1 0 0,-1-1 1 0 0,1 1-1 0 0,-1-1 1 0 0,0 1-1 0 0,0-1 1 0 0,0 1-1 0 0,-1-1 1 0 0,1 1-1 0 0,-1-1 1 0 0,0 1-1 0 0,0-1 1 0 0,0 1 0 0 0,0 0-1 0 0,-1-1 1 0 0,1 1-1 0 0,-1 0 1 0 0,0 0-1 0 0,0 0 1 0 0,0 0-1 0 0,-1 0-17 0 0,-2-2-61 0 0,-2 0 0 0 0,1 0 0 0 0,-1 1 0 0 0,1-1 0 0 0,-1 1-1 0 0,-1 1 1 0 0,1 0 0 0 0,0 0 0 0 0,-1 0 0 0 0,1 1 0 0 0,-1 0 0 0 0,-4-1 61 0 0,-8 0-1414 0 0,1 1 1 0 0,0 1 0 0 0,0 1 0 0 0,-14 1 1413 0 0,14 1-7089 0 0</inkml:trace>
  <inkml:trace contextRef="#ctx0" brushRef="#br1" timeOffset="-445976.744">11376 109 10592 0 0,'-4'-1'251'0'0,"-18"-5"415"0"0,22 5-660 0 0,-1 1 0 0 0,1 0 0 0 0,-1 0 0 0 0,1 0 0 0 0,-1 0 0 0 0,1 0 0 0 0,0 0 1 0 0,-1 0-1 0 0,1-1 0 0 0,-1 1 0 0 0,1 0 0 0 0,0 0 0 0 0,-1-1 0 0 0,1 1 0 0 0,0 0 0 0 0,-1 0 0 0 0,1-1 0 0 0,0 1 0 0 0,-1 0 0 0 0,1-1 0 0 0,0 1 1 0 0,0-1-1 0 0,-1 1 0 0 0,1 0 0 0 0,0-1 0 0 0,0 1 0 0 0,0-1 0 0 0,0 1 0 0 0,-1-1 0 0 0,1 1 0 0 0,0 0 0 0 0,0-1 0 0 0,0 1 0 0 0,0-1 1 0 0,0 1-1 0 0,0-1-6 0 0,1 1 217 0 0,0-1 1 0 0,-1 1 0 0 0,1-1-1 0 0,0 1 1 0 0,-1 0 0 0 0,1 0-1 0 0,0-1 1 0 0,0 1 0 0 0,0 0-1 0 0,-1 0 1 0 0,1 0 0 0 0,0 0-1 0 0,0 0 1 0 0,-1 0 0 0 0,1 0-1 0 0,0 0 1 0 0,0 0 0 0 0,0 0-1 0 0,-1 0 1 0 0,1 0 0 0 0,0 1 0 0 0,0-1-218 0 0,21 7 2801 0 0,-21-6-2790 0 0,-1-1 1 0 0,1 0-1 0 0,0 1 0 0 0,-1-1 0 0 0,1 0 1 0 0,-1 1-1 0 0,1-1 0 0 0,0 1 0 0 0,-1-1 0 0 0,1 1 1 0 0,-1 0-1 0 0,0-1 0 0 0,1 1 0 0 0,-1-1 1 0 0,1 1-1 0 0,-1 0 0 0 0,0-1 0 0 0,0 1 1 0 0,1 0-1 0 0,-1-1 0 0 0,0 1 0 0 0,0 0 1 0 0,0 0-1 0 0,0-1 0 0 0,0 1 0 0 0,0 0 1 0 0,0 0-1 0 0,0-1 0 0 0,0 1 0 0 0,0 0-11 0 0,0 1 70 0 0,0-1 0 0 0,0 1-1 0 0,0-1 1 0 0,0 1 0 0 0,1-1 0 0 0,-1 1-1 0 0,0-1 1 0 0,1 1 0 0 0,-1-1 0 0 0,1 1-70 0 0,3 6 284 0 0,0 0 0 0 0,-1 1 1 0 0,-1-1-1 0 0,1 1 0 0 0,-1 0 0 0 0,-1-1 1 0 0,0 1-1 0 0,0 0 0 0 0,0 3-284 0 0,2 26 632 0 0,-1-19-368 0 0,-1 0 0 0 0,-1 13-264 0 0,-2 14 263 0 0,0 18-38 0 0,-1-29 219 0 0,2 1 0 0 0,2 1-444 0 0,-1 2-464 0 0,0-38 462 0 0,0 1-1 0 0,0-1 0 0 0,-1 0 0 0 0,1 0 1 0 0,-1 0-1 0 0,1 0 0 0 0,-1 0 1 0 0,1 0-1 0 0,-1 0 0 0 0,1 0 0 0 0,-2 1 3 0 0,2-1-129 0 0,0-1-1 0 0,0 0 1 0 0,-1 1-1 0 0,1-1 1 0 0,0 0-1 0 0,0 1 1 0 0,-1-1-1 0 0,1 0 1 0 0,0 0-1 0 0,-1 1 1 0 0,1-1-1 0 0,0 0 1 0 0,-1 0-1 0 0,1 0 1 0 0,0 0-1 0 0,-1 1 1 0 0,1-1-1 0 0,0 0 1 0 0,-1 0-1 0 0,1 0 1 0 0,-1 0-1 0 0,1 0 1 0 0,0 0-1 0 0,-1 0 1 0 0,1 0-1 0 0,-1 0 0 0 0,1 0 1 0 0,0 0-1 0 0,-1 0 1 0 0,1 0-1 0 0,0 0 1 0 0,-1 0-1 0 0,1-1 1 0 0,-1 1-1 0 0,1 0 1 0 0,0 0-1 0 0,-1 0 1 0 0,1-1-1 0 0,0 1 1 0 0,-1 0 129 0 0,-4-5-7333 0 0</inkml:trace>
  <inkml:trace contextRef="#ctx0" brushRef="#br1" timeOffset="-445357.897">11114 391 11976 0 0,'0'0'546'0'0,"0"0"-10"0"0,0 0-221 0 0,0 0 338 0 0,1 0-513 0 0,-1-1 0 0 0,0 1 0 0 0,1-1 0 0 0,-1 1 0 0 0,1-1 0 0 0,-1 1 0 0 0,1-1 0 0 0,-1 1 0 0 0,1 0 0 0 0,-1-1 0 0 0,1 1 0 0 0,-1 0 0 0 0,1-1 0 0 0,-1 1 0 0 0,1 0 0 0 0,-1-1 0 0 0,1 1 0 0 0,0 0-140 0 0,53 2 3194 0 0,19 5-3194 0 0,4 0 593 0 0,-40-4-464 0 0,-5 0-31 0 0,1-1 0 0 0,17-3-98 0 0,65-3-1007 0 0,-37 4-4564 0 0,-42 0 1267 0 0,-25 14 5433 0 0,-9-6-396 0 0,-2-7-599 0 0,1-1 0 0 0,-1 1 0 0 0,0 0 0 0 0,0 0 0 0 0,1-1 0 0 0,-1 1 0 0 0,0 0 0 0 0,1 0 0 0 0,-1-1 0 0 0,1 1 0 0 0,-1 0 0 0 0,1-1 0 0 0,-1 1 0 0 0,1 0 0 0 0,-1-1 0 0 0,1 1 0 0 0,0-1 0 0 0,-1 1 0 0 0,1-1 0 0 0,0 0 0 0 0,-1 1 0 0 0,1-1 0 0 0,0 1-134 0 0,4 0 330 0 0,0 1 1 0 0,0 0-1 0 0,0-1 0 0 0,0 0 1 0 0,0 0-1 0 0,0-1 1 0 0,0 1-1 0 0,0-1 1 0 0,0 0-1 0 0,0 0 1 0 0,0-1-1 0 0,0 0 1 0 0,1 0-331 0 0,24-1 1074 0 0,-26 2-994 0 0,-1 0 1 0 0,1-1-1 0 0,0 1 0 0 0,-1-1 1 0 0,1 0-1 0 0,-1-1 0 0 0,1 1 0 0 0,-1 0 1 0 0,1-1-1 0 0,-1 0 0 0 0,0 0 1 0 0,0 0-1 0 0,0 0 0 0 0,0 0 0 0 0,0-1 1 0 0,-1 1-1 0 0,1-1 0 0 0,0-1-80 0 0,10-12 26 0 0,-11 15 19 0 0,-1 0-1 0 0,0-1 0 0 0,0 1 1 0 0,0-1-1 0 0,1 1 0 0 0,-1-1 1 0 0,0 1-1 0 0,-1-1 0 0 0,1 0 0 0 0,0 1 1 0 0,0-1-1 0 0,-1 0 0 0 0,1 0 1 0 0,-1 0-1 0 0,0 1 0 0 0,1-1 1 0 0,-1 0-1 0 0,0 0 0 0 0,0-1-44 0 0,0 0 51 0 0,0 0 0 0 0,0-1 0 0 0,0 1 0 0 0,-1 0 0 0 0,0 0 0 0 0,1-1-1 0 0,-1 1 1 0 0,0 0 0 0 0,0 0 0 0 0,-1 0 0 0 0,1 0 0 0 0,-1 0 0 0 0,1 0-1 0 0,-1 1 1 0 0,0-1 0 0 0,0 0 0 0 0,0 1 0 0 0,-1-1 0 0 0,1 1 0 0 0,0 0 0 0 0,-1 0-1 0 0,1 0 1 0 0,-1 0 0 0 0,0 0 0 0 0,0 1 0 0 0,-1-1-51 0 0,1 1-5 0 0,0-1 0 0 0,0 1-1 0 0,0 1 1 0 0,0-1 0 0 0,0 0 0 0 0,0 1 0 0 0,0-1-1 0 0,0 1 1 0 0,0 0 0 0 0,-1 0 0 0 0,1 0 0 0 0,0 1-1 0 0,0-1 1 0 0,0 1 0 0 0,0 0 0 0 0,0-1 0 0 0,0 2-1 0 0,0-1 1 0 0,0 0 0 0 0,0 0 0 0 0,0 1 0 0 0,0 0-1 0 0,1-1 1 0 0,-1 1 0 0 0,1 0 0 0 0,-1 0 0 0 0,1 1-1 0 0,0-1 1 0 0,-1 1 5 0 0,-4 4 46 0 0,-4 3 288 0 0,1 1-1 0 0,1 0 1 0 0,-6 8-334 0 0,12-14 74 0 0,-2 1 41 0 0,1 1-1 0 0,0 0 1 0 0,0 0-1 0 0,0 0 1 0 0,1 0-1 0 0,0 1 1 0 0,1-1-115 0 0,0 1 13 0 0,-1 2-5 0 0,0-1 1 0 0,1 1-1 0 0,1-1 0 0 0,-1 10-8 0 0,2-15 0 0 0,0-1-1 0 0,0 1 1 0 0,1-1-1 0 0,-1 0 0 0 0,1 1 1 0 0,0-1-1 0 0,0 0 1 0 0,0 1-1 0 0,0-1 0 0 0,1 0 1 0 0,0 0-1 0 0,-1 0 0 0 0,1 0 1 0 0,0 0-1 0 0,2 2 1 0 0,-2-3 0 0 0,0 0 0 0 0,-1 0 0 0 0,1-1 0 0 0,0 1 0 0 0,0-1 0 0 0,0 1 0 0 0,1-1 0 0 0,-1 1 0 0 0,0-1 0 0 0,0 0 0 0 0,1 0 0 0 0,-1 0 0 0 0,1-1 0 0 0,-1 1 0 0 0,2 0 0 0 0,2 0 0 0 0,0-1 0 0 0,0 0 0 0 0,0 0 0 0 0,0 0 0 0 0,1-1 0 0 0,5 0 0 0 0,28 0-154 0 0,-19 2-85 0 0,0-2-1 0 0,0-1 1 0 0,0 0-1 0 0,0-2 0 0 0,4-1 240 0 0,-14 2-382 0 0,0 1 1 0 0,0 1-1 0 0,6-1 382 0 0,28-4-1291 0 0,-15-1 271 0 0,0 0-4 0 0</inkml:trace>
  <inkml:trace contextRef="#ctx0" brushRef="#br1" timeOffset="-445052.146">12378 286 13824 0 0,'0'0'629'0'0,"-8"-3"212"0"0,5 2-620 0 0,-1 1 0 0 0,1 0 0 0 0,-1-1-1 0 0,1 1 1 0 0,-1 0 0 0 0,0 1 0 0 0,1-1 0 0 0,-1 1 0 0 0,1-1-1 0 0,-1 1 1 0 0,1 0 0 0 0,0 0 0 0 0,-1 1 0 0 0,1-1 0 0 0,0 1-1 0 0,0-1 1 0 0,0 1 0 0 0,0 0 0 0 0,0 0 0 0 0,0 1-1 0 0,-1 1-220 0 0,-9 7 1174 0 0,1 1 0 0 0,0 0 0 0 0,-9 15-1174 0 0,17-22 116 0 0,-1 1-89 0 0,1 1 0 0 0,-1 0 0 0 0,2 0 0 0 0,-1 0 0 0 0,1 1 0 0 0,0-1 1 0 0,-1 5-28 0 0,3-8-13 0 0,-1 0 0 0 0,1 0 0 0 0,1 0 1 0 0,-1 0-1 0 0,1 0 0 0 0,-1 0 0 0 0,1 0 1 0 0,0 0-1 0 0,1 1 0 0 0,-1-1 0 0 0,1 0 1 0 0,0 0-1 0 0,0 0 0 0 0,0 0 0 0 0,0 1 13 0 0,2-2 76 0 0,-1 1 1 0 0,1 0-1 0 0,0-1 0 0 0,0 0 0 0 0,0 0 0 0 0,0 0 0 0 0,1 0 1 0 0,-1 0-1 0 0,1-1 0 0 0,-1 0 0 0 0,1 1 0 0 0,0-1 0 0 0,0-1 0 0 0,0 1 1 0 0,0 0-1 0 0,1-1 0 0 0,-1 0-76 0 0,15 4 112 0 0,-1-2 0 0 0,1 0 1 0 0,0-1-1 0 0,0 0 0 0 0,0-2 0 0 0,11-1-112 0 0,-4-2-1129 0 0,0 0 0 0 0,14-6 1129 0 0,-6 0-5814 0 0,21-9 5814 0 0,-33 10-7511 0 0</inkml:trace>
  <inkml:trace contextRef="#ctx0" brushRef="#br1" timeOffset="-444540.584">12709 34 6448 0 0,'0'0'498'0'0,"-1"-1"-327"0"0,-1-1 193 0 0,2 1 1428 0 0,0 1 619 0 0,0 0 117 0 0,0 0-279 0 0,0 0-1284 0 0,-7 20 255 0 0,8 18-73 0 0,3-1 0 0 0,2 7-1147 0 0,0 2 1461 0 0,-2 6-1461 0 0,4 37 1154 0 0,-3-42-1190 0 0,-1 24 36 0 0,-1-3 1618 0 0,-3-66-1469 0 0,0-2-12 0 0,3-10-1 0 0,-2-10-136 0 0,-1 17 0 0 0,0 0 0 0 0,0 0 0 0 0,0 0 0 0 0,0 0 0 0 0,1 0 0 0 0,0-2 0 0 0,2-9 0 0 0,0-1 0 0 0,-1-7 0 0 0,6-30 0 0 0,-2 31-72 0 0,-3 7-127 0 0,0 1 0 0 0,1 0-1 0 0,0 1 1 0 0,6-12 199 0 0,-9 24 21 0 0,-1-1 0 0 0,0 1 0 0 0,0 0 0 0 0,0-1 0 0 0,1 1 1 0 0,-1 0-1 0 0,0-1 0 0 0,1 1 0 0 0,-1 0 0 0 0,0-1 0 0 0,1 1 0 0 0,-1 0 0 0 0,0 0 0 0 0,1-1 0 0 0,-1 1 1 0 0,0 0-1 0 0,1 0 0 0 0,-1 0 0 0 0,1 0 0 0 0,-1-1 0 0 0,0 1 0 0 0,1 0 0 0 0,-1 0 0 0 0,1 0 0 0 0,-1 0 0 0 0,0 0 1 0 0,1 0-1 0 0,-1 0-21 0 0,13 6-294 0 0,-10-3 116 0 0,0 0 0 0 0,0 0 0 0 0,0 0 0 0 0,-1 0 0 0 0,1 0 0 0 0,-1 1 0 0 0,0-1 178 0 0,16 27-147 0 0,8 15 128 0 0,-18-26 81 0 0,-2-5 97 0 0,0-1 0 0 0,0 0 0 0 0,2 0 0 0 0,-1-1 0 0 0,2 0 0 0 0,6 8-159 0 0,-12-17 56 0 0,0 0 0 0 0,0 0-1 0 0,0-1 1 0 0,0 0 0 0 0,0 1-1 0 0,0-1 1 0 0,1 0 0 0 0,-1 0-1 0 0,1-1 1 0 0,0 1 0 0 0,-1-1-1 0 0,1 0 1 0 0,0 0 0 0 0,0 0-1 0 0,0 0 1 0 0,0-1-56 0 0,0 0-262 0 0,0 1-1 0 0,0-2 1 0 0,1 1 0 0 0,-1 0-1 0 0,0-1 1 0 0,2 0 262 0 0,0-1-1948 0 0,-1 0-1 0 0,1 0 1 0 0,-1 0-1 0 0,5-3 1949 0 0,-4 2-6954 0 0</inkml:trace>
  <inkml:trace contextRef="#ctx0" brushRef="#br1" timeOffset="-443771.694">13229 356 4144 0 0,'0'-6'993'0'0,"0"0"1"0"0,0 1-1 0 0,1-1 1 0 0,-1 0-1 0 0,1 1 1 0 0,1-1-1 0 0,-1 1 0 0 0,1-1 1 0 0,1-1-994 0 0,-3 6 785 0 0,0 1-643 0 0,0-1 0 0 0,0 1 0 0 0,0 0-1 0 0,0-1 1 0 0,0 1 0 0 0,0 0 0 0 0,0 0-1 0 0,0-1 1 0 0,0 1 0 0 0,0 0 0 0 0,0 0 0 0 0,1-1-1 0 0,-1 1 1 0 0,0 0 0 0 0,0 0 0 0 0,0-1-1 0 0,0 1 1 0 0,0 0 0 0 0,0 0 0 0 0,1-1-1 0 0,-1 1 1 0 0,0 0 0 0 0,0 0 0 0 0,0 0 0 0 0,0-1-1 0 0,1 1 1 0 0,-1 0 0 0 0,0 0 0 0 0,0 0-1 0 0,1 0 1 0 0,-1-1 0 0 0,0 1 0 0 0,0 0 0 0 0,1 0-1 0 0,-1 0 1 0 0,0 0 0 0 0,0 0 0 0 0,1 0-1 0 0,-1 0 1 0 0,0 0 0 0 0,1 0 0 0 0,-1 0-1 0 0,0 0 1 0 0,0 0 0 0 0,1 0 0 0 0,-1 0 0 0 0,0 0-1 0 0,0 0 1 0 0,1 0 0 0 0,-1 0 0 0 0,0 1-142 0 0,12 6 362 0 0,-8 0-362 0 0,-1 0 0 0 0,0 0-1 0 0,0 1 1 0 0,-1-1 0 0 0,1 1 0 0 0,-2 0-1 0 0,1-1 1 0 0,-1 1 0 0 0,0 0-1 0 0,-1 4 1 0 0,6 31 77 0 0,0 10 1305 0 0,-6-41-1240 0 0,1 0 1 0 0,1-1-1 0 0,0 1 1 0 0,0-1-1 0 0,3 8-142 0 0,-2-10-146 0 0,0-4 1372 0 0,-3-15-386 0 0,0-8-1042 0 0,1 0-1 0 0,0 0 0 0 0,4-14 203 0 0,-1 14-311 0 0,-3 7 68 0 0,2 1 0 0 0,-1 0-1 0 0,1 0 1 0 0,2-3 243 0 0,1-1-153 0 0,-1 1 20 0 0,0 1 1 0 0,1-1 0 0 0,0 1 0 0 0,1 0 0 0 0,1 1 0 0 0,3-4 132 0 0,-10 13 26 0 0,7-3 151 0 0,-7 5-143 0 0,0 0 0 0 0,0 0 0 0 0,0 0 0 0 0,0 1-1 0 0,1-1 1 0 0,-1 0 0 0 0,0 1 0 0 0,0-1 0 0 0,0 0 0 0 0,0 1 0 0 0,0 0-1 0 0,0-1 1 0 0,0 1 0 0 0,0-1 0 0 0,0 1 0 0 0,0 0-34 0 0,1 1 5 0 0,0 0 0 0 0,0 0 0 0 0,0 0 0 0 0,0 0 0 0 0,-1 1 0 0 0,1-1 1 0 0,0 0-1 0 0,-1 1-5 0 0,0-1-22 0 0,0 1 0 0 0,1-1 1 0 0,-1 0-1 0 0,1 0 0 0 0,0 0 0 0 0,-1 0 1 0 0,1 0-1 0 0,0-1 0 0 0,0 1 22 0 0,2 1-12 0 0,-1 0 0 0 0,0 1-1 0 0,0-1 1 0 0,-1 1 0 0 0,1-1-1 0 0,-1 1 1 0 0,0 0 0 0 0,0 0-1 0 0,0 0 1 0 0,0 0 0 0 0,-1 0-1 0 0,1 1 13 0 0,4 10 92 0 0,5 10 206 0 0,-1-5 363 0 0,0 1-1 0 0,1-2 1 0 0,10 15-661 0 0,-19-32 17 0 0,1 0-1 0 0,-1 1 1 0 0,1-1-1 0 0,-1 0 1 0 0,1 0-1 0 0,-1-1 1 0 0,1 1-1 0 0,0 0 0 0 0,0-1 1 0 0,0 0-1 0 0,0 1 1 0 0,0-1-1 0 0,0 0 1 0 0,0-1-1 0 0,1 1 1 0 0,-1-1-1 0 0,0 1 1 0 0,1-1-17 0 0,-2 0-149 0 0,0 0 1 0 0,0 0 0 0 0,-1 0-1 0 0,1 0 1 0 0,0 0 0 0 0,0 0-1 0 0,0-1 1 0 0,0 1 0 0 0,0-1-1 0 0,0 1 1 0 0,-1-1-1 0 0,1 0 1 0 0,0 0 0 0 0,0 0-1 0 0,-1 0 1 0 0,1 0 0 0 0,-1 0-1 0 0,1 0 1 0 0,-1 0 0 0 0,1-1-1 0 0,-1 1 1 0 0,0-1 0 0 0,0 1-1 0 0,1-1 1 0 0,-1 1-1 0 0,0-1 1 0 0,-1 0 0 0 0,1 1-1 0 0,0-1 1 0 0,0 0 0 0 0,0 0 148 0 0,2-9-7793 0 0</inkml:trace>
  <inkml:trace contextRef="#ctx0" brushRef="#br1" timeOffset="-443456.89">13728 300 11976 0 0,'0'0'922'0'0,"0"2"-600"0"0,0 34 2176 0 0,-1-11-1160 0 0,1 0 0 0 0,1 0 0 0 0,2 0 0 0 0,1 3-1338 0 0,-2-19 241 0 0,0-1 0 0 0,0 1 0 0 0,1-1 0 0 0,0 0 0 0 0,1 0 0 0 0,0-1 0 0 0,0 1 0 0 0,1-1 0 0 0,0 1 0 0 0,0-1 0 0 0,0-1 0 0 0,2 1-241 0 0,-6-5 152 0 0,-1-1-120 0 0,0-1-1 0 0,1 1 1 0 0,-1 0 0 0 0,1-1-1 0 0,-1 1 1 0 0,0 0-1 0 0,1-1 1 0 0,-1 1-1 0 0,1-1 1 0 0,-1 1 0 0 0,1-1-1 0 0,0 1 1 0 0,-1-1-1 0 0,1 0 1 0 0,-1 1-1 0 0,1-1 1 0 0,0 0 0 0 0,-1 1-1 0 0,1-1 1 0 0,0 0-1 0 0,-1 0 1 0 0,1 0-1 0 0,0 1 1 0 0,-1-1-1 0 0,1 0 1 0 0,0 0 0 0 0,0 0-1 0 0,-1 0 1 0 0,1 0-1 0 0,0 0 1 0 0,0-1-1 0 0,-1 1 1 0 0,1 0 0 0 0,0 0-1 0 0,-1 0 1 0 0,1-1-1 0 0,0 1 1 0 0,-1 0-1 0 0,1-1 1 0 0,-1 1 0 0 0,1 0-1 0 0,0-1 1 0 0,-1 1-1 0 0,1-1-31 0 0,1-1-200 0 0,0 0-1 0 0,-1 1 1 0 0,1-2-1 0 0,0 1 1 0 0,-1 0-1 0 0,1 0 1 0 0,-1 0-1 0 0,0-1 1 0 0,1 1-1 0 0,-1 0 1 0 0,0-1-1 0 0,-1 1 1 0 0,1-1-1 0 0,0 0 1 0 0,-1 1-1 0 0,1-1 1 0 0,-1 1-1 0 0,0-2 201 0 0,3-9-1943 0 0</inkml:trace>
  <inkml:trace contextRef="#ctx0" brushRef="#br1" timeOffset="-443455.89">13803 263 12120 0 0,'0'0'554'0'0,"0"-5"182"0"0,-2-13 124 0 0,2 17 74 0 0,0 1 39 0 0,0 0-60 0 0,0 0-290 0 0,0-1-515 0 0,1 0 1 0 0,0 0-1 0 0,-1 0 1 0 0,1 0-1 0 0,0 0 1 0 0,0 1 0 0 0,-1-1-1 0 0,1 0 1 0 0,0 0-1 0 0,0 1 1 0 0,0-1-1 0 0,0 0 1 0 0,0 1-1 0 0,0-1 1 0 0,0 1-109 0 0,39 25-1400 0 0,-29-19-5029 0 0</inkml:trace>
  <inkml:trace contextRef="#ctx0" brushRef="#br1" timeOffset="-443039.1">14247 241 9672 0 0,'-4'-1'463'0'0,"0"1"0"0"0,0-1 0 0 0,0 0 1 0 0,0 1-1 0 0,0 0 0 0 0,0 0 0 0 0,0 0 1 0 0,0 0-1 0 0,0 1 0 0 0,0-1 0 0 0,0 1 0 0 0,0 0 1 0 0,0 0-1 0 0,1 1 0 0 0,-1-1 0 0 0,0 1 1 0 0,1 0-1 0 0,-4 2-463 0 0,-1 1 265 0 0,0 1 1 0 0,1-1-1 0 0,-1 2 0 0 0,1-1 1 0 0,0 1-1 0 0,1 0 0 0 0,-3 5-265 0 0,-12 13 741 0 0,13-17-337 0 0,1 0 0 0 0,0 1 1 0 0,-4 8-405 0 0,7-10 246 0 0,-5 8 319 0 0,1 0 1 0 0,-5 11-566 0 0,11-21 54 0 0,1 1 1 0 0,-1-1 0 0 0,1 0-1 0 0,0 0 1 0 0,0 1-1 0 0,0-1 1 0 0,1 1-1 0 0,0-1 1 0 0,0 1-1 0 0,0 2-54 0 0,5 7 195 0 0,-4-14-236 0 0,-1-1-58 0 0,6 3-41 0 0,-3-2 141 0 0,-1 0-1 0 0,1-1 1 0 0,0 1-1 0 0,-1-1 1 0 0,1 0 0 0 0,-1 0-1 0 0,1 0 1 0 0,0 0 0 0 0,-1 0-1 0 0,1 0 1 0 0,-1-1-1 0 0,1 1 1 0 0,0-1 0 0 0,-1 0-1 0 0,1 0 1 0 0,-1 0 0 0 0,0 0-1 0 0,1 0 1 0 0,-1 0-1 0 0,0-1 1 0 0,1 1-1 0 0,6-6-18 0 0,0-1 0 0 0,-1 1 0 0 0,0-1 0 0 0,4-5 18 0 0,14-14-24 0 0,-22 24 8 0 0,0 1 0 0 0,-1-1-1 0 0,1 1 1 0 0,0 0 0 0 0,4-2 16 0 0,-7 4-80 0 0,14 14 135 0 0,-12-9-55 0 0,0 0 1 0 0,-1 0 0 0 0,0 0-1 0 0,1 0 1 0 0,-2 1 0 0 0,1-1-1 0 0,-1 0 1 0 0,0 1 0 0 0,0 0-1 0 0,0-1 1 0 0,-1 3-1 0 0,2 7-9 0 0,6 53 226 0 0,-3 1 1 0 0,-3 0-218 0 0,5 64-293 0 0,-7-129 291 0 0,0 0 0 0 0,0 0 1 0 0,1-1-1 0 0,-1 1 1 0 0,1 0-1 0 0,0 0 1 0 0,0-1-1 0 0,1 1 0 0 0,-1-1 1 0 0,1 1-1 0 0,-1-1 1 0 0,1 1-1 0 0,0-1 0 0 0,1 0 1 0 0,-1 0-1 0 0,1 1 2 0 0,3-1-29 0 0,-5-3-35 0 0,0-1 0 0 0,0 1 1 0 0,0-1-1 0 0,0 1 0 0 0,-1-1 1 0 0,1 0-1 0 0,0 0 0 0 0,0 1 0 0 0,-1-1 1 0 0,1 0-1 0 0,0 0 0 0 0,-1 0 1 0 0,1 0-1 0 0,-1 0 0 0 0,1 0 64 0 0,0-1-556 0 0,8-11-4813 0 0,1-4-1792 0 0</inkml:trace>
  <inkml:trace contextRef="#ctx0" brushRef="#br1" timeOffset="-442366.351">14490 250 15664 0 0,'0'0'356'0'0,"0"0"49"0"0,0 0 21 0 0,0 0-42 0 0,3 6-236 0 0,-1 0-24 0 0,0 0 0 0 0,0 0 0 0 0,-1 1-1 0 0,0-1 1 0 0,0 1 0 0 0,-1-1 0 0 0,0 1-1 0 0,0 0 1 0 0,0-1-124 0 0,0-3 50 0 0,2 31 927 0 0,-1-24-510 0 0,0 1 0 0 0,0 0 0 0 0,-2 8-467 0 0,-3 56 1477 0 0,4-73-1343 0 0,0 1 0 0 0,-1-1 1 0 0,1 1-1 0 0,0 0 0 0 0,0-1 0 0 0,1 1 0 0 0,-1 0 0 0 0,0-1 1 0 0,1 1-1 0 0,0-1 0 0 0,0 2-134 0 0,-1-3 89 0 0,0-1-97 0 0,1 1 0 0 0,-1-1 0 0 0,0 0 0 0 0,0 0 0 0 0,0 1 0 0 0,0-1 0 0 0,0 0 0 0 0,1 1 0 0 0,-1-1 0 0 0,0 0 0 0 0,0 0 0 0 0,0 1 0 0 0,1-1 0 0 0,-1 0 0 0 0,0 0 0 0 0,1 0 0 0 0,-1 1 0 0 0,0-1 0 0 0,0 0 0 0 0,1 0 0 0 0,-1 0 0 0 0,0 0 0 0 0,1 0 0 0 0,-1 0 0 0 0,0 1 0 0 0,1-1 0 0 0,-1 0 0 0 0,0 0 0 0 0,1 0 0 0 0,-1 0 0 0 0,0 0 0 0 0,1 0 0 0 0,-1 0 0 0 0,0 0 0 0 0,1-1 0 0 0,-1 1 0 0 0,0 0 0 0 0,0 0 0 0 0,1 0 0 0 0,-1 0 0 0 0,0 0 0 0 0,1 0 0 0 0,-1-1 0 0 0,0 1 0 0 0,0 0 0 0 0,1 0 0 0 0,-1 0 0 0 0,0-1 0 0 0,0 1 8 0 0,5-4 119 0 0,-1 0 1 0 0,0 0-1 0 0,1 1 0 0 0,3-3-119 0 0,-4 4 109 0 0,1-1 0 0 0,-2 0 0 0 0,1-1 0 0 0,0 1 0 0 0,0 0 0 0 0,-1-1 0 0 0,0 0-109 0 0,2-3 17 0 0,0 1-1 0 0,0-1 1 0 0,0 1 0 0 0,0 0-1 0 0,1 1 1 0 0,0-1-1 0 0,1 1 1 0 0,-1 1 0 0 0,4-3-17 0 0,-10 7 3 0 0,1 0 0 0 0,0-1 0 0 0,0 1 1 0 0,0 0-1 0 0,0-1 0 0 0,0 1 1 0 0,0 0-1 0 0,0 0 0 0 0,0 0 1 0 0,0 0-1 0 0,0 0 0 0 0,0 0 0 0 0,0 0 1 0 0,0 0-1 0 0,0 0 0 0 0,0 1 1 0 0,0-1-1 0 0,0 0 0 0 0,0 0 1 0 0,0 1-1 0 0,0-1 0 0 0,0 1 0 0 0,0-1 1 0 0,0 1-1 0 0,0-1 0 0 0,-1 1 1 0 0,2 0-4 0 0,0 1 63 0 0,-1 0 0 0 0,1 0 0 0 0,-1 0 1 0 0,1 0-1 0 0,-1 0 0 0 0,0 1 1 0 0,1 1-64 0 0,8 18-334 0 0,-6-13 367 0 0,0 1 0 0 0,1-1 0 0 0,0 1-1 0 0,0-1 1 0 0,3 2-33 0 0,4 5 172 0 0,-7-10-167 0 0,-1 0 0 0 0,1 0 0 0 0,0 0 0 0 0,1 0 0 0 0,-1-1 0 0 0,1 0-1 0 0,0 0 1 0 0,1-1 0 0 0,5 4-5 0 0,-3-4 46 0 0,1 1-1 0 0,0-2 1 0 0,0 1 0 0 0,0-1-1 0 0,0-1 1 0 0,0 0-1 0 0,0-1 1 0 0,1 1-1 0 0,-1-2 1 0 0,0 0 0 0 0,1 0-1 0 0,-1-1 1 0 0,1 0-1 0 0,-1 0 1 0 0,0-2 0 0 0,0 1-1 0 0,0-1 1 0 0,0 0-1 0 0,0-1 1 0 0,-1 0 0 0 0,1-1-46 0 0,-1-1 99 0 0,0-1 1 0 0,0 0-1 0 0,-1 0 1 0 0,0-1 0 0 0,0 0-1 0 0,0 0 1 0 0,-1-1-1 0 0,0 0 1 0 0,-1 0 0 0 0,1-3-100 0 0,8-15-253 0 0,-1-1 0 0 0,-1 0 0 0 0,-1-3 253 0 0,-7 16-110 0 0,0 0 0 0 0,-1 0 0 0 0,0-1-1 0 0,-1 1 1 0 0,-1-1 0 0 0,-1 0 0 0 0,0-2 110 0 0,-5 2-280 0 0,4 15 279 0 0,0 1 1 0 0,-1-1-1 0 0,1 1 0 0 0,0 0 0 0 0,0-1 0 0 0,0 1 1 0 0,0-1-1 0 0,-1 1 0 0 0,1 0 0 0 0,0-1 0 0 0,-1 1 0 0 0,1 0 1 0 0,0-1-1 0 0,-1 1 0 0 0,1 0 0 0 0,0-1 0 0 0,-1 1 0 0 0,1 0 1 0 0,0 0-1 0 0,-1-1 0 0 0,1 1 0 0 0,-1 0 0 0 0,1 0 1 0 0,0 0-1 0 0,-1 0 0 0 0,1 0 0 0 0,-1 0 0 0 0,1 0 0 0 0,-1-1 1 0 0,1 1-1 0 0,-1 0 0 0 0,1 0 0 0 0,-1 1 0 0 0,1-1 1 0 0,0 0-1 0 0,-1 0 0 0 0,1 0 0 0 0,-1 0 0 0 0,1 0 1 0 0,-8 5 15 0 0,0-1-1 0 0,1 1 1 0 0,0 1-1 0 0,0 0 0 0 0,0-1 1 0 0,1 2-1 0 0,0-1 1 0 0,0 1-1 0 0,1 0 1 0 0,0 0-1 0 0,0 1 0 0 0,0-1 1 0 0,1 1-1 0 0,0 0 1 0 0,-1 6-15 0 0,0-3 14 0 0,2 0 1 0 0,0 1-1 0 0,0-1 1 0 0,1 1-1 0 0,1-1 1 0 0,-1 1-1 0 0,2-1 1 0 0,0 1-1 0 0,0 0 1 0 0,1-1-1 0 0,2 10-14 0 0,-2-16 32 0 0,0-1 0 0 0,1 0 0 0 0,-1 0-1 0 0,1-1 1 0 0,0 1 0 0 0,0 0 0 0 0,0-1-1 0 0,1 1 1 0 0,-1-1 0 0 0,1 1 0 0 0,0-1-1 0 0,0 0 1 0 0,0 0 0 0 0,0-1 0 0 0,0 1 0 0 0,1-1-1 0 0,-1 1 1 0 0,1-1 0 0 0,0 0 0 0 0,-1 0-1 0 0,2-1-31 0 0,10 6 194 0 0,1-2-1 0 0,-1 0 0 0 0,1-1 0 0 0,11 1-193 0 0,-26-4-38 0 0,27 4 61 0 0,-1-2 1 0 0,1 0 0 0 0,0-2 0 0 0,0-1-1 0 0,0-1 1 0 0,9-2-24 0 0,1 1 32 0 0,-21 1-1415 0 0,-1 0 0 0 0,6-1 1383 0 0,-6-3-1474 0 0</inkml:trace>
  <inkml:trace contextRef="#ctx0" brushRef="#br1" timeOffset="-425792.605">1910 1650 9216 0 0,'0'0'706'0'0,"-5"-14"-227"0"0,5 13-293 0 0,0-1 0 0 0,-1 1 1 0 0,1 0-1 0 0,0 0 0 0 0,-1-1 0 0 0,1 1 0 0 0,-1 0 0 0 0,1 0 1 0 0,-1 0-1 0 0,0-1 0 0 0,1 1 0 0 0,-1 0 0 0 0,0 0 1 0 0,0 0-1 0 0,0 0 0 0 0,1 0 0 0 0,-1 0 0 0 0,0 1 0 0 0,-1-1 1 0 0,1 0-1 0 0,0 0-186 0 0,-1 0 238 0 0,0 0 0 0 0,-1 0 0 0 0,1 0 0 0 0,-1 1 0 0 0,1-1 0 0 0,-1 1 0 0 0,1-1 0 0 0,-1 1 0 0 0,1 0 0 0 0,-3 0-238 0 0,-4 0 331 0 0,1 1 1 0 0,-1 0-1 0 0,1 1 0 0 0,-1 0 1 0 0,1 0-1 0 0,-4 2-331 0 0,2-1 224 0 0,1 1-1 0 0,-1 0 0 0 0,1 1 1 0 0,0 0-1 0 0,1 1 0 0 0,-1-1 0 0 0,1 2 1 0 0,0-1-1 0 0,0 1 0 0 0,1 0 0 0 0,-1 2-223 0 0,7-8 5 0 0,0 1-1 0 0,0-1 0 0 0,0 0 0 0 0,0 1 1 0 0,0-1-1 0 0,0 1 0 0 0,1-1 0 0 0,-1 0 1 0 0,1 1-1 0 0,-1 0 0 0 0,1-1 0 0 0,-1 1 1 0 0,1-1-1 0 0,0 1 0 0 0,0 0 0 0 0,0-1 1 0 0,0 1-1 0 0,0-1 0 0 0,0 1 0 0 0,0 0 1 0 0,1-1-1 0 0,-1 1 0 0 0,0-1 0 0 0,1 1 1 0 0,-1 0-1 0 0,1-1 0 0 0,0 0 0 0 0,0 1 1 0 0,-1-1-1 0 0,1 1 0 0 0,0-1 0 0 0,1 1-4 0 0,16 15 10 0 0,-6-9 34 0 0,25 9 398 0 0,25 7-442 0 0,-37-15 183 0 0,-9-2-219 0 0,1 0 0 0 0,-2 0 1 0 0,1 2-1 0 0,-1 0 0 0 0,0 0 0 0 0,6 7 36 0 0,-20-15 14 0 0,0-1-1 0 0,0 1 1 0 0,0 0-1 0 0,0 0 1 0 0,-1 0-1 0 0,1 0 0 0 0,0-1 1 0 0,0 1-1 0 0,-1 0 1 0 0,1 1-1 0 0,0-1 1 0 0,-1 0-1 0 0,1 0 0 0 0,-1 0 1 0 0,0 0-1 0 0,1 0 1 0 0,-1 1-1 0 0,0-1 1 0 0,0 0-1 0 0,1 0 0 0 0,-1 0 1 0 0,0 1-1 0 0,0-1 1 0 0,0 0-14 0 0,-1 1 25 0 0,0 0 1 0 0,1-1 0 0 0,-1 1 0 0 0,0-1 0 0 0,0 1-1 0 0,0-1 1 0 0,0 1 0 0 0,0-1 0 0 0,0 0-1 0 0,0 1 1 0 0,0-1 0 0 0,0 0 0 0 0,-1 0-1 0 0,1 0 1 0 0,-1 0-26 0 0,-5 4 106 0 0,-1-1-1 0 0,1 0 1 0 0,-1 0 0 0 0,0-1-1 0 0,0 0 1 0 0,-4 1-106 0 0,-3 0 181 0 0,-2 1 26 0 0,1 0 0 0 0,0-2 0 0 0,-1 0 0 0 0,-5-1-207 0 0,-52 4 64 0 0,58-5 18 0 0,13-1-87 0 0,1 0 1 0 0,0 1-1 0 0,-1-1 0 0 0,1 0 0 0 0,0 0 0 0 0,-1 0 0 0 0,1-1 1 0 0,0 1-1 0 0,0-1 0 0 0,-1 1 0 0 0,1-1 0 0 0,0 0 0 0 0,0 0 0 0 0,0 0 1 0 0,-2 0 4 0 0,3 0-112 0 0,1 1 0 0 0,-1-1 0 0 0,0 1 0 0 0,1-1 1 0 0,-1 0-1 0 0,0 1 0 0 0,1-1 0 0 0,-1 1 0 0 0,1-1 1 0 0,-1 0-1 0 0,1 0 0 0 0,-1 1 0 0 0,1-1 0 0 0,-1 0 1 0 0,1 0-1 0 0,0 0 112 0 0,0 1-324 0 0,0-1-1 0 0,0 0 1 0 0,0 1 0 0 0,0-1 0 0 0,0 1-1 0 0,0-1 1 0 0,0 1 0 0 0,0-1-1 0 0,0 0 1 0 0,0 1 0 0 0,0-1 0 0 0,1 1-1 0 0,-1-1 1 0 0,0 1 0 0 0,0-1 0 0 0,1 1-1 0 0,-1-1 1 0 0,0 1 0 0 0,1 0-1 0 0,-1-1 1 0 0,1 0 324 0 0,8-7-6714 0 0</inkml:trace>
  <inkml:trace contextRef="#ctx0" brushRef="#br1" timeOffset="-425532.819">2148 1708 12896 0 0,'0'0'594'0'0,"0"0"-16"0"0,0 1-373 0 0,28 40 4485 0 0,-23-29-4144 0 0,0 0 0 0 0,-1 0 0 0 0,0 1 0 0 0,-1-1 0 0 0,0 1-1 0 0,-1-1 1 0 0,-1 1 0 0 0,1 7-546 0 0,3 3 635 0 0,-4-20-531 0 0,0 0 1 0 0,0 1-1 0 0,0-1 0 0 0,0 1 1 0 0,-1-1-1 0 0,1 4-104 0 0,6 39 383 0 0,-7-45-311 0 0,0 3-885 0 0,-1-7-3662 0 0,-4-13 2274 0 0,4-2-20 0 0</inkml:trace>
  <inkml:trace contextRef="#ctx0" brushRef="#br1" timeOffset="-425356.469">2298 1534 10136 0 0,'0'0'777'0'0,"0"0"-322"0"0,0 0 519 0 0,0 0 282 0 0,0 0 59 0 0,0 0-138 0 0,0 0-625 0 0,0 0-273 0 0,0 0-58 0 0,2 6-12 0 0,1 0-721 0 0,1 0-1 0 0,-1 0 1 0 0,1-1-1 0 0,0 1 1 0 0,1-1-1 0 0,-1 0 1 0 0,3 2 512 0 0,10 8-5116 0 0</inkml:trace>
  <inkml:trace contextRef="#ctx0" brushRef="#br1" timeOffset="-424991.958">2616 1637 13504 0 0,'-21'9'630'0'0,"1"2"1"0"0,1 1 0 0 0,0 0-1 0 0,0 1 1 0 0,1 1-1 0 0,1 1 1 0 0,1 1 0 0 0,0 0-1 0 0,-13 17-630 0 0,19-20 412 0 0,8-11-331 0 0,0 0 0 0 0,0 0 0 0 0,1 0 0 0 0,-1 1-1 0 0,1-1 1 0 0,-1 1 0 0 0,1-1 0 0 0,0 1 0 0 0,0-1 0 0 0,0 1 0 0 0,0 0 0 0 0,0 1-81 0 0,-2 2 133 0 0,2-4-96 0 0,0 0 1 0 0,1-1-1 0 0,-1 1 0 0 0,0 0 0 0 0,1 0 0 0 0,-1 0 1 0 0,1 0-1 0 0,-1 0 0 0 0,1 0 0 0 0,0 0 1 0 0,0 1-38 0 0,-1 6 41 0 0,1-7 12 0 0,2 0-19 0 0,0 0-1 0 0,0 0 0 0 0,0-1 1 0 0,1 1-1 0 0,-1-1 0 0 0,1 1 1 0 0,-1-1-1 0 0,1 0 0 0 0,-1 0 1 0 0,1 0-1 0 0,-1 0 0 0 0,1 0 1 0 0,0-1-1 0 0,0 1 0 0 0,-1-1 1 0 0,1 0-1 0 0,0 0 0 0 0,2 0-33 0 0,5-1 127 0 0,0-1 0 0 0,-1 0-1 0 0,1 0 1 0 0,7-4-127 0 0,-7 3 13 0 0,1 0-1 0 0,-1 1 0 0 0,6-1-12 0 0,-14 3-3 0 0,1 0-1 0 0,-1 0 1 0 0,1 0-1 0 0,-1 0 0 0 0,0 1 1 0 0,1-1-1 0 0,-1 1 1 0 0,1 0-1 0 0,-1 0 0 0 0,0 0 1 0 0,0 0-1 0 0,0 0 1 0 0,1 0-1 0 0,-1 0 0 0 0,0 1 1 0 0,0-1-1 0 0,-1 1 1 0 0,1 0-1 0 0,0-1 0 0 0,0 1 1 0 0,0 1 3 0 0,1 1-8 0 0,0 0 1 0 0,0 0-1 0 0,-1 0 0 0 0,1 1 1 0 0,-1-1-1 0 0,0 1 0 0 0,0-1 1 0 0,-1 1-1 0 0,1 0 0 0 0,-1 0 8 0 0,2 11 51 0 0,0-1 0 0 0,-1 1-1 0 0,-1 16-50 0 0,-1-1 26 0 0,-2 0-1 0 0,-1 9-25 0 0,1-28 78 0 0,0-1 1 0 0,-1 1-1 0 0,0-1 1 0 0,-1 1-1 0 0,0-1 1 0 0,-1 0-1 0 0,-4 6-78 0 0,5-11 74 0 0,0 0-1 0 0,0 0 0 0 0,-1 0 1 0 0,0-1-1 0 0,0 1 0 0 0,0-1 1 0 0,-1 0-1 0 0,1-1 0 0 0,-2 1-72 0 0,3-2 51 0 0,-1 0 1 0 0,1-1 0 0 0,-1 1 0 0 0,0-1 0 0 0,0 0 0 0 0,0 0 0 0 0,0-1 0 0 0,0 1 0 0 0,0-1 0 0 0,0 0 0 0 0,0-1 0 0 0,-4 1-53 0 0,6-1 27 0 0,-1 0 0 0 0,1 0 0 0 0,0 0 0 0 0,0-1 0 0 0,0 1 0 0 0,0-1 0 0 0,0 0-1 0 0,0 0 1 0 0,0 0 0 0 0,1 0 0 0 0,-1 0 0 0 0,-1-1-27 0 0,1-1 10 0 0,-1 0 0 0 0,0 0 0 0 0,1 0 0 0 0,0-1-1 0 0,0 1 1 0 0,0-1 0 0 0,-2-2-10 0 0,4 3-6 0 0,-2 1-21 0 0,1-1-1 0 0,0 1 1 0 0,0-1 0 0 0,1 0 0 0 0,-1 1 0 0 0,1-1 0 0 0,-1 0-1 0 0,1 0 1 0 0,0 0 0 0 0,0-1 0 0 0,0 1 0 0 0,0 0-1 0 0,1 0 1 0 0,-1 0 0 0 0,1-1 0 0 0,0 0 27 0 0,-1-19-492 0 0,0 16 293 0 0,1-1 0 0 0,-1 1 0 0 0,2 0 0 0 0,-1 0 0 0 0,1-1 199 0 0,4-21-1554 0 0,1-2-388 0 0</inkml:trace>
  <inkml:trace contextRef="#ctx0" brushRef="#br1" timeOffset="-424605.029">2684 1703 12032 0 0,'0'0'553'0'0,"13"11"198"0"0,3 7 250 0 0,-10-11-596 0 0,0 1-1 0 0,0-1 1 0 0,-1 1 0 0 0,0 0 0 0 0,0 0 0 0 0,2 6-405 0 0,-1 1 512 0 0,-1 1 1 0 0,0 0-1 0 0,-1 0 0 0 0,0 4-512 0 0,3 1 661 0 0,-6-18-554 0 0,0 0-1 0 0,0 0 1 0 0,0 0-1 0 0,0 0 1 0 0,-1 0 0 0 0,1 0-1 0 0,-1 2-106 0 0,1 11 519 0 0,-1-12-413 0 0,0-1 1 0 0,1 1 0 0 0,-1 0 0 0 0,0 0 0 0 0,-1 0 0 0 0,1-1 0 0 0,-1 1 0 0 0,0 0 0 0 0,0 0 0 0 0,0-1-1 0 0,0 1 1 0 0,-1 1-107 0 0,-4 3 104 0 0,5-7-17 0 0,1-1 22 0 0,-1 0-93 0 0,0 0-1 0 0,1-1 0 0 0,-1 1 0 0 0,0 0 0 0 0,0-1 0 0 0,0 1 1 0 0,1-1-1 0 0,-1 0 0 0 0,0 1 0 0 0,0-1 0 0 0,1 1 1 0 0,-1-1-1 0 0,0 0 0 0 0,1 0 0 0 0,-1 1 0 0 0,1-1 0 0 0,-1 0 1 0 0,1 0-1 0 0,0 0 0 0 0,-1 0 0 0 0,1 0 0 0 0,0 1 1 0 0,-1-1-1 0 0,1-1-15 0 0,-6-24 106 0 0,6 19-177 0 0,0 0-1 0 0,0 0 1 0 0,1 0-1 0 0,0 0 1 0 0,0 0 0 0 0,0 1-1 0 0,2-3 72 0 0,2-16-215 0 0,-4 19 156 0 0,0-1 0 0 0,0 1 0 0 0,1-1-1 0 0,-1 1 1 0 0,1 0 0 0 0,1 0 0 0 0,-1-1-1 0 0,1 1 1 0 0,0 1 0 0 0,1-1 0 0 0,-1 0-1 0 0,1 1 1 0 0,0 0 0 0 0,2-2 59 0 0,-4 6-6 0 0,-1 0 0 0 0,1 0 0 0 0,0 0 1 0 0,0 1-1 0 0,-1-1 0 0 0,1 0 0 0 0,0 1 0 0 0,0-1 0 0 0,0 1 0 0 0,0 0 1 0 0,0 0-1 0 0,0-1 0 0 0,0 1 0 0 0,-1 0 0 0 0,1 1 0 0 0,0-1 0 0 0,0 0 0 0 0,0 1 1 0 0,0-1-1 0 0,0 1 0 0 0,0-1 0 0 0,0 1 0 0 0,-1 0 0 0 0,2 0 6 0 0,1 1 26 0 0,0 0 0 0 0,0 0 0 0 0,0 0 0 0 0,-1 1-1 0 0,1-1 1 0 0,-1 1 0 0 0,0 0 0 0 0,0 0 0 0 0,0 0-1 0 0,1 1-25 0 0,15 16 206 0 0,-16-18-150 0 0,0 1 1 0 0,0 0-1 0 0,0 0 1 0 0,-1 0-1 0 0,1 1 0 0 0,1 2-56 0 0,19 26 172 0 0,1 3-184 0 0,-21-30 28 0 0,-1-1 0 0 0,1 1 0 0 0,0-1-1 0 0,1 0 1 0 0,-1 0 0 0 0,1-1 0 0 0,1 2-16 0 0,-4-3-72 0 0,1-1 0 0 0,0 1-1 0 0,-1-1 1 0 0,1 0 0 0 0,0 0 0 0 0,0 0 0 0 0,0 0 0 0 0,0 0 0 0 0,0-1 0 0 0,0 1-1 0 0,0 0 1 0 0,0-1 0 0 0,0 1 0 0 0,0-1 0 0 0,0 0 0 0 0,0 0 0 0 0,0 0 0 0 0,0 0-1 0 0,0 0 73 0 0,11-1-1445 0 0,-1-1-82 0 0</inkml:trace>
  <inkml:trace contextRef="#ctx0" brushRef="#br1" timeOffset="-423979.58">3255 1736 10592 0 0,'-5'0'298'0'0,"0"0"0"0"0,0 1 0 0 0,0 0 0 0 0,0 0 0 0 0,0 0 0 0 0,0 1 0 0 0,1 0 0 0 0,-1-1 0 0 0,1 2 0 0 0,-1-1 0 0 0,1 0 0 0 0,0 1 0 0 0,0 0 0 0 0,0 0 0 0 0,-1 1-298 0 0,-5 6 904 0 0,0-1-1 0 0,1 2 1 0 0,0-1 0 0 0,1 1 0 0 0,0 1-904 0 0,5-8 105 0 0,1 0 0 0 0,0 0 0 0 0,0 1-1 0 0,0-1 1 0 0,1 0 0 0 0,0 1 0 0 0,-1-1 0 0 0,2 1 0 0 0,-2 2-105 0 0,0 41 725 0 0,2-46-704 0 0,0-1 1 0 0,1 1-1 0 0,-1-1 0 0 0,0 1 1 0 0,1-1-1 0 0,-1 0 0 0 0,0 1 1 0 0,1-1-1 0 0,0 0 0 0 0,-1 1 1 0 0,1-1-1 0 0,0 0 0 0 0,0 0 1 0 0,0 0-1 0 0,0 1 0 0 0,-1-1 1 0 0,2 0-1 0 0,-1 0 0 0 0,0 0 1 0 0,0-1-1 0 0,0 1 0 0 0,0 0 1 0 0,1 0-1 0 0,-1-1 0 0 0,0 1 1 0 0,1 0-1 0 0,-1-1 0 0 0,0 1 1 0 0,1-1-1 0 0,-1 0 0 0 0,1 1 1 0 0,-1-1-1 0 0,0 0 0 0 0,1 0 1 0 0,-1 0-1 0 0,1 0-21 0 0,3 0 28 0 0,-1-1 0 0 0,1 0 0 0 0,-1 0 0 0 0,1 0 0 0 0,0 0-1 0 0,-1 0 1 0 0,0-1 0 0 0,1 0 0 0 0,-1 0 0 0 0,0 0 0 0 0,0 0 0 0 0,0-1 0 0 0,0 0 0 0 0,-1 0 0 0 0,1 0 0 0 0,2-2-28 0 0,0-2 32 0 0,0 0 1 0 0,0 0 0 0 0,-1 0 0 0 0,1-1 0 0 0,-2 0 0 0 0,1 0-1 0 0,-1 0 1 0 0,0-2-33 0 0,-3 9 16 0 0,-1-1 0 0 0,1 0 0 0 0,-1 1 0 0 0,0-1 0 0 0,1 0 0 0 0,-1 0-1 0 0,0 0 1 0 0,0 1 0 0 0,-1-3-16 0 0,1 3 25 0 0,0 0 0 0 0,0 0-1 0 0,0 0 1 0 0,0 0 0 0 0,0 0 0 0 0,0 0-1 0 0,0 0 1 0 0,0 0 0 0 0,0 1 0 0 0,0-1-1 0 0,1 0 1 0 0,-1 0 0 0 0,0 0 0 0 0,1 0-1 0 0,-1 0 1 0 0,1 0 0 0 0,-1 0 0 0 0,1 0-1 0 0,-1 1 1 0 0,1-1 0 0 0,0 0 0 0 0,-1 0-1 0 0,1 1-24 0 0,0-1-92 0 0,1 6 16 0 0,7 23-88 0 0,-9-24 143 0 0,0 0-1 0 0,1 0 0 0 0,-1 0 1 0 0,1 0-1 0 0,0-1 1 0 0,0 1-1 0 0,1 0 0 0 0,-1 0 1 0 0,2 2 21 0 0,3 9 326 0 0,-2 2-147 0 0,-4-15-220 0 0,1 0 1 0 0,-1 0 0 0 0,0 0-1 0 0,1 0 1 0 0,0 0 0 0 0,-1 0-1 0 0,1 0 1 0 0,0 0 0 0 0,0 0-1 0 0,0 0 1 0 0,1 1 40 0 0,1 1-104 0 0,-1-2 132 0 0,-1 0 0 0 0,0-1 0 0 0,0 1 0 0 0,0-1 1 0 0,1 1-1 0 0,-1-1 0 0 0,1 1 0 0 0,-1-1 0 0 0,1 0 0 0 0,-1 0 0 0 0,1 1 0 0 0,0-1 1 0 0,0 0-1 0 0,0-1 0 0 0,-1 1 0 0 0,1 0 0 0 0,0-1 0 0 0,0 1 0 0 0,0-1 0 0 0,0 1 1 0 0,1-1-29 0 0,5 1 24 0 0,-1-1 1 0 0,1 0-1 0 0,0-1 1 0 0,-1 0-1 0 0,0 0 1 0 0,1 0 0 0 0,-1-1-1 0 0,1 0 1 0 0,-1 0-1 0 0,0-1 1 0 0,0 0-1 0 0,-1 0 1 0 0,1-1 0 0 0,0 0-1 0 0,-1 0 1 0 0,0 0-1 0 0,0-1 1 0 0,0 0-1 0 0,-1 0 1 0 0,1-1-25 0 0,4-6 49 0 0,0 0 0 0 0,0-1-1 0 0,-1 0 1 0 0,0 0 0 0 0,-1-1 0 0 0,-1-1 0 0 0,0 1-1 0 0,-1-1 1 0 0,0-1-49 0 0,5-18-130 0 0,-2 0-1 0 0,-1 0 0 0 0,-1-1 1 0 0,-2 0-1 0 0,-2 0 0 0 0,0-19 131 0 0,-3 41 0 0 0,-1 0 0 0 0,-2-12 0 0 0,2 21 0 0 0,0-1 0 0 0,0 0 0 0 0,0 0 0 0 0,-1 1 0 0 0,0-1 0 0 0,0 1 0 0 0,0-1 0 0 0,0 1 0 0 0,-1-1 0 0 0,2 5 0 0 0,1 0 0 0 0,-1 0 0 0 0,1-1 0 0 0,-1 1 0 0 0,1 0 0 0 0,-1 0 0 0 0,0 0 0 0 0,1 0 0 0 0,-1 0 0 0 0,1 0 0 0 0,-1 0 0 0 0,1 0 0 0 0,-1 0 0 0 0,0 0 0 0 0,1 0 0 0 0,-1 0 0 0 0,1 1 0 0 0,-1-1 0 0 0,1 0 0 0 0,-1 0 0 0 0,0 0 0 0 0,1 1 0 0 0,-1-1 0 0 0,1 0 0 0 0,-1 1 0 0 0,1-1 0 0 0,0 0 0 0 0,-1 1 0 0 0,1-1 0 0 0,-2 2-3 0 0,0 0 0 0 0,1 0 0 0 0,-1 0 0 0 0,1 1 0 0 0,0-1 0 0 0,-1 0 0 0 0,1 1 0 0 0,0-1 0 0 0,0 1 0 0 0,0-1 0 0 0,1 1 0 0 0,-1 1 3 0 0,-4 32-63 0 0,5-32 58 0 0,-4 90-64 0 0,3-46 125 0 0,5 40-56 0 0,-1 7-3 0 0,0-32 307 0 0,1-1 0 0 0,9 32-304 0 0,-13-92-65 0 0,1 0 1 0 0,-1 0-1 0 0,1-1 0 0 0,0 1 0 0 0,0 0 0 0 0,0 0 1 0 0,0 0-1 0 0,0-1 0 0 0,0 1 0 0 0,0-1 0 0 0,0 1 0 0 0,1-1 1 0 0,-1 1-1 0 0,1-1 0 0 0,-1 0 0 0 0,1 0 0 0 0,0 1 1 0 0,-1-1-1 0 0,1 0 0 0 0,0-1 0 0 0,0 1 0 0 0,0 0 0 0 0,-1 0 1 0 0,1-1-1 0 0,0 1 0 0 0,0-1 65 0 0,11 1-939 0 0</inkml:trace>
  <inkml:trace contextRef="#ctx0" brushRef="#br1" timeOffset="-419919.502">5657 1811 6912 0 0,'-6'-1'745'0'0,"-21"-1"2140"0"0,8 2 803 0 0,17 1-1509 0 0,8 1 171 0 0,4 1-1803 0 0,-8-3-23 0 0,-1 0-11 0 0,33 2 501 0 0,-19-1-1062 0 0,0-1 0 0 0,0 0 0 0 0,1-1 48 0 0,68-6 315 0 0,-27 3-1838 0 0,34-7 1523 0 0,-70 6-1718 0 0</inkml:trace>
  <inkml:trace contextRef="#ctx0" brushRef="#br1" timeOffset="-417044.906">8730 1453 14480 0 0,'50'-2'330'0'0,"-47"2"164"0"0,-6-2-331 0 0,-8 0 306 0 0,11 17 292 0 0,3-6-416 0 0,0 7 380 0 0,-3-13-648 0 0,1-1-1 0 0,-1 0 0 0 0,1 0 0 0 0,0 0 1 0 0,-1 1-1 0 0,1-1 0 0 0,0 0 0 0 0,0 0 1 0 0,1 0-1 0 0,0 1-76 0 0,6 14 436 0 0,6 19 735 0 0,-5-13-857 0 0,-1 0 1 0 0,-1 1-1 0 0,-1 0 0 0 0,0 0 1 0 0,-1 14-315 0 0,3 26 1645 0 0,-9-64-1637 0 0,1 0 0 0 0,-1 0 1 0 0,1 0-1 0 0,-1-1 0 0 0,1 1 1 0 0,-1 0-1 0 0,1-1 0 0 0,-1 1 0 0 0,1 0 1 0 0,-1-1-1 0 0,1 1 0 0 0,-1-1 0 0 0,1 1 1 0 0,0-1-1 0 0,-1 1 0 0 0,1-1 1 0 0,0 1-1 0 0,-1-1 0 0 0,1 1 0 0 0,0-1-8 0 0,-2-10 0 0 0,0 2 0 0 0,1 0 0 0 0,0 0 0 0 0,0-1 0 0 0,1 1 0 0 0,0 0 0 0 0,0 0 0 0 0,1 0 0 0 0,1 0 0 0 0,-1 0 0 0 0,2-2 0 0 0,5-13 0 0 0,1 1 0 0 0,11-20 0 0 0,-17 38 0 0 0,0 1 0 0 0,1-1 0 0 0,-1 1 0 0 0,1 0 0 0 0,0 0 0 0 0,7-7 0 0 0,-10 9 0 0 0,1 1 0 0 0,1-1 0 0 0,-1 1 0 0 0,0-1 0 0 0,0 1 0 0 0,0 0 0 0 0,1 0 0 0 0,-1 0 0 0 0,1 0 0 0 0,-1 1 0 0 0,1-1 0 0 0,0 1 0 0 0,31-6 0 0 0,-7 5-27 0 0,0 1 1 0 0,0 2-1 0 0,10 1 27 0 0,26 2-77 0 0,-2-2 116 0 0,72 2 39 0 0,-131-6-78 0 0,-10-2-35 0 0,-1 1 0 0 0,1 0 0 0 0,-1 0 0 0 0,-3 0 35 0 0,-2 0-198 0 0,7 1 79 0 0,-1 1 1 0 0,1-1-1 0 0,0 1 0 0 0,0 0 0 0 0,0 1 1 0 0,-3 0 118 0 0,-20 3-521 0 0,16-3 557 0 0,0 1 1 0 0,-12 3-37 0 0,21-3 147 0 0,0 0 0 0 0,0-1 0 0 0,1 2 0 0 0,-1-1-1 0 0,0 0 1 0 0,1 1 0 0 0,-1 0 0 0 0,1 0 0 0 0,-3 3-147 0 0,-14 10-295 0 0,17-13 172 0 0,-1 1 1 0 0,1-1 0 0 0,0 1 0 0 0,0 0 0 0 0,0 0-1 0 0,0 0 1 0 0,1 1 0 0 0,-4 4 122 0 0,4-4-3 0 0,1 1 0 0 0,-1-1 1 0 0,1 1-1 0 0,0 0 0 0 0,0 0 0 0 0,0 0 1 0 0,1 0-1 0 0,0 0 0 0 0,0 0 0 0 0,1 1 1 0 0,0-1-1 0 0,0 0 0 0 0,0 0 3 0 0,0-3-14 0 0,1 0 0 0 0,-1 0 0 0 0,1 0-1 0 0,0 0 1 0 0,-1 0 0 0 0,1 0 0 0 0,1 0-1 0 0,-1-1 1 0 0,0 1 0 0 0,1 0 0 0 0,-1-1-1 0 0,1 1 1 0 0,0-1 0 0 0,0 0 0 0 0,0 1 0 0 0,0-1-1 0 0,0 0 1 0 0,0 0 0 0 0,1-1 0 0 0,-1 1-1 0 0,1 0 1 0 0,-1-1 0 0 0,1 1 0 0 0,0-1-1 0 0,0 0 1 0 0,-1 0 0 0 0,3 1 14 0 0,9 2 190 0 0,0-1 0 0 0,1 0 0 0 0,-1-1 0 0 0,1-1 0 0 0,-1 0 1 0 0,1 0-1 0 0,-1-2 0 0 0,1 0 0 0 0,0-1-190 0 0,-8 1 10 0 0,0 0 1 0 0,1-1 0 0 0,-1 0-1 0 0,0 0 1 0 0,0-1-1 0 0,0 0 1 0 0,0 0-1 0 0,-1 0 1 0 0,1-1 0 0 0,-1 0-1 0 0,0-1 1 0 0,0 1-1 0 0,0-1 1 0 0,-1 0 0 0 0,1-1-1 0 0,-1 1 1 0 0,-1-1-1 0 0,2-2-10 0 0,2-5 21 0 0,0-1-1 0 0,-1 0 1 0 0,0 0 0 0 0,-1-1-1 0 0,-1 1 1 0 0,0-1-1 0 0,-1-2-20 0 0,-3 15 0 0 0,0-4-29 0 0,-3 9-14 0 0,-4 5 27 0 0,6-6 14 0 0,0-1-1 0 0,-1 0 1 0 0,1 0-1 0 0,0 0 1 0 0,0 1 0 0 0,-1-1-1 0 0,1 0 1 0 0,0 0-1 0 0,0 0 1 0 0,1 1-1 0 0,-1-1 1 0 0,0 0-1 0 0,0 0 1 0 0,1 1-1 0 0,-1-1 1 0 0,0 0-1 0 0,1 0 1 0 0,-1 0 0 0 0,1 1 2 0 0,3 12-18 0 0,-2-2 15 0 0,0 0 0 0 0,0 0-1 0 0,1 0 1 0 0,1 0 0 0 0,0-1-1 0 0,1 1 1 0 0,0-1 0 0 0,1 0-1 0 0,0 0 1 0 0,0-1 0 0 0,1 0-1 0 0,1 0 1 0 0,-1-1 0 0 0,2 1-1 0 0,-1-2 1 0 0,8 7 3 0 0,-13-13 13 0 0,1 0 1 0 0,-1 0-1 0 0,1-1 1 0 0,0 1-1 0 0,0-1 1 0 0,0 1-1 0 0,-1-1 1 0 0,1 0-1 0 0,0-1 1 0 0,0 1-1 0 0,0-1 1 0 0,1 0-1 0 0,-1 0 1 0 0,0 0-1 0 0,0 0 1 0 0,0-1-1 0 0,0 1 1 0 0,0-1-1 0 0,0 0 1 0 0,-1 0-1 0 0,2-1-13 0 0,4-1-133 0 0,1-1 0 0 0,-1 0 0 0 0,0-1 0 0 0,-1 0 0 0 0,1 0 0 0 0,-1 0 0 0 0,0-1 0 0 0,2-2 133 0 0,4-6-1481 0 0,0-3-3682 0 0,-2-2-1734 0 0</inkml:trace>
  <inkml:trace contextRef="#ctx0" brushRef="#br1" timeOffset="-416625.173">9750 1343 11976 0 0,'-6'1'3140'0'0,"5"1"-2922"0"0,-1 1 1 0 0,1 0 0 0 0,0 0 0 0 0,0 0 0 0 0,0 0 0 0 0,1 0 0 0 0,-1 0 0 0 0,1 0-1 0 0,-1 0 1 0 0,1 0 0 0 0,0 3-219 0 0,6 37 349 0 0,-2-15 594 0 0,1 7 952 0 0,7 27-1895 0 0,2 7 600 0 0,-13-61-550 0 0,2 10-29 0 0,0 1-1 0 0,-2-1 1 0 0,0 1 0 0 0,-1 0-1 0 0,-1 0-20 0 0,-3-4 0 0 0,0 3 0 0 0,4-18-3 0 0,0 1-1 0 0,0-1 1 0 0,0 0-1 0 0,0 0 1 0 0,0 0-1 0 0,0 0 1 0 0,0 1-1 0 0,1-1 1 0 0,-1 0-1 0 0,0 0 1 0 0,0 0-1 0 0,0 1 1 0 0,0-1-1 0 0,0 0 1 0 0,0 0-1 0 0,0 0 0 0 0,0 1 1 0 0,-1-1-1 0 0,1 0 1 0 0,0 0-1 0 0,0 0 1 0 0,0 0-1 0 0,0 1 1 0 0,0-1-1 0 0,0 0 1 0 0,0 0-1 0 0,0 0 1 0 0,0 0-1 0 0,0 1 1 0 0,-1-1-1 0 0,1 0 1 0 0,0 0-1 0 0,0 0 1 0 0,0 0-1 0 0,0 0 1 0 0,-1 0-1 0 0,1 1 1 0 0,0-1-1 0 0,0 0 0 0 0,0 0 1 0 0,0 0-1 0 0,-1 0 1 0 0,1 0-1 0 0,0 0 1 0 0,0 0-1 0 0,0 0 1 0 0,-1 0-1 0 0,1 0 1 0 0,0 0-1 0 0,0 0 1 0 0,0 0-1 0 0,0 0 1 0 0,-1 0-1 0 0,1 0 1 0 0,0 0-1 0 0,0 0 1 0 0,0 0-1 0 0,-1 0 1 0 0,1 0-1 0 0,0 0 1 0 0,0-1-1 0 0,0 1 0 0 0,-1 0 5 0 0,-5-6-649 0 0,4 3 477 0 0,-1 0-27 0 0,1 0 0 0 0,0 0 1 0 0,-1 0-1 0 0,1-1 0 0 0,1 1 0 0 0,-1-1 0 0 0,0 0 0 0 0,1 1 0 0 0,0-1 1 0 0,0 0-1 0 0,0 0 0 0 0,0 0 0 0 0,1 0 0 0 0,-1 0 0 0 0,1 0 0 0 0,0 0 0 0 0,0 0 198 0 0,1-5-78 0 0,1-12-244 0 0,1 1-1 0 0,1 0 0 0 0,1-1 323 0 0,-4 16-46 0 0,0 0 1 0 0,1 0-1 0 0,0 1 1 0 0,0-1-1 0 0,0 0 1 0 0,1 1-1 0 0,-1 0 1 0 0,1-1-1 0 0,0 1 1 0 0,0 0-1 0 0,1 0 1 0 0,-1 1-1 0 0,1-1 1 0 0,3-2 45 0 0,9-7 408 0 0,-15 13-325 0 0,0-1 0 0 0,-1 1 0 0 0,1 0 0 0 0,0-1 0 0 0,0 1 0 0 0,-1 0 0 0 0,1-1 0 0 0,0 1 1 0 0,0 0-1 0 0,-1 0 0 0 0,1 0 0 0 0,0 0 0 0 0,0 0 0 0 0,0 0 0 0 0,-1 0 0 0 0,1 0 1 0 0,0 0-1 0 0,0 1 0 0 0,0-1 0 0 0,-1 0 0 0 0,1 0-83 0 0,15 7 774 0 0,-6 3-264 0 0,-1 0 0 0 0,1 0-1 0 0,-2 1 1 0 0,0 0-1 0 0,0 0 1 0 0,2 7-510 0 0,12 14 110 0 0,-15-21 248 0 0,-1-1 0 0 0,-1 1 0 0 0,0 0 0 0 0,3 8-358 0 0,4 10 600 0 0,-7-16-596 0 0,-2-1 0 0 0,1 1-1 0 0,-1-1 1 0 0,0 5-4 0 0,-2-10 1 0 0,2 16 1439 0 0,-4-32-1829 0 0,0-2-1881 0 0,1 4-2699 0 0,2-1-2482 0 0</inkml:trace>
  <inkml:trace contextRef="#ctx0" brushRef="#br1" timeOffset="-416310.088">10010 1400 11520 0 0,'-1'-1'886'0'0,"-14"-4"-715"0"0,9 4 187 0 0,12 0 2676 0 0,-6 1-2969 0 0,0 0-1 0 0,1 0 1 0 0,-1 0 0 0 0,1 0 0 0 0,-1 0 0 0 0,0 0 0 0 0,1 0-1 0 0,-1 0 1 0 0,0 0 0 0 0,1 0 0 0 0,-1 0 0 0 0,0 1-1 0 0,1-1 1 0 0,-1 0 0 0 0,0 0 0 0 0,1 0 0 0 0,-1 0-1 0 0,0 1 1 0 0,1-1 0 0 0,-1 0 0 0 0,0 0 0 0 0,0 1-1 0 0,1-1 1 0 0,-1 0 0 0 0,0 0 0 0 0,0 1 0 0 0,1-1-1 0 0,-1 0 1 0 0,0 1 0 0 0,0-1 0 0 0,0 0 0 0 0,0 1 0 0 0,0-1-1 0 0,1 0 1 0 0,-1 1 0 0 0,0-1 0 0 0,0 1 0 0 0,0-1-1 0 0,0 0 1 0 0,0 1 0 0 0,0-1 0 0 0,0 0 0 0 0,0 1-1 0 0,0-1 1 0 0,-1 0 0 0 0,1 1 0 0 0,0-1 0 0 0,0 0-1 0 0,0 1 1 0 0,0-1 0 0 0,0 0 0 0 0,-1 1 0 0 0,1-1 0 0 0,0 0-1 0 0,0 1 1 0 0,-1-1-65 0 0,-13 23-796 0 0,11-18 1057 0 0,3-5-260 0 0,-1 1 0 0 0,1 0 0 0 0,0-1 0 0 0,0 1 0 0 0,0-1-1 0 0,0 1 1 0 0,0-1 0 0 0,0 1 0 0 0,0 0 0 0 0,1-1 0 0 0,-1 1-1 0 0,0-1 1 0 0,0 1 0 0 0,0-1 0 0 0,0 1 0 0 0,1-1 0 0 0,-1 1-1 0 0,0-1 1 0 0,0 1 0 0 0,1-1 0 0 0,-1 1 0 0 0,1-1 0 0 0,-1 1-1 0 0,0-1 1 0 0,1 0 0 0 0,-1 1 0 0 0,1-1 0 0 0,0 1-1 0 0,16 12-199 0 0,-9-8-318 0 0,0 3-367 0 0</inkml:trace>
  <inkml:trace contextRef="#ctx0" brushRef="#br1" timeOffset="-415828.779">10400 1475 11976 0 0,'-4'-1'76'0'0,"0"1"0"0"0,0-1 0 0 0,0 1 1 0 0,0 0-1 0 0,1 0 0 0 0,-1 0 0 0 0,0 0 0 0 0,0 1 1 0 0,0-1-1 0 0,0 1 0 0 0,1 0 0 0 0,-1 0 1 0 0,0 1-1 0 0,1-1 0 0 0,-1 1 0 0 0,1-1 1 0 0,-3 3-77 0 0,-17 7 208 0 0,12-6 160 0 0,-1 1 0 0 0,1 0 0 0 0,0 1 0 0 0,0 0 0 0 0,1 0 0 0 0,0 1 0 0 0,0 1-1 0 0,-7 8-367 0 0,-10 10 1067 0 0,21-21-902 0 0,0 0 0 0 0,0 0 0 0 0,1 0 1 0 0,0 1-1 0 0,0 0 0 0 0,0 0 0 0 0,0 0-165 0 0,0 4 198 0 0,0-2-89 0 0,1 0 1 0 0,0 0 0 0 0,0 0 0 0 0,-2 9-110 0 0,6-16 22 0 0,-1 0 1 0 0,1 0-1 0 0,-1 0 1 0 0,1 0 0 0 0,0 0-1 0 0,0 0 1 0 0,0 1-1 0 0,0-1 1 0 0,0 0 0 0 0,1 0-1 0 0,-1 0 1 0 0,0 0-1 0 0,1 0 1 0 0,0 0 0 0 0,-1 0-1 0 0,1 0 1 0 0,0 0-1 0 0,0 0 1 0 0,0 0-1 0 0,0-1 1 0 0,1 1 0 0 0,-1 0-1 0 0,0-1 1 0 0,1 1-1 0 0,0 0-22 0 0,-1-1 28 0 0,1 1-1 0 0,-1-1 1 0 0,1 0 0 0 0,0 0-1 0 0,0 0 1 0 0,-1 0-1 0 0,1 0 1 0 0,0 0-1 0 0,0-1 1 0 0,0 1-1 0 0,0-1 1 0 0,0 1 0 0 0,0-1-1 0 0,0 0-27 0 0,2 0 50 0 0,-1 0 1 0 0,1 0-1 0 0,0-1 0 0 0,-1 1 0 0 0,1-1 0 0 0,-1 0 1 0 0,3-1-51 0 0,1-1 63 0 0,-1 0-1 0 0,0-1 1 0 0,0 0 0 0 0,0 0 0 0 0,-1 0 0 0 0,1-1 0 0 0,-1 0-1 0 0,4-5-62 0 0,1-1 25 0 0,-1 0 0 0 0,0-1-1 0 0,0-1-24 0 0,11-14-98 0 0,10-16-196 0 0,-19 27-10 0 0,1-1 0 0 0,0 2 0 0 0,1 0 0 0 0,8-6 304 0 0,-20 19-1 0 0,1 1-1 0 0,0 0 1 0 0,-1-1 0 0 0,1 1 0 0 0,0 0 0 0 0,0 0-1 0 0,0 0 1 0 0,0 0 0 0 0,0 1 0 0 0,0-1 0 0 0,0 0 0 0 0,0 1-1 0 0,0-1 1 0 0,0 1 0 0 0,0 0 0 0 0,0 0 0 0 0,0 0-1 0 0,1 0 1 0 0,-1 0 0 0 0,0 0 0 0 0,0 0 0 0 0,0 1 0 0 0,0-1-1 0 0,0 1 1 0 0,0 0 0 0 0,0 0 0 0 0,0-1 0 0 0,0 1-1 0 0,0 0 1 0 0,0 1 0 0 0,-1-1 0 0 0,1 0 0 0 0,0 0 0 0 0,-1 1-1 0 0,2 1 2 0 0,12 6 2 0 0,-13-7 13 0 0,0-1 1 0 0,1 0-1 0 0,-1 1 1 0 0,0 0 0 0 0,0-1-1 0 0,0 1 1 0 0,0 0-1 0 0,-1 0 1 0 0,1 0-16 0 0,31 42 172 0 0,-27-35-134 0 0,1 0 0 0 0,-1 0 0 0 0,-1 0 0 0 0,1 1 1 0 0,-2 0-1 0 0,2 3-38 0 0,4 16 1293 0 0,4 16-1293 0 0,-14-45 2 0 0,2 8 253 0 0,-1 0 1 0 0,0-1-1 0 0,0 1 1 0 0,-1 0-1 0 0,0 0-255 0 0,0-7 236 0 0,0-1-20 0 0,0 0-7 0 0,-5-11-1 0 0,-2-1-208 0 0,5 10 0 0 0,1 1 0 0 0,0-1 0 0 0,0 0 0 0 0,-1 0 0 0 0,1 1 0 0 0,0-1 0 0 0,1 0 0 0 0,-1 0 0 0 0,0 0 0 0 0,1 0 0 0 0,-1 0 0 0 0,1-1 0 0 0,-1 1 0 0 0,1 0 0 0 0,0 0 0 0 0,0 0 0 0 0,0-1 0 0 0,3-28 0 0 0,-2 22 0 0 0,-1 1 0 0 0,1-1 0 0 0,1 1 0 0 0,-1 0 0 0 0,1-1 0 0 0,1 1 0 0 0,0 0 0 0 0,0 1 0 0 0,3-6 0 0 0,1 0 0 0 0,1 1 0 0 0,0 0 0 0 0,1 0 0 0 0,5-4 0 0 0,-12 13 0 0 0,0 1 0 0 0,0 0 0 0 0,0 0 0 0 0,1 0 0 0 0,-1 0 0 0 0,1 0 0 0 0,0 0 0 0 0,-1 0 0 0 0,1 1 0 0 0,0 0 0 0 0,0-1 0 0 0,0 1 0 0 0,0 0 0 0 0,0 0 0 0 0,0 1 0 0 0,0-1 0 0 0,1 1 0 0 0,-1-1 0 0 0,0 1 0 0 0,0 0 0 0 0,0 0 0 0 0,1 0 0 0 0,-1 1 0 0 0,-1 0-8 0 0,0 0 1 0 0,0-1-1 0 0,0 1 0 0 0,0 0 0 0 0,0 1 0 0 0,0-1 0 0 0,-1 0 1 0 0,1 0-1 0 0,-1 1 0 0 0,1-1 0 0 0,-1 1 0 0 0,1-1 1 0 0,-1 1-1 0 0,0 0 0 0 0,0 0 0 0 0,1 0 8 0 0,15 34-54 0 0,-15-31 111 0 0,10 26 0 0 0,-2 1 0 0 0,-2 0 0 0 0,3 18-57 0 0,1 7 1415 0 0,-10-48-1377 0 0,0-1 0 0 0,0 1-1 0 0,-2-1 1 0 0,1 2-38 0 0,-1-8-17 0 0,2 4-43 0 0,-2-5-220 0 0,0-1-83 0 0,0 0-12 0 0,0 0-183 0 0,0 0-769 0 0,-1-2-340 0 0,-5-6-1057 0 0,4 6-3959 0 0</inkml:trace>
  <inkml:trace contextRef="#ctx0" brushRef="#br1" timeOffset="-419472.438">6257 1509 12440 0 0,'-12'-2'957'0'0,"5"2"-576"0"0,6 3-339 0 0,8 4 380 0 0,-6-6 216 0 0,2 7-355 0 0,0-1 0 0 0,1 0 0 0 0,0 0 0 0 0,1 0 1 0 0,0 0-1 0 0,0-1 0 0 0,0 1 0 0 0,6 4-283 0 0,11 15 702 0 0,-12-12-373 0 0,0 0 0 0 0,-1 0 0 0 0,0 2-1 0 0,-1-1 1 0 0,-1 1 0 0 0,0 0-1 0 0,-2 0 1 0 0,0 0 0 0 0,0 1 0 0 0,-1 0-1 0 0,-1 1-328 0 0,-6 15 0 0 0,3-33 0 0 0,0 1 0 0 0,0-1 0 0 0,0 1 0 0 0,0-1 0 0 0,0 0-1 0 0,0 1 1 0 0,0-1 0 0 0,0 1 0 0 0,0-1 0 0 0,0 1 0 0 0,0-1 0 0 0,-1 0-1 0 0,1 1 1 0 0,0-1 0 0 0,0 1 0 0 0,0-1 0 0 0,-1 0 0 0 0,1 1 0 0 0,0-1-1 0 0,0 0 1 0 0,-1 1 0 0 0,1-1 0 0 0,0 0 0 0 0,0 0 0 0 0,-1 1 0 0 0,1-1-1 0 0,0 0 1 0 0,-1 0 0 0 0,1 1 0 0 0,-1-1 0 0 0,1 0 0 0 0,0 0 0 0 0,-1 0-1 0 0,1 0 1 0 0,-1 1 0 0 0,1-1 0 0 0,0 0 0 0 0,-1 0 0 0 0,1 0-1 0 0,-1 0 1 0 0,1 0 0 0 0,0 0 0 0 0,-1 0 0 0 0,0 0 0 0 0,0-1 6 0 0,0 1 0 0 0,0 0 0 0 0,0 0 0 0 0,0-1 1 0 0,0 1-1 0 0,0-1 0 0 0,0 1 0 0 0,0-1 0 0 0,0 1 0 0 0,0-1 0 0 0,0 0 1 0 0,0 1-1 0 0,0-1-6 0 0,-1-2 98 0 0,0 0 1 0 0,1 0 0 0 0,-1 0 0 0 0,1 1 0 0 0,0-1-1 0 0,0-1 1 0 0,0 1 0 0 0,0 0 0 0 0,1 0-1 0 0,-1 0 1 0 0,1 0 0 0 0,0-1 0 0 0,0 1 0 0 0,0 0-1 0 0,0 0 1 0 0,0 0 0 0 0,1-1 0 0 0,-1 0-99 0 0,4-11-162 0 0,0 0 0 0 0,0 0 0 0 0,4-6 162 0 0,3-11 570 0 0,-7 20-859 0 0,0 0 0 0 0,1 0 0 0 0,0 1-1 0 0,0 0 1 0 0,2 0 0 0 0,4-7 289 0 0,-7 13-10 0 0,-1 0 0 0 0,1 0 1 0 0,0 1-1 0 0,0-1 0 0 0,1 1 0 0 0,-1 0 1 0 0,1 1-1 0 0,0-1 0 0 0,0 1 0 0 0,0 0 1 0 0,1 0-1 0 0,-1 0 0 0 0,1 1 0 0 0,4-2 10 0 0,-8 4 5 0 0,0 0 0 0 0,0-1 0 0 0,0 1 0 0 0,1 0 0 0 0,-1 0 0 0 0,0 0 0 0 0,0 0 0 0 0,1 0 0 0 0,-1 1-1 0 0,0-1 1 0 0,0 1 0 0 0,0-1 0 0 0,0 1 0 0 0,0 0 0 0 0,1 0 0 0 0,-1 0 0 0 0,-1 0 0 0 0,1 0 0 0 0,0 0-1 0 0,0 1 1 0 0,0-1 0 0 0,-1 1 0 0 0,1-1 0 0 0,1 2-5 0 0,0 1 127 0 0,0-1-1 0 0,0 1 1 0 0,-1 0 0 0 0,1 1-1 0 0,-1-1 1 0 0,0 0-1 0 0,0 1 1 0 0,0-1 0 0 0,-1 1-1 0 0,2 4-126 0 0,0 3 15 0 0,-1 2 0 0 0,0-1-1 0 0,-1 0 1 0 0,0 4-15 0 0,-1 41 85 0 0,2-34 120 0 0,-1-21-172 0 0,0 1-1 0 0,-1 0 1 0 0,1-1-1 0 0,-1 1 0 0 0,0 0 1 0 0,0-1-1 0 0,-1 1 0 0 0,1 1-32 0 0,0-5-20 0 0,0 1-1 0 0,-1 0 1 0 0,1 0-1 0 0,0-1 1 0 0,1 1-1 0 0,-1 0 1 0 0,0 0-1 0 0,0-1 1 0 0,0 1-1 0 0,0 0 1 0 0,0-1 0 0 0,1 1-1 0 0,-1 0 1 0 0,0-1-1 0 0,1 1 1 0 0,-1 0-1 0 0,0-1 1 0 0,1 1-1 0 0,-1-1 1 0 0,1 1-1 0 0,-1-1 1 0 0,1 1-1 0 0,-1-1 1 0 0,1 1-1 0 0,-1-1 1 0 0,1 1-1 0 0,0-1 1 0 0,-1 0-1 0 0,1 1 1 0 0,0-1-1 0 0,-1 0 1 0 0,1 1-1 0 0,0-1 1 0 0,-1 0-1 0 0,1 0 1 0 0,0 0-1 0 0,0 0 1 0 0,0 0 20 0 0,0 1-244 0 0,0-1 0 0 0,0 0 0 0 0,0 0 0 0 0,0 0 0 0 0,1 0 0 0 0,-1 0 0 0 0,0 0 0 0 0,0 0 0 0 0,0 0 0 0 0,0-1 1 0 0,1 1-1 0 0,-1 0 0 0 0,0-1 0 0 0,0 1 0 0 0,0-1 0 0 0,0 1 0 0 0,0-1 0 0 0,0 1 0 0 0,0-1 0 0 0,0 0 0 0 0,0 1 0 0 0,0-1 0 0 0,0 0 0 0 0,0 0 244 0 0,3-6-2166 0 0,5 0-10 0 0</inkml:trace>
  <inkml:trace contextRef="#ctx0" brushRef="#br1" timeOffset="-419124.081">6762 1631 5064 0 0,'0'0'232'0'0,"1"-1"-14"0"0,3 0 161 0 0,-3 0 1345 0 0,-1 1 575 0 0,0 0 107 0 0,0 11 1235 0 0,0 6-2847 0 0,-6 39 1929 0 0,1 1-2723 0 0,5-48-57 0 0,-1 0 102 0 0,1-1-1 0 0,0 1 0 0 0,1-1 0 0 0,0 0 1 0 0,0 1-1 0 0,1-1 0 0 0,2 5-44 0 0,-3-9 92 0 0,0-1-1 0 0,0 0 1 0 0,0 0-1 0 0,1 0 1 0 0,-1 0-1 0 0,1 0 1 0 0,0 0-1 0 0,0 0 1 0 0,0-1-1 0 0,0 1 0 0 0,1-1 1 0 0,-1 1-1 0 0,1-1 1 0 0,-1 0-1 0 0,1 0 1 0 0,0 0-1 0 0,0 0 1 0 0,0 0-1 0 0,2 0-91 0 0,-1-1 19 0 0,0 0-1 0 0,1 0 1 0 0,-1-1-1 0 0,0 1 1 0 0,0-1-1 0 0,0 0 1 0 0,0 0-1 0 0,0-1 1 0 0,0 1-1 0 0,0-1 1 0 0,1 0-1 0 0,-1 0 1 0 0,-1 0-1 0 0,1-1 1 0 0,0 1-1 0 0,2-2-18 0 0,1-1 217 0 0,0 1 0 0 0,0-2 0 0 0,0 1 0 0 0,-1-1 0 0 0,1 0 0 0 0,-1 0 0 0 0,0 0 0 0 0,0-2-217 0 0,-3 2 2 0 0,1-1-1 0 0,-1 0 0 0 0,0 0 0 0 0,0-1 0 0 0,0 1 1 0 0,-1 0-1 0 0,0-1 0 0 0,-1 0 0 0 0,1 1 1 0 0,-1-1-1 0 0,0 0 0 0 0,-1 0 0 0 0,0-1-1 0 0,0 1-6 0 0,-1-1-1 0 0,1 1 0 0 0,-2 0 1 0 0,1 0-1 0 0,-1-1 0 0 0,0 1 1 0 0,0 0-1 0 0,-1 0 0 0 0,0 1 1 0 0,0-1-1 0 0,-1 1 0 0 0,0-2 7 0 0,0 3 7 0 0,0 0 1 0 0,0 0-1 0 0,0 1 0 0 0,0-1 0 0 0,-1 1 0 0 0,0 0 0 0 0,0 0 0 0 0,0 0 0 0 0,-4-2-7 0 0,-2 0-83 0 0,10 5 33 0 0,-1 0 1 0 0,1 0 0 0 0,-1 0 0 0 0,1 0 0 0 0,-1 0 0 0 0,0 0 0 0 0,1 0 0 0 0,-1 1 0 0 0,0-1 0 0 0,0 1 0 0 0,0-1-1 0 0,1 1 1 0 0,-1 0 0 0 0,0 0 0 0 0,0 0 0 0 0,0 0 0 0 0,0 0 0 0 0,0 0 0 0 0,1 0 0 0 0,-1 1 0 0 0,-1-1 49 0 0,2 0-97 0 0,1 0 0 0 0,0 1 0 0 0,0-1 0 0 0,0 0 0 0 0,-1 0 0 0 0,1 0 0 0 0,0 0 0 0 0,0 0 0 0 0,-1 1 0 0 0,1-1 1 0 0,0 0-1 0 0,0 0 0 0 0,0 0 0 0 0,0 1 0 0 0,-1-1 0 0 0,1 0 0 0 0,0 0 0 0 0,0 0 0 0 0,0 1 0 0 0,0-1 0 0 0,0 0 0 0 0,0 0 1 0 0,0 1-1 0 0,0-1 0 0 0,-1 0 0 0 0,1 0 0 0 0,0 1 0 0 0,0-1 0 0 0,0 0 0 0 0,0 1 0 0 0,0-1 0 0 0,0 0 0 0 0,1 0 0 0 0,-1 1 0 0 0,0-1 1 0 0,0 0 96 0 0,0 3-3544 0 0,0 1-3068 0 0</inkml:trace>
  <inkml:trace contextRef="#ctx0" brushRef="#br1" timeOffset="-418842.613">7139 1548 16152 0 0,'0'0'365'0'0,"3"11"891"0"0,-6 3-810 0 0,1 0 1 0 0,0 0 0 0 0,1 0-1 0 0,0 0 1 0 0,1 0-1 0 0,1 0 1 0 0,2 12-447 0 0,-1-6 492 0 0,6 38 475 0 0,-5-37-383 0 0,0-1 1 0 0,-1 17-585 0 0,-2-38-8 0 0,0 1 0 0 0,0 0 1 0 0,0 0-1 0 0,1 0 0 0 0,-1 0 0 0 0,0 0 0 0 0,0 0 0 0 0,0 0 0 0 0,0 0 0 0 0,0 0 0 0 0,0-1 0 0 0,1 1 0 0 0,-1 0 1 0 0,0 0-1 0 0,0 0 0 0 0,0 0 0 0 0,0 0 0 0 0,0 0 0 0 0,1 0 0 0 0,-1 0 0 0 0,0 0 0 0 0,0 0 0 0 0,0 0 0 0 0,0 0 1 0 0,0 0-1 0 0,1 0 0 0 0,-1 0 0 0 0,0 0 0 0 0,0 0 0 0 0,0 0 0 0 0,0 1 0 0 0,0-1 0 0 0,0 0 0 0 0,1 0 0 0 0,-1 0 1 0 0,0 0-1 0 0,0 0 0 0 0,0 0 0 0 0,0 0 0 0 0,0 0 0 0 0,0 0 0 0 0,0 1 0 0 0,1-1 0 0 0,-1 0 0 0 0,0 0 1 0 0,0 0-1 0 0,0 0 0 0 0,0 0 0 0 0,0 0 0 0 0,0 1 0 0 0,0-1 0 0 0,0 0 0 0 0,0 0 0 0 0,0 0 0 0 0,0 0 0 0 0,0 0 1 0 0,0 1-1 0 0,0-1 0 0 0,0 0 0 0 0,0 0 0 0 0,0 0 0 0 0,0 0 8 0 0,6-8-1612 0 0,7-28-3314 0 0,-7 14 2371 0 0</inkml:trace>
  <inkml:trace contextRef="#ctx0" brushRef="#br1" timeOffset="-418572.257">7190 1473 11832 0 0,'0'0'540'0'0,"0"0"-6"0"0,0 0-264 0 0,0 0 150 0 0,0 0 105 0 0,0 0 19 0 0,0 0-5 0 0,0 0-51 0 0,0 0-28 0 0,0 0-5 0 0,0 0-61 0 0,18 2-285 0 0,-16-2-188 0 0,1 1 0 0 0,-1 0-1 0 0,0-1 1 0 0,0 1 0 0 0,1 0-1 0 0,-1 0 1 0 0,1 2 79 0 0,0-2-60 0 0,6 4-163 0 0</inkml:trace>
  <inkml:trace contextRef="#ctx0" brushRef="#br1" timeOffset="-418283.963">7504 1489 14224 0 0,'-2'0'102'0'0,"0"-1"0"0"0,-1 1 1 0 0,1 0-1 0 0,-1 1 1 0 0,1-1-1 0 0,-1 0 0 0 0,1 1 1 0 0,-1-1-1 0 0,1 1 1 0 0,0 0-1 0 0,-1-1 0 0 0,1 1 1 0 0,0 0-1 0 0,0 1 1 0 0,-1-1-1 0 0,1 1-102 0 0,-5 2 49 0 0,1 1 1 0 0,0 1-1 0 0,1-1 1 0 0,-3 4-50 0 0,-13 12 843 0 0,13-13-372 0 0,0 1 0 0 0,1 0 0 0 0,0 0 0 0 0,1 1 0 0 0,-4 7-471 0 0,8-12 8 0 0,0-1 0 0 0,1 1 0 0 0,0-1 0 0 0,0 1-1 0 0,0 0 1 0 0,1-1 0 0 0,-1 1 0 0 0,1 0 0 0 0,0-1 0 0 0,0 1 0 0 0,1 0 0 0 0,0-1-1 0 0,-1 1 1 0 0,1 0 0 0 0,1-1 0 0 0,-1 1 0 0 0,1-1 0 0 0,0 0 0 0 0,0 1 0 0 0,0-1-1 0 0,1 0-7 0 0,22 28 0 0 0,1-2 0 0 0,16 13 0 0 0,-40-41 45 0 0,-1 0 0 0 0,1 0 0 0 0,-1 0 0 0 0,0 0 0 0 0,0 0 0 0 0,0 0 0 0 0,0 0 0 0 0,0 1-1 0 0,0-1 1 0 0,0 2-45 0 0,-1-3 68 0 0,1 0 0 0 0,-1 1 1 0 0,0-1-1 0 0,0 0 0 0 0,0 0 0 0 0,0 0 0 0 0,0 0 0 0 0,0 0 0 0 0,0 0 0 0 0,0 0 0 0 0,0 0 0 0 0,0 0 0 0 0,-1 0 0 0 0,1 0 0 0 0,0 0 0 0 0,-1 0 1 0 0,1 0-1 0 0,-1 0 0 0 0,1 0 0 0 0,-1 0 0 0 0,1 0 0 0 0,-1 0 0 0 0,0 0 0 0 0,0 0-68 0 0,-5 3 148 0 0,0 1 0 0 0,0-1 0 0 0,-1-1 0 0 0,1 1-1 0 0,-1-1 1 0 0,0 0 0 0 0,0-1 0 0 0,0 0 0 0 0,-1 0 0 0 0,1 0 0 0 0,-6 0-148 0 0,2 0-159 0 0,-6 1 473 0 0,1 0-1 0 0,-7-1-313 0 0,19-2-199 0 0,0 0-1 0 0,0 0 1 0 0,0 0 0 0 0,0 0 0 0 0,1-1-1 0 0,-1 0 1 0 0,0 0 0 0 0,0 0 0 0 0,0 0 0 0 0,1 0-1 0 0,-1-1 1 0 0,-2-1 199 0 0,1-2-5240 0 0,1-1-1634 0 0</inkml:trace>
  <inkml:trace contextRef="#ctx0" brushRef="#br1" timeOffset="-417952.075">7645 1769 5528 0 0,'0'0'422'0'0,"0"0"68"0"0,2 0 1311 0 0,37-11 5652 0 0,0-3-3947 0 0,-21 7-3056 0 0,0-1-1 0 0,-1-1 0 0 0,0-1 1 0 0,0 0-1 0 0,6-7-449 0 0,-19 14 87 0 0,-1 0 0 0 0,0 0-1 0 0,-1 0 1 0 0,1 0-1 0 0,0-1 1 0 0,-1 1 0 0 0,0-1-1 0 0,0 0 1 0 0,0 1 0 0 0,0-1-1 0 0,-1 0 1 0 0,1 0 0 0 0,-1 0-1 0 0,0-1 1 0 0,0-1-87 0 0,-1 4 27 0 0,1-1 0 0 0,-1 0 0 0 0,0 0 1 0 0,0 1-1 0 0,0-1 0 0 0,0 0 0 0 0,0 0 0 0 0,0 0 0 0 0,-1 1 1 0 0,0-1-1 0 0,1 0 0 0 0,-1 1 0 0 0,0-1 0 0 0,0 0 1 0 0,-1 1-1 0 0,1-1 0 0 0,0 1 0 0 0,-1 0 0 0 0,0 0 1 0 0,1-1-1 0 0,-1 1 0 0 0,0 0 0 0 0,0 0 0 0 0,-1 0-27 0 0,1 1-35 0 0,-1-1-1 0 0,1 1 1 0 0,-1 0-1 0 0,0 0 1 0 0,0 1-1 0 0,0-1 1 0 0,1 0-1 0 0,-1 1 1 0 0,0 0-1 0 0,0 0 1 0 0,-3 0 35 0 0,-32 3 328 0 0,33-2-327 0 0,-1 1 1 0 0,1 0 0 0 0,0 0 0 0 0,0 0 0 0 0,0 1 0 0 0,0 0-1 0 0,0 0 1 0 0,1 0 0 0 0,-1 0 0 0 0,1 1 0 0 0,0 0-1 0 0,0 0 1 0 0,0 0 0 0 0,0 0 0 0 0,1 1 0 0 0,0-1 0 0 0,0 1-1 0 0,0 0 1 0 0,1 0 0 0 0,-1 0 0 0 0,1 0 0 0 0,0 1-2 0 0,-2 10 11 0 0,-5 21-204 0 0,0 9 193 0 0,7-36-31 0 0,1 1-1 0 0,0 0 1 0 0,1 0 0 0 0,0-1 0 0 0,1 1-1 0 0,1 6 32 0 0,-2-13 17 0 0,1 0 0 0 0,0-1-1 0 0,1 1 1 0 0,-1 0 0 0 0,0-1 0 0 0,1 1-1 0 0,0-1 1 0 0,0 0 0 0 0,0 1 0 0 0,0-1-1 0 0,0 0 1 0 0,1 0 0 0 0,-1-1-1 0 0,1 1 1 0 0,0 0 0 0 0,0-1 0 0 0,0 0-1 0 0,0 1 1 0 0,0-1 0 0 0,1-1 0 0 0,-1 1-1 0 0,1 0-16 0 0,6 1 20 0 0,1 0-1 0 0,0 0 1 0 0,0-1-1 0 0,0-1 0 0 0,1 0 1 0 0,-1-1-1 0 0,2 0-19 0 0,15-1-557 0 0,0-1 0 0 0,-1-1 0 0 0,1-2 0 0 0,-1 0 0 0 0,21-9 557 0 0,-19 6-1023 0 0</inkml:trace>
  <inkml:trace contextRef="#ctx0" brushRef="#br1" timeOffset="-423492.815">4571 1461 8752 0 0,'0'0'673'0'0,"0"0"-268"0"0,0 0 497 0 0,10 9 2595 0 0,-8-7-3341 0 0,-1 0-1 0 0,1 0 1 0 0,0 0-1 0 0,-1 0 1 0 0,0 0 0 0 0,1 0-1 0 0,-1 1 1 0 0,0-1-1 0 0,0 0 1 0 0,0 1 0 0 0,0 0-156 0 0,8 32 1310 0 0,-5-16-434 0 0,1 2-46 0 0,0 0 0 0 0,-2 0-1 0 0,0 1 1 0 0,-1 15-830 0 0,-1-17 742 0 0,1-1-1 0 0,4 20-741 0 0,-2-20 364 0 0,-2 1 0 0 0,1 20-364 0 0,-2-2 245 0 0,0-19-32 0 0,-1 0-1 0 0,-2 18-212 0 0,2-36-90 0 0,-1 0 0 0 0,1-1 1 0 0,0 1-1 0 0,-1-1 0 0 0,1 1 0 0 0,0 0 0 0 0,-1-1 0 0 0,1 1 0 0 0,-1-1 0 0 0,1 1 0 0 0,-1-1 0 0 0,1 0 0 0 0,-1 1 0 0 0,1-1 0 0 0,-1 0 1 0 0,0 1-1 0 0,1-1 0 0 0,-1 0 0 0 0,1 1 0 0 0,-1-1 0 0 0,0 0 0 0 0,1 0 0 0 0,-1 0 0 0 0,0 0 0 0 0,1 0 0 0 0,-1 1 0 0 0,0-1 0 0 0,1 0 1 0 0,-1-1-1 0 0,0 1 0 0 0,1 0 0 0 0,-1 0 0 0 0,0 0 0 0 0,1 0 0 0 0,-1 0 0 0 0,0-1 90 0 0,-5-1-2003 0 0</inkml:trace>
  <inkml:trace contextRef="#ctx0" brushRef="#br1" timeOffset="-423112.34">4478 1736 6912 0 0,'-1'-1'170'0'0,"1"-1"0"0"0,0 1 0 0 0,0 0 0 0 0,-1 0 0 0 0,1 0 0 0 0,0-1 0 0 0,0 1 0 0 0,0 0 0 0 0,0 0 0 0 0,0-1 0 0 0,0 1 0 0 0,1 0 0 0 0,-1 0 0 0 0,0 0 0 0 0,0-1 0 0 0,1 1 0 0 0,-1 0 0 0 0,1 0 0 0 0,-1 0 1 0 0,1 0-1 0 0,0 0 0 0 0,-1 0 0 0 0,1 0 0 0 0,0 0 0 0 0,0 0 0 0 0,0 0 0 0 0,0 0 0 0 0,0 0 0 0 0,0 1 0 0 0,0-1 0 0 0,0 0 0 0 0,0 1 0 0 0,0-1 0 0 0,0 1 0 0 0,1-1-170 0 0,4-1 740 0 0,1 0-1 0 0,-1 1 1 0 0,1-1-1 0 0,-1 1 1 0 0,1 1-1 0 0,2-1-739 0 0,-2 1-437 0 0,35-1 910 0 0,0 2 0 0 0,35 5-473 0 0,-21-1 1449 0 0,8-3-1449 0 0,101 1 687 0 0,-153-3-344 0 0,0 0 1 0 0,0 2-1 0 0,9 1-343 0 0,-18-2 232 0 0,-4 4-66 0 0,1 3-341 0 0,1-6 165 0 0,-1-1 1 0 0,0 1-1 0 0,0-1 0 0 0,0 0 0 0 0,-1 1 1 0 0,1-1-1 0 0,0 1 0 0 0,0-1 0 0 0,-1 0 1 0 0,1 1-1 0 0,-1-1 0 0 0,1 0 0 0 0,-1 1 1 0 0,0-1-1 0 0,1 0 0 0 0,-1 0 0 0 0,0 0 1 0 0,0 0-1 0 0,0 0 0 0 0,0 0 0 0 0,0 0 1 0 0,0 0-1 0 0,0 0 0 0 0,0 0 0 0 0,0 0 10 0 0,-12 15 173 0 0,10-10-102 0 0,2-2-19 0 0,-1 0 0 0 0,0 0 0 0 0,0 0 0 0 0,-1-1 0 0 0,1 1 0 0 0,-1 0 0 0 0,1-1 0 0 0,-3 2-52 0 0,1 0 43 0 0,0 1 1 0 0,1 0-1 0 0,-1-1 0 0 0,1 1 0 0 0,1 0 1 0 0,-1 1-1 0 0,1-1 0 0 0,0 0 1 0 0,0 1-1 0 0,1-1 0 0 0,-1 3-43 0 0,0 2-31 0 0,0 11-27 0 0,2-20 59 0 0,0-1-1 0 0,0 1 1 0 0,0-1 0 0 0,0 1 0 0 0,0-1-1 0 0,0 1 1 0 0,1-1 0 0 0,-1 1 0 0 0,1-1-1 0 0,-1 1 1 0 0,1-1 0 0 0,-1 0 0 0 0,1 1-1 0 0,0-1 0 0 0,1 0 59 0 0,0 1 0 0 0,0-1-1 0 0,0 0 1 0 0,0 0 0 0 0,0 0 0 0 0,0 0-1 0 0,0 0 1 0 0,0-1 0 0 0,1 1-1 0 0,-1-1 1 0 0,0 1 0 0 0,0-1 0 0 0,1 0-1 0 0,-1 0 1 0 0,0 0 0 0 0,1 0-1 0 0,-1 0 1 0 0,0-1 0 0 0,1 1-1 0 0,1-1-58 0 0,6-2 125 0 0,0 0-1 0 0,-1-1 0 0 0,1 0 0 0 0,1-1-124 0 0,1-1-36 0 0,5-3 35 0 0,-1 0 0 0 0,0-1-1 0 0,3-3 2 0 0,16-11 123 0 0,-29 20-28 0 0,-1-1 1 0 0,0 0-1 0 0,0 0 1 0 0,0-1-1 0 0,0 1 1 0 0,-1-1 0 0 0,0 0-1 0 0,3-7-95 0 0,-5 10 12 0 0,-1 2 1 0 0,0-2 1 0 0,-1 1 0 0 0,1 0 0 0 0,0 0-1 0 0,0 0 1 0 0,-1 0 0 0 0,1 0 0 0 0,-1-1-1 0 0,0 1 1 0 0,0 0 0 0 0,0 0 0 0 0,0 0 0 0 0,0-1-1 0 0,0 1 1 0 0,-1 0 0 0 0,1 0 0 0 0,-1-2-14 0 0,-1-13 82 0 0,2 13-69 0 0,-1 1 0 0 0,1-1 0 0 0,0 1 0 0 0,-1-1 0 0 0,0 1 0 0 0,0 0 0 0 0,0-1 0 0 0,0 1 0 0 0,-1 0 0 0 0,1 0 0 0 0,-1 0 0 0 0,0 0 0 0 0,1 0 0 0 0,-2 0 0 0 0,1 0 0 0 0,0 0 0 0 0,0 1 0 0 0,-3-2-13 0 0,-2-3 50 0 0,4 4-21 0 0,0 0-1 0 0,0 0 1 0 0,-1 0-1 0 0,1 1 1 0 0,0-1-1 0 0,-1 1 1 0 0,1 0-1 0 0,-1 0 1 0 0,0 1-1 0 0,0-1 1 0 0,0 1-1 0 0,-1-1-28 0 0,-9 0-473 0 0,0 0 0 0 0,0 1 0 0 0,-1 0 0 0 0,1 1 0 0 0,0 1 0 0 0,0 0 0 0 0,0 1 0 0 0,0 1 0 0 0,-5 1 473 0 0,7 2-5241 0 0,7-1-1640 0 0</inkml:trace>
  <inkml:trace contextRef="#ctx0" brushRef="#br1" timeOffset="-420336.551">4291 1800 7832 0 0,'0'0'356'0'0,"0"0"-7"0"0,0 0 36 0 0,-8-3 2766 0 0,3 0-2419 0 0,-1 0 0 0 0,1 1-1 0 0,-1 0 1 0 0,0 1 0 0 0,0-1 0 0 0,0 1 0 0 0,0 0 0 0 0,0 0-1 0 0,-3 1-731 0 0,-24 0 971 0 0,-80 2 1624 0 0,91-2-2274 0 0,-1 0 1 0 0,-4-2-322 0 0,-22-1 230 0 0,2 4-562 0 0,62 0-1909 0 0,0 0-1 0 0,14-2 2242 0 0,-8-1-6755 0 0</inkml:trace>
  <inkml:trace contextRef="#ctx0" brushRef="#br1" timeOffset="-405731.059">16137 1670 10592 0 0,'-4'0'206'0'0,"1"0"1"0"0,0 0-1 0 0,-1 0 1 0 0,1 0-1 0 0,0-1 1 0 0,-1 1-1 0 0,1-1 1 0 0,0 0-1 0 0,-1 0 1 0 0,0-1-207 0 0,3 2 141 0 0,1 0 1 0 0,-1-1-1 0 0,1 1 0 0 0,0 0 0 0 0,-1-1 1 0 0,1 1-1 0 0,0 0 0 0 0,0-1 0 0 0,-1 1 1 0 0,1 0-1 0 0,0-1 0 0 0,0 1 1 0 0,-1-1-1 0 0,1 1 0 0 0,0-1 0 0 0,0 1 1 0 0,0-1-1 0 0,0 1 0 0 0,0-1 0 0 0,0 1 1 0 0,-1 0-1 0 0,1-1 0 0 0,0 1 1 0 0,1-1-1 0 0,-1 1 0 0 0,0-1 0 0 0,0 1 1 0 0,0-1-142 0 0,3-12 310 0 0,2 5-40 0 0,0-1-1 0 0,1 1 0 0 0,-1 0 0 0 0,2 1 0 0 0,0-1-269 0 0,8-10 266 0 0,19-18 317 0 0,-9 11-38 0 0,2 0-250 0 0,-18 17-433 0 0,0-1 0 0 0,-1 0-1 0 0,5-6 139 0 0,-9 10 84 0 0,0 0 0 0 0,1 0 0 0 0,-1 1 0 0 0,1 0 0 0 0,0 0-1 0 0,1 0 1 0 0,-1 1 0 0 0,1-1 0 0 0,1 1-84 0 0,17-12 240 0 0,-16 11-181 0 0,0 0-1 0 0,1 0 1 0 0,-1 0 0 0 0,1 1-1 0 0,0 1 1 0 0,0 0 0 0 0,0 0-1 0 0,0 0 1 0 0,0 1 0 0 0,1 1-1 0 0,-1-1 1 0 0,0 1 0 0 0,6 2-59 0 0,-9-1 14 0 0,0 0 1 0 0,-1 1 0 0 0,1 0 0 0 0,0 1 0 0 0,-1-1-1 0 0,0 1 1 0 0,0 0 0 0 0,0 0 0 0 0,0 1 0 0 0,0-1-1 0 0,-1 1 1 0 0,3 3-15 0 0,11 7-7 0 0,-5-3 7 0 0,-7-7 0 0 0,-1 0 0 0 0,1 0 0 0 0,-1 0 0 0 0,1 0 0 0 0,5 1 0 0 0,11 8-17 0 0,-15-10-15 0 0,-4-3-4518 0 0,-3 0 4323 0 0,0 0-1418 0 0</inkml:trace>
  <inkml:trace contextRef="#ctx0" brushRef="#br1" timeOffset="-405075.271">16340 1364 13824 0 0,'0'0'314'0'0,"0"0"46"0"0,0 0 22 0 0,0 0-50 0 0,0 0-150 0 0,0 0 196 0 0,0 0 108 0 0,1 1 23 0 0,9 2 155 0 0,-7-2-445 0 0,1 0 1 0 0,-1 1 0 0 0,0-1-1 0 0,1 0 1 0 0,-1 1-1 0 0,0 0 1 0 0,0 0 0 0 0,0 0-1 0 0,0 0-219 0 0,-3-2 2 0 0,1 1 0 0 0,-1-1-1 0 0,1 0 1 0 0,-1 1 0 0 0,1-1-1 0 0,-1 1 1 0 0,1-1 0 0 0,-1 1 0 0 0,0-1-1 0 0,1 1 1 0 0,-1-1 0 0 0,1 1-1 0 0,-1-1 1 0 0,0 1 0 0 0,0-1-1 0 0,1 1 1 0 0,-1 0 0 0 0,0-1-1 0 0,0 1 1 0 0,0-1 0 0 0,0 1-1 0 0,0 0-1 0 0,1 1 39 0 0,9 21 708 0 0,-1 1 1 0 0,0-1-1 0 0,-1 7-747 0 0,7 41 697 0 0,-4 1 1 0 0,-2 6-698 0 0,-6-50 203 0 0,0 7 531 0 0,-2 15-734 0 0,1 15 254 0 0,-2 40-174 0 0,6 217 318 0 0,-6-236-337 0 0,3 94 56 0 0,-1-100-89 0 0,-1-7 62 0 0,-3 4-90 0 0,-1-9 27 0 0,2-21 31 0 0,-5 19-58 0 0,-6 47 53 0 0,10-77-39 0 0,2-24-4 0 0,0 1 0 0 0,-2-1 1 0 0,1 0-1 0 0,-1 0 0 0 0,-1 0 0 0 0,-3 7-10 0 0,1 0 12 0 0,0 0 0 0 0,1 0 0 0 0,1 0 0 0 0,1 1 0 0 0,0 0-12 0 0,2-15 47 0 0,-2 11-54 0 0,1-11-74 0 0,0-1 0 0 0,1 0 1 0 0,0 1-1 0 0,-1-1 0 0 0,1 0 1 0 0,1 1-1 0 0,-1-1 1 0 0,1 1-1 0 0,-1-1 0 0 0,2 2 81 0 0,-1-4-206 0 0,-1-1-164 0 0,-1 2 144 0 0,1 1 0 0 0,0-1 0 0 0,1 0 0 0 0,-1 1 0 0 0,0-1 0 0 0,1 0 0 0 0,0 0 0 0 0,0 1 0 0 0,0-1 0 0 0,0 0 0 0 0,0 0 0 0 0,1 1 226 0 0,-1-3-705 0 0,-3 1-525 0 0,1 0-143 0 0,0-2-2585 0 0,1 0-1407 0 0</inkml:trace>
  <inkml:trace contextRef="#ctx0" brushRef="#br1" timeOffset="-404462.695">16356 3428 1840 0 0,'0'0'83'0'0,"-1"1"-6"0"0,0-1-73 0 0,1 0 1 0 0,0 0-1 0 0,-1 0 1 0 0,1 1-1 0 0,0-1 1 0 0,-1 0-1 0 0,1 0 1 0 0,0 0-1 0 0,-1 0 1 0 0,1 0-1 0 0,0 0 1 0 0,-1 0-1 0 0,1 0 1 0 0,0 0-1 0 0,-1 0 1 0 0,1 0-1 0 0,0 0 1 0 0,-1 0-1 0 0,1 0 0 0 0,0 0 1 0 0,-1-1-1 0 0,1 1 1 0 0,0 0-1 0 0,-1 0 1 0 0,1 0-1 0 0,0 0 1 0 0,-1-1-1 0 0,1 1 1 0 0,0 0-1 0 0,-1 0 1 0 0,1-1-1 0 0,0 1 1 0 0,0 0-5 0 0,-1-1 155 0 0,4 1 12405 0 0,11 2-9142 0 0,35 3-4012 0 0,-21-2 1016 0 0,6-1-12 0 0,113-8 2230 0 0,83 10-2640 0 0,-87-4 360 0 0,-11 0-165 0 0,118 2 142 0 0,-143-4-477 0 0,7-1-210 0 0,84 14 311 0 0,41 1 215 0 0,-99-10-28 0 0,1-7 0 0 0,37-10-148 0 0,-3 2-46 0 0,-50 4-341 0 0,243-4 1911 0 0,-112 21-3082 0 0,-222-6 1591 0 0,-1 1 1 0 0,7 2-34 0 0,42 5 543 0 0,-66-9-385 0 0,20 0 374 0 0,1 3-1 0 0,27 6-531 0 0,-35-4 153 0 0,24 2-153 0 0,33-7 0 0 0,-83 0 0 0 0,-1-1 0 0 0,1 1 0 0 0,-1 0 0 0 0,1 0 0 0 0,-1 0 0 0 0,0 0 0 0 0,0 1 0 0 0,1-1 0 0 0,-1 0 0 0 0,1 2 0 0 0,-2-2 0 0 0,1 0 0 0 0,-1 1 0 0 0,1-1 0 0 0,-1 0 0 0 0,1 0 0 0 0,-1-1 0 0 0,1 1 0 0 0,0 0 0 0 0,0 0 0 0 0,-1-1 0 0 0,1 1 0 0 0,0-1 0 0 0,0 1 0 0 0,0-1 0 0 0,0 0 0 0 0,0 0 0 0 0,-1 0 0 0 0,1 0 0 0 0,0 0 0 0 0,1 0 0 0 0,0-1 4 0 0,0 0-1 0 0,1 1 0 0 0,-1 0 0 0 0,0 0 1 0 0,1 0-1 0 0,2 0-3 0 0,5 1 104 0 0,-10-2-170 0 0,0-1 0 0 0,0 1 0 0 0,0 0 0 0 0,-1 0 0 0 0,1-1 0 0 0,0 1 0 0 0,-1-1 0 0 0,1 1 0 0 0,-1-1 0 0 0,0 1 0 0 0,1-1 0 0 0,-1 1 0 0 0,0-1 0 0 0,0 1 0 0 0,0-2 66 0 0,-4-1-1908 0 0,0-1-5597 0 0</inkml:trace>
  <inkml:trace contextRef="#ctx0" brushRef="#br1" timeOffset="-404161.541">19897 3303 6448 0 0,'-30'0'585'0'0,"26"-2"-2112"0"0,-5-5 8547 0 0,5 3 247 0 0,11 9-5618 0 0,13 8-1634 0 0,-4-2 3 0 0,-1 1 1 0 0,1 1-19 0 0,12 11 523 0 0,-2-1 67 0 0,15 17-590 0 0,-29-28 66 0 0,30 37 541 0 0,-38-44-576 0 0,1 1 0 0 0,-2 1-1 0 0,1-1 1 0 0,-1 0 0 0 0,0 1 0 0 0,0 0-1 0 0,1 4-30 0 0,-4-9 33 0 0,1-1 0 0 0,-1 1 0 0 0,0 0 0 0 0,1 0 0 0 0,-1 0 0 0 0,0 0 0 0 0,0 0-1 0 0,-1 0 1 0 0,1 0 0 0 0,0 0 0 0 0,-1-1 0 0 0,1 1 0 0 0,-1 0 0 0 0,1 0 0 0 0,-1 0 0 0 0,0-1-1 0 0,0 2-32 0 0,-1 0 67 0 0,0 0-1 0 0,-1 0 1 0 0,1 0-1 0 0,0-1 0 0 0,-1 1 1 0 0,0-1-1 0 0,1 0 0 0 0,-1 1 1 0 0,-1-1-67 0 0,-7 4 169 0 0,1 0 0 0 0,-1-1 0 0 0,-1 0 0 0 0,1-1 0 0 0,-3 1-169 0 0,-6 2-505 0 0,-1-1 0 0 0,1-1 1 0 0,-1-1-1 0 0,0-1 0 0 0,0 0 1 0 0,-13-2 504 0 0,-37 1-1743 0 0,-2-4-16 0 0</inkml:trace>
  <inkml:trace contextRef="#ctx0" brushRef="#br1" timeOffset="-403064.046">16718 1046 15664 0 0,'18'0'718'0'0,"-14"0"-19"0"0,3 14 965 0 0,-5-12-1604 0 0,0-1 1 0 0,0 1-1 0 0,0 0 1 0 0,0-1-1 0 0,0 1 1 0 0,0 0-1 0 0,0 0 1 0 0,-1 0-1 0 0,1 0 1 0 0,-1 1-1 0 0,1-1 1 0 0,-1 0-1 0 0,0 1 1 0 0,0-1-1 0 0,0 1 1 0 0,0 1-61 0 0,3 6 375 0 0,-1 1 1 0 0,-1-1-1 0 0,1 7-375 0 0,7 31 619 0 0,-6-33-553 0 0,-1 1 0 0 0,-1-1 0 0 0,0 1 0 0 0,-1 2-66 0 0,0-7 164 0 0,0 1 0 0 0,0-1-1 0 0,2 0 1 0 0,1 8-164 0 0,5 17 206 0 0,-8-26-152 0 0,1 0 0 0 0,1 1 0 0 0,0-1-1 0 0,0-1 1 0 0,1 1 0 0 0,4 7-54 0 0,-7-16 191 0 0,-1-1 7 0 0,0 0-92 0 0,0 0-398 0 0,0-14-699 0 0,2 0 0 0 0,0 1 0 0 0,0-1 991 0 0,1 0-876 0 0,-2 0 1 0 0,1 0-1 0 0,-2 0 876 0 0,0-21-1799 0 0,0-9-2110 0 0,4-32 3909 0 0,-4 65-119 0 0,1-1 0 0 0,-2 1 0 0 0,0-1 119 0 0,1 2 147 0 0,-1 0 1 0 0,1-1-1 0 0,2-7-147 0 0,0-3 798 0 0,4-19 1198 0 0,-5 37-1791 0 0,-1 0 1 0 0,1 1-1 0 0,1-1 0 0 0,-1 0 0 0 0,0 1 1 0 0,1-1-1 0 0,-1 0 0 0 0,1 1 1 0 0,0 0-1 0 0,0-1 0 0 0,0 1 0 0 0,0 0-205 0 0,0 0 95 0 0,1 0-1 0 0,0 0 0 0 0,-1 0 1 0 0,1 0-1 0 0,0 0 0 0 0,0 1 1 0 0,0-1-1 0 0,0 1 0 0 0,1 0 0 0 0,-1 0 1 0 0,0 0-1 0 0,0 1 0 0 0,1-1 1 0 0,1 1-95 0 0,1-1 166 0 0,0 2 0 0 0,0-1 0 0 0,0 0 0 0 0,-1 1 0 0 0,1 0 1 0 0,0 1-1 0 0,0-1 0 0 0,0 1-166 0 0,12 5 420 0 0,0 1-1 0 0,-1 1 1 0 0,1 1-1 0 0,7 6-419 0 0,-23-15 54 0 0,0 0-1 0 0,0 0 1 0 0,0 0 0 0 0,0 1-1 0 0,-1-1 1 0 0,1 1-1 0 0,0-1 1 0 0,-1 1-1 0 0,1 0 1 0 0,-1-1-1 0 0,0 1 1 0 0,0 0 0 0 0,1 0-1 0 0,-1 0 1 0 0,-1 0-1 0 0,1 0 1 0 0,0 0-1 0 0,0 0 1 0 0,-1 0 0 0 0,1 0-1 0 0,-1 1 1 0 0,1-1-1 0 0,-1 0 1 0 0,0 0-1 0 0,0 0 1 0 0,0 1-1 0 0,0-1 1 0 0,-1 0 0 0 0,1 0-1 0 0,-1 0 1 0 0,1 1-1 0 0,-1-1 1 0 0,0 0-1 0 0,1 0 1 0 0,-1 0-1 0 0,-1 1-53 0 0,-1 3 156 0 0,0-1-1 0 0,-1 0 0 0 0,0-1 1 0 0,1 1-1 0 0,-1-1 0 0 0,-1 0 0 0 0,1 0 1 0 0,-1 0-1 0 0,1 0 0 0 0,-1-1 0 0 0,0 0 1 0 0,-1 0-1 0 0,-2 1-155 0 0,-4 1 89 0 0,-1 0 0 0 0,0-1 0 0 0,-1-1 0 0 0,1 0 0 0 0,0-1 0 0 0,-1 0 0 0 0,0-2 0 0 0,-5 1-89 0 0,-18-2-1741 0 0,0-2-1 0 0,-18-4 1742 0 0,36 4-8191 0 0</inkml:trace>
  <inkml:trace contextRef="#ctx0" brushRef="#br1" timeOffset="-399825.691">16605 2174 1376 0 0,'28'-3'124'0'0,"-27"3"-123"0"0,-1 0 0 0 0,1 0 1 0 0,-1 0-1 0 0,1 0 0 0 0,-1 0 0 0 0,1 0 0 0 0,-1-1 1 0 0,1 1-1 0 0,-1 0 0 0 0,1 0 0 0 0,-1 0 1 0 0,1-1-1 0 0,-1 1 0 0 0,0 0 0 0 0,1-1 0 0 0,-1 1 1 0 0,1 0-1 0 0,-1-1 0 0 0,0 1 0 0 0,1 0 0 0 0,-1-1 1 0 0,0 1-1 0 0,0-1 0 0 0,1 1 0 0 0,-1-1 1 0 0,0 1-1 0 0,0-1 0 0 0,0 1 0 0 0,1-1 0 0 0,-1 1 1 0 0,0-1-2 0 0,1-2 219 0 0,39-41 10566 0 0,-37 40-9838 0 0,-2 3-574 0 0,-1 0 1 0 0,1 0-1 0 0,0 0 1 0 0,0 0 0 0 0,0 0-1 0 0,0 0 1 0 0,0 0 0 0 0,0 0-1 0 0,0 0 1 0 0,1 0 0 0 0,-1 1-1 0 0,0-1 1 0 0,0 0-1 0 0,1 1-373 0 0,-1 0 38 0 0,-1 0-1 0 0,0 0 0 0 0,1 0 0 0 0,-1 1 1 0 0,1-1-1 0 0,-1 0 0 0 0,0 1 0 0 0,1-1 1 0 0,-1 0-1 0 0,0 1 0 0 0,0-1 0 0 0,1 0 1 0 0,-1 1-1 0 0,0-1 0 0 0,0 1 0 0 0,1-1 1 0 0,-1 0-1 0 0,0 1 0 0 0,0-1 0 0 0,0 1 1 0 0,0-1-1 0 0,0 1 0 0 0,0-1 0 0 0,0 1 1 0 0,0-1-1 0 0,0 0 0 0 0,0 1 1 0 0,0-1-1 0 0,0 1 0 0 0,0 0-37 0 0,0 15 502 0 0,0-16-494 0 0,-23 187 1059 0 0,6-50-758 0 0,15-112-2 0 0,1 0-1 0 0,1 0 1 0 0,1 0-1 0 0,1 0 0 0 0,2 2-306 0 0,-3-22 33 0 0,0 0 1 0 0,0 1-1 0 0,1-1 0 0 0,0 0 0 0 0,0 0 0 0 0,0-1 0 0 0,2 5-33 0 0,-3-8-14 0 0,-1 0 1 0 0,1-1-1 0 0,-1 1 0 0 0,1 0 1 0 0,-1 0-1 0 0,1-1 0 0 0,0 1 0 0 0,-1 0 1 0 0,1-1-1 0 0,0 1 0 0 0,-1-1 0 0 0,1 1 1 0 0,0-1-1 0 0,0 1 0 0 0,-1-1 0 0 0,1 1 1 0 0,0-1-1 0 0,0 0 0 0 0,0 1 0 0 0,0-1 1 0 0,0 0-1 0 0,0 0 0 0 0,0 0 1 0 0,-1 0-1 0 0,1 0 0 0 0,0 0 0 0 0,0 0 1 0 0,0 0-1 0 0,0 0 0 0 0,0 0 0 0 0,0 0 1 0 0,0-1-1 0 0,0 1 0 0 0,-1 0 0 0 0,1-1 1 0 0,0 1-1 0 0,0 0 0 0 0,0-1 0 0 0,-1 1 1 0 0,1-1-1 0 0,0 0 0 0 0,0 1 1 0 0,-1-1-1 0 0,1 1 0 0 0,-1-1 0 0 0,2 0 14 0 0,4-7 35 0 0,1-1 0 0 0,-1 1 0 0 0,0-1 0 0 0,-1 0 0 0 0,0 0 0 0 0,0-1 0 0 0,1-4-35 0 0,-3 7 37 0 0,41-100 177 0 0,-26 58-567 0 0,-6 20 181 0 0,2-5 56 0 0,-1-1 1 0 0,-2 0-1 0 0,3-17 116 0 0,-12 45-10 0 0,-2 10 25 0 0,0 0 1 0 0,0 0 0 0 0,0-1-1 0 0,0 1 1 0 0,0 0-1 0 0,1 0 1 0 0,0 2-16 0 0,1 10 43 0 0,-3 84 35 0 0,5 148 108 0 0,-2-229-114 0 0,1 1 0 0 0,4 12-72 0 0,-7-30 5 0 0,0-1 0 0 0,0 1 1 0 0,0-1-1 0 0,0 1 1 0 0,1-1-1 0 0,-1 0 0 0 0,0 1 1 0 0,0-1-1 0 0,0 1 1 0 0,0-1-1 0 0,0 1 0 0 0,1-1 1 0 0,-1 0-1 0 0,0 1 1 0 0,0-1-1 0 0,1 0 1 0 0,-1 1-1 0 0,0-1 0 0 0,0 0 1 0 0,1 1-1 0 0,-1-1 1 0 0,0 0-1 0 0,1 1 0 0 0,-1-1 1 0 0,1 0-1 0 0,-1 0 1 0 0,0 0-1 0 0,1 1 0 0 0,-1-1 1 0 0,1 0-1 0 0,-1 0 1 0 0,0 0-1 0 0,1 0 0 0 0,-1 0 1 0 0,1 0-1 0 0,-1 0 1 0 0,1 0-1 0 0,-1 0 0 0 0,1 0-5 0 0,0 0 27 0 0,1-1-1 0 0,-1 0 1 0 0,0 0-1 0 0,1 0 0 0 0,-1 0 1 0 0,0 0-1 0 0,1 0 1 0 0,-1 0-1 0 0,0 0 0 0 0,0 0 1 0 0,1-2-27 0 0,5-6 169 0 0,-1 0 0 0 0,1-1 0 0 0,-2 0-169 0 0,5-7 7 0 0,-2 0-1 0 0,0-1 1 0 0,-1 0 0 0 0,0 0 0 0 0,1-11-7 0 0,-6 22-32 0 0,0 1-1 0 0,0-1 1 0 0,1 1-1 0 0,0 0 1 0 0,0 0-1 0 0,1 0 1 0 0,0 0-1 0 0,0 0 0 0 0,0 1 1 0 0,0-1-1 0 0,1 1 1 0 0,0 0-1 0 0,0 1 1 0 0,1-1-1 0 0,0 1 33 0 0,-6 3 1 0 0,1 1 0 0 0,-1 0 0 0 0,0 0 0 0 0,1 0 0 0 0,-1-1 0 0 0,1 1 1 0 0,-1 0-1 0 0,1 0 0 0 0,-1 0 0 0 0,1 0 0 0 0,-1 0 0 0 0,1 0 0 0 0,-1 0 0 0 0,0 0 0 0 0,1 0 0 0 0,-1 0 0 0 0,1 0 0 0 0,-1 0 0 0 0,1 0 0 0 0,-1 0 0 0 0,1 0 0 0 0,-1 1 0 0 0,1-1 0 0 0,-1 0 0 0 0,0 0 0 0 0,1 0 0 0 0,-1 1 0 0 0,1-1 0 0 0,-1 0 0 0 0,0 1 0 0 0,1-1-1 0 0,7 10 32 0 0,-4-2-34 0 0,0 0 1 0 0,-1 0-1 0 0,1 1 0 0 0,-1 0 0 0 0,-1-1 1 0 0,2 9 1 0 0,0 12-3 0 0,0 15 3 0 0,4 23 44 0 0,-2-24 109 0 0,-5-28-81 0 0,1 0 0 0 0,1 0 0 0 0,1 0 0 0 0,2 6-72 0 0,-6-20 0 0 0,0 0 0 0 0,1-1 0 0 0,-1 1 0 0 0,0 0 0 0 0,1-1 0 0 0,-1 1 0 0 0,0 0 0 0 0,1-1 0 0 0,-1 1 0 0 0,1-1 0 0 0,-1 1 0 0 0,1-1 0 0 0,-1 1 0 0 0,1-1 0 0 0,0 1 0 0 0,-1-1 0 0 0,1 0 0 0 0,-1 1 0 0 0,1-1 0 0 0,0 0 0 0 0,-1 1 0 0 0,1-1 0 0 0,0 0 0 0 0,0 0 0 0 0,-1 0 0 0 0,1 1 0 0 0,0-1 0 0 0,0 0 0 0 0,-1 0 0 0 0,1 0 0 0 0,0 0 0 0 0,-1 0 0 0 0,1-1 0 0 0,0 1 0 0 0,0 0 0 0 0,-1 0 0 0 0,1 0 0 0 0,0-1 0 0 0,-1 1 0 0 0,1 0 0 0 0,0-1 0 0 0,-1 1 0 0 0,1 0 0 0 0,0-1 0 0 0,-1 1 0 0 0,1-1 0 0 0,-1 1 0 0 0,1-1 0 0 0,-1 1 0 0 0,2-2 0 0 0,0 1 9 0 0,1-1-1 0 0,-1 0 0 0 0,0 0 0 0 0,0 0 1 0 0,0 0-1 0 0,0 0 0 0 0,0 0 0 0 0,0-1 0 0 0,-1 1 1 0 0,1-1-1 0 0,-1 0-8 0 0,15-32 146 0 0,-8 17-111 0 0,20-53-97 0 0,-22 53 36 0 0,1 0 1 0 0,1 0-1 0 0,0 0 0 0 0,1 1 1 0 0,1 0-1 0 0,1 0 26 0 0,8 0-59 0 0,-14 13 22 0 0,-4 3-59 0 0,6 6-69 0 0,-1 4 206 0 0,0 0 0 0 0,-1 1 0 0 0,0-1-1 0 0,0 1 1 0 0,-1 0 0 0 0,0 0 0 0 0,-1 0 0 0 0,2 10-41 0 0,2 3-10 0 0,12 38 248 0 0,2 22-238 0 0,-4-31 110 0 0,-3-8 54 0 0,-12-38-132 0 0,0 1 0 0 0,0-1 0 0 0,1 0 0 0 0,1 2-32 0 0,1-2 75 0 0,-5-6-23 0 0,1 1-1 0 0,-1-1 1 0 0,1 0-1 0 0,0 1 1 0 0,-1-1 0 0 0,1 0-1 0 0,-1 1 1 0 0,1-1-1 0 0,0 0 1 0 0,-1 0 0 0 0,1 0-1 0 0,0 0 1 0 0,-1 0-1 0 0,1 0 1 0 0,0 0 0 0 0,0 0-1 0 0,-1 0 1 0 0,1 0-1 0 0,0 0 1 0 0,-1 0 0 0 0,1 0-1 0 0,0 0 1 0 0,-1-1-1 0 0,1 1 1 0 0,0 0 0 0 0,-1 0-1 0 0,1-1 1 0 0,-1 1-1 0 0,1-1 1 0 0,-1 1 0 0 0,1 0-1 0 0,0-1 1 0 0,-1 1-1 0 0,0-1 1 0 0,1 0-52 0 0,2-1 63 0 0,-1 0 1 0 0,1-1-1 0 0,-1 0 1 0 0,0 1-1 0 0,0-1 1 0 0,0-1-64 0 0,14-26-1238 0 0,11-30 1238 0 0,-13 26 403 0 0,10-16-403 0 0,-18 40-264 0 0,0 1-1 0 0,0-1 1 0 0,1 1-1 0 0,0 1 1 0 0,1-1-1 0 0,7-7 265 0 0,-14 16-8 0 0,0-1 0 0 0,0 1 0 0 0,0-1 0 0 0,0 1-1 0 0,-1-1 1 0 0,1 1 0 0 0,0 0 0 0 0,0-1 0 0 0,0 1-1 0 0,0 0 1 0 0,0 0 0 0 0,0-1 0 0 0,0 1 0 0 0,0 0-1 0 0,0 0 1 0 0,0 0 0 0 0,0 0 0 0 0,0 1 0 0 0,0-1 0 0 0,0 0-1 0 0,0 0 1 0 0,0 1 0 0 0,0-1 0 0 0,0 0 0 0 0,0 1-1 0 0,0-1 1 0 0,0 1 0 0 0,0-1 0 0 0,0 1 0 0 0,-1-1-1 0 0,1 1 9 0 0,2 1-19 0 0,-1 0-1 0 0,1 0 0 0 0,-1 0 0 0 0,0 0 0 0 0,0 1 1 0 0,0-1-1 0 0,0 0 0 0 0,-1 1 0 0 0,1 0 20 0 0,10 23-32 0 0,-2 1 1 0 0,-1 0-1 0 0,-1 0 0 0 0,-1 2 32 0 0,7 20 199 0 0,-5-10 84 0 0,-2 1-1 0 0,3 32-282 0 0,-8-52 70 0 0,0-6-32 0 0,-1 2 3 0 0,1 0 1 0 0,0 0 0 0 0,2 0-1 0 0,0 0 1 0 0,0-1 0 0 0,2 1-1 0 0,1 1-41 0 0,0-12 39 0 0,-7-4-36 0 0,0-1 1 0 0,0 0-1 0 0,1 0 0 0 0,-1 0 1 0 0,0 1-1 0 0,1-1 1 0 0,-1 0-1 0 0,0 0 0 0 0,1 0 1 0 0,-1 0-1 0 0,0 0 0 0 0,1 0 1 0 0,-1 0-1 0 0,0 0 0 0 0,1 0 1 0 0,-1 0-1 0 0,0 0 0 0 0,1 0 1 0 0,-1 0-1 0 0,1 0 0 0 0,-1 0 1 0 0,0 0-1 0 0,1 0 0 0 0,-1 0 1 0 0,0 0-1 0 0,1 0 0 0 0,-1-1 1 0 0,0 1-1 0 0,0 0 1 0 0,1 0-1 0 0,-1-1-3 0 0,6-7 97 0 0,0-1 1 0 0,-1 0-1 0 0,-1 0 1 0 0,1-1-1 0 0,-1 1 1 0 0,-1-1-1 0 0,2-6-97 0 0,2-5 83 0 0,13-30-90 0 0,7-18-112 0 0,-20 46-210 0 0,1 1 0 0 0,11-20 329 0 0,-13 31-54 0 0,0 1 0 0 0,0 0 1 0 0,1 0-1 0 0,0 0 0 0 0,1 1 1 0 0,8-7 53 0 0,-15 15-6 0 0,0 0 0 0 0,0 0 0 0 0,0 0 0 0 0,0 0 1 0 0,0 0-1 0 0,0 1 0 0 0,0-1 0 0 0,0 0 1 0 0,1 1-1 0 0,-1-1 0 0 0,0 1 0 0 0,0-1 0 0 0,1 1 1 0 0,-1 0-1 0 0,0-1 0 0 0,1 1 0 0 0,-1 0 0 0 0,1 0 1 0 0,-1 0-1 0 0,0 0 0 0 0,1 0 0 0 0,-1 0 1 0 0,0 0-1 0 0,1 0 0 0 0,-1 1 0 0 0,0-1 0 0 0,1 1 1 0 0,-1-1-1 0 0,0 1 0 0 0,1-1 0 0 0,-1 1 0 0 0,0 0 1 0 0,0-1-1 0 0,0 1 0 0 0,0 0 0 0 0,0 0 1 0 0,0 0-1 0 0,0 0 0 0 0,0 0 0 0 0,1 1 6 0 0,4 6-5 0 0,-1-1-1 0 0,1 1 0 0 0,-2 0 1 0 0,1 1-1 0 0,2 6 6 0 0,-3-6-10 0 0,5 8 54 0 0,-2 0 0 0 0,0 1 0 0 0,-1 0-1 0 0,0 0 1 0 0,-2 1 0 0 0,1 4-44 0 0,-3-11 29 0 0,1-1-1 0 0,0 1 1 0 0,1-1 0 0 0,0 0 0 0 0,1-1-1 0 0,0 1 1 0 0,1-1 0 0 0,0 0 0 0 0,5 6-29 0 0,-10-15 1 0 0,-1-1 1 0 0,0 1 0 0 0,0-1 0 0 0,1 0 0 0 0,-1 1 0 0 0,0-1 0 0 0,1 0 0 0 0,-1 0-1 0 0,0 1 1 0 0,1-1 0 0 0,-1 0 0 0 0,0 0 0 0 0,1 1 0 0 0,-1-1 0 0 0,1 0 0 0 0,-1 0 0 0 0,1 0-1 0 0,-1 0 1 0 0,0 0 0 0 0,1 0 0 0 0,-1 0 0 0 0,1 1 0 0 0,-1-1 0 0 0,1 0 0 0 0,-1-1-1 0 0,1 1 1 0 0,-1 0 0 0 0,0 0 0 0 0,1 0 0 0 0,0 0-2 0 0,0-1 5 0 0,0 1 1 0 0,0-1 0 0 0,0 0-1 0 0,0 1 1 0 0,0-1-1 0 0,0 0 1 0 0,-1 0 0 0 0,1 0-1 0 0,0 0 1 0 0,0 0-1 0 0,0-1-5 0 0,15-29 83 0 0,-15 29-81 0 0,21-67 21 0 0,-15 52 22 0 0,-6 14-45 0 0,-1 0 0 0 0,1 0 0 0 0,0 0-1 0 0,1 1 1 0 0,-1-1 0 0 0,0 0 0 0 0,1 1-1 0 0,0-1 1 0 0,-1 1 0 0 0,1-1 0 0 0,0 1-1 0 0,0 0 1 0 0,1 0 0 0 0,-1 0-1 0 0,0 0 1 0 0,3-1 0 0 0,-4 2-5 0 0,0 1 1 0 0,0 0-1 0 0,0 0 0 0 0,0 0 1 0 0,0 0-1 0 0,0 0 0 0 0,0 0 0 0 0,-1 0 1 0 0,1 0-1 0 0,0 1 0 0 0,0-1 0 0 0,0 0 1 0 0,0 1-1 0 0,0-1 0 0 0,0 0 1 0 0,0 1-1 0 0,0-1 0 0 0,-1 1 0 0 0,1 0 1 0 0,0-1-1 0 0,0 1 0 0 0,-1-1 0 0 0,1 2 5 0 0,16 16-92 0 0,2 12-9 0 0,-5-7 98 0 0,15 18 3 0 0,-5-4 15 0 0,-16-25-21 0 0,-1-1 0 0 0,8 8 6 0 0,-9-11-14 0 0,-3-4 9 0 0,0 0-1 0 0,1-1 0 0 0,-1 1 0 0 0,1-1 1 0 0,0 1-1 0 0,0-1 0 0 0,2 1 6 0 0,-6-4 16 0 0,1 0 0 0 0,0 1 0 0 0,-1-1 1 0 0,1 0-1 0 0,0 0 0 0 0,0 0 0 0 0,-1 1 0 0 0,1-1 0 0 0,0 0 0 0 0,0 0 0 0 0,-1 0 0 0 0,1 0 0 0 0,0 0 0 0 0,0 0 0 0 0,-1-1 1 0 0,1 1-1 0 0,0 0 0 0 0,0 0 0 0 0,-1-1 0 0 0,1 1 0 0 0,0 0 0 0 0,-1 0 0 0 0,1-1 0 0 0,0 1 0 0 0,-1-1 0 0 0,1 1 0 0 0,-1-1 1 0 0,1 1-1 0 0,0-1 0 0 0,-1 1 0 0 0,1-1 0 0 0,-1 0 0 0 0,0 1 0 0 0,1-1 0 0 0,-1 0-16 0 0,2 0 77 0 0,1-4-53 0 0,0 0-1 0 0,0 0 1 0 0,0 0-1 0 0,-1-1 1 0 0,1 1-1 0 0,-1-1 1 0 0,0 1-1 0 0,-1-1 1 0 0,0 0 0 0 0,0 0-1 0 0,0 0-23 0 0,8-30-348 0 0,-7 31 224 0 0,1-5 43 0 0,0 1 0 0 0,1 0 0 0 0,0 1 0 0 0,1-1 0 0 0,3-4 81 0 0,-7 11-16 0 0,1 0 0 0 0,-1 0 1 0 0,1 0-1 0 0,-1 0 0 0 0,1 1 0 0 0,0-1 1 0 0,0 1-1 0 0,0-1 0 0 0,0 1 0 0 0,0 0 1 0 0,0 0-1 0 0,0 0 0 0 0,1 0 1 0 0,-1 0-1 0 0,0 0 0 0 0,0 0 0 0 0,1 1 1 0 0,-1-1-1 0 0,1 1 0 0 0,-1 0 0 0 0,0 0 1 0 0,1 0-1 0 0,-1 0 0 0 0,2 0 16 0 0,0 1-16 0 0,0 0 0 0 0,0 0 0 0 0,0 0 0 0 0,0 1 0 0 0,0 0 0 0 0,0-1-1 0 0,-1 1 1 0 0,1 0 0 0 0,-1 1 0 0 0,1-1 0 0 0,-1 1 0 0 0,0 0 0 0 0,0-1 0 0 0,1 2 16 0 0,8 9 87 0 0,1 2 1 0 0,6 10-88 0 0,4 4-2 0 0,7 11 5 0 0,-19-24 35 0 0,2 0 1 0 0,0-1-39 0 0,-9-10 47 0 0,1 0 0 0 0,0-1 0 0 0,0 0 0 0 0,0 0 0 0 0,0 0 0 0 0,1-1 0 0 0,-1 1 0 0 0,2-1-47 0 0,22 11 191 0 0,-28-14-170 0 0,1 1 0 0 0,-1-1 1 0 0,0 0-1 0 0,1 0 0 0 0,-1 0 1 0 0,0 0-1 0 0,1 0 0 0 0,-1 0 0 0 0,0 0 1 0 0,1 0-1 0 0,-1-1 0 0 0,0 1 0 0 0,1 0 1 0 0,-1-1-1 0 0,0 1 0 0 0,0-1 1 0 0,1 0-1 0 0,-1 1 0 0 0,0-1 0 0 0,0 0 1 0 0,0 1-1 0 0,0-1 0 0 0,0 0 1 0 0,0 0-1 0 0,0 0 0 0 0,0 0 0 0 0,0 0 1 0 0,0 0-1 0 0,-1-1 0 0 0,1 0-21 0 0,3-2 73 0 0,1-2-68 0 0,0-1 0 0 0,-1 1 0 0 0,1-1 0 0 0,-1-1 0 0 0,0 0-5 0 0,6-11 12 0 0,0-2 87 0 0,-9 17-93 0 0,1 1 0 0 0,-1-1 0 0 0,1 0 0 0 0,0 1 0 0 0,0-1 0 0 0,0 1 0 0 0,1 0 0 0 0,-1 0 0 0 0,1 0 0 0 0,-1 0 0 0 0,1 0 0 0 0,3-2-6 0 0,-4 4 1 0 0,1-1 1 0 0,-1 1 0 0 0,1 0-1 0 0,0-1 1 0 0,0 1 0 0 0,0 1-1 0 0,0-1 1 0 0,0 0-2 0 0,-2 1 4 0 0,1 0 1 0 0,-1 0-1 0 0,0 0 0 0 0,1 0 0 0 0,-1 1 1 0 0,0-1-1 0 0,1 0 0 0 0,-1 1 0 0 0,0-1 1 0 0,0 1-1 0 0,1-1 0 0 0,-1 1 0 0 0,0 0 1 0 0,0-1-1 0 0,0 1 0 0 0,0 0 0 0 0,0 0 1 0 0,0 0-1 0 0,0 0 0 0 0,1 0-4 0 0,11 14 3 0 0,-1 1 1 0 0,-1 0-1 0 0,0 1 0 0 0,-1 0 0 0 0,4 11-3 0 0,7 11 59 0 0,-10-19-6 0 0,-7-12 9 0 0,0 0 0 0 0,0-1 0 0 0,1 0 0 0 0,0 1 0 0 0,0-1 0 0 0,1-1 0 0 0,0 1 0 0 0,0-1 0 0 0,7 5-62 0 0,-5-5 36 0 0,1-1 0 0 0,-1 0 1 0 0,1 0-1 0 0,0 0 0 0 0,0-1 1 0 0,9 2-37 0 0,-13-5 15 0 0,1 0 0 0 0,-1 0 0 0 0,1 0 0 0 0,-1-1 0 0 0,1 1 0 0 0,0-2 0 0 0,-1 1 0 0 0,1 0 0 0 0,0-1 0 0 0,-1 0 0 0 0,1-1 0 0 0,-1 1 0 0 0,1-1-15 0 0,15-6-597 0 0,1-2 1 0 0,10-6 596 0 0,5-3-3024 0 0,-7 5-5505 0 0</inkml:trace>
  <inkml:trace contextRef="#ctx0" brushRef="#br1" timeOffset="-402179.016">20718 3195 13824 0 0,'27'-8'314'0'0,"-27"8"-285"0"0,1 0-1 0 0,0-1 1 0 0,-1 1-1 0 0,1 0 0 0 0,-1 0 1 0 0,1-1-1 0 0,0 1 1 0 0,-1 0-1 0 0,1-1 1 0 0,-1 1-1 0 0,1-1 0 0 0,-1 1 1 0 0,1-1-1 0 0,-1 1 1 0 0,1-1-1 0 0,-1 1 1 0 0,0-1-1 0 0,1 1 1 0 0,-1-1-1 0 0,0 1 0 0 0,1-1 1 0 0,-1 0-1 0 0,0 1 1 0 0,0-1-1 0 0,1 0 1 0 0,-1 0-29 0 0,-4-15 412 0 0,3 15-397 0 0,1-1 1 0 0,-1 1-1 0 0,1 0 0 0 0,-1-1 1 0 0,1 1-1 0 0,0-1 0 0 0,-1 1 1 0 0,1-1-1 0 0,0 1 0 0 0,0 0 1 0 0,0-1-1 0 0,0 0-15 0 0,0-9 1213 0 0,0 10-1050 0 0,0 1 0 0 0,0 0 0 0 0,-1-1-1 0 0,1 1 1 0 0,0 0 0 0 0,0 0 0 0 0,0-1 0 0 0,0 1 0 0 0,-1 0 0 0 0,1 0 0 0 0,0 0-1 0 0,0-1 1 0 0,-1 1 0 0 0,1 0 0 0 0,0 0 0 0 0,0 0 0 0 0,-1 0 0 0 0,1-1 0 0 0,0 1-1 0 0,0 0 1 0 0,-1 0 0 0 0,1 0 0 0 0,0 0 0 0 0,-1 0 0 0 0,1 0 0 0 0,0 0-1 0 0,-1 0 1 0 0,1 0-163 0 0,-3 16 2314 0 0,-7 12-1940 0 0,8-23-405 0 0,0-1 0 0 0,0 0 0 0 0,1 1 0 0 0,0-1 0 0 0,0 1 0 0 0,0-1 0 0 0,0 1 0 0 0,1 4 31 0 0,-2 43 319 0 0,0-35-209 0 0,2 0 1 0 0,0 0-1 0 0,0 0 0 0 0,2 0 0 0 0,0 0 0 0 0,4 12-110 0 0,-5-23 13 0 0,4 11 224 0 0,1-1 0 0 0,4 12-237 0 0,-7-22 48 0 0,1 0-1 0 0,-1-1 1 0 0,1 1 0 0 0,0-1-1 0 0,0 1 1 0 0,0-1 0 0 0,1-1-1 0 0,4 5-47 0 0,-5-5-26 0 0,1-1-1 0 0,0 0 0 0 0,-1 0 1 0 0,1 0-1 0 0,1 0 0 0 0,-1-1 1 0 0,0 1-1 0 0,1-2 0 0 0,-1 1 1 0 0,1 0-1 0 0,0-1 0 0 0,-1 0 1 0 0,1 0-1 0 0,0-1 0 0 0,0 0 1 0 0,-1 0-1 0 0,1 0 0 0 0,0-1 1 0 0,0 1-1 0 0,-1-1 0 0 0,6-2 27 0 0,-4 1-58 0 0,-1 1 0 0 0,0-1 0 0 0,0-1 0 0 0,0 1 0 0 0,0-1 0 0 0,0 0 0 0 0,0-1 0 0 0,-1 1 0 0 0,5-5 58 0 0,-6 5-427 0 0,0-1 1 0 0,-1 0-1 0 0,0 0 0 0 0,0 0 1 0 0,0 0-1 0 0,0-1 1 0 0,0 1-1 0 0,-1-1 1 0 0,0 0-1 0 0,0 0 1 0 0,0 1-1 0 0,0-5 427 0 0,2-8-7174 0 0</inkml:trace>
  <inkml:trace contextRef="#ctx0" brushRef="#br1" timeOffset="-401899.705">20836 3312 15664 0 0,'-3'-1'262'0'0,"-1"0"0"0"0,0 0 0 0 0,1 1-1 0 0,-1-1 1 0 0,0 1 0 0 0,-3 0-262 0 0,7 0 14 0 0,0 1-1 0 0,0-1 0 0 0,0 0 1 0 0,1 0-1 0 0,-1 0 0 0 0,0 0 1 0 0,0 0-1 0 0,0 0 0 0 0,0 0 0 0 0,0 0 1 0 0,0 1-1 0 0,0-1 0 0 0,0 0 1 0 0,0 0-1 0 0,0 0 0 0 0,0 0 0 0 0,0 0 1 0 0,0 0-1 0 0,0 1 0 0 0,0-1 1 0 0,0 0-1 0 0,0 0 0 0 0,0 0 0 0 0,0 0 1 0 0,0 0-1 0 0,0 0 0 0 0,0 0 1 0 0,-1 0-1 0 0,1 1 0 0 0,0-1 1 0 0,0 0-1 0 0,0 0 0 0 0,0 0 0 0 0,0 0 1 0 0,0 0-1 0 0,0 0 0 0 0,0 0 1 0 0,0 0-1 0 0,0 0 0 0 0,-1 0 0 0 0,1 0 1 0 0,0 0-1 0 0,0 1 0 0 0,0-1 1 0 0,0 0-1 0 0,0 0 0 0 0,0 0 1 0 0,0 0-1 0 0,-1 0 0 0 0,1 0 0 0 0,0 0 1 0 0,0 0-1 0 0,0 0 0 0 0,0 0 1 0 0,0 0-1 0 0,0 0 0 0 0,0 0 0 0 0,-1 0 1 0 0,1 0-1 0 0,0 0 0 0 0,0-1-13 0 0,9 5 1755 0 0,88-4 1931 0 0,84-13-3686 0 0,-155 10-20 0 0,76-12-510 0 0,-84 11-1282 0 0,0-1 0 0 0,9-4 1812 0 0,-6 1-7113 0 0</inkml:trace>
  <inkml:trace contextRef="#ctx0" brushRef="#br1" timeOffset="-276196.839">14946 3669 6448 0 0,'-14'5'1523'0'0,"14"-5"-1479"0"0,-1 0 1 0 0,1 0 0 0 0,0 0-1 0 0,-1 0 1 0 0,1 0-1 0 0,0 1 1 0 0,0-1 0 0 0,0 0-1 0 0,-1 0 1 0 0,1 0-1 0 0,0 1 1 0 0,0-1 0 0 0,-1 0-1 0 0,1 0 1 0 0,0 1-1 0 0,0-1 1 0 0,0 0 0 0 0,0 0-1 0 0,0 1 1 0 0,0-1-1 0 0,-1 0 1 0 0,1 0 0 0 0,0 1-1 0 0,0-1 1 0 0,0 0-1 0 0,0 1 1 0 0,0-1 0 0 0,0 0-1 0 0,0 0 1 0 0,0 1-1 0 0,0-1 1 0 0,0 0 0 0 0,0 1-1 0 0,0-1 1 0 0,0 0-1 0 0,1 0 1 0 0,-1 1 0 0 0,0-1-1 0 0,0 0 1 0 0,0 0-1 0 0,0 1 1 0 0,0-1 0 0 0,0 0-1 0 0,1 0 1 0 0,-1 1-1 0 0,0-1 1 0 0,0 0 0 0 0,1 0-45 0 0,-7 18 1104 0 0,4-10-1088 0 0,2-7-9 0 0,-1 1-1 0 0,1-1 1 0 0,0 0-1 0 0,-1 1 1 0 0,1-1-1 0 0,0 0 1 0 0,-1 0-1 0 0,0 1 1 0 0,1-1-1 0 0,-1 0 1 0 0,0 1-7 0 0,0-1 51 0 0,-1 1 0 0 0,1 0 0 0 0,0 0 0 0 0,-1 0 0 0 0,1 0 1 0 0,0 0-1 0 0,0 0 0 0 0,1 0 0 0 0,-1 0 0 0 0,0 1 0 0 0,1-1 1 0 0,-1 0-1 0 0,1 0 0 0 0,0 1 0 0 0,0 1-51 0 0,0 4 343 0 0,1 1 0 0 0,0-1 0 0 0,1 7-343 0 0,2 4 180 0 0,-4-17-182 0 0,0 0 0 0 0,0-1 0 0 0,0 1 0 0 0,0 0 0 0 0,-1 0 0 0 0,1-1 0 0 0,0 1 0 0 0,-1 0 0 0 0,0 0 2 0 0,1-1 9 0 0,-1 1 0 0 0,1 0 0 0 0,0-1 0 0 0,-1 1 0 0 0,1 0 0 0 0,0 0 0 0 0,0-1 0 0 0,0 1 0 0 0,0 0 0 0 0,0 0-9 0 0,2 5 195 0 0,-1-1 0 0 0,-1 1 1 0 0,1 0-1 0 0,-1 0 1 0 0,0-1-1 0 0,-1 1 1 0 0,0 2-196 0 0,1 19 383 0 0,0-24-355 0 0,0 0 0 0 0,0-1 0 0 0,0 1 0 0 0,0 0 0 0 0,0 0 0 0 0,-1 0 0 0 0,0 0 1 0 0,0 2-29 0 0,0-4 0 0 0,0 1 0 0 0,0-1 0 0 0,1 1 0 0 0,-1 0 0 0 0,1-1 0 0 0,0 1 0 0 0,0-1 0 0 0,0 1 0 0 0,0 0 0 0 0,0-1 0 0 0,0-1 0 0 0,0 0 0 0 0,-1-1 0 0 0,1 1 0 0 0,0 0 0 0 0,0-1 0 0 0,0 1 0 0 0,-1 0 0 0 0,1-1 0 0 0,0 1 0 0 0,-1 0 0 0 0,1-1 0 0 0,-1 1 0 0 0,1-1 0 0 0,-1 1 0 0 0,1-1 0 0 0,-1 1 0 0 0,1-1 0 0 0,-1 1 0 0 0,1-1 0 0 0,-1 1 0 0 0,1-1 0 0 0,-1 0 0 0 0,1 1 0 0 0,-1-1 0 0 0,1 1 0 0 0,-1-1 0 0 0,1 1 0 0 0,-1-1 0 0 0,1 1 0 0 0,0 0 0 0 0,-1-1 0 0 0,1 1 0 0 0,0-1 0 0 0,0 1 0 0 0,0 0 0 0 0,-1-1 0 0 0,1 1 0 0 0,0 0 0 0 0,2 4 0 0 0,2 1 0 0 0,-4-6 10 0 0,0 0 1 0 0,1 0 0 0 0,-1 1 0 0 0,0-1-1 0 0,0 0 1 0 0,0 0 0 0 0,1 0 0 0 0,-1 0-1 0 0,0 0 1 0 0,0 0 0 0 0,0 0 0 0 0,1 1-1 0 0,-1-1 1 0 0,0 0 0 0 0,0 0 0 0 0,0 0 0 0 0,1 0-1 0 0,-1 0 1 0 0,0 0 0 0 0,0 0 0 0 0,1 0-1 0 0,-1 0 1 0 0,0 0 0 0 0,0 0 0 0 0,1 0-1 0 0,-1 0 1 0 0,0-1 0 0 0,0 1 0 0 0,0 0-1 0 0,1 0 1 0 0,-1 0 0 0 0,0 0 0 0 0,0 0-1 0 0,0 0 1 0 0,1 0 0 0 0,-1-1 0 0 0,0 1 0 0 0,0 0-1 0 0,0 0 1 0 0,0 0 0 0 0,0 0 0 0 0,1-1-1 0 0,-1 1 1 0 0,0 0 0 0 0,0 0 0 0 0,0 0-1 0 0,0-1 1 0 0,0 1 0 0 0,0 0 0 0 0,0 0-1 0 0,0-1 1 0 0,0 1 0 0 0,0 0 0 0 0,0 0 0 0 0,0-1-11 0 0,5-12 847 0 0,-5 1-380 0 0,0 11-461 0 0,0 0 0 0 0,0 0 0 0 0,0 0 0 0 0,0 0-1 0 0,0 0 1 0 0,0 0 0 0 0,0 0 0 0 0,0 0 0 0 0,0 0 0 0 0,0 1 0 0 0,1-1 0 0 0,-1 0 0 0 0,0 0-1 0 0,1 0 1 0 0,-1 0 0 0 0,0 0 0 0 0,1 1 0 0 0,-1-1 0 0 0,1 0 0 0 0,0 0 0 0 0,-1 1 0 0 0,1-1 0 0 0,-1 0-1 0 0,1 1-5 0 0,0-2 0 0 0,0 1 0 0 0,0 0 0 0 0,0 0 0 0 0,-1 0 0 0 0,1 0 0 0 0,0-1 0 0 0,-1 1 0 0 0,1 0 0 0 0,-1-1 0 0 0,0 1 0 0 0,1-1 0 0 0,-1 1 0 0 0,0-1 0 0 0,5-13 0 0 0,4 0 0 0 0,1 0 0 0 0,9-10 0 0 0,-18 24 0 0 0,0 0 0 0 0,0 0 0 0 0,0 0 0 0 0,0 0 0 0 0,0 0 0 0 0,0 0 0 0 0,0 0 0 0 0,0 1 0 0 0,1-1 0 0 0,-1 0 0 0 0,0 1 0 0 0,1-1 0 0 0,-1 1 0 0 0,0-1 0 0 0,1 1 0 0 0,-1 0 0 0 0,0-1 0 0 0,2 1 0 0 0,7-3 0 0 0,14-3 0 0 0,-11 4 0 0 0,-13 2 0 0 0,1 0 0 0 0,-1 0 0 0 0,1 1 0 0 0,-1-1 0 0 0,1 0 0 0 0,-1 0 0 0 0,1 0 0 0 0,-1 0 0 0 0,1 1 0 0 0,-1-1 0 0 0,1 0 0 0 0,-1 0 0 0 0,1 1 0 0 0,-1-1 0 0 0,0 0 0 0 0,1 1 0 0 0,-1-1 0 0 0,1 0 0 0 0,-1 1 0 0 0,0-1 0 0 0,1 1 0 0 0,-1 9 0 0 0,1 4 0 0 0,4-3 0 0 0,-4-10 0 0 0,0 0 0 0 0,0 0 0 0 0,-1 0 0 0 0,1 0 0 0 0,-1 0 0 0 0,1 0 0 0 0,-1 0 0 0 0,1 0 0 0 0,-1 0 0 0 0,0 1 0 0 0,0-1 0 0 0,1 0 0 0 0,-1 0 0 0 0,0 0 0 0 0,0 1 0 0 0,0-1 0 0 0,0 0 0 0 0,-1 1 0 0 0,1 0 0 0 0,0 0 0 0 0,0 0 0 0 0,0 0 0 0 0,1 0 0 0 0,-1 0 0 0 0,1 0 0 0 0,-1 0 0 0 0,1 0 0 0 0,0 2 0 0 0,0-3 0 0 0,0 1 0 0 0,-1-1 0 0 0,1 0 0 0 0,-1 1 0 0 0,1-1 0 0 0,-1 1 0 0 0,0-1 0 0 0,0 1 0 0 0,0-1 0 0 0,1 0 0 0 0,-1 1 0 0 0,-1-1 0 0 0,1 1 0 0 0,0-1 0 0 0,0 1 0 0 0,0-1 0 0 0,-1 1 0 0 0,1-1 0 0 0,-1 0 0 0 0,0 2 0 0 0,-2 1 4 0 0,2-4 0 0 0,1 1 1 0 0,-1 0-1 0 0,0 0 0 0 0,1 0 0 0 0,-1-1 1 0 0,1 1-1 0 0,-1 0 0 0 0,1 0 1 0 0,-1 0-1 0 0,1 0 0 0 0,0 0 0 0 0,-1 0 1 0 0,1 0-1 0 0,0 0 0 0 0,0 0 0 0 0,0 1-4 0 0,0-1 60 0 0,0 0-1 0 0,0 1 0 0 0,-1-1 0 0 0,1 0 0 0 0,0 1 0 0 0,-1-1 0 0 0,1 0 0 0 0,0 1 0 0 0,-1-1 0 0 0,1 0 1 0 0,-1 0-1 0 0,0 0 0 0 0,1 0 0 0 0,-1 1 0 0 0,0-1 0 0 0,0 0 0 0 0,0 0 0 0 0,0 0 0 0 0,0 0 0 0 0,0-1 0 0 0,0 1 1 0 0,0 0-1 0 0,0 0 0 0 0,0-1 0 0 0,0 1 0 0 0,-1 0-59 0 0,-5 4 274 0 0,-2 1-257 0 0,0-1-1 0 0,-1 0 1 0 0,1-1-1 0 0,-1 0 1 0 0,0 0-1 0 0,1-1 1 0 0,-2 0-1 0 0,1-1 1 0 0,0 0-1 0 0,-5-1-16 0 0,13 0 0 0 0,1-1 0 0 0,-1 1 0 0 0,0-1 0 0 0,1 0 0 0 0,-1 0 0 0 0,0 0 0 0 0,0 0 0 0 0,1 0 0 0 0,-1 0 0 0 0,0-1 0 0 0,1 1 0 0 0,-1-1 0 0 0,-1 1 0 0 0,-1-2 0 0 0,1 1 0 0 0,-8-1-64 0 0,10 2-273 0 0,0 0 205 0 0,1 0-1 0 0,0 0 0 0 0,-1 0 1 0 0,1 0-1 0 0,0 0 1 0 0,-1 0-1 0 0,1-1 1 0 0,-1 1-1 0 0,1 0 1 0 0,0 0-1 0 0,-1 0 0 0 0,1-1 1 0 0,0 1-1 0 0,0 0 1 0 0,-1 0-1 0 0,1 0 1 0 0,0-1-1 0 0,-1 1 1 0 0,1-1 131 0 0,0-5-1500 0 0,0 0-3957 0 0</inkml:trace>
  <inkml:trace contextRef="#ctx0" brushRef="#br1" timeOffset="-275614.455">15208 3813 6448 0 0,'26'-5'305'0'0,"-25"5"-128"0"0,2 0-19 0 0,9 0-126 0 0,-12 0-32 0 0,-4 1 0 0 0,-4 0 0 0 0,8-1 0 0 0,0 0 0 0 0,0 0 0 0 0,0 0 0 0 0,0 0 0 0 0,0 0 0 0 0,0 0 0 0 0,0 0 0 0 0,1 0 0 0 0,-1 0 0 0 0,0 1 0 0 0,0-1 0 0 0,0 0 0 0 0,0 0 0 0 0,0 0 0 0 0,0 0 0 0 0,0 0 0 0 0,0 0 0 0 0,0 0 0 0 0,-1 0 0 0 0,1 0 0 0 0,0 0 0 0 0,0 0 0 0 0,0 0 0 0 0,0 0 0 0 0,0 0 0 0 0,0 0 0 0 0,0 0 0 0 0,0 0 0 0 0,0 0 0 0 0,0 0 0 0 0,0 0 0 0 0,0 0 0 0 0,0 0 0 0 0,0 0 0 0 0,0 0 0 0 0,2 1 320 0 0,15 0 816 0 0,-33 2 1592 0 0,17-3-2358 0 0,-1 0 118 0 0,0 0 22 0 0,2 0-68 0 0,6 3-292 0 0,-7-2-56 0 0,0 1 1 0 0,1-1 0 0 0,0 1-1 0 0,-1-1 1 0 0,1 0 0 0 0,0 0-1 0 0,0 0 1 0 0,-1 0 0 0 0,1 0-1 0 0,2 0-94 0 0,-3 0 510 0 0,-1-1-68 0 0,0 2-401 0 0,0 0-1 0 0,0 0 1 0 0,-1 0-1 0 0,1 0 1 0 0,-1 0-1 0 0,1 0 1 0 0,-1 0-1 0 0,0 0 1 0 0,0 0 0 0 0,0-1-1 0 0,0 1 1 0 0,0 0-1 0 0,0-1 1 0 0,0 1-1 0 0,-1 0-40 0 0,2-1 52 0 0,-1-1 0 0 0,1 1 0 0 0,0 0-1 0 0,-1-1 1 0 0,1 1 0 0 0,0 0 0 0 0,0-1 0 0 0,0 1 0 0 0,-1 0-1 0 0,1-1 1 0 0,0 1 0 0 0,0 0 0 0 0,0 0 0 0 0,0-1 0 0 0,0 1-1 0 0,0 0 1 0 0,1-1 0 0 0,-1 1 0 0 0,0 0-52 0 0,0 0 35 0 0,1 0 0 0 0,-1 0 0 0 0,0 0 0 0 0,0 0 0 0 0,0-1 0 0 0,0 1 0 0 0,0 0 0 0 0,0 0 0 0 0,0 0 0 0 0,-1 0 0 0 0,1 0 0 0 0,0 0 0 0 0,-1 0-35 0 0,-5 10 131 0 0,5-10-130 0 0,1 0 1 0 0,-1 0-1 0 0,0 0 0 0 0,1 0 1 0 0,-1 0-1 0 0,0 1 1 0 0,1-1-1 0 0,0 0 0 0 0,-1 0 1 0 0,1 1-1 0 0,0-1 1 0 0,-1 0-1 0 0,1 0 0 0 0,0 1 1 0 0,0-1-1 0 0,0 0 0 0 0,0 0 1 0 0,0 1-1 0 0,1-1 1 0 0,-1 0-1 0 0,0 1 0 0 0,1-1 1 0 0,-1 0-1 0 0,0 0 0 0 0,1 0-1 0 0,0 18-4 0 0,-1-17 11 0 0,0 0 0 0 0,0 0 0 0 0,0-1 0 0 0,0 1 0 0 0,0 0 0 0 0,0 0 0 0 0,1-1 0 0 0,-1 1 0 0 0,1 0 0 0 0,-1 0-1 0 0,1 1-6 0 0,0-2 55 0 0,0 0 0 0 0,-1 0 0 0 0,1 0-1 0 0,-1 0 1 0 0,1 0 0 0 0,-1 0 0 0 0,1 0-1 0 0,-1 0 1 0 0,1 0 0 0 0,-1 0-1 0 0,0 0 1 0 0,0 0 0 0 0,0 0 0 0 0,0 1-1 0 0,0-1 1 0 0,0 0 0 0 0,0 0-1 0 0,0 0 1 0 0,0 0 0 0 0,0 0 0 0 0,0 1-1 0 0,-1-1 1 0 0,1 0 0 0 0,-1 0-1 0 0,1 0-54 0 0,0 0 27 0 0,0 0-1 0 0,0-1 0 0 0,0 1 0 0 0,0-1 0 0 0,0 1 0 0 0,0 0 0 0 0,0-1 1 0 0,0 1-1 0 0,0 0 0 0 0,1-1 0 0 0,-1 1 0 0 0,0-1 0 0 0,0 1 1 0 0,1 0-1 0 0,-1-1 0 0 0,0 1 0 0 0,1-1 0 0 0,-1 1 0 0 0,1-1 0 0 0,-1 1 1 0 0,1-1-27 0 0,-1 0 2 0 0,0 0 0 0 0,1 1 0 0 0,-1-1 0 0 0,0 0 0 0 0,0 0 0 0 0,1 1 0 0 0,-1-1 0 0 0,0 0 0 0 0,0 1 1 0 0,0-1-1 0 0,1 0 0 0 0,-1 1 0 0 0,0-1 0 0 0,0 0 0 0 0,0 1 0 0 0,0-1 0 0 0,0 0 0 0 0,0 1 1 0 0,0-1-1 0 0,0 0 0 0 0,0 1 0 0 0,0-1 0 0 0,0 0 0 0 0,0 1 0 0 0,0-1 0 0 0,0 0 0 0 0,0 1 0 0 0,0-1-2 0 0,-2 2 0 0 0,0 0 0 0 0,1 0 0 0 0,-1 0 0 0 0,-1-1 0 0 0,1 1 0 0 0,0-1 0 0 0,0 0 0 0 0,0 0 0 0 0,-1 1 0 0 0,0-1 0 0 0,-4 2 0 0 0,6-3-52 0 0,1 0 0 0 0,0 0 0 0 0,0 0 0 0 0,-1 0 0 0 0,1 0 0 0 0,0 0 0 0 0,0 0 0 0 0,-1 0 0 0 0,1 0 0 0 0,0 0-1 0 0,0 0 1 0 0,-1 0 0 0 0,1 0 0 0 0,0 0 0 0 0,0 0 0 0 0,-1-1 0 0 0,1 1 0 0 0,0 0 0 0 0,0 0 0 0 0,-1 0 0 0 0,1 0-1 0 0,0 0 1 0 0,0-1 0 0 0,0 1 0 0 0,0 0 0 0 0,-1 0 0 0 0,1-1 52 0 0,0 1-179 0 0,0 0 1 0 0,0 0-1 0 0,0 0 0 0 0,0-1 0 0 0,-1 1 1 0 0,1 0-1 0 0,0 0 0 0 0,0-1 1 0 0,0 1-1 0 0,0 0 0 0 0,0-1 0 0 0,0 1 1 0 0,0 0-1 0 0,0 0 0 0 0,0-1 1 0 0,0 1-1 0 0,0 0 0 0 0,0 0 0 0 0,1-1 1 0 0,-1 1-1 0 0,0 0 0 0 0,0 0 1 0 0,0-1-1 0 0,0 1 0 0 0,0 0 0 0 0,0 0 1 0 0,1 0-1 0 0,-1-1 179 0 0,6-6-5613 0 0</inkml:trace>
  <inkml:trace contextRef="#ctx0" brushRef="#br1" timeOffset="-275400.931">15295 3669 13824 0 0,'6'-1'240'0'0,"-7"-1"472"0"0,1 2-276 0 0,0 0-433 0 0,0 0 0 0 0,0 0 1 0 0,1 0-1 0 0,-1 0 1 0 0,0 0-1 0 0,0 0 1 0 0,1-1-1 0 0,-1 1 0 0 0,0 0 1 0 0,0 0-1 0 0,1 0 1 0 0,-1 0-1 0 0,0 0 1 0 0,0-1-1 0 0,0 1 0 0 0,1 0 1 0 0,-1 0-1 0 0,0 0 1 0 0,0-1-1 0 0,0 1 1 0 0,0 0-1 0 0,0 0 0 0 0,1-1 1 0 0,-1 1-1 0 0,0 0 1 0 0,0 0-1 0 0,0-1 1 0 0,0 1-1 0 0,0 0 1 0 0,0 0-1 0 0,0-1 0 0 0,0 1 1 0 0,0 0-1 0 0,0 0 1 0 0,0-1-1 0 0,0 1 1 0 0,0 0-1 0 0,0 0 0 0 0,0-1-3 0 0,-6-5-18 0 0,4 4 27 0 0,1 1 52 0 0,1 0 1 0 0,0 0-1 0 0,0 1 1 0 0,-1-1-1 0 0,1 0 1 0 0,0 0 0 0 0,-1 1-1 0 0,1-1 1 0 0,-1 0-1 0 0,1 1 1 0 0,-1-1-1 0 0,1 0 1 0 0,-1 1 0 0 0,0-1-1 0 0,1 1 1 0 0,-1-1-1 0 0,0 1 1 0 0,0-1-62 0 0,11 5 931 0 0,-7-3-1040 0 0,2 0 168 0 0,0 2-2802 0 0,8 9 1721 0 0</inkml:trace>
  <inkml:trace contextRef="#ctx0" brushRef="#br1" timeOffset="-274873.893">15394 3839 10136 0 0,'1'0'12'0'0,"-1"0"0"0"0,1 0 0 0 0,-1 0 0 0 0,1 1 0 0 0,-1-1 0 0 0,1 0 0 0 0,-1 0 0 0 0,1 1 0 0 0,-1-1 0 0 0,1 0 0 0 0,-1 1 1 0 0,0-1-1 0 0,1 0 0 0 0,-1 1 0 0 0,1-1 0 0 0,-1 1 0 0 0,0-1 0 0 0,0 1 0 0 0,1-1 0 0 0,-1 1 0 0 0,0-1 0 0 0,0 1 0 0 0,1-1 0 0 0,-1 1 0 0 0,0-1 1 0 0,0 1-1 0 0,0-1 0 0 0,0 1 0 0 0,0-1 0 0 0,0 1 0 0 0,0-1 0 0 0,0 1 0 0 0,0 0-12 0 0,-7 19 512 0 0,2-8-366 0 0,4 11-165 0 0,2-21 27 0 0,-1 0-1 0 0,0 0 0 0 0,0 0 1 0 0,0 0-1 0 0,0 0 1 0 0,-1-1-1 0 0,1 1 0 0 0,0 0 1 0 0,-1 0-1 0 0,1 0 0 0 0,-1 0 1 0 0,0 0-1 0 0,0 1-7 0 0,-1 0 49 0 0,1-2-2 0 0,0 0-1 0 0,0 0 1 0 0,1 1 0 0 0,-1-1-1 0 0,0 0 1 0 0,1 0 0 0 0,-1 0-1 0 0,1 1 1 0 0,-1-1 0 0 0,1 0-1 0 0,-1 0 1 0 0,1 1 0 0 0,0-1 0 0 0,0 1-1 0 0,0-1 1 0 0,0 0 0 0 0,0 1-1 0 0,0-1 1 0 0,0 0 0 0 0,0 1-1 0 0,0-1 1 0 0,1 0 0 0 0,-1 1-1 0 0,0-1 1 0 0,1 0 0 0 0,-1 0-1 0 0,1 1 1 0 0,0-1 0 0 0,-1 0-47 0 0,1 1 68 0 0,-1-1 1 0 0,1 1-1 0 0,-1-1 1 0 0,0 1-1 0 0,1 0 0 0 0,-1-1 1 0 0,0 1-1 0 0,0-1 1 0 0,0 1-1 0 0,0 0 1 0 0,-1-1-1 0 0,1 1 1 0 0,0-1-1 0 0,-1 1 1 0 0,1-1-1 0 0,-1 1 1 0 0,0-1-1 0 0,1 1-68 0 0,-1-1 89 0 0,0 1-1 0 0,1 0 1 0 0,-1-1-1 0 0,1 1 1 0 0,-1 0-1 0 0,1-1 1 0 0,0 1-1 0 0,0 0 1 0 0,0 0-1 0 0,0-1 1 0 0,0 1-1 0 0,0 0 1 0 0,0-1-1 0 0,0 1 1 0 0,1 1-89 0 0,1 0 212 0 0,-2-2-177 0 0,0-1 1 0 0,0 0 0 0 0,1 1 0 0 0,-1-1 0 0 0,0 1-1 0 0,0-1 1 0 0,0 1 0 0 0,1-1 0 0 0,-1 0-1 0 0,0 1 1 0 0,0-1 0 0 0,0 1 0 0 0,0-1 0 0 0,0 1-1 0 0,0-1 1 0 0,0 1 0 0 0,0-1 0 0 0,0 1-1 0 0,0-1 1 0 0,0 0 0 0 0,0 1 0 0 0,0-1 0 0 0,-1 1-1 0 0,1-1 1 0 0,0 1 0 0 0,0-1 0 0 0,0 0-1 0 0,-1 1 1 0 0,1-1 0 0 0,0 1 0 0 0,0-1 0 0 0,-1 0-1 0 0,1 1 1 0 0,0-1 0 0 0,-1 0 0 0 0,1 1-1 0 0,-1-1-35 0 0,2 2 443 0 0,0-2-440 0 0,-1 0 0 0 0,0 0-1 0 0,0 0 1 0 0,0 0 0 0 0,1 0 0 0 0,-1 1 0 0 0,0-1-1 0 0,0 0 1 0 0,0 0 0 0 0,1 0 0 0 0,-1 0 0 0 0,0 1-1 0 0,0-1 1 0 0,0 0 0 0 0,0 0 0 0 0,0 0-1 0 0,0 1 1 0 0,0-1 0 0 0,1 0 0 0 0,-1 0 0 0 0,0 0-1 0 0,0 1 1 0 0,0-1 0 0 0,0 0 0 0 0,0 0 0 0 0,0 1-1 0 0,0-1 1 0 0,0 0 0 0 0,0 0 0 0 0,0 1-1 0 0,0-1 1 0 0,0 0 0 0 0,0 0 0 0 0,0 0 0 0 0,0 1-1 0 0,-1-1 1 0 0,1 0 0 0 0,0 0 0 0 0,0 0 0 0 0,0 1-1 0 0,0-1 1 0 0,0 0 0 0 0,0 0 0 0 0,-1 0-1 0 0,1 1 1 0 0,0-1 0 0 0,0 0 0 0 0,0 0 0 0 0,-1 0-1 0 0,1 0 1 0 0,0 0 0 0 0,0 1 0 0 0,0-1 0 0 0,-1 0-1 0 0,1 0 1 0 0,0 0 0 0 0,0 0 0 0 0,0 0-1 0 0,-1 0 1 0 0,1 0 0 0 0,0 0 0 0 0,0 0 0 0 0,-1 0-1 0 0,1 0-2 0 0,-16 2-13 0 0,3-4 13 0 0,13 2 0 0 0,0 0 0 0 0,-1 0 0 0 0,1 0 0 0 0,-1 0 0 0 0,1 0 0 0 0,-1 0 0 0 0,1-1 0 0 0,-1 1 0 0 0,1 0 0 0 0,-1 0 0 0 0,1 0 0 0 0,-1 0 0 0 0,1-1 0 0 0,0 1 0 0 0,-1 0 0 0 0,1 0 0 0 0,-1-1 0 0 0,1 1 0 0 0,0 0 0 0 0,-1-1 0 0 0,1 1 0 0 0,0 0 0 0 0,-1-1 0 0 0,1 1 0 0 0,0 0 0 0 0,0-1 0 0 0,-2-1 0 0 0,0 0 0 0 0,1 2 0 0 0,1 0 0 0 0,-1 0 0 0 0,1 0 0 0 0,-1-1 0 0 0,1 1 0 0 0,-1 0 0 0 0,0-1 0 0 0,1 1 0 0 0,-1 0 0 0 0,1-1 0 0 0,0 1 0 0 0,-1 0 0 0 0,1-1 0 0 0,-1 1 0 0 0,1-1 0 0 0,0 1 0 0 0,-1-1 0 0 0,1 1 0 0 0,0-1 0 0 0,-1 1 0 0 0,1-1 0 0 0,0 0 0 0 0,0 1 0 0 0,0-1 0 0 0,-1 1 0 0 0,1-1 0 0 0,0 0 0 0 0,0 1 0 0 0,0-1 0 0 0,0 1 0 0 0,0-1 0 0 0,0 0 0 0 0,0 1 0 0 0,0-1 0 0 0,1 1 0 0 0,-1-1 0 0 0,0 0 0 0 0,0 1 0 0 0,0-1 0 0 0,1 1 0 0 0,-1-1 0 0 0,0 1 0 0 0,0-1 0 0 0,1 1 0 0 0,0-3 0 0 0,1 0 0 0 0,-1 1 0 0 0,0-1 0 0 0,0 0 0 0 0,0 0 0 0 0,0 0 0 0 0,0 0 0 0 0,-1 0 0 0 0,1 1 0 0 0,-1-3 0 0 0,2-12 0 0 0,-1 15 0 0 0,0-1 0 0 0,0 1 0 0 0,0-1 0 0 0,0 1 0 0 0,0 0 0 0 0,0 0 0 0 0,1-1 0 0 0,-1 1 0 0 0,1 0 0 0 0,0 0 0 0 0,0 0 0 0 0,-1 0 0 0 0,1 0 0 0 0,0 0 0 0 0,-1 0 0 0 0,1-1 0 0 0,-1 1 0 0 0,0 0 0 0 0,1-1 0 0 0,-1-1 0 0 0,0 0 5 0 0,0 1-30 0 0,-1 1 0 0 0,1 0-1 0 0,0 0 1 0 0,0-1-1 0 0,-1 1 1 0 0,1 0 0 0 0,1 0-1 0 0,-1 0 1 0 0,0 0 0 0 0,0 0-1 0 0,1 0 1 0 0,-1 0-1 0 0,1 1 1 0 0,0-1 0 0 0,-1 0-1 0 0,2 0 26 0 0,8-11-797 0 0,-10 12 759 0 0,-1 0 0 0 0,1 0 0 0 0,-1 0 1 0 0,1 0-1 0 0,0 0 0 0 0,-1 0 0 0 0,1 0 1 0 0,0 0-1 0 0,0 1 0 0 0,-1-1 0 0 0,1 0 1 0 0,0 1-1 0 0,0-1 0 0 0,0 1 0 0 0,0-1 0 0 0,0 1 1 0 0,0-1-1 0 0,0 1 0 0 0,0-1 0 0 0,0 1 1 0 0,1 0 37 0 0,1-2 0 0 0,-2 2 0 0 0,-1 0 0 0 0,1-1 0 0 0,0 1 0 0 0,0 0 0 0 0,0 0 0 0 0,0-1 0 0 0,0 1 0 0 0,0 0 0 0 0,0 0 0 0 0,0 0 0 0 0,0 0 0 0 0,0 0 0 0 0,-1 0 0 0 0,1 1 0 0 0,0-1 0 0 0,0 0 0 0 0,0 0 0 0 0,0 1 0 0 0,0-1 0 0 0,4 0 0 0 0,1 0 0 0 0,14 8 0 0 0,-13-4 0 0 0,0 0 0 0 0,-1 0 0 0 0,1 1 0 0 0,0 0 0 0 0,21 14 0 0 0,-14-10 0 0 0,-11-7 0 0 0,0 0 0 0 0,-1-1 0 0 0,1 1 0 0 0,0-1 0 0 0,0 1 0 0 0,0-1 0 0 0,3 1 0 0 0,7 0 0 0 0,-9-1 0 0 0,-1-1 0 0 0,1 1 0 0 0,-1-1 0 0 0,1 1 0 0 0,-1 0 0 0 0,0 1 0 0 0,1-1 0 0 0,-1 1 0 0 0,2 0 0 0 0,-1 0 125 0 0,0-1 1 0 0,0 1 0 0 0,-1-1 0 0 0,1 0 0 0 0,0 0-1 0 0,0-1 1 0 0,0 1 0 0 0,1-1 0 0 0,-1 0 0 0 0,0 0-1 0 0,3-1-125 0 0,-5 1 96 0 0,0 0-33 0 0,0 0-1 0 0,0-1 1 0 0,-1 1-1 0 0,1-1 1 0 0,0 1-1 0 0,0-1 1 0 0,0 1-1 0 0,-1-1 1 0 0,2 0-63 0 0,-3 0-2 0 0,0 1 0 0 0,1-1 0 0 0,-1 1 0 0 0,0-1 0 0 0,0 1 1 0 0,0-1-1 0 0,1 1 0 0 0,-1-1 0 0 0,0 0 0 0 0,0 1 0 0 0,0-1 0 0 0,0 1 1 0 0,0-1-1 0 0,0 1 0 0 0,0-1 0 0 0,0 0 0 0 0,0 1 0 0 0,0-1 0 0 0,0 1 0 0 0,0-1 1 0 0,-1 1-1 0 0,1-1 0 0 0,0 1 0 0 0,0-1 0 0 0,-1 1 0 0 0,1-1 0 0 0,0 0 2 0 0,0 1 0 0 0,-1-1 0 0 0,1 0 0 0 0,0 1 0 0 0,0-1 0 0 0,0 0 0 0 0,0 0 0 0 0,0 1 0 0 0,0-1 0 0 0,0 0 0 0 0,1 1 0 0 0,-1-1 0 0 0,0 0 0 0 0,0 1 0 0 0,0-1 0 0 0,1 0 0 0 0,-1 1 0 0 0,0-1 0 0 0,1 0 0 0 0,-1 1 0 0 0,1-1 0 0 0,-1 1 0 0 0,1-1 0 0 0,-1 0 0 0 0,1 1 0 0 0,-1 0 0 0 0,1-1 0 0 0,-1 1 0 0 0,1-1 0 0 0,0 1 0 0 0,-1-1 0 0 0,1 1 0 0 0,0-1 0 0 0,0 1 0 0 0,-1-1 0 0 0,1 1 0 0 0,0-1 0 0 0,-1 0 0 0 0,1 0 0 0 0,-1 1 0 0 0,1-1 0 0 0,-1 0 0 0 0,1 0 0 0 0,-1 0 0 0 0,1 1 0 0 0,-1-1 0 0 0,0 0 0 0 0,1 0 0 0 0,-1 0 0 0 0,0 0 0 0 0,0 0 0 0 0,-1-8 0 0 0,1 8 0 0 0,0 0 0 0 0,0 0 0 0 0,0 0 0 0 0,-1-1 0 0 0,1 1 0 0 0,0 0 0 0 0,1 0 0 0 0,-1-1 0 0 0,0 1 0 0 0,0 0 0 0 0,0 0 0 0 0,1 0 0 0 0,-1-1 0 0 0,1 1 0 0 0,-1 1 0 0 0,0-1 0 0 0,1 1 0 0 0,-1-1 0 0 0,0 1 0 0 0,1 0 0 0 0,-1-1 0 0 0,0 1 0 0 0,0-1 0 0 0,1 1 0 0 0,-1-1 0 0 0,0 1 0 0 0,0-1 0 0 0,0 1 0 0 0,0-1 0 0 0,0 1 0 0 0,1-1 0 0 0,-1 1 0 0 0,0-1 0 0 0,0 1 0 0 0,0-1 0 0 0,0 1 0 0 0,-1-1 0 0 0,1 1 0 0 0,0-1 0 0 0,0 1 0 0 0,0-1 0 0 0,0 1 0 0 0,0-1 0 0 0,-1 1 0 0 0,1-1 0 0 0,0 1 0 0 0,0-1 0 0 0,-1 1 0 0 0,1 0 0 0 0,0-1 0 0 0,-1 1 0 0 0,1-1 0 0 0,-1 1 0 0 0,1 0 0 0 0,0-1 0 0 0,-1 1 0 0 0,1 0 0 0 0,-1 0 0 0 0,1-1 0 0 0,-1 1 0 0 0,1 0 0 0 0,-1 0 0 0 0,1 0 0 0 0,-3-2 0 0 0,3 2 0 0 0,0 0 0 0 0,-1 0 0 0 0,1 0 0 0 0,0 0 0 0 0,0-1 0 0 0,0 1 0 0 0,-1 0 0 0 0,1 0 0 0 0,0 0 0 0 0,0 0 0 0 0,0 0 0 0 0,0 0 0 0 0,-1-1 0 0 0,1 1 0 0 0,0 0 0 0 0,0 0 0 0 0,0 0 0 0 0,0 0 0 0 0,0-1 0 0 0,0 1 0 0 0,-1 0 0 0 0,1 0 0 0 0,0 0 0 0 0,0-1 0 0 0,0 1 0 0 0,0 0 0 0 0,0 0 0 0 0,0 0 0 0 0,0-1 0 0 0,0 1 0 0 0,0 0 0 0 0,0 0 0 0 0,0 0 0 0 0,0-1 0 0 0,0 1 0 0 0,0 0 0 0 0,0 0 0 0 0,0-1 0 0 0,0 1 0 0 0,0 0 0 0 0,1 0 0 0 0,-1 0 0 0 0,0-1 0 0 0,0 1 0 0 0,0 0 0 0 0,0 0 0 0 0,0 0 0 0 0,0 0 0 0 0,1-1 0 0 0,-1 1 0 0 0,0 0 0 0 0,0 0 0 0 0,0 0 0 0 0,0 0 0 0 0,0 0 0 0 0,1-1 0 0 0,-1 1 0 0 0,0 0 0 0 0,0 0 0 0 0,0 0 0 0 0,0-1 0 0 0,0 1 0 0 0,0 0 0 0 0,0 0 0 0 0,0 0 0 0 0,0-1 0 0 0,0 1 0 0 0,0 0 0 0 0,0 0 0 0 0,0-1 0 0 0,0 1 0 0 0,0 0 0 0 0,0 0 0 0 0,0 0 0 0 0,0-1 0 0 0,0 1 0 0 0,0 0 0 0 0,0 0 0 0 0,0 0 0 0 0,0-1 0 0 0,-1 1 0 0 0,1 0 0 0 0,0 0 0 0 0,0 0 0 0 0,0 0 0 0 0,0-1 0 0 0,0 1 0 0 0,0 0 0 0 0,-1 0 0 0 0,1 0 0 0 0,0 0 0 0 0,0 0 0 0 0,-3-2 0 0 0,1 1 0 0 0,0 0 0 0 0,-1 0 0 0 0,1 0 0 0 0,-1 0 0 0 0,1 0 0 0 0,-1 0 0 0 0,0 1 0 0 0,1-1 0 0 0,-1 1 0 0 0,0 0 0 0 0,1 0 0 0 0,-1 0 0 0 0,-1 0 0 0 0,-3 1 0 0 0,-1-1 0 0 0,0 1 0 0 0,0 1 0 0 0,0 0 0 0 0,7-2 0 0 0,0 0 0 0 0,1 0 0 0 0,-1 0 0 0 0,0 0 0 0 0,1 0 0 0 0,-1 1 0 0 0,0-1 0 0 0,1 0 0 0 0,-1 0 0 0 0,0 1 0 0 0,1-1 0 0 0,-1 0 0 0 0,1 1 0 0 0,-1-1 0 0 0,1 0 0 0 0,-1 1 0 0 0,1-1 0 0 0,-1 1 0 0 0,1-1 0 0 0,-1 1 0 0 0,1-1 0 0 0,-1 1 0 0 0,1 0 0 0 0,0-1 0 0 0,-1 1 0 0 0,1-1 0 0 0,0 1 0 0 0,0 0 0 0 0,0-1 0 0 0,-1 1 18 0 0,0 0-1 0 0,1 0 1 0 0,-1 0-1 0 0,1 0 1 0 0,-1-1-1 0 0,0 1 1 0 0,0 0-1 0 0,1-1 1 0 0,-1 1-1 0 0,0-1 1 0 0,0 1-1 0 0,0-1 1 0 0,0 1-1 0 0,0-1 1 0 0,0 1-1 0 0,1-1 1 0 0,-1 0-1 0 0,0 0 1 0 0,0 1-1 0 0,-1-1-17 0 0,1 0 38 0 0,0 0 0 0 0,0 0-1 0 0,0 1 1 0 0,0-1-1 0 0,0 0 1 0 0,0 0 0 0 0,0 1-1 0 0,0-1 1 0 0,0 1-1 0 0,0-1 1 0 0,1 1-1 0 0,-1-1 1 0 0,0 1 0 0 0,0 0-1 0 0,0-1 1 0 0,1 1-1 0 0,-1 0 1 0 0,0 0 0 0 0,1-1-1 0 0,-1 1 1 0 0,1 0-1 0 0,-1 0 1 0 0,1 0-1 0 0,-1 0 1 0 0,1 0 0 0 0,0 0-1 0 0,-1 0 1 0 0,1 0-1 0 0,0 0-37 0 0,-9 43-277 0 0,9-42 227 0 0,-1-1 0 0 0,1 1 0 0 0,0-1 0 0 0,0 0 0 0 0,0 1 0 0 0,1-1 0 0 0,-1 1 0 0 0,0-1 0 0 0,0 1 1 0 0,1-1-1 0 0,-1 0 0 0 0,1 1 0 0 0,-1-1 0 0 0,1 1 0 0 0,0-1 0 0 0,-1 0 0 0 0,1 0 0 0 0,0 0 0 0 0,0 1 0 0 0,0-1 50 0 0,0 0-5 0 0,0 0-1 0 0,-1 0 1 0 0,1 0-1 0 0,0 0 1 0 0,-1 0 0 0 0,1 0-1 0 0,-1 0 1 0 0,1 0 0 0 0,-1 0-1 0 0,1 0 1 0 0,-1 0-1 0 0,0 0 1 0 0,0 0 0 0 0,1 1-1 0 0,-1-1 1 0 0,0 0 0 0 0,0 0-1 0 0,0 0 1 0 0,0 1-1 0 0,-1-1 6 0 0,-1 4 2 0 0,1-4 1 0 0,1-1-1 0 0,0 1 0 0 0,-1-1 0 0 0,1 1 1 0 0,0-1-1 0 0,-1 1 0 0 0,1-1 1 0 0,0 1-1 0 0,0-1 0 0 0,-1 1 1 0 0,1-1-1 0 0,0 1 0 0 0,0 0 1 0 0,0-1-1 0 0,0 1 0 0 0,0-1 0 0 0,0 1 1 0 0,0-1-1 0 0,0 1 0 0 0,0 0 1 0 0,0-1-1 0 0,0 1 0 0 0,0-1 1 0 0,0 1-1 0 0,1-1 0 0 0,-1 1 0 0 0,0 0-2 0 0,6 6 162 0 0,-5-7-121 0 0,-1 1 1 0 0,1-1-1 0 0,-1 1 0 0 0,1-1 1 0 0,-1 1-1 0 0,1 0 1 0 0,-1-1-1 0 0,1 1 0 0 0,-1 0 1 0 0,0-1-1 0 0,1 1 0 0 0,-1 0 1 0 0,0-1-1 0 0,0 1 1 0 0,0 0-1 0 0,1 0 0 0 0,-1-1 1 0 0,0 1-1 0 0,0 0 0 0 0,0 0 1 0 0,0-1-1 0 0,0 1 1 0 0,0 0-1 0 0,0 0 0 0 0,0-1 1 0 0,-1 1-1 0 0,1 0 0 0 0,0 0-41 0 0,0 0 19 0 0,0-1-1 0 0,-1 1 1 0 0,1-1-1 0 0,0 1 1 0 0,0 0-1 0 0,0-1 0 0 0,0 1 1 0 0,0-1-1 0 0,0 1 1 0 0,1-1-1 0 0,-1 1 1 0 0,0 0-1 0 0,0-1 0 0 0,0 1 1 0 0,0-1-1 0 0,1 1 1 0 0,-1-1-1 0 0,0 1 0 0 0,1-1 1 0 0,-1 1-1 0 0,0-1 1 0 0,1 1-1 0 0,-1-1 1 0 0,0 0-1 0 0,1 1 0 0 0,-1-1 1 0 0,1 1-1 0 0,-1-1 1 0 0,1 0-1 0 0,-1 0 1 0 0,1 1-1 0 0,-1-1 0 0 0,1 0-18 0 0,0 0 0 0 0,-1 0 0 0 0,0 1 0 0 0,1-1 0 0 0,-1 0 0 0 0,1 0 0 0 0,-1 0 0 0 0,1 1 0 0 0,-1-1 0 0 0,1 0 0 0 0,-1 0 0 0 0,0 1 0 0 0,1-1 0 0 0,-1 0 0 0 0,0 1 0 0 0,1-1 0 0 0,-1 0 0 0 0,0 1 0 0 0,1-1 0 0 0,-1 1 0 0 0,0-1 0 0 0,0 0 0 0 0,1 1 0 0 0,-1-1 0 0 0,0 1 0 0 0,0-1 0 0 0,0 1 0 0 0,6 2 0 0 0,1-2-420 0 0,-1 0 0 0 0,0-1 0 0 0,1 0-1 0 0,-1 0 1 0 0,0 0 0 0 0,0-1 0 0 0,1 0-1 0 0,-1 0 1 0 0,0 0 0 0 0,4-2 420 0 0,8-3-1533 0 0</inkml:trace>
  <inkml:trace contextRef="#ctx0" brushRef="#br1" timeOffset="-274512.316">15941 3669 15664 0 0,'0'0'356'0'0,"-13"3"993"0"0,-9 13-1333 0 0,17-13-17 0 0,-1 2 1 0 0,0-1 0 0 0,1 0 0 0 0,0 1-1 0 0,-2 2 1 0 0,-10 11 4 0 0,14-15 2 0 0,0 0-1 0 0,-1 1 1 0 0,1-1-1 0 0,1 1 1 0 0,-1 0 0 0 0,0-1-1 0 0,1 1 1 0 0,0 0-1 0 0,0 1 1 0 0,0-1 0 0 0,1 0-1 0 0,-2 3-5 0 0,-11 59 1361 0 0,13-62-1297 0 0,1 1 0 0 0,-1-1-1 0 0,1 0 1 0 0,0 0-1 0 0,0 0 1 0 0,1 0 0 0 0,-1 0-1 0 0,1 0 1 0 0,0 2-64 0 0,0-1 9 0 0,0 1 0 0 0,0-1 0 0 0,-1 1-1 0 0,0 4-8 0 0,0-7 0 0 0,-1 5 0 0 0,1 0 0 0 0,-1-1 0 0 0,2 1 0 0 0,-1 0 0 0 0,1 0 0 0 0,0 0 0 0 0,2 6 0 0 0,0-1 0 0 0,0 0 0 0 0,-2 0 0 0 0,1 5 0 0 0,-1-5 0 0 0,1-1 0 0 0,0 1 0 0 0,3 8 0 0 0,-4-14 64 0 0,0-1-1 0 0,0 1 0 0 0,0-1 0 0 0,0 1 1 0 0,-1 0-1 0 0,0 0 0 0 0,-1 5-63 0 0,1-7 164 0 0,0 0 1 0 0,1 1-1 0 0,0-1 0 0 0,0 0 1 0 0,0 0-1 0 0,1 0 0 0 0,0 0 1 0 0,0 2-165 0 0,6 16 274 0 0,-6-16-271 0 0,1 0 0 0 0,-1-1 0 0 0,1 1 0 0 0,1-1 0 0 0,-1 0 0 0 0,2 1-3 0 0,-1 0-1 0 0,0 0 1 0 0,0 0 0 0 0,-1 0 0 0 0,0 0-1 0 0,1 2 1 0 0,7 11 0 0 0,-10-18 0 0 0,0 0 0 0 0,1-1 0 0 0,-1 1 0 0 0,0 0 0 0 0,0 0 0 0 0,-1 0 0 0 0,1 0 0 0 0,0 0 0 0 0,0 0 0 0 0,-1 0 0 0 0,0 0 0 0 0,1 0 0 0 0,-1 1 0 0 0,0-2 0 0 0,0-1 0 0 0,0 0 0 0 0,0 1 0 0 0,0-1 0 0 0,0 1 0 0 0,0-1 0 0 0,0 0 0 0 0,0 1 0 0 0,0-1 0 0 0,0 0 0 0 0,0 1 0 0 0,0-1 0 0 0,1 0 0 0 0,-1 1 0 0 0,0-1 0 0 0,0 0 0 0 0,0 1 0 0 0,0-1 0 0 0,1 0 0 0 0,-1 1 0 0 0,0-1 0 0 0,0 0 0 0 0,1 0 0 0 0,-1 1 0 0 0,0-1 0 0 0,0 0 0 0 0,1 0 0 0 0,-1 0 0 0 0,1 1 0 0 0,0 0 0 0 0,-1-1 0 0 0,1 1 0 0 0,0-1 0 0 0,-1 1 0 0 0,1 0 0 0 0,-1-1 0 0 0,1 1 0 0 0,-1 0 0 0 0,1 0 0 0 0,-1 0 0 0 0,0-1 0 0 0,1 1 0 0 0,-1 0 0 0 0,0 0 0 0 0,1 0 0 0 0,-1 1 0 0 0,-2 0 0 0 0,1-2 0 0 0,1 0 0 0 0,0 0 0 0 0,0 0 0 0 0,0 0 0 0 0,0 0 0 0 0,0 0 0 0 0,-1 0 0 0 0,1 0 0 0 0,0 0 0 0 0,0 0 0 0 0,0-1 0 0 0,0 1 0 0 0,0 0 0 0 0,0 0 0 0 0,-1 0 0 0 0,1 0 0 0 0,0 0 0 0 0,0 0 0 0 0,0 0 0 0 0,0 0 0 0 0,0 0 0 0 0,0 0 0 0 0,0-1 0 0 0,0 1 0 0 0,0 0 0 0 0,-1 0 0 0 0,1 0 0 0 0,0 0 0 0 0,0 0 0 0 0,0 0 0 0 0,0 0 0 0 0,0-1 0 0 0,0 1 0 0 0,0 0 0 0 0,0 0 0 0 0,0 0 0 0 0,0 0 0 0 0,2-12 16 0 0,-1 10-204 0 0,-1 0 1 0 0,1 0-1 0 0,-1 0 0 0 0,0 0 1 0 0,1 0-1 0 0,-1 0 0 0 0,0 0 1 0 0,0 0-1 0 0,0 0 188 0 0,-1-1-331 0 0,1 1 0 0 0,0-1 0 0 0,0 1 0 0 0,1-1 0 0 0,-1 1-1 0 0,0-1 1 0 0,1 1 0 0 0,-1-1 0 0 0,1 1 0 0 0,1-2 331 0 0,0-2-626 0 0,4-15-1419 0 0</inkml:trace>
  <inkml:trace contextRef="#ctx0" brushRef="#br1" timeOffset="-267655.496">15847 4032 6448 0 0,'-33'-2'585'0'0,"18"0"-191"0"0,11 1 193 0 0,5 1 1384 0 0,0 0-1018 0 0,-1 0-287 0 0,0 0-122 0 0,0 0-28 0 0,7 2 417 0 0,-5-1-775 0 0,0-1-1 0 0,0 1 0 0 0,0 0 1 0 0,0-1-1 0 0,0 0 0 0 0,0 1 0 0 0,0-1 1 0 0,0 0-1 0 0,0 0 0 0 0,0 0 1 0 0,0-1-158 0 0,10 1 0 0 0,-1-1 0 0 0,-9-1 0 0 0,0 0 0 0 0,-1 1 0 0 0,1 1 0 0 0,0-1 0 0 0,0 0 0 0 0,-1 1 0 0 0,1-1 0 0 0,0 1 0 0 0,0 0 0 0 0,0-1 0 0 0,0 1 0 0 0,0 0 0 0 0,14-1 0 0 0,6-3-56 0 0,21-6 56 0 0,-23 5-964 0 0,-6 2-4136 0 0</inkml:trace>
  <inkml:trace contextRef="#ctx0" brushRef="#br1" timeOffset="-267044.288">15866 4024 6448 0 0,'1'1'59'0'0,"6"2"-5"0"0,-7-3-44 0 0,0 0 1 0 0,0 0-1 0 0,0 0 0 0 0,0 0 0 0 0,0 0 0 0 0,0 0 1 0 0,0 0-1 0 0,-1 0 0 0 0,1 0 0 0 0,0 0 0 0 0,0 0 1 0 0,0 0-1 0 0,0 0 0 0 0,0 0 0 0 0,0 0 0 0 0,0 0 1 0 0,0 0-1 0 0,0 0 0 0 0,0 1 0 0 0,0-1 0 0 0,-1 0 1 0 0,1 0-1 0 0,0 0 0 0 0,0 0 0 0 0,0 0 0 0 0,0 0 1 0 0,0 0-1 0 0,0 0 0 0 0,0 0 0 0 0,0 0 0 0 0,0 1 1 0 0,0-1-1 0 0,0 0 0 0 0,0 0 0 0 0,0 0 0 0 0,0 0 1 0 0,0 0-1 0 0,0 0 0 0 0,0 0 0 0 0,0 0 0 0 0,0 0 1 0 0,0 1-1 0 0,0-1 0 0 0,0 0 0 0 0,0 0 0 0 0,0 0 1 0 0,0 0-1 0 0,0 0 0 0 0,0 0 0 0 0,0 0 0 0 0,0 0 1 0 0,0 0-1 0 0,0 0 0 0 0,1 1 0 0 0,-1-1 0 0 0,0 0 1 0 0,0 0-1 0 0,0 0 0 0 0,0 0 0 0 0,0 0 0 0 0,0 0 1 0 0,0 0-1 0 0,0 0-10 0 0,-1 0 376 0 0,0 1-174 0 0,1 0 1 0 0,0 0-1 0 0,-1 0 0 0 0,1-1 1 0 0,-1 1-1 0 0,1 0 0 0 0,-1-1 1 0 0,1 1-1 0 0,-1-1 1 0 0,0 1-1 0 0,1 0 0 0 0,-1-1 1 0 0,0 1-1 0 0,1-1 1 0 0,-1 0-1 0 0,0 1 0 0 0,0 0-202 0 0,-4 2 1652 0 0,0 0-1444 0 0,1-1 0 0 0,0-1 0 0 0,0 1 0 0 0,-1 0 0 0 0,1-1 0 0 0,-1 0 0 0 0,-1 0-208 0 0,-37 7 1200 0 0,42-8-1200 0 0,1 0 0 0 0,-1 0 0 0 0,0 0 0 0 0,1 0 0 0 0,-1 0 0 0 0,0 0 0 0 0,0 0 0 0 0,1 0 0 0 0,-1 0 0 0 0,0 0 0 0 0,1 0 0 0 0,-1 1 0 0 0,0-1 0 0 0,1 0 0 0 0,-1 1 0 0 0,1-1 0 0 0,-1 0 0 0 0,0 1 0 0 0,1-1 0 0 0,-1 1 0 0 0,1-1 0 0 0,-1 1 0 0 0,0 0 0 0 0,1-1 0 0 0,-1 1 0 0 0,0-1 0 0 0,0 1 0 0 0,1-1 0 0 0,-1 1 0 0 0,0-1 0 0 0,0 1 0 0 0,0-1 0 0 0,0 0 0 0 0,0 1 0 0 0,0-1 0 0 0,1 0 0 0 0,-1 0 0 0 0,0 0 0 0 0,-1 1 0 0 0,-40 7-1718 0 0,27-6 322 0 0,14-3 782 0 0,7-2 140 0 0,7-1-1060 0 0</inkml:trace>
  <inkml:trace contextRef="#ctx0" brushRef="#br1" timeOffset="-266395.151">16096 3821 8288 0 0,'-9'0'756'0'0,"-4"2"-332"0"0,13-2-410 0 0,-1 0 0 0 0,1 0-1 0 0,0 0 1 0 0,0 0 0 0 0,0 0-1 0 0,0 0 1 0 0,0 1 0 0 0,0-1-1 0 0,0 0 1 0 0,-1 0 0 0 0,1 0-1 0 0,0 0 1 0 0,0 0 0 0 0,0 0-1 0 0,0 0 1 0 0,0 0-1 0 0,0 0 1 0 0,0 1 0 0 0,0-1-1 0 0,0 0 1 0 0,0 0 0 0 0,-1 0-1 0 0,1 0 1 0 0,0 0 0 0 0,0 0-1 0 0,0 1 1 0 0,0-1 0 0 0,0 0-1 0 0,0 0 1 0 0,0 0 0 0 0,0 0-1 0 0,0 0 1 0 0,0 0 0 0 0,0 1-1 0 0,0-1 1 0 0,0 0 0 0 0,0 0-1 0 0,0 0 1 0 0,0 0-14 0 0,11 10 917 0 0,-8-8-769 0 0,-2 14 24 0 0,-1-14-164 0 0,0 0-1 0 0,0 0 0 0 0,0 0 0 0 0,0 0 1 0 0,0 0-1 0 0,0 0 0 0 0,1 0 0 0 0,-1 0 1 0 0,1 2-8 0 0,0-3 62 0 0,0 1 0 0 0,0 0 0 0 0,-1 0 0 0 0,1-1 1 0 0,-1 1-1 0 0,1 0 0 0 0,-1 0 0 0 0,1 0 0 0 0,-1 0 0 0 0,0-1 1 0 0,0 1-1 0 0,0 0 0 0 0,0 0 0 0 0,-1 0 0 0 0,1 0 1 0 0,0 0-1 0 0,-1-1 0 0 0,1 1 0 0 0,-1 0 0 0 0,1 0 0 0 0,-1-1 1 0 0,0 1-63 0 0,0 0 51 0 0,1-1 0 0 0,0 0-1 0 0,0 0 1 0 0,0 1 0 0 0,0-1 0 0 0,0 0 0 0 0,0 1 0 0 0,0-1 0 0 0,0 0 0 0 0,0 0 0 0 0,1 1 0 0 0,-1-1 0 0 0,0 0 0 0 0,1 0 0 0 0,-1 1 0 0 0,1-1 0 0 0,-1 0 0 0 0,1 0-51 0 0,0 0 47 0 0,-1 0 0 0 0,1 0 0 0 0,-1 0 0 0 0,1 0 0 0 0,-1 0 0 0 0,1 0 1 0 0,-1 0-1 0 0,0 0 0 0 0,0 0 0 0 0,0 0 0 0 0,1 0 0 0 0,-1 1 0 0 0,0-1 0 0 0,0 0 1 0 0,-1 0-1 0 0,1 0 0 0 0,0 0 0 0 0,0 0 0 0 0,0 0 0 0 0,-1 0 0 0 0,1 0 0 0 0,0 0 0 0 0,-1 0 1 0 0,0 1-48 0 0,0 0 102 0 0,1 0-1 0 0,-1 0 1 0 0,0 0 0 0 0,1 0 0 0 0,0 0 0 0 0,-1 0 0 0 0,1 0 0 0 0,0 0 0 0 0,0 0 0 0 0,0 0 0 0 0,0 2-102 0 0,1-3 76 0 0,-1 1 0 0 0,0-1 0 0 0,0 1 0 0 0,0-1 0 0 0,0 0 0 0 0,0 1 1 0 0,0-1-1 0 0,-1 0 0 0 0,1 1 0 0 0,0-1 0 0 0,-1 0 0 0 0,1 1 0 0 0,-1-1 0 0 0,1 0 0 0 0,-1 1 0 0 0,0-1 0 0 0,1 0 0 0 0,-2 1-76 0 0,-3 2 96 0 0,5-4-93 0 0,-1 1 0 0 0,0-1-1 0 0,1 1 1 0 0,-1-1-1 0 0,0 1 1 0 0,1-1-1 0 0,-1 1 1 0 0,1-1-1 0 0,-1 1 1 0 0,1 0 0 0 0,-1-1-1 0 0,1 1 1 0 0,-1 0-1 0 0,1-1 1 0 0,0 1-1 0 0,-1 0 1 0 0,1 0-1 0 0,0-1 1 0 0,0 1 0 0 0,-1 0-1 0 0,1 0 1 0 0,0 0-1 0 0,0-1 1 0 0,0 1-1 0 0,0 0 1 0 0,0 0-1 0 0,0 0-2 0 0,1 2 0 0 0,-1-2 0 0 0,-7 9 0 0 0,6-10 0 0 0,1 0 0 0 0,0 0 0 0 0,0 0 0 0 0,0 0 0 0 0,0 0 0 0 0,0 0 0 0 0,0 0 0 0 0,0 1 0 0 0,0-1 0 0 0,0 0 0 0 0,0 0 0 0 0,0 0 0 0 0,0 0 0 0 0,0 0 0 0 0,0 0 0 0 0,0 0 0 0 0,0 1 0 0 0,0-1 0 0 0,0 0 0 0 0,0 0 0 0 0,0 0 0 0 0,0 0 0 0 0,0 0 0 0 0,0 0 0 0 0,0 0 0 0 0,0 0 0 0 0,0 1 0 0 0,1-1 0 0 0,-1 0 0 0 0,0 0 0 0 0,0 0 0 0 0,0 0 0 0 0,0 0 0 0 0,0 0 0 0 0,0 0 0 0 0,0 0 0 0 0,0 0 0 0 0,0 0 0 0 0,1 0 0 0 0,-1 0 0 0 0,0 1 0 0 0,0-1 0 0 0,0 0 0 0 0,0 0 0 0 0,0 0 0 0 0,0 0 0 0 0,0 0 0 0 0,0 0 0 0 0,1 0 0 0 0,9 0 72 0 0,-10 0-38 0 0,1 0 0 0 0,-1 0 0 0 0,0 0 0 0 0,1 0 0 0 0,-1 0 0 0 0,0 0 0 0 0,1 0 0 0 0,-1 0 0 0 0,0 0 0 0 0,1-1 0 0 0,-1 1 0 0 0,0 0-1 0 0,1 0 1 0 0,-1 0 0 0 0,0 0 0 0 0,0-1 0 0 0,1 1 0 0 0,-1 0 0 0 0,0 0 0 0 0,1-1 0 0 0,-1 1 0 0 0,0 0 0 0 0,0 0 0 0 0,0-1-1 0 0,1 1 1 0 0,-1 0 0 0 0,0-1 0 0 0,0 1 0 0 0,0 0 0 0 0,0-1 0 0 0,0 1 0 0 0,0 0 0 0 0,0-1 0 0 0,0 1 0 0 0,0 0 0 0 0,1-1 0 0 0,-1 1-1 0 0,0 0 1 0 0,-1-1 0 0 0,1 1 0 0 0,0 0 0 0 0,0-1 0 0 0,0 1 0 0 0,0 0 0 0 0,0-1 0 0 0,0 1 0 0 0,0 0 0 0 0,0-1 0 0 0,-1 1 0 0 0,1 0-1 0 0,0-1-33 0 0,0 1 16 0 0,-1-1-1 0 0,1 0 1 0 0,0 0-1 0 0,0 0 0 0 0,0 0 1 0 0,0 0-1 0 0,0 0 0 0 0,0 0 1 0 0,0 0-1 0 0,0 0 1 0 0,0 0-1 0 0,0 0 0 0 0,1 0 1 0 0,-1 0-1 0 0,0 0 0 0 0,1-1-15 0 0,-1 2-10 0 0,1-1-1 0 0,0 0 1 0 0,-1 0-1 0 0,0 0 1 0 0,1 0-1 0 0,-1 0 1 0 0,0 0-1 0 0,1 0 1 0 0,-1 0-1 0 0,0 0 1 0 0,0 0-1 0 0,0 0 1 0 0,0 0-1 0 0,0 0 1 0 0,0 0-1 0 0,0 0 1 0 0,0 0-1 0 0,0 0 1 0 0,-1 0-1 0 0,1 0 1 0 0,0 0-1 0 0,-1 0 1 0 0,1-1 10 0 0,-2-2-160 0 0,2 3 115 0 0,0 0 0 0 0,0 0 0 0 0,1 0 0 0 0,-1 0 0 0 0,0 0 0 0 0,0 0 0 0 0,0 0 0 0 0,1 0 0 0 0,-1 0 0 0 0,1 0 0 0 0,-1 0 0 0 0,1 0 0 0 0,-1 0 0 0 0,1 0 0 0 0,-1 0 0 0 0,1 0 0 0 0,0 0 0 0 0,-1 1 0 0 0,1-1-1 0 0,0 0 1 0 0,0 0 0 0 0,0 1 0 0 0,0-1 0 0 0,0 0 45 0 0,9-10-344 0 0,-2-1 225 0 0,-5 6 114 0 0,1 1-1 0 0,-1-1 0 0 0,1 1 0 0 0,0 0 0 0 0,1 0 0 0 0,-1 0 0 0 0,1 1 0 0 0,3-3 6 0 0,17-12 12 0 0,-20 14-169 0 0,1 0 0 0 0,0 0 0 0 0,0 1 0 0 0,0 0 0 0 0,1 0 0 0 0,6-2 157 0 0,1 0-769 0 0,-10 4 507 0 0,1 0 0 0 0,-1 1-1 0 0,1-1 1 0 0,-1 1 0 0 0,1 0 0 0 0,0 0 0 0 0,2 0 262 0 0,-6 1-17 0 0,0 0 0 0 0,0 1 0 0 0,-1-1 0 0 0,1 0 0 0 0,0 0 0 0 0,-1 1 0 0 0,1-1 0 0 0,0 0 0 0 0,-1 1 0 0 0,1-1 0 0 0,-1 1 0 0 0,1-1-1 0 0,-1 0 1 0 0,1 1 0 0 0,-1 0 0 0 0,1-1 0 0 0,-1 1 0 0 0,1-1 0 0 0,-1 1 0 0 0,1-1 0 0 0,-1 1 0 0 0,0 0 0 0 0,1-1 0 0 0,-1 1 0 0 0,0 0 0 0 0,0 0 0 0 0,0-1 0 0 0,1 1 0 0 0,-1 0 17 0 0,3 26 30 0 0,-2-19 94 0 0,-1 39 1263 0 0,0-31-465 0 0,0-15-818 0 0,0 1 0 0 0,0 0 0 0 0,0-1 0 0 0,0 1 0 0 0,0 0 0 0 0,0-1 0 0 0,0 1 0 0 0,1 0 0 0 0,-1-1 0 0 0,0 1 0 0 0,1-1 0 0 0,0 1 0 0 0,-1 0-104 0 0,2 2 282 0 0,-1 1 0 0 0,0 0-1 0 0,0 0 1 0 0,0 0 0 0 0,0 0 0 0 0,-1 0-1 0 0,0 1 1 0 0,0 2-282 0 0,0-4 223 0 0,-2 1 163 0 0,2-4-333 0 0,0 0 1 0 0,0-1-1 0 0,-1 1 1 0 0,1 0-1 0 0,0-1 1 0 0,0 1-1 0 0,0 0 1 0 0,0-1-1 0 0,0 1 1 0 0,0 0-1 0 0,0-1 1 0 0,0 1-1 0 0,0 0 1 0 0,0-1-1 0 0,0 1 1 0 0,0 0-1 0 0,1-1 1 0 0,-1 1-1 0 0,0 0 1 0 0,1-1-1 0 0,-1 1 1 0 0,0-1-1 0 0,1 1 1 0 0,-1 0-1 0 0,0-1 1 0 0,1 1-1 0 0,-1-1 1 0 0,1 1-1 0 0,-1-1 1 0 0,1 0-1 0 0,-1 1-53 0 0,7 4-396 0 0,-4-6 238 0 0,0 1-1546 0 0,-3 0 430 0 0</inkml:trace>
  <inkml:trace contextRef="#ctx0" brushRef="#br1" timeOffset="-266091.879">16362 3772 15664 0 0,'0'0'718'0'0,"-3"-14"259"0"0,3 9-963 0 0,0 5 13 0 0,0-1 0 0 0,0 1 0 0 0,0-1 1 0 0,0 0-1 0 0,0 1 0 0 0,0-1 0 0 0,0 1 0 0 0,1-1 0 0 0,-1 1 1 0 0,0-1-1 0 0,0 1 0 0 0,0-1 0 0 0,0 0 0 0 0,1 1 0 0 0,-1-1 1 0 0,0 1-1 0 0,1-1 0 0 0,-1 1 0 0 0,0 0 0 0 0,1-1 1 0 0,-1 1-1 0 0,1-1 0 0 0,-1 1 0 0 0,0 0 0 0 0,1-1 0 0 0,-1 1 1 0 0,1 0-1 0 0,-1-1 0 0 0,1 1 0 0 0,-1 0 0 0 0,1 0 1 0 0,-1 0-1 0 0,1-1 0 0 0,0 1 0 0 0,-1 0 0 0 0,1 0 0 0 0,-1 0 1 0 0,1 0-1 0 0,-1 0 0 0 0,1 0 0 0 0,0 0 0 0 0,-1 0 0 0 0,1 0 1 0 0,-1 0-1 0 0,1 0 0 0 0,-1 1 0 0 0,1-1 0 0 0,-1 0 1 0 0,1 0-1 0 0,-1 1 0 0 0,1-1 0 0 0,-1 0-27 0 0,6 2 63 0 0,-2 0 0 0 0,1 1 0 0 0,0-1-1 0 0,4 3-62 0 0,-8-4-47 0 0,1 1-146 0 0,0 0-1 0 0,1 0 1 0 0,-1 0-1 0 0,0 0 1 0 0,-1 0-1 0 0,1 1 1 0 0,0-1-1 0 0,0 1 1 0 0,-1-1 0 0 0,0 1-1 0 0,1 0 194 0 0,0 2-742 0 0</inkml:trace>
  <inkml:trace contextRef="#ctx0" brushRef="#br1" timeOffset="-265792.65">16486 3955 9672 0 0,'0'1'39'0'0,"0"-1"0"0"0,0 1 0 0 0,0-1 0 0 0,0 1 0 0 0,0 0 0 0 0,0-1 1 0 0,0 1-1 0 0,0-1 0 0 0,0 1 0 0 0,0-1 0 0 0,0 1 0 0 0,0-1 0 0 0,-1 1 0 0 0,1 0 0 0 0,0-1 1 0 0,-1 1-1 0 0,1-1 0 0 0,0 0 0 0 0,-1 1 0 0 0,1-1 0 0 0,0 1 0 0 0,-1-1 0 0 0,1 1 0 0 0,-1-1 1 0 0,1 0-1 0 0,0 1 0 0 0,-1-1 0 0 0,1 0 0 0 0,-1 0 0 0 0,1 1 0 0 0,-1-1 0 0 0,0 0 1 0 0,1 0-1 0 0,-1 0 0 0 0,1 0 0 0 0,-1 1-39 0 0,-2 0 509 0 0,2 0-183 0 0,0 0-1 0 0,1 0 1 0 0,-1 0-1 0 0,0 0 1 0 0,0 0-1 0 0,1 0 1 0 0,-1 0 0 0 0,1 0-1 0 0,-1 1 1 0 0,1-1-1 0 0,-1 0 1 0 0,1 0 0 0 0,0 1-1 0 0,-1 0-325 0 0,-3 10 1511 0 0,4-12-1124 0 0,0 0-17 0 0,-3 4 1968 0 0,4-7-2251 0 0,1 0 1 0 0,-1-1-1 0 0,1 1 0 0 0,-1-1 1 0 0,0 1-1 0 0,-1-1 1 0 0,1 0-1 0 0,0 0-87 0 0,4-19-13 0 0,0 9-20 0 0,-3 8-216 0 0,1-1 0 0 0,-1 1-1 0 0,1 0 1 0 0,0 0-1 0 0,1 0 1 0 0,-1 0 0 0 0,3-2 249 0 0,-1 2-37 0 0,19-19 299 0 0,-22 23-260 0 0,0 1-1 0 0,0 0 0 0 0,0 0 1 0 0,0 0-1 0 0,0 0 1 0 0,0 0-1 0 0,0 0 1 0 0,0 0-1 0 0,0 1 0 0 0,0-1 1 0 0,1 1-1 0 0,-1 0 1 0 0,0-1-1 0 0,2 1-1 0 0,-3 0-104 0 0,0 1 76 0 0,0 0 0 0 0,1 0 0 0 0,-1 0 1 0 0,1-1-1 0 0,0 1 0 0 0,-1-1 0 0 0,1 1 0 0 0,-1-1 0 0 0,1 0 0 0 0,1 1 28 0 0,13 4-44 0 0,-13-3 44 0 0,0 0 0 0 0,-1 0 0 0 0,1 0 0 0 0,-1 1 0 0 0,1-1 0 0 0,-1 1 0 0 0,0-1 0 0 0,0 1 0 0 0,0 0 0 0 0,-1 0 0 0 0,1 0 0 0 0,-1 0 0 0 0,1 0 0 0 0,-1 0 0 0 0,0 2 0 0 0,3 8 0 0 0,-2-1 0 0 0,0 1 0 0 0,0 8 0 0 0,6 26 0 0 0,-6-29 0 0 0,-2-16 0 0 0,0-1 0 0 0,0 1 0 0 0,1 0 0 0 0,-1 0 0 0 0,0 0 0 0 0,1 0 0 0 0,-1 0 0 0 0,1 0 0 0 0,-1-1 0 0 0,1 1 0 0 0,0 0 0 0 0,0 0 0 0 0,0-1 0 0 0,0 1 0 0 0,0 0 0 0 0,0-1 0 0 0,0 1 0 0 0,2 0 0 0 0,-1-1-250 0 0,0 1 0 0 0,0-1-1 0 0,0 0 1 0 0,0 0-1 0 0,1 0 1 0 0,-1 0-1 0 0,0 0 1 0 0,1-1 0 0 0,-1 1-1 0 0,0-1 1 0 0,1 1-1 0 0,-1-1 1 0 0,1 0-1 0 0,-1 0 1 0 0,1 0 0 0 0,-1 0-1 0 0,3-1 251 0 0,19-4-1534 0 0</inkml:trace>
  <inkml:trace contextRef="#ctx0" brushRef="#br1" timeOffset="-265491.234">16930 3833 10136 0 0,'0'0'777'0'0,"-13"-1"826"0"0,10 2-1014 0 0,0 0 0 0 0,-1 0 0 0 0,1 0 0 0 0,0 0 0 0 0,0 0 0 0 0,1 1 0 0 0,-1-1 0 0 0,0 1 0 0 0,-2 1-589 0 0,-4 4 210 0 0,6-5-134 0 0,-1 0-1 0 0,1 1 0 0 0,0-1 1 0 0,0 0-1 0 0,1 1 0 0 0,-1 0 0 0 0,0 0 1 0 0,1 0-1 0 0,0 0 0 0 0,0 0 0 0 0,-1 1-75 0 0,0 2 76 0 0,0-1-1 0 0,0 0 1 0 0,-1 0-1 0 0,1 0 1 0 0,-1 0-1 0 0,-1-1 0 0 0,-1 2-75 0 0,4-4 0 0 0,1 0 0 0 0,-1 0-1 0 0,1 0 1 0 0,0 0-1 0 0,0 0 1 0 0,0 1-1 0 0,0-1 1 0 0,0 0-1 0 0,0 1 1 0 0,0 0 39 0 0,1-1 0 0 0,-1 0-1 0 0,0 0 1 0 0,0 0 0 0 0,0 0-1 0 0,-1 0 1 0 0,1 0 0 0 0,-1 0-39 0 0,2-1 20 0 0,0-1 0 0 0,-1 0 0 0 0,1 1 0 0 0,0-1 0 0 0,0 0 1 0 0,-1 1-1 0 0,1-1 0 0 0,0 0 0 0 0,0 1 0 0 0,0-1 0 0 0,0 1 1 0 0,-1-1-1 0 0,1 0 0 0 0,0 1 0 0 0,0-1 0 0 0,0 1 0 0 0,0-1 0 0 0,0 1 1 0 0,0-1-1 0 0,0 0 0 0 0,0 1 0 0 0,0-1 0 0 0,0 1 0 0 0,0-1 1 0 0,1 1-1 0 0,-1-1 0 0 0,0 0 0 0 0,0 1 0 0 0,0-1 0 0 0,0 1 0 0 0,1-1 1 0 0,-1 0-1 0 0,0 1 0 0 0,0-1 0 0 0,1 0 0 0 0,-1 1 0 0 0,0-1 0 0 0,1 0 1 0 0,-1 1-1 0 0,0-1 0 0 0,1 0 0 0 0,-1 0 0 0 0,0 1 0 0 0,1-1 1 0 0,-1 0-1 0 0,1 0 0 0 0,-1 0 0 0 0,0 0 0 0 0,1 0 0 0 0,-1 1 0 0 0,1-1 1 0 0,-1 0-21 0 0,3 1 110 0 0,1 0 1 0 0,-1 0-1 0 0,0-1 0 0 0,0 1 1 0 0,0-1-1 0 0,3 1-110 0 0,1-2-137 0 0,-1 1 0 0 0,1-1-1 0 0,-1-1 1 0 0,3 0 137 0 0,23-4-1259 0 0,-17 10 1141 0 0,-10-2 116 0 0,-3-1 4 0 0,0 0-1 0 0,1 0 1 0 0,-1 0-1 0 0,0 0 1 0 0,1 0-1 0 0,-1 0 1 0 0,0 0-1 0 0,0 1 1 0 0,0-1-1 0 0,0 1 1 0 0,0 0-1 0 0,0-1 1 0 0,-1 1-1 0 0,1 0 1 0 0,0 1-2 0 0,2 2 55 0 0,-1 1 1 0 0,0-1-1 0 0,-1 1 1 0 0,1 0-1 0 0,-1 0-55 0 0,10 21 164 0 0,-10-21-185 0 0,-1-1 0 0 0,1 1 0 0 0,-1-1 0 0 0,0 1 0 0 0,0 0 0 0 0,-1-1 0 0 0,0 1-1 0 0,0 0 1 0 0,0 0 0 0 0,0-1 0 0 0,-1 1 0 0 0,0 0 0 0 0,0-1 0 0 0,-1 1 0 0 0,0-1-1 0 0,0 0 1 0 0,0 1 0 0 0,0-1 0 0 0,-2 2 21 0 0,-1 0 138 0 0,2-1 0 0 0,-1 1 0 0 0,1 0 0 0 0,0 0-1 0 0,-1 4-137 0 0,2-6 88 0 0,-1 0 0 0 0,1 0 0 0 0,-1 0-1 0 0,0 0 1 0 0,-1 0-88 0 0,-11 19 305 0 0,14-21-270 0 0,0-1-1 0 0,-1 0 0 0 0,0 0 0 0 0,1 0 0 0 0,-1 0 0 0 0,0 0 0 0 0,0 0 1 0 0,0 0-1 0 0,0 0 0 0 0,-1-1 0 0 0,1 1 0 0 0,-2 0-34 0 0,3-1 85 0 0,-1 0 1 0 0,0 0-1 0 0,0-1 0 0 0,1 1 0 0 0,-1 0 1 0 0,0-1-1 0 0,0 1 0 0 0,0-1 0 0 0,1 0 0 0 0,-1 0 1 0 0,0 1-1 0 0,0-1 0 0 0,0 0 0 0 0,0-1 1 0 0,0 1-1 0 0,0 0 0 0 0,0 0 0 0 0,0-1-85 0 0,-7-2 360 0 0,5 1-364 0 0,0 1 0 0 0,-1-1 1 0 0,1 0-1 0 0,0 0 1 0 0,-1-1 3 0 0,4 2-17 0 0,0 0 0 0 0,0 1 0 0 0,0-1 0 0 0,0 0 0 0 0,1 0 0 0 0,-1 0 0 0 0,0 0 0 0 0,0 0 0 0 0,1 0 0 0 0,-1 0 0 0 0,1 0 0 0 0,-1 0 0 0 0,1 0 0 0 0,-1 0 0 0 0,1 0 0 0 0,-1 0 0 0 0,1 0 0 0 0,0-1 0 0 0,0 1 0 0 0,0 0 0 0 0,0 0 0 0 0,0-1 17 0 0,0 1-26 0 0,-1-1-1 0 0,1 0 1 0 0,0 0-1 0 0,-1 1 1 0 0,1-1-1 0 0,-1 0 1 0 0,1 1-1 0 0,-1-1 1 0 0,0 1-1 0 0,1-1 1 0 0,-2 0 26 0 0,1 1-96 0 0,1 0 1 0 0,-1 0-1 0 0,1 0 1 0 0,-1-1-1 0 0,1 1 1 0 0,-1 0 0 0 0,1 0-1 0 0,0 0 1 0 0,-1 0-1 0 0,1 0 1 0 0,0-1-1 0 0,0 1 1 0 0,0 0 0 0 0,0 0-1 0 0,0 0 1 0 0,0 0-1 0 0,0-1 1 0 0,0 1-1 0 0,0 0 1 0 0,1 0 0 0 0,-1 0-1 0 0,1 0 1 0 0,-1-1 95 0 0,3-10-5047 0 0,-2 1-1563 0 0</inkml:trace>
  <inkml:trace contextRef="#ctx0" brushRef="#br1" timeOffset="-264740.25">17098 4044 9672 0 0,'0'0'440'0'0,"4"1"-6"0"0,-3-1-384 0 0,1 1-29 0 0,0-1 1 0 0,0 1-1 0 0,0-1 0 0 0,-1 1 1 0 0,1 0-1 0 0,0-1 0 0 0,-1 1 0 0 0,1 0 1 0 0,0 0-1 0 0,-1 1 0 0 0,1-1-21 0 0,1 1 68 0 0,-2-2-33 0 0,-1 0 0 0 0,0 0-1 0 0,0 0 1 0 0,0 0 0 0 0,1 0 0 0 0,-1 0 0 0 0,0 0-1 0 0,0 0 1 0 0,0 0 0 0 0,0 0 0 0 0,1 0 0 0 0,-1 0-1 0 0,0 0 1 0 0,0 0 0 0 0,0 1 0 0 0,1-1 0 0 0,-1 0-1 0 0,0 0 1 0 0,0 0 0 0 0,0 0 0 0 0,0 0 0 0 0,0 0 0 0 0,0 1-1 0 0,1-1 1 0 0,-1 0 0 0 0,0 0 0 0 0,0 0 0 0 0,0 0-1 0 0,0 1 1 0 0,0-1 0 0 0,0 0 0 0 0,0 0 0 0 0,0 0-1 0 0,0 1 1 0 0,0-1 0 0 0,0 0 0 0 0,0 0 0 0 0,0 0-1 0 0,0 1 1 0 0,0-1 0 0 0,0 0 0 0 0,0 0 0 0 0,0 0-1 0 0,0 1 1 0 0,0-1 0 0 0,0 0 0 0 0,0 0 0 0 0,0 0 0 0 0,0 0-1 0 0,0 1 1 0 0,0-1 0 0 0,-1 0 0 0 0,1 0 0 0 0,0 0-1 0 0,0 0 1 0 0,0 1 0 0 0,0-1 0 0 0,0 0 0 0 0,0 0-35 0 0,11 3 1402 0 0,12-5-246 0 0,-22 2-605 0 0,7-4 362 0 0,-4 3-774 0 0,-2 0-78 0 0,0 0-1 0 0,0 1 0 0 0,0-1 1 0 0,-1 0-1 0 0,1 0 0 0 0,0 0 1 0 0,-1 0-1 0 0,1 0 0 0 0,-1-1 1 0 0,1 1-1 0 0,-1 0 0 0 0,0-1 1 0 0,1 1-1 0 0,-1-1-60 0 0,14-13 117 0 0,-14 14-131 0 0,1 0 1 0 0,-1 0-1 0 0,1-1 0 0 0,-1 1 1 0 0,0 0-1 0 0,1-1 0 0 0,-1 1 1 0 0,0-1-1 0 0,0 0 0 0 0,0 1 1 0 0,0-1-1 0 0,0 0 0 0 0,0 0 0 0 0,-1 1 1 0 0,1-1-1 0 0,-1 0 0 0 0,1 0 1 0 0,-1-1 13 0 0,1 0-51 0 0,0-1 1 0 0,0 1 0 0 0,1 0-1 0 0,-1-1 1 0 0,1 1-1 0 0,1-2 51 0 0,-1 3 28 0 0,-1-1-1 0 0,1 1 0 0 0,-1-1 0 0 0,0 0 0 0 0,0 1 0 0 0,0-1 0 0 0,0 0 0 0 0,0 1 0 0 0,0-4-27 0 0,-2-4 164 0 0,1 8-159 0 0,-1 1 1 0 0,1 0-1 0 0,0 0 1 0 0,0 0 0 0 0,0 0-1 0 0,0-1 1 0 0,0 1-1 0 0,0 0 1 0 0,1 0-1 0 0,-1 0 1 0 0,0 0-1 0 0,1-1 1 0 0,-1 1-1 0 0,0 0 1 0 0,1 0 0 0 0,-1 0-1 0 0,1 0 1 0 0,0 0-1 0 0,-1 0 1 0 0,2 0-6 0 0,-2 0-16 0 0,1 0 1 0 0,-1 1 0 0 0,1-1-1 0 0,-1 0 1 0 0,0 0-1 0 0,1 0 1 0 0,-1 1 0 0 0,0-1-1 0 0,1 0 1 0 0,-1 0-1 0 0,0 0 1 0 0,0 0 0 0 0,0 0-1 0 0,0 0 1 0 0,0 0-1 0 0,0 1 1 0 0,0-1 0 0 0,0 0-1 0 0,0 0 1 0 0,0 0-1 0 0,0 0 1 0 0,0 0 0 0 0,-1 0-1 0 0,1 0 1 0 0,0 1-1 0 0,-1-1 1 0 0,1 0 0 0 0,-1 0-1 0 0,1 0 1 0 0,-1 1-1 0 0,1-1 1 0 0,-1 0 0 0 0,0 1-1 0 0,1-1 1 0 0,-1 0 15 0 0,-1 0-3 0 0,1 0 0 0 0,-1 0 1 0 0,1 0-1 0 0,-1 0 1 0 0,1 0-1 0 0,-1 1 0 0 0,0-1 1 0 0,1 1-1 0 0,-1-1 0 0 0,0 1 1 0 0,0 0-1 0 0,1-1 0 0 0,-1 1 1 0 0,0 0-1 0 0,0 0 0 0 0,1 0 1 0 0,-1 0-1 0 0,0 1 0 0 0,0-1 3 0 0,-2 2 29 0 0,0 0 0 0 0,0 1 0 0 0,0-1 0 0 0,0 1 0 0 0,1 0 0 0 0,0 0 0 0 0,-1 0 0 0 0,1 0-1 0 0,0 1 1 0 0,0-1 0 0 0,1 1 0 0 0,-1 0-29 0 0,1-1 72 0 0,0 1 0 0 0,1-1-1 0 0,-1 1 1 0 0,1-1 0 0 0,0 1-1 0 0,0 0-71 0 0,0-1 72 0 0,0 1 0 0 0,0-1 0 0 0,0 1 0 0 0,-1-1 0 0 0,1 0 0 0 0,-1 0 0 0 0,0 0-1 0 0,0 1-71 0 0,1-3 9 0 0,-1 0-1 0 0,1 0 1 0 0,0 1-1 0 0,0-1 1 0 0,0 1-1 0 0,0-1 1 0 0,0 1-1 0 0,0-1 0 0 0,0 1 1 0 0,1 0-1 0 0,-1-1 1 0 0,1 1-1 0 0,-1 0 1 0 0,1 0-1 0 0,-1-1 1 0 0,1 1-1 0 0,0 0 0 0 0,0 0 1 0 0,0 0-1 0 0,0-1 1 0 0,0 1-1 0 0,0 0 1 0 0,1 0-1 0 0,-1 0-8 0 0,0 0-76 0 0,1 0 0 0 0,-1 0-1 0 0,0 0 1 0 0,0 0 0 0 0,-1 0-1 0 0,1 0 1 0 0,0 0 0 0 0,-1 0 0 0 0,1 0-1 0 0,-1 0 1 0 0,1 0 76 0 0,-1-1-20 0 0,1 0 1 0 0,-1 0-1 0 0,1 0 1 0 0,0 0-1 0 0,-1 1 0 0 0,1-1 1 0 0,0 0-1 0 0,0 0 1 0 0,0 0-1 0 0,0 1 0 0 0,0-1 1 0 0,0 0-1 0 0,0 0 1 0 0,0 0-1 0 0,1 1 1 0 0,-1-1-1 0 0,0 0 0 0 0,1 0 1 0 0,-1 0-1 0 0,1 0 1 0 0,-1 0-1 0 0,1 0 0 0 0,0 0 1 0 0,0 1 19 0 0,5 5 148 0 0,-5-6-101 0 0,0 0 1 0 0,0 0-1 0 0,0 0 1 0 0,0 1-1 0 0,0-1 1 0 0,0 0-1 0 0,0 1 1 0 0,0-1-1 0 0,-1 1 1 0 0,1-1-1 0 0,0 1 0 0 0,-1-1 1 0 0,1 1-1 0 0,-1-1 1 0 0,0 2-48 0 0,0-2 23 0 0,0 0 0 0 0,0-1 0 0 0,0 1 0 0 0,0 0 0 0 0,1-1 0 0 0,-1 1 1 0 0,0 0-1 0 0,0-1 0 0 0,0 1 0 0 0,0-1 0 0 0,1 1 0 0 0,-1 0 0 0 0,0-1 0 0 0,1 1 0 0 0,-1-1 1 0 0,0 1-1 0 0,1-1 0 0 0,-1 1 0 0 0,1-1-23 0 0,0 1 30 0 0,0 0 1 0 0,1 0-1 0 0,-1 0 1 0 0,1-1-1 0 0,-1 1 1 0 0,1-1-1 0 0,0 1 1 0 0,-1-1 0 0 0,1 1-1 0 0,0-1 1 0 0,-1 0-1 0 0,2 0-30 0 0,0 1 2 0 0,0-1 0 0 0,-1 0 0 0 0,1 1 0 0 0,0-1 0 0 0,0-1 0 0 0,0 1 0 0 0,0 0 0 0 0,0-1 0 0 0,0 1 0 0 0,0-1 0 0 0,-1 0 0 0 0,1 0 0 0 0,0 0 0 0 0,-1-1-1 0 0,1 1 1 0 0,-1 0 0 0 0,1-1-2 0 0,10-6-15 0 0,-10 7 50 0 0,0 0 1 0 0,0 0 0 0 0,-1-1-1 0 0,1 0 1 0 0,-1 1 0 0 0,1-1-1 0 0,-1 0 1 0 0,0 0 0 0 0,0 0-1 0 0,0-1 1 0 0,0 1 0 0 0,0 0-1 0 0,1-3-35 0 0,-2 3 7 0 0,0 1-1 0 0,0 0 1 0 0,0-1-1 0 0,0 1 1 0 0,0 0-1 0 0,0-1 1 0 0,0 1-1 0 0,1 0 1 0 0,-1 0-1 0 0,0 0 1 0 0,1 0 0 0 0,-1 0-1 0 0,1 0 1 0 0,-1 0-7 0 0,1 0-13 0 0,-1 1 0 0 0,0-1 0 0 0,1 0 1 0 0,-1 0-1 0 0,0 0 0 0 0,0 0 0 0 0,0 0 1 0 0,0 0-1 0 0,1 0 0 0 0,-2 0 0 0 0,1-1 0 0 0,0 1 1 0 0,1-1 12 0 0,1-5-71 0 0,-3 5 55 0 0,1 0 1 0 0,0 0 0 0 0,0 0 0 0 0,1 0-1 0 0,-1 0 1 0 0,0 0 0 0 0,1 0-1 0 0,-1 1 1 0 0,1-1 0 0 0,-1 0-1 0 0,1 1 1 0 0,0-1 0 0 0,0 1-1 0 0,0 0 16 0 0,36-30 0 0 0,-37 30 8 0 0,1 0 0 0 0,-1 1-1 0 0,0-1 1 0 0,1 0 0 0 0,-1 1-1 0 0,1-1 1 0 0,-1 1 0 0 0,1 0-1 0 0,0-1 1 0 0,-1 1 0 0 0,1 0-1 0 0,-1 0 1 0 0,1 0-1 0 0,-1 0 1 0 0,1 0 0 0 0,0 0-1 0 0,-1 1 1 0 0,1-1 0 0 0,-1 1-1 0 0,1-1 1 0 0,-1 1 0 0 0,1-1-1 0 0,-1 1 1 0 0,1 0 0 0 0,-1-1-1 0 0,0 1-7 0 0,5 2 48 0 0,-1 0 0 0 0,0 0-1 0 0,-1 1 1 0 0,1 0 0 0 0,-1 0 0 0 0,3 2-48 0 0,-6-4-29 0 0,0-1 0 0 0,0 1 1 0 0,0-1-1 0 0,0 1 1 0 0,0-1-1 0 0,0 1 0 0 0,-1-1 1 0 0,1 1-1 0 0,-1 0 0 0 0,1 0 29 0 0,4 11-112 0 0,-5-12 143 0 0,1 0 0 0 0,-1 0-1 0 0,1 0 1 0 0,-1 0 0 0 0,1 0 0 0 0,-1 0 0 0 0,0 0-1 0 0,0 0 1 0 0,1 0 0 0 0,-1 0 0 0 0,0 1 0 0 0,0-1-1 0 0,0 0 1 0 0,0 0 0 0 0,0 0 0 0 0,0 0 0 0 0,-1 0 0 0 0,1 0-1 0 0,0 0 1 0 0,-1 0 0 0 0,1 0 0 0 0,0 0 0 0 0,-1 0-1 0 0,1 0 1 0 0,-1 0 0 0 0,1 0 0 0 0,-1 0 0 0 0,0 0-31 0 0,-2 6 180 0 0,2-7-157 0 0,1 1 0 0 0,0 0 0 0 0,-1 0 0 0 0,1 0-1 0 0,0 0 1 0 0,0 0 0 0 0,0-1 0 0 0,0 1 0 0 0,0 0 0 0 0,0 0 0 0 0,0 0 0 0 0,0 0 0 0 0,0 0 0 0 0,0 0 0 0 0,1 0 0 0 0,-1 0 0 0 0,0-1 0 0 0,0 1 0 0 0,1 0 0 0 0,-1 0 0 0 0,1 0 0 0 0,-1-1 0 0 0,1 1 0 0 0,-1 0 0 0 0,1 0-23 0 0,3 8 104 0 0,-3-8-58 0 0,-2 4 49 0 0,-9 4-12 0 0,9-9-71 0 0,0 1 43 0 0,1 0-1 0 0,-1-1 1 0 0,0 1-1 0 0,0-1 1 0 0,1 1-1 0 0,-1-1 0 0 0,0 0 1 0 0,0 1-1 0 0,1-1 1 0 0,-1 0-1 0 0,0 1 1 0 0,0-1-1 0 0,0 0 1 0 0,1 0-1 0 0,-1 0 0 0 0,0 0 1 0 0,0 0-1 0 0,0 0-54 0 0,19-16 832 0 0,-17 15-820 0 0,1-1-1 0 0,0 1 0 0 0,-1 0 1 0 0,1 0-1 0 0,-1-1 0 0 0,1 1 1 0 0,-1-1-1 0 0,0 0 0 0 0,1-1-11 0 0,-1 3 2 0 0,-1-1-1 0 0,0 0 0 0 0,0 0 1 0 0,0 0-1 0 0,0 1 0 0 0,0-1 1 0 0,0 0-1 0 0,0 0 1 0 0,0 0-1 0 0,-1 1 0 0 0,1-1 1 0 0,0 0-1 0 0,0 0 0 0 0,-1 1 1 0 0,1-1-1 0 0,0 0 0 0 0,-1 1 1 0 0,1-1-1 0 0,-1 0 0 0 0,1 1 1 0 0,-1-1-1 0 0,1 0 1 0 0,-1 1-1 0 0,1-1 0 0 0,-1 1-1 0 0,0-1 0 0 0,0 0 0 0 0,0 0 0 0 0,0 0 0 0 0,1 0 0 0 0,-1 0 0 0 0,0 0 0 0 0,1 0 0 0 0,-1-1 0 0 0,1 1 0 0 0,-1 0 0 0 0,1 0 0 0 0,-1 0 0 0 0,1-1 0 0 0,0 1 0 0 0,0 0 0 0 0,-1-2 0 0 0,2 2 0 0 0,-1 0 0 0 0,1 0 0 0 0,-1 0 0 0 0,0 0 0 0 0,1-1 0 0 0,0 1 0 0 0,-1 0 0 0 0,1 0 0 0 0,0 0 0 0 0,0 0 0 0 0,-1 0 0 0 0,1 0 0 0 0,0 1 0 0 0,0-1 0 0 0,0 0 0 0 0,1 0 0 0 0,10-9 0 0 0,-8 7 0 0 0,1-1 0 0 0,0 0 0 0 0,-1-1 0 0 0,0 1 0 0 0,2-3 0 0 0,-6 7-1 0 0,0 0 0 0 0,1-1 0 0 0,-1 1 0 0 0,0-1 0 0 0,0 1 0 0 0,0 0 0 0 0,0-1 0 0 0,1 1 0 0 0,-1-1 0 0 0,0 1 0 0 0,0-1-1 0 0,0 1 1 0 0,0-1 0 0 0,0 1 0 0 0,0-1 0 0 0,0 1 0 0 0,0-1 0 0 0,0 1 0 0 0,0 0 0 0 0,0-1 0 0 0,-1 1 0 0 0,1-1 0 0 0,0 1 0 0 0,0-1 0 0 0,0 1-1 0 0,0 0 1 0 0,-1-1 0 0 0,1 1 0 0 0,0-1 0 0 0,-1 1 0 0 0,1 0 0 0 0,0-1 0 0 0,-1 1 0 0 0,1-1 1 0 0,-1 0-19 0 0,8 2 10 0 0,30 9-52 0 0,-37-10 63 0 0,0 0 0 0 0,1 0 1 0 0,-1 0-1 0 0,0 0 0 0 0,1 1 0 0 0,-1-1 0 0 0,0 0 1 0 0,1 0-1 0 0,-1 1 0 0 0,0-1 0 0 0,0 0 0 0 0,1 0 1 0 0,-1 1-1 0 0,0-1 0 0 0,0 0 0 0 0,1 1 0 0 0,-1-1 1 0 0,0 0-1 0 0,0 1 0 0 0,0-1 0 0 0,0 0 0 0 0,1 1 1 0 0,-1-1-1 0 0,0 0 0 0 0,0 1 0 0 0,0-1 0 0 0,0 1 1 0 0,0-1-1 0 0,0 0 0 0 0,0 1 0 0 0,0-1 0 0 0,0 0 1 0 0,0 1-1 0 0,0-1 0 0 0,0 1 0 0 0,-1-1 0 0 0,1 0 1 0 0,0 1-1 0 0,0-1 0 0 0,0 0 0 0 0,0 1 0 0 0,-1-1 1 0 0,1 0-1 0 0,0 1 0 0 0,0-1-2 0 0,-1 1 2 0 0,1 0-1 0 0,-1 0 1 0 0,1 0 0 0 0,0 0 0 0 0,-1 0 0 0 0,1 0-1 0 0,0 0 1 0 0,0 0 0 0 0,0 0 0 0 0,0 0-1 0 0,0 0 1 0 0,0 0 0 0 0,0 0 0 0 0,0 0-1 0 0,1 0 1 0 0,-1 0 0 0 0,0 0 0 0 0,0-1-1 0 0,1 1 1 0 0,-1 0 0 0 0,1 0 0 0 0,-1 0 0 0 0,1 0-1 0 0,-1 0-1 0 0,4 2-5 0 0,-1 0 0 0 0,1 1 0 0 0,0-1 0 0 0,0-1-1 0 0,1 1 1 0 0,-1-1 0 0 0,0 0 0 0 0,5 2 5 0 0,-5-3-4 0 0,0 1-1 0 0,0 0 1 0 0,0 0 0 0 0,-1 0 0 0 0,1 1-1 0 0,-1-1 1 0 0,1 1 0 0 0,-1 0 0 0 0,0 0 0 0 0,0 0-1 0 0,0 0 5 0 0,-3-2 2 0 0,1-1 1 0 0,-1 1-1 0 0,0-1 0 0 0,1 1 0 0 0,-1-1 0 0 0,1 1 0 0 0,-1-1 0 0 0,1 1 0 0 0,-1-1 0 0 0,1 1 1 0 0,-1-1-1 0 0,1 0 0 0 0,-1 1 0 0 0,1-1 0 0 0,0 0 0 0 0,-1 1 0 0 0,1-1-2 0 0,2 1 5 0 0,-1 0 0 0 0,1 1 0 0 0,-1-1 0 0 0,0 0 0 0 0,1 1 0 0 0,-1 0 0 0 0,0-1-1 0 0,0 1 1 0 0,0 0-5 0 0,-1 0-109 0 0,1-1-1 0 0,0 0 0 0 0,-1 0 0 0 0,1 0 1 0 0,0 0-1 0 0,-1-1 0 0 0,1 1 0 0 0,0 0 0 0 0,0-1 1 0 0,0 1-1 0 0,0-1 0 0 0,0 0 0 0 0,0 0 1 0 0,0 1-1 0 0,-1-1 0 0 0,1 0 0 0 0,0-1 1 0 0,0 1-1 0 0,0 0 0 0 0,0-1 0 0 0,0 1 1 0 0,0-1-1 0 0,0 1 0 0 0,-1-1 0 0 0,1 0 1 0 0,0 0-1 0 0,0 1 0 0 0,1-2 110 0 0,-3 1-110 0 0,0 1 0 0 0,0-1 0 0 0,1 1 0 0 0,-1 0 0 0 0,0-1 0 0 0,0 1 0 0 0,0-1 0 0 0,1 1 0 0 0,-1-1 0 0 0,0 1 0 0 0,0-1 0 0 0,0 1 0 0 0,0-1 0 0 0,0 1 0 0 0,0-1 0 0 0,0 1 0 0 0,0-1 0 0 0,0 1 0 0 0,0-1 0 0 0,0 1 0 0 0,0-1 0 0 0,-1 1 0 0 0,1-1 0 0 0,0 1 0 0 0,0-1 0 0 0,0 1 0 0 0,-1-1 0 0 0,1 1 0 0 0,0 0 0 0 0,-1-1-1 0 0,1 1 112 0 0,-2-5-912 0 0,6-9-1318 0 0</inkml:trace>
  <inkml:trace contextRef="#ctx0" brushRef="#br1" timeOffset="-264455.325">17806 3768 15464 0 0,'-1'0'167'0'0,"-1"0"1"0"0,0 0 0 0 0,0-1 0 0 0,0 1 0 0 0,1-1 0 0 0,-1 0 0 0 0,0 1 0 0 0,-1-2-168 0 0,1 2 1210 0 0,7 4-484 0 0,10 8-140 0 0,-12-11-564 0 0,-1 1 1 0 0,1-1-1 0 0,-1 1 0 0 0,0 0 0 0 0,0 0 1 0 0,0 0-1 0 0,0 0 0 0 0,0 0 0 0 0,0 0 1 0 0,0 1-1 0 0,-1-1 0 0 0,1 1 0 0 0,-1-1 1 0 0,0 1-1 0 0,1-1 0 0 0,-1 1 0 0 0,-1 0 1 0 0,1 0-1 0 0,0 0 0 0 0,0 1-22 0 0,13 75 1471 0 0,-14-75-1440 0 0,1-1 0 0 0,0 1 0 0 0,0 0 1 0 0,0-1-1 0 0,0 1 0 0 0,1-1 0 0 0,0 2-31 0 0,-1-2 1 0 0,0-1 0 0 0,0 0-1 0 0,0 1 1 0 0,0-1-1 0 0,0 1 1 0 0,0-1 0 0 0,-1 1-1 0 0,0 0 1 0 0,1-1 0 0 0,-1 1-1 0 0,0-1 1 0 0,0 1-1 0 0,0 0 0 0 0,0-1 0 0 0,0-1 0 0 0,0 0 0 0 0,0 0 0 0 0,0 1 0 0 0,1-1 0 0 0,-1 0 0 0 0,0 0 0 0 0,1 0 0 0 0,-1 0 0 0 0,1 1 0 0 0,0-1 0 0 0,-1 0 0 0 0,1-1 0 0 0,-1 1 0 0 0,0 0 0 0 0,1-1 0 0 0,-1 1 0 0 0,0-1 0 0 0,1 1 0 0 0,-1 0 0 0 0,0 0 0 0 0,0-1 0 0 0,0 1 0 0 0,0 0 0 0 0,0-1 0 0 0,0 1 0 0 0,0 0 0 0 0,0-1 0 0 0,0 1 0 0 0,0 0 0 0 0,0 0 0 0 0,0-1 0 0 0,0 1 0 0 0,0 0 0 0 0,-1 0 0 0 0,-9 7 0 0 0</inkml:trace>
  <inkml:trace contextRef="#ctx0" brushRef="#br1" timeOffset="-264132.811">17791 3827 13824 0 0,'0'0'629'0'0,"7"0"212"0"0,5-2-836 0 0,0 1 0 0 0,0 0 0 0 0,0 1 0 0 0,0 0 1 0 0,4 1-6 0 0,66 8 1925 0 0,-79-8-2301 0 0,0-1 1 0 0,0 1-1 0 0,0 0 0 0 0,0-1 1 0 0,0 0-1 0 0,0 0 1 0 0,0 0-1 0 0,1 0 376 0 0,4 0-1667 0 0,19 3-3730 0 0</inkml:trace>
  <inkml:trace contextRef="#ctx0" brushRef="#br1" timeOffset="-263536.425">18402 3833 11976 0 0,'0'0'546'0'0,"0"0"-10"0"0,0 0-270 0 0,0 0 131 0 0,0 0 92 0 0,4 6 533 0 0,-3-4-849 0 0,0 0 1 0 0,0 0 0 0 0,0 1-1 0 0,0-1 1 0 0,0 0 0 0 0,-1 0-1 0 0,1 1 1 0 0,-1-1 0 0 0,0 0 0 0 0,0 1-1 0 0,0 1-173 0 0,2 14 649 0 0,-2-13-458 0 0,1 0-1 0 0,-1 0 0 0 0,0 0 1 0 0,-1 0-1 0 0,1 0 0 0 0,-1 0 1 0 0,-1 4-191 0 0,-2 19 641 0 0,3-16-404 0 0,0 0 0 0 0,-1 0 1 0 0,0 0-1 0 0,-1 0 0 0 0,0 0 1 0 0,-3 7-238 0 0,3-13 32 0 0,1 1 0 0 0,0 0 1 0 0,0-1-1 0 0,1 1 0 0 0,0 0 1 0 0,0 0-1 0 0,1 0 1 0 0,0 4-33 0 0,1 7 18 0 0,1 0 1 0 0,3 10-19 0 0,-4-22-6 0 0,6 67 185 0 0,-7-51 750 0 0,-1-15-2623 0 0,1 0-3295 0 0,0-7-1843 0 0</inkml:trace>
  <inkml:trace contextRef="#ctx0" brushRef="#br1" timeOffset="-263263.715">18415 3861 13824 0 0,'-1'-4'351'0'0,"1"3"-260"0"0,-1 0 1 0 0,1 0-1 0 0,-1-1 0 0 0,1 1 0 0 0,0 0 1 0 0,-1 0-1 0 0,1-1 0 0 0,0 1 1 0 0,0 0-1 0 0,0 0 0 0 0,0-1 1 0 0,0 1-1 0 0,0-1-91 0 0,1 1-1 0 0,0 1 1 0 0,0-1 0 0 0,0 0-1 0 0,0 0 1 0 0,0 1-1 0 0,0-1 1 0 0,0 0-1 0 0,0 1 1 0 0,0-1 0 0 0,0 1-1 0 0,0 0 1 0 0,1-1-1 0 0,0 1 1 0 0,0-1 37 0 0,-1 1 339 0 0,3 0 113 0 0,20-1 342 0 0,38 1 1017 0 0,-54 1-1646 0 0,-1-1 0 0 0,0 1 0 0 0,1 1 0 0 0,-1-1 0 0 0,0 1 0 0 0,0 0 0 0 0,0 1-202 0 0,32 17 1104 0 0,-35-19-1071 0 0,-1 0-1 0 0,1 1 1 0 0,-1-1-1 0 0,1 1 1 0 0,-1 0-1 0 0,0 0 1 0 0,0 0-1 0 0,0 1 1 0 0,0-1-1 0 0,0 1 1 0 0,-1-1-1 0 0,1 1 1 0 0,0 1-33 0 0,-2-3 63 0 0,0 1 1 0 0,0 0 0 0 0,0 0-1 0 0,0-1 1 0 0,-1 1 0 0 0,1 0-1 0 0,0 0 1 0 0,-1 0 0 0 0,1 0-1 0 0,-1 0 1 0 0,0 0 0 0 0,1 0-1 0 0,-1 0 1 0 0,0 0 0 0 0,0 0 0 0 0,0 0-1 0 0,-1 0 1 0 0,1 0 0 0 0,0-1-1 0 0,-1 1 1 0 0,0 0 0 0 0,1 0-1 0 0,-1 0 1 0 0,0 0-64 0 0,0 9-88 0 0,1-10 77 0 0,0 0 0 0 0,0 0 0 0 0,0 0 0 0 0,1 0 0 0 0,-1-1 0 0 0,-1 1 0 0 0,1 0 0 0 0,0 0 0 0 0,0 0 0 0 0,0 0 0 0 0,0-1 0 0 0,-1 1 0 0 0,1 0 0 0 0,0 0 0 0 0,-1-1 0 0 0,1 1 0 0 0,0 0 0 0 0,-1 0 0 0 0,1-1 0 0 0,-1 2 11 0 0,-45 30 400 0 0,39-27-390 0 0,-1-1 0 0 0,0 0 0 0 0,0 0 0 0 0,0-1 0 0 0,-6 2-10 0 0,-21 9-417 0 0,26-10-57 0 0,0 0 0 0 0,0-1 0 0 0,0 0 0 0 0,0-1 0 0 0,-4 1 474 0 0,7-2-1682 0 0,-1-1 1 0 0,0 1-1 0 0,0-1 1 0 0,1 0-1 0 0,-2-1 1682 0 0,-4 1-5361 0 0</inkml:trace>
  <inkml:trace contextRef="#ctx0" brushRef="#br1" timeOffset="-262221.363">18637 3727 6912 0 0,'10'-1'231'0'0,"0"0"0"0"0,1 1 0 0 0,7 1-231 0 0,6 0 2513 0 0,-23-1-2372 0 0,-1 0 0 0 0,1 0 0 0 0,0 1-1 0 0,-1-1 1 0 0,1 0 0 0 0,-1 0-1 0 0,1 1 1 0 0,-1-1 0 0 0,1 1 0 0 0,-1-1-1 0 0,1 0 1 0 0,-1 1 0 0 0,1-1 0 0 0,-1 1-1 0 0,0-1 1 0 0,1 1-141 0 0,1 1 382 0 0,3 1-16 0 0,0 1 1 0 0,0-1 0 0 0,-1 1 0 0 0,1-1-1 0 0,-1 1 1 0 0,3 4-367 0 0,-5-5 204 0 0,0-1-1 0 0,-1 1 0 0 0,1-1 1 0 0,-1 1-1 0 0,0-1 0 0 0,0 1 1 0 0,0 0-1 0 0,0 0 1 0 0,0 0-1 0 0,-1-1 0 0 0,1 1 1 0 0,-1 0-1 0 0,0 0 0 0 0,0 3-203 0 0,-1 15 1081 0 0,-1 0-1 0 0,-1-1 0 0 0,-4 15-1080 0 0,-3 18 358 0 0,10-50-345 0 0,-1 1 1 0 0,-1 0-1 0 0,1 0 1 0 0,0 0-1 0 0,-1-1 1 0 0,-2 4-14 0 0,3-5 0 0 0,0 1 0 0 0,-1-1 0 0 0,1 0 0 0 0,0 1 0 0 0,0-1 0 0 0,0 1 0 0 0,1 0 0 0 0,-1-1 0 0 0,1 1 0 0 0,-1-1 0 0 0,1 1 0 0 0,0 0 0 0 0,0 0 0 0 0,0-1 0 0 0,1 3 0 0 0,2 14 0 0 0,-3-12 0 0 0,1-1 0 0 0,1 1 0 0 0,-1-1 0 0 0,1 1 0 0 0,1 1 0 0 0,-3-7 0 0 0,1 0 0 0 0,-1 0 0 0 0,1 0 0 0 0,-1 0 0 0 0,1 0 0 0 0,-1-1 0 0 0,1 1 0 0 0,-1 0 0 0 0,1 0 0 0 0,0 0 0 0 0,-1-1 0 0 0,1 1 0 0 0,0 0 0 0 0,0-1 0 0 0,0 1 0 0 0,-1-1 0 0 0,1 1 0 0 0,0-1 0 0 0,0 1 0 0 0,0-1 0 0 0,0 0 0 0 0,0 1 0 0 0,0-1 0 0 0,0 0 0 0 0,0 0 0 0 0,2 1 0 0 0,1 0 2 0 0,0 0 0 0 0,0 0 0 0 0,0-1 0 0 0,1 1 1 0 0,-1-1-1 0 0,0 0 0 0 0,0 0 0 0 0,0 0 0 0 0,1-1 0 0 0,-1 0 0 0 0,0 1 0 0 0,0-1 0 0 0,0-1 0 0 0,0 1 0 0 0,0-1 0 0 0,0 1 0 0 0,0-1 0 0 0,-1 0 0 0 0,3-2-2 0 0,3-2-69 0 0,-1-1 1 0 0,0 1-1 0 0,0-2 1 0 0,-1 1-1 0 0,0-1 1 0 0,0 0-1 0 0,2-4 69 0 0,-6 8-134 0 0,1 1 0 0 0,0-1-1 0 0,0 1 1 0 0,0 0 0 0 0,0 0 0 0 0,0 0 0 0 0,2 0 134 0 0,23-18-747 0 0,-27 20 692 0 0,-1 0-1 0 0,0 0 1 0 0,1-1-1 0 0,-1 1 1 0 0,0-1 0 0 0,0 1-1 0 0,0-1 1 0 0,0 1-1 0 0,0-1 1 0 0,-1 0-1 0 0,1 1 1 0 0,0-1-1 0 0,-1 0 1 0 0,1 0-1 0 0,-1 0 1 0 0,0 0 55 0 0,0 0-43 0 0,0 0 0 0 0,0 0 1 0 0,0 0-1 0 0,0 1 0 0 0,1-1 0 0 0,-1 0 1 0 0,0 0-1 0 0,1 0 0 0 0,-1 1 1 0 0,1-1-1 0 0,0 0 0 0 0,-1 1 0 0 0,1-1 1 0 0,0 1-1 0 0,0-1 0 0 0,0 1 1 0 0,0-1-1 0 0,0 1 0 0 0,1 0 0 0 0,-1-1 1 0 0,0 1-1 0 0,1 0 0 0 0,-1 0 0 0 0,1 0 43 0 0,-2 0 0 0 0,1 1 0 0 0,-1 0-1 0 0,0 0 1 0 0,1-1-1 0 0,-1 1 1 0 0,0 0 0 0 0,1-1-1 0 0,-1 1 1 0 0,0 0-1 0 0,1-1 1 0 0,-1 1 0 0 0,0-1-1 0 0,0 1 1 0 0,0 0-1 0 0,1-1 1 0 0,-1 1-1 0 0,0-1 1 0 0,0 1 0 0 0,0-1-1 0 0,0 1 1 0 0,0 0-1 0 0,0-1 1 0 0,0 1 0 0 0,0-1-1 0 0,0 1 1 0 0,0-1-1 0 0,0 1 1 0 0,0 0 0 0 0,0-1-1 0 0,0 1 1 0 0,0-1-1 0 0,-1 1 1 0 0,1-1 0 0 0,0 1-1 0 0,0 0 1 0 0,0-1-1 0 0,-1 1 1 0 0,1-1-1 0 0,0 1 1 0 0,0 0 0 0 0,-1-1-1 0 0,1 1 1 0 0,0 0 0 0 0,-1-1 0 0 0,1 1 0 0 0,0 0 0 0 0,-1-1 0 0 0,1 1 0 0 0,0-1 1 0 0,0 1-1 0 0,-1-1 0 0 0,1 1 0 0 0,0-1 0 0 0,0 1 0 0 0,0-1 0 0 0,0 1 0 0 0,0-1 0 0 0,0 1 0 0 0,-1-1 0 0 0,1 1 0 0 0,0-1 0 0 0,1 1 0 0 0,-1-1 0 0 0,0 1 0 0 0,0-1 0 0 0,0 1 0 0 0,0 0 0 0 0,0-1 0 0 0,0 1 0 0 0,1-1 0 0 0,-1 1 0 0 0,0-1 0 0 0,0 1 0 0 0,0-1 0 0 0,1 1 0 0 0,-1 0 4 0 0,0 0 0 0 0,0 0 0 0 0,0 0 0 0 0,0 0-1 0 0,0 0 1 0 0,0 0 0 0 0,0 0 0 0 0,0 0 0 0 0,0-1-1 0 0,0 1 1 0 0,1 0 0 0 0,-1 0 0 0 0,0 0-1 0 0,0 0 1 0 0,0 0 0 0 0,0 0 0 0 0,0 0 0 0 0,0 0-1 0 0,0 0 1 0 0,0 0 0 0 0,0 0 0 0 0,0 0-1 0 0,0 0 1 0 0,0 0 0 0 0,0 0 0 0 0,0 0 0 0 0,0 0-1 0 0,0-1 1 0 0,0 1 0 0 0,0 0 0 0 0,0 0 0 0 0,0 0-1 0 0,0 0 1 0 0,0 0 0 0 0,0 0 0 0 0,0 0-1 0 0,0 0 1 0 0,0 0 0 0 0,0 0 0 0 0,0 0 0 0 0,0 0-1 0 0,0 0 1 0 0,0 0 0 0 0,0 0 0 0 0,-1 0-1 0 0,1 0 1 0 0,0-1 0 0 0,0 1 0 0 0,0 0 0 0 0,0 0-1 0 0,0 0 1 0 0,0 0 0 0 0,0 0 0 0 0,0 0 0 0 0,0 0-1 0 0,0 0 1 0 0,0 0 0 0 0,0 0 0 0 0,0 0-1 0 0,0 0 1 0 0,0 0-4 0 0,-7 1 202 0 0,-6 3 167 0 0,5 0-189 0 0,-1 0 0 0 0,1 1 0 0 0,0 0 1 0 0,1 0-1 0 0,-1 1 0 0 0,-5 6-180 0 0,-41 43 114 0 0,47-47-103 0 0,-43 59-11 0 0,49-67 0 0 0,0 1 0 0 0,1 0 0 0 0,-1 0 0 0 0,0 0 0 0 0,1 0 0 0 0,-1 0 0 0 0,1 0 0 0 0,-1 0 0 0 0,1 0 0 0 0,0 0 0 0 0,-1 1 0 0 0,1-1 0 0 0,0 0 0 0 0,0 0 0 0 0,0 0 0 0 0,0 0 0 0 0,0 1 0 0 0,-1 6 0 0 0,0 0 0 0 0,7-2 0 0 0,-3-6 52 0 0,0 1-1 0 0,0-1 0 0 0,1 0 0 0 0,-1 0 0 0 0,0 0 0 0 0,1 0 0 0 0,-1-1 0 0 0,0 1 0 0 0,0-1 1 0 0,1 0-1 0 0,-1 0 0 0 0,0 0 0 0 0,0 0 0 0 0,0-1 0 0 0,0 1 0 0 0,0-1 0 0 0,-1 0 0 0 0,1 0 0 0 0,0 0 1 0 0,-1 0-1 0 0,1 0 0 0 0,-1 0 0 0 0,0-1 0 0 0,2-1-51 0 0,-2 0 7 0 0,0 1-1 0 0,0 0 1 0 0,1 0 0 0 0,0-1-1 0 0,0 2 1 0 0,0-1 0 0 0,0 0-1 0 0,0 1 1 0 0,0-1 0 0 0,1 1-1 0 0,-1 0 1 0 0,1 0 0 0 0,2-1-7 0 0,17-11-2 0 0,42-27 2 0 0,-64 40 0 0 0,-1 0 0 0 0,1 1 0 0 0,0-1 0 0 0,0 0 0 0 0,0 1 0 0 0,-1-1 0 0 0,1 1 0 0 0,0 0 0 0 0,0-1-1 0 0,0 1 1 0 0,0 0 0 0 0,0-1 0 0 0,0 1 0 0 0,0 0 0 0 0,0 0 0 0 0,0 0 0 0 0,0 0 0 0 0,0 0 0 0 0,0 0 0 0 0,0 0 0 0 0,2 0-11 0 0,-7 17-27 0 0,4 27 792 0 0,1-27-797 0 0,0-16 42 0 0,-1-1 0 0 0,0 1 0 0 0,1 0 0 0 0,-1 0 0 0 0,0 0 0 0 0,0 0 0 0 0,0 0 1 0 0,0-1-1 0 0,0 1 0 0 0,0 0 0 0 0,0 0 0 0 0,0 0 0 0 0,0 0 0 0 0,0 0 0 0 0,0 0 0 0 0,0-1 0 0 0,-1 1 0 0 0,1 0 0 0 0,0 0 0 0 0,-1 0 1 0 0,1 0-1 0 0,-1-1 0 0 0,1 1 0 0 0,-1 0 0 0 0,1-1 0 0 0,-1 1 0 0 0,1 0 0 0 0,-1-1 0 0 0,0 1 0 0 0,1 0 0 0 0,-1-1 1 0 0,-10 8 12 0 0,3-2 41 0 0,8-3-41 0 0,5-1-5 0 0,15 6 53 0 0,-17-8-47 0 0,-1 1 0 0 0,1-1 0 0 0,0 0 0 0 0,0 0 0 0 0,-1 0 0 0 0,1 0 0 0 0,0 0 0 0 0,0-1 0 0 0,-1 1 0 0 0,1-1 0 0 0,0 1 0 0 0,-1-1 0 0 0,1 0 0 0 0,1-1-13 0 0,1 0 99 0 0,-1 0-1 0 0,1-1 1 0 0,-1 1 0 0 0,0-1 0 0 0,0 0 0 0 0,0 0-1 0 0,-1 0 1 0 0,2-1-99 0 0,0-1 163 0 0,1 0 0 0 0,0 0 0 0 0,0 0 0 0 0,1 1 0 0 0,1-1-163 0 0,-1 2-60 0 0,-1-1 0 0 0,0-1 0 0 0,0 1 0 0 0,0-1 0 0 0,-1 0 0 0 0,0 0 0 0 0,2-3 60 0 0,1-3 49 0 0,-1-1 0 0 0,0 0 0 0 0,5-13-49 0 0,7-13 354 0 0,-17 35-432 0 0,-1 0 0 0 0,1 0 0 0 0,-1 0-1 0 0,0 0 1 0 0,1 0 0 0 0,-1-1 0 0 0,-1 1-1 0 0,1 0 1 0 0,0-1 0 0 0,-1 1 0 0 0,0 0-1 0 0,0-1 1 0 0,0 1 0 0 0,0 0 0 0 0,0-1-1 0 0,-1-2 79 0 0,0 3-79 0 0,1-1-1 0 0,0 1 1 0 0,0 0-1 0 0,1-1 1 0 0,-1 1-1 0 0,1-1 1 0 0,0 0 79 0 0,1-21-52 0 0,-3 17 52 0 0,0 7 0 0 0,1-1 0 0 0,0 0 0 0 0,0 0 0 0 0,0 0 0 0 0,0 0 0 0 0,0 1 0 0 0,0-1 0 0 0,0 0 0 0 0,0 0 0 0 0,1 0 0 0 0,-1 1 0 0 0,1-1 0 0 0,0-1 0 0 0,-1 3 1 0 0,0 0-1 0 0,0-1 0 0 0,0 1 0 0 0,1-1 0 0 0,-1 1 0 0 0,0 0 0 0 0,0-1 1 0 0,0 1-1 0 0,0-1 0 0 0,0 1 0 0 0,0-1 0 0 0,0 1 0 0 0,0-1 1 0 0,0 1-1 0 0,0-1 0 0 0,0 1 0 0 0,0 0 0 0 0,0-1 0 0 0,0 1 0 0 0,0-1 1 0 0,0 1-1 0 0,0-1 0 0 0,-1 1 0 0 0,1 0 0 0 0,0-1 0 0 0,0 1 1 0 0,0-1-1 0 0,-1 1 0 0 0,1 0 0 0 0,0-1 0 0 0,-1 1 0 0 0,1 0 1 0 0,-1-1-1 0 0,-2-4 14 0 0,-1 25 422 0 0,2-11-478 0 0,-1 0-1 0 0,1 0 1 0 0,-2 0 0 0 0,0 1 42 0 0,1-3 2 0 0,0 1 0 0 0,1 0 0 0 0,-1 1 0 0 0,1-1 0 0 0,1 0 0 0 0,0 1-2 0 0,0-1 57 0 0,1-3-17 0 0,0 0-1 0 0,-1-1 1 0 0,0 1 0 0 0,0 0-1 0 0,0 0 1 0 0,0 0 0 0 0,-1-1-40 0 0,-2 5 24 0 0,3-7-24 0 0,-1 1 1 0 0,1-1-1 0 0,0 0 1 0 0,1 0-1 0 0,-1 0 1 0 0,0 1-1 0 0,1-1 1 0 0,-1 0-1 0 0,1 1 1 0 0,-1-1-1 0 0,1 1 1 0 0,0-1-1 0 0,0 1 0 0 0,3 11 0 0 0,-2-10 0 0 0,0-1 0 0 0,0 0 0 0 0,-1 1 0 0 0,1-1 0 0 0,-1 1 0 0 0,0-1 0 0 0,0 3 0 0 0,-2 4-2 0 0,1-8 6 0 0,1 0 0 0 0,-1 0-1 0 0,1 1 1 0 0,0-1 0 0 0,0 0 0 0 0,0 0 0 0 0,0 0 0 0 0,0 1 0 0 0,0-1 0 0 0,1 0 0 0 0,-1 0 0 0 0,0 0 0 0 0,1 0 0 0 0,0 0 0 0 0,0 1 0 0 0,0-1-1 0 0,0-1 1 0 0,0 1 0 0 0,0 1-4 0 0,10 15 39 0 0,-8-12-5 0 0,0-1 0 0 0,0 0 0 0 0,1 0-1 0 0,-1 0 1 0 0,5 4-34 0 0,-6-8 26 0 0,0 0 0 0 0,-1 0 0 0 0,1 0 0 0 0,0 0 0 0 0,0 0 0 0 0,0 0 0 0 0,1 0 0 0 0,-1-1 0 0 0,0 1 0 0 0,0-1 0 0 0,0 0 0 0 0,0 1 0 0 0,1-1 0 0 0,-1 0 0 0 0,1 0-26 0 0,38-4 109 0 0,-33 3-65 0 0,27-7 72 0 0,-34 8-111 0 0,0 0 1 0 0,0 0-1 0 0,1-1 1 0 0,-1 1-1 0 0,0-1 1 0 0,0 1-1 0 0,0-1 0 0 0,0 1 1 0 0,0-1-1 0 0,0 0 1 0 0,0 0-1 0 0,0 1 1 0 0,0-1-1 0 0,0 0 1 0 0,0 0-1 0 0,0 0 1 0 0,-1 0-1 0 0,1 0 0 0 0,0 0 1 0 0,-1 0-1 0 0,1 0 1 0 0,-1 0-1 0 0,1-1 1 0 0,0 0-6 0 0,-4-13 11 0 0,3 13-11 0 0,0 0 0 0 0,-1 0 0 0 0,1 1 0 0 0,0-1 0 0 0,0 0 0 0 0,0 0 0 0 0,0 0 0 0 0,0 0-1 0 0,0 0 1 0 0,0 0 0 0 0,1 0 0 0 0,0-1 0 0 0,-1 1 7 0 0,1-1-1 0 0,-1 1 0 0 0,1 0 1 0 0,-1-1-1 0 0,0 1 1 0 0,0-1-1 0 0,0-2-6 0 0,0 3 12 0 0,-1-1 0 0 0,1 1 0 0 0,1-1 0 0 0,-1 1 0 0 0,0-1 0 0 0,1 1 1 0 0,-1-1-1 0 0,1 0-12 0 0,1-3-16 0 0,1 1 1 0 0,0-1 0 0 0,0 1-1 0 0,1 0 1 0 0,-1 0 0 0 0,4-3 15 0 0,-3 3-198 0 0,-1 0 1 0 0,1 0-1 0 0,-1-1 0 0 0,0 1 1 0 0,0 0-1 0 0,1-3 198 0 0,-4 7-22 0 0,0 0-1 0 0,1 0 1 0 0,-1 0-1 0 0,0 0 1 0 0,1 0-1 0 0,-1 0 1 0 0,0 0-1 0 0,0 0 1 0 0,0 0-1 0 0,0 0 1 0 0,0 0-1 0 0,0-1 1 0 0,-1 1-1 0 0,1 0 1 0 0,0 0-1 0 0,0 0 1 0 0,-1 0-1 0 0,1 0 1 0 0,-1 0-1 0 0,1 0 0 0 0,-1 0 1 0 0,1 1-1 0 0,-1-1 1 0 0,0 0-1 0 0,1 0 1 0 0,-1 0-1 0 0,0 0 23 0 0,-2-4 0 0 0,4 3 0 0 0,-1 3 0 0 0,0-1 0 0 0,1 0 0 0 0,-1 0 0 0 0,0 0 0 0 0,1 0 0 0 0,-1 1 0 0 0,0-1 0 0 0,0 0 0 0 0,1 0 0 0 0,-1 1 0 0 0,0-1 0 0 0,0 0 0 0 0,0 0 0 0 0,1 1 0 0 0,-1-1 0 0 0,0 0 0 0 0,0 0 0 0 0,0 1 0 0 0,0-1 0 0 0,0 0 0 0 0,0 1 0 0 0,0-1 0 0 0,1 0 0 0 0,-1 1 0 0 0,-1 1 0 0 0,1-1 0 0 0,-1 1 0 0 0,0-1 0 0 0,1 1 0 0 0,-1 0 0 0 0,0-1 0 0 0,0 1 0 0 0,0-1 0 0 0,0 0 0 0 0,0 1 0 0 0,0-1 0 0 0,-1 0 0 0 0,1 0 0 0 0,0 1 0 0 0,-1-1 0 0 0,0 0 0 0 0,-10 11 0 0 0,4-2 0 0 0,7-9 0 0 0,0 0 0 0 0,0 0 0 0 0,0 0 0 0 0,0 0 0 0 0,0 0 0 0 0,0 0 0 0 0,0 1 0 0 0,1-1 0 0 0,-1 0 0 0 0,0 0 0 0 0,1 0 0 0 0,-1 1 0 0 0,1-1 0 0 0,0 0 0 0 0,-1 1 0 0 0,1-1 0 0 0,0 1 0 0 0,0-1 0 0 0,0 0 0 0 0,0 1 0 0 0,0-1 0 0 0,0 1 0 0 0,0-1 0 0 0,0 0 0 0 0,1 1 0 0 0,-1-1 0 0 0,0 0 0 0 0,1 1 0 0 0,-1-1 0 0 0,1 0 0 0 0,-1 0 0 0 0,0 0 0 0 0,1 0 0 0 0,-1 0 0 0 0,0 0 0 0 0,0 0 0 0 0,0 1 0 0 0,0-1 0 0 0,-1 0 0 0 0,1 0 0 0 0,0 0 0 0 0,0 0 0 0 0,-1 0 0 0 0,1 0 0 0 0,0-1 0 0 0,-1 1 0 0 0,1 0 0 0 0,-1 0 0 0 0,1 0 0 0 0,-1 0 0 0 0,0 0 0 0 0,1-1 0 0 0,-1 1 0 0 0,0 0 0 0 0,0 0 0 0 0,1-1 0 0 0,-1 1 0 0 0,0 0 0 0 0,0-1 0 0 0,0 1 0 0 0,0 0 0 0 0,0-1 0 0 0,0 1 0 0 0,0 0 0 0 0,1 0 0 0 0,-1 0 0 0 0,0-1 0 0 0,1 1 0 0 0,-1 0 0 0 0,1 0 0 0 0,-1 0 0 0 0,1 0 0 0 0,-1 0 0 0 0,1 0 0 0 0,0 0 0 0 0,-1 0 0 0 0,1 1 0 0 0,0-1 0 0 0,0 0 0 0 0,0 0 0 0 0,0 0 0 0 0,0 0 0 0 0,0 0 0 0 0,0 0 0 0 0,0 0 0 0 0,0 0 0 0 0,0 0 0 0 0,1 0 0 0 0,-1 1 0 0 0,1 0 0 0 0,1 1 0 0 0,-1-1 0 0 0,1 1 0 0 0,-1-1 0 0 0,1 0 0 0 0,0 0 0 0 0,0 0 0 0 0,0 0 0 0 0,2 1 0 0 0,2 2 0 0 0,0-1 0 0 0,0-1 0 0 0,1 1 0 0 0,-1-1 0 0 0,1-1 0 0 0,-3 1 0 0 0,19 3 0 0 0,-12-5 101 0 0,-1 0 0 0 0,0-1-1 0 0,0 0 1 0 0,1 0-1 0 0,-1-1 1 0 0,0 0 0 0 0,0-1-1 0 0,0 0 1 0 0,0-1-1 0 0,0 0 1 0 0,2-2-101 0 0,3-4-4591 0 0,-13 7 2533 0 0,7-3-4823 0 0</inkml:trace>
  <inkml:trace contextRef="#ctx0" brushRef="#br1" timeOffset="-261933.732">19204 3772 16783 0 0,'-8'-7'630'0'0,"3"3"-113"0"0,5 4-501 0 0,0 0 0 0 0,0 0 0 0 0,0-1 0 0 0,0 1-1 0 0,0 0 1 0 0,0 0 0 0 0,1 0 0 0 0,-1 0 0 0 0,0 0 0 0 0,0 0 0 0 0,0-1 0 0 0,0 1 0 0 0,0 0 0 0 0,0 0 0 0 0,0 0 0 0 0,0 0 0 0 0,0 0 0 0 0,0 0 0 0 0,1 0 0 0 0,-1 0 0 0 0,0 0 0 0 0,0-1 0 0 0,0 1-1 0 0,0 0 1 0 0,0 0 0 0 0,0 0 0 0 0,1 0 0 0 0,-1 0 0 0 0,0 0 0 0 0,0 0 0 0 0,0 0 0 0 0,0 0 0 0 0,0 0 0 0 0,1 0 0 0 0,-1 0 0 0 0,0 0 0 0 0,0 0 0 0 0,0 0 0 0 0,0 0 0 0 0,0 0 0 0 0,0 0 0 0 0,1 0-1 0 0,-1 0-15 0 0,13-1 168 0 0,0 1 0 0 0,0 0 0 0 0,0 1 0 0 0,0 0 0 0 0,0 1 0 0 0,0 0 0 0 0,9 3-168 0 0,4 0 8 0 0,1 0 0 0 0,-1-3 0 0 0,6 0-8 0 0,30 4-332 0 0,15 0-448 0 0,-52-3 508 0 0</inkml:trace>
  <inkml:trace contextRef="#ctx0" brushRef="#br1" timeOffset="-146989.331">5657 2787 11976 0 0,'-2'-1'249'0'0,"2"0"330"0"0,18-9-95 0 0,-18 10-484 0 0,0 0 0 0 0,0 0 0 0 0,0 0 0 0 0,0 0 0 0 0,0 0 0 0 0,0 0 0 0 0,0 0 0 0 0,0 0 0 0 0,0 0 0 0 0,0 0 0 0 0,0 0 0 0 0,0 0 0 0 0,0 0 0 0 0,0 0 0 0 0,0 0 0 0 0,0 0 0 0 0,0 0 1 0 0,0 0-1 0 0,0 0 0 0 0,0 0 0 0 0,0 0 0 0 0,0 0 0 0 0,0-1 0 0 0,0 1 0 0 0,0 0 0 0 0,0 0 0 0 0,0 0 0 0 0,0 0 0 0 0,0 0 0 0 0,0 0 0 0 0,0 0 0 0 0,0 0 0 0 0,0 0 0 0 0,0 0 0 0 0,0 0 0 0 0,0 0 1 0 0,0 0-1 0 0,0 0 0 0 0,0 0 0 0 0,0 0 0 0 0,0 0 0 0 0,0 0 0 0 0,0-1 0 0 0,0 1 0 0 0,0 0 0 0 0,0 0 0 0 0,0 0 0 0 0,0 0 0 0 0,0 0 0 0 0,0 0 0 0 0,0 0 0 0 0,0 0 0 0 0,0 0 0 0 0,0 0 0 0 0,0 0 0 0 0,0 0 1 0 0,0 0-1 0 0,0 0 0 0 0,-1 0 0 0 0,1 0 0 0 0,0 0 0 0 0,0 0 0 0 0,0 0 0 0 0,0 0 0 0 0,0 0 0 0 0,0 0 0 0 0,0 0 0 0 0,0 0 0 0 0,-7-1 0 0 0,-10 0 433 0 0,-5 9 711 0 0,8-3-850 0 0,-2-1-183 0 0,12-3-106 0 0,0 0 0 0 0,0 0 0 0 0,1 0 0 0 0,-1 0 0 0 0,0 1 0 0 0,1 0 0 0 0,-1-1 0 0 0,1 1 0 0 0,-1 1 0 0 0,1-1 0 0 0,-2 1-5 0 0,-2 4 0 0 0,-1-1 0 0 0,0-1 0 0 0,-7 4 0 0 0,2-1 0 0 0,-5 11 0 0 0,16-18 0 0 0,-5 3 0 0 0,7-3 0 0 0,0-1 0 0 0,0 1 0 0 0,0 0 0 0 0,0 0 0 0 0,1-1 0 0 0,-1 1 0 0 0,0 0 0 0 0,0-1 0 0 0,1 1 0 0 0,-1 0 0 0 0,0-1 0 0 0,0 1 0 0 0,1-1 0 0 0,-1 1 0 0 0,1 0 0 0 0,-1-1 0 0 0,1 1 0 0 0,-1-1 0 0 0,1 1 0 0 0,-1-1 0 0 0,1 1 0 0 0,-1-1 0 0 0,1 0 0 0 0,0 1 0 0 0,-1-1 0 0 0,2 2 0 0 0,0 0 0 0 0,1 0 0 0 0,-1-1 0 0 0,0 1 0 0 0,0 0 0 0 0,1-1 0 0 0,-1 0 0 0 0,1 0 0 0 0,-1 0 0 0 0,1 0 0 0 0,0 0 0 0 0,-1 0 0 0 0,1-1 0 0 0,0 1 0 0 0,-2-1 0 0 0,0 0 0 0 0,0 0 0 0 0,0 0 0 0 0,0 1 0 0 0,0-1 0 0 0,0 0 0 0 0,0 1 0 0 0,0-1 0 0 0,0 0 0 0 0,0 1 0 0 0,-1-1 0 0 0,1 1 0 0 0,0 0 0 0 0,0-1 0 0 0,0 1 0 0 0,-1 0 0 0 0,2 0 0 0 0,0 0-1 0 0,0 1 0 0 0,1-1 1 0 0,-1 1-1 0 0,1-1 0 0 0,0 0 1 0 0,-1 0-1 0 0,1-1 0 0 0,0 1 1 0 0,0 0-1 0 0,-1-1 1 0 0,4 1 0 0 0,8 1 79 0 0,-5 2 352 0 0,1-1 0 0 0,-1 2 0 0 0,7 3-431 0 0,4 2 517 0 0,-18-9-507 0 0,1 0 0 0 0,-1 0-1 0 0,0 0 1 0 0,0 0 0 0 0,0 0-1 0 0,0 0 1 0 0,0 1 0 0 0,-1-1 0 0 0,1 1-1 0 0,0-1 1 0 0,-1 1 0 0 0,1 0 0 0 0,-1-1-1 0 0,1 1 1 0 0,-1 0 0 0 0,0 0-1 0 0,1 2-9 0 0,-1-3 0 0 0,-1-1 0 0 0,1 1 0 0 0,0 0 0 0 0,-1 0 0 0 0,1 0 0 0 0,0 0 0 0 0,0 0 0 0 0,0-1 0 0 0,0 1 0 0 0,0 0 0 0 0,0-1 0 0 0,0 1 0 0 0,0-1 0 0 0,0 1 0 0 0,0-1 0 0 0,-1 1 0 0 0,1-1 0 0 0,0 0 0 0 0,-1 0 0 0 0,0 0 0 0 0,1 0 0 0 0,-1 0 0 0 0,1 1 0 0 0,-1-1 0 0 0,1 0 0 0 0,-1 0 0 0 0,1 1 0 0 0,-1-1 0 0 0,1 0 0 0 0,-1 1 0 0 0,0-1 0 0 0,1 1 0 0 0,-1-1 0 0 0,0 0 0 0 0,1 1 0 0 0,-1-1 0 0 0,0 1 0 0 0,0-1 0 0 0,1 1 0 0 0,-1-1 0 0 0,0 1 0 0 0,0-1 0 0 0,0 1 0 0 0,0-1 0 0 0,0 1 0 0 0,0-1 0 0 0,0 1 0 0 0,0-1 0 0 0,0 1 0 0 0,0-1 0 0 0,0 1 0 0 0,0-1 0 0 0,0 1 0 0 0,0-1 0 0 0,0 1 0 0 0,0-1 0 0 0,0 1 0 0 0,-1-1 0 0 0,1 1 0 0 0,0-1 0 0 0,0 1 0 0 0,-1-1 0 0 0,1 1 0 0 0,0-1 0 0 0,-5 14 290 0 0,4-13-242 0 0,1-1 0 0 0,0 1 0 0 0,0 0 0 0 0,-1 0 0 0 0,1 0 0 0 0,0 0 0 0 0,-1 0 0 0 0,1 0-1 0 0,-1-1 1 0 0,1 1 0 0 0,-1 0 0 0 0,0 0 0 0 0,1-1 0 0 0,-1 1 0 0 0,0 0 0 0 0,1-1 0 0 0,-1 1 0 0 0,0-1 0 0 0,0 1 0 0 0,1-1 0 0 0,-1 1 0 0 0,0-1-1 0 0,0 1 1 0 0,0-1-48 0 0,-34 15 765 0 0,23-10-123 0 0,-1 0-1 0 0,-7 5-641 0 0,15-8 115 0 0,1 1 0 0 0,-1-2-1 0 0,0 1 1 0 0,0 0 0 0 0,-3-1-115 0 0,4 0 3 0 0,0 0 0 0 0,0 0 0 0 0,0 0 0 0 0,1 0 0 0 0,-1 1 1 0 0,0 0-1 0 0,1 0 0 0 0,-1 0 0 0 0,1 0 0 0 0,0 0 0 0 0,0 1-3 0 0,0-2-88 0 0,0 1 0 0 0,0 0 0 0 0,0 0-1 0 0,0-1 1 0 0,0 0 0 0 0,0 1 0 0 0,0-1 0 0 0,0-1-1 0 0,0 1 1 0 0,-1 0 0 0 0,1-1 0 0 0,0 1-1 0 0,-1-1 1 0 0,1 0 0 0 0,0 0 0 0 0,-1 0 0 0 0,0-1 88 0 0,-7 1-3226 0 0,12-2 1702 0 0,1-4-10 0 0</inkml:trace>
  <inkml:trace contextRef="#ctx0" brushRef="#br1" timeOffset="-146689.532">5829 2888 15664 0 0,'0'0'356'0'0,"2"-1"49"0"0,-1 1-417 0 0,4-1 617 0 0,-1 5-240 0 0,-3-4-365 0 0,-1 1 0 0 0,1-1 0 0 0,-1 0 0 0 0,1 0 0 0 0,-1 0 0 0 0,0 0 0 0 0,1 0 0 0 0,-1 1 0 0 0,1-1 0 0 0,-1 0 0 0 0,0 0 0 0 0,1 1 0 0 0,-1-1 0 0 0,0 0 0 0 0,1 0 0 0 0,-1 1 0 0 0,0-1 0 0 0,1 1 0 0 0,-1-1 0 0 0,0 0 0 0 0,0 1 0 0 0,1-1 0 0 0,-1 0 0 0 0,0 1 0 0 0,0-1 0 0 0,0 1 0 0 0,0-1 0 0 0,0 1 0 0 0,1-1 0 0 0,-1 0 0 0 0,0 1 0 0 0,0-1 0 0 0,0 1 0 0 0,0-1 0 0 0,0 1 0 0 0,1 4 62 0 0,0 0-1 0 0,1 0 1 0 0,0 0-1 0 0,0-1 1 0 0,2 3-62 0 0,-2-2 128 0 0,-2-4-91 0 0,1 0-1 0 0,-1 0 1 0 0,0 0-1 0 0,1 0 0 0 0,-1 0 1 0 0,0 0-1 0 0,0 0 1 0 0,0 1-1 0 0,0-1 0 0 0,0 0 1 0 0,0 0-1 0 0,0 0 1 0 0,0 0-1 0 0,0 1 0 0 0,0-1 1 0 0,-1 0-1 0 0,1 0 1 0 0,-1 0-1 0 0,1 0 0 0 0,-1 1-36 0 0,1-1 52 0 0,-1 0 0 0 0,0 1 0 0 0,1-1 0 0 0,0 0 0 0 0,-1 1 0 0 0,1-1 0 0 0,0 1 0 0 0,0-1 0 0 0,0 0 0 0 0,0 1 0 0 0,0-1 0 0 0,0 1 0 0 0,0-1 0 0 0,0 0 0 0 0,1 2-52 0 0,-1-1 57 0 0,2 0 30 0 0,-1 1 0 0 0,0 0 1 0 0,0 0-1 0 0,0 0 1 0 0,-1 0-1 0 0,1 0 0 0 0,-1-1 1 0 0,0 1-1 0 0,1 0 0 0 0,-1 0 1 0 0,-1 0-1 0 0,1 0 1 0 0,0 0-1 0 0,-1 0 0 0 0,1 0 1 0 0,-1 0-1 0 0,0 0 1 0 0,0 0-1 0 0,0-1 0 0 0,0 1 1 0 0,-1 0-1 0 0,0 0-87 0 0,-6 8 132 0 0,7-8-129 0 0,-1-1 1 0 0,0 1 0 0 0,1-1 0 0 0,-1 1-1 0 0,1 0 1 0 0,0 0 0 0 0,0-1 0 0 0,0 1-1 0 0,-1 2-3 0 0,2-3 0 0 0,-1 0 0 0 0,0 0 0 0 0,1-1 0 0 0,-1 1 0 0 0,0 0 0 0 0,0 0 0 0 0,0-1 0 0 0,-1 1 0 0 0,1-1 0 0 0,0 1 0 0 0,-1-1 0 0 0,1 0 0 0 0,-1 1 0 0 0,1-1 0 0 0,-1 0 0 0 0,1 1 0 0 0,0-1 0 0 0,0 0 0 0 0,-1 1 0 0 0,1-1 0 0 0,0 1 0 0 0,0 0 0 0 0,0-1 0 0 0,0 1 0 0 0,1 0 0 0 0,-1 0 0 0 0,0-1 0 0 0,1 2 0 0 0,-1-2 18 0 0,1 1 0 0 0,-1-1-1 0 0,1 0 1 0 0,-1 0 0 0 0,0 0-1 0 0,1 0 1 0 0,-1 0 0 0 0,0 0 0 0 0,0 0-1 0 0,0 0 1 0 0,0 0 0 0 0,0 0-1 0 0,0 0-17 0 0,0-1 41 0 0,1 0-1 0 0,-1 0 0 0 0,1 1 1 0 0,-1-1-1 0 0,1 0 0 0 0,0 1 1 0 0,-1-1-1 0 0,1 0 0 0 0,-1 1 1 0 0,1-1-1 0 0,0 1 0 0 0,-1-1 1 0 0,1 1-1 0 0,0-1 0 0 0,-1 1 1 0 0,1-1-1 0 0,0 1 0 0 0,0-1 1 0 0,0 1-1 0 0,-1-1 0 0 0,1 1 1 0 0,0-1-1 0 0,0 1 0 0 0,0 0 1 0 0,0-1-1 0 0,0 1 0 0 0,0-1 1 0 0,0 1-1 0 0,0-1 0 0 0,0 1-40 0 0,-1 0 443 0 0,-2 1-297 0 0,8 0-192 0 0,9-1-290 0 0,-13-1 284 0 0,0 0 0 0 0,-1 0 0 0 0,1 0 0 0 0,0-1 0 0 0,-1 1 0 0 0,1 0 0 0 0,0 0 0 0 0,-1-1 0 0 0,1 1 0 0 0,0-1 0 0 0,-1 1 0 0 0,1 0 0 0 0,-1-1 0 0 0,1 1-1 0 0,-1-1 1 0 0,1 1 0 0 0,-1-1 0 0 0,0 1 0 0 0,1-1 0 0 0,-1 0 0 0 0,1 1 0 0 0,-1-1 0 0 0,0 0 0 0 0,0 1 0 0 0,1-1 0 0 0,-1 0 52 0 0,9-12-2342 0 0,-8 11 1996 0 0,1 0-1 0 0,-1 0 0 0 0,1 0 0 0 0,-1 0 0 0 0,0-1 1 0 0,0 1-1 0 0,0 0 0 0 0,0-1 0 0 0,0 1 1 0 0,0-1-1 0 0,-1 1 0 0 0,1-1 0 0 0,-1 1 0 0 0,1-2 347 0 0,-1 3-115 0 0,1-19-2442 0 0</inkml:trace>
  <inkml:trace contextRef="#ctx0" brushRef="#br1" timeOffset="-146365.06">5864 2846 13824 0 0,'26'-8'314'0'0,"-26"8"-306"0"0,0 0-1 0 0,0 0 1 0 0,0 0-1 0 0,0 0 1 0 0,1 0-1 0 0,-1 0 1 0 0,0 0-1 0 0,0 0 1 0 0,0 0-1 0 0,0 0 1 0 0,0 0-1 0 0,0 0 1 0 0,0 0-1 0 0,0 0 0 0 0,0 0 1 0 0,0 0-1 0 0,0 0 1 0 0,1 0-1 0 0,-1 0 1 0 0,0 0-1 0 0,0 0 1 0 0,0 0-1 0 0,0 0 1 0 0,0 0-1 0 0,0 0 1 0 0,0 0-1 0 0,0 0 1 0 0,0 0-1 0 0,0 0 1 0 0,0-1-1 0 0,0 1 1 0 0,0 0-1 0 0,0 0 1 0 0,1 0-1 0 0,-1 0 1 0 0,0 0-1 0 0,0 0 1 0 0,0 0-1 0 0,0 0 1 0 0,0 0-1 0 0,0 0 0 0 0,0 0 1 0 0,0 0-1 0 0,0-1 1 0 0,0 1-1 0 0,0 0 1 0 0,0 0-1 0 0,0 0 1 0 0,0 0-1 0 0,0 0 1 0 0,0 0-1 0 0,0 0 1 0 0,0 0-1 0 0,0 0 1 0 0,0 0-1 0 0,0 0 1 0 0,0-1-1 0 0,-1 1-7 0 0,-4-2 161 0 0,4 2-146 0 0,1 0 0 0 0,0 0 0 0 0,-1 0 0 0 0,1 0 0 0 0,-1 0 0 0 0,1 0 0 0 0,0 0 0 0 0,-1 0 0 0 0,1 0 0 0 0,0 0 0 0 0,-1-1 0 0 0,1 1 0 0 0,0 0 0 0 0,-1 0 0 0 0,1 0-1 0 0,0-1 1 0 0,0 1 0 0 0,-1 0 0 0 0,1 0 0 0 0,0 0 0 0 0,0-1 0 0 0,-1 1 0 0 0,1 0 0 0 0,0-1 0 0 0,0 1 0 0 0,-1 0 0 0 0,1-1 0 0 0,0 1 0 0 0,0 0 0 0 0,0-1 0 0 0,0 1 0 0 0,0-1-15 0 0,0 1 3 0 0,0 0 1 0 0,0-1 0 0 0,1 1 0 0 0,-1 0 0 0 0,0-1 0 0 0,0 1 0 0 0,0 0-1 0 0,0-1 1 0 0,0 1 0 0 0,0-1 0 0 0,1 1 0 0 0,-1 0 0 0 0,0-1 0 0 0,0 1-1 0 0,0-1 1 0 0,0 1 0 0 0,0-1 0 0 0,-1 1 0 0 0,1 0 0 0 0,0-1 0 0 0,0 1-1 0 0,0-1 1 0 0,0 1 0 0 0,0 0 0 0 0,0-1 0 0 0,-1 1 0 0 0,1 0 0 0 0,0-1-1 0 0,0 1 1 0 0,-1 0 0 0 0,1-1 0 0 0,0 1 0 0 0,0 0 0 0 0,-1-1 0 0 0,1 1-4 0 0,-16-9 1481 0 0,3 4-934 0 0,37 21-1930 0 0,-13-8 871 0 0</inkml:trace>
  <inkml:trace contextRef="#ctx0" brushRef="#br1" timeOffset="-146065.142">6268 2856 15664 0 0,'-31'-5'1417'0'0,"24"10"-1139"0"0,1-3-278 0 0,4-1 0 0 0,-1 0 0 0 0,1 0 0 0 0,0 0 0 0 0,0 0 0 0 0,0 0 0 0 0,1 0 0 0 0,-1 0 0 0 0,0 1 0 0 0,0-1 0 0 0,1 1 0 0 0,-2 1 0 0 0,0-1 0 0 0,1 0 0 0 0,-1 0 0 0 0,1 0 0 0 0,-1 0 0 0 0,0 0 0 0 0,0 0 0 0 0,0-1 0 0 0,0 1 0 0 0,0-1 0 0 0,-1 0 0 0 0,-34 10 0 0 0,20-6 0 0 0,12-3 6 0 0,1 0-1 0 0,0 1 0 0 0,0 0 1 0 0,0-1-1 0 0,1 2 0 0 0,-1-1 1 0 0,1 0-1 0 0,-3 4-5 0 0,-4 3 452 0 0,1 1 0 0 0,-4 6-452 0 0,13-16 45 0 0,0 0 1 0 0,1 0-1 0 0,-1 0 0 0 0,1 0 0 0 0,-1 0 1 0 0,1 0-1 0 0,-1 0 0 0 0,1 1 0 0 0,0-1 1 0 0,-1 0-1 0 0,1 0 0 0 0,0 1 0 0 0,0-1 1 0 0,0 0-1 0 0,0 0 0 0 0,0 0 0 0 0,0 1 1 0 0,0-1-1 0 0,1 0 0 0 0,-1 0 0 0 0,0 1-45 0 0,1-1 8 0 0,-1 0 0 0 0,0-1-1 0 0,0 1 1 0 0,1 0-1 0 0,-1 0 1 0 0,0 0 0 0 0,0 0-1 0 0,0 0 1 0 0,0 0-1 0 0,0 0 1 0 0,0 0 0 0 0,-1-1-1 0 0,1 1 1 0 0,0 0-1 0 0,0 0 1 0 0,-1 0-1 0 0,1 0 1 0 0,0 0 0 0 0,-1-1-1 0 0,1 1 1 0 0,-1 0-1 0 0,0 0-7 0 0,-4 5-8 0 0,4-6 16 0 0,1 0 0 0 0,-1 0 0 0 0,1 1 0 0 0,0-1 1 0 0,-1 0-1 0 0,1 0 0 0 0,-1 1 0 0 0,1-1 0 0 0,0 0 1 0 0,-1 1-1 0 0,1-1 0 0 0,0 0 0 0 0,0 1 0 0 0,-1-1 1 0 0,1 0-1 0 0,0 1 0 0 0,0-1 0 0 0,0 1 1 0 0,-1-1-1 0 0,1 1 0 0 0,0-1 0 0 0,0 0 0 0 0,0 1 1 0 0,0-1-1 0 0,0 1 0 0 0,0-1 0 0 0,0 1 0 0 0,0-1 1 0 0,0 1-1 0 0,0-1 0 0 0,0 0 0 0 0,0 1 0 0 0,0-1 1 0 0,0 1-1 0 0,0-1 0 0 0,1 1 0 0 0,-1-1 1 0 0,0 0-1 0 0,0 1 0 0 0,0-1 0 0 0,1 1 0 0 0,-1-1 1 0 0,0 0-1 0 0,0 1 0 0 0,1-1 0 0 0,-1 0 0 0 0,0 1 1 0 0,1-1-1 0 0,-1 0 0 0 0,1 0 0 0 0,-1 1 0 0 0,0-1 1 0 0,1 0-1 0 0,-1 0 0 0 0,1 0-8 0 0,-1 0 16 0 0,0 1 0 0 0,0-1 0 0 0,1 0-1 0 0,-1 0 1 0 0,0 0 0 0 0,0 0 0 0 0,0 0 0 0 0,0 0-1 0 0,1 0 1 0 0,-1 0 0 0 0,0 1 0 0 0,0-1 0 0 0,0 0 0 0 0,0 0-1 0 0,0 0 1 0 0,0 0 0 0 0,1 1 0 0 0,-1-1 0 0 0,0 0 0 0 0,0 0-1 0 0,0 0 1 0 0,0 0 0 0 0,0 1 0 0 0,0-1 0 0 0,0 0-1 0 0,0 0 1 0 0,0 0 0 0 0,0 1 0 0 0,0-1 0 0 0,0 0 0 0 0,0 0-1 0 0,0 0 1 0 0,0 0 0 0 0,0 1 0 0 0,0-1 0 0 0,0 0-1 0 0,0 0 1 0 0,0 0 0 0 0,0 1 0 0 0,0-1 0 0 0,0 0 0 0 0,-1 0-1 0 0,1 0 1 0 0,0 0 0 0 0,0 1 0 0 0,0-1 0 0 0,0 0 0 0 0,0 0-1 0 0,0 0 1 0 0,-1 0 0 0 0,1 0 0 0 0,0 0 0 0 0,0 1-1 0 0,0-1 1 0 0,0 0 0 0 0,-1 0-16 0 0,-3 6 554 0 0,5-1-405 0 0,2-3-133 0 0,23-10-16 0 0,-26 5 0 0 0,0 3 0 0 0,0 0 0 0 0,0-1 0 0 0,0 1 0 0 0,0 0 0 0 0,0 0 0 0 0,0-1 0 0 0,0 1 0 0 0,0 0 0 0 0,0 0 0 0 0,0-1 0 0 0,0 1 0 0 0,0 0 0 0 0,0 0 0 0 0,0-1 0 0 0,0 1 0 0 0,0 0 0 0 0,0 0 0 0 0,1-1 0 0 0,-1 1 0 0 0,0 0 0 0 0,0 0 0 0 0,0 0 0 0 0,0-1 0 0 0,0 1 0 0 0,1 0 0 0 0,-1 0 0 0 0,0 0 0 0 0,0 0 0 0 0,0-1 0 0 0,1 1 0 0 0,-1 0 0 0 0,0 0 0 0 0,0 0 0 0 0,0 0 0 0 0,1 0 0 0 0,-1 0 0 0 0,0 0 0 0 0,0 0 0 0 0,1 0 0 0 0,-1 0 0 0 0,0 0 0 0 0,0 0 0 0 0,18-9 0 0 0,-12 7 0 0 0,0-1 0 0 0,0 0 0 0 0,0-1 0 0 0,0 0 0 0 0,-1 1 0 0 0,6-6 0 0 0,-5 4 0 0 0,0 0 0 0 0,0 0 0 0 0,0 1 0 0 0,3-2 0 0 0,-3 3 0 0 0,0-1 0 0 0,0 0 0 0 0,-1 0 0 0 0,1 0 0 0 0,1-3 0 0 0,-6 5-5 0 0,0 1 2 0 0,0 0-1 0 0,0 0 0 0 0,0 1 0 0 0,0-1 0 0 0,0 0 1 0 0,1 0-1 0 0,-1 1 0 0 0,0-1 0 0 0,0 1 0 0 0,0-1 1 0 0,1 1-1 0 0,-1-1 0 0 0,0 1 0 0 0,1 0 0 0 0,-1-1 4 0 0,0 1-2 0 0,0 0-335 0 0,7 4-646 0 0,-8-3 950 0 0,1 0-1 0 0,-1 0 1 0 0,1 0-1 0 0,-1 0 0 0 0,0 0 1 0 0,0 0-1 0 0,0 0 0 0 0,0 0 1 0 0,1 0-1 0 0,-1 0 1 0 0,0 0-1 0 0,-1 0 0 0 0,1 0 1 0 0,0 0-1 0 0,0 0 1 0 0,0 0-1 0 0,-1 0 34 0 0,1 0-4 0 0,0 1 1 0 0,0-1-1 0 0,0 1 0 0 0,-1-1 1 0 0,1 1-1 0 0,1-1 0 0 0,-1 1 1 0 0,0-1-1 0 0,0 1 0 0 0,1 0 4 0 0,0 2 0 0 0,0 0 0 0 0,0 0 0 0 0,0 0 0 0 0,0 0 0 0 0,-1 0 0 0 0,0 0 0 0 0,1 0 0 0 0,-1 1 0 0 0,-1 1 0 0 0,1 7 0 0 0,4 17 0 0 0,-3-25 0 0 0,0-1 0 0 0,0 1 0 0 0,-1-1 0 0 0,1 1 0 0 0,-1-1 0 0 0,0 1 0 0 0,-1-1 0 0 0,1 1 0 0 0,-2 4 0 0 0,-1 2 3 0 0,2-7 4 0 0,-1-1 1 0 0,1 1 0 0 0,0 0 0 0 0,1 0-1 0 0,-1 0 1 0 0,1-1 0 0 0,0 1-1 0 0,-1 2-7 0 0,2-2 102 0 0,0 1-1 0 0,-1 0 1 0 0,0-1 0 0 0,0 1-1 0 0,-1 0 1 0 0,1 0-1 0 0,-1-1 1 0 0,0 1-1 0 0,0 0 1 0 0,-1-1-1 0 0,1 1 1 0 0,-1-1-1 0 0,-1 2-101 0 0,-11 30 559 0 0,13-30-554 0 0,-1 0 0 0 0,-1 1 0 0 0,1-1 0 0 0,-1 0 0 0 0,0 0 0 0 0,0-1 0 0 0,-1 1 0 0 0,0-1-1 0 0,0 0 1 0 0,-2 2-5 0 0,-6 3 0 0 0,10-9 0 0 0,1 0 0 0 0,-1 0 0 0 0,1 0 0 0 0,-1 0 0 0 0,1 1 0 0 0,-1-1 0 0 0,1 0 0 0 0,0 1 0 0 0,-1-1 0 0 0,1 1 0 0 0,0 0 0 0 0,0-1 0 0 0,0 1 0 0 0,1 0 0 0 0,-1 0 0 0 0,0-1 0 0 0,0 3 0 0 0,1-3 0 0 0,-1 0 0 0 0,0 0 0 0 0,1 0 0 0 0,-1 0 0 0 0,0 0 0 0 0,0 0 0 0 0,0 0 0 0 0,0 0 0 0 0,0 0 0 0 0,0 0 0 0 0,0 0 0 0 0,0 0 0 0 0,0-1 0 0 0,0 1 0 0 0,0 0 0 0 0,0-1 0 0 0,-1 1 0 0 0,1-1 0 0 0,0 0 0 0 0,0 1 0 0 0,-1-1 0 0 0,0 0 0 0 0,-2 2 0 0 0,-15 3 0 0 0,17-6 0 0 0,2 0 0 0 0,0 0-2 0 0,-1 1 0 0 0,1-1 0 0 0,-1 1 0 0 0,0-1 0 0 0,1 0 0 0 0,0 1 0 0 0,-1-1 0 0 0,1 0 0 0 0,-1 0 0 0 0,1 1 0 0 0,0-1 0 0 0,-1 0 0 0 0,1 0 0 0 0,0 0 0 0 0,0 0 0 0 0,0 1 0 0 0,-1-1 0 0 0,1 0 0 0 0,0 0 0 0 0,0 0 0 0 0,0 0 0 0 0,1 0 0 0 0,-1 1 0 0 0,0-1 0 0 0,0 0 0 0 0,0 0 0 0 0,1 0 0 0 0,-1 0 0 0 0,0 1 0 0 0,1-2 2 0 0,1 0-110 0 0,0-1-1 0 0,0 1 0 0 0,0 0 1 0 0,1 0-1 0 0,-1 0 0 0 0,1 0 1 0 0,2-1 110 0 0,-3 1-206 0 0,1 0 0 0 0,-1 1 0 0 0,0-1 0 0 0,1 0 0 0 0,-1 0 0 0 0,0 0 0 0 0,0-1 0 0 0,0 1 0 0 0,0-1 206 0 0,4-16-1514 0 0,-1 0-19 0 0</inkml:trace>
  <inkml:trace contextRef="#ctx0" brushRef="#br1" timeOffset="-145796.605">6378 2860 13824 0 0,'0'0'629'0'0,"0"1"-12"0"0,0 4-581 0 0,1 1-1 0 0,0 0 1 0 0,0 0-1 0 0,0-1 1 0 0,1 1 0 0 0,0-1-1 0 0,2 6-35 0 0,-2-6 90 0 0,0 0 0 0 0,-1 0 0 0 0,1 1 0 0 0,-1-1 0 0 0,0 3-90 0 0,1 9 530 0 0,0-1 0 0 0,1 1 0 0 0,2 3-530 0 0,-5-18 1 0 0,1 0 0 0 0,-1 0 0 0 0,0 0 0 0 0,0 0 0 0 0,0 0 0 0 0,0 0-1 0 0,0 0 1 0 0,0 0 0 0 0,-1 0 0 0 0,1-1 0 0 0,-1 1 0 0 0,0 1-1 0 0,0 0 9 0 0,1-1 1 0 0,-1 0 0 0 0,1 1 0 0 0,-1-1-1 0 0,1 1 1 0 0,0-1 0 0 0,0 1-1 0 0,0 1-9 0 0,1-2 87 0 0,-1 1-1 0 0,0-1 0 0 0,0 1 0 0 0,0-1 1 0 0,0 1-1 0 0,0-1 0 0 0,-1 0 0 0 0,1 1 0 0 0,-1-1 1 0 0,1 0-1 0 0,-1 1 0 0 0,0-1 0 0 0,0 0 1 0 0,0 0-1 0 0,0 0 0 0 0,0 0 0 0 0,0 0 0 0 0,-1 0 1 0 0,1 0-1 0 0,-1 0 0 0 0,0 0-86 0 0,-2 4 122 0 0,-8 10-73 0 0,11-15-49 0 0,0 0-1 0 0,1-1 1 0 0,-1 1 0 0 0,0-1 0 0 0,1 1-1 0 0,-1-1 1 0 0,0 0 0 0 0,0 1 0 0 0,0-1-1 0 0,1 0 1 0 0,-1 1 0 0 0,0-1 0 0 0,0 0-1 0 0,0 0 1 0 0,0 0 0 0 0,1 0 0 0 0,-1 1-1 0 0,0-1 1 0 0,0-1 0 0 0,0 1 0 0 0,0 0-1 0 0,0 0 1 0 0,0 0 30 0 0,0 0-1 0 0,0-1 1 0 0,1 1-1 0 0,-1 0 1 0 0,0 0-1 0 0,0-1 0 0 0,1 1 1 0 0,-1 0-1 0 0,0-1 1 0 0,0 1-1 0 0,1-1 1 0 0,-1 1-1 0 0,1-1 0 0 0,-1 0 1 0 0,0 1-1 0 0,1-1 1 0 0,-1 1-1 0 0,1-1 1 0 0,0 0-1 0 0,-1 1 0 0 0,1-1 1 0 0,-1 0-1 0 0,1 0 1 0 0,0 1-1 0 0,0-1 1 0 0,-1 0-1 0 0,1 0-29 0 0,0-2 205 0 0,0 0 0 0 0,0 0 0 0 0,0 0 0 0 0,0 0 0 0 0,0 0 0 0 0,2-3-205 0 0,-1-10 23 0 0,0 13-23 0 0,-1 1 0 0 0,0 0 0 0 0,1-1 0 0 0,0 1 0 0 0,-1 0 0 0 0,1-1 0 0 0,0 1 0 0 0,0 0 0 0 0,0 0 0 0 0,0 0 0 0 0,1 0 0 0 0,-1 0 0 0 0,1 0 0 0 0,-1 0 0 0 0,1 0 0 0 0,0-1 0 0 0,1 0 0 0 0,-1 0 0 0 0,0 0 0 0 0,-1 0 0 0 0,1-1 0 0 0,1-1 0 0 0,0-4 0 0 0,-2 5 0 0 0,0 0 0 0 0,0 1 0 0 0,0-1 0 0 0,1 1 0 0 0,0-1 0 0 0,0 1 0 0 0,0 0 0 0 0,0 0 0 0 0,0 0 0 0 0,1-1 0 0 0,12-16 26 0 0,-13 18-109 0 0,-1 0 0 0 0,0 0 0 0 0,1-1 0 0 0,-1 1 1 0 0,1 0-1 0 0,0 1 0 0 0,0-1 0 0 0,0 0 0 0 0,-1 1 0 0 0,2-1 0 0 0,-1 1 0 0 0,0-1 0 0 0,0 1 0 0 0,0 0 0 0 0,1 0 0 0 0,-1 0 0 0 0,2 0 83 0 0,-1 0-86 0 0,0 0-1 0 0,1 1 0 0 0,-1-1 0 0 0,0 1 0 0 0,1 0 0 0 0,-1 0 0 0 0,2 0 87 0 0,-5 0 0 0 0,1 0 0 0 0,0 0 0 0 0,-1 0 0 0 0,1 0 0 0 0,-1 0 0 0 0,1 0 0 0 0,0 0 0 0 0,-1 0 0 0 0,1 1 0 0 0,0-1 0 0 0,-1 0 0 0 0,1 0 0 0 0,-1 0 0 0 0,1 1 0 0 0,-1-1 0 0 0,1 0 0 0 0,-1 0 0 0 0,1 1 0 0 0,-1-1 0 0 0,1 1 0 0 0,-1-1 0 0 0,1 0 0 0 0,-1 1 0 0 0,1-1 0 0 0,-1 1 0 0 0,0-1 0 0 0,1 1 0 0 0,-1-1 0 0 0,0 1 0 0 0,1 1 0 0 0,5 3 0 0 0,-1-1 0 0 0,0 1 0 0 0,0 1 0 0 0,-1-1 0 0 0,1 1 0 0 0,-1-1 0 0 0,0 1 0 0 0,-1 1 0 0 0,0-1 0 0 0,0 0 0 0 0,0 1 0 0 0,0-1 0 0 0,-1 1 0 0 0,-1 0 0 0 0,1 0 0 0 0,-1 1 0 0 0,3 13 253 0 0,1 11 878 0 0,-5-29-1240 0 0,1 0-1 0 0,-1 0 1 0 0,1 1-1 0 0,0-1 1 0 0,0 0-1 0 0,0 0 1 0 0,0 0-1 0 0,0 0 1 0 0,1 0-1 0 0,-1 0 0 0 0,1 0 1 0 0,0-1-1 0 0,2 3 110 0 0,3-2-2272 0 0,-4-3 1851 0 0,16 0-1103 0 0,0-2-10 0 0</inkml:trace>
  <inkml:trace contextRef="#ctx0" brushRef="#br1" timeOffset="-145215.063">6877 2837 15664 0 0,'0'0'356'0'0,"-13"1"859"0"0,6 2-1194 0 0,-1 1 0 0 0,1-1-1 0 0,0 2 1 0 0,0-1-1 0 0,0 1 1 0 0,1 0 0 0 0,-1 0-1 0 0,1 1 1 0 0,0 0-21 0 0,-9 11 697 0 0,1 0 0 0 0,-9 14-697 0 0,9-12 327 0 0,2 0-1 0 0,-4 9-326 0 0,13-22-5 0 0,-1 1 0 0 0,2 0 0 0 0,-1 0 0 0 0,1 0 0 0 0,0 0 0 0 0,0 0 0 0 0,1 0 0 0 0,0 1 0 0 0,0 3 5 0 0,2-5 0 0 0,-1-6 0 0 0,0 1 0 0 0,0-1 0 0 0,0 1 0 0 0,1-1 0 0 0,-1 0 0 0 0,0 1 0 0 0,0-1 0 0 0,1 0 0 0 0,-1 1 0 0 0,0-1 0 0 0,0 0 0 0 0,1 1 0 0 0,-1-1 0 0 0,0 0 0 0 0,1 0 0 0 0,-1 1 0 0 0,1-1 0 0 0,-1 0 0 0 0,0 0 0 0 0,1 0 0 0 0,-1 0 0 0 0,1 1 0 0 0,-1-1 0 0 0,0 0 0 0 0,1 0 0 0 0,-1 0 0 0 0,1 0 0 0 0,-1 0 0 0 0,1 0 0 0 0,-1 0 0 0 0,0 0 0 0 0,1 0 0 0 0,-1 0 0 0 0,1-1 0 0 0,-1 1 0 0 0,0 0 0 0 0,1 0 0 0 0,-1 0 0 0 0,1 0 0 0 0,-1-1 0 0 0,0 1 0 0 0,4-1 0 0 0,0-1 0 0 0,0-1 0 0 0,0 1 0 0 0,0 0 0 0 0,-1-1 0 0 0,1 0 0 0 0,-1 1 0 0 0,0-1 0 0 0,1-2 0 0 0,7-5 0 0 0,25-29 0 0 0,-23 22 0 0 0,5-5 0 0 0,-18 22 0 0 0,1 0 0 0 0,-1-1 0 0 0,0 1 0 0 0,1 0 0 0 0,-1 0 0 0 0,0-1 0 0 0,1 1 0 0 0,-1 0 0 0 0,0 0 0 0 0,1 0 0 0 0,-1-1 0 0 0,0 1 0 0 0,1 0 0 0 0,-1 0 0 0 0,1 0 0 0 0,-1 0 0 0 0,1 0 0 0 0,-1 0 0 0 0,0 0 0 0 0,1 0 0 0 0,-1 0 0 0 0,1 0 0 0 0,-1 0 0 0 0,0 0 0 0 0,1 0 0 0 0,-1 0 0 0 0,1 0 0 0 0,-1 0 0 0 0,0 1 0 0 0,1-1 0 0 0,-1 0 0 0 0,0 0 0 0 0,1 0 0 0 0,-1 1 0 0 0,0-1 0 0 0,1 0 0 0 0,-1 0 0 0 0,0 1 0 0 0,1-1 0 0 0,-1 0 0 0 0,6 12 0 0 0,-6-11 0 0 0,5 12 0 0 0,0 1 0 0 0,1 13 0 0 0,-5-19 0 0 0,1 1 0 0 0,1 0 0 0 0,-1-1 0 0 0,1 1 0 0 0,1-1 0 0 0,-1 0 0 0 0,1 0 0 0 0,1 0 0 0 0,1 1 0 0 0,-3-5 32 0 0,-1-1-45 0 0,0 0 1 0 0,1 0 0 0 0,0 0-1 0 0,0 0 1 0 0,0 0 0 0 0,3 1 12 0 0,-5-3 20 0 0,0 0 0 0 0,0-1 0 0 0,0 1 1 0 0,0-1-1 0 0,1 1 0 0 0,-1-1 0 0 0,0 0 0 0 0,0 1 1 0 0,1-1-1 0 0,-1 0 0 0 0,0 0 0 0 0,1 0 1 0 0,-1 0-1 0 0,0 0 0 0 0,1 0 0 0 0,-1 0 0 0 0,0-1 1 0 0,1 1-1 0 0,-1 0 0 0 0,0-1 0 0 0,0 1 1 0 0,0-1-1 0 0,1 1 0 0 0,-1-1-20 0 0,6-2 236 0 0,-5 2-145 0 0,1-1-1 0 0,0 1 0 0 0,-1 0 0 0 0,1-1 0 0 0,-1 1 1 0 0,0-1-1 0 0,1 0 0 0 0,-1 0 0 0 0,0 0 0 0 0,0 0 1 0 0,0 0-1 0 0,0 0 0 0 0,-1-1 0 0 0,1 1 0 0 0,0-2-90 0 0,3-2 3 0 0,0-1 0 0 0,0 1 0 0 0,1 0 0 0 0,0 0 0 0 0,0 1-1 0 0,3-2-2 0 0,0-1 0 0 0,-1 1 0 0 0,0-1-1 0 0,4-5 1 0 0,4-10 0 0 0,-1 0 0 0 0,-1-1 0 0 0,-1 0 0 0 0,-2-1 0 0 0,0-1 0 0 0,-1 1 0 0 0,-2-2 0 0 0,-1 1 0 0 0,-1-1 0 0 0,-1 0 0 0 0,1-21 0 0 0,-5 37 0 0 0,0 0 0 0 0,-1 1 0 0 0,0-1 0 0 0,-1 0 0 0 0,0 1 0 0 0,-1-1 0 0 0,0 1 0 0 0,0-1 0 0 0,-4-9 0 0 0,6 20 0 0 0,-1-1 0 0 0,1 1 0 0 0,0 0 0 0 0,0-1 0 0 0,0 1 0 0 0,0 0 0 0 0,0-1 0 0 0,0 1 0 0 0,-1 0 0 0 0,1 0 0 0 0,0-1 0 0 0,0 1 0 0 0,-1 0 0 0 0,1-1 0 0 0,0 1 0 0 0,0 0 0 0 0,-1 0 0 0 0,1 0 0 0 0,0-1 0 0 0,0 1 0 0 0,-1 0 0 0 0,1 0 0 0 0,0 0 0 0 0,-1 0 0 0 0,1-1 0 0 0,0 1 0 0 0,-1 0 0 0 0,1 0 0 0 0,0 0 0 0 0,-1 0 0 0 0,1 0 0 0 0,-1 0 0 0 0,1 0 0 0 0,0 0 0 0 0,-1 0 0 0 0,1 0 0 0 0,0 0 0 0 0,-1 0 0 0 0,1 1 0 0 0,0-1 0 0 0,-1 0 0 0 0,1 0 0 0 0,0 0 0 0 0,-1 0 0 0 0,1 0 0 0 0,-2 1 0 0 0,0 0 0 0 0,0 0 0 0 0,0 0 0 0 0,0 0 0 0 0,0 0 0 0 0,0 0 0 0 0,0 1 0 0 0,0-1 0 0 0,0 1 0 0 0,1-1 0 0 0,-1 1 0 0 0,1-1 0 0 0,-1 1 0 0 0,1 0 0 0 0,-1 0 0 0 0,1 0 0 0 0,0 0 0 0 0,0 0 0 0 0,0 0 0 0 0,-3 6 0 0 0,1-1 0 0 0,0 1 0 0 0,1 0 0 0 0,-2 6 0 0 0,-2 15 0 0 0,2 1 0 0 0,0 13 0 0 0,3-15 0 0 0,1-1 0 0 0,2 0 0 0 0,0 1 0 0 0,2-1 0 0 0,1 0 0 0 0,2 4 0 0 0,-5-25-60 0 0,-1-1 0 0 0,1 0 0 0 0,0 0 0 0 0,0 0-1 0 0,0 0 1 0 0,1 0 0 0 0,-1-1 0 0 0,1 1 0 0 0,1-1 0 0 0,-1 0-1 0 0,0 0 1 0 0,1 0 0 0 0,0 0 0 0 0,0 0 0 0 0,0-1 0 0 0,1 0-1 0 0,-1 0 1 0 0,1 0 0 0 0,-1 0 0 0 0,1-1 0 0 0,0 1 0 0 0,0-1-1 0 0,2 0 61 0 0,-4-1-512 0 0</inkml:trace>
  <inkml:trace contextRef="#ctx0" brushRef="#br1" timeOffset="-144061.917">5433 3583 11976 0 0,'4'-1'35'0'0,"8"-4"313"0"0,-12 5-333 0 0,0 0 0 0 0,0-1 0 0 0,1 1-1 0 0,-1 0 1 0 0,0 0 0 0 0,0-1 0 0 0,0 1 0 0 0,0 0-1 0 0,1 0 1 0 0,-1-1 0 0 0,0 1 0 0 0,0 0 0 0 0,0-1-1 0 0,0 1 1 0 0,0 0 0 0 0,0-1 0 0 0,0 1-1 0 0,0 0 1 0 0,0-1 0 0 0,0 1 0 0 0,0 0 0 0 0,0-1-1 0 0,0 1 1 0 0,0 0 0 0 0,0 0 0 0 0,0-1 0 0 0,0 1-1 0 0,-1 0 1 0 0,1-1 0 0 0,0 1 0 0 0,0 0 0 0 0,0 0-1 0 0,0-1 1 0 0,-1 1 0 0 0,1 0-15 0 0,0-1 16 0 0,-1 0 0 0 0,1 0-1 0 0,0 0 1 0 0,0 0 0 0 0,0 0 0 0 0,0 0 0 0 0,0 0-1 0 0,0 0 1 0 0,0 0 0 0 0,0 0 0 0 0,0 0-1 0 0,0 0 1 0 0,0 0 0 0 0,1 0 0 0 0,-1 0 0 0 0,0 0-1 0 0,1 0 1 0 0,-1 0 0 0 0,0 0 0 0 0,1 1 0 0 0,-1-1-1 0 0,1 0 1 0 0,0 0 0 0 0,-1 0 0 0 0,1 1 0 0 0,0-1-16 0 0,6-13 1432 0 0,-7 14-1386 0 0,0 0 0 0 0,0-1 1 0 0,0 1-1 0 0,0 0 0 0 0,0 0 1 0 0,0 0-1 0 0,0 0 0 0 0,0-1 0 0 0,0 1 1 0 0,0 0-1 0 0,0 0 0 0 0,0 0 1 0 0,1 0-1 0 0,-1-1 0 0 0,0 1 1 0 0,0 0-1 0 0,0 0 0 0 0,0 0 1 0 0,0 0-1 0 0,0 0 0 0 0,0 0 1 0 0,1-1-1 0 0,-1 1 0 0 0,0 0 1 0 0,0 0-1 0 0,0 0 0 0 0,0 0 1 0 0,1 0-1 0 0,-1 0 0 0 0,0 0 1 0 0,0 0-1 0 0,0 0 0 0 0,0 0 1 0 0,1 0-1 0 0,-1 0 0 0 0,0 0 1 0 0,0 0-1 0 0,0 0 0 0 0,0 0 1 0 0,1 0-1 0 0,-1 0 0 0 0,0 0 1 0 0,0 0-1 0 0,0 0 0 0 0,0 0 1 0 0,1 0-1 0 0,-1 0 0 0 0,0 0 1 0 0,0 0-1 0 0,0 0 0 0 0,0 1-46 0 0,-9-2 806 0 0,8 2-304 0 0,6 2-85 0 0,-3-2-386 0 0,-1 0 0 0 0,0 0 0 0 0,0 0 0 0 0,0 1 0 0 0,0-1 0 0 0,0 0 0 0 0,0 1-1 0 0,0-1 1 0 0,-1 1 0 0 0,1-1 0 0 0,0 1 0 0 0,-1-1 0 0 0,1 1 0 0 0,-1 0-1 0 0,0-1 1 0 0,1 1 0 0 0,-1-1 0 0 0,0 1 0 0 0,0 0 0 0 0,0 0-31 0 0,4 17 70 0 0,0-11 64 0 0,-3-7-89 0 0,0 1 1 0 0,0-1-1 0 0,0 1 0 0 0,0-1 1 0 0,-1 1-1 0 0,1-1 0 0 0,0 1 1 0 0,-1 0-1 0 0,0 0 0 0 0,1-1 0 0 0,-1 1 1 0 0,0 0-1 0 0,0-1 0 0 0,0 1 1 0 0,0 0-1 0 0,0 0-45 0 0,-3 11 315 0 0,2-11-244 0 0,0 1 0 0 0,1 0 0 0 0,-1 0-1 0 0,1 0 1 0 0,0 0 0 0 0,-1 0 0 0 0,1 0-1 0 0,1 0 1 0 0,-1 2-71 0 0,0-4 7 0 0,2 4 5 0 0,-1 0 0 0 0,0 0 1 0 0,-1 0-1 0 0,1 0 0 0 0,-1 0 0 0 0,0 0 0 0 0,0 0 0 0 0,-1 0 1 0 0,1 0-1 0 0,-1 0 0 0 0,0 0 0 0 0,-1 0 0 0 0,1 1-12 0 0,-2 3 0 0 0,0 1 0 0 0,1-1 0 0 0,0 0 0 0 0,0 1 0 0 0,1 0 0 0 0,1 5 0 0 0,-1-8 38 0 0,0-1 0 0 0,-1 1 0 0 0,0-1 0 0 0,0 1 0 0 0,0-1-1 0 0,0 0 1 0 0,-1 0 0 0 0,0 0 0 0 0,-3 4-38 0 0,3-5 102 0 0,2-3-36 0 0,0 1 0 0 0,0-1 0 0 0,0 1 0 0 0,0-1 0 0 0,1 1 0 0 0,-1-1 0 0 0,1 1 0 0 0,-1 0 0 0 0,1-1 0 0 0,0 1 0 0 0,0-1 0 0 0,0 1 1 0 0,0 0-1 0 0,1 1-66 0 0,-1 0 72 0 0,0-2-29 0 0,0 0-1 0 0,0 0 0 0 0,0 0 1 0 0,0 1-1 0 0,-1-1 1 0 0,1 0-1 0 0,-1 0 0 0 0,0 0 1 0 0,0 0-1 0 0,0 0 0 0 0,0 0 1 0 0,0 0-1 0 0,0 0 1 0 0,-1 0-43 0 0,1 0 0 0 0,0-1 1 0 0,0 1-1 0 0,0-1 1 0 0,0 1 0 0 0,1-1-1 0 0,-1 1 1 0 0,0-1 0 0 0,1 1-1 0 0,-1 0 1 0 0,1-1 0 0 0,0 1-1 0 0,-1 0 1 0 0,1-1 0 0 0,0 1-1 0 0,0 0 1 0 0,0-1-1 0 0,0 1 1 0 0,0 0 0 0 0,0 0-1 0 0,1-1 1 0 0,-1 1 0 0 0,1 0-1 0 0,-1-1 0 0 0,2 12 0 0 0,-2-13 0 0 0,0 0 0 0 0,0 1 0 0 0,0-1 0 0 0,0 0 0 0 0,0 1 0 0 0,0-1 0 0 0,0 1 0 0 0,0-1 0 0 0,0 0 0 0 0,0 1 0 0 0,0-1 0 0 0,0 1 0 0 0,0-1 0 0 0,0 0 0 0 0,0 1 0 0 0,1-1 0 0 0,-1 0 0 0 0,0 1 0 0 0,0-1 0 0 0,0 0 0 0 0,1 1 0 0 0,-1-1 0 0 0,0 0 0 0 0,0 1 0 0 0,1-1 0 0 0,-1 0 0 0 0,0 1 0 0 0,0-1 0 0 0,1 0 0 0 0,-1 0 0 0 0,0 0 0 0 0,1 1 0 0 0,-1-1 0 0 0,1 0 0 0 0,-1 0 0 0 0,0 0 0 0 0,1 0 0 0 0,-1 0 0 0 0,0 0 0 0 0,1 0 0 0 0,-1 0 0 0 0,1 0 0 0 0,1 1-22 0 0,0-1 0 0 0,0 0 0 0 0,-1 0 0 0 0,1 0 0 0 0,0 0 0 0 0,0-1 0 0 0,0 1 0 0 0,0 0 0 0 0,0-1-1 0 0,0 1 1 0 0,0-1 0 0 0,-1 0 0 0 0,1 0 0 0 0,0 0 0 0 0,0 0 0 0 0,-1 0 0 0 0,1 0 0 0 0,1-1 22 0 0,-1 0-119 0 0,0-1 0 0 0,0 1-1 0 0,0-1 1 0 0,-1 0 0 0 0,1 0 0 0 0,-1 1 0 0 0,1-1 0 0 0,-1 0 0 0 0,0 0 0 0 0,0 0 0 0 0,0-1 0 0 0,0-1 119 0 0,1-1-23 0 0,0 1 0 0 0,0 0 1 0 0,0 0-1 0 0,0-1 0 0 0,1 2 1 0 0,0-1-1 0 0,1-1 23 0 0,0-1-7 0 0,-3 6 7 0 0,-1 0 0 0 0,1 0 0 0 0,-1-1 0 0 0,1 1 0 0 0,-1 0 0 0 0,0 0 0 0 0,0-1 0 0 0,0 1 0 0 0,0 0 0 0 0,0-1 0 0 0,0 1 0 0 0,0 0 0 0 0,0 0 0 0 0,0-1 0 0 0,0 1 0 0 0,-1 0 0 0 0,1 0 0 0 0,0 0 0 0 0,0 1 0 0 0,0-1 0 0 0,0 0 0 0 0,0 0 0 0 0,0 0 0 0 0,0 0 0 0 0,0 0 0 0 0,0 0 0 0 0,0 1 0 0 0,0-1 0 0 0,1 0 0 0 0,-1 0 0 0 0,0 0 0 0 0,1 0 0 0 0,-1 1 0 0 0,0-1 0 0 0,1 0 0 0 0,-1 0 0 0 0,1 0 0 0 0,8-4 0 0 0,4-3 0 0 0,-13 8 0 0 0,0 0 0 0 0,0 0 0 0 0,1 0 0 0 0,-1 0 0 0 0,0 0 0 0 0,0-1 0 0 0,0 1 0 0 0,0 0 0 0 0,1 0 0 0 0,-1 0 0 0 0,0 0 0 0 0,0 0 0 0 0,0 0 0 0 0,0-1 0 0 0,0 1 0 0 0,0 0 0 0 0,1 0 0 0 0,-1 0 0 0 0,0 0 0 0 0,0-1 0 0 0,0 1 0 0 0,0 0 0 0 0,0 0 0 0 0,0 0 0 0 0,0 0 0 0 0,0-1 0 0 0,0 1 0 0 0,0 0 0 0 0,0 0 0 0 0,0 0 0 0 0,0-1 0 0 0,0 1 0 0 0,0 0 0 0 0,0 0 0 0 0,0 0 0 0 0,0-1 0 0 0,0 1 0 0 0,0 0 0 0 0,0 0 0 0 0,0 0 0 0 0,0 0 0 0 0,-1-1 0 0 0,1 1 0 0 0,0 0 0 0 0,0 0 0 0 0,0 0 0 0 0,0 0 0 0 0,0 0 0 0 0,0 0 0 0 0,0 0 0 0 0,0 0 0 0 0,0 0 0 0 0,0 0 0 0 0,0 0 0 0 0,0-1 0 0 0,0 1 0 0 0,0 0 0 0 0,0 0 0 0 0,0 0 0 0 0,0 0 0 0 0,0 0 0 0 0,0 0 0 0 0,-1 0 0 0 0,1 0 0 0 0,0 0 0 0 0,0 0 0 0 0,0 0 0 0 0,0 0 0 0 0,0 0 0 0 0,0 0 0 0 0,1 0 0 0 0,-1-1 0 0 0,0 1 0 0 0,0 0 0 0 0,0 0 0 0 0,0 0 0 0 0,0 0 0 0 0,0 0 0 0 0,0 0 0 0 0,0 0 0 0 0,0 0 0 0 0,0 0 0 0 0,0 0 0 0 0,0 0 0 0 0,0 0 0 0 0,0 0 0 0 0,0 0 0 0 0,0 0 0 0 0,0 0 0 0 0,0 0 0 0 0,0 0 0 0 0,0 0 0 0 0,0-1 0 0 0,0 1 0 0 0,0 0 0 0 0,0 0 0 0 0,1 0 0 0 0,-1 0 0 0 0,0 0 0 0 0,0 0 0 0 0,0 0 0 0 0,0 0 0 0 0,0 0 0 0 0,0 0 0 0 0,0 0 0 0 0,0 0 0 0 0,0 0 0 0 0,11-2 0 0 0,5 5 0 0 0,-14-2 0 0 0,0-1 0 0 0,0 1 0 0 0,0 0 0 0 0,0 0 0 0 0,0 0 0 0 0,0 0 0 0 0,-1 0 0 0 0,1 0 0 0 0,0 0 0 0 0,0 1 0 0 0,-1-1 0 0 0,-1 0 0 0 0,1-1 0 0 0,-1 1 0 0 0,1 0 0 0 0,-1 0 0 0 0,1 0 0 0 0,-1 0 0 0 0,0 0 0 0 0,1 0 0 0 0,-1 0 0 0 0,0 0 0 0 0,0 0 0 0 0,0 0 0 0 0,0 0 0 0 0,0 0 0 0 0,0 0 0 0 0,0 0 0 0 0,0 0 0 0 0,0 0 0 0 0,0 0 0 0 0,-1 0 0 0 0,1 0 0 0 0,0 1 0 0 0,0 0 0 0 0,0 0 0 0 0,0 0 0 0 0,0 0 0 0 0,1 0 0 0 0,-1 0 0 0 0,0 0 0 0 0,1 0 0 0 0,0 0 0 0 0,-1 0 0 0 0,1 0 0 0 0,0 0 0 0 0,0 0 0 0 0,1 1 0 0 0,0 0 0 0 0,-1 0 0 0 0,0 0 0 0 0,0 0 0 0 0,1 0 0 0 0,-2 0 0 0 0,1 0 0 0 0,0 1 0 0 0,-3 13 0 0 0,2-15 0 0 0,-1-1 0 0 0,1 1 0 0 0,0-1 0 0 0,-1 1 0 0 0,1-1 0 0 0,0 1 0 0 0,0 0 0 0 0,0-1 0 0 0,0 1 0 0 0,0-1 0 0 0,1 1 0 0 0,-1-1 0 0 0,0 1 0 0 0,1 0 0 0 0,0 0 0 0 0,4 6 0 0 0,-4-7 0 0 0,-1-1 0 0 0,1 1 0 0 0,-1 0 0 0 0,1-1 0 0 0,-1 1 0 0 0,0-1 0 0 0,1 1 0 0 0,-1 0 0 0 0,0-1 0 0 0,1 1 0 0 0,-1 0 0 0 0,0 0 0 0 0,0-1 0 0 0,1 1 0 0 0,-1 0 0 0 0,0 0 0 0 0,0-1 0 0 0,0 1 0 0 0,0 0 0 0 0,0 0 0 0 0,0-1 0 0 0,0 1 0 0 0,0 0 0 0 0,-1 0 0 0 0,1-1 0 0 0,0 1 0 0 0,0 0 0 0 0,-1 0 0 0 0,1-1 0 0 0,0 1 0 0 0,-1 0 0 0 0,1-1 0 0 0,-1 1 0 0 0,1-1 0 0 0,0 1 0 0 0,-1 0 0 0 0,1-1 0 0 0,0 0 0 0 0,-1 0 0 0 0,1 0 0 0 0,0 1 0 0 0,0-1 0 0 0,0 0 0 0 0,0 0 0 0 0,0 1 0 0 0,0-1 0 0 0,0 0 0 0 0,-1 0 0 0 0,1 1 0 0 0,0-1 0 0 0,0 0 0 0 0,0 0 0 0 0,0 1 0 0 0,0-1 0 0 0,0 0 0 0 0,0 0 0 0 0,0 1 0 0 0,0-1 0 0 0,0 0 0 0 0,1 0 0 0 0,-1 1 0 0 0,0-1 0 0 0,0 0 0 0 0,0 0 0 0 0,0 1 0 0 0,0-1 0 0 0,0 0 0 0 0,0 0 0 0 0,1 0 0 0 0,-1 1 0 0 0,9 5 0 0 0,18 2 0 0 0,-26-8 0 0 0,3 1 0 0 0,1-1 0 0 0,0 0 0 0 0,-1-1 0 0 0,1 1 0 0 0,0-1 0 0 0,-1 1 0 0 0,4-2 0 0 0,7-1 0 0 0,-7 1 0 0 0,0 0 0 0 0,0-1 0 0 0,0 0 0 0 0,0 0 0 0 0,0-1 0 0 0,5-3 0 0 0,-11 5 0 0 0,-1 1 0 0 0,1-1 0 0 0,-1 1 0 0 0,1-1 0 0 0,-1 1 0 0 0,0-1 0 0 0,1 0 0 0 0,-1 1 0 0 0,0-1 0 0 0,0 0 0 0 0,-1 0 0 0 0,1 0 0 0 0,0 0 0 0 0,0 0 0 0 0,-1 0 0 0 0,0 0 0 0 0,1 0 0 0 0,-1-2 0 0 0,5-14 0 0 0,-4 17 17 0 0,-1-1 0 0 0,1 0 0 0 0,-1 1-1 0 0,1-1 1 0 0,-1 0 0 0 0,0 1-1 0 0,0-1 1 0 0,0 0 0 0 0,0 0 0 0 0,0 1-1 0 0,0-1 1 0 0,0 0 0 0 0,0 1-1 0 0,-1-1 1 0 0,1 0 0 0 0,-1 1 0 0 0,1-1-1 0 0,-1 0 1 0 0,0 1 0 0 0,1-1 0 0 0,-1 1-1 0 0,0-1 1 0 0,0 1 0 0 0,-1-1-17 0 0,-1-14 548 0 0,3 15-496 0 0,0 0-1 0 0,0-1 1 0 0,0 1-1 0 0,0 0 1 0 0,-1 0-1 0 0,1 0 1 0 0,0 0 0 0 0,0 0-1 0 0,-1 0 1 0 0,1-1-1 0 0,-1 1 1 0 0,1 0 0 0 0,-1 0-1 0 0,1 0 1 0 0,-1 0-1 0 0,0 1 1 0 0,0-2-52 0 0,-9-5 131 0 0,8 6-129 0 0,1 1 1 0 0,-1-1-1 0 0,0-1 1 0 0,1 1-1 0 0,-1 0 0 0 0,1 0 1 0 0,-1-1-1 0 0,1 1 1 0 0,0 0-1 0 0,0-1 1 0 0,0 0-1 0 0,-1 1 1 0 0,1-1-1 0 0,0 0-2 0 0,1 1 0 0 0,-1 0 0 0 0,0 0 0 0 0,1 0 0 0 0,-1 0 0 0 0,0 0 0 0 0,0 1 0 0 0,0-1 0 0 0,0 0 0 0 0,0 0 0 0 0,0 1 0 0 0,0-1 0 0 0,0 1 0 0 0,0-1 0 0 0,0 1 0 0 0,0-1 0 0 0,0 1 0 0 0,0 0 0 0 0,-1-1 0 0 0,1 1 0 0 0,0 0 0 0 0,0 0 0 0 0,-3-1 0 0 0,0 1 0 0 0,1 0 0 0 0,-1 0 0 0 0,0 0 0 0 0,0 0 0 0 0,-1 1 0 0 0,-2 1-41 0 0,9-1-319 0 0,-1-1-115 0 0,-2 2-33 0 0,-10 4 9 0 0,9-5 150 0 0,0 0 0 0 0,0 0 0 0 0,0 0 0 0 0,1 0 0 0 0,-1 0 1 0 0,0 1-1 0 0,1-1 0 0 0,-1 0 0 0 0,1 1 0 0 0,0-1 0 0 0,-1 1 349 0 0,2-1-53 0 0,0-1 1 0 0,0 0-1 0 0,0 1 0 0 0,0-1 0 0 0,0 0 1 0 0,0 1-1 0 0,0-1 0 0 0,0 0 0 0 0,0 0 1 0 0,0 1-1 0 0,0-1 0 0 0,0 0 0 0 0,0 1 1 0 0,0-1-1 0 0,0 0 0 0 0,0 1 0 0 0,1-1 1 0 0,-1 0-1 0 0,0 0 0 0 0,0 1 0 0 0,0-1 0 0 0,1 0 1 0 0,-1 0-1 0 0,0 1 0 0 0,0-1 0 0 0,1 0 1 0 0,-1 0-1 0 0,0 0 0 0 0,0 1 0 0 0,1-1 1 0 0,-1 0-1 0 0,0 0 0 0 0,1 0 0 0 0,-1 0 1 0 0,0 0-1 0 0,1 0 0 0 0,-1 0 53 0 0,29 12-2032 0 0,-7-3-14 0 0</inkml:trace>
  <inkml:trace contextRef="#ctx0" brushRef="#br1" timeOffset="-143642.051">6047 3695 13824 0 0,'9'0'281'0'0,"-11"0"143"0"0,1 0-386 0 0,1 0 0 0 0,-1 0 0 0 0,1 0-1 0 0,-1 0 1 0 0,1 0 0 0 0,-1 0 0 0 0,1 0 0 0 0,-1 0 0 0 0,1 0-1 0 0,0 0 1 0 0,-1-1 0 0 0,1 1 0 0 0,-1 0 0 0 0,1 0 0 0 0,-1 0-1 0 0,1-1 1 0 0,0 1 0 0 0,-1 0 0 0 0,1 0 0 0 0,0-1 0 0 0,-1 1-38 0 0,-6-1 12 0 0,5 1 272 0 0,0 0 0 0 0,-1-1 0 0 0,1 1 0 0 0,0 0 0 0 0,-1 0 0 0 0,1 0 1 0 0,0 1-1 0 0,0-1 0 0 0,-1 1 0 0 0,1-1-284 0 0,-20 6 1116 0 0,14-4-1043 0 0,7-2-71 0 0,1 0-1 0 0,-1 0 1 0 0,1 0-1 0 0,-1 0 1 0 0,1 0 0 0 0,-1 1-1 0 0,1-1 1 0 0,-1 0-1 0 0,1 0 1 0 0,-1 0 0 0 0,1 1-1 0 0,0-1 1 0 0,-1 0-1 0 0,1 0 1 0 0,-1 1-1 0 0,1-1 1 0 0,0 1 0 0 0,-1-1-1 0 0,1 0 1 0 0,0 1-1 0 0,-1-1-1 0 0,1 1 0 0 0,0 0 0 0 0,-1 0 0 0 0,1 0 0 0 0,0 0 0 0 0,-1 0 0 0 0,1 0 0 0 0,-1 0 0 0 0,1-1 0 0 0,-1 1 0 0 0,0 0 0 0 0,1 0 0 0 0,-1-1 0 0 0,0 1 0 0 0,1 0 0 0 0,-1-1 0 0 0,0 1 0 0 0,0-1 0 0 0,0 1 0 0 0,0-1 0 0 0,1 1 0 0 0,-1-1 0 0 0,0 0 0 0 0,-1 1 0 0 0,1-1 0 0 0,1 0 0 0 0,-1 1 0 0 0,0-1 0 0 0,0 1 0 0 0,0-1 0 0 0,0 0 0 0 0,1 1 0 0 0,-1 0 0 0 0,0-1 0 0 0,0 1 0 0 0,1-1 0 0 0,-1 1 0 0 0,0 0 0 0 0,1 0 0 0 0,-1-1 0 0 0,1 1 0 0 0,-1 0 0 0 0,1 0 0 0 0,-1 0 0 0 0,1 0 0 0 0,-1 0 0 0 0,0 8 77 0 0,1-8-29 0 0,0 0 1 0 0,0 0 0 0 0,0 0 0 0 0,0-1-1 0 0,0 1 1 0 0,0 0 0 0 0,-1 0-1 0 0,1 0 1 0 0,0 0 0 0 0,-1-1 0 0 0,1 1-1 0 0,0 0 1 0 0,-1 0 0 0 0,1-1 0 0 0,-1 1-1 0 0,1 0 1 0 0,-1-1 0 0 0,1 1-49 0 0,-1 0 65 0 0,0-1 1 0 0,0 1 0 0 0,0 0-1 0 0,1 0 1 0 0,-1-1 0 0 0,0 1-1 0 0,1 0 1 0 0,-1 0 0 0 0,0 0-1 0 0,1 0 1 0 0,-1 0-1 0 0,1 0-65 0 0,0 0 20 0 0,0 0 0 0 0,0-1-1 0 0,0 1 1 0 0,0 0 0 0 0,0 0 0 0 0,1-1-1 0 0,-1 1 1 0 0,0 0 0 0 0,0-1-1 0 0,1 1 1 0 0,-1 0 0 0 0,0-1-1 0 0,1 1 1 0 0,-1-1 0 0 0,1 1-1 0 0,-1 0-19 0 0,0-1 1 0 0,1 0-1 0 0,-1 1 1 0 0,0-1-1 0 0,0 0 1 0 0,0 0-1 0 0,0 1 0 0 0,0-1 1 0 0,0 0-1 0 0,0 1 1 0 0,0-1-1 0 0,0 0 1 0 0,0 1-1 0 0,0-1 0 0 0,0 0 1 0 0,0 1-1 0 0,0-1 1 0 0,0 0-1 0 0,0 1 1 0 0,0-1-1 0 0,0 0 0 0 0,0 1 1 0 0,0-1-1 0 0,-1 0 1 0 0,1 1-1 0 0,0-1 1 0 0,0 0-1 0 0,0 0 1 0 0,-1 1-1 0 0,1-1 0 0 0,0 0 1 0 0,0 0-1 0 0,-1 1 1 0 0,1-1-1 0 0,0 0 1 0 0,0 0-1 0 0,-1 0 0 0 0,1 0 1 0 0,0 1-1 0 0,-1-1 0 0 0,1 0 0 0 0,-1 0 0 0 0,1 1 0 0 0,0-1 0 0 0,-1 0 0 0 0,1 1 0 0 0,-1-1 0 0 0,1 1 0 0 0,0-1 0 0 0,-1 0 0 0 0,1 1 0 0 0,0-1 0 0 0,0 1 0 0 0,-1-1 0 0 0,1 1 0 0 0,0-1 0 0 0,0 1-1 0 0,0-1 1 0 0,-1 1 0 0 0,1 0 0 0 0,0-1 0 0 0,0 1 0 0 0,1 0 0 0 0,-1 0 0 0 0,0 0 0 0 0,-1 0 0 0 0,1-1 0 0 0,0 1 0 0 0,0 0 0 0 0,0 0 0 0 0,0 0 0 0 0,-1 0 0 0 0,1-1 0 0 0,0 1 0 0 0,-1 0 0 0 0,1 0 0 0 0,0-1 0 0 0,-1 1 0 0 0,1 0 0 0 0,-1-1 0 0 0,0 1 0 0 0,1-1 0 0 0,-1 1 0 0 0,1 0 0 0 0,-1-1 0 0 0,0 1 0 0 0,1-1 0 0 0,-1 1 0 0 0,1-1 0 0 0,-1 0 0 0 0,1 0 0 0 0,0 0 0 0 0,-1 0 0 0 0,1 1 0 0 0,0-1 0 0 0,-1 0 0 0 0,1 0 0 0 0,0 1 0 0 0,-1-1 0 0 0,1 0 0 0 0,0 1 0 0 0,0-1 0 0 0,0 0 0 0 0,-1 1 0 0 0,1-1 0 0 0,0 0 0 0 0,0 1 0 0 0,0-1 0 0 0,0 0 0 0 0,0 1 0 0 0,0-1 0 0 0,-1 1 0 0 0,1-1 0 0 0,0 0 0 0 0,0 1 0 0 0,0-1 0 0 0,0 0 0 0 0,0 1 0 0 0,1-1 0 0 0,-1 1 0 0 0,0-1 0 0 0,0 3 0 0 0,0-2 0 0 0,1-1 0 0 0,-1 1 0 0 0,0 0 0 0 0,0-1 0 0 0,0 1 0 0 0,0-1 0 0 0,0 1 0 0 0,0 0 0 0 0,0-1 0 0 0,0 1 0 0 0,0-1 0 0 0,0 1 0 0 0,0 0 0 0 0,0-1 0 0 0,0 1 0 0 0,-1-1 0 0 0,1 1 0 0 0,0-1 0 0 0,0 1 0 0 0,-1-1 0 0 0,1 1 0 0 0,0-1 0 0 0,-1 1 0 0 0,1-1 0 0 0,0 1 0 0 0,-1-1 0 0 0,1 1 0 0 0,-1-1 0 0 0,1 0 0 0 0,-1 1 0 0 0,1-1 0 0 0,-1 1 0 0 0,1-1 0 0 0,-1 0 0 0 0,0 1 0 0 0,1-1 0 0 0,0 0 0 0 0,-1 0 0 0 0,1 0 0 0 0,0 0 0 0 0,0 0 0 0 0,-1 1 0 0 0,1-1 0 0 0,0 0 0 0 0,0 0 0 0 0,-1 0 0 0 0,1 1 0 0 0,0-1 0 0 0,0 0 0 0 0,0 0 0 0 0,0 1 0 0 0,-1-1 0 0 0,1 0 0 0 0,0 0 0 0 0,0 1 0 0 0,0-1 0 0 0,0 0 0 0 0,0 1 0 0 0,0-1 0 0 0,0 0 0 0 0,0 1 0 0 0,0-1 0 0 0,0 0 0 0 0,0 1 0 0 0,0-1 0 0 0,0 0 0 0 0,0 1 0 0 0,0-1 0 0 0,0 0 0 0 0,0 0 0 0 0,0 1 0 0 0,0-1 0 0 0,0 0 0 0 0,0 1 0 0 0,0-1 0 0 0,1 0 0 0 0,-1 0 0 0 0,0 1 0 0 0,0-1 0 0 0,0 0 0 0 0,1 0 0 0 0,-1 1 0 0 0,0-1 0 0 0,0 0 0 0 0,1 0 0 0 0,-1 0 0 0 0,0 1 0 0 0,0-1 0 0 0,1 0 0 0 0,-1 0 0 0 0,1 1 0 0 0,-1-1 0 0 0,1 0 0 0 0,-1 1 0 0 0,0-1 0 0 0,1 1 0 0 0,-1-1 0 0 0,0 0 0 0 0,0 1 0 0 0,1-1 0 0 0,-1 1 0 0 0,0-1 0 0 0,0 1 0 0 0,1-1 0 0 0,-1 1 0 0 0,0-1 0 0 0,0 1 0 0 0,0-1 0 0 0,0 1 0 0 0,0 0 0 0 0,0-1 0 0 0,0 1 0 0 0,0-1 0 0 0,0 1 0 0 0,0-1 0 0 0,0 1 0 0 0,0-1 0 0 0,0 1 0 0 0,0-1 0 0 0,-1 1 0 0 0,1 7 0 0 0,7 3 0 0 0,-6-10 0 0 0,0 0 0 0 0,-1 0 0 0 0,1 0 0 0 0,0 0 0 0 0,0 0 0 0 0,-1 1 0 0 0,1-1 0 0 0,-1 0 0 0 0,1 0 0 0 0,-1 0 0 0 0,1 1 0 0 0,-1-1 0 0 0,0 0 0 0 0,0 0 0 0 0,1 1 0 0 0,-1-1 0 0 0,0 1 0 0 0,-1 1 0 0 0,1-2 0 0 0,0 0 0 0 0,-1-1 0 0 0,1 1 0 0 0,0 0 0 0 0,0 0 0 0 0,0-1 0 0 0,0 1 0 0 0,0 0 0 0 0,-1-1 0 0 0,1 1 0 0 0,1 0 0 0 0,-1 0 0 0 0,0-1 0 0 0,0 1 0 0 0,0 0 0 0 0,0-1 0 0 0,0 1 0 0 0,1 0 0 0 0,-1-1 0 0 0,0 1 0 0 0,1 0 0 0 0,-1-1 0 0 0,0 1 0 0 0,1 0 0 0 0,-1-1 0 0 0,1 1 0 0 0,-1-1 0 0 0,1 1 0 0 0,-1-1 0 0 0,1 1 0 0 0,0-1 0 0 0,-1 0 0 0 0,1 1 0 0 0,0-1 0 0 0,-1 1-1 0 0,1-1 0 0 0,-1 1 1 0 0,1-1-1 0 0,-1 1 0 0 0,1-1 0 0 0,-1 1 0 0 0,0 0 0 0 0,1-1 0 0 0,-1 1 0 0 0,0-1 0 0 0,0 1 0 0 0,0 0 0 0 0,1-1 0 0 0,-1 1 0 0 0,0 0 1 0 0,0-1-1 0 0,0 1 0 0 0,0 0 0 0 0,0-1 0 0 0,0 1 0 0 0,0 0 0 0 0,0 0 1 0 0,2 13 463 0 0,-1-12-308 0 0,0-1-104 0 0,-1-1 0 0 0,0 1 1 0 0,1-1-1 0 0,-1 1 1 0 0,0 0-1 0 0,1-1 0 0 0,-1 1 1 0 0,0 0-1 0 0,0-1 1 0 0,0 1-1 0 0,1-1 1 0 0,-1 1-1 0 0,0 0 0 0 0,0-1 1 0 0,0 1-1 0 0,0 0 1 0 0,0-1-1 0 0,0 1 0 0 0,0 0 1 0 0,-1-1-1 0 0,1 1 1 0 0,0 0-1 0 0,0-1 1 0 0,0 1-1 0 0,-1 0-51 0 0,1-1 4 0 0,0 0 0 0 0,0 1 0 0 0,0-1-1 0 0,0 0 1 0 0,0 1 0 0 0,0-1 0 0 0,0 0 0 0 0,0 1 0 0 0,0-1-1 0 0,0 0 1 0 0,0 1 0 0 0,0-1 0 0 0,0 0 0 0 0,0 1 0 0 0,1-1-1 0 0,-1 0 1 0 0,0 1 0 0 0,0-1 0 0 0,0 0 0 0 0,0 1 0 0 0,1-1 0 0 0,-1 0-1 0 0,0 0 1 0 0,0 1 0 0 0,0-1 0 0 0,1 0 0 0 0,-1 0 0 0 0,0 1-1 0 0,1-1 1 0 0,-1 0 0 0 0,0 0 0 0 0,0 0 0 0 0,1 0 0 0 0,-1 0 0 0 0,0 1-1 0 0,1-1 1 0 0,-1 0 0 0 0,0 0 0 0 0,1 0 0 0 0,-1 0 0 0 0,0 0-1 0 0,1 0 1 0 0,-1 0-4 0 0,5 3 0 0 0,-5-3 0 0 0,0 1 0 0 0,0-1 0 0 0,0 0 0 0 0,0 0 0 0 0,0 0 0 0 0,0 0 0 0 0,-1 0 0 0 0,1 0 0 0 0,0 0 0 0 0,0 0 0 0 0,0 1 0 0 0,0-1 0 0 0,0 0 0 0 0,0 0 0 0 0,1 0 0 0 0,-1 0 0 0 0,0 0 0 0 0,0 0 0 0 0,0 0 0 0 0,0 0 0 0 0,0 1 0 0 0,0-1 0 0 0,0 0 0 0 0,0 0 0 0 0,0 0 0 0 0,0 0 0 0 0,0 0 0 0 0,0 0 0 0 0,0 0 0 0 0,0 0 0 0 0,0 0 0 0 0,0 0 0 0 0,1 1 0 0 0,-1-1 0 0 0,0 0 0 0 0,0 0 0 0 0,0 0 0 0 0,0 0 0 0 0,0 0 0 0 0,0 0 0 0 0,0 0 0 0 0,0 0 0 0 0,1 0 0 0 0,-1 0 0 0 0,8 2 0 0 0,11-2 0 0 0,-18 0 0 0 0,21-1 0 0 0,0-1 0 0 0,4-1 0 0 0,15-2 0 0 0,-28 4-175 0 0,0 0 0 0 0,0-1 0 0 0,0-1 0 0 0,-1 0-1 0 0,4-1 176 0 0,0-3-1171 0 0,0 0-4316 0 0,2 1-1394 0 0</inkml:trace>
  <inkml:trace contextRef="#ctx0" brushRef="#br1" timeOffset="-142947.824">6387 3766 15664 0 0,'-4'3'1187'0'0,"-13"3"-720"0"0,11-4-454 0 0,1 0 0 0 0,0 0 0 0 0,0 0 0 0 0,0 0 0 0 0,-1 2-13 0 0,-9 5 104 0 0,10-7 88 0 0,0 1 0 0 0,0 0 0 0 0,0 1 0 0 0,0-1 0 0 0,1 1 0 0 0,-1 0 0 0 0,1 0 0 0 0,0 1 0 0 0,0-1 0 0 0,-1 4-192 0 0,3-7 2 0 0,1 1-1 0 0,-1 0 1 0 0,1-1-1 0 0,-1 1 1 0 0,1-1-1 0 0,-1 0 1 0 0,0 0-1 0 0,0 1 0 0 0,0-1-1 0 0,1 0 6 0 0,-1 0 0 0 0,1 0 0 0 0,-1 0-1 0 0,1 0 1 0 0,-1 0 0 0 0,1 0 0 0 0,0 1 0 0 0,-1-1-1 0 0,1 0 1 0 0,0 1 0 0 0,0-1 0 0 0,0 1-1 0 0,0 1-5 0 0,-3 6 186 0 0,3-6-79 0 0,0 0 1 0 0,0-1-1 0 0,0 1 1 0 0,-1-1-1 0 0,1 1 1 0 0,-1-1-1 0 0,1 1 1 0 0,-1-1-1 0 0,0 0 1 0 0,0 0-1 0 0,-1 1-107 0 0,2-2 36 0 0,0 0 0 0 0,0 1 0 0 0,0-1-1 0 0,0 0 1 0 0,0 1 0 0 0,0-1-1 0 0,1 1 1 0 0,-1-1 0 0 0,0 1 0 0 0,1-1-1 0 0,-1 1 1 0 0,1-1 0 0 0,0 1 0 0 0,-1 0-1 0 0,1-1 1 0 0,0 1 0 0 0,0 1-36 0 0,0-1 0 0 0,0-1 0 0 0,0 1 0 0 0,0-1 0 0 0,-1 1 0 0 0,1 0 0 0 0,0-1 0 0 0,-1 1 0 0 0,1-1 0 0 0,-1 1 0 0 0,0-1 0 0 0,0 1 0 0 0,1-1 0 0 0,-1 1 0 0 0,-1 0 0 0 0,1-1 0 0 0,1-1 0 0 0,-1 0 0 0 0,1 1 0 0 0,0-1 0 0 0,-1 0 0 0 0,1 1 0 0 0,-1-1 0 0 0,1 1 0 0 0,0-1 0 0 0,-1 1 0 0 0,1-1 0 0 0,0 1 0 0 0,-1-1 0 0 0,1 1 0 0 0,0-1 0 0 0,0 1 0 0 0,-1-1 0 0 0,1 1 0 0 0,0-1 0 0 0,0 1 0 0 0,0-1 0 0 0,0 1 0 0 0,0 0 0 0 0,0-1 0 0 0,0 1 0 0 0,0-1 0 0 0,0 1 0 0 0,0 0 0 0 0,0-1 0 0 0,0 1 0 0 0,1-1 0 0 0,-1 1 0 0 0,0-1 0 0 0,0 1 0 0 0,0-1 0 0 0,1 1 0 0 0,-1-1 0 0 0,0 1 0 0 0,1-1 0 0 0,-1 1 0 0 0,1-1 0 0 0,-1 1 0 0 0,0-1 0 0 0,1 0 0 0 0,-1 1 0 0 0,1-1 0 0 0,-1 0 0 0 0,1 1 0 0 0,-1-1 0 0 0,1 0 0 0 0,2 2 0 0 0,-1-1 0 0 0,1 0 0 0 0,0-1 0 0 0,-1 1 0 0 0,1 0 0 0 0,0-1 0 0 0,0 0 0 0 0,0 1 0 0 0,-1-1 0 0 0,1 0 0 0 0,0 0 0 0 0,0-1 0 0 0,0 1 0 0 0,-1-1 0 0 0,2 0 0 0 0,0 1 0 0 0,-1-1 0 0 0,1 0 0 0 0,-1 0 0 0 0,0 0 0 0 0,1-1 0 0 0,-1 1 0 0 0,0-1 0 0 0,0 0 0 0 0,0 0 0 0 0,0 0 0 0 0,0 0 0 0 0,0-1 0 0 0,3-1 0 0 0,-5 4 0 0 0,1 0 0 0 0,-1-1 0 0 0,0 1 0 0 0,1-1 0 0 0,-1 0 0 0 0,0 1 0 0 0,0-1 0 0 0,0 0 0 0 0,1 0 0 0 0,-1 1 0 0 0,0-1 0 0 0,0 0 0 0 0,0 0 0 0 0,0-1 0 0 0,1 0 0 0 0,1-1 0 0 0,-1 0 0 0 0,0 0 0 0 0,0 1 0 0 0,0-2 0 0 0,1-2 0 0 0,6-8 0 0 0,-7 6 0 0 0,-2 7 0 0 0,1 5 0 0 0,2 3 0 0 0,-1 5 0 0 0,-2-11 0 0 0,0 0 0 0 0,0 0 0 0 0,0 0 0 0 0,0 0 0 0 0,0 1 0 0 0,0-1 0 0 0,0 0 0 0 0,1 0 0 0 0,-1 0 0 0 0,0 0 0 0 0,1 1 0 0 0,1 4 0 0 0,1 0 0 0 0,-2 0 0 0 0,1 0 0 0 0,-1 0 0 0 0,1 4 0 0 0,-1-4 0 0 0,-1-5 0 0 0,0 0 0 0 0,0 0 0 0 0,0 0 0 0 0,0 0 0 0 0,0 0 0 0 0,0 0 0 0 0,0 0 0 0 0,1 0 0 0 0,-1 0 0 0 0,0-1 0 0 0,1 1 0 0 0,-1 0 0 0 0,1 0 0 0 0,-1 0 0 0 0,1 0 0 0 0,-1-1 0 0 0,1 1 0 0 0,0 0 0 0 0,-1 0 0 0 0,1-1 0 0 0,0 1 0 0 0,-1-1 0 0 0,1 1 0 0 0,3 2 0 0 0,-4-3 0 0 0,1 1 0 0 0,0 0 0 0 0,0 0 0 0 0,-1-1 0 0 0,1 1 0 0 0,0-1 0 0 0,0 1 0 0 0,0-1 0 0 0,0 1 0 0 0,-1-1 0 0 0,1 1 0 0 0,0-1 0 0 0,0 0 0 0 0,0 1 0 0 0,0-1 0 0 0,0 0 0 0 0,0 0 0 0 0,0 0 0 0 0,0 0 0 0 0,0 0 0 0 0,0 0 0 0 0,0 0 0 0 0,0 0 0 0 0,0 0 0 0 0,0 0 0 0 0,0-1 0 0 0,0 1 0 0 0,0 0 0 0 0,0-1 0 0 0,2 0 0 0 0,4 0 85 0 0,0-1 0 0 0,0 1-1 0 0,-1-2 1 0 0,1 1 0 0 0,-1-1 0 0 0,1 0-1 0 0,-1 0 1 0 0,0 0 0 0 0,0-1-1 0 0,-1 0 1 0 0,1-1 0 0 0,-1 1-1 0 0,0-1 1 0 0,0 0 0 0 0,0 0 0 0 0,-1 0-1 0 0,4-6-84 0 0,4-7 329 0 0,1-1 0 0 0,2 0-329 0 0,-4 5-17 0 0,0-1 1 0 0,-1-1-1 0 0,7-13 17 0 0,-5 0-677 0 0,-1-1-1 0 0,-1 0 1 0 0,3-20 677 0 0,0-2 40 0 0,-12 47-40 0 0,0 0 0 0 0,0 0 0 0 0,-1 0 0 0 0,1-1 0 0 0,-2-3 0 0 0,1 3 0 0 0,0 6 0 0 0,0-1 0 0 0,0 1 0 0 0,0 0 0 0 0,0 0 0 0 0,0 0 0 0 0,0 0 0 0 0,-1-1 0 0 0,1 1 0 0 0,0 0 0 0 0,0 0 0 0 0,0 0 0 0 0,0 0 0 0 0,-1 0 0 0 0,1 0 0 0 0,0-1 0 0 0,0 1 0 0 0,0 0 0 0 0,-1 0 0 0 0,1 0 0 0 0,0 0 0 0 0,0 0 0 0 0,0 0 0 0 0,-1 0 0 0 0,1 0 0 0 0,0 0 0 0 0,0 0 0 0 0,-1 0 0 0 0,1 0 0 0 0,0 0 0 0 0,0 0 0 0 0,0 0 0 0 0,-1 0 0 0 0,1 0 0 0 0,0 0 0 0 0,0 1 0 0 0,0-1 0 0 0,-1 0 0 0 0,1 0 0 0 0,0 0 0 0 0,0 0 0 0 0,0 0 0 0 0,0 0 0 0 0,-1 1 0 0 0,1-1 0 0 0,0 0 0 0 0,0 0 0 0 0,-9 5 0 0 0,6-1 0 0 0,0 1 0 0 0,0-1 0 0 0,0 0 0 0 0,0 1 0 0 0,1-1 0 0 0,0 1 0 0 0,0 0 0 0 0,0 0 0 0 0,1 0 0 0 0,-1 3 0 0 0,-2 11 0 0 0,2-1 0 0 0,-1 7 0 0 0,0 6 0 0 0,1-20-30 0 0,-1 7 383 0 0,1-1 1 0 0,1 1 0 0 0,1 0-1 0 0,1 14-353 0 0,0-10 427 0 0,0-8-357 0 0,0-1 0 0 0,1 0 0 0 0,2 7-70 0 0,-2-16-2 0 0,-1 0 0 0 0,0 0-1 0 0,1 0 1 0 0,0 0-1 0 0,0 0 1 0 0,0 0-1 0 0,1-1 1 0 0,-1 1 0 0 0,1-1-1 0 0,0 1 1 0 0,0-1-1 0 0,2 2 3 0 0,-4-4 0 0 0,0 0 0 0 0,1-1 0 0 0,-1 1 0 0 0,0-1 0 0 0,0 1 0 0 0,1-1 0 0 0,-1 1 0 0 0,0-1 0 0 0,0 0 0 0 0,1 0 0 0 0,0 1 0 0 0,8 1 0 0 0,-9-2-69 0 0,1 1 0 0 0,0-1-1 0 0,-1 0 1 0 0,1 0 0 0 0,-1 0-1 0 0,1 0 1 0 0,-1 0 0 0 0,1 0 0 0 0,0 0-1 0 0,-1-1 1 0 0,1 1 0 0 0,-1 0-1 0 0,1-1 1 0 0,-1 1 0 0 0,1-1-1 0 0,-1 0 70 0 0,4-1-275 0 0,4 0-237 0 0</inkml:trace>
  <inkml:trace contextRef="#ctx0" brushRef="#br1" timeOffset="-142448.861">7168 3722 13824 0 0,'-2'1'629'0'0,"-6"2"-161"0"0,1-1-374 0 0,0 1 0 0 0,0-1 0 0 0,0 1 1 0 0,1 1-1 0 0,-1-1 0 0 0,1 1 0 0 0,0 0 1 0 0,0 1-1 0 0,0 0-94 0 0,-6 6 674 0 0,0 1 1 0 0,1 1-1 0 0,-1 2-674 0 0,8-10 202 0 0,1 1 0 0 0,-1 0 0 0 0,1 1 0 0 0,0-1 0 0 0,0 0 0 0 0,0 1-1 0 0,1 0 1 0 0,-1 5-202 0 0,-1 3 11 0 0,3-9-10 0 0,-1 1 1 0 0,1-1-1 0 0,0 0 0 0 0,1 1 0 0 0,0 3-1 0 0,0-8 0 0 0,0 1 0 0 0,0-1 0 0 0,1 0 0 0 0,-1 0 0 0 0,1 1 0 0 0,0-1 0 0 0,0 0 0 0 0,0 0 0 0 0,0 0 0 0 0,0 1 0 0 0,0-1 0 0 0,1-1 0 0 0,-1 1 0 0 0,1 0-1 0 0,-1 0 1 0 0,1 0 0 0 0,0 0 0 0 0,2 1 80 0 0,0 0-1 0 0,1-1 1 0 0,-1 1-1 0 0,1-1 0 0 0,0 0 1 0 0,-1 0-1 0 0,1 0 1 0 0,0-1-1 0 0,0 0 0 0 0,0 0 1 0 0,0 0-1 0 0,0 0 1 0 0,0-1-1 0 0,0 0 0 0 0,0 0 1 0 0,0 0-1 0 0,1-1 1 0 0,-1 1-1 0 0,0-1 0 0 0,0-1-79 0 0,1 1 29 0 0,0 0 0 0 0,1-1 0 0 0,-1 0-1 0 0,0 0 1 0 0,0 0 0 0 0,-1-1 0 0 0,1 0-1 0 0,-1 0 1 0 0,1-1 0 0 0,-1 1 0 0 0,0-1-1 0 0,0 0 1 0 0,-1-1 0 0 0,1 1 0 0 0,-1-1-1 0 0,1 0-28 0 0,1-4 0 0 0,-1 0 0 0 0,0 0 0 0 0,-1 0 0 0 0,0 0 0 0 0,3-10 0 0 0,-5 14 0 0 0,-1 1 0 0 0,0-1 0 0 0,-1 0 0 0 0,1 0 0 0 0,-1 0 0 0 0,0 0 0 0 0,0 1 0 0 0,0-1 0 0 0,0 0 0 0 0,-1 0 0 0 0,0 0 0 0 0,0 1 0 0 0,-2-5 0 0 0,2 5 0 0 0,-1 0 0 0 0,0 0 0 0 0,0 0 0 0 0,0 0 0 0 0,0 0 0 0 0,-1 0 0 0 0,1 1 0 0 0,-1-1 0 0 0,0 1 0 0 0,0 0 0 0 0,0-1 0 0 0,-2 0 0 0 0,-9-6-109 0 0,12 7 45 0 0,0 1 0 0 0,0 0 1 0 0,-1 0-1 0 0,1 0 0 0 0,-1 1 0 0 0,1-1 1 0 0,-1 0-1 0 0,0 1 0 0 0,1 0 1 0 0,-1 0-1 0 0,0 0 0 0 0,0 0 0 0 0,0 0 1 0 0,0 0-1 0 0,0 1 0 0 0,0 0 1 0 0,0-1-1 0 0,0 1 0 0 0,0 0 0 0 0,-1 0 64 0 0,-2 1-331 0 0,5-1-5611 0 0,1 0 3896 0 0</inkml:trace>
  <inkml:trace contextRef="#ctx0" brushRef="#br1" timeOffset="-142046.251">7558 3572 15664 0 0,'0'0'718'0'0,"-13"-2"259"0"0,10 2-874 0 0,0 0-1 0 0,0 0 0 0 0,0 0 0 0 0,0 1 0 0 0,-1-1 1 0 0,1 1-1 0 0,1 0 0 0 0,-1 0 0 0 0,0 0 0 0 0,0 1 1 0 0,0-1-1 0 0,0 1 0 0 0,1-1 0 0 0,-2 2-102 0 0,-6 2 468 0 0,4-2-453 0 0,-1 1 0 0 0,1 0 0 0 0,0 1 0 0 0,0-1 0 0 0,1 1 0 0 0,-1 0 0 0 0,1 1 0 0 0,0-1 0 0 0,0 1 0 0 0,1 0 0 0 0,0 0 0 0 0,-2 3-15 0 0,4-5-1 0 0,0 0 1 0 0,0 0-1 0 0,0 0 0 0 0,1 0 0 0 0,-1 0 1 0 0,1 0-1 0 0,0 1 0 0 0,0-1 1 0 0,1 1-1 0 0,-1-1 0 0 0,1 1 1 0 0,0-1-1 0 0,0 0 0 0 0,1 1 1 0 0,-1-1-1 0 0,1 1 0 0 0,0-1 0 0 0,0 0 1 0 0,0 1-1 0 0,1-1 0 0 0,0 1 1 0 0,5 10 0 0 0,1 1 0 0 0,0-1 0 0 0,1 0 0 0 0,11 12 0 0 0,-18-24-2 0 0,0 0-1 0 0,0-1 1 0 0,0 1-1 0 0,-1 0 0 0 0,1 0 1 0 0,-1 0-1 0 0,1 0 1 0 0,-1 0-1 0 0,0 0 1 0 0,0 0-1 0 0,0 0 0 0 0,-1 1 1 0 0,1-1-1 0 0,-1 0 1 0 0,1 3 2 0 0,-2-3 25 0 0,1 0 0 0 0,-1-1 1 0 0,1 1-1 0 0,-1 0 0 0 0,0-1 1 0 0,0 1-1 0 0,0-1 0 0 0,0 1 1 0 0,0-1-1 0 0,-1 0 0 0 0,1 1 1 0 0,-1-1-1 0 0,0 0 0 0 0,1 0 1 0 0,-1 0-1 0 0,0 0 0 0 0,0 0 1 0 0,0-1-1 0 0,-3 2-25 0 0,-6 5 178 0 0,-1-1 1 0 0,0 0-1 0 0,0-1 1 0 0,0 0-1 0 0,-1-1 0 0 0,0 0 1 0 0,0-1-1 0 0,0-1 0 0 0,-5 0-178 0 0,13-2-104 0 0,1 0 0 0 0,-1-1 0 0 0,0 0 0 0 0,0 0 0 0 0,0 0 0 0 0,0-1 0 0 0,-4-1 104 0 0,-7-3-6243 0 0,15 4-1 0 0</inkml:trace>
  <inkml:trace contextRef="#ctx0" brushRef="#br1" timeOffset="-141778.095">7901 3610 15664 0 0,'-5'0'124'0'0,"3"0"16"0"0,0 0 0 0 0,0-1 1 0 0,1 1-1 0 0,-1 0 0 0 0,0-1 1 0 0,0 1-1 0 0,0-1 0 0 0,0 0 1 0 0,0 0-1 0 0,1 1 0 0 0,-2-2-140 0 0,3 2 2 0 0,-1-1-1 0 0,1 1 0 0 0,-1 0 0 0 0,1-1 0 0 0,-1 1 0 0 0,1 0 0 0 0,-1 0 0 0 0,1 0 0 0 0,-1-1 0 0 0,0 1 0 0 0,1 0 0 0 0,-1 0 0 0 0,1 0 0 0 0,-1 0 0 0 0,1 0 0 0 0,-1 0 0 0 0,0 0 0 0 0,1 0 0 0 0,-1 0 0 0 0,1 0 0 0 0,-1 0 0 0 0,1 1 0 0 0,-1-1 0 0 0,1 0 0 0 0,-1 0 0 0 0,1 0 0 0 0,-1 1-1 0 0,-12 8 190 0 0,9-6 76 0 0,-23 16 462 0 0,1 0 0 0 0,0 2 0 0 0,2 1 0 0 0,0 2 0 0 0,-4 6-728 0 0,26-27 1 0 0,-1-1 0 0 0,1 1-1 0 0,0 0 1 0 0,0-1-1 0 0,1 1 1 0 0,-1 0 0 0 0,1 0-1 0 0,-1 0 1 0 0,1 0 0 0 0,0 1-1 0 0,0-1 1 0 0,0 0-1 0 0,0 0 1 0 0,1 1 0 0 0,-1-1-1 0 0,1 0 1 0 0,0 1-1 0 0,0-1 1 0 0,0 0 0 0 0,1 1-1 0 0,-1-1 1 0 0,1 0-1 0 0,-1 1 1 0 0,1-1 0 0 0,0 0-1 0 0,2 2 0 0 0,-3-4 0 0 0,0 0 0 0 0,0-1 0 0 0,0 1 0 0 0,0-1 0 0 0,0 1 0 0 0,0-1 0 0 0,0 1 0 0 0,1 0 0 0 0,-1-1 0 0 0,0 1 0 0 0,1-1 0 0 0,-1 1 0 0 0,0-1 0 0 0,1 1 0 0 0,-1-1 0 0 0,0 1 0 0 0,1-1 0 0 0,-1 1 0 0 0,1-1 0 0 0,-1 0 0 0 0,1 1 0 0 0,-1-1 0 0 0,1 0 0 0 0,-1 1 0 0 0,1-1 0 0 0,-1 0 0 0 0,1 0 0 0 0,0 1 0 0 0,1-1 0 0 0,6 5 0 0 0,0-1 0 0 0,0 0 0 0 0,1-1 0 0 0,-1 0 0 0 0,3 0 0 0 0,-3 0 0 0 0,-3-2 0 0 0,1 0 0 0 0,-1 0 0 0 0,1 0 0 0 0,-1-1 0 0 0,6 0 0 0 0,13 2 0 0 0,-19-2 0 0 0,-1 0 0 0 0,1 0-1 0 0,0 0 1 0 0,-1 0 0 0 0,1-1-1 0 0,-1 0 1 0 0,1 0 0 0 0,-1 0-1 0 0,2-1 1 0 0,40-18-102 0 0,-2 1-6764 0 0,-25 14 622 0 0</inkml:trace>
  <inkml:trace contextRef="#ctx0" brushRef="#br1" timeOffset="-141454.065">8113 3713 15664 0 0,'0'0'356'0'0,"0"0"49"0"0,0 0 21 0 0,0 0-42 0 0,0 1-362 0 0,-1 0 0 0 0,1 0 0 0 0,-1 1 0 0 0,1-1 0 0 0,0 0 0 0 0,0 0 0 0 0,-1 0-1 0 0,1 1 1 0 0,0-1 0 0 0,0 1-22 0 0,3 8 633 0 0,-1 0 1 0 0,-1 1-1 0 0,0-1 0 0 0,0 1 1 0 0,-1-1-1 0 0,-1 0 0 0 0,0 4-633 0 0,0-9 398 0 0,1 1 0 0 0,0-1-1 0 0,0 1 1 0 0,0-1 0 0 0,1 1-1 0 0,0 1-397 0 0,1 17 1278 0 0,-5-5-1262 0 0,1-18-1146 0 0,0-5 97 0 0,-3-7-1734 0 0,4 0-2553 0 0,1 1-1317 0 0</inkml:trace>
  <inkml:trace contextRef="#ctx0" brushRef="#br1" timeOffset="-141167.09">8084 3569 17503 0 0,'1'-2'83'0'0,"-1"0"0"0"0,-1 1 0 0 0,1-1 0 0 0,0 0-1 0 0,0 1 1 0 0,-1-1 0 0 0,1 0 0 0 0,-1 0-1 0 0,1 1 1 0 0,-1-1 0 0 0,0 1 0 0 0,1-1 0 0 0,-1 1-1 0 0,0-1 1 0 0,0 1 0 0 0,0-1 0 0 0,0 1 0 0 0,-1 0-1 0 0,1-1 1 0 0,0 1 0 0 0,0 0 0 0 0,-1 0-1 0 0,1 0-82 0 0,-7-9 18 0 0,9 7-21 0 0,-1 2 4 0 0,0-11 442 0 0,0 11 45 0 0,0 1 21 0 0,0 0-66 0 0,2-1-358 0 0,18-1-2651 0 0,-20 2-4259 0 0</inkml:trace>
  <inkml:trace contextRef="#ctx0" brushRef="#br1" timeOffset="-140890.961">8282 3353 15664 0 0,'0'0'356'0'0,"0"0"49"0"0,0 2 21 0 0,5 133 1538 0 0,-2-83-940 0 0,-2 0 0 0 0,-4 26-1024 0 0,-2-26 596 0 0,1-19 347 0 0,1 21-943 0 0,4-34 197 0 0,0-13-1588 0 0,-1-16-548 0 0,1-1-2830 0 0,2-1-1475 0 0</inkml:trace>
  <inkml:trace contextRef="#ctx0" brushRef="#br1" timeOffset="-140889.961">8372 3381 13824 0 0,'12'-21'1638'0'0,"-2"34"1962"0"0,-7-7-3497 0 0,1 1 1 0 0,-1-1-1 0 0,-1 0 0 0 0,1 1 0 0 0,-1 0 1 0 0,0 0-1 0 0,0 3-103 0 0,6 52 1524 0 0,-3-17-434 0 0,1 11-572 0 0,-3 1 1 0 0,-3 35-519 0 0,0-50 83 0 0,0-37-83 0 0,1 0 0 0 0,-1 0 0 0 0,1 0 0 0 0,0 0 0 0 0,1 0 0 0 0,-1 0 0 0 0,1 0 0 0 0,0 0 0 0 0,0-1 0 0 0,2 4 0 0 0,-3-7-200 0 0,0 0 0 0 0,-1 0 0 0 0,1-1 0 0 0,0 1 0 0 0,0 0 0 0 0,0-1-1 0 0,0 1 1 0 0,0-1 0 0 0,0 1 0 0 0,0-1 0 0 0,0 1 0 0 0,0-1 0 0 0,0 0 0 0 0,0 1-1 0 0,0-1 1 0 0,0 0 0 0 0,0 0 0 0 0,0 0 0 0 0,1 0 0 0 0,-1 0 0 0 0,1 0 200 0 0,7 0-1534 0 0</inkml:trace>
  <inkml:trace contextRef="#ctx0" brushRef="#br1" timeOffset="-140519.408">8799 3597 15664 0 0,'-3'-3'26'0'0,"-19"-8"1653"0"0,19 11-1570 0 0,1 1 0 0 0,-1-1-1 0 0,1 0 1 0 0,0 1 0 0 0,-1-1 0 0 0,1 1 0 0 0,0 0 0 0 0,0 0-1 0 0,0 0 1 0 0,-1 0 0 0 0,1 0 0 0 0,-1 1-109 0 0,0 0 140 0 0,-11 5 82 0 0,1 1-1 0 0,0 0 0 0 0,0 1 1 0 0,1 0-1 0 0,0 1 0 0 0,1 1 1 0 0,0 0-1 0 0,1 0 0 0 0,0 1 1 0 0,1 0-1 0 0,0 1 0 0 0,-3 7-221 0 0,1 0 0 0 0,7-13 0 0 0,0 0 0 0 0,0 0 0 0 0,0 0 0 0 0,1 1 0 0 0,1 0 0 0 0,-1 0 0 0 0,1 0 0 0 0,0 0 0 0 0,1 0 0 0 0,-1 6 0 0 0,2-13 0 0 0,0-1 0 0 0,0 1 0 0 0,0-1 0 0 0,0 0 0 0 0,-1 1 0 0 0,1-1 0 0 0,0 0 0 0 0,0 1 0 0 0,0-1 0 0 0,0 1 0 0 0,0-1 0 0 0,1 0 0 0 0,-1 1 0 0 0,0-1 0 0 0,0 1 0 0 0,0-1 0 0 0,0 0 0 0 0,0 1 0 0 0,0-1 0 0 0,1 0 0 0 0,-1 1 0 0 0,0-1 0 0 0,0 0 0 0 0,1 1 0 0 0,-1-1 0 0 0,0 0 0 0 0,0 0 0 0 0,2 1 0 0 0,-2 0 30 0 0,1 0-1 0 0,-1 0 0 0 0,1 0 0 0 0,0-1 0 0 0,0 1 1 0 0,0 0-1 0 0,-1-1 0 0 0,1 1 0 0 0,0-1 0 0 0,0 1 1 0 0,0-1-1 0 0,0 1 0 0 0,0-1 0 0 0,0 0 0 0 0,0 1 1 0 0,0-1-1 0 0,0 0 0 0 0,0 0 0 0 0,0 0 0 0 0,0 0 1 0 0,0 0-1 0 0,0 0 0 0 0,0 0 0 0 0,0 0 0 0 0,0 0 1 0 0,0 0-1 0 0,0 0 0 0 0,0-1-29 0 0,1 1 113 0 0,5-2 54 0 0,0 1 1 0 0,0-2-1 0 0,0 1 0 0 0,-1-1 1 0 0,1 0-1 0 0,-1 0 0 0 0,5-3-167 0 0,3-3-27 0 0,-1 0 0 0 0,11-11 27 0 0,-11 6 0 0 0,-10 11 0 0 0,0 0 0 0 0,0 0 0 0 0,0 0 0 0 0,0 0 0 0 0,3-1 0 0 0,-5 3-67 0 0,0 1 0 0 0,-1-1 0 0 0,1 1 0 0 0,0-1 0 0 0,-1 1 0 0 0,1-1 0 0 0,0 1 0 0 0,0 0-1 0 0,0-1 1 0 0,-1 1 0 0 0,1 0 0 0 0,0 0 0 0 0,0 0 0 0 0,0-1 0 0 0,0 1 0 0 0,0 0 0 0 0,-1 0 0 0 0,1 0 0 0 0,0 0 0 0 0,0 1-1 0 0,0-1 1 0 0,0 0 67 0 0,0 1 22 0 0,0 0-1 0 0,0 0 0 0 0,0 0 0 0 0,-1 0 0 0 0,1 0 0 0 0,-1 0 1 0 0,1 0-1 0 0,0 0 0 0 0,-1 1 0 0 0,0-1 0 0 0,1 0 0 0 0,-1 0 1 0 0,0 0-1 0 0,0 1 0 0 0,1-1 0 0 0,-1 0 0 0 0,0 1-21 0 0,2 21 1214 0 0,-1 20-1214 0 0,-1-21-49 0 0,1 0 0 0 0,1 1 49 0 0,-1-8 0 0 0,-1-12 0 0 0,1 0 0 0 0,-1-1 0 0 0,0 1 0 0 0,0-1 0 0 0,1 1 0 0 0,0-1 0 0 0,-1 1 0 0 0,1-1 0 0 0,1 2 0 0 0,-2-4 0 0 0,0 0 0 0 0,0 1 1 0 0,0-1-1 0 0,0 0 0 0 0,0 1 0 0 0,1-1 0 0 0,-1 0 0 0 0,0 0 0 0 0,0 1 0 0 0,0-1 0 0 0,1 0 0 0 0,-1 0 0 0 0,0 0 0 0 0,0 1 0 0 0,0-1 1 0 0,1 0-1 0 0,-1 0 0 0 0,0 0 0 0 0,1 0 0 0 0,-1 0 0 0 0,0 1 0 0 0,0-1 0 0 0,1 0 0 0 0,-1 0 0 0 0,0 0 0 0 0,1 0 0 0 0,-1 0 0 0 0,0 0 1 0 0,0 0-1 0 0,1 0 0 0 0,-1 0 0 0 0,0 0 0 0 0,1 0 0 0 0,-1 0 0 0 0,0 0 0 0 0,1 0 0 0 0,-1-1 0 0 0,0 1 0 0 0,0 0 0 0 0,1 0 0 0 0,-1 0 1 0 0,0 0-1 0 0,8-7-47 0 0,-8 6 26 0 0,3-2-191 0 0,-1 0 1 0 0,0 0-1 0 0,1-1 0 0 0,-2 1 0 0 0,1-1 0 0 0,1-3 212 0 0,1-1-1447 0 0,1-6-6058 0 0</inkml:trace>
  <inkml:trace contextRef="#ctx0" brushRef="#br1" timeOffset="-140198.292">9024 3541 16416 0 0,'0'0'751'0'0,"0"0"-19"0"0,0 3-469 0 0,6 34 285 0 0,-1 1 0 0 0,-3 0 0 0 0,-1-1 0 0 0,-3 21-548 0 0,-8 15 1692 0 0,8-61-1568 0 0,0-1-1 0 0,-1 0 1 0 0,-1 1-1 0 0,0-1 1 0 0,0-1 0 0 0,-1 1-1 0 0,-2 4-123 0 0,1-4-125 0 0,5-10-4 0 0,1 1 1 0 0,-1-1-1 0 0,0 0 1 0 0,0 0-1 0 0,1 0 0 0 0,-1 0 1 0 0,0 0-1 0 0,0 0 1 0 0,0-1-1 0 0,0 1 0 0 0,0 0 1 0 0,-1 0-1 0 0,1-1 0 0 0,0 1 1 0 0,0 0-1 0 0,0-1 1 0 0,-1 0-1 0 0,1 1 0 0 0,0-1 1 0 0,-1 0-1 0 0,1 1 1 0 0,0-1-1 0 0,-1 0 0 0 0,1 0 129 0 0,0-8-6275 0 0,-2-2 475 0 0</inkml:trace>
  <inkml:trace contextRef="#ctx0" brushRef="#br1" timeOffset="-139792.6">9046 3747 6448 0 0,'42'-14'600'0'0,"-14"5"5323"0"0,26-5-5923 0 0,-45 12 430 0 0,1 1-1 0 0,-1 0 1 0 0,0 0-1 0 0,1 1 1 0 0,-1 0-1 0 0,0 1 1 0 0,1 0 0 0 0,-1 0-430 0 0,16 4 1055 0 0,20 0-1055 0 0,-18-3 36 0 0,-21-1 195 0 0,-4 0-143 0 0,0-1 347 0 0,-2 0 39 0 0,0 0-54 0 0,0 0-248 0 0,-15 6-92 0 0,12-5-74 0 0,0 1 0 0 0,0-1-1 0 0,0 1 1 0 0,0 0-1 0 0,1 0 1 0 0,-2 1-6 0 0,-10 6 273 0 0,-3 1 227 0 0,7-6-397 0 0,1 1 1 0 0,0 0-1 0 0,0 0 0 0 0,0 1 1 0 0,1 0-1 0 0,0 1 0 0 0,0 0 1 0 0,1 0-1 0 0,0 1 0 0 0,-2 2-103 0 0,-6 10 145 0 0,10-16-128 0 0,1 1 0 0 0,0 1 0 0 0,1-1 0 0 0,-1 0 0 0 0,-1 5-17 0 0,2-4 10 0 0,1 2-10 0 0,4-3 0 0 0,0-5 0 0 0,-1 1-1 0 0,1-1 1 0 0,-1 0-1 0 0,1 0 1 0 0,-1 1-1 0 0,1-1 0 0 0,-1 0 1 0 0,1 0-1 0 0,-1-1 1 0 0,1 1-1 0 0,-1 0 1 0 0,1 0-1 0 0,-1-1 1 0 0,1 1-1 0 0,-1-1 0 0 0,1 0 1 0 0,24-12 94 0 0,-14 7 257 0 0,-7 3-73 0 0,-1 0 0 0 0,1 1 0 0 0,-1-1 0 0 0,0-1 0 0 0,2-1-278 0 0,15-11-64 0 0,62-42-303 0 0,-70 49 308 0 0,-11 8 70 0 0,0-1 0 0 0,0 1 0 0 0,0-1-1 0 0,0 1 1 0 0,0 0 0 0 0,0 0 0 0 0,1 0 0 0 0,-1 0-1 0 0,0 0 1 0 0,1 0 0 0 0,-1 0 0 0 0,0 1 0 0 0,1 0-1 0 0,-1-1 1 0 0,1 1 0 0 0,-1 0 0 0 0,1 0 0 0 0,-1 0 0 0 0,1 0-1 0 0,1 1-10 0 0,39 7-389 0 0,-44 2-560 0 0,1-8 936 0 0,1 1 1 0 0,0 0 0 0 0,0-1 0 0 0,0 1 0 0 0,1 0-1 0 0,-1-1 1 0 0,0 1 0 0 0,1-1 0 0 0,0 0-1 0 0,-1 0 1 0 0,1 1 0 0 0,0-1 0 0 0,0 0-1 0 0,2 1 13 0 0,-1 0 2 0 0,0 0-1 0 0,0 1 0 0 0,0-1 0 0 0,0 1 0 0 0,0 2-1 0 0,-2-4 0 0 0,0 1 0 0 0,0-1 0 0 0,-1 1 0 0 0,0 0 0 0 0,1-1 0 0 0,-1 1 0 0 0,0-1 0 0 0,0 1 0 0 0,0 0 0 0 0,-1-1 0 0 0,1 1 0 0 0,0-1 0 0 0,-1 1 0 0 0,0 0 0 0 0,1 1 0 0 0,-1-1 0 0 0,1 0 0 0 0,0 0 0 0 0,0 0 0 0 0,0 0 0 0 0,1 1 0 0 0,-1 0 0 0 0,1-1 51 0 0,-1-1-1 0 0,1 0 1 0 0,-1 0-1 0 0,1 0 1 0 0,-1 1-1 0 0,0-1 1 0 0,0 0-1 0 0,0 0 0 0 0,0 0 1 0 0,-1 1-1 0 0,1-1 1 0 0,-1 0-1 0 0,1 0-50 0 0,-2 0 950 0 0,1-8-609 0 0,1-10-320 0 0,2 5-21 0 0,0 1 0 0 0,1-1 0 0 0,0 1 0 0 0,1-1 0 0 0,1 1 0 0 0,-1 0 0 0 0,1 1 0 0 0,2-2 0 0 0,7-10 0 0 0,1 0 0 0 0,17-18 0 0 0,-22 29-27 0 0,1 1 0 0 0,0 0 0 0 0,1 1 0 0 0,-1 0-1 0 0,2 0 1 0 0,-1 1 0 0 0,12-4 27 0 0,3-2-850 0 0,-5 2-4563 0 0,-1 2-1893 0 0</inkml:trace>
  <inkml:trace contextRef="#ctx0" brushRef="#br1" timeOffset="-363116.47">12184 7354 6448 0 0,'0'0'297'0'0,"0"0"-9"0"0,16-2-177 0 0,11 2 4086 0 0,-27 0-4148 0 0,0 0 0 0 0,0 0 1 0 0,0 0-1 0 0,-1 0 0 0 0,1 0 0 0 0,0 0 0 0 0,0 0 0 0 0,0 0 1 0 0,0 1-1 0 0,0-1 0 0 0,0 0 0 0 0,0 0 0 0 0,0 0 1 0 0,0 0-1 0 0,0 0 0 0 0,0 0 0 0 0,0 0 0 0 0,0 0 0 0 0,0 0 1 0 0,0 0-1 0 0,0 0 0 0 0,0 0 0 0 0,0 0 0 0 0,0 0 0 0 0,0 0 1 0 0,0 0-1 0 0,0 1 0 0 0,0-1 0 0 0,0 0 0 0 0,0 0 1 0 0,0 0-1 0 0,0 0 0 0 0,0 0 0 0 0,0 0 0 0 0,0 0 0 0 0,0 0 1 0 0,0 0-1 0 0,0 0 0 0 0,0 0 0 0 0,1 0 0 0 0,-1 0 1 0 0,0 0-1 0 0,0 0 0 0 0,0 0 0 0 0,0 0 0 0 0,0 0 0 0 0,0 0 1 0 0,0 0-1 0 0,0 0 0 0 0,0 1 0 0 0,0-1 0 0 0,0 0 1 0 0,0 0-1 0 0,0 0 0 0 0,0 0 0 0 0,0 0 0 0 0,0 0 0 0 0,0 0 1 0 0,1 0-1 0 0,-1 0-49 0 0,-15 3 1478 0 0,1 0-616 0 0,12-2-781 0 0,1-1 0 0 0,-1 1 0 0 0,0-1-1 0 0,0 1 1 0 0,0-1 0 0 0,0 0 0 0 0,0 0 0 0 0,0 0-1 0 0,-2 0-80 0 0,-12-1 11 0 0,0 1 0 0 0,-1 1 0 0 0,-12 2-11 0 0,14-1 55 0 0,-26 0 1071 0 0,-34-2-1126 0 0,-16 0-1126 0 0,-88 1 1111 0 0,93-1 14 0 0,-62-4 1 0 0,-62 1 0 0 0,-118 2 0 0 0,219 2-18 0 0,-6 0 1420 0 0,2-2-824 0 0,-27 7-578 0 0,128-5 30 0 0,-123 7-30 0 0,116-7 0 0 0,11 0 0 0 0,0 0 0 0 0,0-1 0 0 0,0 0 0 0 0,-3-1 0 0 0,-6-1 0 0 0,0 2 0 0 0,-9 0 0 0 0,-13-1 0 0 0,-187-12-360 0 0,149 11 359 0 0,-5 4 1 0 0,-8 0 17 0 0,46 2 335 0 0,41-3-352 0 0,3-1 0 0 0,-1 1 0 0 0,1-1 0 0 0,-1 1 0 0 0,1-1 0 0 0,-1 1 0 0 0,1-1 0 0 0,0 1 0 0 0,0 0 0 0 0,-1-1 0 0 0,1 1 0 0 0,0-1 0 0 0,0 1 0 0 0,0 0 0 0 0,-1-1 0 0 0,1 1 0 0 0,0 0 0 0 0,0-1 0 0 0,0 1 0 0 0,0 0 0 0 0,0-1 0 0 0,0 1 0 0 0,0 0 0 0 0,1-1 0 0 0,-1 1 0 0 0,0 0 0 0 0,1 1 0 0 0,4 44 0 0 0,-3-37 0 0 0,-1 0 0 0 0,0 0 0 0 0,0 0 0 0 0,-1 0 0 0 0,0 9 0 0 0,-4 42 0 0 0,-1-12 0 0 0,5-32 0 0 0,-2 0 0 0 0,-1 7 0 0 0,0-2 0 0 0,1 0 0 0 0,1 11 0 0 0,-1 13 0 0 0,-2 8 0 0 0,2-14 0 0 0,-8 39 0 0 0,8-60 0 0 0,0 1 0 0 0,2-1 0 0 0,0 1 0 0 0,1-1 0 0 0,1 4 0 0 0,1 41 0 0 0,1-43 0 0 0,-4-18 0 0 0,1 1 0 0 0,-1-1 0 0 0,1 1 0 0 0,-1 0 0 0 0,0-1 0 0 0,1 1 0 0 0,-1 0 0 0 0,-1-1 0 0 0,1 1 0 0 0,0-1 0 0 0,-1 1 0 0 0,0 1 0 0 0,-2 12 0 0 0,0-10 0 0 0,3-2 6 0 0,-1-4-4 0 0,1 1 0 0 0,0-1 0 0 0,0 1 1 0 0,0 0-1 0 0,-1-1 0 0 0,1 1 0 0 0,0 0 0 0 0,0 0 0 0 0,0-1 0 0 0,0 1 0 0 0,0 0 0 0 0,0-1 0 0 0,0 1 0 0 0,0 0 1 0 0,1-1-1 0 0,-1 1 0 0 0,0 0 0 0 0,0-1 0 0 0,0 1 0 0 0,1 0 0 0 0,-1-1 0 0 0,0 1 0 0 0,1 0 0 0 0,-1-1 0 0 0,1 1 1 0 0,-1-1-1 0 0,1 1 0 0 0,-1-1 0 0 0,1 1 0 0 0,-1-1 0 0 0,1 1-2 0 0,22 6 1969 0 0,-15-2-1969 0 0,-7-5 0 0 0,-1 0 0 0 0,0 1 0 0 0,1-1 0 0 0,-1 0 0 0 0,1 1 0 0 0,-1-1 0 0 0,1 0 0 0 0,-1 0 0 0 0,0 1 0 0 0,1-1 0 0 0,-1 0 0 0 0,1 0 0 0 0,-1 0 0 0 0,1 0 0 0 0,-1 0 0 0 0,1 0 0 0 0,-1 0 0 0 0,1 0 0 0 0,-1 0 0 0 0,1 0 0 0 0,-1 0 0 0 0,1 0 0 0 0,-1 0 0 0 0,1 0 0 0 0,-1 0 0 0 0,1 0 0 0 0,-1 0 0 0 0,1-1 0 0 0,-1 1 0 0 0,1 0 0 0 0,-1-1 0 0 0,2 1 0 0 0,5-1 0 0 0,0 1 0 0 0,1 0 0 0 0,-1 0 0 0 0,0 1 0 0 0,0-1 0 0 0,5 3 0 0 0,26 1 0 0 0,30 2 0 0 0,-31-5 0 0 0,-21 0 0 0 0,0-1 0 0 0,0 0 0 0 0,3-2 0 0 0,5 0 0 0 0,-1 2 0 0 0,0 0 0 0 0,0 2 0 0 0,6 1 0 0 0,-1 0 0 0 0,1-2 0 0 0,10 0 0 0 0,-7-3 2 0 0,-7 2-695 0 0,-1-2 0 0 0,8-2 693 0 0,-6 2 328 0 0,0 0 0 0 0,0 1-1 0 0,14 3-327 0 0,7-1-33 0 0,35 0-1158 0 0,49-1 824 0 0,28-10 367 0 0,127 5 0 0 0,-147-1 0 0 0,-40 1 0 0 0,18 8 0 0 0,-59-1 0 0 0,-13 1 0 0 0,-16-1 0 0 0,21-1 0 0 0,135-4 0 0 0,-150 4 0 0 0,48-2 0 0 0,-55 1 0 0 0,-1 0 0 0 0,26 6 0 0 0,8-1 0 0 0,18 1 0 0 0,-31-6 0 0 0,-28 1 0 0 0,-15-1 0 0 0,0 1 0 0 0,0-1 0 0 0,0 1 0 0 0,0-2 0 0 0,0 1 0 0 0,1-1 0 0 0,16 0 0 0 0,-11-1 0 0 0,-10 0 0 0 0,0 0 0 0 0,-1 1 0 0 0,1 0 0 0 0,-1 0 0 0 0,0 0 0 0 0,0 0 0 0 0,1 0 0 0 0,-1 0 0 0 0,0 0 0 0 0,0 0 0 0 0,0 0 0 0 0,0-1 0 0 0,0 1 0 0 0,0 0 0 0 0,-1 0 0 0 0,1 0 0 0 0,0 0 0 0 0,0 0 0 0 0,-1 0 0 0 0,1 0 0 0 0,-1 0 0 0 0,1 0 0 0 0,-1-1 0 0 0,-1-2 0 0 0,-5-19 0 0 0,-8-19 0 0 0,8 24 0 0 0,1 1 0 0 0,0-1 0 0 0,2 0 0 0 0,-1-4 0 0 0,1-15 603 0 0,1 1 0 0 0,2-1 0 0 0,3-25-603 0 0,16-109 183 0 0,4-32-183 0 0,-13 95 0 0 0,-8 96 0 0 0,-1-1 0 0 0,-1 1 0 0 0,-1-10 0 0 0,-1 3 0 0 0,3 14 0 0 0,0 0 0 0 0,-1 0 0 0 0,0-1 0 0 0,0 1 0 0 0,0 0 0 0 0,-1 0 0 0 0,1 0 0 0 0,-1 0 0 0 0,-1-1 0 0 0,3 5 0 0 0,-1 0 0 0 0,1 1 0 0 0,-1-1 0 0 0,1 0 0 0 0,-1 1 0 0 0,0-1 0 0 0,1 1 0 0 0,-1-1 0 0 0,0 1 0 0 0,1 0 0 0 0,-1-1 0 0 0,0 1 0 0 0,1 0 0 0 0,-1-1 0 0 0,0 1 0 0 0,0 0 0 0 0,1 0 0 0 0,-1-1 0 0 0,0 1 0 0 0,-23 9-796 0 0,8-1-1096 0 0,-9 3 378 0 0,0 0-19 0 0</inkml:trace>
  <inkml:trace contextRef="#ctx0" brushRef="#br1" timeOffset="-361656.799">10247 7701 10136 0 0,'4'-12'340'0'0,"0"-1"-1"0"0,1 1 1 0 0,0 0 0 0 0,1 1 0 0 0,0-1 0 0 0,3-2-340 0 0,-4 8 988 0 0,-1 0 0 0 0,1 0 0 0 0,0 1 1 0 0,2-2-989 0 0,6-2 3123 0 0,-13 9-3119 0 0,0-1-1 0 0,0 1 1 0 0,1 0-1 0 0,-1 0 1 0 0,0 0-1 0 0,0 0 1 0 0,0 0 0 0 0,0-1-1 0 0,0 1 1 0 0,0 0-1 0 0,1 0 1 0 0,-1 0-1 0 0,0 0 1 0 0,0 0-1 0 0,0 0 1 0 0,0 0-1 0 0,0-1 1 0 0,1 1-1 0 0,-1 0 1 0 0,0 0-1 0 0,0 0 1 0 0,0 0-1 0 0,0 0 1 0 0,1 0-1 0 0,-1 0 1 0 0,0 0-1 0 0,0 0 1 0 0,0 0-1 0 0,1 0 1 0 0,-1 0-1 0 0,0 0 1 0 0,0 0-1 0 0,0 0 1 0 0,0 0-1 0 0,1 0 1 0 0,-1 0-1 0 0,0 1 1 0 0,0-1-1 0 0,0 0 1 0 0,0 0-1 0 0,1 0 1 0 0,-1 0-1 0 0,0 0 1 0 0,0 0-1 0 0,0 0 1 0 0,0 1-1 0 0,0-1 1 0 0,0 0-1 0 0,1 0 1 0 0,-1 0 0 0 0,0 0-1 0 0,0 0 1 0 0,0 1-4 0 0,4 6-15 0 0,-3-4 20 0 0,-1 0-1 0 0,1 0 1 0 0,-1 0-1 0 0,0 0 1 0 0,0 0-1 0 0,0 0 1 0 0,0 0-1 0 0,-1 0 1 0 0,1 0-1 0 0,-2 2-4 0 0,0 14 398 0 0,1 4 426 0 0,-1 0 0 0 0,-3 9-824 0 0,2-9-21 0 0,1 0-1 0 0,0 8 22 0 0,-2 48 0 0 0,6-65 0 0 0,0-12 0 0 0,-2-1 0 0 0,0 0 0 0 0,1 0 0 0 0,-1-1 0 0 0,0 1 0 0 0,1 0 0 0 0,-1 0 0 0 0,1 0 0 0 0,-1 0 0 0 0,1-1 0 0 0,-1 1 0 0 0,1 0 0 0 0,0-1 0 0 0,0 1 0 0 0,-1 0 0 0 0,1-1 0 0 0,0 1 0 0 0,0-1 0 0 0,-1 1 0 0 0,1-1 0 0 0,0 1 0 0 0,0-1 0 0 0,0 0 0 0 0,0 1 0 0 0,0-1 0 0 0,0 0 0 0 0,0 0 0 0 0,0 0 0 0 0,-1 0 0 0 0,2 1 0 0 0,1-1 0 0 0,10 2 0 0 0,-1 0 0 0 0,1-1 0 0 0,0 0 0 0 0,0-1 0 0 0,0-1 0 0 0,7 1 0 0 0,46-3 0 0 0,-5 2 72 0 0,12-5-72 0 0,-56 5 608 0 0,-10 0-488 0 0,1 1 1 0 0,-1-1 0 0 0,0 0 0 0 0,3-1-121 0 0,18-6-1179 0 0,-27 8 809 0 0,0-2 116 0 0,0 1 0 0 0,0 0 0 0 0,0 0 1 0 0,0-1-1 0 0,0 1 0 0 0,0-1 0 0 0,0 1 1 0 0,0 0-1 0 0,-1-1 0 0 0,1 0 0 0 0,0 1 0 0 0,-1-2 254 0 0,20-46-3071 0 0,-17 38 2397 0 0,-2 8 662 0 0,1 0 0 0 0,-1-1-1 0 0,-1 1 1 0 0,1 0 0 0 0,0-1 0 0 0,-1-2 12 0 0,0 6 76 0 0,0-1 0 0 0,0 0 1 0 0,0 0-1 0 0,1 0 0 0 0,-1 0 0 0 0,0 1 1 0 0,0-1-1 0 0,1 0 0 0 0,-1 0 0 0 0,0 0 0 0 0,1 1 1 0 0,-1-1-1 0 0,1 0 0 0 0,-1 1-76 0 0,1-1 8 0 0,-1-1 0 0 0,1 1 0 0 0,0 0 0 0 0,-1 0 0 0 0,1 0 0 0 0,-1 0 0 0 0,0 0 0 0 0,1-1 0 0 0,-1 1 0 0 0,0 0 0 0 0,0 0 0 0 0,0-1 0 0 0,0 1 0 0 0,0-1-8 0 0,2-12 1242 0 0,-2 13-1014 0 0,1 0 1 0 0,-1-1-1 0 0,0 1 0 0 0,0-1 1 0 0,0 1-1 0 0,0-1 1 0 0,0 1-1 0 0,0 0 0 0 0,0-1 1 0 0,0 1-1 0 0,-1-1 1 0 0,1 1-1 0 0,-1 0 0 0 0,1-1-228 0 0,-1 2 116 0 0,-1-1-1 0 0,1 1 1 0 0,0 0-1 0 0,0 0 1 0 0,-1-1-1 0 0,1 1 0 0 0,0 0 1 0 0,0 0-1 0 0,-1 0 1 0 0,1 0-1 0 0,0 1 0 0 0,0-1 1 0 0,-1 0-1 0 0,0 1-115 0 0,-5 2 3 0 0,0 0 0 0 0,0 1 0 0 0,1-1 0 0 0,-1 2 0 0 0,1-1 0 0 0,-3 4-3 0 0,-35 32-2 0 0,38-33 2 0 0,0 0 0 0 0,1 0 0 0 0,0 0 0 0 0,-1 3 0 0 0,-9 14 0 0 0,7-10 0 0 0,0 5 0 0 0,5-11 0 0 0,2-1 72 0 0,1-6 299 0 0,0-1-335 0 0,1 0-1 0 0,-1 0 1 0 0,0 1 0 0 0,0-1 0 0 0,1 0-1 0 0,-1 0 1 0 0,0 0 0 0 0,0 0 0 0 0,1 1-1 0 0,-1-1 1 0 0,0 0 0 0 0,0 0 0 0 0,0 1-1 0 0,0-1 1 0 0,1 0 0 0 0,-1 0 0 0 0,0 1-1 0 0,0-1 1 0 0,0 0 0 0 0,0 1 0 0 0,0-1-1 0 0,0 0 1 0 0,0 0 0 0 0,0 1-36 0 0,0-1 27 0 0,1 1 0 0 0,-1-1 0 0 0,0 0 0 0 0,0 1 0 0 0,0-1 0 0 0,0 1 1 0 0,0-1-1 0 0,0 0 0 0 0,1 1 0 0 0,-1-1 0 0 0,0 0 0 0 0,0 1 0 0 0,0-1 0 0 0,1 0 0 0 0,-1 0 0 0 0,0 1 0 0 0,1-1 1 0 0,-1 0-1 0 0,0 0 0 0 0,0 1 0 0 0,1-1 0 0 0,-1 0 0 0 0,1 0 0 0 0,-1 0 0 0 0,0 1 0 0 0,1-1 0 0 0,-1 0-27 0 0,4 0 1 0 0,-1-1 0 0 0,1 1 0 0 0,-1-1 0 0 0,1 1 0 0 0,-1-1 0 0 0,1 0-1 0 0,-1 0 1 0 0,0-1 0 0 0,1 1 0 0 0,-1-1 0 0 0,0 1 0 0 0,0-1 0 0 0,0 0 0 0 0,0 0 0 0 0,0-1-1 0 0,-1 1 1 0 0,1-1 0 0 0,2-2-1 0 0,4-3 0 0 0,5-7 0 0 0,-8 6 0 0 0,0 0 0 0 0,1 0 0 0 0,0 0 0 0 0,0 1 0 0 0,3-2 0 0 0,-6 6 0 0 0,-4 4 0 0 0,0-1 0 0 0,1 1 0 0 0,-1 0 0 0 0,0 0 0 0 0,0 0 0 0 0,0-1 0 0 0,1 1 0 0 0,-1 0 0 0 0,0 0 0 0 0,0 0 0 0 0,1 0 0 0 0,-1 0 0 0 0,0 0 0 0 0,1 0 0 0 0,-1 0 0 0 0,0 0 0 0 0,0 0 0 0 0,1 0 0 0 0,-1 0 0 0 0,0 0 0 0 0,0 0 0 0 0,1 0 0 0 0,-1 0 0 0 0,0 0 0 0 0,1 0 0 0 0,-1 0 0 0 0,0 0 0 0 0,0 0 0 0 0,1 0 0 0 0,-1 0 0 0 0,0 0 0 0 0,0 1 0 0 0,1-1 0 0 0,-1 0 0 0 0,0 0 0 0 0,0 0 0 0 0,0 1 0 0 0,1-1 0 0 0,-1 0 0 0 0,0 0 0 0 0,0 0 0 0 0,0 1 0 0 0,0-1 0 0 0,1 0 0 0 0,-1 0 0 0 0,0 1 0 0 0,0-1 0 0 0,0 0 0 0 0,8 13 0 0 0,1 6 0 0 0,-2-2 0 0 0,0-1 0 0 0,6 6 0 0 0,-10-17 0 0 0,0 0 0 0 0,1 0 0 0 0,0 0 0 0 0,0-1 0 0 0,0 0 0 0 0,0 0 0 0 0,1 0 0 0 0,0 0 0 0 0,2 1 0 0 0,-2-3 0 0 0,0 1 0 0 0,0-1 0 0 0,1 0 0 0 0,-1-1 0 0 0,1 1 0 0 0,-1-1 0 0 0,1 0 0 0 0,0 0 0 0 0,-1-1 0 0 0,1 0 0 0 0,0 0 0 0 0,-1 0 0 0 0,1-1 0 0 0,0 0 0 0 0,-1 0 0 0 0,1 0 0 0 0,-1-1 0 0 0,2 0 0 0 0,13-2-218 0 0,-17 4 88 0 0,0-1 1 0 0,0 1-1 0 0,0-1 1 0 0,-1 0-1 0 0,1 0 1 0 0,0 0-1 0 0,0 0 1 0 0,0 0-1 0 0,0-1 130 0 0,7-6-661 0 0,-1 1-1 0 0,-1-1 1 0 0,0-1 0 0 0,0 0-1 0 0,0 0 1 0 0,-1 0-1 0 0,5-9 662 0 0,-4 6-874 0 0,10-21-1375 0 0,-2 2-552 0 0,-1-6 768 0 0,-14 36 2582 0 0,-14-12 6889 0 0,12 12-7358 0 0,0 1-1 0 0,0 0 0 0 0,1 0 0 0 0,-1 0 1 0 0,0-1-1 0 0,0 1 0 0 0,0 0 0 0 0,0 0 1 0 0,0 0-1 0 0,0 0 0 0 0,1 0 0 0 0,-1 0 1 0 0,0 1-1 0 0,0-1 0 0 0,0 0 0 0 0,0 0 0 0 0,0 1 1 0 0,1-1-1 0 0,-1 0 0 0 0,0 1 0 0 0,0-1 1 0 0,0 1-1 0 0,1-1 0 0 0,-1 1 0 0 0,0-1 1 0 0,1 1-80 0 0,-2 0-12 0 0,1 1 1 0 0,0-1 0 0 0,-1 0 0 0 0,1 1 0 0 0,0-1 0 0 0,0 1 0 0 0,0 0-1 0 0,0-1 1 0 0,1 1 0 0 0,-1 0 0 0 0,0 0 0 0 0,1-1 0 0 0,-1 1-1 0 0,0 2 12 0 0,1-1 0 0 0,-1 0 0 0 0,1 0 0 0 0,0 0 0 0 0,0 0 0 0 0,0 0 0 0 0,0 0 0 0 0,0 0 0 0 0,1 0 0 0 0,-1 0 0 0 0,1 0 0 0 0,0 0 0 0 0,0-1 0 0 0,0 1 0 0 0,0 0 0 0 0,1 0 0 0 0,-1-1 0 0 0,1 1 0 0 0,-1 0 0 0 0,1-1 0 0 0,0 0 0 0 0,0 1 0 0 0,0-1 0 0 0,0 0 0 0 0,1 0 0 0 0,-1 0 0 0 0,1 0 0 0 0,-1-1 0 0 0,42 39 0 0 0,0-6 2016 0 0,-39-28-2000 0 0,-5-6-6 0 0,1 0-1 0 0,-1 1 0 0 0,0-1 1 0 0,1 0-1 0 0,-1 1 0 0 0,0-1 0 0 0,0 0 1 0 0,1 1-1 0 0,-1-1 0 0 0,0 1 1 0 0,0-1-1 0 0,0 0 0 0 0,0 1 1 0 0,0-1-1 0 0,0 1 0 0 0,1-1 1 0 0,-1 1-1 0 0,0-1 0 0 0,0 1 0 0 0,0-1 1 0 0,0 1-1 0 0,-1-1 0 0 0,1 0 1 0 0,0 1-1 0 0,0 0-9 0 0,-3 1 210 0 0,-1 1-64 0 0,-1 0 0 0 0,1-1 0 0 0,-1 1 0 0 0,0-1 0 0 0,0 0 0 0 0,0 0 0 0 0,0-1-1 0 0,0 0 1 0 0,0 0 0 0 0,-1 0 0 0 0,1 0-146 0 0,-132 15 0 0 0,114-18-876 0 0,21 2 368 0 0,2 0-72 0 0,0 0-285 0 0,1-1 677 0 0,0 0-1 0 0,-1 0 1 0 0,1 0-1 0 0,0 0 1 0 0,0 0-1 0 0,0 0 1 0 0,0 0 0 0 0,0 0-1 0 0,0 0 1 0 0,0 1-1 0 0,0-1 1 0 0,0 0-1 0 0,0 1 1 0 0,0-1 0 0 0,0 1-1 0 0,0-1 1 0 0,1 1-1 0 0,-1 0 1 0 0,0-1 188 0 0,4-1-900 0 0,33-15-5921 0 0,-23 12 2736 0 0</inkml:trace>
  <inkml:trace contextRef="#ctx0" brushRef="#br1" timeOffset="-361007.33">11245 7851 13824 0 0,'1'0'119'0'0,"0"-1"0"0"0,0 1 0 0 0,0 0 0 0 0,1 0 0 0 0,-1-1 1 0 0,0 1-1 0 0,0 0 0 0 0,1 0 0 0 0,-1 0 0 0 0,0 0 0 0 0,0 0 1 0 0,1 1-120 0 0,15 0 152 0 0,-16-1-30 0 0,0 1-1 0 0,0-1 0 0 0,0 1 1 0 0,0-1-1 0 0,0 1 0 0 0,0-1 1 0 0,0 1-1 0 0,0 0 1 0 0,-1-1-1 0 0,1 1 0 0 0,0 0 1 0 0,0 0-1 0 0,-1-1 0 0 0,1 1-121 0 0,7 6 686 0 0,-6-6-448 0 0,1 0 0 0 0,0 0 0 0 0,-1 0 0 0 0,1-1 0 0 0,0 1 0 0 0,0-1 0 0 0,0 1 0 0 0,-1-1 0 0 0,1 0 0 0 0,0 0-1 0 0,0 0 1 0 0,0-1 0 0 0,0 1-238 0 0,37-11 654 0 0,-26 7-721 0 0,-8 2 67 0 0,-1 0 0 0 0,0-1 0 0 0,1 0 0 0 0,-1 1 0 0 0,0-2 0 0 0,0 1 0 0 0,-1 0 0 0 0,1-1 0 0 0,-1 0 0 0 0,1 0 0 0 0,-1 0 0 0 0,-1-1 0 0 0,1 0 0 0 0,-1 1 0 0 0,1-1 0 0 0,-1 0 0 0 0,-1 0 0 0 0,1-1 0 0 0,-1 1 0 0 0,0-1 0 0 0,1-2 0 0 0,-2 6 0 0 0,0 0 0 0 0,-1 0 0 0 0,1 0 0 0 0,0 0 0 0 0,-1 0 0 0 0,0 0 0 0 0,1 0 0 0 0,-1 0 0 0 0,0-1 0 0 0,0 1 0 0 0,0 0 0 0 0,0 0 0 0 0,-1 0 0 0 0,1 0 0 0 0,-1 0 0 0 0,1 0 0 0 0,-1 0 0 0 0,0 0 0 0 0,1 0 0 0 0,-1 0 0 0 0,0 0 0 0 0,0 0 0 0 0,-1-1 0 0 0,2 3 0 0 0,0 0 0 0 0,-1-1 0 0 0,1 1 0 0 0,0-1 0 0 0,0 1 0 0 0,0-1 0 0 0,-1 1 0 0 0,1 0 0 0 0,0-1 0 0 0,0 1 0 0 0,-1 0 0 0 0,1-1 0 0 0,0 1 0 0 0,-1 0 0 0 0,1-1 0 0 0,0 1 0 0 0,-1 0 0 0 0,1-1 0 0 0,-1 1 0 0 0,1 0 0 0 0,0 0 0 0 0,-1 0 0 0 0,1-1 0 0 0,-1 1 0 0 0,1 0 0 0 0,-1 0 0 0 0,1 0 0 0 0,-1 0 0 0 0,1 0 0 0 0,0 0 0 0 0,-1 0 0 0 0,0 0 0 0 0,0 0 0 0 0,1 0 0 0 0,-1-1 0 0 0,0 1 0 0 0,0 0 0 0 0,1-1 0 0 0,-1 1 0 0 0,0 0 0 0 0,0 0 0 0 0,1 0 0 0 0,-1 0 0 0 0,0 0 0 0 0,0 0 0 0 0,0 0 0 0 0,1 0 0 0 0,-1 0 0 0 0,0 0 0 0 0,0 0 0 0 0,1 0 0 0 0,-1 0 0 0 0,0 1 0 0 0,0-1 0 0 0,1 0 0 0 0,-1 1 0 0 0,0-1 0 0 0,0 0 0 0 0,1 1 0 0 0,-1-1 0 0 0,1 1 0 0 0,-1-1 0 0 0,0 1 0 0 0,1 0 0 0 0,-2 0 0 0 0,-1 1 0 0 0,-1 1 0 0 0,1-1 0 0 0,0 1 0 0 0,0-1 0 0 0,0 1 0 0 0,1 0 0 0 0,-1 0 0 0 0,1 0 0 0 0,-1 1 0 0 0,1-1 0 0 0,0 1 0 0 0,0-1 0 0 0,1 1 0 0 0,-1 0 0 0 0,1-1 0 0 0,0 1 0 0 0,0 0 0 0 0,0 0 0 0 0,0 0 0 0 0,0 4 0 0 0,1-3 3 0 0,0 0-1 0 0,0 0 0 0 0,0 0 0 0 0,1 1 0 0 0,0-1 1 0 0,0 0-1 0 0,0 0 0 0 0,0 0 0 0 0,1 0 1 0 0,0-1-1 0 0,0 1 0 0 0,0 0 0 0 0,3 3-2 0 0,0-1 265 0 0,0 1 0 0 0,0-1 0 0 0,1 0-1 0 0,0-1 1 0 0,0 1 0 0 0,1-1 0 0 0,4 2-265 0 0,-4-3 61 0 0,-1-1 0 0 0,1-1 0 0 0,1 0-1 0 0,-1 0 1 0 0,0 0 0 0 0,1-1 0 0 0,0 1 0 0 0,-1-2 0 0 0,1 1 0 0 0,0-1 0 0 0,0-1 0 0 0,0 0-1 0 0,0 0 1 0 0,0 0 0 0 0,0-1 0 0 0,0 0 0 0 0,-1 0 0 0 0,9-3-61 0 0,-10 2 53 0 0,0-1 0 0 0,0 0 1 0 0,0-1-1 0 0,0 1 0 0 0,0-1 0 0 0,-1 0 0 0 0,0 0 1 0 0,1-1-1 0 0,-2 1 0 0 0,1-1 0 0 0,0 0 0 0 0,-1-1 1 0 0,0 1-1 0 0,0-1 0 0 0,-1 0 0 0 0,0 0 0 0 0,0 0 1 0 0,0 0-1 0 0,0 0 0 0 0,-1-1 0 0 0,0-1-53 0 0,8-11 0 0 0,-9 16 0 0 0,1 0 0 0 0,-1 0 0 0 0,1 1 0 0 0,-1-1 0 0 0,0 0 0 0 0,1-2 0 0 0,1-1 0 0 0,-4 6 0 0 0,1 0 0 0 0,0 1 0 0 0,0-1 0 0 0,0 0 0 0 0,0 0 0 0 0,0 0 0 0 0,0 1 0 0 0,0-1 0 0 0,0 0 0 0 0,0 0 0 0 0,0 0 0 0 0,0 1 0 0 0,0-1 0 0 0,1 0 0 0 0,-1 0 0 0 0,0 0 0 0 0,0 0 0 0 0,0 1 0 0 0,0-1 0 0 0,0 0 0 0 0,0 0 0 0 0,0 0 0 0 0,0 0 0 0 0,1 1 0 0 0,-1-1 0 0 0,0 0 0 0 0,0 0 0 0 0,0 0 0 0 0,0 0 0 0 0,1 0 0 0 0,-1 0 0 0 0,0 0 0 0 0,0 1 0 0 0,0-1 0 0 0,0 0 0 0 0,1 0 0 0 0,-1 0 0 0 0,0 0 0 0 0,0 0 0 0 0,0 0 0 0 0,1 0 0 0 0,-1 0 0 0 0,0 0 0 0 0,0 0 0 0 0,0 0 0 0 0,1 0 0 0 0,-1 0 0 0 0,0 0 0 0 0,0 0 0 0 0,0 0 0 0 0,1 0 0 0 0,-1 0 0 0 0,0-1 0 0 0,0 1 0 0 0,0 0 0 0 0,0 0 0 0 0,1 0 0 0 0,-1 0 0 0 0,0 0 0 0 0,0 0 0 0 0,0 0 0 0 0,0-1 0 0 0,0 1 0 0 0,1 0 0 0 0,-1 0 0 0 0,0 0 0 0 0,0 0 0 0 0,0-1 0 0 0,0 1 0 0 0,0 0 0 0 0,6 23 0 0 0,-2 0 0 0 0,1 20 0 0 0,2 9 0 0 0,-4-44 0 0 0,-3-8 0 0 0,0 1 0 0 0,0-1 0 0 0,0 0 0 0 0,0 0 0 0 0,0 0 0 0 0,0 0 0 0 0,1 1 0 0 0,-1-1 0 0 0,0 0 0 0 0,0 0 0 0 0,0 0 0 0 0,0 0 0 0 0,0 0 0 0 0,0 1 0 0 0,0-1 0 0 0,0 0 0 0 0,0 0 0 0 0,1 0 0 0 0,-1 0 0 0 0,0 0 0 0 0,0 0 0 0 0,0 1 0 0 0,0-1 0 0 0,0 0 0 0 0,0 0 0 0 0,1 0 0 0 0,-1 0 0 0 0,0 0 0 0 0,0 0 0 0 0,0 0 0 0 0,0 0 0 0 0,1 0 0 0 0,-1 0 0 0 0,0 0 0 0 0,0 0 0 0 0,0 0 0 0 0,1 0 0 0 0,-1 0 0 0 0,0 0 0 0 0,0 0 0 0 0,0 0 0 0 0,0 0 0 0 0,1 0 0 0 0,-1 0 0 0 0,0 0 0 0 0,0 0 0 0 0,0 0 0 0 0,0 0 0 0 0,0 0 0 0 0,1 0 0 0 0,-1-1 0 0 0,0 1 0 0 0,0 0 0 0 0,0 0 0 0 0,0 0 0 0 0,0 0 0 0 0,1 0 0 0 0,-1 0 0 0 0,0-1 0 0 0,0 1 0 0 0,0 0 0 0 0,0 0 0 0 0,0 0 0 0 0,0 0 0 0 0,4-8 0 0 0,6-25 0 0 0,-7 23 0 0 0,0 0 0 0 0,1 0 0 0 0,0 0 0 0 0,0 0 0 0 0,1 0 0 0 0,0 1 0 0 0,0 0 0 0 0,6-6 0 0 0,4-2-33 0 0,1 0 0 0 0,0 1-1 0 0,2 1 1 0 0,10-7 33 0 0,-23 18-403 0 0,-3 2 41 0 0,1 0-1 0 0,-1 1 1 0 0,1-1 0 0 0,-1 1 0 0 0,1-1 0 0 0,-1 1-1 0 0,1 0 1 0 0,0 0 0 0 0,0 0 0 0 0,0 0 362 0 0,11-2-7849 0 0</inkml:trace>
  <inkml:trace contextRef="#ctx0" brushRef="#br0" timeOffset="-319202.687">14121 7257 6448 0 0,'5'-1'305'0'0,"23"-17"62"0"0,-16 15-112 0 0,-11 2-195 0 0,0 1 0 0 0,0 0 0 0 0,1-1 0 0 0,-1 1 0 0 0,0 0 0 0 0,0-1 0 0 0,0 0 0 0 0,0 1 0 0 0,1-1 0 0 0,-1 0 0 0 0,0 1 0 0 0,0-1 0 0 0,0 0 1 0 0,0 0-1 0 0,-1 0 0 0 0,1 0 0 0 0,0 0 0 0 0,0 0 0 0 0,0 0 0 0 0,0-1-60 0 0,0 0 170 0 0,0 0 1 0 0,1 0 0 0 0,-1 1-1 0 0,1-1 1 0 0,0 0 0 0 0,0 1-1 0 0,-1-1 1 0 0,1 1 0 0 0,1 0-171 0 0,-2 0 512 0 0,-1 1-70 0 0,0 0-220 0 0,0 0 164 0 0,0 0 102 0 0,0 0 22 0 0,0 1-68 0 0,1 0-437 0 0,-1-1 1 0 0,1 1-1 0 0,-1-1 0 0 0,1 1 0 0 0,-1 0 0 0 0,1 0 0 0 0,-1-1 1 0 0,0 1-1 0 0,1 0 0 0 0,-1 0 0 0 0,0-1 0 0 0,0 1 1 0 0,0 0-1 0 0,1 0 0 0 0,-1 0 0 0 0,0-1 0 0 0,0 1 0 0 0,0 0 1 0 0,0 0-1 0 0,0 0 0 0 0,-1-1 0 0 0,1 1 0 0 0,0 0 0 0 0,0 0 1 0 0,0 0-1 0 0,-1-1 0 0 0,1 1 0 0 0,0 0 0 0 0,-1-1 0 0 0,1 1 1 0 0,-1 0-6 0 0,-3 10 77 0 0,2-6 145 0 0,0 1 0 0 0,0-1 0 0 0,0 0 0 0 0,-1 0 0 0 0,0 0 1 0 0,0 0-1 0 0,0-1 0 0 0,0 1 0 0 0,-1-1 0 0 0,-1 2-222 0 0,-8 9 683 0 0,-59 76 436 0 0,-68 78-1119 0 0,118-143 0 0 0,-14 24 506 0 0,25-34-70 0 0,0-1 1 0 0,-1 0-1 0 0,-1 1-436 0 0,-71 76-1743 0 0,59-64 1726 0 0,-6 9 17 0 0,-14 18 1 0 0,-110 109-1 0 0,124-127 94 0 0,13-14 688 0 0,7-8-1 0 0,8-10-714 0 0,0-1 0 0 0,0 1 0 0 0,-1-1 0 0 0,0 0 0 0 0,-2 1-67 0 0,-2 7 0 0 0,8-11 0 0 0,0-1 0 0 0,0 1 0 0 0,0-1 0 0 0,-1 1 0 0 0,1-1 0 0 0,0 1 0 0 0,0 0 0 0 0,-1-1 0 0 0,1 1 0 0 0,-1-1 0 0 0,1 1 0 0 0,0-1 0 0 0,-1 0 0 0 0,1 1 0 0 0,-1-1 0 0 0,1 1 0 0 0,-1-1 0 0 0,1 0 0 0 0,-1 1 0 0 0,0-1 0 0 0,1 0 0 0 0,-1 0 0 0 0,1 0 0 0 0,-1 1 0 0 0,0-1-112 0 0,0 1 0 0 0,0-1 0 0 0,0 1-1 0 0,0 0 1 0 0,0-1 0 0 0,0 1 0 0 0,0 0-1 0 0,0 0 1 0 0,0 0 0 0 0,1 0 0 0 0,-1-1-1 0 0,0 1 1 0 0,1 0 0 0 0,-1 0 0 0 0,0 1-1 0 0,1-1 113 0 0,-1 1-237 0 0,0-1-1 0 0,0 0 0 0 0,0 1 0 0 0,0-1 0 0 0,0 0 1 0 0,0 1-1 0 0,0-1 0 0 0,0 0 0 0 0,-1 0 0 0 0,1 0 1 0 0,-1 0 237 0 0,-16 17-2512 0 0,17-18 2411 0 0,1 0 0 0 0,-1 1 1 0 0,1-1-1 0 0,-1 0 1 0 0,1 1-1 0 0,-1-1 0 0 0,1 1 1 0 0,0-1-1 0 0,-1 0 1 0 0,1 1-1 0 0,0-1 0 0 0,-1 1 1 0 0,1-1-1 0 0,0 1 1 0 0,0-1-1 0 0,-1 1 0 0 0,1-1 1 0 0,0 1-1 0 0,0 0 1 0 0,0-1 100 0 0,0 1-1024 0 0</inkml:trace>
  <inkml:trace contextRef="#ctx0" brushRef="#br0" timeOffset="-318578.623">13582 8003 6448 0 0,'0'0'141'0'0,"0"0"23"0"0,-3 6 171 0 0,0-2-187 0 0,1 0 1 0 0,0 0-1 0 0,-1 0 1 0 0,0-1-1 0 0,0 1 1 0 0,0-1-1 0 0,-1 1-148 0 0,-1 1 449 0 0,-4 7 363 0 0,0-1 1 0 0,1 1 0 0 0,0 0 0 0 0,1 1-813 0 0,0-1 479 0 0,-1 1 0 0 0,0-1 0 0 0,-8 9-479 0 0,0-3 18 0 0,-18 19-20 0 0,-6 2 500 0 0,27-24-27 0 0,-1-1 0 0 0,-7 4-471 0 0,-8 11 411 0 0,22-21-345 0 0,1-1-1 0 0,-2-1 1 0 0,-5 5-66 0 0,-22 17 0 0 0,2 1 0 0 0,-17 19 0 0 0,24-27 0 0 0,21-18 0 0 0,0 1 0 0 0,0 0 0 0 0,1 0 0 0 0,-1 1 0 0 0,1-1 0 0 0,0 1 0 0 0,0 0 0 0 0,0 0 0 0 0,1 0 0 0 0,0 3-1384 0 0,3-8 872 0 0</inkml:trace>
  <inkml:trace contextRef="#ctx0" brushRef="#br1" timeOffset="-305453.13">13607 7865 7600 0 0,'0'0'348'0'0,"0"0"-7"0"0,0 0-157 0 0,0 0 152 0 0,0 0 89 0 0,0 0 21 0 0,0 0 12 0 0,0 0 48 0 0,0 0 26 0 0,0 0 4 0 0,0 0-14 0 0,0 0-54 0 0,0 0-20 0 0,0 0-6 0 0,0 0-4 0 0,0 0-4 0 0,0 0-2 0 0,0 0 0 0 0,0 0-24 0 0,0 0-100 0 0,0 0-42 0 0,0 0-9 0 0,0 0-18 0 0,0 0-74 0 0,0 0-34 0 0,0 0-10 0 0,4-23 1118 0 0,4 13-827 0 0,-8 9-409 0 0,1 1 0 0 0,-1 0 0 0 0,0 0 0 0 0,1-1 0 0 0,-1 1 0 0 0,0 0 0 0 0,0 0 0 0 0,1-1 0 0 0,-1 1 0 0 0,0 0 0 0 0,0-1 0 0 0,1 1 0 0 0,-1 0 0 0 0,0-1 0 0 0,0 1-1 0 0,0 0 1 0 0,0-1 0 0 0,0 1 0 0 0,0 0 0 0 0,0-1 0 0 0,0 1 0 0 0,1-1 0 0 0,-1 1 0 0 0,0 0 0 0 0,-1-1 0 0 0,1 1 0 0 0,0-1 0 0 0,0 1 0 0 0,0 0 0 0 0,0-1 0 0 0,0 1 0 0 0,0-1-3 0 0,-1-1-2483 0 0,1 2 845 0 0</inkml:trace>
  <inkml:trace contextRef="#ctx0" brushRef="#br1" timeOffset="-304989.089">13653 7796 11720 0 0,'0'0'532'0'0,"0"0"-4"0"0,0 0-296 0 0,0 0 0 0 0,0 0 37 0 0,0 0 10 0 0,0 0 13 0 0,0 0 49 0 0,0 0 19 0 0,0 0 7 0 0,0 0 9 0 0,0 0 32 0 0,0 0 9 0 0,0 0 5 0 0,0 0-14 0 0,0 0-66 0 0,1 0-291 0 0,-1-1-1 0 0,1 1 1 0 0,-1 0 0 0 0,1-1 0 0 0,-1 1 0 0 0,0 0-1 0 0,1-1 1 0 0,-1 1 0 0 0,0 0 0 0 0,1-1 0 0 0,-1 1 0 0 0,0-1-1 0 0,1 1 1 0 0,-1 0 0 0 0,0-1 0 0 0,0 1 0 0 0,0-1-1 0 0,1 1-50 0 0,-3-5 156 0 0,1 1 0 0 0,0-1 0 0 0,1 1 0 0 0,-1-1 0 0 0,1 1-1 0 0,0-1 1 0 0,0-1-156 0 0,-1-20 355 0 0,-1 2-294 0 0,-2-17 62 0 0,-3 6 121 0 0,3 0 1 0 0,-1-36-245 0 0,4 48 36 0 0,0-136 82 0 0,2 78-119 0 0,0 44 1 0 0,0 17 0 0 0,-1 0 0 0 0,-1-4 0 0 0,-1-17 0 0 0,2 27 0 0 0,0 1 0 0 0,-1 0 0 0 0,-2-6 0 0 0,3 8 0 0 0,0 9 5 0 0,0-1-1 0 0,0 1 1 0 0,0-1-1 0 0,-1 1 1 0 0,1 0-1 0 0,0-1 0 0 0,-1 1 1 0 0,0 0-1 0 0,0-1 1 0 0,1 1-1 0 0,-1 0 1 0 0,-1-1-5 0 0,-6-3-1450 0 0,5 4 412 0 0,2 2-472 0 0</inkml:trace>
  <inkml:trace contextRef="#ctx0" brushRef="#br1" timeOffset="-302871.662">13922 6884 4144 0 0,'13'-4'515'0'0,"30"-10"1967"0"0,-23 7-2030 0 0,-12 4 72 0 0,-1 0 0 0 0,1 1 0 0 0,-1 0 0 0 0,1 0 0 0 0,-1 1 0 0 0,8 0-524 0 0,-14 1 117 0 0,-1 0-11 0 0,1 0-77 0 0,0-1 0 0 0,-1 1 0 0 0,1 0 1 0 0,0 1-1 0 0,-1-1 0 0 0,1 0 0 0 0,0 0 0 0 0,-1 0 1 0 0,1 0-1 0 0,0 0 0 0 0,-1 1 0 0 0,1-1 1 0 0,-1 0-1 0 0,1 1 0 0 0,0-1 0 0 0,-1 0 0 0 0,1 1 1 0 0,-1-1-1 0 0,1 1-29 0 0,0 0 1021 0 0,51-12 536 0 0,-25 7-1547 0 0,-8 0-10 0 0,-1 2 1 0 0,18-1-1 0 0,54-4-152 0 0,-84 7 168 0 0,6-2 168 0 0,-11 2-11 0 0,-1 0 88 0 0,0 0 25 0 0,0 0-10 0 0,0 0-51 0 0,0 0-22 0 0,-8 3 323 0 0,-5 0-16 0 0,1 1 1 0 0,1 0-1 0 0,-1 1-510 0 0,-3 1 610 0 0,0 0 0 0 0,-1-2 0 0 0,-13 3-610 0 0,-21 6-1024 0 0,29-7 550 0 0,-19 3 474 0 0,-5 1 80 0 0,-15 3 318 0 0,0-3 1 0 0,0-3-1 0 0,-11-1-398 0 0,69-6 14 0 0,-29 2 153 0 0,-35 4 147 0 0,37-3 55 0 0,-15 0-369 0 0,-19 3 279 0 0,-79 5-3 0 0,127-10-241 0 0,-23 4 10 0 0,-35 0-45 0 0,-44 1 550 0 0,64 2-690 0 0,-21-3 574 0 0,66-4-195 0 0,0 0 0 0 0,0 0 0 0 0,-8 2-239 0 0,2 0-21 0 0,10-2 25 0 0,0-1 0 0 0,1 0 0 0 0,-1 1 0 0 0,0-2 0 0 0,0 1 0 0 0,0 0 0 0 0,0-1 0 0 0,-2 0-4 0 0,0-1 0 0 0,-2-6 52 0 0,9 3-39 0 0,-1 4-14 0 0,-5-65 305 0 0,-2 30-170 0 0,2 17-123 0 0,4 17-11 0 0,0-1 0 0 0,1 1 0 0 0,-1 0 0 0 0,1-1 0 0 0,-1 1-1 0 0,1-1 1 0 0,-1-1 0 0 0,6-112 352 0 0,-2 87-288 0 0,-2 23-64 0 0,0-1 0 0 0,-1 0 0 0 0,1 1 0 0 0,-2-6 0 0 0,1 3 0 0 0,0 0 0 0 0,0 0 0 0 0,1-5 0 0 0,0 5 0 0 0,0 0 0 0 0,-1 0 0 0 0,0-6 0 0 0,-3-25 6 0 0,2-7-6 0 0,0 8-72 0 0,-2-12 72 0 0,1 30-17 0 0,2-20 17 0 0,-2-19 3 0 0,2 56-3 0 0,0 1 0 0 0,0-1 0 0 0,0 0 0 0 0,1 1 0 0 0,0-1 0 0 0,0-3 0 0 0,0 4 0 0 0,0 0 0 0 0,0 1 0 0 0,-1-1 0 0 0,0 0 0 0 0,1 0 0 0 0,-1 0 0 0 0,0 0 0 0 0,0 0 0 0 0,-1 1 0 0 0,1-1 0 0 0,-1-1 0 0 0,-1-2-7 0 0,2 5 3 0 0,-1 0 1 0 0,1 0 0 0 0,0 0-1 0 0,-1 0 1 0 0,1 0-1 0 0,0 0 1 0 0,0 0 0 0 0,0 0-1 0 0,0 0 1 0 0,0 0-1 0 0,0-1 1 0 0,0 1 0 0 0,0 0-1 0 0,0 0 1 0 0,0 0 0 0 0,1 0-1 0 0,-1 0 1 0 0,0 0-1 0 0,1-1 4 0 0,1-15 0 0 0,0 0 0 0 0,-2 2 0 0 0,1 13-7 0 0,-1 1 0 0 0,1 0 0 0 0,0 0 0 0 0,-1 0 0 0 0,1 0 0 0 0,0 0 0 0 0,0 0 0 0 0,0 0 0 0 0,0 1 0 0 0,0-1 0 0 0,0 0 0 0 0,0 0 0 0 0,0 1 0 0 0,0-1 0 0 0,0 0 0 0 0,0 1 0 0 0,0-1 0 0 0,1 1 0 0 0,0-1 7 0 0,24-7-149 0 0,0 5 93 0 0,-1 2-1 0 0,13 0 57 0 0,-11 1-34 0 0,1-1-1 0 0,6-2 35 0 0,22-2 364 0 0,0 2 0 0 0,41 4-364 0 0,-20 1 136 0 0,127-6-2096 0 0,6-6 1960 0 0,-105 4 0 0 0,-32-1 0 0 0,-44 3 0 0 0,0 2 0 0 0,1 1 0 0 0,1 1 0 0 0,35 0 0 0 0,56 9 0 0 0,-47-5 0 0 0,-37-2 0 0 0,9 2 0 0 0,-28-2 0 0 0,0-1 0 0 0,19-2 0 0 0,-2 0 0 0 0,-23-1 0 0 0,-9 1 0 0 0,0 0 0 0 0,-1 0 0 0 0,1 0 0 0 0,0 1 0 0 0,0 0 0 0 0,-1 0 0 0 0,3 0 0 0 0,24 0 0 0 0,-9 0 0 0 0,-14 1 0 0 0,1 4 0 0 0,-6 0 0 0 0,-2-4 0 0 0,0 0 0 0 0,0-1 0 0 0,0 1 0 0 0,1-1 0 0 0,-1 1 0 0 0,0 0 0 0 0,0-1 0 0 0,0 1 0 0 0,0 0 0 0 0,-1-1 0 0 0,1 1 0 0 0,0-1 0 0 0,0 1 0 0 0,0 0 0 0 0,0-1 0 0 0,-1 1 0 0 0,1-1 0 0 0,0 1 0 0 0,0-1 0 0 0,-1 1 0 0 0,1-1 0 0 0,-1 1 0 0 0,1 0 0 0 0,-1-1 0 0 0,1 0 0 0 0,0 1 0 0 0,0-1 0 0 0,0 0 0 0 0,-1 0 0 0 0,1 1 0 0 0,0-1 0 0 0,0 0 0 0 0,0 1 0 0 0,0-1 0 0 0,-1 0 0 0 0,1 1 0 0 0,0-1 0 0 0,0 0 0 0 0,0 1 0 0 0,0-1 0 0 0,0 0 0 0 0,0 1 0 0 0,0-1 0 0 0,0 0 0 0 0,0 1 0 0 0,0-1 0 0 0,1 2 0 0 0,-1-1 0 0 0,0 0 0 0 0,0 0 0 0 0,1 0 0 0 0,-1 1 0 0 0,0-1 0 0 0,0 0 0 0 0,0 0 0 0 0,0 0 0 0 0,0 1 0 0 0,-1-1 0 0 0,1 0 0 0 0,0 0 0 0 0,-1 0 0 0 0,1 1 0 0 0,0-1 0 0 0,-1 0 0 0 0,0 0 0 0 0,1 0 0 0 0,-1 0 0 0 0,1 0 0 0 0,-2 1 0 0 0,1 0 0 0 0,-1 1 0 0 0,1 0 0 0 0,0 0 0 0 0,0 0 0 0 0,0 0 0 0 0,1 0 0 0 0,-1 0 0 0 0,1 0 0 0 0,-1 0 0 0 0,1 0 0 0 0,0 3 0 0 0,-3 20 0 0 0,3-23 0 0 0,-1 1 0 0 0,1-1 0 0 0,0 1 0 0 0,0-1 0 0 0,0 0 0 0 0,1 3 0 0 0,-1-2 0 0 0,0-1 0 0 0,0 0 0 0 0,0 1 0 0 0,0-1 0 0 0,0 1 0 0 0,-1 2 0 0 0,-17 55 0 0 0,9-22 0 0 0,-1 1 0 0 0,-11 24 0 0 0,10-34 0 0 0,-3 20 0 0 0,8-24 0 0 0,-2-2 0 0 0,-8 21 0 0 0,12-35 0 0 0,1-1 0 0 0,0 1 0 0 0,1-1 0 0 0,-1 7 0 0 0,2-7 0 0 0,-1 1 0 0 0,-1 0 0 0 0,1-1 0 0 0,-4 7 0 0 0,-16 28 0 0 0,-3 1 0 0 0,21-40 1 0 0,0-1-1 0 0,0 0 1 0 0,-1 0-1 0 0,1 0 1 0 0,-1 0-1 0 0,-3 2 399 0 0,-9-9 1127 0 0,11 2-2517 0 0,-3-1-5488 0 0,0 2-402 0 0</inkml:trace>
  <inkml:trace contextRef="#ctx0" brushRef="#br1" timeOffset="-302174.724">13307 6781 8288 0 0,'0'0'190'0'0,"-5"-9"4004"0"0,4 4-3919 0 0,1 3-176 0 0,-1 1-1 0 0,1 0 1 0 0,0 0-1 0 0,0 0 0 0 0,0-1 1 0 0,0 1-1 0 0,0 0 1 0 0,0-1-1 0 0,0 1 1 0 0,0 0-1 0 0,0 0 1 0 0,0-1-1 0 0,1 1 1 0 0,-1 0-1 0 0,0 0 1 0 0,1 0-1 0 0,-1-1 1 0 0,2 0-99 0 0,-2 1 141 0 0,1-1 0 0 0,0 1 0 0 0,0-1 0 0 0,-1 0 0 0 0,1 1 0 0 0,-1-1 0 0 0,0 0 1 0 0,1 0-1 0 0,-1 1 0 0 0,0-3-141 0 0,0 2 120 0 0,0 0 0 0 0,1 0 0 0 0,-1 0 0 0 0,0 0-1 0 0,1 0 1 0 0,0 1 0 0 0,-1-1 0 0 0,1 0 0 0 0,0 0-120 0 0,1-3 34 0 0,1 0 0 0 0,-1-1 0 0 0,-1 1 0 0 0,1 0 0 0 0,0-3-34 0 0,4-14-5 0 0,7-27 5 0 0,-11 44 0 0 0,0 0 0 0 0,-1 0 0 0 0,0 0 0 0 0,0 0 0 0 0,0-1 0 0 0,-1 1 0 0 0,0-4 0 0 0,1 4 0 0 0,-1-1 0 0 0,0 1 0 0 0,1 0 0 0 0,0-1 0 0 0,1 1 0 0 0,0-5 0 0 0,10-21-17 0 0,-8 20 381 0 0,0 0 1 0 0,0 1-1 0 0,1-1 0 0 0,4-5-364 0 0,-3 9 520 0 0,0 0-432 0 0,-4 8-88 0 0,0 0 0 0 0,0 0 0 0 0,0 0 0 0 0,0 0 0 0 0,-1 0 0 0 0,1 1 0 0 0,0-1 0 0 0,0 1 0 0 0,0 0 0 0 0,2 4 0 0 0,0-1 0 0 0,0 1 0 0 0,-1 0 0 0 0,0 0 0 0 0,0 0 0 0 0,0 0 0 0 0,-1 0 0 0 0,0 1 0 0 0,0-1 0 0 0,9 23 0 0 0,2-1 0 0 0,-2-5 0 0 0,-1 1 0 0 0,0 0 0 0 0,2 14 0 0 0,-11-37 0 0 0,-2 11 0 0 0,0-4 0 0 0,1-8-108 0 0,0 0-1 0 0,0 1 0 0 0,0-1 1 0 0,0 0-1 0 0,0 1 0 0 0,0-1 1 0 0,0 0-1 0 0,0 1 1 0 0,0-1-1 0 0,0 0 0 0 0,-1 0 1 0 0,1 1-1 0 0,0-1 0 0 0,0 0 1 0 0,0 1-1 0 0,0-1 0 0 0,-1 0 1 0 0,1 0-1 0 0,0 1 0 0 0,0-1 1 0 0,0 0-1 0 0,-1 0 0 0 0,1 1 1 0 0,0-1-1 0 0,-1 0 0 0 0,1 0 1 0 0,0 0-1 0 0,0 0 0 0 0,-1 0 1 0 0,1 1-1 0 0,0-1 0 0 0,-1 0 1 0 0,1 0-1 0 0,0 0 0 0 0,-1 0 1 0 0,1 0-1 0 0,0 0 1 0 0,-1 0-1 0 0,1 0 0 0 0,0 0 1 0 0,-1 0-1 0 0,1 0 0 0 0,0 0 109 0 0,-1 0-671 0 0,-9 0-5377 0 0</inkml:trace>
  <inkml:trace contextRef="#ctx0" brushRef="#br1" timeOffset="-301942.198">13342 6559 13824 0 0,'0'0'314'0'0,"0"0"46"0"0,0 0 22 0 0,0 0-50 0 0,2 0-220 0 0,1 0-111 0 0,0 0 1 0 0,1-1 0 0 0,-1 1 0 0 0,1-1 0 0 0,-1 1-1 0 0,0-1 1 0 0,4-1-2 0 0,11-1 0 0 0,74-1 1009 0 0,-1-4-1 0 0,9-6-1008 0 0,-90 13 22 0 0,11-2-221 0 0,36-6-3804 0 0,-39 6 2470 0 0</inkml:trace>
  <inkml:trace contextRef="#ctx0" brushRef="#br1" timeOffset="-301603.062">13887 6415 11976 0 0,'-3'1'576'0'0,"-1"1"-467"0"0,1-1 0 0 0,-1 1-1 0 0,1-1 1 0 0,-1 1 0 0 0,1 0 0 0 0,0 0 0 0 0,0 0 0 0 0,0 1 0 0 0,0-1 0 0 0,0 1 0 0 0,0 0 0 0 0,1 0 0 0 0,-3 3-109 0 0,2-2 280 0 0,0 0 0 0 0,0 0 0 0 0,0 1 0 0 0,0-1 0 0 0,1 1 0 0 0,0 0 0 0 0,0 0 0 0 0,0 0 0 0 0,1 0-1 0 0,-1 2-279 0 0,-2 6 550 0 0,2-2-487 0 0,2-10-63 0 0,1 0-1 0 0,-1 0 1 0 0,1 0 0 0 0,-1 0-1 0 0,1 0 1 0 0,0 0 0 0 0,0-1-1 0 0,-1 1 1 0 0,1 0 0 0 0,0 0-1 0 0,0 0 1 0 0,0-1-1 0 0,0 1 1 0 0,1 1 0 0 0,0 0 0 0 0,0-1 0 0 0,1 1 0 0 0,-1-1 0 0 0,0 1 0 0 0,1-1 0 0 0,-1 0 0 0 0,1 0 0 0 0,-1 0 0 0 0,1 0 0 0 0,-1 0 0 0 0,1-1 0 0 0,0 1 0 0 0,-1-1 0 0 0,1 0 0 0 0,0 0 0 0 0,-1 0 0 0 0,1 0 0 0 0,0 0 0 0 0,-1 0 0 0 0,1-1 0 0 0,0 1 0 0 0,2-2 0 0 0,-1 1 2 0 0,5-1 374 0 0,0-1 0 0 0,0 0 0 0 0,0 0 1 0 0,-1-1-1 0 0,6-2-376 0 0,-8 2 30 0 0,0 0 0 0 0,0 0 0 0 0,0-1 0 0 0,0 1 0 0 0,-1-1 0 0 0,4-5-30 0 0,-6 8-1 0 0,-1-1 0 0 0,0 0 0 0 0,0 0 0 0 0,0 0 0 0 0,-1 0 0 0 0,1 0 0 0 0,-1 0 0 0 0,0-1 0 0 0,1 1 0 0 0,-1 0 0 0 0,-1-1 0 0 0,1 1 0 0 0,0-1 0 0 0,-1 1 0 0 0,0-3 1 0 0,0 3 1 0 0,0-1 0 0 0,0 0-1 0 0,-1 0 1 0 0,1 1-1 0 0,-1-1 1 0 0,0 0-1 0 0,0 1 1 0 0,0-1-1 0 0,-1 1 1 0 0,0-2-1 0 0,-2-1-17 0 0,0 0-1 0 0,0 0 1 0 0,-1 0-1 0 0,-3-4 18 0 0,5 8-91 0 0,0-1 0 0 0,0 1 0 0 0,0-1 0 0 0,0 1 0 0 0,0 0 0 0 0,-1 0 0 0 0,1 1 0 0 0,0-1 0 0 0,-1 1 0 0 0,0-1 0 0 0,1 1 0 0 0,-1 0-1 0 0,0 0 1 0 0,1 1 0 0 0,-1-1 0 0 0,-2 1 91 0 0,-15-4 915 0 0,18 4-1177 0 0,1-1 0 0 0,-1 1 0 0 0,1 0 1 0 0,-1 0-1 0 0,1 0 0 0 0,-1 0 0 0 0,1 0 1 0 0,-1 1-1 0 0,1-1 0 0 0,-1 1 0 0 0,1 0 1 0 0,-3 1 261 0 0,-1 2-5796 0 0</inkml:trace>
  <inkml:trace contextRef="#ctx0" brushRef="#br1" timeOffset="-300894.309">14209 6403 13824 0 0,'14'0'314'0'0,"-12"0"46"0"0,-2 0 22 0 0,-1 1-50 0 0,-2 0-326 0 0,-1 1 1 0 0,1 0 0 0 0,0 0 0 0 0,1 0 0 0 0,-1 0 0 0 0,0 1 0 0 0,1-1 0 0 0,-1 1 0 0 0,1 0 0 0 0,0-1-1 0 0,0 1 1 0 0,0 0 0 0 0,0 0 0 0 0,-1 2-7 0 0,-3 9 232 0 0,-1 0 0 0 0,-2 11-232 0 0,-3 8 1675 0 0,11-32-1304 0 0,4-7 626 0 0,0 0-908 0 0,0 1-1 0 0,0 0 0 0 0,-1-1 0 0 0,0 1 0 0 0,0-1 1 0 0,0 0-1 0 0,0-5-88 0 0,5-45 14 0 0,-6 41-22 0 0,1 0 0 0 0,0 0 0 0 0,5-14 8 0 0,-6 23 0 0 0,1 0 0 0 0,-1 0 0 0 0,0 0 0 0 0,-1 0 0 0 0,0 0 0 0 0,0-3 0 0 0,1 8 0 0 0,-1 0 0 0 0,0 0 0 0 0,0 0 0 0 0,1 0 0 0 0,-1 0 0 0 0,1 0 0 0 0,-1 0 0 0 0,1 0 0 0 0,-1 0 0 0 0,1 1 0 0 0,-1-1 0 0 0,1 0 0 0 0,0 0 0 0 0,-1 0 0 0 0,1 1 0 0 0,0-1 0 0 0,0 0 0 0 0,0 1 0 0 0,0-1 0 0 0,-1 1 0 0 0,1-1 0 0 0,0 1 0 0 0,0-1 0 0 0,0 1 0 0 0,0 0 0 0 0,0-1 0 0 0,0 1 0 0 0,0 0 0 0 0,0 0 0 0 0,0 0 0 0 0,0 0 0 0 0,0 0 0 0 0,0 0 0 0 0,1 0 0 0 0,-1 0 0 0 0,0 0 0 0 0,0 0 0 0 0,0 1 0 0 0,0-1 0 0 0,-1 0 0 0 0,1 0 0 0 0,0 0 0 0 0,-1 0 0 0 0,1 0 0 0 0,-1 0 0 0 0,1 1 0 0 0,-1-1 0 0 0,1 0 0 0 0,0 1 0 0 0,-1-1 0 0 0,1 0 0 0 0,-1 1 0 0 0,1-1 0 0 0,-1 0 0 0 0,0 1 0 0 0,1-1 0 0 0,-1 1 0 0 0,1-1 0 0 0,-1 1 0 0 0,0-1 0 0 0,1 1 0 0 0,-1-1 0 0 0,0 1 0 0 0,2 2 0 0 0,1 0 0 0 0,-2-2 0 0 0,1 0 0 0 0,-1 0 0 0 0,0 0 0 0 0,0 0 0 0 0,0 1 0 0 0,0-1 0 0 0,0 0 0 0 0,0 1 0 0 0,0-1 0 0 0,0 1 0 0 0,0-1 0 0 0,-1 1 0 0 0,1-1 0 0 0,0 2 0 0 0,19 45 0 0 0,-15-30 0 0 0,0-4 0 0 0,-1 0 0 0 0,-1 1 0 0 0,2 10 0 0 0,-5-24 0 0 0,0 1 0 0 0,0 0 0 0 0,1 0 0 0 0,-1 0 0 0 0,1-1 0 0 0,-1 1 0 0 0,1 0 0 0 0,0-1 0 0 0,0 1 0 0 0,0 0 0 0 0,0 0 0 0 0,7 13 0 0 0,-3-8 0 0 0,-5-6 0 0 0,1-1 0 0 0,-1 0 0 0 0,0 0 0 0 0,0 0 0 0 0,0 0 0 0 0,0 1 0 0 0,0-1 0 0 0,1 0 0 0 0,-1 0 0 0 0,0 0 0 0 0,0 0 0 0 0,0 0 0 0 0,1 0 0 0 0,-1 1 0 0 0,0-1 0 0 0,0 0 0 0 0,0 0 0 0 0,1 0 0 0 0,-1 0 0 0 0,0 0 0 0 0,0 0 0 0 0,1 0 0 0 0,-1 0 0 0 0,0 0 0 0 0,0 0 0 0 0,0 0 0 0 0,1 0 0 0 0,-1 0 0 0 0,0 0 0 0 0,0 0 0 0 0,0 0 0 0 0,1-1 0 0 0,-1 1 0 0 0,0 0 0 0 0,0 0 0 0 0,0 0 0 0 0,1 0 0 0 0,-1 0 0 0 0,0 0 0 0 0,0-1 0 0 0,0 1 0 0 0,0 0 0 0 0,1 0 0 0 0,-1 0 0 0 0,0 0 0 0 0,0-1 0 0 0,0 1 0 0 0,0 0 0 0 0,0 0 0 0 0,0 0 0 0 0,0-1 0 0 0,1 1 0 0 0,-1 0 0 0 0,0 0 0 0 0,0-1 0 0 0,6-11 0 0 0,-6 11 0 0 0,2-5 0 0 0,-1 1 0 0 0,0-1 0 0 0,0 1 0 0 0,-1-1 0 0 0,0 1 0 0 0,1-1 0 0 0,-2 0 0 0 0,1 1 0 0 0,-1-1 0 0 0,0-2 0 0 0,-2-23 0 0 0,3 23 93 0 0,0 1 1 0 0,0 0-1 0 0,1-1 0 0 0,0 1 0 0 0,0 0 0 0 0,1-1 0 0 0,0 1 0 0 0,0 0 0 0 0,1 0 0 0 0,1-2-93 0 0,-4 8 509 0 0,0 1-134 0 0,0 0-576 0 0,0 0-250 0 0,0 0-49 0 0,11 11-107 0 0,-7-5 607 0 0,-1 1 0 0 0,0 0 0 0 0,0 0 0 0 0,-1 0 0 0 0,0 0 0 0 0,0 0 0 0 0,-1 0 0 0 0,1 5 0 0 0,0-1 0 0 0,0 1 0 0 0,5 10 0 0 0,-1-3 0 0 0,0 1 0 0 0,3 20 0 0 0,-6-29 0 0 0,-1-10 0 0 0,0 0 0 0 0,1 9 0 0 0,-3-3-869 0 0,0-6-3647 0 0,0-1-1546 0 0</inkml:trace>
  <inkml:trace contextRef="#ctx0" brushRef="#br1" timeOffset="-299794.912">13644 6107 6448 0 0,'0'0'297'0'0,"0"0"-9"0"0,0 0-49 0 0,0 0 491 0 0,0 0 240 0 0,0 0 43 0 0,0 0-60 0 0,0 0-287 0 0,0 0-122 0 0,0 0-28 0 0,0 0-4 0 0,0 0 0 0 0,0 0 0 0 0,0 0 0 0 0,0 0-68 0 0,0 0-218 0 0,0 0 162 0 0,0 0 100 0 0,0 0 21 0 0,7-12 99 0 0,-5 5-336 0 0,-1 0-1 0 0,0 0 1 0 0,0 1-1 0 0,-1-1 0 0 0,1 0 1 0 0,-1 0-1 0 0,-1 0 0 0 0,0-6-271 0 0,-1-16-51 0 0,-7-88 2027 0 0,8 79-1976 0 0,-5-18 0 0 0,0-13 0 0 0,1 2 457 0 0,-1-40 1134 0 0,-1 5-1591 0 0,6 76 0 0 0,2 1 0 0 0,1-1 0 0 0,1 1 0 0 0,5-21 0 0 0,4-17 0 0 0,-11 60-316 0 0,-1 0 988 0 0,-1-13-4701 0 0,-9 11 45 0 0,8 4 1938 0 0</inkml:trace>
  <inkml:trace contextRef="#ctx0" brushRef="#br1" timeOffset="-297421.88">14010 4964 10136 0 0,'0'0'230'0'0,"0"0"30"0"0,0 0 19 0 0,-13 4 478 0 0,-59 39 2743 0 0,-87 66-2892 0 0,87-64 741 0 0,39-25-1021 0 0,-21 17-328 0 0,-56 54 1960 0 0,42-35-1944 0 0,34-29-16 0 0,-14 6 0 0 0,34-25 0 0 0,0 2 0 0 0,-10 8 0 0 0,10-6 0 0 0,-1-1 0 0 0,0-1 0 0 0,-2 0 0 0 0,-21 14 0 0 0,28-10 0 0 0,5-11-133 0 0,3-2-563 0 0,2-1-257 0 0,0 0-650 0 0,0 0-2497 0 0,0 0-1062 0 0</inkml:trace>
  <inkml:trace contextRef="#ctx0" brushRef="#br1" timeOffset="-296943.917">13794 4725 13824 0 0,'0'0'314'0'0,"0"0"46"0"0,0 0 22 0 0,0 0-50 0 0,3 12-208 0 0,6 10-124 0 0,-6-16 0 0 0,-1-1 0 0 0,1 0 0 0 0,-1 1 0 0 0,-1 0 0 0 0,1-1 0 0 0,-1 1 0 0 0,0 1 0 0 0,6 21 0 0 0,27 59 922 0 0,-33-83-851 0 0,-1-1-1 0 0,1 0 1 0 0,-1 0-1 0 0,1 0 1 0 0,-1 0-1 0 0,0 1 1 0 0,-1-1-1 0 0,1 2-70 0 0,-1 8-832 0 0,1-7 322 0 0</inkml:trace>
  <inkml:trace contextRef="#ctx0" brushRef="#br1" timeOffset="-296636.18">13591 4806 13824 0 0,'0'0'314'0'0,"0"0"46"0"0,0 0 22 0 0,9 12 74 0 0,3 17-474 0 0,5 13 472 0 0,-5-15 782 0 0,-10-23-1162 0 0,1 0-1 0 0,-1 0 1 0 0,0 1-1 0 0,-1-1 0 0 0,2 3-73 0 0,-1-1 0 0 0,0 1 0 0 0,1-1 0 0 0,0 0 0 0 0,0 0 0 0 0,1 1 0 0 0,5 8 0 0 0,-2-4-43 0 0,-7-10-8 0 0,1 0 1 0 0,0 0-1 0 0,0 0 1 0 0,0 0-1 0 0,-1 0 0 0 0,1 0 1 0 0,0 0-1 0 0,-1 1 0 0 0,1-1 1 0 0,-1 0-1 0 0,0 0 0 0 0,1 1 1 0 0,-1-1-1 0 0,0 0 1 0 0,0 0-1 0 0,0 1 0 0 0,1-1 1 0 0,-1 0-1 0 0,-1 1 0 0 0,1-1 1 0 0,0 0-1 0 0,0 2 51 0 0,-4 5-5786 0 0</inkml:trace>
  <inkml:trace contextRef="#ctx0" brushRef="#br1" timeOffset="-296373.95">13432 4984 13824 0 0,'0'0'629'0'0,"0"0"-12"0"0,1 2-393 0 0,19 35-148 0 0,-14-24 498 0 0,0-1 0 0 0,1 0 1 0 0,1-1-1 0 0,0 1 0 0 0,0-1 0 0 0,3 1-574 0 0,0-1 481 0 0,25 27-354 0 0,-32-31-127 0 0,1 0 0 0 0,0 2-2305 0 0,-6-6 532 0 0,1-2 508 0 0,0 0-4783 0 0</inkml:trace>
  <inkml:trace contextRef="#ctx0" brushRef="#br1" timeOffset="-296157">13189 5125 13824 0 0,'0'0'629'0'0,"0"0"-12"0"0,0 15-367 0 0,0-14-235 0 0,1 0 0 0 0,-1 0 1 0 0,0 0-1 0 0,0 1 0 0 0,1-1 1 0 0,-1 0-1 0 0,1 0 0 0 0,-1 0 1 0 0,1 0-1 0 0,-1 0 0 0 0,1 0 1 0 0,-1 0-1 0 0,1 0 0 0 0,0 0 1 0 0,0 0-1 0 0,0 0-15 0 0,2 2 204 0 0,1 1 78 0 0,-1 0-1 0 0,1 0 1 0 0,0 0 0 0 0,0-1 0 0 0,4 4-282 0 0,-3-4 39 0 0,0 1 1 0 0,-1 0-1 0 0,0 0 1 0 0,0 0-1 0 0,1 1-39 0 0,35 37 1440 0 0,-23-25-871 0 0,-13-14-561 0 0,0 0 0 0 0,0 1 0 0 0,-1 0 0 0 0,1-1-1 0 0,1 4-7 0 0,0 1-69 0 0,-1-4 0 0 0,-1 1 0 0 0,0 0-1 0 0,0-1 1 0 0,0 1 0 0 0,-1 0 0 0 0,0 0 0 0 0,0 0 0 0 0,0 1 0 0 0,0-1 0 0 0,-1 0 0 0 0,1 5 69 0 0,1 9-1964 0 0,1-10 942 0 0</inkml:trace>
  <inkml:trace contextRef="#ctx0" brushRef="#br1" timeOffset="-287090.937">13653 5247 2760 0 0,'0'0'125'0'0,"0"0"70"0"0,0 0 206 0 0,0 0 89 0 0,0 0 19 0 0,-7 0 5935 0 0,4 0-6152 0 0,-1 0-204 0 0,3 0 282 0 0,1 0 118 0 0,0 0 22 0 0,0 0-68 0 0,0 0-292 0 0,-3 2-62 0 0,3-1 282 0 0,0-1 118 0 0,0 0 22 0 0,0 0-68 0 0,15-1-276 0 0,14 0-166 0 0,-8 0 0 0 0,13-1 0 0 0,0 1 0 0 0,1 1 0 0 0,-4 0 0 0 0,132-7 2047 0 0,-128 4-2047 0 0,0 1 0 0 0,0 3 0 0 0,15 2 0 0 0,-40-3 0 0 0,0 1 0 0 0,0-1 0 0 0,4-1 0 0 0,-4 0 0 0 0,-1 0 0 0 0,0 2 0 0 0,7 0 0 0 0,13-2 0 0 0,-7-1 0 0 0,28 1 0 0 0,33-6 0 0 0,-56 5 0 0 0,23 1 0 0 0,-39 1 0 0 0,17 1 0 0 0,-4-1 0 0 0,-1 0 0 0 0,15-4 0 0 0,-9 2 0 0 0,26 2 0 0 0,-37 0 0 0 0,175 0 0 0 0,-177-2 0 0 0,13 1-4774 0 0,-17 1-635 0 0</inkml:trace>
  <inkml:trace contextRef="#ctx0" brushRef="#br1" timeOffset="-279069.814">14970 4687 4608 0 0,'2'0'101'0'0,"65"-5"350"0"0,-54 4 1157 0 0,1 0 0 0 0,-1 0 0 0 0,6-3-1608 0 0,-11 2 732 0 0,-4 1-651 0 0,0 0 0 0 0,0 1 0 0 0,1-1 0 0 0,-1 1 0 0 0,0 0-1 0 0,0 0 1 0 0,1 0-81 0 0,7-1 854 0 0,-9-1-566 0 0,-7 0 552 0 0,4 1-752 0 0,0 1 282 0 0,0 0 118 0 0,0 0 22 0 0,0 0-68 0 0,-35 7-276 0 0,19-6-166 0 0,0 1 0 0 0,-1 0 0 0 0,0-2 0 0 0,-3 0 0 0 0,-23 0 0 0 0,29 0 0 0 0,1 0 0 0 0,-1-1 0 0 0,-6-1 0 0 0,14 1 0 0 0,-15-3 0 0 0,14 2 0 0 0,-12-3 0 0 0,14 1 72 0 0,4 3 298 0 0,1 1 118 0 0,-6 0 464 0 0,6 0-949 0 0,0 0-1 0 0,0 0 1 0 0,0 0 0 0 0,0-1 0 0 0,0 1-1 0 0,0 0 1 0 0,-1 0 0 0 0,1 0-1 0 0,0 0 1 0 0,0 0 0 0 0,0 0-1 0 0,0 0 1 0 0,0 0 0 0 0,0 0-1 0 0,0 0 1 0 0,0 0 0 0 0,-1 0-1 0 0,1 0 1 0 0,0 0 0 0 0,0 0-1 0 0,0 0 1 0 0,0 0 0 0 0,0 0-1 0 0,0 0 1 0 0,0 0 0 0 0,-1 0-1 0 0,1 0 1 0 0,0 0 0 0 0,0 0-1 0 0,0 0 1 0 0,0 0 0 0 0,0 0-1 0 0,0 0 1 0 0,0 0 0 0 0,0 0-1 0 0,0 0 1 0 0,-1 0 0 0 0,1 1-1 0 0,0-1 1 0 0,0 0 0 0 0,0 0-1 0 0,0 0 1 0 0,0 0 0 0 0,0 0-1 0 0,0 0 1 0 0,0 0 0 0 0,0 0-1 0 0,0 0 1 0 0,0 1 0 0 0,0-1-1 0 0,0 0 1 0 0,0 0 0 0 0,0 0-1 0 0,0 0 1 0 0,0 0 0 0 0,0 0-1 0 0,0 0 1 0 0,0 0 0 0 0,0 1-1 0 0,0-1 1 0 0,0 0 0 0 0,0 0-1 0 0,0 0 1 0 0,0 0 0 0 0,0 0-1 0 0,0 0-2 0 0,6 8-16 0 0,-2-4 21 0 0,-4-2-5 0 0,1-1 0 0 0,-1 1 0 0 0,1-1 0 0 0,0 1 0 0 0,0-1 0 0 0,-1 0 0 0 0,1 1 0 0 0,0-1 0 0 0,0 0 0 0 0,0 0 0 0 0,0 0 0 0 0,1 0 0 0 0,-1 0 0 0 0,1 1 0 0 0,0 0 0 0 0,-2-2 0 0 0,1 0 0 0 0,-1 0 0 0 0,1 0 0 0 0,-1 1 0 0 0,0-1 0 0 0,1 0 0 0 0,-1 0 0 0 0,1 1 0 0 0,-1-1 0 0 0,0 1 0 0 0,1-1 0 0 0,-1 0 0 0 0,0 1 0 0 0,1-1 0 0 0,-1 0 0 0 0,0 1 0 0 0,0-1 0 0 0,1 1 0 0 0,-1-1 0 0 0,0 1 0 0 0,0-1 0 0 0,0 1 0 0 0,0-1 0 0 0,0 1 0 0 0,1-1 0 0 0,-1 1 0 0 0,0-1 0 0 0,0 1 0 0 0,0-1 0 0 0,-1 1 0 0 0,1 1 0 0 0,4 9 5 0 0,-3-9 0 0 0,0 0 0 0 0,0 0-1 0 0,-1 0 1 0 0,1 0 0 0 0,-1 0 0 0 0,1 0 0 0 0,-1 0-1 0 0,0 0 1 0 0,1 1 0 0 0,-1-1 0 0 0,0 0 0 0 0,-1 0 0 0 0,1 0-1 0 0,0 2-4 0 0,-1-2 86 0 0,1 0-1 0 0,-1 0 1 0 0,1-1-1 0 0,0 1 1 0 0,0 0-1 0 0,0 0 1 0 0,0 0-1 0 0,0-1 1 0 0,0 1-1 0 0,0 0 1 0 0,1 0-1 0 0,-1 0 1 0 0,1-1-1 0 0,-1 1 1 0 0,1 0-1 0 0,0-1 1 0 0,0 2-86 0 0,0-1 63 0 0,0 1 1 0 0,0-1-1 0 0,0 1 0 0 0,-1-1 1 0 0,1 1-1 0 0,-1-1 0 0 0,1 1 0 0 0,-1 0-63 0 0,0 4 4 0 0,1 0-1 0 0,0 1 1 0 0,1-1-1 0 0,-1 0 1 0 0,2 2-4 0 0,5 29-2 0 0,-2-19 2 0 0,-5-17 0 0 0,-1-1 0 0 0,1 1 0 0 0,0 0 0 0 0,-1 0 0 0 0,1 0 0 0 0,-1 0 0 0 0,1 0 0 0 0,-1 0 0 0 0,0 0 0 0 0,0 1 0 0 0,-3 6 0 0 0,3-8 0 0 0,0 0 0 0 0,-1 0 0 0 0,1 0 0 0 0,0 0 0 0 0,0 0 0 0 0,-1 0 0 0 0,1 0 0 0 0,0 0 0 0 0,0 0 0 0 0,0 0 0 0 0,0 0 0 0 0,0 0 0 0 0,1 1 0 0 0,1 8 0 0 0,-1-8 0 0 0,0 1 0 0 0,0-1 0 0 0,-1 1 0 0 0,1 0 0 0 0,-1-1 0 0 0,0 1 0 0 0,0 0 0 0 0,0 0 0 0 0,0-1 0 0 0,0 1 0 0 0,0 0 0 0 0,-1-1 0 0 0,1 1 0 0 0,-1 0 0 0 0,0-1 0 0 0,0 1 0 0 0,0 1 0 0 0,-1 0 0 0 0,1-1 0 0 0,0 1 0 0 0,1 0 0 0 0,-1 0 0 0 0,1 0 0 0 0,-1 2 0 0 0,1-1 0 0 0,0 0 0 0 0,-1-1 0 0 0,0 1 0 0 0,0 0 0 0 0,-1 2 0 0 0,1-5 0 0 0,1 0 0 0 0,0 0 0 0 0,0-1 0 0 0,-1 1 0 0 0,1 0 0 0 0,0 0 0 0 0,1 0 0 0 0,-1 0 0 0 0,0 0 0 0 0,0 0 0 0 0,1 0 0 0 0,-1 0 0 0 0,1 0 0 0 0,3 21 0 0 0,-3-15 0 0 0,0 1 0 0 0,0-1 0 0 0,1 1 0 0 0,0-1 0 0 0,0 2 0 0 0,-1-9 0 0 0,-1 0 0 0 0,0 0 0 0 0,0 1 0 0 0,0-1 0 0 0,0 0 0 0 0,0 0 0 0 0,0 0 0 0 0,0 1 0 0 0,-1-1 0 0 0,1 0 0 0 0,0 0 0 0 0,-1 0 0 0 0,1 0 0 0 0,-1 1 0 0 0,1-1 0 0 0,-1 0 0 0 0,1 0 0 0 0,-1 1 0 0 0,1-1 0 0 0,0 0 0 0 0,0 0 0 0 0,-1 0 0 0 0,1 1 0 0 0,0-1 0 0 0,0 0 0 0 0,0 0 0 0 0,0 1 0 0 0,1 0 0 0 0,0 3 0 0 0,0-3 0 0 0,0 1 0 0 0,-1 0 0 0 0,1 0 0 0 0,0 0 0 0 0,-1 0 0 0 0,0 0 0 0 0,0 0 0 0 0,0-1 0 0 0,0 1 0 0 0,-1 0 0 0 0,1 0 0 0 0,-1 0 0 0 0,0 2 0 0 0,-4 20 0 0 0,4-20 0 0 0,1 0 0 0 0,-2 0 0 0 0,1 0 0 0 0,0 0 0 0 0,-1 0 0 0 0,-2 4 0 0 0,3-6-2 0 0,0-1 0 0 0,0 0-1 0 0,1 1 1 0 0,-1 0-1 0 0,1-1 1 0 0,-1 1-1 0 0,1-1 1 0 0,0 3 2 0 0,0-2 77 0 0,0 0 0 0 0,-1 1 0 0 0,1-1 0 0 0,-1 0 0 0 0,0 0 0 0 0,-1 3-77 0 0,1-1 219 0 0,-1 0 0 0 0,1 0 0 0 0,0 0-1 0 0,1 0 1 0 0,-1 1 0 0 0,1-1 0 0 0,0 2-219 0 0,-2 19 73 0 0,0-9-73 0 0,2-14 0 0 0,0 1 0 0 0,-1-1 0 0 0,1 1 0 0 0,-1-1 0 0 0,0 1 0 0 0,0-1 0 0 0,0 1 0 0 0,-1 1 0 0 0,1-2 0 0 0,0 0 0 0 0,0 1 0 0 0,0-1 0 0 0,0 0 0 0 0,1 1 0 0 0,0-1 0 0 0,0 3 0 0 0,0-4 0 0 0,0 0 0 0 0,0 1 0 0 0,0-1 0 0 0,0 0 0 0 0,-1 0 0 0 0,1 0 0 0 0,-1 0 0 0 0,1 0 0 0 0,-1 0 0 0 0,1 0 0 0 0,-1 0 0 0 0,0-1 0 0 0,0 1 0 0 0,0 0 0 0 0,-1 0 0 0 0,-2 1 0 0 0,4-2 0 0 0,-1-1 0 0 0,1 1 0 0 0,-1-1 0 0 0,1 1 0 0 0,-1-1 0 0 0,1 1 0 0 0,0 0 0 0 0,-1-1 0 0 0,1 1 0 0 0,0-1 0 0 0,0 1 0 0 0,-1 0 0 0 0,1-1 0 0 0,0 1 0 0 0,0 0 0 0 0,0-1 0 0 0,0 1 0 0 0,0 0 0 0 0,0-1 0 0 0,0 1 0 0 0,0 0 0 0 0,-2 8 0 0 0,1-1 0 0 0,1 2 0 0 0,0-9 0 0 0,3 8 0 0 0,-2-1 0 0 0,-4-5 0 0 0,-3 2 0 0 0,-4 8 0 0 0,10-12 0 0 0,-1 0 0 0 0,1 0 0 0 0,-1-1 0 0 0,1 1 0 0 0,-1 0 0 0 0,1-1 0 0 0,-1 1 0 0 0,0 0 0 0 0,0-1 0 0 0,1 1 0 0 0,-1-1 0 0 0,0 1 0 0 0,0-1 0 0 0,0 1 0 0 0,1-1 0 0 0,-1 0 0 0 0,0 1 0 0 0,0-1 0 0 0,0 0 0 0 0,0 0 0 0 0,0 1 0 0 0,-14 4 0 0 0,11-2 0 0 0,-1 2 0 0 0,1 1 0 0 0,-2-3 0 0 0,0 2 0 0 0,2 1 0 0 0,2 0 0 0 0,-2-1 0 0 0,1 0 0 0 0,3-3 0 0 0,-1-1 0 0 0,1 1 0 0 0,-1-1 0 0 0,1 1 0 0 0,0 0 0 0 0,-1-1 0 0 0,1 1 0 0 0,0-1 0 0 0,0 1 0 0 0,0 0 0 0 0,0-1 0 0 0,1 1 0 0 0,-1-1 0 0 0,0 1 0 0 0,1 1 0 0 0,1-1 0 0 0,-1 0 0 0 0,1 1 0 0 0,0-1 0 0 0,0 0 0 0 0,0 0 0 0 0,0 0 0 0 0,0 0 0 0 0,1 0 0 0 0,5 5 0 0 0,-6-3 0 0 0,-5 2 0 0 0,7 1 0 0 0,0 0 0 0 0,4-3 0 0 0,-1-2 0 0 0,-5-2 0 0 0,0 0 0 0 0,-1 0 0 0 0,1 0 0 0 0,0 0 0 0 0,0-1 0 0 0,0 1 0 0 0,-1 0 0 0 0,1-1 0 0 0,0 0 0 0 0,0 0 0 0 0,6-1 0 0 0,10 0 0 0 0,7-4-876 0 0,-24 6 368 0 0,6 8 1876 0 0,-6-7-1367 0 0,0 0 0 0 0,0 0 1 0 0,0 0-1 0 0,1 0 0 0 0,-1 0 0 0 0,0 0 0 0 0,0 0 0 0 0,0 0 0 0 0,1 0 0 0 0,-1 0 0 0 0,1-1 0 0 0,-1 1 0 0 0,0 0 0 0 0,2 0-1 0 0,5 2 1 0 0,8 7-1 0 0,-10-6 0 0 0,0 0 0 0 0,0-1 0 0 0,1 0 0 0 0,0 0 0 0 0,5 2 0 0 0,-11-3 0 0 0,4 1 0 0 0,-7 0-64 0 0,0-2-25 0 0,1 0-773 0 0,6-3 493 0 0,-4 2-5 0 0,-1 0 575 0 0,0 0 250 0 0,0 0 49 0 0,0 0-59 0 0,5-1-276 0 0,-3 1-165 0 0,0-1 0 0 0,0 1 0 0 0,0-1 0 0 0,0 0 0 0 0,-1 1 0 0 0,1-1 0 0 0,0 0 0 0 0,0 0 0 0 0,0-1 0 0 0,-1 1 0 0 0,1 0 0 0 0,-1 0 0 0 0,1-1 0 0 0,-1 1 0 0 0,1-1 0 0 0,0 0 0 0 0,0-4 0 0 0,1 0 0 0 0,-1 1 0 0 0,1-1 0 0 0,-1 0 0 0 0,0-5 0 0 0,2-3 0 0 0,-1 4-85 0 0,-2-1 0 0 0,1 1-1 0 0,-1 0 1 0 0,-1-8 85 0 0,3-23-1485 0 0,0-7 1304 0 0,-3 35 186 0 0,0 0 0 0 0,1 1 0 0 0,1-5-5 0 0,5-27 0 0 0,-2-4 0 0 0,5-32 0 0 0,-7 38 0 0 0,0-4 0 0 0,-3 26 0 0 0,-1 18 0 0 0,1 0 0 0 0,0 1 0 0 0,0-1 0 0 0,0 0 0 0 0,0 0 0 0 0,0 0 0 0 0,0 0 0 0 0,0 0 0 0 0,1 1 0 0 0,-1-1 0 0 0,1 0 0 0 0,-1 0 0 0 0,4-7 0 0 0,-3 8 0 0 0,0-1 0 0 0,0 0 0 0 0,-1 0 0 0 0,1 1 0 0 0,0-1 0 0 0,-1 0 0 0 0,1 0 0 0 0,-1 1 0 0 0,0-1 0 0 0,1 0 0 0 0,-1 0 0 0 0,0 0 0 0 0,0 0 0 0 0,0 0 0 0 0,-1 0 0 0 0,1 1 0 0 0,0-1 0 0 0,-1 0 0 0 0,1 0 0 0 0,-1 0 0 0 0,0-1 0 0 0,0 1 0 0 0,1-1 0 0 0,-1 1 0 0 0,1-1 0 0 0,0 1 0 0 0,0-1 0 0 0,0 1 0 0 0,0-1 0 0 0,0 1 0 0 0,0-1 0 0 0,1 1 0 0 0,-1-1 0 0 0,1 0 0 0 0,0 0 0 0 0,-1 1 0 0 0,1 0 0 0 0,-1-1 0 0 0,1 1 0 0 0,-1-1 0 0 0,0 1 0 0 0,0 0 0 0 0,0-1 0 0 0,0 1 0 0 0,-1-1 0 0 0,1 1 0 0 0,-1 0 0 0 0,1-1 0 0 0,-1 1 0 0 0,0-1 0 0 0,0 1 0 0 0,0 0 0 0 0,0 0 0 0 0,0 0 0 0 0,0 0 0 0 0,0-1 0 0 0,1 1 0 0 0,-1 0 0 0 0,1 0 0 0 0,-1-1 0 0 0,1 1 0 0 0,0 0 0 0 0,0-1 0 0 0,0 1 0 0 0,1-1 0 0 0,-1 2 0 0 0,0 0 0 0 0,0 0 0 0 0,-1 0 0 0 0,1 0 0 0 0,0 0 0 0 0,0 0 0 0 0,0 0 0 0 0,-1 0 0 0 0,1 0 0 0 0,-1 0 0 0 0,1 0 0 0 0,-1 0 0 0 0,1 0 0 0 0,-1 0 0 0 0,1 0 0 0 0,-1 1 0 0 0,0-2 0 0 0,0 2 0 0 0,0-1 0 0 0,1 0 0 0 0,-1 0 0 0 0,1 1 0 0 0,-1-1 0 0 0,1 0 0 0 0,-1 0 0 0 0,1 0 0 0 0,0 0 0 0 0,-1 0 0 0 0,1 1 0 0 0,0-1 0 0 0,0 0 0 0 0,-1 0 0 0 0,1 0 0 0 0,0 0 0 0 0,0 0 0 0 0,0 0 0 0 0,0 0 0 0 0,3-11 0 0 0,-2 10 0 0 0,-1 0 0 0 0,1 0 0 0 0,-1 0 0 0 0,0 0 0 0 0,1 0 0 0 0,-1 0 0 0 0,0 0 0 0 0,0 0 0 0 0,-1-2 0 0 0,1 2 0 0 0,0 1 0 0 0,0-1 0 0 0,0 0 0 0 0,0 1 0 0 0,1-1 0 0 0,-1 0 0 0 0,0 0 0 0 0,1 1 0 0 0,-1-1 0 0 0,1 0 0 0 0,-1 1 0 0 0,1-1 0 0 0,0 1 0 0 0,0-1 0 0 0,0 1 0 0 0,0-1 0 0 0,0 1 0 0 0,0 0 0 0 0,1-1 0 0 0,3-5 0 0 0,-5 6 0 0 0,0 1 0 0 0,0-1 0 0 0,1 1 0 0 0,-1-1 0 0 0,0 1 0 0 0,0-1 0 0 0,0 1 0 0 0,0-1 0 0 0,0 1 0 0 0,0-1 0 0 0,1 0 0 0 0,-1 1 0 0 0,-1-1 0 0 0,1 1 0 0 0,0-1 0 0 0,0 1 0 0 0,0-1 0 0 0,0 1 0 0 0,0-1 0 0 0,0 1 0 0 0,-1-1 0 0 0,1 1 0 0 0,0-1 0 0 0,0 1 0 0 0,-1-1 0 0 0,1 1 0 0 0,0-1 0 0 0,-1 1 0 0 0,1 0 0 0 0,0-1 0 0 0,0 1 0 0 0,0-1 0 0 0,-1 1 0 0 0,1-1 0 0 0,0 1 0 0 0,0-1 0 0 0,0 1 0 0 0,0-1 0 0 0,0 1 0 0 0,0-1 0 0 0,0 1 0 0 0,0-1 0 0 0,0 1 0 0 0,0-1 0 0 0,0 1 0 0 0,0-1 0 0 0,0 1 0 0 0,0-1 0 0 0,0 1 0 0 0,0-1 0 0 0,1 1 0 0 0,-1-1 0 0 0,0 1 0 0 0,0 0 0 0 0,1-1 0 0 0,-1 1 0 0 0,0-1 0 0 0,0 1 0 0 0,1 0 0 0 0,-1-1 0 0 0,7-4 0 0 0,-7 5 0 0 0,1-1 0 0 0,-1 1 0 0 0,1 0 0 0 0,-1-1 0 0 0,0 1 0 0 0,1 0 0 0 0,-1-1 0 0 0,1 1 0 0 0,-1 0 0 0 0,0-1 0 0 0,1 1 0 0 0,-1-1 0 0 0,0 1 0 0 0,0-1 0 0 0,1 1 0 0 0,-1-1 0 0 0,0 1 0 0 0,0-1 0 0 0,0 1 0 0 0,1-1 0 0 0,-1 1 0 0 0,0-1 0 0 0,0 1 0 0 0,0-1 0 0 0,0 1 0 0 0,0-1 0 0 0,0 1 0 0 0,0-1 0 0 0,0 1 0 0 0,0-1 0 0 0,0 1 0 0 0,-1-1 0 0 0,1 0 0 0 0,0 1 0 0 0,0-1 0 0 0,0 1 0 0 0,-1-13 0 0 0,1 12 0 0 0,1 0 0 0 0,-1 1 0 0 0,0-1 0 0 0,0 0 0 0 0,0 1 0 0 0,0-1 0 0 0,0 0 0 0 0,0 0 0 0 0,0 1 0 0 0,0-1 0 0 0,0 0 0 0 0,0 1 0 0 0,-1-1 0 0 0,1 0 0 0 0,0 0 0 0 0,0 1 0 0 0,-1-1 0 0 0,1 0 0 0 0,0 1 0 0 0,-1-1 0 0 0,1 1 0 0 0,-1-1 0 0 0,1 1 0 0 0,-1-1 0 0 0,1 0 0 0 0,-1 1 0 0 0,1 0 0 0 0,-1-1 0 0 0,1 1 0 0 0,-1-1 0 0 0,0 1 0 0 0,-8-6 0 0 0,10 2 0 0 0,-1 2 0 0 0,-1-1 0 0 0,0 1 0 0 0,1-1 0 0 0,0 1 0 0 0,0-1 0 0 0,0 0 0 0 0,0 1 0 0 0,0-1 0 0 0,0 1 0 0 0,1-3 0 0 0,-1 4 0 0 0,1 0 0 0 0,0 0 0 0 0,-1 0 0 0 0,1 0 0 0 0,0 0 0 0 0,-1 1 0 0 0,1-1 0 0 0,0 0 0 0 0,0 1 0 0 0,0-1 0 0 0,0 0 0 0 0,-1 1 0 0 0,1-1 0 0 0,0 1 0 0 0,0-1 0 0 0,0 1 0 0 0,0 0 0 0 0,0-1 0 0 0,0 1 0 0 0,0-1 0 0 0,-1 1 0 0 0,1-1 0 0 0,-1 1 0 0 0,1-1 0 0 0,-1 1 0 0 0,1-1 0 0 0,-1 1 0 0 0,0-1 0 0 0,1 0 0 0 0,-1 1 0 0 0,0-1 0 0 0,1 0 0 0 0,-1 1 0 0 0,0-1 0 0 0,0 0 0 0 0,1 1 0 0 0,-1-1 0 0 0,5-10 0 0 0,-5 10 0 0 0,1 1 0 0 0,-1 0 0 0 0,0-1 0 0 0,1 1 0 0 0,-1-1 0 0 0,0 1 0 0 0,1-1 0 0 0,-1 1 0 0 0,0-1 0 0 0,1 1 0 0 0,-1-1 0 0 0,0 1 0 0 0,0-1 0 0 0,0 1 0 0 0,1-1 0 0 0,-1 1 0 0 0,0-1 0 0 0,0 1 0 0 0,0-1 0 0 0,0 1 0 0 0,0-1 0 0 0,0 0 0 0 0,0 1 0 0 0,0-1 0 0 0,0 1 0 0 0,-1-1 0 0 0,1 1 0 0 0,0-1 0 0 0,0 1 0 0 0,0-1 0 0 0,-1 1 0 0 0,1-1 0 0 0,0 1 0 0 0,-1-1 0 0 0,-2-7 0 0 0,3 7 0 0 0,0 1 0 0 0,0-1 0 0 0,1 0 0 0 0,-1 1 0 0 0,0-1 0 0 0,0 0 0 0 0,0 1 0 0 0,1-1 0 0 0,-1 1 0 0 0,0-1 0 0 0,1 0 0 0 0,-1 1 0 0 0,1-1 0 0 0,-1 1 0 0 0,1-1 0 0 0,-1 1 0 0 0,0-1 0 0 0,1 1 0 0 0,0 0 0 0 0,-1-1 0 0 0,1 1 0 0 0,-1 0 0 0 0,1-1 0 0 0,-1 1 0 0 0,2 0 0 0 0,-2-1 0 0 0,0 1 0 0 0,1 0 0 0 0,-1 0 0 0 0,0 0 0 0 0,1 0 0 0 0,-1-1 0 0 0,0 1 0 0 0,1 0 0 0 0,-1 0 0 0 0,0-1 0 0 0,1 1 0 0 0,-1 0 0 0 0,0 0 0 0 0,1-1 0 0 0,-1 1 0 0 0,0 0 0 0 0,0-1 0 0 0,0 1 0 0 0,1 0 0 0 0,-1-1 0 0 0,0 1 0 0 0,0-1 0 0 0,0 1 0 0 0,0 0 0 0 0,0-1 0 0 0,0 1 0 0 0,0-1 0 0 0,-7-5 0 0 0,2 2 0 0 0,5 3 0 0 0,0 1 0 0 0,0-1 0 0 0,0 1 0 0 0,0-1 0 0 0,0 1 0 0 0,1 0 0 0 0,-1-1 0 0 0,0 1 0 0 0,0-1 0 0 0,0 1 0 0 0,0-1 0 0 0,1 1 0 0 0,-1 0 0 0 0,0-1 0 0 0,1 1 0 0 0,-1 0 0 0 0,0-1 0 0 0,0 1 0 0 0,1 0 0 0 0,-1-1 0 0 0,9-11 0 0 0,-12 4 0 0 0,1 4 0 0 0,2 4 0 0 0,0 0 0 0 0,0 0 0 0 0,0 0 0 0 0,-1 0 0 0 0,1 0 0 0 0,0-1 0 0 0,0 1 0 0 0,0 0 0 0 0,0 0 0 0 0,0 0 0 0 0,1 0 0 0 0,-1-1 0 0 0,0 1 0 0 0,0 0 0 0 0,0 0 0 0 0,0 0 0 0 0,0 0 0 0 0,0 0 0 0 0,0-1 0 0 0,0 1 0 0 0,0 0 0 0 0,0 0 0 0 0,0 0 0 0 0,0 0 0 0 0,0 0 0 0 0,1 0 0 0 0,-1 0 0 0 0,0-1 0 0 0,0 1 0 0 0,0 0 0 0 0,0 0 0 0 0,0 0 0 0 0,0 0 0 0 0,1 0 0 0 0,-1 0 0 0 0,0 0 0 0 0,0 0 0 0 0,0 0 0 0 0,0 0 0 0 0,0 0 0 0 0,1 0 0 0 0,-1 0 0 0 0,0 0 0 0 0,0 0 0 0 0,0 0 0 0 0,23-8 0 0 0,-24 6 0 0 0,1 2 0 0 0,-1 0 0 0 0,1 0 0 0 0,0 0 0 0 0,0 0 0 0 0,0 0 0 0 0,0-1 0 0 0,-1 1 0 0 0,1 0 0 0 0,0 0 0 0 0,0 0 0 0 0,0 0 0 0 0,0 0 0 0 0,0-1 0 0 0,-1 1 0 0 0,1 0 0 0 0,0 0 0 0 0,0 0 0 0 0,0 0 0 0 0,0-1 0 0 0,0 1 0 0 0,0 0 0 0 0,0 0 0 0 0,0 0 0 0 0,0-1 0 0 0,0 1 0 0 0,-1 0 0 0 0,1 0 0 0 0,0 0 0 0 0,0-1 0 0 0,0 1 0 0 0,0 0 0 0 0,1 0 0 0 0,-1 0 0 0 0,0-1 0 0 0,0 1 0 0 0,0 0 0 0 0,0 0 0 0 0,0 0 0 0 0,0-1 0 0 0,0 1 0 0 0,0 0 0 0 0,0 0 0 0 0,0 0 0 0 0,0 0 0 0 0,1-1 0 0 0,-1 1 0 0 0,0 0 0 0 0,0 0 0 0 0,0 0 0 0 0,0 0 0 0 0,1 0 0 0 0,-1-1 0 0 0,0 1 0 0 0,0 0 0 0 0,3 0 0 0 0,-2 0 0 0 0,-1 0 0 0 0,0 0 0 0 0,1 0 0 0 0,-1 0 0 0 0,1 0 0 0 0,-1-1 0 0 0,0 1 0 0 0,1 0 0 0 0,-1 0 0 0 0,1 0 0 0 0,-1 0 0 0 0,0 0 0 0 0,1 0 0 0 0,-1-1 0 0 0,0 1 0 0 0,1 0 0 0 0,-1 0 0 0 0,0-1 0 0 0,1 1 0 0 0,-1 0 0 0 0,0 0 0 0 0,1-1 0 0 0,-1 1 0 0 0,0 0 0 0 0,0-1 0 0 0,1 1 0 0 0,-1 0 0 0 0,0-1 0 0 0,0 1 0 0 0,0-1 0 0 0,0 1 0 0 0,0 0 0 0 0,1-1 0 0 0,-1 1 0 0 0,0-1 0 0 0,0 1 0 0 0,0 0 0 0 0,0-1 0 0 0,0 1 0 0 0,0-1 0 0 0,0 1 0 0 0,0 0 0 0 0,0-1 0 0 0,-1 1 0 0 0,1-1 0 0 0,0 1 0 0 0,0-1 0 0 0,1 0 0 0 0,1-2 0 0 0,-2 2 0 0 0,0 1 0 0 0,0 0 0 0 0,-1-1 0 0 0,1 1 0 0 0,0-1 0 0 0,0 1 0 0 0,-1 0 0 0 0,1-1 0 0 0,0 1 0 0 0,-1 0 0 0 0,1 0 0 0 0,0-1 0 0 0,-1 1 0 0 0,1 0 0 0 0,0 0 0 0 0,-1-1 0 0 0,1 1 0 0 0,-1 0 0 0 0,1 0 0 0 0,-1 0 0 0 0,1 0 0 0 0,0 0 0 0 0,-1-1 0 0 0,-3 0 0 0 0,-2-2 0 0 0,7 2 0 0 0,5-3 0 0 0,-2 3-183 0 0,-1 0-1 0 0,1 0 0 0 0,-1 0 0 0 0,0 1 0 0 0,1-1 1 0 0,0 1-1 0 0,1 0 184 0 0,-1-3-2971 0 0,-4 3 1437 0 0</inkml:trace>
  <inkml:trace contextRef="#ctx0" brushRef="#br1" timeOffset="-260501.168">15235 5125 6448 0 0,'-14'3'393'0'0,"11"-2"38"0"0,7-2 363 0 0,-23 3 228 0 0,18-2-510 0 0,-1 1 0 0 0,-40 3 608 0 0,14-3 390 0 0,12-1-972 0 0,9 2-538 0 0,5-1 0 0 0,-3 4 1882 0 0,0-2-1732 0 0,10-3-92 0 0,-4 0 161 0 0,2 0 65 0 0,29 1 544 0 0,36-2 1598 0 0,-19-5-3958 0 0,15-10 1353 0 0,-20 5 194 0 0,8 0-15 0 0,-50 10 0 0 0,1 0 0 0 0,0 1 0 0 0,0-1 0 0 0,-1 1 0 0 0,1 0 0 0 0,0-1 0 0 0,0 2 0 0 0,0-1 0 0 0,0 0 0 0 0,-1 0 0 0 0,4 1 0 0 0,0 1 0 0 0,5 0 0 0 0,-4-1 0 0 0,0-1-777 0 0,-5 0-3260 0 0,-2 0-1380 0 0</inkml:trace>
  <inkml:trace contextRef="#ctx0" brushRef="#br1" timeOffset="-250218.073">12153 7956 4608 0 0,'0'0'101'0'0,"0"0"22"0"0,0 0 5 0 0,0-1-21 0 0,0-5-14 0 0,0 5 277 0 0,6-21 3917 0 0,-3 21-3888 0 0,1-1-256 0 0,-1 0-1 0 0,0 1 1 0 0,0-1 0 0 0,0 1 0 0 0,1 0 0 0 0,-1 0 0 0 0,2 0-143 0 0,12-4 153 0 0,-15 4-104 0 0,0 1 0 0 0,1-1 0 0 0,-1 0 0 0 0,1 1 0 0 0,-1-1-1 0 0,0 1 1 0 0,1 0 0 0 0,-1 0 0 0 0,2 0-49 0 0,32 1 434 0 0,0 0 0 0 0,4-3-434 0 0,-6 1 59 0 0,0 1-1 0 0,18 2-58 0 0,-17 1 150 0 0,-1-3-1 0 0,0-1 1 0 0,18-3-150 0 0,47-2 45 0 0,29-2-45 0 0,-75 8 0 0 0,27 0 0 0 0,31 5 0 0 0,118 10 1432 0 0,47-10-1432 0 0,82-8 608 0 0,-243 3-608 0 0,-42 0 0 0 0,-42-1 0 0 0,19 2 0 0 0,108 7 0 0 0,36-8 0 0 0,-78-2 0 0 0,105-3 0 0 0,-108 5 0 0 0,63 0 0 0 0,-124 5 0 0 0,3 1 0 0 0,285-2 0 0 0,-304-2 0 0 0,34 5 0 0 0,-36-2 0 0 0,31-1 0 0 0,11-4 0 0 0,56 0 0 0 0,-49 0 0 0 0,-62-1 0 0 0,19-1 0 0 0,1 1 0 0 0,26 4 0 0 0,45 3 0 0 0,-82-4 0 0 0,0-2 0 0 0,29-3 0 0 0,-25 1 0 0 0,34 2 0 0 0,-48 0 0 0 0,1-1 0 0 0,8-1 0 0 0,24-1 0 0 0,287 3 0 0 0,-13 0 0 0 0,-221-1 0 0 0,97 2 0 0 0,-122-1 0 0 0,-39-1 0 0 0,3 2 0 0 0,111 3 0 0 0,-82 1 38 0 0,-48-3 345 0 0,-21-1-243 0 0,1-1 0 0 0,0 1 1 0 0,0-1-1 0 0,6-1-140 0 0,0 0 20 0 0,1 0 1 0 0,-1 1-1 0 0,0 1 0 0 0,1 0 0 0 0,4 2-20 0 0,-5-2 20 0 0,1 1 0 0 0,-1-1 0 0 0,1-1 0 0 0,10-1-20 0 0,8 2-470 0 0,-24-2 161 0 0</inkml:trace>
  <inkml:trace contextRef="#ctx0" brushRef="#br1" timeOffset="-249199.381">17610 7541 6448 0 0,'31'-26'838'0'0,"21"-13"-838"0"0,-23 17 1290 0 0,-2-4 758 0 0,-26 25-1536 0 0,0-1-711 0 0,1-3 3540 0 0,-6 7-852 0 0,-70 70-1881 0 0,9-6-608 0 0,32-32 0 0 0,-6 9 0 0 0,-15 16 0 0 0,-48 56-35 0 0,51-55 1510 0 0,-35 28-1475 0 0,46-48 561 0 0,15-14-514 0 0,-10 6-47 0 0,-11 11 0 0 0,2 1 0 0 0,2 3 0 0 0,-21 31 0 0 0,11-14 0 0 0,5-10 0 0 0,14-17 0 0 0,-5 11 0 0 0,26-37 0 0 0,11-10 0 0 0,0-1 0 0 0,0 1 0 0 0,0 0 0 0 0,0 0 0 0 0,0 0 0 0 0,0 0 0 0 0,0 0 0 0 0,0 0 0 0 0,0 0 0 0 0,0 1 0 0 0,1-1 0 0 0,-1 0 0 0 0,0 0 0 0 0,1 1 0 0 0,-1-1 0 0 0,-1 4-133 0 0,1-4-563 0 0,1-1-257 0 0,0 0-650 0 0,2-1-2497 0 0,3-4-1062 0 0</inkml:trace>
  <inkml:trace contextRef="#ctx0" brushRef="#br1" timeOffset="-248899.536">16714 8281 11976 0 0,'0'0'266'0'0,"0"0"44"0"0,0 0 15 0 0,0 0-26 0 0,14 0 61 0 0,-6 1 0 0 0,1 0 0 0 0,-1 0 0 0 0,1 1 0 0 0,-1 0 0 0 0,6 3-360 0 0,23 5 1431 0 0,78 13-160 0 0,-62-12-492 0 0,-31-8-332 0 0,-19-2-605 0 0,0 0 0 0 0,1 0 0 0 0,-1 0 0 0 0,1-1 0 0 0,-1 1 0 0 0,1-1 0 0 0,-1 0 0 0 0,1 0 0 0 0,-1-1 0 0 0,1 1 0 0 0,-1-1 0 0 0,1 1 0 0 0,-1-1 0 0 0,0 0 0 0 0,1 0-1 0 0,0-1 159 0 0,8-6-2298 0 0,-2 3-3155 0 0</inkml:trace>
  <inkml:trace contextRef="#ctx0" brushRef="#br1" timeOffset="-248613.166">16967 7979 11976 0 0,'0'0'266'0'0,"0"0"44"0"0,4-6 314 0 0,1 2-523 0 0,3 5-90 0 0,9 6 685 0 0,-1 1 1 0 0,1 1-1 0 0,2 2-696 0 0,30 15 1982 0 0,-43-22-1965 0 0,1 0-181 0 0,0-3-3875 0 0,1-1 2506 0 0</inkml:trace>
  <inkml:trace contextRef="#ctx0" brushRef="#br1" timeOffset="-248326.19">17120 7774 11976 0 0,'0'0'266'0'0,"0"0"44"0"0,0 0 15 0 0,2 1-26 0 0,24 12-25 0 0,1-1 0 0 0,12 3-274 0 0,-29-12 254 0 0,39 16 1096 0 0,-47-18-1350 0 0,14 3 0 0 0,-9-3 0 0 0</inkml:trace>
  <inkml:trace contextRef="#ctx0" brushRef="#br1" timeOffset="-248057.928">17236 7571 11976 0 0,'0'0'266'0'0,"0"0"44"0"0,0 0 15 0 0,0 0-26 0 0,1 1-198 0 0,5 3-59 0 0,0 1 1 0 0,-1-1-1 0 0,0 1 0 0 0,2 1-42 0 0,-4-2 199 0 0,1 0-1 0 0,0 0 0 0 0,1 0 1 0 0,-1-1-1 0 0,1 0 0 0 0,-1 0 1 0 0,1 0-1 0 0,0 0 1 0 0,1 0-199 0 0,9 3 572 0 0,-7-3-174 0 0,0 0-1 0 0,0 0 1 0 0,0-1-1 0 0,1 0 0 0 0,7 1-397 0 0,11 1 947 0 0,-20-3-1087 0 0,1 0 0 0 0,0 0 0 0 0,0 0 0 0 0,0-1 0 0 0,3-1 140 0 0,-10 1-32 0 0,1 0 0 0 0,-1-1 0 0 0,0 0-1 0 0,1 1 1 0 0,-1-1 0 0 0,0 0 0 0 0,0 1 0 0 0,0-1-1 0 0,0 0 1 0 0,1 0 0 0 0,-1 0 0 0 0,0 0 0 0 0,0 0-1 0 0,-1 0 1 0 0,1 0 0 0 0,0 0 0 0 0,0-2 32 0 0,14-23-660 0 0,-13 21-26 0 0,-1 4 500 0 0,-1 0 1 0 0,0 0-1 0 0,1 0 0 0 0,-1 0 1 0 0,0 0-1 0 0,0 0 0 0 0,0 0 1 0 0,0 0-1 0 0,0 0 0 0 0,0 0 1 0 0,0 0-1 0 0,0 0 0 0 0,0 0 1 0 0,0 0-1 0 0,-1 0 0 0 0,1 0 186 0 0,-1-1-1534 0 0</inkml:trace>
  <inkml:trace contextRef="#ctx0" brushRef="#br1" timeOffset="-248056.928">17379 7455 11976 0 0,'0'0'266'0'0,"0"0"44"0"0,0 0 15 0 0,7 2 75 0 0,48 17 625 0 0,0-3 1 0 0,40 6-1026 0 0,-70-17 0 0 0,18 8 0 0 0,-8-3 0 0 0,-16-6 0 0 0</inkml:trace>
  <inkml:trace contextRef="#ctx0" brushRef="#br1" timeOffset="-206219.707">15544 4790 6448 0 0,'0'0'141'0'0,"0"0"23"0"0,-7-1 171 0 0,-19-1 153 0 0,25 2 2 0 0,1 0 20 0 0,-2 0 2 0 0,-8 3 173 0 0,7-3 508 0 0,10 2-511 0 0,-5-2-170 0 0,-2 0 0 0 0,0 0-70 0 0,6 13 1164 0 0,-6-11-1164 0 0,1 4-292 0 0,1-2-148 0 0,-1-1 0 0 0,1 0 1 0 0,-1 1-1 0 0,1-1 0 0 0,-1 1 1 0 0,0-1-1 0 0,0 1 1 0 0,-1 0-3 0 0,4 10-3 0 0,-1 1-13 0 0,-3-13 22 0 0,0 0 0 0 0,0-1 1 0 0,0 1-1 0 0,0 0 0 0 0,1-1 0 0 0,-1 1 1 0 0,1-1-1 0 0,-1 1 0 0 0,1-1 0 0 0,0 1 1 0 0,-1-1-1 0 0,1 1 0 0 0,0-1 1 0 0,0 0-7 0 0,3 4 115 0 0,17 25 1137 0 0,-19-28-1185 0 0,0 1-1 0 0,0 0 0 0 0,1-1 1 0 0,-1 1-1 0 0,1-1 0 0 0,-1 0 1 0 0,1 0-1 0 0,0 0 0 0 0,-1 0-66 0 0,2 0 2 0 0,-1 0-1 0 0,0 1 1 0 0,0-1-1 0 0,0 1 0 0 0,-1 0 1 0 0,1 0-1 0 0,-1 0 0 0 0,3 3-1 0 0,0 4 0 0 0,-4-8 0 0 0,1 1 0 0 0,-1-1 0 0 0,1 1 0 0 0,-1-1 0 0 0,1 0 0 0 0,0 0 0 0 0,0 0 0 0 0,0 0 0 0 0,0 0 0 0 0,0 0 0 0 0,0 0 0 0 0,1 0 0 0 0,-1-1 0 0 0,3 2 0 0 0,0 0 0 0 0,0 1 0 0 0,0 0 0 0 0,-1 0 0 0 0,1 0 0 0 0,-1 1 0 0 0,0-1 0 0 0,1 2 0 0 0,-2-3 0 0 0,-1 0 0 0 0,1 0 0 0 0,0 0 0 0 0,0-1 0 0 0,3 3 0 0 0,13 10 0 0 0,-12-7 0 0 0,0-1 0 0 0,1-1 0 0 0,0 1 0 0 0,0-1 0 0 0,1-1 0 0 0,0 1 0 0 0,2 0 0 0 0,29 18 0 0 0,-18-10 0 0 0,-16-10 0 0 0,1 0 0 0 0,-1 0 0 0 0,0 0 0 0 0,0 1 0 0 0,-1-1 0 0 0,0 2 0 0 0,1-1 0 0 0,-2 0 0 0 0,5 6 0 0 0,-5-5 69 0 0,-1-1-1 0 0,1 0 1 0 0,1-1-1 0 0,-1 1 1 0 0,1 0-69 0 0,-1-2 156 0 0,0 1 1 0 0,0 0 0 0 0,0 1 0 0 0,-1-1 0 0 0,0 1 0 0 0,0-1-1 0 0,2 4-156 0 0,32 64-777 0 0,-32-52 256 0 0,-5-17 511 0 0,1-1 1 0 0,-1 0-1 0 0,0 1 1 0 0,1-1-1 0 0,0 0 1 0 0,0 0-1 0 0,-1 1 1 0 0,1-1-1 0 0,1 0 10 0 0,6 8 6 0 0,-7-9 16 0 0,0 0 0 0 0,0 0 0 0 0,0 0 0 0 0,0 1 0 0 0,0-1 0 0 0,0 0 0 0 0,-1 1 0 0 0,1-1 0 0 0,0 0 0 0 0,-1 1 0 0 0,1-1 0 0 0,-1 1 0 0 0,1-1 0 0 0,-1 1 0 0 0,0-1 0 0 0,0 1 0 0 0,1-1 0 0 0,-1 2-22 0 0,0-1 67 0 0,0 0 0 0 0,0-1 1 0 0,0 1-1 0 0,1 0 0 0 0,-1 0 1 0 0,1-1-1 0 0,-1 1 0 0 0,1 0 0 0 0,0-1 1 0 0,-1 1-1 0 0,1-1 0 0 0,0 1 1 0 0,0-1-1 0 0,0 1 0 0 0,0-1 1 0 0,1 1-1 0 0,-1-1 0 0 0,0 0 0 0 0,1 0 1 0 0,-1 0-1 0 0,0 0 0 0 0,1 0 1 0 0,-1 0-1 0 0,1 0-67 0 0,1 1-41 0 0,-3-2 42 0 0,1 1-1 0 0,-1-1 1 0 0,0 0 0 0 0,0 0-1 0 0,1 0 1 0 0,-1 1-1 0 0,0-1 1 0 0,1 0-1 0 0,-1 1 1 0 0,0-1-1 0 0,0 0 1 0 0,0 0-1 0 0,1 1 1 0 0,-1-1-1 0 0,0 0 1 0 0,0 1-1 0 0,0-1 1 0 0,0 1-1 0 0,0-1 1 0 0,0 0-1 0 0,1 1 1 0 0,-1-1-1 0 0,0 0 1 0 0,0 1 0 0 0,0-1-1 0 0,0 1 1 0 0,0-1-1 0 0,0 0 1 0 0,-1 1-1 0 0,1-1 1 0 0,0 0-1 0 0,0 1 1 0 0,0-1-1 0 0,0 0 0 0 0,0 1 0 0 0,0-1 0 0 0,0 0 0 0 0,-1 1 0 0 0,1-1 0 0 0,0 0-1 0 0,0 1 1 0 0,0-1 0 0 0,0 0 0 0 0,0 0 0 0 0,0 1 0 0 0,0-1 0 0 0,0 0 0 0 0,1 1 0 0 0,-1-1 0 0 0,0 0 0 0 0,0 1 0 0 0,0-1 0 0 0,0 0 0 0 0,0 0 0 0 0,0 1 0 0 0,0-1 0 0 0,1 0 0 0 0,-1 0 0 0 0,0 1 0 0 0,0-1 0 0 0,0 0 0 0 0,1 0 0 0 0,-1 0 0 0 0,0 1 0 0 0,0-1 0 0 0,1 0 0 0 0,-1 0-1 0 0,0 0 1 0 0,0 0 0 0 0,1 1 0 0 0,5 2-26 0 0,25 15-349 0 0,-30-18-100 0 0,-1 0-33 0 0,0 0-140 0 0,6 0-3569 0 0,-6 0 2683 0 0</inkml:trace>
  <inkml:trace contextRef="#ctx0" brushRef="#br1" timeOffset="-205358.374">16274 5144 8288 0 0,'0'0'190'0'0,"0"0"28"0"0,0 0 7 0 0,0 0 43 0 0,0 0 159 0 0,0 0 70 0 0,0 0 14 0 0,0 0 1 0 0,0 0 0 0 0,0 0 0 0 0,0 0 0 0 0,-1 1 0 0 0,-4 4-86 0 0,-1 0 1 0 0,0 0 0 0 0,0 0-1 0 0,0-1 1 0 0,-1 0 0 0 0,-2 1-427 0 0,-15 13 1237 0 0,4-3-859 0 0,7-6-370 0 0,1 0-1 0 0,-9 9-7 0 0,16-13 1 0 0,-17 9-1 0 0,18-13 0 0 0,0 1 0 0 0,1 0 0 0 0,-1 1 0 0 0,1-1 0 0 0,-1 0 0 0 0,-2 3 0 0 0,5-3 0 0 0,-1 0 0 0 0,0-1 0 0 0,-1 0 0 0 0,1 1 0 0 0,0-1 0 0 0,0 0 0 0 0,0 0 0 0 0,-1 0 0 0 0,1 0 0 0 0,0-1 0 0 0,1 1 0 0 0,-1 0 0 0 0,0 0 0 0 0,1 0 0 0 0,-1 0 0 0 0,0 0 0 0 0,1 0 0 0 0,-1 0 0 0 0,1 1 0 0 0,0-1 0 0 0,-1 1 0 0 0,1-1 0 0 0,0 1 0 0 0,0-1 0 0 0,-13 23-829 0 0,13-22-124 0 0,1-2-558 0 0,-2-2-2111 0 0,-9-4-902 0 0</inkml:trace>
  <inkml:trace contextRef="#ctx0" brushRef="#br1" timeOffset="-205160.735">16203 5059 11976 0 0,'0'0'546'0'0,"0"0"-10"0"0,-13-3-322 0 0,7 4 63 0 0,0 0 1 0 0,0 1 0 0 0,0-1 0 0 0,1 1-1 0 0,-1 0 1 0 0,0 1 0 0 0,1 0 0 0 0,-3 1-278 0 0,0 0 250 0 0,-28 20 1216 0 0,27-20-1438 0 0,0 1-1 0 0,1 0 1 0 0,0 0-1 0 0,0 1 1 0 0,0 0-1 0 0,0 1-27 0 0,4-3 0 0 0,-1-1 0 0 0,1 0 0 0 0,-1 0 0 0 0,1 0 0 0 0,-3 0 0 0 0,3-1 0 0 0,1 0 0 0 0,-1-1 0 0 0,1 1 0 0 0,0 1 0 0 0,0-1 0 0 0,0 0 0 0 0,0 1 0 0 0,0 0 0 0 0,1-1 0 0 0,-1 1 0 0 0,0 1 0 0 0,0 0 20 0 0,-1 0 0 0 0,1-1-1 0 0,-1 0 1 0 0,0 1-1 0 0,0-1 1 0 0,-1 0 0 0 0,1-1-1 0 0,0 1 1 0 0,-4 1-20 0 0,3-2-510 0 0,-1 1 0 0 0,1 0 0 0 0,0 1 0 0 0,0-1 0 0 0,-2 3 510 0 0,6-5-5458 0 0</inkml:trace>
  <inkml:trace contextRef="#ctx0" brushRef="#br1" timeOffset="-204962.592">16040 4840 13824 0 0,'0'0'314'0'0,"-2"-1"46"0"0,-1 1-292 0 0,0-1 0 0 0,0 1-1 0 0,0 0 1 0 0,1 0-1 0 0,-1 0 1 0 0,0 0 0 0 0,0 1-1 0 0,0-1 1 0 0,0 1 0 0 0,0-1-1 0 0,0 1 1 0 0,1 0 0 0 0,-2 1-68 0 0,-4 2-16 0 0,1 0 1 0 0,-1 1 0 0 0,-5 3 15 0 0,5-1 1 0 0,-2-1 0 0 0,1-1 1 0 0,-4 2-2 0 0,3-3 0 0 0,1 0 0 0 0,1-1 0 0 0,0 2 0 0 0,0-1 0 0 0,0 1 0 0 0,-2 2 0 0 0,-8 6 0 0 0,0-1 0 0 0,0-1 0 0 0,-11 4 0 0 0,20-11 0 0 0,-12 2 0 0 0,16-5 0 0 0,-4-1-1022 0 0,1-6-4084 0 0</inkml:trace>
  <inkml:trace contextRef="#ctx0" brushRef="#br1" timeOffset="-204694.792">15847 4674 13824 0 0,'-12'0'1056'0'0,"-178"43"-600"0"0,146-29-526 0 0,-17 8 70 0 0,31-11-610 0 0,20-8-2929 0 0,1-3-1234 0 0</inkml:trace>
  <inkml:trace contextRef="#ctx0" brushRef="#br1" timeOffset="-201256.095">15407 5150 6448 0 0,'0'0'141'0'0,"22"-2"464"0"0,-14 0 218 0 0,-6 1-668 0 0,1 0 0 0 0,-1 0 0 0 0,1 1-1 0 0,-1-1 1 0 0,1 1 0 0 0,0 0 0 0 0,-1 0 0 0 0,3 0-155 0 0,-3 0 97 0 0,0-1 0 0 0,-1 1 1 0 0,1 0-1 0 0,0 0 0 0 0,0-1 1 0 0,-1 1-1 0 0,1-1 1 0 0,0 0-1 0 0,-1 1 0 0 0,2-2-97 0 0,1 1 143 0 0,-1-1 1 0 0,1 1-1 0 0,0 0 0 0 0,-1 0 0 0 0,1 0 0 0 0,0 0 1 0 0,1 0-144 0 0,35 1 536 0 0,-22 1-142 0 0,-9 2 428 0 0,-5-1-692 0 0,6 1-31 0 0,-3-1-82 0 0,1 0-1 0 0,-1 1 1 0 0,0-1 0 0 0,2 3-17 0 0,33 9 0 0 0,-36-9 0 0 0,-6-4 0 0 0,0-1 0 0 0,0 1 0 0 0,1-1 0 0 0,-1 1 0 0 0,0-1 0 0 0,1 1 0 0 0,-1-1 0 0 0,1 1 0 0 0,-1-1 0 0 0,1 1 0 0 0,-1-1 0 0 0,1 1 0 0 0,-1-1 0 0 0,1 0 0 0 0,0 1 0 0 0,-1-1 0 0 0,1 0 0 0 0,-1 1 0 0 0,1-1 0 0 0,0 0 0 0 0,-1 0 0 0 0,1 0 0 0 0,12 4 0 0 0,17-3 0 0 0,9-1 0 0 0,-25 0 72 0 0,-14 0 298 0 0,0 0-338 0 0,0 0 0 0 0,0 0 0 0 0,0 0-1 0 0,0 0 1 0 0,0 0 0 0 0,0 0 0 0 0,0 0 0 0 0,0-1-1 0 0,0 1 1 0 0,-1 0 0 0 0,1 0 0 0 0,0 0-1 0 0,0 0 1 0 0,0 0 0 0 0,0 0 0 0 0,0 0 0 0 0,0-1-1 0 0,0 1 1 0 0,0 0 0 0 0,0 0 0 0 0,0 0 0 0 0,0 0-1 0 0,0 0 1 0 0,0 0 0 0 0,0-1 0 0 0,0 1-1 0 0,0 0 1 0 0,0 0 0 0 0,0 0 0 0 0,0 0 0 0 0,0 0-1 0 0,0 0 1 0 0,0-1 0 0 0,0 1 0 0 0,0 0 0 0 0,0 0-1 0 0,0 0 1 0 0,1 0 0 0 0,-1 0 0 0 0,0 0-1 0 0,0 0 1 0 0,0 0 0 0 0,0-1 0 0 0,0 1 0 0 0,0 0-1 0 0,0 0 1 0 0,0 0 0 0 0,0 0 0 0 0,1 0 0 0 0,-1 0-32 0 0,2 2 17 0 0,-6 0-23 0 0,-6 2 83 0 0,10-4-9 0 0,0 1 1 0 0,-1-1 0 0 0,1 1 0 0 0,0-1 0 0 0,0 0-1 0 0,0 1 1 0 0,0-1 0 0 0,0 0 0 0 0,0 1 0 0 0,0-1 0 0 0,0 1-1 0 0,0-1 1 0 0,0 0 0 0 0,0 1 0 0 0,0-1 0 0 0,0 1 0 0 0,0-1-1 0 0,0 0 1 0 0,1 1 0 0 0,-1-1 0 0 0,0 1 0 0 0,0-1-1 0 0,0 0 1 0 0,1 1 0 0 0,-1-1 0 0 0,0 0-69 0 0,1 1 21 0 0,2 32 144 0 0,-3-15-165 0 0,0-16 0 0 0,-1 0 0 0 0,1 0 0 0 0,0 0 0 0 0,0 0 0 0 0,0 0 0 0 0,0 0 0 0 0,1 0 0 0 0,-1 0 0 0 0,1 1 0 0 0,-1 1 31 0 0,1-1 0 0 0,-1 1-1 0 0,1 0 1 0 0,-1-1 0 0 0,0 1-1 0 0,0-1 1 0 0,-1 1 0 0 0,1-1-1 0 0,-1 1 1 0 0,0-1 0 0 0,0 1-1 0 0,0-1-30 0 0,0 1 134 0 0,0 0 0 0 0,0 0 0 0 0,0 0 0 0 0,1 0 0 0 0,0 0 0 0 0,0 0 0 0 0,0 0 0 0 0,0 3-134 0 0,2 6-144 0 0,-1 1 0 0 0,-1 11 144 0 0,0-13-360 0 0,1 0 0 0 0,0 1 0 0 0,1 1 360 0 0,2 5-14 0 0,-2-13 14 0 0,-1-1 0 0 0,0 1 0 0 0,0 0 0 0 0,0-1 0 0 0,0 1-1 0 0,-1 0 1 0 0,0 0 0 0 0,0 0 0 0 0,-1-1 0 0 0,0 1-1 0 0,0 2 1 0 0,-1-2 0 0 0,0-3 0 0 0,1 0 0 0 0,0-1 0 0 0,0 1 0 0 0,0 0 0 0 0,1 0 0 0 0,-1 0 0 0 0,1 0 0 0 0,0 0 0 0 0,-1 0 0 0 0,1-1 0 0 0,0 1 0 0 0,1 0 0 0 0,-1 0 0 0 0,1 0 0 0 0,-1 0 0 0 0,2 5 0 0 0,-1 0 0 0 0,0 0 0 0 0,0 0 0 0 0,-1 0 0 0 0,0 0 0 0 0,-1 0 0 0 0,0 0 0 0 0,0 0 0 0 0,-2 8 0 0 0,-1 5 0 0 0,-4 5 0 0 0,6-24 0 0 0,1 1 0 0 0,0 0 0 0 0,0 0 0 0 0,0-1 0 0 0,0 1 0 0 0,1 0 0 0 0,-1 0 0 0 0,1 0 0 0 0,0 0 0 0 0,0 0 0 0 0,0 0 0 0 0,0 1 0 0 0,2 11 0 0 0,-1-8 0 0 0,0 0 0 0 0,0 0 0 0 0,-1 0 0 0 0,0 0 0 0 0,0 0 0 0 0,-1 0 0 0 0,0 3 0 0 0,-1 1 0 0 0,2-1 0 0 0,-1 1 0 0 0,1-1 0 0 0,1 1 0 0 0,0 0 0 0 0,2 6 0 0 0,1 16 0 0 0,-3-19 0 0 0,2 0 0 0 0,3 12 0 0 0,-2-12 0 0 0,-2-1 0 0 0,2 14 0 0 0,-2-6 0 0 0,0-9 0 0 0,-1 0 0 0 0,-1 0 0 0 0,0 0 0 0 0,-1 2 0 0 0,-16 86 8 0 0,9-61 228 0 0,4 5 339 0 0,-1 3-127 0 0,4-36-419 0 0,-1-1 0 0 0,2 1 0 0 0,-1 0 0 0 0,2 0 0 0 0,-1 0 0 0 0,2-1 0 0 0,1 10-29 0 0,-2-12 21 0 0,10 50 72 0 0,-11-53-85 0 0,0-1-1 0 0,1 0 1 0 0,-2 1-1 0 0,1-1 0 0 0,0 0 1 0 0,-1 0-1 0 0,0 1 1 0 0,-1 0-8 0 0,-2 28 23 0 0,4-21 10 0 0,0 7 4 0 0,-1 1 0 0 0,-1 3-37 0 0,1 19 55 0 0,1-31-49 0 0,0-1 1 0 0,0 1-1 0 0,-1 1-6 0 0,0-5 7 0 0,1 0-1 0 0,0 0 0 0 0,0-1 0 0 0,1 1 1 0 0,0 0-1 0 0,1 4-6 0 0,0-3 5 0 0,-1-1 0 0 0,0 0 1 0 0,-1 1-1 0 0,1 0 0 0 0,-2 2-5 0 0,1-3 11 0 0,-1 0 0 0 0,1 1-1 0 0,1-1 1 0 0,-1 0 0 0 0,1 1-1 0 0,1 3-10 0 0,-1-8 1 0 0,-1-1-1 0 0,0 1 1 0 0,0-1-1 0 0,0 1 1 0 0,0-1-1 0 0,-1 1 1 0 0,1 0-1 0 0,-1-1 1 0 0,0 2-1 0 0,0-1 8 0 0,1 0 0 0 0,-1 0 0 0 0,1 0 0 0 0,-1 0 1 0 0,1 0-1 0 0,0 3-8 0 0,1 2 9 0 0,0 0 0 0 0,-1 0 0 0 0,0 0 0 0 0,0 0 0 0 0,-1 0 1 0 0,0 0-1 0 0,-1 4-9 0 0,1-8 9 0 0,0 0 0 0 0,0-1-1 0 0,1 1 1 0 0,-1 0 0 0 0,1 0 0 0 0,0 0 0 0 0,0-1 0 0 0,1 1 0 0 0,-1 0 0 0 0,1 0-9 0 0,0 2 7 0 0,-1-3 1 0 0,0-1 1 0 0,-1 1-1 0 0,1 0 1 0 0,0 0-1 0 0,-1-1 1 0 0,0 1-1 0 0,1-1 0 0 0,-1 1 1 0 0,0-1-1 0 0,0 1 1 0 0,-1-1-1 0 0,1 1-8 0 0,-1 0 10 0 0,0 1 0 0 0,1-1-1 0 0,0 0 1 0 0,0 1 0 0 0,0-1 0 0 0,-1 4-10 0 0,2 1 20 0 0,0-1 0 0 0,0 1 0 0 0,0 0 0 0 0,1 0 0 0 0,1-1 0 0 0,-1 1 0 0 0,1-1 0 0 0,1 4-20 0 0,-2-6 12 0 0,0 0 1 0 0,-1-1 0 0 0,1 1-1 0 0,-1 0 1 0 0,-1 0-1 0 0,1 4-12 0 0,-1-5 7 0 0,1 0 0 0 0,-1 0 0 0 0,1 0 0 0 0,0 0 0 0 0,1 0 0 0 0,-1 0 0 0 0,1 0 0 0 0,0 0 0 0 0,1 2-7 0 0,-2-5 0 0 0,1 2 5 0 0,0-1 1 0 0,1 2-1 0 0,-1-1 0 0 0,0 0 1 0 0,0 0-1 0 0,-1 0 1 0 0,1 0-1 0 0,-1 0 0 0 0,0 1 1 0 0,1-1-1 0 0,-1 0 0 0 0,-1 3-5 0 0,1-4 9 0 0,0 1-1 0 0,0-1 0 0 0,1 1 0 0 0,-1-1 1 0 0,0 1-1 0 0,1-1 0 0 0,0 0 0 0 0,-1 1 1 0 0,1-1-1 0 0,1 2-8 0 0,-1-1 19 0 0,0-1 0 0 0,0 1 0 0 0,0 0 0 0 0,0 0 0 0 0,-1 0 0 0 0,1 0 0 0 0,-1 2-19 0 0,0 5-5 0 0,-1-1 0 0 0,0 0-1 0 0,0 0 1 0 0,-1 0 0 0 0,0 0-1 0 0,-2 4 6 0 0,4-12 0 0 0,-1 0 0 0 0,1 1 0 0 0,0-1 0 0 0,0 0 0 0 0,0 0 0 0 0,0 0 0 0 0,0 1 0 0 0,1-1 0 0 0,-1 0 0 0 0,0 0 0 0 0,0 0 0 0 0,1 0 0 0 0,-1 0 0 0 0,1 0 0 0 0,-1 1 0 0 0,1-1 0 0 0,0 0 0 0 0,-1 0 0 0 0,0 1 0 0 0,1-1 0 0 0,-1 0 0 0 0,0 0 0 0 0,1 0 0 0 0,-1 1 0 0 0,0-1 0 0 0,0 0 0 0 0,0 1 0 0 0,0-1 0 0 0,0 0 0 0 0,-1 2 0 0 0,0-1 0 0 0,1 1 0 0 0,-1 0 0 0 0,1 0 0 0 0,-1-1 0 0 0,1 1 0 0 0,0 0 0 0 0,0 0 0 0 0,0 0 0 0 0,0 0 0 0 0,1 0 0 0 0,-1-1 0 0 0,1 1 0 0 0,0 1 0 0 0,-1-3 0 0 0,0 0 1 0 0,0 0 1 0 0,0 1-1 0 0,0-1 0 0 0,0 0 0 0 0,0 1 0 0 0,0-1 0 0 0,0 1 0 0 0,0-1 0 0 0,-1 0 0 0 0,1 0 0 0 0,-1 1-1 0 0,1-1 2 0 0,0 0 0 0 0,-1 0 0 0 0,1-1 0 0 0,0 1 1 0 0,0 0-1 0 0,0-1 0 0 0,-1 1 0 0 0,1 0 0 0 0,0 0 0 0 0,0 0 0 0 0,0-1 0 0 0,0 1 0 0 0,0 0 0 0 0,1 0 0 0 0,-1-1 1 0 0,0 1-1 0 0,0 0 0 0 0,0 0 0 0 0,1-1 0 0 0,-1 1 0 0 0,0 0 0 0 0,1-1 0 0 0,-1 1 0 0 0,1 0 0 0 0,-1 0-2 0 0,2 1 1 0 0,-1 0-1 0 0,0 0 1 0 0,0 0-1 0 0,1 0 0 0 0,-2 0 1 0 0,1 0-1 0 0,0 1 1 0 0,0-1-1 0 0,-1 0 0 0 0,1 1 1 0 0,-1-1-1 0 0,0 1 1 0 0,0-1-1 0 0,1 1 1 0 0,-2-1-1 0 0,1 0 0 0 0,0 1 1 0 0,0-1-1 0 0,-1 1 1 0 0,1-1-1 0 0,-1 0 0 0 0,0 1 1 0 0,0-1-1 0 0,0 0 1 0 0,0 0-1 0 0,-1 1 0 0 0,4 1 56 0 0,-1-4-55 0 0,-1 0-1 0 0,0 0 0 0 0,0 0 0 0 0,1 1 0 0 0,-1-1 1 0 0,0 0-1 0 0,0 0 0 0 0,0 0 0 0 0,1 1 0 0 0,-1-1 1 0 0,0 0-1 0 0,0 0 0 0 0,0 1 0 0 0,0-1 0 0 0,1 0 1 0 0,-1 0-1 0 0,0 1 0 0 0,0-1 0 0 0,0 0 0 0 0,0 1 1 0 0,0-1-1 0 0,0 0 0 0 0,0 0 0 0 0,0 1 0 0 0,0-1 1 0 0,0 0-1 0 0,0 1 0 0 0,0-1 0 0 0,0 0 0 0 0,0 0 1 0 0,0 1-1 0 0,0-1 0 0 0,0 0 0 0 0,-1 1 0 0 0,1-1 0 0 0,0 0 1 0 0,0 0-1 0 0,0 1 0 0 0,0-1 0 0 0,-4 4 19 0 0,-5 7 9 0 0,9-10-27 0 0,0-1-1 0 0,-1 0 1 0 0,1 1 0 0 0,0-1-1 0 0,0 1 1 0 0,-1-1 0 0 0,1 1-1 0 0,0-1 1 0 0,0 1 0 0 0,0-1 0 0 0,0 1-1 0 0,0-1 1 0 0,0 1 0 0 0,0-1-1 0 0,0 1 1 0 0,0-1 0 0 0,0 1-1 0 0,0 0 1 0 0,0-1 0 0 0,0 1-1 0 0,0-1 1 0 0,1 1 0 0 0,-1-1-1 0 0,0 0 1 0 0,0 1-1 0 0,6 9 46 0 0,-5-7-45 0 0,0-1-1 0 0,1 0 1 0 0,-1 1-1 0 0,1-1 1 0 0,-1 0-1 0 0,1 0 0 0 0,0 0 1 0 0,0 0-1 0 0,0 0 1 0 0,0-1-1 0 0,0 1 1 0 0,0-1-1 0 0,0 1 0 0 0,1-1 1 0 0,-1 0-1 0 0,1 1 0 0 0,-2-2 1 0 0,-1 1 0 0 0,1-1-1 0 0,0 0 1 0 0,-1 1-1 0 0,1-1 1 0 0,-1 1-1 0 0,1-1 1 0 0,-1 1 0 0 0,1 0-1 0 0,-1-1 1 0 0,0 1-1 0 0,1-1 1 0 0,-1 1-1 0 0,0 0 1 0 0,1-1 0 0 0,-1 2-1 0 0,0-2-1 0 0,0 0 1 0 0,0 0-1 0 0,0 0 0 0 0,0 1 1 0 0,0-1-1 0 0,0 0 1 0 0,0 0-1 0 0,0 0 1 0 0,0 1-1 0 0,0-1 1 0 0,0 0-1 0 0,0 0 1 0 0,0 1-1 0 0,0-1 1 0 0,0 0-1 0 0,-1 0 1 0 0,1 0-1 0 0,0 0 0 0 0,0 1 1 0 0,0-1-1 0 0,0 0 1 0 0,0 0-1 0 0,-1 0 1 0 0,1 0-1 0 0,0 0 1 0 0,0 1-1 0 0,0-1 1 0 0,0 0-1 0 0,-1 0 1 0 0,-13 2-99 0 0,13-2 22 0 0,1 0 11 0 0,-5 6-1208 0 0,14-3-204 0 0,-3-2-1300 0 0,-12 0 1189 0 0,6-1 1400 0 0,0 0 0 0 0,0 0 0 0 0,0 0 0 0 0,0 0 0 0 0,1 0 0 0 0,-1 0 0 0 0,0 0 1 0 0,0 0-1 0 0,0 0 0 0 0,0 0 0 0 0,0 0 0 0 0,0 0 0 0 0,0 0 0 0 0,-1 0 0 0 0,1 0 0 0 0,0 0 1 0 0,0 0-1 0 0,0 0 189 0 0,9 3-4256 0 0</inkml:trace>
  <inkml:trace contextRef="#ctx0" brushRef="#br1" timeOffset="-198925.46">15787 6381 6912 0 0,'17'-5'314'0'0,"-17"5"-306"0"0,0 0-1 0 0,0 0 0 0 0,0 0 0 0 0,0 0 0 0 0,0 0 0 0 0,0 0 0 0 0,-1 0 0 0 0,1 0 0 0 0,0 0 0 0 0,0 0 0 0 0,0 0 1 0 0,0-1-1 0 0,0 1 0 0 0,0 0 0 0 0,0 0 0 0 0,0 0 0 0 0,0 0 0 0 0,0 0 0 0 0,0 0 0 0 0,0 0 0 0 0,0 0 1 0 0,0 0-1 0 0,0 0 0 0 0,0 0 0 0 0,0-1 0 0 0,0 1 0 0 0,0 0 0 0 0,1 0 0 0 0,-1 0 0 0 0,0 0 0 0 0,0 0 0 0 0,0 0 1 0 0,0 0-1 0 0,0 0 0 0 0,0 0 0 0 0,0 0 0 0 0,0 0 0 0 0,0 0 0 0 0,0 0 0 0 0,0 0 0 0 0,0 0 0 0 0,0 0 1 0 0,0 0-1 0 0,0-1 0 0 0,0 1 0 0 0,1 0 0 0 0,-1 0 0 0 0,0 0 0 0 0,0 0 0 0 0,0 0 0 0 0,0 0 0 0 0,0 0 0 0 0,0 0 1 0 0,0 0-1 0 0,0 0 0 0 0,0 0 0 0 0,0 0 0 0 0,0 0-7 0 0,0 0 1 0 0,0 0 0 0 0,0 0-1 0 0,-1 0 1 0 0,1-1 0 0 0,0 1 0 0 0,0 0 0 0 0,-1 0-1 0 0,1-1 1 0 0,0 1 0 0 0,0 0 0 0 0,-1 0 0 0 0,1-1-1 0 0,0 1 1 0 0,0 0 0 0 0,0-1 0 0 0,0 1 0 0 0,0 0 0 0 0,0-1-1 0 0,-1 1 1 0 0,1 0 0 0 0,0-1 0 0 0,0 1-1 0 0,4-7 142 0 0,-4 7-95 0 0,0 0 0 0 0,0 0 1 0 0,1-1-1 0 0,-1 1 0 0 0,0 0 0 0 0,0 0 0 0 0,0 0 0 0 0,0 0 0 0 0,0-1 0 0 0,1 1 0 0 0,-1 0 1 0 0,0 0-1 0 0,0 0 0 0 0,0-1 0 0 0,0 1 0 0 0,0 0 0 0 0,0 0 0 0 0,0 0 0 0 0,0-1 0 0 0,0 1 1 0 0,0 0-1 0 0,0 0 0 0 0,0 0 0 0 0,0-1 0 0 0,0 1 0 0 0,0 0 0 0 0,0 0 0 0 0,0 0 1 0 0,0-1-1 0 0,0 1 0 0 0,0 0 0 0 0,0 0 0 0 0,0 0 0 0 0,0-1 0 0 0,-1 1 0 0 0,1 0 0 0 0,0 0 1 0 0,0 0-1 0 0,0-1 0 0 0,0 1 0 0 0,0 0 0 0 0,-1 0 0 0 0,1 0 0 0 0,0 0 0 0 0,0 0 0 0 0,0 0 1 0 0,0-1-1 0 0,-1 1 0 0 0,1 0 0 0 0,0 0 0 0 0,0 0-47 0 0,-2-4 2791 0 0,2 4-2742 0 0,0 0 0 0 0,0 0-1 0 0,0-1 1 0 0,-1 1 0 0 0,1 0-1 0 0,0 0 1 0 0,0 0 0 0 0,0 0-1 0 0,0-1 1 0 0,0 1 0 0 0,0 0-1 0 0,0 0 1 0 0,0 0 0 0 0,0 0-1 0 0,-1 0 1 0 0,1-1 0 0 0,0 1 0 0 0,0 0-1 0 0,0 0 1 0 0,0 0 0 0 0,0 0-1 0 0,-1 0 1 0 0,1 0 0 0 0,0 0-1 0 0,0 0 1 0 0,0 0 0 0 0,0-1-1 0 0,-1 1 1 0 0,1 0 0 0 0,0 0-1 0 0,0 0 1 0 0,0 0 0 0 0,0 0 0 0 0,-1 0-1 0 0,1 0 1 0 0,0 0-49 0 0,-1 1 134 0 0,-1-1 0 0 0,1 0 0 0 0,0 1 0 0 0,0-1 0 0 0,0 0 0 0 0,0 1 0 0 0,0 0 0 0 0,-1-1 0 0 0,1 1-1 0 0,0 0 1 0 0,0-1 0 0 0,0 1 0 0 0,1 0 0 0 0,-1 0 0 0 0,0 0 0 0 0,-1 1-134 0 0,-12 16 746 0 0,-2 1-70 0 0,14-17-607 0 0,0 0 0 0 0,0 0 0 0 0,0 0 0 0 0,0 0 1 0 0,1 1-1 0 0,-1-1 0 0 0,1 0 0 0 0,-1 1 0 0 0,1-1 0 0 0,0 1 0 0 0,0 0-69 0 0,-21 41 1007 0 0,14-29-714 0 0,7-14-279 0 0,0 0 1 0 0,1 0-1 0 0,-1 0 1 0 0,0 0-1 0 0,1 0 1 0 0,-1 0-1 0 0,1 0 1 0 0,-1 0-1 0 0,1 0 1 0 0,-1 1-1 0 0,1-1 1 0 0,0 0-1 0 0,0 0 1 0 0,-1 0-1 0 0,1 1 1 0 0,0-1-1 0 0,0 0 1 0 0,0 0-1 0 0,0 0 0 0 0,0 1 1 0 0,1-1-1 0 0,-1 0 1 0 0,0 0-1 0 0,1 0 1 0 0,-1 0-1 0 0,1 1 1 0 0,-1-1-1 0 0,1 0-14 0 0,-1-1 2 0 0,0 1 0 0 0,1-1 0 0 0,-1 1 0 0 0,0-1 0 0 0,0 1-1 0 0,1-1 1 0 0,-1 1 0 0 0,0-1 0 0 0,0 1 0 0 0,0-1-1 0 0,0 1 1 0 0,1 0 0 0 0,-1-1 0 0 0,0 1 0 0 0,0-1 0 0 0,0 1-1 0 0,0-1 1 0 0,0 1 0 0 0,-1 0 0 0 0,1-1 0 0 0,0 1 0 0 0,0-1-1 0 0,0 1 1 0 0,0-1 0 0 0,-1 1 0 0 0,1-1 0 0 0,0 1 0 0 0,0-1-1 0 0,-1 1 1 0 0,1-1 0 0 0,0 1 0 0 0,-1-1 0 0 0,1 0-1 0 0,-1 1 1 0 0,1-1 0 0 0,-1 0 0 0 0,1 1 0 0 0,0-1 0 0 0,-1 0-1 0 0,1 1 1 0 0,-1-1 0 0 0,1 0 0 0 0,-1 0 0 0 0,0 1 0 0 0,1-1-2 0 0,-7 4-3 0 0,7-4 3 0 0,0 0 0 0 0,0 0 0 0 0,-1 1-1 0 0,1-1 1 0 0,0 0 0 0 0,0 0 0 0 0,0 0 0 0 0,0 0-1 0 0,0 0 1 0 0,-1 1 0 0 0,1-1 0 0 0,0 0-1 0 0,0 0 1 0 0,0 0 0 0 0,0 1 0 0 0,0-1-1 0 0,0 0 1 0 0,0 0 0 0 0,0 0 0 0 0,0 1 0 0 0,0-1-1 0 0,0 0 1 0 0,0 0 0 0 0,0 0 0 0 0,0 1-1 0 0,0-1 1 0 0,0 0 0 0 0,0 0 0 0 0,0 0-1 0 0,0 0 1 0 0,0 1 0 0 0,0-1 0 0 0,0 0 0 0 0,0 0-1 0 0,0 0 1 0 0,0 1 0 0 0,1-1 0 0 0,-1 0-1 0 0,0 0 1 0 0,0 0 0 0 0,0 0 0 0 0,0 1-1 0 0,0-1 1 0 0,1 0 0 0 0,-1 0 0 0 0,12 8 27 0 0,-8-7-16 0 0,1 1 1 0 0,-1-1 0 0 0,0 1 0 0 0,0-1 0 0 0,4 0-12 0 0,3-2 27 0 0,0-1-1 0 0,0 0 1 0 0,-1 0-1 0 0,1-1 1 0 0,-1 0-1 0 0,1-1 1 0 0,-1-1-1 0 0,0 1 1 0 0,1-2-27 0 0,14-6 53 0 0,-18 8-39 0 0,0-1 0 0 0,-1 1-1 0 0,0-1 1 0 0,0-1-1 0 0,0 1 1 0 0,-1-1 0 0 0,0 0-1 0 0,0-1 1 0 0,0 1-1 0 0,2-6-13 0 0,-6 11 1 0 0,-1 0-1 0 0,1 0 1 0 0,-1 0-1 0 0,1 0 1 0 0,-1 0-1 0 0,0 0 0 0 0,0 0 1 0 0,1 0-1 0 0,-1 0 1 0 0,0 0-1 0 0,0 0 1 0 0,0 0-1 0 0,0 0 0 0 0,0 0 1 0 0,0 0-1 0 0,0 0 1 0 0,-1-1-1 0 0,1 1 1 0 0,0 0-1 0 0,-1-14 45 0 0,2 9-38 0 0,0 5-4 0 0,-1 0 0 0 0,0 0 0 0 0,1-1 0 0 0,-1 1 0 0 0,0 0 0 0 0,0-1 0 0 0,0 1 0 0 0,0 0 0 0 0,0 0 0 0 0,0-1 0 0 0,0 1 0 0 0,0 0 0 0 0,-1-1 0 0 0,1 1 0 0 0,0 0 0 0 0,-1 0 0 0 0,1 0 0 0 0,-1-1 0 0 0,0 1-3 0 0,-3-19 53 0 0,4 19-48 0 0,0-1 0 0 0,0 1 0 0 0,0-1 0 0 0,0 0 1 0 0,-1 1-1 0 0,1-1 0 0 0,-1 1 0 0 0,1-1 1 0 0,-1 1-1 0 0,1-1 0 0 0,-1 1 0 0 0,0-1 0 0 0,0 1 1 0 0,1 0-1 0 0,-1-1 0 0 0,0 1 0 0 0,0 0 0 0 0,-1 0 1 0 0,0-1-6 0 0,-1 0 1 0 0,-1-1 1 0 0,1 1-1 0 0,-1 0 1 0 0,0 1 0 0 0,1-1-1 0 0,-1 1 1 0 0,0-1-1 0 0,0 1 1 0 0,0 0 0 0 0,-1 1-1 0 0,1-1 1 0 0,0 1-1 0 0,0 0 1 0 0,0 0 0 0 0,-3 0-2 0 0,-2 1 61 0 0,-1 1 1 0 0,1 0-1 0 0,0 1 1 0 0,0 0 0 0 0,-3 1-62 0 0,9-3 9 0 0,-23 10 103 0 0,25-10-103 0 0,0-1 0 0 0,0 1 0 0 0,0-1 0 0 0,0 1 0 0 0,0-1 0 0 0,0 1 0 0 0,0 0 0 0 0,1-1 0 0 0,-1 1 0 0 0,0 0 0 0 0,0 0 0 0 0,1-1 0 0 0,-1 1 0 0 0,1 0 0 0 0,-1 0 0 0 0,1 0 0 0 0,-1 0 0 0 0,1 0 0 0 0,-1 0 0 0 0,1 0 0 0 0,-1 1-9 0 0,1-1 10 0 0,0 1 1 0 0,0 0-1 0 0,-1-1 0 0 0,1 1 0 0 0,-1-1 0 0 0,1 1 0 0 0,-1-1 1 0 0,0 1-1 0 0,1-1 0 0 0,-1 1 0 0 0,-1 0-10 0 0,1-1 7 0 0,0 0 0 0 0,1 0 1 0 0,-1 0-1 0 0,0 1 0 0 0,1-1 0 0 0,-1 0 0 0 0,1 0 0 0 0,-1 0 1 0 0,1 1-1 0 0,0-1 0 0 0,-1 0 0 0 0,1 0 0 0 0,0 1 0 0 0,0-1 1 0 0,0 0-1 0 0,0 0 0 0 0,0 1 0 0 0,0-1 0 0 0,0 1-7 0 0,2 4 11 0 0,-1-3-2 0 0,0 0 1 0 0,0-1-1 0 0,-1 1 0 0 0,1 0 1 0 0,-1 0-1 0 0,0 0 0 0 0,0 2-9 0 0,1-3 2 0 0,-1 1 1 0 0,0 0-1 0 0,1-1 0 0 0,0 1 0 0 0,0-1 0 0 0,0 1 0 0 0,0 0-2 0 0,0 0 0 0 0,0-1-1 0 0,0 1 1 0 0,0 0 0 0 0,0-1-1 0 0,-1 1 1 0 0,0 0-1 0 0,1 1 1 0 0,-1 1 0 0 0,2 10 0 0 0,15 7 0 0 0,-11-18 11 0 0,-1 0 0 0 0,1 0-1 0 0,0-1 1 0 0,0 0 0 0 0,1 0-1 0 0,-1 0 1 0 0,1-1 0 0 0,-1 0-1 0 0,1 0 1 0 0,0-1 0 0 0,2 1-11 0 0,-4-2-8 0 0,0 0-1 0 0,0-1 1 0 0,1 1 0 0 0,-1-1 0 0 0,0 0 0 0 0,0 0 0 0 0,0-1 0 0 0,3 0 8 0 0,-2-1 11 0 0,-1 1-3 0 0,0 0-1 0 0,0 0 0 0 0,-1-1 0 0 0,1 0 0 0 0,-1 0 1 0 0,2-2-8 0 0,-3 3 16 0 0,-3 2-10 0 0,1-1 0 0 0,-1 1 0 0 0,1-1 0 0 0,-1 0-1 0 0,0 1 1 0 0,1-1 0 0 0,-1 0 0 0 0,0 1 0 0 0,0-1 0 0 0,1 0-1 0 0,-1 0 1 0 0,0 1 0 0 0,0-1 0 0 0,0 0 0 0 0,0 1 0 0 0,0-1-1 0 0,0 0 1 0 0,0 0 0 0 0,0 1 0 0 0,0-1 0 0 0,0 0 0 0 0,-1 1-1 0 0,1-1 1 0 0,0 0-6 0 0,-1-13 70 0 0,1 12-63 0 0,0 0 0 0 0,0 1 0 0 0,-1-1 0 0 0,1 1-1 0 0,0-1 1 0 0,-1 0 0 0 0,1 1 0 0 0,-1-1 0 0 0,1 1 0 0 0,-1-1 0 0 0,0 1 0 0 0,0 0 0 0 0,0-1 0 0 0,1 1 0 0 0,-1 0 0 0 0,0-1 0 0 0,-1 1 0 0 0,1 0 0 0 0,0 0 0 0 0,0 0 0 0 0,-1 0-7 0 0,-11-14 88 0 0,10 11-63 0 0,-1 1 0 0 0,0-1 1 0 0,1 1-1 0 0,-2 0 0 0 0,1 0 0 0 0,0 0 0 0 0,0 1 0 0 0,-1 0 0 0 0,0-1 0 0 0,-3 0-25 0 0,-6-3 59 0 0,4 2-80 0 0,-1 0 0 0 0,1 1 0 0 0,-1 0 0 0 0,0 1 0 0 0,0 0 1 0 0,-1 1-1 0 0,1 0 0 0 0,0 1 0 0 0,0 0 0 0 0,-1 0 0 0 0,-6 3 21 0 0,10-2 1 0 0,0 0 1 0 0,0 1-1 0 0,0 0 0 0 0,0 1 0 0 0,1-1 0 0 0,-1 2 0 0 0,1-1 1 0 0,-4 3-2 0 0,10-5 11 0 0,0-1 0 0 0,0 1 0 0 0,0-1 1 0 0,0 1-1 0 0,0 0 0 0 0,0-1 0 0 0,1 1 1 0 0,-1 0-1 0 0,0-1 0 0 0,1 1 0 0 0,-1 0 1 0 0,0 0-1 0 0,1 0 0 0 0,-1 0 0 0 0,1 0 1 0 0,-1 0-1 0 0,1 0 0 0 0,0 0 0 0 0,-1 0 1 0 0,1 0-1 0 0,0 0 0 0 0,0 0 0 0 0,0 0 1 0 0,0 0-1 0 0,0 0 0 0 0,0 0-11 0 0,0 1 12 0 0,1 0 0 0 0,0-1-1 0 0,0 1 1 0 0,0 0 0 0 0,0-1 0 0 0,0 1-1 0 0,0-1 1 0 0,1 0 0 0 0,-1 1 0 0 0,0-1-1 0 0,1 1-11 0 0,0-1 18 0 0,-1 0 0 0 0,1 1 0 0 0,-1-1 0 0 0,0 0 0 0 0,0 1 0 0 0,0-1 0 0 0,0 1 0 0 0,0-1 0 0 0,0 1 0 0 0,0 0-1 0 0,0 0 1 0 0,0-1 0 0 0,0 2-18 0 0,-1-2 8 0 0,0 1-1 0 0,0-1 0 0 0,1 0 0 0 0,-1 0 1 0 0,1 0-1 0 0,-1 1 0 0 0,1-1 0 0 0,0 0 1 0 0,-1 0-1 0 0,1 0 0 0 0,0 0 1 0 0,0 0-1 0 0,0 0 0 0 0,-1 0 0 0 0,1 0 1 0 0,0 0-1 0 0,0-1 0 0 0,0 1 0 0 0,1 0 1 0 0,-1-1-1 0 0,0 1 0 0 0,1 0-7 0 0,5 4-46 0 0,-5-5 31 0 0,-1 1 0 0 0,0 0 0 0 0,0 0 1 0 0,0 0-1 0 0,0 0 0 0 0,0 0 0 0 0,0 0 1 0 0,-1 0-1 0 0,1 0 0 0 0,0 0 0 0 0,0 0 1 0 0,-1 0-1 0 0,1 0 0 0 0,-1 0 0 0 0,1 1 1 0 0,-1-1-1 0 0,1 1 15 0 0,0 0-7 0 0,0 0 0 0 0,1-1 0 0 0,-1 1 0 0 0,0 0 0 0 0,1-1 0 0 0,-1 0-1 0 0,1 1 1 0 0,-1-1 0 0 0,1 0 0 0 0,0 0 0 0 0,-1 0 0 0 0,1 0 0 0 0,0 0 0 0 0,0 0 0 0 0,0 0 0 0 0,0-1 7 0 0,19 12-22 0 0,-18-9 22 0 0,0-1 0 0 0,0 0 0 0 0,1 0 0 0 0,-1-1 0 0 0,0 1 0 0 0,1 0 0 0 0,-1-1 0 0 0,1 0 0 0 0,3 1 0 0 0,-6-2 0 0 0,0 1 0 0 0,0-1 0 0 0,0 0 0 0 0,0 1 0 0 0,0-1 0 0 0,0 0 0 0 0,0 0 0 0 0,0 1 0 0 0,0-1 0 0 0,-1 0 0 0 0,1 0 0 0 0,0 0 0 0 0,0 0 0 0 0,0 0 0 0 0,0 0 0 0 0,0-1 0 0 0,0 1 0 0 0,0 0 0 0 0,1-1 0 0 0,2 0 0 0 0,5 0 0 0 0,-7 1 0 0 0,1 0 0 0 0,-1-1 0 0 0,1 1 0 0 0,-1 0 0 0 0,0-1 0 0 0,1 0 0 0 0,-1 1 0 0 0,1-1 0 0 0,-1 0 0 0 0,0 0 0 0 0,0 0 0 0 0,0-1 0 0 0,2 0 0 0 0,16-11 35 0 0,-18 11-28 0 0,0 1 0 0 0,0 0-1 0 0,1 0 1 0 0,-1-1 0 0 0,0 1 0 0 0,0-1 0 0 0,-1 0 0 0 0,1 0 0 0 0,0 0-1 0 0,0 0 1 0 0,-1 0 0 0 0,1 0 0 0 0,-1 0 0 0 0,0 0 0 0 0,1-1-7 0 0,14-22 90 0 0,-15 24-81 0 0,1-1 0 0 0,0 0 0 0 0,-1 0 0 0 0,1-1 0 0 0,-1 1 0 0 0,0 0 0 0 0,0 0 0 0 0,1-1-1 0 0,-1 1 1 0 0,-1-1 0 0 0,1 1 0 0 0,0-1 0 0 0,-1 1 0 0 0,1-1 0 0 0,-1 1 0 0 0,0-1 0 0 0,0 1 0 0 0,0-1 0 0 0,0 0-1 0 0,0 1 1 0 0,-1-1 0 0 0,1 1-9 0 0,-1-4 28 0 0,-1 0-1 0 0,1 0 1 0 0,-1 0-1 0 0,-1 0 1 0 0,1 0-1 0 0,-1 0 1 0 0,-1-2-28 0 0,2 6 0 0 0,1 1 1 0 0,-1-1-1 0 0,1 0 0 0 0,-1 1 1 0 0,0 0-1 0 0,1-1 1 0 0,-1 1-1 0 0,0 0 1 0 0,0 0-1 0 0,0 0 1 0 0,0 0-1 0 0,0 0 1 0 0,0 0-1 0 0,0 1 1 0 0,0-1-1 0 0,0 1 1 0 0,0-1-1 0 0,-1 1 1 0 0,1 0-1 0 0,0 0 0 0 0,0 0 1 0 0,-1 0-1 0 0,-4 0 5 0 0,-41 2 27 0 0,44-2-30 0 0,0 1-1 0 0,0 0 1 0 0,0 0-1 0 0,1 0 1 0 0,-1 0 0 0 0,0 0-1 0 0,1 1 1 0 0,-1 0 0 0 0,1 0-1 0 0,-2 1-1 0 0,-11 13 0 0 0,13-14 0 0 0,0-1 0 0 0,0 1 0 0 0,0 0 0 0 0,1 0 0 0 0,-1 0 0 0 0,1 0 0 0 0,-1 0 0 0 0,1 0 0 0 0,-2 3 0 0 0,-11 9 15 0 0,13-13-11 0 0,1 0-1 0 0,-1 0 1 0 0,1 1-1 0 0,-1-1 1 0 0,1 1-1 0 0,-1-1 1 0 0,1 1-1 0 0,0-1 1 0 0,0 1-1 0 0,0 0 1 0 0,0-1-1 0 0,0 1 1 0 0,0 0-1 0 0,0 0 1 0 0,0 0-1 0 0,1 0 1 0 0,-1 2-4 0 0,0-2 5 0 0,1 0 0 0 0,-1 0 1 0 0,1 0-1 0 0,0 1 0 0 0,0-1 0 0 0,0 0 1 0 0,0 0-1 0 0,0 0 0 0 0,0 0 0 0 0,1 1 1 0 0,-1-1-1 0 0,1 2-5 0 0,1-2-9 0 0,-1 0-1 0 0,1 0 1 0 0,0 1 0 0 0,0-1 0 0 0,0-1 0 0 0,0 1-1 0 0,0 0 1 0 0,0 0 0 0 0,2 0 9 0 0,2 2-8 0 0,0 0 0 0 0,0-1 0 0 0,0 0 0 0 0,1 0 0 0 0,-1 0 0 0 0,1-1 0 0 0,0 0 0 0 0,0-1 0 0 0,0 1 0 0 0,3-1 8 0 0,0 0 10 0 0,0 0-1 0 0,0-1 1 0 0,0 0-1 0 0,0-1 1 0 0,0 0-1 0 0,9-2-9 0 0,-17 2 0 0 0,0 1 0 0 0,0-1 0 0 0,0 0 0 0 0,0 0 0 0 0,0 0 0 0 0,0-1 0 0 0,0 1 0 0 0,-1 0 0 0 0,1-1 0 0 0,1 0 0 0 0,9-7 0 0 0,-4 4 9 0 0,-5 4-2 0 0,0 0 0 0 0,0-1 0 0 0,0 0 0 0 0,0 0-1 0 0,-1 0 1 0 0,1 0 0 0 0,0 0 0 0 0,0-2-7 0 0,8-5 0 0 0,-11 9 0 0 0,1-1 0 0 0,0 1 0 0 0,-1 0 0 0 0,1-1 0 0 0,0 1 0 0 0,-1-1 0 0 0,1 1 0 0 0,-1-1 0 0 0,1 0 0 0 0,0 1 0 0 0,-1-1 0 0 0,1 1 0 0 0,-1-1 0 0 0,0 0 0 0 0,1 1 0 0 0,-1-1 0 0 0,0 0 0 0 0,1 0 0 0 0,-1 1 0 0 0,0-1 0 0 0,0 0 0 0 0,1 0 0 0 0,-1 0 0 0 0,0 1 0 0 0,0-1 0 0 0,0 0 0 0 0,0 0 0 0 0,0 0 0 0 0,0 1 0 0 0,-1-1 0 0 0,1 0 0 0 0,0 0 0 0 0,0 1 0 0 0,0-1 0 0 0,-1 0 0 0 0,1 0 0 0 0,0 1 0 0 0,-1-1 0 0 0,1 0 0 0 0,-1 0 0 0 0,1 0 0 0 0,0 0 0 0 0,0 0 0 0 0,-1 0 0 0 0,1 0 0 0 0,0 0 0 0 0,0 0 0 0 0,0 0 0 0 0,0 0 0 0 0,0-1 0 0 0,0 1 0 0 0,0 0 0 0 0,1 0 0 0 0,-1 0 0 0 0,0 0 0 0 0,1 0 0 0 0,-1 0 0 0 0,0 0 0 0 0,0 0 0 0 0,0 0 0 0 0,0 0 0 0 0,0-1 0 0 0,0 1 0 0 0,0 0 0 0 0,0 0 0 0 0,0 0 0 0 0,-1 0 0 0 0,1 0 0 0 0,0 0 0 0 0,-2-3 3 0 0,1 3 2 0 0,0 0 0 0 0,1-1 0 0 0,-1 1 0 0 0,1 0 0 0 0,-1 0 0 0 0,1-1 0 0 0,-1 1 0 0 0,1 0 0 0 0,0 0 0 0 0,0-1 0 0 0,0 1 0 0 0,0 0 0 0 0,0-1 0 0 0,0 1 0 0 0,0 0 1 0 0,0-1-1 0 0,0 1 0 0 0,1-1-5 0 0,-1 2 2 0 0,0-1 1 0 0,0 0 0 0 0,0 1 0 0 0,0-1-1 0 0,0 0 1 0 0,0 1 0 0 0,0-1 0 0 0,0 0-1 0 0,0 1 1 0 0,0-1 0 0 0,0 0-1 0 0,0 1 1 0 0,-1-1 0 0 0,1 0 0 0 0,0 1-1 0 0,0-1 1 0 0,-1 0 0 0 0,1 1 0 0 0,-1-1-1 0 0,1 1 1 0 0,0-1 0 0 0,-1 1 0 0 0,1-1-1 0 0,-1 1 1 0 0,1-1 0 0 0,-1 1 0 0 0,1-1-1 0 0,-1 1 1 0 0,1 0 0 0 0,-1-1-3 0 0,-21-7 111 0 0,7 4-78 0 0,12 4-33 0 0,0 0 0 0 0,0 0 0 0 0,0 0 0 0 0,0 0 0 0 0,0 0 0 0 0,0 1 0 0 0,0 0 0 0 0,0-1 0 0 0,0 1 0 0 0,0 0 0 0 0,0 0 0 0 0,1 1 0 0 0,-1-1 0 0 0,0 1 0 0 0,-14 4 0 0 0,3-1 0 0 0,1 0 0 0 0,-1 0 0 0 0,1 2 0 0 0,0-1 0 0 0,1 2 0 0 0,0 0 0 0 0,-2 1 0 0 0,13-8 0 0 0,1 0 0 0 0,-1-1 0 0 0,1 1 0 0 0,-1 0 0 0 0,1-1 0 0 0,-1 1 0 0 0,1 0 0 0 0,-1 0 0 0 0,1-1 0 0 0,-1 1 0 0 0,1 0 0 0 0,0 0 0 0 0,-1 0 0 0 0,1 0 0 0 0,0 0 0 0 0,0-1 0 0 0,0 1 0 0 0,0 0 0 0 0,0 0 0 0 0,0 0 0 0 0,0 0 0 0 0,0 0 0 0 0,0 0 0 0 0,0 0 0 0 0,0-1 0 0 0,1 1 0 0 0,-1 1 0 0 0,0-1 0 0 0,1 1 0 0 0,-1 0 0 0 0,0-1 0 0 0,0 1 0 0 0,0 0 0 0 0,0-1 0 0 0,0 1 0 0 0,0 0 0 0 0,-1 0 0 0 0,1-1 0 0 0,-1 1 0 0 0,0 1 0 0 0,1-2-1 0 0,-1 0-1 0 0,1 0 0 0 0,-1 0 1 0 0,1 1-1 0 0,0-1 0 0 0,-1 0 1 0 0,1 1-1 0 0,0-1 0 0 0,0 0 1 0 0,0 1-1 0 0,0-1 0 0 0,0 0 1 0 0,0 0-1 0 0,0 1 1 0 0,0-1-1 0 0,1 0 0 0 0,-1 1 2 0 0,1 1-6 0 0,0-1-1 0 0,1 1 1 0 0,-1-1-1 0 0,1 0 1 0 0,-1 1-1 0 0,1-1 1 0 0,0 0-1 0 0,1 1 7 0 0,3 5-14 0 0,-4-6 14 0 0,-1 0 0 0 0,1 0 0 0 0,0 0 0 0 0,0 0-1 0 0,0 0 1 0 0,0 0 0 0 0,1 0 0 0 0,-1-1 0 0 0,0 1 0 0 0,1-1 0 0 0,-1 0 0 0 0,1 0 0 0 0,0 0 0 0 0,-1 0-1 0 0,1 0 1 0 0,0 0 0 0 0,0 0 0 0 0,1-1 6 0 0,0 1-1 0 0,1-1 0 0 0,-1 1 1 0 0,1-1-1 0 0,-1 0 0 0 0,1-1 1 0 0,-1 1-1 0 0,1-1 0 0 0,-1 0 1 0 0,1 0-1 0 0,-1 0 0 0 0,0-1 1 0 0,0 1-1 0 0,0-1 0 0 0,0 0 1 0 0,0 0-1 0 0,0-1 0 0 0,3-2-5 0 0,16-12 0 0 0,-22 16 0 0 0,0 0 0 0 0,0 0 0 0 0,0-1 0 0 0,0 1 0 0 0,0 0 0 0 0,-1-1 0 0 0,1 1 0 0 0,0-1 0 0 0,-1 1 0 0 0,1 0 0 0 0,-1-1 0 0 0,1 0 0 0 0,-1 1 0 0 0,0-1 0 0 0,1 1 0 0 0,-1-1 0 0 0,0 0 0 0 0,0 1 0 0 0,0 0 0 0 0,0 0 0 0 0,0 0-1 0 0,1 0 1 0 0,-1-1 0 0 0,0 1 0 0 0,1 0 0 0 0,-1 0 0 0 0,1 0-1 0 0,-1 0 1 0 0,1 0 0 0 0,0 0 0 0 0,-1 0 0 0 0,2-1 0 0 0,-2 2 1 0 0,1-1-1 0 0,0 0 1 0 0,-1 0 0 0 0,1 0 0 0 0,-1 0 0 0 0,1 0 0 0 0,-1 1 0 0 0,0-1 0 0 0,1 0 0 0 0,-1 0 0 0 0,0 0 0 0 0,1 0 0 0 0,-1 0 0 0 0,0-1-1 0 0,0 0 3 0 0,0 0 0 0 0,0-1 0 0 0,-1 1 0 0 0,1 0 0 0 0,-1 0 0 0 0,1 0 0 0 0,-1-1 0 0 0,0 1-1 0 0,1 0 1 0 0,-1 0 0 0 0,0 0 0 0 0,-1 0 0 0 0,1 0 0 0 0,0 1 0 0 0,0-1 0 0 0,-1 0 0 0 0,0 0-3 0 0,-1-1 1 0 0,0 1 0 0 0,0 0-1 0 0,0 0 1 0 0,0 0 0 0 0,0 0 0 0 0,0 0 0 0 0,-1 0-1 0 0,1 1 1 0 0,-1 0 0 0 0,0 0-1 0 0,-4-2-1 0 0,1 2 1 0 0,-1-1-1 0 0,0 1 1 0 0,-1 0-1 0 0,1 1 1 0 0,0 0-1 0 0,0 0 1 0 0,0 1-1 0 0,-2 0 1 0 0,8 0 0 0 0,0 0 0 0 0,0 0 0 0 0,0 0 0 0 0,0 0 0 0 0,0 0 0 0 0,0 0 0 0 0,1 0 0 0 0,-1 1 0 0 0,-1 0 0 0 0,-3 3 0 0 0,-1-1 0 0 0,5-3 0 0 0,0 0 0 0 0,0 0 0 0 0,0 0 0 0 0,0 0 0 0 0,1 0 0 0 0,-1 1 0 0 0,0-1 0 0 0,1 0 0 0 0,-1 1 0 0 0,1 0 0 0 0,0-1 0 0 0,-1 1 0 0 0,1 0 0 0 0,0-1 0 0 0,-1 3 0 0 0,-5 8 0 0 0,6-11-4 0 0,0 1 0 0 0,0-1 0 0 0,0 0 0 0 0,1 1 0 0 0,-1-1 0 0 0,0 1 0 0 0,1-1 0 0 0,-1 1 0 0 0,1-1 0 0 0,-1 1-1 0 0,1-1 1 0 0,0 1 0 0 0,-1-1 0 0 0,1 1 0 0 0,0 0 0 0 0,0-1 0 0 0,0 1 0 0 0,1-1 4 0 0,-1 0-3 0 0,0 0-1 0 0,0 0 1 0 0,0 0 0 0 0,-1 0 0 0 0,1 0 0 0 0,0 0-1 0 0,0 0 1 0 0,0 0 0 0 0,-1 0 0 0 0,1 0-1 0 0,0 0 1 0 0,-1-1 0 0 0,1 1 0 0 0,-1 0-1 0 0,1 0 1 0 0,-1 0 0 0 0,0 0 3 0 0,1-1-1 0 0,-1 0 1 0 0,1 1-1 0 0,-1-1 1 0 0,1 1-1 0 0,0-1 1 0 0,0 1-1 0 0,-1-1 1 0 0,1 0-1 0 0,0 1 0 0 0,-1-1 1 0 0,1 1-1 0 0,0-1 1 0 0,0 1-1 0 0,0-1 1 0 0,0 1-1 0 0,0-1 1 0 0,0 1-1 0 0,-1-1 1 0 0,1 1-1 0 0,0 0 0 0 0,0-1 1 0 0,1 1-1 0 0,-1-1 1 0 0,0 1-1 0 0,0-1 1 0 0,0 1-1 0 0,0-1 1 0 0,0 1-1 0 0,0-1 0 0 0,1 1 1 0 0,-1-1-1 0 0,0 1 1 0 0,0-1-1 0 0,1 0 1 0 0,-1 1-1 0 0,0-1 1 0 0,1 1-1 0 0,-1-1 0 0 0,1 0 1 0 0,-1 1-1 0 0,0-1 1 0 0,1 0-1 0 0,-1 1 1 0 0,21 12 9 0 0,4 3 36 0 0,-20-13-62 0 0,0 0 0 0 0,1 0 1 0 0,-1-1-1 0 0,1 0 1 0 0,-1 0-1 0 0,1-1 0 0 0,0 1 1 0 0,0-1-1 0 0,5 0 17 0 0,-4-1 0 0 0,0 0 0 0 0,0 0 0 0 0,0-1 0 0 0,0 0 0 0 0,0-1 0 0 0,-1 1 0 0 0,1-1 0 0 0,0 0 0 0 0,-1-1 0 0 0,1 0 0 0 0,2-1 0 0 0,-9 3 0 0 0,1 1 0 0 0,0-1 0 0 0,0 1 0 0 0,0-1 0 0 0,0 1 0 0 0,0-1 0 0 0,0 0 0 0 0,-1 1 0 0 0,1-1 0 0 0,0 0 0 0 0,-1 0 0 0 0,1 0 0 0 0,-1 0 0 0 0,1 0 0 0 0,0 0 0 0 0,0-1 0 0 0,-1 1 0 0 0,1 0 0 0 0,0 0 0 0 0,0 0 0 0 0,0 1 0 0 0,0-1 0 0 0,-1 0 0 0 0,1 0 0 0 0,0 0 0 0 0,1 0 0 0 0,0 0 8 0 0,1-1-1 0 0,-1 0 1 0 0,1 1 0 0 0,-1-1-1 0 0,0-1 1 0 0,0 1-1 0 0,0 0 1 0 0,0 0-1 0 0,0-1 1 0 0,0 1 0 0 0,-1-1-1 0 0,1 1 1 0 0,-1-1-1 0 0,0 0 1 0 0,1 0-8 0 0,-2 1 1 0 0,0 0 1 0 0,1 0 0 0 0,-1 0-1 0 0,0 0 1 0 0,0 0-1 0 0,0 0 1 0 0,0-1 0 0 0,0 1-1 0 0,-1 0 1 0 0,1 0-1 0 0,0 1 1 0 0,-1-1 0 0 0,0 0-1 0 0,1 0 1 0 0,-1 0-1 0 0,0 0 1 0 0,0 0 0 0 0,0 1-1 0 0,0-1 1 0 0,0 0-1 0 0,-1 1 1 0 0,1-1 0 0 0,0 1-1 0 0,-1-1-1 0 0,-10-12-4 0 0,10 11 14 0 0,-1-1 0 0 0,0 1 0 0 0,0 0-1 0 0,0 0 1 0 0,0 0 0 0 0,0 0-1 0 0,-3-1-9 0 0,2 2 0 0 0,0 0 0 0 0,0 0 0 0 0,0 1 0 0 0,0-1 0 0 0,0 1 0 0 0,-1 0 0 0 0,1 0 0 0 0,-2 1 0 0 0,4 0-7 0 0,-1 0 0 0 0,0 0 0 0 0,0 0-1 0 0,0 0 1 0 0,0 0 0 0 0,0 1 0 0 0,1 0-1 0 0,-1 0 1 0 0,0-1 0 0 0,0 2 0 0 0,1-1-1 0 0,-1 0 1 0 0,1 0 0 0 0,-1 1 0 0 0,1-1-1 0 0,-1 1 1 0 0,1 0 0 0 0,0 0 0 0 0,0 0-1 0 0,0 0 1 0 0,-2 2 7 0 0,-9 11 24 0 0,11-15-23 0 0,1 1 1 0 0,0 0-1 0 0,0 0 0 0 0,0 0 0 0 0,0 0 0 0 0,0 0 0 0 0,0 0 0 0 0,0 1 1 0 0,0-1-1 0 0,0 0 0 0 0,0 0 0 0 0,1 1 0 0 0,-1-1 0 0 0,0 0 0 0 0,1 1 1 0 0,-1-1-1 0 0,1 1 0 0 0,0-1 0 0 0,-1 1 0 0 0,1-1 0 0 0,0 1-1 0 0,-1 5-64 0 0,1-6 63 0 0,0-1-1 0 0,-1 1 1 0 0,1-1-1 0 0,0 0 1 0 0,0 1-1 0 0,0-1 1 0 0,0 1-1 0 0,0-1 1 0 0,0 1-1 0 0,0-1 1 0 0,0 0-1 0 0,0 1 1 0 0,0-1-1 0 0,0 1 1 0 0,0-1-1 0 0,0 1 1 0 0,0-1-1 0 0,1 0 1 0 0,-1 1-1 0 0,0-1 1 0 0,0 1-1 0 0,0-1 1 0 0,1 0-1 0 0,-1 1 1 0 0,0-1-1 0 0,0 0 1 0 0,1 1-1 0 0,-1-1 1 0 0,0 0-1 0 0,1 1 1 0 0,-1-1 1 0 0,13 8-37 0 0,-10-7 32 0 0,0 1 5 0 0,0 0 0 0 0,0-1 0 0 0,0 0 0 0 0,0 0 0 0 0,0 0 0 0 0,1 0 0 0 0,-1 0 0 0 0,0-1 0 0 0,0 1 0 0 0,1-1 0 0 0,-1 0 0 0 0,3 0 0 0 0,2-1 0 0 0,0 0 0 0 0,0 0 0 0 0,-1-1 0 0 0,4-1 0 0 0,-7 2 0 0 0,-1-1 0 0 0,0 1 0 0 0,0-1 0 0 0,0 0 0 0 0,0-1 0 0 0,0 1 0 0 0,-1 0 0 0 0,1-1 0 0 0,-1 0 0 0 0,1 1 0 0 0,-1-1 0 0 0,0 0 0 0 0,0 0 0 0 0,-2 2 0 0 0,0 1 0 0 0,0-1 0 0 0,0 1 0 0 0,0-1 0 0 0,0 1 0 0 0,0-1 0 0 0,0 1 0 0 0,0-1 0 0 0,0 1 0 0 0,0 0 0 0 0,0-1 0 0 0,0 1 0 0 0,0-1 0 0 0,-1 1 0 0 0,1-1 0 0 0,0 1 0 0 0,0 0 0 0 0,-1-1 0 0 0,1 1 0 0 0,0-1 0 0 0,0 1 0 0 0,-1 0 0 0 0,1-1 0 0 0,-1 1 0 0 0,1 0 0 0 0,0 0 0 0 0,-1-1 0 0 0,1 1 0 0 0,0 0 0 0 0,-2-2 0 0 0,-1-4 0 0 0,2 4 0 0 0,1 1 0 0 0,0 0 0 0 0,0 0 0 0 0,0-1 0 0 0,-1 1 0 0 0,1 0 0 0 0,-1 0 0 0 0,1 0 0 0 0,-1 0 0 0 0,1 0 0 0 0,-1-1 0 0 0,0 1 0 0 0,1 0 0 0 0,-1 0 0 0 0,0 0 0 0 0,0 1 0 0 0,0-1 0 0 0,0 0 0 0 0,0 0 0 0 0,0 0 0 0 0,0 1 0 0 0,0-1 0 0 0,-1 0 0 0 0,0 0 0 0 0,1 0 0 0 0,-1 1 0 0 0,0-1 0 0 0,-1 1 0 0 0,1-1 0 0 0,0 1 0 0 0,0 0 0 0 0,0 0 0 0 0,0 0 0 0 0,0 0 0 0 0,0 0 0 0 0,0 0 0 0 0,0 0 0 0 0,0 1 0 0 0,0-1 0 0 0,0 1 0 0 0,0 0 0 0 0,0-1 0 0 0,-2 2 0 0 0,-19 5 0 0 0,20-6 0 0 0,0-1 0 0 0,0 1 0 0 0,0 0 0 0 0,0 0 0 0 0,0 0 0 0 0,0 1 0 0 0,0-1 0 0 0,1 1 0 0 0,-1 0 0 0 0,0-1 0 0 0,-1 3 0 0 0,1-1 0 0 0,-2 0 0 0 0,1-1 0 0 0,0 1 0 0 0,-1-1 0 0 0,1 0 0 0 0,-1 0 0 0 0,-2 1 0 0 0,-7 2 0 0 0,2 2 0 0 0,10-5 0 0 0,1 1 0 0 0,-6 4 0 0 0,7-7-1 0 0,0 1 0 0 0,0-1 0 0 0,-1 0-1 0 0,1 1 1 0 0,0-1 0 0 0,0 0 0 0 0,0 0-1 0 0,0 1 1 0 0,0-1 0 0 0,0 0 0 0 0,0 1-1 0 0,0-1 1 0 0,0 0 0 0 0,0 1 0 0 0,0-1-1 0 0,0 0 1 0 0,0 1 0 0 0,0-1 0 0 0,0 0-1 0 0,0 0 1 0 0,0 1 0 0 0,0-1 0 0 0,1 0-1 0 0,-1 1 1 0 0,0-1 0 0 0,0 0 0 0 0,0 0-1 0 0,0 1 1 0 0,1-1 0 0 0,-1 0 0 0 0,0 0-1 0 0,0 1 1 0 0,0-1 0 0 0,1 0 0 0 0,-1 0-1 0 0,0 0 1 0 0,0 0 0 0 0,1 1 0 0 0,-1-1-1 0 0,0 0 1 0 0,1 0 0 0 0,-1 0 0 0 0,0 0-1 0 0,1 0 1 0 0,-1 0 0 0 0,0 0 0 0 0,0 0-1 0 0,1 0 2 0 0,3 2-6 0 0,0 0 0 0 0,1 0 0 0 0,-1-1 0 0 0,1 1 0 0 0,-1-1 0 0 0,1 0 0 0 0,-1-1 0 0 0,1 1 0 0 0,0-1 0 0 0,3 0 6 0 0,4 0-5 0 0,-1-1-1 0 0,1-1 1 0 0,6-1 5 0 0,-15 2 0 0 0,-1 0 0 0 0,1 0 0 0 0,0 0 0 0 0,-1-1 0 0 0,1 1 0 0 0,-1-1 0 0 0,1 1 0 0 0,-1-1 0 0 0,0 0 0 0 0,0 0 0 0 0,5-3 0 0 0,13-13 0 0 0,-17 15 0 0 0,-3 2 0 0 0,1 0 0 0 0,0 0 0 0 0,0 1 0 0 0,0-1 0 0 0,-1 0 0 0 0,1 0 0 0 0,0 0 0 0 0,-1 0 0 0 0,1 0 0 0 0,-1 0 0 0 0,1 0 0 0 0,-1-1 0 0 0,1 1 0 0 0,-1 0 0 0 0,0 0 0 0 0,0 0 0 0 0,0 0 0 0 0,1 0 0 0 0,-1-1 0 0 0,0 2 0 0 0,0 0 0 0 0,-1-1 0 0 0,1 1 0 0 0,0 0 0 0 0,0-1 0 0 0,0 1 0 0 0,0 0 0 0 0,0 0 0 0 0,0-1 0 0 0,0 1 0 0 0,-1 0 0 0 0,1 0 0 0 0,0-1 0 0 0,0 1 0 0 0,0 0 0 0 0,-1 0 0 0 0,1 0 0 0 0,0-1 0 0 0,0 1 0 0 0,0 0 0 0 0,-1 0 0 0 0,1 0 0 0 0,0 0 0 0 0,-1 0 0 0 0,1-1 0 0 0,0 1 0 0 0,0 0 0 0 0,-1 0 0 0 0,1 0 0 0 0,0 0 0 0 0,0 0 0 0 0,-1 0 0 0 0,1 0 0 0 0,0 0 0 0 0,-1 0 0 0 0,1 0 0 0 0,-14 0 0 0 0,9 1 0 0 0,1 0 0 0 0,-1 1 0 0 0,1-1 0 0 0,0 1 0 0 0,-1 0 0 0 0,1 0 0 0 0,0 1 0 0 0,0-1 0 0 0,0 1 0 0 0,0-1 0 0 0,-84 49 0 0 0,82-45 0 0 0,5-6-1 0 0,1 0 0 0 0,0 1 0 0 0,0-1 0 0 0,0 0 0 0 0,0 1 0 0 0,0-1 0 0 0,-1 0 0 0 0,1 1 0 0 0,0-1 0 0 0,0 0 0 0 0,0 1 0 0 0,0-1 0 0 0,0 1 0 0 0,0-1 0 0 0,0 0-1 0 0,0 1 1 0 0,0-1 0 0 0,0 0 0 0 0,0 1 0 0 0,1-1 0 0 0,-1 0 0 0 0,0 1 0 0 0,0-1 0 0 0,0 0 0 0 0,0 1 0 0 0,0-1 0 0 0,1 0 0 0 0,-1 1 0 0 0,0-1 0 0 0,0 0 0 0 0,1 0 1 0 0,11 8-72 0 0,-8-6 55 0 0,0-1 0 0 0,0 0-1 0 0,0 0 1 0 0,0 0 0 0 0,0-1-1 0 0,1 1 18 0 0,0-2 2 0 0,0 1 0 0 0,0-1-1 0 0,0 1 1 0 0,0-1-1 0 0,0-1 1 0 0,0 1 0 0 0,0-1-1 0 0,0 0 1 0 0,-1 0-1 0 0,1 0 1 0 0,-1 0 0 0 0,1-1-1 0 0,-1 0 1 0 0,2-2-2 0 0,-8 3-160 0 0,2 2 149 0 0,-1 0 0 0 0,1 0-1 0 0,-1-1 1 0 0,1 1 0 0 0,0 0-1 0 0,-1-1 1 0 0,1 1 0 0 0,-1 0-1 0 0,1-1 1 0 0,0 1 0 0 0,-1-1 0 0 0,1 1-1 0 0,0 0 1 0 0,0-1 0 0 0,-1 1-1 0 0,1-1 1 0 0,0 1 0 0 0,0-1-1 0 0,0 1 12 0 0,1-4-83 0 0,0 3 44 0 0,-1 1 1 0 0,0-1 0 0 0,0 1-1 0 0,0 0 1 0 0,1-1 0 0 0,-1 1-1 0 0,0-1 1 0 0,0 1-1 0 0,0-1 1 0 0,0 1 0 0 0,0-1-1 0 0,0 1 1 0 0,0-1 0 0 0,0 1-1 0 0,0-1 1 0 0,0 1 0 0 0,0-1-1 0 0,0 1 1 0 0,0-1-1 0 0,-1 1 1 0 0,1 0 0 0 0,0-1-1 0 0,0 1 1 0 0,0-1 0 0 0,-1 1 38 0 0,1-1-819 0 0,0 1-40 0 0</inkml:trace>
  <inkml:trace contextRef="#ctx0" brushRef="#br1" timeOffset="-195554.133">16243 6024 2760 0 0,'0'0'125'0'0,"-1"0"-3"0"0,-8-1 2566 0 0,11 0 3041 0 0,7 2-620 0 0,-7 1-6058 0 0,5 33 2023 0 0,-7-27-773 0 0,-1-1-1 0 0,0 1 0 0 0,-1-1 1 0 0,-1 5-301 0 0,-3 18 715 0 0,4-21-550 0 0,0-1-1 0 0,0 0 0 0 0,-1 0 1 0 0,-1 3-165 0 0,-9 28 270 0 0,4-12-270 0 0,8-25 0 0 0,-1 1 0 0 0,1-1 0 0 0,0 1 0 0 0,0-1 0 0 0,0 1 0 0 0,1 0 0 0 0,-1 0 0 0 0,1-1 0 0 0,-1 1 0 0 0,1 0 0 0 0,0 0 0 0 0,0 0 0 0 0,0-1 0 0 0,1 3 0 0 0,-1-3 0 0 0,1 1 0 0 0,0-1 0 0 0,-1 0 0 0 0,1 1 0 0 0,-1-1 0 0 0,0 1 0 0 0,0-1 0 0 0,0 1 0 0 0,0-1 0 0 0,0 0 0 0 0,-1 1 0 0 0,1-1 0 0 0,-1 1 0 0 0,1-1 0 0 0,-1 0 0 0 0,0 1 0 0 0,0-1 0 0 0,0 0 0 0 0,0 0 0 0 0,0 0 0 0 0,-2 2 0 0 0,2-3 0 0 0,0 1 0 0 0,1-1 0 0 0,-1 1 0 0 0,0-1 0 0 0,1 1 0 0 0,-1 0 0 0 0,1-1 0 0 0,-1 1 0 0 0,1 0 0 0 0,0-1 0 0 0,0 1 0 0 0,0-1 0 0 0,0 1 0 0 0,0 0 0 0 0,0-1 0 0 0,0 1 0 0 0,1 0 0 0 0,-1-1 0 0 0,0 1 0 0 0,1 0 0 0 0,0-1 0 0 0,-1 1 0 0 0,1-1 0 0 0,0 1 0 0 0,0-1 0 0 0,0 0 0 0 0,-1 1 0 0 0,2-1 0 0 0,-1 0 0 0 0,0 0 0 0 0,1 1 0 0 0,-1-1 141 0 0,1 0-1 0 0,0-1 0 0 0,0 1 0 0 0,-1-1 1 0 0,1 1-1 0 0,0-1 0 0 0,0 0 0 0 0,0 0 1 0 0,0 0-1 0 0,0 0 0 0 0,-1 0 0 0 0,1 0 1 0 0,0 0-1 0 0,0-1 0 0 0,1 0-140 0 0,27-7-276 0 0,-24 6 416 0 0,17-3-140 0 0,-15 3 0 0 0,0 0 0 0 0,-1 0 0 0 0,6-3 0 0 0,-6 3 0 0 0,0 1 0 0 0,0-1 0 0 0,0 1 0 0 0,0 1 0 0 0,0 0 0 0 0,1-1 0 0 0,-1 2 0 0 0,0-1 0 0 0,10 1 0 0 0,2-3-11 0 0,2 1 111 0 0,-14 2 23 0 0,0 1-1 0 0,0 0 1 0 0,-1 0-1 0 0,5 2-122 0 0,-11-4 2 0 0,1 0-1 0 0,-1 0 1 0 0,1 0-1 0 0,-1 0 1 0 0,0 0-1 0 0,1 0 1 0 0,-1 0-1 0 0,1 1 1 0 0,-1-1 0 0 0,0 0-1 0 0,1 0 1 0 0,-1 0-1 0 0,0 1 1 0 0,1-1-1 0 0,-1 0 1 0 0,0 0 0 0 0,1 1-1 0 0,-1-1 1 0 0,0 0-1 0 0,1 1 1 0 0,-1-1-1 0 0,0 1 1 0 0,0-1-1 0 0,1 0 1 0 0,-1 1 0 0 0,0-1-1 0 0,0 0 1 0 0,0 1-1 0 0,0-1 1 0 0,0 1-1 0 0,0-1 1 0 0,0 1-2 0 0,1 0 3 0 0,-1-1-70 0 0,0 1 0 0 0,0-1 0 0 0,1 1 0 0 0,-1-1 0 0 0,0 1 0 0 0,0-1 0 0 0,0 0 0 0 0,0 1 0 0 0,0-1 1 0 0,0 1-1 0 0,0-1 0 0 0,0 1 0 0 0,0-1 0 0 0,0 1 0 0 0,0-1 0 0 0,0 1 0 0 0,0-1 0 0 0,0 1 0 0 0,0-1 0 0 0,0 1 0 0 0,-1-1 0 0 0,1 1 0 0 0,0-1 0 0 0,0 0 0 0 0,0 1 0 0 0,-1-1 0 0 0,1 1 0 0 0,0-1 0 0 0,-1 0 0 0 0,1 1 0 0 0,0-1 0 0 0,-1 0 0 0 0,1 1 0 0 0,0-1 0 0 0,-1 0 0 0 0,1 0 0 0 0,-1 1 0 0 0,1-1 0 0 0,-1 0 0 0 0,1 0 0 0 0,-1 0 0 0 0,1 0 0 0 0,0 1 0 0 0,-1-1 0 0 0,1 0 0 0 0,-1 0 67 0 0,0 0-877 0 0,-4 1-5804 0 0</inkml:trace>
  <inkml:trace contextRef="#ctx0" brushRef="#br1" timeOffset="-195213.244">16274 6152 12728 0 0,'0'0'580'0'0,"-1"0"-11"0"0,-1 0-473 0 0,-12-3 73 0 0,13 2 29 0 0,1 1 54 0 0,0 0 4 0 0,0 0 25 0 0,0 0 107 0 0,0 0 48 0 0,0 0 11 0 0,0 0-26 0 0,0 0-112 0 0,0 0-49 0 0,21-2 297 0 0,14-4-406 0 0,3 1 6 0 0,7 3 171 0 0,-35 2-222 0 0,1 0 1 0 0,0-1 0 0 0,-1 0 0 0 0,2-1-107 0 0,11-1-959 0 0,-16 2 843 0 0,-1 0 1 0 0,1 0 0 0 0,-1 0 0 0 0,1-1 0 0 0,-1 0-1 0 0,2-1 116 0 0,-6 3-370 0 0,-3-5-627 0 0,-1-1 485 0 0</inkml:trace>
  <inkml:trace contextRef="#ctx0" brushRef="#br1" timeOffset="-194936.871">16159 6012 13072 0 0,'23'-6'768'0'0,"0"1"1"0"0,9 0-769 0 0,49-6 1065 0 0,18-7 568 0 0,20-3-370 0 0,-92 17-1048 0 0,19-2-42 0 0,-15 8-6118 0 0,-22 1 332 0 0</inkml:trace>
  <inkml:trace contextRef="#ctx0" brushRef="#br1" timeOffset="-194233.469">16762 6326 6448 0 0,'0'0'141'0'0,"0"0"23"0"0,0 0 13 0 0,6-1 13 0 0,7-2 6036 0 0,-29 8 57 0 0,8-1-6127 0 0,0 0 1 0 0,0 1-1 0 0,0 0 0 0 0,0 1 1 0 0,1 0-1 0 0,-1 1-156 0 0,7-6 72 0 0,-6 18 0 0 0,8-18-72 0 0,-1 1 0 0 0,0 0 0 0 0,0-1 0 0 0,1 0 0 0 0,-1 1 0 0 0,1-1 0 0 0,-1 1 0 0 0,1-1 0 0 0,-1 1 0 0 0,1-1 0 0 0,0 0 0 0 0,0 0 0 0 0,0 1 0 0 0,0-1 0 0 0,0 0 0 0 0,0 0 0 0 0,0 0 0 0 0,0 0 0 0 0,2 2 0 0 0,0 0 0 0 0,1 0 0 0 0,-1-1 0 0 0,0 1 0 0 0,1-1 0 0 0,-1 0 0 0 0,1 0 0 0 0,1 0 15 0 0,0 0 0 0 0,0 1-1 0 0,0-1 1 0 0,0 1 0 0 0,-1 0-1 0 0,1 0 1 0 0,-1 1 0 0 0,0-1-1 0 0,2 4-14 0 0,-5-6 53 0 0,0 0 0 0 0,0 0 0 0 0,0 1 0 0 0,0-1 0 0 0,-1 0 0 0 0,1 1 0 0 0,0-1 0 0 0,-1 1 0 0 0,1-1 0 0 0,-1 0 0 0 0,0 1 0 0 0,0-1 0 0 0,1 1 0 0 0,-1-1 0 0 0,0 1 0 0 0,0-1 0 0 0,0 1 0 0 0,0-1 0 0 0,-1 1 0 0 0,1-1 0 0 0,0 1 0 0 0,-1-1 0 0 0,1 1 0 0 0,-1-1 0 0 0,1 1 0 0 0,-1-1 0 0 0,0 0 0 0 0,1 1 0 0 0,-1-1 0 0 0,0 0 0 0 0,0 1-53 0 0,-3 2 150 0 0,0 0 0 0 0,0 0 0 0 0,-1-1-1 0 0,1 1 1 0 0,-1-1 0 0 0,0 0 0 0 0,0 0-150 0 0,1 0 128 0 0,-1-1-94 0 0,1 0 0 0 0,-1-1 0 0 0,0 0-1 0 0,0 1 1 0 0,1-1 0 0 0,-1-1 0 0 0,0 1 0 0 0,0-1-1 0 0,0 0 1 0 0,0 0 0 0 0,0 0 0 0 0,0-1 0 0 0,1 1-1 0 0,-1-1 1 0 0,0 0 0 0 0,0-1 0 0 0,1 1 0 0 0,-1-1-1 0 0,0 0 1 0 0,-1-1-34 0 0,2-1-174 0 0,1 1 0 0 0,-1-1 0 0 0,1 0 0 0 0,-1-1 0 0 0,1 1 0 0 0,0 0 0 0 0,1-1 0 0 0,-1 0 0 0 0,1 0 0 0 0,-1-2 174 0 0,0-4-8095 0 0</inkml:trace>
  <inkml:trace contextRef="#ctx0" brushRef="#br1" timeOffset="-187498.461">10528 6961 2760 0 0,'8'-3'177'0'0,"1"-1"1"0"0,-1 1-1 0 0,0-2 0 0 0,0 1 1 0 0,6-5-178 0 0,9-5 2242 0 0,-18 10-1602 0 0,-1 1 0 0 0,1-1 0 0 0,-1 1 0 0 0,0-1 0 0 0,3-4-640 0 0,-3 3 628 0 0,1 1 1 0 0,0-1 0 0 0,0 1 0 0 0,2-1-629 0 0,-4 3 260 0 0,0 0 1 0 0,0 0-1 0 0,-1-1 1 0 0,1 1-1 0 0,-1-1 1 0 0,1 1-1 0 0,-1-1 1 0 0,2-2-261 0 0,-3 4 512 0 0,-1 1 0 0 0,0 0 69 0 0,0 0 290 0 0,-5-3 1448 0 0,-6-2-1403 0 0,8 5-916 0 0,1 0 0 0 0,-1 0 0 0 0,1 0 0 0 0,-1 0 0 0 0,0 1 0 0 0,1-1 0 0 0,-1 1 0 0 0,1 0 0 0 0,-1 0 0 0 0,1 0 0 0 0,-1 0 0 0 0,-29 17 0 0 0,14-8 0 0 0,10-5 262 0 0,1 1 0 0 0,-1 0 0 0 0,1 1-1 0 0,0 0 1 0 0,1 0 0 0 0,0 0 0 0 0,0 1-1 0 0,-4 6-261 0 0,-3 3-22 0 0,-18 22 22 0 0,30-37 0 0 0,0 0 0 0 0,1 0 0 0 0,-1 0 0 0 0,0 0 0 0 0,0-1 0 0 0,1 1 0 0 0,-1 0 0 0 0,1 0 0 0 0,0 0 0 0 0,-1 0 0 0 0,1 0 0 0 0,0 0 0 0 0,0 0 0 0 0,0 0 0 0 0,1 0 0 0 0,-1 0 0 0 0,0 0 0 0 0,1 0 0 0 0,-1 0 0 0 0,1 0 0 0 0,0 2 0 0 0,2 7 0 0 0,-1-6 0 0 0,0 0 0 0 0,0 0 0 0 0,0 0 0 0 0,1-1 0 0 0,0 1 0 0 0,2 2 0 0 0,1 3 0 0 0,-2-6 0 0 0,0-1 0 0 0,1 0 0 0 0,-1 0 0 0 0,0 0 0 0 0,1 0 0 0 0,0-1 0 0 0,0 0 0 0 0,-1 0 0 0 0,6 1 0 0 0,1 1 0 0 0,0-1 0 0 0,0 0 0 0 0,0-1 0 0 0,0 0 0 0 0,1 0 0 0 0,-1-1 0 0 0,1-1 0 0 0,-1 0 0 0 0,0-1 0 0 0,1 0 0 0 0,10-3 0 0 0,-15 2-123 0 0,0 0-1 0 0,0 0 1 0 0,0-1-1 0 0,3-2 124 0 0,12-11-5116 0 0,-17 10 3071 0 0</inkml:trace>
  <inkml:trace contextRef="#ctx0" brushRef="#br1" timeOffset="-186894.307">10970 6861 11976 0 0,'-2'-5'1082'0'0,"-1"2"-788"0"0,3 3 250 0 0,0 0 148 0 0,0 0 32 0 0,0 0-34 0 0,0 0-157 0 0,0 0-70 0 0,0-1-437 0 0,0 1 0 0 0,0 0 0 0 0,0 0 0 0 0,0 0 0 0 0,0 0 0 0 0,0 0-1 0 0,0-1 1 0 0,0 1 0 0 0,0 0 0 0 0,0 0 0 0 0,1 0 0 0 0,-1 0 0 0 0,0 0 0 0 0,0 0 0 0 0,0-1-1 0 0,0 1 1 0 0,0 0 0 0 0,1 0 0 0 0,-1 0 0 0 0,0 0 0 0 0,0 0 0 0 0,0 0 0 0 0,0 0 0 0 0,1 0-1 0 0,-1 0 1 0 0,0 0 0 0 0,0 0 0 0 0,0 0 0 0 0,0 0 0 0 0,1 0 0 0 0,-1 0 0 0 0,0 0 0 0 0,0 0-1 0 0,0 0 1 0 0,0 0 0 0 0,1 0 0 0 0,-1 0 0 0 0,0 0 0 0 0,0 0 0 0 0,0 0 0 0 0,0 0 0 0 0,0 0-1 0 0,1 1 1 0 0,-1-1 0 0 0,0 0 0 0 0,0 0 0 0 0,0 0 0 0 0,0 0 0 0 0,0 0 0 0 0,0 0 0 0 0,1 1 0 0 0,-1-1-1 0 0,0 0 1 0 0,0 0-26 0 0,8 7 603 0 0,-5-3-507 0 0,0 0 0 0 0,-1 0 0 0 0,0 0 0 0 0,0 0 0 0 0,0 1 0 0 0,-1-1 0 0 0,1 1 0 0 0,-1-1 0 0 0,0 1 0 0 0,0-1 0 0 0,0 1 0 0 0,-1 4-96 0 0,0-5 45 0 0,1 6 94 0 0,0 0 0 0 0,-1 0 0 0 0,0 0 1 0 0,-1 1-140 0 0,1-8 66 0 0,0 1 0 0 0,0-1 1 0 0,1 1-1 0 0,-1-1 0 0 0,1 1 0 0 0,0-1 1 0 0,0 1-1 0 0,0-1-66 0 0,3 16 156 0 0,-4-18-156 0 0,1 1 0 0 0,-1 0 0 0 0,1-1 0 0 0,-1 1 0 0 0,1-1 0 0 0,-1 1 0 0 0,1-1 0 0 0,0 1 0 0 0,0-1 0 0 0,-1 1 0 0 0,2 0 0 0 0,6 12 0 0 0,-2-6 0 0 0,4-3 0 0 0,-1-6 0 0 0,-6-1 0 0 0,0 0 0 0 0,0 0 0 0 0,0-1 0 0 0,0 0 0 0 0,0 0 0 0 0,0 0 0 0 0,-1 0 0 0 0,1 0 0 0 0,-1 0 0 0 0,2-3 0 0 0,19-40 0 0 0,-13 24 0 0 0,1-7 0 0 0,-8 22 0 0 0,0-1 0 0 0,0 1 0 0 0,0 0 0 0 0,3-4 0 0 0,0 6 0 0 0,-6 4 0 0 0,0 1 0 0 0,1 0 0 0 0,-1-1 0 0 0,0 1 0 0 0,1 0 0 0 0,-1 0 0 0 0,0-1 0 0 0,1 1 0 0 0,-1 0 0 0 0,1 0 0 0 0,-1 0 0 0 0,1-1 0 0 0,-1 1 0 0 0,1 0 0 0 0,-1 0 0 0 0,0 0 0 0 0,1 0 0 0 0,-1 0 0 0 0,1 0 0 0 0,-1 0 0 0 0,1 0 0 0 0,-1 0 0 0 0,1 0 0 0 0,-1 0 0 0 0,1 0 0 0 0,-1 0 0 0 0,1 1 0 0 0,-1-1 0 0 0,0 0 0 0 0,1 0 0 0 0,-1 0 0 0 0,1 1 0 0 0,-1-1 0 0 0,0 0 0 0 0,1 0 0 0 0,-1 1 0 0 0,0-1 0 0 0,1 0 0 0 0,-1 1 0 0 0,0-1 0 0 0,1 1 0 0 0,-1-1 0 0 0,0 0 0 0 0,2 2 0 0 0,6 7 0 0 0,0 0 0 0 0,-1 0 0 0 0,0 0 0 0 0,-1 1 0 0 0,1 0 0 0 0,-2 1 0 0 0,5 10 0 0 0,0 4 3 0 0,-9-20 3 0 0,1-1 1 0 0,-1 1 0 0 0,1-1-1 0 0,0 1 1 0 0,1-1 0 0 0,-1 0 0 0 0,1 0-1 0 0,-1 0 1 0 0,1 0 0 0 0,0-1-1 0 0,4 4-6 0 0,-6-6 108 0 0,0-1 1 0 0,-1 1-1 0 0,1-1 0 0 0,0 1 0 0 0,0-1 0 0 0,0 1 0 0 0,-1-1 1 0 0,1 0-1 0 0,0 1 0 0 0,0-1 0 0 0,0 0 0 0 0,0 0 0 0 0,0 0 1 0 0,0 0-1 0 0,0 0 0 0 0,0 0 0 0 0,0 0-108 0 0,0 1 7 0 0,0-1 0 0 0,0 0 0 0 0,0 0-1 0 0,-1 0 1 0 0,1 0 0 0 0,0 0 0 0 0,0 0 0 0 0,0-1 0 0 0,0 1 0 0 0,0 0-1 0 0,-1 0 1 0 0,1-1 0 0 0,0 1 0 0 0,0 0 0 0 0,0-1 0 0 0,-1 1 0 0 0,1-1-1 0 0,0 1 1 0 0,0-1 0 0 0,-1 1 0 0 0,1-1 0 0 0,0 1 0 0 0,-1-1 0 0 0,1 0-1 0 0,-1 1-6 0 0,2-3 66 0 0,0 1 97 0 0,-1 0 0 0 0,1-1-1 0 0,-1 1 1 0 0,1 0-1 0 0,-1-1 1 0 0,0 0 0 0 0,0 1-1 0 0,0-1 1 0 0,0 0 0 0 0,0-1-163 0 0,6-16 333 0 0,-4 12-330 0 0,0 1-1 0 0,-1-2 1 0 0,0 1-1 0 0,0 0 1 0 0,0 0-1 0 0,-1-8-2 0 0,2-5 1 0 0,17-90-1 0 0,15-16-401 0 0,-34 122-19 0 0,1 0 0 0 0,0 0 1 0 0,0 1-1 0 0,0-1 0 0 0,1 1 0 0 0,0-1 420 0 0,6-10-8191 0 0</inkml:trace>
  <inkml:trace contextRef="#ctx0" brushRef="#br1" timeOffset="-168716.728">12830 7569 10136 0 0,'0'-1'39'0'0,"-1"1"1"0"0,1 0-1 0 0,-1 0 1 0 0,1-1 0 0 0,0 1-1 0 0,-1 0 1 0 0,1-1-1 0 0,0 1 1 0 0,-1 0-1 0 0,1-1 1 0 0,0 1 0 0 0,-1-1-1 0 0,1 1 1 0 0,0-1-1 0 0,0 1 1 0 0,0 0-1 0 0,-1-1 1 0 0,1 1 0 0 0,0-1-1 0 0,0 1 1 0 0,0-1-1 0 0,0 1 1 0 0,0-1-40 0 0,3-15 163 0 0,-3 3-531 0 0,0 12 769 0 0,0 1 30 0 0,0 0 17 0 0,0 0 41 0 0,0 0 21 0 0,0 0 2 0 0,0 0-12 0 0,0 0-51 0 0,0 0-22 0 0,0 0-3 0 0,0 0-20 0 0,0 14 471 0 0,2-5-650 0 0,-1-7-172 0 0,-1 0 1 0 0,1 0-1 0 0,-1 1 0 0 0,1-1 0 0 0,-1 0 1 0 0,0 0-1 0 0,0 1 0 0 0,0-1 1 0 0,0 0-1 0 0,-1 1 0 0 0,1-1 0 0 0,-1 2-53 0 0,0 0 67 0 0,1 0 0 0 0,-1 0 0 0 0,1 0 0 0 0,0 0-1 0 0,0 0 1 0 0,1 1 0 0 0,0 1-67 0 0,0 23 278 0 0,-2 6-109 0 0,1-28-128 0 0,0 1 0 0 0,0-1 0 0 0,-1 1 0 0 0,1-1 0 0 0,-2 1-1 0 0,-1 5-40 0 0,2-7 26 0 0,0 0 0 0 0,0-1-1 0 0,0 1 1 0 0,1 0 0 0 0,0-1-1 0 0,0 2-25 0 0,-2 24 134 0 0,0-20-58 0 0,0 1 0 0 0,2-1 0 0 0,-1 1 0 0 0,2-1 0 0 0,0 4-76 0 0,-1-11 50 0 0,0-1 0 0 0,0 1 0 0 0,-1-1 0 0 0,1 1-1 0 0,-1-1 1 0 0,0 4-50 0 0,-3 15 219 0 0,4-6-195 0 0,-1 1 1 0 0,0-1-1 0 0,-1 0 1 0 0,-1-1 0 0 0,-1 1-1 0 0,0 0 1 0 0,-2 2-25 0 0,4-10 35 0 0,0 0 1 0 0,0 0-1 0 0,1 0 1 0 0,0 4-36 0 0,0 0 20 0 0,0-2-20 0 0,1 0 0 0 0,0 0 0 0 0,1 0 0 0 0,1 4 0 0 0,1 24 0 0 0,-1-17 0 0 0,-1-17 0 0 0,0 0 0 0 0,-1 0 0 0 0,0 1 0 0 0,0-1 0 0 0,0 0 0 0 0,0 0 0 0 0,0-2 0 0 0,0 0 0 0 0,0 0 0 0 0,0 0 0 0 0,0 0 0 0 0,1 0 0 0 0,-1 0 0 0 0,1 0 0 0 0,-1 0 0 0 0,2 2 0 0 0,3 18 0 0 0,-3 20 0 0 0,-2-26 0 0 0,-1-15 0 0 0,1 0 0 0 0,0 0 0 0 0,0 0 0 0 0,-1 1 0 0 0,1-1 0 0 0,0 0 0 0 0,0 0 0 0 0,0 0 0 0 0,1 0 0 0 0,-1 0 0 0 0,0 1 0 0 0,0-1 0 0 0,1 0 0 0 0,-1 0 0 0 0,0 0 0 0 0,1 0 0 0 0,1 2 0 0 0,-1 14 0 0 0,-1-17-9 0 0,0 1 0 0 0,0 0 0 0 0,0-1 0 0 0,0 1 0 0 0,0 0 0 0 0,0-1 0 0 0,0 1 0 0 0,1 0-1 0 0,-1-1 1 0 0,0 1 0 0 0,0 0 0 0 0,0-1 0 0 0,1 1 0 0 0,-1-1 0 0 0,0 1 0 0 0,1-1 0 0 0,-1 1 0 0 0,0 0-1 0 0,1-1 1 0 0,-1 1 0 0 0,1-1 0 0 0,-1 1 0 0 0,1-1 0 0 0,-1 0 0 0 0,1 1 0 0 0,-1-1 0 0 0,1 1 0 0 0,-1-1 0 0 0,1 0-1 0 0,0 0 1 0 0,-1 1 9 0 0,1-1-30 0 0,-1 0 0 0 0,0 0 0 0 0,0 0 0 0 0,1 0 0 0 0,-1 0 0 0 0,0 0-1 0 0,0 0 1 0 0,1 1 0 0 0,-1-1 0 0 0,0 0 0 0 0,0 0 0 0 0,0 0 0 0 0,1 0-1 0 0,-1 1 1 0 0,0-1 0 0 0,0 0 0 0 0,0 0 0 0 0,0 0 0 0 0,1 1 0 0 0,-1-1 0 0 0,0 0-1 0 0,0 0 1 0 0,0 1 0 0 0,0-1 0 0 0,0 0 0 0 0,0 0 0 0 0,0 1 0 0 0,0-1-1 0 0,0 0 31 0 0,5-3 344 0 0,-4 3-340 0 0,-1 0 1 0 0,0 0-1 0 0,1 0 1 0 0,-1 0-1 0 0,0 0 1 0 0,0-1-1 0 0,1 1 1 0 0,-1 0-1 0 0,0 0 1 0 0,1 0-1 0 0,-1 0 1 0 0,0 0 0 0 0,0-1-1 0 0,1 1 1 0 0,-1 0-1 0 0,0 0 1 0 0,0 0-1 0 0,0-1 1 0 0,1 1-1 0 0,-1 0 1 0 0,0 0-1 0 0,0-1 1 0 0,0 1-1 0 0,0 0 1 0 0,1-1-1 0 0,-1 1 1 0 0,0 0 0 0 0,0 0-1 0 0,0-1-4 0 0,0-1-188 0 0,0 0 0 0 0,1 0 0 0 0,-1 0 0 0 0,1 0-1 0 0,-1 0 1 0 0,1 0 0 0 0,-1 1 0 0 0,1-1 0 0 0,0 0 0 0 0,0 0 0 0 0,0 1-1 0 0,0-1 1 0 0,1 0 0 0 0,-1 1 0 0 0,0-1 0 0 0,1 1 0 0 0,-1-1 0 0 0,2 0 188 0 0,-1 0-84 0 0,13-19-725 0 0,-12 16 713 0 0,1 0-1 0 0,-1 1 1 0 0,1-1-1 0 0,0 1 1 0 0,4-4 96 0 0,15-14-24 0 0,-22 22-3 0 0,3-4 1176 0 0,-4 4-1133 0 0,0 0 0 0 0,0 0 0 0 0,0 0 0 0 0,1 0 0 0 0,-1 0-1 0 0,0 0 1 0 0,0 0 0 0 0,0 0 0 0 0,0 0 0 0 0,0 0 0 0 0,0 0 0 0 0,0 0-1 0 0,1 0 1 0 0,-1 0 0 0 0,0 0 0 0 0,0 0 0 0 0,0 0 0 0 0,0 0 0 0 0,0 1 0 0 0,0-1-1 0 0,0 0 1 0 0,1 0 0 0 0,-1 0 0 0 0,0 0 0 0 0,0 0 0 0 0,0 0 0 0 0,0 0-1 0 0,0 0 1 0 0,0 0 0 0 0,0 0 0 0 0,0 0 0 0 0,0 1 0 0 0,0-1 0 0 0,0 0-1 0 0,0 0 1 0 0,1 0 0 0 0,-1 0 0 0 0,0 0 0 0 0,0 0 0 0 0,0 0 0 0 0,0 1 0 0 0,0-1-1 0 0,0 0 1 0 0,0 0 0 0 0,0 0 0 0 0,0 0 0 0 0,0 0 0 0 0,0 0 0 0 0,0 0-1 0 0,0 1 1 0 0,0-1 0 0 0,-1 0 0 0 0,1 0 0 0 0,0 0 0 0 0,0 0 0 0 0,0 0-1 0 0,0 0-15 0 0,0 5 164 0 0,-1 0 0 0 0,1 0-1 0 0,-1 0 1 0 0,0 0 0 0 0,-1 0-1 0 0,1 0 1 0 0,-1 0 0 0 0,0-1-1 0 0,0 1 1 0 0,0-1 0 0 0,-1 1-1 0 0,0-1 1 0 0,0 0 0 0 0,0 1-164 0 0,-9 8 361 0 0,0 0 1 0 0,0 0 0 0 0,-7 3-362 0 0,15-12 61 0 0,-7 8 16 0 0,9-10-40 0 0,0 1 0 0 0,0-1 0 0 0,0 0 0 0 0,-1 0 0 0 0,1 0 0 0 0,0 0 0 0 0,-1-1 0 0 0,1 1 0 0 0,-3 1-37 0 0,4-3 79 0 0,1 0-6 0 0,0 0-56 0 0,-1 0-1 0 0,1 0 0 0 0,0 0 0 0 0,-1 0 1 0 0,1 0-1 0 0,0 0 0 0 0,-1 0 1 0 0,1 0-1 0 0,0 0 0 0 0,-1 0 0 0 0,1 0 1 0 0,0 0-1 0 0,-1 0 0 0 0,1 0 0 0 0,0 0 1 0 0,-1-1-1 0 0,1 1 0 0 0,0 0 1 0 0,0 0-1 0 0,-1 0 0 0 0,1-1 0 0 0,0 1 1 0 0,0 0-1 0 0,-1 0 0 0 0,1-1 1 0 0,0 1-1 0 0,0 0 0 0 0,0 0 0 0 0,-1-1 1 0 0,1 1-1 0 0,0 0 0 0 0,0-1 0 0 0,0 1 1 0 0,0 0-17 0 0,-1-7 32 0 0,0 0 1 0 0,0 1-1 0 0,-1-1 1 0 0,1 1-1 0 0,-1 0 1 0 0,-1 0 0 0 0,0-2-33 0 0,0 2 11 0 0,1-1 1 0 0,0 1 0 0 0,0-1 0 0 0,0 1 0 0 0,1-1 0 0 0,0 0-1 0 0,0-2-11 0 0,1-1 39 0 0,-1 1 0 0 0,-1-1-1 0 0,-1-8-38 0 0,-3-16-113 0 0,5 29-14 0 0,0 1 1 0 0,-1-1-1 0 0,1 0 1 0 0,-1 0-1 0 0,0 1 1 0 0,0-1-1 0 0,0 1 1 0 0,-2-4 126 0 0,-8-8-6190 0 0,9 11-42 0 0</inkml:trace>
  <inkml:trace contextRef="#ctx0" brushRef="#br1" timeOffset="-168069.291">12839 7499 3224 0 0,'8'2'400'0'0,"-6"-1"469"0"0,-2-1 203 0 0,0 0 44 0 0,-1 0-864 0 0,0 0-1 0 0,0 0 1 0 0,0 0 0 0 0,1 1 0 0 0,-1-1-1 0 0,0 0 1 0 0,0 1 0 0 0,1-1-1 0 0,-1 1 1 0 0,0-1 0 0 0,0 1-1 0 0,1-1 1 0 0,-1 1 0 0 0,1-1-1 0 0,-1 1 1 0 0,1-1 0 0 0,-1 1-1 0 0,1 0 1 0 0,-1-1 0 0 0,1 1-1 0 0,-1 0 1 0 0,1 0 0 0 0,-1 0-252 0 0,-9 24 1603 0 0,9-21-1394 0 0,-1 0 0 0 0,1 1 0 0 0,-1-1 0 0 0,0-1 0 0 0,-2 3-209 0 0,1-2 190 0 0,1-1-52 0 0,0-1-1 0 0,1 0 0 0 0,-1 0 1 0 0,1 1-1 0 0,-1-1 1 0 0,1 1-1 0 0,0-1 0 0 0,0 1 1 0 0,-1 2-138 0 0,0 0 292 0 0,-1 0 0 0 0,1-1 0 0 0,-1 1 0 0 0,0-1 1 0 0,-1 0-1 0 0,1 1 0 0 0,-1-2 0 0 0,1 1 0 0 0,-4 2-292 0 0,-3 5 480 0 0,-21 22-1264 0 0,30-31 797 0 0,0-1-1 0 0,0 1 1 0 0,0-1-1 0 0,0 0 1 0 0,0 1-1 0 0,-1-1 1 0 0,1 0-1 0 0,0 1 1 0 0,-1-1 0 0 0,1 0-1 0 0,-1 0 1 0 0,1 0-1 0 0,-1 0 1 0 0,0-1-1 0 0,1 1 1 0 0,-1 0-1 0 0,0-1 1 0 0,0 1-1 0 0,0-1 1 0 0,1 1 0 0 0,-1-1-1 0 0,0 0-12 0 0,1-1 22 0 0,0-1-1 0 0,1 1 1 0 0,-1-1-1 0 0,1 1 1 0 0,0-1 0 0 0,-1 0-1 0 0,1 1 1 0 0,0-1-1 0 0,0 1 1 0 0,0-1-1 0 0,0 0-21 0 0,1-41 140 0 0,1 34-138 0 0,-1 1 0 0 0,1-1 0 0 0,1 0 0 0 0,-1 1 0 0 0,1-1-1 0 0,4-6-1 0 0,-3 6 1 0 0,1-2-1 0 0,1 1 0 0 0,0-1 0 0 0,0 1 0 0 0,1 0 0 0 0,4-4 0 0 0,-10 13 0 0 0,1-1 0 0 0,1-1 0 0 0,0 0 0 0 0,0 1 0 0 0,1 0 0 0 0,-1-1 0 0 0,0 1 0 0 0,1 0 0 0 0,-1 1 0 0 0,1-1 0 0 0,0 1 0 0 0,18-10 0 0 0,-16 7 11 0 0,-5 3-6 0 0,0 1-1 0 0,-1 0 1 0 0,1-1 0 0 0,-1 1-1 0 0,1 0 1 0 0,-1 0 0 0 0,1-1-1 0 0,0 1 1 0 0,-1 0 0 0 0,1 0-1 0 0,-1 0 1 0 0,1 0 0 0 0,0 0-1 0 0,-1 0 1 0 0,1 0-1 0 0,0 0 1 0 0,-1 0 0 0 0,1 0-1 0 0,-1 0 1 0 0,1 1 0 0 0,0-1-1 0 0,-1 0 1 0 0,1 0 0 0 0,-1 0-1 0 0,1 1 1 0 0,-1-1 0 0 0,1 1-5 0 0,6 1 130 0 0,-6-2-86 0 0,0 1 0 0 0,0 0 0 0 0,1-1 0 0 0,-1 1 0 0 0,0 0-1 0 0,0-1 1 0 0,0 1 0 0 0,0 0 0 0 0,0 0 0 0 0,0 0 0 0 0,0 0 0 0 0,0 0 0 0 0,0 0 0 0 0,0 0 0 0 0,0 0 0 0 0,0 1-1 0 0,-1-1 1 0 0,1 0 0 0 0,0 1-44 0 0,0 0 60 0 0,1 1 0 0 0,-1-1 0 0 0,0 1 0 0 0,0 0 0 0 0,0 0 0 0 0,0 0 0 0 0,0 0-1 0 0,-1 0 1 0 0,1 1-60 0 0,-1-3 24 0 0,0 0 0 0 0,0 0 0 0 0,1 0 0 0 0,-1 1 0 0 0,1-1 0 0 0,-1 0 0 0 0,1 0 0 0 0,-1 0 0 0 0,1 0 0 0 0,0 0 0 0 0,-1 0 0 0 0,1 0 0 0 0,0 0 0 0 0,0 0-24 0 0,6 10 199 0 0,-6-6-160 0 0,0-2-28 0 0,-1-1 1 0 0,1 0-1 0 0,0 1 0 0 0,-1-1 1 0 0,1 0-1 0 0,0 0 0 0 0,0 0 1 0 0,1 0-1 0 0,-1 1 0 0 0,0-2 0 0 0,1 1 1 0 0,-1 0-1 0 0,1 0 0 0 0,1 1-11 0 0,31 29 290 0 0,-33-32-280 0 0,-1 1 1 0 0,1 0 0 0 0,0 0 0 0 0,0-1-1 0 0,0 1 1 0 0,0 0 0 0 0,0-1-1 0 0,0 1 1 0 0,0-1 0 0 0,0 1 0 0 0,0-1-1 0 0,0 0 1 0 0,0 1 0 0 0,0-1 0 0 0,1 0-1 0 0,-1 0 1 0 0,0 0 0 0 0,0 0-1 0 0,0 0 1 0 0,0 0 0 0 0,0 0 0 0 0,0 0-1 0 0,1 0-10 0 0,14 0-6570 0 0,-7 2-255 0 0</inkml:trace>
  <inkml:trace contextRef="#ctx0" brushRef="#br1" timeOffset="-166587.763">14873 7546 3680 0 0,'0'0'167'0'0,"12"-8"190"0"0,14-11 6413 0 0,-26 18-6003 0 0,2 0 324 0 0,4-1-856 0 0,-4 2 4161 0 0,0 2-4295 0 0,-1 0 0 0 0,0 1-1 0 0,0-1 1 0 0,0 1-1 0 0,0 0 1 0 0,0-1 0 0 0,0 1-1 0 0,-1-1 1 0 0,1 1-1 0 0,-1 0 1 0 0,0 0 0 0 0,0 0-101 0 0,-2 38 777 0 0,-1-10-326 0 0,-4 147 358 0 0,3-103-563 0 0,2-48-159 0 0,-1 1-1 0 0,-5 19-86 0 0,6-29 2 0 0,0 0 0 0 0,1 0 1 0 0,1 9-3 0 0,-1 11 47 0 0,-5 103-37 0 0,6-112 17 0 0,0-23-22 0 0,0 0 0 0 0,0 1 1 0 0,-1-1-1 0 0,1 1 1 0 0,-1-1-1 0 0,-1 0 0 0 0,0 4-5 0 0,2-9 4 0 0,-1 1-1 0 0,1-1 1 0 0,0 1-1 0 0,-1 0 0 0 0,1-1 1 0 0,0 1-1 0 0,0-1 1 0 0,0 1-1 0 0,1-1 0 0 0,-1 1 1 0 0,0-1-1 0 0,1 1 0 0 0,-1 0-3 0 0,1 0 2 0 0,-1-1-1 0 0,0 0 0 0 0,1 1 1 0 0,-1-1-1 0 0,0 0 0 0 0,0 1 1 0 0,0-1-1 0 0,0 0 0 0 0,0 1 1 0 0,0-1-1 0 0,0 0 0 0 0,0 1 1 0 0,-1-1-1 0 0,1 0 0 0 0,-1 2-1 0 0,1-2 3 0 0,-1 1 0 0 0,1 0 0 0 0,0 0 0 0 0,0 0 0 0 0,-1-1 0 0 0,2 1 0 0 0,-1 0 0 0 0,0 0 0 0 0,0 0-1 0 0,0 0 1 0 0,1-1 0 0 0,-1 1 0 0 0,1 0 0 0 0,0 0 0 0 0,-1-1 0 0 0,1 1 0 0 0,0-1 0 0 0,0 1 0 0 0,0 0 0 0 0,0-1-1 0 0,0 0 1 0 0,1 2-3 0 0,-2-3-83 0 0,0 0 0 0 0,0 0 0 0 0,1 0 0 0 0,-1 0 0 0 0,0 1 0 0 0,0-1 0 0 0,0 0 0 0 0,0 0 0 0 0,0 0 0 0 0,0 0 0 0 0,1 0 0 0 0,-1 0 0 0 0,0 0 0 0 0,0 1-1 0 0,0-1 1 0 0,0 0 0 0 0,1 0 0 0 0,-1 0 0 0 0,0 0 0 0 0,0 0 0 0 0,0 0 0 0 0,0 0 0 0 0,1 0 0 0 0,-1 0 0 0 0,0 0 0 0 0,0 0 0 0 0,0 0 0 0 0,1 0 0 0 0,-1 0 0 0 0,0 0-1 0 0,0 0 1 0 0,0 0 0 0 0,0 0 0 0 0,1 0 0 0 0,-1 0 0 0 0,0 0 0 0 0,0-1 0 0 0,0 1 0 0 0,0 0 0 0 0,1 0 0 0 0,-1 0 0 0 0,0 0 0 0 0,0 0 0 0 0,0 0 0 0 0,0-1 0 0 0,0 1 0 0 0,0 0-1 0 0,1 0 1 0 0,-1 0 83 0 0,7-14-2193 0 0,-5 9 1466 0 0,-1 0 1 0 0,1 0 0 0 0,-1-1-1 0 0,0-4 727 0 0,0 7-312 0 0,-1 0 0 0 0,1 0 0 0 0,0 0 0 0 0,0 0 0 0 0,0 1 0 0 0,1-1 0 0 0,-1 0 0 0 0,0 0 0 0 0,1 1 0 0 0,0-1-1 0 0,0 1 1 0 0,0 0 0 0 0,0-1 0 0 0,0 1 0 0 0,0 0 0 0 0,2-2 312 0 0,0 1-400 0 0,-4 3 388 0 0,2-2-47 0 0,-1 1-1 0 0,1-1 1 0 0,-1 1-1 0 0,1 0 1 0 0,0 0-1 0 0,0 0 0 0 0,-1 0 1 0 0,1 0-1 0 0,0 0 1 0 0,0 0-1 0 0,0 0 1 0 0,1 1 59 0 0,5-4 1 0 0,-5 3 168 0 0,-1 0 1 0 0,1 0-1 0 0,-1 1 1 0 0,1-1-1 0 0,0 1 1 0 0,-1-1-1 0 0,1 1 1 0 0,1 0-170 0 0,-3 0 672 0 0,-1 0 109 0 0,0 2-507 0 0,0-1-1 0 0,0 1 1 0 0,1-1-1 0 0,-1 1 1 0 0,0-1-1 0 0,1 1 1 0 0,0-1-1 0 0,-1 1 1 0 0,1-1-1 0 0,0 1 1 0 0,0-1-274 0 0,-1 0 95 0 0,1 0-1 0 0,-1-1 1 0 0,1 1 0 0 0,-1 0-1 0 0,1 0 1 0 0,-1 0 0 0 0,0 0-1 0 0,1 0 1 0 0,-1-1 0 0 0,0 1-1 0 0,0 0 1 0 0,0 0 0 0 0,1 0-1 0 0,-1 0 1 0 0,0 0 0 0 0,0 0-1 0 0,0 0 1 0 0,-1 0 0 0 0,1 0 0 0 0,0 0-1 0 0,0 0 1 0 0,0 0 0 0 0,-1-1-1 0 0,1 1 1 0 0,-1 0-95 0 0,-3 9 688 0 0,1 0 1 0 0,0 0-1 0 0,0 0 0 0 0,1 0 1 0 0,0 2-689 0 0,1-8 216 0 0,0-1-128 0 0,0-1-1 0 0,0 0 0 0 0,0 1 1 0 0,0-1-1 0 0,0 0 0 0 0,0 0 0 0 0,-1 0 1 0 0,1 0-1 0 0,-1 0 0 0 0,0 0 0 0 0,1 0 1 0 0,-1-1-1 0 0,0 1 0 0 0,0-1 1 0 0,0 1-88 0 0,-3 1 139 0 0,0 1 0 0 0,0-1-1 0 0,-1 0 1 0 0,1-1 0 0 0,-3 1-139 0 0,6-2 44 0 0,0 0 0 0 0,0-1 0 0 0,-1 1-1 0 0,1-1 1 0 0,0 1 0 0 0,0-1 0 0 0,-1 0 0 0 0,-1 0-44 0 0,-12 2 177 0 0,15-1-49 0 0,-1-2 72 0 0,1 1-186 0 0,0 0 1 0 0,1 0 0 0 0,-1 0-1 0 0,1 0 1 0 0,-1 0-1 0 0,0 0 1 0 0,1 0-1 0 0,-1 0 1 0 0,1 0 0 0 0,-1 0-1 0 0,1-1 1 0 0,-1 1-1 0 0,0 0 1 0 0,1 0 0 0 0,-1-1-1 0 0,1 1 1 0 0,-1-1-1 0 0,1 1 1 0 0,0 0-1 0 0,-1-1 1 0 0,1 1 0 0 0,-1-1-1 0 0,1 1 1 0 0,0-1-15 0 0,-3-2 81 0 0,0 0 1 0 0,0 1-1 0 0,0-1 1 0 0,-1 1-1 0 0,1-1 1 0 0,0 1-1 0 0,-5-2-81 0 0,8 4 6 0 0,-1 0 0 0 0,1 0 0 0 0,-1 0 0 0 0,0 0-1 0 0,1-1 1 0 0,-1 1 0 0 0,1 0 0 0 0,-1 0 0 0 0,1-1-1 0 0,-1 1 1 0 0,1 0 0 0 0,-1-1 0 0 0,1 1-1 0 0,-1 0 1 0 0,1-1 0 0 0,-1 1 0 0 0,1-1 0 0 0,-1 1-1 0 0,1-1 1 0 0,0 1 0 0 0,-1-1 0 0 0,1 1 0 0 0,0-1-1 0 0,0 1 1 0 0,-1-1 0 0 0,1 0-6 0 0,-2-2 13 0 0,-4 1 22 0 0,5 1-29 0 0,-1 1 1 0 0,1 0 0 0 0,0-1 0 0 0,0 1-1 0 0,0-1 1 0 0,0 1 0 0 0,0-1 0 0 0,0 0-1 0 0,0 1 1 0 0,0-1 0 0 0,0 0 0 0 0,0 0 0 0 0,1 0-1 0 0,-1 1 1 0 0,0-1 0 0 0,0 0 0 0 0,1 0-1 0 0,-1-1-6 0 0,-1-4-53 0 0,2-5-582 0 0,-1 10 505 0 0,1 0 0 0 0,0 0 0 0 0,0 0 0 0 0,0 0-1 0 0,0 0 1 0 0,0 0 0 0 0,0 0 0 0 0,0 0 0 0 0,1 0 0 0 0,-1 0-1 0 0,0 0 1 0 0,0 0 0 0 0,1 0 0 0 0,-1 0 0 0 0,1 0 0 0 0,-1 0-1 0 0,1 0 1 0 0,-1 0 0 0 0,1 0 130 0 0,4-7-1629 0 0,-1-1-60 0 0</inkml:trace>
  <inkml:trace contextRef="#ctx0" brushRef="#br1" timeOffset="-165998.742">15021 7484 5064 0 0,'-3'-1'293'0'0,"-1"0"-133"0"0,-9 1 7521 0 0,5 11-6663 0 0,1-5-507 0 0,1 0 0 0 0,0 0 0 0 0,-1-1 0 0 0,-2 1-511 0 0,4-2 147 0 0,0-1 0 0 0,0 1-1 0 0,0 1 1 0 0,1-1 0 0 0,-1 1 0 0 0,1-1-1 0 0,0 2-146 0 0,0-2 86 0 0,0-1 0 0 0,0 1 0 0 0,0-1-1 0 0,0 1 1 0 0,0-1 0 0 0,-1-1 0 0 0,0 1-1 0 0,-1 0-85 0 0,-2 2 122 0 0,0-1-25 0 0,3-1 4 0 0,0 0 0 0 0,1 0-1 0 0,-1 0 1 0 0,1 0-1 0 0,-4 4-100 0 0,7-6 111 0 0,1-1-38 0 0,0 0-5 0 0,0-1-55 0 0,1 0-1 0 0,-1 0 0 0 0,1 0 1 0 0,-1 0-1 0 0,1-1 0 0 0,-1 1 1 0 0,1 0-1 0 0,0 0 0 0 0,0 0 0 0 0,-1 1 1 0 0,1-1-1 0 0,1 0-12 0 0,-2 0 0 0 0,27-26 13 0 0,-6 7 38 0 0,3-4-53 0 0,-12 13 308 0 0,-1 0 0 0 0,-1-1 0 0 0,8-10-306 0 0,-4 8 235 0 0,-14 14-88 0 0,0 0 21 0 0,1 0-89 0 0,1 1 0 0 0,-1-1 1 0 0,0 1-1 0 0,0 0 0 0 0,0-1 0 0 0,0 1 1 0 0,0 0-1 0 0,0 0 0 0 0,-1 0 0 0 0,1 0 1 0 0,1 0-80 0 0,-6 12 393 0 0,3-10-375 0 0,0 1 0 0 0,0-1 0 0 0,0 0 0 0 0,0 1 0 0 0,0-1 0 0 0,1 1 0 0 0,0-1 0 0 0,0 1 0 0 0,0-1 0 0 0,0 1 0 0 0,0-1 0 0 0,1 1 0 0 0,-1-1 0 0 0,1 1 0 0 0,0-1 0 0 0,0 1 0 0 0,0-1 0 0 0,1 2-18 0 0,-1-5 2 0 0,1 4 2 0 0,0-1 0 0 0,0 1 0 0 0,-1-1 0 0 0,1 1 0 0 0,-1 0 0 0 0,1 0 0 0 0,-1 0 0 0 0,-1 0 0 0 0,1 0-1 0 0,0 0 1 0 0,-1 0 0 0 0,0 3-4 0 0,0-6 0 0 0,0 0 0 0 0,0 0 0 0 0,1 0 0 0 0,-1-1 0 0 0,0 1 0 0 0,0 0 0 0 0,1 0 0 0 0,-1 0 0 0 0,0 0 0 0 0,1 0 0 0 0,-1-1 0 0 0,1 1 0 0 0,-1 0 0 0 0,1 0 0 0 0,-1 0 0 0 0,1-1 0 0 0,0 1 0 0 0,-1 0 0 0 0,1-1 0 0 0,0 1 0 0 0,0-1 0 0 0,-1 1 0 0 0,1-1 0 0 0,0 1 0 0 0,0-1 0 0 0,0 0 0 0 0,0 1 0 0 0,-1-1 0 0 0,1 0 0 0 0,0 1 0 0 0,0-1 0 0 0,1 0 0 0 0,0 0 19 0 0,-2 0-242 0 0,2 1-110 0 0,8 3-1391 0 0,-1-1-5494 0 0</inkml:trace>
  <inkml:trace contextRef="#ctx0" brushRef="#br1" timeOffset="-162864.431">14355 8534 10136 0 0,'0'0'230'0'0,"0"0"30"0"0,0 0 19 0 0,2-1-40 0 0,2-3-114 0 0,-3 3 268 0 0,-1 1 106 0 0,0 0 12 0 0,0 0 1 0 0,0 0 0 0 0,0 0 0 0 0,0 0 0 0 0,1 6 52 0 0,-1-1 0 0 0,1 1 1 0 0,0-1-1 0 0,2 5-564 0 0,-2-6 133 0 0,0 0-1 0 0,0-1 1 0 0,0 1 0 0 0,-1 0-1 0 0,0 0 1 0 0,1 0 0 0 0,-1 0-1 0 0,-1-1 1 0 0,1 1-1 0 0,0 0-132 0 0,-17 65-872 0 0,-5 7 872 0 0,0-25 0 0 0,4-11 0 0 0,10-20 74 0 0,5-13-113 0 0,0 2 0 0 0,0-1 0 0 0,0 0 0 0 0,1 2 39 0 0,1-7 60 0 0,1 0 0 0 0,-1-1 0 0 0,1 1 0 0 0,0-1 0 0 0,0 1-1 0 0,1-1 1 0 0,-1 1 0 0 0,0 0 0 0 0,1-1 0 0 0,-1 1 0 0 0,1-1 0 0 0,0 1 0 0 0,0-1 0 0 0,0 0 0 0 0,0 1-1 0 0,1-1-59 0 0,-1 0 64 0 0,0-1 0 0 0,1 0-1 0 0,-1 0 1 0 0,1 0-1 0 0,0 0 1 0 0,-1 0 0 0 0,1 0-1 0 0,0 0 1 0 0,-1-1-1 0 0,1 1 1 0 0,0-1 0 0 0,0 1-1 0 0,0-1 1 0 0,0 1-1 0 0,0-1 1 0 0,-1 0 0 0 0,3 0-64 0 0,8 2 34 0 0,-2 0 77 0 0,0-1 0 0 0,0 0 0 0 0,0-1-1 0 0,1 0 1 0 0,-1 0 0 0 0,0-1 0 0 0,0 0-1 0 0,4-2-110 0 0,40-2 1162 0 0,-28 5-1162 0 0,-14-1 494 0 0,-9 0-1307 0 0,-3 0-3114 0 0,1 0 1202 0 0,1-3-3519 0 0</inkml:trace>
  <inkml:trace contextRef="#ctx0" brushRef="#br1" timeOffset="-162605.533">14337 8775 13824 0 0,'0'0'629'0'0,"0"0"-12"0"0,5-3-367 0 0,-3 1-248 0 0,0 1 1 0 0,0 0 0 0 0,0 0-1 0 0,0-1 1 0 0,0 1 0 0 0,0 1 0 0 0,1-1-1 0 0,-1 0 1 0 0,0 0 0 0 0,0 1 0 0 0,1-1-1 0 0,-1 1 1 0 0,1 0-3 0 0,8-2 414 0 0,-6 0-252 0 0,0 2 0 0 0,0-1 0 0 0,0 0 0 0 0,1 1 0 0 0,-1 0 0 0 0,0 0 0 0 0,0 1 0 0 0,1 0 0 0 0,-1 0 0 0 0,0 0-162 0 0,24 2 58 0 0,3-4 601 0 0,-1-1 0 0 0,1-2-1 0 0,-1-1-658 0 0,-26 3-64 0 0,-4 2-273 0 0,-1 0-138 0 0,0-1-33 0 0,0-1-4 0 0</inkml:trace>
  <inkml:trace contextRef="#ctx0" brushRef="#br1" timeOffset="-162401.494">14284 8548 13824 0 0,'0'0'314'0'0,"0"0"46"0"0,0 0 22 0 0,-1-1-50 0 0,1 1-318 0 0,0 0 1 0 0,0-1 0 0 0,0 1 0 0 0,0 0-1 0 0,0 0 1 0 0,-1 0 0 0 0,1-1 0 0 0,0 1-1 0 0,0 0 1 0 0,0 0 0 0 0,0 0 0 0 0,0-1-1 0 0,0 1 1 0 0,0 0 0 0 0,0 0 0 0 0,0-1-1 0 0,0 1 1 0 0,0 0 0 0 0,0 0 0 0 0,0-1 0 0 0,0 1-1 0 0,0 0 1 0 0,0 0 0 0 0,0-1 0 0 0,0 1-1 0 0,0 0 1 0 0,0 0 0 0 0,0 0 0 0 0,0-1-1 0 0,0 1 1 0 0,0 0 0 0 0,1 0 0 0 0,-1 0-1 0 0,0-1 1 0 0,0 1 0 0 0,0 0 0 0 0,0 0-1 0 0,1 0 1 0 0,-1 0 0 0 0,0-1-15 0 0,7-3 454 0 0,-7 4-452 0 0,10-4 206 0 0,1 1 0 0 0,0 0 0 0 0,0 0 0 0 0,0 1 0 0 0,0 0 0 0 0,0 1 0 0 0,0 1 0 0 0,0 0 0 0 0,7 1-208 0 0,24-2 1128 0 0,2 1-1052 0 0,-1 1 1 0 0,13 4-77 0 0,-18-2 12 0 0,-4 3-163 0 0,-12 2-5041 0 0,-9-3-856 0 0</inkml:trace>
  <inkml:trace contextRef="#ctx0" brushRef="#br1" timeOffset="-161921.436">14774 8797 10136 0 0,'0'0'464'0'0,"0"0"-10"0"0,0 0-222 0 0,0 0 156 0 0,0 0 100 0 0,0 0 22 0 0,0 0 2 0 0,0 0 0 0 0,2 8 512 0 0,-2-7-971 0 0,0 0 1 0 0,0 0-1 0 0,0 0 1 0 0,0 0-1 0 0,-1 0 1 0 0,1-1-1 0 0,0 1 1 0 0,-1 0-1 0 0,1 0 1 0 0,-1 0-1 0 0,1 0 1 0 0,-1-1 0 0 0,1 1-1 0 0,-1 0 1 0 0,0 0-1 0 0,1-1 1 0 0,-1 1-1 0 0,0 0-53 0 0,0-1 38 0 0,1 1-1 0 0,-1-1 0 0 0,0 1 1 0 0,1-1-1 0 0,-1 1 1 0 0,1-1-1 0 0,0 1 0 0 0,-1 0 1 0 0,1-1-1 0 0,-1 1 0 0 0,1 0 1 0 0,0-1-1 0 0,-1 1 1 0 0,1 0-1 0 0,0-1 0 0 0,0 1 1 0 0,0 0-1 0 0,-1 0 1 0 0,1-1-1 0 0,0 1 0 0 0,0 0 1 0 0,0-1-1 0 0,0 1 1 0 0,0 0-1 0 0,0 0 0 0 0,1-1 1 0 0,-1 1-1 0 0,0 0 0 0 0,0 0-37 0 0,1 3 59 0 0,0 1 0 0 0,-1 0 0 0 0,1-1 0 0 0,-1 1 0 0 0,0-1 0 0 0,0 1 0 0 0,-1 0 0 0 0,0-1 0 0 0,0 1 0 0 0,0 0-59 0 0,-1 13 18 0 0,1-14-18 0 0,0-1 0 0 0,0 1-1 0 0,0-1 1 0 0,0 1-1 0 0,0-1 1 0 0,-1 2 0 0 0,-6 16 445 0 0,0 4 633 0 0,7-22-993 0 0,-1-1 1 0 0,1 1-1 0 0,0 0 0 0 0,0 0 0 0 0,0 0 0 0 0,0 2-85 0 0,1-3 2 0 0,0 1-1 0 0,-1-1 1 0 0,0 0-1 0 0,1 0 1 0 0,-1 0-1 0 0,0 0 1 0 0,0 0-1 0 0,0 0 1 0 0,0 0-1 0 0,-1-1 0 0 0,1 1 1 0 0,-1 1-2 0 0,1-2 0 0 0,-1 1 0 0 0,1-1 0 0 0,0 1-1 0 0,0-1 1 0 0,1 1 0 0 0,-1-1 0 0 0,0 1 0 0 0,0-1 0 0 0,1 1 0 0 0,-1 0 0 0 0,1-1 0 0 0,-1 1 0 0 0,1 0 0 0 0,0 0-1 0 0,0 0 1 0 0,-4 15 0 0 0,4-17 0 0 0,0 0 0 0 0,-1 0 0 0 0,1 0 0 0 0,0 1 0 0 0,0-1 0 0 0,0 0 0 0 0,0 0 0 0 0,0 0 0 0 0,-1 1 0 0 0,1-1 0 0 0,0 0 0 0 0,0 0 0 0 0,0 0 0 0 0,0 1 0 0 0,0-1 0 0 0,0 0 0 0 0,0 0 0 0 0,0 1 0 0 0,0-1 0 0 0,0 0 0 0 0,0 0 0 0 0,0 1 0 0 0,0-1 0 0 0,0 0 0 0 0,0 0 0 0 0,0 1 0 0 0,0-1 0 0 0,0 0 0 0 0,0 0 0 0 0,0 1 0 0 0,0-1 0 0 0,0 0 0 0 0,0 0 0 0 0,1 1 0 0 0,-1-1 0 0 0,0 0 0 0 0,0 0 0 0 0,0 0 0 0 0,0 1 0 0 0,7 9 0 0 0,-7-9 0 0 0,0-1 0 0 0,0 0 0 0 0,0 1 0 0 0,0-1 0 0 0,1 0 0 0 0,-1 1 0 0 0,0-1 0 0 0,0 0 0 0 0,0 1 0 0 0,0-1 0 0 0,1 0 0 0 0,-1 1 0 0 0,0-1 0 0 0,0 0 0 0 0,1 0 0 0 0,-1 1 0 0 0,0-1 0 0 0,0 0 0 0 0,1 0 0 0 0,-1 0 0 0 0,0 1 0 0 0,1-1 0 0 0,-1 0 0 0 0,0 0 0 0 0,1 0 0 0 0,14 8 0 0 0,-13-6 120 0 0,1-1-1 0 0,-1 0 0 0 0,1 0 0 0 0,0 0 1 0 0,0 0-1 0 0,-1 0 0 0 0,1-1 0 0 0,0 1 1 0 0,0-1-1 0 0,0 1 0 0 0,0-1-119 0 0,37-2 819 0 0,8-1-902 0 0,-29 2 78 0 0,-9 0 545 0 0,-1 1-1 0 0,1 0 1 0 0,4 1-540 0 0,-12 0-451 0 0,-2-1-49 0 0,0 0-11 0 0,0 0-1 0 0,0 0 0 0 0,0 0-1262 0 0,0 0-5051 0 0</inkml:trace>
  <inkml:trace contextRef="#ctx0" brushRef="#br1" timeOffset="-161606.779">14990 8958 15664 0 0,'-9'1'173'0'0,"0"1"-167"0"0,8 1 1520 0 0,1-3-1525 0 0,0 1-1 0 0,1 0 1 0 0,-1 0 0 0 0,0-1-1 0 0,0 1 1 0 0,1 0 0 0 0,-1 0-1 0 0,0 0 1 0 0,0 0 0 0 0,0-1-1 0 0,0 1 1 0 0,0 0 0 0 0,0 0 0 0 0,0 0-1 0 0,0 0 1 0 0,-1-1 0 0 0,1 1-1 0 0,0 0 1 0 0,0 0 0 0 0,-1 0-1 0 0,0 3 0 0 0,4 7 331 0 0,-3-10-262 0 0,0-1 0 0 0,0 1 0 0 0,1 0-1 0 0,-1-1 1 0 0,0 1 0 0 0,0 0 0 0 0,0-1 0 0 0,0 1 0 0 0,1 0-1 0 0,-1-1 1 0 0,0 1 0 0 0,0 0 0 0 0,-1-1 0 0 0,1 1 0 0 0,0 0-1 0 0,0 0-68 0 0,0-1 35 0 0,0 1-1 0 0,0 0 0 0 0,-1 0 0 0 0,1 0 0 0 0,0 0 0 0 0,0-1 0 0 0,0 1 0 0 0,1 0 0 0 0,-1 0 0 0 0,0 0 0 0 0,0 0 0 0 0,0-1 0 0 0,0 1 1 0 0,1 0-1 0 0,-1 0 0 0 0,0 0 0 0 0,1 0-34 0 0,6 19 28 0 0,-6-19-23 0 0,-1 0-3 0 0,0 0 0 0 0,0 0 0 0 0,1-1 0 0 0,-1 1 0 0 0,1 0 0 0 0,-1 0 0 0 0,1-1 0 0 0,-1 1 0 0 0,1 0 0 0 0,-1 0 0 0 0,1-1 0 0 0,0 1 0 0 0,-1-1 0 0 0,1 1 0 0 0,0-1 0 0 0,-1 1 0 0 0,1-1 0 0 0,0 1 0 0 0,0-1-2 0 0,2 3 29 0 0,-2-2 342 0 0,11-1 626 0 0,-8-1-940 0 0,0 0-1 0 0,0 0 0 0 0,0 0 0 0 0,0-1 0 0 0,0 1 0 0 0,0-1 0 0 0,0 0 0 0 0,0 0 1 0 0,-1 0-1 0 0,3-2-56 0 0,4-2 46 0 0,21-17-46 0 0,-27 21 0 0 0,-3 2 0 0 0,1-1 0 0 0,-1 1 0 0 0,0-1 0 0 0,0 1 0 0 0,0-1 0 0 0,0 1 0 0 0,0-1 0 0 0,1 0 0 0 0,-1 0 0 0 0,0 1 0 0 0,-1-1 0 0 0,1 0 0 0 0,0 0 0 0 0,0 0 0 0 0,0 0 0 0 0,0 0 0 0 0,-1 0 0 0 0,1-1 0 0 0,0 1 0 0 0,-1 0 0 0 0,1 0 0 0 0,-1 0 0 0 0,0-1 0 0 0,1 1 0 0 0,-1 0 0 0 0,0 0 0 0 0,0-1 0 0 0,1 1 0 0 0,-1-1 0 0 0,0 1 0 0 0,0 0 0 0 0,1 0 0 0 0,-1-1 0 0 0,1 1 0 0 0,-1 0 0 0 0,1 0 0 0 0,-1-1 0 0 0,2 0 0 0 0,-2 2 0 0 0,1-1 0 0 0,-1 0 0 0 0,0 1 0 0 0,1-1 0 0 0,-1 1 0 0 0,1-1 0 0 0,-1 0 0 0 0,0 1 0 0 0,0-1 0 0 0,1 0 0 0 0,-1 1 0 0 0,0-1 0 0 0,0 0 0 0 0,0 0 0 0 0,0 1 0 0 0,0-1 0 0 0,0 0 0 0 0,0 1 0 0 0,0-1 0 0 0,0 0 0 0 0,0 0 0 0 0,0 1 0 0 0,0-1 0 0 0,-1 0 0 0 0,1 1 0 0 0,0-1 0 0 0,-1 0 0 0 0,1 1 0 0 0,0-1 0 0 0,-1 1 0 0 0,1-1 0 0 0,0 0 0 0 0,-1 1 0 0 0,0-1 0 0 0,-1-1 0 0 0,0 0 0 0 0,-1 0 0 0 0,0 0 0 0 0,1 0 0 0 0,-1 1 0 0 0,0-1 0 0 0,-1 0 0 0 0,-15-8 0 0 0,18 9 0 0 0,-1 0 0 0 0,0 0 0 0 0,1 1 0 0 0,-1-1 0 0 0,0 1 0 0 0,0-1 0 0 0,0 1 0 0 0,1 0 0 0 0,-1 0 0 0 0,0 0 0 0 0,0 0 0 0 0,-1 0 0 0 0,-1 0 0 0 0,-4-1-7 0 0,-1 1 0 0 0,1 0 0 0 0,0 0 1 0 0,-1 1-1 0 0,1 0 0 0 0,0 1 0 0 0,-3 0 7 0 0,6 0-167 0 0,0 0 0 0 0,0 0 0 0 0,0 1 0 0 0,0 0 0 0 0,0 0 0 0 0,1 0 0 0 0,0 0 0 0 0,-1 1 167 0 0,-5 7-512 0 0</inkml:trace>
  <inkml:trace contextRef="#ctx0" brushRef="#br1" timeOffset="-152936.23">14262 9412 2304 0 0,'1'0'199'0'0,"-1"0"-1"0"0,1 0 1 0 0,0 0 0 0 0,-1 0-1 0 0,1 0 1 0 0,0 0 0 0 0,-1 0 0 0 0,1 0-1 0 0,-1 0 1 0 0,1 0 0 0 0,0-1-1 0 0,-1 1 1 0 0,1 0 0 0 0,-1 0-1 0 0,1-1 1 0 0,0 1 0 0 0,-1 0-199 0 0,1-6 5822 0 0,-1 1-5629 0 0,1 4 659 0 0,-1 1-212 0 0,0 0-96 0 0,0 0-21 0 0,0 0-22 0 0,-19 0 686 0 0,10 2-1068 0 0,0-1 0 0 0,0 1 1 0 0,0 1-1 0 0,1 0 1 0 0,-1 0-1 0 0,1 0 0 0 0,-1 1 1 0 0,-5 4-120 0 0,-1 0 47 0 0,6-3 2 0 0,2 0 1 0 0,-1 1-1 0 0,0-1 1 0 0,1 2-1 0 0,0-1 0 0 0,1 1 1 0 0,0 0-1 0 0,0 0 0 0 0,0 1 1 0 0,1 0-1 0 0,-1 1-49 0 0,-10 14 625 0 0,15-22-587 0 0,0 0-1 0 0,1 0 1 0 0,-1 0-1 0 0,0 0 1 0 0,1 0-1 0 0,-1 0 1 0 0,1 0-1 0 0,0 1 1 0 0,-1-1-1 0 0,1 0 0 0 0,0 0 1 0 0,0 0-1 0 0,0 1 1 0 0,0-1-1 0 0,0 0 1 0 0,0 0-1 0 0,0 1 1 0 0,0-1-1 0 0,0 0 1 0 0,0 0-1 0 0,1 1 1 0 0,-1-1-1 0 0,0 0 1 0 0,1 0-1 0 0,0 1-37 0 0,0 0-108 0 0,0 0 0 0 0,1 0 0 0 0,-1 0 0 0 0,1 0 0 0 0,-1 0 0 0 0,1-1 0 0 0,0 1 0 0 0,0-1 0 0 0,-1 1 0 0 0,1-1 0 0 0,0 1 0 0 0,0-1 0 0 0,1 0 108 0 0,2 1 29 0 0,1 0 0 0 0,-1 0 0 0 0,1 0 0 0 0,0-1-1 0 0,0 0 1 0 0,-1 0 0 0 0,1 0 0 0 0,0-1-1 0 0,5 0-28 0 0,11-1 86 0 0,0-1-1 0 0,2-2-85 0 0,17-1 40 0 0,-29 4-73 0 0,0-1 1 0 0,0 0-1 0 0,-1 0 0 0 0,1-1 1 0 0,-1-1-1 0 0,0 0 1 0 0,5-3 32 0 0,-14 6-319 0 0,0 0 0 0 0,0-1-1 0 0,0 1 1 0 0,0-1 0 0 0,0 0 0 0 0,-1 0 0 0 0,1 0 0 0 0,0 0 0 0 0,-1 0 0 0 0,0 0-1 0 0,1 0 1 0 0,-1 0 0 0 0,0-1 319 0 0,12-33-1275 0 0,-5 12-140 0 0,-5 16 1306 0 0,-3 7 110 0 0,0 0 0 0 0,1 0 0 0 0,-1 0 0 0 0,0 0 0 0 0,1 0 1 0 0,-1 0-1 0 0,1 0 0 0 0,-1 0 0 0 0,1 0 0 0 0,0 1 0 0 0,-1-1 0 0 0,1 0 0 0 0,0 0 0 0 0,-1 0 0 0 0,1 1 0 0 0,0-1-1 0 0,2-7 352 0 0,-3 7-194 0 0,0 1 0 0 0,0-1 0 0 0,0 0 0 0 0,0 1 0 0 0,1-1 0 0 0,-1 1 0 0 0,0-1 0 0 0,0 1 0 0 0,0-1 0 0 0,0 1 0 0 0,1-1 0 0 0,-1 1 0 0 0,0-1 0 0 0,1 1 0 0 0,-1-1 0 0 0,0 1 0 0 0,1-1 0 0 0,-1 1 0 0 0,1 0-158 0 0,-1-1 126 0 0,0 1 1 0 0,0 0 0 0 0,0 0 0 0 0,0 0-1 0 0,1 0 1 0 0,-1 0 0 0 0,0 0 0 0 0,0 0 0 0 0,0 0-1 0 0,1 0 1 0 0,-1 0 0 0 0,0 0 0 0 0,0 0-1 0 0,0 0 1 0 0,1 0 0 0 0,-1 0 0 0 0,0 0 0 0 0,0 0-1 0 0,0 0 1 0 0,1 0 0 0 0,-1 1 0 0 0,0-1-1 0 0,0 0 1 0 0,0 0 0 0 0,0 0 0 0 0,1 0 0 0 0,-1 0-1 0 0,0 0 1 0 0,0 1 0 0 0,0-1-127 0 0,8 11 208 0 0,-5-7 68 0 0,-2-3-261 0 0,-1-1-1 0 0,0 1 0 0 0,1 0 0 0 0,-1-1 0 0 0,0 1 0 0 0,0-1 1 0 0,0 1-1 0 0,1 0 0 0 0,-1-1 0 0 0,0 1 0 0 0,0-1 0 0 0,0 1 1 0 0,0 0-1 0 0,0-1 0 0 0,0 1 0 0 0,0 0-14 0 0,0 3 47 0 0,7 37 940 0 0,1 19-987 0 0,-6-45 37 0 0,-3-7-182 0 0,1-6 203 0 0,-1-1-1 0 0,1 1 1 0 0,0-1-1 0 0,0 1 1 0 0,0-1 0 0 0,0 1-1 0 0,0-1 1 0 0,1 1 0 0 0,-1-1-1 0 0,0 1 1 0 0,1-1 0 0 0,-1 0-1 0 0,1 1 1 0 0,-1-1-1 0 0,1 1 1 0 0,0-1-58 0 0,-1 0 112 0 0,0-1-12 0 0,2-1-11 0 0,2 0-62 0 0,-1-1-1 0 0,1 0 0 0 0,-1 0 0 0 0,0 0 0 0 0,1 0 1 0 0,-1-1-1 0 0,0 1 0 0 0,0-1 0 0 0,-1 0 1 0 0,1 0-1 0 0,-1 0 0 0 0,1 0 0 0 0,-1 0 0 0 0,0-1 1 0 0,0 1-1 0 0,0 0 0 0 0,0-1 0 0 0,0-1-26 0 0,11-26-87 0 0,-10 21 25 0 0,2-1 0 0 0,-1 1-1 0 0,1 0 1 0 0,1 1-1 0 0,0-1 1 0 0,0 1-1 0 0,0 0 1 0 0,5-3 62 0 0,-9 11-16 0 0,-1 0 0 0 0,1 0 0 0 0,0 0 0 0 0,0 0 0 0 0,-1 0 0 0 0,1 1 1 0 0,0-1-1 0 0,0 1 0 0 0,0-1 0 0 0,0 1 0 0 0,0 0 0 0 0,0 0 0 0 0,0 0 0 0 0,-1 0 0 0 0,1 0 1 0 0,0 0-1 0 0,0 1 0 0 0,0-1 0 0 0,0 0 0 0 0,0 1 0 0 0,0 0 0 0 0,-1-1 0 0 0,3 2 16 0 0,-3-1-9 0 0,0-1 0 0 0,0 1 0 0 0,1 0 0 0 0,-1 0 0 0 0,0 0-1 0 0,0 0 1 0 0,0 0 0 0 0,0 1 0 0 0,0-1 0 0 0,0 0 0 0 0,0 0 9 0 0,2 4-30 0 0,10 10-47 0 0,0 0 1 0 0,-1 2 0 0 0,-1-1 0 0 0,-1 1-1 0 0,2 5 77 0 0,17 33 12 0 0,-28-54 54 0 0,0-1 82 0 0,-1 1-125 0 0,0-1 0 0 0,0 0 0 0 0,0 0 0 0 0,1 1 0 0 0,-1-1 0 0 0,0 0 0 0 0,0 0 1 0 0,0 1-1 0 0,1-1 0 0 0,-1 0 0 0 0,0 0 0 0 0,0 0 0 0 0,1 1 0 0 0,-1-1 0 0 0,0 0 1 0 0,0 0-1 0 0,1 0 0 0 0,-1 0 0 0 0,0 0 0 0 0,1 0 0 0 0,-1 0 0 0 0,0 0 0 0 0,1 0 1 0 0,-1 1-1 0 0,0-1 0 0 0,0 0 0 0 0,1 0 0 0 0,-1-1 0 0 0,0 1 0 0 0,1 0 0 0 0,-1 0 0 0 0,0 0 1 0 0,1 0-1 0 0,-1 0 0 0 0,0 0 0 0 0,0 0 0 0 0,1 0 0 0 0,-1-1 0 0 0,0 1 0 0 0,1 0 1 0 0,-1 0-1 0 0,0 0 0 0 0,0 0 0 0 0,0-1 0 0 0,1 1 0 0 0,-1 0 0 0 0,0 0 0 0 0,0-1 0 0 0,0 1 1 0 0,1 0-1 0 0,-1-1 0 0 0,0 1 0 0 0,0 0 0 0 0,0 0 0 0 0,0-1 0 0 0,0 1-23 0 0,3-11 304 0 0,0 1-1 0 0,1 0 0 0 0,5-9-303 0 0,8-25 188 0 0,23-83-191 0 0,-38 122-290 0 0,0 0 0 0 0,0 0 0 0 0,0 1 0 0 0,0-1 1 0 0,1 0-1 0 0,2-3 293 0 0,8-10-7473 0 0</inkml:trace>
  <inkml:trace contextRef="#ctx0" brushRef="#br1" timeOffset="-135955.597">18311 7960 6448 0 0,'0'0'297'0'0,"0"0"-9"0"0,0 0-117 0 0,0 0 205 0 0,0 0 110 0 0,0 0 24 0 0,0 0 2 0 0,0 0 0 0 0,0 0 0 0 0,0 0 0 0 0,0 0-70 0 0,9 3 166 0 0,-4 0-542 0 0,1 0-1 0 0,0-1 1 0 0,0 0-1 0 0,0 0 1 0 0,0 0-1 0 0,0 0 1 0 0,1-1 0 0 0,-1 0-1 0 0,0 0 1 0 0,1-1-66 0 0,18 1 758 0 0,26-3-758 0 0,-5 0 192 0 0,100 4-192 0 0,-14-2 0 0 0,-94 1 0 0 0,39-2 0 0 0,42-1 0 0 0,-86 2 0 0 0,61 1 6 0 0,37-1 44 0 0,75-10-50 0 0,-142 6 90 0 0,31 3-90 0 0,-60 1 311 0 0,85-3 704 0 0,-56-1-1723 0 0,1 4 0 0 0,22 4 708 0 0,16 2 401 0 0,-24 0 297 0 0,35 4 195 0 0,-65-6-893 0 0,12 3 0 0 0,8 1 0 0 0,-14-2 0 0 0,-43-6-679 0 0,-10 0-2854 0 0,-2 0-1239 0 0</inkml:trace>
  <inkml:trace contextRef="#ctx0" brushRef="#br1" timeOffset="-135044.768">20365 7541 6448 0 0,'0'0'297'0'0,"0"0"-9"0"0,9-11-107 0 0,-1 6 1786 0 0,5-6 500 0 0,-12 10-1955 0 0,-1 1 0 0 0,0 0 0 0 0,0 0 0 0 0,0 0 0 0 0,0 0 0 0 0,0 0-70 0 0,3 5-276 0 0,5 12 119 0 0,-1-6 360 0 0,-6-9-533 0 0,1-1-1 0 0,-1 1 0 0 0,0 0 1 0 0,0 0-1 0 0,0 0 1 0 0,-1 0-1 0 0,1 0 1 0 0,0 0-1 0 0,-1 1 0 0 0,1 0-111 0 0,0 0 1 0 0,-1-1-1 0 0,1 1 1 0 0,0 0-1 0 0,0-1 0 0 0,0 1 1 0 0,0-1-1 0 0,0 1 0 0 0,2 0 0 0 0,36 55 0 0 0,-17-25 0 0 0,1-2 0 0 0,2 0 0 0 0,61 77 0 0 0,-52-67 0 0 0,-16-18 0 0 0,1-2 0 0 0,5 5 0 0 0,40 41 762 0 0,1 6-762 0 0,8 9 1053 0 0,-27-30-2205 0 0,32 33 2537 0 0,-69-75-1385 0 0,0 0 0 0 0,-1 1 0 0 0,2 4 0 0 0,21 26 0 0 0,-24-34 0 0 0,-5-6 0 0 0,0 0 0 0 0,-1 1 0 0 0,1-1 0 0 0,0 1 0 0 0,-1 0 0 0 0,0-1 0 0 0,1 1 0 0 0,-1 0 0 0 0,0 0 0 0 0,0 0 0 0 0,1 1 0 0 0,0 2-201 0 0,-2-4-850 0 0,7-5-1899 0 0,-3-1 1417 0 0</inkml:trace>
  <inkml:trace contextRef="#ctx0" brushRef="#br1" timeOffset="-134744.642">21192 8051 10136 0 0,'-1'-1'70'0'0,"1"1"0"0"0,0 0 0 0 0,0 0 0 0 0,0-1 0 0 0,-1 1 0 0 0,1 0 1 0 0,0 0-1 0 0,0 0 0 0 0,-1-1 0 0 0,1 1 0 0 0,0 0 0 0 0,-1 0 0 0 0,1 0 0 0 0,0 0 1 0 0,0 0-1 0 0,-1 0 0 0 0,1 0 0 0 0,0 0 0 0 0,-1-1 0 0 0,1 1 0 0 0,0 0 0 0 0,-1 0 1 0 0,1 0-1 0 0,0 0 0 0 0,0 0 0 0 0,-1 1 0 0 0,1-1 0 0 0,0 0 0 0 0,-1 0 0 0 0,1 0 1 0 0,0 0-1 0 0,-1 0-70 0 0,-11 9 1220 0 0,-12 22-183 0 0,16-21-512 0 0,1-1-403 0 0,0-1-1 0 0,-1 0 1 0 0,0 0 0 0 0,-1-1-1 0 0,-4 4-121 0 0,-35 34 1605 0 0,18-19-1738 0 0,30-25 12 0 0,0-1 0 0 0,-1 0 0 0 0,1 1 1 0 0,0-1-1 0 0,-1 1 0 0 0,1-1 0 0 0,-1 0 0 0 0,1 1 0 0 0,-1-1 0 0 0,1 0 0 0 0,-1 1 0 0 0,1-1 0 0 0,-1 0 0 0 0,1 0 1 0 0,-1 0-1 0 0,1 1 0 0 0,-1-1 0 0 0,0 0 0 0 0,1 0 0 0 0,-1 0 0 0 0,1 0 0 0 0,-1 0 121 0 0,0 0-1022 0 0</inkml:trace>
  <inkml:trace contextRef="#ctx0" brushRef="#br1" timeOffset="-134479.639">21120 7871 13824 0 0,'-14'0'1056'0'0,"-2"3"-980"0"0,1 0 0 0 0,-1 1 0 0 0,1 1 0 0 0,0 1 0 0 0,0 0 0 0 0,-13 7-76 0 0,-3 2 0 0 0,0-1 0 0 0,-1-1 0 0 0,-15 2 0 0 0,33-9 71 0 0,12-5-56 0 0,-1 0 0 0 0,1 0 0 0 0,-1 0 0 0 0,1 0 0 0 0,-1-1 0 0 0,1 1 0 0 0,-1-1 1 0 0,1 1-1 0 0,-1-1 0 0 0,0 0 0 0 0,-1 0-15 0 0,-2-2-5461 0 0</inkml:trace>
  <inkml:trace contextRef="#ctx0" brushRef="#br1" timeOffset="-134168.158">20930 7713 13824 0 0,'-1'-1'52'0'0,"0"1"0"0"0,0 0 0 0 0,1 0 0 0 0,-1 0 0 0 0,0 0 0 0 0,0-1 0 0 0,0 1 0 0 0,1 0-1 0 0,-1 0 1 0 0,0 0 0 0 0,0 1 0 0 0,0-1 0 0 0,0 0 0 0 0,1 0 0 0 0,-1 0 0 0 0,0 0 0 0 0,0 1 0 0 0,1-1 0 0 0,-1 0 0 0 0,0 1-52 0 0,-21 9 425 0 0,16-7-389 0 0,-31 16-61 0 0,15-7 712 0 0,-1-2 0 0 0,0 0-1 0 0,-18 5-686 0 0,24-10-136 0 0,9-2 216 0 0,0-1 0 0 0,-1 0 1 0 0,1 0-1 0 0,-2 0-80 0 0,8-2-109 0 0,0 0 1 0 0,0 0 0 0 0,-1 0-1 0 0,1 0 1 0 0,0 0-1 0 0,0 0 1 0 0,0-1 0 0 0,0 1-1 0 0,0-1 1 0 0,0 1 0 0 0,0-1-1 0 0,0 0 1 0 0,0 0-1 0 0,0 0 1 0 0,0 0 0 0 0,0 0-1 0 0,0 0 1 0 0,-1-2 108 0 0,-2-4-1011 0 0,4-1-11 0 0</inkml:trace>
  <inkml:trace contextRef="#ctx0" brushRef="#br1" timeOffset="-133997.772">20780 7391 15664 0 0,'-13'-5'1667'0'0,"7"5"-1584"0"0,0 0-1 0 0,0 0 0 0 0,1 1 0 0 0,-1 0 0 0 0,0 0 0 0 0,1 0 0 0 0,-4 2-82 0 0,-17 3 909 0 0,-1 0-496 0 0,-1 0-1 0 0,-14 7-412 0 0,8-3 1666 0 0,-16 3-1666 0 0,42-12 28 0 0,1 1-1 0 0,-1 0 1 0 0,1 0-1 0 0,-1 1 1 0 0,1 0-1 0 0,-4 2-27 0 0,7-3 88 0 0,-1 0 1 0 0,0 0-1 0 0,1-1 0 0 0,-1 1 0 0 0,0-1 0 0 0,-3 0-88 0 0,-7 2-1243 0 0,3 2-3949 0 0,10-5-1493 0 0</inkml:trace>
  <inkml:trace contextRef="#ctx0" brushRef="#br1" timeOffset="-132842.941">17258 8026 5528 0 0,'0'0'422'0'0,"0"0"-134"0"0,0 0 466 0 0,0 0 227 0 0,0 0 47 0 0,0 0-96 0 0,0 0-447 0 0,0 0-195 0 0,0 0-40 0 0,0 0 28 0 0,0 0 150 0 0,10 4 1022 0 0,-8-1-1343 0 0,-1-2-100 0 0,0 1-1 0 0,1 0 1 0 0,-1 0-1 0 0,-1 0 1 0 0,1 0-1 0 0,0 0 1 0 0,0 0-1 0 0,-1 0 1 0 0,1 2-7 0 0,28 104 0 0 0,8 0 1440 0 0,-23-66-1144 0 0,-4-10 16 0 0,13 25-312 0 0,4 2 0 0 0,45 92 0 0 0,-11-46 840 0 0,13 25 351 0 0,-36-50-1103 0 0,10 37-88 0 0,-30-70 780 0 0,-1 0-515 0 0,1-2 0 0 0,3 0 0 0 0,11 18-265 0 0,-8-21-396 0 0,-2 1-1 0 0,-2 1 1 0 0,3 13 396 0 0,-12-32 676 0 0,1 0 1 0 0,2 2-677 0 0,13 26 237 0 0,-4-10-237 0 0,2-1 0 0 0,28 37 0 0 0,-53-79 0 0 0,14 20 7 0 0,4 6 9 0 0,-1 0 1 0 0,-1 0-1 0 0,-1 2 0 0 0,1 4-16 0 0,31 107 1960 0 0,-18-54-3331 0 0,-3 4 1371 0 0,6 20 1206 0 0,-21-69-1232 0 0,-5-20-134 0 0,0 0 0 0 0,1 0-1 0 0,3 4 161 0 0,4 15 0 0 0,-12-31 0 0 0,1 0 0 0 0,-1 0 0 0 0,1-1 0 0 0,1 1 0 0 0,0 0 0 0 0,16 32 57 0 0,-18-33-42 0 0,1-1 0 0 0,0 1 0 0 0,1-1 0 0 0,-1 0 1 0 0,1 0-1 0 0,0 0 0 0 0,1 0 0 0 0,-1-1 0 0 0,1 0 0 0 0,4 4-15 0 0,-4-5 2 0 0,1 0 0 0 0,-1-1 1 0 0,1 1-1 0 0,0-1 0 0 0,0 0 0 0 0,4 1-2 0 0,-7-3-210 0 0,1 0 0 0 0,-1 0 1 0 0,0 0-1 0 0,1-1 0 0 0,0 1 1 0 0,-1-1-1 0 0,1 0 0 0 0,-1 0 1 0 0,1 0-1 0 0,-1-1 0 0 0,1 1 1 0 0,-1-1-1 0 0,2 0 210 0 0,10-4-6630 0 0</inkml:trace>
  <inkml:trace contextRef="#ctx0" brushRef="#br1" timeOffset="-131191.57">20764 7954 7512 0 0,'0'0'166'0'0,"0"0"29"0"0,0 0 13 0 0,0 0 55 0 0,0 0 202 0 0,0 0 88 0 0,0 0 21 0 0,0 0-8 0 0,0 0-38 0 0,0 0-14 0 0,0 0-2 0 0,0 0-14 0 0,0 0-55 0 0,0 0-26 0 0,0 0-7 0 0,0 0-28 0 0,-11 12 356 0 0,6-5-523 0 0,1 1 1 0 0,1 0 0 0 0,-3 6-216 0 0,-2 5 153 0 0,-2 12-195 0 0,8-23-27 0 0,0 0 1 0 0,-1 0 0 0 0,-3 5 68 0 0,-32 67 923 0 0,10-20-747 0 0,-3-1 1 0 0,-9 10-177 0 0,7-15 145 0 0,-14 37-145 0 0,8-16 17 0 0,5-9 75 0 0,-34 59 1464 0 0,-30 47-2186 0 0,84-145 642 0 0,-25 43 502 0 0,-22 60-514 0 0,38-77 289 0 0,-12 15-289 0 0,8-16 71 0 0,-22 28 100 0 0,-64 127 118 0 0,88-163-271 0 0,-24 49 40 0 0,-3 2 17 0 0,23-44-22 0 0,-2 10-53 0 0,-51 95 332 0 0,36-71-136 0 0,4-8-277 0 0,-35 71-62 0 0,64-125 143 0 0,9-17 0 0 0,1-1 0 0 0,0 1 0 0 0,0 0 0 0 0,-1 4 0 0 0,-4 10 15 0 0,-1 0 0 0 0,-1 0-1 0 0,-1-1 1 0 0,-8 10-15 0 0,-12 24 5 0 0,11-24 1 0 0,-1 4 52 0 0,-5 8-4 0 0,-8 22 20 0 0,12-22-74 0 0,7-6 0 0 0,11-19 3 0 0,3-8 8 0 0,-1-1 1 0 0,0 0-1 0 0,-1 0 1 0 0,0 0-1 0 0,0 1-11 0 0,1-3 13 0 0,0-1 0 0 0,0 1 0 0 0,1 0 0 0 0,-1-1 0 0 0,1 1-1 0 0,0 0-12 0 0,-5 18-1 0 0,-6 13 1 0 0,8-22 0 0 0,4-12 0 0 0,-1 1 0 0 0,1 0 0 0 0,-1 0 0 0 0,0-1 0 0 0,0 1 0 0 0,0-1 0 0 0,0 1 0 0 0,-1-1 0 0 0,1 1 0 0 0,-2 1 0 0 0,-2 0 11 0 0,3-2 32 0 0,0 3-33 0 0,1-1-10 0 0,0 0 0 0 0,-1 0 0 0 0,1 0 0 0 0,-1-1 0 0 0,0 1 0 0 0,-1 0 0 0 0,1-1 0 0 0,-3 3 0 0 0,3-3 0 0 0,-2 3 0 0 0,-14 17 11 0 0,18-22 42 0 0,-13 19 11 0 0,10-14-78 0 0,-7 37-60 0 0,5-23 74 0 0,3-12 0 0 0,-3-2 0 0 0,3-2 11 0 0,0-3 32 0 0,-3-1-41 0 0,1 1 1 0 0,-1-2 0 0 0,1 1-1 0 0,-1-1 1 0 0,1 1 0 0 0,-1-1-1 0 0,1 0 1 0 0,0-1 0 0 0,0 1-1 0 0,-1-1 1 0 0,1 0 0 0 0,0 0-1 0 0,0 0 1 0 0,1-1 0 0 0,-1 1-1 0 0,0-1 1 0 0,1 0 0 0 0,-1 0-1 0 0,0-2-2 0 0,-3-1 32 0 0,6 6-29 0 0,0-1-1 0 0,1 0 0 0 0,-1 0 1 0 0,0 0-1 0 0,1 0 0 0 0,-1 0 0 0 0,0 0 1 0 0,1 0-1 0 0,-1 0 0 0 0,1 0 1 0 0,0 0-1 0 0,-1 0-2 0 0,-7-14 36 0 0,-59-63 28 0 0,30 23-137 0 0,20 30-92 0 0,1-1-1 0 0,-11-23 166 0 0,10 15-541 0 0,-10-12 541 0 0,9 16-580 0 0,-11-24 580 0 0,-9-17-67 0 0,-15-13 235 0 0,-21-21-168 0 0,51 72 85 0 0,-5-11-85 0 0,26 41 3 0 0,-6-11-61 0 0,-21-36-985 0 0,25 41-96 0 0</inkml:trace>
  <inkml:trace contextRef="#ctx0" brushRef="#br1" timeOffset="-130091.782">18406 11118 1840 0 0,'-2'0'133'0'0,"-46"22"5334"0"0,47-21-5217 0 0,-13 3 440 0 0,13-3-562 0 0,0-1 1 0 0,1 0 0 0 0,-1 0-1 0 0,0 0 1 0 0,1 0 0 0 0,-1 1-1 0 0,1-1 1 0 0,-1 0 0 0 0,1 1 0 0 0,-1-1-1 0 0,1 0 1 0 0,-1 1 0 0 0,1-1-1 0 0,-1 1 1 0 0,1-1 0 0 0,-1 1-1 0 0,1-1 1 0 0,-1 1 0 0 0,1-1-1 0 0,0 1 1 0 0,-1-1 0 0 0,1 1-1 0 0,0-1 1 0 0,0 1 0 0 0,-1 0-129 0 0,1 0 84 0 0,1 0 1 0 0,-1 0 0 0 0,0 0 0 0 0,0-1 0 0 0,1 1-1 0 0,-1 0 1 0 0,0 0 0 0 0,1-1 0 0 0,-1 1 0 0 0,0 0-1 0 0,1 0 1 0 0,-1-1 0 0 0,1 1 0 0 0,0 0 0 0 0,-1-1-1 0 0,1 1 1 0 0,0 0-85 0 0,0 0 234 0 0,-1-1-12 0 0,1 2-141 0 0,0 1 0 0 0,1-1 0 0 0,-1 1-1 0 0,1-1 1 0 0,0 1 0 0 0,0-1 0 0 0,0 0-1 0 0,0 0 1 0 0,0 0 0 0 0,0 0 0 0 0,1 0 0 0 0,0 1-81 0 0,7 2 72 0 0,0 0 0 0 0,1-1 0 0 0,-1 0 0 0 0,1-1 1 0 0,0 0-1 0 0,0 0 0 0 0,6-1-72 0 0,23 7 100 0 0,-15-4 84 0 0,0-1 0 0 0,0-1 0 0 0,16-1-184 0 0,6 1 299 0 0,9 0 376 0 0,0-4 0 0 0,10-2-675 0 0,-2 0 419 0 0,44 2 252 0 0,28-2-64 0 0,-72 2-400 0 0,0 3-1 0 0,3 3-206 0 0,24 1 43 0 0,-21-1 348 0 0,-27-1-182 0 0,7-2-209 0 0,25 2-360 0 0,-62-3 306 0 0,0 0-1 0 0,0 1 1 0 0,3 1 54 0 0,-1 0 32 0 0,0-1 0 0 0,0-1 1 0 0,5 0-33 0 0,-19-1 66 0 0,-1 0 28 0 0,0 0 48 0 0,0 0-2 0 0,0 0-4 0 0,0 0-6 0 0,-20-5 169 0 0,17 4-292 0 0,0 0 0 0 0,0 0 0 0 0,-1 1 0 0 0,1-1 0 0 0,0 1 0 0 0,-1-1 0 0 0,1 1-1 0 0,-1 0-6 0 0,-8 1 32 0 0,0-1-1 0 0,-11-2-31 0 0,-14-1-3 0 0,-181-1-286 0 0,-125 11-209 0 0,0 0 509 0 0,69 1 446 0 0,2 0-314 0 0,192-10-143 0 0,-11-4 0 0 0,63 2-10 0 0,28 4-65 0 0,19-2-1758 0 0,-5 2-4856 0 0</inkml:trace>
  <inkml:trace contextRef="#ctx0" brushRef="#br1" timeOffset="-129678.565">19706 11212 12552 0 0,'0'0'572'0'0,"0"0"-10"0"0,0 0-322 0 0,0 0-26 0 0,-5 14 539 0 0,-3-2 113 0 0,1 1-1 0 0,-2-1 1 0 0,-8 9-866 0 0,2-2 776 0 0,-33 44 651 0 0,-3-3-1 0 0,-44 42-1426 0 0,67-76 76 0 0,-1 3-122 0 0,-2-2 0 0 0,-31 22 46 0 0,25-23-2222 0 0,28-22 988 0 0</inkml:trace>
  <inkml:trace contextRef="#ctx0" brushRef="#br1" timeOffset="-129376.939">19238 11320 16272 0 0,'0'0'743'0'0,"-5"-1"244"0"0,3 0-880 0 0,0 1 1 0 0,0 0-1 0 0,1 0 1 0 0,-1-1-1 0 0,0 2 0 0 0,0-1 1 0 0,0 0-1 0 0,0 0 0 0 0,0 0 1 0 0,1 1-1 0 0,-1-1 1 0 0,0 1-1 0 0,0 0 0 0 0,0-1 1 0 0,1 1-1 0 0,-1 0 0 0 0,1 0 1 0 0,-1 0-1 0 0,0 1-107 0 0,-4 2 209 0 0,1 1 0 0 0,1-1 0 0 0,-1 1 1 0 0,-2 3-210 0 0,0 1-8 0 0,-14 12 874 0 0,-13 9-866 0 0,13-12 261 0 0,1 1-1 0 0,1 1-260 0 0,-72 71-7 0 0,87-87-296 0 0,-1 1-1 0 0,0-1 0 0 0,0-1 0 0 0,-1 1 1 0 0,-4 2 303 0 0,-3 2-1326 0 0,2 0-226 0 0</inkml:trace>
  <inkml:trace contextRef="#ctx0" brushRef="#br1" timeOffset="-129003.863">18867 11421 2304 0 0,'0'0'101'0'0,"-13"5"593"0"0,9-4 1249 0 0,-1 1-1 0 0,1 1 1 0 0,0-1 0 0 0,0 0 0 0 0,0 1 0 0 0,-1 2-1943 0 0,-23 20 5224 0 0,2-2-4681 0 0,22-20-474 0 0,-129 108 1826 0 0,113-92-1951 0 0,-14 11-1130 0 0,-17 12 1186 0 0,41-33-1478 0 0</inkml:trace>
  <inkml:trace contextRef="#ctx0" brushRef="#br1" timeOffset="-128496.898">18792 7804 8288 0 0,'4'-14'825'0'0,"-2"2"-777"0"0,-1 8-57 0 0,-4-18 473 0 0,-1 12 1449 0 0,4 9-1794 0 0,0 1-1 0 0,0 0 0 0 0,0-1 0 0 0,0 1 0 0 0,0-1 0 0 0,-1 1 1 0 0,1-1-1 0 0,0 1 0 0 0,0 0 0 0 0,-1-1 0 0 0,1 1 0 0 0,0-1 0 0 0,0 1 1 0 0,-1 0-1 0 0,1-1 0 0 0,0 1 0 0 0,-1 0 0 0 0,1 0 0 0 0,-1-1 0 0 0,1 1 1 0 0,0 0-1 0 0,-1 0 0 0 0,1-1 0 0 0,-1 1 0 0 0,1 0 0 0 0,-1 0 1 0 0,1 0-119 0 0,-1-1 512 0 0,1 1 0 0 0,0 0 0 0 0,0 0-1 0 0,0 0-68 0 0,-1 7-280 0 0,1-5-163 0 0,0-1 0 0 0,-1 1 1 0 0,1 0-1 0 0,0 0 0 0 0,0-1 0 0 0,0 1 0 0 0,0 0 1 0 0,1 0-1 0 0,-1 0 0 0 0,0-1 0 0 0,1 1 0 0 0,-1 0 0 0 0,4 5 0 0 0,0-1 0 0 0,1 1 0 0 0,-1-1 0 0 0,1 0 0 0 0,1 0 0 0 0,-1 0 0 0 0,1-1 0 0 0,0 0 0 0 0,0 0 0 0 0,2 1 0 0 0,16 10 0 0 0,1-1 0 0 0,3 0 0 0 0,-23-12 0 0 0,51 25 27 0 0,-36-19 154 0 0,-1 0 0 0 0,0 1 0 0 0,0 2-1 0 0,-1-1 1 0 0,14 14-181 0 0,-29-23 35 0 0,0 1 0 0 0,0 0 0 0 0,0 0 0 0 0,0 1 0 0 0,-1-1 0 0 0,1 1 0 0 0,-1-1-1 0 0,0 1 1 0 0,0 0 0 0 0,0 0 0 0 0,0 0 0 0 0,-1 0 0 0 0,1 0 0 0 0,-1 0 0 0 0,0 0 0 0 0,0 1 0 0 0,-1-1 0 0 0,0 0-1 0 0,1 0 1 0 0,-1 1 0 0 0,0-1 0 0 0,-1 0 0 0 0,1 1 0 0 0,-1-1 0 0 0,0 0 0 0 0,0 0 0 0 0,0 0 0 0 0,-1 0 0 0 0,0 0 0 0 0,1 0-1 0 0,-1 0 1 0 0,-1 1-35 0 0,-7 9 0 0 0,-1-1 0 0 0,0-1 0 0 0,0 0 0 0 0,-2 0 0 0 0,1-1 0 0 0,-1 0 0 0 0,-1-2 0 0 0,0 1 0 0 0,-1-1 0 0 0,-31 21 12 0 0,-36 21-853 0 0,-13 3-1123 0 0,39-27 942 0 0</inkml:trace>
  <inkml:trace contextRef="#ctx0" brushRef="#br1" timeOffset="-127721.378">17788 9476 13360 0 0,'0'0'612'0'0,"0"0"-15"0"0,-1 0-575 0 0,0 1 0 0 0,0-1 1 0 0,0 1-1 0 0,0 0 0 0 0,0-1 0 0 0,0 1 0 0 0,0 0 1 0 0,0 0-1 0 0,0 0 0 0 0,0 0 0 0 0,1 0 1 0 0,-1 0-23 0 0,-5 10 237 0 0,-1 0 1 0 0,0-1 0 0 0,0 0-238 0 0,-1 1 394 0 0,1 0 0 0 0,0 0 0 0 0,-1 4-394 0 0,-2 7 605 0 0,-2 1-115 0 0,2 2 0 0 0,0-1 0 0 0,2 1-1 0 0,0 6-489 0 0,7-30 27 0 0,1-1-1 0 0,0 1 1 0 0,0 0-1 0 0,0-1 1 0 0,0 1-1 0 0,0 0 1 0 0,-1-1-1 0 0,2 1 1 0 0,-1 0-1 0 0,0 0 1 0 0,0-1-1 0 0,0 1 1 0 0,0 0-1 0 0,0-1 1 0 0,0 1-1 0 0,1 0 1 0 0,-1-1-1 0 0,0 1-26 0 0,1 0 2 0 0,-1-1-1 0 0,0 0 0 0 0,1 0 1 0 0,-1 0-1 0 0,0 1 0 0 0,0-1 1 0 0,1 0-1 0 0,-1 0 1 0 0,0 0-1 0 0,1 0 0 0 0,-1 0 1 0 0,0 0-1 0 0,1 0 0 0 0,-1 1 1 0 0,0-1-1 0 0,1 0 1 0 0,-1 0-1 0 0,0 0 0 0 0,1 0 1 0 0,-1-1-1 0 0,0 1 1 0 0,1 0-1 0 0,-1 0 0 0 0,0 0 1 0 0,1 0-1 0 0,-1 0-1 0 0,2-1 4 0 0,0 0-1 0 0,0 0 1 0 0,0 0 0 0 0,0 0 0 0 0,-1 0-1 0 0,1 0 1 0 0,0 0 0 0 0,-1-1-1 0 0,1 1 1 0 0,-1-1 0 0 0,2-1-4 0 0,15-25-303 0 0,-1-1 0 0 0,-1 0 0 0 0,-2-1 0 0 0,11-31 303 0 0,-22 54-106 0 0,0-1 100 0 0,1 0 0 0 0,0 0 0 0 0,0 1-1 0 0,1 0 1 0 0,0 0 0 0 0,5-6 6 0 0,-8 10 29 0 0,1 0 0 0 0,-1 1 1 0 0,1 0-1 0 0,0 0 0 0 0,-1-1 1 0 0,1 2-1 0 0,0-1 1 0 0,0 0-1 0 0,0 0 0 0 0,0 1 1 0 0,1 0-1 0 0,-1 0 0 0 0,0 0 1 0 0,1 0-1 0 0,-1 0 0 0 0,0 0 1 0 0,1 1-1 0 0,0 0-29 0 0,3 0-221 0 0,-5-1 186 0 0,0 1 1 0 0,1 0-1 0 0,-1 0 1 0 0,1 0-1 0 0,-1 1 0 0 0,1-1 1 0 0,-1 1-1 0 0,1-1 1 0 0,-1 1-1 0 0,0 0 1 0 0,1-1-1 0 0,-1 1 0 0 0,0 1 1 0 0,2-1 34 0 0,7 8 158 0 0,-1-1 0 0 0,1 1 0 0 0,-1 0 0 0 0,-1 1 0 0 0,0 0 0 0 0,0 1 0 0 0,6 11-158 0 0,29 38 0 0 0,-36-49 0 0 0,0-1 0 0 0,1-1 0 0 0,0 1 0 0 0,5 3 0 0 0,7 6 0 0 0,-10-5 0 0 0</inkml:trace>
  <inkml:trace contextRef="#ctx0" brushRef="#br1" timeOffset="-126586.956">17819 9582 10280 0 0,'0'0'465'0'0,"0"0"-4"0"0,4-7 318 0 0,10-7 528 0 0,-13 13-590 0 0,0 0 19 0 0,3 0-458 0 0,-2 0-117 0 0,0 0 0 0 0,1 0 0 0 0,-1 0 0 0 0,0 0 1 0 0,1 1-1 0 0,-1-1 0 0 0,1 1 0 0 0,-1-1 1 0 0,1 1-1 0 0,-1 0 0 0 0,1 0 0 0 0,-1 0 0 0 0,1 1 1 0 0,-1-1-1 0 0,1 0 0 0 0,0 1-161 0 0,43 9 949 0 0,67 33-429 0 0,-63-25-502 0 0,-19-7 41 0 0,0 2 0 0 0,0 1-59 0 0,-18-7-418 0 0,45 21 1018 0 0,-20-14-6321 0 0,-25-11-155 0 0</inkml:trace>
  <inkml:trace contextRef="#ctx0" brushRef="#br1" timeOffset="-125520.781">19860 9601 2760 0 0,'0'0'447'0'0,"0"0"833"0"0,0 0 362 0 0,0 0 77 0 0,0 0-131 0 0,0 0-590 0 0,0 0-262 0 0,0 0-52 0 0,0 0-6 0 0,0 0 14 0 0,-4 6 700 0 0,0 1-1090 0 0,-1-1 1 0 0,-1 1 0 0 0,1-1 0 0 0,-1 0 0 0 0,0 0 0 0 0,-1-1 0 0 0,1 0 0 0 0,-2 1-303 0 0,-14 12 520 0 0,-59 48 574 0 0,34-27-1006 0 0,17-15 46 0 0,29-23-199 0 0,6-2-320 0 0,0 0 1 0 0,0 0-1 0 0,0 0 0 0 0,0-1 0 0 0,-1 0 0 0 0,1 1 1 0 0,0-2-1 0 0,-1 1 0 0 0,0-1 0 0 0,1 1 0 0 0,-1-1 1 0 0,0 0-1 0 0,-1-1 0 0 0,1 1 0 0 0,0-1 385 0 0,9-10-2006 0 0</inkml:trace>
  <inkml:trace contextRef="#ctx0" brushRef="#br1" timeOffset="-125217.784">19875 9601 9328 0 0,'4'-2'179'0'0,"1"0"-1"0"0,-1 0 1 0 0,1 0 0 0 0,0 0 0 0 0,-1 1 0 0 0,1-1 0 0 0,0 1-1 0 0,0 0 1 0 0,0 1 0 0 0,0-1 0 0 0,3 1-179 0 0,-3 1 554 0 0,0-1-1 0 0,0 1 1 0 0,0 0 0 0 0,0 0 0 0 0,0 0-1 0 0,-1 1 1 0 0,1 0 0 0 0,0 0 0 0 0,-1 0-1 0 0,1 0 1 0 0,1 2-554 0 0,-1-1 215 0 0,0 1 0 0 0,0 0 0 0 0,0 0 0 0 0,0 0 0 0 0,-1 1 0 0 0,0 0 0 0 0,0 0 0 0 0,0 0 0 0 0,0 0 0 0 0,-1 0 0 0 0,0 1 0 0 0,0 0 0 0 0,0 0 0 0 0,-1-1 0 0 0,1 2-215 0 0,2 12 290 0 0,-1 0 0 0 0,0 0 0 0 0,-1 0 0 0 0,-1 5-290 0 0,1 4 284 0 0,-2-5-284 0 0,-1-19 0 0 0,0 0 0 0 0,0 1 0 0 0,0-1 0 0 0,1 0 0 0 0,0 1 0 0 0,-1-1 0 0 0,2 2 0 0 0,3 2-189 0 0,-4-7 7 0 0,0 0 1 0 0,1-1-1 0 0,-1 1 1 0 0,0 0-1 0 0,0 0 1 0 0,1-1-1 0 0,-1 1 0 0 0,1 0 1 0 0,-1-1-1 0 0,0 0 1 0 0,1 1-1 0 0,-1-1 0 0 0,1 0 1 0 0,-1 0-1 0 0,1 0 1 0 0,-1 1-1 0 0,1-2 1 0 0,-1 1-1 0 0,1 0 0 0 0,-1 0 1 0 0,2-1 181 0 0,15-2-1470 0 0</inkml:trace>
  <inkml:trace contextRef="#ctx0" brushRef="#br1" timeOffset="-124417.198">20930 7909 8288 0 0,'0'0'190'0'0,"0"0"28"0"0,0 0 7 0 0,1 0-33 0 0,40 1 2679 0 0,20 4-2871 0 0,-5 0 1296 0 0,335 1 13 0 0,-124-6-570 0 0,41 9 1143 0 0,292-15-1717 0 0,-461 5-165 0 0,-28 1 0 0 0,200-4 0 0 0,-240 4 0 0 0,-40 1 0 0 0,0-1 0 0 0,24-4 0 0 0,29-2 0 0 0,-72 6 0 0 0,-3 2 0 0 0,-8-1 0 0 0,-7 1 0 0 0,5-2 0 0 0,-14 1-722 0 0,1 0-1 0 0,0 1 1 0 0,-1 1 722 0 0,4-1-626 0 0,-7 1-396 0 0</inkml:trace>
  <inkml:trace contextRef="#ctx0" brushRef="#br1" timeOffset="-124106.237">22843 7806 10136 0 0,'-60'-32'1056'0'0,"60"32"-1032"0"0,0 0 0 0 0,0 0 0 0 0,0 0 0 0 0,0 0 0 0 0,0-1 1 0 0,0 1-1 0 0,0 0 0 0 0,0 0 0 0 0,0 0 0 0 0,0 0 0 0 0,0 0 1 0 0,0 0-1 0 0,0 0 0 0 0,0 0 0 0 0,0 0 0 0 0,0 0 0 0 0,0 0 0 0 0,0 0 1 0 0,0 0-1 0 0,0 0 0 0 0,0 0 0 0 0,0 0 0 0 0,0 0 0 0 0,0 0 1 0 0,0 0-1 0 0,0 0 0 0 0,0 0 0 0 0,0-1 0 0 0,0 1 0 0 0,0 0 0 0 0,0 0 1 0 0,0 0-1 0 0,0 0 0 0 0,0 0 0 0 0,0 0 0 0 0,0 0 0 0 0,0 0 1 0 0,0 0-1 0 0,0 0 0 0 0,0 0-24 0 0,8 2 2126 0 0,12 3 965 0 0,10 10-2992 0 0,0 1-1 0 0,-1 2 0 0 0,-1 0 1 0 0,2 4-99 0 0,-27-20 49 0 0,14 10 749 0 0,-7-6-565 0 0,-1 0-1 0 0,0 0 0 0 0,-1 2 0 0 0,8 6-232 0 0,-14-12 80 0 0,-1 0 0 0 0,1 0-1 0 0,-1-1 1 0 0,1 1-1 0 0,-1 0 1 0 0,0 1-1 0 0,0-1 1 0 0,0 0 0 0 0,0 0-1 0 0,0 0 1 0 0,0 1-1 0 0,0-1 1 0 0,-1 0 0 0 0,1 1-1 0 0,-1-1 1 0 0,0 1-1 0 0,0-1 1 0 0,0 0-1 0 0,0 1 1 0 0,0-1 0 0 0,0 1-1 0 0,-1-1 1 0 0,1 0-1 0 0,-1 2-79 0 0,-1-1 1 0 0,0-1 1 0 0,0 1-1 0 0,1-1 0 0 0,-1 0 0 0 0,-1 0 0 0 0,1 0 0 0 0,0 0 0 0 0,0 0 0 0 0,-1 0 1 0 0,1 0-1 0 0,-1-1 0 0 0,0 1 0 0 0,1-1 0 0 0,-2 1-1 0 0,-14 9 0 0 0,11-6 217 0 0,0-1 1 0 0,-1 0-1 0 0,1 0 0 0 0,-1-1 0 0 0,-7 3-217 0 0,4-2 354 0 0,-25 9 257 0 0,21-8-888 0 0,0 0-1 0 0,1 1 1 0 0,-9 5 277 0 0,-11 6-1964 0 0,19-7 941 0 0</inkml:trace>
  <inkml:trace contextRef="#ctx0" brushRef="#br0" timeOffset="-96319.154">16175 7482 4608 0 0,'0'0'101'0'0,"0"0"22"0"0,0 0 5 0 0,-1 0-21 0 0,1-2-86 0 0,1 2-1 0 0,0-1 1 0 0,1 0-1 0 0,-1 1 1 0 0,0-1-1 0 0,1 1 0 0 0,-1 0 1 0 0,1-1-1 0 0,-1 1 1 0 0,1 0-1 0 0,-1 0 0 0 0,1 0 1 0 0,-1 0-1 0 0,1 0-20 0 0,1 0 177 0 0,-1 0 311 0 0,-2 0 22 0 0,0 0-68 0 0,1 0-292 0 0,5-2-134 0 0,5-3 1424 0 0,-9 4-998 0 0,-2 1-220 0 0,0 0 164 0 0,0 0 102 0 0,0 0 22 0 0,0 0-68 0 0,-6 0-276 0 0,-2-2 62 0 0,1 1 0 0 0,-1 1-1 0 0,0-1 1 0 0,1 1 0 0 0,-1 0 0 0 0,-4 1-228 0 0,-14 0 515 0 0,-2-2-383 0 0,9 0-115 0 0,0 1 0 0 0,-6 1-17 0 0,17 0 0 0 0,-1-1 0 0 0,1-1 0 0 0,1 1 0 0 0,-8-2 0 0 0,7 0 0 0 0,0 1 0 0 0,0 0 0 0 0,0 1 0 0 0,0 0 0 0 0,-2 1 0 0 0,4-1 0 0 0,-1 0 0 0 0,1 0 0 0 0,-1 0 0 0 0,1-1 0 0 0,-3-1 0 0 0,-21 0 0 0 0,-65-3 0 0 0,78 3 0 0 0,-1 2 0 0 0,0 0 0 0 0,0 1 0 0 0,0 1 0 0 0,4 0 0 0 0,0-1 0 0 0,0-1 0 0 0,0 0 0 0 0,0 0 0 0 0,-1-2 0 0 0,8 1 0 0 0,0 1 0 0 0,0 0 0 0 0,0 0 0 0 0,0 0 0 0 0,0 1 0 0 0,-1 0 0 0 0,1-1 0 0 0,-1 0 0 0 0,-7 0 0 0 0,-48 0 0 0 0,26 2 0 0 0,25-1 0 0 0,11 0 0 0 0,0-1 0 0 0,0 0 0 0 0,-1 1 0 0 0,1-1 0 0 0,0 0 0 0 0,0 0 0 0 0,-1 0 0 0 0,1 0 0 0 0,0 0 0 0 0,0-1 0 0 0,-1 1 0 0 0,1 0 0 0 0,0 0 0 0 0,0-1 0 0 0,-1 0 0 0 0,-1 0 0 0 0,2 1 0 0 0,0 0 0 0 0,1 0 0 0 0,-1 0 0 0 0,1 0 0 0 0,-1 0 0 0 0,0 0 0 0 0,1 0 0 0 0,-1-1 0 0 0,1 1 0 0 0,-1 0 0 0 0,1 0 0 0 0,-1-1 0 0 0,0 1 0 0 0,1 0 0 0 0,-1-1 0 0 0,1 1 0 0 0,-1 0 0 0 0,1-1 0 0 0,0 1 0 0 0,-1-1 0 0 0,1 1 0 0 0,-1-1 0 0 0,1 1 0 0 0,0-1 0 0 0,-1 1 0 0 0,1 0 0 0 0,0-1 0 0 0,-1 1 0 0 0,1 0 0 0 0,0 0 0 0 0,-1-1 0 0 0,1 1 0 0 0,0 0 0 0 0,-1 0 0 0 0,1 0 0 0 0,0-1 0 0 0,-1 1 0 0 0,1 0 0 0 0,-1 0 0 0 0,1 0 0 0 0,0 0 0 0 0,-1 0 0 0 0,1 0 0 0 0,-1 0 0 0 0,1 0 0 0 0,-1 0 0 0 0,1 0 0 0 0,0 0 0 0 0,-1 0 0 0 0,1 0 0 0 0,-1 0 0 0 0,-29 2 0 0 0,34-1 0 0 0,-5 0 0 0 0,5-2 0 0 0,-4 2 72 0 0,0 0 298 0 0,0-1 118 0 0,0 0 22 0 0,-1 1-68 0 0,-4 3-292 0 0,3 0-134 0 0,9 15-16 0 0,-1-13 0 0 0,0-1 0 0 0,-6-5 0 0 0,0 0 0 0 0,1 0 0 0 0,-1 1 0 0 0,0-1 0 0 0,0 0 0 0 0,1 0 0 0 0,-1 1 0 0 0,0-1 0 0 0,0 0 0 0 0,1 0 0 0 0,-1 1 0 0 0,0-1 0 0 0,0 0 0 0 0,0 0 0 0 0,0 1 0 0 0,1-1 0 0 0,-1 0 0 0 0,0 1 0 0 0,0-1 0 0 0,0 0 0 0 0,0 1 0 0 0,0-1 0 0 0,0 0 0 0 0,0 1 0 0 0,0-1 0 0 0,0 0 0 0 0,0 1 0 0 0,0-1 0 0 0,0 0 0 0 0,0 1 0 0 0,0-1 0 0 0,0 0 0 0 0,0 1 0 0 0,0-1 0 0 0,-1 0 0 0 0,1 1 0 0 0,0-1 0 0 0,0 0 0 0 0,0 1 0 0 0,0-1 0 0 0,-1 0 0 0 0,1 0 0 0 0,0 1 0 0 0,0-1 0 0 0,-1 0 0 0 0,1 0 0 0 0,0 1 0 0 0,0-1 0 0 0,0 0 0 0 0,0 1 0 0 0,0-1 0 0 0,0 0 0 0 0,0 1 0 0 0,-1-1 0 0 0,1 0 0 0 0,0 1 0 0 0,0-1 0 0 0,0 0 0 0 0,0 1 0 0 0,0-1 0 0 0,0 0 0 0 0,0 1 0 0 0,1-1 0 0 0,-1 0 0 0 0,0 1 0 0 0,0-1 0 0 0,0 0 0 0 0,0 1 0 0 0,0-1 0 0 0,0 0 0 0 0,1 0 0 0 0,-1 1 0 0 0,0-1 0 0 0,0 0 0 0 0,2 2 0 0 0,-2-1 0 0 0,1-1 0 0 0,0 1 0 0 0,-1 0 0 0 0,1 0 0 0 0,0-1 0 0 0,-1 1 0 0 0,1 0 0 0 0,-1 0 0 0 0,1 0 0 0 0,-1 0 0 0 0,0 0 0 0 0,1 0 0 0 0,-1 0 0 0 0,0 0 0 0 0,0 0 0 0 0,0 0 0 0 0,1 0 0 0 0,-1 0 0 0 0,0 0 0 0 0,0 0 0 0 0,-1-1 0 0 0,1 1 0 0 0,0 0 0 0 0,0 0 0 0 0,0 0 0 0 0,-1 0 0 0 0,1 0 0 0 0,0 0 0 0 0,-1 0 0 0 0,1 0 0 0 0,-1 0 0 0 0,1 0 0 0 0,-1 0 0 0 0,0 1 0 0 0,0 1 0 0 0,0-1 0 0 0,0 0 0 0 0,0 0 0 0 0,1 1 0 0 0,-1-1 0 0 0,1 0 0 0 0,-1 1 0 0 0,1-1 0 0 0,0 1 0 0 0,-3 16 0 0 0,2-14 0 0 0,0-3 0 0 0,0 1 0 0 0,0 0 0 0 0,1 0 0 0 0,-1 0 0 0 0,1 1 0 0 0,0-1 0 0 0,-1 0 0 0 0,1 0 0 0 0,1 0 0 0 0,-1 0 0 0 0,0 0 0 0 0,1 0 0 0 0,-1 0 0 0 0,2 2 0 0 0,-1-3 0 0 0,-1 1 0 0 0,1 0 0 0 0,-1-1 0 0 0,1 1 0 0 0,-1 0 0 0 0,0 0 0 0 0,0-1 0 0 0,0 1 0 0 0,0 0 0 0 0,-1 1 0 0 0,1-1 0 0 0,0 0 0 0 0,-1 1 0 0 0,1-1 0 0 0,1 0 0 0 0,-1 0 0 0 0,0 1 0 0 0,2 2 0 0 0,-1-1 22 0 0,2 5 261 0 0,0 1 1 0 0,-1-1-1 0 0,0 0 1 0 0,-1 1-1 0 0,0-1-283 0 0,-1-7 63 0 0,0-1 0 0 0,0 0 0 0 0,1 1-1 0 0,-1-1 1 0 0,1 0 0 0 0,0 1-1 0 0,0-1 1 0 0,0 0 0 0 0,0 2-63 0 0,0-3 4 0 0,0 1 0 0 0,0 0 0 0 0,0 0 0 0 0,-1 0 0 0 0,1 0 0 0 0,-1 0 0 0 0,1 0 0 0 0,-1 0 0 0 0,0 0 0 0 0,0 0-1 0 0,0 1-3 0 0,0 0 0 0 0,-1 1 0 0 0,0 0 0 0 0,0-1 0 0 0,0 1 0 0 0,-1-1 0 0 0,1 1 0 0 0,-1-1 0 0 0,0 0 0 0 0,-1 2 0 0 0,1-2 0 0 0,1-1 0 0 0,-1 1 0 0 0,1 0 0 0 0,-1 0 0 0 0,1 0 0 0 0,0 0 0 0 0,0 0 0 0 0,0 0 0 0 0,1 0 0 0 0,-1 0 0 0 0,1 0 0 0 0,-1 2 0 0 0,4 15 0 0 0,-2-16 0 0 0,0 1 0 0 0,-1-1 0 0 0,0 1 0 0 0,0-1 0 0 0,0 4 0 0 0,0-6 0 0 0,0 0 0 0 0,0 0 0 0 0,0 0 0 0 0,1 0 0 0 0,-1 0 0 0 0,1-1 0 0 0,-1 1 0 0 0,1 0 0 0 0,-1 0 0 0 0,1-1 0 0 0,0 2 0 0 0,0-2 0 0 0,0 1 0 0 0,0-1 0 0 0,-1 1 0 0 0,1 0 0 0 0,-1-1 0 0 0,1 1 0 0 0,-1-1 0 0 0,0 1 0 0 0,1 0 0 0 0,-1-1 0 0 0,0 1 0 0 0,0 0 0 0 0,0-1 0 0 0,-1 2 0 0 0,-2 6 0 0 0,3-7 0 0 0,-1-1 0 0 0,1 1 0 0 0,-1 0 0 0 0,1 0 0 0 0,-1-1 0 0 0,1 1 0 0 0,0 0 0 0 0,0 0 0 0 0,0 0 0 0 0,0 0 0 0 0,0-1 0 0 0,0 2 0 0 0,3 11 311 0 0,-1 0-1 0 0,0 0 0 0 0,-1 11-310 0 0,-1-19 138 0 0,1 0-1 0 0,-1-1 1 0 0,1 1 0 0 0,1 0-1 0 0,-1-1 1 0 0,1 1 0 0 0,-1-1-1 0 0,3 5-137 0 0,-2-7 3 0 0,-1 0-1 0 0,0 1 1 0 0,0-1-1 0 0,-1 0 1 0 0,1 1-1 0 0,-1-1 1 0 0,0 4-3 0 0,0-4 0 0 0,1 1 0 0 0,-1-1-1 0 0,0 0 1 0 0,1 0 0 0 0,0 1 0 0 0,0-1 0 0 0,0 0-1 0 0,1 3 1 0 0,-1-3-6 0 0,0-1 0 0 0,0 1 0 0 0,-1 0 0 0 0,1 0 0 0 0,-1 0 0 0 0,0 0 0 0 0,1 0 0 0 0,-1 0 0 0 0,-1 1 0 0 0,1-1 0 0 0,0 0-1 0 0,-1 0 1 0 0,0 2 6 0 0,0-1-99 0 0,0-1-1 0 0,1 1 1 0 0,0 0-1 0 0,-1-1 0 0 0,1 1 1 0 0,1 0-1 0 0,-1 0 0 0 0,1 1 100 0 0,-1-3-63 0 0,0-1 0 0 0,0 1 0 0 0,0 0-1 0 0,1 0 1 0 0,-2 0 0 0 0,1 0 0 0 0,0-1-1 0 0,0 1 1 0 0,-1 0 0 0 0,1 0 0 0 0,-1 0 0 0 0,1-1-1 0 0,-1 1 1 0 0,0 0 0 0 0,1-1 0 0 0,-2 2 63 0 0,1-2-7 0 0,1 1 0 0 0,-1-1 0 0 0,0 1 0 0 0,1-1 0 0 0,-1 1 0 0 0,1-1 0 0 0,-1 1 0 0 0,1 0 0 0 0,0-1 0 0 0,0 1 0 0 0,0 0 0 0 0,0-1 0 0 0,0 1 0 0 0,0 0 0 0 0,0-1 7 0 0,4 11 0 0 0,-3-11 0 0 0,-1 1 0 0 0,1-1 0 0 0,-1 0 0 0 0,1 1 0 0 0,-1-1 0 0 0,1 1 0 0 0,-1-1 0 0 0,0 1 0 0 0,0-1 0 0 0,0 0 0 0 0,0 1 0 0 0,0-1 0 0 0,0 1 0 0 0,0-1 0 0 0,-1 2 0 0 0,1-1 0 0 0,-1 0 0 0 0,1 0 0 0 0,-1 0 0 0 0,1 0 0 0 0,0 0 0 0 0,0 0 0 0 0,0 0 0 0 0,0 0 0 0 0,0 0 0 0 0,1 2 0 0 0,0-1 0 0 0,1 1 0 0 0,-1 0 0 0 0,1-1 0 0 0,0 1 0 0 0,1 1 0 0 0,9 7 0 0 0,-12-12 0 0 0,1 0 0 0 0,-1 0 0 0 0,1 0 0 0 0,-1 0 0 0 0,1 1 0 0 0,-1-1 0 0 0,1 0 0 0 0,-1 1 0 0 0,1-1 0 0 0,-1 0 0 0 0,0 1 0 0 0,1-1 0 0 0,-1 0 0 0 0,1 1 0 0 0,-1-1 0 0 0,0 1 0 0 0,0-1 0 0 0,1 1 0 0 0,-1-1 0 0 0,0 0 0 0 0,0 1 0 0 0,1-1 0 0 0,-1 1 0 0 0,0-1 0 0 0,0 1 0 0 0,0 0 0 0 0,0-1 0 0 0,0 1 0 0 0,0-1 0 0 0,0 1 0 0 0,0-1 0 0 0,0 1 0 0 0,0-1 0 0 0,0 1 0 0 0,0-1 0 0 0,0 1 0 0 0,0-1 0 0 0,-1 1 0 0 0,1-1 0 0 0,0 1 0 0 0,0-1 0 0 0,-1 1 0 0 0,-1 5 0 0 0,2 7 0 0 0,0-12 0 0 0,-2 2 0 0 0,-3 2 0 0 0,-4 1 0 0 0,9-6 0 0 0,0 0 0 0 0,0 0 0 0 0,-1 0 0 0 0,1 0 0 0 0,0 0 0 0 0,0 0 0 0 0,0 0 0 0 0,0 1 0 0 0,0-1 0 0 0,0 0 0 0 0,-1 0 0 0 0,1 0 0 0 0,0 0 0 0 0,0 0 0 0 0,0 0 0 0 0,0 1 0 0 0,0-1 0 0 0,0 0 0 0 0,0 0 0 0 0,0 0 0 0 0,0 0 0 0 0,0 1 0 0 0,0-1 0 0 0,0 0 0 0 0,0 0 0 0 0,0 0 0 0 0,0 0 0 0 0,0 1 0 0 0,0-1 0 0 0,0 0 0 0 0,0 0 0 0 0,0 0 0 0 0,0 0 0 0 0,0 1 0 0 0,0-1 0 0 0,0 0 0 0 0,0 0 0 0 0,0 0 0 0 0,0 0 0 0 0,0 1 0 0 0,9 4 0 0 0,-3-3 64 0 0,-5-1 274 0 0,-1-1 136 0 0,0 0 34 0 0,0 0-65 0 0,3 0-294 0 0,5 2-197 0 0,-6-1-289 0 0,1 0 208 0 0,-1 0 1 0 0,1 0-1 0 0,0-1 1 0 0,-1 1-1 0 0,1-1 0 0 0,0 0 1 0 0,0 0-1 0 0,-1 0 1 0 0,1 0-1 0 0,0 0 0 0 0,0 0 1 0 0,1-1 128 0 0,-1 1-32 0 0,28-3 568 0 0,1 2 0 0 0,-1 1 0 0 0,13 3-536 0 0,-3-3-156 0 0,-30 0 156 0 0,1 0 1 0 0,0 0-1 0 0,0 1 1 0 0,1 1-1 0 0,15 2-26 0 0,0-2-1 0 0,12-1 27 0 0,-8 0-54 0 0,25 5 54 0 0,-16-3-9 0 0,-30-3-9 0 0,0 1 0 0 0,0 0-1 0 0,6 3 19 0 0,-11-3-3 0 0,1 0 0 0 0,0 0 0 0 0,-1-1 0 0 0,2 0 3 0 0,2 0 1 0 0,1 1-1 0 0,-1 0 0 0 0,4 2 0 0 0,-10-2 0 0 0,-3 0 0 0 0,1 0 0 0 0,-1-1 0 0 0,0 1 0 0 0,1-1 0 0 0,-1 0 0 0 0,1 1 0 0 0,-1-1 0 0 0,1 0 0 0 0,-1 0 0 0 0,0 0 0 0 0,1 0 0 0 0,-1 0 0 0 0,1 0 0 0 0,-1-1 0 0 0,9 1 0 0 0,-8-1 0 0 0,-1 1 0 0 0,1 0 0 0 0,0 0 0 0 0,0 0 0 0 0,0 0 0 0 0,-1 0 0 0 0,1 0 0 0 0,0 1 0 0 0,0-1 0 0 0,1 1 0 0 0,0 0 0 0 0,-1-1 0 0 0,1 0 0 0 0,0 0 0 0 0,-1 1 0 0 0,1-2 0 0 0,0 1 0 0 0,0 0 0 0 0,5 0 0 0 0,-7 0 0 0 0,-1 0 0 0 0,1 0 0 0 0,0 0 0 0 0,-1 0 0 0 0,1 0 0 0 0,0 0 0 0 0,-1 0 0 0 0,1 0 0 0 0,-1 0 0 0 0,1-1 0 0 0,0 1 0 0 0,-1 0 0 0 0,1 0 0 0 0,-1 0 0 0 0,1-1 0 0 0,0 1 0 0 0,-1 0 0 0 0,1-1 0 0 0,-1 1-1 0 0,1 0 1 0 0,-1-1 1 0 0,1 1 0 0 0,-1 0-1 0 0,1-1 1 0 0,-1 1-1 0 0,1 0 1 0 0,-1 0 0 0 0,1-1-1 0 0,-1 1 1 0 0,1 0-1 0 0,-1 0 1 0 0,1 0-1 0 0,-1 0 1 0 0,1 0 0 0 0,-1-1-1 0 0,1 1 1 0 0,-1 0-1 0 0,1 0 1 0 0,0 1 0 0 0,-1-1-1 0 0,1 0 0 0 0,-1 0 2 0 0,0 0 0 0 0,-1 0-1 0 0,1 0 1 0 0,0 0 0 0 0,0 0 0 0 0,0 0-1 0 0,-1 0 1 0 0,1 0 0 0 0,0 0 0 0 0,0 0-1 0 0,0 0 1 0 0,0 0 0 0 0,-1 0 0 0 0,1 0 0 0 0,0 0-1 0 0,0-1 1 0 0,0 1 0 0 0,-1 0 0 0 0,1 0-1 0 0,0 0 1 0 0,0 0 0 0 0,0 0 0 0 0,0 0-1 0 0,0 0 1 0 0,-1-1 0 0 0,1 1 0 0 0,0 0-1 0 0,0 0 1 0 0,0 0 0 0 0,0 0 0 0 0,0-1 0 0 0,0 1-1 0 0,0 0 1 0 0,0 0 0 0 0,0 0 0 0 0,-1 0-1 0 0,1-1 1 0 0,0 1 0 0 0,0 0 0 0 0,0 0-1 0 0,0 0 1 0 0,0-1 0 0 0,0 1 0 0 0,0 0-2 0 0,3-8 39 0 0,-2 7-39 0 0,-1-5 0 0 0,-1 6 0 0 0,1-1 0 0 0,0 1 0 0 0,-1-1 0 0 0,1 1 0 0 0,0 0 0 0 0,0-1 0 0 0,-1 1 0 0 0,1-1 0 0 0,0 1 0 0 0,0-1 0 0 0,0 1 0 0 0,0-1 0 0 0,0 0 0 0 0,0 1 0 0 0,0-1 0 0 0,0 1 0 0 0,0-1 0 0 0,0 1 0 0 0,0-1 0 0 0,0 1 0 0 0,0-1 0 0 0,0 1-1 0 0,1-1 1 0 0,-1 1 0 0 0,0-1 0 0 0,0 1 0 0 0,0-1 0 0 0,1 1 0 0 0,3-12 55 0 0,-6 2-44 0 0,2 10-11 0 0,-1-1 1 0 0,1 1-1 0 0,0-1 1 0 0,0 1-1 0 0,0-1 0 0 0,-1 1 1 0 0,1-1-1 0 0,0 0 1 0 0,0 1-1 0 0,0-1 0 0 0,0 1 1 0 0,0-1-1 0 0,0 1 1 0 0,0-1-1 0 0,0 0 0 0 0,0 1 1 0 0,1-1-1 0 0,-1 1 1 0 0,0-1-1 0 0,0 1 0 0 0,0-1 1 0 0,1 1-1 0 0,-1-1 1 0 0,0 1-1 0 0,1-1 0 0 0,1-3 15 0 0,-1 3-13 0 0,0 0 0 0 0,-1 1 0 0 0,1-2 0 0 0,0 1 0 0 0,-1 0-1 0 0,1 0 1 0 0,-1 0 0 0 0,1 0 0 0 0,-1 0 0 0 0,0 0 0 0 0,0 0 0 0 0,1-1 0 0 0,-1 1 0 0 0,0 0 0 0 0,0 0 0 0 0,0 0 0 0 0,0-1 0 0 0,0 1-1 0 0,0 0 1 0 0,-1-1-2 0 0,1 1 0 0 0,0 0 0 0 0,0-1 0 0 0,0 1 0 0 0,1 0 0 0 0,-1-1 0 0 0,0 1 0 0 0,0 0 0 0 0,1-1 0 0 0,-1 1 0 0 0,0 0 0 0 0,1 0 0 0 0,0 0 0 0 0,-1-1 0 0 0,1 1 0 0 0,0 0 0 0 0,-1 0 0 0 0,1-1 0 0 0,0 1 0 0 0,0-1 0 0 0,-1 0 0 0 0,1 1 0 0 0,-1-1 0 0 0,1 1 0 0 0,-1-1 0 0 0,0 0 0 0 0,0 0 0 0 0,-1-14 1 0 0,0 13 5 0 0,1 0 1 0 0,-1 0 0 0 0,1 0-1 0 0,0 1 1 0 0,0-1-1 0 0,0 0 1 0 0,1 0 0 0 0,-1-1-7 0 0,1 0 1 0 0,0-1 0 0 0,0 1-1 0 0,0 0 1 0 0,-1-1 0 0 0,0 1 0 0 0,0-1 0 0 0,0 1 0 0 0,0-1 0 0 0,-1 1 0 0 0,0-1 0 0 0,0 1-1 0 0,0-3 0 0 0,-1 4 4 0 0,1-1 0 0 0,-1 1 0 0 0,1 0 0 0 0,0-1 0 0 0,0 0 0 0 0,1 1 0 0 0,-1-1 0 0 0,1 1 0 0 0,0-1 0 0 0,0 0 0 0 0,0 1 0 0 0,0-1 0 0 0,1 0 0 0 0,-1 1 0 0 0,1-1 0 0 0,0 0-4 0 0,1-3 0 0 0,-1 0 0 0 0,0 0 0 0 0,-1-1 0 0 0,0 1 0 0 0,0-6 0 0 0,0 5 0 0 0,0-1 0 0 0,0 0 0 0 0,2-5 0 0 0,12-82 126 0 0,-13 91-117 0 0,0 0 1 0 0,0 0 0 0 0,1 0-1 0 0,2-4-9 0 0,-2 5 6 0 0,-1 0 0 0 0,1 1 0 0 0,-1-1 0 0 0,0 0 0 0 0,0 0-1 0 0,-1 0 1 0 0,1 0 0 0 0,-1-1-6 0 0,-2-12 32 0 0,2 13-29 0 0,-1 0 1 0 0,1 0-1 0 0,-1 0 1 0 0,1 0 0 0 0,1 0-1 0 0,-1-2-3 0 0,1-2-40 0 0,0-1-1 0 0,0 1 0 0 0,-1 0 0 0 0,0-1 1 0 0,0 1-1 0 0,-1-1 0 0 0,0 1 0 0 0,-1 0 1 0 0,-1-5 40 0 0,0 3 73 0 0,1 0 1 0 0,0-1 0 0 0,0 1-1 0 0,1-10-73 0 0,0 16 19 0 0,1 0-1 0 0,-1 1 0 0 0,0-1 0 0 0,0 0 0 0 0,-1 1 0 0 0,1-1 0 0 0,-1 0-18 0 0,0 1 1 0 0,1-1-1 0 0,-1 1 0 0 0,1 0 0 0 0,0-1 0 0 0,0 1 0 0 0,1-1 0 0 0,-1 1 0 0 0,1-4 0 0 0,0-6 0 0 0,-1-1 0 0 0,-1 1 0 0 0,0-5 0 0 0,2 16 0 0 0,-1 0 0 0 0,1 0 0 0 0,0 0 0 0 0,0 0 0 0 0,1 0 0 0 0,-1 0 0 0 0,0 0 0 0 0,1 1 0 0 0,-1-2 0 0 0,1 2 0 0 0,-1-1 0 0 0,1 1 0 0 0,-1 0 0 0 0,0 0 0 0 0,0 0 0 0 0,0 0 0 0 0,0-1 0 0 0,0 1 0 0 0,0 0 0 0 0,0 0 0 0 0,0 0 0 0 0,0 0 0 0 0,0-1 0 0 0,-1 1 0 0 0,1 0 0 0 0,0 0 0 0 0,-1 0 0 0 0,1 0 0 0 0,-1 0 0 0 0,0-1 0 0 0,1 2 0 0 0,0-1 0 0 0,-1 1 0 0 0,1-1 0 0 0,0 1 0 0 0,0-1 0 0 0,0 1 0 0 0,0-1 0 0 0,-1 0 0 0 0,1 1 0 0 0,0-1 0 0 0,0 1 0 0 0,0-1 0 0 0,0 1 0 0 0,0-1 0 0 0,0 1 0 0 0,0-1 0 0 0,0 1 0 0 0,1-1 0 0 0,-1 0 0 0 0,0 1 0 0 0,0-1 0 0 0,0 1 0 0 0,1-1 0 0 0,-1 1 0 0 0,0-1 0 0 0,1 1 0 0 0,-1-1 0 0 0,0 1 0 0 0,0-1 0 0 0,1 1 0 0 0,-1-1 0 0 0,0 1 0 0 0,0-1 0 0 0,0 1 0 0 0,0-1 0 0 0,0 1 0 0 0,0-1 0 0 0,0 0 0 0 0,0 1 0 0 0,0-1 0 0 0,0 1 0 0 0,0-1 0 0 0,0 1 0 0 0,0-1 0 0 0,0 1 0 0 0,0-1 0 0 0,-1 1 0 0 0,1-1 0 0 0,0 1 0 0 0,0-1 0 0 0,-1 0 0 0 0,-4-13 0 0 0,5 12 0 0 0,-1 1 0 0 0,1 0 0 0 0,0-1 0 0 0,-1 1 0 0 0,1 0 0 0 0,-1-1 0 0 0,1 1 0 0 0,-1 0 0 0 0,0 0 0 0 0,1 0 0 0 0,-1 0 0 0 0,0-1 0 0 0,0 1 0 0 0,0 0 0 0 0,0 0 0 0 0,-1 0 0 0 0,0 0 0 0 0,-7-5 0 0 0,9 6 0 0 0,0-1 0 0 0,0 1 0 0 0,0 0 0 0 0,0 0 0 0 0,0-1 0 0 0,0 1 0 0 0,0 0 0 0 0,0 0 0 0 0,0-1 0 0 0,0 1 0 0 0,0 0 0 0 0,1 0 0 0 0,-1-1 0 0 0,0 1 0 0 0,0 0 0 0 0,0 0 0 0 0,0 0 0 0 0,0-1 0 0 0,0 1 0 0 0,1 0 0 0 0,-1 0 0 0 0,0 0 0 0 0,0-1 0 0 0,0 1 0 0 0,0 0 0 0 0,1 0 0 0 0,-1 0 0 0 0,0 0 0 0 0,0 0 0 0 0,1-1 0 0 0,-1 1 0 0 0,0 0 0 0 0,0 0 0 0 0,0 0 0 0 0,1 0 0 0 0,-1 0 0 0 0,1-5 0 0 0,-1 1 0 0 0,19-7 0 0 0,-1 8-273 0 0,-16 3 145 0 0,-1 0-347 0 0,-1 0-1158 0 0,0 0-4505 0 0</inkml:trace>
  <inkml:trace contextRef="#ctx0" brushRef="#br0" timeOffset="-92683.688">15389 7521 6448 0 0,'5'0'534'0'0,"-10"0"2110"0"0,5 0-2156 0 0,0 0 22 0 0,2 0-68 0 0,10 0-292 0 0,-1 1-134 0 0,-8 4-16 0 0,-2-5 13 0 0,-1 0 0 0 0,0 1 1 0 0,0-1-1 0 0,0 0 0 0 0,0 0 1 0 0,1 0-1 0 0,-1 1 0 0 0,0-1 1 0 0,0 0-1 0 0,0 0 0 0 0,0 1 1 0 0,0-1-1 0 0,0 0 0 0 0,0 0 1 0 0,0 1-1 0 0,0-1 0 0 0,0 0 1 0 0,1 1-1 0 0,-1-1 0 0 0,-1 0 1 0 0,1 0-1 0 0,0 1 0 0 0,0-1 1 0 0,0 0-1 0 0,0 0 1 0 0,0 1-1 0 0,0-1 0 0 0,0 0 1 0 0,0 0-1 0 0,0 1 0 0 0,0-1 1 0 0,-1 0-1 0 0,1 0 0 0 0,0 1 1 0 0,0-1-1 0 0,0 0 0 0 0,0 0 1 0 0,-1 0-1 0 0,1 1 0 0 0,0-1 1 0 0,0 0-1 0 0,-1 0 0 0 0,1 0-13 0 0,-1 1 357 0 0,2 0-257 0 0,0-1-43 0 0,0 1-1 0 0,0-1 1 0 0,0 1 0 0 0,0-1 0 0 0,-1 1 0 0 0,1 0 0 0 0,0-1-1 0 0,0 1 1 0 0,-1 0 0 0 0,1-1 0 0 0,-1 1 0 0 0,1 0 0 0 0,-1 0-1 0 0,1 0 1 0 0,-1-1-57 0 0,0 1 6 0 0,0 0-1 0 0,0 0 1 0 0,0-1-1 0 0,1 1 1 0 0,-1 0-1 0 0,0-1 1 0 0,0 1-1 0 0,0 0 1 0 0,1-1-1 0 0,-1 1 1 0 0,0 0-1 0 0,0-1 1 0 0,1 1-1 0 0,-1 0 1 0 0,1-1-1 0 0,-1 1 1 0 0,1-1-1 0 0,-1 1 1 0 0,1-1-1 0 0,-1 1 1 0 0,1-1-1 0 0,-1 1 1 0 0,1-1-1 0 0,-1 0 1 0 0,1 1 0 0 0,0-1-1 0 0,-1 0 1 0 0,1 1-1 0 0,0-1 1 0 0,0 0-6 0 0,1 1 0 0 0,0 0 0 0 0,0 0 0 0 0,0 0 0 0 0,0 0 0 0 0,-1 0 0 0 0,1 1 0 0 0,0-1 0 0 0,0 1 0 0 0,11 6-16 0 0,-11-8 22 0 0,-1 1-1 0 0,1 0 0 0 0,-1-1 1 0 0,1 1-1 0 0,-1 0 1 0 0,0 0-1 0 0,1 0 1 0 0,-1 0-1 0 0,0 0 1 0 0,0 0-1 0 0,0 1 1 0 0,0-1-1 0 0,0 0 1 0 0,0 1-1 0 0,0-1 1 0 0,0 1-6 0 0,9 10 444 0 0,-8-11-353 0 0,-1 0 0 0 0,1 1 0 0 0,-1-1 0 0 0,1 1 1 0 0,-1-1-1 0 0,0 1 0 0 0,0 0 0 0 0,0 0 0 0 0,0-1 0 0 0,0 1 0 0 0,0 0 0 0 0,0 0 0 0 0,0 0 0 0 0,-1 0 0 0 0,1 1-91 0 0,-1-2 7 0 0,0 0 0 0 0,0-1 0 0 0,-1 1 0 0 0,1 0 0 0 0,0 0 0 0 0,1 0 0 0 0,-1 0 0 0 0,0-1 0 0 0,0 1 0 0 0,0 0 0 0 0,0 0 0 0 0,1 0 0 0 0,-1-1 0 0 0,0 1 0 0 0,1 0 0 0 0,-1 0 0 0 0,1-1 0 0 0,-1 1 0 0 0,1 0 0 0 0,-1-1 0 0 0,1 1 0 0 0,-1-1 0 0 0,1 1 0 0 0,0 0-7 0 0,3 3-2 0 0,-3-3 2 0 0,-1 0 0 0 0,1 0 0 0 0,0 0 0 0 0,-1 0 0 0 0,0 0 0 0 0,1 0 0 0 0,-1 0 0 0 0,0 0 0 0 0,1 0 0 0 0,-1 0 0 0 0,0 0 0 0 0,0 1 0 0 0,0-1 0 0 0,4 13 0 0 0,6-4 0 0 0,4 6 0 0 0,-12-13 0 0 0,0 0 0 0 0,0 0 0 0 0,1 0 0 0 0,-1 0 0 0 0,1-1 0 0 0,0 1 0 0 0,-1-1 0 0 0,1 0 0 0 0,0 0 0 0 0,1 0 0 0 0,-1 0 0 0 0,2 1 0 0 0,0 0 0 0 0,-4-3 0 0 0,0 1 0 0 0,-1-1 0 0 0,1 1 0 0 0,0 0 0 0 0,0-1 0 0 0,0 1 0 0 0,-1 0 0 0 0,1-1 0 0 0,-1 1 0 0 0,1 0 0 0 0,0 0 0 0 0,-1 0 0 0 0,1 0 0 0 0,-1 0 0 0 0,0 0 0 0 0,1 0 0 0 0,-1 0 0 0 0,1 0 0 0 0,-1 0 0 0 0,1 0 0 0 0,-1 0 0 0 0,1 0 0 0 0,-1 0 0 0 0,1 0 0 0 0,0 0 0 0 0,-1 0 0 0 0,1-1 0 0 0,0 1 0 0 0,0 0 0 0 0,0-1 0 0 0,0 1 0 0 0,-1 0 0 0 0,1-1 0 0 0,0 1 0 0 0,13 6 0 0 0,-10-5 0 0 0,1 0 0 0 0,-1 0 0 0 0,0 1 0 0 0,0 0 0 0 0,0 0 0 0 0,0 0 0 0 0,0 0 0 0 0,-1 0 0 0 0,1 1 0 0 0,-1 0 0 0 0,1 0 0 0 0,-1-1 0 0 0,1 1 0 0 0,0-1 0 0 0,-1 0 0 0 0,3 1 0 0 0,0 0 0 0 0,-6-3 0 0 0,1-1 0 0 0,-1 1 0 0 0,1-1 0 0 0,-1 0 0 0 0,1 1 0 0 0,-1 0 0 0 0,0-1 0 0 0,1 1 0 0 0,-1-1 0 0 0,0 1 0 0 0,0-1 0 0 0,1 1 0 0 0,-1 0 0 0 0,0-1 0 0 0,0 1 0 0 0,0-1 0 0 0,0 1 0 0 0,0 0 0 0 0,0-1 0 0 0,0 1 0 0 0,0 0 0 0 0,0-1 0 0 0,0 1 0 0 0,0 0 0 0 0,0-1 0 0 0,0 1 0 0 0,0 0 0 0 0,0-1 0 0 0,0 1 0 0 0,0-1 0 0 0,0 1 0 0 0,0 0 0 0 0,1-1 0 0 0,-1 1 0 0 0,0-1 0 0 0,0 1 0 0 0,0 0 0 0 0,1-1 0 0 0,-1 1 0 0 0,0-1 0 0 0,1 1 0 0 0,-1-1 0 0 0,0 1 0 0 0,1-1 0 0 0,8 6 53 0 0,-7-5-20 0 0,-1 0-1 0 0,1-1 0 0 0,-1 1 1 0 0,1 0-1 0 0,-1 0 1 0 0,1 1-1 0 0,-1-1 0 0 0,0 0 1 0 0,1 0-1 0 0,-1 1 1 0 0,0-1-1 0 0,0 1-32 0 0,2 1 184 0 0,-1 0-1 0 0,1 0 0 0 0,0-1 1 0 0,0 1-1 0 0,0 0 1 0 0,1-1-1 0 0,-1 0 0 0 0,0 0-183 0 0,20 16 138 0 0,-21-16-138 0 0,0-1 0 0 0,0 1 0 0 0,0-1 0 0 0,0 0 0 0 0,0 1 0 0 0,0-1 0 0 0,0 0 0 0 0,2 1 0 0 0,-2-2 0 0 0,-1 1 0 0 0,1 0 0 0 0,0 0 0 0 0,-1 0 0 0 0,1 0 0 0 0,0 0 0 0 0,-1 0 0 0 0,0 0 0 0 0,1 0 0 0 0,-1 1 0 0 0,0-1 0 0 0,1 2 0 0 0,-2-3 0 0 0,1 0 0 0 0,-1 0 0 0 0,0 1 0 0 0,0-1 0 0 0,0 0 0 0 0,1 1 0 0 0,-1-1 0 0 0,0 0 0 0 0,0 0 0 0 0,1 1 0 0 0,-1-1 0 0 0,0 0 0 0 0,0 0 0 0 0,1 0 0 0 0,-1 1 0 0 0,0-1 0 0 0,1 0 0 0 0,-1 0 0 0 0,0 0 0 0 0,1 0 0 0 0,-1 0 0 0 0,0 0 0 0 0,1 0 0 0 0,0 1 0 0 0,0-1 0 0 0,1 1 0 0 0,-1-1 0 0 0,0 1 0 0 0,0-1 0 0 0,1 1 0 0 0,-1 0 0 0 0,0-1 0 0 0,0 1 0 0 0,0 0 0 0 0,0 0 0 0 0,0 0 0 0 0,1 1 0 0 0,0 2 0 0 0,0 0 0 0 0,0 1 0 0 0,0-1 0 0 0,0 1 0 0 0,-1-1 0 0 0,0 1 0 0 0,1 1 0 0 0,-1-3 0 0 0,-1-2 0 0 0,0 0 0 0 0,0 0 0 0 0,1-1 0 0 0,-1 1 0 0 0,0 0 0 0 0,0-1 0 0 0,1 1 0 0 0,-1-1 0 0 0,1 1 0 0 0,-1 0 0 0 0,0-1 0 0 0,1 1 0 0 0,-1-1 0 0 0,1 1 0 0 0,0-1 0 0 0,-1 1 0 0 0,1-1 0 0 0,-1 0 0 0 0,1 1 0 0 0,0-1 0 0 0,-1 0 0 0 0,1 1 0 0 0,0-1 0 0 0,10 7 0 0 0,2 0 0 0 0,-10-5 0 0 0,0 0 0 0 0,0-1 0 0 0,0 1 0 0 0,-1 1 0 0 0,1-1 0 0 0,0 0 0 0 0,-1 1 0 0 0,1-1 0 0 0,-1 1 0 0 0,1 0 0 0 0,-3-2 0 0 0,1 0 0 0 0,0 0 0 0 0,-1-1 0 0 0,1 1 0 0 0,0 0 0 0 0,0-1 0 0 0,0 1 0 0 0,0-1 0 0 0,-1 1 0 0 0,1-1 0 0 0,0 1 0 0 0,0-1 0 0 0,0 1 0 0 0,0-1 0 0 0,1 0 0 0 0,-1 0 0 0 0,-1 0 0 0 0,1 0 0 0 0,-1 0 0 0 0,0 1 0 0 0,1-1 0 0 0,-1 0 0 0 0,1 0 0 0 0,-1 0 0 0 0,1 0 0 0 0,-1 1 0 0 0,1-1 0 0 0,-1 0 0 0 0,0 0 0 0 0,1 1 0 0 0,-1-1 0 0 0,0 0 0 0 0,1 1 0 0 0,-1-1 0 0 0,0 0 0 0 0,1 1 0 0 0,-1-1 0 0 0,0 0 0 0 0,0 1 0 0 0,1-1 0 0 0,-1 1 0 0 0,0-1 0 0 0,0 1 0 0 0,0-1 0 0 0,0 0 0 0 0,1 1 0 0 0,-1-1 0 0 0,0 1 0 0 0,0-1 0 0 0,0 1 0 0 0,0-1 0 0 0,0 1 0 0 0,0-1 0 0 0,0 1 0 0 0,0-1 0 0 0,-1 1 0 0 0,1-1 0 0 0,0 1 0 0 0,0 0 21 0 0,0 0 0 0 0,0 0 0 0 0,0 0 0 0 0,1 0 0 0 0,-1 0 0 0 0,0 0-1 0 0,1 0 1 0 0,-1 0 0 0 0,0 0 0 0 0,1 0 0 0 0,-1 0 0 0 0,1 0-1 0 0,-1 0 1 0 0,1 0 0 0 0,0 0 0 0 0,0 0-21 0 0,0-1 55 0 0,-1 1 1 0 0,1 0-1 0 0,-1-1 0 0 0,1 1 1 0 0,-1-1-1 0 0,1 1 0 0 0,-1 0 1 0 0,0-1-1 0 0,1 1 0 0 0,-1 0 1 0 0,0 0-1 0 0,1-1 0 0 0,-1 1 1 0 0,0 0-1 0 0,0 0 0 0 0,0-1 1 0 0,0 1-1 0 0,0 0 0 0 0,0 0 0 0 0,0 0 1 0 0,0-1-1 0 0,0 1 0 0 0,0 0 1 0 0,0 0-1 0 0,0 0 0 0 0,0-1 1 0 0,-1 1-1 0 0,1 0-55 0 0,-6 11 166 0 0,6-11-166 0 0,0-1 0 0 0,0 1 0 0 0,0-1 0 0 0,0 1 0 0 0,0-1 0 0 0,0 1 0 0 0,0-1 0 0 0,0 0 0 0 0,0 1 0 0 0,1-1 0 0 0,-1 1 0 0 0,0-1 0 0 0,0 0 0 0 0,0 1 0 0 0,1-1 0 0 0,-1 1 0 0 0,0-1 0 0 0,1 0 0 0 0,-1 1 0 0 0,0-1 0 0 0,1 0 0 0 0,-1 0 0 0 0,0 1-1 0 0,1-1 1 0 0,-1 0 0 0 0,1 0 0 0 0,-1 1-12 0 0,0-1-1 0 0,0 0 0 0 0,1 0 0 0 0,-1 1 0 0 0,0-1 0 0 0,0 0 0 0 0,1 0 1 0 0,-1 1-1 0 0,0-1 0 0 0,0 0 0 0 0,0 0 0 0 0,1 1 0 0 0,-1-1 0 0 0,0 0 0 0 0,0 1 1 0 0,0-1-1 0 0,0 0 0 0 0,0 1 0 0 0,0-1 0 0 0,0 0 0 0 0,1 1 0 0 0,-1-1 1 0 0,0 0-1 0 0,0 1 0 0 0,-1-1 0 0 0,1 0 0 0 0,0 1 0 0 0,0-1 0 0 0,0 0 0 0 0,0 1 14 0 0,0-1-33 0 0,0 1 1 0 0,0-1 0 0 0,0 1 0 0 0,0-1 0 0 0,0 1-1 0 0,0-1 1 0 0,0 1 0 0 0,0-1 0 0 0,0 0 0 0 0,0 1-1 0 0,0-1 1 0 0,0 1 0 0 0,0-1 0 0 0,0 1 0 0 0,1-1-1 0 0,-1 1 1 0 0,0-1 0 0 0,0 0 0 0 0,1 1 0 0 0,-1-1 0 0 0,0 0-1 0 0,0 1 1 0 0,1-1 0 0 0,-1 0 0 0 0,0 1 0 0 0,1-1-1 0 0,-1 0 1 0 0,0 1 0 0 0,1-1 0 0 0,-1 0 0 0 0,1 0-1 0 0,-1 1 32 0 0,14 12-78 0 0,-13-11 263 0 0,1-1 0 0 0,-1 1 1 0 0,1 0-1 0 0,0 0 0 0 0,0-1 1 0 0,0 1-1 0 0,1 0-185 0 0,1-1 73 0 0,-3 0-66 0 0,0-1-1 0 0,0 1 0 0 0,0-1 0 0 0,0 1 0 0 0,0-1 0 0 0,0 1 0 0 0,0 0 1 0 0,0 0-1 0 0,0-1 0 0 0,0 1 0 0 0,-1 0 0 0 0,1 0 0 0 0,0 0 0 0 0,-1 0 0 0 0,2 1-6 0 0,-1-1 1 0 0,0 0-1 0 0,1 0 0 0 0,0 0 0 0 0,-1 0 0 0 0,1-1 0 0 0,-1 1 0 0 0,1 0 0 0 0,0-1 0 0 0,0 1 0 0 0,0-1 0 0 0,15 7 2 0 0,-17-7-5 0 0,1 1 1 0 0,-1-1 0 0 0,0 0 0 0 0,1 1-1 0 0,-1-1 1 0 0,0 1 0 0 0,1-1-1 0 0,-1 1 1 0 0,0-1 0 0 0,1 0 0 0 0,-1 1-1 0 0,0-1 1 0 0,0 1 0 0 0,1-1-1 0 0,-1 1 1 0 0,0 0 0 0 0,0-1 0 0 0,0 1-1 0 0,0-1 1 0 0,0 1 0 0 0,0-1-1 0 0,0 1 1 0 0,0-1 0 0 0,0 1 0 0 0,0-1-1 0 0,0 1 1 0 0,0 0 0 0 0,0-1-1 0 0,-1 1 3 0 0,1-1-40 0 0,0 1 0 0 0,0 0 0 0 0,0-1-1 0 0,-1 1 1 0 0,1 0 0 0 0,0-1-1 0 0,0 1 1 0 0,0 0 0 0 0,0-1-1 0 0,0 1 1 0 0,0 0 0 0 0,0 0 0 0 0,0-1-1 0 0,0 1 1 0 0,1 0 0 0 0,-1-1-1 0 0,0 1 1 0 0,0 0 0 0 0,1-1-1 0 0,-1 1 1 0 0,0 0 0 0 0,1-1 0 0 0,-1 1-1 0 0,0-1 1 0 0,1 1 0 0 0,-1-1-1 0 0,1 1 1 0 0,-1-1 40 0 0,4 5-192 0 0,-4-5 183 0 0,1 1 0 0 0,-1-1 0 0 0,0 1-1 0 0,0-1 1 0 0,0 1 0 0 0,0-1-1 0 0,1 1 1 0 0,-1-1 0 0 0,0 1 0 0 0,0-1-1 0 0,0 1 1 0 0,0-1 0 0 0,0 1-1 0 0,0-1 1 0 0,0 0 0 0 0,-1 1 0 0 0,1-1-1 0 0,0 1 1 0 0,0-1 0 0 0,0 1-1 0 0,0-1 1 0 0,-1 1 0 0 0,1-1 0 0 0,0 1-1 0 0,0-1 1 0 0,-1 0 0 0 0,1 1-1 0 0,0-1 1 0 0,-1 0 0 0 0,1 1 0 0 0,0-1-1 0 0,-1 0 1 0 0,1 1 0 0 0,-1-1 9 0 0,1 0 19 0 0,0 1 0 0 0,-1-1 0 0 0,1 0 0 0 0,0 0 0 0 0,-1 1 1 0 0,1-1-1 0 0,0 0 0 0 0,0 1 0 0 0,-1-1 0 0 0,1 0 0 0 0,0 1 0 0 0,0-1 0 0 0,-1 1 1 0 0,1-1-1 0 0,0 0 0 0 0,0 1 0 0 0,0-1 0 0 0,0 1 0 0 0,0-1 0 0 0,0 0 0 0 0,0 1 1 0 0,0-1-1 0 0,0 1 0 0 0,0-1 0 0 0,0 0 0 0 0,0 1 0 0 0,0-1 0 0 0,0 1 1 0 0,0-1-1 0 0,0 0 0 0 0,0 1-19 0 0,21 11 941 0 0,-16-3-790 0 0,-5-8-150 0 0,1 1 1 0 0,0-1-1 0 0,-1 1 1 0 0,1-1-1 0 0,0 1 1 0 0,0-1-1 0 0,0 0 1 0 0,0 0-1 0 0,0 1 0 0 0,2 0-1 0 0,11 8 0 0 0,-11-9 0 0 0,-1 1 0 0 0,1-1 0 0 0,-1 1 0 0 0,0 0 0 0 0,1 0 0 0 0,-1 0 0 0 0,0 0 0 0 0,0 0 0 0 0,0 1 0 0 0,-1-2 0 0 0,0 0 0 0 0,-1 0 0 0 0,1 0 0 0 0,0-1 0 0 0,0 1 0 0 0,0 0 0 0 0,0-1 0 0 0,0 1 0 0 0,0-1 0 0 0,0 1 0 0 0,0-1 0 0 0,0 1 0 0 0,1-1 0 0 0,-1 0 0 0 0,0 1 0 0 0,0-1 0 0 0,1 0 0 0 0,0 0 0 0 0,-1 0 0 0 0,0 1 0 0 0,0-1 0 0 0,0 0 0 0 0,1 1 0 0 0,-1-1 0 0 0,0 1 0 0 0,0-1 0 0 0,0 1 0 0 0,0-1 0 0 0,0 1 0 0 0,0 0 0 0 0,0 0 0 0 0,1 0 0 0 0,2 4 8 0 0,-3-3-49 0 0,1 0 0 0 0,-1-1 0 0 0,1 1 0 0 0,-1 0 0 0 0,1-1 1 0 0,0 0-1 0 0,-1 1 0 0 0,1-1 0 0 0,0 0 0 0 0,1 1 41 0 0,-1-1-125 0 0,-1 0 0 0 0,1 0 0 0 0,-1 0 0 0 0,1 1 0 0 0,-1-1 0 0 0,0 1 0 0 0,1-1 0 0 0,-1 1 0 0 0,0-1 0 0 0,0 1 0 0 0,1 1 125 0 0,7 9-216 0 0,-9-11 216 0 0,1 0 0 0 0,-1-1 0 0 0,1 1 0 0 0,-1 0 0 0 0,1 0 0 0 0,-1-1 0 0 0,1 1 0 0 0,-1 0 0 0 0,0 0 0 0 0,1 0 0 0 0,-1 0 0 0 0,0-1 0 0 0,0 1 0 0 0,1 0 0 0 0,-1 0 0 0 0,0 0 0 0 0,0 0 0 0 0,0-1 0 0 0,0 1 0 0 0,0 0 0 0 0,0 0 0 0 0,0-1 0 0 0,1 1 0 0 0,-1 0 0 0 0,0-1 0 0 0,0 1 0 0 0,1 0 0 0 0,-1-1 0 0 0,0 1 0 0 0,1-1 0 0 0,-1 1 0 0 0,1-1 0 0 0,-1 1 0 0 0,1-1 0 0 0,-1 1 0 0 0,1-1 0 0 0,-1 1 0 0 0,1-1 0 0 0,0 1 0 0 0,-1-1 0 0 0,1 0 0 0 0,0 1 0 0 0,-1-1 0 0 0,0 0 0 0 0,0 0 0 0 0,1 0 0 0 0,-1 0 0 0 0,0 0 0 0 0,1 0 0 0 0,-1 0 0 0 0,0 1 0 0 0,0-1 0 0 0,1 0 0 0 0,-1 0 0 0 0,0 0 0 0 0,0 0 0 0 0,0 1 0 0 0,1-1 0 0 0,-1 0 0 0 0,0 0 0 0 0,0 1 0 0 0,0-1 0 0 0,1 0 0 0 0,-1 0 0 0 0,0 1 0 0 0,0-1 0 0 0,0 0 0 0 0,0 0 0 0 0,0 1 0 0 0,0-1 0 0 0,0 1 0 0 0,8 14 0 0 0,2-4 200 0 0,-9-10-115 0 0,0 0-1 0 0,0-1 1 0 0,0 1-1 0 0,0 0 1 0 0,0 0 0 0 0,-1 0-1 0 0,1 1 1 0 0,0-1-1 0 0,0 0 1 0 0,-1 0 0 0 0,1 0-1 0 0,-1 1 1 0 0,1-1-1 0 0,-1 1-84 0 0,1-2-13 0 0,-1 1-1 0 0,0 0 1 0 0,1-1-1 0 0,-1 1 0 0 0,0-1 1 0 0,1 1-1 0 0,-1-1 0 0 0,1 1 1 0 0,-1-1-1 0 0,1 1 0 0 0,-1-1 1 0 0,1 1-1 0 0,0-1 1 0 0,-1 0-1 0 0,1 1 0 0 0,0-1 1 0 0,-1 0-1 0 0,1 1 0 0 0,0-1 14 0 0,7 5-891 0 0,-6-3 979 0 0,-1 0 0 0 0,1-1 1 0 0,-1 1-1 0 0,0 0 0 0 0,0 0 0 0 0,0 0 1 0 0,0 0-1 0 0,0 0 0 0 0,0 0 0 0 0,0 0 1 0 0,0 0-1 0 0,-1 0 0 0 0,1 1 1 0 0,-1-1-1 0 0,0 1-88 0 0,1 0-70 0 0,-1 0 1 0 0,1 0-1 0 0,-1 0 1 0 0,1 0-1 0 0,0 0 1 0 0,0 0-1 0 0,0 0 0 0 0,1-1 1 0 0,-1 1-1 0 0,1 0 1 0 0,-1-1 69 0 0,22 28 1199 0 0,-17-23-1199 0 0,7 11 0 0 0,8 2-1384 0 0,-3 2 776 0 0,-16-15 608 0 0,3-3 0 0 0,1 1 0 0 0,-1 0 32 0 0,-4-4 138 0 0,-1-1 70 0 0,0 0 16 0 0,0 0-64 0 0,0 0-295 0 0,10-9-1260 0 0,-7 1 1051 0 0</inkml:trace>
  <inkml:trace contextRef="#ctx0" brushRef="#br0" timeOffset="-91981.154">15838 7715 8288 0 0,'0'0'190'0'0,"8"1"445"0"0,-8-1-634 0 0,0 0 0 0 0,0 0 1 0 0,0 0-1 0 0,-1 0 0 0 0,1 0 0 0 0,0 0 0 0 0,0 0 1 0 0,0 0-1 0 0,0 0 0 0 0,0 0 0 0 0,-1 1 0 0 0,1-1 1 0 0,0 0-1 0 0,0 0 0 0 0,0 0 0 0 0,0 0 0 0 0,0 0 1 0 0,0 0-1 0 0,-1 1 0 0 0,1-1 0 0 0,0 0 0 0 0,0 0 1 0 0,0 0-1 0 0,0 0 0 0 0,0 1 0 0 0,0-1 0 0 0,0 0 1 0 0,0 0-1 0 0,0 0 0 0 0,0 0 0 0 0,0 1 0 0 0,0-1 1 0 0,0 0-1 0 0,0 0 0 0 0,0 0 0 0 0,0 0 0 0 0,0 1 0 0 0,0-1 1 0 0,0 0-1 0 0,0 0 0 0 0,0 0 0 0 0,0 1 0 0 0,0-1 1 0 0,0 0-1 0 0,0 0 0 0 0,1 0 0 0 0,-1 0 0 0 0,0 0 1 0 0,0 1-1 0 0,0-1 0 0 0,0 0 0 0 0,0 0-1 0 0,9 6 923 0 0,-7-5 45 0 0,-2-1-961 0 0,1 1-1 0 0,0-1 0 0 0,-1 1 0 0 0,1 0 1 0 0,0-1-1 0 0,-1 1 0 0 0,1 0 1 0 0,-1-1-1 0 0,1 1 0 0 0,-1 0 1 0 0,1 0-1 0 0,-1-1 0 0 0,0 1 0 0 0,1 0 1 0 0,-1 0-1 0 0,0 0 0 0 0,0-1 1 0 0,1 1-1 0 0,-1 0 0 0 0,0 0 0 0 0,0 0 1 0 0,0 0-1 0 0,0 0 0 0 0,0-1 1 0 0,0 1-1 0 0,-1 0 0 0 0,1 0 0 0 0,0 0 1 0 0,0 0-1 0 0,0 0 0 0 0,-1-1 1 0 0,1 1-1 0 0,-1 0 0 0 0,1 0-6 0 0,0 1 24 0 0,-1-2 58 0 0,1 1 0 0 0,0 0 0 0 0,0 0 0 0 0,0 0 0 0 0,0 0 1 0 0,0 0-1 0 0,0 0 0 0 0,0 0 0 0 0,0 0 0 0 0,0 0 0 0 0,1-1 0 0 0,-1 1 1 0 0,0 0-1 0 0,1 1-82 0 0,-1-2 33 0 0,1 1 0 0 0,-1 0 0 0 0,0-1 0 0 0,0 1 0 0 0,0 0 0 0 0,1 0 0 0 0,-1-1 0 0 0,0 1 0 0 0,0 0 0 0 0,0-1 0 0 0,0 1 0 0 0,0 0 0 0 0,0 0 0 0 0,0-1 0 0 0,-1 1 0 0 0,1 0 0 0 0,0-1 0 0 0,0 1 0 0 0,0 0 0 0 0,-1 0-33 0 0,0 1 11 0 0,0 0 0 0 0,0 0 0 0 0,0 0 0 0 0,1-1 0 0 0,-1 2 0 0 0,1-1 0 0 0,-1 0 0 0 0,1 0 0 0 0,0 0 0 0 0,-1 0 1 0 0,1 0-1 0 0,0 0 0 0 0,1 0 0 0 0,-1 0 0 0 0,0 1-11 0 0,0-2 0 0 0,0 0 0 0 0,0-1 0 0 0,0 1 0 0 0,0 0 0 0 0,0 0 0 0 0,0 0 0 0 0,0 0 0 0 0,-1 0 0 0 0,1 0 0 0 0,0 0 0 0 0,0 0 0 0 0,-1 0 0 0 0,1 0 0 0 0,-1 0 0 0 0,1-1 0 0 0,-1 1 0 0 0,1 0 0 0 0,-1 0 0 0 0,0-1 0 0 0,0 2 0 0 0,1-2 0 0 0,-1 1 0 0 0,1-1 0 0 0,-1 0 0 0 0,1 1 0 0 0,-1 0 0 0 0,1-1 0 0 0,0 1 0 0 0,-1-1 0 0 0,1 1 0 0 0,0-1 0 0 0,-1 1 0 0 0,1 0 0 0 0,0-1 0 0 0,0 1 0 0 0,-1 0 0 0 0,1-1 0 0 0,0 1 0 0 0,0 0 0 0 0,0-1 0 0 0,0 1 0 0 0,0 0 0 0 0,0-1 0 0 0,0 1 0 0 0,0 0 0 0 0,0-1 0 0 0,1 1 0 0 0,-1 0 0 0 0,0-1 0 0 0,0 1 0 0 0,1-1 0 0 0,-1 1 0 0 0,0 0 0 0 0,1-1 0 0 0,-1 1 0 0 0,0-1 0 0 0,1 1 0 0 0,-1-1 0 0 0,1 2 0 0 0,0-1 0 0 0,-1 0 0 0 0,1 0 0 0 0,0 1 0 0 0,-1-1 0 0 0,0 0 0 0 0,1 0 0 0 0,-1 1 0 0 0,0-1 0 0 0,1 0 0 0 0,-1 1 0 0 0,0-1 0 0 0,0 1 0 0 0,0-1 0 0 0,0 0 0 0 0,-1 1 0 0 0,1 0 0 0 0,0 0 0 0 0,0 0 0 0 0,0 0 0 0 0,0-1 0 0 0,0 1 0 0 0,1 0 0 0 0,-1 0 0 0 0,1-1 0 0 0,-1 2 0 0 0,6 5 0 0 0</inkml:trace>
  <inkml:trace contextRef="#ctx0" brushRef="#br1" timeOffset="-76627.565">1052 5990 11976 0 0,'0'0'266'0'0,"0"0"44"0"0,0 0 15 0 0,0 0-26 0 0,-3 0-198 0 0,0 1 1759 0 0,11 2-1303 0 0,18 1 959 0 0,-8-4-1106 0 0,0 0-1 0 0,0-2 1 0 0,-1 0-1 0 0,1-1 1 0 0,0-1-410 0 0,17-4-9 0 0,-1 1 0 0 0,0 2 0 0 0,1 1 0 0 0,20 1 9 0 0,-28 7-4001 0 0,-25-3 2468 0 0</inkml:trace>
  <inkml:trace contextRef="#ctx0" brushRef="#br1" timeOffset="-76215.972">1047 6148 13824 0 0,'0'0'629'0'0,"0"0"-12"0"0,0 1-601 0 0,0-1-1 0 0,1 1 1 0 0,-1-1 0 0 0,1 0-1 0 0,-1 1 1 0 0,1-1-1 0 0,0 0 1 0 0,-1 1-1 0 0,1-1 1 0 0,-1 0 0 0 0,1 0-1 0 0,-1 1 1 0 0,1-1-1 0 0,0 0 1 0 0,-1 0 0 0 0,1 0-16 0 0,68 7 1447 0 0,-30-6 1193 0 0,13 3-2640 0 0,-43-4 6 0 0,-1 0-1 0 0,1 0 1 0 0,6-1-6 0 0,11-1-1 0 0,10 0 1138 0 0,-1-1 1 0 0,30-7-1138 0 0,-26 4-227 0 0,-35 4 193 0 0,2 1-89 0 0,3 1-4675 0 0,-9-1 4282 0 0,3-2 4 0 0</inkml:trace>
  <inkml:trace contextRef="#ctx0" brushRef="#br1" timeOffset="-80281.156">229 5907 11976 0 0,'1'-14'901'0'0,"3"-1"-537"0"0,-3 13-361 0 0,0 1 1 0 0,-1-1-1 0 0,1 1 0 0 0,0-1 1 0 0,-1 1-1 0 0,0-1 0 0 0,1 1 1 0 0,-1-1-1 0 0,0 0 0 0 0,0 1 1 0 0,0-1-1 0 0,0 0 0 0 0,0 1 1 0 0,0-1-4 0 0,0-11 370 0 0,1 7 820 0 0,1 5 2777 0 0,-1 3-3912 0 0,1 0 0 0 0,-1 0 0 0 0,0 1 0 0 0,0-1 0 0 0,0 1-1 0 0,0-1 1 0 0,0 1 0 0 0,0-1 0 0 0,-1 1 0 0 0,1 0 0 0 0,-1-1 0 0 0,0 3-55 0 0,0 35-51 0 0,-5 2 1389 0 0,-3 6-1338 0 0,-3 30 710 0 0,5-40-710 0 0,3-24 0 0 0,1 0 0 0 0,1 0 0 0 0,0 0 0 0 0,1 5 0 0 0,0 13 0 0 0,-2 1 156 0 0,-1-20-417 0 0,2-12-341 0 0,1-5-463 0 0,0-6-1047 0 0,0-1-4371 0 0</inkml:trace>
  <inkml:trace contextRef="#ctx0" brushRef="#br1" timeOffset="-78472.925">57 5773 8288 0 0,'-1'-1'49'0'0,"0"0"-9"0"0,0 1 1 0 0,0-1 0 0 0,0 0 0 0 0,0 0-1 0 0,0 1 1 0 0,-1-1 0 0 0,1 1-1 0 0,0-1 1 0 0,0 1 0 0 0,0-1 0 0 0,0 1-1 0 0,-1 0 1 0 0,1 0 0 0 0,0-1-1 0 0,0 1 1 0 0,-1 0 0 0 0,1 0 0 0 0,0 0-1 0 0,0 0 1 0 0,-1 1 0 0 0,0-1-41 0 0,-18-11 922 0 0,13 10-150 0 0,6 0 3983 0 0,14-1-3021 0 0,-10 1-1885 0 0,26-2 2185 0 0,-24 5-1885 0 0,4-4-133 0 0,-2 0-16 0 0,1 1 0 0 0,2-1-4 0 0,-9 2 7 0 0,9 0 70 0 0,-8 0 298 0 0,-2 0 117 0 0,0 0 21 0 0,0 0-66 0 0,1 1-294 0 0,3 0-61 0 0,-4-1 283 0 0,0 0 117 0 0,0 0 21 0 0,0 0-66 0 0,2 0-283 0 0,-2 0-160 0 0,-1 0 0 0 0,1 0 0 0 0,0 0 1 0 0,0 0-1 0 0,0 0 0 0 0,0 0 0 0 0,0 0 0 0 0,-1 0 1 0 0,1 0-1 0 0,0 0 0 0 0,0 0 0 0 0,0-1 0 0 0,0 1 1 0 0,0 0-1 0 0,0 0 0 0 0,0 0 0 0 0,-1 0 0 0 0,1 0 1 0 0,0 0-1 0 0,0 0 0 0 0,0 0 0 0 0,0-1 0 0 0,0 1 1 0 0,0 0-1 0 0,0 0 0 0 0,0 0 0 0 0,0 0 0 0 0,0 0 1 0 0,0 0-1 0 0,0-1 0 0 0,0 1 0 0 0,0 0 0 0 0,0 0 1 0 0,0 0-1 0 0,0 0 0 0 0,0 0 0 0 0,0 0 0 0 0,0-1 1 0 0,0 1-1 0 0,1-1-1 0 0,1 0 1 0 0,-1 0 0 0 0,1 0 0 0 0,-1 0 0 0 0,1 0-1 0 0,0 0 1 0 0,0 1 0 0 0,-1-1 0 0 0,1 1-1 0 0,0-1 1 0 0,1 1 0 0 0,3-3 0 0 0,0 0 0 0 0,6 0 0 0 0,0 1 0 0 0,1-1 0 0 0,-1 2 0 0 0,1 0 0 0 0,0 0 0 0 0,-1 1 0 0 0,-5 1 0 0 0,34-5 0 0 0,-36 4 0 0 0,21-3 0 0 0,111-10 0 0 0,-94 8 0 0 0,-27 5 0 0 0,-12 2 0 0 0,-9 1 0 0 0,-32 7 0 0 0,17-5 0 0 0,0-1 0 0 0,-1-1 0 0 0,-3 0 0 0 0,3-1 0 0 0,8-1 2 0 0,0 0 0 0 0,0-1 0 0 0,-1-1-2 0 0,-34 1-70 0 0,47 0-267 0 0,3 0-138 0 0,35-4-736 0 0,-16 2 1370 0 0,-17 2-128 0 0,-7 0-126 0 0,-49 14-347 0 0,32-10-350 0 0,-8 0-6 0 0,12-3 782 0 0,12-1 16 0 0,0 1 0 0 0,-1-1 0 0 0,1 0 0 0 0,0 0 0 0 0,0-1 0 0 0,-4 0 0 0 0,-3 1-2565 0 0,10 0-3573 0 0</inkml:trace>
  <inkml:trace contextRef="#ctx0" brushRef="#br1" timeOffset="-78019.745">407 6454 11976 0 0,'-50'-22'1382'0'0,"44"20"-929"0"0,1 1 0 0 0,-1 0 0 0 0,0 0 0 0 0,1 0 0 0 0,-1 1 0 0 0,0 0 0 0 0,1 0 0 0 0,-1 1 0 0 0,0-1-453 0 0,-17 1 383 0 0,7-1 357 0 0,-9 0 125 0 0,-26 3-865 0 0,29-2 410 0 0,-1-1 0 0 0,1-1-1 0 0,0-1 1 0 0,0-1-1 0 0,-10-3-409 0 0,26 3 0 0 0,-1-3 0 0 0,6 4 0 0 0,1 1-9 0 0,-1 1-1 0 0,1-1 1 0 0,0 1-1 0 0,-1 0 1 0 0,1-1-1 0 0,0 1 1 0 0,0-1-1 0 0,-1 1 1 0 0,1-1-1 0 0,0 0 1 0 0,0 1-1 0 0,0-1 1 0 0,0 1-1 0 0,0-1 1 0 0,0 1-1 0 0,0-1 1 0 0,0 1-1 0 0,0-1 1 0 0,0 0-1 0 0,0 1 1 0 0,0-1-1 0 0,0 1 1 0 0,0-1-1 0 0,0 1 1 0 0,1-1 0 0 0,-1 1-1 0 0,0-1 1 0 0,0 1-1 0 0,1-1 1 0 0,-1 1-1 0 0,0-1 1 0 0,1 1-1 0 0,-1-1 1 0 0,0 1-1 0 0,1-1 10 0 0,-1 1-69 0 0,3-3-302 0 0,0 0 0 0 0,1 1 0 0 0,-1-1 0 0 0,1 1 0 0 0,-1 0-1 0 0,1 0 1 0 0,0 0 0 0 0,-1 0 0 0 0,1 1 0 0 0,0-1 0 0 0,3 0 371 0 0,7-3-1766 0 0,0-1 232 0 0</inkml:trace>
  <inkml:trace contextRef="#ctx0" brushRef="#br1" timeOffset="-77660.055">668 6187 13824 0 0,'0'0'314'0'0,"0"0"46"0"0,0 0 22 0 0,0 0-50 0 0,-3 12 228 0 0,-1-3 60 0 0,3-8-557 0 0,0-1 0 0 0,1 1 0 0 0,-1 0 0 0 0,1 0 0 0 0,-1 0 0 0 0,1 0 0 0 0,0 0 0 0 0,0 0-1 0 0,-1 0 1 0 0,1 0 0 0 0,0 0 0 0 0,0 0 0 0 0,0 1-63 0 0,-2 41 972 0 0,-2 5-972 0 0,0-4 2169 0 0,2 5-2169 0 0,0 4 1003 0 0,0-32-944 0 0,1 0-1 0 0,2 15-58 0 0,-2 5 0 0 0,0-32 0 0 0,0 1 0 0 0,1-1 0 0 0,1 7 0 0 0,1 36 0 0 0,-2-44 0 0 0,-6 5 0 0 0,-2-47-5610 0 0,7 12 3565 0 0</inkml:trace>
  <inkml:trace contextRef="#ctx0" brushRef="#br1" timeOffset="-77107.924">478 6227 13824 0 0,'0'0'314'0'0,"0"0"46"0"0,0 0 22 0 0,0 0-50 0 0,2 0-220 0 0,3 3 59 0 0,1-1 0 0 0,0 0 0 0 0,0-1 0 0 0,0 1 0 0 0,0-1 0 0 0,0-1-1 0 0,0 1 1 0 0,1-1 0 0 0,-1 0 0 0 0,0 0 0 0 0,0-1 0 0 0,1 1-171 0 0,12-2 0 0 0,9-2 0 0 0,-6-2 0 0 0,1 1 0 0 0,22-2 0 0 0,-17 3 239 0 0,-14 1 364 0 0,0 2 0 0 0,-1-1 0 0 0,13 2-603 0 0,-66 5 0 0 0,29-3 0 0 0,-1 0 0 0 0,0-1 0 0 0,-1 0 0 0 0,-9 2 0 0 0,-2-1 0 0 0,-35-3 0 0 0,40 1 0 0 0,-1 0 0 0 0,-4-2 0 0 0,14 1 0 0 0,5 0 0 0 0,7 1 0 0 0,22 4 0 0 0,-1-2 0 0 0,1-1 0 0 0,0-1 0 0 0,0-1 0 0 0,2-2 0 0 0,47 0 0 0 0,-1 0-876 0 0,-68 3 715 0 0,-1 0-586 0 0,0 0-3879 0 0,-3 0-987 0 0</inkml:trace>
  <inkml:trace contextRef="#ctx0" brushRef="#br1" timeOffset="-74796.538">1907 5660 13824 0 0,'0'0'314'0'0,"0"0"46"0"0,0 0 22 0 0,0 0-50 0 0,13 9-208 0 0,-10-6-13 0 0,1 1-1 0 0,-2-1 1 0 0,1 1 0 0 0,0 0 0 0 0,-1 0 0 0 0,0 0 0 0 0,1 0 0 0 0,-2 0 0 0 0,2 3-111 0 0,13 43 1298 0 0,-12-34-1555 0 0,-1-3 515 0 0,-1-1 0 0 0,0 1 0 0 0,0 0-258 0 0,2 17 666 0 0,-2-6-468 0 0,0-1 0 0 0,-1 1-1 0 0,-2 21-197 0 0,0 0 15 0 0,-5 53 294 0 0,2-35 822 0 0,-10 36-523 0 0,10-41-608 0 0,-2 34 0 0 0,5-76 0 0 0,1-13 0 0 0,-1 0 0 0 0,1 0 0 0 0,0 0 0 0 0,0 0 0 0 0,1 0 0 0 0,-1 0 0 0 0,1 1 0 0 0,0-2-9 0 0,-1 9-711 0 0,-1-6 197 0 0,4-11-2427 0 0,0-2 1417 0 0</inkml:trace>
  <inkml:trace contextRef="#ctx0" brushRef="#br1" timeOffset="-74375.223">2382 5848 13824 0 0,'0'0'629'0'0,"0"0"-12"0"0,-7 15-367 0 0,7-13-239 0 0,0-1 0 0 0,0 1 1 0 0,0-1-1 0 0,0 1 1 0 0,0-1-1 0 0,0 1 0 0 0,1-1 1 0 0,-1 1-1 0 0,0-1 1 0 0,1 2-12 0 0,0-2 75 0 0,-1 1 0 0 0,0-1 0 0 0,1 1 0 0 0,-1 0-1 0 0,0-1 1 0 0,0 1 0 0 0,0-1 0 0 0,0 1 0 0 0,0 0 0 0 0,0-1 0 0 0,-1 2-75 0 0,-13 73 1117 0 0,8-50-1117 0 0,4-13 0 0 0,-1-1 0 0 0,0 1 0 0 0,-4 5 0 0 0,1 0 0 0 0,0 0 0 0 0,0 6 0 0 0,-6 19 0 0 0,12-40 0 0 0,-1 1 0 0 0,0-1 0 0 0,1 0 0 0 0,0 1 0 0 0,0-1 0 0 0,0 4 0 0 0,0 11 0 0 0,0-17 18 0 0,-1 0-1 0 0,1 0 0 0 0,0 0 0 0 0,1 0 0 0 0,-1 0 0 0 0,0 0 0 0 0,0 1 0 0 0,0-1 0 0 0,1 0 0 0 0,-1 0 0 0 0,0 0 0 0 0,1 0 0 0 0,-1 0 0 0 0,1 0 0 0 0,-1 0 1 0 0,1 0-1 0 0,0-1 0 0 0,-1 1 0 0 0,1 0 0 0 0,0 0 0 0 0,0 0 0 0 0,-1-1 0 0 0,1 1 0 0 0,0 0 0 0 0,0-1 0 0 0,0 1 0 0 0,0-1 0 0 0,0 1-17 0 0,5 2 309 0 0,-1-1-1 0 0,1 0 0 0 0,0 0 0 0 0,0 0 0 0 0,0-1-308 0 0,12 4 29 0 0,14 8-25 0 0,18 2-4 0 0,-22-6 68 0 0,19 2 1892 0 0,-41-11-1944 0 0,-4-1-16 0 0,1 1 0 0 0,-1 0 0 0 0,1 0 0 0 0,-1 0 0 0 0,1 0 0 0 0,-1 0 0 0 0,1 1 0 0 0,-1-1 0 0 0,0 1 0 0 0,2 0 0 0 0,1-1-952 0 0,-4 0-4002 0 0,-1 0-1731 0 0</inkml:trace>
  <inkml:trace contextRef="#ctx0" brushRef="#br1" timeOffset="-74115.709">2356 6004 11976 0 0,'0'0'266'0'0,"0"0"44"0"0,0 0 15 0 0,0 0-26 0 0,2 1-198 0 0,8 1 188 0 0,0 0-1 0 0,0-1 1 0 0,0 0-1 0 0,0-1 1 0 0,0 0-1 0 0,7-1-288 0 0,4 1 736 0 0,-18 0-642 0 0,22 0 802 0 0,1 0 0 0 0,-1-2 1 0 0,0-1-1 0 0,12-3-896 0 0,-12 2 0 0 0,-17 4 0 0 0,-1-1 0 0 0,1 0 0 0 0,-1-1 0 0 0,1 0 0 0 0,-1 0 0 0 0,7-3 0 0 0,-6 0-861 0 0,-6 4-3621 0 0,-2 1-1566 0 0</inkml:trace>
  <inkml:trace contextRef="#ctx0" brushRef="#br1" timeOffset="-73876.294">2307 5866 15664 0 0,'0'0'356'0'0,"0"0"49"0"0,4-6 405 0 0,1 0-897 0 0,1 2 0 0 0,-1-1 0 0 0,1 1-1 0 0,0-1 1 0 0,0 2 0 0 0,1-1 0 0 0,-1 1-1 0 0,1 0 1 0 0,-1 0 0 0 0,1 1 0 0 0,4-1 87 0 0,14-4 456 0 0,1 2 1 0 0,16-1-457 0 0,-13 2 186 0 0,15-4-186 0 0,9-4 83 0 0,12 0-83 0 0,-13 5-4857 0 0,-31 5-552 0 0</inkml:trace>
  <inkml:trace contextRef="#ctx0" brushRef="#br1" timeOffset="-73520.758">2967 6306 17503 0 0,'-4'-1'127'0'0,"0"-1"-1"0"0,0 1 0 0 0,0 0 0 0 0,-1 0 0 0 0,1 1 1 0 0,0-1-1 0 0,-1 1 0 0 0,1 0 0 0 0,0 0 0 0 0,-1 1 1 0 0,1-1-1 0 0,0 1 0 0 0,-1 0 0 0 0,1 0 0 0 0,0 0 1 0 0,-1 1-127 0 0,-8 4 100 0 0,0 0 1 0 0,0 1 0 0 0,0 1 0 0 0,-2 2-102 0 0,-1 0 939 0 0,-10 4-346 0 0,17-7-576 0 0,5 3-16 0 0,4-8 0 0 0,0-1 0 0 0,-1 1 0 0 0,1-1 0 0 0,0 1 0 0 0,0-1 0 0 0,0 1 0 0 0,1-1 0 0 0,-1 1 0 0 0,0-1 0 0 0,0 1 0 0 0,1-1 0 0 0,-1 1 0 0 0,1-1 0 0 0,-1 0 0 0 0,1 1 0 0 0,0-1 0 0 0,0 0 0 0 0,-1 1 0 0 0,1-1 0 0 0,0 0 0 0 0,0 0 0 0 0,0 0 0 0 0,0 0 0 0 0,1 0 0 0 0,-1 0 0 0 0,1 1 0 0 0,15 15 0 0 0,-9-10 0 0 0,60 37 0 0 0,-43-22 0 0 0,-17-15 0 0 0,2 11 21 0 0,-9-15 30 0 0,0-1 9 0 0,-1-1-1 0 0,1 0 1 0 0,-1 1-1 0 0,1-1 1 0 0,-1 0 0 0 0,0 1-1 0 0,0-1 1 0 0,0 1-1 0 0,1-1 1 0 0,-1 1-1 0 0,-1-1 1 0 0,1 0-1 0 0,0 1 1 0 0,0-1-1 0 0,0 1 1 0 0,-1-1-1 0 0,1 0 1 0 0,-1 1 0 0 0,1-1-1 0 0,-1 0 1 0 0,1 1-1 0 0,-1-1 1 0 0,0 0-1 0 0,0 0 1 0 0,0 1-1 0 0,0-1 1 0 0,0 0-1 0 0,0 0 1 0 0,0 0-1 0 0,0 0 1 0 0,0 0-1 0 0,0-1 1 0 0,-1 2-60 0 0,-2 1 1 0 0,-1-1 1 0 0,1 1-1 0 0,0-1 0 0 0,-1 1 0 0 0,0-1 1 0 0,1-1-1 0 0,-1 1 0 0 0,0-1 0 0 0,0 0-1 0 0,-12 2 50 0 0,0 0 0 0 0,0-2 0 0 0,0 0 0 0 0,0-1 0 0 0,-1-1-50 0 0,11 1-318 0 0,1-1 0 0 0,0 0 0 0 0,-1 0 0 0 0,1 0 0 0 0,0-1 0 0 0,0 0 0 0 0,0 0 0 0 0,1-1 0 0 0,-1 0 0 0 0,0 0 0 0 0,1 0 0 0 0,0 0 0 0 0,0-1 0 0 0,-5-4 318 0 0,-4-6-1534 0 0</inkml:trace>
  <inkml:trace contextRef="#ctx0" brushRef="#br1" timeOffset="-71221.555">4275 5752 11976 0 0,'0'0'32'0'0,"-1"0"1"0"0,1 0 0 0 0,0 0-1 0 0,-1 0 1 0 0,1 0 0 0 0,0 0-1 0 0,-1 1 1 0 0,1-1 0 0 0,0 0 0 0 0,0 0-1 0 0,-1 0 1 0 0,1 1 0 0 0,0-1-1 0 0,0 0 1 0 0,-1 0 0 0 0,1 1-1 0 0,0-1 1 0 0,0 0 0 0 0,0 0-1 0 0,-1 1 1 0 0,1-1 0 0 0,0 0-1 0 0,0 1 1 0 0,0-1 0 0 0,0 0 0 0 0,0 1-1 0 0,0-1 1 0 0,0 0 0 0 0,0 1-1 0 0,0-1 1 0 0,0 0 0 0 0,0 1-1 0 0,0-1 1 0 0,0 0 0 0 0,0 1-1 0 0,0-1 1 0 0,0 0 0 0 0,0 1-1 0 0,0-1 1 0 0,0 0 0 0 0,0 1 0 0 0,1-1-1 0 0,-1 0 1 0 0,0 1-33 0 0,7 19-241 0 0,-6-16 356 0 0,1 0 44 0 0,0 1 0 0 0,-1 0 0 0 0,0-1 0 0 0,0 1 0 0 0,0 0 0 0 0,0-1 0 0 0,-1 1 0 0 0,0 0 1 0 0,0 4-160 0 0,1 25 1157 0 0,0-28-935 0 0,-1 0 0 0 0,1-1 0 0 0,-1 1 1 0 0,-1 0-1 0 0,1 0 0 0 0,-2 5-222 0 0,1-5 24 0 0,-1-1-1 0 0,1 1 1 0 0,0 0 0 0 0,0 0-1 0 0,1 0 1 0 0,0 0-1 0 0,0 5-23 0 0,1 1-14 0 0,-1 0 0 0 0,-1 0 0 0 0,-1 10 14 0 0,-2 23 485 0 0,1-21 241 0 0,2-21-630 0 0,1 1 0 0 0,-1-1 0 0 0,1 1 0 0 0,0-1 0 0 0,0 1 0 0 0,0-1 0 0 0,0 1-1 0 0,1-1 1 0 0,0 2-96 0 0,-1-4 2 0 0,0 1-1 0 0,0-1 1 0 0,0 1-1 0 0,0-1 1 0 0,0 0-1 0 0,0 1 0 0 0,0-1 1 0 0,0 1-1 0 0,-1-1 1 0 0,1 1-1 0 0,-1-1 0 0 0,1 1-1 0 0,-3 13-1 0 0,5-7 1 0 0,-1-5 0 0 0,-1 0 0 0 0,1 1 0 0 0,-1-1 0 0 0,0 0 0 0 0,0 0 0 0 0,0 1 0 0 0,-1-1 0 0 0,1 2 0 0 0,0-4 0 0 0,0 0 0 0 0,0 0 0 0 0,0 0 0 0 0,0 1 0 0 0,0-1 0 0 0,0 0 0 0 0,0 0 0 0 0,0 0 0 0 0,1 0 0 0 0,-1 0 0 0 0,1 1 0 0 0,-1-1 0 0 0,0 0 0 0 0,1 0 0 0 0,0 0 0 0 0,-1 0 0 0 0,1 0 0 0 0,0 0 0 0 0,-1 0 0 0 0,0 0 0 0 0,1 0 0 0 0,-1 0 0 0 0,0 0 0 0 0,1 0 0 0 0,-1 0 0 0 0,0 0 0 0 0,0 1 0 0 0,0-1 0 0 0,0 0 0 0 0,0 0 0 0 0,0 1 0 0 0,0-1 0 0 0,-1 0 0 0 0,1 0 0 0 0,0 0 0 0 0,0 0 0 0 0,0 0 0 0 0,0 0 0 0 0,0 0 0 0 0,0 0 0 0 0,0 0 0 0 0,0 0 0 0 0,0 0 0 0 0,0 0 0 0 0,1 0 0 0 0,-1 0 0 0 0,0-1 0 0 0,1 1 0 0 0,-1 1 0 0 0,2-1 0 0 0,-1 1 0 0 0,0-1 0 0 0,1 1 0 0 0,-1-1 0 0 0,1 0 0 0 0,0 0 0 0 0,-1 0 0 0 0,2 1 0 0 0,14 11 36 0 0,-15-11 75 0 0,0 0 1 0 0,1 1 0 0 0,0-2 0 0 0,-1 1 0 0 0,1 0 0 0 0,0 0-1 0 0,0-1 1 0 0,0 0 0 0 0,0 1 0 0 0,0-1 0 0 0,0 0-1 0 0,0-1 1 0 0,0 1 0 0 0,0 0 0 0 0,0-1 0 0 0,1 0 0 0 0,-1 0-1 0 0,1 0-111 0 0,17-1 0 0 0,1-1 0 0 0,20-5 0 0 0,-13 2 0 0 0,-12 3 0 0 0,-15 3 0 0 0,0-1 0 0 0,0 0 0 0 0,0 0 0 0 0,0-1 0 0 0,0 1 0 0 0,0 0 0 0 0,0-1 0 0 0,0 1 0 0 0,0-1 0 0 0,0 0 0 0 0,0 1 0 0 0,0-1 0 0 0,-1 0 0 0 0,1 0 0 0 0,0 0 0 0 0,-1 0 0 0 0,1-1 0 0 0,0 1 0 0 0,-1 0 0 0 0,2-2 0 0 0,5-6 433 0 0,-7 8-656 0 0,0 0-1 0 0,0 0 0 0 0,0 0 0 0 0,1 0 0 0 0,-2 0 0 0 0,1 0 1 0 0,0-1-1 0 0,0 1 0 0 0,0 0 0 0 0,0 0 0 0 0,-1-1 0 0 0,1 1 1 0 0,-1 0-1 0 0,1-1 0 0 0,-1 1 0 0 0,1-1 0 0 0,-1 1 0 0 0,0 0 1 0 0,0-1-1 0 0,0 1 0 0 0,0-1 0 0 0,0 1 0 0 0,0-1 0 0 0,0 1 1 0 0,0-1-1 0 0,0 1 0 0 0,-1-2 224 0 0,-5-9-2045 0 0</inkml:trace>
  <inkml:trace contextRef="#ctx0" brushRef="#br1" timeOffset="-70951.198">4306 6051 13824 0 0,'-3'-2'907'0'0,"5"0"-393"0"0,14 1-291 0 0,22 4-355 0 0,-11 1 642 0 0,0 0 0 0 0,0-2-1 0 0,1-1 1 0 0,0-2-510 0 0,-12 1 0 0 0,-1-1 0 0 0,1-1 0 0 0,-1-1 0 0 0,0 0 0 0 0,2-1 0 0 0,-7 1 0 0 0,-4-3 0 0 0</inkml:trace>
  <inkml:trace contextRef="#ctx0" brushRef="#br1" timeOffset="-70767.043">4231 5854 13824 0 0,'0'0'314'0'0,"0"0"46"0"0,-6-2 354 0 0,2 0-593 0 0,-5-3 594 0 0,12 3-99 0 0,1 0-513 0 0,7-1 105 0 0,-1 0-1 0 0,1 1 1 0 0,0 1-1 0 0,0 0 0 0 0,0 0 1 0 0,0 1-1 0 0,-1 0 0 0 0,1 1 1 0 0,3 1-208 0 0,27 0 773 0 0,9-2-769 0 0,-1-2 0 0 0,0-1 0 0 0,0-3 0 0 0,41-11-4 0 0,2-6-4202 0 0,-86 22 2669 0 0</inkml:trace>
  <inkml:trace contextRef="#ctx0" brushRef="#br1" timeOffset="-72023.445">3404 6087 13824 0 0,'0'0'314'0'0,"0"0"46"0"0,0 0 22 0 0,0 0-50 0 0,-1 0-331 0 0,1 0 1 0 0,0 0 0 0 0,0 0 0 0 0,0 0 0 0 0,0 0 0 0 0,0 0 0 0 0,0-1 0 0 0,0 1 0 0 0,0 0 0 0 0,0 0 0 0 0,0 0-1 0 0,0 0 1 0 0,-1 0 0 0 0,1 0 0 0 0,0 0 0 0 0,0 0 0 0 0,0 0 0 0 0,0 0 0 0 0,0 0 0 0 0,0 0 0 0 0,0 0 0 0 0,0 0 0 0 0,0 0-1 0 0,0-1 1 0 0,0 1 0 0 0,0 0 0 0 0,0 0 0 0 0,0 0 0 0 0,0 0 0 0 0,0 0 0 0 0,0 0 0 0 0,0 0 0 0 0,0 0 0 0 0,0 0-1 0 0,0 0 1 0 0,0-1 0 0 0,0 1 0 0 0,0 0 0 0 0,0 0 0 0 0,0 0 0 0 0,0 0 0 0 0,0 0 0 0 0,0 0 0 0 0,0 0 0 0 0,0 0 0 0 0,0 0-1 0 0,0 0 1 0 0,0 0 0 0 0,0 0 0 0 0,1-1-2 0 0,4-3 56 0 0,9-4 150 0 0,-13 8-3 0 0,8-3 83 0 0,0 1 1 0 0,-1 0-1 0 0,1 1 1 0 0,0 0-1 0 0,0 0 1 0 0,2 1-287 0 0,56 2-179 0 0,-16 0 242 0 0,136-10-63 0 0,-143 5-2793 0 0,-42 3 1771 0 0</inkml:trace>
  <inkml:trace contextRef="#ctx0" brushRef="#br1" timeOffset="-71738.731">3536 5935 15664 0 0,'0'0'356'0'0,"0"0"-312"0"0,0 0 1 0 0,0-1 0 0 0,-1 1 0 0 0,1 0 0 0 0,0 0 0 0 0,0 0 0 0 0,0 0 0 0 0,0 0 0 0 0,-1 0 0 0 0,1 0 0 0 0,0 0 0 0 0,0 0 0 0 0,0 0 0 0 0,-1-1 0 0 0,1 1 0 0 0,0 0 0 0 0,0 0 0 0 0,0 0 0 0 0,0 0 0 0 0,-1 0 0 0 0,1 0 0 0 0,0 0 0 0 0,0 0 0 0 0,0 1 0 0 0,-1-1 0 0 0,1 0 0 0 0,0 0 0 0 0,0 0 0 0 0,0 0 0 0 0,0 0-45 0 0,7 45 9 0 0,0 0 67 0 0,1-8 923 0 0,-2 0-1 0 0,-2 1-998 0 0,6 35-28 0 0,-7-56-441 0 0,7 38 1250 0 0,-1-19-6436 0 0,-6-27-393 0 0</inkml:trace>
  <inkml:trace contextRef="#ctx0" brushRef="#br1" timeOffset="-68760.326">4465 6586 11976 0 0,'0'0'266'0'0,"3"-10"668"0"0,1-4-815 0 0,5-4 12 0 0,-6 13 394 0 0,-2 3-248 0 0,-1 1 0 0 0,1 0 0 0 0,0-1 1 0 0,0 1-1 0 0,0 0 0 0 0,0-1 0 0 0,0 1 1 0 0,0 0-1 0 0,0 0 0 0 0,0 0 0 0 0,0 0 1 0 0,0 0-1 0 0,1 0 0 0 0,-1 0 0 0 0,0 1 0 0 0,1-1 1 0 0,-1 0-1 0 0,1 1 0 0 0,-1-1 0 0 0,1 1-277 0 0,-1-1 371 0 0,-1 1 117 0 0,0 0 21 0 0,1 1-66 0 0,1 0-436 0 0,-1 0 1 0 0,1 0-1 0 0,0 1 0 0 0,-1-1 0 0 0,0 0 1 0 0,1 1-1 0 0,-1-1 0 0 0,0 1 1 0 0,0 0-1 0 0,1-1 0 0 0,-1 1 0 0 0,-1 0 1 0 0,1 0-1 0 0,0-1 0 0 0,0 1 1 0 0,-1 0-1 0 0,1 0 0 0 0,-1 0 0 0 0,1 0 1 0 0,-1 0-1 0 0,0 0-7 0 0,2 8 12 0 0,-2-8-12 0 0,0-1 0 0 0,0 1 0 0 0,0-1 0 0 0,0 0 0 0 0,0 1 0 0 0,0-1 0 0 0,-1 1 0 0 0,1-1 0 0 0,0 0 0 0 0,-1 1 0 0 0,1-1 0 0 0,-1 1 0 0 0,-3 13 0 0 0,3-2 0 0 0,0 0 0 0 0,-2 0 0 0 0,1 0 0 0 0,-2 2 0 0 0,1-5 0 0 0,4-7 0 0 0,-1 0 0 0 0,1 0 0 0 0,0 0 0 0 0,0 0 0 0 0,0 0 0 0 0,0 0 0 0 0,2 2 0 0 0,-2-3 0 0 0,1 0 0 0 0,-1 0 0 0 0,1 0 0 0 0,-1-1 0 0 0,1 1 0 0 0,0 0 0 0 0,0-1 0 0 0,0 1 0 0 0,0-1 0 0 0,0 0 0 0 0,0 0 0 0 0,0 0 0 0 0,0 0 0 0 0,0 0 0 0 0,1 0 0 0 0,0 0 0 0 0,4 0 0 0 0,0 0 0 0 0,0 0 0 0 0,-1-1 0 0 0,1 0 0 0 0,1 0 0 0 0,1 0 0 0 0,13-1 0 0 0,-1-1 0 0 0,1-1 0 0 0,1-1 0 0 0,34-5 0 0 0,-48 7 6 0 0,0 1 0 0 0,0-2 0 0 0,-1 1-1 0 0,1-1 1 0 0,-1-1 0 0 0,7-3-6 0 0,11-4-1708 0 0,-24 10-207 0 0,-2 0-107 0 0,0-6-23 0 0</inkml:trace>
  <inkml:trace contextRef="#ctx0" brushRef="#br1" timeOffset="-68411.544">4827 6634 13824 0 0,'0'0'314'0'0,"0"0"46"0"0,4 13 466 0 0,-4-11-826 0 0,1-1 1 0 0,0 1-1 0 0,-1-1 1 0 0,1 1 0 0 0,-1 0-1 0 0,1-1 1 0 0,-1 1-1 0 0,0 0 1 0 0,0-1 0 0 0,0 1-1 0 0,0 0 1 0 0,0 0-1 0 0,0-1 1 0 0,0 1 0 0 0,0 0-1 0 0,-1-1 1 0 0,1 1-1 0 0,-1 0 1 0 0,1-1 0 0 0,-1 1-1 0 0,0 1 8 0 0,1-2-30 0 0,5 8 174 0 0,-2 3 999 0 0,-3-10-1022 0 0,0-1 0 0 0,0 0 1 0 0,1 0-1 0 0,-1 0 0 0 0,0 0 1 0 0,1 0-1 0 0,-1 1 0 0 0,1-1 1 0 0,-1 0-1 0 0,1 0 0 0 0,-1 0 1 0 0,2 0-130 0 0,0 2 9 0 0,0-1 0 0 0,0 0 1 0 0,0 1-1 0 0,0-1 0 0 0,0 0 1 0 0,1 0-1 0 0,-1-1 0 0 0,1 1 1 0 0,0 0-1 0 0,-1-1 0 0 0,1 0 1 0 0,0 1-1 0 0,0-1 0 0 0,0 0 1 0 0,1 0-10 0 0,-3-1 500 0 0,11-3 522 0 0,-9 1-853 0 0,0 0 0 0 0,0 0 0 0 0,0 0 1 0 0,0 0-1 0 0,0-1 0 0 0,-1 1 0 0 0,1-1 0 0 0,0 0 0 0 0,0-1-169 0 0,12-12 110 0 0,-14 15-110 0 0,0 0 0 0 0,1 0 0 0 0,-1 0 0 0 0,0 0 0 0 0,0-1 0 0 0,-1 1 0 0 0,1 0 0 0 0,0 0 0 0 0,0-1 0 0 0,-1 1 0 0 0,1 0 0 0 0,0-1 0 0 0,-1 1 0 0 0,1-1 0 0 0,-1 1 0 0 0,0 0 0 0 0,1-1 0 0 0,-1 1 0 0 0,0-1 0 0 0,0 1 0 0 0,0-1 0 0 0,0 1 0 0 0,0-1 0 0 0,-1 0 0 0 0,2 1 0 0 0,-1-1 0 0 0,0 1 0 0 0,0-1 0 0 0,1 1 0 0 0,-1-1 0 0 0,1 1 0 0 0,-1-1 0 0 0,1 1 0 0 0,0 0 0 0 0,0-1 0 0 0,-1 1 0 0 0,1 0 0 0 0,0 0 0 0 0,1-1 0 0 0,-1 0 0 0 0,0 1 0 0 0,1 0 0 0 0,-1-1 0 0 0,-1 1 0 0 0,1-1 0 0 0,0 1 0 0 0,0-1 0 0 0,0 1 0 0 0,-1-1 0 0 0,1 0 0 0 0,-1 1 0 0 0,0-1 0 0 0,1 0 0 0 0,-1 0 0 0 0,0 0 0 0 0,0 1 0 0 0,1-1 0 0 0,-1 0 0 0 0,1 1 0 0 0,-1-1 0 0 0,1 0 0 0 0,-1 1 0 0 0,1-1 0 0 0,0 1 0 0 0,0-1 0 0 0,0 1 0 0 0,0-1 0 0 0,0 0 0 0 0,0 1 0 0 0,0 0 0 0 0,0 0 0 0 0,0 0 0 0 0,0 0 0 0 0,-1-1 0 0 0,1 1 0 0 0,0 0 0 0 0,-1 0 0 0 0,1-1 0 0 0,-1 1 0 0 0,0 0 0 0 0,1-1 0 0 0,-1 1 0 0 0,0 0 0 0 0,0-1 0 0 0,0 1 0 0 0,0 0 0 0 0,0-1 0 0 0,0 1 0 0 0,0-1 0 0 0,0 1 0 0 0,-1-2-2 0 0,0 2 20 0 0,1 1 1 0 0,0-1-1 0 0,0 0 1 0 0,-1 1 0 0 0,1-1-1 0 0,0 0 1 0 0,0 1-1 0 0,0-1 1 0 0,0 0-1 0 0,0 1 1 0 0,0-1-1 0 0,0 0 1 0 0,0 1 0 0 0,0-1-1 0 0,0 0 1 0 0,0 0-1 0 0,0 1 1 0 0,1-1-1 0 0,-1 0 1 0 0,0 1-1 0 0,1-1 1 0 0,-1 1-1 0 0,0-1 1 0 0,1 0-19 0 0,-1 1 32 0 0,-1-1-1 0 0,1 1 1 0 0,0 0-1 0 0,0-1 1 0 0,0 1 0 0 0,-1-1-1 0 0,1 1 1 0 0,0 0-1 0 0,0-1 1 0 0,-1 1 0 0 0,1 0-1 0 0,0-1 1 0 0,-1 1-1 0 0,1 0 1 0 0,0-1 0 0 0,-1 1-1 0 0,1 0 1 0 0,0 0-1 0 0,-1-1 1 0 0,1 1 0 0 0,-1 0-1 0 0,1 0 1 0 0,-1 0-1 0 0,1 0 1 0 0,0-1 0 0 0,-1 1-1 0 0,1 0 1 0 0,-1 0-1 0 0,1 0 1 0 0,-1 0-1 0 0,1 0 1 0 0,-1 0 0 0 0,1 0-32 0 0,-21-2 546 0 0,12 2-539 0 0,0 1-1 0 0,1 1 1 0 0,-1-1 0 0 0,1 1-1 0 0,-1 1 1 0 0,1-1-1 0 0,-6 4-6 0 0,-13 6-357 0 0,-13 9 357 0 0,35-19-74 0 0,1 1-266 0 0,-1 0 0 0 0,1 0-1 0 0,0 0 1 0 0,0 0 0 0 0,0 1 0 0 0,1 0 0 0 0,-2 1 340 0 0,-10 11-7505 0 0</inkml:trace>
  <inkml:trace contextRef="#ctx0" brushRef="#br1" timeOffset="-63331.005">5370 5937 11976 0 0,'12'1'42'0'0,"7"1"332"0"0,-35-1 511 0 0,1 0-483 0 0,19 1 502 0 0,18 0-87 0 0,-10-1-452 0 0,-5-1-186 0 0,0 0 0 0 0,0-1 0 0 0,0 1 0 0 0,-1-1 0 0 0,1 0 0 0 0,0-1 0 0 0,-1 0 0 0 0,1 0-1 0 0,-1-1-178 0 0,-4 3 0 0 0,2-1 0 0 0,-1 0 0 0 0,1 0 0 0 0,0 0 0 0 0,-1-1 0 0 0,1 1 0 0 0,-1-1 0 0 0,0 0 0 0 0,0 0 0 0 0,1 0 0 0 0,-1 0 0 0 0,0 0 0 0 0,-1-1 0 0 0,1 0 0 0 0,0 1 0 0 0,-1-1 0 0 0,1-1 0 0 0,-2 3 0 0 0,0 0 0 0 0,0 0 0 0 0,0 0 0 0 0,0 1 0 0 0,0-1 0 0 0,0 0 0 0 0,0 1 0 0 0,0-1 0 0 0,1 0 0 0 0,-1 1 0 0 0,0 0 0 0 0,0-1 0 0 0,2 1 0 0 0,4-3 0 0 0,-7 3 5 0 0,0 0-1 0 0,0 0 0 0 0,1 0 0 0 0,-1 0 0 0 0,0 0 0 0 0,0-1 0 0 0,1 1 1 0 0,-1 0-1 0 0,0 0 0 0 0,0 0 0 0 0,0 0 0 0 0,0-1 0 0 0,1 1 0 0 0,-1 0 0 0 0,0 0 1 0 0,0 0-1 0 0,0-1 0 0 0,0 1 0 0 0,1 0 0 0 0,-1 0 0 0 0,0-1 0 0 0,0 1 0 0 0,0 0 1 0 0,0 0-1 0 0,0-1 0 0 0,0 1 0 0 0,0 0 0 0 0,0 0 0 0 0,0-1 0 0 0,0 1 0 0 0,0 0 1 0 0,0 0-1 0 0,0-1 0 0 0,0 1 0 0 0,0 0 0 0 0,0-1 0 0 0,0 1 0 0 0,0 0 0 0 0,0 0 1 0 0,-1-1-1 0 0,1 1 0 0 0,0 0 0 0 0,0 0 0 0 0,0 0 0 0 0,0-1 0 0 0,0 1 1 0 0,-1 0-1 0 0,1 0 0 0 0,0 0 0 0 0,0-1 0 0 0,0 1 0 0 0,-1 0 0 0 0,1 0 0 0 0,0 0-4 0 0,-1 0 19 0 0,1-1-1 0 0,0 1 0 0 0,0 0 0 0 0,-1 0 0 0 0,1 0 0 0 0,0-1 0 0 0,0 1 1 0 0,-1 0-1 0 0,1-1 0 0 0,0 1 0 0 0,0 0 0 0 0,0 0 0 0 0,0-1 0 0 0,-1 1 1 0 0,1 0-1 0 0,0-1 0 0 0,0 1 0 0 0,0 0 0 0 0,0-1 0 0 0,0 1 0 0 0,0 0 1 0 0,0-1-1 0 0,0 1 0 0 0,0 0 0 0 0,0-1 0 0 0,0 1 0 0 0,0-1 0 0 0,0 1 1 0 0,0 0-1 0 0,0-1 0 0 0,0 1 0 0 0,1 0 0 0 0,-1 0 0 0 0,0-1 1 0 0,0 1-1 0 0,0 0 0 0 0,0-1 0 0 0,1 1 0 0 0,-1 0-18 0 0,10-7 407 0 0,-9 6-357 0 0,1 0-1 0 0,-1 0 1 0 0,1 0-1 0 0,-1 0 1 0 0,1 0 0 0 0,-1 0-1 0 0,0 0 1 0 0,0-1-1 0 0,1 1 1 0 0,-1 0 0 0 0,0-1-1 0 0,0 1 1 0 0,0-1-1 0 0,-1 0-49 0 0,1 2 1 0 0,-1-1 0 0 0,0 0-1 0 0,0 1 1 0 0,0-1-1 0 0,0 0 1 0 0,1 1-1 0 0,-1-1 1 0 0,0 1-1 0 0,0-1 1 0 0,1 1 0 0 0,-1-1-1 0 0,1 0 1 0 0,-1 1-1 0 0,0-1 1 0 0,1 1-1 0 0,-1-1 1 0 0,1 1-1 0 0,-1 0 1 0 0,1-1-1 0 0,0 1 1 0 0,-1 0 0 0 0,1-1-1 0 0,-1 1 1 0 0,1 0-1 0 0,-1-1 1 0 0,1 1-1 0 0,0 0 0 0 0,2-1 1 0 0,0 0-1 0 0,11-5 0 0 0,-14 5 0 0 0,1 1 0 0 0,-1 0 0 0 0,0 0 0 0 0,1-1 0 0 0,-1 1 0 0 0,0 0 0 0 0,1 0 0 0 0,-1-1 0 0 0,0 1 0 0 0,1 0 0 0 0,-1-1 0 0 0,0 1 0 0 0,0 0 0 0 0,1-1 0 0 0,-1 1 0 0 0,0 0 0 0 0,0-1 0 0 0,0 1 0 0 0,0-1 0 0 0,1 1 0 0 0,-1 0 0 0 0,0-1 0 0 0,0 1 0 0 0,0-1 0 0 0,0 1 0 0 0,0-1 0 0 0,0 1 0 0 0,0 0 0 0 0,0-1 0 0 0,0 0 0 0 0,-3-2 0 0 0,2 3 0 0 0,1 0 0 0 0,-1-1 0 0 0,1 1 0 0 0,0 0 0 0 0,-1-1 0 0 0,1 1 0 0 0,-1 0 0 0 0,1-1 0 0 0,0 1 0 0 0,0 0 0 0 0,-1-1 0 0 0,1 1 0 0 0,0 0 0 0 0,0-1 0 0 0,-1 1 0 0 0,1-1 0 0 0,0 1 0 0 0,0-1 0 0 0,0 1 0 0 0,0-1 0 0 0,-1 1 0 0 0,1-1 0 0 0,0 1 0 0 0,0 0 0 0 0,0-1 0 0 0,0 1 0 0 0,0-1 0 0 0,0 1 0 0 0,0-1 0 0 0,1 1 0 0 0,-1-1 0 0 0,5-3 0 0 0,-2 1 0 0 0,-12-2 0 0 0,1 2 0 0 0,-17-7 0 0 0,24 10 1 0 0,1 0 0 0 0,-1-1 0 0 0,0 1 0 0 0,1 0 0 0 0,-1 0 0 0 0,0 0-1 0 0,1-1 1 0 0,-1 1 0 0 0,0 0 0 0 0,1 0 0 0 0,-1 0 0 0 0,0 0 0 0 0,0 0-1 0 0,1 0 1 0 0,-2 1-1 0 0,-5-1 59 0 0,-25-2 800 0 0,30 2-350 0 0,-2 0-66 0 0,-2 0-357 0 0,1 0-70 0 0,-1 0 0 0 0,0 0 0 0 0,1 1-1 0 0,-1 0 1 0 0,-1 0-16 0 0,-2 3 0 0 0,10 1 0 0 0,-1-4 0 0 0,0-1 0 0 0,0 1 0 0 0,0-1 0 0 0,0 0 0 0 0,1 1 0 0 0,-1-1 0 0 0,0 1 0 0 0,0-1 0 0 0,0 1 0 0 0,0-1 0 0 0,0 0 0 0 0,0 1 0 0 0,0-1 0 0 0,0 1 0 0 0,0-1 0 0 0,-1 1 0 0 0,1-1 0 0 0,0 0 0 0 0,0 1 0 0 0,0-1 0 0 0,0 1 0 0 0,-1-1 0 0 0,1 0 0 0 0,0 1 0 0 0,0-1 0 0 0,-1 0 0 0 0,1 1 0 0 0,-7 5 0 0 0,5-5 0 0 0,0 0 0 0 0,1 1 0 0 0,-1-1 0 0 0,1 0 0 0 0,0 1 0 0 0,-1-1 0 0 0,1 1 0 0 0,0-1 0 0 0,0 1 0 0 0,0 0 0 0 0,-1 1 0 0 0,1-1 1 0 0,0-1 1 0 0,0 1-1 0 0,0-1 0 0 0,0 1 0 0 0,0-1 0 0 0,0 0 0 0 0,-1 1 0 0 0,1-1 1 0 0,-1 0-1 0 0,1 0 0 0 0,-1 0 0 0 0,1 0 0 0 0,-1 0 0 0 0,0 0-1 0 0,1 0 66 0 0,-1-1-1 0 0,1 1 0 0 0,-1 0 1 0 0,1 0-1 0 0,-1 0 0 0 0,1 0 1 0 0,0 1-1 0 0,-1-1 0 0 0,1 0 1 0 0,0 1-1 0 0,0-1 0 0 0,0 1 1 0 0,0-1-1 0 0,0 1-65 0 0,0 0 74 0 0,0-1 1 0 0,0 1-1 0 0,0-1 0 0 0,0 0 1 0 0,0 1-1 0 0,0-1 0 0 0,0 0 1 0 0,0 0-1 0 0,-1 1 0 0 0,1-1 0 0 0,0 0 1 0 0,-1 0-1 0 0,1-1 0 0 0,-1 1 1 0 0,0 0-75 0 0,-3 2-14 0 0,4-2 15 0 0,0 0 1 0 0,0 0-1 0 0,0 0 0 0 0,0 0 0 0 0,0 0 1 0 0,1 0-1 0 0,-1 0 0 0 0,0 0 0 0 0,0 0 0 0 0,1 0 1 0 0,-1 0-1 0 0,1 0 0 0 0,-1 1 0 0 0,1 0-1 0 0,-8 11-1 0 0,7-12 1 0 0,0 0 0 0 0,1 0 0 0 0,-1 0 0 0 0,0 1 0 0 0,1-1 0 0 0,-1 0 0 0 0,1 0 0 0 0,0 0 0 0 0,-1 0 0 0 0,1 0 0 0 0,0 1 0 0 0,0-1 0 0 0,0 0 0 0 0,-1 0 0 0 0,1 0 0 0 0,1 1 0 0 0,-1-1 0 0 0,0 0 0 0 0,0 0 0 0 0,0 0 0 0 0,1 1 0 0 0,-1-1 0 0 0,0 0 0 0 0,1 0 0 0 0,-1 0 0 0 0,1 0 0 0 0,-1 0 0 0 0,1 0 0 0 0,0 1 0 0 0,1 3 0 0 0,-1-5 0 0 0,-1 1 0 0 0,0-1 0 0 0,0 1 0 0 0,0-1 0 0 0,0 0 0 0 0,0 1 0 0 0,0-1 0 0 0,0 1 0 0 0,0-1 0 0 0,0 1 0 0 0,0-1 0 0 0,0 1 0 0 0,0-1 0 0 0,0 1 0 0 0,0-1 0 0 0,0 1 0 0 0,-1-1 0 0 0,1 1 0 0 0,0-1 0 0 0,0 1 0 0 0,-1-1 0 0 0,1 0 0 0 0,0 1 0 0 0,0-1 0 0 0,-1 0 0 0 0,1 1 0 0 0,0-1 0 0 0,-1 0 0 0 0,1 1 0 0 0,-1-1 0 0 0,1 0 0 0 0,0 1 0 0 0,-1-1 0 0 0,0 0 0 0 0,1 0 0 0 0,-1 1 0 0 0,1-1 0 0 0,-1 0 0 0 0,1 1 0 0 0,0-1 0 0 0,-1 0 0 0 0,1 1 0 0 0,-1-1 0 0 0,1 1 0 0 0,0-1 0 0 0,-1 1 0 0 0,1-1 0 0 0,0 0 0 0 0,-1 1 0 0 0,1-1 0 0 0,0 1 0 0 0,0-1 0 0 0,0 1 0 0 0,-1 0 0 0 0,1-1 0 0 0,0 1 0 0 0,0-1 0 0 0,0 1 0 0 0,0-1 0 0 0,0 1 0 0 0,0-1 0 0 0,0 1 0 0 0,3 8 0 0 0,-3-8 0 0 0,1 0 0 0 0,-1-1 0 0 0,0 1 0 0 0,0 0 0 0 0,0-1 0 0 0,0 1 0 0 0,1 0 0 0 0,-1-1 0 0 0,0 1 0 0 0,0 0 0 0 0,0-1 0 0 0,0 1 0 0 0,0 0 0 0 0,-1-1 0 0 0,1 1 0 0 0,0 0 0 0 0,0-1 0 0 0,0 1 0 0 0,0-1 0 0 0,-1 1 0 0 0,1 0 0 0 0,0-1 0 0 0,-1 1 0 0 0,1-1 0 0 0,0 1 0 0 0,-1-1 0 0 0,1 1 0 0 0,-1-1 0 0 0,1 1 0 0 0,-1 0 0 0 0,0 0 0 0 0,0 1 0 0 0,0 0 0 0 0,0 0 0 0 0,0 0 0 0 0,0 1 0 0 0,1-1 0 0 0,-1 0 0 0 0,1 0 0 0 0,-1 2 0 0 0,1-2 0 0 0,-1 0 0 0 0,1 0 0 0 0,0 0 0 0 0,-1 0 0 0 0,0 0 0 0 0,1 0 0 0 0,-1 0 0 0 0,0-1 0 0 0,0 1 0 0 0,0 0 0 0 0,0 0 0 0 0,0-1 0 0 0,-1 1 0 0 0,2-2 0 0 0,-2 1 0 0 0,1 1 0 0 0,0-1 0 0 0,-1 0 0 0 0,1 0 0 0 0,0 1 0 0 0,0-1 0 0 0,0 1 0 0 0,0-1 0 0 0,0 1 0 0 0,0 0 0 0 0,0-1 0 0 0,1 1 0 0 0,-1 0 0 0 0,1 0 0 0 0,-1-1 0 0 0,0 3 0 0 0,1-3 0 0 0,0 0 0 0 0,0 0 0 0 0,-1 0 0 0 0,1 0 0 0 0,0 0 0 0 0,-1 0 0 0 0,1-1 0 0 0,-1 1 0 0 0,0 0 0 0 0,1 0 0 0 0,-1 0 0 0 0,1 0 0 0 0,-1-1 0 0 0,0 1 0 0 0,0 0 0 0 0,1-1 0 0 0,-1 1 0 0 0,0 0 0 0 0,0-1 0 0 0,1 0 0 0 0,-1 0 0 0 0,1 0 0 0 0,-1 1 0 0 0,1-1 0 0 0,0 0 0 0 0,-1 1 0 0 0,1-1 0 0 0,0 0 0 0 0,-1 1 0 0 0,1-1 0 0 0,0 0 0 0 0,-1 1 0 0 0,1-1 0 0 0,0 1 0 0 0,0-1 0 0 0,-1 1 0 0 0,1-1 0 0 0,0 0 0 0 0,0 1 0 0 0,0-1 0 0 0,0 1 0 0 0,-1-1 0 0 0,1 1 0 0 0,0-1 0 0 0,0 1 0 0 0,0-1 0 0 0,0 1 0 0 0,0-1 0 0 0,0 1 0 0 0,1-1 0 0 0,-1 1 0 0 0,0-1 0 0 0,0 1 0 0 0,0-1 0 0 0,0 1 0 0 0,1-1 0 0 0,-1 1 0 0 0,0-1 0 0 0,0 0 0 0 0,1 1 0 0 0,-1-1 0 0 0,0 1 0 0 0,1 0 0 0 0,-1 0 0 0 0,0 0 0 0 0,1 0 0 0 0,-1 0 0 0 0,0 0 0 0 0,0 0 0 0 0,0 0 0 0 0,0 0 0 0 0,0 0 0 0 0,0 1 0 0 0,0-1 0 0 0,0 0 0 0 0,0 0 0 0 0,0 0 0 0 0,-1 0 0 0 0,1 0 0 0 0,-1 1 0 0 0,1-1 0 0 0,0-1 0 0 0,-1 1 0 0 0,1 0 0 0 0,0 0 0 0 0,0 0 0 0 0,-1-1 0 0 0,1 1 0 0 0,0 0 0 0 0,0 0 0 0 0,0 0 0 0 0,0 0 0 0 0,0-1 0 0 0,0 1 0 0 0,0 0 0 0 0,1 0 0 0 0,-1 0 0 0 0,0-1 0 0 0,0 1 0 0 0,1 0 0 0 0,-1 0 0 0 0,0 0 0 0 0,1-1 0 0 0,-1 1 0 0 0,1 0 0 0 0,-1 0 0 0 0,4 2 0 0 0,-3-2 0 0 0,0-1 0 0 0,-1 0 0 0 0,1 1 0 0 0,0-1 0 0 0,-1 1 0 0 0,1-1 0 0 0,-1 1 0 0 0,1-1 0 0 0,-1 1 0 0 0,1 0 0 0 0,-1-1 0 0 0,1 1 0 0 0,-1 0 0 0 0,0-1 0 0 0,1 1 0 0 0,-1 0 0 0 0,0-1 0 0 0,0 1 0 0 0,1 0 0 0 0,-1 0 0 0 0,0-1 0 0 0,0 1 0 0 0,0 0 0 0 0,0 0 0 0 0,0-1 0 0 0,0 1 0 0 0,0 0 0 0 0,0 0 0 0 0,0-1 0 0 0,0 1 0 0 0,-1 0 0 0 0,1 0 0 0 0,0 0 0 0 0,0-1 21 0 0,0 1-1 0 0,0 0 0 0 0,0 0 0 0 0,0-1 1 0 0,0 1-1 0 0,1 0 0 0 0,-1 0 1 0 0,0-1-1 0 0,1 1 0 0 0,-1 0 0 0 0,0-1 1 0 0,1 1-1 0 0,-1 0 0 0 0,1-1 1 0 0,-1 1-1 0 0,1-1 0 0 0,-1 1 1 0 0,1-1-1 0 0,-1 1 0 0 0,1-1 0 0 0,-1 1 1 0 0,1-1-21 0 0,0 1 62 0 0,0-1 0 0 0,-1 1 0 0 0,1 0 0 0 0,0-1 0 0 0,-1 1 0 0 0,1 0 0 0 0,-1 0 0 0 0,1-1 1 0 0,-1 1-1 0 0,1 0 0 0 0,-1 0 0 0 0,1 0 0 0 0,-1 0 0 0 0,0 0 0 0 0,1-1 0 0 0,-1 2-62 0 0,0 0 443 0 0,1-1-294 0 0,1 3-134 0 0,-1-3-15 0 0,-1 0 0 0 0,1 0 0 0 0,-1 0 0 0 0,1 0 0 0 0,-1 0 0 0 0,1 0 0 0 0,-1 0 0 0 0,0 0 0 0 0,1 0 0 0 0,-1 0 1 0 0,0 0-1 0 0,0 0 0 0 0,0 0 0 0 0,1 0 0 0 0,-1 1 0 0 0,0-1 0 0 0,-1 0 0 0 0,1 0 0 0 0,0 0 0 0 0,0-1 0 0 0,0 0 0 0 0,0 0 0 0 0,-1 1 0 0 0,1-1 0 0 0,0 0 0 0 0,0 1 0 0 0,0-1 0 0 0,0 0 0 0 0,0 1 0 0 0,0-1 0 0 0,0 0 0 0 0,0 1 0 0 0,0-1 0 0 0,0 0 0 0 0,0 1 0 0 0,0-1 0 0 0,0 0 0 0 0,0 1 0 0 0,0-1 0 0 0,0 0 0 0 0,0 1 0 0 0,1-1 0 0 0,-1 0 0 0 0,0 0 0 0 0,0 1 0 0 0,0-1 0 0 0,0 0 0 0 0,1 1 0 0 0,-1-1 0 0 0,0 0 0 0 0,0 0 0 0 0,1 0 0 0 0,-1 1 0 0 0,0-1 0 0 0,0 0 0 0 0,1 0 0 0 0,-1 0 0 0 0,0 0 0 0 0,1 1 0 0 0,-1-1 0 0 0,0 0 0 0 0,0 0 0 0 0,1 0 0 0 0,-1 0 0 0 0,0 0 0 0 0,1 0 0 0 0,-1 0 0 0 0,0 0 0 0 0,1 0 0 0 0,-1 0 0 0 0,5 3 0 0 0,-5-3 0 0 0,1 1 0 0 0,-1 0 0 0 0,0 0 0 0 0,0 0 0 0 0,1-1 0 0 0,-1 1 0 0 0,0 0 0 0 0,1-1 0 0 0,-1 1 0 0 0,1 0 0 0 0,-1-1 0 0 0,1 1 0 0 0,0 0 0 0 0,-1-1 0 0 0,1 1 0 0 0,-1-1 0 0 0,1 1 0 0 0,0-1 0 0 0,-1 0 0 0 0,1 1 0 0 0,0-1 0 0 0,0 0 0 0 0,-1 1 0 0 0,1-1 0 0 0,0 0 0 0 0,0 0 0 0 0,0 1 0 0 0,0-1 0 0 0,7 2 0 0 0,-1 1 0 0 0,1-1 0 0 0,6 1 0 0 0,45-2 0 0 0,-50-1 0 0 0,0-1 0 0 0,0 0 0 0 0,-1-1 0 0 0,3 0 0 0 0,19-4 0 0 0,11-3 0 0 0,1 3 0 0 0,-26 4-720 0 0,0 0 0 0 0,10-4 720 0 0,9-1-1812 0 0,-31 7 1384 0 0,-1-1 0 0 0,0 0 0 0 0,0 1 0 0 0,0-2-1 0 0,0 1 1 0 0,0 0 0 0 0,2-2 428 0 0,7-2-1535 0 0</inkml:trace>
  <inkml:trace contextRef="#ctx0" brushRef="#br1" timeOffset="-60259.782">5511 5270 6448 0 0,'0'0'141'0'0,"0"0"23"0"0,0 0 13 0 0,2-1-19 0 0,-1 1-152 0 0,-1 0 1 0 0,0 0 0 0 0,1 0-1 0 0,-1 0 1 0 0,0 0-1 0 0,0 0 1 0 0,1 0 0 0 0,-1 0-1 0 0,0 0 1 0 0,1 0 0 0 0,-1 0-1 0 0,0 0 1 0 0,0-1-1 0 0,1 1 1 0 0,-1 0 0 0 0,0 0-1 0 0,0 0 1 0 0,0 0-1 0 0,1 0 1 0 0,-1-1 0 0 0,0 1-1 0 0,0 0 1 0 0,0 0-1 0 0,1 0 1 0 0,-1-1 0 0 0,0 1-1 0 0,0 0 1 0 0,0 0 0 0 0,0-1-1 0 0,0 1 1 0 0,1 0-1 0 0,-1 0 1 0 0,0-1 0 0 0,0 1-1 0 0,0 0 1 0 0,0-1-1 0 0,0 1 1 0 0,0 0 0 0 0,0 0-1 0 0,0-1 1 0 0,0 1-1 0 0,0 0 1 0 0,0-1 0 0 0,0 1-1 0 0,0 0 1 0 0,0 0 0 0 0,0-1-1 0 0,-1 1 1 0 0,1 0-1 0 0,0 0 1 0 0,0-1 0 0 0,0 1-1 0 0,0 0 1 0 0,0 0-1 0 0,-1-1 1 0 0,1 1-7 0 0,-2-6 608 0 0,3 4-505 0 0,0 1 0 0 0,0-1 0 0 0,-1 1-1 0 0,1-1 1 0 0,0 1 0 0 0,1-1-1 0 0,-1 1 1 0 0,0-1 0 0 0,0 1-1 0 0,1 0 1 0 0,-1 0 0 0 0,0 0 0 0 0,1 0-1 0 0,-1 0 1 0 0,1 0 0 0 0,0 0-103 0 0,13-12 914 0 0,-15 13-893 0 0,0-1 1 0 0,1 1 0 0 0,-1 0-1 0 0,0-1 1 0 0,0 1 0 0 0,0 0-1 0 0,0 0 1 0 0,0-1 0 0 0,0 1-1 0 0,0 0 1 0 0,0-1 0 0 0,0 1-1 0 0,0 0 1 0 0,0-1 0 0 0,0 1-1 0 0,0 0 1 0 0,-1-1 0 0 0,1 1-1 0 0,0 0 1 0 0,0 0-1 0 0,0-1 1 0 0,0 1 0 0 0,0 0-1 0 0,-1 0 1 0 0,1-1 0 0 0,0 1-1 0 0,0 0 1 0 0,0 0 0 0 0,-1-1-1 0 0,1 1 1 0 0,0 0 0 0 0,0 0-1 0 0,-1 0 1 0 0,1-1-22 0 0,0 1 16 0 0,-1 0 0 0 0,1 0 0 0 0,0 0 0 0 0,0 0 0 0 0,0 0 0 0 0,0 0 0 0 0,-1 0 0 0 0,1 0 0 0 0,0 0 0 0 0,0 0 0 0 0,0-1 0 0 0,0 1 0 0 0,0 0 0 0 0,-1 0 0 0 0,1 0 0 0 0,0 0 0 0 0,0 0 0 0 0,0 0 0 0 0,0-1 0 0 0,0 1 0 0 0,0 0 0 0 0,0 0 0 0 0,0 0 0 0 0,0 0 0 0 0,0-1 0 0 0,0 1 0 0 0,0 0 0 0 0,0 0 0 0 0,0 0 0 0 0,0-1 0 0 0,0 1 0 0 0,0 0 0 0 0,0 0 0 0 0,0 0 0 0 0,0 0 0 0 0,0-1 0 0 0,0 1 0 0 0,0 0 0 0 0,0 0 0 0 0,0 0 0 0 0,0 0 0 0 0,0-1 0 0 0,0 1 0 0 0,0 0 0 0 0,0 0 0 0 0,0 0 0 0 0,1 0 0 0 0,-1 0 0 0 0,0-1 0 0 0,0 1-16 0 0,4-2 128 0 0,-3 1-105 0 0,-1 1-1 0 0,1 0 1 0 0,-1 0 0 0 0,1 0 0 0 0,-1-1-1 0 0,0 1 1 0 0,1 0 0 0 0,-1-1-1 0 0,1 1 1 0 0,-1-1 0 0 0,1 1-1 0 0,-1 0 1 0 0,0-1 0 0 0,1 1-1 0 0,-1-1 1 0 0,0 1 0 0 0,0-1-1 0 0,1 1 1 0 0,-1-1 0 0 0,0 1 0 0 0,0-1-1 0 0,1 1 1 0 0,-1-1 0 0 0,0 1-1 0 0,0-1 1 0 0,0 1 0 0 0,0-1-1 0 0,0 0 1 0 0,0 1 0 0 0,0-1-1 0 0,0 1 1 0 0,0-1 0 0 0,0 1-1 0 0,-1-1 1 0 0,1 1 0 0 0,0-1-1 0 0,0 1 1 0 0,0-1 0 0 0,-1 1 0 0 0,1-1-1 0 0,0 1 1 0 0,0-1 0 0 0,-1 1-23 0 0,1-1 0 0 0,0 1 1 0 0,0-1-1 0 0,0 1 1 0 0,0 0 0 0 0,0-1-1 0 0,0 1 1 0 0,0 0-1 0 0,0-1 1 0 0,0 1-1 0 0,0 0 1 0 0,0-1 0 0 0,0 1-1 0 0,0 0 1 0 0,1-1-1 0 0,-1 1 1 0 0,0-1 0 0 0,0 1-1 0 0,0 0 1 0 0,0 0-1 0 0,1-1 1 0 0,-1 1-1 0 0,0 0 1 0 0,0-1 0 0 0,1 1-1 0 0,-1 0 1 0 0,0 0-1 0 0,0-1 1 0 0,1 1 0 0 0,-1 0-1 0 0,0 0 1 0 0,1 0-1 0 0,14-8 5 0 0,1-2 430 0 0,-13 0 156 0 0,-3 10-564 0 0,0 0-1 0 0,-1-1 1 0 0,1 1-1 0 0,1-1 1 0 0,-1 1-1 0 0,0 0 1 0 0,0-1-1 0 0,0 1 1 0 0,0-1-1 0 0,0 1 1 0 0,0 0 0 0 0,0-1-1 0 0,0 1 1 0 0,1-1-1 0 0,-1 1 1 0 0,0 0-1 0 0,0-1 1 0 0,1 1-1 0 0,-1 0 1 0 0,0-1-1 0 0,0 1 1 0 0,1 0-1 0 0,-1 0 1 0 0,0-1-1 0 0,1 1 1 0 0,-1 0 0 0 0,0 0-1 0 0,1-1 1 0 0,-1 1-1 0 0,1 0 1 0 0,-1 0-1 0 0,1 0-26 0 0,2-2 93 0 0,-1 2-87 0 0,-1 0-1 0 0,1-1 0 0 0,-1 1 0 0 0,1-1 0 0 0,0 0 0 0 0,-1 1 0 0 0,0-1 1 0 0,1 0-1 0 0,-1 0 0 0 0,1 0 0 0 0,-1 0 0 0 0,0 0 0 0 0,0 0 1 0 0,1-1-6 0 0,-5-7 158 0 0,2 4 218 0 0,14 3 20 0 0,-12 2 113 0 0,-2-1-66 0 0,-7-3-294 0 0,-7 3-133 0 0,14 1-7 0 0,3 0 54 0 0,-1 0 308 0 0,-1 0-349 0 0,0 1 0 0 0,0-1 1 0 0,-1 0-1 0 0,1 0 0 0 0,0 0 0 0 0,0 0 0 0 0,0 0 0 0 0,0 0 1 0 0,0 0-1 0 0,0 0 0 0 0,0 1 0 0 0,0-1 0 0 0,-1 0 0 0 0,1 0 1 0 0,0 0-1 0 0,0 0 0 0 0,0 0 0 0 0,0 1 0 0 0,0-1 0 0 0,0 0 1 0 0,0 0-1 0 0,0 0 0 0 0,0 0 0 0 0,0 1 0 0 0,0-1 0 0 0,0 0 0 0 0,0 0 1 0 0,0 0-1 0 0,0 0 0 0 0,0 0 0 0 0,0 1 0 0 0,0-1 0 0 0,0 0 1 0 0,0 0-1 0 0,0 0 0 0 0,0 0 0 0 0,0 1 0 0 0,0-1 0 0 0,1 0 1 0 0,-1 0-1 0 0,0 0 0 0 0,0 0 0 0 0,0 0 0 0 0,0 0 0 0 0,0 1-22 0 0,2 0 50 0 0,-1 0-1 0 0,1 0 1 0 0,0 1-1 0 0,-1-1 0 0 0,1 0 1 0 0,0 0-1 0 0,0 0 1 0 0,-1-1-1 0 0,1 1 0 0 0,0 0 1 0 0,0-1-50 0 0,9 5 48 0 0,-11-5-47 0 0,0 0-1 0 0,1 0 0 0 0,-1 0 1 0 0,0 0-1 0 0,0 1 0 0 0,0-1 1 0 0,1 0-1 0 0,-1 0 0 0 0,0 0 1 0 0,0 0-1 0 0,0 1 1 0 0,1-1-1 0 0,-1 0 0 0 0,0 0 1 0 0,0 0-1 0 0,0 1 0 0 0,0-1 1 0 0,1 0-1 0 0,-1 0 0 0 0,0 1 1 0 0,0-1-1 0 0,0 0 0 0 0,0 0 1 0 0,0 1-1 0 0,0-1 0 0 0,0 0 1 0 0,0 0-1 0 0,0 1 0 0 0,0-1 1 0 0,0 0-1 0 0,0 1 0 0 0,0-1 1 0 0,0 0-1 0 0,0 0 0 0 0,0 1 1 0 0,0-1-1 0 0,0 0 0 0 0,0 0 1 0 0,-1 1-1 0 0,1-1 0 0 0,0 0 1 0 0,0 0-1 0 0,0 1 0 0 0,0-1 1 0 0,-1 0-1 0 0,1 0 0 0 0,0 0 1 0 0,0 0-1 0 0,0 1 0 0 0,-1-1 1 0 0,1 0-1 0 0,-13 7-3 0 0,10-6 4 0 0,3-1-1 0 0,-1 0 0 0 0,0 0 0 0 0,1 0 0 0 0,-1 0 0 0 0,1 1 0 0 0,-1-1 0 0 0,1 0 0 0 0,-1 0 0 0 0,0 0 0 0 0,1 1 0 0 0,-1-1 0 0 0,1 0 0 0 0,0 1 0 0 0,-1-1 0 0 0,1 1 0 0 0,-1-1 0 0 0,1 0 0 0 0,-1 1 0 0 0,1-1 0 0 0,0 1 0 0 0,-1-1 0 0 0,1 1 0 0 0,0-1 0 0 0,0 1 0 0 0,-1-1 0 0 0,1 1 0 0 0,0 0 0 0 0,0-1 0 0 0,0 1 0 0 0,0-1 0 0 0,-1 1 0 0 0,1 0 0 0 0,0-1 0 0 0,0 1 0 0 0,0-1 0 0 0,0 1 0 0 0,0 0 0 0 0,1-1 0 0 0,-1 1 0 0 0,0-1 0 0 0,0 1 0 0 0,0 0 0 0 0,0 0 0 0 0,0 0 0 0 0,0 1 0 0 0,-1-1 0 0 0,1 0 0 0 0,0 0 0 0 0,-1 0 0 0 0,1 0 0 0 0,-1 0 0 0 0,0 0 0 0 0,1 0 0 0 0,-1 1 0 0 0,0-2 0 0 0,1 1 0 0 0,-1 0 0 0 0,0 0 0 0 0,0 0 0 0 0,0 0 0 0 0,0 0 0 0 0,0-1 0 0 0,0 1 0 0 0,0 0 0 0 0,0-1 0 0 0,0 1 0 0 0,-1-1 0 0 0,-5 6 0 0 0,5-4 0 0 0,0 0 0 0 0,0 0 0 0 0,0 1 0 0 0,1-1 0 0 0,-1 1 0 0 0,1-1 0 0 0,-1 2 0 0 0,1-1 0 0 0,0-1 0 0 0,-1 1 0 0 0,0 0 0 0 0,1-1 0 0 0,-1 1 0 0 0,-2 1 0 0 0,3-3 0 0 0,0-1 0 0 0,0 1 0 0 0,0 0 0 0 0,0-1 0 0 0,1 1 0 0 0,-1 0 0 0 0,0 0 0 0 0,0 0 0 0 0,0 0 0 0 0,1 0 0 0 0,-1 0 0 0 0,0 0 0 0 0,1 0 0 0 0,-1 0 0 0 0,1 0 0 0 0,-1 0 0 0 0,1 0 0 0 0,0 0 0 0 0,-1 1 0 0 0,1-1 0 0 0,0 0 0 0 0,0 0 0 0 0,0 0 0 0 0,0 1 0 0 0,0-1 0 0 0,0 0 0 0 0,0 1 0 0 0,0-1 17 0 0,-1 0-1 0 0,1 0 1 0 0,0 0-1 0 0,-1 0 0 0 0,1 0 1 0 0,-1 0-1 0 0,0-1 1 0 0,1 1-1 0 0,-1 0 0 0 0,0 0 1 0 0,1 0-1 0 0,-1 0 1 0 0,0-1-1 0 0,0 1 0 0 0,0 0 1 0 0,0-1-1 0 0,0 1 1 0 0,0-1-1 0 0,-1 1-16 0 0,-10 10 610 0 0,12-11-581 0 0,0 1 0 0 0,0-1 0 0 0,0 0 0 0 0,0 1 0 0 0,0-1 1 0 0,0 1-1 0 0,0-1 0 0 0,0 1 0 0 0,0-1 0 0 0,0 1 0 0 0,0-1 0 0 0,0 1 0 0 0,0-1 1 0 0,0 0-1 0 0,0 1 0 0 0,1-1 0 0 0,-1 1 0 0 0,0-1 0 0 0,0 1 0 0 0,0-1 0 0 0,1 0 1 0 0,-1 1-1 0 0,0-1 0 0 0,1 0 0 0 0,-1 1 0 0 0,0-1 0 0 0,1 0 0 0 0,-1 1 1 0 0,0-1-1 0 0,1 0 0 0 0,-1 0 0 0 0,0 1 0 0 0,1-1-29 0 0,1 8 166 0 0,-1-4-167 0 0,0-3 1 0 0,1 0 0 0 0,-1 1 0 0 0,0-1 0 0 0,1 0 0 0 0,-1 0 0 0 0,1 0 0 0 0,0 0 0 0 0,-1-1 0 0 0,1 1 0 0 0,0 0 0 0 0,-1-1 0 0 0,1 1 0 0 0,12 5 0 0 0,-14-6 0 0 0,0 0 0 0 0,0 0 0 0 0,0 0 0 0 0,1 1 0 0 0,-1-1 0 0 0,0 0 0 0 0,0 0 0 0 0,0 0 0 0 0,0 0 0 0 0,0 0 0 0 0,0 0 0 0 0,1 1 0 0 0,-1-1 0 0 0,0 0 0 0 0,0 0 0 0 0,0 0 0 0 0,0 0 0 0 0,0 1 0 0 0,0-1 0 0 0,0 0 0 0 0,0 0 0 0 0,0 0 0 0 0,0 0 0 0 0,0 1 0 0 0,0-1 0 0 0,0 0 0 0 0,0 0 0 0 0,0 0 0 0 0,0 0 0 0 0,0 1 0 0 0,0-1 0 0 0,0 0 0 0 0,0 0 0 0 0,0 0 0 0 0,0 0 0 0 0,0 1 0 0 0,0-1 0 0 0,0 0 0 0 0,0 0 0 0 0,-1 0 0 0 0,1 0 0 0 0,0 1 0 0 0,0-1 0 0 0,0 0 0 0 0,0 0 0 0 0,0 0 0 0 0,0 0 0 0 0,-1 0 0 0 0,1 0 0 0 0,0 0 0 0 0,0 1 0 0 0,0-1 0 0 0,1 1 0 0 0,-1-1 0 0 0,1 1 0 0 0,-1-1 0 0 0,1 1 0 0 0,-1-1 0 0 0,1 1 0 0 0,-1-1 0 0 0,1 1 0 0 0,0-1 0 0 0,-1 1 0 0 0,1-1 0 0 0,0 0 0 0 0,-1 0 0 0 0,1 1 0 0 0,0-1 0 0 0,0 0 0 0 0,0 1 0 0 0,1 0 0 0 0,-1-1 0 0 0,1 1 0 0 0,-1-1 0 0 0,1 1 0 0 0,-1-1 0 0 0,1 0 0 0 0,-1 1 0 0 0,1-1 0 0 0,-1 0 0 0 0,1 0 0 0 0,0 0 0 0 0,-1 0 0 0 0,1 0 0 0 0,-1-1 0 0 0,1 1 0 0 0,-1 0 0 0 0,1-1 0 0 0,-1 1 0 0 0,1-1 0 0 0,-1 0 0 0 0,1 1 0 0 0,0-1 0 0 0,1-1 0 0 0,9-5 0 0 0,-10 4 0 0 0,1-1 0 0 0,7-2-22 0 0,-8 5-75 0 0,0 1 0 0 0,-1-1 0 0 0,1 0 0 0 0,-1 0-1 0 0,1 0 1 0 0,0 0 0 0 0,-1 0 0 0 0,0 0 0 0 0,1 0 0 0 0,-1-1 0 0 0,0 1 0 0 0,1 0 0 0 0,-1-1-1 0 0,0 1 1 0 0,0-1 0 0 0,0 0 0 0 0,0 0 97 0 0,1-2-473 0 0,-1 1-1 0 0,1-1 1 0 0,0 0 0 0 0,1 1-1 0 0,-1 0 1 0 0,1 0-1 0 0,0-2 474 0 0,3-1-623 0 0,12-15-1422 0 0</inkml:trace>
  <inkml:trace contextRef="#ctx0" brushRef="#br1" timeOffset="-59942.573">5561 4936 13824 0 0,'5'0'112'0'0,"0"0"0"0"0,0 0 1 0 0,0-1-1 0 0,0 1 1 0 0,0-1-1 0 0,2-1-112 0 0,4-5 824 0 0,-6 2-810 0 0,-5 5-14 0 0,1-1 0 0 0,-1 1 0 0 0,0 0 0 0 0,0 0 0 0 0,0 0 0 0 0,1 0 0 0 0,-1 0 0 0 0,0-1 0 0 0,0 1 0 0 0,0 0 0 0 0,0 0 0 0 0,0 0 0 0 0,1 0 0 0 0,-1-1 0 0 0,0 1 0 0 0,0 0 0 0 0,0 0 0 0 0,0 0 0 0 0,0-1 0 0 0,0 1 0 0 0,0 0 0 0 0,0 0 0 0 0,0-1 0 0 0,0 1 0 0 0,0 0 0 0 0,0 0 0 0 0,0-1 0 0 0,0 1 0 0 0,-5-5 0 0 0,5 5 0 0 0,0 0 0 0 0,0 0 0 0 0,0 0 0 0 0,0 0 0 0 0,0 0 0 0 0,0 0 0 0 0,-1 0 0 0 0,1 0 0 0 0,0-1 0 0 0,0 1 0 0 0,0 0 0 0 0,0 0 0 0 0,0 0 0 0 0,0 0 0 0 0,0 0 0 0 0,0 0 0 0 0,0-1 0 0 0,0 1 0 0 0,0 0 0 0 0,0 0 0 0 0,0 0 0 0 0,0 0 0 0 0,0 0 0 0 0,0-1 0 0 0,0 1 0 0 0,0 0 0 0 0,0 0 0 0 0,0 0 0 0 0,0 0 0 0 0,0 0 0 0 0,0-1 0 0 0,0 1 0 0 0,0 0 0 0 0,0 0 0 0 0,0 0 0 0 0,0 0 0 0 0,0 0 0 0 0,0 0 0 0 0,0-1 0 0 0,0 1 0 0 0,0 0 0 0 0,0 0 0 0 0,1 0 0 0 0,-1 0 0 0 0,0 0 0 0 0,0 0 0 0 0,0 0 0 0 0,0 0 0 0 0,0-1 0 0 0,0 1 0 0 0,0 0 0 0 0,1 0 0 0 0,-1 0 0 0 0,0 0 0 0 0,27-5 0 0 0,-21 5 202 0 0,1 0 0 0 0,0 1 1 0 0,-1 0-1 0 0,0 0 1 0 0,1 1-1 0 0,-1-1 0 0 0,0 1 1 0 0,0 1-1 0 0,1-1 0 0 0,3 4-202 0 0,-9-6 1 0 0,-1 0-1 0 0,0 0 0 0 0,0 0 0 0 0,1 0 1 0 0,-1 0-1 0 0,0 0 0 0 0,0 0 0 0 0,1 0 0 0 0,-1 0 1 0 0,0 0-1 0 0,0 0 0 0 0,0 1 0 0 0,1-1 0 0 0,-1 0 1 0 0,0 0-1 0 0,0 0 0 0 0,0 0 0 0 0,1 0 1 0 0,-1 1-1 0 0,0-1 0 0 0,0 0 0 0 0,0 0 0 0 0,0 0 1 0 0,1 1-1 0 0,-1-1 0 0 0,0 0 0 0 0,0 0 0 0 0,0 1 1 0 0,0-1-1 0 0,0 0 0 0 0,0 0 0 0 0,0 1 1 0 0,0-1-1 0 0,0 0 0 0 0,0 0 0 0 0,0 1 0 0 0,0-1 1 0 0,0 0-1 0 0,0 0 0 0 0,0 1 0 0 0,0-1 0 0 0,0 0 1 0 0,0 0-1 0 0,0 1 0 0 0,0-1 0 0 0,0 0 1 0 0,0 0-1 0 0,0 0 0 0 0,0 1 0 0 0,-1-1 0 0 0,1 0 2 0 0,0 0 1 0 0,0 1-1 0 0,0-1 0 0 0,0 0 1 0 0,-1 1-1 0 0,1-1 0 0 0,0 0 0 0 0,0 1 1 0 0,0-1-1 0 0,0 0 0 0 0,0 1 0 0 0,0-1 1 0 0,0 0-1 0 0,0 1 0 0 0,0-1 1 0 0,0 0-1 0 0,0 1 0 0 0,0-1 0 0 0,0 0 1 0 0,0 1-1 0 0,1-1 0 0 0,-1 0 0 0 0,0 1 1 0 0,0-1-1 0 0,0 0 0 0 0,0 0 1 0 0,0 1-1 0 0,1-1 0 0 0,-1 0 0 0 0,0 0 1 0 0,0 1-1 0 0,1-1 0 0 0,-1 0 0 0 0,0 0-2 0 0,2 2 5 0 0,3 4 423 0 0,-7-4 325 0 0,-9 3-128 0 0,-2 8-444 0 0,12-13-182 0 0,1 1 0 0 0,-1-1 1 0 0,1 1-1 0 0,-1-1 0 0 0,1 0 0 0 0,-1 1 0 0 0,1-1 0 0 0,-1 0 1 0 0,1 1-1 0 0,-1-1 0 0 0,1 0 0 0 0,-1 0 0 0 0,0 1 1 0 0,1-1-1 0 0,-1 0 0 0 0,1 0 0 0 0,-1 0 0 0 0,0 0 0 0 0,0 0 1 0 0,-31 6 0 0 0,29-5 0 0 0,0 0 0 0 0,-1-1 0 0 0,1 1 0 0 0,0-1 0 0 0,0 0 0 0 0,0 0 0 0 0,-1 0 0 0 0,-3 0 0 0 0,-7-1 0 0 0,14-3 0 0 0,0 4 0 0 0,0 0 0 0 0,0 0 0 0 0,0 0 0 0 0,0-1 0 0 0,0 1 0 0 0,0 0 0 0 0,0 0 0 0 0,0 0 0 0 0,0 0 0 0 0,0 0 0 0 0,0-1 0 0 0,0 1 0 0 0,0 0 0 0 0,0 0 0 0 0,0 0 0 0 0,0 0 0 0 0,0-1 0 0 0,0 1 0 0 0,0 0 0 0 0,0 0 0 0 0,0 0 0 0 0,0 0 0 0 0,0 0 0 0 0,0-1 0 0 0,0 1 0 0 0,0 0 0 0 0,0 0 0 0 0,-1 0 0 0 0,1 0 0 0 0,0 0 0 0 0,0 0 0 0 0,0-1 0 0 0,0 1 0 0 0,0 0 0 0 0,0 0 0 0 0,0 0 0 0 0,-1 0 0 0 0,1 0 0 0 0,0 0 0 0 0,0 0 0 0 0,0 0 0 0 0,-10-8 0 0 0,15 0 0 0 0,-3 5 0 0 0,-2 3 0 0 0,1-1 0 0 0,-1 1 0 0 0,0-1 0 0 0,0 1 0 0 0,1-1 0 0 0,-1 1 0 0 0,0-1 0 0 0,0 1 0 0 0,0-1 0 0 0,0 1-1 0 0,0-1 1 0 0,0 1 0 0 0,0-1 0 0 0,0 1 0 0 0,0-1 0 0 0,0 1 0 0 0,0-1 0 0 0,0 1 0 0 0,0-1 0 0 0,0 1 0 0 0,0-1-1 0 0,-1 1 1 0 0,1-1 0 0 0,0 1 0 0 0,0-1 0 0 0,-1 1 0 0 0,1 0 0 0 0,0-1 0 0 0,-1 1 0 0 0,1-1 0 0 0,0 1 0 0 0,-1 0 0 0 0,1-1-1 0 0,0 1 1 0 0,-1 0 0 0 0,1-1 0 0 0,-1 1 0 0 0,1 0 0 0 0,-6-8 75 0 0,9 0 622 0 0,-2 6-535 0 0,-3-14 488 0 0,2 14-679 0 0,-1 1-1 0 0,1-1 0 0 0,0 1 0 0 0,-1 0 0 0 0,1-1 0 0 0,0 1 0 0 0,0-1 0 0 0,0 1 0 0 0,0-1 1 0 0,0 1-1 0 0,0 0 0 0 0,1-1 0 0 0,-1 1 0 0 0,1-1 30 0 0,0 1-29 0 0,6-8-673 0 0,-18 2 329 0 0,10 7 386 0 0,1 0-13 0 0,0 0 0 0 0,0 0 0 0 0,0 0-1 0 0,0 0 1 0 0,0-1 0 0 0,-1 1 0 0 0,1 0 0 0 0,0 0-1 0 0,0 0 1 0 0,0 0 0 0 0,0 0 0 0 0,0 0-1 0 0,0 0 1 0 0,0 0 0 0 0,0 0 0 0 0,0 0-1 0 0,0 0 1 0 0,0 0 0 0 0,0 0 0 0 0,0 0-1 0 0,0 0 1 0 0,0 0 0 0 0,0 0 0 0 0,0 0-1 0 0,0 0 1 0 0,-1-1 0 0 0,1 1 0 0 0,0 0-1 0 0,0 0 1 0 0,0 0 0 0 0,0 0 0 0 0,0 0 0 0 0,0 0-1 0 0,0 0 1 0 0,0 0 0 0 0,0 0 0 0 0,0 0-1 0 0,0 0 1 0 0,0 0 0 0 0,0-1 0 0 0,0 1-1 0 0,0 0 1 0 0,1 0 0 0 0,-1 0 0 0 0,0 0-1 0 0,0 0 1 0 0,0 0 0 0 0,0 0 0 0 0,0 0-1 0 0,0 0 1 0 0,0 0 0 0 0,0 0 0 0 0,0 0 0 0 0,0 0-1 0 0,0 0 1 0 0,0 0 0 0 0,0-1 0 0 0,0 1-1 0 0,0 0 1 0 0,0 0 0 0 0,0 0 0 0 0,1 0-1 0 0,-1 0 1 0 0,8-3-2 0 0,13-1 3 0 0,-4 5-1302 0 0,-5 3-5205 0 0</inkml:trace>
  <inkml:trace contextRef="#ctx0" brushRef="#br1" timeOffset="-55633.83">6175 4806 15664 0 0,'-17'-2'761'0'0,"16"2"-335"0"0,1 0-42 0 0,-2 0-250 0 0,2 0-134 0 0,0 0 0 0 0,0 0 1 0 0,0 0-1 0 0,-1 0 0 0 0,1 0 1 0 0,0 0-1 0 0,0 0 0 0 0,0 0 1 0 0,0 0-1 0 0,0 0 0 0 0,-1 0 0 0 0,1 0 1 0 0,0 0-1 0 0,0 0 0 0 0,0 0 1 0 0,0 0-1 0 0,0 0 0 0 0,0 0 1 0 0,-1 0-1 0 0,1 0 0 0 0,0 0 0 0 0,0 1 1 0 0,0-1-1 0 0,0 0 0 0 0,0 0 1 0 0,0 0-1 0 0,0 0 0 0 0,-1 0 1 0 0,1 0-1 0 0,0 0 0 0 0,0 0 0 0 0,0 1 1 0 0,0-1-1 0 0,0 0 0 0 0,0 0 1 0 0,0 0-1 0 0,0 0 0 0 0,0 0 1 0 0,0 0-1 0 0,0 1 0 0 0,0-1 0 0 0,0 0 1 0 0,0 0-1 0 0,0 0 0 0 0,0 0 1 0 0,0 0-1 0 0,0 1 0 0 0,0-1 1 0 0,0 0-1 0 0,0 0 0 0 0,0 0 0 0 0,0 0 1 0 0,0 0-1 0 0,0 1 0 0 0,0-1 0 0 0,0 0 0 0 0,0 0 0 0 0,0 0 0 0 0,0 0 0 0 0,0 1 0 0 0,0-1-1 0 0,0 0 1 0 0,0 0 0 0 0,0 0 0 0 0,0 1 0 0 0,0-1 0 0 0,0 0 0 0 0,0 0 0 0 0,0 0 0 0 0,0 1 0 0 0,0-1 0 0 0,0 0 0 0 0,0 0 0 0 0,0 0 0 0 0,0 0 0 0 0,0 1 0 0 0,0-1 0 0 0,-1 0 0 0 0,1 0 0 0 0,0 0 0 0 0,0 0 0 0 0,0 1 0 0 0,0-1 0 0 0,0 0 0 0 0,-1 0 0 0 0,1 0 0 0 0,0 0 0 0 0,0 0 0 0 0,0 0 0 0 0,0 0 0 0 0,-1 0 0 0 0,1 1 0 0 0,0-1-1 0 0,-4 2 1 0 0,3-2 0 0 0,-1 0 0 0 0,1 1 0 0 0,0-1 0 0 0,0 1 0 0 0,0-1 0 0 0,0 1 0 0 0,0 0 0 0 0,0-1 0 0 0,0 1 0 0 0,1 0 0 0 0,-1 0 0 0 0,0-1 0 0 0,0 1 0 0 0,0 0 0 0 0,1 0 0 0 0,-1 0 0 0 0,0 0 0 0 0,1 0 0 0 0,-1 0 0 0 0,1 0 0 0 0,-1 1 0 0 0,3 6 0 0 0,-1-7 0 0 0,-1 0 0 0 0,0-1 0 0 0,1 1 0 0 0,-1 0 0 0 0,0 0 0 0 0,0-1 0 0 0,0 1 0 0 0,1 0 0 0 0,-1 0 0 0 0,0-1 0 0 0,0 1 0 0 0,0 0 0 0 0,0 0 0 0 0,0-1 0 0 0,-1 1 0 0 0,1 0 0 0 0,0 0 0 0 0,0-1 0 0 0,0 1 0 0 0,-1 0 0 0 0,1-1 0 0 0,0 1 0 0 0,-1 0 0 0 0,1 0 0 0 0,-3 2 6 0 0,0 0-1 0 0,0-1 0 0 0,0 1 0 0 0,0-1 0 0 0,0 1 1 0 0,0-1-1 0 0,0 0 0 0 0,-3 0-5 0 0,3 0 63 0 0,0-1 0 0 0,1 1 0 0 0,-1-1 0 0 0,0 1 0 0 0,1 0 0 0 0,-1 0 0 0 0,1 0-1 0 0,0 0 1 0 0,-1 1 0 0 0,1-1 0 0 0,0 1 0 0 0,1-1 0 0 0,-1 1 0 0 0,0 0-63 0 0,-1 6 308 0 0,2-7-265 0 0,1-1 0 0 0,-1 1 0 0 0,1-1-1 0 0,-1 0 1 0 0,1 1 0 0 0,-1-1 0 0 0,0 0 0 0 0,0 1 0 0 0,0-1 0 0 0,0 0 0 0 0,0 0 0 0 0,0 0 0 0 0,0 0 0 0 0,0 0 0 0 0,0 0-43 0 0,-7 6 90 0 0,6-7-87 0 0,0 1 0 0 0,1 0 0 0 0,0 0 0 0 0,-1 0 1 0 0,1 0-1 0 0,0 0 0 0 0,-1 1 0 0 0,1-1 0 0 0,0 0 0 0 0,0 1 1 0 0,0-1-1 0 0,0 1 0 0 0,0-1 0 0 0,0 1 0 0 0,1-1 0 0 0,-1 1 0 0 0,0 0 1 0 0,1-1-1 0 0,-1 1 0 0 0,1 0 0 0 0,0-1 0 0 0,-1 1 0 0 0,1 0 0 0 0,0 1-3 0 0,0-1 27 0 0,0 0-1 0 0,-1 0 0 0 0,1 1 1 0 0,-1-1-1 0 0,1 0 0 0 0,-1 0 1 0 0,0 0-1 0 0,0 0 0 0 0,0 0 1 0 0,0 0-1 0 0,0 0 0 0 0,-2 2-26 0 0,2-3 54 0 0,0 1-1 0 0,0 0 1 0 0,0-1-1 0 0,0 1 1 0 0,0 0-1 0 0,0-1 1 0 0,0 1-1 0 0,1 0 1 0 0,-1 0-1 0 0,1 0 1 0 0,-1 0 0 0 0,1 0-1 0 0,0 0 1 0 0,-1 0-1 0 0,1 0 1 0 0,0-1-1 0 0,1 1 1 0 0,-1 0-1 0 0,0 0 1 0 0,0 0-1 0 0,1 0-53 0 0,4 12 386 0 0,-4-12-369 0 0,0 0 0 0 0,0 0 1 0 0,-1 0-1 0 0,1 0 0 0 0,0 0 0 0 0,-1 0 0 0 0,1 0 0 0 0,-1 0 0 0 0,0 1 0 0 0,0-1 0 0 0,0 0 0 0 0,0 0 0 0 0,0 1-17 0 0,-1-1 0 0 0,1-1 0 0 0,-1 1 0 0 0,1-1 0 0 0,0 1 0 0 0,0-1 0 0 0,0 1 0 0 0,0-1 0 0 0,0 1 0 0 0,0-1 0 0 0,0 1 0 0 0,0-1 0 0 0,0 1 0 0 0,1-1 0 0 0,-1 1 0 0 0,1-1 0 0 0,-1 1 0 0 0,1-1 0 0 0,-1 1 0 0 0,1-1 0 0 0,0 0 0 0 0,0 1 0 0 0,0-1 0 0 0,0 0 0 0 0,0 0 0 0 0,0 0 0 0 0,0 0 0 0 0,0 0 0 0 0,1 1 0 0 0,-1-1 0 0 0,-1-1 0 0 0,1 1 0 0 0,-1-1 0 0 0,1 1 0 0 0,-1-1 0 0 0,1 1 0 0 0,-1 0 0 0 0,0-1 0 0 0,1 1 0 0 0,-1-1 0 0 0,0 1 0 0 0,1 0 0 0 0,-1-1 0 0 0,0 1 0 0 0,0 0 0 0 0,0 0 0 0 0,0-1 0 0 0,0 1 0 0 0,1 0 0 0 0,-1-1 0 0 0,0 1 0 0 0,-1 0 0 0 0,1 0 0 0 0,0-1 0 0 0,0 1 0 0 0,0 0 0 0 0,0 0 0 0 0,-1 0 0 0 0,1-1 0 0 0,0 1 0 0 0,0 0 0 0 0,0 0 0 0 0,0-1 0 0 0,-1 1 0 0 0,1 0 0 0 0,0 0 0 0 0,1-1 0 0 0,-1 1 0 0 0,0 0 0 0 0,0 0 0 0 0,0-1 0 0 0,0 1 0 0 0,1 0 0 0 0,-1-1 0 0 0,0 1 0 0 0,0 0 0 0 0,1-1 0 0 0,8 9 0 0 0,-3-1 0 0 0,-5 3 0 0 0,-1-10 0 0 0,-1-1 0 0 0,1 0 0 0 0,0 1 0 0 0,0-1 0 0 0,0 1 0 0 0,0-1 0 0 0,0 1 0 0 0,0-1 0 0 0,0 0 0 0 0,0 1 0 0 0,0-1 0 0 0,0 1 0 0 0,0-1 0 0 0,0 1 0 0 0,1-1 0 0 0,-1 0 0 0 0,0 1 0 0 0,0-1 0 0 0,0 1 0 0 0,0-1 0 0 0,1 0 0 0 0,-1 1 0 0 0,0-1 0 0 0,0 0 0 0 0,1 1 0 0 0,-1-1 0 0 0,0 0 0 0 0,1 0 0 0 0,-1 1 0 0 0,0-1 0 0 0,1 0 0 0 0,-1 0 0 0 0,1 1 0 0 0,-1-1 0 0 0,0 0 0 0 0,1 0 0 0 0,-1 0 0 0 0,1 0 0 0 0,-1 0 0 0 0,0 1 0 0 0,1-1 0 0 0,6 2-254 0 0,-1 0 0 0 0,1-1 0 0 0,-1 1 0 0 0,1-1 0 0 0,0-1 0 0 0,-1 1 0 0 0,1-1 0 0 0,2 0 254 0 0,-7 0-332 0 0,0 0 0 0 0,0-1-1 0 0,0 1 1 0 0,0 0-1 0 0,0-1 1 0 0,0 1-1 0 0,-1-1 1 0 0,1 0 0 0 0,0 1-1 0 0,0-1 1 0 0,0 0 332 0 0,2-1-561 0 0,9-4-973 0 0</inkml:trace>
  <inkml:trace contextRef="#ctx0" brushRef="#br1" timeOffset="-55252.661">6213 5011 11976 0 0,'7'-14'901'0'0,"-5"12"-844"0"0,0 0 0 0 0,0 0 0 0 0,1 1 0 0 0,-1-1 0 0 0,1 1 0 0 0,-1-1 0 0 0,1 1-57 0 0,-1 0 1 0 0,1-1 1 0 0,-1 1-1 0 0,1-1 1 0 0,-1 0-1 0 0,0 1 1 0 0,1-1-1 0 0,-1 0 1 0 0,0-1-2 0 0,0 1 0 0 0,0 1 0 0 0,0-1 0 0 0,0 1 0 0 0,0 0 0 0 0,0-1 0 0 0,1 1 0 0 0,-1 0 0 0 0,0 0 0 0 0,0 1 0 0 0,1-1 0 0 0,-1 0 0 0 0,3 1 0 0 0,-1-1 0 0 0,-1 0 0 0 0,1 0 0 0 0,0-1 0 0 0,-1 1 0 0 0,4-3 0 0 0,-3 2 232 0 0,1 0 0 0 0,0 0 0 0 0,0 1 0 0 0,0-1 0 0 0,0 1 0 0 0,0 0 0 0 0,1 0 0 0 0,-1 1 0 0 0,0 0 0 0 0,0 0 0 0 0,1 0 0 0 0,-1 0 0 0 0,0 1-1 0 0,0 0 1 0 0,3 0-232 0 0,-4 0 165 0 0,-1 0 0 0 0,0 0 0 0 0,1 0 0 0 0,-1 0 0 0 0,0 0 0 0 0,0 0 0 0 0,0 1 0 0 0,0 0 0 0 0,0-1 0 0 0,-1 1 0 0 0,1 0 0 0 0,0 1 0 0 0,-1-1 0 0 0,1 0 0 0 0,-1 1 0 0 0,1 0-165 0 0,-2-2 16 0 0,0 0 0 0 0,0 0 0 0 0,0 1 0 0 0,0-1 0 0 0,-1 0 0 0 0,1 0 0 0 0,0 1 0 0 0,0-1 0 0 0,-1 0 0 0 0,1 1 0 0 0,-1-1 0 0 0,1 1 0 0 0,-1-1 0 0 0,0 1-1 0 0,0-1 1 0 0,1 1-16 0 0,-1 2 204 0 0,0-2-129 0 0,0-1 0 0 0,1 1 0 0 0,-2-1 0 0 0,1 1 0 0 0,0 0 1 0 0,0-1-1 0 0,0 1 0 0 0,-1-1 0 0 0,1 0 0 0 0,-1 1 0 0 0,1-1 0 0 0,-1 1 0 0 0,1-1 0 0 0,-1 0 0 0 0,0 1 0 0 0,0-1 0 0 0,0 1-75 0 0,-19 23 361 0 0,16-21-393 0 0,-23 20 32 0 0,20-19 0 0 0,1 1 0 0 0,0-1 0 0 0,-4 6 0 0 0,6-8 0 0 0,1 1 0 0 0,-1-1 0 0 0,0 0 0 0 0,0 0 0 0 0,-3 2 0 0 0,3-3 0 0 0,-1 1 0 0 0,2 0 0 0 0,-1 0 0 0 0,0 0 0 0 0,0 0 0 0 0,0 3 0 0 0,3-6 0 0 0,1 0 0 0 0,0 0 0 0 0,0 0 0 0 0,-1 0 0 0 0,1 1 0 0 0,0-1 0 0 0,0 0 0 0 0,0 0 0 0 0,-1 0 0 0 0,1 1 0 0 0,0-1 0 0 0,0 0 0 0 0,0 0 0 0 0,0 0 0 0 0,0 1 0 0 0,-1-1 0 0 0,1 0 0 0 0,0 0 0 0 0,0 1 0 0 0,0-1 0 0 0,0 0 0 0 0,0 0 0 0 0,0 1 0 0 0,0-1 0 0 0,0 0 0 0 0,0 1 0 0 0,0-1 0 0 0,0 0 0 0 0,0 0 0 0 0,0 1 0 0 0,0-1 0 0 0,0 0 0 0 0,0 0 0 0 0,1 1 0 0 0,-1-1 0 0 0,0 0 0 0 0,0 0 0 0 0,0 1 0 0 0,0-1 0 0 0,0 0 0 0 0,1 0 0 0 0,-1 1 0 0 0,0-1 0 0 0,0 0 0 0 0,0 0 0 0 0,0 0 0 0 0,1 0 0 0 0,-1 1 0 0 0,0-1 0 0 0,0 0 0 0 0,1 0 0 0 0,-1 0 0 0 0,0 0 0 0 0,9 5 0 0 0,-4-3 0 0 0,-1-1 0 0 0,1-1 0 0 0,-1 1 0 0 0,1 0 0 0 0,0-1 0 0 0,-1 0 0 0 0,1 0 0 0 0,0-1 0 0 0,-1 1 0 0 0,1-1 0 0 0,0 0 0 0 0,13-3 0 0 0,0-1 0 0 0,1-2 0 0 0,-17 7 2 0 0,13-5-349 0 0,-1 0 1 0 0,1-1 0 0 0,-1-1-1 0 0,11-6 347 0 0,-17 8-1254 0 0,0-1-1 0 0,0 1 0 0 0,-1-1 1 0 0,0-1-1 0 0,4-4 1255 0 0,2-4-2046 0 0</inkml:trace>
  <inkml:trace contextRef="#ctx0" brushRef="#br1" timeOffset="-54974.975">6678 4944 11976 0 0,'0'0'266'0'0,"0"0"44"0"0,0 0 15 0 0,0 0-26 0 0,0 0-127 0 0,5 7 690 0 0,-3-3-488 0 0,0 1-1 0 0,0-1 0 0 0,-1 1 1 0 0,0 0-1 0 0,0-1 1 0 0,0 1-1 0 0,0 0 0 0 0,-1 1-373 0 0,2 6 594 0 0,0 8-19 0 0,-1 1 0 0 0,-1-1-1 0 0,-2 10-574 0 0,1 13 1348 0 0,1-31-922 0 0,1 19-244 0 0,1-24-383 0 0,-1-6-850 0 0,-1-1-385 0 0,0 0-999 0 0,0 0-3705 0 0</inkml:trace>
  <inkml:trace contextRef="#ctx0" brushRef="#br1" timeOffset="-54774.754">6771 4958 15664 0 0,'0'0'356'0'0,"0"0"49"0"0,0 0 21 0 0,0 0-42 0 0,0 14-236 0 0,-4 12 843 0 0,2 0-1 0 0,0 0 0 0 0,2 5-990 0 0,1-12 846 0 0,0 31-1451 0 0,-1-50 510 0 0,0 0 0 0 0,1 1 0 0 0,-1-1-1 0 0,-1 0 1 0 0,1 1 0 0 0,0-1 0 0 0,0 0-1 0 0,0 0 1 0 0,0 1 0 0 0,0-1 0 0 0,0 0-1 0 0,0 1 1 0 0,0-1 0 0 0,0 0-1 0 0,0 0 1 0 0,-1 1 0 0 0,1-1 0 0 0,0 0-1 0 0,0 0 1 0 0,0 1 0 0 0,-1-1 0 0 0,1 0-1 0 0,0 0 1 0 0,0 0 0 0 0,0 1 0 0 0,-1-1-1 0 0,1 0 1 0 0,0 0 0 0 0,-1 0 0 0 0,1 0-1 0 0,0 0 1 0 0,0 1 0 0 0,-1-1 0 0 0,1 0-1 0 0,0 0 1 0 0,-1 0 0 0 0,1 0-1 0 0,0 0 1 0 0,0 0 0 0 0,-1 0 0 0 0,1 0-1 0 0,0 0 1 0 0,-1 0 0 0 0,1 0 0 0 0,0 0-1 0 0,-1-1 1 0 0,1 1 0 0 0,0 0 0 0 0,0 0-1 0 0,-1 0 1 0 0,1 0 0 0 0,0 0 0 0 0,-1-1 95 0 0,-1 1-325 0 0,-10-1-1209 0 0</inkml:trace>
  <inkml:trace contextRef="#ctx0" brushRef="#br1" timeOffset="-54576.685">6575 4992 15664 0 0,'0'-1'61'0'0,"0"1"1"0"0,0-1 0 0 0,0 0 0 0 0,0 1 0 0 0,0-1 0 0 0,1 1 0 0 0,-1-1 0 0 0,0 0 0 0 0,0 1-1 0 0,0-1 1 0 0,1 1 0 0 0,-1-1 0 0 0,0 1 0 0 0,1-1 0 0 0,-1 1 0 0 0,0-1 0 0 0,1 1 0 0 0,-1-1-1 0 0,0 1 1 0 0,1 0 0 0 0,-1-1 0 0 0,1 1 0 0 0,-1-1 0 0 0,1 1 0 0 0,-1 0 0 0 0,1 0 0 0 0,-1-1-1 0 0,1 1 1 0 0,0 0-62 0 0,20-3 498 0 0,-5 1 873 0 0,27 2 757 0 0,-36-1-2125 0 0,0 1 1 0 0,0 0-1 0 0,0 1 0 0 0,0 0 0 0 0,2 0-3 0 0,9 2 0 0 0,-3-2 0 0 0,1 0 0 0 0,-1-1 0 0 0,8-2 0 0 0,-7 1-333 0 0,16-3-736 0 0,-12 3-4500 0 0,-7 1-675 0 0</inkml:trace>
  <inkml:trace contextRef="#ctx0" brushRef="#br1" timeOffset="-54238.011">7254 4729 15664 0 0,'0'0'718'0'0,"0"0"-19"0"0,-18 0-421 0 0,11 3-39 0 0,-1-1-1 0 0,1 1 1 0 0,0 0-1 0 0,0 1 1 0 0,1 0-1 0 0,-1 0 1 0 0,1 0-1 0 0,0 1 1 0 0,-4 3-239 0 0,-9 7-83 0 0,13-10 204 0 0,0 0-1 0 0,0 0 1 0 0,0 1-1 0 0,0 0 1 0 0,1 0-1 0 0,0 0 1 0 0,1 1-1 0 0,-1 0 1 0 0,1 0-1 0 0,1 0 1 0 0,-1 0-1 0 0,1 1 0 0 0,0-1 1 0 0,1 1-1 0 0,0 0 1 0 0,0 0-1 0 0,0 6-120 0 0,1-11 0 0 0,1 1 0 0 0,0-1 0 0 0,0 0 0 0 0,1 0 0 0 0,-1 1 0 0 0,1-1 0 0 0,-1 0 0 0 0,1 0 0 0 0,0 0 0 0 0,0 0 0 0 0,1 1 0 0 0,17 33 0 0 0,-9-19 0 0 0,-5-10 0 0 0,0 0 0 0 0,0 0 0 0 0,1-1 0 0 0,0 0 0 0 0,6 5 0 0 0,-3-3 0 0 0,-1 0 0 0 0,6 10 0 0 0,-8-13 0 0 0,-6-6 1 0 0,1 0-1 0 0,-1 0 1 0 0,0 1-1 0 0,0-1 1 0 0,1 0-1 0 0,-1 0 1 0 0,0 1-1 0 0,0-1 1 0 0,1 0-1 0 0,-1 1 1 0 0,0-1-1 0 0,0 0 1 0 0,0 1-1 0 0,1-1 1 0 0,-1 0-1 0 0,0 1 1 0 0,0-1-1 0 0,0 0 1 0 0,0 1-1 0 0,0-1 1 0 0,0 0-1 0 0,0 1 1 0 0,0-1-1 0 0,0 1 1 0 0,0-1-1 0 0,0 0 1 0 0,0 1-1 0 0,0-1 1 0 0,0 0-1 0 0,0 1 1 0 0,-1-1-1 0 0,1 0 1 0 0,0 1-1 0 0,0-1 1 0 0,0 0-1 0 0,0 1 1 0 0,-1-1-1 0 0,1 0 1 0 0,0 1-1 0 0,0-1 1 0 0,-1 0-1 0 0,-9 8 336 0 0,10-8-250 0 0,-4 1 78 0 0,0 0-1 0 0,0 0 1 0 0,0 0 0 0 0,-1-1-1 0 0,1 1 1 0 0,0-1 0 0 0,0 0-1 0 0,0 0 1 0 0,0-1 0 0 0,-3 0-164 0 0,2 1-32 0 0,-47-9 32 0 0,45 8 0 0 0,0-1 0 0 0,1 0 0 0 0,-1-1 0 0 0,1 1 0 0 0,-1-1 0 0 0,1 0 0 0 0,0-1 0 0 0,0 0 0 0 0,1 0 0 0 0,-1 0 0 0 0,-9-16 0 0 0,11 12 0 0 0,3 7-60 0 0,1 0 0 0 0,-1-1 0 0 0,1 1-1 0 0,0-1 1 0 0,-1 1 0 0 0,1 0 0 0 0,0-1 0 0 0,0 1-1 0 0,0-1 1 0 0,0 1 0 0 0,0 0 0 0 0,1-1-1 0 0,-1 1 1 0 0,0-1 0 0 0,1 1 0 0 0,-1 0 0 0 0,0-1-1 0 0,1 1 61 0 0,-1 0-283 0 0,1-1-1 0 0,-1 1 0 0 0,1-1 0 0 0,0 1 0 0 0,-1 0 0 0 0,1-1 1 0 0,0 1-1 0 0,0 0 0 0 0,0 0 0 0 0,0 0 0 0 0,0-1 0 0 0,0 1 1 0 0,0 0-1 0 0,0 0 0 0 0,0 1 0 0 0,2-2 284 0 0,9-1-2032 0 0,3 0-14 0 0</inkml:trace>
  <inkml:trace contextRef="#ctx0" brushRef="#br1" timeOffset="-53746.285">7355 4928 13824 0 0,'0'0'314'0'0,"-1"-6"872"0"0,-1 2-1104 0 0,1 3 284 0 0,1 1 120 0 0,7-3 466 0 0,-5 2-940 0 0,0 0-1 0 0,0 0 1 0 0,0 1-1 0 0,0-1 1 0 0,0 0-1 0 0,1 1 1 0 0,-1 0-1 0 0,0-1 1 0 0,0 1 0 0 0,0 0-1 0 0,0 0 1 0 0,0 0-1 0 0,1 0 1 0 0,-1 1-1 0 0,0-1 1 0 0,0 1-1 0 0,1-1-11 0 0,2 2 158 0 0,0 1 0 0 0,-1-1 0 0 0,1 0 0 0 0,-1 1 0 0 0,4 3-158 0 0,2 0 619 0 0,-8-4-556 0 0,-1-1 0 0 0,0 0-1 0 0,1 0 1 0 0,-1 0-1 0 0,0 1 1 0 0,0-1 0 0 0,0 1-1 0 0,0-1 1 0 0,1 2-63 0 0,8 10 44 0 0,0-5 265 0 0,-1 1 0 0 0,0 1-1 0 0,0 0 1 0 0,5 8-309 0 0,-11-14 68 0 0,0 1 0 0 0,0-1-1 0 0,-1 1 1 0 0,0 0 0 0 0,0 0 0 0 0,0 0-1 0 0,0 0 1 0 0,-1 1 0 0 0,0-1 0 0 0,0 0 0 0 0,0 1-1 0 0,0 4-67 0 0,-1 3 7 0 0,1-11 27 0 0,-1 0-1 0 0,0 0 1 0 0,0 0-1 0 0,0 1 1 0 0,0-1-1 0 0,0 0 1 0 0,0 0-1 0 0,0 0 1 0 0,-1 0-1 0 0,1 0 1 0 0,-1 0-1 0 0,0 0 1 0 0,0 1-34 0 0,-3 7 566 0 0,3-9-508 0 0,1 0 1 0 0,0 0 0 0 0,-1 0-1 0 0,1 0 1 0 0,-1 0 0 0 0,1 0 0 0 0,-1 0-1 0 0,0 0 1 0 0,1 0 0 0 0,-1-1 0 0 0,0 1-1 0 0,1 0 1 0 0,-1 0 0 0 0,0-1-1 0 0,0 1-58 0 0,-3 1 27 0 0,-1 0-1 0 0,0 0 1 0 0,1 0-1 0 0,-1-1 1 0 0,0 1-1 0 0,-3-1-26 0 0,8 0 0 0 0,-1-1 0 0 0,1 0 0 0 0,-1 0 0 0 0,1 0 0 0 0,0 0 0 0 0,-1 0 0 0 0,1 1 0 0 0,-1-1 0 0 0,1 0 0 0 0,-1 0 0 0 0,1 0 0 0 0,-1 0 0 0 0,1 0 0 0 0,-1-1 0 0 0,1 1 0 0 0,0 0 0 0 0,-1 0 0 0 0,1 0 0 0 0,-1 0 0 0 0,1 0 0 0 0,-1-1 0 0 0,1 1 0 0 0,0 0 0 0 0,-1 0 0 0 0,1-1 0 0 0,0 1 0 0 0,-1 0 0 0 0,1 0 0 0 0,-1-1 0 0 0,0-10 0 0 0,1 2 0 0 0,0 7 0 0 0,0 0 0 0 0,0 1 0 0 0,0-1 0 0 0,0 0 0 0 0,0 0 0 0 0,0 1 0 0 0,1-1 0 0 0,-1 0 0 0 0,0 1 0 0 0,1-1 0 0 0,-1 1 0 0 0,1-1 0 0 0,0 1 0 0 0,0-1 0 0 0,-1 1 0 0 0,1-1 0 0 0,1 0 0 0 0,21-26 0 0 0,-12 14 0 0 0,-2 4 0 0 0,0 0 0 0 0,1 0 0 0 0,0 1 0 0 0,0 1 0 0 0,1-1 0 0 0,0 1 0 0 0,0 1 0 0 0,11-5 0 0 0,-4 3 0 0 0,-3 3 0 0 0,-1-2 0 0 0,0 1 0 0 0,-1-2 0 0 0,3-2 0 0 0,-15 11-61 0 0,-1-1-1 0 0,1 1 0 0 0,0-1 1 0 0,-1 1-1 0 0,1-1 1 0 0,-1 1-1 0 0,1-1 1 0 0,-1 1-1 0 0,1-1 0 0 0,-1 0 1 0 0,0 1-1 0 0,1-1 1 0 0,-1 1-1 0 0,1-1 0 0 0,-1 0 1 0 0,0 0-1 0 0,0 1 1 0 0,0-1-1 0 0,1 0 0 0 0,-1 1 1 0 0,0-1-1 0 0,0 0 1 0 0,0 0-1 0 0,0 1 0 0 0,0-1 1 0 0,0 0-1 0 0,0 0 1 0 0,0 1-1 0 0,-1-1 0 0 0,1 0 1 0 0,0 1-1 0 0,0-1 1 0 0,0 0-1 0 0,-1 1 0 0 0,1-1 1 0 0,-1 0-1 0 0,1 1 1 0 0,0-1-1 0 0,-1 0 1 0 0,1 1-1 0 0,-1-1 0 0 0,1 1 1 0 0,-1-1-1 0 0,1 1 1 0 0,-1-1 61 0 0,-2-1-211 0 0,1 0 1 0 0,-1 0-1 0 0,1 1 1 0 0,-1-1-1 0 0,0 1 0 0 0,0-1 1 0 0,0 1-1 0 0,0 0 211 0 0,-20-6-2149 0 0,10 1-3989 0 0</inkml:trace>
  <inkml:trace contextRef="#ctx0" brushRef="#br1" timeOffset="-51568.434">7954 4698 13824 0 0,'0'0'314'0'0,"0"0"46"0"0,-13 27 3957 0 0,8-13-4214 0 0,0 0 0 0 0,1 0 0 0 0,0 1-1 0 0,2-1 1 0 0,-1 1 0 0 0,1 14-103 0 0,-4 15 922 0 0,1 0 357 0 0,2 0-1 0 0,2 25-1278 0 0,1-61 61 0 0,0 0 0 0 0,1 0 0 0 0,0-1-1 0 0,0 1 1 0 0,0 0 0 0 0,1-1 0 0 0,0 1 0 0 0,1-1-1 0 0,0 0 1 0 0,2 4-61 0 0,-5-10 0 0 0,0 0 0 0 0,1-1 0 0 0,0 1 0 0 0,-1 0 0 0 0,1 0 0 0 0,-1-1 0 0 0,1 1 0 0 0,0 0 0 0 0,-1-1 0 0 0,1 1 0 0 0,0 0 0 0 0,0-1 0 0 0,0 1 0 0 0,0-1 0 0 0,-1 0 0 0 0,1 1 0 0 0,0-1 0 0 0,0 1 0 0 0,0-1 0 0 0,0 0 0 0 0,0 0 0 0 0,0 0 0 0 0,4 2 0 0 0,-1-2 9 0 0,-1 1 1 0 0,0 0-1 0 0,0-1 0 0 0,1 0 0 0 0,-1 0 0 0 0,0 0 0 0 0,0 0 0 0 0,1-1 1 0 0,-1 1-1 0 0,0-1 0 0 0,0 1 0 0 0,2-2-9 0 0,-2 1-80 0 0,-1 1 0 0 0,0-1 0 0 0,0 0 0 0 0,1 0 0 0 0,-1 0-1 0 0,0 0 1 0 0,0 0 0 0 0,0-1 0 0 0,-1 1 0 0 0,1 0 0 0 0,0-1 0 0 0,0 0 0 0 0,-1 1 0 0 0,1-1 0 0 0,-1 0-1 0 0,1 0 1 0 0,0-2 80 0 0,-1-10-4008 0 0,-1 3-2811 0 0</inkml:trace>
  <inkml:trace contextRef="#ctx0" brushRef="#br1" timeOffset="-51305.955">7792 4986 11976 0 0,'0'0'546'0'0,"0"-1"-10"0"0,0-3-344 0 0,0 3-95 0 0,0 0 0 0 0,0-1 0 0 0,1 1 0 0 0,-1 0-1 0 0,1 0 1 0 0,-1 0 0 0 0,1-1 0 0 0,-1 1 0 0 0,1 0 0 0 0,0 0 0 0 0,-1 0-1 0 0,1 0 1 0 0,0 0 0 0 0,0 0 0 0 0,0 0 0 0 0,0 1 0 0 0,0-1 0 0 0,0 0-1 0 0,0 0 1 0 0,0 1 0 0 0,0-1 0 0 0,0 1 0 0 0,0-1 0 0 0,1 1-1 0 0,-1-1 1 0 0,0 1 0 0 0,0 0 0 0 0,1-1-97 0 0,5-1 294 0 0,0-1-133 0 0,-1 0 0 0 0,2 1 0 0 0,-1 1 0 0 0,0-1 0 0 0,0 1 1 0 0,0 0-1 0 0,6 0-161 0 0,-1 0 63 0 0,70-7 1897 0 0,-41 7-1897 0 0,12-1-2798 0 0,-22 0 1221 0 0,-3 4-19 0 0</inkml:trace>
  <inkml:trace contextRef="#ctx0" brushRef="#br1" timeOffset="-51020.785">8325 4970 15664 0 0,'0'0'718'0'0,"0"0"-19"0"0,10 0-421 0 0,52-6-278 0 0,-4 2 142 0 0,-17 0 663 0 0,1 0 280 0 0,-13 2-45 0 0,0 1 0 0 0,28 2-1040 0 0,-50-1-70 0 0,-3 1-286 0 0,0-1 1 0 0,0 1 0 0 0,0-1-1 0 0,1 1 1 0 0,-1 0 0 0 0,0 1 355 0 0,-3-2-4769 0 0,-1 0-1475 0 0</inkml:trace>
  <inkml:trace contextRef="#ctx0" brushRef="#br1" timeOffset="-50785.423">8478 4806 13824 0 0,'0'0'629'0'0,"0"0"-12"0"0,6 14 571 0 0,-3-4-333 0 0,-1 1-1 0 0,-1-1 1 0 0,1 1-1 0 0,-1 6-854 0 0,0 1 675 0 0,6 40 500 0 0,-3-27-261 0 0,-2 1 0 0 0,0 1-914 0 0,-2-13 138 0 0,-1-3-129 0 0,1-1 0 0 0,1 1 0 0 0,3 12-9 0 0,-4-28-86 0 0,1 1-1 0 0,-1-1 0 0 0,1 0 1 0 0,-1 0-1 0 0,1 1 1 0 0,-1-1-1 0 0,1 0 1 0 0,0 0-1 0 0,0 0 0 0 0,0 0 1 0 0,0 0-1 0 0,0 0 1 0 0,0 0-1 0 0,0 0 0 0 0,1 0 87 0 0,12 6-7311 0 0,-5-7 874 0 0</inkml:trace>
  <inkml:trace contextRef="#ctx0" brushRef="#br1" timeOffset="-50503.95">8971 4925 17591 0 0,'0'0'804'0'0,"-13"6"304"0"0,9-4-989 0 0,0 0-1 0 0,1 0 0 0 0,-1 0 1 0 0,1 1-1 0 0,-1-1 0 0 0,1 1 1 0 0,0 0-1 0 0,0 0 0 0 0,0 0 1 0 0,1 0-1 0 0,-1 1 0 0 0,1-1 1 0 0,0 1-1 0 0,-2 2-118 0 0,-4 10 589 0 0,1 0 1 0 0,-5 16-590 0 0,11-30 63 0 0,0 1-33 0 0,0-1 0 0 0,0 1 1 0 0,0 0-1 0 0,0-1 0 0 0,1 1 0 0 0,-1 0 0 0 0,1 0 1 0 0,0-1-1 0 0,0 1 0 0 0,0 0 0 0 0,0 0 0 0 0,0 0 1 0 0,1-1-1 0 0,-1 1 0 0 0,1 0 0 0 0,-1 0 0 0 0,1-1 1 0 0,0 1-1 0 0,0-1 0 0 0,1 1 0 0 0,-1-1 0 0 0,0 1 1 0 0,1-1-1 0 0,0 0 0 0 0,-1 1 0 0 0,1-1 0 0 0,0 0 1 0 0,0 0-1 0 0,0 0 0 0 0,0-1 0 0 0,1 1 0 0 0,-1 0 1 0 0,0-1-1 0 0,1 1 0 0 0,-1-1 0 0 0,1 0 0 0 0,0 0-30 0 0,4 2-5 0 0,-1-1-1 0 0,1-1 0 0 0,0 1 1 0 0,0-1-1 0 0,0 0 0 0 0,0-1 0 0 0,0 1 1 0 0,3-1 5 0 0,9-2-13 0 0,-1 1-1 0 0,12-4 14 0 0,-14 2 11 0 0,0-1-1 0 0,0-1 1 0 0,0 0 0 0 0,0-1-1 0 0,-1-1 1 0 0,5-3-11 0 0,-14 7 0 0 0,-1 0 0 0 0,0 0 0 0 0,0 0 0 0 0,0-1 0 0 0,0 0 0 0 0,0 0 0 0 0,-1 0 0 0 0,0-1 0 0 0,0 1 0 0 0,0-1 0 0 0,-1 0 0 0 0,1 0 0 0 0,-1-1 0 0 0,0 1 0 0 0,-1 0 0 0 0,1-1 0 0 0,-1 0 0 0 0,1-4 0 0 0,-2 7 3 0 0,-1 0 0 0 0,0 0 0 0 0,0 0 0 0 0,0 0 0 0 0,0 0 0 0 0,0-1 0 0 0,-1 1 0 0 0,1 0 0 0 0,-1 0 0 0 0,0 0 0 0 0,0 0 0 0 0,0 0 0 0 0,0 0 0 0 0,-1 1 0 0 0,1-1 0 0 0,-1 0 0 0 0,0 0 0 0 0,1 1 0 0 0,-1-1 0 0 0,0 1 0 0 0,-1 0 0 0 0,1 0 0 0 0,0 0 0 0 0,-3-2-3 0 0,-2-1 9 0 0,0 0 0 0 0,-1 0 0 0 0,1 0 0 0 0,-1 1 0 0 0,0 1 0 0 0,-1-1 0 0 0,1 1 0 0 0,-3 0-9 0 0,-17-4-1749 0 0,-1 2 0 0 0,1 1-1 0 0,-1 2 1 0 0,0 0 0 0 0,-12 2 1749 0 0,41 0-6437 0 0</inkml:trace>
  <inkml:trace contextRef="#ctx0" brushRef="#br1" timeOffset="-50167.113">9152 4654 13824 0 0,'0'0'314'0'0,"0"0"46"0"0,0 0 22 0 0,-13 10 74 0 0,10-5-236 0 0,-1-1 0 0 0,1 0 0 0 0,0 1 1 0 0,0-1-1 0 0,1 1 0 0 0,-1 0 1 0 0,1 0-1 0 0,0 0 0 0 0,0 1-220 0 0,-17 60 3433 0 0,13-41-2876 0 0,0 0-1 0 0,2 1-556 0 0,-9 37 1131 0 0,1-11-710 0 0,1-7 397 0 0,-15 39-818 0 0,17-57 174 0 0,1 1 0 0 0,0 10-174 0 0,-8 26 293 0 0,13-53-313 0 0,0-2-35 0 0,0 0 0 0 0,1 0-1 0 0,0 0 1 0 0,1 0 0 0 0,-1 7 55 0 0,9-30-8607 0 0,-1 6 1699 0 0</inkml:trace>
  <inkml:trace contextRef="#ctx0" brushRef="#br1" timeOffset="-49848.803">9501 4512 9672 0 0,'-10'-2'298'0'0,"11"3"357"0"0,0-1-377 0 0,1 1 0 0 0,-1-1-1 0 0,0 1 1 0 0,1 0 0 0 0,-1 0 0 0 0,0-1 0 0 0,1 1 0 0 0,-1 0-1 0 0,0 0 1 0 0,0 0 0 0 0,0 1-278 0 0,18 22 3353 0 0,-14-16-3078 0 0,0-1 1 0 0,0 2 0 0 0,2 7-276 0 0,8 14 487 0 0,-10-21-198 0 0,-1-1 0 0 0,0 1 0 0 0,-1-1 0 0 0,0 1 0 0 0,0 1-289 0 0,11 40 2470 0 0,2 1-2470 0 0,10 33 935 0 0,-23-72-821 0 0,-1-1-1 0 0,0 1 1 0 0,-1 0-1 0 0,-1-1 1 0 0,0 1 0 0 0,0 0-1 0 0,-1 2-113 0 0,-3 11 731 0 0,0 0 0 0 0,-8 21-731 0 0,7-31 23 0 0,-2-1-1 0 0,0 0 1 0 0,0 0 0 0 0,-1 0-1 0 0,-1-1 1 0 0,0 0 0 0 0,-1-1-23 0 0,1 0 9 0 0,-11 12-66 0 0,-1-1 0 0 0,-1-1-1 0 0,-1-1 1 0 0,-1-1 0 0 0,-11 8 57 0 0,17-15-230 0 0,-25 19-338 0 0,-6 2-28 0 0</inkml:trace>
  <inkml:trace contextRef="#ctx0" brushRef="#br1" timeOffset="-44375.967">8540 5560 10136 0 0,'0'0'464'0'0,"0"-1"-10"0"0,2-3-294 0 0,-5 1-70 0 0,2 3 280 0 0,1 0 118 0 0,0 0 22 0 0,0 0 2 0 0,0 0 0 0 0,0 0 0 0 0,0 0 0 0 0,0 0 0 0 0,0 0 0 0 0,0 0 0 0 0,0 0-1 0 0,9 67 1537 0 0,0-6-1440 0 0,-3 41 1275 0 0,-5-58-1712 0 0,0-21 48 0 0,-1-1-1 0 0,-2 17-218 0 0,-1 2 804 0 0,2 0 1 0 0,2 3-805 0 0,-1-8-1 0 0,0 1-1 0 0,-3-1 1 0 0,0 1 1 0 0,1-26 0 0 0,0 1 0 0 0,-1 0 0 0 0,0-1 0 0 0,-5 9 0 0 0,6-12 0 0 0,0 0 0 0 0,0-1 0 0 0,0 1 0 0 0,1 0 0 0 0,0 6 0 0 0,-3 16 0 0 0,4-27 0 0 0,0 1 0 0 0,-1 0 0 0 0,1-1 0 0 0,0 1 0 0 0,1-1 0 0 0,-1 1 0 0 0,1 0 0 0 0,-1 0 0 0 0,1-1 0 0 0,-1 0 0 0 0,0 0 0 0 0,0 0 0 0 0,0 0 0 0 0,0 1 0 0 0,0-1 0 0 0,-1 0 0 0 0,0 1 0 0 0,-3 9 0 0 0,3-10 0 0 0,0 0 0 0 0,0 0 0 0 0,0 0 0 0 0,1 0 0 0 0,-1 0 0 0 0,1 0 0 0 0,0 1 0 0 0,0-1 0 0 0,0 0 0 0 0,0 0 0 0 0,0 0 0 0 0,1 2 0 0 0,-1-4-7 0 0,0 0-1 0 0,0 0 0 0 0,0 1 0 0 0,0-1 1 0 0,0 0-1 0 0,1 0 0 0 0,-1 0 0 0 0,1 0 1 0 0,-1 0-1 0 0,0 0 0 0 0,1 0 0 0 0,0 0 1 0 0,-1 0-1 0 0,1 0 0 0 0,0 0 0 0 0,-1 0 1 0 0,1 0-1 0 0,0 0 0 0 0,0 0 0 0 0,0-1 1 0 0,0 1-1 0 0,0 0 0 0 0,0-1 0 0 0,0 1 1 0 0,0 0-1 0 0,0-1 8 0 0,10 3-1304 0 0,-8-3-2451 0 0,-3 0-3064 0 0</inkml:trace>
  <inkml:trace contextRef="#ctx0" brushRef="#br1" timeOffset="-43470.476">8883 5572 10136 0 0,'0'0'230'0'0,"0"0"30"0"0,0 0 19 0 0,4-19 2080 0 0,-3 18-2306 0 0,-1 0 0 0 0,0 0 1 0 0,1 0-1 0 0,-1 0 1 0 0,1 0-1 0 0,-1 0 1 0 0,1 0-1 0 0,-1 0 1 0 0,1 0-1 0 0,0 1 0 0 0,0-1 1 0 0,-1 0-1 0 0,1 0 1 0 0,0 1-1 0 0,0-1 1 0 0,0 0-1 0 0,0 1 1 0 0,0-1-1 0 0,0 1 0 0 0,-1-1 1 0 0,1 1-1 0 0,1-1 1 0 0,-1 1-1 0 0,0 0 1 0 0,0 0-1 0 0,0-1 1 0 0,0 1-1 0 0,0 0 0 0 0,0 0 1 0 0,0 0-1 0 0,0 0 1 0 0,0 0-1 0 0,0 0 1 0 0,0 1-1 0 0,0-1 1 0 0,1 0-54 0 0,7 0 124 0 0,-5-1-113 0 0,9-1 66 0 0,6 11 1290 0 0,-16-8-1338 0 0,0 0-1 0 0,0 0 0 0 0,-1 0 1 0 0,1 1-1 0 0,0-1 0 0 0,0 1 1 0 0,-1-1-1 0 0,1 1 0 0 0,-1 0 1 0 0,1 0-1 0 0,-1 0 0 0 0,0 1 1 0 0,0-1-1 0 0,0 0 0 0 0,0 1 1 0 0,0-1-1 0 0,-1 1 0 0 0,1 0 1 0 0,-1-1-1 0 0,0 1 0 0 0,1 0 1 0 0,-1 0-1 0 0,-1 0 0 0 0,1 0-28 0 0,0 1 113 0 0,-1-1 0 0 0,0 0-1 0 0,0 1 1 0 0,-1-1 0 0 0,1 0-1 0 0,0 0 1 0 0,-1 1-1 0 0,0-1 1 0 0,0 0 0 0 0,0 0-1 0 0,0 0 1 0 0,-1 1-1 0 0,1-2 1 0 0,-1 1 0 0 0,0 0-1 0 0,0 0 1 0 0,0 0-113 0 0,-2 2 9 0 0,-1 1-1 0 0,-1-1 1 0 0,1 0 0 0 0,-1 0 0 0 0,0-1 0 0 0,0 0-1 0 0,-2 2-8 0 0,-11 9 0 0 0,16-12 0 0 0,1-1 0 0 0,-1 0 0 0 0,0 1 0 0 0,1-1 0 0 0,-1 0 0 0 0,0 0 0 0 0,0-1 0 0 0,-1 1 0 0 0,1-1 0 0 0,0 1 0 0 0,-2-1 0 0 0,-2 0 72 0 0,6-1 299 0 0,1 0 117 0 0,0 0 21 0 0,0 0-134 0 0,0 0-576 0 0,0 0-250 0 0,16 13 230 0 0,-7-8 336 0 0,0-1-1 0 0,1-1 1 0 0,-1 0 0 0 0,1 0 0 0 0,-1-1 0 0 0,1 0 0 0 0,0 0 0 0 0,0-1-1 0 0,9-1-114 0 0,14 4 73 0 0,-6 3-73 0 0,-25-7-58 0 0,-1 0 0 0 0,1 0 0 0 0,-1 1 0 0 0,1-1 0 0 0,-1 0-1 0 0,0 1 1 0 0,1-1 0 0 0,-1 1 0 0 0,0-1 0 0 0,1 1 0 0 0,-1 0-1 0 0,0 0 1 0 0,0-1 0 0 0,1 1 0 0 0,-1 0 0 0 0,0 0 0 0 0,1 1 58 0 0,-2-1-139 0 0,1 0 0 0 0,-1 0 0 0 0,1 0 0 0 0,-1 0 1 0 0,1 0-1 0 0,-1 0 0 0 0,0 0 0 0 0,1 0 0 0 0,-1 0 1 0 0,0 0-1 0 0,0 0 0 0 0,0 0 0 0 0,0 1 139 0 0,0 0-1023 0 0</inkml:trace>
  <inkml:trace contextRef="#ctx0" brushRef="#br0" timeOffset="-37530.752">7629 4573 3680 0 0,'-4'0'-633'0'0,"-3"0"3072"0"0,7 0-2384 0 0,0 0 1 0 0,0 0-1 0 0,-1-1 0 0 0,1 1 0 0 0,0 0 0 0 0,0 0 0 0 0,0 0 0 0 0,0 0 0 0 0,0-1 0 0 0,0 1 0 0 0,0 0 0 0 0,0 0 0 0 0,0 0 0 0 0,0 0 0 0 0,0-1 0 0 0,0 1 0 0 0,0 0 0 0 0,0 0 0 0 0,0 0 0 0 0,0 0 1 0 0,0-1-1 0 0,0 1 0 0 0,1 0 0 0 0,-1 0 0 0 0,0 0 0 0 0,0 0 0 0 0,0 0 0 0 0,0 0 0 0 0,0-1 0 0 0,0 1 0 0 0,0 0 0 0 0,0 0 0 0 0,1 0 0 0 0,-1 0 0 0 0,0 0 0 0 0,0 0 0 0 0,0 0 0 0 0,0-1-55 0 0,6-5 1126 0 0,7-12 1142 0 0,-12 18-2255 0 0,-1-1 0 0 0,0 0 1 0 0,1 0-1 0 0,-1 1 0 0 0,0-1 0 0 0,0 0 1 0 0,0 0-1 0 0,1 1 0 0 0,-1-1 1 0 0,0 0-1 0 0,0 0 0 0 0,0 0 0 0 0,0 1 1 0 0,0-1-1 0 0,-1 0 0 0 0,1 0 0 0 0,0 1 1 0 0,0-1-1 0 0,0 0 0 0 0,-1 0 1 0 0,1 1-1 0 0,0-1 0 0 0,-1 0 0 0 0,1 1 1 0 0,-1-2-14 0 0,-2-1 122 0 0,3 3-78 0 0,-1 0-1 0 0,1-1 0 0 0,0 1 1 0 0,-1-1-1 0 0,1 1 0 0 0,-1-1 0 0 0,1 1 1 0 0,0-1-1 0 0,0 1 0 0 0,-1-1 1 0 0,1 1-1 0 0,0-1 0 0 0,0 0 0 0 0,-1 1 1 0 0,1-1-1 0 0,0 1 0 0 0,0-1-43 0 0,0 0 510 0 0,-2-8 82 0 0,4-9-574 0 0,-2 16-18 0 0,1 0 0 0 0,-1 0 0 0 0,0 0-1 0 0,0 0 1 0 0,0 0 0 0 0,0 0 0 0 0,0 0 0 0 0,0 0 0 0 0,0 0-1 0 0,-1 0 1 0 0,1 0 0 0 0,-1 0 0 0 0,1 0 0 0 0,-1 0 0 0 0,0-1 0 0 0,0 2 0 0 0,1-1 0 0 0,-1 0 0 0 0,1 0 0 0 0,-1 1 0 0 0,1-1 0 0 0,0 0 0 0 0,0 0 0 0 0,0 1 0 0 0,0-1 0 0 0,-3-18 0 0 0,0 12 0 0 0,1-1 0 0 0,1 1 0 0 0,-1 0 0 0 0,1-1 0 0 0,1 1 0 0 0,-1-1 0 0 0,2-2 0 0 0,-5-2 0 0 0,3 12 0 0 0,1 0 0 0 0,-1 1 0 0 0,1-1 0 0 0,0 0 0 0 0,-1 1 0 0 0,1-1 0 0 0,0 0 0 0 0,0 0 0 0 0,0 1 0 0 0,-1-1 0 0 0,1 0 0 0 0,0 1 0 0 0,0-1 0 0 0,0 0 0 0 0,0 0 0 0 0,0 1 0 0 0,1-1 0 0 0,-1 0 0 0 0,0 0 0 0 0,0 1 0 0 0,0-1 0 0 0,1 0 0 0 0,4-15 0 0 0,4-7 0 0 0,-7 14 0 0 0,1 1 0 0 0,19-16 0 0 0,-18 20 0 0 0,-3 2 0 0 0,1 0 0 0 0,0 0 0 0 0,-1 0 0 0 0,1 0 0 0 0,0 0 0 0 0,0 0 0 0 0,0 0 0 0 0,1 1 0 0 0,-1-1 0 0 0,0 1 0 0 0,0 0 0 0 0,1-1 0 0 0,-1 1 0 0 0,1 0 0 0 0,-1 1 0 0 0,1-1 0 0 0,0 0 0 0 0,15-5 0 0 0,-2-2 0 0 0,9-2 0 0 0,-4 1 0 0 0,-2 2 0 0 0,-15 4 0 0 0,0 0 0 0 0,0 1 0 0 0,0-1 0 0 0,1 1 0 0 0,-1 0 0 0 0,1 0 0 0 0,-1 0 0 0 0,1 1 0 0 0,0 0 0 0 0,0 0 0 0 0,-1 0 0 0 0,3 0 0 0 0,23 0 0 0 0,-22 1 0 0 0,-1 0 0 0 0,1 0 0 0 0,0 0 0 0 0,3-2 0 0 0,21-4 0 0 0,1 2 0 0 0,0 1 0 0 0,0 1 0 0 0,21 3 0 0 0,-27-1 0 0 0,21 1 0 0 0,25 3 0 0 0,53 5 0 0 0,7-9 0 0 0,16 2 0 0 0,-54 2 0 0 0,-55-5 0 0 0,-15 0 0 0 0,0 2 0 0 0,0 0 0 0 0,1 1 0 0 0,12 2 0 0 0,16-1 0 0 0,-13-1 0 0 0,9 2 0 0 0,-9 0 0 0 0,10-1 0 0 0,-5-1 0 0 0,-11-2 0 0 0,-18 1 0 0 0,0-1 0 0 0,4 2 0 0 0,20 2 0 0 0,1-1 0 0 0,5-3 0 0 0,25 2 0 0 0,16 4 0 0 0,24-1 0 0 0,17-11 0 0 0,-126 6-126 0 0,0 0 1 0 0,1 0 0 0 0,-1-1 0 0 0,1 1 0 0 0,-1-1 0 0 0,0 0 0 0 0,3-1 125 0 0,-5 2-508 0 0,-1 0-4 0 0</inkml:trace>
  <inkml:trace contextRef="#ctx0" brushRef="#br0" timeOffset="-36764.858">7947 4463 8288 0 0,'0'0'190'0'0,"0"0"28"0"0,0 0 7 0 0,1-7 1478 0 0,1 6-1495 0 0,0-1 114 0 0,5-5 3938 0 0,-6 6-3485 0 0,-1 1 199 0 0,0 0 40 0 0,-19 15-1153 0 0,-24 18 1508 0 0,16-13-1352 0 0,23-16-17 0 0,0 0 0 0 0,0-1 0 0 0,0 1 0 0 0,-1-1 0 0 0,1 0 0 0 0,-1-1 0 0 0,0 1 0 0 0,0-1 0 0 0,0 0-1 0 0,0 0 1 0 0,-3 0 0 0 0,3 0 133 0 0,-1-1 0 0 0,1 1 0 0 0,0-1 0 0 0,-1 2 0 0 0,1-1 0 0 0,0 0-133 0 0,-2 1 309 0 0,1 0-1 0 0,-1 0 1 0 0,0-1-1 0 0,-1 0-308 0 0,-11 5 18 0 0,-4 0-20 0 0,16-6 2 0 0,0 0 0 0 0,0 0 0 0 0,0 1 0 0 0,1 0 0 0 0,-1 0 0 0 0,1 0 0 0 0,-1 1 0 0 0,-3 2 0 0 0,3-3 206 0 0,0 0 0 0 0,-1 0-1 0 0,1-1 1 0 0,-1 0 0 0 0,1 0 0 0 0,0-1-1 0 0,-1 0-205 0 0,-3-1 70 0 0,0-1 0 0 0,0 0 1 0 0,0-1-1 0 0,1 0 0 0 0,-1-1 0 0 0,1 0 0 0 0,0 0 0 0 0,-8-5-70 0 0,-7-3 47 0 0,0 2-180 0 0,-24-7 133 0 0,48 16-696 0 0,8-3-2496 0 0,2-1-3970 0 0</inkml:trace>
  <inkml:trace contextRef="#ctx0" brushRef="#br0" timeOffset="-35818.855">10372 3517 13824 0 0,'-1'0'76'0'0,"1"-1"0"0"0,-1 1 0 0 0,0-1 1 0 0,0 1-1 0 0,0 0 0 0 0,1-1 1 0 0,-1 1-1 0 0,0 0 0 0 0,0 0 0 0 0,0-1 1 0 0,0 1-1 0 0,1 0 0 0 0,-1 0 0 0 0,0 0 1 0 0,0 0-1 0 0,0 0 0 0 0,0 0 1 0 0,1 1-1 0 0,-1-1 0 0 0,0 0 0 0 0,0 0-76 0 0,-21 7-195 0 0,12-3 285 0 0,1-1-90 0 0,1 0 0 0 0,0 1 0 0 0,0 0 0 0 0,1 0 0 0 0,-1 1 0 0 0,1 0 0 0 0,-3 3 0 0 0,-10 6 0 0 0,16-12 0 0 0,-6 7 0 0 0,0 13 0 0 0,9-21 0 0 0,1 0 0 0 0,0 0 0 0 0,0 1 0 0 0,-1-1 0 0 0,1 0 0 0 0,0 0 0 0 0,0 0 0 0 0,0 1 0 0 0,0-1 0 0 0,1 0 0 0 0,-1 0 0 0 0,0 0 0 0 0,0 1 0 0 0,1-1 0 0 0,-1 0 0 0 0,1 0 0 0 0,-1 0 0 0 0,1 0 0 0 0,-1 0 0 0 0,1 0 0 0 0,0 0 0 0 0,0 0 0 0 0,-1 0 0 0 0,1 0 0 0 0,0 0 0 0 0,0 0 0 0 0,0 0 0 0 0,0-1 0 0 0,0 1 0 0 0,0 0 0 0 0,0-1 0 0 0,0 1 0 0 0,0-1 0 0 0,1 1 0 0 0,-1 0 0 0 0,20 11 0 0 0,1-2 0 0 0,-1 0 0 0 0,2-1 0 0 0,16 4 0 0 0,-35-12 0 0 0,11 4-144 0 0,0 0 584 0 0,-1 0 0 0 0,0 0 0 0 0,-1 1 0 0 0,1 1-1 0 0,1 2-439 0 0,-14-9 0 0 0,-1 0 0 0 0,0 0 0 0 0,1 1 0 0 0,-1-1 0 0 0,0 0 0 0 0,1 0 0 0 0,-1 1 0 0 0,0-1 0 0 0,0 0 0 0 0,1 0 0 0 0,-1 1 0 0 0,0-1 0 0 0,0 0 0 0 0,1 1 0 0 0,-1-1 0 0 0,0 0 0 0 0,0 1 0 0 0,0-1 0 0 0,0 0 0 0 0,0 1 0 0 0,0-1 0 0 0,0 0 0 0 0,0 2 47 0 0,-1 0-1 0 0,0 0 0 0 0,1-1 0 0 0,-1 1 0 0 0,0 0 0 0 0,0-1 0 0 0,0 1 0 0 0,-1-1 0 0 0,1 0 0 0 0,0 1 0 0 0,-1-1 0 0 0,1 0 0 0 0,0 0 0 0 0,-2 1-46 0 0,-24 16 1238 0 0,14-12-1205 0 0,-1 0 0 0 0,0-2 0 0 0,0 0 0 0 0,0 0 0 0 0,-6 0-33 0 0,14-3-62 0 0,-35 4 208 0 0,39-4-210 0 0,0-1 0 0 0,0 0 0 0 0,-1 0 0 0 0,1-1 0 0 0,0 1 0 0 0,-1 0 0 0 0,1-1 0 0 0,0 0 0 0 0,0 1 0 0 0,0-1 0 0 0,0 0 0 0 0,0 0 0 0 0,0 0 0 0 0,0 0 0 0 0,-2-1 64 0 0,4 1-223 0 0,-1 0-1 0 0,1 0 0 0 0,0 0 0 0 0,-1 0 0 0 0,1 0 0 0 0,0 0 0 0 0,-1 0 0 0 0,1 0 0 0 0,0 0 1 0 0,0 0-1 0 0,0 0 0 0 0,0 0 0 0 0,0 0 0 0 0,0 0 0 0 0,0 0 0 0 0,0 1 0 0 0,0-1 1 0 0,1 0-1 0 0,-1 0 0 0 0,0 0 0 0 0,1 0 0 0 0,-1 0 0 0 0,1 0 0 0 0,-1-1 224 0 0,7-6-1534 0 0</inkml:trace>
  <inkml:trace contextRef="#ctx0" brushRef="#br0" timeOffset="-35408.218">10606 3494 13824 0 0,'0'-2'11'0'0,"0"0"119"0"0,0-1 1 0 0,0 0 0 0 0,0 1-1 0 0,0-1 1 0 0,-1 1-1 0 0,1-1 1 0 0,-1 0 0 0 0,0-1-131 0 0,-1-4 403 0 0,4 0-280 0 0,-2 7 243 0 0,0 3 120 0 0,3 8 494 0 0,-1 0 1 0 0,0 0-1 0 0,0 8-980 0 0,-2-8 37 0 0,1 0 1 0 0,-2 1-1 0 0,1-1 1 0 0,-1 0-1 0 0,-1 0 0 0 0,-1 3-37 0 0,2-7-3 0 0,0 0-1 0 0,1 1 0 0 0,-1-1 0 0 0,1 0 0 0 0,1 4 4 0 0,-2 20 462 0 0,0 14 754 0 0,2-31-1086 0 0,-2 0 0 0 0,1 1-1 0 0,-2 4-129 0 0,1 1 0 0 0,6-27 0 0 0,18-27 0 0 0,-20 25-132 0 0,1 1-1 0 0,0-1 0 0 0,1 1 0 0 0,0 0 0 0 0,0 1 1 0 0,1-1-1 0 0,0 1 0 0 0,1 0 0 0 0,0 1 0 0 0,0-1 1 0 0,0 1-1 0 0,1 1 0 0 0,0 0 0 0 0,1 0 0 0 0,7-5 133 0 0,-4 8 0 0 0,-9 6 0 0 0,-3-3 0 0 0,2 2-1 0 0,0-1 0 0 0,0 1 0 0 0,-1 0 0 0 0,1-1 0 0 0,-1 1 0 0 0,1 0-1 0 0,-1 0 1 0 0,0 0 0 0 0,0 0 0 0 0,0 1 0 0 0,0-1 0 0 0,0 0 0 0 0,0 0-1 0 0,0 3 2 0 0,7 33 674 0 0,-8-34-456 0 0,1 6 66 0 0,-1 0 0 0 0,0 1 0 0 0,0-1 0 0 0,-2 4-284 0 0,0 20-20 0 0,2-29 153 0 0,0 0 0 0 0,-1 1 0 0 0,1-1 0 0 0,-1 0 0 0 0,-1 0 0 0 0,1 0 0 0 0,-3 5-133 0 0,4-9 509 0 0,0-1-66 0 0,0 0-427 0 0,0 0-696 0 0,0 0-273 0 0,3-6-5875 0 0,0-2 391 0 0</inkml:trace>
  <inkml:trace contextRef="#ctx0" brushRef="#br0" timeOffset="-35082.809">10905 3602 13824 0 0,'0'0'314'0'0,"0"0"46"0"0,0 0 22 0 0,3 9 62 0 0,-4 1-434 0 0,1-9-6 0 0,0 0 0 0 0,-1 0 0 0 0,1-1 0 0 0,0 1 0 0 0,0 0 0 0 0,0 0 0 0 0,0-1 0 0 0,0 1 0 0 0,0 0 0 0 0,0 0 0 0 0,1 0 0 0 0,-1-1 0 0 0,0 1 0 0 0,0 0 0 0 0,1 0 0 0 0,-1-1 0 0 0,0 1 0 0 0,1 0-4 0 0,1 3 266 0 0,-1 1-1 0 0,1-1 1 0 0,-1 1-1 0 0,1 0 1 0 0,-1 0-1 0 0,-1-1 1 0 0,1 1-1 0 0,-1 0 1 0 0,0 0-1 0 0,0 0 1 0 0,0 0-1 0 0,0-1 0 0 0,-1 2-265 0 0,0 3 669 0 0,1-1 0 0 0,0 0-1 0 0,1 8-668 0 0,-2 19 2048 0 0,1-34-1605 0 0,0 0-294 0 0,1 4-133 0 0,4 0-80 0 0,-4-5-273 0 0,-1 0-138 0 0,7-11-1118 0 0,-1 4 389 0 0,-4 4 133 0 0,-1-1 0 0 0,1 0 0 0 0,-1 0 0 0 0,1 0 0 0 0,-1-1 0 0 0,0 1 0 0 0,-1 0 0 0 0,1-1 1071 0 0,-1-12-4910 0 0</inkml:trace>
  <inkml:trace contextRef="#ctx0" brushRef="#br0" timeOffset="-34774.841">10977 3508 13824 0 0,'0'0'314'0'0,"0"0"46"0"0,0-16 466 0 0,-9 0-378 0 0,9 16 38 0 0,0 0 23 0 0,0 0 3 0 0,0 0 0 0 0,0 0 0 0 0,0 0 0 0 0,3 2-338 0 0,18 10-3946 0 0,-17-11 1568 0 0,5 2-3409 0 0</inkml:trace>
  <inkml:trace contextRef="#ctx0" brushRef="#br0" timeOffset="-34463.64">11267 3303 15664 0 0,'0'0'356'0'0,"0"0"49"0"0,0 0 21 0 0,-19 0 106 0 0,17 1-403 0 0,-1 0 0 0 0,1 0-1 0 0,-1 1 1 0 0,1-1-1 0 0,-1 0 1 0 0,1 1-1 0 0,0 0 1 0 0,-1-1-1 0 0,1 1 1 0 0,0 0-1 0 0,-1 1-128 0 0,-20 27 774 0 0,16-20-922 0 0,5-6 236 0 0,-1 1-1 0 0,1 0 0 0 0,0-1 0 0 0,0 1 0 0 0,0 0 0 0 0,0 4-87 0 0,-4 8 408 0 0,0 3-144 0 0,1-1 1 0 0,1 1-1 0 0,0 0 0 0 0,2 0 0 0 0,-1 18-264 0 0,2-16 103 0 0,1-3-33 0 0,0 0-1 0 0,2 0 1 0 0,0 0 0 0 0,2 0-1 0 0,0 0 1 0 0,1 0-70 0 0,5 27 179 0 0,12 30 189 0 0,-19-62-114 0 0,-1 1-1 0 0,-1 0 0 0 0,0 13-253 0 0,-2-26-13 0 0,1 0 0 0 0,0 0 0 0 0,-1 1 0 0 0,1-1 0 0 0,-1 0 0 0 0,0 0 0 0 0,1 1-1 0 0,-1-1 1 0 0,0 0 0 0 0,0 0 0 0 0,-1 0 0 0 0,1 0 0 0 0,0-1 0 0 0,-1 1 0 0 0,1 0 0 0 0,-1 0-1 0 0,0-1 1 0 0,1 1 0 0 0,-1-1 0 0 0,0 1 0 0 0,0-1 0 0 0,0 0 0 0 0,0 0 0 0 0,0 0 0 0 0,0 0-1 0 0,0 0 1 0 0,0 0 0 0 0,-1-1 0 0 0,1 1 0 0 0,-1-1 13 0 0,1 0-165 0 0,0 0 1 0 0,-1 0-1 0 0,1 0 1 0 0,0 0-1 0 0,-1 0 1 0 0,1-1-1 0 0,0 0 0 0 0,-1 1 1 0 0,1-1-1 0 0,0 0 1 0 0,0 0-1 0 0,0 0 1 0 0,0 0-1 0 0,0 0 1 0 0,0-1-1 0 0,-2-1 165 0 0,-2-3-1572 0 0,-1 0-1 0 0,1 0 1 0 0,-5-7 1572 0 0,1 1-1307 0 0,-7-6-1250 0 0</inkml:trace>
  <inkml:trace contextRef="#ctx0" brushRef="#br0" timeOffset="-34462.64">11033 3717 10136 0 0,'25'-10'821'0'0,"-18"6"-580"0"0,0 1 0 0 0,1 1 0 0 0,-1-1-1 0 0,1 1 1 0 0,5 0-241 0 0,65-5 3963 0 0,-49 6-3802 0 0,0-1-1 0 0,0-2 1 0 0,24-7-161 0 0,-40 6-4005 0 0,-1-1-1404 0 0</inkml:trace>
  <inkml:trace contextRef="#ctx0" brushRef="#br0" timeOffset="-34157.52">11517 3378 14544 0 0,'0'0'330'0'0,"0"0"45"0"0,0 0 20 0 0,0 0-39 0 0,0 1-234 0 0,2 5-16 0 0,0 1-1 0 0,-1-1 1 0 0,0 1-1 0 0,-1-1 1 0 0,1 1 0 0 0,-1-1-1 0 0,-1 3-105 0 0,1 0 353 0 0,0-1 1 0 0,0 1-1 0 0,1-1 0 0 0,1 5-353 0 0,1 2 491 0 0,0 1 0 0 0,-2 0 0 0 0,0-1 0 0 0,0 1 0 0 0,-2 0 0 0 0,0 7-491 0 0,-4 9 374 0 0,0 0-1 0 0,-8 20-373 0 0,12-47 14 0 0,-1-1 0 0 0,0 1 0 0 0,0-1 0 0 0,0 0 0 0 0,-1 2-14 0 0,2-5-171 0 0,1 0 0 0 0,-1 1 0 0 0,0-1 1 0 0,0 0-1 0 0,0 0 0 0 0,0 1 0 0 0,0-1 0 0 0,-1 0 1 0 0,1 0-1 0 0,0 0 0 0 0,0 0 0 0 0,-1 0 0 0 0,1-1 0 0 0,0 1 1 0 0,-1 0-1 0 0,1-1 0 0 0,-1 1 0 0 0,1-1 0 0 0,-1 1 171 0 0,-16-1-1521 0 0,4-2-13 0 0</inkml:trace>
  <inkml:trace contextRef="#ctx0" brushRef="#br0" timeOffset="-33936.602">11433 3597 11976 0 0,'40'-3'1379'0'0,"-29"2"-1237"0"0,-1 0 1 0 0,1 0 0 0 0,0 1-1 0 0,0 1 1 0 0,0 0-1 0 0,0 0-142 0 0,18 4 777 0 0,24 1-777 0 0,-15-3-1043 0 0,-18-1 531 0 0</inkml:trace>
  <inkml:trace contextRef="#ctx0" brushRef="#br0" timeOffset="-32951.766">12069 3316 13824 0 0,'0'0'314'0'0,"0"0"46"0"0,0 0 22 0 0,0 0-50 0 0,19-4 3271 0 0,-17 4-3471 0 0,6 1 328 0 0,-7-1-458 0 0,-1 0-1 0 0,1 1 1 0 0,0-1-1 0 0,0 1 1 0 0,-1-1-1 0 0,1 1 1 0 0,-1 0-1 0 0,1-1 1 0 0,0 1-1 0 0,-1-1 1 0 0,1 1-1 0 0,-1 0 1 0 0,1 0-1 0 0,-1-1 1 0 0,0 1-1 0 0,1 0 1 0 0,-1 0-1 0 0,0-1 1 0 0,0 1-1 0 0,1 0 1 0 0,-1 0-1 0 0,0 0 1 0 0,0 0-1 0 0,0 0-1 0 0,0 2 52 0 0,2 3 150 0 0,-1 0-1 0 0,0 0 1 0 0,0 1 0 0 0,-1-1-1 0 0,0 0 1 0 0,0 0-1 0 0,0 0 1 0 0,-1 0-1 0 0,0 0 1 0 0,-1 5-202 0 0,-2 20-40 0 0,-3 35 40 0 0,3-30 0 0 0,0 26 0 0 0,4-25 72 0 0,0-36 299 0 0,0-1 117 0 0,0 0 21 0 0,0 0-134 0 0,0 0-576 0 0,0 0-250 0 0,2-1-49 0 0,3-4 337 0 0,0-1 1 0 0,-1 1-1 0 0,1-1 0 0 0,0-1 163 0 0,-2 2-199 0 0,1 0-1 0 0,-1 0 1 0 0,1 1 0 0 0,1-1-1 0 0,-1 1 1 0 0,1 0-1 0 0,4-3 200 0 0,-4 3-212 0 0,2 0 103 0 0,0-1 1 0 0,0 1-1 0 0,1 1 0 0 0,4-2 109 0 0,-10 4 2 0 0,0 0 0 0 0,0 1 0 0 0,0-1 0 0 0,0 1 0 0 0,0 0 0 0 0,0-1 0 0 0,0 1 0 0 0,1 0 0 0 0,-1 0 0 0 0,0 0 0 0 0,0 1 0 0 0,0-1 0 0 0,0 0 0 0 0,0 1 0 0 0,0 0 0 0 0,0-1 0 0 0,0 1-1 0 0,0 0 1 0 0,0 0 0 0 0,0 0-2 0 0,7 4 0 0 0,-8-5 0 0 0,0 0 0 0 0,0 1 0 0 0,0 0 0 0 0,0-1 0 0 0,0 1 0 0 0,0 0 0 0 0,0-1 0 0 0,-1 1 0 0 0,1 0 0 0 0,0 0 0 0 0,0 0 0 0 0,0-1 0 0 0,-1 1 0 0 0,1 0 0 0 0,0 1 0 0 0,11 17 0 0 0,-10-17 0 0 0,0 0 0 0 0,0 1 0 0 0,0 0 0 0 0,-1 0 0 0 0,1-1 0 0 0,-1 1 0 0 0,0 0 0 0 0,1 0 0 0 0,-1 0 0 0 0,-1 0 0 0 0,1 1 0 0 0,0-1 0 0 0,-1 1 0 0 0,0 9-94 0 0,1-6 353 0 0,-1 0 0 0 0,-1 1 1 0 0,1-1-1 0 0,-2 3-259 0 0,1-7 86 0 0,1-1 0 0 0,-1 1 0 0 0,0 0 0 0 0,-1 0 1 0 0,1-1-1 0 0,0 1 0 0 0,-1 0 0 0 0,0-1 0 0 0,1 0 0 0 0,-1 1 0 0 0,0-1 0 0 0,-1 1-86 0 0,-12 13 17 0 0,13-13-17 0 0,0 0 0 0 0,-1 0 0 0 0,1-1-1 0 0,-1 1 1 0 0,0-1 0 0 0,0 1 0 0 0,0-1 0 0 0,0 0 0 0 0,0 0 0 0 0,0 0 0 0 0,-2 0 0 0 0,-4 1 0 0 0,1 0 0 0 0,-1 0 0 0 0,1-1 0 0 0,-1 0 0 0 0,0-1 0 0 0,0 0 0 0 0,0 0 0 0 0,-1-1 0 0 0,6 0 0 0 0,0 0 0 0 0,0 0 0 0 0,0-1 0 0 0,0 1 0 0 0,-1-1 0 0 0,1 0 0 0 0,0-1 0 0 0,1 1 0 0 0,-1-1 0 0 0,0 1 0 0 0,0-1 0 0 0,1 0 0 0 0,-1 0 0 0 0,1-1 0 0 0,-1 1 0 0 0,1-1 0 0 0,0 0 0 0 0,-1-1 0 0 0,3 3 0 0 0,1 1 0 0 0,-1-1 0 0 0,0 1 0 0 0,1-1 0 0 0,-1 0 0 0 0,1 1 0 0 0,-1-1 0 0 0,1 0 0 0 0,0 0 0 0 0,-1 1 0 0 0,1-1 0 0 0,0 0 0 0 0,-1 0 0 0 0,1 0 0 0 0,0 1 0 0 0,0-1 0 0 0,0 0 0 0 0,-1 0 0 0 0,1 0 0 0 0,0 0 0 0 0,0 0 0 0 0,0 1 0 0 0,1-1 0 0 0,-1 0 0 0 0,0 0 0 0 0,0 0 0 0 0,0 0 0 0 0,1 1 0 0 0,-1-1 0 0 0,0 0 0 0 0,1 0 0 0 0,-1 0 0 0 0,1 1 0 0 0,-1-1 0 0 0,1 0 0 0 0,-1 1 0 0 0,1-1 0 0 0,-1 0 0 0 0,1 1 0 0 0,0-1 0 0 0,-1 1 0 0 0,1-1 0 0 0,0 1 0 0 0,1-2 0 0 0,1 0 0 0 0,-1 1 0 0 0,1-1 0 0 0,0 1 0 0 0,0 0 0 0 0,-1 0 0 0 0,1 0 0 0 0,0 0 0 0 0,2 1 0 0 0,7-2 0 0 0,1 2 0 0 0,0 0 0 0 0,0 0 0 0 0,8 2 0 0 0,6 1 0 0 0,8 1 0 0 0,-1-1 0 0 0,4-2 0 0 0,-27-1 0 0 0,0-1 0 0 0,0 0 0 0 0,0-1 0 0 0,0 0 0 0 0,0-1 0 0 0,-1 0 0 0 0,1 0 0 0 0,6-4 0 0 0,-8 2-132 0 0,0 0-1 0 0,-1 0 0 0 0,0-1 0 0 0,0 0 0 0 0,-1 0 1 0 0,1-1-1 0 0,-1 0 0 0 0,-1 0 0 0 0,0-1 0 0 0,0 0 1 0 0,0 0-1 0 0,-1 0 0 0 0,0-1 0 0 0,0 1 0 0 0,-1-2 133 0 0,0 3 0 0 0,-6 13 0 0 0,0-1 0 0 0,1 1 0 0 0,0-1 0 0 0,0 1 0 0 0,1 0 0 0 0,-1 20 0 0 0,0-19 0 0 0,0 0 0 0 0,1 0 0 0 0,0-1 0 0 0,1 1 0 0 0,-1 0 0 0 0,1 0 0 0 0,1-1 0 0 0,0 5 0 0 0,2 2-5 0 0,4 6 412 0 0,-7-17 67 0 0,-1-2 34 0 0,0 0-65 0 0,15 5-278 0 0,-14-5-165 0 0,1 0 0 0 0,-1 0 0 0 0,0 0 0 0 0,0 0 0 0 0,1 0 0 0 0,-1-1 0 0 0,0 1 0 0 0,0 0 0 0 0,0-1 0 0 0,0 1 0 0 0,1-1 0 0 0,-1 1 0 0 0,0-1 0 0 0,0 1 0 0 0,0-1 0 0 0,0 0 0 0 0,17-13 0 0 0,-12 9 0 0 0,0-1 8 0 0,0 0 1 0 0,0-1-1 0 0,-1 0 0 0 0,0 0 0 0 0,0 0 0 0 0,-1-1 0 0 0,2-4-8 0 0,0 1-311 0 0,0 1 0 0 0,1 0 0 0 0,3-4 311 0 0,3-3-781 0 0,-11 13 744 0 0,1 0 0 0 0,-1 1 0 0 0,1-1-1 0 0,0 1 1 0 0,0 0 0 0 0,0 0 0 0 0,1 0 0 0 0,-1 0-1 0 0,2 0 38 0 0,4-1 0 0 0,-3 6 0 0 0,-3 0 1 0 0,0 0 0 0 0,-1 1 0 0 0,1-1-1 0 0,-1 1 1 0 0,0 0 0 0 0,1 0 0 0 0,-1 0-1 0 0,0 0 1 0 0,-1 0 0 0 0,1 0 0 0 0,-1 1-1 0 0,1-1 1 0 0,-1 1 0 0 0,0-1 0 0 0,0 1-1 0 0,3 8 31 0 0,-2-6 119 0 0,1 0-1 0 0,-1 0 1 0 0,-1 0 0 0 0,1 1-1 0 0,-1-1 1 0 0,-1 1 0 0 0,1-1-1 0 0,-1 2-149 0 0,3 28 441 0 0,-2-28-392 0 0,0-1 0 0 0,-1 0 1 0 0,0 1-1 0 0,0-1 0 0 0,0 1 0 0 0,-1 0-49 0 0,-3 40 23 0 0,3-34 214 0 0,0-1-1 0 0,-3 14-236 0 0,0-6 346 0 0,-2 0 0 0 0,-1 0 0 0 0,0 0 0 0 0,-6 10-346 0 0,8-22 14 0 0,1-1 0 0 0,-1 0 0 0 0,-1 0 0 0 0,1 0-1 0 0,-1-1 1 0 0,-1 0 0 0 0,1 0 0 0 0,-1-1 0 0 0,0 1-1 0 0,-1-2 1 0 0,-5 5-14 0 0,9-8 0 0 0,1 0-1 0 0,-1 0 1 0 0,1 0-1 0 0,-1-1 1 0 0,1 1-1 0 0,-1-1 0 0 0,0 0 1 0 0,0 0-1 0 0,1 0 1 0 0,-1-1-1 0 0,0 1 1 0 0,-1-1 0 0 0,3 0 4 0 0,-1 0 0 0 0,1-1 1 0 0,-1 1-1 0 0,1-1 0 0 0,0 1 1 0 0,-1-1-1 0 0,1 0 0 0 0,0 0 1 0 0,-1 0-1 0 0,1 0 0 0 0,0 0 1 0 0,0-1-1 0 0,0 1 1 0 0,0-1-1 0 0,0 1 0 0 0,0-1 1 0 0,1 0-1 0 0,-1 0 0 0 0,-1-2-4 0 0,1 1 129 0 0,0-1 0 0 0,1 1 0 0 0,-1-1 0 0 0,1 0 0 0 0,-1 0 1 0 0,1 0-1 0 0,1 1 0 0 0,-1-1 0 0 0,0-4-129 0 0,-2-8-1122 0 0,3 3-1754 0 0,0 12 1852 0 0</inkml:trace>
  <inkml:trace contextRef="#ctx0" brushRef="#br0" timeOffset="-30292.693">10756 4293 11976 0 0,'0'0'266'0'0,"0"0"44"0"0,-4-3 314 0 0,-2-2-523 0 0,6 5-37 0 0,-1-1 1 0 0,0 0-1 0 0,0 0 0 0 0,1 1 1 0 0,-1-1-1 0 0,0 1 0 0 0,0-1 1 0 0,0 1-1 0 0,0-1 0 0 0,0 1 1 0 0,0-1-1 0 0,0 1 0 0 0,0 0 0 0 0,0-1 1 0 0,0 1-1 0 0,0 0 0 0 0,0 0 1 0 0,0 0-1 0 0,0 0 0 0 0,0 0-64 0 0,0 0 157 0 0,0 0 355 0 0,-1-1 0 0 0,-1 1-399 0 0,0 0 0 0 0,0-1 1 0 0,0 1-1 0 0,0 0 0 0 0,0 1 1 0 0,1-1-1 0 0,-1 0 1 0 0,0 1-1 0 0,0 0 0 0 0,0-1 1 0 0,0 1-1 0 0,1 1 1 0 0,-1-1-1 0 0,0 0 0 0 0,1 0 1 0 0,-1 1-1 0 0,1 0 1 0 0,-1-1-1 0 0,1 1 0 0 0,0 0 1 0 0,-1 1-114 0 0,-6 5 324 0 0,0 0 1 0 0,1 1 0 0 0,0 0-1 0 0,-6 10-324 0 0,-23 47 0 0 0,35-62 0 0 0,1 0 0 0 0,-1 0 0 0 0,1 0 0 0 0,0 0 0 0 0,1 0 0 0 0,-1 0 0 0 0,1 0 0 0 0,0 0 0 0 0,0 0 0 0 0,0 0 0 0 0,0 1 0 0 0,1-1 0 0 0,-1 0 0 0 0,1 0 0 0 0,0 0 0 0 0,1 0 0 0 0,-2-3 0 0 0,0-1 0 0 0,1 1 0 0 0,-1-1 0 0 0,1 1 0 0 0,-1-1 0 0 0,1 1 0 0 0,0-1 0 0 0,-1 1 0 0 0,1-1 0 0 0,-1 0 0 0 0,1 1 0 0 0,0-1 0 0 0,-1 0 0 0 0,1 1 0 0 0,0-1 0 0 0,-1 0 0 0 0,1 0 0 0 0,0 0 0 0 0,-1 0 0 0 0,1 0 0 0 0,0 0 0 0 0,-1 0 0 0 0,1 0 0 0 0,0 0 0 0 0,0 0 0 0 0,-1 0 0 0 0,1 0 0 0 0,0 0 0 0 0,-1 0 0 0 0,1-1 0 0 0,0 1 0 0 0,0 0 0 0 0,-1 0 0 0 0,5-2 17 0 0,0 1-1 0 0,0-1 0 0 0,-1 1 0 0 0,1-2 0 0 0,0 1 1 0 0,-1 0-1 0 0,1-1 0 0 0,-1 0 0 0 0,0 0 0 0 0,0 0 0 0 0,0 0 1 0 0,0-1-1 0 0,0-1-16 0 0,6-6 414 0 0,-1-1 0 0 0,0-1 0 0 0,4-9-414 0 0,-6 12 161 0 0,18-20-1550 0 0,-19 23 1236 0 0,-1 3 151 0 0,0-1-1 0 0,1 0 1 0 0,0 1 0 0 0,0 0-1 0 0,0 1 1 0 0,5-3 2 0 0,-7 4-2 0 0,-2 1 2 0 0,0 0 0 0 0,0 0 0 0 0,0 1 0 0 0,0-1 0 0 0,0 0 0 0 0,0 1 0 0 0,0 0 0 0 0,0-1 0 0 0,0 1 0 0 0,0 0 0 0 0,0 0 0 0 0,-1 0 0 0 0,1 0 0 0 0,0 1 0 0 0,0-1 0 0 0,0 1 0 0 0,2 0 0 0 0,3 0 0 0 0,-2 0 0 0 0,0-1 0 0 0,0 1 0 0 0,-1 0 0 0 0,1 1 0 0 0,0-1 0 0 0,0 1 0 0 0,8 5 0 0 0,-11-4 0 0 0,0 0 0 0 0,0-1 0 0 0,0 1 0 0 0,1-1 0 0 0,-1 0 0 0 0,0 1 0 0 0,0-1 0 0 0,-1 1 0 0 0,1 0 0 0 0,-1 0 0 0 0,3 5 0 0 0,-4-6 20 0 0,0-1 0 0 0,1 0 0 0 0,-1 0 0 0 0,0 0 0 0 0,0 0 0 0 0,0 1 0 0 0,0-1-1 0 0,0 0 1 0 0,0 0 0 0 0,0 0 0 0 0,0 0 0 0 0,0 1 0 0 0,-1-1 0 0 0,1 0 0 0 0,0 0-1 0 0,-1 0 1 0 0,1 0 0 0 0,-1 0 0 0 0,1 0 0 0 0,-1 0 0 0 0,1 0 0 0 0,-2 1-20 0 0,2-2 88 0 0,0 1 0 0 0,-1-1 0 0 0,1 1 0 0 0,-1 0 0 0 0,1-1 0 0 0,0 1 0 0 0,-1 0 0 0 0,1-1 1 0 0,0 1-1 0 0,0 0 0 0 0,-1-1 0 0 0,1 1 0 0 0,0 0 0 0 0,0-1 0 0 0,0 2-88 0 0,0-2-9 0 0,0 0 0 0 0,0 0 0 0 0,0 1 1 0 0,0-1-1 0 0,0 0 0 0 0,0 0 0 0 0,0 0 0 0 0,0 1 0 0 0,0-1 0 0 0,0 0 1 0 0,0 0-1 0 0,0 0 0 0 0,0 1 0 0 0,0-1 0 0 0,0 0 0 0 0,0 0 0 0 0,0 0 1 0 0,0 1-1 0 0,0-1 0 0 0,0 0 0 0 0,0 0 0 0 0,0 0 0 0 0,0 1 0 0 0,-1-1 1 0 0,1 0-1 0 0,0 0 0 0 0,0 0 0 0 0,0 0 0 0 0,0 0 0 0 0,0 1 0 0 0,-1-1 1 0 0,1 0-1 0 0,0 0 0 0 0,0 0 0 0 0,0 0 0 0 0,-1 0 0 0 0,1 0 0 0 0,0 0 1 0 0,0 0-1 0 0,0 0 0 0 0,-1 0 0 0 0,1 0 0 0 0,0 0 0 0 0,0 0 0 0 0,0 0 0 0 0,-1 0 1 0 0,1 0-1 0 0,0 0 0 0 0,0 0 0 0 0,0 0 0 0 0,-1 0 0 0 0,1 0 9 0 0,-1 0 36 0 0,1 0 0 0 0,-1-1-1 0 0,1 1 1 0 0,0 0 0 0 0,-1 0-1 0 0,1-1 1 0 0,-1 1 0 0 0,1-1-1 0 0,0 1 1 0 0,-1 0 0 0 0,1-1 0 0 0,0 1-1 0 0,-1-1 1 0 0,1 1 0 0 0,0-1-1 0 0,-1 1 1 0 0,1 0 0 0 0,0-1-1 0 0,0 0-35 0 0,-2-7 50 0 0,1 5-110 0 0,0 1-1 0 0,0-1 0 0 0,1 0 1 0 0,-1 0-1 0 0,1 1 0 0 0,0-1 1 0 0,0 0-1 0 0,0 0 0 0 0,0 1 1 0 0,0-1-1 0 0,1 0 0 0 0,-1 1 1 0 0,1-1-1 0 0,0 0 0 0 0,0 0 61 0 0,5-17-903 0 0,-5 17 884 0 0,-1 1 0 0 0,1-1-1 0 0,0 0 1 0 0,0 1 0 0 0,0-1-1 0 0,0 1 1 0 0,1-1-1 0 0,-1 1 1 0 0,1 0 0 0 0,-1-1-1 0 0,2 0 20 0 0,3-3 0 0 0,0 0 0 0 0,0 0 0 0 0,1 0 0 0 0,5-2 0 0 0,-9 6 0 0 0,0 0 0 0 0,0 0 0 0 0,1 1 0 0 0,-1-1 0 0 0,1 1 0 0 0,-1 0 0 0 0,1 0 0 0 0,0 0 0 0 0,-1 0 0 0 0,1 1 0 0 0,0 0 0 0 0,1 0 0 0 0,-1-1 0 0 0,0 2 0 0 0,0-1-1 0 0,0 0 1 0 0,0 1 0 0 0,-1 0 0 0 0,1 0-1 0 0,0 0 1 0 0,0 0 0 0 0,-1 0-1 0 0,1 1 1 0 0,0 0 0 0 0,-1 0-1 0 0,0 0 1 0 0,1 0 0 0 0,-1 0-1 0 0,0 1 1 0 0,0-1 0 0 0,2 4 0 0 0,-1-1 6 0 0,0 0 0 0 0,0 1 1 0 0,-1-1-1 0 0,0 1 0 0 0,0 0 1 0 0,0 0-1 0 0,-1 0 0 0 0,0 1 1 0 0,0-1-1 0 0,0 1 0 0 0,-1 0-6 0 0,15 69 1928 0 0,-12-71-1928 0 0,-3-4 0 0 0,0 0 0 0 0,0-1 0 0 0,0 1 0 0 0,1-1 0 0 0,-1 1 0 0 0,0-1 0 0 0,0 0 0 0 0,0 1 0 0 0,0-1 0 0 0,1 0 0 0 0,-1 0 0 0 0,0 0 0 0 0,0 0 0 0 0,1 0 0 0 0,-1 0 0 0 0,0 0 0 0 0,0 0 0 0 0,0-1 0 0 0,1 1 0 0 0,-1 0 0 0 0,0-1 0 0 0,0 1 0 0 0,0-1 0 0 0,0 1 0 0 0,0-1 0 0 0,0 1 0 0 0,0-1 0 0 0,0 0 0 0 0,0 0 0 0 0,4-3 0 0 0,0 0 0 0 0,-1 0 0 0 0,0-1 0 0 0,0 0 0 0 0,1-3 0 0 0,5-4 0 0 0,13-15-664 0 0,-2-1 0 0 0,-1-1 0 0 0,14-28 664 0 0,-32 55 0 0 0,-1-1 0 0 0,0 1 0 0 0,0-1 0 0 0,0 1 0 0 0,-1-1 0 0 0,1 0 0 0 0,-1 1 0 0 0,1-1 0 0 0,-1 0 0 0 0,0-1 0 0 0,0 3 0 0 0,0 1 0 0 0,-1 0 0 0 0,1-1 0 0 0,0 1 0 0 0,0 0 0 0 0,0-1 0 0 0,0 1 0 0 0,-1 0 0 0 0,1-1 0 0 0,0 1 0 0 0,0 0 0 0 0,0-1 0 0 0,-1 1 0 0 0,1 0 0 0 0,0 0 0 0 0,-1-1 0 0 0,1 1 0 0 0,0 0 0 0 0,-1 0 0 0 0,1 0 0 0 0,0 0 0 0 0,-1-1 0 0 0,1 1 0 0 0,0 0 0 0 0,-1 0 0 0 0,1 0 0 0 0,0 0 0 0 0,-1 0 0 0 0,1 0 0 0 0,-1 0 0 0 0,1 0 0 0 0,0 0 0 0 0,-1 0 0 0 0,1 0 0 0 0,-13 1 0 0 0,9 1 125 0 0,0 1-1 0 0,0-1 1 0 0,0 0-1 0 0,0 1 1 0 0,0 0-1 0 0,0 0 1 0 0,1 0-1 0 0,0 1 1 0 0,-1-1-1 0 0,1 1 1 0 0,0 0-1 0 0,1 0 1 0 0,-1 0-1 0 0,1 0 1 0 0,0 0-1 0 0,-2 4-124 0 0,-1 3 0 0 0,2-8 0 0 0,1 0 0 0 0,1 1 0 0 0,-1-1 0 0 0,0 1 0 0 0,1 0 0 0 0,0-1 0 0 0,0 1 0 0 0,0 0 0 0 0,0 0 0 0 0,1 0 0 0 0,-1 0 0 0 0,1 3 0 0 0,0-4 0 0 0,1 2 0 0 0,-1-1 0 0 0,0 1 0 0 0,1-1 0 0 0,0 1 0 0 0,0-1 0 0 0,0 0 0 0 0,1 0 0 0 0,-1 1 0 0 0,1-1 0 0 0,0 0 0 0 0,0 0 0 0 0,1 0 0 0 0,0 0 0 0 0,2 4 0 0 0,-4-7 0 0 0,-1 0 0 0 0,1 0 0 0 0,-1 0 0 0 0,1 0 0 0 0,0 0 0 0 0,-1 0 0 0 0,1 0 0 0 0,0 0 0 0 0,0 0 0 0 0,0 0 0 0 0,0-1 0 0 0,0 1 0 0 0,0 0 0 0 0,0-1 0 0 0,0 1 0 0 0,0 0 0 0 0,0-1 0 0 0,0 1 0 0 0,0-1 0 0 0,0 0 0 0 0,1 1 0 0 0,-1-1 0 0 0,0 0 0 0 0,0 0 0 0 0,0 0 0 0 0,1 0 0 0 0,17 3-242 0 0,-16-2-25 0 0,-1 0 0 0 0,1-1 0 0 0,-1 0-1 0 0,1 1 1 0 0,-1-1 0 0 0,1 0 0 0 0,0 0 0 0 0,-1 0 0 0 0,3-1 267 0 0,10-4-6825 0 0</inkml:trace>
  <inkml:trace contextRef="#ctx0" brushRef="#br0" timeOffset="-29590.572">11704 4218 13824 0 0,'0'0'629'0'0,"0"0"-12"0"0,4 14-367 0 0,1 1-234 0 0,-4-12 143 0 0,0-1 0 0 0,0 1 0 0 0,0-1 0 0 0,0 1 0 0 0,-1 0 0 0 0,1 0 0 0 0,-1-1 0 0 0,1 1 0 0 0,-1 0-159 0 0,0 7 222 0 0,0-1-1 0 0,-1 0 0 0 0,0 1 1 0 0,-1-1-1 0 0,0 0 0 0 0,0 0 1 0 0,-1 0-1 0 0,0 0 0 0 0,0-1 1 0 0,-1 1-1 0 0,-1-1 0 0 0,-1 3-221 0 0,3-8 0 0 0,2-3 0 0 0,1 0 0 0 0,0 0 0 0 0,-1 0 0 0 0,1 0 0 0 0,-1 0 0 0 0,1 1 0 0 0,-1-1 0 0 0,1 0 0 0 0,0 0 0 0 0,-1 0 0 0 0,1 0 0 0 0,-1 0 0 0 0,1 0 0 0 0,-1-1 0 0 0,1 1 0 0 0,-1 0 0 0 0,1 0 0 0 0,0 0 0 0 0,-1 0 0 0 0,1 0 0 0 0,-1-1 0 0 0,1 1 0 0 0,0 0 0 0 0,-1 0 0 0 0,1-1 0 0 0,0 1 0 0 0,-1 0 0 0 0,1-1 0 0 0,0 1 0 0 0,-1 0 0 0 0,1-1 0 0 0,0 1 0 0 0,0 0 0 0 0,-1-1 0 0 0,1 1 0 0 0,0 0 0 0 0,0-1 0 0 0,0 1 0 0 0,0-1 0 0 0,-1 1 0 0 0,1-1 0 0 0,0 1 0 0 0,0-1 0 0 0,0 1 0 0 0,-1-4-100 0 0,0 0-1 0 0,1-1 1 0 0,0 1-1 0 0,-1 0 1 0 0,1-1-1 0 0,0 1 1 0 0,1 0-1 0 0,-1-1 1 0 0,1 1-1 0 0,0 0 1 0 0,0 0-1 0 0,0 0 1 0 0,1 0-1 0 0,0 0 0 0 0,-1 0 1 0 0,2-1 100 0 0,1-3-48 0 0,-1 1 0 0 0,2 1 0 0 0,-1-1 0 0 0,1 0 0 0 0,0 1 0 0 0,0 0 0 0 0,1 0 0 0 0,3-2 48 0 0,-6 6 0 0 0,0 0 0 0 0,0 0 0 0 0,0 1 0 0 0,1-1 0 0 0,-1 1 0 0 0,2-1 0 0 0,5-2 0 0 0,1 1 0 0 0,-8 4 0 0 0,-1 0 0 0 0,2 0 49 0 0,-1 0 0 0 0,1-1 0 0 0,0 1 0 0 0,0 1 0 0 0,-1-1 0 0 0,1 1-1 0 0,-1-1 1 0 0,1 1 0 0 0,-1 0 0 0 0,0 0 0 0 0,0 0 0 0 0,0 1-1 0 0,0-1 1 0 0,0 1 0 0 0,0 0 0 0 0,-1-1 0 0 0,3 4-49 0 0,-3-1 89 0 0,1-1 1 0 0,-1 0-1 0 0,1 1 0 0 0,-1 0 1 0 0,-1 0-1 0 0,1-1 0 0 0,-1 1 1 0 0,1 0-1 0 0,-2 0 0 0 0,1 0 1 0 0,0 0-1 0 0,-1 1 0 0 0,0 0-89 0 0,0-5 13 0 0,0 0 0 0 0,0 0 1 0 0,0 0-1 0 0,-1 0 0 0 0,1 0 0 0 0,0 1 0 0 0,0-1 0 0 0,-1 0 0 0 0,1 0 0 0 0,-1 0 0 0 0,1 0 0 0 0,-1 0 0 0 0,1-1 0 0 0,-1 1 0 0 0,0 0 0 0 0,1 0 0 0 0,-1 0 0 0 0,0 0 0 0 0,0-1 0 0 0,0 1-13 0 0,-1 1 182 0 0,1 0 306 0 0,1-2 21 0 0,0 0-66 0 0,5-14-342 0 0,-4 11-230 0 0,7-10-770 0 0,-1 0-1 0 0,6-6 900 0 0,0 1 0 0 0,10-13 0 0 0,-21 29 0 0 0,0 0 0 0 0,0 0 0 0 0,0 0 0 0 0,0 1 0 0 0,0-1 0 0 0,0 1 0 0 0,1 0 0 0 0,-1-1 0 0 0,1 1 0 0 0,-1 0 0 0 0,1 0 0 0 0,-1 1 0 0 0,2-1 0 0 0,-3 1 0 0 0,-1-1 0 0 0,1 1 0 0 0,-1 0 0 0 0,1 0 0 0 0,0 0 0 0 0,-1 0 0 0 0,1-1 0 0 0,-1 1 0 0 0,1 0 0 0 0,-1 0 0 0 0,1 0 0 0 0,0 0 0 0 0,-1 0 0 0 0,1 1 0 0 0,-1-1 0 0 0,1 0 0 0 0,0 0 0 0 0,-1 0 0 0 0,1 0 0 0 0,-1 1 0 0 0,1-1 0 0 0,-1 0 0 0 0,1 1 0 0 0,0 0 0 0 0,1-1 11 0 0,-1 0-1 0 0,0 1 1 0 0,0-1-1 0 0,0 1 1 0 0,0-1-1 0 0,-1 1 1 0 0,1-1-1 0 0,0 1 1 0 0,0 0-1 0 0,0-1 1 0 0,0 1-1 0 0,-1 0 1 0 0,1 0-1 0 0,0 0 1 0 0,-1 0-1 0 0,1-1 1 0 0,0 1-1 0 0,-1 0 0 0 0,1 0 1 0 0,-1 0-1 0 0,0 0 1 0 0,1 0-11 0 0,0 2 171 0 0,2 3 11 0 0,-1 0 1 0 0,0 0 0 0 0,0 0-1 0 0,0 0 1 0 0,-1 0 0 0 0,1 0-1 0 0,-2 0 1 0 0,1 0-1 0 0,-1 5-182 0 0,1-2-13 0 0,0 0 0 0 0,0 0 0 0 0,1 1-1 0 0,0-1 14 0 0,1 4 58 0 0,3 10-589 0 0,-5-22 361 0 0,-1 0 1 0 0,0 0-1 0 0,1 0 1 0 0,-1-1-1 0 0,1 1 1 0 0,0 0-1 0 0,-1-1 1 0 0,1 1-1 0 0,0 0 1 0 0,-1-1-1 0 0,1 1 1 0 0,0 0-1 0 0,0-1 1 0 0,-1 1-1 0 0,1-1 1 0 0,0 0-1 0 0,0 1 1 0 0,0-1-1 0 0,0 0 1 0 0,-1 1-1 0 0,1-1 1 0 0,1 0 169 0 0,7 1-1533 0 0</inkml:trace>
  <inkml:trace contextRef="#ctx0" brushRef="#br0" timeOffset="-29303.578">12225 4260 15664 0 0,'0'0'356'0'0,"0"0"49"0"0,-5 6 539 0 0,-2 3-458 0 0,0 0-1 0 0,1 0 1 0 0,-3 5-486 0 0,0 0 1013 0 0,-4 16 603 0 0,12-28-1615 0 0,1 0 0 0 0,-1 0 0 0 0,1 0-1 0 0,0 0 1 0 0,-1 0 0 0 0,1 0-1 0 0,0 0 1 0 0,0-1 0 0 0,0 1 0 0 0,0 0-1 0 0,1 0 1 0 0,-1 0 0 0 0,1 0 0 0 0,-1 0-1 0 0,1 0 1 0 0,-1 0 0 0 0,1 0-1 0 0,0-1 1 0 0,0 1 0 0 0,1 2-1 0 0,0 1 1 0 0,-1-4-1 0 0,-1-1 0 0 0,1 1 0 0 0,-1 0 0 0 0,1 0 0 0 0,0 0 0 0 0,-1 0 0 0 0,1-1 0 0 0,0 1 0 0 0,0 0 0 0 0,-1 0 0 0 0,1-1 0 0 0,0 1 0 0 0,0-1 0 0 0,0 1 0 0 0,0-1 0 0 0,0 1 0 0 0,0-1 0 0 0,0 0 0 0 0,0 1 0 0 0,0-1 0 0 0,0 0 0 0 0,0 0 0 0 0,0 0 0 0 0,0 1 0 0 0,0-1 0 0 0,0 0 0 0 0,1-1 0 0 0,0 1 0 0 0,1 0 0 0 0,-1 0 0 0 0,1-1 0 0 0,-1 1 0 0 0,0-1 0 0 0,1 0 0 0 0,-1 1 0 0 0,0-1 0 0 0,1 0 0 0 0,0-1 0 0 0,5-3 0 0 0,-3 2 0 0 0,0 0 0 0 0,0 0 0 0 0,-1 0 0 0 0,1 0 0 0 0,-1-1 0 0 0,0 0 0 0 0,0 0 0 0 0,0 0 0 0 0,0 0 0 0 0,-1-1 0 0 0,2-3 0 0 0,6-7 0 0 0,-9 13 0 0 0,0 0 0 0 0,0 0 0 0 0,-1 0 0 0 0,1 0 0 0 0,-1 0 0 0 0,0 0 0 0 0,1-1 0 0 0,-1 1 0 0 0,0 0 0 0 0,0-1 0 0 0,-1 1 0 0 0,1-1 0 0 0,0 1 0 0 0,-1-1 0 0 0,0 1 0 0 0,1-1 0 0 0,-1 1 0 0 0,0-2 0 0 0,-2 0 0 0 0,1 1 0 0 0,-1 0 0 0 0,1 0 0 0 0,-1 1 0 0 0,0-1 0 0 0,0 0 0 0 0,0 1 0 0 0,-3-3 0 0 0,3 3-12 0 0,0 1-1 0 0,0 0 1 0 0,0 0-1 0 0,0 0 1 0 0,-1 0-1 0 0,1 0 1 0 0,0 0-1 0 0,-1 1 1 0 0,1-1-1 0 0,0 1 1 0 0,-1-1-1 0 0,1 1 1 0 0,-1 0-1 0 0,1 0 1 0 0,-1 0 12 0 0,-40 2-1197 0 0,39-1 1060 0 0,-3 0-809 0 0,1 0 1 0 0,-1 0-1 0 0,1 0 1 0 0,-1 1-1 0 0,0 0 946 0 0,-2 3-1534 0 0</inkml:trace>
  <inkml:trace contextRef="#ctx0" brushRef="#br0" timeOffset="-28465.984">12677 4204 13824 0 0,'0'0'314'0'0,"0"0"46"0"0,-12 6 466 0 0,-1-2-837 0 0,11-4 106 0 0,-1 1-1 0 0,1 0 1 0 0,0 0-1 0 0,-1 0 1 0 0,1 0-1 0 0,0 0 1 0 0,0 0-1 0 0,-1 0 1 0 0,1 1-1 0 0,0 0-94 0 0,-14 11 918 0 0,5-4-356 0 0,1-1 0 0 0,1 1 0 0 0,0 1-1 0 0,-4 5-561 0 0,-18 21 931 0 0,28-31-760 0 0,0 0 0 0 0,0 1 0 0 0,1-1 0 0 0,0 1 0 0 0,0-1 0 0 0,0 1 0 0 0,0 4-171 0 0,1-7-6 0 0,1 0 1 0 0,-1 0 0 0 0,1 0-1 0 0,0 0 1 0 0,0 0 0 0 0,0 0 0 0 0,0 0-1 0 0,1 0 1 0 0,-1 0 0 0 0,1 0-1 0 0,0 0 1 0 0,0 0 0 0 0,0 0 0 0 0,0-1-1 0 0,1 3 6 0 0,-2-5 0 0 0,1 1 0 0 0,-1-1 0 0 0,0 0 0 0 0,0 1 0 0 0,1-1 0 0 0,-1 0 0 0 0,0 1 0 0 0,1-1 0 0 0,-1 0 0 0 0,0 0 0 0 0,1 1 0 0 0,-1-1 0 0 0,1 0 0 0 0,-1 0 0 0 0,0 0 0 0 0,1 0 0 0 0,-1 1 0 0 0,1-1 0 0 0,-1 0 0 0 0,0 0 0 0 0,1 0 0 0 0,-1 0 0 0 0,1 0 0 0 0,-1 0 0 0 0,1 0 0 0 0,-1 0 0 0 0,0 0 0 0 0,1 0 0 0 0,-1-1 0 0 0,1 1 0 0 0,0 0 0 0 0,3 0 0 0 0,-1 0 0 0 0,1 0 0 0 0,0 0 0 0 0,0-1 0 0 0,-1 1 0 0 0,1-1 0 0 0,0 0 0 0 0,-1 0 0 0 0,1 0 0 0 0,-1-1 0 0 0,1 1 0 0 0,0-2 0 0 0,5-2 0 0 0,0 0 0 0 0,-1-1 0 0 0,0 0 0 0 0,1-1 0 0 0,19-19 0 0 0,0-2 0 0 0,1-4 0 0 0,29-30 0 0 0,-43 46 0 0 0,-1-2 0 0 0,-1 1 0 0 0,0-2 0 0 0,7-15 0 0 0,0 1 0 0 0,-8 13-502 0 0,0 1 0 0 0,1-7 502 0 0,-10 19-123 0 0,0 0-1 0 0,-1-1 1 0 0,0 1-1 0 0,0 0 1 0 0,0-1-1 0 0,-1 0 1 0 0,0 1-1 0 0,0-5 124 0 0,0 0 0 0 0,1-6 0 0 0,-2 17 0 0 0,0 0 0 0 0,0 0 0 0 0,0 1 0 0 0,0-1 0 0 0,0 0 0 0 0,0 1 0 0 0,0-1 0 0 0,-1 0 0 0 0,1 1 0 0 0,0-1 0 0 0,0 0 0 0 0,-1 1 0 0 0,1-1 0 0 0,0 1 0 0 0,-1-1 0 0 0,1 0 0 0 0,-1 1 0 0 0,1-1 0 0 0,-1 1 0 0 0,1-1 0 0 0,-1 1 0 0 0,1 0 0 0 0,0-1 0 0 0,-1 1 0 0 0,1 0 0 0 0,0 0 0 0 0,0 0 0 0 0,-1 0 0 0 0,1 0 0 0 0,0 0 0 0 0,-1 0 0 0 0,1 0 0 0 0,0 0 0 0 0,0 0 0 0 0,-1 0 0 0 0,1 0 0 0 0,0 0 0 0 0,0 0 0 0 0,-1 0 0 0 0,1 0 0 0 0,0 0 0 0 0,0 0 0 0 0,-1 0 0 0 0,1 0 0 0 0,0 0 0 0 0,0 0 0 0 0,-1 0 0 0 0,1 1 0 0 0,0-1 0 0 0,0 0 0 0 0,-1 0 0 0 0,1 0 0 0 0,0 0 0 0 0,0 1 0 0 0,0-1 0 0 0,-1 0 0 0 0,1 0 0 0 0,0 0 0 0 0,0 1 0 0 0,0-1 0 0 0,0 0 0 0 0,0 0 0 0 0,0 1 0 0 0,-1-1 0 0 0,1 0 0 0 0,0 0 0 0 0,0 1 0 0 0,0-1 0 0 0,0 0 0 0 0,0 0 0 0 0,0 1 0 0 0,0-1 0 0 0,0 1 0 0 0,-24 28 0 0 0,8-5 0 0 0,11-17 0 0 0,0 0 0 0 0,1 1 0 0 0,0-1 0 0 0,-3 7 0 0 0,1 2 0 0 0,0 1 0 0 0,1 0 0 0 0,0 0 0 0 0,1 0 0 0 0,0 13 0 0 0,2-18 0 0 0,1 0 0 0 0,-2 0 0 0 0,0 0 0 0 0,-5 31 0 0 0,6-30-15 0 0,1-10 84 0 0,1 0-1 0 0,-1 0 1 0 0,1 0-1 0 0,0 0 1 0 0,0 0 0 0 0,0 0-1 0 0,0 0 1 0 0,1 0-1 0 0,-1 0 1 0 0,1-1-1 0 0,-1 1 1 0 0,1 0-1 0 0,1 2-68 0 0,4 11 705 0 0,-6-14-686 0 0,1-1 1 0 0,-1 1 0 0 0,1-1-1 0 0,-1 1 1 0 0,1-1-1 0 0,0 1 1 0 0,-1-1 0 0 0,1 1-1 0 0,0-1 1 0 0,0 0-1 0 0,0 1 1 0 0,0-1 0 0 0,0 0-1 0 0,0 0 1 0 0,1 0-1 0 0,-1 0 1 0 0,0 0 0 0 0,1 0-1 0 0,-1 0 1 0 0,0 0-1 0 0,2 0-19 0 0,1 1 0 0 0,-1 0 0 0 0,1 0 0 0 0,-1-1 0 0 0,1 1 0 0 0,0-1 0 0 0,0 0 0 0 0,0 0 0 0 0,0 0 0 0 0,0-1 0 0 0,0 1 0 0 0,0-1 0 0 0,-1 0 0 0 0,1 0 0 0 0,0-1 0 0 0,0 1 0 0 0,0-1 0 0 0,3 0 0 0 0,3-2 0 0 0,-1-1 0 0 0,1 0 0 0 0,-1 0 0 0 0,0 0 0 0 0,0-2 0 0 0,-1 1 0 0 0,1-1 0 0 0,-1 0 0 0 0,0 0 0 0 0,-1-1 0 0 0,-3 3 0 0 0,7-5 0 0 0,-1-1 0 0 0,8-10 0 0 0,-16 17 0 0 0,1 0 0 0 0,-1-1 0 0 0,1 0 0 0 0,-1 1 0 0 0,-1-1 0 0 0,1 0 0 0 0,0 0 0 0 0,-1 0 0 0 0,0 0 0 0 0,0 0 0 0 0,1-4 0 0 0,1-14 0 0 0,-2 22 0 0 0,-1 0 0 0 0,0 0 0 0 0,0-1 0 0 0,0 1 0 0 0,0 0 0 0 0,0 0 0 0 0,0-1 0 0 0,0 1 0 0 0,0 0 0 0 0,0 0 0 0 0,0-1 0 0 0,-1 1 0 0 0,1 0 0 0 0,0 0 0 0 0,0 0 0 0 0,0-1 0 0 0,0 1 0 0 0,0 0 0 0 0,0 0 0 0 0,0 0 0 0 0,0-1 0 0 0,-1 1 0 0 0,1 0 0 0 0,0 0 0 0 0,0 0 0 0 0,0 0 0 0 0,0-1 0 0 0,-1 1 0 0 0,1 0 0 0 0,0 0 0 0 0,0 0 0 0 0,0 0 0 0 0,-1 0 0 0 0,1 0 0 0 0,0 0 0 0 0,0 0 0 0 0,-1 0 0 0 0,1 0 0 0 0,0 0 0 0 0,0-1 0 0 0,0 1 0 0 0,-1 0 0 0 0,1 0 0 0 0,0 1 0 0 0,0-1 0 0 0,-1 0 0 0 0,1 0 0 0 0,0 0 0 0 0,0 0 0 0 0,-9 4 0 0 0,9-4 0 0 0,-9 7 0 0 0,0 0 0 0 0,0 0 0 0 0,1 1 0 0 0,0 0 0 0 0,0 1 0 0 0,1-1 0 0 0,0 2 0 0 0,1-1 0 0 0,0 1 0 0 0,0 0 0 0 0,1 0 0 0 0,1 0 0 0 0,-3 9 0 0 0,4-13 57 0 0,0 5-105 0 0,0-1-1 0 0,1 0 0 0 0,-1 6 49 0 0,3-12 102 0 0,0 0 0 0 0,0 1 0 0 0,0-1 0 0 0,0 0 0 0 0,1 0 0 0 0,-1 0 0 0 0,1 0 0 0 0,0 0 0 0 0,0 0 0 0 0,2 3-102 0 0,-2-6 52 0 0,-1 0 1 0 0,1 1-1 0 0,0-1 1 0 0,0 0-1 0 0,-1 1 1 0 0,1-1-1 0 0,0 0 1 0 0,0 0-1 0 0,0 0 0 0 0,0 0 1 0 0,0 0-1 0 0,1 0 1 0 0,-1 0-1 0 0,0-1 1 0 0,0 1-1 0 0,1 0 0 0 0,-1 0 1 0 0,0-1-1 0 0,1 1-52 0 0,0-1 26 0 0,1 1-1 0 0,0 0 1 0 0,0-1 0 0 0,0 0-1 0 0,0 0 1 0 0,-1 0-1 0 0,1 0 1 0 0,0 0-1 0 0,3-1-25 0 0,6-1-49 0 0,0-2 0 0 0,0 0-1 0 0,0 0 1 0 0,5-3 49 0 0,-6 3 88 0 0,42-21-179 0 0,-28 12-6286 0 0,-7 5-938 0 0</inkml:trace>
  <inkml:trace contextRef="#ctx0" brushRef="#br0" timeOffset="119669.942">1670 8311 11976 0 0,'6'-3'1082'0'0,"5"-2"-888"0"0,-6 0-174 0 0,-3 2-20 0 0,1-2 73 0 0,-2 4 303 0 0,-1 1 113 0 0,0 0 21 0 0,0 0 2 0 0,0 0 0 0 0,0 0 0 0 0,0 0-1 0 0,0 0-68 0 0,1 1-294 0 0,13 11-104 0 0,-11-6 245 0 0,-3-4-166 0 0,1-1 364 0 0,-1 14-1197 0 0,0 0 607 0 0,0-14 440 0 0,0-1 136 0 0,0 0 34 0 0,1 0-65 0 0,5 0-294 0 0,-9 0-133 0 0,-9-5-417 0 0,10 5-74 0 0,2 0-1158 0 0,0 0-4505 0 0</inkml:trace>
  <inkml:trace contextRef="#ctx0" brushRef="#br1" timeOffset="124805.42">1162 8192 10136 0 0,'-2'0'66'0'0,"0"-1"0"0"0,-1 0 0 0 0,1 1 0 0 0,0-1 0 0 0,0 1 0 0 0,0 0 0 0 0,-1 0 0 0 0,1 0 0 0 0,0 0 0 0 0,-1 0 0 0 0,1 0 0 0 0,0 0 0 0 0,0 1 0 0 0,-1-1 0 0 0,1 1 0 0 0,0 0-66 0 0,1-1-2 0 0,0 0 1 0 0,0 0 0 0 0,0 0-1 0 0,0 0 1 0 0,0 0 0 0 0,0 0-1 0 0,0 0 1 0 0,0 0 0 0 0,0 0-1 0 0,0-1 1 0 0,0 1 0 0 0,-1 0 1 0 0,-5-2 93 0 0,6 2 300 0 0,-14-2 2562 0 0,9 1 398 0 0,15 1-2065 0 0,14 1-768 0 0,0-1-1 0 0,0-2 0 0 0,0 0 1 0 0,20-5-520 0 0,-23 3 119 0 0,13-2-103 0 0,19-8-16 0 0,-18 5 0 0 0,-26 7-219 0 0,1-1 345 0 0,-1 1 0 0 0,1 0 1 0 0,0 1-1 0 0,2 0-126 0 0,-8 1-289 0 0,0 0-1 0 0,0 0 1 0 0,0 1 0 0 0,0-1-1 0 0,0 1 1 0 0,0 0 0 0 0,0 0-1 0 0,0 0 1 0 0,0 0 0 0 0,0 0-1 0 0,0 0 1 0 0,0 1-1 0 0,1 1 290 0 0,-3-3-4571 0 0,-1 0-1229 0 0</inkml:trace>
  <inkml:trace contextRef="#ctx0" brushRef="#br1" timeOffset="125055.209">1175 8284 10136 0 0,'-10'7'412'0'0,"-1"0"0"0"0,1-1 0 0 0,-3 1-412 0 0,12-7 195 0 0,1 0 0 0 0,0 1 1 0 0,-1-1-1 0 0,1 0 0 0 0,-1 0 0 0 0,1 0 1 0 0,0 0-1 0 0,-1 0 0 0 0,1 0 1 0 0,0 1-1 0 0,0-1 0 0 0,-1 0 0 0 0,1 0 1 0 0,0 0-1 0 0,-1 1 0 0 0,1-1 1 0 0,0 0-1 0 0,0 0 0 0 0,-1 1 0 0 0,1-1 1 0 0,0 0-1 0 0,0 1 0 0 0,0-1 1 0 0,0 0-1 0 0,-1 1 0 0 0,1-1 0 0 0,0 0 1 0 0,0 1-1 0 0,0-1 0 0 0,0 0 1 0 0,0 1-1 0 0,0-1 0 0 0,0 0 0 0 0,0 1 1 0 0,0-1-196 0 0,0 1 116 0 0,1-1 1 0 0,0 1 0 0 0,-1 0-1 0 0,1-1 1 0 0,0 1 0 0 0,-1-1-1 0 0,1 1 1 0 0,0-1 0 0 0,-1 1-1 0 0,1-1 1 0 0,0 0 0 0 0,0 1-1 0 0,0-1 1 0 0,0 0-117 0 0,34 9-723 0 0,-33-9 1005 0 0,7 1-184 0 0,-1-1 0 0 0,1 0 0 0 0,0 0 0 0 0,-1-1-1 0 0,1 0 1 0 0,4-2-98 0 0,19-1 877 0 0,10-1 132 0 0,8-3-1009 0 0,-1 0-1289 0 0,-1 2-4794 0 0,-32 6-161 0 0</inkml:trace>
  <inkml:trace contextRef="#ctx0" brushRef="#br1" timeOffset="125367.721">2069 7796 15664 0 0,'0'0'356'0'0,"0"0"49"0"0,0 0 21 0 0,0 0-42 0 0,0 0-180 0 0,0 0 176 0 0,0 0 107 0 0,0 0 22 0 0,7 14 99 0 0,-4-6-366 0 0,-1 1-1 0 0,0 0 1 0 0,-1 0-1 0 0,0 1 1 0 0,0-1-1 0 0,-1 0 1 0 0,0 6-242 0 0,-2 16 444 0 0,-5 17-444 0 0,6-39-87 0 0,-18 119 87 0 0,18-84 0 0 0,2-25 0 0 0,-1-17 64 0 0,0 1 0 0 0,1-1 0 0 0,-1 1 0 0 0,1-1 0 0 0,0 1 0 0 0,0-1 0 0 0,0 0 0 0 0,0 1 0 0 0,0-1 0 0 0,1 0 0 0 0,-1 0 0 0 0,0 0 0 0 0,1 0 0 0 0,0 0 0 0 0,-1 0 0 0 0,1 0 0 0 0,0-1 0 0 0,0 1 0 0 0,0-1 0 0 0,0 1 0 0 0,1-1 0 0 0,-1 0 0 0 0,0 1 0 0 0,0-1 0 0 0,1 0 0 0 0,-1-1 0 0 0,1 1 0 0 0,-1 0 0 0 0,1-1 0 0 0,-1 1 0 0 0,1-1 0 0 0,0 0-64 0 0,20 2 0 0 0,-19-1 0 0 0,1-1 0 0 0,0 0 0 0 0,0 1 0 0 0,-1-1 0 0 0,1-1 0 0 0,0 1 0 0 0,23-3 0 0 0,-21 2 0 0 0,0 1 0 0 0,0-1 0 0 0,0 0 0 0 0,3-2 0 0 0,19-4 0 0 0,-1 2 0 0 0,1 0 0 0 0,7 2 0 0 0,-19 1 0 0 0,-3 0-214 0 0,-1-1 0 0 0,11-2 214 0 0,-13 2-614 0 0,-10 3-4812 0 0,-1 0-1889 0 0</inkml:trace>
  <inkml:trace contextRef="#ctx0" brushRef="#br1" timeOffset="125665.05">2110 7998 17503 0 0,'0'0'399'0'0,"0"0"60"0"0,0 0 21 0 0,0 0-59 0 0,1-1-276 0 0,8-4-162 0 0,-8 4 109 0 0,1 0 1 0 0,-1 0-1 0 0,1 0 0 0 0,-1 0 0 0 0,1 0 0 0 0,-1 1 0 0 0,1-1 0 0 0,0 1 0 0 0,-1-1 0 0 0,1 1 0 0 0,-1 0 0 0 0,1-1 0 0 0,0 1 0 0 0,0 0 0 0 0,-1 0 0 0 0,2 0-92 0 0,4 0 126 0 0,-1 0-1 0 0,1 0 0 0 0,-1-1 1 0 0,0 0-1 0 0,2-1-125 0 0,20-2-19 0 0,15 3 19 0 0,-15 0 0 0 0,0-1 0 0 0,22-4 0 0 0,-29 2-54 0 0,-9 2-110 0 0,-1 0 0 0 0,0-1-1 0 0,0 0 1 0 0,0 0-1 0 0,3-3 165 0 0,-11 4-1770 0 0,-3 2-5055 0 0</inkml:trace>
  <inkml:trace contextRef="#ctx0" brushRef="#br1" timeOffset="125858.534">2069 7857 15664 0 0,'0'0'356'0'0,"0"0"49"0"0,0-8 405 0 0,0 6-803 0 0,1 0-1 0 0,-1 0 0 0 0,0 1 1 0 0,1-1-1 0 0,0 0 0 0 0,-1 0 1 0 0,1 1-1 0 0,0-1 0 0 0,-1 1 1 0 0,1-1-1 0 0,0 1 0 0 0,0-1 1 0 0,1 1-1 0 0,-1-1 0 0 0,0 1 1 0 0,0 0-1 0 0,1 0 0 0 0,-1-1 1 0 0,0 1-1 0 0,1 0 0 0 0,-1 0 1 0 0,2 0-7 0 0,6-4 119 0 0,1 0 0 0 0,0 1 0 0 0,7-3-119 0 0,-1 1 574 0 0,6-1-350 0 0,-1 1-1 0 0,1 1 0 0 0,1 1 1 0 0,-1 0-1 0 0,6 2-223 0 0,-5-1 0 0 0,0 1 0 0 0,-1 1 0 0 0,1 1 0 0 0,0 1 0 0 0,0 1 0 0 0,7 2 0 0 0,-8 1-36 0 0,-14-4-101 0 0,0 1-1 0 0,-1-1 1 0 0,1 2-1 0 0,-1-1 1 0 0,1 1-1 0 0,0 1 138 0 0,7 2-4482 0 0,0 2-1566 0 0</inkml:trace>
  <inkml:trace contextRef="#ctx0" brushRef="#br1" timeOffset="126158.408">2691 8175 17503 0 0,'-2'-1'101'0'0,"0"0"-1"0"0,0 1 0 0 0,1-1 0 0 0,-1 1 1 0 0,0-1-1 0 0,0 1 0 0 0,0-1 0 0 0,0 1 0 0 0,0 0 1 0 0,0 0-1 0 0,0 0 0 0 0,0 0 0 0 0,0 0 0 0 0,0 1 1 0 0,1-1-1 0 0,-1 1 0 0 0,0-1 0 0 0,0 1 0 0 0,-1 0-100 0 0,3-1 0 0 0,-3 1 79 0 0,-1 0 0 0 0,1 0 0 0 0,0 0 0 0 0,0 1 0 0 0,0-1 0 0 0,0 1 0 0 0,0 0 0 0 0,0 0-1 0 0,0 0 1 0 0,0 1 0 0 0,1-1 0 0 0,-2 1-79 0 0,-11 20 1117 0 0,13-14-1117 0 0,1-4 0 0 0,2 1 0 0 0,-1 0 0 0 0,0-1 0 0 0,1 1 0 0 0,0-1 0 0 0,0 1 0 0 0,1-1 0 0 0,0 0 0 0 0,0 0 0 0 0,0 1 0 0 0,1 0 0 0 0,9 16 0 0 0,-5-14 0 0 0,-2-5 0 0 0,-4-2 0 0 0,1 0 0 0 0,-1 0 0 0 0,0 1 0 0 0,1-1 0 0 0,-1 0 0 0 0,0 1 0 0 0,0-1 0 0 0,0 1 0 0 0,0-1 0 0 0,0 1 0 0 0,-1-1 0 0 0,1 1 0 0 0,0 0 0 0 0,0 1 0 0 0,3 7 0 0 0,-3-9 0 0 0,-1 0 0 0 0,1 0 0 0 0,-1 0 0 0 0,1 0 0 0 0,-1 0 0 0 0,0 0 0 0 0,1 0 0 0 0,-1 0 0 0 0,0 0 0 0 0,0 0 0 0 0,0 0 0 0 0,0 0 0 0 0,0 0 0 0 0,0 0 0 0 0,0 0 0 0 0,0 0 0 0 0,0 0 0 0 0,0-1 0 0 0,-1 1 0 0 0,1 0 0 0 0,0 0 0 0 0,-1 0 0 0 0,1 0 0 0 0,-1 0 0 0 0,1 0 0 0 0,-1 0 0 0 0,1 0 0 0 0,-1-1 0 0 0,1 1 0 0 0,-1 0 0 0 0,0 0 0 0 0,0-1 0 0 0,1 1 0 0 0,-1 0 0 0 0,0-1 0 0 0,0 1 0 0 0,0-1 0 0 0,0 1 0 0 0,0-1 0 0 0,-2 3 0 0 0,-3 1 0 0 0,1 0 0 0 0,-1 0 0 0 0,-1 0 0 0 0,1 0 0 0 0,0-1 0 0 0,-1 0 0 0 0,-6 2 0 0 0,-9 1 0 0 0,-19 3 0 0 0,39-8 0 0 0,-5 0-600 0 0,0 0 0 0 0,0 0-1 0 0,-1-1 1 0 0,1 0 0 0 0,0 0-1 0 0,0-1 1 0 0,-4 0 600 0 0,-3-6-1533 0 0</inkml:trace>
  <inkml:trace contextRef="#ctx0" brushRef="#br1" timeOffset="126845.485">1758 7746 13824 0 0,'0'0'314'0'0,"0"0"46"0"0,0 0 22 0 0,0 0-50 0 0,0 0-197 0 0,1 1 1 0 0,-1-1 0 0 0,1 0 0 0 0,-1 1-1 0 0,0-1 1 0 0,1 1 0 0 0,-1-1 0 0 0,0 0 0 0 0,1 1-1 0 0,-1-1 1 0 0,0 1 0 0 0,1-1 0 0 0,-1 1 0 0 0,0-1-1 0 0,0 1 1 0 0,0-1 0 0 0,0 1 0 0 0,1-1-1 0 0,-1 1-135 0 0,1 11 611 0 0,0-10-516 0 0,-1 0 0 0 0,1 0 0 0 0,-1 0 0 0 0,0 0 0 0 0,0 0 1 0 0,0 0-1 0 0,0 0 0 0 0,0 0 0 0 0,-1 1-95 0 0,0 5 30 0 0,-1 0 1 0 0,2-1-1 0 0,-1 1 1 0 0,1 0-1 0 0,0 3-30 0 0,-1 30 456 0 0,-9 75 1149 0 0,8-94-1605 0 0,1-1 0 0 0,1 4 0 0 0,0-5 0 0 0,-1 1 0 0 0,-1 9 0 0 0,-14 117 72 0 0,14-131 282 0 0,1 0-1 0 0,0 0 0 0 0,2 2-353 0 0,-1-2 308 0 0,-9 52 300 0 0,9-41-608 0 0,3 19 0 0 0,-2-36 0 0 0,0-1 0 0 0,1 0 0 0 0,0 0 0 0 0,1 0 0 0 0,0 0 0 0 0,4 8 0 0 0,-5-15-92 0 0,-1 0-1 0 0,1 1 0 0 0,0-1 0 0 0,0 0 1 0 0,0 0-1 0 0,0 0 0 0 0,0 0 0 0 0,1 0 1 0 0,-1-1-1 0 0,3 2 93 0 0,6 6-1105 0 0,-10-9 993 0 0,-1 0-1 0 0,1 0 1 0 0,-1 1-1 0 0,0-1 1 0 0,1 0-1 0 0,-1 0 0 0 0,1 0 1 0 0,-1 0-1 0 0,1 0 1 0 0,-1 0-1 0 0,0 0 1 0 0,1 0-1 0 0,-1 0 1 0 0,1 0-1 0 0,-1 0 0 0 0,1 0 1 0 0,-1 0-1 0 0,1 0 1 0 0,-1 0-1 0 0,1 0 113 0 0,2-1-442 0 0,17-4-1082 0 0,1-9-10 0 0</inkml:trace>
  <inkml:trace contextRef="#ctx0" brushRef="#br1" timeOffset="127191.19">2678 7616 11976 0 0,'0'0'266'0'0,"3"8"369"0"0,1 6-258 0 0,5 8-343 0 0,-3-10 633 0 0,0 0 0 0 0,0 0 0 0 0,1 9-667 0 0,-5-16 221 0 0,0 1 0 0 0,-1 0 0 0 0,0 0 1 0 0,0 0-1 0 0,0-1 0 0 0,-1 1 0 0 0,1 0 0 0 0,-2 0 0 0 0,1 4-221 0 0,-1 3 275 0 0,1 0 0 0 0,0 0-1 0 0,1 1 1 0 0,0-1-1 0 0,1 0 1 0 0,1 0-1 0 0,0 0 1 0 0,2 2-275 0 0,4 23-53 0 0,-3-7 773 0 0,-1 1 0 0 0,0 15-720 0 0,-4-37 194 0 0,0 0 0 0 0,1-1-1 0 0,2 8-193 0 0,3 15 27 0 0,9 132-27 0 0,-11-135 0 0 0,-4-24 0 0 0,0 0 0 0 0,0 0 0 0 0,0 1 0 0 0,-1-1 0 0 0,1 0 0 0 0,-2 2 0 0 0,2-4 26 0 0,-1-1 0 0 0,0 1-1 0 0,1-1 1 0 0,0 1 0 0 0,-1-1 0 0 0,1 1-1 0 0,0-1 1 0 0,0 0 0 0 0,0 1-1 0 0,1-1 1 0 0,-1 0 0 0 0,0 0-1 0 0,1 1-25 0 0,6 11 1106 0 0,-7-13-1175 0 0,-1-1-1 0 0,0 0 0 0 0,0 0 0 0 0,1 1 0 0 0,-1-1 1 0 0,0 0-1 0 0,1 0 0 0 0,-1 0 0 0 0,0 1 0 0 0,1-1 1 0 0,-1 0-1 0 0,0 0 0 0 0,1 0 0 0 0,-1 0 1 0 0,0 0-1 0 0,1 0 0 0 0,-1 0 0 0 0,0 0 0 0 0,1 1 1 0 0,-1-1-1 0 0,0-1 0 0 0,1 1 0 0 0,-1 0 1 0 0,1 0-1 0 0,-1 0 0 0 0,0 0 0 0 0,1 0 0 0 0,-1 0 1 0 0,0 0-1 0 0,1 0 0 0 0,-1-1 0 0 0,0 1 0 0 0,1 0 1 0 0,-1 0-1 0 0,0 0 0 0 0,0-1 0 0 0,1 1 1 0 0,-1 0-1 0 0,0 0 0 0 0,0-1 0 0 0,1 1 0 0 0,-1 0 1 0 0,0-1-1 0 0,0 1 0 0 0,0 0 0 0 0,1-1 1 0 0,-1 1-1 0 0,0 0 0 0 0,0-1 0 0 0,0 1 0 0 0,0 0 1 0 0,0-1-1 0 0,0 1 0 0 0,0 0 0 0 0,0-1 0 0 0,0 1 1 0 0,0 0-1 0 0,0-1 0 0 0,0 1 70 0 0,-1-17-1524 0 0,1 0-10 0 0</inkml:trace>
  <inkml:trace contextRef="#ctx0" brushRef="#br1" timeOffset="127500.549">2821 7632 13824 0 0,'0'-3'79'0'0,"0"0"1"0"0,0-1-1 0 0,1 1 1 0 0,-1 0-1 0 0,1 0 1 0 0,-1 0 0 0 0,1 0-1 0 0,0 0 1 0 0,0 0-1 0 0,1 0 1 0 0,-1 0-1 0 0,1 0 1 0 0,-1 0 0 0 0,1 1-1 0 0,0-1 1 0 0,0 1-1 0 0,0-1 1 0 0,0 1 0 0 0,2-2-80 0 0,1 0 221 0 0,0-1 1 0 0,0 1 0 0 0,0 0 0 0 0,1 0-1 0 0,0 0 1 0 0,-1 1 0 0 0,1 0 0 0 0,1 0-1 0 0,-1 1 1 0 0,0 0 0 0 0,1 0 0 0 0,-1 0 0 0 0,1 0-1 0 0,-1 1 1 0 0,1 1 0 0 0,0-1 0 0 0,0 1-1 0 0,6 0-221 0 0,-9 1 198 0 0,0-1 0 0 0,0 1 0 0 0,0 0 0 0 0,0 0 0 0 0,0 0 0 0 0,0 1-1 0 0,0-1 1 0 0,0 1 0 0 0,-1 0 0 0 0,3 1-198 0 0,-4-1 6 0 0,1 0 1 0 0,-1-1-1 0 0,0 1 1 0 0,0 0-1 0 0,-1 0 1 0 0,1 0-1 0 0,0 0 0 0 0,-1 0 1 0 0,1 1-1 0 0,-1-1 1 0 0,0 0-1 0 0,0 1 1 0 0,0-1-1 0 0,0 1 0 0 0,0-1 1 0 0,0 1-1 0 0,-1-1 1 0 0,1 1-1 0 0,-1 0 0 0 0,1-1 1 0 0,-1 1-1 0 0,0 0 1 0 0,0-1-1 0 0,-1 1 1 0 0,1 0-1 0 0,-1-1 0 0 0,1 1 1 0 0,-1 2-7 0 0,-2 4-2 0 0,0 0 0 0 0,0 0 0 0 0,-1 0 0 0 0,0 0-1 0 0,0-1 1 0 0,-1 1 0 0 0,-1 0 2 0 0,-44 61 1883 0 0,42-54-1716 0 0,7-14-168 0 0,0 0 1 0 0,0 1 0 0 0,0-1 0 0 0,-1 0 0 0 0,1 0 0 0 0,0 0-1 0 0,-1 0 1 0 0,0 0 0 0 0,2-1 0 0 0,0-1 0 0 0,0 0 0 0 0,0 0 0 0 0,0 1 0 0 0,0-1 0 0 0,-1 0 0 0 0,1 0 0 0 0,0 1 0 0 0,0-1 0 0 0,0 0 0 0 0,0 0 0 0 0,0 1 0 0 0,1-1 0 0 0,-1 0 0 0 0,0 0 0 0 0,0 1 0 0 0,0-1 0 0 0,0 0 0 0 0,0 0 0 0 0,0 1 0 0 0,0-1 0 0 0,0 0 0 0 0,0 0 0 0 0,1 0 0 0 0,-1 1 0 0 0,0-1 0 0 0,0 0 0 0 0,0 0 0 0 0,1 0 0 0 0,-1 1 0 0 0,0-1 0 0 0,0 0 0 0 0,0 0 0 0 0,1 0 0 0 0,-1 0 0 0 0,0 0 0 0 0,0 0 0 0 0,1 0 0 0 0,-1 1 0 0 0,0-1 0 0 0,0 0 0 0 0,1 0 0 0 0,-1 0 0 0 0,0 0 0 0 0,0 0 0 0 0,1 0 0 0 0,-1 0 0 0 0,0 0 0 0 0,14 4 0 0 0,10-6 599 0 0,21-2-599 0 0,-21 1-1626 0 0,0 0-3815 0 0,-7 3-1874 0 0</inkml:trace>
  <inkml:trace contextRef="#ctx0" brushRef="#br1" timeOffset="129907.024">3298 8070 13824 0 0,'0'0'629'0'0,"0"0"-12"0"0,-1 0-393 0 0,4 2 137 0 0,0 1-1 0 0,1-2 1 0 0,-1 1-1 0 0,1 0 1 0 0,-1-1 0 0 0,1 1-1 0 0,0-1-360 0 0,9 1 557 0 0,-1-1 0 0 0,1 0 0 0 0,0-1 0 0 0,0 0 1 0 0,1-1-558 0 0,17 0 702 0 0,3 2-534 0 0,-18 0-21 0 0,0 0-1 0 0,0-2 1 0 0,3 0-147 0 0,47-4 1472 0 0,-13 2-1403 0 0,-11 0-1389 0 0,-40 3 672 0 0,-2 0-572 0 0,0 0-253 0 0,0 0-51 0 0,0 0-10 0 0</inkml:trace>
  <inkml:trace contextRef="#ctx0" brushRef="#br1" timeOffset="130156.138">3439 8007 13824 0 0,'-12'-5'314'0'0,"9"4"46"0"0,3 1 22 0 0,0 0-50 0 0,6 16-208 0 0,-1 20 433 0 0,0-13 317 0 0,-3-8 122 0 0,2-1-1 0 0,3 11-995 0 0,1 4 1081 0 0,11 65 551 0 0,-18-88-1705 0 0,0 0 0 0 0,0 0 0 0 0,1 0-1 0 0,0 0 1 0 0,0-1 0 0 0,1 1 0 0 0,0 0 0 0 0,0-1-1 0 0,0 0 1 0 0,0 0 0 0 0,1 0 0 0 0,0 0-1 0 0,0 0 74 0 0,-2-4-4954 0 0,3-1-1731 0 0</inkml:trace>
  <inkml:trace contextRef="#ctx0" brushRef="#br1" timeOffset="130516.737">3901 7737 17503 0 0,'0'0'399'0'0,"3"14"961"0"0,6 72-1199 0 0,-9-79-66 0 0,1-1 0 0 0,0 1-1 0 0,0-1 1 0 0,0 0 0 0 0,1 1-95 0 0,0-1 193 0 0,-1 0 0 0 0,1 1 1 0 0,-1-1-1 0 0,-1 1 0 0 0,1 0-193 0 0,1 59 637 0 0,-1-26 265 0 0,-2 23-902 0 0,-11 222 1117 0 0,15-264-1117 0 0,2 6 0 0 0,-5-23-5 0 0,0-4 5 0 0,0 1 1 0 0,0-1-1 0 0,0 0 0 0 0,0 1 0 0 0,0-1 0 0 0,0 1 0 0 0,0-1 0 0 0,0 1 0 0 0,0-1 0 0 0,0 0 0 0 0,0 1 0 0 0,0-1 0 0 0,1 0 0 0 0,-1 1 0 0 0,0-1 0 0 0,0 1 0 0 0,0-1 0 0 0,1 0 0 0 0,-1 1 0 0 0,0-1 0 0 0,0 0 0 0 0,1 1 0 0 0,-1-1 0 0 0,0 0 0 0 0,0 0 1 0 0,1 1-1 0 0,-1-1 0 0 0,1 0 0 0 0,4 4-61 0 0,-4-3-276 0 0,1-1-456 0 0,0 0 1 0 0,-1 0-1 0 0,1 0 1 0 0,0-1-1 0 0,0 1 1 0 0,0 0-1 0 0,0-1 0 0 0,0 1 1 0 0,0-1 792 0 0,4-4-6881 0 0</inkml:trace>
  <inkml:trace contextRef="#ctx0" brushRef="#br1" timeOffset="130834.855">4225 7956 13824 0 0,'0'0'314'0'0,"0"0"46"0"0,0 0 22 0 0,0 0-50 0 0,1 0-121 0 0,0 0 1 0 0,-1 0 0 0 0,1 1 0 0 0,0-1 0 0 0,-1 0-1 0 0,1 0 1 0 0,-1 1 0 0 0,1-1 0 0 0,0 0 0 0 0,-1 1-1 0 0,1-1 1 0 0,-1 1 0 0 0,1-1 0 0 0,0 1-212 0 0,2 14 1226 0 0,-2-13-1220 0 0,0 0-1 0 0,-1 0 1 0 0,1-1-1 0 0,-1 1 1 0 0,1 0-1 0 0,-1 0 0 0 0,0 0 1 0 0,0 0-1 0 0,0-1 1 0 0,0 1-1 0 0,0 0 1 0 0,0 0-1 0 0,-1 2-5 0 0,-15 68 1981 0 0,12-53-1977 0 0,0-1 0 0 0,1 0-1 0 0,1 1 1 0 0,0 18-4 0 0,1-8 1 0 0,-1-8-1 0 0,1-17 0 0 0,0 1 0 0 0,1-1 0 0 0,0 1 0 0 0,-1 0 0 0 0,2-1 0 0 0,-1 1 0 0 0,1-1 0 0 0,-1 1 0 0 0,1 0 0 0 0,1 1 0 0 0,2 6 5 0 0,-4-10 50 0 0,0 0-1 0 0,1 0 1 0 0,0-1-1 0 0,-1 1 1 0 0,1 0-1 0 0,0 0 0 0 0,0 0 1 0 0,0-1-1 0 0,0 1 1 0 0,0 0-1 0 0,1-1 1 0 0,-1 1-1 0 0,0-1 1 0 0,1 1-1 0 0,-1-1 1 0 0,1 0-1 0 0,0 1-54 0 0,2 0 87 0 0,0 0 0 0 0,1 0 0 0 0,-1 0 0 0 0,1 0 1 0 0,0-1-1 0 0,-1 0 0 0 0,1 0 0 0 0,0 0 0 0 0,0 0 0 0 0,-1-1 0 0 0,1 0 0 0 0,0 0 0 0 0,0 0 0 0 0,0 0-87 0 0,17-3-67 0 0,-1 0 0 0 0,12-3 67 0 0,-30 5 32 0 0,8-2-32 0 0,-1-1 0 0 0,1 0 0 0 0,-1 0 0 0 0,0-1 0 0 0,-1 0 0 0 0,1-1 0 0 0,-1 0 0 0 0,0 0 0 0 0,-1-1 0 0 0,7-6 0 0 0,-13 11-121 0 0,-1 1-1 0 0,1-1 1 0 0,-1 0 0 0 0,0 1-1 0 0,1-1 1 0 0,-1 0-1 0 0,0 0 1 0 0,0 0-1 0 0,0 0 1 0 0,0 0-1 0 0,0 0 1 0 0,-1 0-1 0 0,1 0 1 0 0,-1 0 0 0 0,1-1-1 0 0,-1 1 1 0 0,0 0-1 0 0,0 0 1 0 0,0 0-1 0 0,0-1 1 0 0,0 1-1 0 0,0 0 1 0 0,-1-2 121 0 0,-1-4-1023 0 0</inkml:trace>
  <inkml:trace contextRef="#ctx0" brushRef="#br1" timeOffset="131037.763">4066 8045 13824 0 0,'0'0'314'0'0,"0"0"46"0"0,0 0 22 0 0,0 0-50 0 0,7-2-208 0 0,86-7 2223 0 0,-46 5 321 0 0,23-5-2668 0 0,45-7 1152 0 0,-35 6-1184 0 0,-27-6-797 0 0,-57 10-1135 0 0,-1 1 941 0 0</inkml:trace>
  <inkml:trace contextRef="#ctx0" brushRef="#br1" timeOffset="131291.392">4242 7877 13824 0 0,'0'0'314'0'0,"-2"-1"46"0"0,1 0-345 0 0,1 1 0 0 0,-1 0-1 0 0,1 0 1 0 0,0 0 0 0 0,-1 0-1 0 0,1 0 1 0 0,-1 0 0 0 0,1-1-1 0 0,0 1 1 0 0,-1 0 0 0 0,1 0 0 0 0,-1-1-1 0 0,1 1 1 0 0,0 0 0 0 0,-1 0-1 0 0,1-1 1 0 0,0 1 0 0 0,0-1-1 0 0,-1 1 1 0 0,1 0 0 0 0,0-1-1 0 0,0 1 1 0 0,-1 0 0 0 0,1-1-1 0 0,0 1 1 0 0,0-1 0 0 0,0 1 0 0 0,0-1-1 0 0,0 1 1 0 0,0 0 0 0 0,0-1-1 0 0,0 1 1 0 0,0-1 0 0 0,0 1-1 0 0,0-1 1 0 0,0 1 0 0 0,0-1-1 0 0,0 1 1 0 0,0 0 0 0 0,0-1 0 0 0,0 1-1 0 0,0-1 1 0 0,1 1 0 0 0,-1-1-1 0 0,0 1 1 0 0,0 0 0 0 0,0-1-1 0 0,1 1 1 0 0,-1 0 0 0 0,0-1-1 0 0,1 1 1 0 0,-1 0 0 0 0,0-1-1 0 0,1 1 1 0 0,-1 0 0 0 0,0 0 0 0 0,1-1-15 0 0,2-2 142 0 0,0 0 0 0 0,0 0 1 0 0,0 1-1 0 0,1-1 1 0 0,-1 1-1 0 0,1 0 1 0 0,0 0-1 0 0,-1 0 1 0 0,4-1-143 0 0,38-12 1598 0 0,-21 9-999 0 0,5-2-512 0 0,0 2 0 0 0,1 1 0 0 0,0 1 0 0 0,0 1 0 0 0,0 2 0 0 0,0 1-1 0 0,25 4-86 0 0,8 7-1293 0 0,-44-7-5173 0 0</inkml:trace>
  <inkml:trace contextRef="#ctx0" brushRef="#br1" timeOffset="131590.937">4597 8189 13824 0 0,'0'0'314'0'0,"1"2"46"0"0,2 5-9 0 0,1 1 0 0 0,-2 0 0 0 0,1 0 0 0 0,-1 0 1 0 0,0 1-1 0 0,0-1 0 0 0,-1 0 0 0 0,0 1 0 0 0,-1-1 0 0 0,0 1 0 0 0,0-1 0 0 0,-1 1 0 0 0,0 2-351 0 0,-2 14 347 0 0,2-10-352 0 0,-1-1 0 0 0,-2 8 5 0 0,2-16 273 0 0,1 0-1 0 0,0 0 1 0 0,1 0-1 0 0,-1 0 0 0 0,1 0 1 0 0,0 0-1 0 0,1 6-272 0 0,-1-12 4 0 0,0 1 0 0 0,0 0 0 0 0,0 0 0 0 0,1 0 0 0 0,-1 0 0 0 0,0 0 0 0 0,0 0 0 0 0,1-1 0 0 0,-1 1 0 0 0,0 0 0 0 0,1 0 0 0 0,-1 0 0 0 0,1-1 0 0 0,-1 1 0 0 0,1 0 0 0 0,-1-1 0 0 0,1 1 0 0 0,0 0 0 0 0,-1-1 0 0 0,1 1 0 0 0,0-1 0 0 0,0 1 0 0 0,-1-1 0 0 0,1 1-1 0 0,0-1 1 0 0,0 1 0 0 0,0-1 0 0 0,-1 0 0 0 0,1 0 0 0 0,0 1 0 0 0,0-1 0 0 0,0 0 0 0 0,0 0 0 0 0,0 0 0 0 0,0 0 0 0 0,-1 0 0 0 0,1 0 0 0 0,0 0-4 0 0,2 0 14 0 0,10 2-3 0 0,-9-1 43 0 0,0-1 0 0 0,0 1 0 0 0,0-1 0 0 0,0 0 0 0 0,0 0 0 0 0,1-1 0 0 0,-1 1 0 0 0,0-1-54 0 0,145-31 1605 0 0,-104 24-1605 0 0,-32 6 0 0 0,1 0 0 0 0,-1-1 0 0 0,0 0 0 0 0,0-1 0 0 0,11-5 0 0 0,-2-5-4202 0 0,-13 8 2668 0 0</inkml:trace>
  <inkml:trace contextRef="#ctx0" brushRef="#br1" timeOffset="131902.318">5056 7788 15664 0 0,'0'0'356'0'0,"0"0"-327"0"0,0 0 1 0 0,0-1-1 0 0,0 1 1 0 0,0 0 0 0 0,0 0-1 0 0,0 0 1 0 0,0 0 0 0 0,1 0-1 0 0,-1 0 1 0 0,0-1 0 0 0,0 1-1 0 0,0 0 1 0 0,0 0 0 0 0,0 0-1 0 0,0 0 1 0 0,0 0 0 0 0,0-1-1 0 0,0 1 1 0 0,0 0 0 0 0,0 0-1 0 0,0 0 1 0 0,0 0 0 0 0,0-1-1 0 0,0 1 1 0 0,0 0 0 0 0,0 0-1 0 0,0 0 1 0 0,0 0 0 0 0,0 0-1 0 0,0-1 1 0 0,0 1 0 0 0,0 0-1 0 0,0 0 1 0 0,0 0 0 0 0,0 0-1 0 0,-1 0 1 0 0,1-1-1 0 0,0 1 1 0 0,0 0 0 0 0,0 0-1 0 0,0 0-29 0 0,-7 0 134 0 0,9 0-49 0 0,-1 0 280 0 0,-1 0 122 0 0,8 9 389 0 0,-6-7-731 0 0,0-1-81 0 0,0 0 0 0 0,-1 0 0 0 0,0 0 0 0 0,1 1 0 0 0,-1-1 0 0 0,0 1 0 0 0,0-1 0 0 0,0 1 0 0 0,0-1 0 0 0,0 1 0 0 0,0 0 0 0 0,0 0 0 0 0,0-1 0 0 0,-1 1 0 0 0,1 0 0 0 0,-1 0 0 0 0,1 0 0 0 0,-1 0 0 0 0,0-1 0 0 0,0 1 0 0 0,0 0 0 0 0,0 0 0 0 0,0 0 0 0 0,0 1-64 0 0,0-2 32 0 0,0 1 0 0 0,1 0 1 0 0,-1-1-1 0 0,0 1 0 0 0,1-1 0 0 0,-1 1 0 0 0,1-1 0 0 0,0 0 0 0 0,-1 1 0 0 0,1-1 0 0 0,0 1 0 0 0,0-1 0 0 0,0 0 0 0 0,0 0 0 0 0,0 1 0 0 0,0-1 0 0 0,0 0 0 0 0,1 0-32 0 0,-1 0 2 0 0,0 0 0 0 0,0 0 1 0 0,0 1-1 0 0,1-1 0 0 0,-1 0 0 0 0,0 1 0 0 0,-1-1 0 0 0,1 0 0 0 0,0 1 0 0 0,0-1 0 0 0,-1 1 0 0 0,1 0 0 0 0,-1-1 0 0 0,1 1 0 0 0,-1 1-2 0 0,0 25 0 0 0,-1-23 0 0 0,1 0 0 0 0,0 0 0 0 0,0 1 0 0 0,0-1 0 0 0,1 0 0 0 0,0 0 0 0 0,1 6 0 0 0,0-6 0 0 0,-1 1 0 0 0,0-1 0 0 0,0 1 0 0 0,0 0 0 0 0,0-1 0 0 0,-1 1 0 0 0,0 0 0 0 0,0 0 0 0 0,-1-1 0 0 0,-1 5 0 0 0,2-7 0 0 0,0 1-1 0 0,0-1 1 0 0,1 0-1 0 0,-1 0 0 0 0,0 0 1 0 0,1 0-1 0 0,0 0 1 0 0,0 0-1 0 0,0 0 1 0 0,0 0 0 0 0,0 0 7 0 0,0-1 0 0 0,0 1 0 0 0,-1 0 0 0 0,1-1 0 0 0,-1 1 0 0 0,1 0 0 0 0,-1-1 0 0 0,0 1 0 0 0,0 0 0 0 0,0 0 0 0 0,-1 2-7 0 0,1-2 47 0 0,-1 0 19 0 0,0 0 0 0 0,0-1 0 0 0,0 1 0 0 0,1 0 0 0 0,-1 0 0 0 0,1 0 0 0 0,0 0 1 0 0,0 0-1 0 0,0-1 0 0 0,0 1 0 0 0,1 0 0 0 0,-1 0 0 0 0,1 0 0 0 0,-1 0 0 0 0,1-1 0 0 0,0 1 0 0 0,0 0 0 0 0,0-1 0 0 0,1 1 0 0 0,0 2-66 0 0,2 1 76 0 0,-1 1 1 0 0,0 0-1 0 0,0 0 0 0 0,0 0 0 0 0,-1 1 0 0 0,-1-1 0 0 0,1 1 0 0 0,0 5-76 0 0,-2-9-1 0 0,1-2 1 0 0,0 0 0 0 0,-1 0 0 0 0,1 0 0 0 0,0 0 0 0 0,0 0 0 0 0,0 0 0 0 0,0 0 0 0 0,0 0 0 0 0,1-1 0 0 0,-1 1 0 0 0,1 0 0 0 0,-1-1 0 0 0,0 0 0 0 0,0 0 0 0 0,0 0 0 0 0,0 1 0 0 0,0-1 0 0 0,0 0 0 0 0,-1 0 0 0 0,1 1 0 0 0,0-1 0 0 0,-1 0 0 0 0,1 1 0 0 0,-1-1 0 0 0,1 0 0 0 0,-1 1 0 0 0,0-1 0 0 0,0 1 0 0 0,0-1 0 0 0,1 1 0 0 0,-4 5 0 0 0,2-6 0 0 0,1 0 0 0 0,0-1 0 0 0,-1 1 0 0 0,1 0 0 0 0,0-1 0 0 0,-1 1 0 0 0,1 0 0 0 0,0-1 0 0 0,0 1 0 0 0,0 0 0 0 0,0 0 0 0 0,-1-1 0 0 0,1 1 0 0 0,0 0 0 0 0,0 0 0 0 0,1-1 0 0 0,-1 1 0 0 0,0 0 0 0 0,0 0 0 0 0,0-1 0 0 0,0 1 0 0 0,1 0 0 0 0,-1 0 0 0 0,18 21 0 0 0,-17-14-201 0 0,-7-2-4858 0 0,6-6-1760 0 0</inkml:trace>
  <inkml:trace contextRef="#ctx0" brushRef="#br1" timeOffset="132227.364">5233 7693 13824 0 0,'27'-15'314'0'0,"-27"15"-302"0"0,0 0 0 0 0,1 0 0 0 0,-1 0 0 0 0,0 0 1 0 0,0-1-1 0 0,1 1 0 0 0,-1 0 0 0 0,0 0 0 0 0,0 0 0 0 0,1 0 0 0 0,-1-1 0 0 0,0 1 0 0 0,0 0 0 0 0,1 0 0 0 0,-1 0 0 0 0,0-1 0 0 0,0 1 0 0 0,0 0 0 0 0,1 0 0 0 0,-1-1 0 0 0,0 1 1 0 0,0 0-1 0 0,0-1 0 0 0,0 1 0 0 0,0 0 0 0 0,0 0 0 0 0,0-1 0 0 0,0 1 0 0 0,1 0 0 0 0,-1-1 0 0 0,0 1 0 0 0,0 0 0 0 0,0-1 0 0 0,0 1 0 0 0,-1 0 0 0 0,1-1 0 0 0,0 1 0 0 0,0 0 1 0 0,0 0-1 0 0,0-1 0 0 0,0 1 0 0 0,0 0 0 0 0,0-1 0 0 0,-1 1 0 0 0,1 0 0 0 0,0 0 0 0 0,0-1 0 0 0,0 1 0 0 0,0 0 0 0 0,-1 0 0 0 0,1 0 0 0 0,0-1 0 0 0,0 1-12 0 0,-1 0 14 0 0,1 0-1 0 0,0-1 1 0 0,-1 1 0 0 0,1 0-1 0 0,0-1 1 0 0,0 1-1 0 0,-1 0 1 0 0,1 0-1 0 0,0-1 1 0 0,0 1 0 0 0,0-1-1 0 0,0 1 1 0 0,0 0-1 0 0,-1-1 1 0 0,1 1-1 0 0,0 0 1 0 0,0-1 0 0 0,0 1-1 0 0,0-1 1 0 0,0 1-1 0 0,0 0 1 0 0,0-1-1 0 0,0 1 1 0 0,0 0 0 0 0,0-1-1 0 0,0 1 1 0 0,1-1-1 0 0,-1 1 1 0 0,0 0-1 0 0,0-1 1 0 0,0 1 0 0 0,0 0-14 0 0,10-9 112 0 0,-9 9-111 0 0,1-1 0 0 0,-2 0-1 0 0,1 1 1 0 0,0-1 0 0 0,0 0 0 0 0,0 1-1 0 0,0-1 1 0 0,0 0 0 0 0,-1 0 0 0 0,1 0 0 0 0,0 0-1 0 0,0 0 1 0 0,-1 0 0 0 0,1 0 0 0 0,-1 0-1 0 0,1 0 0 0 0,-1 1 0 0 0,0-1 0 0 0,1 0 0 0 0,-1 1 0 0 0,1-1 0 0 0,-1 0 0 0 0,1 1 0 0 0,-1-1 0 0 0,1 1 0 0 0,0-1 0 0 0,-1 1 0 0 0,1-1 0 0 0,0 1 0 0 0,-1 0 0 0 0,1-1 0 0 0,0 1 0 0 0,-1 0 0 0 0,1-1 0 0 0,0 1 0 0 0,20-5-4 0 0,-5 1 78 0 0,-15 3 72 0 0,1 1 0 0 0,0 0-1 0 0,0-1 1 0 0,0 1 0 0 0,-1 0-1 0 0,1 0 1 0 0,0 0-1 0 0,0 0 1 0 0,0 1 0 0 0,-1-1-1 0 0,1 0 1 0 0,0 1 0 0 0,0-1-1 0 0,0 1-145 0 0,25 9 1370 0 0,-24-8-1242 0 0,0-1 0 0 0,0 1 0 0 0,0 0 0 0 0,0 0 0 0 0,0 0 0 0 0,0 0 0 0 0,-1 0 0 0 0,1 1 0 0 0,-1-1 0 0 0,0 1 0 0 0,0-1 0 0 0,0 1 0 0 0,0 0 0 0 0,0 0 0 0 0,0 0 0 0 0,0 2-128 0 0,7 6 426 0 0,-8-10-417 0 0,0 0 0 0 0,0 0-1 0 0,0 0 1 0 0,0 0 0 0 0,0-1-1 0 0,-1 1 1 0 0,1 0 0 0 0,0 0-1 0 0,-1 0 1 0 0,1 1 0 0 0,-1-1-1 0 0,1 0 1 0 0,-1 0 0 0 0,1 0-1 0 0,-1 0 1 0 0,0 0 0 0 0,1 1-1 0 0,-1-1 1 0 0,0 0 0 0 0,0 0-1 0 0,0 2-8 0 0,-6 10 0 0 0,-2 9 0 0 0,7-19 10 0 0,0 0 0 0 0,0 0 0 0 0,-1 0-1 0 0,1 0 1 0 0,-1 0 0 0 0,0 0-1 0 0,0-1 1 0 0,0 1 0 0 0,0-1 0 0 0,-1 0-1 0 0,1 1 1 0 0,-1-1 0 0 0,1 0 0 0 0,-1 0-1 0 0,0 0-9 0 0,-19 18 785 0 0,19-16-647 0 0,1-1 0 0 0,-1 0 0 0 0,0 0 0 0 0,-1 0 0 0 0,1 0 0 0 0,0-1 0 0 0,-1 1 0 0 0,-2 0-138 0 0,5-2-3 0 0,-14 10 20 0 0,14-8-18 0 0,1 0 1 0 0,-6 3 0 0 0,6-6 0 0 0,0 0 0 0 0,0 0 0 0 0,-1 0 0 0 0,1 1 0 0 0,0-1 0 0 0,0 0 0 0 0,0 0 0 0 0,0 0 0 0 0,0 1 0 0 0,-1-1 0 0 0,1 0 0 0 0,0 0 0 0 0,0 1 0 0 0,0-1 0 0 0,0 0 0 0 0,0 0 0 0 0,0 1 0 0 0,0-1 0 0 0,0 0 0 0 0,0 0 0 0 0,0 1 0 0 0,0-1 0 0 0,0 0 0 0 0,0 0 0 0 0,0 1 0 0 0,0-1 0 0 0,0 0 0 0 0,1 0 0 0 0,-1 1 0 0 0,0-1 0 0 0,0 0 0 0 0,0 0 0 0 0,0 0 0 0 0,0 1 0 0 0,1-1 0 0 0,-1 0 0 0 0,0 0 0 0 0,0 0 0 0 0,0 1 0 0 0,0-1 0 0 0,1 0 0 0 0,-1 0 0 0 0,0 0 0 0 0,0 0 0 0 0,1 0 0 0 0,-1 0 0 0 0,0 1 0 0 0,0-1 0 0 0,1 0 0 0 0,-1 0 0 0 0,0 0 0 0 0,0 0 0 0 0,1 0 0 0 0,-1 0 0 0 0,13 3 0 0 0,35 1 200 0 0,-2-1-866 0 0,-18 4-5336 0 0,-27-6-1313 0 0</inkml:trace>
  <inkml:trace contextRef="#ctx0" brushRef="#br1" timeOffset="134563.495">2310 9726 7456 0 0,'-37'0'920'0'0,"29"0"2767"0"0,0 0 3743 0 0,39 8-7732 0 0,2-3 1100 0 0,1-1-1 0 0,-1-2 0 0 0,25-2-797 0 0,99-11 405 0 0,-80 5-159 0 0,-2-5-1074 0 0,-54 7-729 0 0,-9 0-4230 0 0,-10 4-283 0 0</inkml:trace>
  <inkml:trace contextRef="#ctx0" brushRef="#br1" timeOffset="135004.98">2587 9615 12208 0 0,'-8'-7'561'0'0,"7"5"-17"0"0,-11-9-332 0 0,9 9 7050 0 0,17 49-6298 0 0,-11-36-948 0 0,0-1-1 0 0,-1 1 0 0 0,0 0 1 0 0,-1 0-1 0 0,0 3-15 0 0,1 12-66 0 0,13 69 735 0 0,-13-84-526 0 0,0 0 0 0 0,-1 0 0 0 0,0-1 0 0 0,-1 1 0 0 0,0 0-1 0 0,-1 0 1 0 0,-1 3-143 0 0,2-5 0 0 0,0-2 11 0 0,0-5 42 0 0,0-2 11 0 0,0 0 0 0 0,1 6-1257 0 0,-1-6 1074 0 0,0 1 1 0 0,0-1-1 0 0,0 0 0 0 0,0 0 1 0 0,1 0-1 0 0,-1 0 0 0 0,0 0 1 0 0,0 0-1 0 0,0 0 1 0 0,0 0-1 0 0,0 0 0 0 0,1 0 1 0 0,-1 0-1 0 0,0 0 0 0 0,0 0 1 0 0,0 0-1 0 0,0 0 1 0 0,0 0-1 0 0,1 0 0 0 0,-1 0 1 0 0,0 0-1 0 0,0 0 0 0 0,0 0 1 0 0,0 0-1 0 0,0 0 1 0 0,1 0-1 0 0,-1 0 0 0 0,0 0 1 0 0,0 0-1 0 0,0-1 0 0 0,0 1 1 0 0,0 0-1 0 0,0 0 1 0 0,0 0-1 0 0,1 0 0 0 0,-1 0 1 0 0,0 0-1 0 0,0 0 0 0 0,0-1 1 0 0,0 1-1 0 0,0 0 119 0 0,3-5-1718 0 0</inkml:trace>
  <inkml:trace contextRef="#ctx0" brushRef="#br1" timeOffset="137531.482">3143 9609 5528 0 0,'1'-5'105'0'0,"-1"0"1"0"0,1 0-1 0 0,-1 0 1 0 0,0 0-1 0 0,0-2-105 0 0,1-19 1984 0 0,6 7 2437 0 0,-2 10-3408 0 0,0 0 1 0 0,1 0 0 0 0,1 0 0 0 0,0 1 0 0 0,3-4-1014 0 0,-7 10 164 0 0,2-1 1 0 0,-1 0-1 0 0,0 1 1 0 0,0 0 0 0 0,1 0-1 0 0,-1 0 1 0 0,1 1-1 0 0,0 0 1 0 0,0-1-165 0 0,3 0 133 0 0,-3 1-102 0 0,-1 0-1 0 0,1 1 0 0 0,-1 0 0 0 0,1-1 0 0 0,0 2 0 0 0,-1-1 0 0 0,1 0 0 0 0,-1 1 1 0 0,1 0-1 0 0,-1 0 0 0 0,0 0 0 0 0,1 1 0 0 0,-1-1 0 0 0,0 1 0 0 0,0 0 0 0 0,1 1-30 0 0,1 0 32 0 0,-1-1 1 0 0,-1 1 0 0 0,0 0 0 0 0,0 1 0 0 0,0-1 0 0 0,0 1 1 0 0,0 0-1 0 0,-1 0 0 0 0,0 0 0 0 0,0 0 0 0 0,0 0 0 0 0,0 1 0 0 0,0-1 0 0 0,-1 2-33 0 0,0-2 26 0 0,-1 0 0 0 0,0 0 0 0 0,0 0-1 0 0,0 0 1 0 0,-1 0 0 0 0,0 0 0 0 0,1 0 0 0 0,-1 0-1 0 0,-1 0 1 0 0,1 1 0 0 0,-1-1 0 0 0,0 2-26 0 0,0 1 32 0 0,-1 0 0 0 0,-1 0 0 0 0,1-1 0 0 0,-1 1 0 0 0,0 0 0 0 0,-2 2-32 0 0,0-1 52 0 0,-1 0 1 0 0,0 0 0 0 0,0-1 0 0 0,0 0-1 0 0,-1 0 1 0 0,0 0 0 0 0,-1-1 0 0 0,1 0-1 0 0,-6 2-52 0 0,-39 37 300 0 0,39-35-253 0 0,11-9-114 0 0,2-1-13 0 0,0 0 0 0 0,2 0 14 0 0,7 3 120 0 0,-1-1 1 0 0,1-1-1 0 0,0 1 1 0 0,4-1-55 0 0,25 4 102 0 0,5 3 236 0 0,4-1-338 0 0,9 1 271 0 0,48 2-20 0 0,-100-10-533 0 0,0 0-1 0 0,0-1 1 0 0,0 1 0 0 0,0-1 0 0 0,0 1 0 0 0,0-1 0 0 0,2-1 282 0 0,4-1-1955 0 0</inkml:trace>
  <inkml:trace contextRef="#ctx0" brushRef="#br1" timeOffset="138115.555">4291 9182 11976 0 0,'6'-5'1244'0'0,"2"0"-1059"0"0,-7 4 583 0 0,4-1 873 0 0,-5 0 2847 0 0,-9 2-4437 0 0,0-1 0 0 0,-1 1 0 0 0,1 1 0 0 0,-1 0 0 0 0,1 0 0 0 0,0 1-1 0 0,-5 1-50 0 0,-5 0 35 0 0,5 0-32 0 0,-102 13 5 0 0,94-15-8 0 0,1 0 0 0 0,-1-1 0 0 0,1-1-1 0 0,-10-3 1 0 0,3 1 0 0 0,0 0 0 0 0,-25 1 0 0 0,53 2 0 0 0,0 0 0 0 0,0 0 0 0 0,-1 0 0 0 0,1 0 0 0 0,0 0 0 0 0,0-1 0 0 0,-1 1 0 0 0,1 0 0 0 0,0 0 0 0 0,0 0 0 0 0,-1 0 0 0 0,1 0 0 0 0,0 0 0 0 0,-1 0 0 0 0,1 0 0 0 0,0 1 0 0 0,0-1 0 0 0,-1 0 0 0 0,1 0 0 0 0,0 0 0 0 0,0 0 0 0 0,-1 0 0 0 0,1 0 0 0 0,0 0 0 0 0,0 1 0 0 0,0-1 0 0 0,-1 0 0 0 0,1 0 0 0 0,0 0 0 0 0,0 0 0 0 0,0 1 0 0 0,-1-1 0 0 0,1 0 0 0 0,0 0 0 0 0,0 1 0 0 0,0-1 0 0 0,0 0 0 0 0,0 0 0 0 0,0 0 0 0 0,-1 1 0 0 0,1-1 0 0 0,0 0 0 0 0,0 1 0 0 0,0-1 0 0 0,0 0 0 0 0,0 1-3 0 0,0 0 0 0 0,0 0-1 0 0,0 0 1 0 0,0-1-1 0 0,0 1 1 0 0,0 0-1 0 0,0 0 1 0 0,0 0 0 0 0,0-1-1 0 0,0 1 1 0 0,0 0-1 0 0,1 0 1 0 0,-1 0 0 0 0,0-1-1 0 0,0 1 1 0 0,1 0-1 0 0,-1 0 1 0 0,1-1 0 0 0,-1 1-1 0 0,1 0 1 0 0,0 0 3 0 0,0 1-1 0 0,46 124 103 0 0,-42-111 66 0 0,-1 1 0 0 0,-1 0 1 0 0,1 13-169 0 0,-1-7 81 0 0,-1 2 114 0 0,-1-1 0 0 0,-1 0 0 0 0,-1 1 0 0 0,-1-1 0 0 0,-1 2-195 0 0,-3 38 177 0 0,4-39-131 0 0,1-11 2 0 0,0 0 1 0 0,1 0-1 0 0,0 0 1 0 0,1 0-1 0 0,1 4-48 0 0,-1-12 14 0 0,0 1 28 0 0,1 1 1 0 0,0-1-1 0 0,0 0 1 0 0,2 7-43 0 0,-2-11 18 0 0,-1 0 1 0 0,0 0 0 0 0,1 1 0 0 0,0-1 0 0 0,-1 0-1 0 0,1 0 1 0 0,0-1 0 0 0,0 1 0 0 0,0 0 0 0 0,1-1 0 0 0,-1 1-1 0 0,0-1 1 0 0,2 2-19 0 0,0-2 40 0 0,-1 1 0 0 0,0-1 0 0 0,1 0 0 0 0,-1 0 0 0 0,1 0 0 0 0,-1-1 0 0 0,1 1 0 0 0,0-1 0 0 0,-1 0 0 0 0,1 0 0 0 0,2 0-40 0 0,40-8 547 0 0,-14 2-250 0 0,-5 1-123 0 0,0-2-1 0 0,0-1 1 0 0,18-7-174 0 0,21-8 167 0 0,-62 23-368 0 0,-1-1 0 0 0,0 0-1 0 0,0-1 1 0 0,1 1 0 0 0,-1 0-1 0 0,0-1 1 0 0,0 0 0 0 0,-1 0-1 0 0,1 0 1 0 0,0 0 0 0 0,0 0-1 0 0,-1 0 1 0 0,0-1 0 0 0,1 1-1 0 0,0-3 202 0 0,-3 4-5516 0 0,-2-1-1651 0 0</inkml:trace>
  <inkml:trace contextRef="#ctx0" brushRef="#br1" timeOffset="138475.917">3848 9631 6912 0 0,'1'-1'31'0'0,"-1"1"-5"0"0,0-1 0 0 0,0 1-1 0 0,0-1 1 0 0,1 1 0 0 0,-1-1-1 0 0,0 1 1 0 0,0-1 0 0 0,0 1 0 0 0,0-1-1 0 0,0 1 1 0 0,0-1 0 0 0,0 0-1 0 0,0 1 1 0 0,0-1 0 0 0,0 1 0 0 0,-1-1-1 0 0,1 1 1 0 0,0-1 0 0 0,0 1-1 0 0,0-1 1 0 0,-1 1 0 0 0,1-1-1 0 0,0 1-25 0 0,-5-6 110 0 0,6 1 248 0 0,13-2 4883 0 0,-8 5-3696 0 0,1-1-1003 0 0,0 0 0 0 0,0 0 0 0 0,0 1 0 0 0,1 0 1 0 0,-1 0-1 0 0,1 1 0 0 0,3 0-542 0 0,55-2 472 0 0,3 2-162 0 0,82 3-528 0 0,-102 6-2370 0 0,-7-3 1026 0 0,-8 1-19 0 0</inkml:trace>
  <inkml:trace contextRef="#ctx0" brushRef="#br1" timeOffset="138741.033">4540 9623 15720 0 0,'0'0'356'0'0,"-13"9"861"0"0,10-8-1175 0 0,0 0 0 0 0,1 0 1 0 0,-1 0-1 0 0,0 1 0 0 0,1 0 0 0 0,-1-1 1 0 0,1 1-1 0 0,0 0 0 0 0,-1 0 0 0 0,1 0 1 0 0,0 1-1 0 0,0-1 0 0 0,0 0 0 0 0,1 1 1 0 0,-2 0-43 0 0,2-1 40 0 0,1 0 0 0 0,-1 0 1 0 0,0-1-1 0 0,0 1 0 0 0,1 0 1 0 0,-1 0-1 0 0,1 0 1 0 0,0 0-1 0 0,0 0 0 0 0,0 0 1 0 0,0 0-1 0 0,0 0 1 0 0,0 0-1 0 0,0 0 0 0 0,0 0 1 0 0,1 0-1 0 0,-1 0 1 0 0,1 0-1 0 0,-1 0 0 0 0,1 0 1 0 0,0-1-1 0 0,0 1 0 0 0,1 1-40 0 0,5 9 0 0 0,0-1 0 0 0,1 0 0 0 0,0-1 0 0 0,5 4 0 0 0,-1-1 287 0 0,-1 1-1 0 0,0 0 0 0 0,-1 0 1 0 0,2 5-287 0 0,-11-18 31 0 0,-1 0 0 0 0,0-1-1 0 0,0 1 1 0 0,0-1 0 0 0,0 1 0 0 0,0 0 0 0 0,0-1 0 0 0,0 1 0 0 0,0 0 0 0 0,0-1 0 0 0,0 1 0 0 0,0-1-1 0 0,0 1 1 0 0,0 0 0 0 0,-1-1 0 0 0,1 1 0 0 0,0-1 0 0 0,0 1 0 0 0,-1 0 0 0 0,1-1 0 0 0,0 1 0 0 0,-1-1-1 0 0,1 1 1 0 0,0-1 0 0 0,-1 1 0 0 0,1-1 0 0 0,-1 1-31 0 0,-13 11 515 0 0,13-12-480 0 0,-15 11 198 0 0,-1-1 1 0 0,-1-1 0 0 0,0-1-1 0 0,0 0 1 0 0,0-2 0 0 0,-20 5-234 0 0,18-5 14 0 0,19-5-34 0 0,1-1 1 0 0,0 0-1 0 0,-1 0 1 0 0,1 0 0 0 0,0 0-1 0 0,-1 0 1 0 0,1 0-1 0 0,0 0 1 0 0,-1 0 0 0 0,1 0-1 0 0,0 0 1 0 0,-1 0-1 0 0,1 0 1 0 0,0 0 0 0 0,0 0-1 0 0,-1 0 1 0 0,1 0-1 0 0,0 0 1 0 0,-1 0 0 0 0,1 0-1 0 0,0 0 1 0 0,-1 0-1 0 0,1-1 1 0 0,0 1 0 0 0,0 0-1 0 0,-1 0 1 0 0,1 0-1 0 0,0-1 1 0 0,0 1 0 0 0,-1 0-1 0 0,1-1 20 0 0,0 1-168 0 0,-1-1 0 0 0,1 0-1 0 0,0 1 1 0 0,0-1 0 0 0,0 0-1 0 0,0 0 1 0 0,0 0 0 0 0,0 1-1 0 0,0-1 1 0 0,0 0-1 0 0,0 0 1 0 0,0 1 0 0 0,0-1-1 0 0,0 0 1 0 0,1 0 168 0 0,2-7-1467 0 0</inkml:trace>
  <inkml:trace contextRef="#ctx0" brushRef="#br1" timeOffset="139209.529">5264 9085 13448 0 0,'16'-15'613'0'0,"-16"15"-598"0"0,0-1 0 0 0,0 1 0 0 0,1-1 0 0 0,-1 1 1 0 0,0 0-1 0 0,0-1 0 0 0,0 1 0 0 0,0-1 0 0 0,0 1 0 0 0,0-1 0 0 0,1 1 0 0 0,-1-1 1 0 0,0 1-1 0 0,0-1 0 0 0,0 1 0 0 0,0 0 0 0 0,-1-1 0 0 0,1 1 0 0 0,0-1 1 0 0,0 1-1 0 0,0-1 0 0 0,0 1 0 0 0,0-1 0 0 0,-1 1 0 0 0,1 0 0 0 0,0-1 0 0 0,0 1 1 0 0,-1-1-1 0 0,1 1 0 0 0,0 0 0 0 0,0-1 0 0 0,-1 1 0 0 0,1 0 0 0 0,-1-1 1 0 0,1 1-1 0 0,0 0 0 0 0,-1 0 0 0 0,1-1 0 0 0,-1 1 0 0 0,1 0 0 0 0,0 0 0 0 0,-1 0 1 0 0,1-1-1 0 0,-1 1-15 0 0,0 0 9 0 0,1 0 0 0 0,-1-1 1 0 0,1 1-1 0 0,-1 0 0 0 0,1-1 1 0 0,-1 1-1 0 0,1 0 0 0 0,-1-1 0 0 0,1 1 1 0 0,-1-1-1 0 0,1 1 0 0 0,-1-1 1 0 0,1 1-1 0 0,0-1 0 0 0,-1 0 1 0 0,1 1-1 0 0,0-1 0 0 0,0 1 1 0 0,-1-1-10 0 0,1 0 9 0 0,0 1 0 0 0,0-1 0 0 0,0 1 0 0 0,0-1 0 0 0,0 1 1 0 0,-1-1-1 0 0,1 1 0 0 0,0-1 0 0 0,0 1 0 0 0,0 0 0 0 0,-1-1 1 0 0,1 1-1 0 0,0-1 0 0 0,-1 1 0 0 0,1 0 0 0 0,0-1 1 0 0,-1 1-1 0 0,1 0 0 0 0,0 0 0 0 0,-1-1 0 0 0,1 1 0 0 0,0 0 1 0 0,-1 0-1 0 0,1-1 0 0 0,-1 1 0 0 0,0 0-9 0 0,-14-4 457 0 0,5 1-191 0 0,8 2-220 0 0,0 1 1 0 0,0 0-1 0 0,0-1 1 0 0,0 1-1 0 0,0 0 1 0 0,1 0-1 0 0,-1 0 1 0 0,0 0-1 0 0,0 1 0 0 0,0-1 1 0 0,-1 0-47 0 0,-6 2 103 0 0,-22 1 460 0 0,1 2-1 0 0,-30 8-562 0 0,23-4 869 0 0,-25 1-869 0 0,-51 2 1294 0 0,78-9-592 0 0,33-4-664 0 0,2 1-29 0 0,-1 0 0 0 0,1 0 0 0 0,-1 0 0 0 0,0 0 0 0 0,1 0 0 0 0,-1 0 0 0 0,1 1-1 0 0,-1-1 1 0 0,0 0 0 0 0,1 0 0 0 0,-1 0 0 0 0,1 0 0 0 0,-1 1 0 0 0,0-1-1 0 0,1 0 1 0 0,-1 1 0 0 0,1-1 0 0 0,-1 0 0 0 0,1 1 0 0 0,0-1 0 0 0,-1 1 0 0 0,1-1-1 0 0,-1 1-8 0 0,1-1 80 0 0,-1 0-13 0 0,-3 0-42 0 0,-2 16 110 0 0,6-11-121 0 0,1-1 0 0 0,0 1-1 0 0,0-1 1 0 0,0 0 0 0 0,0 1-1 0 0,1-1 1 0 0,-1 0 0 0 0,2 3-14 0 0,0-3 1 0 0,-1 1 0 0 0,-1-1 1 0 0,1 1-1 0 0,-1 0 0 0 0,0 0 0 0 0,1 3-1 0 0,0 20 0 0 0,3 56 0 0 0,-5-55-5 0 0,1-2 47 0 0,-2 1 0 0 0,-1 4-42 0 0,1-19 38 0 0,1 0 0 0 0,0-1 0 0 0,1 6-38 0 0,1 28 55 0 0,-2 73 313 0 0,-1-90-184 0 0,2-1-1 0 0,4 21-183 0 0,-3-30 35 0 0,-2-13-8 0 0,6 36 247 0 0,-5-39-238 0 0,0 1 0 0 0,0-1 0 0 0,0 0 0 0 0,1 1 0 0 0,-1-1 1 0 0,1 0-1 0 0,0 0 0 0 0,0 0 0 0 0,0 0 0 0 0,1 1-36 0 0,0-1 67 0 0,0-1-1 0 0,0 1 0 0 0,0-1 0 0 0,0 0 1 0 0,1 0-1 0 0,-1 0 0 0 0,1-1 1 0 0,-1 1-1 0 0,1-1 0 0 0,-1 0 0 0 0,1 0 1 0 0,0 0-1 0 0,0 0 0 0 0,-1-1 0 0 0,1 1 1 0 0,0-1-1 0 0,3 0-66 0 0,11-1 424 0 0,0 0 1 0 0,-1-2-1 0 0,8-1-424 0 0,8-1 30 0 0,-6 0 217 0 0,0-1 0 0 0,-1-1 0 0 0,11-4-247 0 0,13-5 49 0 0,26-11-313 0 0,-56 17-870 0 0,-8 3-5461 0 0,-3 4-1167 0 0</inkml:trace>
  <inkml:trace contextRef="#ctx0" brushRef="#br1" timeOffset="139438.842">4803 9546 5984 0 0,'1'-2'290'0'0,"0"1"1"0"0,0-1 0 0 0,0 0-1 0 0,0 1 1 0 0,0-1-1 0 0,0 1 1 0 0,1-1 0 0 0,-1 1-1 0 0,1 0 1 0 0,-1-1-1 0 0,1 1 1 0 0,-1 0 0 0 0,1 0-1 0 0,0 0 1 0 0,-1 0-1 0 0,1 0 1 0 0,0 1-1 0 0,0-1 1 0 0,-1 0 0 0 0,1 1-1 0 0,0-1 1 0 0,0 1-1 0 0,0 0 1 0 0,0 0 0 0 0,1 0-291 0 0,7-1 1157 0 0,0 2 0 0 0,1-1 0 0 0,-1 1 0 0 0,6 2-1157 0 0,-2-1-674 0 0,88 8 1773 0 0,11 1-1014 0 0,-86-7-5091 0 0,22 7 5006 0 0,-28-5-5749 0 0</inkml:trace>
  <inkml:trace contextRef="#ctx0" brushRef="#br1" timeOffset="139740.324">5542 9621 8752 0 0,'-12'0'673'0'0,"3"4"-437"0"0,6 0 182 0 0,0 1-1 0 0,0 0 1 0 0,0 0-1 0 0,0 0 1 0 0,1 0-1 0 0,0 0 1 0 0,0 0-1 0 0,0 1 1 0 0,1-1-1 0 0,0 1 1 0 0,0-1-1 0 0,0 2-417 0 0,1-6 13 0 0,-6 16 573 0 0,5-15-518 0 0,0 0 1 0 0,0 0 0 0 0,0 0-1 0 0,0 0 1 0 0,1 0 0 0 0,-1 0 0 0 0,1 0-1 0 0,0 0 1 0 0,-1 0 0 0 0,1 0-1 0 0,0 0 1 0 0,0 0-69 0 0,1 5 158 0 0,0-5-94 0 0,-1 0 0 0 0,0 0-1 0 0,0 1 1 0 0,1-1 0 0 0,-1 0-1 0 0,-1 0 1 0 0,1 1 0 0 0,0-1 0 0 0,0 0-1 0 0,-1 0 1 0 0,1 1 0 0 0,-1-1-1 0 0,0 0 1 0 0,0 0 0 0 0,0 0-1 0 0,0 1-63 0 0,0-1 64 0 0,0 1-1 0 0,0-1 1 0 0,1 1-1 0 0,-1-1 1 0 0,1 1-1 0 0,0 0 0 0 0,-1-1 1 0 0,1 1-1 0 0,0 0 1 0 0,1-1-1 0 0,-1 3-63 0 0,1-1 81 0 0,-1-1-1 0 0,0 1 1 0 0,0-1-1 0 0,0 1 1 0 0,-1-1-1 0 0,1 0 1 0 0,-1 2-81 0 0,1-4 22 0 0,-1 0 0 0 0,1 0 0 0 0,0 1 0 0 0,-1-1 0 0 0,1 0 1 0 0,0 0-1 0 0,0 0 0 0 0,0 0 0 0 0,0 0 0 0 0,0 0 0 0 0,0 0 0 0 0,0 0 0 0 0,1 0 0 0 0,-1 0 1 0 0,0 0-1 0 0,0 0 0 0 0,1 0 0 0 0,-1 0 0 0 0,1 0 0 0 0,-1 0 0 0 0,1 0 0 0 0,-1 0 1 0 0,1 0-23 0 0,0 0 48 0 0,0 0 0 0 0,1 0 0 0 0,-1 0 0 0 0,0 0 0 0 0,1 0 0 0 0,-1-1 0 0 0,1 1 0 0 0,-1 0 0 0 0,0-1 0 0 0,1 1 0 0 0,0-1 0 0 0,-1 0 0 0 0,1 1 0 0 0,0-1-48 0 0,8 1 174 0 0,0-1 1 0 0,-1-1-1 0 0,1 1 1 0 0,0-1 0 0 0,-1-1-175 0 0,-3 2-8 0 0,-2-1 42 0 0,1 0-1 0 0,0 0 0 0 0,0 0 1 0 0,0 0-1 0 0,-1-1 0 0 0,1 0 1 0 0,-1 0-1 0 0,1 0 0 0 0,3-2-33 0 0,14-7 154 0 0,-19 10-113 0 0,0 0 0 0 0,-1 0 1 0 0,1-1-1 0 0,-1 1 0 0 0,1 0 1 0 0,-1-1-1 0 0,1 0 0 0 0,-1 1 1 0 0,0-1-1 0 0,0 0 0 0 0,0 0 1 0 0,0 0-1 0 0,0-1 0 0 0,0 1 1 0 0,0 0-1 0 0,-1-1 0 0 0,1 0-41 0 0,12-21 305 0 0,-12 22-304 0 0,0 0 1 0 0,-1 0-1 0 0,0 0 1 0 0,1 0-1 0 0,-1 0 1 0 0,0-1-1 0 0,0 1 1 0 0,0-1-1 0 0,0 1 1 0 0,0-1-1 0 0,-1 1 1 0 0,1-1-1 0 0,-1 1 1 0 0,1-1-1 0 0,-1 0 1 0 0,0 1-1 0 0,0-1 1 0 0,-1 1-1 0 0,1-1 1 0 0,0 0-1 0 0,-1 1-1 0 0,-1-17 0 0 0,2 17 0 0 0,0-1 0 0 0,0 0 0 0 0,-1 1 0 0 0,1-1 0 0 0,-1 1 0 0 0,1-1 0 0 0,-1 1 0 0 0,0-1 0 0 0,0 1 0 0 0,0-1 0 0 0,0 1 0 0 0,0 0 0 0 0,-1-1 0 0 0,0 0 0 0 0,-1-1-27 0 0,-1 1 0 0 0,0-1 0 0 0,0 1 0 0 0,0-1 0 0 0,0 1 0 0 0,0 1 0 0 0,-1-1 0 0 0,1 0 0 0 0,-1 1 0 0 0,0 0-1 0 0,0 0 1 0 0,0 1 0 0 0,0-1 0 0 0,0 1 0 0 0,0 0 0 0 0,-3 0 27 0 0,1 1-321 0 0,0 0 0 0 0,0 0 0 0 0,1 1 0 0 0,-1 0 0 0 0,0 0 0 0 0,-2 1 321 0 0,-13 3-1553 0 0,-24 4-71 0 0,14 3-7 0 0</inkml:trace>
  <inkml:trace contextRef="#ctx0" brushRef="#br1" timeOffset="142930.212">5280 9649 10136 0 0,'0'0'464'0'0,"-1"-1"-10"0"0,1 1-458 0 0,-13-9 450 0 0,13 9-433 0 0,0 0 0 0 0,-1 0 0 0 0,1-1 0 0 0,0 1 0 0 0,0 0 0 0 0,0 0 1 0 0,0 0-1 0 0,0-1 0 0 0,0 1 0 0 0,-1 0 0 0 0,1 0 0 0 0,0 0 0 0 0,0-1 0 0 0,0 1 0 0 0,0 0 1 0 0,0 0-1 0 0,0 0 0 0 0,0-1 0 0 0,0 1 0 0 0,0 0 0 0 0,0 0 0 0 0,0 0 0 0 0,0-1 0 0 0,0 1 1 0 0,0 0-1 0 0,0 0 0 0 0,0-1 0 0 0,0 1 0 0 0,0 0 0 0 0,0 0 0 0 0,1 0 0 0 0,-1-1 0 0 0,0 1 1 0 0,0 0-1 0 0,0 0 0 0 0,0 0 0 0 0,0 0 0 0 0,0-1 0 0 0,1 1 0 0 0,-1 0 0 0 0,0 0 0 0 0,0 0 1 0 0,0 0-1 0 0,1 0 0 0 0,-1-1 0 0 0,0 1 0 0 0,0 0 0 0 0,0 0 0 0 0,1 0 0 0 0,-1 0 1 0 0,0 0-1 0 0,0 0 0 0 0,0 0 0 0 0,1 0 0 0 0,-1 0 0 0 0,0 0 0 0 0,0 0 0 0 0,1 0 0 0 0,-1 0 1 0 0,0 0-1 0 0,0 0-13 0 0,6-2 379 0 0,-1 0 455 0 0,1 1 1 0 0,-1 0-1 0 0,1-1 1 0 0,0 2-1 0 0,0-1-834 0 0,-4 1 239 0 0,-2 0-14 0 0,0 0-14 0 0,0 0-56 0 0,0 1-123 0 0,1 0 0 0 0,0 0 1 0 0,0 0-1 0 0,-1 0 0 0 0,1 1 1 0 0,-1-1-1 0 0,1 0 0 0 0,-1 0 1 0 0,1 1-1 0 0,-1-1 0 0 0,0 0 1 0 0,1 0-1 0 0,-1 1 0 0 0,0-1 1 0 0,0 2-33 0 0,4 12 221 0 0,-3-13-173 0 0,-1 1-1 0 0,1-1 0 0 0,0 1 0 0 0,-1-1 0 0 0,1 1 0 0 0,-1-1 0 0 0,0 1 0 0 0,0 1-47 0 0,3 19 362 0 0,9 38 209 0 0,-12-59-562 0 0,1 1-1 0 0,-1-1 1 0 0,0 1 0 0 0,0-1 0 0 0,0 1 0 0 0,0-1 0 0 0,-1 1-1 0 0,1-1 1 0 0,-1 0 0 0 0,1 1 0 0 0,-1-1 0 0 0,0 0 0 0 0,0 1 0 0 0,0-1-1 0 0,-1 2-8 0 0,-6 20 181 0 0,1-6-26 0 0,6-17-141 0 0,0 0 0 0 0,1 0 1 0 0,-1 0-1 0 0,1 0 1 0 0,-1 0-1 0 0,1 1 0 0 0,-1-1 1 0 0,1 0-1 0 0,0 0 0 0 0,-1 0 1 0 0,1 0-1 0 0,0 0 0 0 0,0 0 1 0 0,0 1-1 0 0,0-1 0 0 0,0 0 1 0 0,0 0-1 0 0,0 0 0 0 0,1 0 1 0 0,-1 1-1 0 0,0-1 0 0 0,0 0 1 0 0,1 0-1 0 0,-1 0 0 0 0,1 0-14 0 0,-1 0 9 0 0,0-1-1 0 0,1 1 0 0 0,-1 0 0 0 0,0-1 1 0 0,0 1-1 0 0,0 0 0 0 0,1-1 0 0 0,-1 1 1 0 0,0 0-1 0 0,0-1 0 0 0,0 1 0 0 0,0 0 1 0 0,0-1-1 0 0,0 1 0 0 0,-1 0 0 0 0,1-1 1 0 0,0 1-1 0 0,0 0 0 0 0,0-1 0 0 0,-1 1 1 0 0,1 0-1 0 0,0-1 0 0 0,0 1 0 0 0,-1-1 1 0 0,1 1-1 0 0,-1-1 0 0 0,1 1-8 0 0,-3 4 105 0 0,4-3-68 0 0,0 1-1 0 0,0-1 0 0 0,1 0 1 0 0,-1 0-1 0 0,1 0 1 0 0,-1 0-1 0 0,1-1 0 0 0,0 1 1 0 0,-1 0-1 0 0,1-1 0 0 0,0 1-36 0 0,1-1 29 0 0,-1 0 1 0 0,0 1-1 0 0,1-1 0 0 0,-1 0 0 0 0,1-1 0 0 0,-1 1 0 0 0,3 0-29 0 0,12 5 300 0 0,-16-5-140 0 0,29 0 11 0 0,7-3 582 0 0,-23 0-1868 0 0,1 1-4414 0 0,-14 1-1422 0 0</inkml:trace>
  <inkml:trace contextRef="#ctx0" brushRef="#br1" timeOffset="145429.128">6029 9438 9216 0 0,'-19'-7'706'0'0,"19"7"-696"0"0,0-1-1 0 0,1 1 1 0 0,-1 0 0 0 0,0-1-1 0 0,0 1 1 0 0,0 0-1 0 0,0-1 1 0 0,0 1-1 0 0,0 0 1 0 0,1 0 0 0 0,-1-1-1 0 0,0 1 1 0 0,0 0-1 0 0,0 0 1 0 0,1-1-1 0 0,-1 1 1 0 0,0 0-1 0 0,0 0 1 0 0,1 0 0 0 0,-1-1-1 0 0,0 1 1 0 0,0 0-1 0 0,1 0 1 0 0,-1 0-1 0 0,0 0 1 0 0,1 0-1 0 0,-1-1 1 0 0,0 1 0 0 0,1 0-1 0 0,-1 0-9 0 0,11-5 185 0 0,12-5 4824 0 0,-17 5-2116 0 0,-14 3-1774 0 0,7 2-1093 0 0,0 1-1 0 0,-1-1 0 0 0,1 0 0 0 0,0 1 0 0 0,0-1 0 0 0,-1 1 0 0 0,1 0 0 0 0,0-1 0 0 0,0 1 0 0 0,0 0 1 0 0,0 0-1 0 0,0 0 0 0 0,0 0 0 0 0,0 0 0 0 0,0 0-25 0 0,-20 24 457 0 0,3-3-724 0 0,13-17 263 0 0,1 0 1 0 0,1 1-1 0 0,-1 0 1 0 0,1 0-1 0 0,0 0 1 0 0,0 0-1 0 0,1 0 4 0 0,-9 17 906 0 0,10-20-845 0 0,0 0 0 0 0,0 0 0 0 0,0-1 0 0 0,1 1 0 0 0,-1 0-1 0 0,1 0 1 0 0,-1 0 0 0 0,1 0 0 0 0,0 0 0 0 0,0 0-61 0 0,1 1 0 0 0,-2 0 0 0 0,1 0-1 0 0,0 0 1 0 0,-1 0 0 0 0,0 0 0 0 0,-1 4 0 0 0,2-7 0 0 0,0-1 0 0 0,0 1 0 0 0,-1 0 0 0 0,1 0 0 0 0,0 0 0 0 0,0 0 0 0 0,0-1 0 0 0,0 1 0 0 0,0 0 0 0 0,0 0 0 0 0,0 0 0 0 0,0 0 0 0 0,0 0 0 0 0,0 0 0 0 0,0-1 0 0 0,1 1 0 0 0,-1 0 0 0 0,0 0 0 0 0,1 0 0 0 0,-1-1 0 0 0,1 2 0 0 0,14 11 0 0 0,-2-3 0 0 0,-11-8 0 0 0,1-1 0 0 0,-1 0 0 0 0,1 1 0 0 0,-1-1 0 0 0,1 0 0 0 0,0 0 0 0 0,0-1 0 0 0,-1 1 0 0 0,1-1 0 0 0,0 1 0 0 0,0-1 0 0 0,0 0 0 0 0,0 0 0 0 0,42-1 0 0 0,-39 1 0 0 0,26-3-346 0 0,-1-2 0 0 0,1 0 0 0 0,-1-2 0 0 0,21-9 346 0 0,-31 12-564 0 0,-18 4 450 0 0,-1 0-1 0 0,1-1 1 0 0,-1 1 0 0 0,0-1 0 0 0,1 1 0 0 0,-1-1 0 0 0,1 0 0 0 0,-1 0 0 0 0,0 0 0 0 0,0 0 0 0 0,1-1 0 0 0,-1 1-1 0 0,0-1 115 0 0,-2 2-36 0 0,1-1 0 0 0,0 1-1 0 0,-1 0 1 0 0,1-1 0 0 0,0 1-1 0 0,0 0 1 0 0,-1-1 0 0 0,1 1-1 0 0,0 0 1 0 0,0 0 0 0 0,-1 0-1 0 0,1 0 1 0 0,0 0 0 0 0,0 0 36 0 0,9-2 1727 0 0,-17 23-1562 0 0,6-19-76 0 0,-1 0-1 0 0,1 0 0 0 0,-1 1 1 0 0,1-1-1 0 0,0 0 0 0 0,0 0 1 0 0,0 1-1 0 0,0-1 1 0 0,0 0-1 0 0,0 1 0 0 0,1-1 1 0 0,-1 1-1 0 0,1-1 0 0 0,0 1 1 0 0,0-1-1 0 0,0 1 0 0 0,0-1 1 0 0,0 1-1 0 0,0-1 0 0 0,1 1 1 0 0,-1-1-1 0 0,1 1 0 0 0,0 0-88 0 0,3 13 18 0 0,-3-14-18 0 0,0 1-1 0 0,-1 0 1 0 0,1-1 0 0 0,0 1 0 0 0,0-1 0 0 0,0 1 0 0 0,0-1-1 0 0,1 0 1 0 0,0 2 0 0 0,8 7 0 0 0,-6-11 0 0 0,-2 0 0 0 0,3 1 0 0 0,0 0 0 0 0,0 0 0 0 0,0 0 0 0 0,0-1 0 0 0,-1 0 0 0 0,1 0 0 0 0,0 0 0 0 0,0-1 0 0 0,0 1 0 0 0,0-1 0 0 0,-1-1 0 0 0,1 1 0 0 0,0 0 0 0 0,-1-1 0 0 0,1 0 0 0 0,-1 0 0 0 0,1-1 0 0 0,-1 1 0 0 0,0-1 0 0 0,0 0 0 0 0,0 0 0 0 0,-1 0 0 0 0,1-1 0 0 0,-1 1 0 0 0,0-1 0 0 0,0 0 0 0 0,0 1 0 0 0,0-2 0 0 0,0 1 0 0 0,0-2 0 0 0,-2 4 73 0 0,1-1-1 0 0,-1 1 0 0 0,0-1 0 0 0,0 1 0 0 0,-1-1 1 0 0,1 1-1 0 0,0-1 0 0 0,-1 0 0 0 0,0 1 0 0 0,1-1 1 0 0,-1 0-1 0 0,0 0 0 0 0,0 1 0 0 0,-1-1 1 0 0,1 0-1 0 0,0 1 0 0 0,-1-1 0 0 0,0 0 0 0 0,0 1 1 0 0,0-1-1 0 0,0 1 0 0 0,0-1 0 0 0,0 1 0 0 0,0-1 1 0 0,-1 1-1 0 0,0 0 0 0 0,1 0-72 0 0,-4-5-216 0 0,-1 1 0 0 0,0 0 0 0 0,0 1 0 0 0,0-1 0 0 0,0 1 0 0 0,-1 1 0 0 0,0-1 0 0 0,-3-1 216 0 0,7 4-76 0 0,0 1 1 0 0,0 0-1 0 0,0 0 1 0 0,-1 0-1 0 0,1 0 1 0 0,0 1-1 0 0,0 0 1 0 0,0-1-1 0 0,0 1 1 0 0,-3 0 75 0 0,-14-1-3352 0 0,10-2-3130 0 0</inkml:trace>
  <inkml:trace contextRef="#ctx0" brushRef="#br1" timeOffset="145736.306">6749 9357 17503 0 0,'0'0'399'0'0,"0"0"60"0"0,0 0 21 0 0,-1 1-59 0 0,-5 3-346 0 0,-1 0-64 0 0,0 0 0 0 0,0 0-1 0 0,1 1 1 0 0,-1 0 0 0 0,1 0 0 0 0,1 1 0 0 0,-1 0-1 0 0,-4 6-10 0 0,0 1 2 0 0,9-11 52 0 0,-1 0 1 0 0,1 0 0 0 0,-1 0-1 0 0,1 0 1 0 0,0 1 0 0 0,-1-1-1 0 0,1 0 1 0 0,0 0 0 0 0,1 1-1 0 0,-1-1 1 0 0,0 0 0 0 0,1 1-1 0 0,-1-1 1 0 0,1 1 0 0 0,0-1-1 0 0,0 1 1 0 0,0 0-55 0 0,0 2-31 0 0,0 1 1 0 0,1-1-1 0 0,0 0 1 0 0,0 1-1 0 0,0-1 1 0 0,1 0-1 0 0,0 0 1 0 0,0 0-1 0 0,0 0 0 0 0,0 0 1 0 0,1 0-1 0 0,0-1 1 0 0,0 1-1 0 0,0-1 1 0 0,2 2 30 0 0,7 7-50 0 0,1 0 1 0 0,0-1-1 0 0,15 10 50 0 0,-7-5 1116 0 0,-20-17-1102 0 0,0 1 0 0 0,0-1-1 0 0,-1 1 1 0 0,1-1-1 0 0,0 1 1 0 0,-1-1 0 0 0,1 1-1 0 0,-1 0 1 0 0,1-1-1 0 0,-1 1 1 0 0,1 0 0 0 0,-1 0-1 0 0,1-1 1 0 0,-1 1-1 0 0,0 0 1 0 0,1 0 0 0 0,-1 0-1 0 0,0-1 1 0 0,0 1 0 0 0,0 0-1 0 0,1 0 1 0 0,-1 0-1 0 0,0 0 1 0 0,0 0 0 0 0,0-1-1 0 0,-1 1 1 0 0,1 0-1 0 0,0 0 1 0 0,0 0 0 0 0,0 0-1 0 0,0 0 1 0 0,-1-1-1 0 0,1 1 1 0 0,0 0 0 0 0,-1 0-1 0 0,1-1 1 0 0,-1 1-1 0 0,1 0 1 0 0,-1 0 0 0 0,1-1-1 0 0,-1 1 1 0 0,0-1-1 0 0,1 1 1 0 0,-1 0 0 0 0,0-1-1 0 0,1 1 1 0 0,-1-1 0 0 0,0 0-1 0 0,0 1-13 0 0,-5 3-20 0 0,0 0 0 0 0,-1 0-1 0 0,0-1 1 0 0,1 0 0 0 0,-3 0 20 0 0,4-1 42 0 0,-29 15-134 0 0,-16 5-512 0 0,44-20-965 0 0,-1 0 0 0 0,1-1 0 0 0,-1 1 1 0 0,-1-1 1568 0 0,-7 0-6244 0 0</inkml:trace>
  <inkml:trace contextRef="#ctx0" brushRef="#br1" timeOffset="146059.068">7192 9163 15664 0 0,'-9'3'1667'0'0,"3"0"-1663"0"0,1 0-1 0 0,-1 1 0 0 0,1-1 0 0 0,0 1 0 0 0,0 1 1 0 0,1-1-1 0 0,-1 1 0 0 0,-2 3-3 0 0,-1 0 2 0 0,-9 11 618 0 0,1 1 0 0 0,1 1 0 0 0,1 0 0 0 0,-1 4-620 0 0,7-10 182 0 0,1 1-1 0 0,0 0 0 0 0,1 1 1 0 0,1 0-1 0 0,1 0 0 0 0,0 0 1 0 0,1 0-1 0 0,1 0 0 0 0,0 2-181 0 0,2-14 0 0 0,0 1 0 0 0,0 0 0 0 0,0 0 0 0 0,1-1 0 0 0,-1 1 0 0 0,1 0 0 0 0,1-1 0 0 0,-1 1 0 0 0,1-1 0 0 0,0 1 0 0 0,0-1 0 0 0,1 0 0 0 0,-1 0 0 0 0,1 0 0 0 0,0 0 0 0 0,1 0 0 0 0,3 3 0 0 0,-1-1 0 0 0,0-1 0 0 0,0 0 0 0 0,1-1 0 0 0,0 1 0 0 0,1-1 0 0 0,-1-1 0 0 0,1 1 0 0 0,0-1 0 0 0,0-1 0 0 0,0 1 0 0 0,2-1 0 0 0,-1 0-148 0 0,-1-1 0 0 0,1 0-1 0 0,0 0 1 0 0,-1-1 0 0 0,1 0-1 0 0,6 0 149 0 0,14-5-6081 0 0,-19 2-163 0 0</inkml:trace>
  <inkml:trace contextRef="#ctx0" brushRef="#br1" timeOffset="146380.106">7329 9357 5064 0 0,'0'0'389'0'0,"1"0"-250"0"0,0-1-6 0 0,0 1 0 0 0,-1 0 1 0 0,1 0-1 0 0,0 0 0 0 0,-1-1 0 0 0,1 1 1 0 0,0 0-1 0 0,-1-1 0 0 0,1 1 0 0 0,0-1 1 0 0,-1 1-1 0 0,1 0 0 0 0,-1-1 0 0 0,1 1 1 0 0,-1-1-1 0 0,1 1 0 0 0,-1-1 0 0 0,0 0 1 0 0,1 1-1 0 0,-1-1-133 0 0,4-3 1523 0 0,1 1-198 0 0,0 1 0 0 0,0 0 0 0 0,0 1 0 0 0,5-2-1325 0 0,3 1 402 0 0,-1 0 1 0 0,1 1-1 0 0,-1 0 0 0 0,1 1 0 0 0,3 0-402 0 0,0 2 629 0 0,-1 1 0 0 0,1 0 0 0 0,-1 1 0 0 0,6 3-629 0 0,-5-2 343 0 0,-10-4-225 0 0,-1 1 1 0 0,0 0-1 0 0,0 0 0 0 0,0 1 1 0 0,0 0-1 0 0,-1 0 0 0 0,1 0 1 0 0,0 0-1 0 0,0 1-118 0 0,-4-2 40 0 0,1-1 1 0 0,-1 0-1 0 0,0 0 0 0 0,0 1 0 0 0,0-1 0 0 0,0 1 1 0 0,0-1-1 0 0,0 1 0 0 0,0-1 0 0 0,0 1 0 0 0,0 0 1 0 0,-1-1-1 0 0,1 1 0 0 0,-1 0 0 0 0,1 0 0 0 0,-1-1 1 0 0,0 1-1 0 0,0 0 0 0 0,0 0 0 0 0,0 0 0 0 0,0-1 0 0 0,0 1 1 0 0,0 0-1 0 0,0 0 0 0 0,-1 0 0 0 0,1-1 0 0 0,-1 1 1 0 0,0 1-41 0 0,-3 4 55 0 0,1-1 1 0 0,-1 0 0 0 0,-1 0-1 0 0,1 0 1 0 0,-1-1 0 0 0,0 1-1 0 0,-1-1 1 0 0,-4 4-56 0 0,-20 22 275 0 0,1-3-148 0 0,22-22-97 0 0,0 0 1 0 0,0 1-1 0 0,-1 3-30 0 0,-6 6 11 0 0,15-15-7 0 0,0-1 1 0 0,0 1-1 0 0,0 0 1 0 0,0-1-1 0 0,0 1 1 0 0,0-1-1 0 0,0 1 1 0 0,0-1-1 0 0,1 0 0 0 0,-1 0 1 0 0,0 1-1 0 0,1-1-4 0 0,9 0-39 0 0,-1-1 1 0 0,1 0-1 0 0,0 0 0 0 0,0-1 0 0 0,0 0 0 0 0,-1-1 0 0 0,10-4 39 0 0,-19 7-6 0 0,6-3-297 0 0,1 0 1 0 0,-1-1 0 0 0,0 0 0 0 0,0 0-1 0 0,0-1 1 0 0,5-4 302 0 0,8-9-5838 0 0,-7 2-719 0 0</inkml:trace>
  <inkml:trace contextRef="#ctx0" brushRef="#br1" timeOffset="146561.685">7819 9315 10136 0 0,'0'0'777'0'0,"0"13"3400"0"0,-12 47-633 0 0,3 23-1595 0 0,4-54-1529 0 0,2 1 0 0 0,1 22-420 0 0,2-51-532 0 0,0 5 1478 0 0,-1-4-7357 0 0,6-5-223 0 0</inkml:trace>
  <inkml:trace contextRef="#ctx0" brushRef="#br1" timeOffset="146796.549">7907 9335 14944 0 0,'0'0'686'0'0,"0"0"-15"0"0,5 6-405 0 0,-2-1 40 0 0,-1 0-1 0 0,-1-1 1 0 0,1 1-1 0 0,-1 0 1 0 0,1 0-1 0 0,-1 4-305 0 0,4 10 939 0 0,-1-5-371 0 0,0-2-215 0 0,0 1 0 0 0,-1 0 1 0 0,-1-1-1 0 0,0 1 0 0 0,0 0 0 0 0,-1 0-353 0 0,-1 6 241 0 0,0 15 63 0 0,0-24-288 0 0,-4 14 126 0 0,4-23-145 0 0,0 0 0 0 0,-1 0 0 0 0,1 0 0 0 0,0-1 0 0 0,-1 1 0 0 0,0 0 0 0 0,1 0 0 0 0,-1 0-1 0 0,1 0 1 0 0,-1-1 0 0 0,0 1 0 0 0,0 0 0 0 0,1-1 0 0 0,-1 1 0 0 0,0 0 0 0 0,0-1 0 0 0,0 1 0 0 0,0-1 0 0 0,1 1 0 0 0,-1-1 0 0 0,0 0 0 0 0,0 1 3 0 0,-2 0-270 0 0,0-1 0 0 0,1 1 1 0 0,-1-1-1 0 0,1 1 0 0 0,-1-1 0 0 0,0 0 0 0 0,0 0 0 0 0,1 0 1 0 0,-1 0-1 0 0,0 0 0 0 0,-1-1 270 0 0,-15-4-1143 0 0</inkml:trace>
  <inkml:trace contextRef="#ctx0" brushRef="#br1" timeOffset="147081.659">7733 9345 14336 0 0,'6'-2'1305'0'0,"28"-1"-654"0"0,1 1 1 0 0,-1 1-652 0 0,18-1 1447 0 0,98 4 491 0 0,-132-3-1878 0 0,10 0 37 0 0,0-1 0 0 0,16-4-97 0 0,-10 1-88 0 0,-24 4-645 0 0,1-1 1 0 0,-1 0 0 0 0,9-3 732 0 0,0-3-1243 0 0</inkml:trace>
  <inkml:trace contextRef="#ctx0" brushRef="#br1" timeOffset="147392.957">8428 9146 9672 0 0,'-14'-2'1030'0'0,"7"3"-979"0"0,1 0-1 0 0,-1 1 1 0 0,0 0-1 0 0,-3 2-50 0 0,1-1 736 0 0,1 1-1 0 0,0 0 1 0 0,0 0-1 0 0,0 1 1 0 0,1 0-1 0 0,0 0 1 0 0,0 1-1 0 0,0 0 0 0 0,-4 5-735 0 0,6-6 213 0 0,1 0 0 0 0,1 0 0 0 0,-1 1 0 0 0,1-1 0 0 0,0 1 0 0 0,0 0 0 0 0,1 0 0 0 0,-1-1 0 0 0,1 2 0 0 0,-1 5-213 0 0,3-8 37 0 0,-1 1-1 0 0,1 0 0 0 0,0 0 0 0 0,0 0 0 0 0,0 0 0 0 0,1 0 0 0 0,-1 0 0 0 0,1-1 0 0 0,1 1 0 0 0,-1 0 0 0 0,1-1 0 0 0,-1 1 0 0 0,1-1 0 0 0,2 3-36 0 0,4 6 120 0 0,0 0 0 0 0,1-1 1 0 0,0 0-1 0 0,3 2-120 0 0,24 31 360 0 0,-21-26-205 0 0,-11-15-99 0 0,-1-1 0 0 0,0 1 0 0 0,1 0 0 0 0,-2 0 0 0 0,1 1 0 0 0,0-1-56 0 0,-3-3 8 0 0,4 6 145 0 0,-1 0-1 0 0,1 0 0 0 0,-1 0 0 0 0,-1 0 1 0 0,1 1-1 0 0,-1-1 0 0 0,-1 1 0 0 0,0 0 1 0 0,1 3-153 0 0,-3-8 60 0 0,1-1 0 0 0,-1 0 0 0 0,1 1 0 0 0,-1-1 0 0 0,0 1 0 0 0,0-1 0 0 0,0 0 0 0 0,0 0 0 0 0,-1 0 0 0 0,1 0 0 0 0,0 0 0 0 0,-1 0 0 0 0,0 0 1 0 0,1 0-1 0 0,-1 0 0 0 0,0-1 0 0 0,0 1 0 0 0,0-1 0 0 0,-2 2-60 0 0,-7 4 134 0 0,0 0 0 0 0,-1 0 0 0 0,-2 0-134 0 0,11-6 11 0 0,-4 3 34 0 0,0-1-1 0 0,0-1 0 0 0,-1 0 0 0 0,1 0 1 0 0,-1 0-1 0 0,1-1 0 0 0,-1 0 1 0 0,0 0-1 0 0,-3-1-44 0 0,6 0 12 0 0,1 0 1 0 0,0 0-1 0 0,-1-1 0 0 0,1 1 1 0 0,0-1-1 0 0,0 0 0 0 0,0-1 0 0 0,0 1 1 0 0,0-1-1 0 0,0 1 0 0 0,0-1 1 0 0,0 0-1 0 0,1 0 0 0 0,-1-1 1 0 0,1 1-1 0 0,-1-1 0 0 0,-1-2-12 0 0,4 4 6 0 0,0-1-1 0 0,0 0 1 0 0,0 1-1 0 0,0-1 0 0 0,0 0 1 0 0,0 0-1 0 0,0 0 1 0 0,1 0-1 0 0,-1 0 1 0 0,1 0-1 0 0,0 0 0 0 0,-1 0 1 0 0,1 0-1 0 0,0 0 1 0 0,0 0-1 0 0,0 0 1 0 0,0 0-1 0 0,1 0 0 0 0,-1 0 1 0 0,1 0-1 0 0,-1 0 1 0 0,1 0-1 0 0,-1 0 1 0 0,1 1-1 0 0,0-1 0 0 0,0 0 1 0 0,0 0-1 0 0,0 0 1 0 0,1 0-6 0 0,4-7-149 0 0,0 0 0 0 0,0 1 1 0 0,1 0-1 0 0,8-7 149 0 0,12-7-1492 0 0,-8 8-4636 0 0,0 3-1182 0 0</inkml:trace>
  <inkml:trace contextRef="#ctx0" brushRef="#br1" timeOffset="149550.467">8596 9363 6912 0 0,'0'0'528'0'0,"1"-1"-342"0"0,0 0 163 0 0,0 0-1 0 0,0 0 0 0 0,0 0 1 0 0,0 0-1 0 0,0 0 0 0 0,1 0 1 0 0,-1 0-1 0 0,0 0 0 0 0,1 1 0 0 0,-1-1 1 0 0,0 0-1 0 0,1 1 0 0 0,-1-1 1 0 0,1 1-1 0 0,-1 0 0 0 0,1-1-348 0 0,10-2 41 0 0,-9 2 116 0 0,0 0 0 0 0,0 1 0 0 0,0 0 0 0 0,0 0 0 0 0,-1 0 0 0 0,1 0 0 0 0,0 0 0 0 0,0 0 0 0 0,0 1 0 0 0,0 0 0 0 0,0-1 0 0 0,0 1 0 0 0,-1 0 0 0 0,1 0 0 0 0,0 1 0 0 0,-1-1 0 0 0,1 1 0 0 0,-1-1 0 0 0,1 1 0 0 0,-1 0 0 0 0,1 0 0 0 0,-1 0 0 0 0,1 1-157 0 0,7 7 135 0 0,-1 0 1 0 0,0 1-1 0 0,-1 0 1 0 0,3 5-136 0 0,-9-14-26 0 0,4 10 261 0 0,0 0 0 0 0,0 1 0 0 0,-1 0 0 0 0,-1-1 0 0 0,0 2-1 0 0,-1-1 1 0 0,0 0 0 0 0,0 13-235 0 0,-2-18 136 0 0,0 0 0 0 0,-1 0-1 0 0,0 0 1 0 0,0 0 0 0 0,-1 0 0 0 0,0 1-136 0 0,-1-3 34 0 0,1-5 84 0 0,1-1 12 0 0,0 0-2 0 0,0 0-2 0 0,0 0-13 0 0,0 0-8 0 0,0 0-1 0 0,0 0 26 0 0,0 0 106 0 0,13-17 616 0 0,12-14-401 0 0,-16 21-384 0 0,0-2 0 0 0,-1 1 0 0 0,0-1-1 0 0,2-4-66 0 0,1-3 64 0 0,0 0 0 0 0,5-4-64 0 0,-4 6 60 0 0,0-1 0 0 0,7-16-60 0 0,-14 21 18 0 0,1 0-1 0 0,-2 0 0 0 0,0 0 1 0 0,0-1-1 0 0,-1-4-17 0 0,-1 10 11 0 0,-1 0 1 0 0,-1 0-1 0 0,0 0 1 0 0,0-1-1 0 0,0 1 0 0 0,-1 0 1 0 0,0 0-1 0 0,-1 0 1 0 0,-2-7-12 0 0,3 11 0 0 0,-1 0 1 0 0,0 0-1 0 0,0 0 1 0 0,0 0-1 0 0,0 1 1 0 0,-1-1 0 0 0,0 1-1 0 0,1-1 1 0 0,-1 1-1 0 0,0 0 1 0 0,-1 0-1 0 0,1 0 1 0 0,0 1-1 0 0,-1-1 1 0 0,0 1 0 0 0,0 0-1 0 0,1 0 1 0 0,-1 0-1 0 0,0 0 0 0 0,-1 1-242 0 0,0-1 0 0 0,0 1 0 0 0,0 0 0 0 0,1 1 1 0 0,-1-1-1 0 0,0 1 0 0 0,0 0 0 0 0,0 0 0 0 0,0 1 0 0 0,0 0 0 0 0,0-1 0 0 0,0 1 0 0 0,1 1 0 0 0,-1-1 0 0 0,0 1 0 0 0,1 0 0 0 0,-1 0 242 0 0,-3 3-4789 0 0,-1-2-1420 0 0</inkml:trace>
  <inkml:trace contextRef="#ctx0" brushRef="#br1" timeOffset="149965.735">9258 9102 8752 0 0,'0'0'398'0'0,"0"0"-3"0"0,0 0-3 0 0,0 0 917 0 0,-6 6 2255 0 0,2 1-3107 0 0,1-1-1 0 0,0 1 0 0 0,0 0 1 0 0,0 0-1 0 0,1 0 1 0 0,0 0-1 0 0,0 1-456 0 0,-8 54 964 0 0,4-26-326 0 0,3-17-246 0 0,1 0 0 0 0,1 0-1 0 0,0 11-391 0 0,1-20 198 0 0,1 1 1 0 0,0-1-1 0 0,1 0 0 0 0,0 0 0 0 0,1 0 1 0 0,0 0-1 0 0,2 4-198 0 0,-4-11 30 0 0,1 0 0 0 0,0 0 0 0 0,-1 0 0 0 0,1-1 0 0 0,0 1 0 0 0,1-1 0 0 0,-1 0 0 0 0,0 1 0 0 0,1-1 0 0 0,-1 0 0 0 0,1 0 0 0 0,-1-1 0 0 0,1 1 0 0 0,0 0 0 0 0,0-1 0 0 0,0 0 0 0 0,0 0 0 0 0,0 1 0 0 0,0-2 0 0 0,0 1 0 0 0,0 0 0 0 0,1-1 0 0 0,-1 1 0 0 0,0-1 0 0 0,0 0 0 0 0,2 0-30 0 0,2 0 45 0 0,0-1 0 0 0,0 1 1 0 0,0-1-1 0 0,0-1 1 0 0,0 1-1 0 0,0-1 0 0 0,0 0 1 0 0,-1-1-1 0 0,1 0 0 0 0,-1 0 1 0 0,5-3-46 0 0,-10 6-44 0 0,0-1 1 0 0,0 0 0 0 0,1 0 0 0 0,-1 0 0 0 0,0 1 0 0 0,-1-1 0 0 0,1 0-1 0 0,0-1 1 0 0,0 1 0 0 0,0 0 0 0 0,-1 0 0 0 0,1 0 0 0 0,0 0 0 0 0,-1 0-1 0 0,1-1 1 0 0,-1 1 0 0 0,1 0 43 0 0,-1-15-6269 0 0,-2 7-801 0 0</inkml:trace>
  <inkml:trace contextRef="#ctx0" brushRef="#br1" timeOffset="150256.978">9121 9276 13560 0 0,'0'0'621'0'0,"0"0"-12"0"0,0 0-289 0 0,0 0 234 0 0,0 0 146 0 0,7-3 703 0 0,8-2-1150 0 0,0 1 0 0 0,1 1 0 0 0,0 0 0 0 0,-1 1-1 0 0,1 0 1 0 0,0 1 0 0 0,8 1-253 0 0,5-1 124 0 0,-26 1-227 0 0,133-5 331 0 0,-77 4-5794 0 0,-33 1-542 0 0</inkml:trace>
  <inkml:trace contextRef="#ctx0" brushRef="#br1" timeOffset="150515.762">9716 9262 14280 0 0,'7'0'1485'0'0,"33"6"-569"0"0,232-8 4466 0 0,-264-1-5716 0 0,-7 2-2718 0 0,-1 1 3045 0 0,0 0-1240 0 0</inkml:trace>
  <inkml:trace contextRef="#ctx0" brushRef="#br1" timeOffset="150717.817">9822 9122 8752 0 0,'0'0'184'0'0,"-1"0"0"0"0,1 0 1 0 0,-1 0-1 0 0,1 0 0 0 0,-1 0 0 0 0,1 0 1 0 0,0 0-1 0 0,-1 0 0 0 0,1 1 1 0 0,-1-1-1 0 0,1 0 0 0 0,0 0 0 0 0,-1 0 1 0 0,1 1-1 0 0,0-1 0 0 0,-1 0 1 0 0,1 0-1 0 0,0 1 0 0 0,-1-1 1 0 0,1 0-1 0 0,0 1 0 0 0,0-1 0 0 0,-1 0 1 0 0,1 1-1 0 0,0-1 0 0 0,0 0 1 0 0,0 1-1 0 0,-1-1-184 0 0,0 16 1899 0 0,6 17-539 0 0,30 92 2255 0 0,-25-98-3273 0 0,-7-21-278 0 0,-1-1 0 0 0,0 1 0 0 0,0 0 0 0 0,-1 0-1 0 0,1 5-63 0 0,-1-7 27 0 0,0 0-1 0 0,0-1 1 0 0,0 1-1 0 0,1 0 1 0 0,-1 0-1 0 0,1-1 1 0 0,0 1 0 0 0,0-1-1 0 0,0 0 1 0 0,0 1-1 0 0,1-1 1 0 0,-1 0-1 0 0,1 0 1 0 0,0-1-1 0 0,0 1 1 0 0,1 0-27 0 0,0 0-179 0 0,0 0 1 0 0,0 0-1 0 0,0-1 1 0 0,0 0 0 0 0,0 0-1 0 0,0 0 1 0 0,0 0-1 0 0,1 0 1 0 0,-1-1 0 0 0,1 0-1 0 0,-1 0 1 0 0,1 0-1 0 0,0-1 1 0 0,0 0 178 0 0,13 0-7014 0 0</inkml:trace>
  <inkml:trace contextRef="#ctx0" brushRef="#br1" timeOffset="150995.31">10480 9205 12896 0 0,'0'-1'61'0'0,"-1"1"0"0"0,1-1-1 0 0,-1 1 1 0 0,1 0 0 0 0,-1-1 0 0 0,1 1 0 0 0,-1 0 0 0 0,1-1 0 0 0,-1 1 0 0 0,0 0 0 0 0,1 0 0 0 0,-1-1 0 0 0,0 1 0 0 0,1 0 0 0 0,-1 0 0 0 0,0 0 0 0 0,1 0 0 0 0,-1 0 0 0 0,0 0 0 0 0,1 0 0 0 0,-1 0 0 0 0,0 0-1 0 0,1 0 1 0 0,-1 1 0 0 0,1-1 0 0 0,-1 0 0 0 0,0 0 0 0 0,1 0 0 0 0,-1 1 0 0 0,1-1 0 0 0,-1 0 0 0 0,0 1 0 0 0,1-1 0 0 0,-1 1 0 0 0,1-1 0 0 0,-1 1 0 0 0,1-1-61 0 0,-25 22 3090 0 0,19-16-1928 0 0,5-4-1102 0 0,-1 1-1 0 0,0-1 0 0 0,0 1 1 0 0,1-1-1 0 0,0 1 0 0 0,-1 0 1 0 0,1-1-1 0 0,0 1 1 0 0,0 0-1 0 0,0 0 0 0 0,0 3-59 0 0,-8 20 263 0 0,7-22-177 0 0,0 1-1 0 0,1 0 0 0 0,-1 0 0 0 0,1 0 0 0 0,0 0 0 0 0,0 0 0 0 0,0 0 1 0 0,1 0-1 0 0,-1 0 0 0 0,1 0 0 0 0,1 0 0 0 0,-1 0 0 0 0,1 1 0 0 0,0 0-85 0 0,-1-3 35 0 0,1 0-1 0 0,0 0 1 0 0,0 0-1 0 0,0-1 0 0 0,0 1 1 0 0,0 0-1 0 0,0 0 0 0 0,1-1 1 0 0,-1 1-1 0 0,1 0 1 0 0,0-1-1 0 0,0 0 0 0 0,0 1 1 0 0,0-1-1 0 0,0 0 1 0 0,0 0-1 0 0,1 0 0 0 0,-1 0 1 0 0,1-1-1 0 0,-1 1 0 0 0,1-1 1 0 0,0 1-1 0 0,0-1 1 0 0,2 1-35 0 0,1-1 49 0 0,1 1 0 0 0,0-2 0 0 0,-1 1 0 0 0,1 0 0 0 0,0-1 0 0 0,0-1 0 0 0,0 1 0 0 0,-1-1 0 0 0,1 0 1 0 0,0 0-1 0 0,-1-1 0 0 0,1 0 0 0 0,-1 0 0 0 0,1-1 0 0 0,-1 0 0 0 0,0 0 0 0 0,0 0 0 0 0,0-1 0 0 0,-1 1 1 0 0,1-2-1 0 0,-1 1 0 0 0,0 0 0 0 0,0-1 0 0 0,-1 0 0 0 0,1 0 0 0 0,-1-1 0 0 0,0 1 0 0 0,2-5-49 0 0,-3 4 24 0 0,-1-1-1 0 0,-1 0 1 0 0,1 1 0 0 0,-1-1-1 0 0,0 0 1 0 0,0 0-1 0 0,-1 1 1 0 0,0-1 0 0 0,0 0-1 0 0,-1 0 1 0 0,0 0-1 0 0,0 1 1 0 0,-2-6-24 0 0,2 6-13 0 0,-1 0 0 0 0,1 1-1 0 0,-1-1 1 0 0,-1 0 0 0 0,1 1 0 0 0,-1 0 0 0 0,0-1 0 0 0,0 1 0 0 0,0 0-1 0 0,-1 1 1 0 0,0-1 0 0 0,0 0 0 0 0,0 1 0 0 0,0 0 0 0 0,-1 0 0 0 0,0 1-1 0 0,0-1 1 0 0,0 1 0 0 0,0 0 0 0 0,0 0 0 0 0,0 0 0 0 0,-5 0 13 0 0,-2-1-97 0 0,-1 0-1 0 0,1 1 1 0 0,-1 0 0 0 0,-8 1 97 0 0,16 1-249 0 0,-1 1 1 0 0,1 0-1 0 0,-1 0 0 0 0,1 1 0 0 0,-1 0 0 0 0,1 0 0 0 0,0 0 0 0 0,-1 0 1 0 0,1 1-1 0 0,0 0 0 0 0,0 0 0 0 0,-1 1 249 0 0,-2 0-5033 0 0,0 2-1568 0 0</inkml:trace>
  <inkml:trace contextRef="#ctx0" brushRef="#br1" timeOffset="151306.004">10544 8933 12440 0 0,'0'0'957'0'0,"0"16"202"0"0,-1 29 1837 0 0,-2 1 0 0 0,-8 38-2996 0 0,4-45 475 0 0,-2 0 1 0 0,-2-1-1 0 0,-1 0 0 0 0,-3-1 1 0 0,-11 21-476 0 0,19-42 18 0 0,-6 9 56 0 0,2 0 0 0 0,0 1 0 0 0,-3 15-74 0 0,3-11 72 0 0,9-26-57 0 0,-1 1-1 0 0,2 0 0 0 0,-1-1 0 0 0,0 1 1 0 0,1 0-1 0 0,0 0 0 0 0,0 0 0 0 0,0 2-14 0 0,-2 0-1435 0 0,1-3-1571 0 0,2-4-3976 0 0</inkml:trace>
  <inkml:trace contextRef="#ctx0" brushRef="#br1" timeOffset="151587.874">10952 8838 14368 0 0,'0'0'661'0'0,"0"0"-17"0"0,1 1-415 0 0,13 8 263 0 0,-2 1 0 0 0,1 1 0 0 0,-2-1 1 0 0,1 2-1 0 0,-2 0 0 0 0,1 0 0 0 0,-2 1 0 0 0,1 0 0 0 0,-2 1 0 0 0,0 0 0 0 0,0 0 0 0 0,3 11-492 0 0,2 5 517 0 0,-6-16-238 0 0,-1 1 0 0 0,-1-1 0 0 0,0 1-1 0 0,2 11-278 0 0,-1 9 1052 0 0,1 32-1052 0 0,-6-51 175 0 0,-1 0-1 0 0,-1-1 1 0 0,0 1 0 0 0,-1-1 0 0 0,-3 9-175 0 0,-1-1 85 0 0,-1 0 1 0 0,-1-1-1 0 0,-1 0 1 0 0,-1 0 0 0 0,-1-1-1 0 0,-1 0 1 0 0,-1-1 0 0 0,0-1-1 0 0,-3 2-85 0 0,-11 14 37 0 0,-1-2 0 0 0,-1-2-1 0 0,-2 0 1 0 0,-1-2 0 0 0,-2-1-1 0 0,-29 18-36 0 0,-35 17-762 0 0,30-23-5705 0 0,7-7-1739 0 0</inkml:trace>
  <inkml:trace contextRef="#ctx0" brushRef="#br0" timeOffset="158002.557">2587 7346 7600 0 0,'0'0'348'0'0,"0"0"-7"0"0,-1 0-220 0 0,-3 0-89 0 0,3 0 63 0 0,1 0 24 0 0,0 0 1 0 0,0 0 27 0 0,-1 0 1 0 0,0 0-1 0 0,0-1 0 0 0,1 1 1 0 0,-1 0-1 0 0,0-1 1 0 0,1 1-1 0 0,-1 0 0 0 0,1-1 1 0 0,-1 1-1 0 0,0-1 1 0 0,1 1-1 0 0,-1-1 0 0 0,1 1 1 0 0,-1-1-1 0 0,1 1 1 0 0,0-1-1 0 0,-1 0 1 0 0,1 1-1 0 0,-1-1 0 0 0,1 1 1 0 0,0-1-1 0 0,0 0 1 0 0,-1 0-1 0 0,1 1 0 0 0,0-1 1 0 0,0 0-1 0 0,0 1 1 0 0,0-1-148 0 0,-3-22 3033 0 0,3 18-2839 0 0,0 1-25 0 0,1 0-1 0 0,-1 1 0 0 0,-1-1 0 0 0,1 0 1 0 0,-1 1-1 0 0,1-1 0 0 0,-1 1 1 0 0,0-1-1 0 0,-1-2-168 0 0,-1-10 1486 0 0,2 9-1359 0 0,0-2-367 0 0,1 0 0 0 0,0 0 0 0 0,0 0 0 0 0,0-1 0 0 0,1 1 0 0 0,1 0 0 0 0,1-6 240 0 0,2-12-295 0 0,-3 18 334 0 0,0 1-1 0 0,1-1 0 0 0,0 1 1 0 0,0 0-1 0 0,1 0 0 0 0,0 0 1 0 0,1 1-1 0 0,0-1 0 0 0,1 0-38 0 0,1-3 544 0 0,0-1 0 0 0,-1 1-1 0 0,3-6-543 0 0,8-12 16 0 0,-10 19-16 0 0,24-25 0 0 0,-29 32 0 0 0,0 1 0 0 0,1-1 0 0 0,-1 1 0 0 0,0 0 0 0 0,1 0 0 0 0,-1 0 0 0 0,1 0 0 0 0,-1 0 0 0 0,1 1 0 0 0,0-1 0 0 0,0 1 0 0 0,0 0 0 0 0,2-1 0 0 0,16-8 0 0 0,-18 8 8 0 0,1 0 0 0 0,-1 1 0 0 0,1 0 0 0 0,-1-1-1 0 0,1 1 1 0 0,-1 1 0 0 0,1-1 0 0 0,0 0-1 0 0,-1 1 1 0 0,4 0-8 0 0,13-1-3169 0 0,-20 1 3009 0 0,1 1-37 0 0,0-1 0 0 0,0 0 1 0 0,0 0-1 0 0,0 1 0 0 0,0-1 1 0 0,0 0-1 0 0,0 1 0 0 0,0-1 1 0 0,0 1-1 0 0,-1 0 0 0 0,1-1 1 0 0,0 1-1 0 0,0 0 197 0 0,1 1-441 0 0,9 7-1093 0 0</inkml:trace>
  <inkml:trace contextRef="#ctx0" brushRef="#br0" timeOffset="158438.869">2775 7152 4608 0 0,'0'0'101'0'0,"0"0"22"0"0,0 0 5 0 0,0 0 51 0 0,-10 0 761 0 0,7 2 5129 0 0,-33 68-4015 0 0,12-25 0 0 0,15-28-1830 0 0,0 0-1 0 0,-2-1 1 0 0,0 0 0 0 0,-1-1 0 0 0,-7 7-224 0 0,16-18 58 0 0,-1 0-1 0 0,0-1 0 0 0,1 1 0 0 0,-1-1 0 0 0,-2 1-57 0 0,4-3 116 0 0,0 0 1 0 0,1 0-1 0 0,-1-1 1 0 0,0 1-1 0 0,0 0 1 0 0,0-1-1 0 0,0 1 0 0 0,1-1 1 0 0,-1 0-1 0 0,0 0 1 0 0,0 0-1 0 0,0 0 1 0 0,0 0-1 0 0,0 0 0 0 0,-1 0-116 0 0,-3-2 190 0 0,1 1 0 0 0,-1-1-1 0 0,1 0 1 0 0,-1 0-1 0 0,1-1 1 0 0,0 0-1 0 0,0 0 1 0 0,0 0-1 0 0,0 0 1 0 0,-2-3-190 0 0,-21-12 168 0 0,-7-7 900 0 0,28 19-823 0 0,-1 1 0 0 0,0-1 0 0 0,0 2 0 0 0,-5-3-245 0 0,-29-14-829 0 0,41 20-124 0 0,1 1-58 0 0,0 0-12 0 0</inkml:trace>
  <inkml:trace contextRef="#ctx0" brushRef="#br0" timeOffset="160074.768">3255 6850 10136 0 0,'0'0'464'0'0,"-1"-1"-10"0"0,-7-6 481 0 0,7 6-87 0 0,1 1 43 0 0,0 0-59 0 0,0 0-267 0 0,0 0-110 0 0,0 0-27 0 0,7 6 641 0 0,-6-3-848 0 0,-1-1 1 0 0,1 0 0 0 0,0 0-1 0 0,0 1 1 0 0,-1-1 0 0 0,0 1-1 0 0,1 1-221 0 0,3 14 401 0 0,-3-15-445 0 0,0-1 1 0 0,-1 1-1 0 0,1-1 1 0 0,-1 1 0 0 0,0 0-1 0 0,1-1 1 0 0,-1 1-1 0 0,0 0 1 0 0,-1-1 0 0 0,1 1-1 0 0,0 0 1 0 0,-1-1-1 0 0,0 1 1 0 0,0 0 43 0 0,1 1 31 0 0,-1 0 1 0 0,0-1-1 0 0,1 1 1 0 0,-1 0 0 0 0,1 0-1 0 0,1 2-31 0 0,-1-1 61 0 0,1 0 1 0 0,-1-1-1 0 0,0 1 0 0 0,0 0 1 0 0,-1-1-1 0 0,0 1 0 0 0,1 0 1 0 0,-2 3-62 0 0,2-6 16 0 0,0 0 1 0 0,0 0 0 0 0,0 0-1 0 0,0 0 1 0 0,0 1 0 0 0,1-1-1 0 0,-1 0 1 0 0,1 0 0 0 0,0 0-1 0 0,-1 0 1 0 0,1 0-1 0 0,0 0 1 0 0,0 0 0 0 0,1 1-17 0 0,0 0 8 0 0,0 0 0 0 0,-1 1 0 0 0,1-1 1 0 0,-1 0-1 0 0,0 0 0 0 0,0 1 0 0 0,0 0-8 0 0,-2-1 0 0 0,1-2 0 0 0,0 0 0 0 0,0 0 0 0 0,0-1 0 0 0,0 1 0 0 0,1 0 0 0 0,-1 0 0 0 0,0-1 0 0 0,0 1 0 0 0,0 0 0 0 0,1 0 0 0 0,-1-1 0 0 0,0 1 0 0 0,1 0 0 0 0,-1-1 0 0 0,1 1 0 0 0,-1 0 0 0 0,1-1 0 0 0,-1 1 0 0 0,1-1 0 0 0,-1 1 0 0 0,6 6 0 0 0,3-5 0 0 0,-8-2 0 0 0,0 0 0 0 0,0-1 0 0 0,0 1 0 0 0,0-1 0 0 0,0 1 0 0 0,0-1 0 0 0,0 0 0 0 0,0 1 0 0 0,0-1 0 0 0,-1 0 0 0 0,1 0 0 0 0,0 1 0 0 0,0-1 0 0 0,-1 0 0 0 0,1 0 0 0 0,-1 0 0 0 0,1 0 0 0 0,-1 0 0 0 0,11-22 0 0 0,-5 10 0 0 0,-4 9 61 0 0,0 0-1 0 0,-1 0 1 0 0,1 0-1 0 0,-1 0 1 0 0,0-1-1 0 0,0 1 0 0 0,0-1-60 0 0,6-24 1049 0 0,-1 14-633 0 0,-5 12-511 0 0,0 0 0 0 0,0 0 0 0 0,0 0 1 0 0,1 0-1 0 0,-1 0 0 0 0,1 1 1 0 0,0-1-1 0 0,-1 0 0 0 0,1 1 1 0 0,0-1-1 0 0,1 1 0 0 0,-1 0 1 0 0,0 0-1 0 0,1 0 0 0 0,-1 0 0 0 0,1 0 1 0 0,0 0-1 0 0,-1 0 0 0 0,4 0 95 0 0,-5 1 0 0 0,1 0 0 0 0,0 0 0 0 0,0 0 0 0 0,0 1 0 0 0,0-1 0 0 0,0 0 0 0 0,0 1 0 0 0,0 0 0 0 0,0-1 0 0 0,1 1 0 0 0,-1 0 0 0 0,11 5 0 0 0,-10-3 0 0 0,-1-1 0 0 0,11 7 0 0 0,16 13 0 0 0,-24-18 34 0 0,1 0-1 0 0,0 0 1 0 0,0-1-1 0 0,0 0 1 0 0,0 0-1 0 0,0-1 1 0 0,0 1-1 0 0,1-1 0 0 0,-1-1 1 0 0,0 1-1 0 0,1-1 1 0 0,-1 0-34 0 0,-4 0 81 0 0,0 0 1 0 0,1-1-1 0 0,-1 1 1 0 0,0-1-1 0 0,0 1 1 0 0,0-1-1 0 0,0 0 0 0 0,0 1 1 0 0,-1-1-1 0 0,1 0 1 0 0,0-1-1 0 0,0 1 1 0 0,-1 0-1 0 0,1 0 1 0 0,0-1-1 0 0,-1 1 1 0 0,1-1-1 0 0,-1 1 1 0 0,0-1-1 0 0,1 0 1 0 0,-1 0-82 0 0,2-3-20 0 0,0 0 0 0 0,0 0-1 0 0,0-1 1 0 0,-1 0 0 0 0,0 1 0 0 0,1-4 20 0 0,-2 4 0 0 0,0 1 0 0 0,-1-1 0 0 0,0 0 0 0 0,0 1 0 0 0,0-1 0 0 0,0 0 0 0 0,-1 1 0 0 0,0-1 0 0 0,0 0 0 0 0,0 1 0 0 0,0-1 0 0 0,-2-2 0 0 0,0-2 0 0 0,3 8 0 0 0,-1 0 0 0 0,1 0 0 0 0,-1 0 0 0 0,1 0 0 0 0,-1 0 0 0 0,1 0 0 0 0,-1 0 0 0 0,1 0 0 0 0,-1 0 0 0 0,0 0 0 0 0,1 0 0 0 0,-2 0 0 0 0,1 1 0 0 0,0-1 0 0 0,1 1 0 0 0,-1-1 0 0 0,0 1 0 0 0,0 0 0 0 0,0-1 0 0 0,0 1 0 0 0,-1 0 0 0 0,1 0 0 0 0,0 0 0 0 0,0 0 0 0 0,0 0 0 0 0,0 0 0 0 0,0 0 0 0 0,0 0 0 0 0,0 1 0 0 0,0-1 0 0 0,0 0 0 0 0,0 1 0 0 0,0-1 0 0 0,-2 1 0 0 0,0 1 0 0 0,0-1 0 0 0,1 1 0 0 0,-1 0 0 0 0,1 0 0 0 0,-1 0 0 0 0,1 0 0 0 0,-1 0 0 0 0,1 0 0 0 0,0 1 0 0 0,0-1 0 0 0,0 1 0 0 0,1-1 0 0 0,-1 1 0 0 0,0 0 0 0 0,0 1 0 0 0,-2 5 0 0 0,0 0 0 0 0,0 0 0 0 0,1 1 0 0 0,-2 7 0 0 0,3-8 2 0 0,0 0-1 0 0,1 0 0 0 0,0 0 0 0 0,1 0 0 0 0,-1 0-1 0 0,2-4-6 0 0,-1-1 0 0 0,0 0 0 0 0,1 0 0 0 0,0 0 0 0 0,0 0 0 0 0,0 0 0 0 0,0 0 0 0 0,1 0 0 0 0,0 0 0 0 0,0 0 0 0 0,0 0 0 0 0,2 2 6 0 0,-3-4-5 0 0,0-1 1 0 0,0 1-1 0 0,1-1 1 0 0,-1 0 0 0 0,0 1-1 0 0,1-1 1 0 0,-1 0-1 0 0,1 0 1 0 0,0 0 0 0 0,-1 0-1 0 0,1 0 1 0 0,0 0-1 0 0,0 0 1 0 0,0-1 0 0 0,-1 1-1 0 0,1-1 1 0 0,0 1-1 0 0,0-1 1 0 0,0 0 0 0 0,0 0-1 0 0,0 0 1 0 0,0 0-1 0 0,0 0 1 0 0,0 0 0 0 0,0 0-1 0 0,0-1 1 0 0,0 1-1 0 0,-1-1 1 0 0,1 1 0 0 0,0-1-1 0 0,0 0 1 0 0,0 0 4 0 0,4-1-302 0 0,0-1 1 0 0,-1 0 0 0 0,1-1-1 0 0,-1 0 1 0 0,0 1 0 0 0,0-2-1 0 0,0 1 1 0 0,0-1-1 0 0,1-2 302 0 0,9-8-874 0 0,-11 11 256 0 0,0 0-1 0 0,0 0 0 0 0,0-1 0 0 0,-1 0 1 0 0,2-3 618 0 0,5-4-1606 0 0,-9 11 1414 0 0,0 0 1 0 0,0 0-1 0 0,0 0 1 0 0,0 0-1 0 0,0 0 1 0 0,0 0-1 0 0,-1-1 0 0 0,1 1 1 0 0,0 0-1 0 0,-1-1 1 0 0,1 1-1 0 0,-1 0 1 0 0,1-1 191 0 0,-1 2 6 0 0,0-1 1 0 0,0 1 0 0 0,0 0 0 0 0,0-1 0 0 0,0 1-1 0 0,0 0 1 0 0,0-1 0 0 0,0 1 0 0 0,0 0 0 0 0,0-1-1 0 0,0 1 1 0 0,0 0 0 0 0,0-1 0 0 0,1 1 0 0 0,-1 0-1 0 0,0-1 1 0 0,0 1 0 0 0,0 0 0 0 0,0 0-1 0 0,1-1 1 0 0,-1 1 0 0 0,0 0 0 0 0,0 0 0 0 0,1 0-1 0 0,-1-1 1 0 0,0 1 0 0 0,0 0 0 0 0,1 0 0 0 0,-1 0-1 0 0,0 0 1 0 0,1-1 0 0 0,-1 1 0 0 0,0 0 0 0 0,1 0-1 0 0,-1 0-6 0 0,1 0 218 0 0,0 1-1 0 0,-1-1 1 0 0,1 0-1 0 0,0 1 1 0 0,0-1-1 0 0,-1 1 1 0 0,1-1-1 0 0,0 1 1 0 0,-1-1-1 0 0,1 1 1 0 0,-1 0-1 0 0,1-1 1 0 0,-1 1-1 0 0,1 0-217 0 0,13 24 2487 0 0,-8-10-1617 0 0,4 14-622 0 0,-9-28-216 0 0,-1 1-1 0 0,0-1 0 0 0,1 0 0 0 0,-1 1 0 0 0,1-1 0 0 0,0 0 0 0 0,-1 0 1 0 0,1 0-1 0 0,0 0 0 0 0,0 1 0 0 0,0-1 0 0 0,0 0 0 0 0,0 0-31 0 0,0 0 74 0 0,0-1 0 0 0,0 1 0 0 0,0 0 0 0 0,-1 1 0 0 0,1-1 0 0 0,0 0 0 0 0,-1 0 0 0 0,1 0 0 0 0,0 0 0 0 0,-1 0 0 0 0,0 1 0 0 0,1-1-1 0 0,-1 0 1 0 0,1 1-74 0 0,8 13 672 0 0,-8-18-468 0 0,1-1 0 0 0,-1 1-1 0 0,1-1 1 0 0,-1 1-1 0 0,1 0 1 0 0,0 0-1 0 0,2-3-203 0 0,2-3 394 0 0,0 0-312 0 0,0-3-68 0 0,0 2 0 0 0,1-1 0 0 0,0 1 0 0 0,0 0-1 0 0,1 1 1 0 0,10-9-14 0 0,-5 5 0 0 0,-13 12 0 0 0,1 1 0 0 0,-1 0 0 0 0,0-1 0 0 0,1 1 0 0 0,-1 0 0 0 0,1 0 0 0 0,-1 0 0 0 0,1-1 0 0 0,-1 1 0 0 0,1 0 0 0 0,-1 0 0 0 0,1 0 0 0 0,-1 0 0 0 0,1 0 0 0 0,-1 0 0 0 0,1 0 0 0 0,-1 0 0 0 0,1 0 0 0 0,-1 0 0 0 0,0 0 0 0 0,1 0 0 0 0,-1 0 0 0 0,1 0 0 0 0,-1 1 0 0 0,1-1 0 0 0,-1 0 0 0 0,1 0 0 0 0,-1 1 0 0 0,1-1 0 0 0,-1 0 0 0 0,0 0 0 0 0,1 1 0 0 0,-1-1 0 0 0,0 0 0 0 0,1 1 0 0 0,-1-1 0 0 0,0 1 0 0 0,1-1 0 0 0,-1 0 0 0 0,0 1 0 0 0,0-1 0 0 0,1 1 0 0 0,0 0 0 0 0,0 0 0 0 0,1 1 0 0 0,0-1 0 0 0,-1 1 0 0 0,1-1 0 0 0,-1 1 0 0 0,0 0 0 0 0,0-1 0 0 0,0 1 0 0 0,1 0 0 0 0,-2 0 0 0 0,1 0 0 0 0,0 0 0 0 0,0 1 0 0 0,1 1 0 0 0,0 1 0 0 0,1 0 0 0 0,-1-1 0 0 0,1 0 0 0 0,0 1 0 0 0,2 1 0 0 0,13 10-21 0 0,-18-15 6 0 0,1-1 0 0 0,-1 1 0 0 0,1-1 1 0 0,0 1-1 0 0,-1-1 0 0 0,1 0 0 0 0,0 1 0 0 0,0-1 0 0 0,-1 0 0 0 0,1 0 1 0 0,0 1-1 0 0,0-1 0 0 0,-1 0 0 0 0,1 0 0 0 0,0 0 0 0 0,0 0 0 0 0,0 0 1 0 0,-1 0-1 0 0,1 0 0 0 0,0 0 0 0 0,0 0 0 0 0,0 0 0 0 0,-1-1 0 0 0,1 1 1 0 0,0 0-1 0 0,0 0 0 0 0,0-1 15 0 0,20-12 404 0 0,-13 8-402 0 0,-3 1-145 0 0,-1-1-1 0 0,1 0 0 0 0,-1 0 0 0 0,0 0 0 0 0,0 0 0 0 0,-1 0 1 0 0,1-1-1 0 0,-1 1 0 0 0,0-3 144 0 0,5-6-666 0 0,-3 1 650 0 0,0 8 16 0 0,-5 6 0 0 0,1-1 0 0 0,-1 1 0 0 0,1-1 0 0 0,0 0 0 0 0,-1 1 0 0 0,0-1 0 0 0,1 1 0 0 0,-1-1 0 0 0,1 1 0 0 0,-1-1 0 0 0,0 1 0 0 0,1 0 0 0 0,-1-1 0 0 0,0 1 0 0 0,1-1 0 0 0,-1 1 0 0 0,0 0 0 0 0,0 0 0 0 0,6 17 0 0 0,-4-13 0 0 0,1 9 1 0 0,0-1-1 0 0,0 1 1 0 0,-1 4-1 0 0,0 2 33 0 0,3 10 348 0 0,1 7 59 0 0,-2 0 1 0 0,-1 0 0 0 0,-2 2-441 0 0,-1-28 93 0 0,0 0 1 0 0,-1 0 0 0 0,-1-1-1 0 0,0 1 1 0 0,0 0 0 0 0,-1-1-1 0 0,-1 0 1 0 0,1 0 0 0 0,-2 0-1 0 0,1 0 1 0 0,-1 0 0 0 0,-5 6-94 0 0,6-10 108 0 0,-1 0 1 0 0,0 0-1 0 0,0 0 1 0 0,0-1 0 0 0,-1 0-1 0 0,1 0 1 0 0,-1 0-1 0 0,-1-1 1 0 0,1 0 0 0 0,-1 0-1 0 0,-6 3-108 0 0,9-6 8 0 0,0 0 0 0 0,0 0 0 0 0,0 0 0 0 0,0-1-1 0 0,0 0 1 0 0,0 1 0 0 0,0-1 0 0 0,0-1 0 0 0,0 1 0 0 0,-2-1-8 0 0,4 1-43 0 0,0 0 1 0 0,0-1 0 0 0,1 1 0 0 0,-1-1 0 0 0,0 1-1 0 0,0-1 1 0 0,1 1 0 0 0,-1-1 0 0 0,0 0 0 0 0,1 0-1 0 0,-1 0 1 0 0,1 0 0 0 0,-1 0 0 0 0,1 0 0 0 0,0 0 0 0 0,-1-1-1 0 0,1 1 1 0 0,0 0 0 0 0,0-1 0 0 0,0 1 0 0 0,0-1-1 0 0,0 1 1 0 0,-1-2 42 0 0,2 1-261 0 0,0 1 1 0 0,-1-1-1 0 0,1 0 0 0 0,0 1 0 0 0,0-1 0 0 0,0 1 1 0 0,1-1-1 0 0,-1 0 0 0 0,0 1 0 0 0,0-1 0 0 0,1 1 1 0 0,-1-1-1 0 0,1 0 0 0 0,0 1 0 0 0,-1-1 0 0 0,1 1 0 0 0,0 0 1 0 0,0-1-1 0 0,0 1 0 0 0,0 0 0 0 0,0-1 0 0 0,0 1 1 0 0,0 0-1 0 0,0 0 0 0 0,0 0 0 0 0,2-1 261 0 0,6-8-2046 0 0</inkml:trace>
  <inkml:trace contextRef="#ctx0" brushRef="#br0" timeOffset="160345.092">4512 6825 13824 0 0,'-5'0'161'0'0,"0"1"1"0"0,0 0-1 0 0,0 0 1 0 0,0 0-1 0 0,0 0 1 0 0,1 1 0 0 0,-1 0-1 0 0,0 0 1 0 0,-2 2-162 0 0,-42 26 38 0 0,37-22-18 0 0,8-5 39 0 0,0 0 0 0 0,0 1 0 0 0,0-1 0 0 0,0 1 0 0 0,1 0 0 0 0,-1 0 1 0 0,-1 3-60 0 0,4-6 55 0 0,0 0 1 0 0,1 0-1 0 0,-1 0 1 0 0,0 0-1 0 0,0 1 1 0 0,1-1-1 0 0,-1 0 1 0 0,1 1-1 0 0,-1-1 1 0 0,1 0-1 0 0,0 1 1 0 0,-1-1-1 0 0,1 1 1 0 0,0-1-1 0 0,0 0 1 0 0,0 1-1 0 0,0-1 1 0 0,0 1-1 0 0,1-1 1 0 0,-1 1-1 0 0,0-1 1 0 0,0 0-1 0 0,1 1 1 0 0,-1-1-1 0 0,1 0 1 0 0,0 1-1 0 0,-1-1 1 0 0,1 0-1 0 0,0 1-55 0 0,6 6 13 0 0,-5-4-12 0 0,1 0-1 0 0,0-1 1 0 0,0 1-1 0 0,0-1 0 0 0,1 0 1 0 0,-1 0-1 0 0,1 0 0 0 0,1 1 0 0 0,11 6 52 0 0,-12-6 295 0 0,2-1 0 0 0,-1 0 0 0 0,0 0 0 0 0,6 2-347 0 0,12 13-777 0 0,-21-17 336 0 0,0 1 355 0 0,-2-1 168 0 0,0 0-1 0 0,0 0 1 0 0,-1 0-1 0 0,1 0 1 0 0,-1 0-1 0 0,1-1 1 0 0,-1 1-1 0 0,1 0 1 0 0,-1 0-1 0 0,1 0 1 0 0,-1 0-1 0 0,0-1 1 0 0,1 1-1 0 0,-1 0 1 0 0,0-1-1 0 0,0 1-81 0 0,-8 6-26 0 0,-1-1-1 0 0,0-1 0 0 0,-1 1 0 0 0,1-2 0 0 0,-1 1 1 0 0,0-2-1 0 0,0 1 0 0 0,0-1 0 0 0,0-1 0 0 0,-2 0 27 0 0,7-2-508 0 0,-3 0-4 0 0</inkml:trace>
  <inkml:trace contextRef="#ctx0" brushRef="#br0" timeOffset="160789.229">4725 6900 15664 0 0,'-4'6'1113'0'0,"3"-4"-1053"0"0,0 0 0 0 0,0 0-1 0 0,0 0 1 0 0,-1 0 0 0 0,1 0-1 0 0,-1-1 1 0 0,1 1 0 0 0,-1 0 0 0 0,0-1-1 0 0,0 1 1 0 0,-1 0-60 0 0,2-1 70 0 0,0-1-1 0 0,-1 1 1 0 0,1 0-1 0 0,0 0 1 0 0,0 0-1 0 0,0 0 1 0 0,0 0-1 0 0,0 0 1 0 0,0 0-1 0 0,0 1 1 0 0,0-1-1 0 0,1 0 1 0 0,-1 0 0 0 0,0 1-1 0 0,1-1 1 0 0,-1 0-1 0 0,1 1 1 0 0,-1-1-1 0 0,1 1 1 0 0,0-1-1 0 0,0 1 1 0 0,-1-1-1 0 0,1 1 1 0 0,0 0-70 0 0,0 3 155 0 0,-1-2-141 0 0,0 0-1 0 0,0 0 1 0 0,-1 0-1 0 0,1 0 0 0 0,0 0 1 0 0,-1 0-1 0 0,0-1 1 0 0,0 1-1 0 0,0 0 1 0 0,0-1-1 0 0,0 0 1 0 0,0 1-1 0 0,-2 0-13 0 0,1 0-1 0 0,0 0-1 0 0,0 0 1 0 0,0 1 0 0 0,0-1-1 0 0,1 1 1 0 0,0 0-1 0 0,-1 2 2 0 0,0-1 0 0 0,1 0 0 0 0,-1-1 0 0 0,0 1 0 0 0,0-1 0 0 0,-1 1 0 0 0,-3 3 0 0 0,11-14-169 0 0,17-21-1046 0 0,29-18-832 0 0,-18 20 1436 0 0,-17 15 614 0 0,-12 7-3 0 0,-1 2 0 0 0,0 0 0 0 0,-1 0 0 0 0,1 0 0 0 0,0 0 0 0 0,0 0 0 0 0,0 1 0 0 0,0-1 0 0 0,0 0 0 0 0,0 1 0 0 0,0 0 0 0 0,0-1 0 0 0,0 1 0 0 0,0 0 0 0 0,6-2 0 0 0,-6 2 55 0 0,0 0 0 0 0,0 0 0 0 0,1 0 0 0 0,-1 0 0 0 0,0 0 0 0 0,0 0 0 0 0,0 1 0 0 0,0-1 0 0 0,0 0 1 0 0,0 1-1 0 0,0 0 0 0 0,0-1 0 0 0,0 1 0 0 0,-1 0 0 0 0,1 0 0 0 0,0 0 0 0 0,0 0 0 0 0,-1 1 0 0 0,2 0-55 0 0,2 2 135 0 0,-2 0 0 0 0,1 0 0 0 0,0 0 0 0 0,-1 0 0 0 0,0 1 0 0 0,0-1 0 0 0,0 2-135 0 0,6 4 148 0 0,-9-9-112 0 0,1-1 0 0 0,0 1 0 0 0,-1-1 0 0 0,1 1 0 0 0,-1-1 0 0 0,1 1 0 0 0,-1-1-1 0 0,0 1 1 0 0,1-1 0 0 0,-1 1 0 0 0,1 0 0 0 0,-1-1 0 0 0,0 1 0 0 0,0 0 0 0 0,1-1 0 0 0,-1 1-1 0 0,0 0 1 0 0,0-1 0 0 0,0 1 0 0 0,0 0 0 0 0,0-1 0 0 0,0 1 0 0 0,0 0 0 0 0,0 0 0 0 0,0-1-1 0 0,0 1 1 0 0,0 0 0 0 0,0-1 0 0 0,0 1 0 0 0,-1 0 0 0 0,1-1 0 0 0,0 1 0 0 0,-1 0 0 0 0,1-1 0 0 0,0 1-1 0 0,-1 0-35 0 0,1 0 33 0 0,-1-1-1 0 0,1 1 0 0 0,0 0 0 0 0,0 0 0 0 0,0-1 1 0 0,-1 1-1 0 0,1 0 0 0 0,0 0 0 0 0,0-1 1 0 0,0 1-1 0 0,0 0 0 0 0,0 0 0 0 0,0 0 0 0 0,1-1 1 0 0,-1 1-1 0 0,0 0-32 0 0,0 0 6 0 0,0 0 0 0 0,1 0 0 0 0,-1 0 1 0 0,0 0-1 0 0,0-1 0 0 0,0 1 0 0 0,0 0 0 0 0,0 0 0 0 0,0 0 1 0 0,-1 0-1 0 0,1 0 0 0 0,0 0 0 0 0,0-1 0 0 0,-1 1 0 0 0,1 0-6 0 0,-2 3 0 0 0,0-1 0 0 0,0 1 0 0 0,0-1 0 0 0,-1 0 0 0 0,0 0 0 0 0,1 0 0 0 0,-1 0 0 0 0,0 0 0 0 0,-2 1 0 0 0,-1-1 0 0 0,-2-3 0 0 0,7-4 0 0 0,5-3 0 0 0,2-4-119 0 0,-4 7-92 0 0,0 0 1 0 0,0 1-1 0 0,0-1 0 0 0,0 0 0 0 0,-1-1 0 0 0,1 1 211 0 0,-1 0-38 0 0,1 0 0 0 0,-1-1 0 0 0,1 2 0 0 0,0-1 0 0 0,1 0 0 0 0,-1 0 0 0 0,1 1 0 0 0,-1-1 0 0 0,1 1 0 0 0,0 0 0 0 0,0 0 0 0 0,1 0 0 0 0,-1 0 0 0 0,1 0 0 0 0,-1 1 0 0 0,4-2 38 0 0,1 0 0 0 0,-1 1 64 0 0,-6 2 274 0 0,1 1-253 0 0,-1 1-1 0 0,0-1 1 0 0,1 0 0 0 0,-1 1 0 0 0,0-1 0 0 0,0 1-1 0 0,1-1 1 0 0,-1 1 0 0 0,0 0 0 0 0,0 0 0 0 0,0-1-1 0 0,0 1 1 0 0,0 0 0 0 0,0 0 0 0 0,0 0 0 0 0,0 0-1 0 0,0 0 1 0 0,-1 0 0 0 0,1 1-85 0 0,10 8-21 0 0,2-3 21 0 0,-11-7 0 0 0,0 1 0 0 0,0 0 0 0 0,-1-1 0 0 0,1 1 0 0 0,0 0 0 0 0,-1 0 0 0 0,1 0 0 0 0,-1 0 0 0 0,1 1 0 0 0,-1-1 0 0 0,0 0 0 0 0,1 0 0 0 0,-1 1 0 0 0,0-1 0 0 0,0 1 0 0 0,0 0 0 0 0,1 1 0 0 0,-2-3 0 0 0,0 1 0 0 0,0-1 0 0 0,0 1 0 0 0,1-1 0 0 0,-1 0 0 0 0,0 1 0 0 0,0-1 0 0 0,1 1 0 0 0,-1-1 0 0 0,0 1 0 0 0,0-1 0 0 0,1 0 0 0 0,-1 1 0 0 0,0-1 0 0 0,1 1 0 0 0,-1-1 0 0 0,1 0 0 0 0,-1 0 0 0 0,1 1 0 0 0,-1-1 0 0 0,0 0 0 0 0,1 0 0 0 0,-1 1 0 0 0,1-1 0 0 0,0 0 0 0 0,23 12 0 0 0,-22-11-61 0 0,0 1-34 0 0,0-1 0 0 0,0 1 0 0 0,0-1 1 0 0,0 0-1 0 0,0 0 0 0 0,0 0 0 0 0,1 0 1 0 0,-1 0-1 0 0,0-1 0 0 0,1 1 1 0 0,-1-1-1 0 0,1 1 0 0 0,-1-1 95 0 0,0 0-6466 0 0</inkml:trace>
  <inkml:trace contextRef="#ctx0" brushRef="#br0" timeOffset="161786.981">5233 6911 15664 0 0,'-7'0'190'0'0,"-1"-1"0"0"0,1 1 1 0 0,0 0-1 0 0,-8 1-190 0 0,14-1 39 0 0,1 0 0 0 0,-1 0-1 0 0,1 0 1 0 0,-1 0 0 0 0,0 1 0 0 0,1-1 0 0 0,-1 0 0 0 0,1 0-1 0 0,-1 1 1 0 0,1-1 0 0 0,-1 0 0 0 0,0 1 0 0 0,1-1 0 0 0,-1 0-1 0 0,1 1 1 0 0,0-1 0 0 0,-1 1 0 0 0,1-1-39 0 0,-4 4 111 0 0,-6 1-10 0 0,7-4-98 0 0,1 0-1 0 0,0 0 1 0 0,-1 0-1 0 0,1 1 1 0 0,0-1-1 0 0,0 1 1 0 0,0-1-1 0 0,0 1 1 0 0,0 0-1 0 0,0 0 1 0 0,0-1-1 0 0,0 2 1 0 0,1-1-1 0 0,-1 0 0 0 0,1 0 1 0 0,0 0-1 0 0,-1 1 1 0 0,1-1-1 0 0,0 1-2 0 0,0 0 0 0 0,0 1 0 0 0,0-1 0 0 0,0 0 0 0 0,-1 1 0 0 0,1-1 0 0 0,-1 0 0 0 0,0 0 0 0 0,0 0 0 0 0,-1 1 0 0 0,3-4 0 0 0,-1 1 0 0 0,1-1 0 0 0,0 0 0 0 0,-1 1 0 0 0,1-1 0 0 0,0 1 0 0 0,0-1 0 0 0,-1 1 0 0 0,1-1 0 0 0,0 0 0 0 0,0 1 0 0 0,0-1 0 0 0,-1 1 0 0 0,1-1 0 0 0,0 1 0 0 0,0-1 0 0 0,0 1 0 0 0,0-1 0 0 0,0 1 0 0 0,0-1 0 0 0,0 1 0 0 0,0-1 0 0 0,0 1 0 0 0,1-1 0 0 0,-1 1 0 0 0,0-1 0 0 0,0 1 0 0 0,0-1 0 0 0,0 1 0 0 0,1-1 0 0 0,-1 1 0 0 0,0-1 0 0 0,0 0 0 0 0,1 1 0 0 0,-1-1 0 0 0,0 1 0 0 0,1-1 0 0 0,-1 0 0 0 0,1 1 0 0 0,-1-1 0 0 0,0 0 0 0 0,1 1 0 0 0,-1-1 0 0 0,0 1 0 0 0,1-1 0 0 0,-1 0 0 0 0,0 1 0 0 0,0-1 0 0 0,0 1 0 0 0,1-1 0 0 0,-1 1 0 0 0,0-1 0 0 0,0 1 0 0 0,0-1 0 0 0,0 1 0 0 0,0-1 0 0 0,0 1 0 0 0,0-1 0 0 0,0 1 0 0 0,0-1 0 0 0,0 1 0 0 0,0-1 0 0 0,0 1 0 0 0,0-1 0 0 0,0 0 0 0 0,0 1 0 0 0,-1-1 0 0 0,1 1 0 0 0,-5 8-20 0 0,4-8 63 0 0,0 0 0 0 0,1 0 0 0 0,-1 0 0 0 0,1 0 0 0 0,-1 0-1 0 0,0 0 1 0 0,1 0 0 0 0,0 0 0 0 0,-1 0 0 0 0,1 0 0 0 0,0 1 0 0 0,0-1-1 0 0,-1 0 1 0 0,1 0 0 0 0,0 0 0 0 0,0 1 0 0 0,0-1 0 0 0,0 0 0 0 0,1 0-1 0 0,-1 0 1 0 0,0 0 0 0 0,1 1-43 0 0,-1-2 50 0 0,0 1 0 0 0,0-1 0 0 0,0 1 1 0 0,0 0-1 0 0,0-1 0 0 0,0 1 0 0 0,0-1 0 0 0,0 1 0 0 0,0 0 0 0 0,0-1 0 0 0,0 1 0 0 0,0-1 0 0 0,0 1 1 0 0,0-1-1 0 0,0 1 0 0 0,-1-1 0 0 0,1 1 0 0 0,0 0 0 0 0,0-1-50 0 0,-1 0 7 0 0,1 0-1 0 0,0 1 1 0 0,0-1-1 0 0,0 0 1 0 0,0 0-1 0 0,0 0 1 0 0,0 0-1 0 0,0 0 1 0 0,0 0-1 0 0,0 0 1 0 0,0 0-1 0 0,0 0 1 0 0,0 0-1 0 0,0 0 1 0 0,0 0 0 0 0,0 1-1 0 0,0-1 1 0 0,0 0-1 0 0,0 0 1 0 0,0 0-1 0 0,0 0 1 0 0,0 0-1 0 0,0 0 1 0 0,0 0-1 0 0,0 0 1 0 0,0 1-1 0 0,0-1 1 0 0,0 0-1 0 0,0 0 1 0 0,0 0-1 0 0,0 0 1 0 0,0 0-1 0 0,0 0 1 0 0,0 0 0 0 0,0 0-1 0 0,0 0 1 0 0,0 0-1 0 0,0 1 1 0 0,0-1-1 0 0,0 0 1 0 0,0 0-1 0 0,0 0 1 0 0,0 0-1 0 0,0 0 1 0 0,0 0-1 0 0,1 0 1 0 0,-1 0-1 0 0,0 0-6 0 0,7 2-433 0 0,-6-2 308 0 0,0 0 0 0 0,0-1 0 0 0,1 1 0 0 0,-1 0 1 0 0,0 0-1 0 0,0 0 0 0 0,0-1 0 0 0,0 1 0 0 0,0-1 0 0 0,0 1 1 0 0,0-1-1 0 0,0 1 0 0 0,0-1 0 0 0,0 1 0 0 0,0-1 0 0 0,0 0 0 0 0,0 0 125 0 0,4-4-292 0 0,-1 0-1 0 0,1 0 1 0 0,0 0-1 0 0,1 1 1 0 0,-1 0-1 0 0,1 0 1 0 0,3-2 292 0 0,-8 5-67 0 0,1 0 0 0 0,-1 0 1 0 0,0 0-1 0 0,0 0 1 0 0,0 0-1 0 0,0 0 1 0 0,0 0-1 0 0,0 0 1 0 0,0 0-1 0 0,0 0 1 0 0,0-1 66 0 0,0 0-67 0 0,0 1 0 0 0,-1 0 0 0 0,1 0 0 0 0,0 0 1 0 0,0 0-1 0 0,0 0 0 0 0,0 0 0 0 0,0 0 1 0 0,0 0-1 0 0,0 0 0 0 0,2 0 67 0 0,4-2-98 0 0,-5 3 94 0 0,0-1 0 0 0,-1 1 0 0 0,0-1 0 0 0,1 1 0 0 0,-1-1 0 0 0,1 0 0 0 0,-1 1 0 0 0,0-1 0 0 0,1 0 0 0 0,-1 0 0 0 0,0 0 0 0 0,0 0 0 0 0,0 0 0 0 0,0 0 0 0 0,0-1 1 0 0,0 1-1 0 0,1-1 4 0 0,-2 2 4 0 0,0 0-2 0 0,0-1 0 0 0,0 1 0 0 0,1 0 1 0 0,-1-1-1 0 0,0 1 0 0 0,0 0 0 0 0,1-1 1 0 0,-1 1-1 0 0,0 0 0 0 0,1-1 0 0 0,-1 1 0 0 0,0 0 1 0 0,1 0-1 0 0,-1 0 0 0 0,1-1 0 0 0,-1 1 0 0 0,0 0 1 0 0,1 0-1 0 0,-1 0 0 0 0,1 0 0 0 0,-1 0 1 0 0,0 0-1 0 0,1 0 0 0 0,-1 0 0 0 0,1 0 0 0 0,-1 0 1 0 0,1 0-3 0 0,-1 0 337 0 0,5-1 387 0 0,-5 1-710 0 0,0 0 0 0 0,0 0 0 0 0,0 1 0 0 0,0-1 0 0 0,0 0 0 0 0,0 0 0 0 0,0 0 0 0 0,0 0 0 0 0,0 0 0 0 0,0 0 0 0 0,0 0 0 0 0,0 0 0 0 0,0 0 0 0 0,0 0 0 0 0,0 0 0 0 0,0 0 0 0 0,0 0 0 0 0,1 0 0 0 0,-1 0 0 0 0,0 1 0 0 0,0-1 0 0 0,0 0 0 0 0,0 0 0 0 0,0 0 0 0 0,0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1 0 0,0 0-1 0 0,0 0-14 0 0,-11 9 708 0 0,11-8-676 0 0,0-1 0 0 0,0 1 0 0 0,0 0 0 0 0,0-1 0 0 0,0 1-1 0 0,-1-1 1 0 0,1 1 0 0 0,0-1 0 0 0,0 1 0 0 0,1-1-1 0 0,-1 1 1 0 0,0-1 0 0 0,0 1 0 0 0,0-1 0 0 0,0 1-1 0 0,0-1 1 0 0,0 1 0 0 0,1-1 0 0 0,-1 1 0 0 0,0-1-1 0 0,0 1 1 0 0,1-1 0 0 0,-1 1 0 0 0,0-1 0 0 0,1 0-1 0 0,-1 1-31 0 0,1 1 69 0 0,0 0-1 0 0,0 0 0 0 0,0 0 0 0 0,0 0 0 0 0,0 0 0 0 0,-1 0 0 0 0,1 0 1 0 0,-1 0-1 0 0,1 2-68 0 0,-1-3 4 0 0,0 1 0 0 0,0 0-1 0 0,0-1 1 0 0,1 1 0 0 0,-1-1 0 0 0,0 1 0 0 0,1-1 0 0 0,-1 0 0 0 0,1 1 0 0 0,0-1 0 0 0,0 0 0 0 0,-1 1 0 0 0,1-1 0 0 0,0 0 0 0 0,0 0 0 0 0,0 1-1 0 0,1-1-3 0 0,2 2 69 0 0,-3-3-10 0 0,0 1 0 0 0,0 0 0 0 0,0-1 0 0 0,-1 1 0 0 0,1 0 0 0 0,0 0 0 0 0,0-1 0 0 0,0 1 0 0 0,0 0 1 0 0,-1 0-1 0 0,1 0 0 0 0,0 0 0 0 0,-1 0 0 0 0,1 0 0 0 0,-1 0 0 0 0,1 0 0 0 0,-1 1 0 0 0,0-1 0 0 0,1 0 0 0 0,-1 0 0 0 0,0 0 0 0 0,0 1-59 0 0,1 0 37 0 0,-1-1-1 0 0,1 0 1 0 0,0 0-1 0 0,-1 0 0 0 0,1 0 1 0 0,0 0-1 0 0,-1-1 1 0 0,1 1-1 0 0,0 0 1 0 0,0 0-1 0 0,0 0 0 0 0,0-1 1 0 0,0 1-1 0 0,0 0 1 0 0,0-1-1 0 0,1 1-36 0 0,0 0 9 0 0,8 5 7 0 0,1-4-16 0 0,12-10 0 0 0,-21 7 79 0 0,0 0-1 0 0,0 0 1 0 0,1 0 0 0 0,-1-1-1 0 0,0 1 1 0 0,0-1-1 0 0,0 0 1 0 0,0 1-1 0 0,-1-1 1 0 0,2-1-79 0 0,11-10 654 0 0,-8 8-567 0 0,1 1 0 0 0,-1-2 0 0 0,0 1 0 0 0,0-1 0 0 0,0 0-1 0 0,-1 0 1 0 0,1-2-87 0 0,-3 5 0 0 0,-1 1 0 0 0,0 0 0 0 0,0 0 0 0 0,1 0 0 0 0,-1 1 0 0 0,1-1 0 0 0,-1 0 0 0 0,1 1 0 0 0,0-1 0 0 0,4-1 0 0 0,-6 2 0 0 0,0 1 0 0 0,-1-1 0 0 0,1 0 0 0 0,0 0 0 0 0,0 1 0 0 0,0-1 0 0 0,-1 0 0 0 0,1 0 0 0 0,0 0 0 0 0,-1 0 0 0 0,1 0 0 0 0,-1 0 0 0 0,1 0 0 0 0,-1 0 0 0 0,0 0 0 0 0,1 0 0 0 0,-1 0 0 0 0,0 0 0 0 0,0-1 0 0 0,1 1 0 0 0,-1-1 0 0 0,0 1 0 0 0,1-1 0 0 0,-1 1 0 0 0,1 0 0 0 0,-1-1 0 0 0,1 1 0 0 0,0 0 0 0 0,-1 0 0 0 0,1 0 0 0 0,0-1 0 0 0,0 1 0 0 0,0 0 0 0 0,1-1 0 0 0,-1 2 0 0 0,-1 0 0 0 0,1-1 0 0 0,-1 1 0 0 0,0 0 0 0 0,1 0 0 0 0,-1-1 0 0 0,0 1 0 0 0,1 0 0 0 0,-1 0 0 0 0,0-1 0 0 0,0 1 0 0 0,1 0 0 0 0,-1-1 0 0 0,0 1 0 0 0,0-1 0 0 0,1 1 0 0 0,-1 0 0 0 0,0-1 0 0 0,0 1 0 0 0,0-1 0 0 0,0 1 0 0 0,0 0 0 0 0,0-1 0 0 0,0 1 0 0 0,0-1 0 0 0,0 1 0 0 0,0-1 0 0 0,0 1 0 0 0,0 0 0 0 0,0-1 0 0 0,0 1 0 0 0,0-1 0 0 0,0 1 0 0 0,0 0 0 0 0,0-1 0 0 0,-1 1 0 0 0,1-1 0 0 0,0 1 0 0 0,0 0 0 0 0,0-1 0 0 0,-1 1 0 0 0,1-5 0 0 0,0 4 0 0 0,0 1 0 0 0,0 0 0 0 0,0 0 0 0 0,0 0 0 0 0,1 0 0 0 0,-1-1 0 0 0,0 1 0 0 0,0 0 0 0 0,0 0 0 0 0,0-1 0 0 0,0 1 0 0 0,0 0 0 0 0,0 0 0 0 0,0 0 0 0 0,0-1 0 0 0,0 1 0 0 0,0 0 0 0 0,0 0 0 0 0,0-1 0 0 0,0 1 0 0 0,0 0 0 0 0,0 0 0 0 0,0-1 0 0 0,0 1 0 0 0,0 0 0 0 0,-1 0 0 0 0,1 0 0 0 0,0-1 0 0 0,0 1 0 0 0,0 0 0 0 0,0 0 0 0 0,0 0 0 0 0,-1 0 0 0 0,1-1 0 0 0,0 1 0 0 0,0 0 0 0 0,0 0 0 0 0,0 0 0 0 0,-1 0 0 0 0,1 0 0 0 0,0-1 0 0 0,0 1 0 0 0,0 0 0 0 0,-1 0 0 0 0,1 0 0 0 0,0 0 0 0 0,0 0 0 0 0,-1 0 0 0 0,1 0 0 0 0,0 0 0 0 0,0 0 0 0 0,0 0 0 0 0,-1 0 0 0 0,1 0 0 0 0,0 0 0 0 0,0 0 0 0 0,-1 0 0 0 0,1 0 0 0 0,0 0 0 0 0,-1 0 0 0 0,1 0 0 0 0,0 0 0 0 0,-1 0 0 0 0,1 0 0 0 0,0 0 0 0 0,0 0 0 0 0,-1 0 0 0 0,1 0 0 0 0,0 0 0 0 0,-1-1 0 0 0,1 1 0 0 0,0 0 0 0 0,0 0 0 0 0,-1 0 0 0 0,1 0 0 0 0,0-1 0 0 0,0 1 0 0 0,0 0 0 0 0,-1 0 0 0 0,1-1 0 0 0,0 1 0 0 0,0 0 0 0 0,0 0 0 0 0,0-1 0 0 0,-1 1 0 0 0,1 0 0 0 0,0-1 0 0 0,4-1 0 0 0,5 1 0 0 0,-1-1 0 0 0,-10 1 0 0 0,7-1 0 0 0,-4 1 0 0 0,-1 1 0 0 0,0-1 0 0 0,0 1 0 0 0,1 0 0 0 0,-1 0 0 0 0,0 0 0 0 0,0-1 0 0 0,0 1 0 0 0,0 0 0 0 0,0 0 0 0 0,0 0 0 0 0,0-1 0 0 0,0 1 0 0 0,1 0 0 0 0,-1 0 0 0 0,0-1 0 0 0,0 1 0 0 0,0 0 0 0 0,0 0 0 0 0,0-1 0 0 0,0 1 0 0 0,0 0 0 0 0,0 0 0 0 0,-1-1 0 0 0,1 1 0 0 0,0 0 0 0 0,0 0 0 0 0,0-1 0 0 0,0 1 0 0 0,0 0 0 0 0,0 0 0 0 0,0 0 0 0 0,0-1 0 0 0,-1 1 0 0 0,1 0 0 0 0,0 0 0 0 0,0 0 0 0 0,0-1 0 0 0,-1 1 0 0 0,1 0 0 0 0,0 0 0 0 0,0 0 0 0 0,0 0 0 0 0,-1 0 0 0 0,1 0 0 0 0,0-1 0 0 0,0 1 0 0 0,0 0 0 0 0,-1 0 0 0 0,1 0 0 0 0,0 0 0 0 0,0 0 0 0 0,0 0 0 0 0,0 0 0 0 0,0 0 0 0 0,0 0 0 0 0,-1 0 0 0 0,1 0 0 0 0,0 0 0 0 0,0 0 0 0 0,0-1 0 0 0,0 1 0 0 0,0 0 0 0 0,0 0 0 0 0,0 0 0 0 0,0 0 0 0 0,0 0 0 0 0,-1 0 0 0 0,1 0 0 0 0,0-1 0 0 0,0 1 0 0 0,0 0 0 0 0,0 0 0 0 0,0 0 0 0 0,0 0 0 0 0,0 0 0 0 0,0-1 0 0 0,0 1 0 0 0,0 0 0 0 0,0 0 0 0 0,0 0 0 0 0,0 0 0 0 0,0 0 0 0 0,0 0 0 0 0,0-1 0 0 0,0 1 0 0 0,0 0 0 0 0,0 0 0 0 0,0 0 0 0 0,0 0 0 0 0,0 0 0 0 0,1-1 0 0 0,-1 1 0 0 0,0 0 0 0 0,0 0 0 0 0,0 0 0 0 0,0 0 0 0 0,0 0 0 0 0,0 0 0 0 0,0 0 0 0 0,0 0 0 0 0,1-1 0 0 0,-1 1 0 0 0,0 0 0 0 0,0 0 0 0 0,1 0 0 0 0,-1-1 0 0 0,0 1 0 0 0,0 0 0 0 0,0 0 0 0 0,1 0 0 0 0,-1-1 0 0 0,0 1 0 0 0,0 0 0 0 0,0-1 0 0 0,0 1 0 0 0,1 0 0 0 0,-1 0 0 0 0,0-1 0 0 0,0 1 0 0 0,0 0 0 0 0,0-1 0 0 0,0 1 0 0 0,0 0 0 0 0,0-1 0 0 0,0 1 0 0 0,0 0 0 0 0,0-1 0 0 0,0 1 0 0 0,0 0 0 0 0,0-1 0 0 0,0 1 0 0 0,0 0 0 0 0,0 0 0 0 0,-1-1 0 0 0,1 1 0 0 0,0 0 0 0 0,0-1 0 0 0,0 1 0 0 0,0 0 0 0 0,-1 0 0 0 0,1-1 0 0 0,0 1 0 0 0,0 0 0 0 0,0 0 0 0 0,-1 0 0 0 0,1-1 0 0 0,0 1 0 0 0,-1 0 0 0 0,1 0 0 0 0,0 0 0 0 0,0-1 0 0 0,0 1 0 0 0,-1 0 0 0 0,1 0 0 0 0,0 0 0 0 0,0-1 0 0 0,0 1 0 0 0,-1 0 0 0 0,1 0 0 0 0,0-1 0 0 0,0 1 0 0 0,0 0 0 0 0,0 0 0 0 0,0-1 0 0 0,0 1 0 0 0,0 0 0 0 0,0 0 0 0 0,0-1 0 0 0,0 1 0 0 0,0 0 0 0 0,0 0 0 0 0,0-1 0 0 0,0 1 0 0 0,0 0 0 0 0,0-1 0 0 0,0 1 0 0 0,7-8 9 0 0,-6 7-26 0 0,-1 1-1 0 0,1 0 0 0 0,0-1 0 0 0,-1 1 0 0 0,1-1 0 0 0,-1 1 0 0 0,1-1 1 0 0,-1 1-1 0 0,1-1 0 0 0,-1 1 0 0 0,0-1 0 0 0,1 1 0 0 0,-1-1 1 0 0,0 0-1 0 0,1 1 0 0 0,-1-1 0 0 0,0 0 0 0 0,0 1 0 0 0,1-1 1 0 0,-1 0-1 0 0,0 1 0 0 0,0-1 0 0 0,0 0 18 0 0,0-1-56 0 0,0 1 0 0 0,0-1-1 0 0,0 1 1 0 0,0-1 0 0 0,0 1 0 0 0,0 0-1 0 0,0-1 1 0 0,1 1 0 0 0,-1-1 0 0 0,1 1-1 0 0,-1-1 1 0 0,1 1 0 0 0,-1 0 0 0 0,1-1-1 0 0,0 1 1 0 0,0 0 0 0 0,0 0 0 0 0,0-1 0 0 0,-1 1-1 0 0,2 0 1 0 0,-1 0 0 0 0,0 0 0 0 0,0 0-1 0 0,0 0 1 0 0,0 1 0 0 0,1-1 0 0 0,-1 0-1 0 0,1 0 57 0 0,-1 1 0 0 0,-1 0-1 0 0,1-1 1 0 0,-1 1 0 0 0,0 0-1 0 0,1 0 1 0 0,-1 0-1 0 0,0 0 1 0 0,1-1-1 0 0,-1 1 1 0 0,0 0-1 0 0,1 0 1 0 0,-1-1-1 0 0,0 1 1 0 0,1 0-1 0 0,-1-1 1 0 0,0 1-1 0 0,0 0 1 0 0,0-1-1 0 0,1 1 1 0 0,-1 0 0 0 0,0-1-1 0 0,0 1 1 0 0,0-1-1 0 0,0 1 1 0 0,1 0-1 0 0,-1-1 1 0 0,0 1-1 0 0,0 0 1 0 0,0-1-1 0 0,0 1 1 0 0,0-1-1 0 0,0 1 1 0 0,0-1-1 0 0,0 1 1 0 0,0 0-1 0 0,-1-1 1 0 0,1 1 0 0 0,0 0-1 0 0,0-1 1 0 0,0 1-1 0 0,0-1 1 0 0,-1 1-1 0 0,1 0 1 0 0,0-1-1 0 0,0 1 1 0 0,0 0-1 0 0,-1-1 1 0 0,1 1-1 0 0,0 0 1 0 0,-1-1 3 0 0,1 1 0 0 0,0-1 0 0 0,-1 1 0 0 0,1-1 0 0 0,0 1 0 0 0,-1-1 0 0 0,1 1 0 0 0,0-1 0 0 0,0 1 0 0 0,-1-1 0 0 0,1 1 0 0 0,0-1 0 0 0,0 0 0 0 0,0 1 0 0 0,0-1 0 0 0,0 1 0 0 0,0-1 0 0 0,0 1 0 0 0,0-1 0 0 0,0 0 0 0 0,0 1-1 0 0,0-1 1 0 0,0 1 0 0 0,1-1-3 0 0,5-10 404 0 0,-2 3 273 0 0,-4 7-633 0 0,0 0 0 0 0,0 0 0 0 0,-1 0-1 0 0,1 0 1 0 0,0 0 0 0 0,-1 1 0 0 0,1-1 0 0 0,-1 0 0 0 0,1 0 0 0 0,-1 0-1 0 0,1 0 1 0 0,-1 1 0 0 0,1-1 0 0 0,-2 0-44 0 0,-1-10-638 0 0,3 10 582 0 0,0 0 0 0 0,0 0 0 0 0,0 1 0 0 0,0-1-1 0 0,0 0 1 0 0,0 0 0 0 0,-1 1 0 0 0,1-1-1 0 0,0 0 1 0 0,0 1 0 0 0,-1-1 0 0 0,1 0 0 0 0,0 1-1 0 0,-1-1 1 0 0,1 0 0 0 0,-1 1 0 0 0,0-1 56 0 0,-10-8-150 0 0,10 9 150 0 0,1 0 0 0 0,0 0-1 0 0,0 0 1 0 0,0 0-1 0 0,0 0 1 0 0,-1 0-1 0 0,1 0 1 0 0,0 0 0 0 0,0 0-1 0 0,0 0 1 0 0,0 0-1 0 0,0-1 1 0 0,-1 1-1 0 0,1 0 1 0 0,0 0 0 0 0,0 0-1 0 0,0 0 1 0 0,0 0-1 0 0,0 0 1 0 0,0-1-1 0 0,0 1 1 0 0,0 0-1 0 0,-1 0 1 0 0,1 0 0 0 0,0 0-1 0 0,0-1 1 0 0,0 1-1 0 0,0 0 1 0 0,0 0-1 0 0,0 0 1 0 0,0-1 0 0 0,0 1-1 0 0,0 0 1 0 0,0 0-1 0 0,0 0 1 0 0,0 0-1 0 0,0-1 1 0 0,3-3 0 0 0,-4 4 0 0 0,-2 1 0 0 0,3-1 18 0 0,0 0-1 0 0,-1 0 0 0 0,1 0 1 0 0,0 0-1 0 0,0 0 0 0 0,0 0 1 0 0,0 0-1 0 0,0 0 1 0 0,0 0-1 0 0,0 0 0 0 0,0 0 1 0 0,-1 0-1 0 0,1 0 0 0 0,0 0 1 0 0,0 0-1 0 0,0 0 0 0 0,0 0 1 0 0,0 0-1 0 0,0 1 0 0 0,0-1 1 0 0,0 0-1 0 0,0 0 0 0 0,0 0 1 0 0,0 0-1 0 0,0 0 0 0 0,-1 0 1 0 0,1 0-1 0 0,0 0 0 0 0,0 1 1 0 0,0-1-1 0 0,0 0 1 0 0,0 0-1 0 0,0 0 0 0 0,0 0 1 0 0,0 0-1 0 0,0 0 0 0 0,0 0 1 0 0,0 1-1 0 0,0-1 0 0 0,0 0 1 0 0,0 0-1 0 0,0 0 0 0 0,0 0 1 0 0,1 0-1 0 0,-1 0 0 0 0,0 0 1 0 0,0 1-1 0 0,0-1 0 0 0,0 0 1 0 0,0 0-1 0 0,0 0 0 0 0,0 0 1 0 0,0 0-1 0 0,0 0 1 0 0,0 0-1 0 0,0 0 0 0 0,0 0 1 0 0,1 0-1 0 0,-1 0 0 0 0,0 0 1 0 0,0 1-1 0 0,0-1 0 0 0,0 0 1 0 0,0 0-1 0 0,0 0 0 0 0,0 0 1 0 0,0 0-1 0 0,1 0 0 0 0,-1 0 1 0 0,0 0-18 0 0,8 7 612 0 0,-3-4-540 0 0,7 8 17 0 0,-12-11-88 0 0,0 1-1 0 0,0-1 0 0 0,1 1 0 0 0,-1 0 0 0 0,0-1 0 0 0,0 1 0 0 0,0-1 1 0 0,0 1-1 0 0,0 0 0 0 0,0-1 0 0 0,0 1 0 0 0,0-1 0 0 0,0 1 0 0 0,0 0 1 0 0,0-1-1 0 0,-1 1 0 0 0,1-1 0 0 0,0 1 0 0 0,0-1 0 0 0,-1 1 0 0 0,1 0 1 0 0,0-1-1 0 0,-1 1 0 0 0,1-1 0 0 0,0 1 0 0 0,-1-1 0 0 0,1 1 0 0 0,-2 1 0 0 0,1 0 0 0 0,0 0 0 0 0,0 0 0 0 0,1 0 0 0 0,-1 0 0 0 0,0 0 0 0 0,1 1 0 0 0,0-1 0 0 0,-1 0 0 0 0,1 0 0 0 0,0 1 0 0 0,0-1 0 0 0,0 1 0 0 0,-3 21 0 0 0,-4-6 0 0 0,6-14 0 0 0,-1-1 0 0 0,1 1 0 0 0,-1-1 0 0 0,1 1 0 0 0,0 0 0 0 0,1-1 0 0 0,-1 1 0 0 0,0 1 0 0 0,2-1 0 0 0,-1 0 0 0 0,0-1 0 0 0,-1 1 0 0 0,1 0 0 0 0,-1-1 0 0 0,0 1 0 0 0,1 0 0 0 0,-2-1 0 0 0,1 1 0 0 0,0-1 0 0 0,-1 1 0 0 0,1-1 0 0 0,-3 3 0 0 0,3-3 0 0 0,-1 0 0 0 0,1 0 0 0 0,0 0 0 0 0,0 0 0 0 0,1 0 0 0 0,-1 1 0 0 0,0-1 0 0 0,1 0 0 0 0,0 0 0 0 0,0 1 0 0 0,0-1 0 0 0,0 0 0 0 0,-2 23 0 0 0,2-23 21 0 0,0-1 1 0 0,-1 1-1 0 0,1 0 0 0 0,0-1 0 0 0,0 1 0 0 0,0-1 0 0 0,1 1 0 0 0,-1 0 0 0 0,1-1 0 0 0,-1 1 0 0 0,1-1 0 0 0,0 1 0 0 0,0-1 0 0 0,0 0 1 0 0,0 1-1 0 0,1-1 0 0 0,-1 0 0 0 0,1 0 0 0 0,-1 1 0 0 0,1-1 0 0 0,1 1-21 0 0,-2-2 28 0 0,-1-1 0 0 0,0 0 0 0 0,0 1 0 0 0,1-1-1 0 0,-1 1 1 0 0,0-1 0 0 0,0 1 0 0 0,0-1 0 0 0,0 1 0 0 0,1-1 0 0 0,-1 1 0 0 0,0 0-1 0 0,0-1 1 0 0,0 1 0 0 0,0-1 0 0 0,0 1 0 0 0,0-1 0 0 0,0 1 0 0 0,-1-1 0 0 0,1 1-1 0 0,0-1 1 0 0,0 1 0 0 0,0-1-28 0 0,0 1 22 0 0,-1-1-1 0 0,1 0 1 0 0,0 1-1 0 0,0-1 1 0 0,0 0 0 0 0,0 0-1 0 0,0 1 1 0 0,0-1-1 0 0,0 0 1 0 0,0 1 0 0 0,0-1-1 0 0,0 0 1 0 0,0 1-1 0 0,0-1 1 0 0,0 0 0 0 0,0 1-1 0 0,0-1 1 0 0,0 0-1 0 0,0 0 1 0 0,0 1 0 0 0,0-1-1 0 0,0 0 1 0 0,1 1-1 0 0,-1-1 1 0 0,0 0-1 0 0,0 0 1 0 0,0 1 0 0 0,0-1-1 0 0,1 0 1 0 0,-1 0-1 0 0,0 1 1 0 0,0-1 0 0 0,1 0-1 0 0,-1 0 1 0 0,0 0-1 0 0,0 0 1 0 0,1 1-22 0 0,14 4 149 0 0,-2-4-133 0 0,-11-1-16 0 0,1-1 0 0 0,0 0 0 0 0,-1 0 0 0 0,1 0 0 0 0,-1 0 0 0 0,1 0 0 0 0,-1-1 0 0 0,1 1 0 0 0,-1-1 0 0 0,0 1 0 0 0,0-1 0 0 0,0 0 0 0 0,0 0 0 0 0,0 0 0 0 0,0 0 0 0 0,0 0 0 0 0,-1-1 0 0 0,1-5 0 0 0,-2 7 0 0 0,0-1 0 0 0,0 1 0 0 0,1 0 0 0 0,-1-1 0 0 0,0 1 0 0 0,1 0 0 0 0,-1 0 0 0 0,1-1 0 0 0,0 1 0 0 0,-1 0 0 0 0,1 0 0 0 0,0 0 0 0 0,0 0 0 0 0,0-1 0 0 0,6-5-2 0 0,-5 6-2 0 0,-1 0-1 0 0,1 0 1 0 0,0-1 0 0 0,-1 1 0 0 0,0-1 0 0 0,1 0 0 0 0,-1 1 0 0 0,0-1 0 0 0,0 0 0 0 0,0 0 0 0 0,0 1 0 0 0,0-1-1 0 0,0 0 1 0 0,0 0 0 0 0,-1 0 4 0 0,1-10-167 0 0,-1 10 121 0 0,0 1 0 0 0,0-1 0 0 0,1 0 0 0 0,-1 0 0 0 0,0 0 0 0 0,1 0 0 0 0,-1 0 0 0 0,1 0 0 0 0,0 1 0 0 0,0-1 0 0 0,0 0-1 0 0,-1 0 1 0 0,1 1 0 0 0,1-2 46 0 0,22-25-645 0 0,-13 16 418 0 0,-1 0-1 0 0,3-6 228 0 0,0-2-18 0 0,-6 7-5 0 0,2 1 0 0 0,0 0-1 0 0,8-9 24 0 0,-7 10-117 0 0,-5 7 3 0 0,-1 0 0 0 0,0 0 1 0 0,0-1-1 0 0,0 0 0 0 0,0 0 1 0 0,-1 0-1 0 0,0 0 0 0 0,0 0 1 0 0,-1-1-1 0 0,1 1 0 0 0,0-4 114 0 0,-2 6-86 0 0,1-1-1 0 0,0 1 0 0 0,-1 0 0 0 0,1 0 1 0 0,0 0-1 0 0,0 0 0 0 0,1 1 0 0 0,-1-1 0 0 0,1 1 1 0 0,1-2 86 0 0,-2 2-132 0 0,1-1 1 0 0,-1 0 0 0 0,1 1 0 0 0,-1-1 0 0 0,0 0 0 0 0,0 0 0 0 0,0 0 0 0 0,0 0-1 0 0,-1-1 132 0 0,0 3 5 0 0,-1 1 0 0 0,0 0 0 0 0,0 0-1 0 0,0-1 1 0 0,1 1 0 0 0,-1 0 0 0 0,0-1-1 0 0,0 1 1 0 0,0 0 0 0 0,0-1-1 0 0,0 1 1 0 0,0 0 0 0 0,0-1 0 0 0,0 1-1 0 0,0 0 1 0 0,0-1 0 0 0,0 1-1 0 0,0 0 1 0 0,0-1 0 0 0,0 1 0 0 0,0 0-1 0 0,0-1 1 0 0,0 1 0 0 0,0 0 0 0 0,-1-1-1 0 0,1 1 1 0 0,0 0 0 0 0,0 0-1 0 0,0-1 1 0 0,0 1 0 0 0,-1 0 0 0 0,1-1-5 0 0,-9 2 1648 0 0,8 7-773 0 0,1-7-726 0 0,-1 2-74 0 0,0-1-1 0 0,0 1 1 0 0,0-1-1 0 0,0 1 1 0 0,0-1-1 0 0,0 0 1 0 0,-1 1-1 0 0,1-1-74 0 0,0 0 1 0 0,-1-1 0 0 0,1 1 0 0 0,0 0-1 0 0,0 0 1 0 0,0 0 0 0 0,1 0 0 0 0,-1 0-1 0 0,0 0 1 0 0,1 0 0 0 0,-1 0 0 0 0,1 0-1 0 0,0 0 1 0 0,0 0 0 0 0,0 1 0 0 0,0-1-1 0 0,0 0 0 0 0,0 0 0 0 0,1 4 0 0 0,-1 1 0 0 0,1 0 0 0 0,-1-1 0 0 0,0 1 0 0 0,-1-1 0 0 0,0 1 0 0 0,-1 5 0 0 0,1-6 4 0 0,-1-3 3 0 0,1 1-1 0 0,0-1 1 0 0,0 1 0 0 0,1-1 0 0 0,-1 1 0 0 0,1 0 0 0 0,0-1 0 0 0,0 1-1 0 0,0 0 1 0 0,0 1-7 0 0,3 6 139 0 0,-2-9-84 0 0,-1 1 0 0 0,1 0 1 0 0,-1 0-1 0 0,1-1 1 0 0,-1 1-1 0 0,0 0 0 0 0,0 0 1 0 0,0 0-1 0 0,0 0 1 0 0,-1-1-1 0 0,1 1 1 0 0,-1 0-1 0 0,1 0-55 0 0,-7 13 291 0 0,6-13-237 0 0,-1 0 0 0 0,1 1 0 0 0,0-1 0 0 0,0 0 0 0 0,0 0 0 0 0,0 1 0 0 0,1-1 0 0 0,-1 0 0 0 0,1 1 0 0 0,0-1 0 0 0,0 0 0 0 0,0 1 0 0 0,0-1 0 0 0,1 1 0 0 0,-1-1-54 0 0,1 0 1 0 0,0 0 0 0 0,0 0 0 0 0,-1 0 0 0 0,1 0 0 0 0,-1 0 0 0 0,0 0 0 0 0,0 0-1 0 0,0 0 1 0 0,0 1 0 0 0,0-1 0 0 0,-1 0 0 0 0,1 0 0 0 0,-1 0 0 0 0,0 0 0 0 0,0 0 0 0 0,0-1-1 0 0,-1 1 1 0 0,0 1-1 0 0,-5 3 0 0 0,6-6 0 0 0,0 0 0 0 0,0 0 0 0 0,0-1 0 0 0,1 1 0 0 0,-1 0 0 0 0,0 0 0 0 0,0 0 0 0 0,0 0 0 0 0,1 0 0 0 0,-1 0 0 0 0,1 0 0 0 0,-1 0 0 0 0,1 0 0 0 0,-1 0 0 0 0,1 0 0 0 0,-1 1 0 0 0,1-1 0 0 0,0 0 0 0 0,0 0 0 0 0,0 0 0 0 0,2 9 8 0 0,-2-9-21 0 0,1-1 0 0 0,-1 1 0 0 0,0-1 1 0 0,0 1-1 0 0,0-1 0 0 0,1 1 0 0 0,-1-1 1 0 0,0 1-1 0 0,0-1 0 0 0,0 1 0 0 0,0 0 0 0 0,0-1 1 0 0,0 1-1 0 0,0-1 0 0 0,0 1 0 0 0,0-1 1 0 0,0 1-1 0 0,-1-1 0 0 0,1 1 0 0 0,0-1 0 0 0,0 1 1 0 0,0-1-1 0 0,-1 1 0 0 0,1-1 0 0 0,0 1 1 0 0,-1-1-1 0 0,1 1 0 0 0,0-1 0 0 0,-1 1 1 0 0,1-1-1 0 0,-1 0 0 0 0,1 1 13 0 0,13 3-983 0 0,0-4 471 0 0</inkml:trace>
  <inkml:trace contextRef="#ctx0" brushRef="#br0" timeOffset="162961.8">4725 7535 3224 0 0,'10'-3'444'0'0,"-2"-1"1048"0"0,-6 4-1220 0 0,0-1 0 0 0,1 0 1 0 0,-1 1-1 0 0,0-1 1 0 0,0-1-1 0 0,-1 1 1 0 0,1 0-1 0 0,0 0 1 0 0,0-1-1 0 0,0 1 1 0 0,-1-1-1 0 0,1 1 0 0 0,-1-1 1 0 0,1 0-1 0 0,0 0-272 0 0,-1 0 111 0 0,0 1-1 0 0,0 0 0 0 0,0 0 0 0 0,0 0 0 0 0,0 0 1 0 0,0 0-1 0 0,1 0 0 0 0,-1 0 0 0 0,0 0 0 0 0,1 0 1 0 0,0 0-111 0 0,0 0 124 0 0,0 0 0 0 0,0 0 1 0 0,-1 0-1 0 0,1 0 1 0 0,0-1-1 0 0,-1 1 0 0 0,1-1 1 0 0,-1 1-1 0 0,1-1-124 0 0,4-6 679 0 0,-4 5-411 0 0,0-1 0 0 0,1 1 0 0 0,-1-1 0 0 0,0 1 1 0 0,-1-1-1 0 0,1 0 0 0 0,-1 1 0 0 0,1-2-268 0 0,-1 3 63 0 0,-1 1 0 0 0,1-1 0 0 0,0 1 0 0 0,0 0 0 0 0,0 0 0 0 0,1-1-1 0 0,-1 1 1 0 0,0 0 0 0 0,0 0 0 0 0,0 0 0 0 0,1 0 0 0 0,-1 0 0 0 0,1 1 0 0 0,-1-1-1 0 0,1 0 1 0 0,0 0-63 0 0,14-8 441 0 0,-12 5-377 0 0,1 1-1 0 0,0 0 1 0 0,0 0-1 0 0,0 0 1 0 0,1 1 0 0 0,-1-1-1 0 0,1 1 1 0 0,-1 1 0 0 0,7-2-64 0 0,16-6 63 0 0,-17 6 38 0 0,0 0 0 0 0,1 0 1 0 0,-1 2-1 0 0,9-2-101 0 0,14-1 425 0 0,31-3-391 0 0,38 1-34 0 0,-49 3 2 0 0,84 0-2 0 0,-41 2 0 0 0,-91 1 0 0 0,23-1 0 0 0,1 2 0 0 0,26 3 0 0 0,15 4 0 0 0,-25-4 0 0 0,23 6 0 0 0,82 15 0 0 0,-106-21 0 0 0,1-1 0 0 0,0-3 0 0 0,6-2 0 0 0,-11-1 0 0 0,-1-2 0 0 0,1-2 0 0 0,-2-2 0 0 0,1-1 0 0 0,-1-2 0 0 0,0-2 0 0 0,16-9 0 0 0,-40 17 0 0 0,0-1 0 0 0,-1-1 0 0 0,0-1 0 0 0,0 0 0 0 0,1-1 0 0 0,-9 5 92 0 0,1 0-1 0 0,0 0 1 0 0,0 1-1 0 0,0 0 1 0 0,4-1-92 0 0,-10 4 496 0 0,-1 1-896 0 0,-1-1-3823 0 0,-3-3-1635 0 0</inkml:trace>
  <inkml:trace contextRef="#ctx0" brushRef="#br0" timeOffset="163546.942">4747 7433 8288 0 0,'4'-3'261'0'0,"-1"1"-1"0"0,1 0 1 0 0,0-1 0 0 0,-1 0 0 0 0,1 0-1 0 0,-1 0 1 0 0,3-4-261 0 0,-1 3 597 0 0,0 0 0 0 0,-1 1 0 0 0,2-1 0 0 0,-1 1 0 0 0,0 0 1 0 0,3-1-598 0 0,-6 4 512 0 0,-2 0 0 0 0,0 0-70 0 0,-10 1 1446 0 0,12 2-1472 0 0,-1-3-420 0 0,-1 0 1 0 0,1 1 0 0 0,0-1-1 0 0,-1 1 1 0 0,1-1-1 0 0,-1 1 1 0 0,0-1-1 0 0,1 1 1 0 0,-1-1-1 0 0,1 1 1 0 0,-1 0-1 0 0,0-1 1 0 0,1 1-1 0 0,-1 0 1 0 0,0-1-1 0 0,0 1 1 0 0,0 0-1 0 0,1-1 1 0 0,-1 1-1 0 0,0 0 1 0 0,0-1-1 0 0,0 1 1 0 0,0 0-1 0 0,0 0 1 0 0,0-1-1 0 0,-1 1 4 0 0,1 17 0 0 0,0-15 0 0 0,0 0 0 0 0,0 0 0 0 0,0 0 0 0 0,-1 0 0 0 0,1 0 0 0 0,-1 3 0 0 0,-1-1 56 0 0,0 1-1 0 0,0-1 0 0 0,0 0 1 0 0,-1 0-1 0 0,0 0 0 0 0,0 0 1 0 0,0 0-1 0 0,-4 4-55 0 0,6-7 137 0 0,-1 0-1 0 0,1 0 0 0 0,0 0 1 0 0,0 1-1 0 0,0-1 0 0 0,0 1 1 0 0,0-1-1 0 0,0 1 1 0 0,0 0-137 0 0,-4 13 361 0 0,-1-7-345 0 0,6-1-16 0 0,0-6 0 0 0,0-1 0 0 0,0 1 0 0 0,0-1 0 0 0,1 1 0 0 0,-1-1 0 0 0,0 0 0 0 0,1 1 0 0 0,0-1 0 0 0,-1 1 0 0 0,1-1 0 0 0,0 0 0 0 0,-1 0 0 0 0,1 1 0 0 0,0-1 0 0 0,0 0 0 0 0,0 0 0 0 0,0 0 0 0 0,0 0 0 0 0,0 0 0 0 0,1 0 0 0 0,-1 0 0 0 0,0-1 0 0 0,0 1 0 0 0,1 0 0 0 0,-1-1 0 0 0,0 1 0 0 0,1-1 0 0 0,-1 1 0 0 0,1-1 0 0 0,-1 1 0 0 0,0-1 0 0 0,1 0 0 0 0,-1 0 0 0 0,2 0 0 0 0,3 1 0 0 0,14 0 46 0 0,0 0-1 0 0,0-1 0 0 0,0-1 0 0 0,0-1 1 0 0,0-1-1 0 0,7-2-45 0 0,50-6-5615 0 0,-42 9-433 0 0</inkml:trace>
  <inkml:trace contextRef="#ctx0" brushRef="#br0" timeOffset="164762.403">7106 7069 10136 0 0,'-9'-2'230'0'0,"7"1"30"0"0,2 1 19 0 0,0-3 8 0 0,0 3-244 0 0,0-1 0 0 0,0 0 0 0 0,-1 1 0 0 0,1-1 1 0 0,0 1-1 0 0,0-1 0 0 0,0 1 0 0 0,0-1 0 0 0,-1 1 0 0 0,1-1 1 0 0,0 1-1 0 0,-1-1 0 0 0,1 1 0 0 0,0-1 0 0 0,-1 1 1 0 0,1-1-1 0 0,-1 1 0 0 0,1 0 0 0 0,0-1 0 0 0,-1 1 1 0 0,1 0-1 0 0,-1-1 0 0 0,1 1 0 0 0,-1 0 0 0 0,0-1-43 0 0,-9 5 1846 0 0,4-1-1243 0 0,0 0-169 0 0,0 0 1 0 0,0 0-1 0 0,1 1 1 0 0,-1 0-1 0 0,1 0 1 0 0,-1 0-1 0 0,1 0 1 0 0,-3 5-435 0 0,-10 11 350 0 0,-10 14-350 0 0,9-10-881 0 0,5-5 1101 0 0,1 0-1 0 0,1 1 1 0 0,0 0 0 0 0,2 1 0 0 0,1 0 0 0 0,0 1 0 0 0,1 0-1 0 0,-2 13-219 0 0,10-32 0 0 0,-1 0 0 0 0,1-1 0 0 0,-1 1 0 0 0,1 0 0 0 0,0 0 0 0 0,0 0 0 0 0,0 0 0 0 0,0 0 0 0 0,1 0 0 0 0,-1-1 0 0 0,1 1 0 0 0,0 0 0 0 0,-1 0 0 0 0,1-1 0 0 0,2 4 0 0 0,-2-5 0 0 0,0 1 0 0 0,0-1 0 0 0,0 0 0 0 0,0 1 0 0 0,0-1 0 0 0,0 0 0 0 0,0 0 0 0 0,1 0 0 0 0,-1 0 0 0 0,1 0 0 0 0,-1 0 0 0 0,0 0 0 0 0,1 0 0 0 0,0 0 0 0 0,-1-1 0 0 0,1 1 0 0 0,-1-1 0 0 0,1 1 0 0 0,0-1 0 0 0,-1 0 0 0 0,1 1 0 0 0,0-1 0 0 0,0 0 0 0 0,-1 0 0 0 0,1 0 0 0 0,1-1 0 0 0,9-1 0 0 0,-1 0 0 0 0,1-1 0 0 0,0-1 0 0 0,-1 0 0 0 0,0-1 0 0 0,0 0 0 0 0,7-5 0 0 0,32-13 0 0 0,-27 13 0 0 0,-1-1 0 0 0,0-1 0 0 0,-1 0 0 0 0,0-3 0 0 0,2 1 0 0 0,-15 8 0 0 0,0 0 0 0 0,-1-1 0 0 0,1 0 0 0 0,4-6 0 0 0,-11 11 0 0 0,-7 4 0 0 0,-7 7 0 0 0,-1 4 0 0 0,1 0 0 0 0,0 1 0 0 0,-9 13 0 0 0,19-22 0 0 0,-1 0 0 0 0,1 1 0 0 0,0-1 0 0 0,0 1 0 0 0,1 0 0 0 0,0 0 0 0 0,0 0 0 0 0,0 0 0 0 0,1 0 0 0 0,0 1 0 0 0,0-1 0 0 0,0 0 0 0 0,1 2 0 0 0,0-4 0 0 0,0 1 0 0 0,0-1 0 0 0,1 0 0 0 0,-1 1 0 0 0,1-1 0 0 0,0 0 0 0 0,1 0 0 0 0,-1 0 0 0 0,2 4 0 0 0,-2-7 0 0 0,0 1 0 0 0,0-1 0 0 0,0 0 0 0 0,-1 0 0 0 0,1 1 0 0 0,0-1 0 0 0,1 0 0 0 0,-1 0 0 0 0,0 0 0 0 0,0 0 0 0 0,0-1 0 0 0,0 1 0 0 0,1 0 0 0 0,-1 0 0 0 0,0-1 0 0 0,1 1 0 0 0,-1-1 0 0 0,1 1 0 0 0,-1-1 0 0 0,1 1 0 0 0,-1-1 0 0 0,1 0 0 0 0,-1 0 0 0 0,1 0 0 0 0,-1 0 0 0 0,1 0 0 0 0,-1 0 0 0 0,1 0 0 0 0,-1 0 0 0 0,1-1 0 0 0,5 0 0 0 0,0-1 0 0 0,0 0 0 0 0,-1-1 0 0 0,1 1 0 0 0,-1-1 0 0 0,1 0 0 0 0,-1-1 0 0 0,0 1 0 0 0,0-1 0 0 0,4-5 0 0 0,-1 2 0 0 0,-2-1 0 0 0,1 0 0 0 0,-1-1 0 0 0,0 1 0 0 0,-1-1 0 0 0,4-8 0 0 0,-2 4 0 0 0,-1 2 0 0 0,-1-1 0 0 0,0 1 0 0 0,3-8 0 0 0,13-22 0 0 0,-22 40 0 0 0,1 0 0 0 0,-1 1 0 0 0,1-1 0 0 0,-1 1 0 0 0,1-1 0 0 0,-1 0 0 0 0,1 1 0 0 0,0-1 0 0 0,-1 1 0 0 0,1 0 0 0 0,0-1 0 0 0,-1 1 0 0 0,1-1 0 0 0,0 1 0 0 0,-1 0 0 0 0,1 0 0 0 0,0-1 0 0 0,0 1 0 0 0,0 0 0 0 0,-1 0 0 0 0,1 0 0 0 0,0 0 0 0 0,0 0 0 0 0,0 0 0 0 0,-1 0 0 0 0,1 0 0 0 0,0 0 0 0 0,0 0 0 0 0,-1 1 0 0 0,1-1 0 0 0,0 0 0 0 0,0 0 0 0 0,-1 1 0 0 0,1-1 0 0 0,0 0 0 0 0,0 1 0 0 0,-1-1 0 0 0,1 1 0 0 0,-1-1 0 0 0,1 1 0 0 0,0-1 0 0 0,-1 1 0 0 0,1 0 0 0 0,0 0 0 0 0,2 1 0 0 0,0 1 0 0 0,-1 0 0 0 0,1 0 0 0 0,0 0 0 0 0,-1 0 0 0 0,0 0 0 0 0,0 0 0 0 0,0 1 0 0 0,0-1 0 0 0,0 1 0 0 0,-1-1 0 0 0,0 1 0 0 0,1 2 0 0 0,0 2 0 0 0,0 0 0 0 0,0 0 0 0 0,-1 0 0 0 0,0 1 0 0 0,-1 5 0 0 0,2-1 0 0 0,-1 4 0 0 0,-1-16 0 0 0,0 0 0 0 0,-1 1 0 0 0,1-1 0 0 0,0 0 0 0 0,-1 0 0 0 0,1 0 0 0 0,-1 0 0 0 0,1 0 0 0 0,-1 0 0 0 0,0 0 0 0 0,0 0-1 0 0,1 0 1 0 0,-1 0 0 0 0,0 0 0 0 0,0 0 0 0 0,0 0 0 0 0,0 0 0 0 0,-3 2 73 0 0,4-2-42 0 0,0-1-1 0 0,0 0 0 0 0,0 0 0 0 0,0 1 1 0 0,0-1-1 0 0,-1 0 0 0 0,1 0 1 0 0,0 1-1 0 0,0-1 0 0 0,0 0 0 0 0,0 0 1 0 0,-1 0-1 0 0,1 0 0 0 0,0 1 0 0 0,0-1 1 0 0,-1 0-1 0 0,1 0 0 0 0,0 0 1 0 0,0 0-1 0 0,-1 0 0 0 0,1 1 0 0 0,0-1 1 0 0,0 0-1 0 0,-1 0 0 0 0,1 0 0 0 0,0 0 1 0 0,0 0-1 0 0,-1 0 0 0 0,1 0 0 0 0,0 0 1 0 0,0 0-1 0 0,-1 0 0 0 0,1 0 1 0 0,0 0-1 0 0,0 0 0 0 0,-1-1 0 0 0,1 1 1 0 0,0 0-1 0 0,0 0 0 0 0,-1 0 0 0 0,1 0 1 0 0,0 0-1 0 0,0 0 0 0 0,-1-1 0 0 0,1 1 1 0 0,0 0-1 0 0,0 0 0 0 0,0 0 1 0 0,-1-1-1 0 0,1 1 0 0 0,0 0 0 0 0,0 0 1 0 0,0 0-1 0 0,0-1 0 0 0,0 1 0 0 0,0 0-30 0 0,-7-14 281 0 0,7 12-281 0 0,0 0 0 0 0,0 0 0 0 0,0 0 0 0 0,0 0 0 0 0,0 0 0 0 0,0 0 0 0 0,1 0 0 0 0,0 0 0 0 0,-1 0 0 0 0,1 0 0 0 0,0 0 0 0 0,0 0 0 0 0,0-1 0 0 0,14-24 0 0 0,-14 26 0 0 0,5-7 0 0 0,0-1 0 0 0,1 1 0 0 0,0 0 0 0 0,1 0 0 0 0,0 1 0 0 0,7-6 0 0 0,-7 9 0 0 0,-7 3 0 0 0,0 0 0 0 0,1 1 0 0 0,-1-1 0 0 0,0 0 0 0 0,0 1 0 0 0,0-1 0 0 0,1 1 0 0 0,-1-1 0 0 0,0 1 0 0 0,1 0 0 0 0,-1 0 0 0 0,0 0 0 0 0,1-1 0 0 0,-1 1 0 0 0,0 0 0 0 0,1 1 0 0 0,-1-1 0 0 0,0 0 0 0 0,1 0 0 0 0,-1 0 0 0 0,0 1 0 0 0,0-1 0 0 0,1 1 0 0 0,-1-1 0 0 0,1 1 0 0 0,4 2 0 0 0,-5-3 0 0 0,1 1 0 0 0,-1-1 0 0 0,0 0 0 0 0,0 1 0 0 0,0-1 0 0 0,0 1 0 0 0,0-1 0 0 0,1 1 0 0 0,-1 0 0 0 0,0-1 0 0 0,0 1 0 0 0,-1 0 0 0 0,1 0 0 0 0,0 0 0 0 0,0 0 0 0 0,0 0 0 0 0,0 0 0 0 0,-1 0 0 0 0,1 0 0 0 0,0 0 0 0 0,-1 1 0 0 0,4 3 0 0 0,0 0 5 0 0,0 0-1 0 0,0 1 1 0 0,0 0-1 0 0,-1 0 1 0 0,0 0-1 0 0,1 3-4 0 0,0-2 38 0 0,-1 1 1 0 0,1-1-1 0 0,1 0 0 0 0,3 5-38 0 0,-6-10-258 0 0,0-1 0 0 0,-1 1 1 0 0,1 0-1 0 0,0-1 0 0 0,0 1 0 0 0,0-1 0 0 0,0 1 1 0 0,1-1-1 0 0,-1 0 0 0 0,0 0 0 0 0,0 0 1 0 0,1 0-1 0 0,-1 0 0 0 0,1-1 0 0 0,-1 1 1 0 0,1-1-1 0 0,1 1 258 0 0,10-1-1533 0 0</inkml:trace>
  <inkml:trace contextRef="#ctx0" brushRef="#br0" timeOffset="165067.577">7876 7252 17503 0 0,'-5'-1'68'0'0,"0"1"0"0"0,0-1 0 0 0,0 2 0 0 0,0-1 0 0 0,0 0 0 0 0,0 1 0 0 0,0 0 0 0 0,0 0 0 0 0,0 0 0 0 0,0 1 0 0 0,1 0 0 0 0,-1 0 0 0 0,0 0 0 0 0,1 0 0 0 0,0 1 0 0 0,0 0 0 0 0,-1-1 0 0 0,2 2 0 0 0,-1-1 0 0 0,0 0 0 0 0,1 1 0 0 0,-1 0 0 0 0,1 0 0 0 0,0 0 0 0 0,0 0 0 0 0,1 0 0 0 0,-1 0 0 0 0,-1 4-68 0 0,4-7 0 0 0,-1 0 0 0 0,0 0 0 0 0,1 0 0 0 0,-1 0 0 0 0,0 0 0 0 0,1 0 0 0 0,-1 1 0 0 0,1-1 0 0 0,0 0 0 0 0,-1 0 0 0 0,1 0 0 0 0,0 1 0 0 0,0-1 0 0 0,0 0 0 0 0,0 0 0 0 0,0 2 0 0 0,0 0 0 0 0,1 4 0 0 0,-1-1 0 0 0,1 1 0 0 0,0-1 0 0 0,0 0 0 0 0,1 1 0 0 0,-1-1 0 0 0,2 0 0 0 0,-1 0 0 0 0,1 0 0 0 0,0 0 0 0 0,0-1 0 0 0,1 2 0 0 0,9 10 0 0 0,-9-6 0 0 0,-4-10 0 0 0,0 1 0 0 0,0-1 0 0 0,0 0 0 0 0,0 1 0 0 0,0-1 0 0 0,0 1 0 0 0,0-1 0 0 0,-1 1 0 0 0,1-1 0 0 0,0 0 0 0 0,-1 1 0 0 0,1-1 0 0 0,-1 0 0 0 0,0 1 0 0 0,1-1 0 0 0,-1 0 0 0 0,0 0 0 0 0,0 0 0 0 0,-1 1 0 0 0,0 0 0 0 0,0 0 0 0 0,0 0 0 0 0,0 0 0 0 0,-1-1 0 0 0,1 1 0 0 0,-1-1 0 0 0,1 0 0 0 0,-1 0 0 0 0,-3 1 0 0 0,-6 2 0 0 0,0-2 0 0 0,0 1 0 0 0,0-2 0 0 0,-7 1 0 0 0,9-1 0 0 0,9-1-11 0 0,-2 1-196 0 0,0-1 0 0 0,0 0 1 0 0,0 1-1 0 0,-1-1 0 0 0,1 0 0 0 0,0-1 0 0 0,0 1 0 0 0,0 0 1 0 0,-1-1-1 0 0,1 0 0 0 0,0 0 0 0 0,-2-1 207 0 0,1 0-6138 0 0</inkml:trace>
  <inkml:trace contextRef="#ctx0" brushRef="#br0" timeOffset="165293.527">8038 7144 17503 0 0,'2'1'81'0'0,"-1"0"0"0"0,1 0 0 0 0,-1 0 0 0 0,1 0 0 0 0,-1 0 0 0 0,1 0 0 0 0,-1 0-1 0 0,0 0 1 0 0,0 0 0 0 0,1 1 0 0 0,-1-1 0 0 0,0 0 0 0 0,0 1 0 0 0,0-1 0 0 0,-1 1-1 0 0,1-1 1 0 0,0 1 0 0 0,0 0 0 0 0,-1-1 0 0 0,1 1 0 0 0,-1 0 0 0 0,0-1-1 0 0,1 1 1 0 0,-1 0 0 0 0,0 1-81 0 0,0 5-56 0 0,0 0 0 0 0,0 1 0 0 0,-1-1 0 0 0,-2 9 56 0 0,0 1 122 0 0,2-12-30 0 0,0-1-1 0 0,-1 0 0 0 0,0 1 1 0 0,0-1-1 0 0,0 0 1 0 0,-1 0-1 0 0,-1 2-91 0 0,-10 24 800 0 0,11-19-938 0 0,-1 0 0 0 0,-1 1-1 0 0,0-2 1 0 0,0 1-1 0 0,-1-1 1 0 0,-1 0 0 0 0,0 0-1 0 0,0 0 1 0 0,-1-1-1 0 0,-2 1 139 0 0,-15 17 0 0 0,24-27 438 0 0,1 0-1314 0 0,1-2-4352 0 0,1-11 3183 0 0</inkml:trace>
  <inkml:trace contextRef="#ctx0" brushRef="#br0" timeOffset="166021.695">8216 7297 11976 0 0,'0'0'546'0'0,"0"0"-10"0"0,0 6-249 0 0,0 2 93 0 0,-1 1 0 0 0,0-1 1 0 0,-1 0-1 0 0,1 0 0 0 0,-2 0 1 0 0,1 0-1 0 0,-1 0 0 0 0,0 0 0 0 0,-3 4-380 0 0,-2 6 627 0 0,7-13-424 0 0,-2 0 0 0 0,1-1 0 0 0,0 1 0 0 0,-1 0 0 0 0,0-1 0 0 0,0 1 0 0 0,-3 2-203 0 0,-14 22 600 0 0,16-23-599 0 0,1-1 1 0 0,-1 1-1 0 0,0-1 0 0 0,0 0 1 0 0,0 0-1 0 0,-3 1-1 0 0,-11 8 443 0 0,17-14 45 0 0,1 0 21 0 0,2-3-442 0 0,0 0-1 0 0,0 0 1 0 0,0 0 0 0 0,1 1-1 0 0,-1-1 1 0 0,1 1-1 0 0,0-1 1 0 0,2-1-67 0 0,14-13-801 0 0,-1-2 541 0 0,1 0-1 0 0,1 1 0 0 0,1 1 1 0 0,13-8 260 0 0,-23 17-74 0 0,-10 6 74 0 0,3-1 0 0 0,9 2 0 0 0,-10 1 0 0 0,0 0 0 0 0,-1 0 0 0 0,1 0 0 0 0,0 1 0 0 0,-1 0 0 0 0,1-1 0 0 0,-1 1 0 0 0,1 0 0 0 0,0 0 0 0 0,-1 0 0 0 0,0 1 0 0 0,1-1 0 0 0,-1 1 0 0 0,0-1 0 0 0,0 1 0 0 0,0 0 0 0 0,0-1 0 0 0,0 1 0 0 0,0 0 0 0 0,0 1 0 0 0,0-1 0 0 0,0 2 0 0 0,0-1 0 0 0,0 1 0 0 0,0 0 0 0 0,0 0 0 0 0,-1 0 0 0 0,1 0 0 0 0,-1 0 0 0 0,0 0 0 0 0,0 0 0 0 0,-1 0 0 0 0,1 0 0 0 0,-1 1 0 0 0,0 0 0 0 0,0-4 108 0 0,0 1-1 0 0,0 0 1 0 0,0 0-1 0 0,0 0 1 0 0,0 0-1 0 0,-1 0 1 0 0,1 0-1 0 0,-1 0 0 0 0,1 0 1 0 0,-1 0-1 0 0,0 0 1 0 0,0-1-1 0 0,0 1 1 0 0,0 0-1 0 0,0-1 1 0 0,0 1-1 0 0,0 0-107 0 0,0-2 5 0 0,1 1-1 0 0,0-1 1 0 0,0 0-1 0 0,0 1 1 0 0,-1-1-1 0 0,1 0 1 0 0,0 1-1 0 0,0-1 1 0 0,0 0-1 0 0,-1 0 1 0 0,1 1-1 0 0,0-1 1 0 0,-1 0-1 0 0,1 0 1 0 0,0 0 0 0 0,-1 1-1 0 0,1-1 1 0 0,0 0-1 0 0,-1 0 1 0 0,1 0-1 0 0,0 0 1 0 0,-1 0-1 0 0,1 0 1 0 0,0 1-1 0 0,-1-1 1 0 0,1 0-1 0 0,-1 0 1 0 0,1 0-1 0 0,0 0 1 0 0,-1 0 0 0 0,1-1-1 0 0,0 1 1 0 0,-1 0-1 0 0,1 0 1 0 0,-1 0-1 0 0,1 0 1 0 0,0 0-1 0 0,-1 0 1 0 0,1-1-1 0 0,0 1-4 0 0,-7-10-30 0 0,6 7 44 0 0,0 2-40 0 0,1 0-1 0 0,-1-1 1 0 0,1 1-1 0 0,-1-1 1 0 0,1 1-1 0 0,0-1 0 0 0,-1 1 1 0 0,1-1-1 0 0,0 1 1 0 0,0-1-1 0 0,0 1 1 0 0,0-1-1 0 0,1 1 1 0 0,-1-1-1 0 0,0 1 1 0 0,1-1 26 0 0,7-25-1402 0 0,6-1 1236 0 0,-14 28 166 0 0,1-1 0 0 0,-1 1 0 0 0,1-1 0 0 0,-1 1 0 0 0,1-1 0 0 0,-1 1 0 0 0,1-1 0 0 0,0 1 0 0 0,-1 0 0 0 0,1-1 0 0 0,0 1 0 0 0,-1 0 0 0 0,1 0 0 0 0,0 0 0 0 0,-1-1 0 0 0,1 1 0 0 0,0 0 0 0 0,-1 0 0 0 0,1 0 0 0 0,0 0 0 0 0,0 0 0 0 0,-1 0 0 0 0,1 0 0 0 0,0 0 0 0 0,-1 1 0 0 0,2-1 0 0 0,0 1 0 0 0,1 0 0 0 0,-1 1 0 0 0,1-1 0 0 0,-1 0 0 0 0,0 1 0 0 0,0-1 0 0 0,0 1 0 0 0,0 0 0 0 0,0 0 0 0 0,0-1 0 0 0,0 1 0 0 0,0 1 0 0 0,-1-1 0 0 0,1 0 0 0 0,-1 0 0 0 0,1 1 0 0 0,7 13 462 0 0,1-1-1 0 0,0 0 0 0 0,5 4-461 0 0,-13-16 131 0 0,1 0 1 0 0,0 0-1 0 0,0 0 0 0 0,0 0 0 0 0,0-1 0 0 0,0 1 0 0 0,0-1 0 0 0,1 0 0 0 0,-1 1 0 0 0,1-2 0 0 0,0 1 0 0 0,-1 0 0 0 0,1-1 1 0 0,0 0-1 0 0,0 1 0 0 0,0-2 0 0 0,0 1 0 0 0,0 0 0 0 0,1-1-131 0 0,-3 0 18 0 0,0-1-1 0 0,0 1 1 0 0,0-1 0 0 0,0 0 0 0 0,0 0-1 0 0,0 0 1 0 0,0 0 0 0 0,-1 0-1 0 0,2 0-17 0 0,3-3 6 0 0,2 0-6 0 0,0 0 0 0 0,-1-1 0 0 0,0 0 0 0 0,0-1 0 0 0,0 0 0 0 0,0 0 0 0 0,-1 0 0 0 0,0 0 0 0 0,-1-1 0 0 0,1 0 0 0 0,3-8 0 0 0,-4 7 1 0 0,-2 0-1 0 0,1 0 1 0 0,-1 0-1 0 0,0-1 1 0 0,-1 0-1 0 0,2-6 0 0 0,4-17-67 0 0,39-117-2789 0 0,-40 130 2428 0 0,-5 14 358 0 0,0 0 1 0 0,0 0-1 0 0,-1 0 0 0 0,1 0 0 0 0,-1 0 1 0 0,-1-1-1 0 0,1 1 0 0 0,-1 0 0 0 0,0-2 70 0 0,0 6 338 0 0,0 1 136 0 0,0 0 34 0 0,0 0-65 0 0,-1 2-430 0 0,-1 0-1 0 0,1 0 1 0 0,0 0 0 0 0,0 1 0 0 0,0-1-1 0 0,0 0 1 0 0,0 0 0 0 0,1 1-1 0 0,-1-1 1 0 0,1 1 0 0 0,-1-1 0 0 0,1 1-1 0 0,0 1-12 0 0,-2 20 466 0 0,2 0-1 0 0,1 17-465 0 0,1 22 1124 0 0,-2-43-1126 0 0,0 0 1 0 0,2 1-1 0 0,0-1 0 0 0,4 15 2 0 0,-4-31-5 0 0,0 16-54 0 0,-2-19-278 0 0,-6-6-2044 0 0,-1-1-5124 0 0</inkml:trace>
  <inkml:trace contextRef="#ctx0" brushRef="#br0" timeOffset="166309.007">8518 7263 17503 0 0,'13'-7'399'0'0,"-10"6"60"0"0,-3 1 21 0 0,1 0-452 0 0,0 0 1 0 0,0 0 0 0 0,0 0 0 0 0,0 0-1 0 0,0 0 1 0 0,0 0 0 0 0,0 0 0 0 0,0 0-1 0 0,0 0 1 0 0,0-1 0 0 0,0 1-1 0 0,0 0 1 0 0,0-1 0 0 0,0 1 0 0 0,0-1-1 0 0,-1 1 1 0 0,1-1 0 0 0,0 0-1 0 0,0 1 1 0 0,0-1-29 0 0,7-4 8 0 0,1 3-8 0 0,0-1 0 0 0,-1 2 0 0 0,1-1 0 0 0,4 1 0 0 0,17-4 0 0 0,-15 3 0 0 0,1 0 0 0 0,-1 1 0 0 0,4 0 0 0 0,31-2 0 0 0,1-5-1293 0 0,-27 3-5173 0 0</inkml:trace>
  <inkml:trace contextRef="#ctx0" brushRef="#br0" timeOffset="173560.188">4306 10162 7832 0 0,'-2'-3'77'0'0,"0"1"-7"0"0,1-1 0 0 0,-1 1 1 0 0,0-1-1 0 0,1 0 0 0 0,-1 1 0 0 0,1-1 0 0 0,0 0 0 0 0,0 0 0 0 0,0 0 0 0 0,0 0 0 0 0,0-1-70 0 0,4-1 146 0 0,-3 4 614 0 0,2-2 4431 0 0,-4 7-3656 0 0,-4 16-807 0 0,5-17-677 0 0,0 0 0 0 0,1 0 0 0 0,-2 1 1 0 0,1-1-1 0 0,0 0 0 0 0,0 0 0 0 0,-2 1-51 0 0,-1 3 134 0 0,1 0 1 0 0,-1 0-1 0 0,2 0 0 0 0,-1 0 0 0 0,-1 6-134 0 0,1-3 190 0 0,0 0 0 0 0,-1 0 0 0 0,-1 2-190 0 0,-89 182 1407 0 0,14-17-1066 0 0,34-85-185 0 0,24-49-378 0 0,21-43-64 0 0,1 0-30 0 0,0 0-82 0 0,7-22-6838 0 0,-4 12 2015 0 0</inkml:trace>
  <inkml:trace contextRef="#ctx0" brushRef="#br0" timeOffset="173865.412">4054 10361 3224 0 0,'0'-15'224'0'0,"0"10"3081"0"0,0 3-2566 0 0,0 0 0 0 0,0 1 0 0 0,0-1-1 0 0,1 1 1 0 0,-1-1 0 0 0,0 1 0 0 0,1-1 0 0 0,-1 1 0 0 0,1-1 0 0 0,0 0-739 0 0,11-13 2952 0 0,-5 9-3014 0 0,0 0 0 0 0,1 0 0 0 0,3-1 62 0 0,9-7 971 0 0,7-6-928 0 0,-8 6-46 0 0,13-13 3 0 0,-7 11-1 0 0,-3 2 14 0 0,-19 12-7 0 0,0 0 0 0 0,0 0 0 0 0,1 0 0 0 0,-1 0 0 0 0,0 1 0 0 0,1 0 0 0 0,0 0 0 0 0,-1 0 0 0 0,1 0 0 0 0,2 0-6 0 0,-6 1-2 0 0,1 0 0 0 0,-1 0 0 0 0,0 0 0 0 0,1 0-1 0 0,-1 0 1 0 0,1 0 0 0 0,-1 0 0 0 0,0 0-1 0 0,1 0 1 0 0,-1 0 0 0 0,1 0 0 0 0,-1 1 0 0 0,0-1-1 0 0,1 0 1 0 0,-1 0 0 0 0,0 0 0 0 0,1 1-1 0 0,-1-1 1 0 0,0 0 0 0 0,1 0 0 0 0,-1 1 0 0 0,0-1-1 0 0,0 0 1 0 0,1 1 0 0 0,-1-1 0 0 0,0 0-1 0 0,0 1 1 0 0,0-1 0 0 0,1 1 0 0 0,-1-1 0 0 0,0 0-1 0 0,0 1 1 0 0,0-1 0 0 0,0 0 0 0 0,0 1 0 0 0,0-1-1 0 0,0 1 1 0 0,0-1 0 0 0,0 1 0 0 0,0-1-1 0 0,0 0 1 0 0,0 1 0 0 0,0-1 0 0 0,0 1 0 0 0,0-1-1 0 0,0 0 3 0 0,-1 1 14 0 0,17 35 105 0 0,-1 4 468 0 0,-5-17-53 0 0,-8-19-486 0 0,0 1-1 0 0,0-1 1 0 0,0-1-1 0 0,1 1 0 0 0,-1 0 1 0 0,1 0-1 0 0,0-1 1 0 0,0 0-1 0 0,0 0 1 0 0,1 1-1 0 0,-1-2 0 0 0,1 1 1 0 0,-1 0-1 0 0,1-1 1 0 0,0 0-1 0 0,0 1-47 0 0,11 9-120 0 0,-9-10-71 0 0</inkml:trace>
  <inkml:trace contextRef="#ctx0" brushRef="#br0" timeOffset="174299.802">3620 11040 13304 0 0,'0'-8'642'0'0,"1"0"-467"0"0,0 0 1 0 0,0 0-1 0 0,1 0 0 0 0,0 1 0 0 0,0-1 0 0 0,2-2-175 0 0,-1 2 477 0 0,-1 1 0 0 0,0-1 0 0 0,0 1 0 0 0,-1-1 0 0 0,1 0 0 0 0,-2-2-477 0 0,0 9 790 0 0,0 1 8 0 0,0 0-50 0 0,0 0-217 0 0,0 0-92 0 0,0 0-21 0 0,0 0-50 0 0,0 0-202 0 0,3 18-4 0 0,-2-14-162 0 0,0 1 0 0 0,1 0 0 0 0,-1 0 0 0 0,1 0 0 0 0,0-1 0 0 0,0 1 0 0 0,1-1 0 0 0,-1 0 0 0 0,1 1 0 0 0,0-1 0 0 0,0-1 0 0 0,0 1 0 0 0,1 0 0 0 0,-1-1 0 0 0,1 1 0 0 0,0-1 0 0 0,59 52 11 0 0,-59-51-3 0 0,1 0-1 0 0,-1 0 1 0 0,1 1-1 0 0,-1-1 1 0 0,0 1 0 0 0,-1 0-1 0 0,3 3-7 0 0,-6-7 3 0 0,1-1-1 0 0,-1 1 1 0 0,1 0-1 0 0,-1-1 1 0 0,1 1-1 0 0,-1-1 1 0 0,0 1-1 0 0,1 0 1 0 0,-1-1-1 0 0,0 1 1 0 0,0 0-1 0 0,1-1 1 0 0,-1 1-1 0 0,0 0 1 0 0,0-1-1 0 0,0 1 1 0 0,0 0-1 0 0,0 0 0 0 0,0-1 1 0 0,0 1-1 0 0,0 0 1 0 0,0-1-1 0 0,0 1 1 0 0,-1 0-1 0 0,1 0 1 0 0,0-1-1 0 0,0 1 1 0 0,-1 0-1 0 0,1-1 1 0 0,0 1-1 0 0,-1-1 1 0 0,1 1-3 0 0,-2 3 0 0 0,1-2 0 0 0,0 1 0 0 0,0 0 0 0 0,0-1 0 0 0,-1 1 0 0 0,1 0 0 0 0,-1-1 0 0 0,0 0 0 0 0,0 1 0 0 0,1-1 0 0 0,-1 0 0 0 0,-1 0 0 0 0,0 1 0 0 0,-30 22 0 0 0,5-9-311 0 0,0-1 0 0 0,-1-1 1 0 0,0-2-1 0 0,-14 4 311 0 0,37-14-261 0 0,4-1-2 0 0,-1-1-1 0 0,1 1 0 0 0,-1-1 0 0 0,1 1 1 0 0,-1-1-1 0 0,1 0 0 0 0,-3 0 264 0 0,-8-3-4013 0 0,9 1-1679 0 0</inkml:trace>
  <inkml:trace contextRef="#ctx0" brushRef="#br0" timeOffset="174871.193">3882 10973 9672 0 0,'10'5'748'0'0,"-8"-4"-292"0"0,-2-1 606 0 0,0 0 317 0 0,0 0 58 0 0,2 2-157 0 0,-1-1-1187 0 0,0 1 0 0 0,1 0 0 0 0,-1 1 0 0 0,0-1 0 0 0,0 0 0 0 0,0 0 0 0 0,-1 0 0 0 0,1 1 1 0 0,0-1-1 0 0,-1 0 0 0 0,0 1 0 0 0,1-1 0 0 0,-1 0 0 0 0,0 2-93 0 0,-3 36 1262 0 0,1-21-656 0 0,0-7-228 0 0,0 1-1 0 0,-1-1 1 0 0,-1 2-378 0 0,1-4 72 0 0,0 0 0 0 0,1 0 0 0 0,0 0 0 0 0,0 10-72 0 0,2-18 59 0 0,0-2 31 0 0,0-8-8 0 0,0-4-265 0 0,0 12 165 0 0,-1-1 0 0 0,1 0 0 0 0,0 0 0 0 0,0 1 0 0 0,0-1 0 0 0,0 0 0 0 0,0 0 0 0 0,0 1 0 0 0,0-1 0 0 0,0 0 0 0 0,0 0 0 0 0,0 1 0 0 0,1-1 0 0 0,-1 0-1 0 0,0 0 1 0 0,0 1 0 0 0,1-1 18 0 0,7-16-298 0 0,1-4-346 0 0,1 1-1 0 0,2 0 0 0 0,6-10 645 0 0,-12 22-113 0 0,-4 4 76 0 0,0 1 1 0 0,1-1-1 0 0,-1 1 1 0 0,1 0 0 0 0,-1 0-1 0 0,1 0 1 0 0,0 1 0 0 0,0-1-1 0 0,0 0 1 0 0,1 1-1 0 0,-1 0 1 0 0,0 0 0 0 0,1 0-1 0 0,0 0 1 0 0,-1 1-1 0 0,4-2 37 0 0,-5 3 17 0 0,0-1-1 0 0,-1 0 0 0 0,1 1 1 0 0,0 0-1 0 0,-1-1 0 0 0,1 1 1 0 0,0 0-1 0 0,-1 0 0 0 0,1 0 1 0 0,0 0-1 0 0,0 0 0 0 0,-1 0 1 0 0,1 0-1 0 0,0 1 0 0 0,0-1 0 0 0,-1 1 1 0 0,1-1-1 0 0,-1 1 0 0 0,1 0 1 0 0,0 0-1 0 0,-1-1 0 0 0,1 1 1 0 0,-1 0-1 0 0,0 0 0 0 0,1 0 1 0 0,-1 1-1 0 0,0-1 0 0 0,0 0 1 0 0,1 0-1 0 0,-1 1 0 0 0,0-1 0 0 0,0 1 1 0 0,0-1-1 0 0,0 2-16 0 0,4 5 281 0 0,-3-6-229 0 0,-1 0 0 0 0,0 0 1 0 0,0 0-1 0 0,0 0 0 0 0,0 0 1 0 0,0 0-1 0 0,0 1 1 0 0,-1-1-1 0 0,1 0 0 0 0,-1 0 1 0 0,1 0-1 0 0,-1 1 0 0 0,0 0-52 0 0,2 24 378 0 0,0 15 12 0 0,-3-39-363 0 0,1 0-1 0 0,0 0 0 0 0,-1 0 1 0 0,1 0-1 0 0,-1 0 0 0 0,0 0 1 0 0,0 0-1 0 0,0-1 0 0 0,0 1 1 0 0,-1 0-1 0 0,1-1 0 0 0,-1 1-26 0 0,1-2 64 0 0,1-1 6 0 0,0 0 15 0 0,-3-7-127 0 0,3 6 18 0 0,-1 1 1 0 0,1-1 0 0 0,0 1-1 0 0,-1-1 1 0 0,1 1-1 0 0,0-1 1 0 0,-1 1 0 0 0,1-1-1 0 0,0 1 1 0 0,0-1-1 0 0,0 1 1 0 0,0-1 0 0 0,0 0-1 0 0,0 1 1 0 0,0-1 0 0 0,0 1-1 0 0,0-1 1 0 0,0 0-1 0 0,0 0 24 0 0,3-13-455 0 0,2-1 0 0 0,0 0 0 0 0,1 1 0 0 0,0 0-1 0 0,7-10 456 0 0,-12 21-11 0 0,1 1 0 0 0,0-1 0 0 0,-1 1 0 0 0,1-1-1 0 0,1 1 1 0 0,-1 0 0 0 0,0 0 0 0 0,0 0-1 0 0,1 0 1 0 0,-1 0 0 0 0,1 1 0 0 0,2-2 11 0 0,-4 3 40 0 0,1-1 0 0 0,-1 1 0 0 0,0 0 0 0 0,0 0 0 0 0,0 0 0 0 0,1 0 0 0 0,-1 0 0 0 0,0 0 0 0 0,0 1 0 0 0,0-1 0 0 0,0 0 1 0 0,1 1-1 0 0,-1-1 0 0 0,0 1 0 0 0,0-1 0 0 0,0 1 0 0 0,0-1 0 0 0,0 1 0 0 0,0 0 0 0 0,0-1 0 0 0,0 1-40 0 0,2 2 124 0 0,-1-1 0 0 0,0 0 1 0 0,0 0-1 0 0,-1 1 0 0 0,1-1 0 0 0,0 1 0 0 0,0 1-124 0 0,23 36 304 0 0,-23-37-278 0 0,2 4 126 0 0,0 0-1 0 0,0 0 0 0 0,1 8-151 0 0,-3-13-133 0 0,0 0 0 0 0,-1 0-1 0 0,1 0 1 0 0,0-1 0 0 0,0 1-1 0 0,0 0 1 0 0,0-1 0 0 0,0 0-1 0 0,0 1 1 0 0,0-1 0 0 0,1 0 0 0 0,-1 0-1 0 0,0 0 1 0 0,1 0 133 0 0,-3-1-31 0 0,7 2-720 0 0</inkml:trace>
  <inkml:trace contextRef="#ctx0" brushRef="#br0" timeOffset="175247.842">4412 10963 5984 0 0,'-3'0'302'0'0,"1"1"1"0"0,-1-1-1 0 0,1 1 0 0 0,-1-1 1 0 0,0 1-1 0 0,1 0 0 0 0,-1 0 1 0 0,1 0-1 0 0,-1 1 0 0 0,1-1 1 0 0,0 1-1 0 0,0-1 0 0 0,0 1 1 0 0,-1-1-1 0 0,2 1 1 0 0,-2 0-303 0 0,-5 7 2559 0 0,0 1 0 0 0,0-1 1 0 0,0 1-2560 0 0,-2 4-433 0 0,8-11 536 0 0,0 0 0 0 0,0-1 0 0 0,1 1-1 0 0,-1 0 1 0 0,1 0 0 0 0,-1 2-103 0 0,-8 16 611 0 0,8-19-565 0 0,1 0 0 0 0,-1 0 0 0 0,1 0 0 0 0,0 1-1 0 0,0-1 1 0 0,0 1 0 0 0,0-1 0 0 0,0 1 0 0 0,1-1-1 0 0,-1 1 1 0 0,1-1 0 0 0,-1 1 0 0 0,1 0 0 0 0,0-1-1 0 0,0 1 1 0 0,0-1 0 0 0,1 1-46 0 0,13-7 119 0 0,-10 2-233 0 0,0-1 1 0 0,-1 0-1 0 0,1 0 0 0 0,-1 0 1 0 0,0-1-1 0 0,1 0 114 0 0,6-7-464 0 0,-5 6 115 0 0,0 0 0 0 0,-1 0 0 0 0,0-1 0 0 0,0 0 0 0 0,0 0 0 0 0,-1 0 0 0 0,0 0 1 0 0,2-6 348 0 0,-4 12-47 0 0,-1-1 1 0 0,1 0 0 0 0,-1 0 0 0 0,1 0 0 0 0,-1 1 0 0 0,1-1 0 0 0,-1 0 0 0 0,1 1 0 0 0,0-1 0 0 0,-1 1 0 0 0,1-1 0 0 0,0 1-1 0 0,0-1 1 0 0,0 1 0 0 0,-1-1 0 0 0,1 1 0 0 0,1-1 46 0 0,7-4-806 0 0,-9 4 860 0 0,0 1 11 0 0,0 0 40 0 0,15 17 782 0 0,-13-12-686 0 0,0-1 0 0 0,-1 1-1 0 0,0 0 1 0 0,0 0 0 0 0,0 1-201 0 0,0-1 194 0 0,0 0 1 0 0,0 0-1 0 0,0 0 0 0 0,1-1 1 0 0,0 2-195 0 0,10 30 1446 0 0,-9-30-1142 0 0,-2-4-261 0 0,-1-1 0 0 0,1 1 1 0 0,0-1-1 0 0,0 1 0 0 0,0-1 0 0 0,0 0 0 0 0,0 1 0 0 0,0-1 0 0 0,0 0 1 0 0,0 0-1 0 0,0 0 0 0 0,1 0 0 0 0,-1 0 0 0 0,0 0 0 0 0,1 0 1 0 0,-1 0-1 0 0,1 0-43 0 0,0-1 31 0 0,0 1 1 0 0,0 0-1 0 0,0 0 1 0 0,0-1-1 0 0,0 1 1 0 0,1-1-1 0 0,-1 0 1 0 0,0 1 0 0 0,0-1-1 0 0,0 0 1 0 0,0-1-1 0 0,1 1 1 0 0,-1 0-1 0 0,0 0 1 0 0,0-1-1 0 0,0 1 1 0 0,0-1-1 0 0,0 0 1 0 0,0 0-1 0 0,0 0 1 0 0,1 0-32 0 0,2-2-217 0 0,-1 1 0 0 0,0-1 0 0 0,1 0 0 0 0,-1 0 0 0 0,-1 0 0 0 0,1 0 0 0 0,0-1 0 0 0,-1 1 0 0 0,1-2 217 0 0,2-5-1115 0 0</inkml:trace>
  <inkml:trace contextRef="#ctx0" brushRef="#br0" timeOffset="175532.752">4681 10738 13416 0 0,'0'0'613'0'0,"0"0"-10"0"0,-2 2-387 0 0,-2 4-12 0 0,-1 0 0 0 0,1 0 0 0 0,1 0 0 0 0,-1 1 0 0 0,1-1 0 0 0,0 1 0 0 0,0 0 0 0 0,1 0 0 0 0,0 0 1 0 0,0 0-1 0 0,1 1 0 0 0,0-1 0 0 0,0 4-204 0 0,-22 180 3586 0 0,18-102-2826 0 0,12-95-1702 0 0,11-11-1202 0 0,-6 3-2973 0 0,-3-1-775 0 0</inkml:trace>
  <inkml:trace contextRef="#ctx0" brushRef="#br0" timeOffset="175759.981">4793 10730 5528 0 0,'0'0'422'0'0,"0"0"54"0"0,0 0 1255 0 0,0 1 1334 0 0,3 6-1406 0 0,1 49 3226 0 0,-3-48-4507 0 0,0 1 0 0 0,-1-1 0 0 0,1 0 0 0 0,-2 1 0 0 0,0 7-378 0 0,0 15 521 0 0,1-2-350 0 0,-1-1 0 0 0,-1 1 0 0 0,-1-1-1 0 0,-2 0 1 0 0,0 1-171 0 0,3-20-66 0 0,0 0-1 0 0,1 1 0 0 0,0-1 0 0 0,1 1 0 0 0,0-1 0 0 0,0 1 1 0 0,1-1-1 0 0,1 3 67 0 0,-1-5-279 0 0,-1-6 192 0 0,0-1-1 0 0,0 1 1 0 0,0 0-1 0 0,0 0 1 0 0,1 0 0 0 0,-1 0-1 0 0,0-1 1 0 0,1 1 0 0 0,-1 0-1 0 0,1 0 1 0 0,-1 0-1 0 0,1-1 1 0 0,-1 1 0 0 0,1 0-1 0 0,-1-1 1 0 0,1 1-1 0 0,0-1 1 0 0,-1 1 0 0 0,1-1-1 0 0,0 1 1 0 0,0-1-1 0 0,0 1 88 0 0,9 3-992 0 0</inkml:trace>
  <inkml:trace contextRef="#ctx0" brushRef="#br0" timeOffset="176123.953">5252 10178 10944 0 0,'40'-2'1164'0'0,"-24"7"-1036"0"0,-13-3-76 0 0,-2-2-29 0 0,-1 0 0 0 0,1 1 0 0 0,-1-1 0 0 0,0 1 0 0 0,1-1 0 0 0,-1 1 0 0 0,0-1 0 0 0,1 1 0 0 0,-1-1 0 0 0,0 1 0 0 0,0-1 0 0 0,1 1 0 0 0,-1-1 0 0 0,0 1 0 0 0,0-1 0 0 0,0 1 0 0 0,0 0-23 0 0,3 5 143 0 0,8 5 252 0 0,8 10 469 0 0,5 13 281 0 0,-17-25-815 0 0,-1 0 1 0 0,0 1-1 0 0,0-1 0 0 0,-1 1 0 0 0,2 3-330 0 0,-4-5 165 0 0,1-1-1 0 0,0 0 1 0 0,0 0 0 0 0,1-1 0 0 0,2 3-165 0 0,-1-2 158 0 0,-1 0 1 0 0,0 1 0 0 0,-1-1-1 0 0,3 7-158 0 0,0-2 202 0 0,-1 0-1 0 0,2 0 0 0 0,-1-1 0 0 0,6 6-201 0 0,-5-6 137 0 0,0-1 0 0 0,-1 2 0 0 0,0-1-1 0 0,5 12-136 0 0,-7-10 85 0 0,-2-6-27 0 0,-1 0-1 0 0,1-1 1 0 0,1 1 0 0 0,-1-1 0 0 0,5 6-58 0 0,4 3 68 0 0,-7-9-35 0 0,0 0 1 0 0,0 1 0 0 0,-1-1-1 0 0,0 1 1 0 0,0 0 0 0 0,0 1-1 0 0,-1-1 1 0 0,0 1-1 0 0,0 0-33 0 0,1 4 45 0 0,0-1-1 0 0,1 0 0 0 0,0 0 1 0 0,5 6-45 0 0,-4-6 27 0 0,0 0 1 0 0,-1 1 0 0 0,0 0-1 0 0,1 2-27 0 0,17 47 352 0 0,-23-59-338 0 0,1 0-1 0 0,-1 0 1 0 0,1 0-1 0 0,-1 0 1 0 0,0 0-1 0 0,0 0 1 0 0,0 1-1 0 0,0-1 0 0 0,0 0 1 0 0,0 0-14 0 0,0 0 8 0 0,0-1 0 0 0,-1 1 0 0 0,1-1 0 0 0,0 1 0 0 0,0-1 1 0 0,1 1-1 0 0,-1 0 0 0 0,0-1 0 0 0,1 1 0 0 0,-1-1 0 0 0,0 1 0 0 0,1-1 0 0 0,0 0 0 0 0,0 2-8 0 0,6 5 36 0 0,-6-7-99 0 0,-1-1 0 0 0,1 0-1 0 0,-1 1 1 0 0,1-1 0 0 0,-1 1 0 0 0,1-1 0 0 0,-1 1 0 0 0,0-1 0 0 0,1 0 0 0 0,-1 1 0 0 0,0-1 0 0 0,1 1 0 0 0,-1 0 0 0 0,0-1 0 0 0,0 1 0 0 0,0-1-1 0 0,1 1 1 0 0,-1-1 0 0 0,0 1 0 0 0,0-1 0 0 0,0 1 0 0 0,0 0 0 0 0,0-1 0 0 0,0 1 0 0 0,0-1 0 0 0,0 1 0 0 0,0 0 0 0 0,0-1 0 0 0,0 1 0 0 0,-1-1 0 0 0,1 1-1 0 0,0-1 1 0 0,0 1 0 0 0,-1-1 0 0 0,1 1 0 0 0,0-1 0 0 0,0 1 0 0 0,-1-1 63 0 0,1 0-911 0 0</inkml:trace>
  <inkml:trace contextRef="#ctx0" brushRef="#br0" timeOffset="176545.431">5246 10336 11432 0 0,'0'0'22'0'0,"-1"0"-1"0"0,1 0 1 0 0,0 0 0 0 0,0 0 0 0 0,-1 0 0 0 0,1 0 0 0 0,0 0 0 0 0,0 0 0 0 0,-1 1 0 0 0,1-1 0 0 0,0 0-1 0 0,0 0 1 0 0,-1 0 0 0 0,1 0 0 0 0,0 0 0 0 0,0 1 0 0 0,0-1 0 0 0,0 0 0 0 0,-1 0 0 0 0,1 0-1 0 0,0 1 1 0 0,0-1 0 0 0,0 0 0 0 0,0 0 0 0 0,0 1 0 0 0,0-1 0 0 0,-1 0 0 0 0,1 0 0 0 0,0 1 0 0 0,0-1-1 0 0,0 0 1 0 0,0 0 0 0 0,0 1 0 0 0,0-1 0 0 0,0 0 0 0 0,0 0 0 0 0,0 1 0 0 0,0-1 0 0 0,0 0 0 0 0,1 0-1 0 0,-1 1-21 0 0,7 11 305 0 0,-6-11-301 0 0,0 0-1 0 0,0 0 1 0 0,0 0 0 0 0,0 0 0 0 0,0 0 0 0 0,-1 0 0 0 0,1 1-1 0 0,0-1 1 0 0,-1 0 0 0 0,1 1 0 0 0,-1-1 0 0 0,0 0-4 0 0,0 0 15 0 0,0 1 1 0 0,0-1 0 0 0,0 0 0 0 0,0 0 0 0 0,0 0 0 0 0,0 0 0 0 0,1 0-1 0 0,-1 0 1 0 0,0 1 0 0 0,1-1 0 0 0,-1 0 0 0 0,1 0 0 0 0,-1 0 0 0 0,1 0-1 0 0,-1 0 1 0 0,1 0 0 0 0,-1 0 0 0 0,1-1 0 0 0,0 1 0 0 0,0 0-1 0 0,0 0 1 0 0,-1 0 0 0 0,1-1 0 0 0,0 1 0 0 0,0 0 0 0 0,0-1 0 0 0,0 1-16 0 0,-1-1 15 0 0,1 0 1 0 0,-1 0 0 0 0,0 0 0 0 0,0 0 0 0 0,0 0 0 0 0,0 1 0 0 0,0-1 0 0 0,0 0-1 0 0,0 0 1 0 0,1 0 0 0 0,-1 0 0 0 0,0 0 0 0 0,0 0 0 0 0,0 0 0 0 0,0 1-1 0 0,0-1 1 0 0,0 0 0 0 0,0 0 0 0 0,0 0 0 0 0,0 0 0 0 0,0 0 0 0 0,0 1-1 0 0,0-1 1 0 0,0 0 0 0 0,0 0 0 0 0,0 0 0 0 0,0 0 0 0 0,0 1 0 0 0,0-1 0 0 0,0 0-1 0 0,0 0 1 0 0,0 0 0 0 0,0 0 0 0 0,0 0 0 0 0,0 1 0 0 0,0-1 0 0 0,0 0-1 0 0,0 0 1 0 0,0 0 0 0 0,-1 0 0 0 0,1 0 0 0 0,0 0 0 0 0,0 0 0 0 0,0 1-1 0 0,0-1 1 0 0,0 0-16 0 0,0 0 18 0 0,-1 0 0 0 0,1 0 0 0 0,0 0-1 0 0,0 0 1 0 0,0 0 0 0 0,0 1 0 0 0,0-1 0 0 0,0 0-1 0 0,0 0 1 0 0,0 0 0 0 0,0 0 0 0 0,-1 0-1 0 0,1 1 1 0 0,0-1 0 0 0,0 0 0 0 0,0 0 0 0 0,0 0-1 0 0,0 0 1 0 0,0 1 0 0 0,0-1 0 0 0,0 0-1 0 0,0 0 1 0 0,0 0 0 0 0,0 0 0 0 0,0 1 0 0 0,0-1-1 0 0,0 0 1 0 0,0 0 0 0 0,0 0 0 0 0,1 0-1 0 0,-1 0 1 0 0,0 1 0 0 0,0-1 0 0 0,0 0 0 0 0,0 0-1 0 0,0 0 1 0 0,0 0 0 0 0,0 0 0 0 0,0 1-1 0 0,0-1 1 0 0,1 0-18 0 0,0 1-104 0 0,4 3 956 0 0,-5-4-834 0 0,0 0 1 0 0,0 0 0 0 0,0 0 0 0 0,0 0 0 0 0,0 1 0 0 0,0-1 0 0 0,0 0 0 0 0,0 0 0 0 0,0 0 0 0 0,0 0 0 0 0,0 0 0 0 0,0 0 0 0 0,0 0 0 0 0,0 1 0 0 0,0-1 0 0 0,-1 0 0 0 0,1 0 0 0 0,0 0 0 0 0,0 0-1 0 0,0 0 1 0 0,0 0 0 0 0,0 0 0 0 0,0 1 0 0 0,0-1 0 0 0,0 0 0 0 0,0 0 0 0 0,0 0 0 0 0,0 0 0 0 0,-1 0 0 0 0,1 0 0 0 0,0 0 0 0 0,0 0 0 0 0,0 0 0 0 0,0 0 0 0 0,0 0 0 0 0,0 0 0 0 0,0 0 0 0 0,-1 0-1 0 0,1 0 1 0 0,0 0 0 0 0,0 0 0 0 0,0 0 0 0 0,0 0 0 0 0,0 0 0 0 0,0 0-19 0 0,-2 1 273 0 0,2-2-213 0 0,-1 0-1 0 0,1 0 0 0 0,-1 0 0 0 0,1 0 0 0 0,-1 0 0 0 0,0 0 0 0 0,0 0 0 0 0,1 0 0 0 0,-1 0 1 0 0,0 1-1 0 0,0-1 0 0 0,-1 0-59 0 0,0-1 106 0 0,2 1-75 0 0,-1 0 0 0 0,1 0 0 0 0,-1 0 0 0 0,1 0-1 0 0,0 0 1 0 0,-1 0 0 0 0,1 0 0 0 0,0 0-1 0 0,0 0 1 0 0,0 0 0 0 0,0-1 0 0 0,0 1-1 0 0,0 0 1 0 0,0 0 0 0 0,0 0 0 0 0,0 0 0 0 0,0 0-1 0 0,1 0 1 0 0,-1 0 0 0 0,0 0 0 0 0,1 0-1 0 0,0-1-30 0 0,2-17 213 0 0,-4 16-208 0 0,1 1 1 0 0,0-1-1 0 0,0 0 1 0 0,0 0 0 0 0,0 0-1 0 0,0 0 1 0 0,1 0-1 0 0,-1 1 1 0 0,1-1-1 0 0,0 0 1 0 0,-1 0-1 0 0,1 1 1 0 0,1-1-1 0 0,-1 0 1 0 0,0 1-1 0 0,1-1 1 0 0,-1 1 0 0 0,1 0-1 0 0,1-2-5 0 0,-2 3 3 0 0,-1 0 0 0 0,1-1-1 0 0,-1 1 1 0 0,1 0 0 0 0,-1 0 0 0 0,1 0-1 0 0,-1-1 1 0 0,0 1 0 0 0,0 0 0 0 0,0 0-1 0 0,1-1 1 0 0,-1 1 0 0 0,0 0 0 0 0,-1 0-1 0 0,1-1 1 0 0,0 1 0 0 0,0 0 0 0 0,-1 0-1 0 0,1-1-2 0 0,0 1 0 0 0,-1-1 0 0 0,1 1 1 0 0,0 0-1 0 0,-1-1 0 0 0,1 1 0 0 0,0 0 0 0 0,0-1 0 0 0,0 1 0 0 0,1 0 0 0 0,-1-1 0 0 0,0 1 0 0 0,0 0 0 0 0,1-1 0 0 0,-1 1 0 0 0,1-1 0 0 0,8-12 0 0 0,-7 12 0 0 0,-1 1 0 0 0,0-1 0 0 0,1 0 0 0 0,-1 0 0 0 0,0 0 0 0 0,0 0 0 0 0,0 0 0 0 0,0-1 0 0 0,-1 1 0 0 0,1 0 0 0 0,0 0 0 0 0,-1-2 0 0 0,1-1 0 0 0,0 0 0 0 0,1 1 0 0 0,-1-1 0 0 0,1 0 0 0 0,0 1 0 0 0,0 0 0 0 0,2-4 0 0 0,6-11 0 0 0,-9 17 0 0 0,0 0 0 0 0,1 1 0 0 0,-1-1 0 0 0,1 0 0 0 0,-1 0 0 0 0,1 1 0 0 0,0-1 0 0 0,-1 1 0 0 0,1 0 0 0 0,0-1 0 0 0,0 1 0 0 0,0 0 0 0 0,0 0 0 0 0,0 0 0 0 0,0 0 0 0 0,2 0 0 0 0,11-2 16 0 0,-6 2 30 0 0,-1 0-1 0 0,1 1 0 0 0,0 0 0 0 0,0 0 0 0 0,0 1 0 0 0,0 0 0 0 0,7 3-45 0 0,11 3 120 0 0,20 9-120 0 0,-43-15 4 0 0,4 3-4 0 0,0 0 0 0 0,0 0 0 0 0,0 1 0 0 0,0 1 0 0 0,1 1 0 0 0,19 12 0 0 0,-22-15 0 0 0,0-1 0 0 0,0 2 0 0 0,0-1 0 0 0,-1 1 0 0 0,0 0 0 0 0,0 0 0 0 0,0 0 0 0 0,0 1 0 0 0,-1-1 0 0 0,0 1 0 0 0,1 2 0 0 0,21 26-1182 0 0,-16-17-5083 0 0</inkml:trace>
  <inkml:trace contextRef="#ctx0" brushRef="#br0" timeOffset="177043.518">6104 10541 10592 0 0,'-35'-5'488'0'0,"34"5"-441"0"0,1 0 0 0 0,0 0 1 0 0,-1 0-1 0 0,1-1 1 0 0,0 1-1 0 0,-1 0 0 0 0,1 0 1 0 0,-1 0-1 0 0,1 0 1 0 0,0 0-1 0 0,-1 0 0 0 0,1 0 1 0 0,-1 0-1 0 0,1 0 1 0 0,0 0-1 0 0,-1 0 0 0 0,1 0 1 0 0,0 1-1 0 0,-1-1 1 0 0,1 0-1 0 0,-1 0 0 0 0,1 0 1 0 0,0 0-1 0 0,-1 1 1 0 0,1-1-1 0 0,0 0 0 0 0,-1 0 1 0 0,1 1-1 0 0,0-1 1 0 0,0 0-1 0 0,-1 0 0 0 0,1 1 1 0 0,0-1-1 0 0,0 1-47 0 0,4 10 1804 0 0,1 2-477 0 0,-6-6-1037 0 0,1-5-241 0 0,0 1-1 0 0,0-1 0 0 0,0 0 1 0 0,0 0-1 0 0,1 1 1 0 0,-1-1-1 0 0,0 0 1 0 0,1 0-1 0 0,0 0 0 0 0,-1 0 1 0 0,1 1-1 0 0,0-1 1 0 0,0 0-1 0 0,0 0-48 0 0,3 4 173 0 0,-1 0 0 0 0,-1 1 0 0 0,0-1 0 0 0,1 0 0 0 0,-2 1 0 0 0,1 1-173 0 0,0-1 237 0 0,0 0 0 0 0,0 0 1 0 0,1 0-1 0 0,-1 0 0 0 0,2 1-237 0 0,-2-5 60 0 0,-1-1-1 0 0,0 1 1 0 0,0-1-1 0 0,0 1 1 0 0,0 0-1 0 0,0-1 1 0 0,-1 1-1 0 0,1 0 1 0 0,-1-1-1 0 0,1 1 0 0 0,-1 0 1 0 0,0 0-1 0 0,0 0 1 0 0,0-1-1 0 0,-1 1 1 0 0,1 0-1 0 0,-1 0 1 0 0,0-1-1 0 0,1 1 1 0 0,-1 0-1 0 0,-1 1-59 0 0,2-2 33 0 0,-1-1-1 0 0,1 1 1 0 0,0-1-1 0 0,0 1 0 0 0,-1-1 1 0 0,1 1-1 0 0,0 0 0 0 0,1-1 1 0 0,-1 1-1 0 0,0-1 1 0 0,0 1-1 0 0,1 0 0 0 0,-1-1 1 0 0,1 1-1 0 0,-1-1 0 0 0,1 1 1 0 0,0-1-1 0 0,0 1-32 0 0,0 0 42 0 0,0 0 0 0 0,0-1 0 0 0,-1 1 1 0 0,1 0-1 0 0,0 0 0 0 0,-1 0 0 0 0,0 0 0 0 0,1-1 0 0 0,-1 1 0 0 0,0 0 0 0 0,0 0 0 0 0,0 2-42 0 0,-4 15 376 0 0,3-16-341 0 0,0-1 0 0 0,0 1 0 0 0,0 0 0 0 0,1-1 0 0 0,-1 1 0 0 0,1 0 0 0 0,0 0 0 0 0,0 0 0 0 0,0-1 0 0 0,1 2-35 0 0,4 16 10 0 0,-4-15 0 0 0,0-1 1 0 0,0 1 0 0 0,0 0 0 0 0,0-1 0 0 0,-1 1-1 0 0,1 0-10 0 0,-1-3 11 0 0,0-1-1 0 0,0 1 1 0 0,1 0 0 0 0,-1-1-1 0 0,1 1 1 0 0,-1 0-1 0 0,1-1 1 0 0,0 1-1 0 0,-1-1 1 0 0,2 1-11 0 0,-2 0 8 0 0,1-1 1 0 0,0 1 0 0 0,0-1-1 0 0,-1 1 1 0 0,1-1 0 0 0,-1 1-1 0 0,1 0 1 0 0,-1-1 0 0 0,0 1-1 0 0,0 0-8 0 0,1-1 0 0 0,-1-1 0 0 0,0 1 1 0 0,0 0-1 0 0,1-1 0 0 0,-1 1 0 0 0,0-1 0 0 0,1 1 0 0 0,-1 0 0 0 0,0-1 0 0 0,1 1 0 0 0,-1-1 0 0 0,1 1 0 0 0,-1-1 0 0 0,1 1 0 0 0,-1-1 0 0 0,1 0 1 0 0,-1 1-1 0 0,1-1 0 0 0,0 0 0 0 0,-1 1 0 0 0,1-1 0 0 0,-1 0 0 0 0,1 0 0 0 0,19 8-116 0 0,-11-5-147 0 0,3-1-5971 0 0,4-2-530 0 0</inkml:trace>
  <inkml:trace contextRef="#ctx0" brushRef="#br0" timeOffset="177728.877">6440 10671 10136 0 0,'0'0'777'0'0,"-19"9"2807"0"0,7-1-2979 0 0,0 0 0 0 0,1 1 0 0 0,0 0 0 0 0,1 1 0 0 0,0 0 0 0 0,-3 5-605 0 0,-2 12 683 0 0,12-21-588 0 0,0-1 0 0 0,0 1 0 0 0,0-1 0 0 0,-2 2-95 0 0,-1 2 146 0 0,1 0 0 0 0,0-1 0 0 0,1 2 0 0 0,-3 6-146 0 0,-1 1 175 0 0,7-15-158 0 0,1 0 0 0 0,-1 0-1 0 0,0 0 1 0 0,1 1 0 0 0,-1-1 0 0 0,1 0 0 0 0,0 0 0 0 0,0 0 0 0 0,0 0 0 0 0,0 0 0 0 0,0 1-17 0 0,0 1 32 0 0,-4 9 44 0 0,3-12-9 0 0,1-1 36 0 0,2 1-5 0 0,0-1-77 0 0,0 0-1 0 0,0 0 1 0 0,0 0-1 0 0,1 0 1 0 0,-1-1-1 0 0,0 1 1 0 0,0-1-1 0 0,0 1 1 0 0,0-1-1 0 0,0 0 1 0 0,0 0-1 0 0,0 0 1 0 0,0 0 0 0 0,0 0-1 0 0,0 0 1 0 0,0 0-1 0 0,-1 0 1 0 0,1-1-1 0 0,1-1-20 0 0,3-1 42 0 0,0-2 0 0 0,-1 1 0 0 0,1-1 0 0 0,-1 0 0 0 0,0-1-42 0 0,19-33 179 0 0,-15 23-122 0 0,-7 13-55 0 0,0-1 1 0 0,0 1-1 0 0,1 1 1 0 0,-1-1 0 0 0,1 0-1 0 0,0 1 1 0 0,0-1-1 0 0,1 0-2 0 0,-3 3-77 0 0,14 21-70 0 0,-13-10 128 0 0,-1-1 0 0 0,-1 1-1 0 0,0 0 1 0 0,0 3 19 0 0,-1-3 2 0 0,1 1 0 0 0,1-1-1 0 0,0 5-1 0 0,-1-13 1 0 0,4 8-3 0 0,-3-8 4 0 0,1-1-1 0 0,-1 0 0 0 0,1 1 0 0 0,-1-1 1 0 0,1 0-1 0 0,-1 0 0 0 0,1 0 1 0 0,0 0-1 0 0,-1-1 0 0 0,1 1-1 0 0,1 0 16 0 0,0 0 0 0 0,0 0-1 0 0,0-1 1 0 0,1 0 0 0 0,-1 1 0 0 0,0-1-1 0 0,0 0 1 0 0,0-1 0 0 0,0 1-1 0 0,0 0 1 0 0,0-1 0 0 0,0 0-1 0 0,0 0 1 0 0,0 0 0 0 0,0 0 0 0 0,0 0-1 0 0,-1 0 1 0 0,1-1 0 0 0,2-1-16 0 0,7-4-114 0 0,0-1 1 0 0,0-1 0 0 0,6-6 113 0 0,-3 1-1913 0 0,0-1 0 0 0,11-15 1913 0 0,12-12-3651 0 0,-38 41 3443 0 0,0 1 117 0 0,0 0 25 0 0,1 0 70 0 0,-1 1 1 0 0,1-1 0 0 0,0 0 0 0 0,-1 0 0 0 0,1 1 0 0 0,-1-1 0 0 0,1 0-1 0 0,-1 1 1 0 0,1-1 0 0 0,-1 1 0 0 0,1-1 0 0 0,-1 1 0 0 0,1-1 0 0 0,-1 1-1 0 0,0-1 1 0 0,1 1 0 0 0,-1-1 0 0 0,0 1 0 0 0,1 0 0 0 0,-1-1 0 0 0,0 1-1 0 0,0-1 1 0 0,1 1-5 0 0,5 19 466 0 0,-5-14-275 0 0,2 4 304 0 0,-1 0 0 0 0,0 0 1 0 0,0 9-496 0 0,2 10 738 0 0,-3-18-383 0 0,2 9-110 0 0,-2-15 412 0 0,1-6 741 0 0,2-16-1306 0 0,0 1-1 0 0,2 0 0 0 0,0 0 0 0 0,1 1 0 0 0,5-10-91 0 0,-10 21-10 0 0,0 0-1 0 0,1-1 0 0 0,-1 1 1 0 0,1 0-1 0 0,0 1 0 0 0,0-1 1 0 0,0 0-1 0 0,1 1 0 0 0,-1 0 1 0 0,1 0-1 0 0,0 0 0 0 0,0 0 1 0 0,0 0-1 0 0,0 1 0 0 0,2-1 11 0 0,3 0-59 0 0,1 0 0 0 0,-1 1 0 0 0,1 0 0 0 0,-1 1-1 0 0,1 0 1 0 0,0 0 0 0 0,3 1 59 0 0,41 3-3280 0 0,-41-3 1879 0 0,2-2-7 0 0</inkml:trace>
  <inkml:trace contextRef="#ctx0" brushRef="#br0" timeOffset="178150.187">7093 10721 13992 0 0,'-2'0'314'0'0,"-40"18"1410"0"0,-11 6-1724 0 0,26-4 1255 0 0,5-4-463 0 0,17-13-722 0 0,1 1 1 0 0,0-1-1 0 0,0 1 1 0 0,1-1 0 0 0,-1 1-1 0 0,1 0 1 0 0,-1 0-1 0 0,1 1 1 0 0,1-1-1 0 0,-1 1 1 0 0,1-1 0 0 0,-1 1-1 0 0,0 4-70 0 0,2-5 53 0 0,1-3 11 0 0,0-1 6 0 0,0 0 15 0 0,2 0-1 0 0,6 0 6 0 0,-5 1-51 0 0,0-1 0 0 0,0 0-1 0 0,0 0 1 0 0,0 0 0 0 0,0 0 0 0 0,0-1 0 0 0,0 1-1 0 0,-1-1 1 0 0,1 0 0 0 0,0 0 0 0 0,0 0 0 0 0,-1 0 0 0 0,1 0-1 0 0,1-1-38 0 0,5-4-1 0 0,-6 4 12 0 0,-1 0 0 0 0,1 0 0 0 0,-1 1 0 0 0,0-1-1 0 0,1-1 1 0 0,1-1-11 0 0,1-1 0 0 0,0 1 0 0 0,0 0 0 0 0,0 0 0 0 0,1 0 0 0 0,0 1 0 0 0,0-1 0 0 0,6-1 0 0 0,-7 2 0 0 0,-2 2-18 0 0,-1 0 1 0 0,1 0-1 0 0,-1 1 0 0 0,0-1 0 0 0,1 0 0 0 0,0 1 0 0 0,0 0 18 0 0,-2 0-148 0 0,-1 0-11 0 0,-4 12-163 0 0,0-6 326 0 0,0 1 0 0 0,1-1 0 0 0,0 0 0 0 0,0 1 0 0 0,1-1 0 0 0,-1 1 0 0 0,1 0 0 0 0,1 0 0 0 0,0 0 0 0 0,0 0-4 0 0,0-5 14 0 0,1 0 1 0 0,0 0-1 0 0,-1 1 1 0 0,1-1-1 0 0,0 0 1 0 0,0 0-1 0 0,1 0 1 0 0,-1 0-1 0 0,0 1 1 0 0,1-1-1 0 0,-1 0 1 0 0,1 0-1 0 0,0 0 1 0 0,0 0-1 0 0,0 0 1 0 0,1 1-15 0 0,-2-2 17 0 0,0 1 0 0 0,1-1 0 0 0,-1 0 0 0 0,0 0 1 0 0,1 1-1 0 0,-1-1 0 0 0,0 0 0 0 0,0 0 0 0 0,0 1 0 0 0,0-1 1 0 0,0 0-1 0 0,0 0 0 0 0,-1 1 0 0 0,1 0-17 0 0,0-1 7 0 0,-1 0 0 0 0,1 0 0 0 0,0 1 0 0 0,0-1 0 0 0,0 0-1 0 0,0 0 1 0 0,0 0 0 0 0,0 1 0 0 0,0-1 0 0 0,0 0 0 0 0,0 0 0 0 0,1 0 0 0 0,-1 1-1 0 0,1-1 1 0 0,-1 0 0 0 0,0 0 0 0 0,1 1-7 0 0,0-1-13 0 0,0 1 0 0 0,0 0 0 0 0,-1 0-1 0 0,1 0 1 0 0,-1 0 0 0 0,1 0 0 0 0,-1 0 0 0 0,0 0 0 0 0,0 0 0 0 0,0 0-1 0 0,0 0 1 0 0,0 1 13 0 0,0-1 19 0 0,0 1-1 0 0,0-1 1 0 0,0 0 0 0 0,0 0-1 0 0,0 0 1 0 0,1 1-1 0 0,-1-1 1 0 0,1 0-1 0 0,0 0 1 0 0,0 2-19 0 0,4 6-12 0 0,-3-6-36 0 0,0 0-1 0 0,1 0 1 0 0,-1 0 0 0 0,1 0 0 0 0,-1 0 0 0 0,1-1 48 0 0,-1-1-370 0 0,0-1 0 0 0,-1 1 0 0 0,1-1 0 0 0,0 0 0 0 0,0 1 0 0 0,0-1 0 0 0,0 0 0 0 0,0 0 1 0 0,1 0 369 0 0,5 1-6024 0 0</inkml:trace>
  <inkml:trace contextRef="#ctx0" brushRef="#br0" timeOffset="178991.832">7009 10993 6912 0 0,'0'0'528'0'0,"0"0"-190"0"0,0 0 470 0 0,0 9 1343 0 0,4 11-310 0 0,1 10-43 0 0,-4-8-609 0 0,-2 17 481 0 0,1-16-948 0 0,1-20-628 0 0,-1 0 1 0 0,0 0-1 0 0,0 0 1 0 0,0 0-1 0 0,0 0 1 0 0,-1 0 0 0 0,1 0-1 0 0,-1 0 1 0 0,0 0-1 0 0,0 0-94 0 0,-1 3 180 0 0,1 0 1 0 0,0-1-1 0 0,0 1 1 0 0,1 0-1 0 0,-1 2-180 0 0,-3 23 402 0 0,1-14-279 0 0,2-14-58 0 0,0 1 0 0 0,1 0-1 0 0,-1-1 1 0 0,-1 1 0 0 0,1 0 0 0 0,0-1 0 0 0,-1 1 0 0 0,0-1-1 0 0,0 0 1 0 0,0 0 0 0 0,-2 3-65 0 0,2-4 40 0 0,0 1 0 0 0,-1-1 1 0 0,0 0-1 0 0,0 1 0 0 0,1-1 0 0 0,-1 0 0 0 0,0-1 0 0 0,0 1 1 0 0,-1-1-1 0 0,1 1 0 0 0,0-1 0 0 0,0 0 0 0 0,-1 0 1 0 0,1 0-1 0 0,-1-1 0 0 0,1 1 0 0 0,-1-1 0 0 0,1 0 0 0 0,-1 0 1 0 0,1 0-1 0 0,-1 0 0 0 0,1-1 0 0 0,-1 1 0 0 0,1-1 1 0 0,0 0-1 0 0,-1 0 0 0 0,-1-1-40 0 0,2 1 16 0 0,0 0 1 0 0,0-1-1 0 0,0 1 0 0 0,0-1 0 0 0,0 0 1 0 0,0 0-1 0 0,1 0 0 0 0,-1 0 1 0 0,1 0-1 0 0,-1-1 0 0 0,1 1 0 0 0,0-1 1 0 0,0 1-1 0 0,0-1 0 0 0,0 0 1 0 0,1 0-1 0 0,-1 0 0 0 0,1 0 0 0 0,-1 0 1 0 0,1 0-1 0 0,0 0 0 0 0,0-1 1 0 0,1 1-1 0 0,-1 0 0 0 0,1 0 0 0 0,0-1 1 0 0,-1 1-1 0 0,1 0 0 0 0,1-3-16 0 0,-1 0-2 0 0,1 0 1 0 0,0-1-1 0 0,0 1 0 0 0,0 0 0 0 0,1-1 0 0 0,0 1 0 0 0,1 0 0 0 0,-1 0 1 0 0,1 1-1 0 0,2-4 2 0 0,13-18-468 0 0,0 1-1 0 0,10-8 469 0 0,-19 24-198 0 0,0 1 0 0 0,0 0-1 0 0,1 1 1 0 0,0 0-1 0 0,0 1 1 0 0,1 0-1 0 0,3-1 199 0 0,25-15-972 0 0,-1-2-1 0 0,4-5 973 0 0,36-23-959 0 0,-45 32 914 0 0,-1-1 0 0 0,-1-2-1 0 0,25-26 46 0 0,-49 43 167 0 0,0 0 0 0 0,-1 0 0 0 0,0-1 0 0 0,-1 0 0 0 0,1 0 0 0 0,-2-1-1 0 0,5-8-166 0 0,-9 17 15 0 0,0 0-1 0 0,0-1 0 0 0,0 1 0 0 0,0 0 0 0 0,1-1 0 0 0,-1 1 0 0 0,0 0 0 0 0,0 0 0 0 0,0-1 0 0 0,0 1 0 0 0,0 0 0 0 0,0-1 0 0 0,0 1 1 0 0,0 0-1 0 0,0-1 0 0 0,0 1 0 0 0,0 0 0 0 0,0-1 0 0 0,0 1 0 0 0,0 0 0 0 0,0-1 0 0 0,0 1 0 0 0,0 0 0 0 0,0 0 0 0 0,-1-1 0 0 0,1 1 0 0 0,0 0 1 0 0,0-1-1 0 0,0 1 0 0 0,0 0 0 0 0,-1 0 0 0 0,1-1 0 0 0,0 1 0 0 0,0 0 0 0 0,-1 0-14 0 0,-11-1 361 0 0,-14 9 161 0 0,17-3-426 0 0,0 1-1 0 0,1 0 1 0 0,0 0-1 0 0,0 1 0 0 0,0 0 1 0 0,1 0-1 0 0,0 1 0 0 0,0 0 1 0 0,1 0-1 0 0,0 0 1 0 0,0 1-1 0 0,1 0 0 0 0,-4 8-95 0 0,6-8 89 0 0,-2 1 66 0 0,1 0 1 0 0,1 1-1 0 0,0 0-155 0 0,2-8 56 0 0,0 0-1 0 0,1 0 0 0 0,0 0 1 0 0,0 0-1 0 0,-1 0 0 0 0,2 0 1 0 0,-1 0-1 0 0,0 0 1 0 0,1 0-1 0 0,-1 0 0 0 0,1 0 1 0 0,0 0-1 0 0,0 1-55 0 0,0-2 5 0 0,-1 0 1 0 0,1 0-1 0 0,0 0 1 0 0,0 0-1 0 0,0 0 1 0 0,0-1-1 0 0,0 1 1 0 0,0 0-1 0 0,0 0 1 0 0,1-1-1 0 0,-1 1 1 0 0,1-1-1 0 0,-1 1 1 0 0,1-1-1 0 0,0 0 1 0 0,-1 1-1 0 0,1-1 1 0 0,0 0-1 0 0,0 0 1 0 0,0 0-1 0 0,0-1 0 0 0,0 1 1 0 0,0 0-1 0 0,0-1 1 0 0,0 1-1 0 0,0-1 1 0 0,0 1-1 0 0,1-1-5 0 0,24 1 87 0 0,0 0-1 0 0,0-2 1 0 0,0-1-1 0 0,0-1 0 0 0,9-3-86 0 0,38-11-1762 0 0,-13 2 680 0 0,-6-2-6 0 0</inkml:trace>
  <inkml:trace contextRef="#ctx0" brushRef="#br0" timeOffset="185100.26">10736 11113 4608 0 0,'0'0'353'0'0,"0"0"-61"0"0,0 0 607 0 0,0 0 291 0 0,0 0 61 0 0,0 0-152 0 0,0 0-689 0 0,4 5-286 0 0,-3 0-79 0 0,0-1 0 0 0,0 1 0 0 0,0-1 0 0 0,0 1 0 0 0,-1-1 0 0 0,1 1 0 0 0,-1-1 0 0 0,0 1 0 0 0,-1 0-1 0 0,1-1 1 0 0,-1 1 0 0 0,0-1 0 0 0,0 1 0 0 0,0-1-45 0 0,-4 25 529 0 0,1 1 419 0 0,-5 22-948 0 0,4-30 226 0 0,1 1-1 0 0,1 0 0 0 0,1 13-225 0 0,-8 114 482 0 0,3-45-311 0 0,17 139 64 0 0,-8-222-235 0 0,6 50 10 0 0,-7-66 31 0 0,0 1 0 0 0,0 0 0 0 0,-1-1 0 0 0,1 1 0 0 0,-2 0 0 0 0,1 0-41 0 0,0 15 105 0 0,0-18-84 0 0,0-1-1 0 0,0 1 1 0 0,0-1 0 0 0,0 1 0 0 0,0-1 0 0 0,-1 1 0 0 0,0-1 0 0 0,0 3-21 0 0,0-4 26 0 0,-1 1 1 0 0,1 0 0 0 0,0-1-1 0 0,-1 0 1 0 0,0 1 0 0 0,0-1-1 0 0,1 0 1 0 0,-1 0 0 0 0,-1 1-1 0 0,1-2 1 0 0,0 1 0 0 0,0 0-1 0 0,-1 0 1 0 0,1-1 0 0 0,-1 1-1 0 0,1-1 1 0 0,-1 0 0 0 0,0 0-1 0 0,1 0 1 0 0,-1 0 0 0 0,0 0-1 0 0,0-1 1 0 0,0 1-27 0 0,-11 1 204 0 0,0 0 0 0 0,0-1 0 0 0,0 0 0 0 0,-4-1-204 0 0,14 0 12 0 0,-134-5-71 0 0,33 4 509 0 0,25-4 54 0 0,-19 4-504 0 0,-17-1 18 0 0,28 2 58 0 0,-9 5-76 0 0,20-1 41 0 0,-263 9-41 0 0,254-6-1 0 0,-43 1 56 0 0,-179 6 87 0 0,-20 0 206 0 0,50-3-197 0 0,-5 1-91 0 0,0-1 63 0 0,-55 1-65 0 0,-27-3 1408 0 0,65 1-2157 0 0,181-10 239 0 0,-107 4 489 0 0,-47 0-93 0 0,36-1-101 0 0,118 0 214 0 0,-65 2 27 0 0,86-2-134 0 0,-11-4 50 0 0,-64 0-38 0 0,-221 1 201 0 0,349-1-120 0 0,-395-14-97 0 0,316 13 122 0 0,-117-3-72 0 0,100-2 4 0 0,-115-2 0 0 0,162 6 0 0 0,-3 2 197 0 0,34 0 244 0 0,63 1-395 0 0,-1 0 1 0 0,0 0 0 0 0,1 0 0 0 0,-1 0-1 0 0,1 0 1 0 0,-1 0 0 0 0,0-1-1 0 0,1 1 1 0 0,-1 0 0 0 0,1 0-1 0 0,-1-1 1 0 0,1 1 0 0 0,-1 0 0 0 0,1 0-1 0 0,-1-1 1 0 0,1 1 0 0 0,-1-1-1 0 0,1 1 1 0 0,0 0 0 0 0,-1-1-1 0 0,1 1 1 0 0,-1-1 0 0 0,1 1-1 0 0,0-1 1 0 0,-1 1 0 0 0,1-1 0 0 0,0 1-1 0 0,0-1 1 0 0,0 1 0 0 0,-1-1-1 0 0,1 0 1 0 0,0 1 0 0 0,0-1-1 0 0,0 1 1 0 0,0-1 0 0 0,0 1 0 0 0,0-1-1 0 0,0 0 1 0 0,0 1 0 0 0,0-1-47 0 0,0 0 110 0 0,0 0 2 0 0,-1-16 4 0 0,1 16-109 0 0,0 0-1 0 0,0 0 1 0 0,0 0 0 0 0,0 0 0 0 0,0 0 0 0 0,0 1 0 0 0,0-1 0 0 0,0 0 0 0 0,0 0 0 0 0,0 0 0 0 0,1 0 0 0 0,-1 0 0 0 0,0 1 0 0 0,1-1 0 0 0,-1 0 0 0 0,0 0-1 0 0,1 0 1 0 0,-1 1 0 0 0,1-1 0 0 0,-1 0 0 0 0,1 1 0 0 0,0-1 0 0 0,-1 0-7 0 0,1 0 27 0 0,-1 0 1 0 0,1-1-1 0 0,-1 1 0 0 0,0 0 1 0 0,0-1-1 0 0,0 1 1 0 0,0 0-1 0 0,0-1 0 0 0,0 1 1 0 0,0 0-1 0 0,0-1 0 0 0,0 0-27 0 0,-1-6 61 0 0,2 3-5 0 0,-1 0 0 0 0,0 0 0 0 0,-1 0 0 0 0,1 0 0 0 0,-1-1-1 0 0,0 0-55 0 0,-3-16 241 0 0,-2-21 59 0 0,4 27-202 0 0,0 1 0 0 0,-1-15-98 0 0,3 0 83 0 0,0-22 10 0 0,0 48-92 0 0,0-1 1 0 0,-1 0-1 0 0,1 0 0 0 0,-1 0 0 0 0,-1-3-1 0 0,1 3-15 0 0,0 0 0 0 0,0 0 0 0 0,1 0 0 0 0,0 0 0 0 0,0-3 15 0 0,7-39-887 0 0,-4 24 331 0 0</inkml:trace>
  <inkml:trace contextRef="#ctx0" brushRef="#br0" timeOffset="190745.785">3944 12852 12672 0 0,'0'0'578'0'0,"0"0"-14"0"0,-12-4-338 0 0,10 5-93 0 0,-1-1 0 0 0,1 1 0 0 0,-1 0 1 0 0,1 0-1 0 0,-1 0 0 0 0,1 1 1 0 0,0-1-1 0 0,0 0 0 0 0,-1 1 0 0 0,1 0 1 0 0,0-1-1 0 0,0 1 0 0 0,0 0 1 0 0,1 0-1 0 0,-2 1-133 0 0,-5 6 1061 0 0,1 1 1 0 0,-7 9-1062 0 0,10-13 128 0 0,0 1 0 0 0,0 0 0 0 0,1 0-1 0 0,0 1 1 0 0,0-1 0 0 0,1 0 0 0 0,-1 1 0 0 0,2 0-1 0 0,-1-1 1 0 0,1 1 0 0 0,0 0 0 0 0,1 0 0 0 0,0 0 0 0 0,0 0-1 0 0,2 6-127 0 0,-1-12 16 0 0,0 0-1 0 0,0 0 1 0 0,1 0-1 0 0,-1 0 1 0 0,1-1-1 0 0,0 1 1 0 0,-1-1 0 0 0,1 1-1 0 0,0-1 1 0 0,0 1-1 0 0,0-1 1 0 0,0 0-16 0 0,-1-1 23 0 0,1 1 3 0 0,0 0 1 0 0,0 0 0 0 0,1 0-1 0 0,-1-1 1 0 0,0 1 0 0 0,1-1-1 0 0,-1 1 1 0 0,1-1 0 0 0,-1 0-1 0 0,0 0 1 0 0,1 0 0 0 0,-1 0-1 0 0,1-1 1 0 0,-1 1 0 0 0,0-1-1 0 0,1 1 1 0 0,-1-1 0 0 0,0 0-1 0 0,1 0-26 0 0,5-3 92 0 0,0 0 0 0 0,-1-1 0 0 0,0 1 0 0 0,6-5-92 0 0,-6 3 26 0 0,-1 1-8 0 0,-1 0 0 0 0,1 0 0 0 0,-1-1-1 0 0,0 1 1 0 0,-1-1 0 0 0,1-1 0 0 0,0-2-18 0 0,6-8-17 0 0,-2-1-1 0 0,2-4 18 0 0,-6 8-202 0 0,1-1 0 0 0,-2 1 0 0 0,0-1 0 0 0,-1 0 0 0 0,0-1 0 0 0,-1-4 202 0 0,2-26-1852 0 0,-3-21 1852 0 0,-2 59-131 0 0,0 0 0 0 0,0 0-1 0 0,-1 0 1 0 0,0 0 0 0 0,0 0-1 0 0,-1 0 1 0 0,0 1 0 0 0,-2-4 131 0 0,5 10 20 0 0,0 1 0 0 0,0 0 0 0 0,0-1 1 0 0,0 1-1 0 0,0 0 0 0 0,0 0 0 0 0,0-1 0 0 0,-1 1 0 0 0,1 0 1 0 0,0 0-1 0 0,0-1 0 0 0,0 1 0 0 0,0 0 0 0 0,0 0 1 0 0,-1-1-1 0 0,1 1 0 0 0,0 0 0 0 0,0 0 0 0 0,0 0 1 0 0,-1 0-1 0 0,1-1 0 0 0,0 1 0 0 0,0 0 0 0 0,-1 0 0 0 0,1 0 1 0 0,0 0-1 0 0,0 0 0 0 0,-1 0 0 0 0,1 0 0 0 0,0 0 1 0 0,-1-1-1 0 0,1 1 0 0 0,0 0 0 0 0,0 0 0 0 0,-1 0 0 0 0,1 0 1 0 0,0 1-1 0 0,-1-1 0 0 0,1 0 0 0 0,0 0 0 0 0,0 0 1 0 0,-1 0-21 0 0,-4 13 271 0 0,0 20-228 0 0,8 15 173 0 0,1 0 0 0 0,2-1 0 0 0,3 2-216 0 0,-4-27 184 0 0,0-1 0 0 0,1 0 0 0 0,7 15-184 0 0,-12-33 29 0 0,0-1 0 0 0,1 1 0 0 0,-1 0-1 0 0,1 0 1 0 0,0-1 0 0 0,0 1-1 0 0,0-1 1 0 0,0 1 0 0 0,0-1 0 0 0,1 0-1 0 0,-1 0 1 0 0,1 0 0 0 0,-1 0-1 0 0,1 0 1 0 0,0-1 0 0 0,1 1-29 0 0,-2-1 18 0 0,1 0 1 0 0,-1 0 0 0 0,1 0-1 0 0,-1-1 1 0 0,1 1 0 0 0,-1-1-1 0 0,1 0 1 0 0,-1 0-1 0 0,1 0 1 0 0,0 0 0 0 0,-1 0-1 0 0,1-1 1 0 0,-1 1 0 0 0,1-1-1 0 0,-1 1 1 0 0,1-1-1 0 0,-1 0 1 0 0,1 0 0 0 0,-1 0-1 0 0,1-1-18 0 0,1 0-1 0 0,-1 0-1 0 0,0 0 1 0 0,0 0-1 0 0,0-1 1 0 0,0 1-1 0 0,0-1 1 0 0,0 0-1 0 0,0 0 0 0 0,-1 0 1 0 0,0 0-1 0 0,1 0 1 0 0,-1 0-1 0 0,0-1 1 0 0,-1 1-1 0 0,1-1 1 0 0,-1 0-1 0 0,1 1 1 0 0,-1-1-1 0 0,0-1 2 0 0,11-22-204 0 0,-9 23 144 0 0,-1 0-1 0 0,0-1 1 0 0,0 1-1 0 0,-1-1 1 0 0,1 1-1 0 0,-1-1 1 0 0,0 0 0 0 0,0 0-1 0 0,0-4 61 0 0,-1 0-115 0 0,0 1 1 0 0,1-1-1 0 0,0 0 0 0 0,0 1 115 0 0,0 6-4 0 0,-1 1-1 0 0,0 0 1 0 0,0 0-1 0 0,0 0 1 0 0,0 0 0 0 0,0-1-1 0 0,0 1 1 0 0,-1 0-1 0 0,1 0 1 0 0,0 0-1 0 0,0 0 1 0 0,-1 0-1 0 0,1 0 1 0 0,-1 0-1 0 0,0-1 5 0 0,-2-13-14 0 0,3 15 69 0 0,0 0 15 0 0,0 0 20 0 0,0 0 71 0 0,-6 5 228 0 0,4-2-371 0 0,-1-1-1 0 0,2 1 0 0 0,-1-1 0 0 0,0 1 1 0 0,0 0-1 0 0,1 0 0 0 0,0 0 0 0 0,0 0 0 0 0,-1 0 1 0 0,2 0-1 0 0,-1 0 0 0 0,0 1 0 0 0,1-1 0 0 0,-1 0 1 0 0,1 0-1 0 0,0 3-17 0 0,0-4 6 0 0,0-1 2 0 0,-1 5 37 0 0,0-1 0 0 0,1 1-1 0 0,0-1 1 0 0,0 0 0 0 0,0 1 0 0 0,1-1-1 0 0,0 1 1 0 0,0-1 0 0 0,0 0 0 0 0,1 1-45 0 0,1 6 131 0 0,-2-8-86 0 0,0 0-1 0 0,0-1 0 0 0,1 1 1 0 0,-1 0-1 0 0,1-1 1 0 0,0 1-1 0 0,0-1 0 0 0,1 3-44 0 0,6 4 98 0 0,0 0 0 0 0,0 0-1 0 0,1-1 1 0 0,0 0-1 0 0,3 1-97 0 0,-10-8 32 0 0,-1-1 0 0 0,1 0 0 0 0,-1 1-1 0 0,1-1 1 0 0,0-1 0 0 0,0 1-1 0 0,-1 0 1 0 0,1-1 0 0 0,0 1 0 0 0,0-1-1 0 0,0 0 1 0 0,0 0-32 0 0,14 2 83 0 0,-10-2-367 0 0,0-1-1 0 0,0 1 0 0 0,0-1 1 0 0,0 0-1 0 0,0-1 0 0 0,0 0 1 0 0,4-1 284 0 0,-6 1-664 0 0,7-3-832 0 0</inkml:trace>
  <inkml:trace contextRef="#ctx0" brushRef="#br0" timeOffset="191061.019">4719 12826 12896 0 0,'0'0'997'0'0,"-7"1"-421"0"0,3 0 105 0 0,0 0-1 0 0,0 0 1 0 0,0 0 0 0 0,0 1-1 0 0,0 0 1 0 0,1 0-1 0 0,-3 1-680 0 0,-19 8 1024 0 0,15-7-884 0 0,0 1 0 0 0,0-1 0 0 0,1 1 0 0 0,-1 1 0 0 0,1 0 0 0 0,0 0 0 0 0,1 1 0 0 0,-4 4-140 0 0,-1 1 225 0 0,1 0 1 0 0,1 1 0 0 0,0 1-1 0 0,-9 14-225 0 0,17-20 54 0 0,4 0-44 0 0,8-2-10 0 0,-3-4 7 0 0,-1 1 0 0 0,1-2 0 0 0,0 1 0 0 0,0-1 0 0 0,0 1 0 0 0,0-2 0 0 0,0 1 0 0 0,0-1 0 0 0,0 0 0 0 0,0 0 0 0 0,0 0 0 0 0,5-2-7 0 0,15-2-78 0 0,-1-2 1 0 0,11-4 77 0 0,-22 6-162 0 0,2-1-732 0 0,-1 0 0 0 0,-1-1 0 0 0,1 0-1 0 0,-1-1 1 0 0,0-1 0 0 0,0 0 0 0 0,-1-1 0 0 0,10-8 894 0 0,-2-9-5701 0 0</inkml:trace>
  <inkml:trace contextRef="#ctx0" brushRef="#br0" timeOffset="191243.196">4955 12623 15408 0 0,'-15'0'704'0'0,"12"0"-15"0"0,3 2-445 0 0,-5 20-114 0 0,4-19-85 0 0,0-1-1 0 0,0 1 1 0 0,0 0-1 0 0,1-1 1 0 0,-1 1-1 0 0,1 0 1 0 0,0 0-1 0 0,0 0 0 0 0,0 1-44 0 0,0 23 336 0 0,-1-23-283 0 0,1-1 0 0 0,-1 1 0 0 0,1 0 0 0 0,1 0 0 0 0,-1 0 0 0 0,0 0 0 0 0,1 0 0 0 0,0-1-53 0 0,2 11 409 0 0,-1-1 0 0 0,0 1 0 0 0,0 10-409 0 0,3 20 916 0 0,-4-28-513 0 0,0 1 0 0 0,0 0 0 0 0,-2 13-403 0 0,0 6 408 0 0,0-20-240 0 0,0-12-149 0 0,1 1-1 0 0,0-1 0 0 0,0 0 1 0 0,0 1-1 0 0,1-1 0 0 0,0 0 1 0 0,-1 0-1 0 0,1 1 1 0 0,1 1-19 0 0,-1-5 0 0 0,-1 0 1 0 0,1 0-1 0 0,-1-1 1 0 0,0 1-1 0 0,0 0 1 0 0,1 0-1 0 0,-1 0 1 0 0,0-1-1 0 0,0 1 0 0 0,0 0 1 0 0,0 0-1 0 0,0 0 1 0 0,0 0-1 0 0,0 0 1 0 0,0-1-1 0 0,0 1 1 0 0,0 0-1 0 0,-1 0 1 0 0,1 0-1 0 0,0 0 1 0 0,-1-1-1 0 0,1 1 0 0 0,-1 0-2 0 0,1 2 7 0 0,5 6-40 0 0,-4-7-135 0 0,-1-2-76 0 0,0 0-1422 0 0,0 0-5647 0 0</inkml:trace>
  <inkml:trace contextRef="#ctx0" brushRef="#br0" timeOffset="191479.072">4996 12842 10592 0 0,'1'0'488'0'0,"4"-1"-237"0"0,0 1 0 0 0,0 0-1 0 0,0 0 1 0 0,0 0 0 0 0,0 0 0 0 0,0 1 0 0 0,0 0 0 0 0,0 0 0 0 0,0 0 0 0 0,1 1-251 0 0,-5-1 206 0 0,0 0 0 0 0,-1 0-1 0 0,1 1 1 0 0,-1-1 0 0 0,1 0 0 0 0,-1 0 0 0 0,0 0-1 0 0,1 0 1 0 0,-1 1 0 0 0,0-1 0 0 0,0 0 0 0 0,0 1-206 0 0,1 2 430 0 0,7 6 557 0 0,-7-10-916 0 0,0 0 1 0 0,-1 1-1 0 0,1-1 0 0 0,-1 1 0 0 0,1-1 0 0 0,0 1 0 0 0,-1 0 0 0 0,1-1 0 0 0,-1 1 0 0 0,1-1 0 0 0,-1 1 0 0 0,0 0 1 0 0,1-1-1 0 0,-1 1 0 0 0,0 0 0 0 0,1 0 0 0 0,-1-1 0 0 0,0 1 0 0 0,0 0 0 0 0,0 0-71 0 0,0 0 71 0 0,0 0 0 0 0,0 0 1 0 0,0 0-1 0 0,0 0 0 0 0,0 0 0 0 0,0 0 0 0 0,1 0 1 0 0,-1 0-1 0 0,0 0 0 0 0,0 0 0 0 0,1 0 0 0 0,-1 0 0 0 0,1 0 1 0 0,-1 0-1 0 0,1 0 0 0 0,-1-1 0 0 0,1 1 0 0 0,0 0 1 0 0,-1 0-1 0 0,1 0 0 0 0,0-1 0 0 0,0 1-71 0 0,3 3 271 0 0,-4-3-252 0 0,0-1 0 0 0,0 0 0 0 0,1 0 0 0 0,-1 1 1 0 0,0-1-1 0 0,0 0 0 0 0,0 0 0 0 0,0 1 0 0 0,1-1 0 0 0,-1 0 0 0 0,0 1 0 0 0,0-1 0 0 0,0 0 0 0 0,0 1 0 0 0,0-1 0 0 0,0 0 0 0 0,0 1 0 0 0,0-1 0 0 0,0 0 0 0 0,0 1 0 0 0,0-1 0 0 0,0 0 0 0 0,0 0 0 0 0,0 1 0 0 0,0-1 0 0 0,0 0 0 0 0,-1 1-19 0 0,1-1 35 0 0,0 1-1 0 0,0-1 1 0 0,0 0-1 0 0,0 1 1 0 0,0-1-1 0 0,0 1 0 0 0,0-1 1 0 0,0 1-1 0 0,0-1 1 0 0,0 0-1 0 0,0 1 1 0 0,0-1-1 0 0,0 1 1 0 0,0-1-1 0 0,0 1 1 0 0,0-1-1 0 0,1 1 0 0 0,-1-1 1 0 0,0 0-1 0 0,0 1 1 0 0,0-1-1 0 0,1 0-34 0 0,4 7 230 0 0,-3-6-179 0 0,0 1 0 0 0,-1 0 0 0 0,1 0 0 0 0,-1 0 0 0 0,1 0 0 0 0,-1 0-1 0 0,0 0 1 0 0,1 0 0 0 0,-1 0 0 0 0,0 1 0 0 0,0-1 0 0 0,-1 0 0 0 0,1 1 0 0 0,0 1-51 0 0,-2 0 54 0 0,1-3-48 0 0,-1-1-1 0 0,1 1 0 0 0,0-1 0 0 0,0 0 1 0 0,0 1-1 0 0,0-1 0 0 0,-1 1 0 0 0,1-1 1 0 0,0 0-1 0 0,0 1 0 0 0,0-1 0 0 0,0 1 0 0 0,0-1 1 0 0,0 1-1 0 0,0-1 0 0 0,0 0 0 0 0,0 1 1 0 0,1-1-1 0 0,-1 1 0 0 0,0-1 0 0 0,0 0 1 0 0,0 1-1 0 0,0-1 0 0 0,0 1 0 0 0,1-1 1 0 0,-1 0-1 0 0,0 1 0 0 0,0-1 0 0 0,1 0 1 0 0,-1 1-1 0 0,0-1 0 0 0,1 0 0 0 0,-1 0 1 0 0,0 1-1 0 0,1-1 0 0 0,-1 0 0 0 0,0 0 0 0 0,1 0 1 0 0,-1 1-1 0 0,1-1-5 0 0,5 3 35 0 0,6 4 51 0 0,-12-7-83 0 0,0 1 0 0 0,1-1-1 0 0,-1 0 1 0 0,0 0 0 0 0,0 1 0 0 0,0-1-1 0 0,0 0 1 0 0,1 1 0 0 0,-1-1 0 0 0,0 0-1 0 0,0 1 1 0 0,0-1 0 0 0,0 0 0 0 0,0 1-1 0 0,0-1 1 0 0,0 1 0 0 0,0-1 0 0 0,0 0-1 0 0,0 1 1 0 0,0-1 0 0 0,0 0 0 0 0,0 1-1 0 0,0-1 1 0 0,0 0 0 0 0,0 1 0 0 0,-1-1-1 0 0,1 0 1 0 0,0 1 0 0 0,0-1 0 0 0,0 0-1 0 0,0 1 1 0 0,-1-1 0 0 0,1 0 0 0 0,0 0-1 0 0,-1 1-2 0 0,15 9-297 0 0,-25-10-529 0 0,2-3-5313 0 0,-1 0-814 0 0</inkml:trace>
  <inkml:trace contextRef="#ctx0" brushRef="#br0" timeOffset="191795.867">5164 12726 10224 0 0,'44'-8'448'0'0,"-44"8"96"0"0,-3 0-432 0 0,3 0-112 0 0,15 3 0 0 0,2 0-3008 0 0,-17-3-616 0 0</inkml:trace>
  <inkml:trace contextRef="#ctx0" brushRef="#br0" timeOffset="192104.181">5454 12852 11520 0 0,'7'0'325'0'0,"1"0"357"0"0,-15 2-465 0 0,6-2-128 0 0,0 1 0 0 0,0-1 0 0 0,-1 1 0 0 0,1 0 0 0 0,0-1 0 0 0,0 1 0 0 0,0 0 0 0 0,0 0 0 0 0,0-1 0 0 0,0 1 0 0 0,1 0 0 0 0,-1 0 0 0 0,0 0 0 0 0,0 0-89 0 0,-11 10 1403 0 0,-4-3-347 0 0,12-7-825 0 0,-1 1 0 0 0,1 0-1 0 0,1 0 1 0 0,-1 1-1 0 0,0-1 1 0 0,0 1-1 0 0,-2 2-230 0 0,-12 8 672 0 0,16-12-598 0 0,-1 1-1 0 0,1-1 1 0 0,0 1 0 0 0,-1 0 0 0 0,1 0 0 0 0,0 0-1 0 0,0 0 1 0 0,0 0 0 0 0,0 0 0 0 0,1 0 0 0 0,-1 1-1 0 0,1-1 1 0 0,-1 2-74 0 0,-10 11 400 0 0,11-14-387 0 0,0 0 0 0 0,0 0 1 0 0,0 0-1 0 0,0 0 0 0 0,0 1 0 0 0,0-1 0 0 0,0 0 0 0 0,0 0 1 0 0,1 1-1 0 0,-1-1 0 0 0,0 0 0 0 0,1 1 0 0 0,-1-1 0 0 0,1 1 1 0 0,-1-1-1 0 0,1 1 0 0 0,0-1 0 0 0,0 1 0 0 0,0-1 0 0 0,0 1 1 0 0,0-1-1 0 0,0 1 0 0 0,0-1 0 0 0,0 1-13 0 0,3 3 24 0 0,6 0 71 0 0,-8-5-89 0 0,-1 0 0 0 0,1 1-1 0 0,-1-1 1 0 0,1 0 0 0 0,-1 0-1 0 0,1 0 1 0 0,-1 1-1 0 0,1-1 1 0 0,-1 0 0 0 0,1 1-1 0 0,-1-1 1 0 0,1 0 0 0 0,-1 1-1 0 0,1-1 1 0 0,-1 1 0 0 0,0-1-1 0 0,1 0 1 0 0,-1 1-1 0 0,0-1 1 0 0,1 1-6 0 0,15-1 136 0 0,-15-1-133 0 0,1 1 0 0 0,-1 0 1 0 0,1-1-1 0 0,-1 1 0 0 0,1-1 0 0 0,-1 0 0 0 0,1 1 0 0 0,-1-1 0 0 0,0 0 1 0 0,1 0-1 0 0,-1 0-3 0 0,15-7-191 0 0,-10 6 69 0 0,0-1-1 0 0,0 1 1 0 0,0-1 0 0 0,0 0 0 0 0,-1 0-1 0 0,0-1 1 0 0,4-2 122 0 0,57-38-1367 0 0,-63 43 1329 0 0,0-1 9 0 0,1 0 1 0 0,-1 0 0 0 0,1 0-1 0 0,0 1 1 0 0,-1 0 0 0 0,1-1-1 0 0,0 2 1 0 0,0-1 0 0 0,0 0-1 0 0,2 1 29 0 0,7-3-18 0 0,-10 2 9 0 0,1 1-1 0 0,-1-1 0 0 0,1 1 0 0 0,-1 0 0 0 0,0 0 0 0 0,2 1 10 0 0,5-1-13 0 0,-10 0 42 0 0,1 0-1 0 0,0 1 0 0 0,0-1 0 0 0,0 0 0 0 0,-1 1 0 0 0,1-1 0 0 0,0 0 0 0 0,-1 1 0 0 0,1-1 0 0 0,0 1 0 0 0,-1-1 0 0 0,1 1 1 0 0,-1 0-1 0 0,1-1 0 0 0,0 1 0 0 0,-1 0 0 0 0,1-1 0 0 0,-1 1-28 0 0,9 15 696 0 0,-7-14-524 0 0,-2-1-144 0 0,1 0 0 0 0,-1 1 0 0 0,1-1 1 0 0,-1 0-1 0 0,0 0 0 0 0,1 0 0 0 0,-1 0 1 0 0,0 0-1 0 0,0 0 0 0 0,0 0 0 0 0,0 0 0 0 0,0 1 1 0 0,0-1-1 0 0,0 0-28 0 0,0 0-30 0 0,0 0 1 0 0,-1 0-1 0 0,1 0 1 0 0,0 0-1 0 0,1 0 1 0 0,-1 0-1 0 0,0 0 1 0 0,0 0-1 0 0,0 0 1 0 0,1 0-1 0 0,-1 0 1 0 0,0 0-1 0 0,1 0 0 0 0,-1 0 1 0 0,1 0-1 0 0,-1 0 30 0 0,1-1-11 0 0,0 1-15 0 0,0 1-1 0 0,0-1 1 0 0,0 0-1 0 0,0 0 1 0 0,0 1-1 0 0,-1-1 1 0 0,1 0-1 0 0,0 1 1 0 0,-1-1-1 0 0,1 1 1 0 0,-1-1-1 0 0,1 1 1 0 0,-1-1-1 0 0,1 1 1 0 0,-1-1-1 0 0,0 1 1 0 0,0-1-1 0 0,0 1 1 0 0,0-1-1 0 0,0 1 1 0 0,0 0 0 0 0,-1-1-1 0 0,1 1 1 0 0,0-1-1 0 0,-1 1 27 0 0,1 0 34 0 0,0-1 1 0 0,-1 1-1 0 0,1 0 0 0 0,0 0 0 0 0,1 0 0 0 0,-1 0 0 0 0,0 0 1 0 0,0-1-1 0 0,1 1 0 0 0,-1 0 0 0 0,1 0 0 0 0,-1-1 1 0 0,1 1-1 0 0,0 0 0 0 0,0-1 0 0 0,0 1 0 0 0,0 0 1 0 0,0-1-1 0 0,0 1 0 0 0,0-1 0 0 0,1 1-34 0 0,-1 0 60 0 0,1 0-1 0 0,-1 0 1 0 0,1 0-1 0 0,-1 1 1 0 0,0-1-1 0 0,0 0 0 0 0,0 1 1 0 0,0-1-1 0 0,0 1-59 0 0,-1-2 22 0 0,0 0 0 0 0,0 0 0 0 0,0-1 0 0 0,1 1 0 0 0,-1 0 0 0 0,0 0 0 0 0,1 0 0 0 0,-1 0 0 0 0,0-1 0 0 0,1 1 0 0 0,-1 0 0 0 0,1 0 0 0 0,-1-1 0 0 0,1 1 0 0 0,0 0 0 0 0,-1-1 0 0 0,1 1 0 0 0,0-1 0 0 0,-1 1 0 0 0,1 0 0 0 0,0-1 0 0 0,0 0 0 0 0,-1 1 0 0 0,1-1 0 0 0,1 1-22 0 0,-1-1 15 0 0,0 0 0 0 0,-1 1 0 0 0,1-1 0 0 0,0 1 0 0 0,0-1 0 0 0,0 1 0 0 0,0 0 0 0 0,-1-1 0 0 0,1 1-1 0 0,0 0 1 0 0,-1 0 0 0 0,1-1 0 0 0,0 1 0 0 0,-1 0-15 0 0,1 0 105 0 0,3 0 156 0 0,-3-1 198 0 0,1-3-321 0 0,-2 3-138 0 0,0-1 21 0 0,1 0-1 0 0,-1 1 1 0 0,1-1-1 0 0,-1 0 1 0 0,0 1-1 0 0,1-1 0 0 0,-1 0 1 0 0,0 1-1 0 0,1-1 1 0 0,-1 0-1 0 0,0 0 1 0 0,0 1-1 0 0,0-1 1 0 0,1 0-1 0 0,-1 0 1 0 0,0 0-1 0 0,0 1 1 0 0,0-1-1 0 0,-1 0 1 0 0,1 0-1 0 0,0 0 1 0 0,0 1-1 0 0,0-2-20 0 0,0 1-9 0 0,0 0 9 0 0,1 0 0 0 0,-1-1 0 0 0,1 1 0 0 0,0-1 0 0 0,-1 1 0 0 0,1 0 0 0 0,0 0 0 0 0,0 0-1 0 0,0-1 1 0 0,0 1 0 0 0,0 0 0 0 0,0 0 0 0 0,1 0 0 0 0,-1 0 0 0 0,0 1 0 0 0,0-1 0 0 0,2 0 0 0 0,4-5-20 0 0,3-7-163 0 0,-9 11 143 0 0,1 0 1 0 0,-1 0-1 0 0,1 0 1 0 0,-1 0-1 0 0,1 1 1 0 0,-1-1-1 0 0,1 0 1 0 0,0 1-1 0 0,1-1 40 0 0,53-30-448 0 0,-53 31 437 0 0,1-1 0 0 0,-1 1 0 0 0,0 0 0 0 0,1 0 0 0 0,-1 0 0 0 0,0 0 0 0 0,1 1 0 0 0,1-1 11 0 0,6-1-73 0 0,-10 2 70 0 0,-1 0 0 0 0,1 0 0 0 0,-1 0 0 0 0,0 0 1 0 0,1 0-1 0 0,-1 0 0 0 0,1 0 0 0 0,-1 0 0 0 0,1 0 0 0 0,-1 1 0 0 0,1-1 0 0 0,-1 0 0 0 0,1 0 1 0 0,-1 0-1 0 0,0 0 0 0 0,1 1 0 0 0,-1-1 0 0 0,1 0 0 0 0,-1 0 0 0 0,0 1 0 0 0,1-1 0 0 0,-1 0 0 0 0,0 1 3 0 0,2 0-4 0 0,-1 0 4 0 0,0-1 0 0 0,1 1 0 0 0,-1-1 0 0 0,0 1 0 0 0,0 0 0 0 0,1-1 0 0 0,-1 1 0 0 0,0 0 0 0 0,0 0 0 0 0,0 0 0 0 0,0 0 0 0 0,0 0 0 0 0,0 0 0 0 0,-1 0 0 0 0,1 0 0 0 0,0 1 0 0 0,0-1 0 0 0,1 3 0 0 0,-2-4 0 0 0,0 1 0 0 0,1-1 0 0 0,-1 1 0 0 0,0-1 0 0 0,0 1 0 0 0,1-1 0 0 0,-1 1 0 0 0,0-1 0 0 0,0 1 0 0 0,0-1 0 0 0,0 1 0 0 0,0-1 0 0 0,1 1 0 0 0,-1-1 0 0 0,0 1 0 0 0,0-1 0 0 0,-1 1 0 0 0,1-1 0 0 0,0 1 0 0 0,0-1 0 0 0,0 1 0 0 0,0-1 0 0 0,0 1 0 0 0,0 9 0 0 0,5-2-681 0 0,0 1-4355 0 0,-4-1-1438 0 0</inkml:trace>
  <inkml:trace contextRef="#ctx0" brushRef="#br0" timeOffset="188078.163">1025 12643 10680 0 0,'6'-41'1160'0'0,"2"28"-1129"0"0,-2 5 1570 0 0,-4 2 2673 0 0,7 86-3395 0 0,-8-27-577 0 0,1-30-211 0 0,-2 0-1 0 0,0 0 1 0 0,-2 0 0 0 0,-2 11-91 0 0,-3 24 138 0 0,2-7 40 0 0,4-42-132 0 0,0 1 0 0 0,1-1 0 0 0,0 1 0 0 0,0-1 0 0 0,1 1-1 0 0,0-1 1 0 0,1 2-46 0 0,-1-7 32 0 0,1 0 0 0 0,-1 0 1 0 0,1 0-1 0 0,-1 0 0 0 0,1 0 0 0 0,1 0 0 0 0,-1 0 0 0 0,0 0 0 0 0,1-1 0 0 0,0 1-32 0 0,-1-2 19 0 0,0-1-1 0 0,0 1 1 0 0,0 0 0 0 0,0-1-1 0 0,0 0 1 0 0,0 1 0 0 0,0-1 0 0 0,1 0-1 0 0,-1 0 1 0 0,0 0 0 0 0,1 0-1 0 0,-1-1 1 0 0,1 1 0 0 0,-1-1 0 0 0,1 1-1 0 0,-1-1 1 0 0,1 0 0 0 0,0 0-19 0 0,24-2 126 0 0,-1-1 1 0 0,0-1-1 0 0,0-1 1 0 0,21-7-127 0 0,-31 8 22 0 0,37-18-477 0 0,-48 20 312 0 0,0 0-1 0 0,0 0 1 0 0,0 0-1 0 0,0-1 1 0 0,-1 0 0 0 0,1 0-1 0 0,-1 0 1 0 0,0-1-1 0 0,3-2 144 0 0,-21 11-50 0 0,-3 3 109 0 0,12-6-15 0 0,-1 1-1 0 0,1-1 1 0 0,0 1-1 0 0,0 0 1 0 0,0 0 0 0 0,1 0-1 0 0,-1 1 1 0 0,1 0 0 0 0,-1 0-1 0 0,1 0 1 0 0,0 0 0 0 0,1 1-1 0 0,-2 1-43 0 0,4-5 6 0 0,0 2 21 0 0,-1-1 0 0 0,0 1 0 0 0,1-1 0 0 0,-1 1-1 0 0,1-1 1 0 0,0 1 0 0 0,0 0 0 0 0,0 0 0 0 0,0 0 0 0 0,1 0 0 0 0,-1 2-27 0 0,1-4 5 0 0,0 0 1 0 0,0 0 0 0 0,0 0 0 0 0,0 0-1 0 0,0 0 1 0 0,0 0 0 0 0,-1 0-1 0 0,1 0 1 0 0,0-1 0 0 0,-1 1 0 0 0,1 0-1 0 0,0 0 1 0 0,-1 0 0 0 0,1 0-6 0 0,-2 4 53 0 0,7 0-26 0 0,-1-3-12 0 0,-1-1 0 0 0,1 0 1 0 0,-1 0-1 0 0,1 0 0 0 0,-1-1 1 0 0,1 1-1 0 0,-1-1 1 0 0,1 1-1 0 0,0-1 0 0 0,-1-1 1 0 0,1 1-1 0 0,-1 0 0 0 0,1-1 1 0 0,0 0-1 0 0,0 0-15 0 0,12-3 87 0 0,-1-1-1 0 0,12-5-86 0 0,-25 9-1 0 0,7-3 23 0 0,-1 0 0 0 0,1 0 0 0 0,-1-1 0 0 0,0 0 0 0 0,0-1-1 0 0,0 0-21 0 0,-5 4 11 0 0,0-1-1 0 0,0 0 0 0 0,0 1 0 0 0,-1-1 0 0 0,1-1 0 0 0,-1 1 0 0 0,1 0 0 0 0,-1-1 0 0 0,0 1 0 0 0,0-1 0 0 0,-1 0 0 0 0,1 1 0 0 0,-1-1 0 0 0,1-3-10 0 0,-1 4 9 0 0,-1 1 0 0 0,-1 0 0 0 0,1-1 0 0 0,0 1 0 0 0,0-1-1 0 0,-1 1 1 0 0,0 0 0 0 0,1 0 0 0 0,-1-1 0 0 0,0 1 0 0 0,0 0-1 0 0,0 0 1 0 0,0 0 0 0 0,0 0 0 0 0,-1 0 0 0 0,1-1-9 0 0,-2 1 2 0 0,1-1 1 0 0,0 0 0 0 0,0 0-1 0 0,-1 1 1 0 0,1 0 0 0 0,-1-1-1 0 0,0 1 1 0 0,0 0 0 0 0,0 0-1 0 0,-2-1-2 0 0,0 1-65 0 0,0 1 1 0 0,-1-1-1 0 0,1 1 0 0 0,-1 0 0 0 0,1 0 0 0 0,-1 0 0 0 0,0 1 0 0 0,1 0 0 0 0,-2 0 65 0 0,5 1-105 0 0,0-1 0 0 0,1 1-1 0 0,-1 0 1 0 0,0 0 0 0 0,1 0 0 0 0,-1 0-1 0 0,1 0 1 0 0,0 0 0 0 0,-1 0-1 0 0,0 0 106 0 0,-6 6-643 0 0,6-7-66 0 0,2 0-730 0 0,0 0-316 0 0</inkml:trace>
  <inkml:trace contextRef="#ctx0" brushRef="#br0" timeOffset="188433.322">1707 12874 13360 0 0,'17'-3'612'0'0,"-14"2"-15"0"0,-3 1-361 0 0,0 0-105 0 0,0 0-3 0 0,-4 4 518 0 0,0 2-252 0 0,-1 0 0 0 0,0-1 0 0 0,0 0-1 0 0,0 0 1 0 0,0 0 0 0 0,-5 2-394 0 0,3-2 267 0 0,1 0 0 0 0,0 1 0 0 0,0 0 0 0 0,0 0-1 0 0,-2 3-266 0 0,2 1 268 0 0,1-3-44 0 0,0 0 0 0 0,0 0 0 0 0,1 0 0 0 0,-2 6-224 0 0,5-11 16 0 0,0 0 1 0 0,1 0 0 0 0,-1 0 0 0 0,1 0-1 0 0,-1 0 1 0 0,1 0 0 0 0,0 0 0 0 0,0 0-1 0 0,0 0 1 0 0,0 0 0 0 0,0 0-1 0 0,0 0 1 0 0,0 0 0 0 0,1 0 0 0 0,-1 0-1 0 0,1 0 1 0 0,0 0 0 0 0,-1 0 0 0 0,1 0-1 0 0,0 0 1 0 0,1 0-17 0 0,1 2 18 0 0,0 0 0 0 0,1 0 0 0 0,-1 0-1 0 0,1 0 1 0 0,0-1 0 0 0,0 0 0 0 0,0 0 0 0 0,0 0 0 0 0,1 0-1 0 0,-1-1 1 0 0,1 0 0 0 0,0 0 0 0 0,0 0 0 0 0,-1 0 0 0 0,1-1 0 0 0,0 0-1 0 0,0 0 1 0 0,1 0 0 0 0,-1 0 0 0 0,1-1-18 0 0,17 1 151 0 0,-1-1 0 0 0,1-1-1 0 0,-1-1 1 0 0,4-2-151 0 0,-9 2 76 0 0,7-2-819 0 0,0 0 1 0 0,-1-2-1 0 0,1 0 0 0 0,1-2 743 0 0,-16 2-1820 0 0</inkml:trace>
  <inkml:trace contextRef="#ctx0" brushRef="#br0" timeOffset="188932.526">2047 12596 13824 0 0,'0'0'314'0'0,"0"0"46"0"0,0 0 22 0 0,0 0-50 0 0,1 1-220 0 0,5 14 107 0 0,6 16 732 0 0,-8-11-385 0 0,-1 1 1 0 0,-1 0-1 0 0,0 0 0 0 0,-2 0 0 0 0,-1 0 0 0 0,-2 18-566 0 0,-22 174 823 0 0,23-201-787 0 0,-2 7 159 0 0,2 0-1 0 0,0 9-194 0 0,15-37-229 0 0,-3-2-15 0 0,0 0 0 0 0,-1-1 1 0 0,-1 0-1 0 0,0 0 0 0 0,1-5 244 0 0,12-15-532 0 0,1 0 699 0 0,1 1 0 0 0,10-9-167 0 0,-9 10-1744 0 0,-24 29 1852 0 0,0 1 28 0 0,0 0 36 0 0,0 0 124 0 0,0 0 50 0 0,0 0 8 0 0,1 0-332 0 0,-1 1 0 0 0,0-1 0 0 0,0 0 0 0 0,0 1 1 0 0,0-1-1 0 0,0 0 0 0 0,0 1 0 0 0,0-1 0 0 0,0 0 1 0 0,0 1-1 0 0,0-1 0 0 0,0 0 0 0 0,0 1 0 0 0,0-1 0 0 0,0 0 1 0 0,0 0-1 0 0,0 1 0 0 0,0-1 0 0 0,0 0 0 0 0,0 1 1 0 0,0-1-1 0 0,-1 0 0 0 0,1 1 0 0 0,0-1 0 0 0,0 0 0 0 0,0 0 1 0 0,-1 1-1 0 0,1-1 0 0 0,0 0-22 0 0,-8 10 136 0 0,5-7-29 0 0,-22 29 435 0 0,-22 22-542 0 0,43-49 12 0 0,0 0 0 0 0,1 0 1 0 0,-1 0-1 0 0,1 1 1 0 0,0-1-1 0 0,1 1 0 0 0,-2 3-12 0 0,4-6 48 0 0,-2 7 6 0 0,2-8-52 0 0,0-1 0 0 0,0 0 0 0 0,0 0 0 0 0,0 1 1 0 0,0-1-1 0 0,1 0 0 0 0,-1 0 0 0 0,0 1 0 0 0,0-1 1 0 0,1 0-1 0 0,-1 0 0 0 0,1 0 0 0 0,-1 0 0 0 0,1 1-2 0 0,0 0 2 0 0,0 0-1 0 0,1 0 1 0 0,-1 0-1 0 0,0 0 1 0 0,1 0-1 0 0,0 0 1 0 0,-1-1-1 0 0,1 1 1 0 0,0 0-1 0 0,0-1 1 0 0,0 1-1 0 0,0-1 1 0 0,0 0-1 0 0,0 0 1 0 0,1 1-2 0 0,4 1 25 0 0,0 0 1 0 0,0 0-1 0 0,1 0 0 0 0,1-1-25 0 0,5 2-1029 0 0,-1-1 0 0 0,10 0 1029 0 0,-11-1-6801 0 0</inkml:trace>
  <inkml:trace contextRef="#ctx0" brushRef="#br0" timeOffset="189176.649">2419 13015 16296 0 0,'0'0'745'0'0,"0"0"-15"0"0,1 0-467 0 0,15-5-32 0 0,1 1 0 0 0,-1 1 0 0 0,1 0-1 0 0,12 0-230 0 0,28-4 498 0 0,2-1-699 0 0,-34 5-4879 0 0,-6 2-1006 0 0</inkml:trace>
  <inkml:trace contextRef="#ctx0" brushRef="#br0" timeOffset="189428.36">2883 12743 14976 0 0,'0'0'686'0'0,"-5"11"251"0"0,4-5-1040 0 0,0-5 184 0 0,1 0 0 0 0,-1 1 0 0 0,1-1 0 0 0,-1 0 1 0 0,1 0-1 0 0,0 0 0 0 0,0 1 0 0 0,0-1 0 0 0,-1 0 0 0 0,1 0 0 0 0,1 1 0 0 0,-1-1 0 0 0,0 0 1 0 0,0 0-1 0 0,0 1 0 0 0,1-1 0 0 0,-1 0 0 0 0,0 0 0 0 0,1 0 0 0 0,-1 1 0 0 0,1-1-81 0 0,0 2 137 0 0,1-1 0 0 0,-1 1-1 0 0,0 0 1 0 0,-1-1-1 0 0,1 1 1 0 0,0 0-1 0 0,-1 0 1 0 0,1 0-1 0 0,-1 0 1 0 0,0 0-1 0 0,0 1-136 0 0,2 16 328 0 0,10 56 410 0 0,-7-42-641 0 0,-4-28-65 0 0,-1 0 0 0 0,1-1 0 0 0,0 1 0 0 0,0 0 0 0 0,0-1-1 0 0,1 1 1 0 0,1 2-32 0 0,8-4-3177 0 0,-11-4 2026 0 0</inkml:trace>
  <inkml:trace contextRef="#ctx0" brushRef="#br0" timeOffset="189695.897">2881 12635 14888 0 0,'3'-1'164'0'0,"-3"1"-93"0"0,1 0 0 0 0,0 0 0 0 0,-1 0 1 0 0,1-1-1 0 0,0 1 0 0 0,-1 0 0 0 0,1-1 0 0 0,-1 1 1 0 0,1 0-1 0 0,-1-1 0 0 0,1 1 0 0 0,0-1 0 0 0,-1 1 1 0 0,0-1-1 0 0,1 1 0 0 0,-1-1 0 0 0,1 1 0 0 0,-1-1 1 0 0,1 0-1 0 0,-1 1 0 0 0,0-1 0 0 0,1 0-71 0 0,-1 0 511 0 0,16 2 454 0 0,-15 0-1036 0 0,1 0-1 0 0,0 0 1 0 0,0 0-1 0 0,-1 0 1 0 0,1 1-1 0 0,-1-1 1 0 0,1 1-1 0 0,-1-1 1 0 0,1 1-1 0 0,-1 0 1 0 0,1 0 71 0 0,4 5-1246 0 0,0-1-4512 0 0</inkml:trace>
  <inkml:trace contextRef="#ctx0" brushRef="#br0" timeOffset="189923.475">3064 12929 11600 0 0,'1'1'264'0'0,"2"3"-184"0"0,0 0 1 0 0,-1 0 0 0 0,0 0-1 0 0,0 1 1 0 0,1 1-81 0 0,7 15 1548 0 0,-1-9 4676 0 0,-9-32-5216 0 0,1 4-1026 0 0,0 0-1 0 0,1 0 0 0 0,1 0 1 0 0,0 0-1 0 0,6-14 19 0 0,-9 28-11 0 0,1-1 0 0 0,0 1-1 0 0,1-1 1 0 0,-1 1 0 0 0,0 0 0 0 0,1-1 0 0 0,-1 1-1 0 0,1 0 1 0 0,0 0 0 0 0,-1 0 0 0 0,1 1-1 0 0,0-1 1 0 0,0 0 0 0 0,1 1 0 0 0,-1-1 0 0 0,0 1-1 0 0,0-1 1 0 0,1 1 11 0 0,-2 1-10 0 0,1-1 0 0 0,-1 0 0 0 0,1 1-1 0 0,-1 0 1 0 0,0-1 0 0 0,1 1 0 0 0,-1 0 0 0 0,1 0 0 0 0,0 0 0 0 0,-1 0-1 0 0,1 0 1 0 0,-1 0 0 0 0,1 0 0 0 0,-1 1 0 0 0,1-1 0 0 0,-1 0-1 0 0,0 1 1 0 0,1-1 0 0 0,-1 1 0 0 0,1 0 0 0 0,-1-1 0 0 0,0 1-1 0 0,0 0 1 0 0,1 0 0 0 0,-1 0 0 0 0,0 0 0 0 0,0 0 0 0 0,0 0 0 0 0,0 0-1 0 0,1 1 11 0 0,11 18-94 0 0,4 5 12 0 0,-14-21 82 0 0,-1-1 0 0 0,0 0 0 0 0,0 1 0 0 0,0-1 0 0 0,0 1 0 0 0,-1 0 0 0 0,1-1 0 0 0,-1 1 0 0 0,7 16 0 0 0,2 0 1 0 0,-7-13-7 0 0,1 0 1 0 0,0 0-1 0 0,3 6 6 0 0,0-5-39 0 0,6 10-1142 0 0,-8-6-3310 0 0,-4-1-1765 0 0</inkml:trace>
  <inkml:trace contextRef="#ctx0" brushRef="#br0" timeOffset="200183.805">8166 12386 5984 0 0,'0'-16'640'0'0,"6"-34"4082"0"0,-6 49-4604 0 0,0-1 0 0 0,1 1 1 0 0,-1-1-1 0 0,0 0 0 0 0,1 1 0 0 0,-1-1 0 0 0,1 1 0 0 0,-1-1 0 0 0,1 1 0 0 0,0 0-118 0 0,3-9 341 0 0,5-15 2468 0 0,-9 24-2286 0 0,0 1-4 0 0,2 1-412 0 0,0-1 0 0 0,-1 0-1 0 0,1 1 1 0 0,-1-1 0 0 0,1 1-1 0 0,-1 0 1 0 0,0-1 0 0 0,1 1-1 0 0,-1 0 1 0 0,0 0 0 0 0,1 0-1 0 0,-1 0 1 0 0,0 0-1 0 0,0 0 1 0 0,0 0 0 0 0,0 1-1 0 0,0-1 1 0 0,1 1-107 0 0,18 30 23 0 0,-14-22 46 0 0,43 68 244 0 0,45 77 404 0 0,-69-113-377 0 0,3-1 0 0 0,6 5-340 0 0,32 50 444 0 0,-34-42-58 0 0,-3 2 0 0 0,-2 1 0 0 0,9 33-386 0 0,-27-74-196 0 0,-9-15 58 0 0,0-1-178 0 0,0 0-72 0 0,0 0-18 0 0,0 0-74 0 0,0 0-302 0 0,0 0-136 0 0,0 0-30 0 0</inkml:trace>
  <inkml:trace contextRef="#ctx0" brushRef="#br0" timeOffset="200680.593">8144 12471 6912 0 0,'0'0'528'0'0,"-3"8"801"0"0,-6 19 2082 0 0,6-15-3036 0 0,1 0 0 0 0,0 0 0 0 0,1 0 0 0 0,-1 8-375 0 0,1 15 2332 0 0,0-29 418 0 0,0-22-1569 0 0,-1-24-694 0 0,0 28-454 0 0,1 0 1 0 0,1 0-1 0 0,0 0 0 0 0,2-6-33 0 0,11-62 124 0 0,15-45-124 0 0,-28 124 2 0 0,0-1 0 0 0,1 1 0 0 0,-1-1 0 0 0,1 1-1 0 0,-1 0 1 0 0,1-1 0 0 0,-1 1 0 0 0,1 0 0 0 0,0 0 0 0 0,0 0-1 0 0,-1-1 1 0 0,1 1 0 0 0,0 0 0 0 0,0 0 0 0 0,0 0 0 0 0,0 0-1 0 0,1 0 1 0 0,-1 0 0 0 0,0 1 0 0 0,0-1 0 0 0,0 0-1 0 0,2 0-1 0 0,-1 1 6 0 0,0 0 0 0 0,0-1 0 0 0,-1 1 0 0 0,1 0 0 0 0,0 0 0 0 0,0 0 0 0 0,0 1 0 0 0,0-1 0 0 0,0 0 0 0 0,0 1 0 0 0,0-1 0 0 0,-1 1 0 0 0,1 0 0 0 0,0 0 0 0 0,0 0 0 0 0,1 0-6 0 0,11 8-12 0 0,-1 1-1 0 0,1 0 0 0 0,-2 0 0 0 0,0 2 1 0 0,0-1-1 0 0,4 6 13 0 0,22 22 4 0 0,-24-27-350 0 0,1-1 1 0 0,0 0-1 0 0,17 8 346 0 0,-6-3-1516 0 0,-10-6 597 0 0</inkml:trace>
  <inkml:trace contextRef="#ctx0" brushRef="#br0" timeOffset="205564.935">9132 13067 13472 0 0,'0'0'620'0'0,"0"-6"200"0"0,0 0-750 0 0,0 4 168 0 0,0 2 63 0 0,0 0 10 0 0,0 0 14 0 0,0 0 57 0 0,0 0 30 0 0,0 0 4 0 0,2 1-12 0 0,4 2-226 0 0,-1 1-1 0 0,0-1 1 0 0,1 1-1 0 0,-1 0 1 0 0,-1 0-1 0 0,1 0 1 0 0,-1 1-1 0 0,0-1 1 0 0,0 1-1 0 0,3 5-177 0 0,2 5 106 0 0,-1 0 0 0 0,4 14-106 0 0,0-3 28 0 0,-2-3 17 0 0,1-2 1 0 0,0 0-1 0 0,2 0 0 0 0,4 3-45 0 0,-10-12 0 0 0,-5-9 24 0 0,-1 0-1 0 0,1-1 0 0 0,0 1 0 0 0,0 0 1 0 0,1-1-1 0 0,-1 1 0 0 0,1 0-23 0 0,-2-2 89 0 0,-1-1-14 0 0,0 0-10 0 0,0 0 6 0 0,7-12 138 0 0,1-4-46 0 0,0-1 0 0 0,0-1-1 0 0,1-8-162 0 0,-4 11 38 0 0,-1 1 24 0 0,1 0 0 0 0,1 1 0 0 0,3-6-62 0 0,1-8 39 0 0,-9 22-56 0 0,1 0 0 0 0,0-1 0 0 0,0 1 0 0 0,0 0 0 0 0,2 0 17 0 0,-3 3-6 0 0,-1 1 1 0 0,1 0 0 0 0,0 0 0 0 0,0-1-1 0 0,1 1 1 0 0,-1 0 0 0 0,0 0 0 0 0,0 0-1 0 0,1 0 1 0 0,-1 0 0 0 0,0 1-1 0 0,1-1 1 0 0,-1 0 0 0 0,0 1 0 0 0,1-1-1 0 0,-1 1 1 0 0,1-1 0 0 0,0 1 0 0 0,-1 0-1 0 0,1 0 6 0 0,7-2 1 0 0,-8 1-9 0 0,1 1 0 0 0,-1 0 0 0 0,1 0 0 0 0,-1-1 0 0 0,1 1 0 0 0,-1 0 0 0 0,1 0 0 0 0,-1 0 0 0 0,1 1-1 0 0,-1-1 1 0 0,2 0 8 0 0,56 16-264 0 0,13 7 264 0 0,-67-22-6 0 0,0 1 1 0 0,-1-2-1 0 0,1 1 0 0 0,-1 0 0 0 0,1-1 0 0 0,0 0 0 0 0,0 0 0 0 0,-1-1 1 0 0,1 1-1 0 0,0-1 0 0 0,-1 0 0 0 0,1 0 0 0 0,1-1 6 0 0,-4 1 8 0 0,1 1-1 0 0,-1-1 1 0 0,0 0 0 0 0,1 0-1 0 0,-1 0 1 0 0,0 0-1 0 0,1-1 1 0 0,-1 1 0 0 0,0-1-1 0 0,0 1 1 0 0,0-1 0 0 0,0 0-1 0 0,0 0 1 0 0,-1 0-1 0 0,1 0 1 0 0,0 0 0 0 0,-1 0-1 0 0,0 0 1 0 0,1-1 0 0 0,-1 1-1 0 0,0 0 1 0 0,0-1-1 0 0,0 1 1 0 0,-1-1-8 0 0,1-1 40 0 0,0-1 1 0 0,-1 1-1 0 0,1-1 0 0 0,-1 1 0 0 0,0-1 1 0 0,-1 0-1 0 0,1 1 0 0 0,-1-2-40 0 0,0 4 10 0 0,0-1-1 0 0,0 1 0 0 0,0 0 0 0 0,0 0 1 0 0,0-1-1 0 0,0 1 0 0 0,0 0 0 0 0,-1 0 1 0 0,1 0-1 0 0,-1 0 0 0 0,0 1 1 0 0,0-1-1 0 0,1 0 0 0 0,-1 1 0 0 0,-2-2-9 0 0,2 1 0 0 0,0 1 0 0 0,-1-1 0 0 0,1 1 0 0 0,0 0 0 0 0,0-1 0 0 0,-1 1 0 0 0,1 0 0 0 0,-1 1 0 0 0,1-1 0 0 0,-4 0 0 0 0,5 1 0 0 0,-1 0 0 0 0,0 0 0 0 0,0 0 0 0 0,1 0 0 0 0,-1 1 0 0 0,0-1 0 0 0,0 1 0 0 0,1-1 0 0 0,-1 1 0 0 0,0 0 0 0 0,1 0 0 0 0,-1-1 0 0 0,1 1 0 0 0,-1 0 0 0 0,1 1 0 0 0,-2 0 0 0 0,-2 2 0 0 0,0 1 0 0 0,0-1 0 0 0,0 1 0 0 0,1 1 0 0 0,-1-1 0 0 0,1 1 0 0 0,0-1 0 0 0,1 1 0 0 0,-3 5 0 0 0,1 1 0 0 0,1-1 0 0 0,0 1 0 0 0,0 0 0 0 0,2 0 0 0 0,-1 1 0 0 0,2-8 0 0 0,0 0 0 0 0,0 0 0 0 0,1-1 0 0 0,-1 1 0 0 0,1 0 0 0 0,1 0 0 0 0,-1 0 0 0 0,0 0 0 0 0,1-1 0 0 0,0 1 0 0 0,0 0 0 0 0,2 4 0 0 0,-1-2 60 0 0,1 0 1 0 0,-1 0-1 0 0,1-1 0 0 0,1 1 0 0 0,-1-1 0 0 0,1 0 0 0 0,3 4-60 0 0,-4-7 15 0 0,-1 0 0 0 0,1 0 0 0 0,0 0 1 0 0,0-1-1 0 0,0 1 0 0 0,1-1 0 0 0,-1 0 0 0 0,1 0 0 0 0,-1 0 1 0 0,1 0-1 0 0,0-1 0 0 0,-1 0 0 0 0,1 1 0 0 0,0-1 0 0 0,0 0-15 0 0,3-1 0 0 0,0 1 0 0 0,0-1 0 0 0,0 0 0 0 0,-1 0 0 0 0,1-1 0 0 0,4 0 0 0 0,9-1 0 0 0,-15 1 17 0 0,0 0 0 0 0,0 0 1 0 0,-1 0-1 0 0,1-1 0 0 0,0 1 0 0 0,-1-1 0 0 0,1 0 0 0 0,-1 0 0 0 0,0-1 0 0 0,3-1-17 0 0,6-6-2301 0 0,0 0 1 0 0,6-7 2300 0 0,-10 9-2691 0 0,8-8-3739 0 0</inkml:trace>
  <inkml:trace contextRef="#ctx0" brushRef="#br0" timeOffset="206232.956">9948 12998 12840 0 0,'0'0'289'0'0,"0"0"40"0"0,0 0 23 0 0,0 0-36 0 0,3 14-194 0 0,8 19 150 0 0,-7-7 804 0 0,6 21-1076 0 0,1 13 937 0 0,-9-34-289 0 0,3 12 1046 0 0,-5-35-1386 0 0,1-4 668 0 0,0-4-992 0 0,3-6 9 0 0,-1 0 0 0 0,2 1 0 0 0,-1 0 0 0 0,1 0 0 0 0,1 0 0 0 0,0 0 0 0 0,0 1 0 0 0,1 0 0 0 0,0 1 0 0 0,1-1 0 0 0,1 0 7 0 0,-2 1-110 0 0,-6 7 72 0 0,0-1 0 0 0,0 1 1 0 0,0-1-1 0 0,0 1 0 0 0,1 0 1 0 0,-1 0-1 0 0,1 0 0 0 0,-1-1 1 0 0,1 1-1 0 0,-1 1 0 0 0,1-1 1 0 0,-1 0-1 0 0,2 0 38 0 0,-1 0-21 0 0,0 1 0 0 0,0 0 1 0 0,0 0-1 0 0,0-1 0 0 0,0 1 0 0 0,0 1 1 0 0,0-1-1 0 0,0 0 0 0 0,1 0 0 0 0,-1 1 0 0 0,0-1 1 0 0,-1 1-1 0 0,1 0 0 0 0,0 0 0 0 0,0-1 0 0 0,0 1 1 0 0,0 0-1 0 0,-1 1 0 0 0,1-1 0 0 0,0 0 0 0 0,0 1 21 0 0,4 3-25 0 0,0 0-1 0 0,0 1 1 0 0,-1-1-1 0 0,5 6 26 0 0,0 4 0 0 0,5 4 0 0 0,0-1 3 0 0,-14-16 3 0 0,0 0 1 0 0,0-1 0 0 0,0 1 0 0 0,0-1-1 0 0,0 1 1 0 0,1-1 0 0 0,-1 0 0 0 0,0 1 0 0 0,1-1-1 0 0,-1 0 1 0 0,1 0 0 0 0,0 0 0 0 0,-1 0-1 0 0,1 0 1 0 0,0 0 0 0 0,0-1 0 0 0,0 1-7 0 0,0 0 39 0 0,1 0 1 0 0,-1-1 0 0 0,1 0 0 0 0,0 1-1 0 0,-1-1 1 0 0,1 0 0 0 0,0 0-1 0 0,-1 0 1 0 0,1-1 0 0 0,0 1 0 0 0,-1 0-1 0 0,1-1 1 0 0,-1 0 0 0 0,1 0-1 0 0,-1 0 1 0 0,1 0 0 0 0,-1 0 0 0 0,0 0-1 0 0,1-1-39 0 0,11-4 144 0 0,-10 3-152 0 0,0 1 1 0 0,-1-1-1 0 0,1 0 0 0 0,-1 0 0 0 0,1 0 0 0 0,-1 0 0 0 0,0 0 0 0 0,0-1 0 0 0,-1 1 0 0 0,1-1 0 0 0,-1 0 0 0 0,0 0 0 0 0,1-3 8 0 0,8-10 29 0 0,-2 1-333 0 0,-1-1 1 0 0,0 0-1 0 0,-1-1 1 0 0,-1 1-1 0 0,3-13 304 0 0,-8 24-41 0 0,0 6 40 0 0,-1 0 0 0 0,0 0 0 0 0,0 0 0 0 0,0 0 0 0 0,0 0-1 0 0,0 0 1 0 0,0 0 0 0 0,0 0 0 0 0,0 0 0 0 0,0 0 0 0 0,0 0 0 0 0,0-1 0 0 0,0 1-1 0 0,0 0 1 0 0,0 0 0 0 0,0 0 0 0 0,0 0 0 0 0,0 0 0 0 0,0 0 0 0 0,0 0 0 0 0,1 0 0 0 0,-1 0-1 0 0,0 0 1 0 0,0 0 0 0 0,0 0 0 0 0,0 0 0 0 0,0 0 0 0 0,0 0 0 0 0,0 0 0 0 0,0 0-1 0 0,0 0 1 0 0,0 0 0 0 0,0 0 0 0 0,0 0 0 0 0,0 0 0 0 0,0 0 0 0 0,0 0 0 0 0,1 0 0 0 0,-1 0-1 0 0,0 0 1 0 0,0 0 0 0 0,0 0 0 0 0,0 1 0 0 0,0-1 0 0 0,0 0 0 0 0,0 0 0 0 0,0 0-1 0 0,0 0 1 0 0,0 0 0 0 0,0 0 0 0 0,0 0 0 0 0,0 0 0 0 0,0 0 0 0 0,0 0 0 0 0,0 0 0 0 0,0 0-1 0 0,0 0 1 0 0,0 0 0 0 0,0 0 0 0 0,0 0 0 0 0,0 1 0 0 0,0-1 0 0 0,0 0 0 0 0,0 0-1 0 0,0 0 1 0 0,0 0 0 0 0,0 0 0 0 0,0 0 0 0 0,0 0 1 0 0,5 10-18 0 0,3 14 33 0 0,-7-22-22 0 0,7 24 138 0 0,-1 0 0 0 0,-1 1-1 0 0,2 20-130 0 0,2-1 103 0 0,1 10-14 0 0,16 243 2087 0 0,-27-285-1976 0 0,0 0 0 0 0,-1-1-1 0 0,-2 8-199 0 0,1-5 137 0 0,2-11-100 0 0,-1-1 0 0 0,0 1 0 0 0,0-1 0 0 0,0 1 0 0 0,-1-1 0 0 0,0 0 0 0 0,1 1 0 0 0,-2-1 0 0 0,1 0 0 0 0,0 0 0 0 0,-1 0 0 0 0,1-1 0 0 0,-1 1 0 0 0,0 0 0 0 0,-1-1-37 0 0,-1 2 67 0 0,0-1 0 0 0,0 0 1 0 0,-1-1-1 0 0,1 1 0 0 0,-1-1 1 0 0,0 0-1 0 0,0 0 0 0 0,0-1 1 0 0,0 0-1 0 0,-1 0-67 0 0,-9 2 39 0 0,0-1-1 0 0,0-1 1 0 0,0-1-1 0 0,0 0 1 0 0,0 0-1 0 0,0-2 1 0 0,0 0-1 0 0,-4-2-38 0 0,13 2-39 0 0,-1 1 53 0 0,0-1 0 0 0,0-1 1 0 0,0 1-1 0 0,0-1 0 0 0,0-1 1 0 0,1 1-1 0 0,-1-1 1 0 0,1-1-1 0 0,0 1 0 0 0,-7-5-14 0 0,10 5-157 0 0,-1 0 0 0 0,1-1 1 0 0,0 0-1 0 0,0 1 0 0 0,0-1 0 0 0,0 0 0 0 0,1-1 0 0 0,-1 1 0 0 0,1-1 0 0 0,0 1 0 0 0,1-1 0 0 0,-1 0 0 0 0,1-1 157 0 0,-1-8-1360 0 0</inkml:trace>
  <inkml:trace contextRef="#ctx0" brushRef="#br0" timeOffset="207192.437">10983 12696 8288 0 0,'0'0'381'0'0,"0"0"-6"0"0,0 0-45 0 0,0 0 708 0 0,-6 6 1768 0 0,4-3-2580 0 0,0 0-1 0 0,1 0 0 0 0,-1 1 0 0 0,1-1 0 0 0,0 0 1 0 0,0 1-1 0 0,0-1 0 0 0,0 1 0 0 0,1-1 1 0 0,-1 1-1 0 0,1-1-225 0 0,-3 12 357 0 0,-2 14 255 0 0,2 0 0 0 0,1 0 0 0 0,1 0 0 0 0,1 0 0 0 0,2 14-612 0 0,2-5 498 0 0,0-1 1 0 0,3 1-499 0 0,-4-24 93 0 0,0 1-1 0 0,2-1 0 0 0,0 0 1 0 0,0 0-1 0 0,2 0 1 0 0,3 6-93 0 0,-9-18 14 0 0,1 1 1 0 0,0-1-1 0 0,0 1 1 0 0,0-1-1 0 0,0 0 1 0 0,0 0 0 0 0,0 0-1 0 0,0 0 1 0 0,0 0-1 0 0,1-1 1 0 0,-1 1-1 0 0,1 0 1 0 0,0-1-1 0 0,-1 0 1 0 0,1 0-1 0 0,0 0 1 0 0,0 0 0 0 0,0 0-1 0 0,0-1 1 0 0,-1 1-1 0 0,1-1 1 0 0,0 1-1 0 0,0-1 1 0 0,0 0-1 0 0,0 0 1 0 0,0-1 0 0 0,0 1-1 0 0,0-1 1 0 0,0 1-1 0 0,0-1 1 0 0,0 0-1 0 0,-1 0 1 0 0,1 0-1 0 0,1-1-14 0 0,20-10 183 0 0,-20 11-134 0 0,1-1 0 0 0,-1-1 0 0 0,0 1-1 0 0,1-1 1 0 0,2-2-49 0 0,6-8 7 0 0,0 1 0 0 0,-1-2-1 0 0,-1 0 1 0 0,0 0 0 0 0,3-7-7 0 0,-8 12-117 0 0,19-40-297 0 0,-23 46 398 0 0,0-1-1 0 0,0 1 1 0 0,-1 0 0 0 0,0-1 0 0 0,0 0 0 0 0,0 1 0 0 0,0-1 0 0 0,0 0 0 0 0,-1 1-1 0 0,1-1 1 0 0,-1-3 16 0 0,0 7-1 0 0,0-1-1 0 0,0 1 1 0 0,0-1-1 0 0,0 1 1 0 0,0-1-1 0 0,0 1 1 0 0,0-1-1 0 0,0 1 0 0 0,0-1 1 0 0,0 1-1 0 0,-1-1 1 0 0,1 1-1 0 0,0-1 1 0 0,0 1-1 0 0,0-1 1 0 0,-1 1-1 0 0,1-1 1 0 0,0 1-1 0 0,-1-1 1 0 0,1 1-1 0 0,0 0 0 0 0,-1-1 1 0 0,1 1-1 0 0,0 0 1 0 0,-1-1-1 0 0,1 1 1 0 0,-1 0-1 0 0,1-1 1 0 0,-1 1-1 0 0,1 0 1 0 0,-1 0-1 0 0,1 0 1 0 0,0-1-1 0 0,-1 1 0 0 0,0 0 1 0 0,1 0-1 0 0,-1 0 1 0 0,1 0 1 0 0,-16 3-52 0 0,15-3 45 0 0,-4 3 10 0 0,0-1 0 0 0,0 0 0 0 0,0 1 0 0 0,0 0 0 0 0,1 0 0 0 0,0 0 0 0 0,-1 1 0 0 0,1 0 0 0 0,0 0 0 0 0,-1 1-3 0 0,-9 11 33 0 0,-12 18-33 0 0,21-26-10 0 0,-3 4 0 0 0,0 1-1 0 0,2 0 0 0 0,-1 0 1 0 0,2 1-1 0 0,0 0 0 0 0,0 0 1 0 0,1 0-1 0 0,1 0 0 0 0,1 1 11 0 0,1-8 12 0 0,1-6-8 0 0,0-1-1 0 0,1 0 0 0 0,-1 1 0 0 0,0-1 0 0 0,0 1 0 0 0,1-1 0 0 0,-1 0 1 0 0,0 1-1 0 0,0-1 0 0 0,1 0 0 0 0,-1 1 0 0 0,0-1 0 0 0,1 0 0 0 0,-1 0 1 0 0,1 1-1 0 0,-1-1 0 0 0,0 0 0 0 0,1 0 0 0 0,-1 0 0 0 0,1 1 0 0 0,-1-1 1 0 0,0 0-1 0 0,1 0 0 0 0,-1 0 0 0 0,1 0 0 0 0,-1 0 0 0 0,1 0 0 0 0,-1 0 1 0 0,0 0-1 0 0,1 0-3 0 0,14 0 109 0 0,-12-1-72 0 0,0 0 0 0 0,1 0-1 0 0,-1 0 1 0 0,0-1-1 0 0,0 1 1 0 0,0-1-1 0 0,0 0 1 0 0,-1 0 0 0 0,1 0-1 0 0,0 0 1 0 0,-1-1-37 0 0,28-26 565 0 0,-3-9-451 0 0,-23 32-159 0 0,0 0 1 0 0,0 0-1 0 0,0 0 1 0 0,1 0-1 0 0,0 0 1 0 0,0 1-1 0 0,1 0 1 0 0,4-3 44 0 0,-9 7-10 0 0,-1 1 1 0 0,1 0 0 0 0,-1 0-1 0 0,1-1 1 0 0,0 1 0 0 0,-1 0-1 0 0,1 0 1 0 0,-1 0-1 0 0,1 0 1 0 0,-1 0 0 0 0,1 0-1 0 0,0 0 1 0 0,-1 0 0 0 0,1 0-1 0 0,-1 0 1 0 0,1 0 0 0 0,-1 0-1 0 0,1 0 1 0 0,-1 1 0 0 0,1-1-1 0 0,0 0 1 0 0,-1 0 0 0 0,1 1-1 0 0,-1-1 1 0 0,1 0 9 0 0,13 14-206 0 0,7 18 64 0 0,-18-20 144 0 0,-2-11 3 0 0,-1 0 0 0 0,0 0 0 0 0,0 0 0 0 0,1 0 0 0 0,-1 0 0 0 0,1 0 0 0 0,-1 0 0 0 0,1 0 0 0 0,0 0 0 0 0,-1 0 0 0 0,1 0 0 0 0,0 0 0 0 0,0 0-5 0 0,9 11 71 0 0,-7-8-70 0 0,1 0-1 0 0,-1 0 1 0 0,1-1 0 0 0,0 1-1 0 0,3 1 0 0 0,-5-4 28 0 0,-1 0-1 0 0,1 0 1 0 0,0 0-1 0 0,1 0 0 0 0,-1 0 1 0 0,0-1-1 0 0,0 1 1 0 0,0-1-1 0 0,0 1 0 0 0,0-1 1 0 0,1 0-1 0 0,-1 0 1 0 0,0 0-1 0 0,0 0 0 0 0,2 0-27 0 0,3-2 31 0 0,-1 1 0 0 0,0-1 0 0 0,0 0-1 0 0,0 0 1 0 0,0-1 0 0 0,0 1 0 0 0,0-1 0 0 0,-1-1-1 0 0,1 1 1 0 0,-1-1 0 0 0,0 0 0 0 0,0 0 0 0 0,0 0-1 0 0,-1-1 1 0 0,0 0 0 0 0,1 0 0 0 0,-2 0-1 0 0,1 0 1 0 0,-1-1 0 0 0,1 1 0 0 0,-1-1 0 0 0,1-4-31 0 0,2-5-238 0 0,2 0 0 0 0,5-10 238 0 0,-12 24-34 0 0,0 0 1 0 0,0-1 0 0 0,0 1-1 0 0,0 0 1 0 0,0 0 0 0 0,1-1-1 0 0,-1 1 1 0 0,0 0 0 0 0,0 0-1 0 0,1 0 1 0 0,-1 1 0 0 0,1-1-1 0 0,-1 0 1 0 0,1 0 0 0 0,-1 1-1 0 0,1-1 1 0 0,-1 1 0 0 0,1-1-1 0 0,-1 1 1 0 0,1 0 0 0 0,0 0-1 0 0,-1-1 1 0 0,1 1 0 0 0,0 0-1 0 0,-1 1 1 0 0,1-1 0 0 0,0 0-1 0 0,-1 0 1 0 0,1 1 0 0 0,-1-1-1 0 0,1 1 1 0 0,-1-1 0 0 0,1 1-1 0 0,-1 0 1 0 0,1-1 0 0 0,-1 1-1 0 0,1 0 1 0 0,-1 0 0 0 0,0 0-1 0 0,1 0 1 0 0,-1 0 0 0 0,0 1-1 0 0,0-1 34 0 0,7 9-41 0 0,-1 0 0 0 0,0 1 0 0 0,0-1 0 0 0,-1 1 0 0 0,-1 1 0 0 0,0-1 0 0 0,0 1 0 0 0,2 11 41 0 0,-5-18 37 0 0,0 1 0 0 0,0 0 0 0 0,1-1 0 0 0,-1 0 0 0 0,1 0 0 0 0,1 1-37 0 0,8 16 586 0 0,-11-20-359 0 0,4 0 518 0 0,-5-2-736 0 0,0 0 1 0 0,1 1 0 0 0,-1-1 0 0 0,0 0 0 0 0,0 0 0 0 0,0 0 0 0 0,0 0-1 0 0,1 1 1 0 0,-1-1 0 0 0,0 0 0 0 0,0 0 0 0 0,1 0 0 0 0,-1 0 0 0 0,0 0-1 0 0,0 0 1 0 0,0 0 0 0 0,1 0 0 0 0,-1 0 0 0 0,0 0 0 0 0,0 0 0 0 0,1 0-1 0 0,-1 0 1 0 0,0 0 0 0 0,0 0 0 0 0,1 0 0 0 0,-1 0 0 0 0,0 0 0 0 0,0 0 0 0 0,1 0-1 0 0,-1 0 1 0 0,0 0 0 0 0,0 0 0 0 0,0 0 0 0 0,1 0 0 0 0,-1-1 0 0 0,0 1-1 0 0,0 0 1 0 0,0 0 0 0 0,1 0 0 0 0,-1 0 0 0 0,0-1 0 0 0,0 1 0 0 0,0 0-1 0 0,0 0 1 0 0,0 0 0 0 0,1-1 0 0 0,-1 1 0 0 0,0 0 0 0 0,0 0 0 0 0,0-1 0 0 0,0 1-1 0 0,0 0 1 0 0,0 0 0 0 0,0 0 0 0 0,0-1 0 0 0,0 1 0 0 0,0 0-10 0 0,19-41 434 0 0,-6 16-1009 0 0,-8 14-291 0 0,1 0 0 0 0,0 1 0 0 0,6-7 866 0 0,-9 13-361 0 0,0 0 1 0 0,1 1-1 0 0,0-1 0 0 0,-1 1 0 0 0,1 0 0 0 0,0 0 1 0 0,0 1-1 0 0,3-2 361 0 0,5-3-662 0 0,20-12-1160 0 0</inkml:trace>
  <inkml:trace contextRef="#ctx0" brushRef="#br0" timeOffset="207828.131">12025 12973 15632 0 0,'0'0'356'0'0,"-6"5"475"0"0,-8 1-376 0 0,12-5-448 0 0,0-1 0 0 0,0 1 0 0 0,0 0 0 0 0,0 0 0 0 0,0 0 0 0 0,0 0 0 0 0,0 1 0 0 0,1-1 0 0 0,-1 0 0 0 0,0 1 0 0 0,0 0-7 0 0,-18 18 443 0 0,15-16-280 0 0,1 1 0 0 0,0-1 0 0 0,0 0 0 0 0,0 1 1 0 0,0 0-1 0 0,0 1-163 0 0,-10 16 332 0 0,11-18-266 0 0,0 0 0 0 0,0 0 0 0 0,0 0 0 0 0,1 1 0 0 0,0-1 0 0 0,-1 1 0 0 0,2 0 0 0 0,-1-1 0 0 0,0 1 0 0 0,1 0 0 0 0,0 0 0 0 0,0 0 0 0 0,1 3-66 0 0,-1 8 50 0 0,0-13-37 0 0,1 0 0 0 0,0 0-1 0 0,0 0 1 0 0,0-1 0 0 0,0 1-1 0 0,0 0 1 0 0,1 0 0 0 0,-1 0-1 0 0,1 0 1 0 0,0-1 0 0 0,0 1-1 0 0,0 0 1 0 0,1 2-13 0 0,10 19 38 0 0,-8-14-25 0 0,1-1 0 0 0,1 1 0 0 0,4 6-13 0 0,-8-13 7 0 0,0 0 0 0 0,-1 1-1 0 0,1-1 1 0 0,-1 1 0 0 0,1-1 0 0 0,-1 1-1 0 0,0 0 1 0 0,0 0-7 0 0,8 23 25 0 0,-5-18 24 0 0,-1 0 0 0 0,0 1 0 0 0,0-1 1 0 0,-1 1-1 0 0,0-1 0 0 0,0 1 0 0 0,-1 9-49 0 0,5 20 203 0 0,-5-31-119 0 0,-1 0 1 0 0,1 0 0 0 0,-2 0 0 0 0,1 1-1 0 0,-1-1 1 0 0,0 0 0 0 0,0 0 0 0 0,-1 0-1 0 0,0 0 1 0 0,-1 0 0 0 0,-1 3-85 0 0,0-1 62 0 0,0-1 1 0 0,-1 0-1 0 0,0-1 1 0 0,0 1-1 0 0,-1-1 1 0 0,0 0-1 0 0,0-1 1 0 0,-1 1-1 0 0,-1 1-62 0 0,4-6 18 0 0,0 0-1 0 0,0-1 1 0 0,1 1 0 0 0,-1-1-1 0 0,-1 1 1 0 0,1-1-1 0 0,0-1 1 0 0,0 1-1 0 0,-1 0 1 0 0,1-1-1 0 0,-1 0 1 0 0,0 0-1 0 0,1-1 1 0 0,-1 1 0 0 0,-2-1-18 0 0,5 0 22 0 0,0 0 1 0 0,0 0 0 0 0,0 0-1 0 0,0-1 1 0 0,0 1 0 0 0,0-1-1 0 0,0 1 1 0 0,0-1 0 0 0,1 0-1 0 0,-1 1 1 0 0,0-1 0 0 0,0 0-1 0 0,1 0 1 0 0,-1-1 0 0 0,0 1 0 0 0,1 0-1 0 0,-1 0 1 0 0,1-1 0 0 0,0 1-1 0 0,-1-1 1 0 0,1 1 0 0 0,0-1-1 0 0,0 0 1 0 0,0 1 0 0 0,0-1-1 0 0,0 0 1 0 0,0 0 0 0 0,1 0 0 0 0,-1 0-1 0 0,0 0 1 0 0,1 0 0 0 0,0 1-1 0 0,-1-1 1 0 0,1 0 0 0 0,0 0-1 0 0,0-1-22 0 0,0-6 6 0 0,0 0-1 0 0,1 1 0 0 0,0-1 1 0 0,0 0-1 0 0,1 0 0 0 0,0 0 1 0 0,1 1-1 0 0,0-1 0 0 0,0 1 1 0 0,0 0-1 0 0,1 0 0 0 0,1 0 1 0 0,1-1-6 0 0,12-19 12 0 0,2 1 0 0 0,21-22-12 0 0,-33 39-6 0 0,34-34-138 0 0,1 1 0 0 0,2 3 0 0 0,2 2 0 0 0,23-13 144 0 0,-11 12-387 0 0,21-8 387 0 0,8-6-157 0 0,-85 52 158 0 0,-2 1 0 0 0,-1 0 0 0 0,1-1-1 0 0,-1 1 1 0 0,1 0 0 0 0,-1-1 0 0 0,1 1-1 0 0,-1 0 1 0 0,1-1 0 0 0,-1 1 0 0 0,1 0-1 0 0,-1-1 1 0 0,0 1 0 0 0,1-1 0 0 0,-1 1 0 0 0,0-1-1 0 0,1 1 1 0 0,-1-1 0 0 0,0 1 0 0 0,1-1-1 0 0,-1 0 0 0 0,0 0 88 0 0,-2 2-48 0 0,1 0 0 0 0,-1 0 0 0 0,0 0 0 0 0,0 0-1 0 0,1 1 1 0 0,-1-1 0 0 0,0 0 0 0 0,1 1 0 0 0,0-1-1 0 0,-1 1 1 0 0,1 0 0 0 0,-1 1-40 0 0,-1 1 40 0 0,-9 7 21 0 0,1 0 0 0 0,-2 0 0 0 0,-7 5-61 0 0,10-9 0 0 0,0 1 0 0 0,0 0 0 0 0,1 1 0 0 0,1-1-1 0 0,-1 2 1 0 0,-4 7 0 0 0,6-7-26 0 0,3-5 6 0 0,1 0 1 0 0,-1 0-1 0 0,1 1 0 0 0,0-1 1 0 0,1 1-1 0 0,-1 0 0 0 0,1 1 20 0 0,2-6 0 0 0,0 1 0 0 0,-1-1 0 0 0,1 0 0 0 0,0 1 0 0 0,0-1 0 0 0,1 0 0 0 0,-1 0 0 0 0,0 1 0 0 0,0-1 0 0 0,1 0 0 0 0,-1 1 0 0 0,0-1 0 0 0,1 0 0 0 0,-1 0 0 0 0,1 0 0 0 0,0 0 0 0 0,-1 1 0 0 0,1-1 0 0 0,0 0 0 0 0,0 0 0 0 0,0 0 0 0 0,0 0 0 0 0,0-1 0 0 0,0 1 0 0 0,0 0 0 0 0,0 0 0 0 0,0 0 0 0 0,0-1 0 0 0,0 1 0 0 0,0-1 0 0 0,1 1 0 0 0,4 2 0 0 0,0-1 0 0 0,1 0 0 0 0,-1 0 0 0 0,1 0 0 0 0,2 0 0 0 0,-7-2 0 0 0,39 6-147 0 0,1-1 0 0 0,0-2 0 0 0,26-3 147 0 0,-46 0-207 0 0</inkml:trace>
  <inkml:trace contextRef="#ctx0" brushRef="#br0" timeOffset="213981.232">7673 14532 11312 0 0,'0'0'521'0'0,"-1"0"-12"0"0,-1 0-274 0 0,1 0 57 0 0,46 0 4094 0 0,73 3-4018 0 0,-35-1 195 0 0,10-5-563 0 0,18 1 373 0 0,4 5 26 0 0,-12-7 284 0 0,-48 0-163 0 0,-18 0-439 0 0,9 2-81 0 0,-24 0 54 0 0,-15 0-54 0 0,0 1 0 0 0,0 1 0 0 0,-1-1-1 0 0,3 1 1 0 0,0-1-687 0 0,-8-1-2953 0 0,-1 2 2104 0 0</inkml:trace>
  <inkml:trace contextRef="#ctx0" brushRef="#br0" timeOffset="214364.451">8278 14413 5528 0 0,'0'0'422'0'0,"0"0"-52"0"0,0 0 808 0 0,0 0 386 0 0,7-4 1544 0 0,0 2-2722 0 0,1 0 0 0 0,-1 0 0 0 0,1 0 0 0 0,0 1 0 0 0,0 1 0 0 0,-1-1 0 0 0,5 1-386 0 0,1 1 205 0 0,1 0 0 0 0,0 1 0 0 0,-1 0 0 0 0,1 1 0 0 0,-1 1 0 0 0,0 0 0 0 0,2 2-205 0 0,28 12 902 0 0,16 10-902 0 0,-59-28 1 0 0,5 3 82 0 0,0 0-1 0 0,0 0 1 0 0,0 0-1 0 0,-1 0 1 0 0,0 1-1 0 0,0 0 1 0 0,0 0-1 0 0,0 0 1 0 0,0 0-1 0 0,-1 1 1 0 0,1 0-83 0 0,-3-4 27 0 0,0 1 0 0 0,0-1 1 0 0,0 1-1 0 0,-1 0 1 0 0,1-1-1 0 0,0 1 0 0 0,-1 0 1 0 0,0-1-1 0 0,1 1 1 0 0,-1 0-1 0 0,0-1 0 0 0,0 1 1 0 0,0 0-1 0 0,0 0 1 0 0,0-1-1 0 0,0 1 0 0 0,0 0 1 0 0,-1 0-1 0 0,1-1 1 0 0,0 1-1 0 0,-1 0 0 0 0,0-1 1 0 0,1 1-1 0 0,-1-1 1 0 0,0 1-1 0 0,0-1 0 0 0,0 1 1 0 0,0-1-1 0 0,0 1 1 0 0,0-1-1 0 0,0 0 0 0 0,-1 0 1 0 0,1 1-1 0 0,0-1 1 0 0,-1 0-1 0 0,1 0 0 0 0,-1 0-27 0 0,-14 11 349 0 0,8-5-201 0 0,0-1 0 0 0,-1-1-1 0 0,1 1 1 0 0,-8 2-148 0 0,-128 65 267 0 0,49-32-190 0 0,35-14-1962 0 0,59-27 834 0 0</inkml:trace>
  <inkml:trace contextRef="#ctx0" brushRef="#br0" timeOffset="219456.277">11636 14243 13472 0 0,'0'0'620'0'0,"0"0"-16"0"0,3 8-195 0 0,5 6-102 0 0,-5-9-116 0 0,0 1 1 0 0,0-1-1 0 0,0 1 0 0 0,0 0 0 0 0,-1 0 0 0 0,1 2-191 0 0,8 20 890 0 0,-9-24-660 0 0,0 0 1 0 0,0 1-1 0 0,0-1 0 0 0,-1 1 1 0 0,1 0-1 0 0,0 4-230 0 0,-2-4 180 0 0,1 0 0 0 0,1 0 0 0 0,-1 0 0 0 0,1 0-1 0 0,0-1 1 0 0,0 1 0 0 0,0 0-180 0 0,7 18 1229 0 0,-8-21-961 0 0,-1-2-117 0 0,0 0-50 0 0,0 0-6 0 0,0 0-10 0 0,0 0-11 0 0,0 0 11 0 0,0 0-16 0 0,0-6-51 0 0,1 1-1 0 0,0 0 0 0 0,0-1 0 0 0,1 1 1 0 0,-1 0-1 0 0,1 0 0 0 0,2-3-17 0 0,6-22-242 0 0,-7 16 120 0 0,-1 1-3 0 0,1 1 0 0 0,0 0 0 0 0,1 1-1 0 0,3-8 126 0 0,-4 12-1 0 0,-2 4 1 0 0,1-1-1 0 0,-1 1 0 0 0,1-1 0 0 0,0 1 0 0 0,0 0 0 0 0,0 0 0 0 0,0 0 0 0 0,1 0 0 0 0,-1 0 1 0 0,1 1-1 0 0,2-3 1 0 0,29-18-166 0 0,-17 34 26 0 0,-14-8 130 0 0,-1 0 1 0 0,1 0-1 0 0,-1 0 0 0 0,0 0 0 0 0,0 0 0 0 0,0 0 0 0 0,0 0 0 0 0,0 1 0 0 0,0 1 10 0 0,4 6 5 0 0,-2-3-11 0 0,-1 0-1 0 0,0 0 1 0 0,0 0-1 0 0,1 8 7 0 0,7 19-16 0 0,-1-6 87 0 0,-9-24-49 0 0,0 0 0 0 0,1 1 0 0 0,0-1 0 0 0,0 0 0 0 0,0-1 0 0 0,0 1 0 0 0,1 0 0 0 0,-1-1 0 0 0,1 1 0 0 0,1-1 0 0 0,-1 0 0 0 0,1 0 0 0 0,-1 0-22 0 0,-1-3-14 0 0,1 0-1 0 0,-1 1 1 0 0,0-1 0 0 0,0 0-1 0 0,1-1 1 0 0,-1 1 0 0 0,0 0-1 0 0,1-1 1 0 0,-1 1 0 0 0,1-1-1 0 0,-1 0 1 0 0,1 0 0 0 0,-1 0-1 0 0,1 0 1 0 0,-1 0 0 0 0,1-1-1 0 0,-1 1 1 0 0,0-1 0 0 0,2 0 14 0 0,5-1-412 0 0,-1-1 0 0 0,0 0 0 0 0,0-1 0 0 0,-1 0 0 0 0,1 0 412 0 0,-1 0-614 0 0,0-1 0 0 0,0 1-1 0 0,0-2 1 0 0,0 1 0 0 0,-1-1 0 0 0,0 0-1 0 0,-1 0 1 0 0,1 0 0 0 0,-1-1 0 0 0,4-6 614 0 0,15-17-1540 0 0,-9 13 1622 0 0,-15 16 508 0 0,0 1 39 0 0,0 0 70 0 0,0 0 254 0 0,0 0 115 0 0,0 14 1681 0 0,1-3-2311 0 0,1 0 0 0 0,0 0 0 0 0,0 0 0 0 0,1-1-1 0 0,4 8-437 0 0,-6-14 72 0 0,0 0 0 0 0,1 0 0 0 0,0 0 0 0 0,0-1 0 0 0,0 1-1 0 0,0-1 1 0 0,1 1 0 0 0,-1-1 0 0 0,1 0 0 0 0,0 0 0 0 0,0 0-1 0 0,0 0 1 0 0,0-1 0 0 0,1 1 0 0 0,-1-1 0 0 0,1 0 0 0 0,2 2-72 0 0,-3-4 30 0 0,0 0 1 0 0,-1 1 0 0 0,1-1 0 0 0,-1 0 0 0 0,1 0-1 0 0,0 0 1 0 0,-1-1 0 0 0,1 1 0 0 0,0-1-1 0 0,-1 1 1 0 0,1-1 0 0 0,-1 0 0 0 0,1 0 0 0 0,-1 0-1 0 0,1 0 1 0 0,-1 0 0 0 0,0-1 0 0 0,0 1-1 0 0,1-1 1 0 0,-1 0 0 0 0,0 1 0 0 0,-1-1 0 0 0,1 0-1 0 0,0-1-30 0 0,3-4 78 0 0,-3 5-33 0 0,0-1 1 0 0,0 1-1 0 0,-1-1 1 0 0,1 0-1 0 0,-1 0 0 0 0,1-2-45 0 0,-2 4 13 0 0,1-1-1 0 0,-1 1 0 0 0,0 0 1 0 0,0-1-1 0 0,0 1 0 0 0,0 0 1 0 0,0-1-1 0 0,-1 1 0 0 0,1 0 1 0 0,0 0-1 0 0,0-1 0 0 0,-1 1 1 0 0,1 0-1 0 0,-1 0 0 0 0,1-1 1 0 0,-1 1-1 0 0,0 0 0 0 0,1 0-12 0 0,-11-22 118 0 0,9 19-100 0 0,0 0 0 0 0,0 0 0 0 0,0-1 0 0 0,-1 2 0 0 0,1-1 0 0 0,-1 0 0 0 0,0 0 0 0 0,0 1 0 0 0,-3-3-18 0 0,-4-3 19 0 0,-1 2-1 0 0,0-1 0 0 0,0 2 0 0 0,-10-5-18 0 0,21 11-1 0 0,-12-8-312 0 0,-5-1-57 0 0,5 6-8396 0 0,12 3 2800 0 0</inkml:trace>
  <inkml:trace contextRef="#ctx0" brushRef="#br0" timeOffset="219721.459">12418 14216 5064 0 0,'0'0'389'0'0,"10"9"3160"0"0,-6-6 829 0 0,2 7-2655 0 0,0-1 1 0 0,-1 0 0 0 0,1 3-1724 0 0,-2-3 558 0 0,0 0-1 0 0,-1 0 0 0 0,0 1 1 0 0,-1-1-1 0 0,0 1 0 0 0,0 4-557 0 0,9 27 951 0 0,-9-32-812 0 0,2 0-87 0 0,-3-7-122 0 0,-1-2-1028 0 0,0 0-4213 0 0,0 0-1807 0 0</inkml:trace>
  <inkml:trace contextRef="#ctx0" brushRef="#br0" timeOffset="220065.413">12796 14040 11056 0 0,'9'0'984'0'0,"-9"0"-792"0"0,0 0-192 0 0,0 0 0 0 0,7 6 360 0 0,-2-2 32 0 0,-5-4 8 0 0,0 0 0 0 0,0 0-304 0 0,10 8-96 0 0,-3-3 64 0 0,-2 0-64 0 0,-5-5-920 0 0,7 3-208 0 0,12 3-48 0 0,-19-6-8 0 0</inkml:trace>
  <inkml:trace contextRef="#ctx0" brushRef="#br0" timeOffset="220590.214">13068 14060 6912 0 0,'-8'0'714'0'0,"2"1"-271"0"0,0 0 0 0 0,0 0 0 0 0,0 0 0 0 0,0 1 0 0 0,1 0 0 0 0,-5 2-443 0 0,-12 4 1797 0 0,7-2-1339 0 0,0 0 1 0 0,0 1-1 0 0,0 1 0 0 0,1 0 1 0 0,-12 10-459 0 0,1-2 593 0 0,-10 13 174 0 0,7-5 414 0 0,27-24-1094 0 0,1 1 0 0 0,-1 0 0 0 0,0-1 1 0 0,0 1-1 0 0,0 0 0 0 0,1 0 0 0 0,-1-1 0 0 0,0 1 0 0 0,1 0 0 0 0,-1 0 0 0 0,1 0 1 0 0,-1 0-1 0 0,1 0 0 0 0,-1 0 0 0 0,1 0 0 0 0,0 0 0 0 0,-1 0 0 0 0,1 0 0 0 0,0 0 0 0 0,0 0 1 0 0,0 0-1 0 0,0 0 0 0 0,0 0 0 0 0,0 1-87 0 0,0 0 58 0 0,1 0 1 0 0,-1 0-1 0 0,1 0 0 0 0,0 0 1 0 0,0 0-1 0 0,0 0 1 0 0,0 0-1 0 0,0 0 0 0 0,0 0 1 0 0,0 0-1 0 0,2 1-58 0 0,2 3-285 0 0,2 1-1 0 0,-1-1 0 0 0,1 0 1 0 0,0 0-1 0 0,4 1 286 0 0,13 9-32 0 0,-4-2 221 0 0,0 0-1 0 0,-1 0 1 0 0,13 14-189 0 0,-29-24 35 0 0,2 0 110 0 0,0 1-1 0 0,0-1 1 0 0,-1 1 0 0 0,0 0-1 0 0,0 1 1 0 0,0-1-1 0 0,-1 1 1 0 0,1 0-1 0 0,-1 0 1 0 0,0 1-145 0 0,-3-6 43 0 0,0 1 0 0 0,0-1-1 0 0,0 1 1 0 0,0-1 0 0 0,0 1 0 0 0,-1 0-1 0 0,1-1 1 0 0,0 1 0 0 0,-1-1-1 0 0,1 1 1 0 0,-1-1 0 0 0,1 0 0 0 0,-1 1-1 0 0,0-1 1 0 0,1 1 0 0 0,-1-1 0 0 0,0 0-1 0 0,0 0 1 0 0,0 1 0 0 0,0-1 0 0 0,0 0-1 0 0,-1 0 1 0 0,1 0 0 0 0,0 0 0 0 0,0 0-1 0 0,-1 0-42 0 0,-2 2 145 0 0,-1 0-1 0 0,0 0 0 0 0,1-1 0 0 0,-1 0 1 0 0,0 1-1 0 0,-1-2 0 0 0,1 1-144 0 0,-15 4 147 0 0,0 0-1 0 0,-1-2 1 0 0,0 0-1 0 0,0-1 1 0 0,0-1-1 0 0,0-2 1 0 0,-5 0-147 0 0,6-6 11 0 0,19 6-15 0 0,0 0 0 0 0,0 0 0 0 0,0-1 0 0 0,1 1 0 0 0,-1-1 0 0 0,0 1 0 0 0,1 0 1 0 0,-1-1-1 0 0,0 1 0 0 0,1-1 0 0 0,-1 1 0 0 0,0-1 0 0 0,1 0 0 0 0,-1 1 0 0 0,1-1 0 0 0,-1 0 1 0 0,1 1-1 0 0,0-1 0 0 0,-1 0 0 0 0,1 0 0 0 0,-1 0 4 0 0,1 0-97 0 0,1 0 66 0 0,-1 0 0 0 0,0 0 0 0 0,1 0 0 0 0,-1 0 0 0 0,0 0 0 0 0,1 0 0 0 0,-1 0 0 0 0,1 0 1 0 0,-1 0-1 0 0,1 0 0 0 0,0 1 0 0 0,-1-1 0 0 0,1 0 0 0 0,0 0 0 0 0,0 1 0 0 0,0-1 0 0 0,0 0 31 0 0,12-7-336 0 0,2 1 0 0 0,-1 0 0 0 0,1 1 0 0 0,4-1 336 0 0,2 0-123 0 0,0 1-1 0 0,1 2 0 0 0,0 0 0 0 0,0 1 1 0 0,2 1 123 0 0,45-7-15 0 0,-21 2 16 0 0,3 3-1 0 0,-32 2 155 0 0,1-1 0 0 0,-1-1 0 0 0,1-1-155 0 0,17-3 322 0 0,-31 6-210 0 0,1 0-1 0 0,-1-1 1 0 0,0 0 0 0 0,0 0-1 0 0,4-2-111 0 0,8-4 198 0 0,-16 7-173 0 0,0 1 0 0 0,0 0 0 0 0,0-1-1 0 0,0 1 1 0 0,0-1 0 0 0,0 0 0 0 0,0 1 0 0 0,-1-1 0 0 0,1 0 0 0 0,-1 0 0 0 0,1 0-1 0 0,-1-1 1 0 0,0 1 0 0 0,1 0 0 0 0,-1 0 0 0 0,0-1 0 0 0,-1 1 0 0 0,1 0 0 0 0,0-1-1 0 0,0-1-24 0 0,-1 1 19 0 0,0 1 0 0 0,1 0 0 0 0,-1 0 0 0 0,0-1-1 0 0,0 1 1 0 0,0 0 0 0 0,0 0 0 0 0,-1-1-1 0 0,1 1 1 0 0,-1 0 0 0 0,1 0 0 0 0,-1 0 0 0 0,0-1-1 0 0,0 1 1 0 0,0 0 0 0 0,0 0 0 0 0,0 0-1 0 0,0 0 1 0 0,0 1 0 0 0,-1-1 0 0 0,1 0 0 0 0,-1 0-19 0 0,0 1 7 0 0,1 0 0 0 0,-1 0 0 0 0,1 1 0 0 0,-1-1 1 0 0,0 0-1 0 0,1 1 0 0 0,-1-1 0 0 0,0 1 0 0 0,1-1 1 0 0,-1 1-1 0 0,0 0 0 0 0,0 0 0 0 0,1 0 0 0 0,-1 0 1 0 0,0 0-1 0 0,0 0 0 0 0,1 0 0 0 0,-1 1 0 0 0,0-1 1 0 0,0 1-8 0 0,-2 0 15 0 0,1 0 1 0 0,-1 0 0 0 0,1 1-1 0 0,0-1 1 0 0,-1 1 0 0 0,1 0 0 0 0,0-1-1 0 0,0 2 1 0 0,0-1-16 0 0,-3 3 12 0 0,1 0-1 0 0,0 0 1 0 0,0 0-1 0 0,0 1 1 0 0,1 0-1 0 0,-1 0 1 0 0,1 0-1 0 0,1 1 1 0 0,-1-1 0 0 0,1 1-1 0 0,1 0 1 0 0,-1 0-1 0 0,1 0 1 0 0,0 0-1 0 0,0 2-11 0 0,1-3 34 0 0,0 0-1 0 0,0 1 1 0 0,1-1-1 0 0,-1 0 1 0 0,1 1-1 0 0,1-1 0 0 0,0 1 1 0 0,0 2-34 0 0,0-5 31 0 0,0 1 0 0 0,1-1 0 0 0,0 0 0 0 0,0 1 0 0 0,0-1 0 0 0,0 0 0 0 0,0-1 0 0 0,1 1 0 0 0,0 0 0 0 0,0-1 0 0 0,0 1 0 0 0,1 0-31 0 0,1 1 38 0 0,0-1 0 0 0,0-1 0 0 0,0 1 1 0 0,1-1-1 0 0,-1 0 0 0 0,1 0 0 0 0,0 0 0 0 0,0-1 0 0 0,0 0 0 0 0,0 0 0 0 0,5 1-38 0 0,12 1 95 0 0,-1-1 1 0 0,16 0-96 0 0,-37-3 0 0 0,48 0-2018 0 0,-33-2-6181 0 0</inkml:trace>
  <inkml:trace contextRef="#ctx0" brushRef="#br0" timeOffset="217040.167">9186 14216 6912 0 0,'0'0'528'0'0,"0"-9"-320"0"0,4-3 4984 0 0,-1 10-1603 0 0,-1 9-1917 0 0,4 30-814 0 0,0 16-858 0 0,-1 5 958 0 0,10 42-958 0 0,-13-88 9 0 0,1-1 0 0 0,1 1 0 0 0,0-1 0 0 0,0 0 0 0 0,1 0 1 0 0,0 0-1 0 0,5 6-9 0 0,-10-16 0 0 0,1 0 1 0 0,-1 0 0 0 0,1-1 0 0 0,-1 1-1 0 0,0 0 1 0 0,1 0 0 0 0,0 0 0 0 0,-1-1-1 0 0,1 1 1 0 0,-1 0 0 0 0,1-1 0 0 0,0 1-1 0 0,-1 0 1 0 0,1-1 0 0 0,0 1 0 0 0,0-1-1 0 0,0 1 1 0 0,-1-1 0 0 0,2 1-1 0 0,1 0 7 0 0,0 1 2 0 0,0 0 1 0 0,1 0-1 0 0,-1-1 1 0 0,0 1-1 0 0,1-1 1 0 0,0 1-1 0 0,-1-1 0 0 0,1 0 1 0 0,0-1-1 0 0,-1 1 1 0 0,1-1-1 0 0,0 1 0 0 0,0-1 1 0 0,-1 0-1 0 0,1 0 1 0 0,0-1-1 0 0,0 1 1 0 0,-1-1-1 0 0,1 0 0 0 0,1 0-9 0 0,2-2-79 0 0,0 1-1 0 0,0-1 1 0 0,0 0 0 0 0,0-1-1 0 0,0 0 1 0 0,-1 0-1 0 0,1 0 1 0 0,-1-1-1 0 0,2-2 80 0 0,-6 5-37 0 0,1-1-48 0 0,1 0-1 0 0,-1 0 1 0 0,1 0-1 0 0,0 1 0 0 0,0-1 1 0 0,0 1-1 0 0,3-2 86 0 0,-5 4 56 0 0,-1-1 0 0 0,0 0 0 0 0,0 1 0 0 0,0-1 0 0 0,0 0 0 0 0,0 1 0 0 0,0-1 0 0 0,-1 0 0 0 0,1 0 0 0 0,0 0 0 0 0,0 0 0 0 0,-1 0-56 0 0,9-8-48 0 0,-8 9-436 0 0,-1 0-41 0 0,2 8 38 0 0,4 8 264 0 0,-4-9 231 0 0,0 0 0 0 0,1 0 1 0 0,0-1-1 0 0,0 1 0 0 0,0-1 1 0 0,1 0-1 0 0,0 1 0 0 0,1-1-8 0 0,-3-3 26 0 0,1 0 0 0 0,-1 0 0 0 0,1 0 0 0 0,0 0 0 0 0,0-1 1 0 0,0 1-1 0 0,0-1 0 0 0,1 0 0 0 0,-1 0 0 0 0,1 0 0 0 0,-1-1 0 0 0,2 1-26 0 0,-1-1 18 0 0,-1 0 1 0 0,0-1-1 0 0,1 1 1 0 0,-1-1-1 0 0,1 0 0 0 0,0 0 1 0 0,-1-1-1 0 0,1 1 1 0 0,-1-1-1 0 0,0 1 1 0 0,1-1-1 0 0,-1 0 0 0 0,1 0 1 0 0,0-1-19 0 0,-1 1 28 0 0,0-1 0 0 0,-1 1 0 0 0,1 0 0 0 0,0-1 0 0 0,-1 0 0 0 0,1 1 0 0 0,-1-1 0 0 0,1 0 0 0 0,-1-1 0 0 0,0 1 0 0 0,0 0 0 0 0,0-1 0 0 0,0 1 0 0 0,0-1 0 0 0,-1 1 0 0 0,1-1 0 0 0,-1 0 0 0 0,0 0 0 0 0,1 1 0 0 0,-1-1 0 0 0,-1 0 0 0 0,1 0 0 0 0,0-2-28 0 0,0 0 25 0 0,-1 1-1 0 0,0-1 0 0 0,0 0 0 0 0,0 1 1 0 0,0-1-1 0 0,-1 1 0 0 0,1-1 0 0 0,-1 1 0 0 0,0-1 1 0 0,-1 1-1 0 0,1-1 0 0 0,-1 1 0 0 0,0 0 1 0 0,0 0-1 0 0,-2-3-24 0 0,-3-4 127 0 0,-1 1 1 0 0,0 0 0 0 0,-7-6-128 0 0,11 12-68 0 0,0 0 1 0 0,-1 0 0 0 0,1 0 0 0 0,-1 1-1 0 0,0 0 1 0 0,0 0 0 0 0,0 0-1 0 0,0 1 1 0 0,-2-1 67 0 0,6 2-232 0 0,1 1-7 0 0,0 0-73 0 0,0 0-301 0 0,0 0-128 0 0,-1 1-995 0 0,-1 4-3885 0 0</inkml:trace>
  <inkml:trace contextRef="#ctx0" brushRef="#br0" timeOffset="217844.675">9822 14365 13304 0 0,'0'0'298'0'0,"0"0"46"0"0,-3 6 347 0 0,2-3-586 0 0,-1 0 0 0 0,1 1 0 0 0,0-1 0 0 0,0 0 0 0 0,0 0 0 0 0,0 1 0 0 0,0-1 0 0 0,1 4-105 0 0,-3 7 732 0 0,0 27 1322 0 0,2-38-1972 0 0,0 0 0 0 0,0 0 0 0 0,1 1-1 0 0,-1-1 1 0 0,1 0 0 0 0,0 0 0 0 0,0 0-1 0 0,0 0 1 0 0,1 0 0 0 0,-1 0 0 0 0,1 0-1 0 0,-1 0 1 0 0,1 0 0 0 0,0 0 0 0 0,0 0-1 0 0,0 0 1 0 0,1 0 0 0 0,-1 0 0 0 0,1-1-1 0 0,-1 1 1 0 0,1-1 0 0 0,0 1 0 0 0,0-1-1 0 0,0 0 1 0 0,1 1 0 0 0,-1-1 0 0 0,0 0-1 0 0,3 1-81 0 0,-2-1 29 0 0,1 0 0 0 0,-1 0 0 0 0,1 0-1 0 0,0 0 1 0 0,0 0 0 0 0,0-1 0 0 0,0 0-1 0 0,0 0 1 0 0,0 0 0 0 0,0 0 0 0 0,0-1-1 0 0,1 0 1 0 0,-1 1 0 0 0,0-2 0 0 0,0 1-1 0 0,0 0 1 0 0,1-1 0 0 0,-1 0 0 0 0,0 0-1 0 0,3-1-28 0 0,-1 0 70 0 0,-1-1 0 0 0,1 0 0 0 0,0 0-1 0 0,-1-1 1 0 0,0 1 0 0 0,0-1 0 0 0,0 0 0 0 0,0-1-1 0 0,-1 1 1 0 0,1-1 0 0 0,-1 0 0 0 0,3-5-70 0 0,-5 8-46 0 0,-1-1 1 0 0,0 1-1 0 0,1-1 1 0 0,-1 0-1 0 0,0 0 1 0 0,0 0-1 0 0,-1 1 1 0 0,1-1-1 0 0,0 0 1 0 0,-1 0-1 0 0,0 0 1 0 0,0 0-1 0 0,0 0 1 0 0,0 0-1 0 0,0 0 1 0 0,-1 0 45 0 0,1-11-228 0 0,0 13 137 0 0,0 1 18 0 0,0 0-5 0 0,0 0-2 0 0,0 0 69 0 0,-1 1-1 0 0,0 0 0 0 0,1 0 0 0 0,-1 0 0 0 0,1-1 0 0 0,-1 1 1 0 0,1 0-1 0 0,-1 0 0 0 0,1 0 0 0 0,0 0 0 0 0,0 0 0 0 0,-1 0 1 0 0,1 0-1 0 0,0 0 0 0 0,0 0 0 0 0,0 0 0 0 0,0 0 1 0 0,0 0 11 0 0,0 1-28 0 0,-4 12-52 0 0,4-11 75 0 0,-1-1 0 0 0,0 1-1 0 0,1-1 1 0 0,0 1 0 0 0,-1 0-1 0 0,1-1 1 0 0,0 1 0 0 0,0-1-1 0 0,0 1 1 0 0,1 2 5 0 0,0 0 2 0 0,0-1 1 0 0,0 1-1 0 0,0 0 1 0 0,1 0-1 0 0,0 0 0 0 0,0-1 1 0 0,0 1-1 0 0,0-1 0 0 0,1 0 1 0 0,1 2-3 0 0,-3-4 6 0 0,1 0 1 0 0,0 0 0 0 0,0 0-1 0 0,0 0 1 0 0,1-1-1 0 0,-1 1 1 0 0,0-1 0 0 0,0 0-1 0 0,1 1 1 0 0,-1-1 0 0 0,1 0-1 0 0,-1-1 1 0 0,1 1-1 0 0,-1 0 1 0 0,1-1 0 0 0,0 1-1 0 0,-1-1 1 0 0,1 0-1 0 0,0 0 1 0 0,0 0-7 0 0,2 0 45 0 0,0 0-1 0 0,0-1 1 0 0,0 1-1 0 0,0-1 1 0 0,0-1 0 0 0,0 1-1 0 0,0 0 1 0 0,0-1 0 0 0,0 0-1 0 0,-1 0 1 0 0,1-1-1 0 0,-1 1 1 0 0,2-2-45 0 0,4-3 47 0 0,-1-1-1 0 0,1 1 1 0 0,-1-2 0 0 0,-1 1-1 0 0,2-4-46 0 0,-5 6 12 0 0,-4 4-12 0 0,0 0 0 0 0,1 1 0 0 0,-1-1 0 0 0,1 0 0 0 0,0 0 0 0 0,0 1 0 0 0,0-1 0 0 0,-1 1 0 0 0,1 0 0 0 0,2-1 0 0 0,-3 1 0 0 0,-1 1 0 0 0,1-1 0 0 0,0 1 0 0 0,-1-1 0 0 0,1 1 0 0 0,0 0 0 0 0,0-1 0 0 0,0 1-1 0 0,-1 0 1 0 0,1 0 0 0 0,0 0 0 0 0,0-1 0 0 0,0 1 0 0 0,-1 0 0 0 0,1 0 0 0 0,0 0 0 0 0,0 0 0 0 0,0 0-1 0 0,-1 0 1 0 0,1 1 0 0 0,0-1 0 0 0,0 0 0 0 0,0 0 0 0 0,1 1-11 0 0,-1-1 3 0 0,1 0-1 0 0,0 0 1 0 0,-1 0 0 0 0,1 1-1 0 0,-1-1 1 0 0,1 0 0 0 0,-1 1 0 0 0,1-1-1 0 0,-1 1 1 0 0,1 0 0 0 0,-1-1-1 0 0,1 1 1 0 0,-1 0 0 0 0,0 0-1 0 0,1 0 9 0 0,3 2-26 0 0,-1-1 17 0 0,0 0-1 0 0,0 0 1 0 0,1-1-1 0 0,-1 1 1 0 0,0-1-1 0 0,4 1 10 0 0,10 2-3 0 0,-13-3 10 0 0,0 0 0 0 0,0 0-1 0 0,0-1 1 0 0,0 0 0 0 0,0 0 0 0 0,0 0-1 0 0,0 0 1 0 0,0-1 0 0 0,0 0-1 0 0,2-1-6 0 0,3-1 0 0 0,-1 0-1 0 0,1 0 0 0 0,0-2 0 0 0,6-3 1 0 0,-14 7 1 0 0,0 0 0 0 0,0-1 0 0 0,0 0 0 0 0,0 1-1 0 0,0-1 1 0 0,0 0 0 0 0,-1 0 0 0 0,1 0-1 0 0,-1 0 1 0 0,1 0 0 0 0,-1 0 0 0 0,0-1 0 0 0,1 1-1 0 0,-1 0 1 0 0,0-1 0 0 0,-1 1 0 0 0,1-1 0 0 0,0 1-1 0 0,-1-1 1 0 0,1-1-1 0 0,-1-1-22 0 0,1 1-1 0 0,-1 0 0 0 0,0 0 1 0 0,-1 0-1 0 0,1 0 1 0 0,-1 0-1 0 0,0 0 1 0 0,1 0-1 0 0,-2 0 1 0 0,1 1-1 0 0,0-1 1 0 0,-1 0-1 0 0,-1-1 23 0 0,0 0-23 0 0,-4 2-35 0 0,-6 0-45 0 0,9 5 89 0 0,3-1-1 0 0,-11 6 0 0 0,9-3 17 0 0,2-1-3 0 0,-6 7 1 0 0,0 1 0 0 0,1 0 0 0 0,0 0 0 0 0,1 0 0 0 0,-3 10 0 0 0,5-10 14 0 0,0 1 0 0 0,1 0 0 0 0,0 2-14 0 0,2-10 25 0 0,-1-1-23 0 0,1-1-1 0 0,0 1 1 0 0,0-1-1 0 0,0 1 1 0 0,0-1 0 0 0,0 1-1 0 0,0-1 1 0 0,1 1-1 0 0,0 0 1 0 0,-1-1-1 0 0,1 0 1 0 0,0 1 0 0 0,0-1-1 0 0,0 1 1 0 0,0-1-1 0 0,1 0 1 0 0,-1 0 0 0 0,1 1-2 0 0,0-1 8 0 0,1 1 0 0 0,-1-1 0 0 0,1 0 0 0 0,0 1 0 0 0,0-1 0 0 0,-1 0 0 0 0,2-1 0 0 0,-1 1 0 0 0,0-1 0 0 0,0 1 0 0 0,0-1 0 0 0,2 0-8 0 0,5 2 39 0 0,0-1-1 0 0,0 0 0 0 0,0-1 1 0 0,0 0-1 0 0,0-1 0 0 0,0 0 1 0 0,1-1-1 0 0,7-1-38 0 0,7-2 58 0 0,0-1 1 0 0,-1-1-1 0 0,10-4-58 0 0,11-9-6017 0 0,-23 8-551 0 0</inkml:trace>
  <inkml:trace contextRef="#ctx0" brushRef="#br0" timeOffset="218478.547">10656 14440 5984 0 0,'0'0'273'0'0,"0"0"-5"0"0,0 0 141 0 0,0 0 1229 0 0,0 0 552 0 0,0 0 108 0 0,0 0-265 0 0,0 0-1216 0 0,0 16-165 0 0,1-7-287 0 0,1 0-1 0 0,0-1 0 0 0,0 1 1 0 0,1-1-1 0 0,0 0 0 0 0,1 0 1 0 0,2 5-365 0 0,-4-9 140 0 0,4 8 135 0 0,-1 0 0 0 0,2 0-1 0 0,0 0 1 0 0,0-1 0 0 0,1 0 0 0 0,6 6-275 0 0,-13-16 81 0 0,-1-1 30 0 0,0 0 129 0 0,10-5 896 0 0,-4-8-985 0 0,0 0 0 0 0,-1-1 0 0 0,-1 0 0 0 0,0 0-151 0 0,15-40 219 0 0,-5 16-203 0 0,-11 27-61 0 0,1 1-1 0 0,0-1 0 0 0,1 1 0 0 0,3-5 46 0 0,-1 4-526 0 0,1 1-1 0 0,0-1 1 0 0,1 1 0 0 0,0 1-1 0 0,0 0 1 0 0,1 0-1 0 0,1 1 1 0 0,-1 0 0 0 0,10-5 526 0 0,9-2-1454 0 0</inkml:trace>
  <inkml:trace contextRef="#ctx0" brushRef="#br0" timeOffset="230611.901">7433 15921 9072 0 0,'-2'-1'81'0'0,"-6"-4"32"0"0,-3 1 667 0 0,10 3-588 0 0,1 1 34 0 0,0 0-2 0 0,0 0 34 0 0,0 0 146 0 0,0 0 63 0 0,0 0 12 0 0,0 0-35 0 0,0 0-151 0 0,17 3 570 0 0,94-5 337 0 0,8 2-428 0 0,-20-6-132 0 0,77-2 227 0 0,-151 7 306 0 0,20-4-1173 0 0,-19 2 955 0 0,20 0-955 0 0,-14 1-845 0 0,-21 1 553 0 0,0 1 1 0 0,0 0-1 0 0,2 0 292 0 0,2 1-7 0 0,-1-1 0 0 0,1 0 0 0 0,2-2 7 0 0,19 0 59 0 0,-23 5 15 0 0,-8-5-10 0 0,-4 1-182 0 0,-1 1-773 0 0,0 0-347 0 0</inkml:trace>
  <inkml:trace contextRef="#ctx0" brushRef="#br0" timeOffset="230822.435">8132 15796 5984 0 0,'0'0'273'0'0,"0"0"-5"0"0,0-1-172 0 0,0-4 121 0 0,0 3 855 0 0,0 2-876 0 0,0-1 0 0 0,0 0 0 0 0,0 1-1 0 0,0-1 1 0 0,0 0 0 0 0,0 1 0 0 0,1-1-1 0 0,-1 0 1 0 0,0 1 0 0 0,0-1-1 0 0,1 1 1 0 0,-1-1 0 0 0,0 0 0 0 0,1 1-1 0 0,-1-1 1 0 0,1 1 0 0 0,-1-1 0 0 0,1 1-1 0 0,-1-1 1 0 0,1 1 0 0 0,-1 0-1 0 0,1-1 1 0 0,-1 1 0 0 0,1 0-196 0 0,1-1 113 0 0,-1 0 0 0 0,1 0-1 0 0,0 1 1 0 0,0-1 0 0 0,0 1 0 0 0,0-1 0 0 0,-1 1 0 0 0,1 0 0 0 0,1-1-113 0 0,1 1 41 0 0,0 0 0 0 0,1 0 0 0 0,-1 1 0 0 0,0-1 0 0 0,0 1 0 0 0,0 0 0 0 0,1 0 0 0 0,0 0-41 0 0,4 3 182 0 0,1-1 0 0 0,-1-1 0 0 0,4 1-182 0 0,26 7 310 0 0,3 7 410 0 0,1 3-720 0 0,-29-13 254 0 0,0 1 0 0 0,-1 0 0 0 0,-1 1-1 0 0,12 11-253 0 0,-20-17 121 0 0,-1 0 0 0 0,1 1-1 0 0,-1-1 1 0 0,0 1 0 0 0,-1 0-1 0 0,1 0 1 0 0,1 3-121 0 0,-3-5 53 0 0,0 0 0 0 0,0 0 0 0 0,0 0 0 0 0,-1 0 0 0 0,1 0 0 0 0,-1 0 0 0 0,0 0 0 0 0,1 0 0 0 0,-1 0 0 0 0,0 0 0 0 0,0 0 0 0 0,0 0 0 0 0,-1 0 0 0 0,1 0 0 0 0,0 0 0 0 0,-1 0 0 0 0,1 0 0 0 0,-2 2-53 0 0,1 1 81 0 0,-1-1-1 0 0,0 1 1 0 0,0-1 0 0 0,-1 1-1 0 0,1-1 1 0 0,-1 0-1 0 0,0 0 1 0 0,0 0 0 0 0,-1 0-1 0 0,1 0 1 0 0,-4 2-81 0 0,-22 17 228 0 0,-1-2 1 0 0,-1 0 0 0 0,-1-2-1 0 0,-14 5-228 0 0,20-12 76 0 0,-15 5-76 0 0,-16 6-1414 0 0,38-14-8 0 0</inkml:trace>
  <inkml:trace contextRef="#ctx0" brushRef="#br0" timeOffset="230823.435">16007 13653 10080 0 0,'-7'1'225'0'0,"5"-1"-128"0"0,0 0 1 0 0,0 0-1 0 0,0 0 0 0 0,-1 0 1 0 0,1 0-1 0 0,0 0 0 0 0,0 0 1 0 0,0-1-1 0 0,-2 0-97 0 0,4 1 37 0 0,0 0 1 0 0,-1 0-1 0 0,1 0 0 0 0,-1 0 0 0 0,1 0 1 0 0,0 0-1 0 0,-1 0 0 0 0,1 0 1 0 0,0 0-1 0 0,-1 0 0 0 0,1 0 0 0 0,0 0 1 0 0,-1 0-1 0 0,1-1 0 0 0,-1 1 0 0 0,1 0 1 0 0,0 0-1 0 0,0 0 0 0 0,-1-1 1 0 0,1 1-1 0 0,0 0 0 0 0,-1 0 0 0 0,1-1 1 0 0,0 1-1 0 0,0 0 0 0 0,0-1 1 0 0,-1 1-1 0 0,1 0 0 0 0,0-1 0 0 0,0 1 1 0 0,0 0-1 0 0,0-1 0 0 0,0 1 1 0 0,-1 0-1 0 0,1-1 0 0 0,0 1 0 0 0,0-1 1 0 0,0 1-1 0 0,0 0 0 0 0,0-1 1 0 0,0 1-1 0 0,0 0 0 0 0,0-1 0 0 0,0 1 1 0 0,1-1-1 0 0,-1 1 0 0 0,0 0 0 0 0,0-1 1 0 0,0 1-1 0 0,0 0 0 0 0,0-1 1 0 0,1 1-1 0 0,-1 0 0 0 0,0-1 0 0 0,0 1-37 0 0,20-23 934 0 0,-7 8-275 0 0,-9 7-418 0 0,0-1 1 0 0,0 1 0 0 0,1 1 0 0 0,0-1 0 0 0,1 1-242 0 0,-4 3 59 0 0,1 0 1 0 0,-1 0-1 0 0,0 0 0 0 0,0 0 1 0 0,0 0-1 0 0,-1 0 0 0 0,1-2-59 0 0,10-22 370 0 0,-1 10-10 0 0,-4 8-24 0 0,-2 1 0 0 0,1-1-1 0 0,-1 0 1 0 0,3-10-336 0 0,-3 6 123 0 0,1 1 0 0 0,0-1 0 0 0,1 1 1 0 0,0 0-1 0 0,1 0 0 0 0,1 1 0 0 0,1-1-123 0 0,14-20-104 0 0,-17 23-118 0 0,0 1 1 0 0,1-1-1 0 0,-1 1 0 0 0,2 0 1 0 0,0 1-1 0 0,0 0 0 0 0,2-1 222 0 0,-1 2 97 0 0,-1 1-1 0 0,2 0 0 0 0,-1 1 1 0 0,2 0-97 0 0,-8 3 18 0 0,-1 1 1 0 0,1 0 0 0 0,0 0 0 0 0,0 0-1 0 0,-1 0 1 0 0,1 1 0 0 0,0 0 0 0 0,0-1 0 0 0,0 1-1 0 0,0 1 1 0 0,-1-1 0 0 0,1 1 0 0 0,0-1-1 0 0,1 1-18 0 0,0 1 0 0 0,0 0-1 0 0,-1 0 1 0 0,1 1-1 0 0,0-1 0 0 0,-1 1 1 0 0,1 0-1 0 0,-1 0 0 0 0,0 1 1 0 0,3 2 0 0 0,6 7-37 0 0,-1 1 1 0 0,2 3 36 0 0,2 3-10 0 0,35 46 10 0 0,-18-21 0 0 0,-4-8 64 0 0,1 0 0 0 0,27 22-64 0 0,-53-56-268 0 0,1 1-1 0 0,-1-1 0 0 0,1 0 0 0 0,-1-1 0 0 0,4 2 269 0 0,-7-4-1513 0 0,-1 0-77 0 0,0 0-10 0 0</inkml:trace>
  <inkml:trace contextRef="#ctx0" brushRef="#br0" timeOffset="230824.435">16455 13392 7832 0 0,'-5'-6'809'0'0,"-12"-11"-162"0"0,-3 4 3361 0 0,20 13-3965 0 0,0 0 0 0 0,0 0 0 0 0,0 0 1 0 0,-1 0-1 0 0,1 0 0 0 0,0 0 0 0 0,0-1 0 0 0,-1 1 1 0 0,1 0-1 0 0,0 0 0 0 0,0 0 0 0 0,0 0 1 0 0,-1 0-1 0 0,1 0 0 0 0,0 1 0 0 0,0-1 1 0 0,-1 0-1 0 0,1 0 0 0 0,0 0 0 0 0,0 0 0 0 0,0 0 1 0 0,-1 0-1 0 0,1 0 0 0 0,0 0 0 0 0,0 0 1 0 0,0 1-1 0 0,-1-1 0 0 0,1 0 0 0 0,0 0 1 0 0,0 0-1 0 0,0 0 0 0 0,0 1 0 0 0,0-1 0 0 0,-1 0 1 0 0,1 0-1 0 0,0 0 0 0 0,0 1 0 0 0,0-1 1 0 0,0 0-1 0 0,0 0 0 0 0,0 0 0 0 0,0 1 1 0 0,0-1-1 0 0,0 0 0 0 0,0 0 0 0 0,0 1-43 0 0,-4 14 47 0 0,3-8 187 0 0,-3 8-116 0 0,2-1 1 0 0,-1 1-1 0 0,1-1 1 0 0,1 6-119 0 0,-2 11 97 0 0,-8 80 119 0 0,10-83-79 0 0,1-20-39 0 0,-1 0 0 0 0,1-1 0 0 0,-2 8-98 0 0,-12 70 693 0 0,6-26-224 0 0,-4 3-185 0 0,-7 48 238 0 0,12-59-260 0 0,-4 40 124 0 0,6-51-220 0 0,3-23-45 0 0,0 1 0 0 0,1 4-121 0 0,-1 14 228 0 0,-1 0-1 0 0,-9 33-227 0 0,3-18 117 0 0,-8 98-51 0 0,15-131-43 0 0,0 0 1 0 0,2 1-1 0 0,1 10-23 0 0,-1-4 4 0 0,-1 16-4 0 0,-1-21 0 0 0,1 0 0 0 0,1 1 0 0 0,2 9 0 0 0,-2-22 0 0 0,0 0 0 0 0,0-1 0 0 0,-1 1 0 0 0,0 2 0 0 0,0-2 0 0 0,0 0 0 0 0,1 0 0 0 0,0 0 0 0 0,0 2 0 0 0,2 16 22 0 0,-2 1-1 0 0,-1-1 0 0 0,-4 25-21 0 0,1-16 40 0 0,0-14-31 0 0,2-1-1 0 0,1 1 1 0 0,1 0-1 0 0,0-1 1 0 0,1 2-9 0 0,0-9 11 0 0,-1 0 1 0 0,0 0-1 0 0,-1 0 0 0 0,0-1 0 0 0,-1 2-11 0 0,-1 1-1 0 0,2 0 0 0 0,0 0 0 0 0,1 7 1 0 0,1-10 0 0 0,-1 0 0 0 0,0 0 0 0 0,0-1 0 0 0,-1 1 0 0 0,-1 0 0 0 0,0 0 0 0 0,1-4 10 0 0,0 0-1 0 0,0-1 0 0 0,0 1 0 0 0,1 3-9 0 0,0-3 13 0 0,0-1 0 0 0,0 1 0 0 0,-1 0-1 0 0,-1 0-12 0 0,-3 14 51 0 0,2-11-44 0 0,0-1 1 0 0,1 1-1 0 0,1 0 0 0 0,0 2-7 0 0,-1 0 0 0 0,0-1 0 0 0,0 0 0 0 0,-4 11 0 0 0,2-11 0 0 0,1 0 0 0 0,1 0 0 0 0,-1 11 0 0 0,2-9 18 0 0,-1-1 0 0 0,-1 0 0 0 0,-3 13-18 0 0,5-20 1 0 0,0 0 0 0 0,1-1 0 0 0,0 1 1 0 0,0 0-1 0 0,1 0 0 0 0,-1-1 0 0 0,1 1 1 0 0,0 1-2 0 0,3 24 11 0 0,-4-25 0 0 0,0 0-1 0 0,0 0 1 0 0,1 0 0 0 0,-1 0-1 0 0,1 0 1 0 0,1 0 0 0 0,-1-1-1 0 0,1 1 1 0 0,0 0 0 0 0,2 1-11 0 0,2 14 10 0 0,-5-19-4 0 0,0 1 0 0 0,-1 0 0 0 0,1 0 0 0 0,0-1 0 0 0,1 1 0 0 0,-1-1 0 0 0,0 1 0 0 0,1-1 0 0 0,-1 1 0 0 0,2 0-6 0 0,-1 0 8 0 0,0 0 0 0 0,0 0 0 0 0,0-1 0 0 0,-1 1 0 0 0,1 0 0 0 0,-1 0 0 0 0,0 0-1 0 0,0 1 1 0 0,0-1 0 0 0,0 0 0 0 0,-1 0 0 0 0,1 3-8 0 0,-4 2 43 0 0,1-1-46 0 0,6-1-90 0 0,10 13-1085 0 0,-8-9-4008 0 0,0-4-1183 0 0</inkml:trace>
  <inkml:trace contextRef="#ctx0" brushRef="#br0" timeOffset="231758.569">15676 15957 6448 0 0,'-5'1'182'0'0,"-16"1"401"0"0,19-2-68 0 0,2 0 145 0 0,17-3 1072 0 0,-15 4-1689 0 0,0-1 1 0 0,1 1-1 0 0,-1-1 1 0 0,1 0-1 0 0,-1 0 1 0 0,0 0-1 0 0,1 0 1 0 0,1 0-44 0 0,19 0 862 0 0,-12 1-671 0 0,0 0 0 0 0,-1-2 0 0 0,1 1 0 0 0,0-1-191 0 0,25-1 418 0 0,95-3 728 0 0,-52 1-380 0 0,20 4-766 0 0,-58 0 197 0 0,25-3-197 0 0,20-2 107 0 0,-18 3 101 0 0,44-10-208 0 0,-3 1 176 0 0,98-9 163 0 0,-22 2 378 0 0,-150 15-604 0 0,112-5 267 0 0,-81 7-331 0 0,0-3 0 0 0,25-5-49 0 0,-42 4 31 0 0,1 2-1 0 0,3 2-30 0 0,47-2 57 0 0,119-16-14 0 0,-33 1 1718 0 0,34 6-2675 0 0,-75 4 1034 0 0,0 6 0 0 0,42 9-120 0 0,-171-7 24 0 0,0 0 0 0 0,9-3-24 0 0,30 1 16 0 0,24 8 0 0 0,-46-2 51 0 0,0-2 0 0 0,-1-1-1 0 0,19-3-66 0 0,139-12 164 0 0,-139 7-74 0 0,-20 3 19 0 0,0 1 1 0 0,0 1-1 0 0,7 1-109 0 0,23 3 146 0 0,4-2-146 0 0,-8-2-1 0 0,-13 1 66 0 0,18-4-65 0 0,-19 2 0 0 0,42 2 0 0 0,9 0 0 0 0,84-4 258 0 0,-110 3 71 0 0,-28 2-15 0 0,0-2 0 0 0,24-5-314 0 0,-39 4 54 0 0,0 1-1 0 0,1 2 1 0 0,-1 0-1 0 0,4 2-53 0 0,35 0 43 0 0,-44-1-13 0 0,1 1-1 0 0,10 3-29 0 0,-16-2 36 0 0,-1-1 1 0 0,1-1-1 0 0,0 0 0 0 0,0-1 0 0 0,12-1-36 0 0,4-5-12 0 0,-25 4-46 0 0,4-2-2958 0 0,-9-1-687 0 0,-1 2 4195 0 0,0 1-2186 0 0</inkml:trace>
  <inkml:trace contextRef="#ctx0" brushRef="#br0" timeOffset="232180.189">20421 15500 7368 0 0,'2'-14'568'0'0,"-2"10"-374"0"0,-6-3 75 0 0,7 6-84 0 0,-1 0-69 0 0,0 0 484 0 0,0 1 28 0 0,0 0-58 0 0,4-8-54 0 0,-3 6-406 0 0,1 0-1 0 0,0 0 1 0 0,0 0-1 0 0,0 0 1 0 0,0 1-1 0 0,1-1 1 0 0,-1 1-1 0 0,0-1 0 0 0,1 1 1 0 0,-1 0-1 0 0,1 0 1 0 0,-1 0-1 0 0,1 0 1 0 0,0 0-1 0 0,-1 1 1 0 0,1-1-1 0 0,0 1 1 0 0,-1 0-1 0 0,1 0 0 0 0,0 0 1 0 0,-1 0-1 0 0,1 0 1 0 0,0 0-1 0 0,0 1-109 0 0,11 1 252 0 0,-1 1-1 0 0,0 0 1 0 0,0 0 0 0 0,3 3-252 0 0,4 0 188 0 0,0 1 1 0 0,-1 2 0 0 0,10 5-189 0 0,-5-2 141 0 0,21 13 213 0 0,-41-22-313 0 0,0 0-1 0 0,0 1 0 0 0,0-1 1 0 0,0 0-1 0 0,-1 1 1 0 0,1 0-1 0 0,-1 0 0 0 0,0 0 1 0 0,0 1-41 0 0,-1-1 89 0 0,0 0-1 0 0,0 0 1 0 0,0 0 0 0 0,0 0 0 0 0,-1 0 0 0 0,0 0-1 0 0,0 0 1 0 0,0 1 0 0 0,0-1 0 0 0,-1 0-1 0 0,1 1-88 0 0,-1-2 96 0 0,-1 0-1 0 0,1 0 0 0 0,0 0 0 0 0,-1 0 0 0 0,0 0 0 0 0,0 0 1 0 0,0 0-1 0 0,0 0 0 0 0,0 0 0 0 0,-1 0 0 0 0,1-1 0 0 0,-1 1 0 0 0,0 0 1 0 0,0-1-1 0 0,-1 2-95 0 0,-9 11 364 0 0,-2 1 16 0 0,0 0-1 0 0,0-1 1 0 0,-1-1-1 0 0,-10 7-379 0 0,0-4 316 0 0,-1-1-1 0 0,-25 11-315 0 0,0-4 340 0 0,-10 1-340 0 0,9-3 117 0 0,47-18-116 0 0,0-1 0 0 0,1 1 0 0 0,-1 0 0 0 0,1 0 0 0 0,-2 2-1 0 0,-10 6-65 0 0,10-6-19 0 0,5-4-281 0 0,1-1-95 0 0,3 0-11 0 0,29 5-1581 0 0,-10-5 329 0 0</inkml:trace>
  <inkml:trace contextRef="#ctx0" brushRef="#br0" timeOffset="232503.734">21385 15463 6912 0 0,'-2'-2'165'0'0,"2"2"-146"0"0,0 0 0 0 0,0 0 0 0 0,0 0 0 0 0,-1-1 0 0 0,1 1 0 0 0,0 0 0 0 0,0 0 0 0 0,0-1 0 0 0,-1 1 0 0 0,1 0 0 0 0,0-1 0 0 0,0 1 0 0 0,0 0 0 0 0,0 0 0 0 0,0-1 0 0 0,0 1 0 0 0,-1 0 0 0 0,1-1-1 0 0,0 1 1 0 0,0 0 0 0 0,0-1 0 0 0,0 1 0 0 0,0 0 0 0 0,0-1 0 0 0,0 1 0 0 0,1 0 0 0 0,-1-1 0 0 0,0 1 0 0 0,0 0 0 0 0,0-1 0 0 0,0 1 0 0 0,0 0 0 0 0,0 0 0 0 0,1-1 0 0 0,-1 1 0 0 0,0 0 0 0 0,0 0 0 0 0,0-1 0 0 0,1 1 0 0 0,-1 0 0 0 0,0 0 0 0 0,0-1 0 0 0,1 1 0 0 0,-1 0-19 0 0,-2 1 7061 0 0,-3 4-3404 0 0,-30 26-3504 0 0,24-19-36 0 0,1 1-1 0 0,1 0 0 0 0,0 0 0 0 0,-4 9-116 0 0,-4 4 305 0 0,12-17-138 0 0,1 0 0 0 0,0 1 0 0 0,0-1 0 0 0,-2 7-167 0 0,-5 15 344 0 0,6-19-222 0 0,0 1 1 0 0,1-1-1 0 0,1 1 0 0 0,0 0 1 0 0,0 0-1 0 0,2 0 1 0 0,0 0-1 0 0,0 0 1 0 0,1 0-1 0 0,0 1-122 0 0,1-8 41 0 0,-1-1 0 0 0,1 1 0 0 0,0 0-1 0 0,1 0 1 0 0,-1-1 0 0 0,1 1 0 0 0,0-1 0 0 0,0 0 0 0 0,1 1 0 0 0,-1-1-1 0 0,1 0 1 0 0,1-1 0 0 0,-1 1 0 0 0,0 0 0 0 0,1-1 0 0 0,0 0 0 0 0,0 0-1 0 0,1 0 1 0 0,-1 0 0 0 0,1-1 0 0 0,0 1 0 0 0,-1-1 0 0 0,6 2-41 0 0,-5-4 17 0 0,1 0 0 0 0,-1 0 0 0 0,1 0 0 0 0,0 0 0 0 0,-1-1 0 0 0,1 0 0 0 0,0-1 0 0 0,-1 1 0 0 0,1-1 0 0 0,-1 0 0 0 0,1 0 0 0 0,-1 0 0 0 0,1-1 0 0 0,1-1-17 0 0,-5 2-14 0 0,13-6-996 0 0,-14 6 888 0 0,-1 1 0 0 0,1-1 1 0 0,-1 1-1 0 0,1-1 0 0 0,-1 1 0 0 0,0-1 0 0 0,1 1 0 0 0,-1-1 0 0 0,0 1 0 0 0,0-1 0 0 0,1 1 0 0 0,-1-1 0 0 0,0 1 1 0 0,0-1-1 0 0,0 0 0 0 0,0 1 0 0 0,0-1 0 0 0,1 1 0 0 0,-1-1 0 0 0,0 0 0 0 0,0 1 0 0 0,-1-1 0 0 0,1 1 0 0 0,0-1 0 0 0,0 0 122 0 0,-1-10-6951 0 0</inkml:trace>
  <inkml:trace contextRef="#ctx0" brushRef="#br0" timeOffset="232775.374">21173 15694 5064 0 0,'0'0'389'0'0,"-1"-1"-250"0"0,-4-3 234 0 0,4 3 1483 0 0,16-9 5056 0 0,3 3-4017 0 0,23 2-2946 0 0,-14 1 760 0 0,0 0-517 0 0,0 1 1 0 0,0 0-1 0 0,0 2 0 0 0,2 2-192 0 0,18-1 94 0 0,-32-1-58 0 0,0 1-1 0 0,0 0 0 0 0,15 4-35 0 0,57 7-144 0 0,-62-5 16 0 0</inkml:trace>
  <inkml:trace contextRef="#ctx0" brushRef="#br0" timeOffset="234629.894">16462 13813 2304 0 0,'0'0'329'0'0,"0"0"543"0"0,0 0 236 0 0,0 0 48 0 0,0 0-95 0 0,0 0-441 0 0,0 0-194 0 0,0 0-40 0 0,0 0-23 0 0,0 0-64 0 0,0 0-31 0 0,0 0-4 0 0,0 0 9 0 0,0 0 40 0 0,0 0 21 0 0,0 0 2 0 0,0 0-7 0 0,0 0-28 0 0,0 0-11 0 0,0 0-2 0 0,-1 0-201 0 0,1 0 1 0 0,-1 1-1 0 0,0-1 1 0 0,1 0 0 0 0,-1 0-1 0 0,0 1 1 0 0,1-1 0 0 0,-1 0-1 0 0,1 1 1 0 0,-1-1-1 0 0,1 0 1 0 0,-1 1 0 0 0,1-1-1 0 0,-1 1-87 0 0,1 3 27 0 0,0-1 1 0 0,0 1-1 0 0,0-1 0 0 0,1 1 0 0 0,0-1 0 0 0,-1 0 1 0 0,1 1-1 0 0,0-1 0 0 0,1 0 0 0 0,0 3-27 0 0,30 64 690 0 0,-19-47-505 0 0,0-1 0 0 0,2-1 0 0 0,7 8-185 0 0,-19-25 17 0 0,105 139 927 0 0,-71-93-688 0 0,-10-11-123 0 0,2-2 0 0 0,15 13-133 0 0,-36-42 10 0 0,123 120 162 0 0,-1-20 117 0 0,-122-102-252 0 0,47 35 676 0 0,38 39-713 0 0,-64-55 202 0 0,2 0 0 0 0,9 4-202 0 0,18 15 220 0 0,-37-30-103 0 0,-1-1 0 0 0,2-1 0 0 0,16 7-117 0 0,-29-14 28 0 0,66 29 191 0 0,-37-17-134 0 0,0 1 0 0 0,14 11-85 0 0,-46-25 12 0 0,5 4 20 0 0,1-2-1 0 0,0 1 1 0 0,0-1 0 0 0,0-1-32 0 0,12 8 99 0 0,-22-11-85 0 0,0-1 0 0 0,0 1 0 0 0,0-1 0 0 0,1 1 0 0 0,-1-1 0 0 0,1 0 0 0 0,-1 0 0 0 0,1 0 0 0 0,0-1 0 0 0,-1 1 0 0 0,1 0 0 0 0,1-1-14 0 0,3 1 44 0 0,0 0 1 0 0,-1 0-1 0 0,1 1 1 0 0,-1-1 0 0 0,0 2-1 0 0,1-1 1 0 0,2 2-45 0 0,-1-1 45 0 0,-1 0 0 0 0,0 0 1 0 0,1-1-1 0 0,0 0 0 0 0,2 0-45 0 0,1-1 82 0 0,-3-1-1 0 0,0 1 1 0 0,-1 1 0 0 0,1-1-1 0 0,7 3-81 0 0,-1-1 87 0 0,-12-3-89 0 0,0 1 0 0 0,0-1 0 0 0,0 1 1 0 0,0-1-1 0 0,0 1 0 0 0,0 0 0 0 0,0-1 0 0 0,1 2 2 0 0,5 2-11 0 0,1-1 0 0 0,-1 0 0 0 0,1 0 0 0 0,-1-1 0 0 0,1 0 0 0 0,2 0 11 0 0,24 7 82 0 0,12 5-18 0 0,15 10-64 0 0,-52-20 0 0 0,-6-3 0 0 0,0 1 0 0 0,-1-1 0 0 0,1 1 0 0 0,0 0 0 0 0,3 2 0 0 0,-2 0 13 0 0,1-1 0 0 0,0 0-1 0 0,1 0 1 0 0,-1 0 0 0 0,3 0-13 0 0,13 5 91 0 0,-17-6-63 0 0,1 0 0 0 0,0 0 1 0 0,0 0-1 0 0,0-1 0 0 0,1 0-28 0 0,14 3 151 0 0,9 4 151 0 0,17 1-302 0 0,3 0 171 0 0,-29-2-171 0 0,-16-5 0 0 0,0-1 0 0 0,0 1 0 0 0,0-1 0 0 0,0 0 0 0 0,0 0 0 0 0,6 1 0 0 0,1 0 0 0 0,-1 1 0 0 0,0 0 0 0 0,4 3 0 0 0,9 2 0 0 0,1 0 30 0 0,-14-4-21 0 0,0 0-1 0 0,1 0 1 0 0,0-2-1 0 0,4 1-8 0 0,61 10 64 0 0,-75-13-146 0 0,0 0-1 0 0,0 0 0 0 0,-1 0 0 0 0,1 0 0 0 0,0 0 1 0 0,0-1-1 0 0,0 1 0 0 0,-1-1 0 0 0,1 1 1 0 0,0-1-1 0 0,-1 0 0 0 0,1 0 0 0 0,0 0 0 0 0,-1 0 1 0 0,1 0-1 0 0,-1 0 0 0 0,1-1 83 0 0,3-1-921 0 0,-3 1-479 0 0</inkml:trace>
  <inkml:trace contextRef="#ctx0" brushRef="#br0" timeOffset="235619.817">17426 13417 4144 0 0,'-2'-6'428'0'0,"5"2"-537"0"0,-2 3 357 0 0,-1 1 0 0 0,1-1-1 0 0,-1 0 1 0 0,0 1-1 0 0,1-1 1 0 0,-1 0-1 0 0,0 1 1 0 0,1-1-1 0 0,-1 0 1 0 0,0 0-1 0 0,0 1 1 0 0,0-1 0 0 0,1 0-1 0 0,-1 0-247 0 0,0 0 1123 0 0,0 1-353 0 0,0 0-156 0 0,0 0-34 0 0,0 0-552 0 0,0-1 1 0 0,0 1 0 0 0,0 0-1 0 0,0 0 1 0 0,0 0-1 0 0,0 0 1 0 0,0 0 0 0 0,0 0-1 0 0,0 0 1 0 0,0 0 0 0 0,0 0-1 0 0,0-1 1 0 0,0 1-1 0 0,0 0 1 0 0,0 0 0 0 0,0 0-1 0 0,0 0 1 0 0,0 0 0 0 0,0 0-1 0 0,0 0 1 0 0,0 0-1 0 0,0 0 1 0 0,0 0 0 0 0,0 0-1 0 0,0-1 1 0 0,1 1 0 0 0,-1 0-1 0 0,0 0 1 0 0,0 0-1 0 0,0 0 1 0 0,0 0 0 0 0,0 0-1 0 0,0 0 1 0 0,0 0 0 0 0,0 0-1 0 0,0 0 1 0 0,1 0-1 0 0,-1 0 1 0 0,0 0 0 0 0,0 0-1 0 0,0 0 1 0 0,0 0 0 0 0,0 0-1 0 0,0 0 1 0 0,0 0-1 0 0,0 0 1 0 0,1 0-29 0 0,2 5 1528 0 0,3 7-640 0 0,-5-7-781 0 0,0 2 107 0 0,0 0 0 0 0,0 0 0 0 0,0 0 0 0 0,-1 0 0 0 0,0 1 0 0 0,-1-1-214 0 0,-1 11 380 0 0,1 0 0 0 0,1 0 1 0 0,0-1-1 0 0,1 1 0 0 0,3 14-380 0 0,-3-25 64 0 0,0 0-1 0 0,1 0 0 0 0,0 1 0 0 0,0-1 0 0 0,1-1 0 0 0,0 1 0 0 0,0 0 0 0 0,1-1 0 0 0,0 1 0 0 0,0-1 0 0 0,0 0 0 0 0,1 0 0 0 0,0-1 0 0 0,0 1 0 0 0,0-1-63 0 0,-1-3 57 0 0,-1 1 0 0 0,1-1 0 0 0,0 0 0 0 0,0 0 0 0 0,0 0 0 0 0,0 0 0 0 0,0-1 0 0 0,0 1 0 0 0,0-1 0 0 0,0 0 0 0 0,1-1 0 0 0,0 1-57 0 0,10 0 160 0 0,0-1-1 0 0,-1 0 0 0 0,1-1-159 0 0,13 0 108 0 0,-18 2-111 0 0,-1-2 0 0 0,0 1 0 0 0,0-1-1 0 0,0-1 1 0 0,0 1 0 0 0,-1-2 0 0 0,1 1 0 0 0,0-1 0 0 0,-1 0 0 0 0,7-4 3 0 0,-14 6-171 0 0,0 0 0 0 0,0 0 0 0 0,0 1 0 0 0,0-1 1 0 0,-1 0-1 0 0,1 0 0 0 0,0 0 0 0 0,-1 0 0 0 0,1 0 0 0 0,-1 0 0 0 0,1 0 0 0 0,-1 0 0 0 0,0 0 0 0 0,1-1 1 0 0,-1 1-1 0 0,0 0 0 0 0,0 0 0 0 0,0 0 0 0 0,0 0 0 0 0,0-1 0 0 0,0 1 0 0 0,0 0 0 0 0,0 0 0 0 0,0 0 0 0 0,0 0 1 0 0,-1 0-1 0 0,1-1 0 0 0,0 1 0 0 0,-1 0 0 0 0,1 0 0 0 0,-1 0 0 0 0,1 0 0 0 0,-1 0 171 0 0,-4-10-1790 0 0</inkml:trace>
  <inkml:trace contextRef="#ctx0" brushRef="#br0" timeOffset="235872.167">17492 13556 8288 0 0,'0'0'349'0'0,"-7"-8"249"0"0,5 4 2640 0 0,6 1-3005 0 0,-1 0-1 0 0,1 1 1 0 0,-1-1-1 0 0,1 1 1 0 0,0 0 0 0 0,0 0-1 0 0,0 1 1 0 0,0-1-1 0 0,0 1 1 0 0,4-1-233 0 0,48-8 783 0 0,-38 8-336 0 0,86-9 451 0 0,-52 7-591 0 0,7-4-307 0 0,-9 0-1486 0 0,-42 8-4174 0 0</inkml:trace>
  <inkml:trace contextRef="#ctx0" brushRef="#br0" timeOffset="236250.324">17457 13361 7832 0 0,'0'0'602'0'0,"1"-1"-190"0"0,2-4 354 0 0,0 0 0 0 0,0 0 0 0 0,0 0 0 0 0,1 1 0 0 0,-1 0-1 0 0,1 0 1 0 0,5-4-766 0 0,-6 6 52 0 0,0-1-1 0 0,0 1 0 0 0,1 0 1 0 0,-1 0-1 0 0,1 1 0 0 0,0-1 1 0 0,-1 1-1 0 0,1 0 0 0 0,0 0 1 0 0,0 0-1 0 0,0 0 1 0 0,1 1-52 0 0,2-1-5 0 0,22-3 70 0 0,0 2 0 0 0,0 1 0 0 0,0 1 0 0 0,0 1 0 0 0,21 5-65 0 0,16 5-632 0 0,-44-8-96 0 0</inkml:trace>
  <inkml:trace contextRef="#ctx0" brushRef="#br0" timeOffset="236525.485">17984 13495 2760 0 0,'-6'5'604'0'0,"4"-3"552"0"0,-1 0 0 0 0,1 0-1 0 0,0 1 1 0 0,0-1 0 0 0,0 1 0 0 0,-1 1-1156 0 0,-6 17 3364 0 0,7-11-2977 0 0,0 0 0 0 0,0 0 0 0 0,1 7-387 0 0,0-6 645 0 0,0 0 0 0 0,0-1 0 0 0,-2 2-645 0 0,2-4 353 0 0,0 0 1 0 0,0 1-1 0 0,0-1 0 0 0,1 6-353 0 0,-1 20 429 0 0,1-28-383 0 0,0 1 1 0 0,0 0-1 0 0,1 0 1 0 0,0 0 0 0 0,0 0-1 0 0,1-1 1 0 0,0 1-1 0 0,0-1 1 0 0,0 1-1 0 0,1-1 1 0 0,0 0 0 0 0,0 0-1 0 0,1 0 1 0 0,0 0-47 0 0,-3-4 32 0 0,0 0 0 0 0,1 0 0 0 0,-1-1 0 0 0,1 1 0 0 0,0 0 1 0 0,-1-1-1 0 0,1 0 0 0 0,0 1 0 0 0,0-1 0 0 0,0 0 0 0 0,0 0 0 0 0,0 0 1 0 0,0 0-1 0 0,0 0 0 0 0,0 0 0 0 0,0-1 0 0 0,0 1 0 0 0,1-1 0 0 0,-1 1 1 0 0,0-1-1 0 0,0 0 0 0 0,1 0 0 0 0,-1 0 0 0 0,0 0 0 0 0,0 0 0 0 0,2-1-32 0 0,0 0-225 0 0,1 0-1 0 0,0 0 0 0 0,-1 0 0 0 0,0-1 0 0 0,4-2 226 0 0,20-12-5633 0 0,-19 8-101 0 0</inkml:trace>
  <inkml:trace contextRef="#ctx0" brushRef="#br0" timeOffset="236756.319">18181 13630 3224 0 0,'0'0'143'0'0,"0"0"359"0"0,0 0 1406 0 0,0 0 609 0 0,0 0 126 0 0,0 0-264 0 0,0 0-1191 0 0,0 9 42 0 0,-6 12-219 0 0,4-17-917 0 0,1-1 1 0 0,0 1 0 0 0,0-1 0 0 0,1 1 0 0 0,-1-1 0 0 0,1 1 0 0 0,-1 0 0 0 0,1-1-1 0 0,0 1 1 0 0,1 0 0 0 0,-1-1 0 0 0,0 1 0 0 0,1-1 0 0 0,1 3-95 0 0,1 3 124 0 0,-2-5-79 0 0,0 0 0 0 0,1 0 0 0 0,-1 0-1 0 0,1-1 1 0 0,0 1 0 0 0,0 0 0 0 0,1-1-1 0 0,1 3-44 0 0,-3-4 16 0 0,0-1-1 0 0,1 1 0 0 0,-1-1 0 0 0,0 1 1 0 0,1-1-1 0 0,0 0 0 0 0,-1 0 0 0 0,1 0 1 0 0,-1 0-1 0 0,1 0 0 0 0,0 0 0 0 0,0 0 0 0 0,0 0 1 0 0,-1-1-1 0 0,1 1 0 0 0,0-1 0 0 0,0 1 1 0 0,0-1-1 0 0,0 0 0 0 0,0 0 0 0 0,0 0 0 0 0,0 0 1 0 0,0 0-1 0 0,0 0 0 0 0,0 0 0 0 0,0-1-15 0 0,3 1 30 0 0,-1-1-1 0 0,1 0 0 0 0,0 0 0 0 0,-1 0 0 0 0,1-1 0 0 0,-1 1 1 0 0,0-1-1 0 0,1 0 0 0 0,-1-1 0 0 0,0 1 0 0 0,0-1 0 0 0,0 1 0 0 0,-1-1 1 0 0,1-1-1 0 0,1 0-29 0 0,7-9 11 0 0,-8 9-11 0 0,0-1 0 0 0,1 1 0 0 0,-1 0-1 0 0,4-2 1 0 0,-2 4 24 0 0,-5 1 99 0 0,-1 1 34 0 0,0 0 3 0 0,0 0-37 0 0,0 0-158 0 0,0 0-70 0 0,0 0-14 0 0,-19 11 311 0 0,18-10-187 0 0,0 1-1 0 0,0 0 0 0 0,0-1 0 0 0,0 1 0 0 0,0 0 0 0 0,0 0 1 0 0,0-1-1 0 0,1 1 0 0 0,-1 0 0 0 0,1 0 0 0 0,0 0 1 0 0,-1 0-1 0 0,1 0 0 0 0,0 0 0 0 0,0 2-4 0 0,10 4-263 0 0,-9-7 219 0 0,0 0-1 0 0,0 0 0 0 0,0-1 0 0 0,0 1 0 0 0,1 0 0 0 0,-1-1 0 0 0,0 1 1 0 0,0 0-1 0 0,1-1 0 0 0,-1 0 0 0 0,0 1 0 0 0,1-1 0 0 0,-1 0 0 0 0,0 1 1 0 0,1-1-1 0 0,-1 0 0 0 0,1 0 45 0 0,16-2-5513 0 0,-9-2-275 0 0</inkml:trace>
  <inkml:trace contextRef="#ctx0" brushRef="#br0" timeOffset="237126.423">18717 13525 10968 0 0,'0'0'498'0'0,"-1"0"-3"0"0,-7-4-151 0 0,8 4-320 0 0,-1-1 0 0 0,0 1 0 0 0,0-1-1 0 0,0 1 1 0 0,0-1 0 0 0,0 1 0 0 0,0 0 0 0 0,0-1 0 0 0,0 1 0 0 0,0 0 0 0 0,0 0 0 0 0,0 0 0 0 0,0 0 0 0 0,0 0 0 0 0,0 0 0 0 0,0 0 0 0 0,0 0 0 0 0,0 0 0 0 0,0 1 0 0 0,0-1 0 0 0,0 0 0 0 0,0 1 0 0 0,0-1 0 0 0,0 1 0 0 0,0-1 0 0 0,0 1 0 0 0,0-1 0 0 0,0 1-24 0 0,-11 2 0 0 0,9-1-22 0 0,2-2-95 0 0,1 0-67 0 0,0 0-21 0 0,0 0-67 0 0,0 0-270 0 0,0 0-118 0 0,0 0-20 0 0,0 0-17 0 0,0 0-47 0 0,0 0-21 0 0,0 1 724 0 0,0-1 1 0 0,1 0-1 0 0,-1 0 1 0 0,0 0-1 0 0,0 1 1 0 0,0-1-1 0 0,0 0 1 0 0,0 1-1 0 0,0-1 1 0 0,0 0-1 0 0,0 0 1 0 0,0 1 0 0 0,0-1-1 0 0,0 0 1 0 0,0 0-1 0 0,0 1 1 0 0,0-1-1 0 0,0 0 1 0 0,0 0-1 0 0,0 1 1 0 0,-1-1-1 0 0,1 0 1 0 0,0 0-1 0 0,0 1 1 0 0,0-1-1 0 0,0 0 1 0 0,0 0-1 0 0,-1 0 1 0 0,1 1-1 0 0,0-1 1 0 0,0 0-1 0 0,0 0 1 0 0,-1 0 40 0 0,-6 11 1178 0 0,7-11-1126 0 0,-3 3 759 0 0,-1-1 0 0 0,1 1 0 0 0,-1-1 0 0 0,0 0 0 0 0,-2 1-811 0 0,-16 11 1815 0 0,14-8-1292 0 0,3-2-218 0 0,0-1 1 0 0,1 1-1 0 0,0 0 1 0 0,0 1-1 0 0,0-1 1 0 0,-1 2-306 0 0,4-4 30 0 0,0 0 0 0 0,0 0 1 0 0,0 0-1 0 0,1 0 1 0 0,-1 0-1 0 0,0 0 0 0 0,1 0 1 0 0,-1 1-1 0 0,1-1 1 0 0,0 0-1 0 0,0 0 0 0 0,0 1 1 0 0,0-1-1 0 0,0 0 0 0 0,0 0 1 0 0,1 1-1 0 0,-1-1 1 0 0,1 0-1 0 0,-1 0 0 0 0,1 0 1 0 0,0 0-1 0 0,0 0 1 0 0,0 0-1 0 0,0 0 0 0 0,0 0 1 0 0,0 0-1 0 0,1 0 1 0 0,-1 0-1 0 0,1-1 0 0 0,-1 1 1 0 0,1-1-1 0 0,0 1 1 0 0,-1-1-1 0 0,1 1 0 0 0,2 0-30 0 0,4 5 158 0 0,1 0 0 0 0,-2 1 0 0 0,6 6-158 0 0,2 2 350 0 0,-14-15-303 0 0,-1-1 1 0 0,1 1-1 0 0,-1-1 0 0 0,1 1 0 0 0,-1-1 0 0 0,0 1 0 0 0,1 0 0 0 0,-1-1 0 0 0,0 1 0 0 0,0 0 0 0 0,0-1 0 0 0,1 1 0 0 0,-1 0 0 0 0,0-1 0 0 0,0 1 0 0 0,0 0 0 0 0,0 0 0 0 0,0-1 0 0 0,0 1 0 0 0,0 0 0 0 0,0-1 1 0 0,0 1-1 0 0,-1 0 0 0 0,1-1 0 0 0,0 1 0 0 0,0 0 0 0 0,-1-1 0 0 0,1 1 0 0 0,0 0 0 0 0,-1-1 0 0 0,1 1 0 0 0,0-1 0 0 0,-1 1 0 0 0,1-1 0 0 0,-1 1 0 0 0,1-1 0 0 0,-1 1-47 0 0,-1 1 89 0 0,0 0-1 0 0,0 0 0 0 0,-1 0 1 0 0,1-1-1 0 0,0 1 1 0 0,-1-1-1 0 0,1 1 0 0 0,-3 0-88 0 0,-20 6 517 0 0,-2-1-1 0 0,-3-1-516 0 0,4 0 114 0 0,-8-3-54 0 0,29-3-177 0 0,-1 0 0 0 0,1 1 0 0 0,0-1 0 0 0,0 1 0 0 0,0 0 0 0 0,0 0 0 0 0,-1 1 117 0 0,-3 0-1584 0 0,3-2-2965 0 0,0-2-1817 0 0</inkml:trace>
  <inkml:trace contextRef="#ctx0" brushRef="#br0" timeOffset="237737.045">19107 13178 13248 0 0,'0'0'298'0'0,"0"1"-96"0"0,1 0-1 0 0,-1-1 1 0 0,1 1-1 0 0,-1 0 1 0 0,0 0-1 0 0,0 0 1 0 0,1 0 0 0 0,-1 0-1 0 0,0 0 1 0 0,0-1-1 0 0,0 1 1 0 0,0 0-1 0 0,0 0-201 0 0,-3 19 873 0 0,1 0 0 0 0,1 0 0 0 0,2 18-873 0 0,-2 33 1126 0 0,0-58-1007 0 0,0-1 0 0 0,0 1 0 0 0,1-1 0 0 0,1 1 0 0 0,0-1 0 0 0,1 0-1 0 0,3 11-118 0 0,0-6 73 0 0,-4-12-40 0 0,0 0 0 0 0,0-1-1 0 0,1 1 1 0 0,0 0 0 0 0,0-1 0 0 0,0 1 0 0 0,1-1 0 0 0,-1 0-1 0 0,2 2-32 0 0,-1-3 62 0 0,0 0-1 0 0,0 0 1 0 0,1 0-1 0 0,-1 0 1 0 0,1 0-1 0 0,-1 0 1 0 0,1-1-1 0 0,0 0 1 0 0,0 0-1 0 0,0 0 1 0 0,0 0-1 0 0,0-1 0 0 0,1 0 1 0 0,-1 1-1 0 0,0-1 1 0 0,1-1-1 0 0,-1 1 1 0 0,1-1-1 0 0,0 0-61 0 0,3 1 35 0 0,1 0-1 0 0,-1-1 0 0 0,1 0 0 0 0,-1-1 1 0 0,1 0-1 0 0,-1 0 0 0 0,4-1-34 0 0,4-1 82 0 0,7-3 12 0 0,23-13-22 0 0,-36 14-148 0 0,-9 5-6 0 0,0 0 0 0 0,0-1 0 0 0,1 1-1 0 0,-1-1 1 0 0,0 0 0 0 0,0 1 0 0 0,0-1-1 0 0,0 0 1 0 0,0 0 0 0 0,0 1 0 0 0,0-1 0 0 0,0 0-1 0 0,0 0 1 0 0,0 0 0 0 0,0 0 0 0 0,-1 0 0 0 0,1-1-1 0 0,0 1 1 0 0,-1 0 0 0 0,1 0 0 0 0,-1 0-1 0 0,1-1 1 0 0,-1 1 0 0 0,1 0 82 0 0,1-6-7454 0 0</inkml:trace>
  <inkml:trace contextRef="#ctx0" brushRef="#br0" timeOffset="237911.074">19057 13381 14712 0 0,'0'0'332'0'0,"0"0"50"0"0,0 0 25 0 0,0 0-48 0 0,2-1-237 0 0,12-6-63 0 0,0 1-1 0 0,1 0 1 0 0,-1 1-1 0 0,1 0 1 0 0,0 2-1 0 0,1-1 0 0 0,9 1-58 0 0,15-5 348 0 0,99-16 220 0 0,-100 19-501 0 0,-21 3-482 0 0,0 0 1 0 0,0-2-1 0 0,4-1 415 0 0,-5-2-5902 0 0</inkml:trace>
  <inkml:trace contextRef="#ctx0" brushRef="#br0" timeOffset="238117.809">19260 13117 13416 0 0,'0'0'57'0'0,"-1"0"0"0"0,1 0 0 0 0,0 0 0 0 0,-1 0 0 0 0,1 0 0 0 0,-1 0 1 0 0,1-1-1 0 0,-1 1 0 0 0,1 0 0 0 0,0 0 0 0 0,-1 0 0 0 0,1 0 0 0 0,-1-1 1 0 0,1 1-1 0 0,0 0 0 0 0,-1 0 0 0 0,1-1 0 0 0,0 1 0 0 0,-1 0 1 0 0,1 0-1 0 0,0-1 0 0 0,-1 1 0 0 0,1-1 0 0 0,0 1 0 0 0,0 0 0 0 0,-1-1 1 0 0,1 1-1 0 0,0 0 0 0 0,0-1 0 0 0,0 1 0 0 0,0-1 0 0 0,0 1 0 0 0,-1-1 1 0 0,1 1-58 0 0,1-1 72 0 0,-1 0 1 0 0,0 1 0 0 0,1-1 0 0 0,-1 0-1 0 0,0 0 1 0 0,1 1 0 0 0,-1-1 0 0 0,1 0 0 0 0,-1 1-1 0 0,1-1 1 0 0,-1 1 0 0 0,1-1 0 0 0,0 0-1 0 0,-1 1 1 0 0,1-1 0 0 0,0 1 0 0 0,-1 0 0 0 0,1-1-1 0 0,0 1 1 0 0,0-1-73 0 0,7-2 249 0 0,0-1 0 0 0,0 1 0 0 0,0 0 0 0 0,1 1 0 0 0,-1 0 0 0 0,7 0-249 0 0,54-5 293 0 0,-41 6-212 0 0,18-1-510 0 0,0 3-1 0 0,43 5 430 0 0,-66-4-1200 0 0</inkml:trace>
  <inkml:trace contextRef="#ctx0" brushRef="#br0" timeOffset="238433.291">19787 13322 11520 0 0,'-34'11'1186'0'0,"27"-9"-1064"0"0,-1 0 0 0 0,1 0 0 0 0,-1 1 0 0 0,1 0-1 0 0,0 1 1 0 0,0 0 0 0 0,1 0 0 0 0,-2 0-122 0 0,-2 5 666 0 0,0-1 0 0 0,0 1 1 0 0,1 0-1 0 0,0 1 0 0 0,0 0 0 0 0,-3 7-666 0 0,10-14 19 0 0,0 0-1 0 0,0 0 0 0 0,0 0 0 0 0,1 1 0 0 0,-1-1 0 0 0,1 1 0 0 0,0 0 0 0 0,0-1 0 0 0,0 1 0 0 0,0 0 0 0 0,1-1 0 0 0,-1 1 0 0 0,1 0 0 0 0,0 0 0 0 0,0-1 1 0 0,1 1-1 0 0,-1 0 0 0 0,1 0 0 0 0,0-1 0 0 0,0 1 0 0 0,0 0 0 0 0,0-1 0 0 0,1 1 0 0 0,-1-1 0 0 0,2 2-18 0 0,3 3 80 0 0,-1 0-1 0 0,1-1 0 0 0,1 0 1 0 0,0 0-1 0 0,0-1 1 0 0,0 0-1 0 0,0 0 1 0 0,8 4-80 0 0,-3-1 281 0 0,0 0-1 0 0,7 8-280 0 0,-18-16 142 0 0,-1-1 55 0 0,0 0 26 0 0,0 0 7 0 0,0 0-12 0 0,0 0-62 0 0,-7 11 210 0 0,0-9-439 0 0,1 0-1 0 0,-1 0 1 0 0,0 0-1 0 0,-1-1 1 0 0,1 0-1 0 0,0-1 1 0 0,-5 0 73 0 0,-4 0-1002 0 0</inkml:trace>
  <inkml:trace contextRef="#ctx0" brushRef="#br0" timeOffset="256248.557">9289 15356 6448 0 0,'1'-2'498'0'0,"2"-8"-320"0"0,-2 7-46 0 0,0 0 0 0 0,0 0 0 0 0,0 0 1 0 0,-1 0-1 0 0,1 0 0 0 0,-1 1 0 0 0,1-2-132 0 0,-1 0 446 0 0,0 1 0 0 0,1 0 0 0 0,0 0 0 0 0,-1 0 0 0 0,1 0 0 0 0,1 0-1 0 0,-1 1 1 0 0,0-1 0 0 0,1-1-446 0 0,3-7 287 0 0,-4 10 89 0 0,-1 1 52 0 0,0 0 11 0 0,0 0 2 0 0,0 0 7 0 0,0 0 7 0 0,0 0 1 0 0,6 14 488 0 0,-7 25 592 0 0,-5 16-1536 0 0,1-2 519 0 0,-9 66 187 0 0,14-106-666 0 0,-2 5 28 0 0,1-1 1 0 0,1 0-1 0 0,1 0 0 0 0,2 15-68 0 0,9 30 117 0 0,-12-61-116 0 0,0 0-1 0 0,1 0 0 0 0,-1 0 0 0 0,0 0 0 0 0,0 0 1 0 0,0 0-1 0 0,0 1 0 0 0,0-1 0 0 0,0 0 1 0 0,-1 0-1 0 0,1 0 0 0 0,0 1 0 0 0,-3 15 469 0 0,3-19-420 0 0,0-1 0 0 0,-1 0 0 0 0,1 1 0 0 0,-1-1 0 0 0,0 1 0 0 0,0-1 0 0 0,1 1 0 0 0,-2 0 0 0 0,1-1 0 0 0,0 1 0 0 0,-1-1-49 0 0,-19-24 149 0 0,19 25-144 0 0,-1 0 0 0 0,1 0 0 0 0,-1 0-1 0 0,0 1 1 0 0,0-1 0 0 0,0 1 0 0 0,0 0-1 0 0,0 0 1 0 0,0 0 0 0 0,0 0 0 0 0,-1 0-1 0 0,1 1 1 0 0,0-1 0 0 0,0 1 0 0 0,-1 0-1 0 0,0 0-4 0 0,-11-1 4 0 0,8 1 34 0 0,1 0 0 0 0,0 1 0 0 0,0 0 0 0 0,-1 0 0 0 0,1 0 0 0 0,0 1 0 0 0,0 0 0 0 0,1 0 0 0 0,-1 1 0 0 0,-4 2-38 0 0,9-4 22 0 0,-2 0 23 0 0,0 1 1 0 0,1 0 0 0 0,-1 0 0 0 0,1 0-1 0 0,-1 0 1 0 0,1 0 0 0 0,0 0 0 0 0,0 1-1 0 0,0-1 1 0 0,0 1 0 0 0,0 0-46 0 0,1-1 16 0 0,0-1-1 0 0,0 1 1 0 0,-1 0 0 0 0,2 0 0 0 0,-1 0 0 0 0,0 0-1 0 0,0 1 1 0 0,1-1 0 0 0,-1 0 0 0 0,1 0 0 0 0,-1 0-1 0 0,1 0 1 0 0,0 1 0 0 0,0-1 0 0 0,0 2-16 0 0,0-2 14 0 0,1 0 0 0 0,-1 1 0 0 0,1-1 0 0 0,-1 0 1 0 0,1 1-1 0 0,0-1 0 0 0,0 0 0 0 0,0 0 0 0 0,0 0 1 0 0,1 1-15 0 0,1 2 4 0 0,7 8-40 0 0,-5-12 15 0 0,-2 0 5 0 0,-1 1 22 0 0,1 0 1 0 0,0-1-1 0 0,0 1 1 0 0,-1 0-1 0 0,1-1 0 0 0,1 0 1 0 0,-1 0-1 0 0,0 0 1 0 0,0 0-1 0 0,0 0 1 0 0,0 0-1 0 0,1-1 0 0 0,-1 0 1 0 0,0 0-1 0 0,1 0 1 0 0,1 0-7 0 0,18 0 49 0 0,-18 0-41 0 0,0 0-1 0 0,1-1 0 0 0,-1 1 0 0 0,1-1 0 0 0,0 0-7 0 0,16-5 119 0 0,0 1-1191 0 0,-1-1 0 0 0,1-2 1072 0 0,-6 2-1178 0 0</inkml:trace>
  <inkml:trace contextRef="#ctx0" brushRef="#br0" timeOffset="256678.443">9595 15699 15464 0 0,'0'0'705'0'0,"0"0"-11"0"0,16-3-230 0 0,-8-1-62 0 0,1 0-1 0 0,0 0 0 0 0,0 1 0 0 0,9-3-401 0 0,25-9 409 0 0,-33 10-387 0 0,-5 4-16 0 0,-1-1 1 0 0,0 0-1 0 0,1 0 1 0 0,-1-1 0 0 0,0 0-1 0 0,-1 1 1 0 0,1-1-1 0 0,3-3-6 0 0,10-12 41 0 0,-13 14-24 0 0,0 0-1 0 0,0 0 0 0 0,0 0 0 0 0,-1-1 1 0 0,0 1-1 0 0,1-1 0 0 0,0-4-16 0 0,2 0 35 0 0,-5 9-31 0 0,-1-1 0 0 0,1 0 0 0 0,0 0 0 0 0,-1 0-1 0 0,1 0 1 0 0,-1 1 0 0 0,1-1 0 0 0,-1 0 0 0 0,1 0 0 0 0,-1 0 0 0 0,0 0 0 0 0,1 0 0 0 0,-1 0 0 0 0,0 0 0 0 0,0 0 0 0 0,0 0 0 0 0,0-1 0 0 0,0 1 0 0 0,0 0-1 0 0,0 0 1 0 0,0 0-4 0 0,0 0 9 0 0,-1 1-1 0 0,1-1 0 0 0,0 0 0 0 0,0 1 1 0 0,-1-1-1 0 0,1 1 0 0 0,0-1 0 0 0,-1 1 1 0 0,1-1-1 0 0,0 1 0 0 0,-1-1 0 0 0,1 1 1 0 0,-1 0-1 0 0,1-1 0 0 0,-1 1 0 0 0,1-1 1 0 0,-1 1-1 0 0,1 0 0 0 0,-1-1 1 0 0,1 1-1 0 0,-1 0 0 0 0,0 0 0 0 0,1 0 1 0 0,-1-1-9 0 0,-1 1 19 0 0,1 0 0 0 0,-1 0 0 0 0,0 0 1 0 0,1 0-1 0 0,-1 0 0 0 0,0 0 0 0 0,1 0 1 0 0,-1 1-1 0 0,1-1 0 0 0,-1 1-19 0 0,-3 0 71 0 0,0 1 0 0 0,1 0 0 0 0,-1 0 0 0 0,1 1 1 0 0,-1-1-1 0 0,-1 3-71 0 0,-18 8 449 0 0,20-11-393 0 0,0-1-1 0 0,1 1 1 0 0,-1 0 0 0 0,1 0-1 0 0,0 0 1 0 0,0 1 0 0 0,0-1-1 0 0,-2 3-55 0 0,-5 6 130 0 0,0-1 70 0 0,1 0-1 0 0,0 1 1 0 0,1 0 0 0 0,0 1-1 0 0,-3 6-199 0 0,10-16 11 0 0,1 0 0 0 0,0 0 1 0 0,0 0-1 0 0,0 0 0 0 0,0 0 0 0 0,0 0 0 0 0,0 0 0 0 0,0 1 0 0 0,1-1 0 0 0,-1 0 0 0 0,1 0 0 0 0,-1 0 0 0 0,1 0 1 0 0,0 1-12 0 0,2 5 15 0 0,-2-6-7 0 0,-1-1-1 0 0,0 1 1 0 0,1-1-1 0 0,-1 1 1 0 0,1-1-1 0 0,0 0 1 0 0,-1 1 0 0 0,1-1-1 0 0,0 0 1 0 0,0 0-1 0 0,0 0 1 0 0,0 0-1 0 0,0 1 1 0 0,0-1-1 0 0,0 0-7 0 0,2 1 4 0 0,-2 0 2 0 0,1 0 0 0 0,0-1 0 0 0,0 1 0 0 0,0-1 0 0 0,0 1 0 0 0,0-1 0 0 0,0 0 0 0 0,0 0 0 0 0,0 0 0 0 0,1 0 0 0 0,-1 0 0 0 0,0-1 0 0 0,0 1 0 0 0,1 0-6 0 0,3-1-33 0 0,1 1 1 0 0,-1-1 0 0 0,1 0-1 0 0,2 0 33 0 0,16 0-274 0 0,-19 0-328 0 0,1 0 0 0 0,-1 0 0 0 0,0 0 0 0 0,1-1 0 0 0,-1 0 0 0 0,0 0 0 0 0,0-1 0 0 0,3-1 602 0 0,7-2-6567 0 0</inkml:trace>
  <inkml:trace contextRef="#ctx0" brushRef="#br0" timeOffset="258132.089">10147 15486 11056 0 0,'0'0'852'0'0,"-12"-3"-364"0"0,-2 8 2015 0 0,9-4-2045 0 0,1 0 0 0 0,0 0 0 0 0,0 1-1 0 0,0 0 1 0 0,0 0 0 0 0,-1 0-458 0 0,-11 6 639 0 0,13-7-534 0 0,1-1-1 0 0,0 1 0 0 0,0 0 0 0 0,0 1 0 0 0,0-1 1 0 0,0 0-1 0 0,0 0 0 0 0,0 1 0 0 0,0 0-104 0 0,-14 12 614 0 0,6-5-329 0 0,1 0 0 0 0,0 0 0 0 0,0 1 0 0 0,-1 2-285 0 0,4-4 42 0 0,0 1 1 0 0,1-1 0 0 0,0 1 0 0 0,1-1 0 0 0,0 2-1 0 0,0-1 1 0 0,0 0 0 0 0,2 1 0 0 0,-1-1 0 0 0,1 1-1 0 0,0 6-42 0 0,1-12 0 0 0,1-1 0 0 0,-1 1 0 0 0,1-1 0 0 0,0 0 0 0 0,0 0 0 0 0,0 0 0 0 0,0 1 0 0 0,1-1 0 0 0,-1 0 0 0 0,1 2 0 0 0,4 10 1 0 0,-4-12 0 0 0,-1 0-1 0 0,1-1 1 0 0,0 1-1 0 0,0 0 1 0 0,0-1-1 0 0,0 0 1 0 0,0 1 0 0 0,1-1-1 0 0,-1 0 1 0 0,1 1-1 0 0,0-1 1 0 0,-1 0-1 0 0,1 0 1 0 0,0 0-1 0 0,0 0 1 0 0,0-1-1 0 0,1 1 1 0 0,1 1-1 0 0,-1-1 8 0 0,0-1 1 0 0,0 1-1 0 0,1-1 1 0 0,-1 0-1 0 0,0 0 0 0 0,1 0 1 0 0,-1 0-1 0 0,0 0 1 0 0,1-1-1 0 0,-1 1 0 0 0,1-1 1 0 0,1 0-9 0 0,6-1 45 0 0,0 0 1 0 0,1-1 0 0 0,1-1-46 0 0,4 0 39 0 0,-13 2-31 0 0,0 0 0 0 0,0 0 1 0 0,0-1-1 0 0,0 0 0 0 0,0 0 0 0 0,0 0 0 0 0,0 0 0 0 0,0-1 0 0 0,0 0-8 0 0,21-12-11 0 0,-23 14 0 0 0,1 0-1 0 0,-1-1 1 0 0,0 1 0 0 0,0-1 0 0 0,0 1 0 0 0,0-1 0 0 0,0 0-1 0 0,0 0 1 0 0,1-2 11 0 0,17-16-113 0 0,-14 18 113 0 0,1 1-10 0 0,-5 2-33 0 0,1 1 32 0 0,-1 3 11 0 0,-2-4 7 0 0,1-1-1 0 0,-1 0 1 0 0,0 0 0 0 0,0 0-1 0 0,0 1 1 0 0,0-1-1 0 0,1 0 1 0 0,-1 0-1 0 0,0 0 1 0 0,0 0-1 0 0,0 0 1 0 0,1 0 0 0 0,-1 1-1 0 0,0-1 1 0 0,0 0-1 0 0,1 0 1 0 0,-1 0-1 0 0,0 0 1 0 0,0 0 0 0 0,0 0-1 0 0,1 0 1 0 0,-1 0-1 0 0,0 0 1 0 0,0 0-1 0 0,1 0 1 0 0,-1 0-1 0 0,0 0 1 0 0,0 0 0 0 0,1 0-1 0 0,-1 0 1 0 0,0-1-1 0 0,0 1 1 0 0,0 0-1 0 0,1 0 1 0 0,-1 0-1 0 0,0 0 1 0 0,0 0 0 0 0,0 0-1 0 0,1-1 1 0 0,-1 1-1 0 0,0 0 1 0 0,0 0-1 0 0,0 0 1 0 0,0 0-1 0 0,0-1 1 0 0,1 1-7 0 0,6-8 138 0 0,13-29-160 0 0,-19 34 134 0 0,-1 2-118 0 0,0 0 0 0 0,0 1 1 0 0,0-1-1 0 0,0 0 0 0 0,0 0 1 0 0,0 0-1 0 0,0 1 0 0 0,0-1 1 0 0,1 0-1 0 0,-1 0 0 0 0,0 1 1 0 0,0-1-1 0 0,1 0 0 0 0,-1 0 1 0 0,0 1-1 0 0,1-1 0 0 0,0 0 6 0 0,-1 1-6 0 0,0 0 0 0 0,0-1 0 0 0,0 1 0 0 0,0 0 0 0 0,0 0 0 0 0,0 0 0 0 0,1 0 0 0 0,-1 0 0 0 0,0-1-1 0 0,0 1 1 0 0,0 0 0 0 0,0 0 0 0 0,0 0 0 0 0,0-1 0 0 0,0 1 0 0 0,0 0 0 0 0,0 0 0 0 0,0 0 0 0 0,0 0 0 0 0,0-1-1 0 0,0 1 1 0 0,0 0 0 0 0,0 0 0 0 0,0 0 0 0 0,0 0 0 0 0,0-1 0 0 0,0 1 0 0 0,0 0 0 0 0,-1 0 0 0 0,1 0-1 0 0,0 0 1 0 0,0-1 0 0 0,0 1 6 0 0,0-1-93 0 0,0 1 145 0 0,0 0 63 0 0,0 0 11 0 0,0 0-40 0 0,0 0-168 0 0,0 0-24 0 0,0-2 24 0 0,0-5 88 0 0,0 5 96 0 0,-3-6 86 0 0,2 1-185 0 0,1 6-76 0 0,0 1-42 0 0,0 0-12 0 0,-15-7-1 0 0,15 6 128 0 0,-1 1 0 0 0,1 0 0 0 0,0 0 0 0 0,-1 0 0 0 0,1 0 0 0 0,0-1 0 0 0,-1 1 0 0 0,1 0 0 0 0,0 0 0 0 0,-1 0 0 0 0,1 0 0 0 0,-1 0 0 0 0,1 0 0 0 0,0 0 0 0 0,-1 0 0 0 0,1 0 0 0 0,0 0 0 0 0,-1 0 0 0 0,1 1 0 0 0,0-1 0 0 0,-1 0 0 0 0,1 0 0 0 0,0 0 0 0 0,-1 0 0 0 0,1 0 0 0 0,0 1 0 0 0,0-1 0 0 0,-1 0 0 0 0,1 0 0 0 0,0 1 0 0 0,-1-1 0 0 0,1 0 0 0 0,0 0 0 0 0,0 1 0 0 0,0-1 0 0 0,-1 0 0 0 0,1 0 0 0 0,0 1 0 0 0,0-1 0 0 0,0 0 0 0 0,0 1 0 0 0,0-1 0 0 0,0 0 0 0 0,-1 1 0 0 0,1-1 0 0 0,0 1 0 0 0,0-1 0 0 0,0 0 0 0 0,0 1 0 0 0,0-1 0 0 0,-5 8 0 0 0,4-7 6 0 0,0 1-1 0 0,1-1 1 0 0,-1 0-1 0 0,0 0 1 0 0,1 0-1 0 0,-1 1 0 0 0,1-1 1 0 0,-1 0-1 0 0,1 1 1 0 0,-1-1-1 0 0,1 0 1 0 0,0 1-1 0 0,0 0-5 0 0,0 0 28 0 0,-1 0 0 0 0,1 0 0 0 0,0-1 1 0 0,-1 1-1 0 0,1 0 0 0 0,-1-1 0 0 0,0 1 0 0 0,0 0 0 0 0,1-1 0 0 0,-1 1-28 0 0,-6 16-13 0 0,-11 32 16 0 0,13-36 53 0 0,3-9-17 0 0,0 0 0 0 0,1 0 0 0 0,0 0 0 0 0,0-1 0 0 0,1 1 0 0 0,-1 0 0 0 0,1 0 0 0 0,0 4-39 0 0,0-7 14 0 0,-1-2-29 0 0,7 23 165 0 0,-5-23-146 0 0,-1 1-1 0 0,0-1 1 0 0,0 0 0 0 0,1 1 0 0 0,-1-1-1 0 0,0 0 1 0 0,0 0 0 0 0,1 1 0 0 0,-1-1-1 0 0,0 0 1 0 0,1 0 0 0 0,-1 0 0 0 0,0 1-1 0 0,1-1 1 0 0,-1 0 0 0 0,1 0 0 0 0,-1 0-1 0 0,0 0 1 0 0,1 0 0 0 0,-1 0 0 0 0,0 0-1 0 0,1 1 1 0 0,-1-1 0 0 0,1 0 0 0 0,-1-1-1 0 0,0 1 1 0 0,1 0 0 0 0,-1 0 0 0 0,1 0-1 0 0,-1 0-3 0 0,12-3 67 0 0,-6 0-40 0 0,-1 0 0 0 0,1-1 0 0 0,-1 0 0 0 0,0 0 1 0 0,0-1-1 0 0,1-1-27 0 0,6-5 6 0 0,-9 8 17 0 0,0 0 0 0 0,0-1 1 0 0,0 0-1 0 0,-1 0 0 0 0,2-2-23 0 0,9-13 53 0 0,-9 15-53 0 0,-1 0 0 0 0,0 0 0 0 0,-1 0 0 0 0,1 0 0 0 0,-1 0 0 0 0,1 0 0 0 0,0-4 0 0 0,-3 7 0 0 0,1-1 1 0 0,0 1-1 0 0,0 0 0 0 0,0 0 0 0 0,-1 0 0 0 0,1 0 1 0 0,0 0-1 0 0,0 0 0 0 0,0 0 0 0 0,1 1 0 0 0,-1-2 0 0 0,1 2-3 0 0,-1-1-1 0 0,0 0 1 0 0,0 0-1 0 0,0 1 1 0 0,0-1-1 0 0,0 0 1 0 0,0 0-1 0 0,0 0 1 0 0,-1 0-1 0 0,1-1 0 0 0,0 1 1 0 0,-1 0-1 0 0,1 0 1 0 0,0 0-1 0 0,-1-1 1 0 0,1 1-1 0 0,-1 0 1 0 0,0 0-1 0 0,1-1 1 0 0,-1 1-1 0 0,0 0 1 0 0,0-1-1 0 0,0 1 1 0 0,0-1 3 0 0,0 1-54 0 0,6 18-74 0 0,0-3 128 0 0,-5-12 0 0 0,0 1 0 0 0,0-1 0 0 0,0 1 0 0 0,0-1 0 0 0,0 1 0 0 0,-1 0 0 0 0,1-1 0 0 0,-1 1 0 0 0,0 0 0 0 0,0-1 0 0 0,0 1 0 0 0,0 2 0 0 0,0-3 0 0 0,0 4 0 0 0,6 8 0 0 0,-6-13 1 0 0,1-1 0 0 0,-1 1 0 0 0,0 0 0 0 0,1 0 0 0 0,-1-1 0 0 0,0 1 0 0 0,1 0 0 0 0,-1-1-1 0 0,1 1 1 0 0,-1 0 0 0 0,1-1 0 0 0,-1 1 0 0 0,1 0 0 0 0,-1-1 0 0 0,1 1 0 0 0,-1-1 0 0 0,1 0 0 0 0,0 1 0 0 0,-1-1 0 0 0,1 1-1 0 0,0-1 1 0 0,0 0 0 0 0,-1 1 0 0 0,1-1 0 0 0,0 0 0 0 0,0 0 0 0 0,-1 0 0 0 0,1 0 0 0 0,0 0-1 0 0,1 0 5 0 0,0 0 0 0 0,0 0 1 0 0,-1-1-1 0 0,1 1 0 0 0,0 0 1 0 0,0-1-1 0 0,-1 0 1 0 0,1 0-1 0 0,0 1-5 0 0,1-2 11 0 0,0 1 0 0 0,0-1 0 0 0,0 0 0 0 0,0 1 0 0 0,0-1 0 0 0,0 0 0 0 0,0-1 0 0 0,-1 1 0 0 0,1 0 0 0 0,-1-1 0 0 0,1 0 0 0 0,-1 0-11 0 0,23-35 19 0 0,-2 3-21 0 0,-17 30 2 0 0,-1 4-13 0 0,-3 3-8 0 0,0-1 0 0 0,0 1 0 0 0,0 0 0 0 0,0 0 0 0 0,-1 0 0 0 0,1 1 0 0 0,-1-1 0 0 0,2 2 21 0 0,2 8-17 0 0,0 0 0 0 0,-1 1-1 0 0,2 9 18 0 0,5 16-15 0 0,-10-34 16 0 0,-1-4 0 0 0,0 1 0 0 0,0-1 0 0 0,0 0-1 0 0,0 0 1 0 0,0 1 0 0 0,1-1 0 0 0,-1 0 0 0 0,0 0 0 0 0,0 1-1 0 0,0-1 1 0 0,0 0 0 0 0,0 1 0 0 0,0-1 0 0 0,0 0-1 0 0,0 0 1 0 0,1 0 0 0 0,-1 1 0 0 0,0-1 0 0 0,0 0 0 0 0,0 0-1 0 0,1 0 1 0 0,-1 1 0 0 0,0-1 0 0 0,0 0 0 0 0,0 0 0 0 0,1 0-1 0 0,-1 0 1 0 0,0 1 0 0 0,0-1 0 0 0,1 0 0 0 0,-1 0-1 0 0,0 0 1 0 0,0 0 0 0 0,1 0 0 0 0,-1 0 0 0 0,0 0 0 0 0,1 0-1 0 0,9 2 32 0 0,-8-1-21 0 0,1-1-1 0 0,0 1 1 0 0,-1-1 0 0 0,1 0-1 0 0,-1 0 1 0 0,1 0-1 0 0,0 0 1 0 0,-1-1 0 0 0,1 1-1 0 0,-1-1 1 0 0,1 1-1 0 0,-1-1 1 0 0,1 0 0 0 0,-1 0-1 0 0,2-1-10 0 0,3-2 39 0 0,0 0 1 0 0,0 0-1 0 0,0-1 0 0 0,1-1-39 0 0,-5 3 7 0 0,0 0-1 0 0,0 0 1 0 0,-1 0-1 0 0,0 0 1 0 0,1-1-1 0 0,0-2-6 0 0,13-15 45 0 0,4-3-50 0 0,-17 19-36 0 0,1 1-1 0 0,0-1 1 0 0,0 1 0 0 0,0 0-1 0 0,1-1 1 0 0,-1 2 0 0 0,1-1-1 0 0,1 0 42 0 0,-1 1-45 0 0,12-5-38 0 0,-16 8 78 0 0,0-1 0 0 0,-1 1 0 0 0,1 0 0 0 0,0 0 0 0 0,0 0 0 0 0,-1 0 0 0 0,1 0 0 0 0,0 0 0 0 0,0 0 0 0 0,0 0 0 0 0,-1 0 0 0 0,1 0 0 0 0,0 0 0 0 0,0 1-1 0 0,-1-1 1 0 0,1 0 0 0 0,0 1 0 0 0,-1-1 0 0 0,1 0 0 0 0,0 1 0 0 0,-1-1 0 0 0,1 1 0 0 0,0-1 0 0 0,0 1 5 0 0,2 3-21 0 0,1 0 0 0 0,0 1-1 0 0,-1-1 1 0 0,0 1 0 0 0,0 0 0 0 0,-1 0 0 0 0,1 0-1 0 0,-1 0 1 0 0,0 1 0 0 0,0-1 0 0 0,0 2 21 0 0,1 10 8 0 0,0 1-1 0 0,1 16-7 0 0,0 3 147 0 0,-3-16 39 0 0,0 0-1 0 0,-2 21-185 0 0,0-3 211 0 0,1-22-8 0 0,-1-1 0 0 0,0 0 0 0 0,-1 1 0 0 0,-1-1 0 0 0,0 0 0 0 0,-6 15-203 0 0,5-15 44 0 0,4-14-41 0 0,0 1 0 0 0,-1-1 0 0 0,1 0-1 0 0,-1 0 1 0 0,0 0 0 0 0,0 1 0 0 0,1-1 0 0 0,-1 0-1 0 0,-1 0 1 0 0,0 1-3 0 0,-4 5 64 0 0,0 0-1 0 0,0 0 1 0 0,-1-1-1 0 0,-6 6-63 0 0,10-11 17 0 0,1 0 0 0 0,-1 0 0 0 0,0-1 0 0 0,0 1 1 0 0,0-1-1 0 0,0 1 0 0 0,0-1 0 0 0,0 0 0 0 0,0 0 0 0 0,0 0 0 0 0,0-1 0 0 0,0 1 0 0 0,0-1 0 0 0,-1 0 0 0 0,1 0 0 0 0,0 0 0 0 0,-2 0-17 0 0,-4-1 34 0 0,0 1 64 0 0,-1-2 0 0 0,0 1 1 0 0,-5-3-99 0 0,13 4-25 0 0,0 0 1 0 0,0-1-1 0 0,0 0 1 0 0,0 1-1 0 0,0-1 1 0 0,0 0-1 0 0,1 0 1 0 0,-1 0 0 0 0,0 0-1 0 0,1-1 1 0 0,-1 1-1 0 0,1 0 1 0 0,-1-1-1 0 0,1 1 1 0 0,0-1 0 0 0,-1 1-1 0 0,1-1 1 0 0,0 0-1 0 0,-1-1 25 0 0,2 0-398 0 0,-1 0-1 0 0,1 0 1 0 0,0 0-1 0 0,0 0 0 0 0,0 0 1 0 0,0 0-1 0 0,0 0 1 0 0,1 0-1 0 0,-1 0 1 0 0,1 1-1 0 0,0-3 399 0 0,0 3-657 0 0,5-18-6653 0 0</inkml:trace>
  <inkml:trace contextRef="#ctx0" brushRef="#br0" timeOffset="258658.963">11298 15477 14600 0 0,'0'0'330'0'0,"-4"4"797"0"0,2-2-1115 0 0,0 0 1 0 0,1 0 0 0 0,-1 1-1 0 0,0-1 1 0 0,1 0 0 0 0,-1 1-1 0 0,1-1 1 0 0,0 1 0 0 0,0-1-1 0 0,0 1 1 0 0,0-1-1 0 0,0 1-12 0 0,-7 37-17 0 0,1-7 263 0 0,5-26-81 0 0,0 1 1 0 0,0 0-1 0 0,1-1 1 0 0,0 1 0 0 0,0 0-1 0 0,0 0 1 0 0,1-1-1 0 0,1 1 1 0 0,-1 0-1 0 0,1 0 1 0 0,0 0-1 0 0,3 5-165 0 0,-4-11 23 0 0,0-1 0 0 0,1 0-1 0 0,-1 1 1 0 0,1-1 0 0 0,-1 0 0 0 0,1 0-1 0 0,0 0 1 0 0,-1 1 0 0 0,1-1-1 0 0,0 0 1 0 0,0 0 0 0 0,0 0-1 0 0,0 0 1 0 0,0 0 0 0 0,0 0-1 0 0,0 0 1 0 0,0-1 0 0 0,1 1-1 0 0,-1 0 1 0 0,0-1 0 0 0,0 1-1 0 0,1-1 1 0 0,-1 1 0 0 0,1-1-23 0 0,0 1 40 0 0,1-1 0 0 0,0 0 0 0 0,0 0 0 0 0,-1 0 0 0 0,1-1 0 0 0,0 1 0 0 0,-1-1-1 0 0,1 1 1 0 0,0-1 0 0 0,-1 0 0 0 0,3-1-40 0 0,-3 1 31 0 0,1 0 16 0 0,-1 0 0 0 0,1 0 0 0 0,0 0 1 0 0,-1-1-1 0 0,1 1 0 0 0,-1-1 0 0 0,0 1 0 0 0,1-1-47 0 0,33-20 296 0 0,-22 16-208 0 0,-13 6-95 0 0,0 0 0 0 0,0 0-1 0 0,0-1 1 0 0,1 1 0 0 0,-1-1-1 0 0,0 1 1 0 0,0-1 0 0 0,0 1-1 0 0,0-1 1 0 0,0 1 0 0 0,0-1-1 0 0,0 0 8 0 0,0-1-14 0 0,7 2 12 0 0,2 8 2 0 0,-9-6 0 0 0,0 0 0 0 0,0 0 0 0 0,0 0 0 0 0,0 0 0 0 0,0 0 0 0 0,-1 0 0 0 0,1 0 0 0 0,0 1 0 0 0,-1-1 0 0 0,0 0 0 0 0,0 0 0 0 0,1 2 0 0 0,1 8 26 0 0,-2-7 60 0 0,1-1 1 0 0,1 1 0 0 0,-1-1-1 0 0,1 0 1 0 0,-1 1 0 0 0,1-1-1 0 0,1 0 1 0 0,-1 0 0 0 0,0 0-1 0 0,1 0 1 0 0,0 0 0 0 0,0-1-1 0 0,2 2-86 0 0,-3-3 87 0 0,1 0 0 0 0,0 0-1 0 0,0-1 1 0 0,0 1-1 0 0,0-1 1 0 0,0 0 0 0 0,1 0-1 0 0,1 1-86 0 0,-3-2 35 0 0,0 0 0 0 0,-1 1-1 0 0,1-1 1 0 0,0 0 0 0 0,0 0-1 0 0,-1 0 1 0 0,1-1 0 0 0,0 1-1 0 0,-1 0 1 0 0,1 0 0 0 0,-1-1-1 0 0,1 1 1 0 0,0-1 0 0 0,-1 0 0 0 0,1 1-1 0 0,-1-1 1 0 0,1 0 0 0 0,-1 0-1 0 0,0 0-34 0 0,4-2 47 0 0,-1 0-1 0 0,0-1 1 0 0,-1 1-1 0 0,1-1 0 0 0,-1 0 1 0 0,0 0-1 0 0,0 0 0 0 0,0 0 1 0 0,0-1-1 0 0,-1 1 1 0 0,1-1-1 0 0,-1 0 0 0 0,0 1 1 0 0,-1-1-1 0 0,1 0 1 0 0,-1 0-1 0 0,0 0 0 0 0,0 0 1 0 0,-1-1-1 0 0,1-4-46 0 0,-1-5 32 0 0,0-1 0 0 0,-1 0 0 0 0,-1 0 0 0 0,0 1 0 0 0,-1-1 0 0 0,-1 1 0 0 0,0 0 0 0 0,-1-2-32 0 0,2 10-461 0 0,-10-26 671 0 0,9 13-7773 0 0,4 19 682 0 0</inkml:trace>
  <inkml:trace contextRef="#ctx0" brushRef="#br0" timeOffset="258972.396">11753 15405 17247 0 0,'0'0'396'0'0,"0"0"52"0"0,1 2 28 0 0,1 5-312 0 0,0 1-1 0 0,0 0 1 0 0,0 0-1 0 0,-1 2-163 0 0,5 22 958 0 0,-1-14 801 0 0,-2 0 1 0 0,0 4-1760 0 0,-2-13 460 0 0,6 68 593 0 0,-6-65-1003 0 0,0 0 0 0 0,0 1 0 0 0,-1-1 0 0 0,-1 0 0 0 0,0 0 0 0 0,-3 12-50 0 0,4-22 10 0 0,-6 9 3 0 0,6-10-202 0 0,0-1-110 0 0,0 0-21 0 0,0 0-195 0 0,0 0-790 0 0,1-1-346 0 0,4-4-69 0 0</inkml:trace>
  <inkml:trace contextRef="#ctx0" brushRef="#br0" timeOffset="259174.535">12029 15281 14280 0 0,'0'0'1102'0'0,"0"0"-559"0"0,0 0 325 0 0,0 0 222 0 0,9 11 1768 0 0,-3 8-1948 0 0,-1 1-1 0 0,0 0 1 0 0,-1 1 0 0 0,-2-1 0 0 0,1 16-910 0 0,-1-12-43 0 0,-1-5 6 0 0,-2 0 0 0 0,0-1 0 0 0,0 1 0 0 0,-3 6 37 0 0,1-11-346 0 0,-1 0 0 0 0,0 0 0 0 0,0 0 0 0 0,-2 0 0 0 0,0-1 0 0 0,-6 12 346 0 0,-19 14-6105 0 0,29-36 4163 0 0</inkml:trace>
  <inkml:trace contextRef="#ctx0" brushRef="#br0" timeOffset="259714.152">11928 15416 13560 0 0,'0'0'306'0'0,"0"0"46"0"0,2-1 23 0 0,44-6 232 0 0,-36 5 542 0 0,1 0 0 0 0,-1 1 0 0 0,9 0-1149 0 0,-8 0 248 0 0,-1 0 0 0 0,0 0 0 0 0,0-1 0 0 0,2 0-248 0 0,1-1 137 0 0,0 1-1 0 0,1 1 1 0 0,-1 1-1 0 0,1 0 0 0 0,12 1-136 0 0,7 1 54 0 0,-7-1-54 0 0,-1 1 0 0 0,11 2 0 0 0,-26-4-26 0 0,-7-2-2500 0 0,-3 2-3945 0 0</inkml:trace>
  <inkml:trace contextRef="#ctx0" brushRef="#br0" timeOffset="260003.864">11839 15200 14768 0 0,'-18'-8'1190'0'0,"18"8"-1123"0"0,0 0 0 0 0,-1 0 0 0 0,1-1 0 0 0,0 1 0 0 0,-1 0 0 0 0,1 0 0 0 0,0 0 0 0 0,-1 0 0 0 0,1 0 0 0 0,0 0 1 0 0,-1 0-1 0 0,1 0 0 0 0,0 0 0 0 0,-1 0 0 0 0,1 0 0 0 0,-1 0 0 0 0,1 1 0 0 0,0-1 0 0 0,-1 0 0 0 0,1 0 0 0 0,0 0 0 0 0,0 0 0 0 0,-1 0 0 0 0,1 1 0 0 0,0-1 0 0 0,-1 0 1 0 0,1 0-1 0 0,0 1 0 0 0,0-1 0 0 0,-1 0 0 0 0,1 0 0 0 0,0 1 0 0 0,0-1 0 0 0,0 0 0 0 0,-1 1 0 0 0,1-1 0 0 0,0 0 0 0 0,0 1 0 0 0,0-1 0 0 0,0 0 0 0 0,0 1 0 0 0,0-1 0 0 0,0 0 1 0 0,0 1-1 0 0,0-1 0 0 0,0 0 0 0 0,0 1 0 0 0,0-1-67 0 0,0 0 626 0 0,0 0-39 0 0,0 0-10 0 0,5 7 938 0 0,-3-6-1616 0 0,1 5-6150 0 0,5 2-687 0 0</inkml:trace>
  <inkml:trace contextRef="#ctx0" brushRef="#br0" timeOffset="260554.844">12384 14978 10136 0 0,'0'0'777'0'0,"0"0"-372"0"0,-1 9 1217 0 0,-6 28 217 0 0,-12 58 4028 0 0,-13 27-5867 0 0,19-71 1475 0 0,1 6-1475 0 0,2-10 581 0 0,-8 18-581 0 0,10-34 400 0 0,-2 14-400 0 0,0 0 273 0 0,9-39-114 0 0,0 0 0 0 0,0-1 0 0 0,1 1-1 0 0,0 0 1 0 0,0 1-159 0 0,0-6 21 0 0,9-8 124 0 0,1-2-123 0 0,-1-1 0 0 0,-1 0 1 0 0,1-1-1 0 0,1-5-22 0 0,-3 6-5 0 0,1 0 0 0 0,0 0 0 0 0,0 1 0 0 0,1 0 0 0 0,5-5 5 0 0,-2 3-45 0 0,-10 9 35 0 0,0 0-1 0 0,1 0 1 0 0,-1 0-1 0 0,0 0 1 0 0,1 1-1 0 0,-1-1 1 0 0,1 1-1 0 0,-1-1 0 0 0,1 1 1 0 0,0 0-1 0 0,0 0 1 0 0,-1 0-1 0 0,1 0 1 0 0,0 1-1 0 0,0-1 0 0 0,0 1 1 0 0,0 0-1 0 0,0 0 1 0 0,0 0-1 0 0,1 0 11 0 0,-4 0 0 0 0,1 0 0 0 0,-1-1 0 0 0,1 1 0 0 0,-1 0 0 0 0,1 0 0 0 0,-1 0 0 0 0,1 0 0 0 0,-1 0 0 0 0,0 0 0 0 0,1 0 0 0 0,-1 0 0 0 0,1 0 0 0 0,-1 0 0 0 0,1 0 0 0 0,-1 1 0 0 0,1-1 0 0 0,-1 0 0 0 0,1 0 0 0 0,-1 0 0 0 0,0 1 0 0 0,1-1 0 0 0,-1 0 0 0 0,0 0 0 0 0,1 1 0 0 0,-1-1 0 0 0,1 0 0 0 0,-1 1 0 0 0,0-1 0 0 0,0 0 0 0 0,1 1 0 0 0,-1-1 0 0 0,0 1 0 0 0,0-1 0 0 0,1 0 0 0 0,-1 1 0 0 0,0-1 0 0 0,0 1 0 0 0,1 0 0 0 0,2 5 0 0 0,0 0 0 0 0,-1 0 0 0 0,1 1 0 0 0,-1-1 0 0 0,-1 0 0 0 0,1 1 0 0 0,-1-1 0 0 0,0 1 0 0 0,0 0 0 0 0,-1 5 0 0 0,6 32 0 0 0,0-7-92 0 0,-5-28 63 0 0,0 0-1 0 0,0-1 1 0 0,1 1 0 0 0,2 5 29 0 0,2 5 91 0 0,-6-16-195 0 0,1 0 1 0 0,-1-1-1 0 0,1 1 0 0 0,0 0 0 0 0,0-1 0 0 0,0 1 0 0 0,0-1 0 0 0,1 1 0 0 0,-1-1 0 0 0,1 1 0 0 0,-1-1 0 0 0,1 0 0 0 0,0 0 0 0 0,0 0 0 0 0,0 0 0 0 0,0 0 104 0 0,5 4-5473 0 0,2 0-1792 0 0</inkml:trace>
  <inkml:trace contextRef="#ctx0" brushRef="#br0" timeOffset="261148.275">12983 15380 12496 0 0,'0'0'572'0'0,"0"0"-11"0"0,0 0-290 0 0,9-10 1125 0 0,-2 1-692 0 0,1 2 1 0 0,0-1-1 0 0,4-2-704 0 0,-9 8 97 0 0,0-1 0 0 0,0 1 0 0 0,0 0 0 0 0,1 1-1 0 0,-1-1 1 0 0,1 0 0 0 0,-1 1 0 0 0,1 0 0 0 0,0 0-1 0 0,-1 0 1 0 0,3 0-97 0 0,19-4 308 0 0,-21 4-265 0 0,0 0 0 0 0,0 0-1 0 0,0 0 1 0 0,0 0-1 0 0,1 1 1 0 0,-1 0-1 0 0,0 0-42 0 0,-2 0 9 0 0,0 1 0 0 0,-1-1 0 0 0,1 0-1 0 0,0 1 1 0 0,-1-1 0 0 0,1 1 0 0 0,-1 0-1 0 0,1 0 1 0 0,-1 0 0 0 0,1 0 0 0 0,-1-1-1 0 0,0 2 1 0 0,1-1 0 0 0,-1 0 0 0 0,0 0-1 0 0,0 0 1 0 0,0 1 0 0 0,0-1 0 0 0,0 0-1 0 0,1 2-8 0 0,0 2 125 0 0,1 0 1 0 0,-1 0-1 0 0,0 0 0 0 0,0 0 0 0 0,0 0 0 0 0,-1 0 0 0 0,0 1 0 0 0,0-1 0 0 0,-1 1 0 0 0,1-1 0 0 0,-1 1 0 0 0,0 2-125 0 0,-1 8 513 0 0,-1 0 0 0 0,0 0 0 0 0,-4 11-513 0 0,3-17 177 0 0,-1-1 0 0 0,0 1 0 0 0,0-1 0 0 0,-1 0 0 0 0,0 0 0 0 0,-1 0 0 0 0,-6 7-177 0 0,6-10 76 0 0,1-1 1 0 0,-1 0-1 0 0,0-1 1 0 0,0 1-1 0 0,-2 0-76 0 0,-2 1 83 0 0,-6 1-7 0 0,15-7-75 0 0,0 0-1 0 0,-1 1 1 0 0,1-1-1 0 0,0 1 1 0 0,-1-1 0 0 0,1 1-1 0 0,0 0 1 0 0,0-1-1 0 0,0 1 1 0 0,-1 0-1 0 0,1 0 1 0 0,0 0-1 0 0,-4 3 35 0 0,-5 9 229 0 0,8-8-270 0 0,5 1-58 0 0,-1-5 76 0 0,0 1 0 0 0,0-1 0 0 0,0 0 1 0 0,1 1-1 0 0,-1-1 0 0 0,0 0 0 0 0,1 0 0 0 0,-1-1 0 0 0,1 1 0 0 0,-1 0 0 0 0,1-1 0 0 0,-1 1 0 0 0,1-1 0 0 0,1 0-12 0 0,23 6 146 0 0,-21-4-117 0 0,1 1-1 0 0,-1-2 1 0 0,1 1 0 0 0,-1-1-1 0 0,2 0-28 0 0,21 6 98 0 0,-26-7-97 0 0,-1 0 1 0 0,1 1-1 0 0,-1-1 0 0 0,1 0 0 0 0,0 0 0 0 0,-1 0 1 0 0,1 0-1 0 0,1-1-1 0 0,17 0 56 0 0,14 8 3 0 0,-28-5-204 0 0,1-1-1 0 0,0 1 1 0 0,0-1-1 0 0,0 0 1 0 0,1-1-1 0 0,-1 0 1 0 0,1 0 145 0 0,1-3-3749 0 0,-7 1 466 0 0,6-1-4011 0 0</inkml:trace>
  <inkml:trace contextRef="#ctx0" brushRef="#br0" timeOffset="261861.84">13472 15378 14336 0 0,'0'-8'705'0'0,"0"5"-646"0"0,-1 1 1 0 0,1-1-1 0 0,0 0 0 0 0,0 1 1 0 0,1-1-1 0 0,-1 1 1 0 0,0-1-1 0 0,1 1 0 0 0,-1 0 1 0 0,1-1-1 0 0,0 1 1 0 0,0-1-1 0 0,0 1 0 0 0,0 0 1 0 0,1 0-1 0 0,-1 0 1 0 0,0-1-1 0 0,1 1 0 0 0,-1 1 1 0 0,1-1-1 0 0,0 0 1 0 0,0 0-60 0 0,15-21 1158 0 0,-15 19-1025 0 0,0 1 0 0 0,0-1 0 0 0,1 1 0 0 0,-1 0 0 0 0,1 0 0 0 0,0 0 0 0 0,0 0 0 0 0,0 1 0 0 0,2-2-133 0 0,8-6 312 0 0,-12 9-244 0 0,1-1-1 0 0,0 1 1 0 0,0 0 0 0 0,0-1 0 0 0,0 1-1 0 0,0 0 1 0 0,0 0 0 0 0,0 0-1 0 0,0 0 1 0 0,0 1 0 0 0,1-1 0 0 0,-1 1-1 0 0,2-1-67 0 0,2 0 132 0 0,5 0-7 0 0,0 0 1 0 0,1 1-1 0 0,-1 0-125 0 0,-7 1 11 0 0,-1-1-1 0 0,1 1 1 0 0,-1-1-1 0 0,1 1 1 0 0,-1 0 0 0 0,0 0-1 0 0,0 1 1 0 0,1-1-1 0 0,-1 0 1 0 0,0 1-1 0 0,0 0 1 0 0,0 0-11 0 0,1 1 8 0 0,3 2 68 0 0,0 1 0 0 0,0 0-1 0 0,0 0 1 0 0,-1 1 0 0 0,1 0-76 0 0,60 81 1473 0 0,-65-85-1429 0 0,0-1-1 0 0,1 0 1 0 0,-1 0 0 0 0,1 0-1 0 0,0 0 1 0 0,-1-1-1 0 0,1 1 1 0 0,0-1 0 0 0,0 0-1 0 0,0 1 1 0 0,0-1 0 0 0,1 0-44 0 0,5 1 138 0 0,1 0 0 0 0,-1 0 1 0 0,5-1-139 0 0,-11 0 40 0 0,1-1 0 0 0,0 0 0 0 0,0-1 0 0 0,-1 1 1 0 0,1 0-1 0 0,0-1 0 0 0,0 0 0 0 0,-1 0 0 0 0,1 0 1 0 0,-1-1-1 0 0,1 1 0 0 0,-1-1 0 0 0,1 0 0 0 0,-1 0 1 0 0,0 0-1 0 0,0 0 0 0 0,0 0 0 0 0,0-1-40 0 0,1-1 8 0 0,-1 1 0 0 0,1-1-1 0 0,-1 0 1 0 0,0 0-1 0 0,0 0 1 0 0,-1 0 0 0 0,1 0-1 0 0,-1-1 1 0 0,0 1-1 0 0,0-1 1 0 0,0 0 0 0 0,-1 0-1 0 0,1-3-7 0 0,-1 6-179 0 0,-1 0 0 0 0,0 0 0 0 0,1 0 0 0 0,-1 0 0 0 0,0 0 0 0 0,0 0 0 0 0,0 0-1 0 0,-1 0 1 0 0,1 0 0 0 0,0 0 0 0 0,-1 0 0 0 0,0 0 0 0 0,1 0 0 0 0,-1 0 0 0 0,0 0 0 0 0,0 0-1 0 0,0 1 1 0 0,0-1 0 0 0,0 0 0 0 0,0 1 0 0 0,-2-3 179 0 0,-13 7-1967 0 0,3 0 1717 0 0,1 1 0 0 0,-1 0 0 0 0,1 1-1 0 0,0 0 1 0 0,0 1 0 0 0,0 0 0 0 0,1 0-1 0 0,-4 4 251 0 0,-10 5-21 0 0,13-6 79 0 0,1-1 1 0 0,0 2-1 0 0,-4 4-58 0 0,2-3 250 0 0,-5 7 246 0 0,1-1-1 0 0,1 2 1 0 0,1 0 0 0 0,1 1 0 0 0,1 1-1 0 0,-3 6-495 0 0,10-15 453 0 0,0-1-1 0 0,-3 13-452 0 0,5-12 376 0 0,-1-1 1 0 0,-6 11-377 0 0,8-16 98 0 0,0-1-1 0 0,0 1 1 0 0,1 0 0 0 0,0 0 0 0 0,0 0 0 0 0,0 0-1 0 0,1 0 1 0 0,0 1 0 0 0,0-1 0 0 0,1 0 0 0 0,-1 1 0 0 0,1-1-1 0 0,1 0 1 0 0,-1 1 0 0 0,1-1 0 0 0,0 0 0 0 0,1 2-98 0 0,-1-4 65 0 0,1 0 0 0 0,-1 1 1 0 0,1-1-1 0 0,0 0 0 0 0,0 0 1 0 0,1 0-1 0 0,-1-1 0 0 0,1 1 1 0 0,0-1-1 0 0,0 1 0 0 0,0-1 0 0 0,0 0 1 0 0,1 0-1 0 0,-1 0 0 0 0,1 0 1 0 0,0-1-1 0 0,0 0 0 0 0,0 1 1 0 0,0-1-1 0 0,0-1 0 0 0,0 1 1 0 0,0-1-1 0 0,1 1 0 0 0,0-1-65 0 0,14 3 323 0 0,1 0-1 0 0,0-2 0 0 0,0 0 0 0 0,0-1 1 0 0,-1-1-1 0 0,1 0 0 0 0,1-2-322 0 0,7 2 164 0 0,-24 1-152 0 0,1-1-1 0 0,-1 1 1 0 0,1-1 0 0 0,0-1-1 0 0,-1 1 1 0 0,1-1 0 0 0,-1 1-12 0 0,1-2 8 0 0,10 1-5 0 0,-3 1-4 0 0,2-3-2644 0 0,-4 0-2986 0 0,-10 3-2516 0 0</inkml:trace>
  <inkml:trace contextRef="#ctx0" brushRef="#br0" timeOffset="262144.24">14346 15788 24159 0 0,'-12'-17'1072'0'0,"6"9"216"0"0,0 0-1032 0 0,-1 2-256 0 0,7 6 0 0 0,0 0 0 0 0,0 0 128 0 0,0 0-24 0 0,7 0-8 0 0,-1 0 0 0 0,0 2-456 0 0,1 2-96 0 0,-7-4-24 0 0,5 2 0 0 0</inkml:trace>
  <inkml:trace contextRef="#ctx0" brushRef="#br2" timeOffset="298067.277">20855 10184 4144 0 0,'7'-4'371'0'0,"-7"4"-333"0"0,1 0 0 0 0,0 0 0 0 0,-1 0 1 0 0,1 0-1 0 0,-1 0 0 0 0,1-1 0 0 0,-1 1 0 0 0,1 0 0 0 0,-1 0 0 0 0,1-1 0 0 0,-1 1 1 0 0,1 0-1 0 0,-1-1 0 0 0,0 1 0 0 0,1 0 0 0 0,-1-1 0 0 0,1 1 0 0 0,-1-1 0 0 0,0 1 1 0 0,1-1-1 0 0,-1 1 0 0 0,0-1 0 0 0,0 1 0 0 0,1-1 0 0 0,-1 1 0 0 0,0-1 0 0 0,0 1 0 0 0,0-1-38 0 0,3-2 479 0 0,-1 1 0 0 0,1 0-1 0 0,-1 0 1 0 0,1 0-1 0 0,0 1 1 0 0,0-1-1 0 0,0 1 1 0 0,0-1 0 0 0,0 1-1 0 0,0 0-478 0 0,5-3 830 0 0,25-18 2821 0 0,-31 21-3079 0 0,1-1 1 0 0,-1 1-1 0 0,1-1 1 0 0,0 1-1 0 0,-1 0 1 0 0,1 0-1 0 0,0 0 1 0 0,0 0-573 0 0,-2 1-70 0 0,-1 0-67 0 0,0 0 40 0 0,0 0 222 0 0,0 0 99 0 0,0 0 21 0 0,0 0-11 0 0,-16 3 342 0 0,-8 3-351 0 0,0 0 1 0 0,0 2 0 0 0,1 1-1 0 0,-4 3-225 0 0,9-3 254 0 0,1 0 0 0 0,0 1-1 0 0,-10 8-253 0 0,19-12 100 0 0,1 1 0 0 0,-1-1-1 0 0,2 1 1 0 0,-1 1 0 0 0,1-1 0 0 0,0 1-1 0 0,0 0 1 0 0,-1 3-100 0 0,2-3 78 0 0,4-6-55 0 0,0 0-1 0 0,0 0 1 0 0,0 0-1 0 0,0 0 1 0 0,0-1-1 0 0,0 1 1 0 0,0 1-1 0 0,1-1 1 0 0,-1 0-1 0 0,1 0 1 0 0,0 0-1 0 0,-1 0 1 0 0,1 0-1 0 0,0 2-22 0 0,0-3 5 0 0,0 0 0 0 0,0 0-1 0 0,1 0 1 0 0,-1 0 0 0 0,0 0-1 0 0,0 0 1 0 0,0 1 0 0 0,1-1-1 0 0,-1 0 1 0 0,1 0 0 0 0,-1-1-1 0 0,1 1 1 0 0,-1 0 0 0 0,1 0 0 0 0,-1 0-1 0 0,1 0 1 0 0,0 0 0 0 0,0 0-1 0 0,0 0-4 0 0,0 0-9 0 0,0 1 11 0 0,2 1 3 0 0,7 6 48 0 0,-3-4-34 0 0,0 0-1 0 0,1 0 0 0 0,0 0 1 0 0,-1-1-1 0 0,1-1 0 0 0,1 1 1 0 0,-1-1-1 0 0,1 0-18 0 0,6 1-23 0 0,0 0-1 0 0,0-1 1 0 0,0-1 0 0 0,5 0 23 0 0,9 0-1173 0 0,0-2 0 0 0,1-1 1 0 0,-1-1-1 0 0,0-1 0 0 0,0-2 1 0 0,17-5 1172 0 0,-28 4-1139 0 0,-1-1 1 0 0,1-1-1 0 0,-1-1 0 0 0,-1 0 1 0 0,0-1-1 0 0,4-3 1139 0 0,4-3-292 0 0,-11 7 1153 0 0,-1 0 0 0 0,0-1 0 0 0,3-4-861 0 0,-14 13 680 0 0,-1 1 66 0 0,0 0 29 0 0,0 0 8 0 0,0 0-14 0 0,0 0-62 0 0,-7-1 818 0 0,-4 1-625 0 0,-12 6-11 0 0,16-5-752 0 0,-1 0 0 0 0,1 1 0 0 0,0 0 0 0 0,0 1 0 0 0,0-1 0 0 0,1 1 0 0 0,-1 1 0 0 0,1-1-1 0 0,-1 1 1 0 0,-4 4-137 0 0,-36 31 907 0 0,34-27-728 0 0,10-9-107 0 0,0-1-1 0 0,0 1 0 0 0,0 0 1 0 0,1 0-1 0 0,-1 0 1 0 0,1 0-1 0 0,0 0 0 0 0,0 1 1 0 0,0-1-1 0 0,0 2-71 0 0,-1 3 24 0 0,6 0-24 0 0,-3-7 2 0 0,1 0 0 0 0,0 0 0 0 0,0 0 0 0 0,-1 0 0 0 0,1 0 0 0 0,0 0 0 0 0,0 0 0 0 0,0-1 0 0 0,0 1 0 0 0,0 0 0 0 0,1 0 0 0 0,-1-1 0 0 0,0 1-1 0 0,0-1 1 0 0,0 1 0 0 0,1-1 0 0 0,-1 0 0 0 0,0 1 0 0 0,0-1 0 0 0,1 0 0 0 0,-1 0 0 0 0,0 0 0 0 0,0 0 0 0 0,1 0 0 0 0,-1 0 0 0 0,0 0 0 0 0,1 0 0 0 0,-1 0 0 0 0,0-1-1 0 0,0 1 1 0 0,1-1 0 0 0,-1 1 0 0 0,1-1-2 0 0,4-1 13 0 0,1-1 0 0 0,-1 0 0 0 0,0 0-1 0 0,0 0 1 0 0,4-5-13 0 0,-2 2-73 0 0,-1 0-1 0 0,0 0 1 0 0,-1-1-1 0 0,1-1 1 0 0,-1 0 73 0 0,14-15-313 0 0,-4 1 35 0 0,-8 7 271 0 0,-7 14-57 0 0,-1 1-3 0 0,0 0 3 0 0,0 0 26 0 0,0 0 96 0 0,0 0 10 0 0,11 22-84 0 0,-4 0 180 0 0,-1 1 0 0 0,0 5-164 0 0,-5-25 17 0 0,-1 1 1 0 0,1-1-1 0 0,0 0 0 0 0,0 1 0 0 0,0-1 0 0 0,1 0 1 0 0,-1 0-1 0 0,1 0 0 0 0,0 0 0 0 0,0 1-17 0 0,-1-3 11 0 0,0 0-1 0 0,0 0 1 0 0,1 0-1 0 0,-1 0 1 0 0,0 0-1 0 0,1-1 1 0 0,-1 1-1 0 0,1 0 1 0 0,-1-1-1 0 0,1 1 1 0 0,-1-1-1 0 0,1 1 1 0 0,-1-1-1 0 0,1 1 1 0 0,-1-1 0 0 0,1 0-1 0 0,0 0 1 0 0,-1 0-1 0 0,1 0 1 0 0,-1 0-1 0 0,1 0 1 0 0,0-1-1 0 0,-1 1 1 0 0,1-1-1 0 0,-1 1 1 0 0,1-1-1 0 0,0 1-10 0 0,-1-1 0 0 0,0 1 0 0 0,0-1 0 0 0,0 1 0 0 0,0-1 0 0 0,0 1 0 0 0,-1-1 0 0 0,1 0 0 0 0,0 0 0 0 0,0 1 0 0 0,0-1 0 0 0,-1 0 0 0 0,2-1 0 0 0,5-5 0 0 0,0 1-163 0 0,-2 0-1 0 0,1 0 0 0 0,-1 0 1 0 0,0-1-1 0 0,0 0 0 0 0,-1 0 1 0 0,1 0-1 0 0,-2 0 0 0 0,2-4 164 0 0,17-27-1792 0 0,-19 33 1369 0 0,1-1 1 0 0,-1 0-1 0 0,0 1 0 0 0,0-1 1 0 0,0-2 422 0 0,-3 8-17 0 0,1-1 1 0 0,-1 0 0 0 0,0 1-1 0 0,1-1 1 0 0,-1 1-1 0 0,1-1 1 0 0,-1 1 0 0 0,1-1-1 0 0,-1 1 1 0 0,1-1-1 0 0,-1 1 1 0 0,1-1 0 0 0,-1 1-1 0 0,1 0 1 0 0,0-1-1 0 0,-1 1 1 0 0,1 0-1 0 0,0 0 1 0 0,-1-1 0 0 0,1 1-1 0 0,0 0 1 0 0,-1 0-1 0 0,1 0 1 0 0,0 0 0 0 0,-1 0 16 0 0,7-2 370 0 0,-7 2 190 0 0,6 12 564 0 0,-1-1-1404 0 0,-5-8 255 0 0,1-1 1 0 0,0 1-1 0 0,0-1 1 0 0,1 1-1 0 0,-1-1 1 0 0,0 0-1 0 0,1 1 1 0 0,-1-1 24 0 0,1 0 58 0 0,-1 0 0 0 0,0 1 0 0 0,0-1 0 0 0,0 1 0 0 0,0-1 1 0 0,0 1-1 0 0,0 1-58 0 0,4 12 270 0 0,4 4 48 0 0,14 22 385 0 0,-11-20-370 0 0,-9-16-156 0 0,0 0-1 0 0,1 0 0 0 0,0 0 0 0 0,0 0 0 0 0,1 0 1 0 0,-1-1-1 0 0,1 0 0 0 0,6 5-176 0 0,-3-3 192 0 0,-6-5-134 0 0,-1-1 0 0 0,1 1 0 0 0,0 0 1 0 0,0-1-1 0 0,1 1 0 0 0,-1-1 0 0 0,0 0 0 0 0,0 1 0 0 0,1-1 0 0 0,-1 0 0 0 0,1-1 0 0 0,1 2-58 0 0,-3-3 11 0 0,1 1-1 0 0,0 0 0 0 0,-1 0 1 0 0,1-1-1 0 0,-1 1 0 0 0,1-1 0 0 0,-1 1 1 0 0,1-1-1 0 0,-1 0 0 0 0,1 0 1 0 0,-1 1-1 0 0,1-1 0 0 0,-1 0 1 0 0,0 0-1 0 0,1-1 0 0 0,-1 1 1 0 0,0 0-1 0 0,0 0 0 0 0,0 0 0 0 0,0-1 1 0 0,0 1-1 0 0,0-1 0 0 0,0 1 1 0 0,-1-1-1 0 0,1 1 0 0 0,0-1-10 0 0,2-7 145 0 0,0-1 1 0 0,0 1-1 0 0,-1 0 0 0 0,1-5-145 0 0,2-7 315 0 0,7-39-691 0 0,-2 7 212 0 0,-2-9 164 0 0,-7 32 433 0 0,-1 20-3119 0 0,0-1-3940 0 0,0 11 306 0 0</inkml:trace>
  <inkml:trace contextRef="#ctx0" brushRef="#br2" timeOffset="298413.369">21899 10194 10592 0 0,'0'0'488'0'0,"0"0"-12"0"0,-8 15-64 0 0,7-5 1337 0 0,1-9-1455 0 0,0 0 0 0 0,0 1 1 0 0,0-1-1 0 0,0 1 0 0 0,0-1 0 0 0,0 0 0 0 0,-1 1 0 0 0,1-1 1 0 0,0 0-1 0 0,-1 1 0 0 0,1-1 0 0 0,-1 0 0 0 0,0 0 0 0 0,0 1-294 0 0,-2 1 351 0 0,3-2-306 0 0,-1-1 0 0 0,0 0-1 0 0,1 1 1 0 0,-1-1 0 0 0,1 1 0 0 0,-1-1-1 0 0,1 1 1 0 0,-1 0 0 0 0,1-1 0 0 0,0 1-1 0 0,-1-1 1 0 0,1 1 0 0 0,0 0-1 0 0,-1-1 1 0 0,1 1 0 0 0,0 0 0 0 0,0-1-1 0 0,-1 1 1 0 0,1 0 0 0 0,0-1 0 0 0,0 1-1 0 0,0 0 1 0 0,0 0 0 0 0,0-1 0 0 0,0 1-1 0 0,0 0 1 0 0,0 0 0 0 0,0-1-1 0 0,1 1 1 0 0,-1 0 0 0 0,0-1 0 0 0,0 1-1 0 0,1 0 1 0 0,-1-1 0 0 0,0 1 0 0 0,1 0-1 0 0,-1-1 1 0 0,1 1-45 0 0,1 3 250 0 0,-1-1 0 0 0,1 1 1 0 0,-1 0-1 0 0,0 0 0 0 0,0 0 0 0 0,0-1 0 0 0,0 2-250 0 0,5 19 1384 0 0,9 31 285 0 0,-14-50-1589 0 0,0 1 1 0 0,0-1-1 0 0,0 1 1 0 0,-1-1-1 0 0,0 1 0 0 0,-1 5-80 0 0,1 10 75 0 0,0-21-84 0 0,0 1 1 0 0,0-1-1 0 0,0 1 0 0 0,0 0 0 0 0,0-1 0 0 0,0 1 1 0 0,0 0-1 0 0,0-1 0 0 0,0 1 0 0 0,0-1 0 0 0,0 1 1 0 0,0 0-1 0 0,-1-1 0 0 0,1 1 0 0 0,0-1 0 0 0,-1 1 1 0 0,1-1-1 0 0,0 1 0 0 0,-1-1 0 0 0,1 1 0 0 0,0-1 1 0 0,-1 1-1 0 0,1-1 0 0 0,-1 1 0 0 0,1-1 0 0 0,-1 1 9 0 0,1-1-31 0 0,-1 0-1 0 0,1 0 1 0 0,0 0-1 0 0,0 0 0 0 0,0 0 1 0 0,-1 0-1 0 0,1 0 1 0 0,0 0-1 0 0,0 0 0 0 0,0 0 1 0 0,-1 0-1 0 0,1 0 0 0 0,0 0 1 0 0,0 0-1 0 0,0 0 1 0 0,-1 0-1 0 0,1 0 0 0 0,0 0 1 0 0,0-1-1 0 0,0 1 1 0 0,-1 0-1 0 0,1 0 0 0 0,0 0 1 0 0,0 0-1 0 0,0 0 1 0 0,0 0-1 0 0,0-1 0 0 0,-1 1 1 0 0,1 0-1 0 0,0 0 1 0 0,0 0-1 0 0,0 0 0 0 0,0-1 1 0 0,0 1-1 0 0,0 0 1 0 0,0 0-1 0 0,0 0 0 0 0,0-1 1 0 0,0 1-1 0 0,-1 0 1 0 0,1 0-1 0 0,0 0 0 0 0,0-1 32 0 0,0-15-3869 0 0,0 5-3473 0 0</inkml:trace>
  <inkml:trace contextRef="#ctx0" brushRef="#br2" timeOffset="298727.434">21959 10059 10592 0 0,'8'-11'1133'0'0,"-7"10"-1133"0"0,-1 1 0 0 0,0 0 0 0 0,0 0 0 0 0,0-1 0 0 0,0 1 0 0 0,0 0 0 0 0,0-1 0 0 0,0 1 0 0 0,0 0 0 0 0,0 0 0 0 0,0-1 0 0 0,0 1 0 0 0,0 0 0 0 0,0 0 0 0 0,0-1 0 0 0,0 1 0 0 0,0 0 0 0 0,0-1 0 0 0,0 1 0 0 0,0 0 0 0 0,0 0 0 0 0,0-1 0 0 0,-1 1 0 0 0,1 0 0 0 0,0 0 0 0 0,0-1 0 0 0,0 1 0 0 0,0 0 0 0 0,-1 0 0 0 0,1 0 0 0 0,0-1 0 0 0,0 1 0 0 0,0 0 0 0 0,-1 0 0 0 0,1 0 0 0 0,0 0 7 0 0,0 0 0 0 0,-1-1 0 0 0,1 1 0 0 0,0 0 0 0 0,0 0 0 0 0,0 0 0 0 0,-1 0 0 0 0,1-1 0 0 0,0 1 0 0 0,0 0 0 0 0,0 0 0 0 0,0 0 0 0 0,0-1 0 0 0,-1 1 0 0 0,1 0 0 0 0,0 0 0 0 0,0-1 0 0 0,0 1 0 0 0,0 0 0 0 0,0 0 0 0 0,0-1 0 0 0,0 1 0 0 0,0 0 0 0 0,0 0 0 0 0,0-1 0 0 0,0 1 0 0 0,0 0 0 0 0,0 0 0 0 0,0-1 0 0 0,0 1 0 0 0,0 0 0 0 0,0 0 0 0 0,0-1 0 0 0,1 1 0 0 0,-1 0 0 0 0,0-1-7 0 0,0 1 58 0 0,0 0 1 0 0,0-1-1 0 0,0 1 0 0 0,1 0 1 0 0,-1-1-1 0 0,0 1 1 0 0,0 0-1 0 0,1-1 0 0 0,-1 1 1 0 0,0 0-1 0 0,0-1 1 0 0,1 1-1 0 0,-1 0 0 0 0,0 0 1 0 0,1-1-1 0 0,-1 1 0 0 0,0 0 1 0 0,1 0-1 0 0,-1 0 1 0 0,1-1-59 0 0,6 2 8110 0 0,8 9-11111 0 0,-13-9 1882 0 0</inkml:trace>
  <inkml:trace contextRef="#ctx0" brushRef="#br2" timeOffset="298921.898">22115 10050 10592 0 0,'0'0'488'0'0,"0"0"-12"0"0,0 1-307 0 0,-1 20-200 0 0,0-14 577 0 0,1 0 0 0 0,0 0 0 0 0,0 0 0 0 0,1 0 0 0 0,0 3-546 0 0,12 81 5014 0 0,-5-19-2483 0 0,-6-50-1703 0 0,2 21 447 0 0,1 5-372 0 0,-2 17-903 0 0,-10-10-1304 0 0,-4-58-2280 0 0,7-2 1872 0 0</inkml:trace>
  <inkml:trace contextRef="#ctx0" brushRef="#br2" timeOffset="299433.329">22068 10308 9384 0 0,'0'0'430'0'0,"0"0"-8"0"0,0 0-125 0 0,0 0 491 0 0,0 0 240 0 0,0 0 48 0 0,0 0-60 0 0,0 0-296 0 0,0 0-131 0 0,0 0-21 0 0,2 1-20 0 0,0-1-333 0 0,0 1-1 0 0,1 0 1 0 0,-1 0 0 0 0,0 1-1 0 0,1-1 1 0 0,-1 0-1 0 0,0 1 1 0 0,1 1-215 0 0,0-1 273 0 0,0 0 0 0 0,0 0-1 0 0,0 0 1 0 0,1 0 0 0 0,-1-1 0 0 0,0 1 0 0 0,3 0-273 0 0,1 0 168 0 0,0 0 0 0 0,0-1 0 0 0,1 1 1 0 0,-1-1-1 0 0,1-1 0 0 0,-1 0 1 0 0,0 0-1 0 0,1 0 0 0 0,-1-1 0 0 0,6-1-168 0 0,11-3 27 0 0,-1-2 0 0 0,0 0-1 0 0,0-2 1 0 0,0 0 0 0 0,-1-2-1 0 0,7-4-26 0 0,-5 2 0 0 0,-23 12 0 0 0,-1 1 0 0 0,1-1 0 0 0,-1 1 0 0 0,1 0 0 0 0,-1 0 0 0 0,1-1 0 0 0,-1 1 0 0 0,1 0 0 0 0,-1 0 0 0 0,1 0 0 0 0,-1-1 0 0 0,1 1 0 0 0,-1 0 0 0 0,1 0 0 0 0,0 0 0 0 0,-1 0 0 0 0,1 0 0 0 0,-1 0 0 0 0,1 0 0 0 0,0 1 0 0 0,-1-1 0 0 0,0 0 0 0 0,1 0 0 0 0,-1 0 0 0 0,0 1 0 0 0,1-1 0 0 0,-1 0 0 0 0,0 1 0 0 0,0-1 0 0 0,1 0 0 0 0,-1 0 0 0 0,0 1 0 0 0,0-1 0 0 0,0 1 0 0 0,1-1 0 0 0,-1 0 0 0 0,0 1 0 0 0,0-1 0 0 0,0 0 0 0 0,0 1 0 0 0,0-1 0 0 0,0 1 0 0 0,0 19 0 0 0,-1-18 0 0 0,1 7 0 0 0,-1-1 0 0 0,0 0 0 0 0,-1 0 0 0 0,-2 8 0 0 0,-3 15 0 0 0,1-14 29 0 0,2-4 29 0 0,4-10-43 0 0,0-1 1 0 0,1 1-1 0 0,-1 0 0 0 0,1-1 1 0 0,0 1-1 0 0,0 0 0 0 0,0-1 1 0 0,0 2-16 0 0,0-4 8 0 0,-1 1 1 0 0,0-1 0 0 0,1 1-1 0 0,-1 0 1 0 0,1-1-1 0 0,-1 1 1 0 0,1-1 0 0 0,-1 1-1 0 0,1-1 1 0 0,-1 0 0 0 0,1 1-1 0 0,-1-1 1 0 0,1 1-1 0 0,0-1 1 0 0,-1 0 0 0 0,1 0-1 0 0,-1 1 1 0 0,1-1 0 0 0,0 0-1 0 0,-1 0 1 0 0,1 0-1 0 0,0 0 1 0 0,0 1 0 0 0,-1-1-1 0 0,1 0 1 0 0,0 0 0 0 0,-1 0-1 0 0,1-1 1 0 0,0 1-1 0 0,-1 0 1 0 0,1 0 0 0 0,0 0-1 0 0,-1 0 1 0 0,1-1 0 0 0,0 1-1 0 0,-1 0 1 0 0,1-1-9 0 0,23-12 119 0 0,-19 8-176 0 0,0 1-1 0 0,0-1 0 0 0,0 0 0 0 0,-1-1 0 0 0,0 1 1 0 0,1-2 57 0 0,-1 2-66 0 0,-1 0 0 0 0,0 1 0 0 0,1-1 0 0 0,0 1 0 0 0,0 0 0 0 0,1 0 0 0 0,3-3 66 0 0,-7 7-80 0 0,1 0 0 0 0,4-2 75 0 0,-4 2 0 0 0,-1 1 0 0 0,1-1-1 0 0,-1 1 1 0 0,1-1 0 0 0,-1 1 0 0 0,1 0 0 0 0,-1 0-1 0 0,1 0 1 0 0,-1 0 0 0 0,0 0 0 0 0,1 0 0 0 0,-1 0-1 0 0,0 0 1 0 0,0 0 0 0 0,0 0 0 0 0,0 1 0 0 0,0-1 0 0 0,0 0-1 0 0,0 1 6 0 0,4 10-9 0 0,-1 0 0 0 0,-1 0 0 0 0,1 0 0 0 0,-2 0 0 0 0,0 1 0 0 0,0-1 0 0 0,-1 1 0 0 0,-1 11 9 0 0,0-1 21 0 0,3 98 374 0 0,-2-105-323 0 0,0-3 48 0 0,0 1 0 0 0,0 0-1 0 0,-2 0 1 0 0,0 4-120 0 0,-1 0 97 0 0,2-12-43 0 0,-1 0 0 0 0,1 0 1 0 0,-1 0-1 0 0,-1 0 1 0 0,1 0-1 0 0,-1 0 0 0 0,0 1-54 0 0,-4 8 398 0 0,5-13-357 0 0,1 0 1 0 0,-1 0 0 0 0,1 0 0 0 0,-1 0-1 0 0,0 0 1 0 0,1 0 0 0 0,-1-1-1 0 0,0 1 1 0 0,0 0 0 0 0,-1 0 0 0 0,1-1-1 0 0,0 1 1 0 0,-1-1 0 0 0,1 1 0 0 0,0-1-1 0 0,-1 1 1 0 0,0-1 0 0 0,1 0 0 0 0,-1 0-1 0 0,0 0 1 0 0,0 0 0 0 0,1 0 0 0 0,-2 0-42 0 0,0 0 47 0 0,-3 1 62 0 0,0 0 1 0 0,0-1-1 0 0,0 0 0 0 0,0 0 0 0 0,0 0 1 0 0,0-1-1 0 0,-1 0 0 0 0,1 0 0 0 0,-2 0-109 0 0,-12-2 122 0 0,1-1-1 0 0,-1-1 0 0 0,0-1 1 0 0,1-1-1 0 0,0 0 0 0 0,-12-7-121 0 0,21 8 7 0 0,2 2 16 0 0,0-1 0 0 0,0 0-1 0 0,1 0 1 0 0,-1-1 0 0 0,1 0 0 0 0,0-1 0 0 0,1 1 0 0 0,-6-7-23 0 0,11 11-34 0 0,0 0 0 0 0,0-1 0 0 0,0 1 0 0 0,0 0 0 0 0,0-1 0 0 0,0 1 0 0 0,1 0 1 0 0,-1-1-1 0 0,1 1 0 0 0,-1-1 0 0 0,1 1 0 0 0,-1-1 0 0 0,1 1 0 0 0,0-1 1 0 0,0 0-1 0 0,0 1 0 0 0,0-1 0 0 0,0 1 0 0 0,0-1 0 0 0,0 1 34 0 0,1-2-403 0 0,0 0-1 0 0,0 1 1 0 0,0 0 0 0 0,0-1-1 0 0,1 1 1 0 0,-1 0 0 0 0,0-1-1 0 0,1 1 1 0 0,0 0-1 0 0,0 0 1 0 0,0 0 403 0 0,6-3-1859 0 0</inkml:trace>
  <inkml:trace contextRef="#ctx0" brushRef="#br2" timeOffset="299732.855">23097 10170 5552 0 0,'0'0'248'0'0,"0"0"48"0"0,0 0-232 0 0,0 0-64 0 0</inkml:trace>
  <inkml:trace contextRef="#ctx0" brushRef="#br2" timeOffset="300081.474">22883 10338 14368 0 0,'0'0'330'0'0,"0"0"45"0"0,-7 1 362 0 0,2 1-521 0 0,4-1 293 0 0,1-1 150 0 0,0 0 28 0 0,0 0-11 0 0,0 0-76 0 0,0 0-31 0 0,0 0-8 0 0,5 4 222 0 0,-4-4-762 0 0,-1 1 0 0 0,0-1 1 0 0,0 0-1 0 0,1 1 0 0 0,-1-1 0 0 0,0 1 0 0 0,1-1 0 0 0,-1 0 0 0 0,0 1 1 0 0,1-1-1 0 0,-1 0 0 0 0,1 0 0 0 0,-1 1 0 0 0,1-1 0 0 0,-1 0 0 0 0,0 0 1 0 0,1 0-1 0 0,-1 1 0 0 0,1-1 0 0 0,-1 0 0 0 0,1 0 0 0 0,-1 0-21 0 0,61 9 1168 0 0,-12-7-974 0 0,5 0-638 0 0,-20-4-6132 0 0,-24 0-253 0 0</inkml:trace>
  <inkml:trace contextRef="#ctx0" brushRef="#br2" timeOffset="305358.677">23388 10241 10568 0 0,'-5'-1'261'0'0,"5"1"-143"0"0,-1 0 1 0 0,1 0-1 0 0,-1-1 0 0 0,0 1 0 0 0,1 0 1 0 0,-1 0-1 0 0,1 0 0 0 0,-1 0 0 0 0,0 0 1 0 0,1 0-1 0 0,-1 0 0 0 0,0 0 0 0 0,1 0 1 0 0,-1 0-1 0 0,1 0 0 0 0,-1 1 1 0 0,0-1-1 0 0,1 0 0 0 0,-1 0 0 0 0,0 1-118 0 0,1-1 383 0 0,0 0 8 0 0,-1 0-327 0 0,1 0 1 0 0,0 1 0 0 0,0-1 0 0 0,0 0 0 0 0,-1 0 0 0 0,1 0 0 0 0,0 0 0 0 0,0 0 0 0 0,0 0 0 0 0,0 1 0 0 0,0-1-1 0 0,-1 0 1 0 0,1 0 0 0 0,0 0 0 0 0,0 0 0 0 0,0 1 0 0 0,0-1 0 0 0,0 0 0 0 0,0 0 0 0 0,0 0 0 0 0,0 1-1 0 0,0-1 1 0 0,0 0 0 0 0,0 0 0 0 0,0 0 0 0 0,0 1 0 0 0,0-1 0 0 0,0 0-65 0 0,0 3 122 0 0,1-1-1 0 0,0 1 1 0 0,-1 0 0 0 0,0-1 0 0 0,0 1 0 0 0,0 0-1 0 0,0-1 1 0 0,0 2-122 0 0,1 19 1746 0 0,2-4-1843 0 0,-1 0-1 0 0,-1 1 1 0 0,-2 10 97 0 0,1-16 368 0 0,0-13-286 0 0,0-1-2 0 0,0 0-2 0 0,0 0-68 0 0,0 0-1 0 0,0 1 1 0 0,0-1 0 0 0,0 0 0 0 0,0 1 0 0 0,0-1-1 0 0,0 0 1 0 0,0 1 0 0 0,0-1 0 0 0,0 0 0 0 0,0 0 0 0 0,0 1-1 0 0,0-1 1 0 0,1 0 0 0 0,-1 0 0 0 0,0 1 0 0 0,0-1-1 0 0,0 0 1 0 0,0 0 0 0 0,0 1 0 0 0,1-1 0 0 0,-1 0 0 0 0,0 0-1 0 0,0 1 1 0 0,0-1 0 0 0,1 0 0 0 0,-1 0 0 0 0,0 0-1 0 0,0 0 1 0 0,1 0 0 0 0,-1 1 0 0 0,0-1 0 0 0,0 0 0 0 0,1 0-1 0 0,-1 0 1 0 0,0 0 0 0 0,1 0 0 0 0,-1 0-10 0 0,15-3 342 0 0,-12 1-267 0 0,1 1-1 0 0,0-1 1 0 0,-1-1 0 0 0,1 1 0 0 0,-1 0 0 0 0,2-2-75 0 0,20-30 30 0 0,-21 29-69 0 0,0 0 0 0 0,0 0 0 0 0,-1 0 0 0 0,1-1-1 0 0,-1 1 1 0 0,-1-1 0 0 0,1 0 0 0 0,-1 0 39 0 0,15-50-1343 0 0,-16 54 1331 0 0,-1 0 0 0 0,0 0 0 0 0,0 0 0 0 0,0-1 0 0 0,0 1 0 0 0,0 0 0 0 0,0 0 0 0 0,-1 0 0 0 0,1 0 0 0 0,-1-1 0 0 0,0 1 12 0 0,-2-15 1038 0 0,3 16-1404 0 0,0 1-39 0 0,0 0 97 0 0,0 0 447 0 0,0 0 197 0 0,0 0 42 0 0,0 0-119 0 0,0 0-526 0 0,0 0-226 0 0,0 0-47 0 0,44 13-280 0 0,-29-10 1184 0 0,0-2 1 0 0,0 0-1 0 0,0-1 0 0 0,0-1 0 0 0,-1 0 1 0 0,1-1-365 0 0,30-7-2382 0 0,-41 8 2040 0 0,3-1-354 0 0,0 0 0 0 0,0 0 0 0 0,0-1 0 0 0,1 0 696 0 0,-7 2-735 0 0,5-2-1312 0 0,-7 3 2137 0 0,1-1 0 0 0,0 1-1 0 0,0 0 1 0 0,0 0 0 0 0,0 0-1 0 0,0 0 1 0 0,0 0 0 0 0,0 0-1 0 0,0-1 1 0 0,-1 1-1 0 0,1 0 1 0 0,0 0 0 0 0,0 0-1 0 0,0 0 1 0 0,0 0 0 0 0,0 0-1 0 0,-1 0 1 0 0,1 0 0 0 0,0 0-1 0 0,0 0 1 0 0,0 0 0 0 0,0 0-1 0 0,0 0 1 0 0,-1-1 0 0 0,1 1-1 0 0,0 0 1 0 0,0 0 0 0 0,0 0-1 0 0,0 1 1 0 0,-1-1-1 0 0,1 0 1 0 0,0 0 0 0 0,0 0-1 0 0,0 0 1 0 0,0 0 0 0 0,-1 0-1 0 0,1 0 1 0 0,0 0 0 0 0,0 0-1 0 0,0 0 1 0 0,0 0 0 0 0,0 0-1 0 0,0 0 1 0 0,-1 1 0 0 0,1-1-1 0 0,0 0 1 0 0,0 0 0 0 0,0 0-1 0 0,0 0 1 0 0,0 0-90 0 0,-8 13 1115 0 0,-2 14-482 0 0,8-18-218 0 0,0 0 1 0 0,1 0 0 0 0,0 0-1 0 0,1 8-415 0 0,-3 19 584 0 0,3-35-566 0 0,0 0 0 0 0,0 0-1 0 0,0 0 1 0 0,0 0 0 0 0,0 0-1 0 0,0 0 1 0 0,0 0-1 0 0,0 0 1 0 0,0-1 0 0 0,0 1-1 0 0,1 0 1 0 0,-1 0 0 0 0,1 1-18 0 0,-1-1 27 0 0,1 1 0 0 0,-1 0 1 0 0,1-1-1 0 0,-1 1 1 0 0,0 0-1 0 0,0-1 0 0 0,1 1 1 0 0,-1 0-1 0 0,0 0 0 0 0,-1-1 1 0 0,1 1-1 0 0,0 0 1 0 0,0 0-1 0 0,-1-1 0 0 0,0 2-27 0 0,-1 2-901 0 0,1-4-3780 0 0,1-1-1600 0 0</inkml:trace>
  <inkml:trace contextRef="#ctx0" brushRef="#br2" timeOffset="305558.861">23853 10016 17423 0 0,'0'0'384'0'0,"0"0"72"0"0,0 0 24 0 0,0 0 8 0 0,0 0-392 0 0,0 0-96 0 0,0 0 0 0 0,0 10 0 0 0,7-6-416 0 0,-7 6-96 0 0,0 0-32 0 0,0-1-4287 0 0,0 1-865 0 0</inkml:trace>
  <inkml:trace contextRef="#ctx0" brushRef="#br2" timeOffset="305874.02">23909 10342 10592 0 0,'-9'0'2252'0'0,"15"-6"1636"0"0,6-6-3133 0 0,18-26-1845 0 0,1 2 0 0 0,6-3 1090 0 0,-19 20-586 0 0,21-14-447 0 0,-38 32 981 0 0,-1 1 185 0 0,0 0 84 0 0,0 0 21 0 0,0 0 26 0 0,2 1 101 0 0,-1 0-261 0 0,0 0 0 0 0,0 0 0 0 0,1 0-1 0 0,-1 0 1 0 0,0 0 0 0 0,0 1 0 0 0,0-1 0 0 0,0 0 0 0 0,0 0 0 0 0,0 1 0 0 0,-1-1 0 0 0,1 1-1 0 0,0-1 1 0 0,-1 1 0 0 0,1-1 0 0 0,-1 2-104 0 0,4 27 1225 0 0,-4-25-1066 0 0,1 1 0 0 0,-1 0-1 0 0,1 0 1 0 0,1 4-159 0 0,2 2 156 0 0,-2-5-90 0 0,0 0 1 0 0,1 0 0 0 0,-1 0 0 0 0,1-1-1 0 0,0 1 1 0 0,3 2-67 0 0,-5-7 16 0 0,1 0 0 0 0,0 0 0 0 0,0 0 0 0 0,0 0 0 0 0,0 0 0 0 0,0-1 0 0 0,1 1 0 0 0,-1 0 0 0 0,0-1 0 0 0,1 0 0 0 0,-1 0-1 0 0,1 1 1 0 0,-1-1 0 0 0,1-1 0 0 0,0 1 0 0 0,-1 0 0 0 0,1-1 0 0 0,0 1 0 0 0,1-1-16 0 0,3 0-222 0 0,1 1-1 0 0,-1-1 1 0 0,1-1 0 0 0,-1 0-1 0 0,1 0 1 0 0,-1 0 0 0 0,0-1-1 0 0,5-2 223 0 0,7 0-6279 0 0</inkml:trace>
  <inkml:trace contextRef="#ctx0" brushRef="#br2" timeOffset="306317.976">24423 10091 10592 0 0,'0'0'818'0'0,"-12"0"-308"0"0,8 1-195 0 0,1-1 0 0 0,-1 1 0 0 0,1 0 1 0 0,0 0-1 0 0,-1 0 0 0 0,1 0 0 0 0,-1 1 1 0 0,1 0-1 0 0,0-1 0 0 0,0 1 0 0 0,0 0 0 0 0,0 0 1 0 0,0 1-1 0 0,1-1 0 0 0,-1 0 0 0 0,1 1 1 0 0,-1 0-1 0 0,1 0 0 0 0,0 0-315 0 0,-4 4 102 0 0,1 1 0 0 0,0 0-1 0 0,0 0 1 0 0,1 0 0 0 0,0 1-1 0 0,-3 8-101 0 0,4-7 119 0 0,-1 1 0 0 0,2 0 0 0 0,-1 0 0 0 0,2 1 0 0 0,-1 1-119 0 0,2-10 3 0 0,1 0 1 0 0,-1 0-1 0 0,1 0 0 0 0,0 0 0 0 0,0 0 1 0 0,0 0-1 0 0,0-1 0 0 0,0 1 1 0 0,1-1-1 0 0,-1 1 0 0 0,1 0 0 0 0,0 0-3 0 0,1 2 36 0 0,-2-4-29 0 0,0-1 1 0 0,0 1-1 0 0,0-1 0 0 0,0 1 1 0 0,0-1-1 0 0,0 1 1 0 0,0-1-1 0 0,0 1 0 0 0,0-1 1 0 0,0 0-1 0 0,0 0 1 0 0,0 1-1 0 0,0-1 1 0 0,0 0-1 0 0,0 0 0 0 0,0 0 1 0 0,0 0-1 0 0,0 0 1 0 0,1-1-1 0 0,-1 1 0 0 0,0 0-7 0 0,24-7 207 0 0,-10 1-199 0 0,-13 5-50 0 0,1 0-1 0 0,0 0 0 0 0,-1 0 1 0 0,1 0-1 0 0,-1-1 0 0 0,1 1 1 0 0,1-2 42 0 0,16-13-340 0 0,-13 11 82 0 0,1 0 0 0 0,-1-1 0 0 0,0 0 0 0 0,-1-1 0 0 0,1 0 258 0 0,37-49-1314 0 0,-32 43 1948 0 0,-12 14-572 0 0,-1 1 0 0 0,0-1-1 0 0,1 1 1 0 0,0 0-1 0 0,-1-1 1 0 0,1 1 0 0 0,0 0-1 0 0,0-1 1 0 0,0 1-1 0 0,0 0 1 0 0,0-1 0 0 0,0 1-1 0 0,1 1-61 0 0,-1 3 151 0 0,1 29 347 0 0,0-18-280 0 0,-1 1-1 0 0,-1-1 1 0 0,0 1-1 0 0,-3 10-217 0 0,-15 90 706 0 0,4-22 62 0 0,8-34-132 0 0,5-39-192 0 0,-1-1 0 0 0,-4 11-444 0 0,5-13 195 0 0,2-18-161 0 0,0 0 0 0 0,0 1 0 0 0,0-1 0 0 0,0 0 0 0 0,0 0 0 0 0,-1 1 0 0 0,1-1 0 0 0,-1 0 1 0 0,0 0-1 0 0,0 0 0 0 0,1 1 0 0 0,-1-1 0 0 0,-1 0 0 0 0,1 0 0 0 0,0 0-34 0 0,0-1 96 0 0,0-1-88 0 0,-2 0 36 0 0,-1 0 1 0 0,1 0 0 0 0,-1 0 0 0 0,0-1 0 0 0,1 1 0 0 0,-1-1 0 0 0,1 0 0 0 0,-1 0 0 0 0,1 0 0 0 0,-1 0 0 0 0,-1-1-45 0 0,-61-32-2358 0 0,49 24-5297 0 0</inkml:trace>
  <inkml:trace contextRef="#ctx0" brushRef="#br2" timeOffset="306912.41">23426 10350 11312 0 0,'0'0'521'0'0,"0"0"-12"0"0,0 0-235 0 0,0 0 220 0 0,-8-13 3165 0 0,5 9-3153 0 0,2 3-294 0 0,0-1 0 0 0,0 1-1 0 0,0-1 1 0 0,0 1 0 0 0,0-1-1 0 0,0 0 1 0 0,0 1 0 0 0,1-1 0 0 0,-1 0-1 0 0,1 0 1 0 0,-1 0 0 0 0,1 1 0 0 0,-1-1-1 0 0,1-1-211 0 0,-7-16 1464 0 0,6 15-1241 0 0,-1 0 0 0 0,1 0 1 0 0,-1 0-1 0 0,1 0 0 0 0,-3-2-223 0 0,3 3 158 0 0,-1-1 0 0 0,0 1 0 0 0,1-1 0 0 0,0 0 0 0 0,-1 0 0 0 0,1-2-158 0 0,-2-9 437 0 0,0 0-1 0 0,-1 0 1 0 0,-6-12-437 0 0,2 11 128 0 0,7 14-102 0 0,-1 0-1 0 0,1 1 1 0 0,1-1 0 0 0,-1 0-1 0 0,0 1 1 0 0,0-1-1 0 0,1 0 1 0 0,-1 0 0 0 0,1 0-1 0 0,-1 1 1 0 0,1-1-1 0 0,0 0 1 0 0,-1-2-26 0 0,1 2 52 0 0,0 2-41 0 0,0-1 0 0 0,1 1 0 0 0,-1-1 0 0 0,-1 1 1 0 0,1-1-1 0 0,0 1 0 0 0,0-1 0 0 0,0 1 0 0 0,0-1 1 0 0,0 1-1 0 0,0-1 0 0 0,0 1 0 0 0,-1-1 0 0 0,1 1 0 0 0,0 0 1 0 0,0-1-1 0 0,-1 1 0 0 0,1-1 0 0 0,0 1 0 0 0,-1 0 1 0 0,1-1-1 0 0,0 1 0 0 0,-1 0 0 0 0,1-1-11 0 0,-8-8 259 0 0,7 7-243 0 0,0 1-15 0 0,0 0-1 0 0,0 0 1 0 0,-1-1-1 0 0,1 1 0 0 0,0 0 1 0 0,0 0-1 0 0,-1 0 1 0 0,1 0-1 0 0,0 1 0 0 0,-1-1 1 0 0,1 0-1 0 0,-1 1 1 0 0,1-1-1 0 0,-1 0 0 0 0,1 1-65 0 0,1 0-35 0 0,0 0-11 0 0,0 0 3 0 0,0 2-3 0 0,1-1 1 0 0,0 1-1 0 0,0 0 0 0 0,-1-1 0 0 0,1 1 0 0 0,0-1 0 0 0,1 1 0 0 0,-1-1 1 0 0,0 1-1 0 0,1 0 111 0 0,9 14-1464 0 0,-6-3 600 0 0</inkml:trace>
  <inkml:trace contextRef="#ctx0" brushRef="#br2" timeOffset="309042.296">21250 10999 5528 0 0,'0'-2'422'0'0,"1"-2"-310"0"0,-1 0 0 0 0,1 0 0 0 0,0 0 0 0 0,0 0 0 0 0,0 1 0 0 0,0-1 0 0 0,1 0 0 0 0,1-2-112 0 0,5-16 5595 0 0,-7 30 577 0 0,-2 43-5146 0 0,-4 2-593 0 0,1 1 0 0 0,3 0 0 0 0,3 5-433 0 0,2-35 67 0 0,0 2-124 0 0,-5-20 278 0 0,-3-9 329 0 0,-3-5-485 0 0,1 1 0 0 0,-1 0 0 0 0,-1 0 0 0 0,1 0 0 0 0,-1 1 0 0 0,0 0 0 0 0,-7-3-65 0 0,12 7 12 0 0,0 0 1 0 0,-1 1 0 0 0,1-1 0 0 0,-1 1 0 0 0,1 0 0 0 0,-1-1 0 0 0,0 1 0 0 0,1 1-1 0 0,-1-1 1 0 0,0 1 0 0 0,0-1 0 0 0,0 1 0 0 0,1 0 0 0 0,-1 1 0 0 0,0-1-1 0 0,0 0 1 0 0,0 1 0 0 0,1 0 0 0 0,-1 0 0 0 0,0 0 0 0 0,1 1 0 0 0,-1-1-13 0 0,-1 2 26 0 0,1 0 1 0 0,0 0 0 0 0,0 1 0 0 0,0-1-1 0 0,0 1 1 0 0,0 0 0 0 0,1 0-1 0 0,0 0 1 0 0,0 0 0 0 0,0 0 0 0 0,0 1-1 0 0,1-1 1 0 0,-1 1 0 0 0,1 0-1 0 0,1 0 1 0 0,-1 0 0 0 0,1 0 0 0 0,-1 0-1 0 0,1 0 1 0 0,1 0 0 0 0,-1 0 0 0 0,1 1-1 0 0,0-1 1 0 0,0 0-27 0 0,1 2 6 0 0,0-1 0 0 0,0 0 0 0 0,1 1 0 0 0,-1-1 0 0 0,2 0 0 0 0,-1 0-1 0 0,1 0 1 0 0,-1-1 0 0 0,3 3-6 0 0,-3-5 5 0 0,1 0-1 0 0,-1 0 1 0 0,1 0-1 0 0,-1 0 1 0 0,1-1-1 0 0,0 1 1 0 0,1-1-1 0 0,-1 1 1 0 0,0-1-1 0 0,0 0 1 0 0,1-1-1 0 0,-1 1 1 0 0,1-1-1 0 0,0 1 1 0 0,-1-1-1 0 0,2 0-4 0 0,2 1-23 0 0,0-1 0 0 0,0 0-1 0 0,0-1 1 0 0,0 1 0 0 0,1-1 0 0 0,-1-1-1 0 0,0 1 1 0 0,0-1 0 0 0,0 0-1 0 0,7-3 24 0 0,8-2-1335 0 0,0-2-1 0 0,15-8 1336 0 0,-10 4-1533 0 0,-6 3-74 0 0,-1-2 1 0 0,-1 0-1 0 0,16-12 1607 0 0,-2-1-1678 0 0</inkml:trace>
  <inkml:trace contextRef="#ctx0" brushRef="#br2" timeOffset="309362.602">21563 11173 12496 0 0,'0'0'572'0'0,"0"0"-11"0"0,-10 11 479 0 0,0 0 379 0 0,-5 9 444 0 0,-4 12-824 0 0,-5 10-206 0 0,19-32-654 0 0,1 0 0 0 0,0 0 0 0 0,-1 9-179 0 0,4-15 23 0 0,0 0 1 0 0,1 0 0 0 0,-1 0 0 0 0,1 1-1 0 0,0-1 1 0 0,1 0 0 0 0,-1 0-1 0 0,1 0 1 0 0,-1 1 0 0 0,2 2-24 0 0,-1-3 6 0 0,1 0 1 0 0,-1 0-1 0 0,1 0 1 0 0,-1 0-1 0 0,1 0 1 0 0,1-1-1 0 0,0 2-6 0 0,-2-3 6 0 0,0-1 0 0 0,0 0 0 0 0,0 0-1 0 0,0 0 1 0 0,0 0 0 0 0,1 0 0 0 0,-1 0-1 0 0,0 0 1 0 0,1 0 0 0 0,-1 0 0 0 0,1-1-1 0 0,-1 1 1 0 0,1 0 0 0 0,-1-1 0 0 0,1 1 0 0 0,-1-1-1 0 0,1 0 1 0 0,-1 0 0 0 0,1 1 0 0 0,0-1-1 0 0,0 0-5 0 0,2 0 24 0 0,1 0-1 0 0,-1 0 0 0 0,1 0 1 0 0,-1 0-1 0 0,1-1 0 0 0,-1 0 0 0 0,1 0 1 0 0,-1 0-1 0 0,0 0 0 0 0,1-1 1 0 0,-1 1-1 0 0,0-1 0 0 0,0 0 0 0 0,0-1 1 0 0,0 1-1 0 0,0-1 0 0 0,0 0-23 0 0,6-4 30 0 0,-1-1-1 0 0,0 0 1 0 0,-1 0-1 0 0,0-1 1 0 0,0 0-1 0 0,-1-1 1 0 0,0 1-1 0 0,1-3-29 0 0,-5 7 5 0 0,0 1 0 0 0,-1-1 0 0 0,0 0 0 0 0,0 0-1 0 0,0-1 1 0 0,0 1 0 0 0,-1 0 0 0 0,0-1 0 0 0,0 1-1 0 0,0 0 1 0 0,-1-1 0 0 0,0 1 0 0 0,0-1 0 0 0,0 1-1 0 0,-1-1-4 0 0,1 3 4 0 0,-1 1 0 0 0,0 0 0 0 0,0 0 0 0 0,0-1-1 0 0,0 1 1 0 0,-1 0 0 0 0,1 0 0 0 0,0 0 0 0 0,-1 0-1 0 0,0 0 1 0 0,1 1 0 0 0,-1-1 0 0 0,0 0 0 0 0,0 1-1 0 0,0-1 1 0 0,0 1 0 0 0,0 0 0 0 0,0 0 0 0 0,0 0-1 0 0,-1 0 1 0 0,1 0 0 0 0,0 0-4 0 0,-3-1-35 0 0,0 0 1 0 0,-1 1-1 0 0,1 0 0 0 0,0 0 1 0 0,-1 0-1 0 0,1 0 1 0 0,-1 1-1 0 0,1 0 0 0 0,-4 0 35 0 0,-2 1-240 0 0,9-1 121 0 0,0-1 0 0 0,0 2 0 0 0,1-1-1 0 0,-1 0 1 0 0,0 0 0 0 0,0 1 0 0 0,0-1 0 0 0,0 1-1 0 0,0-1 1 0 0,1 1 0 0 0,-1 0 0 0 0,-1 0 119 0 0,3-1-772 0 0,0 0-1107 0 0,0 0-4327 0 0</inkml:trace>
  <inkml:trace contextRef="#ctx0" brushRef="#br2" timeOffset="309848.99">21856 11165 5984 0 0,'0'0'464'0'0,"0"0"61"0"0,0 0 1395 0 0,0 2 2133 0 0,4 11-461 0 0,-3-10-3400 0 0,0 0 0 0 0,1 0 0 0 0,-1 1-1 0 0,-1-1 1 0 0,1 1 0 0 0,0-1 0 0 0,-1 1 0 0 0,0-1-1 0 0,0 1 1 0 0,0-1 0 0 0,0 1 0 0 0,0-1 0 0 0,-1 1 0 0 0,0-1-1 0 0,0 1 1 0 0,1-1 0 0 0,-2 2-192 0 0,0 3 339 0 0,0-1-1 0 0,1 0 1 0 0,0 0 0 0 0,1 3-339 0 0,-6 70 605 0 0,5-73-621 0 0,1-7 16 0 0,0 0 0 0 0,0 1 0 0 0,0-1-1 0 0,0 0 1 0 0,0 0 0 0 0,-1 0 0 0 0,1 0 0 0 0,0 0-1 0 0,0 0 1 0 0,0 0 0 0 0,0 0 0 0 0,0 0 0 0 0,0 1-1 0 0,0-1 1 0 0,0 0 0 0 0,0 0 0 0 0,0 0 0 0 0,0 0-1 0 0,0 0 1 0 0,0 0 0 0 0,0 0 0 0 0,0 1-1 0 0,0-1 1 0 0,0 0 0 0 0,0 0 0 0 0,0 0 0 0 0,0 0-1 0 0,0 0 1 0 0,0 0 0 0 0,0 0 0 0 0,0 0 0 0 0,1 0-1 0 0,-1 1 1 0 0,0-1 0 0 0,0 0 0 0 0,0 0-1 0 0,0 0 1 0 0,0 0 0 0 0,0 0 0 0 0,0 0 0 0 0,0 0-1 0 0,0 0 1 0 0,0 0 0 0 0,0 0 0 0 0,1 0 0 0 0,5 0 25 0 0,7-5 23 0 0,-5-2-89 0 0,0 0-1 0 0,-1-1 0 0 0,6-7 42 0 0,-7 7-185 0 0,1 1-1 0 0,0-1 1 0 0,0 2 0 0 0,4-3 185 0 0,27-19-910 0 0,-28 23 870 0 0,-1 5 40 0 0,-7 1 12 0 0,0 0 0 0 0,0 0 0 0 0,0 0-1 0 0,0 0 1 0 0,0 1 0 0 0,0-1 0 0 0,0 0-1 0 0,-1 1 1 0 0,1 0 0 0 0,0-1 0 0 0,-1 1-1 0 0,1 0 1 0 0,-1 0 0 0 0,1 0-12 0 0,15 31 361 0 0,-9-16-47 0 0,0 16 214 0 0,9-4-124 0 0,-16-28-336 0 0,16 7 252 0 0,-16-8-311 0 0,0 0 0 0 0,-1 0 0 0 0,1 0 0 0 0,0 0 0 0 0,0 0-1 0 0,-1 0 1 0 0,1 0 0 0 0,0 0 0 0 0,0 0 0 0 0,-1-1 0 0 0,1 1 0 0 0,0 0 0 0 0,-1 0-1 0 0,1-1 1 0 0,0 1 0 0 0,-1-1 0 0 0,1 1 0 0 0,0-1 0 0 0,-1 1 0 0 0,1-1-1 0 0,-1 1 1 0 0,1-1 0 0 0,-1 0-9 0 0,13-15-24 0 0,-9 9 36 0 0,-1 2 25 0 0,1-1 0 0 0,-1 0-1 0 0,0 1 1 0 0,0-1-1 0 0,-1-1 1 0 0,0 1 0 0 0,0 0-1 0 0,0-1 1 0 0,-1 1 0 0 0,0-1-1 0 0,0-1-36 0 0,1-12 50 0 0,-2 0 0 0 0,-1 0 1 0 0,-1-2-51 0 0,0-29 62 0 0,0-12-615 0 0,0 52 77 0 0,1 6-1906 0 0,0 1-3686 0 0,1 4 236 0 0</inkml:trace>
  <inkml:trace contextRef="#ctx0" brushRef="#br2" timeOffset="310548.052">22315 11154 6992 0 0,'5'2'904'0'0,"1"0"0"0"0,0 0 0 0 0,0 0 0 0 0,4 4-904 0 0,-9-6 584 0 0,-1 0 0 0 0,0 0-19 0 0,0 0-78 0 0,0 0-37 0 0,0 0-8 0 0,0 0-29 0 0,0 0-112 0 0,0 0-49 0 0,0 0-10 0 0,0 0 3 0 0,0 0 23 0 0,0 0 11 0 0,0 0 1 0 0,0 0-12 0 0,0 0-51 0 0,0 0-23 0 0,0 0-2 0 0,0 0 11 0 0,0 0 42 0 0,0 0 13 0 0,0 0 4 0 0,0 0 6 0 0,0 0 16 0 0,0 0 4 0 0,0 0 0 0 0,0 0-9 0 0,0 0-39 0 0,0 0-15 0 0,0 0-1 0 0,0 0-26 0 0,0 0-97 0 0,0 0 11 0 0,0 0-11 0 0,0 0-5 0 0,0 0 6 0 0,0 0 20 0 0,0 0 6 0 0,0 0 0 0 0,0 0-9 0 0,0 0-39 0 0,0 0-15 0 0,0 0-1 0 0,1 2-10 0 0,1 0-37 0 0,-1 0 1 0 0,0 0 0 0 0,0 1 0 0 0,0-1-1 0 0,0 1 1 0 0,0-1 0 0 0,0 1 0 0 0,0-1-1 0 0,-1 1 1 0 0,1 0 0 0 0,-1-1-1 0 0,0 1 1 0 0,0 1-18 0 0,0 3 88 0 0,-1 0 0 0 0,0 0-1 0 0,0 0 1 0 0,-2 5-88 0 0,-2 37 53 0 0,4-40-41 0 0,1 1 0 0 0,-1-1-1 0 0,2 1 1 0 0,-1-1 0 0 0,3 7-12 0 0,-2-4 5 0 0,2 0 16 0 0,1 3 49 0 0,-8-9-13 0 0,3-6 23 0 0,1 0-6 0 0,0 0 16 0 0,0 0 5 0 0,9-19 172 0 0,-8 13-210 0 0,0 0 1 0 0,1-1 0 0 0,0 1 0 0 0,0 0 0 0 0,1 1-1 0 0,0-3-57 0 0,6-14 36 0 0,4-10-260 0 0,14-26 224 0 0,-17 38-107 0 0,-4 7-80 0 0,1-1 1 0 0,5-6 186 0 0,-9 16-25 0 0,0 0 0 0 0,0 0-1 0 0,0 0 1 0 0,1 1 0 0 0,-1-1 0 0 0,1 1 0 0 0,0 0 0 0 0,0 0 0 0 0,4-2 25 0 0,-7 5-1 0 0,1 0 1 0 0,-1 0-1 0 0,1 0 1 0 0,0 0 0 0 0,-1 1-1 0 0,1-1 1 0 0,-1 0-1 0 0,1 1 1 0 0,-1-1-1 0 0,1 1 1 0 0,-1 0 0 0 0,0-1-1 0 0,1 1 1 0 0,-1 0-1 0 0,0 0 1 0 0,1 0 7 0 0,2 1-7 0 0,-1 0 1 0 0,0 0 0 0 0,0 0-1 0 0,0 1 1 0 0,0-1 0 0 0,0 1-1 0 0,0 0 1 0 0,-1 0 0 0 0,0 0-1 0 0,1 0 1 0 0,-1 1 0 0 0,0 0-1 0 0,3 4 81 0 0,-1 0 0 0 0,-1 0 0 0 0,1 1 0 0 0,1 6-81 0 0,-1 4 377 0 0,-1 1 1 0 0,0-1-1 0 0,-2 1 1 0 0,0 0-1 0 0,-1-1 1 0 0,-2 14-378 0 0,0-3 643 0 0,2-1-1 0 0,2 13-642 0 0,-2-36 36 0 0,1 0 1 0 0,0 0-1 0 0,0 0 0 0 0,1 0 0 0 0,-1-1 0 0 0,1 1 0 0 0,0-1 1 0 0,1 1-37 0 0,-2-4-32 0 0,0 0 1 0 0,1 0-1 0 0,-1 0 1 0 0,1 0 0 0 0,-1-1-1 0 0,1 1 1 0 0,0 0 0 0 0,0-1-1 0 0,0 1 1 0 0,0-1 0 0 0,0 0-1 0 0,0 0 1 0 0,0 0-1 0 0,0 0 1 0 0,0 0 0 0 0,0 0-1 0 0,1 0 1 0 0,-1-1 0 0 0,0 1-1 0 0,1-1 1 0 0,1 1 31 0 0,19 0-815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6:56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94 13824 0 0,'0'0'629'0'0,"-1"-1"-12"0"0,-1 0-329 0 0,1 0 64 0 0,1 1 68 0 0,0 0 17 0 0,-3 17 1133 0 0,1-8-1280 0 0,1 1 0 0 0,0 0 0 0 0,0-1 0 0 0,1 1 0 0 0,0 6-290 0 0,0 25-9 0 0,-1-34 41 0 0,1 1 0 0 0,1-1 0 0 0,-1 0-1 0 0,1 1-31 0 0,1 27 1158 0 0,-2-17-681 0 0,0-14-520 0 0,0 0 0 0 0,0 0 0 0 0,0 0 0 0 0,-1-1 0 0 0,1 1 0 0 0,-1 0 0 0 0,0 0 43 0 0,-1 2-54 0 0,0 3 277 0 0,2-9-218 0 0,0 0 1 0 0,0 0 0 0 0,0 0-1 0 0,0 0 1 0 0,0 0-1 0 0,0 0 1 0 0,0 0-1 0 0,0 0 1 0 0,0 0-1 0 0,0 0 1 0 0,0 0-1 0 0,0 0 1 0 0,0-1-1 0 0,0 1 1 0 0,0 0 0 0 0,0 0-1 0 0,-1 0 1 0 0,1 0-1 0 0,0 0 1 0 0,0 0-1 0 0,0 0 1 0 0,0 0-1 0 0,0 0 1 0 0,0 0-1 0 0,0 0 1 0 0,0 0 0 0 0,0 0-1 0 0,0 0 1 0 0,0 0-1 0 0,0 0 1 0 0,0 0-1 0 0,-1 0 1 0 0,1 0-1 0 0,0 0 1 0 0,0 0-1 0 0,0 0 1 0 0,0 0-1 0 0,0 0 1 0 0,0 0 0 0 0,0 0-1 0 0,0 0 1 0 0,0 0-1 0 0,0 0 1 0 0,0 0-1 0 0,-1 0 1 0 0,1 0-1 0 0,0 0 1 0 0,0 0-1 0 0,0 0 1 0 0,0 0-1 0 0,0 0 1 0 0,0 0 0 0 0,0 0-1 0 0,0 0 1 0 0,0 0-6 0 0,-1-4 64 0 0,0 0 0 0 0,1 0-1 0 0,0 0 1 0 0,0 0 0 0 0,0-4-64 0 0,-1-18 147 0 0,0 22-143 0 0,1 1-1 0 0,-1-1 1 0 0,1 1 0 0 0,0-1-1 0 0,1 0 1 0 0,-1 1-1 0 0,0-1 1 0 0,1 1-1 0 0,0 0 1 0 0,0-1-1 0 0,0-1-3 0 0,3-4 13 0 0,-1 1-1 0 0,1-1 0 0 0,4-5-12 0 0,-3 7-46 0 0,0 0 0 0 0,0 0-1 0 0,0 1 1 0 0,1-1-1 0 0,0 1 1 0 0,0 1 0 0 0,0-1-1 0 0,1 1 1 0 0,5-3 46 0 0,-9 6-4 0 0,-1 0 0 0 0,1 0 1 0 0,0 1-1 0 0,-1 0 0 0 0,1-1 0 0 0,0 1 0 0 0,0 0 1 0 0,0 0-1 0 0,0 1 0 0 0,0-1 0 0 0,0 1 0 0 0,0-1 1 0 0,1 1-1 0 0,-1 0 0 0 0,0 0 0 0 0,0 0 0 0 0,0 1 1 0 0,0-1-1 0 0,0 1 0 0 0,0 0 0 0 0,0 0 0 0 0,0 0 1 0 0,0 0-1 0 0,0 0 0 0 0,-1 0 0 0 0,1 1 0 0 0,1 0 4 0 0,11 9-12 0 0,-1 1-1 0 0,11 11 13 0 0,-21-19-13 0 0,0 0 1 0 0,-1 0-1 0 0,0 0 1 0 0,0 0-1 0 0,0 1 1 0 0,-1-1-1 0 0,1 1 1 0 0,-1 0-1 0 0,0 0 0 0 0,0 0 1 0 0,-1 0-1 0 0,1 1 13 0 0,1 9 162 0 0,-1-8-202 0 0,-1 1 0 0 0,0-1 0 0 0,0 0 0 0 0,0 1 0 0 0,-1 0 40 0 0,0-6 93 0 0,-1 1 1 0 0,1-1-1 0 0,-1 0 1 0 0,1 1 0 0 0,-1-1-1 0 0,0 0 1 0 0,1 1-1 0 0,-1-1 1 0 0,0 0-1 0 0,-1 0 1 0 0,1 0-1 0 0,0 0 1 0 0,-1 0 0 0 0,1 0-1 0 0,-1 0 1 0 0,1 0-1 0 0,-2 0-93 0 0,1-1 18 0 0,1 0 0 0 0,-1 0 1 0 0,1-1-1 0 0,-1 1 0 0 0,1-1 0 0 0,-1 1 0 0 0,0-1 0 0 0,1 1 0 0 0,-1-1 0 0 0,0 0 0 0 0,1 0 0 0 0,-1 0 1 0 0,0 0-1 0 0,1 0 0 0 0,-1 0 0 0 0,0-1 0 0 0,1 1 0 0 0,-1 0 0 0 0,0-1 0 0 0,1 1 0 0 0,-1-1 0 0 0,1 0 0 0 0,-1 1 1 0 0,1-1-1 0 0,-1 0 0 0 0,1 0 0 0 0,0 0 0 0 0,-2-1-18 0 0,1-1-12 0 0,-1 1 0 0 0,1-1 0 0 0,0 1 0 0 0,0-1 0 0 0,0 0 0 0 0,0 0 0 0 0,0 0 0 0 0,1 0 0 0 0,-1 0 0 0 0,1 0 0 0 0,0-1 1 0 0,0 1-1 0 0,0 0 0 0 0,0-1 0 0 0,1 1 0 0 0,0 0 0 0 0,-1-1 0 0 0,1 1 0 0 0,0-1 0 0 0,0 1 0 0 0,1-1 0 0 0,-1 1 0 0 0,1 0 0 0 0,0-1 0 0 0,0 1 0 0 0,0 0 0 0 0,0-1 0 0 0,0 1 0 0 0,1 0 12 0 0,0-1-32 0 0,2-3-22 0 0,0-1-1 0 0,0 1 1 0 0,1 0 0 0 0,0 0-1 0 0,0 1 1 0 0,4-4 54 0 0,-7 9-16 0 0,0-1 0 0 0,0 1 0 0 0,0-1 0 0 0,0 1 0 0 0,0 0 0 0 0,0 0 0 0 0,0 0 0 0 0,1 0 0 0 0,-1 0 0 0 0,0 0 0 0 0,1 1 0 0 0,-1-1 0 0 0,0 1 0 0 0,1-1 0 0 0,-1 1 1 0 0,0 0-1 0 0,1 0 0 0 0,-1 0 0 0 0,1 1 0 0 0,-1-1 0 0 0,0 0 0 0 0,1 1 0 0 0,-1-1 0 0 0,0 1 0 0 0,3 1 16 0 0,1 1-7 0 0,0 0 1 0 0,0 1-1 0 0,0-1 0 0 0,0 2 1 0 0,0-1-1 0 0,-1 0 0 0 0,0 1 1 0 0,0 0-1 0 0,0 0 0 0 0,-1 1 0 0 0,1-1 1 0 0,-1 1-1 0 0,-1 0 0 0 0,3 4 7 0 0,4 9 279 0 0,-1 1 0 0 0,-1-1 0 0 0,0 2-1 0 0,0 2-278 0 0,-6-14 29 0 0,-1-1 0 0 0,1 1 0 0 0,-2-1 0 0 0,1 8-29 0 0,3 24 28 0 0,-3-39-256 0 0,-1 1 0 0 0,1-1 0 0 0,-1 0 0 0 0,1 1 0 0 0,0-1 0 0 0,-1 1 0 0 0,1-1-1 0 0,0 0 1 0 0,0 0 0 0 0,0 1 0 0 0,0-1 0 0 0,0 0 0 0 0,1 0 0 0 0,-1 0 0 0 0,0 0 0 0 0,0-1-1 0 0,1 1 1 0 0,-1 0 0 0 0,0 0 0 0 0,1-1 0 0 0,-1 1 0 0 0,2 0 228 0 0,3 2-1634 0 0,-1 0-5593 0 0</inkml:trace>
  <inkml:trace contextRef="#ctx0" brushRef="#br0" timeOffset="358.754">648 269 13824 0 0,'0'0'629'0'0,"0"0"-12"0"0,1 0-393 0 0,32 5 498 0 0,-26-4-173 0 0,1 1 1 0 0,0-1 0 0 0,6 0-550 0 0,56 5 1758 0 0,-56-7-1419 0 0,0 0 0 0 0,1-1-1 0 0,-1-1 1 0 0,0 0 0 0 0,0-1-1 0 0,3-1-338 0 0,-6 2 15 0 0,-9 3-15 0 0,-1 0 1 0 0,0 0-1 0 0,1-1 0 0 0,-1 1 0 0 0,0 0 0 0 0,1-1 0 0 0,-1 1 0 0 0,0-1 0 0 0,1 1 0 0 0,-1-1 0 0 0,0 0 0 0 0,0 0 0 0 0,0 1 0 0 0,0-1 0 0 0,0 0 0 0 0,0 0 0 0 0,0 0 0 0 0,0 0 0 0 0,0 0 0 0 0,0 0 0 0 0,0-1 0 0 0,0 0 0 0 0,7-13-38 0 0,-5 10 161 0 0,0 0 0 0 0,0 0-1 0 0,-1 0 1 0 0,2-5-123 0 0,-3 8 51 0 0,-1 0 0 0 0,1 0 0 0 0,-1 0 0 0 0,0 0 1 0 0,0 0-1 0 0,0 0 0 0 0,0 0 0 0 0,0 0 0 0 0,0 0 0 0 0,0 0 0 0 0,-1 0 0 0 0,1 0 1 0 0,-1 1-1 0 0,1-1 0 0 0,-1 0 0 0 0,-1-1-51 0 0,1-1 25 0 0,-1 1 0 0 0,0 0 0 0 0,-1 0-1 0 0,1 0 1 0 0,0 1 0 0 0,-1-1 0 0 0,1 1 0 0 0,-1-1 0 0 0,0 1-1 0 0,0 0 1 0 0,0 0 0 0 0,0 0 0 0 0,0 0 0 0 0,-1 0 0 0 0,1 1-1 0 0,0 0 1 0 0,-1-1 0 0 0,1 1 0 0 0,-1 1 0 0 0,1-1 0 0 0,-1 0 0 0 0,0 1-1 0 0,1 0 1 0 0,-1 0 0 0 0,1 0 0 0 0,-1 0 0 0 0,0 0 0 0 0,1 1-1 0 0,-1 0 1 0 0,-3 0-25 0 0,-4 4-3 0 0,-1 0 0 0 0,1 0 0 0 0,0 1 0 0 0,0 0 0 0 0,0 1 0 0 0,-3 3 3 0 0,6-4-47 0 0,1 1 1 0 0,-1 0-1 0 0,1 0 1 0 0,0 1 0 0 0,1 0-1 0 0,0 0 1 0 0,0 1-1 0 0,0 0 1 0 0,1 0 0 0 0,1 0-1 0 0,-1 2 47 0 0,3-7 5 0 0,1 1-1 0 0,-1 0 0 0 0,1-1 0 0 0,0 1 1 0 0,0 0-1 0 0,1 0 0 0 0,0 0 1 0 0,0 0-1 0 0,0-1 0 0 0,0 1 1 0 0,1 0-1 0 0,-1 0 0 0 0,1 0 1 0 0,0-1-1 0 0,1 1 0 0 0,-1 0 1 0 0,1-1-1 0 0,0 1 0 0 0,0-1 1 0 0,1 0-1 0 0,-1 0 0 0 0,1 0 1 0 0,0 0-1 0 0,1 2-4 0 0,1-1 10 0 0,0 0 0 0 0,0 0 0 0 0,1-1 0 0 0,-1 1 0 0 0,1-1 0 0 0,0 0 0 0 0,0-1 0 0 0,1 0 0 0 0,-1 0 0 0 0,1 0-1 0 0,-1-1 1 0 0,1 1 0 0 0,0-2 0 0 0,0 1 0 0 0,0-1 0 0 0,0 0 0 0 0,0 0 0 0 0,0-1 0 0 0,3 0-10 0 0,15-1-299 0 0,1-2 0 0 0,-1 0 0 0 0,0-2 0 0 0,20-6 299 0 0,-37 9-353 0 0,0-1 0 0 0,0 0-1 0 0,0-1 1 0 0,0 0 0 0 0,-1 0-1 0 0,0 0 1 0 0,2-2 353 0 0,3-2-788 0 0,10-6-735 0 0</inkml:trace>
  <inkml:trace contextRef="#ctx0" brushRef="#br0" timeOffset="722.723">1277 105 15664 0 0,'-6'1'191'0'0,"1"-1"0"0"0,-1 1 0 0 0,0 1 0 0 0,1-1 0 0 0,-1 1 0 0 0,1 0 0 0 0,0 0 1 0 0,0 1-1 0 0,-1-1 0 0 0,1 1 0 0 0,1 0 0 0 0,-1 1 0 0 0,0-1 0 0 0,-3 5-191 0 0,-9 7 828 0 0,2 1 0 0 0,0 1 0 0 0,-2 4-828 0 0,8-11 172 0 0,1 1 0 0 0,0 0 0 0 0,1 1-1 0 0,0 1-171 0 0,4-7 4 0 0,0 0 0 0 0,1 0-1 0 0,0 0 1 0 0,0 1 0 0 0,1-1-1 0 0,-1 0 1 0 0,1 1 0 0 0,1-1-1 0 0,-1 5-3 0 0,1-4 220 0 0,0-4-128 0 0,0-1 1 0 0,-1 0-1 0 0,1 0 1 0 0,1 0-1 0 0,-1 1 1 0 0,0-1-1 0 0,0 0 1 0 0,1 0-1 0 0,-1 0 0 0 0,1 0 1 0 0,0 0-1 0 0,0 1 1 0 0,0-1-1 0 0,0 0 1 0 0,0-1-1 0 0,0 1 0 0 0,0 0 1 0 0,1 0-1 0 0,0 0-92 0 0,-2-1-5 0 0,1-1-1 0 0,-1 1 1 0 0,1 0 0 0 0,-1-1-1 0 0,1 1 1 0 0,0-1 0 0 0,-1 0-1 0 0,1 1 1 0 0,0-1-1 0 0,0 1 1 0 0,-1-1 0 0 0,1 0-1 0 0,0 0 1 0 0,0 1-1 0 0,-1-1 1 0 0,1 0 0 0 0,0 0-1 0 0,0 0 1 0 0,0 0 0 0 0,-1 0-1 0 0,1 0 1 0 0,0 0-1 0 0,0 0 1 0 0,0 0 0 0 0,-1 0-1 0 0,1-1 1 0 0,0 1-1 0 0,0 0 1 0 0,-1 0 0 0 0,1-1-1 0 0,0 1 1 0 0,0-1-1 0 0,-1 1 1 0 0,1 0 0 0 0,0-1-1 0 0,-1 0 6 0 0,5-2-62 0 0,-1-1 0 0 0,0 0 0 0 0,0 0 0 0 0,0 0 0 0 0,0-1 62 0 0,7-7-72 0 0,-1 3 91 0 0,-4 4 14 0 0,0 0 0 0 0,-1 0 1 0 0,0-1-1 0 0,4-4-33 0 0,21-28 293 0 0,8-6-293 0 0,-34 40 58 0 0,1 0 10 0 0,-5 4-68 0 0,0 0 0 0 0,1 0 1 0 0,-1-1-1 0 0,0 1 0 0 0,0 0 0 0 0,1 0 1 0 0,-1 0-1 0 0,0 0 0 0 0,0 0 0 0 0,0 0 1 0 0,1 0-1 0 0,-1 0 0 0 0,0 0 0 0 0,0 0 1 0 0,1 0-1 0 0,-1 0 0 0 0,0 0 0 0 0,0 0 1 0 0,1 0-1 0 0,-1 0 0 0 0,0 0 0 0 0,0 0 1 0 0,1 0-1 0 0,-1 0 0 0 0,0 0 1 0 0,0 0-1 0 0,0 0 0 0 0,1 0 0 0 0,-1 1 1 0 0,0-1-1 0 0,0 0 0 0 0,0 0 0 0 0,1 0 1 0 0,-1 0-1 0 0,0 0 0 0 0,0 1 0 0 0,0-1 1 0 0,0 0-1 0 0,1 0 0 0 0,-1 0 0 0 0,0 1 1 0 0,0-1-1 0 0,0 0 0 0 0,0 0 0 0 0,0 1 1 0 0,0-1-1 0 0,0 0 0 0 0,0 0 0 0 0,0 1 1 0 0,0-1-1 0 0,0 0 0 0 0,0 0 0 0 0,0 1 0 0 0,1 0-3 0 0,-1 0 0 0 0,1 0 0 0 0,-1 0-1 0 0,1 0 1 0 0,-1 0 0 0 0,0 0 0 0 0,0 0 0 0 0,0 1-1 0 0,1-1 1 0 0,-1 0 0 0 0,0 0 0 0 0,0 0-1 0 0,-1 0 1 0 0,1 1 0 0 0,0-1 0 0 0,0 0 0 0 0,0 0-1 0 0,-1 0 1 0 0,1 0 0 0 0,-1 0 0 0 0,1 0-1 0 0,-1 0 1 0 0,1 0 0 0 0,-1 0 0 0 0,0 0 0 0 0,1 0-1 0 0,-1 0 1 0 0,0 0 0 0 0,0 0 3 0 0,1-1-8 0 0,0 1 0 0 0,0-1 1 0 0,-1 1-1 0 0,1 0 0 0 0,0-1 0 0 0,0 1 0 0 0,0-1 0 0 0,0 1 1 0 0,-1-1-1 0 0,1 1 0 0 0,0 0 0 0 0,0-1 0 0 0,0 1 1 0 0,0-1-1 0 0,1 1 0 0 0,-1-1 0 0 0,0 1 0 0 0,0 0 1 0 0,0-1-1 0 0,0 1 0 0 0,0-1 0 0 0,1 1 0 0 0,-1-1 0 0 0,0 1 1 0 0,1-1 7 0 0,10 16-127 0 0,-2-4 165 0 0,28 43 331 0 0,-35-52-377 0 0,1 0 0 0 0,-1 0 0 0 0,0-1 0 0 0,1 1-1 0 0,0 0 1 0 0,0-1 0 0 0,0 0 0 0 0,0 0 0 0 0,0 0 0 0 0,0 0-1 0 0,0 0 1 0 0,0 0 0 0 0,1-1 0 0 0,-1 0 0 0 0,1 0-1 0 0,-1 0 1 0 0,1 0 0 0 0,0 0 0 0 0,-1-1 0 0 0,1 1 0 0 0,0-1-1 0 0,-1 0 1 0 0,1 0 0 0 0,0-1 0 0 0,-1 1 0 0 0,1-1-1 0 0,-1 1 1 0 0,1-1 0 0 0,0 0 0 0 0,2-2 8 0 0,7-3-1279 0 0,2-5-453 0 0</inkml:trace>
  <inkml:trace contextRef="#ctx0" brushRef="#br0" timeOffset="1033.919">1590 38 12896 0 0,'0'0'594'0'0,"0"0"-16"0"0,3 14-350 0 0,-1 4 673 0 0,-2-13-490 0 0,0-1-1 0 0,0 1 1 0 0,1-1 0 0 0,0 0-1 0 0,0 0 1 0 0,0 2-411 0 0,6 16 323 0 0,-7-18-326 0 0,1 0 0 0 0,1 0 1 0 0,-1 0-1 0 0,0 0 0 0 0,1 0 0 0 0,0 0 3 0 0,13 24-3 0 0,-6-13 71 0 0,-1 0-1 0 0,2 0 0 0 0,2 1-67 0 0,-11-15 9 0 0,0 0 2 0 0,-1 0-1 0 0,1 0 1 0 0,0 0 0 0 0,0 0 0 0 0,0 0 0 0 0,0 0 0 0 0,-1 0 0 0 0,1 0-1 0 0,0 0 1 0 0,-1 0 0 0 0,1 0 0 0 0,-1 0 0 0 0,0 0 0 0 0,1 1 0 0 0,-1-1-1 0 0,0 0 1 0 0,1 0 0 0 0,-1 1 0 0 0,0-1 0 0 0,0 0 0 0 0,0 0 0 0 0,0 1-1 0 0,0-1 1 0 0,-1 0 0 0 0,1 0 0 0 0,0 0 0 0 0,0 1 0 0 0,-1-1 0 0 0,1 0-1 0 0,-1 0 1 0 0,1 0 0 0 0,-1 0-11 0 0,0 0 21 0 0,1 0-1 0 0,-1 0 1 0 0,1 0-1 0 0,-1 0 0 0 0,1 0 1 0 0,0 1-1 0 0,0-1 1 0 0,-1 0-1 0 0,1 0 1 0 0,0 0-1 0 0,0 0 1 0 0,0 0-1 0 0,0 0 1 0 0,0 1-1 0 0,0-1 1 0 0,0 0-1 0 0,0 0 1 0 0,1 0-1 0 0,-1 0 1 0 0,0 0-1 0 0,1 0 1 0 0,-1 0-1 0 0,1 0 1 0 0,-1 0-1 0 0,1 0 1 0 0,-1 0-1 0 0,2 1-20 0 0,1 2 57 0 0,0-1 1 0 0,1 1-1 0 0,0-1 0 0 0,-1 0 1 0 0,5 3-58 0 0,1 1 108 0 0,-9-7-73 0 0,1 1-1 0 0,-1-1 0 0 0,0 1 1 0 0,0-1-1 0 0,0 1 1 0 0,0-1-1 0 0,0 1 1 0 0,0 0-1 0 0,0-1 0 0 0,0 1 1 0 0,0-1-1 0 0,0 1 1 0 0,0-1-1 0 0,0 1 1 0 0,0 0-1 0 0,0-1 0 0 0,0 1 1 0 0,0-1-1 0 0,-1 1 1 0 0,1-1-1 0 0,0 1 1 0 0,-1-1-1 0 0,1 1-34 0 0,-8 13 724 0 0,4-12-673 0 0,1 1 0 0 0,-1-1 0 0 0,0 0-1 0 0,1 1 1 0 0,-1-2 0 0 0,0 1 0 0 0,-1 0 0 0 0,1-1 0 0 0,-2 1-51 0 0,-5 0 6 0 0,1 1 1 0 0,0-2-1 0 0,-7 1-6 0 0,5-1-5 0 0,-6 0-15 0 0,0 0 1 0 0,0-1-1 0 0,-10-2 20 0 0,-1-1-501 0 0,15 3-4229 0 0,14-3 2882 0 0,0-13-8 0 0</inkml:trace>
  <inkml:trace contextRef="#ctx0" brushRef="#br0" timeOffset="1507.792">1855 141 15664 0 0,'0'0'718'0'0,"0"0"-19"0"0,0 1-678 0 0,1-1 1 0 0,-1 1-1 0 0,1 0 1 0 0,-1 0-1 0 0,1-1 0 0 0,-1 1 1 0 0,1 0-1 0 0,-1 0 1 0 0,0 0-1 0 0,1 0 1 0 0,-1 0-1 0 0,0 0 0 0 0,0 0-21 0 0,0 0 15 0 0,0 0 0 0 0,-1-1 0 0 0,1 1 0 0 0,-1 0 0 0 0,1 0 0 0 0,-1 0 0 0 0,1 0 0 0 0,-1-1 0 0 0,1 1 0 0 0,-1 0 0 0 0,0-1 0 0 0,1 1 0 0 0,-1 0 0 0 0,0 0-15 0 0,0-1 20 0 0,1 0 1 0 0,-1 1-1 0 0,1-1 1 0 0,-1 0-1 0 0,1 0 1 0 0,-1 1-1 0 0,1-1 1 0 0,0 1-1 0 0,-1-1 1 0 0,1 0-1 0 0,0 1 1 0 0,-1-1-1 0 0,1 1 1 0 0,0-1-1 0 0,-1 1 1 0 0,1-1-1 0 0,0 1 1 0 0,0-1-1 0 0,0 1 1 0 0,0-1-1 0 0,-1 1 1 0 0,1-1-1 0 0,0 1 1 0 0,0-1-1 0 0,0 1 1 0 0,0 0-1 0 0,0-1 1 0 0,0 1-1 0 0,0-1 1 0 0,1 1-1 0 0,-1-1 1 0 0,0 1-1 0 0,0-1 1 0 0,0 1-1 0 0,0-1 1 0 0,1 1-1 0 0,-1-1-20 0 0,3 6 183 0 0,-2-5-107 0 0,0 0-1 0 0,0 0 1 0 0,-1 1-1 0 0,1-1 1 0 0,0 0-1 0 0,-1 1 1 0 0,1-1-1 0 0,-1 0 1 0 0,1 1-1 0 0,-1-1 1 0 0,0 1 0 0 0,1-1-1 0 0,-1 1 1 0 0,0-1-1 0 0,0 1 1 0 0,0-1-1 0 0,0 1 1 0 0,0-1-1 0 0,-1 1 1 0 0,1-1-1 0 0,0 0 1 0 0,-1 1-1 0 0,1 0-75 0 0,-2 4 204 0 0,1 1 0 0 0,1 1 0 0 0,-1-1 0 0 0,1 0 0 0 0,0 0 0 0 0,0 0 0 0 0,1 0 0 0 0,0 0 0 0 0,1 0 0 0 0,-1 0 0 0 0,1 0 0 0 0,1-1 0 0 0,-1 1 0 0 0,1-1 0 0 0,0 1 0 0 0,2 1-204 0 0,-4-6 9 0 0,0 0 0 0 0,0-1 0 0 0,0 1 0 0 0,0-1 0 0 0,1 1 0 0 0,-1-1 0 0 0,0 0 0 0 0,1 1 0 0 0,-1-1 0 0 0,1 0 0 0 0,-1 0 0 0 0,1 0 0 0 0,0 0 0 0 0,-1 0 0 0 0,1 0 0 0 0,0-1 0 0 0,0 1 0 0 0,0-1 0 0 0,-1 1 0 0 0,1-1 0 0 0,0 0 0 0 0,0 1 0 0 0,0-1 0 0 0,0 0-1 0 0,0 0 1 0 0,0 0 0 0 0,0-1 0 0 0,0 1 0 0 0,0 0-9 0 0,4-2-11 0 0,1 1-1 0 0,-1-1 0 0 0,0 0 0 0 0,0-1 0 0 0,-1 1 0 0 0,1-1 0 0 0,0 0 1 0 0,-1-1 11 0 0,-4 3 20 0 0,0 1 0 0 0,0-1 0 0 0,0 0 0 0 0,0 0 0 0 0,0 0 0 0 0,0 0 0 0 0,0 0 0 0 0,-1 0 0 0 0,1 0 0 0 0,0 0 0 0 0,0-1-20 0 0,8-9 152 0 0,4 1-261 0 0,-1-1 0 0 0,-1-1 0 0 0,10-11 109 0 0,8-9-139 0 0,-26 28-49 0 0,0 1 1 0 0,0-1-1 0 0,0 0 0 0 0,-1 0 0 0 0,0 0 0 0 0,0 0 1 0 0,0 0 187 0 0,6-12-542 0 0,-7 15 570 0 0,-1 1 188 0 0,0 0 38 0 0,1 1-224 0 0,0 1 0 0 0,0-1 0 0 0,1 0 0 0 0,-1 1 0 0 0,0-1 0 0 0,0 0 0 0 0,0 1 1 0 0,-1 0-1 0 0,1-1 0 0 0,0 1 0 0 0,-1-1 0 0 0,1 2-30 0 0,5 13 244 0 0,1 0 0 0 0,1-1 0 0 0,0 0 0 0 0,2 3-244 0 0,-5-11 2 0 0,0 1 0 0 0,1-1 0 0 0,0 0 0 0 0,0-1 1 0 0,0 1-1 0 0,1-1 0 0 0,0 0 0 0 0,6 3-2 0 0,-10-7 56 0 0,0 0-1 0 0,1-1 0 0 0,-1 1 1 0 0,0-1-1 0 0,1 0 1 0 0,0 0-1 0 0,-1 0 1 0 0,1-1-1 0 0,0 1 0 0 0,-1-1 1 0 0,4 0-56 0 0,-5 0 81 0 0,1 0 0 0 0,-1 0 0 0 0,1 0 0 0 0,-1-1 0 0 0,1 1 0 0 0,-1-1 0 0 0,0 0 0 0 0,1 0 1 0 0,-1 1-1 0 0,0-1 0 0 0,0-1 0 0 0,1 1 0 0 0,-1 0 0 0 0,0-1 0 0 0,0 1 0 0 0,0-1 0 0 0,1-1-81 0 0,-2 2-165 0 0,0-2-1 0 0,1 1 0 0 0,-1 0 1 0 0,0 0-1 0 0,0 0 0 0 0,-1 0 1 0 0,1-1-1 0 0,0 1 0 0 0,-1 0 1 0 0,0-1-1 0 0,1 1 1 0 0,-1 0-1 0 0,0-1 0 0 0,0 1 1 0 0,0 0-1 0 0,0-1 0 0 0,-1-1 166 0 0,-1-6-1024 0 0</inkml:trace>
  <inkml:trace contextRef="#ctx0" brushRef="#br0" timeOffset="1804.596">1721 46 8952 0 0,'0'0'406'0'0,"-10"-10"156"0"0,9 9-516 0 0,0 1 0 0 0,-1-1 1 0 0,1 0-1 0 0,0 0 1 0 0,-1 1-1 0 0,1-1 0 0 0,0 1 1 0 0,-1-1-1 0 0,1 1 0 0 0,-1-1-46 0 0,-3 0 409 0 0,5 1-380 0 0,0 0 1 0 0,0 0 0 0 0,0 0 0 0 0,-1 0 0 0 0,1 0-1 0 0,0 0 1 0 0,0 0 0 0 0,0 0 0 0 0,0 0-1 0 0,-1 0 1 0 0,1 0 0 0 0,0 0 0 0 0,0 0 0 0 0,0 0-1 0 0,0 0 1 0 0,-1 0 0 0 0,1 0 0 0 0,0 0 0 0 0,0 0-1 0 0,0-1 1 0 0,0 1 0 0 0,0 0 0 0 0,-1 0-1 0 0,1 0 1 0 0,0 0 0 0 0,0 0 0 0 0,0 0 0 0 0,0-1-1 0 0,0 1 1 0 0,0 0 0 0 0,0 0 0 0 0,-1 0-1 0 0,1 0 1 0 0,0 0 0 0 0,0-1 0 0 0,0 1 0 0 0,0 0-1 0 0,0 0 1 0 0,0 0 0 0 0,0 0 0 0 0,0-1-1 0 0,0 1 1 0 0,0 0 0 0 0,0 0 0 0 0,0 0 0 0 0,0 0-1 0 0,0-1 1 0 0,0 1-30 0 0,0-3 2003 0 0,-5-1 3614 0 0,2 5-5477 0 0,1-1 1 0 0,0 1-1 0 0,0-1 0 0 0,0 1 1 0 0,-1 0-1 0 0,1 0 1 0 0,0 0-1 0 0,0 0 1 0 0,0 1-1 0 0,0-1 0 0 0,1 0 1 0 0,-1 1-1 0 0,0 0-140 0 0,-1 0 51 0 0,-8 6-72 0 0,1 0 1 0 0,0 1-1 0 0,-7 8 21 0 0,0-5-117 0 0,16-11 116 0 0,-1 0 0 0 0,0 0 1 0 0,0 0-1 0 0,1 0 0 0 0,-1 1 0 0 0,0-1 1 0 0,1 0-1 0 0,-1 1 0 0 0,1-1 1 0 0,0 1-1 0 0,-1 0 0 0 0,1-1 1 0 0,0 1-1 0 0,0 0 0 0 0,0 1 1 0 0,-8 9 2 0 0,9-12-37 0 0,-1 1 1 0 0,0-1 0 0 0,0 1-1 0 0,1-1 1 0 0,-1 1 0 0 0,0 0-1 0 0,1 0 1 0 0,-1-1 0 0 0,1 1-1 0 0,-1 0 1 0 0,1 0 0 0 0,-1 0-1 0 0,1 0 1 0 0,0-1 0 0 0,-1 1-1 0 0,1 0 1 0 0,0 0 0 0 0,0 0-1 0 0,-1 0 1 0 0,1 0 0 0 0,0 0-1 0 0,0 0 1 0 0,0 0 0 0 0,0 0-1 0 0,0 0 1 0 0,1 0 0 0 0,-1-1-1 0 0,0 2 35 0 0,5 5-4986 0 0,-4-1-1707 0 0</inkml:trace>
  <inkml:trace contextRef="#ctx0" brushRef="#br0" timeOffset="2904.597">2444 172 6448 0 0,'0'0'498'0'0,"0"0"-178"0"0,6-14 9909 0 0,-5 14-10189 0 0,-1 0-1 0 0,1-1 0 0 0,0 1 0 0 0,-1 0 0 0 0,1 0 0 0 0,-1-1 1 0 0,1 1-1 0 0,0 0 0 0 0,-1 0 0 0 0,1 0 0 0 0,0 0 0 0 0,-1 0 0 0 0,1 0 1 0 0,0 0-1 0 0,-1 0 0 0 0,1 0 0 0 0,0 0 0 0 0,-1 0 0 0 0,1 0 1 0 0,-1 0-1 0 0,1 0 0 0 0,0 1 0 0 0,-1-1 0 0 0,1 0 0 0 0,-1 1 1 0 0,1-1-1 0 0,0 0 0 0 0,-1 1 0 0 0,1-1 0 0 0,-1 0 0 0 0,1 1 0 0 0,-1-1 1 0 0,1 1-1 0 0,-1-1 0 0 0,0 1 0 0 0,1-1 0 0 0,-1 1-39 0 0,3 3 107 0 0,-1 0 0 0 0,1 1 0 0 0,-1-1-1 0 0,0 0 1 0 0,0 1-107 0 0,1 2-47 0 0,7 19 405 0 0,-1 1 0 0 0,-1 0 0 0 0,-1 0 0 0 0,-1 6-358 0 0,3 32 608 0 0,-9-52-590 0 0,0-12 68 0 0,0-1-83 0 0,0 1-1 0 0,0-1 0 0 0,0 0 0 0 0,0 0 0 0 0,0 1 1 0 0,0-1-1 0 0,0 0 0 0 0,0 0 0 0 0,0 1 0 0 0,-1-1 1 0 0,1 0-1 0 0,0 0 0 0 0,0 0 0 0 0,0 1 0 0 0,0-1 1 0 0,-1 0-1 0 0,1 0 0 0 0,0 0 0 0 0,0 0 0 0 0,0 0 1 0 0,-1 1-1 0 0,1-1 0 0 0,0 0 0 0 0,0 0 0 0 0,-1 0 1 0 0,1 0-3 0 0,-4-5 195 0 0,0 1 1 0 0,1-1 0 0 0,-1 0 0 0 0,1 0 0 0 0,0-1-1 0 0,0 1 1 0 0,1-1 0 0 0,0 1 0 0 0,-1-2-196 0 0,-2-11-178 0 0,1 1 0 0 0,-2-11 178 0 0,6 24 22 0 0,0 1 0 0 0,0-1 0 0 0,0 0-1 0 0,0 0 1 0 0,1 1 0 0 0,0-1 0 0 0,0 1 0 0 0,-1-1-1 0 0,2 0 1 0 0,-1 1 0 0 0,0 0 0 0 0,1-1-1 0 0,0 1 1 0 0,0 0 0 0 0,0-1-22 0 0,7-7-344 0 0,-9 10 325 0 0,1 0 1 0 0,-1 0-1 0 0,0 1 0 0 0,1-1 0 0 0,0 0 0 0 0,-1 0 1 0 0,1 1-1 0 0,-1-1 0 0 0,1 0 0 0 0,0 1 0 0 0,0-1 1 0 0,-1 1-1 0 0,1-1 0 0 0,0 1 0 0 0,0-1 0 0 0,0 1 1 0 0,-1 0-1 0 0,1-1 0 0 0,0 1 0 0 0,0 0 0 0 0,0 0 1 0 0,0-1 18 0 0,16-3-279 0 0,-15 4 212 0 0,0-1 1 0 0,0 0-1 0 0,0 1 1 0 0,1-1-1 0 0,-1 1 1 0 0,0 0-1 0 0,0 0 1 0 0,0 0-1 0 0,1 0 1 0 0,-1 0-1 0 0,1 0 67 0 0,28 4-13 0 0,-1-1 0 0 0,1-2 0 0 0,2-1 13 0 0,-28 0 0 0 0,-4 0 0 0 0,0 0 0 0 0,0 0 0 0 0,0 0 0 0 0,0 0 0 0 0,0 0 0 0 0,0 0 0 0 0,0 0 0 0 0,0 0 0 0 0,0 0 0 0 0,-1 0 0 0 0,1-1 0 0 0,0 1 0 0 0,0 0 0 0 0,0-1 0 0 0,0 1 0 0 0,0 0 0 0 0,10-6 0 0 0,19-13 708 0 0,-25 11-704 0 0,-4 7 551 0 0,0 7-699 0 0,-2 14 615 0 0,1-3-388 0 0,0 0 1 0 0,1 0 0 0 0,1 0-1 0 0,2 11-83 0 0,3 3-412 0 0,-1-7 610 0 0,-3-11 18 0 0,-3-13-216 0 0,0 0 1 0 0,0 1-1 0 0,0-1 1 0 0,0 0 0 0 0,0 1-1 0 0,0-1 1 0 0,0 1-1 0 0,0-1 1 0 0,0 0-1 0 0,0 1 1 0 0,1-1 0 0 0,-1 1-1 0 0,0-1 1 0 0,0 0-1 0 0,0 1 1 0 0,0-1-1 0 0,1 0 1 0 0,-1 1 0 0 0,0-1-1 0 0,0 0 1 0 0,1 0-1 0 0,-1 1 1 0 0,0-1-1 0 0,0 0 1 0 0,1 0 0 0 0,-1 1-1 0 0,0-1 1 0 0,1 0-1 0 0,-1 0 1 0 0,0 0 0 0 0,1 1-1 0 0,-1-1 1 0 0,1 0-1 0 0,-1 0 1 0 0,0 0-1 0 0,1 0 0 0 0,0 0 2 0 0,1 1-12 0 0,0 0 0 0 0,0-1 0 0 0,0 1 0 0 0,0 0 0 0 0,0-1 0 0 0,0 0 0 0 0,0 1 0 0 0,1-1 0 0 0,-1 0 0 0 0,0 0 0 0 0,0 0 0 0 0,1-1 10 0 0,7-5-833 0 0,-1-3-5036 0 0,0-2-1300 0 0</inkml:trace>
  <inkml:trace contextRef="#ctx0" brushRef="#br0" timeOffset="3168.51">2822 16 15720 0 0,'0'0'720'0'0,"0"0"-17"0"0,-4-5-423 0 0,-9-3-234 0 0,12 7 183 0 0,-6 0 1439 0 0,23 33-1635 0 0,-14-29-18 0 0,9 15-695 0 0,1-1 1 0 0,0 0-1 0 0,15 13 680 0 0,-2-4-1161 0 0,-2 2-13 0 0</inkml:trace>
  <inkml:trace contextRef="#ctx0" brushRef="#br0" timeOffset="3846.066">3065 332 15408 0 0,'0'0'348'0'0,"-1"-1"49"0"0,-4-4-284 0 0,-1-1-1 0 0,1 1 1 0 0,0-1 0 0 0,0-1 0 0 0,1 1-1 0 0,0-1 1 0 0,0 0 0 0 0,0 0-1 0 0,0-2-112 0 0,1 2-7 0 0,-13-41 842 0 0,15 43-574 0 0,0 0 1 0 0,0 0 0 0 0,0 0 0 0 0,1 0 0 0 0,0 0 0 0 0,0 0 0 0 0,0 0 0 0 0,1 0-1 0 0,0-1-261 0 0,-1 5 92 0 0,1-1 0 0 0,-1 1 0 0 0,1-1 0 0 0,0 0 0 0 0,0 1 0 0 0,0-1 0 0 0,0 1 0 0 0,0 0 0 0 0,0-1 0 0 0,0 1 0 0 0,0 0 0 0 0,2-2-92 0 0,-3 3 1 0 0,1-1-1 0 0,0 0 1 0 0,0 0-1 0 0,-1 0 1 0 0,1 1-1 0 0,0-1 1 0 0,0 0-1 0 0,0 1 1 0 0,0-1 0 0 0,0 1-1 0 0,0-1 1 0 0,0 1-1 0 0,0-1 1 0 0,0 1-1 0 0,0 0 1 0 0,0-1-1 0 0,0 1 1 0 0,1 0-1 0 0,-1 0 1 0 0,0 0-1 0 0,0 0 1 0 0,0 0-1 0 0,0 0 1 0 0,0 0-1 0 0,0 0 1 0 0,0 0-1 0 0,1 1 1 0 0,-1-1-1 0 0,0 0 1 0 0,0 1-1 0 0,0-1 1 0 0,0 1-1 0 0,0-1 1 0 0,0 1-1 0 0,2 2 0 0 0,0-1-1 0 0,0 1 1 0 0,-1 0 0 0 0,1 0-1 0 0,-1 0 1 0 0,0 0 0 0 0,0 0-1 0 0,0 0 1 0 0,0 0 1 0 0,5 9 69 0 0,-1 0 0 0 0,0 1 0 0 0,2 6-70 0 0,11 23 670 0 0,-5-4-201 0 0,-12-32-387 0 0,0 0 0 0 0,0 0 1 0 0,0 0-1 0 0,1-1 1 0 0,-1 1-1 0 0,1-1 1 0 0,1 1-1 0 0,3 3-82 0 0,2 2 3 0 0,-5-6 0 0 0,0 0-1 0 0,1 0 1 0 0,0-1 0 0 0,5 5-3 0 0,-7-7-5 0 0,-1-1-1 0 0,1 1 0 0 0,0-1 1 0 0,0 0-1 0 0,-1 0 1 0 0,1 0-1 0 0,0 0 0 0 0,0-1 1 0 0,0 1-1 0 0,0-1 1 0 0,0 1-1 0 0,0-1 1 0 0,1 0 5 0 0,6-1-313 0 0,0 0 0 0 0,0 0 0 0 0,0-1 0 0 0,-1 0 0 0 0,1-1 1 0 0,-1 0-1 0 0,4-1 313 0 0,19-10-1712 0 0,13-9 1712 0 0,-14 8-773 0 0,-21 9 455 0 0,0-1-1 0 0,-1 0 1 0 0,0 0-1 0 0,0-1 1 0 0,-1 0-1 0 0,0-1 1 0 0,0 1-1 0 0,-1-2 319 0 0,-2 5-60 0 0,-2-1 0 0 0,1 1 0 0 0,0 0-1 0 0,-1-1 1 0 0,0 0 0 0 0,-1 0 0 0 0,1 0 0 0 0,-1 0-1 0 0,0 0 1 0 0,0 0 0 0 0,-1 0 0 0 0,0-1 0 0 0,0 0 60 0 0,-1 6 38 0 0,-1-1 0 0 0,1 1 0 0 0,0-1 1 0 0,-1 1-1 0 0,1-1 0 0 0,-1 1 1 0 0,0-1-1 0 0,1 1 0 0 0,-1 0 0 0 0,0-1 1 0 0,0 1-1 0 0,0 0 0 0 0,0 0 1 0 0,0 0-1 0 0,0 0 0 0 0,0-1 0 0 0,0 1 1 0 0,0 1-1 0 0,-1-1 0 0 0,1 0 1 0 0,0 0-1 0 0,-1 0 0 0 0,1 1 0 0 0,-1-1 1 0 0,1 1-1 0 0,-1-1-38 0 0,-3-1 399 0 0,0 0 0 0 0,0 1 0 0 0,0 0 0 0 0,-1 0 0 0 0,1 0 0 0 0,0 1-1 0 0,-3-1-398 0 0,3 1 214 0 0,3 0-114 0 0,1 0-1 0 0,-1 0 1 0 0,1 0 0 0 0,-1 0 0 0 0,1 0 0 0 0,-1 0 0 0 0,1 0 0 0 0,-1 0-1 0 0,1 1 1 0 0,0-1 0 0 0,-1 1 0 0 0,1-1 0 0 0,-1 1 0 0 0,1-1 0 0 0,0 1 0 0 0,-1 0-1 0 0,1 0 1 0 0,0-1 0 0 0,0 1 0 0 0,-1 1-100 0 0,-14 9 36 0 0,15-11-36 0 0,-1 1 0 0 0,1-1 0 0 0,0 1 0 0 0,0-1 0 0 0,0 1-1 0 0,0 0 1 0 0,0 0 0 0 0,0-1 0 0 0,0 1 0 0 0,0 0 0 0 0,0 0 0 0 0,0 0 0 0 0,0 0-1 0 0,0 0 1 0 0,1 0 0 0 0,-1 0 0 0 0,0 0 0 0 0,1 1 0 0 0,-1-1 0 0 0,1 0 0 0 0,-1 0-1 0 0,1 0 1 0 0,0 1 0 0 0,-1-1 0 0 0,1 0 0 0 0,0 1 0 0 0,-1-1 0 0 0,1 0 0 0 0,-1 0 0 0 0,0 0 0 0 0,1 1 0 0 0,-1-1 0 0 0,0 0 0 0 0,0 0 0 0 0,0 0 0 0 0,0 0 0 0 0,0 0 0 0 0,0 0 0 0 0,0 0 0 0 0,0-1 0 0 0,0 1 0 0 0,1 0 0 0 0,-1 0 0 0 0,0 0 0 0 0,1 0 0 0 0,-1 0 0 0 0,0 0 0 0 0,1 0 0 0 0,-1 0 0 0 0,1 0 0 0 0,0 1 0 0 0,-1-1 0 0 0,1 0 0 0 0,0 0 0 0 0,2 19 0 0 0,-2-18 0 0 0,1 0 0 0 0,-1 0 0 0 0,0 0 0 0 0,1 0 0 0 0,-1 0 0 0 0,0 1 0 0 0,0-1 0 0 0,-1 0 0 0 0,1 0 0 0 0,0 0 0 0 0,-1 0 0 0 0,1 0 0 0 0,-1 1 0 0 0,0-2 0 0 0,1 1 0 0 0,0 0 0 0 0,-1 0 0 0 0,1-1 0 0 0,0 1 0 0 0,0 0 0 0 0,-1 0 0 0 0,2 0 0 0 0,-1 0 0 0 0,0-1 0 0 0,0 1 0 0 0,0 0 0 0 0,1 0 0 0 0,-1 0 0 0 0,1-1 0 0 0,0 1 0 0 0,-1 0 0 0 0,1-1 0 0 0,0 1 0 0 0,0 0 0 0 0,6 16 0 0 0,-5-15 34 0 0,-1 1 0 0 0,1-1 0 0 0,0 0 0 0 0,0 0 1 0 0,0 0-1 0 0,0 0 0 0 0,1-1 0 0 0,-1 1 0 0 0,1 0 0 0 0,0-1 0 0 0,-1 0 0 0 0,1 0 0 0 0,0 0 0 0 0,1 0 0 0 0,-1 0 0 0 0,1 0-34 0 0,17 12 919 0 0,-2 0-890 0 0,0-2-1 0 0,1 0 1 0 0,15 7-29 0 0,-28-15-94 0 0,0 0 1 0 0,-1 1-1 0 0,0-1 1 0 0,0 2-1 0 0,0-1 1 0 0,0 1-1 0 0,-1-1 1 0 0,0 2-1 0 0,0-1 1 0 0,-1 0-1 0 0,0 1 1 0 0,0 0-1 0 0,1 3 94 0 0,2 5 58 0 0,-1-1 0 0 0,-1 1-1 0 0,0 0 1 0 0,-1 0 0 0 0,-1 0-1 0 0,1 6-57 0 0,-3-12 58 0 0,0 0 0 0 0,0 0 0 0 0,-1 0 0 0 0,0 0-1 0 0,-1 0 1 0 0,0 0 0 0 0,0 0 0 0 0,-1 0 0 0 0,0 0-1 0 0,0 0 1 0 0,-1-1 0 0 0,0 1 0 0 0,-1-1 0 0 0,-2 4-58 0 0,3-6 146 0 0,-5 6-22 0 0,1-1 0 0 0,-2 0 0 0 0,-2 3-124 0 0,8-11 41 0 0,0 0 0 0 0,0 0 1 0 0,0-1-1 0 0,0 1 0 0 0,-1-1 0 0 0,1 0 1 0 0,-1 1-1 0 0,1-2 0 0 0,-1 1 0 0 0,0 0 1 0 0,0-1-1 0 0,-3 1-41 0 0,0 0 236 0 0,0-1-1 0 0,0 1 1 0 0,0-2-1 0 0,0 1 1 0 0,0-1 0 0 0,0 0-236 0 0,4-1 35 0 0,-1 1 0 0 0,1-1 0 0 0,-1 0 1 0 0,0 0-1 0 0,1 0 0 0 0,-1 0 0 0 0,1 0 1 0 0,0-1-1 0 0,0 0 0 0 0,-1 0 0 0 0,-1-1-35 0 0,1 0-7 0 0,1 0-1 0 0,0 1 0 0 0,0-1 1 0 0,1 0-1 0 0,-1 0 0 0 0,1-1 1 0 0,-1 1-1 0 0,-1-4 8 0 0,3 6-1 0 0,0-1 0 0 0,0 0 1 0 0,1 1-1 0 0,-1-1 0 0 0,0 0 0 0 0,1 0 0 0 0,-1 1 0 0 0,1-1 0 0 0,0 0 0 0 0,0 0 0 0 0,0 0 0 0 0,-1 1 0 0 0,2-1 1 0 0,-1 0-1 0 0,0 0 0 0 0,0 0 0 0 0,1 0 0 0 0,-1 1 0 0 0,0-1 0 0 0,1 0 0 0 0,0 0 1 0 0,1-2 0 0 0,-1 3 0 0 0,-1 0 0 0 0,1 0 0 0 0,0 0 0 0 0,-1 0 0 0 0,1 0 0 0 0,-1 0 0 0 0,0-1 0 0 0,1 1 0 0 0,-1 0 0 0 0,0 0 0 0 0,0 0 0 0 0,0-1 0 0 0,0 1 0 0 0,0 0 0 0 0,0 0 0 0 0,0 0 0 0 0,0-1 0 0 0,0 1 0 0 0,0 0 0 0 0,-2-4-13 0 0,1 4 4 0 0,1 0 0 0 0,0 1 1 0 0,-1-1-1 0 0,1 0 0 0 0,0 0 1 0 0,0 0-1 0 0,-1 0 0 0 0,1 1 1 0 0,0-1-1 0 0,0 0 0 0 0,0 0 1 0 0,0 0-1 0 0,0 0 0 0 0,0 0 1 0 0,0 1-1 0 0,0-1 0 0 0,1 0 0 0 0,-1 0 1 0 0,0 0-1 0 0,0 0 0 0 0,1 1 1 0 0,-1-1-1 0 0,0 0 0 0 0,1 0 1 0 0,-1 1-1 0 0,1-1 0 0 0,-1 0 1 0 0,1 0-1 0 0,-1 1 0 0 0,1-1 1 0 0,0 0 8 0 0,4-3-523 0 0,0-1 1 0 0,1 1 0 0 0,0 0-1 0 0,4-3 523 0 0,14-9-1316 0 0,22-20-710 0 0,-8 1-20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04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10 15664 0 0,'0'0'356'0'0,"-1"14"859"0"0,-10 29-371 0 0,2-1 0 0 0,2 2 0 0 0,2-1 0 0 0,1 1 0 0 0,3 35-844 0 0,1-74 15 0 0,-1 19 44 0 0,2 0 1 0 0,1-1-1 0 0,0 1 0 0 0,3 5-59 0 0,-4-26 20 0 0,-1 0-1 0 0,1 0 0 0 0,-1 0 0 0 0,1 0 0 0 0,-1 0 0 0 0,0 0 1 0 0,0 0-1 0 0,-1 0 0 0 0,1 0 0 0 0,-1 0 0 0 0,1 0 0 0 0,-1 0 1 0 0,-1 3-20 0 0,0-5-1719 0 0,-3-1-5575 0 0</inkml:trace>
  <inkml:trace contextRef="#ctx0" brushRef="#br0" timeOffset="375.774">1 243 11952 0 0,'281'-24'3276'0'0,"-153"16"-2732"0"0,-78 6 257 0 0,-1 3 1 0 0,7 3-802 0 0,-54-4 6 0 0,1 0 0 0 0,0 1-1 0 0,0-1 1 0 0,-1 1-1 0 0,1 0 1 0 0,0 0-1 0 0,-1 0 1 0 0,1 0-1 0 0,-1 0 1 0 0,1 0-1 0 0,-1 1 1 0 0,0-1-1 0 0,3 3-5 0 0,-4-3 371 0 0,-1-1 117 0 0,0 2-331 0 0,-1 0 1 0 0,1 0-1 0 0,0 0 0 0 0,-1 0 1 0 0,1 1-1 0 0,-1-1 0 0 0,0 2-157 0 0,-20 31 245 0 0,9-16 221 0 0,1 0 0 0 0,1 1 1 0 0,1 0-1 0 0,0 3-466 0 0,7-16 197 0 0,0 0 1 0 0,0 0 0 0 0,1 0-1 0 0,0 0 1 0 0,0 0-1 0 0,1 0 1 0 0,0 0 0 0 0,0 0-1 0 0,1 3-197 0 0,2-2 167 0 0,3-3-134 0 0,-6-4-43 0 0,1-1 0 0 0,0 1 1 0 0,0-1-1 0 0,-1 1 0 0 0,1-1 0 0 0,0 1 0 0 0,0-1 0 0 0,0 0 0 0 0,0 1 0 0 0,0-1 0 0 0,-1 0 0 0 0,1 0 0 0 0,0 0 1 0 0,0 0-1 0 0,0 0 0 0 0,0 0 0 0 0,0 0 0 0 0,0 0 0 0 0,0 0 0 0 0,0 0 0 0 0,0 0 0 0 0,0 0 0 0 0,-1-1 0 0 0,1 1 1 0 0,0 0-1 0 0,0-1 0 0 0,0 1 0 0 0,0-1 0 0 0,-1 1 0 0 0,1-1 0 0 0,0 1 0 0 0,0-1 0 0 0,-1 0 0 0 0,1 1 0 0 0,0-1 1 0 0,-1 0-1 0 0,1 0 10 0 0,5-8-6087 0 0,-3 0-1219 0 0</inkml:trace>
  <inkml:trace contextRef="#ctx0" brushRef="#br0" timeOffset="1141.336">794 230 10592 0 0,'37'163'6507'0'0,"-31"-143"-4885"0"0,1 0 0 0 0,1 0-1622 0 0,-7-19 512 0 0,-1-1 0 0 0,0 0 0 0 0,0 0 0 0 0,0 0 0 0 0,0 0-68 0 0,0 0-433 0 0,0-1-1 0 0,0 1 1 0 0,1-1-1 0 0,-1 1 0 0 0,0-1 1 0 0,0 1-1 0 0,1 0 1 0 0,-1-1-1 0 0,0 1 0 0 0,1-1 1 0 0,-1 1-1 0 0,1 0 1 0 0,-1-1-1 0 0,1 1 0 0 0,-1 0 1 0 0,0-1-1 0 0,1 1 1 0 0,0 0-11 0 0,-1-1-1 0 0,1 1 0 0 0,0-1-1 0 0,-1 1 1 0 0,1-1 0 0 0,0 1 0 0 0,-1-1 0 0 0,1 1 0 0 0,-1-1 0 0 0,1 0 0 0 0,-1 1 0 0 0,1-1 0 0 0,-1 0-1 0 0,1 0 1 0 0,-1 0 1 0 0,2-9 0 0 0,0 0 0 0 0,-1 0 0 0 0,-1-5 0 0 0,1 4 0 0 0,-1 1 0 0 0,2-1 0 0 0,0-2 0 0 0,2-8 0 0 0,-3 16 0 0 0,0-1 0 0 0,0 0 0 0 0,1 1 0 0 0,0-1 0 0 0,0 1 0 0 0,0-1 0 0 0,0 1 0 0 0,2-2 0 0 0,-1 1 0 0 0,-2 5 0 0 0,-1 1 0 0 0,0 0 0 0 0,0 0 0 0 0,0 0 0 0 0,0-1 0 0 0,0 1 0 0 0,0 0 0 0 0,1 0 0 0 0,-1 0 0 0 0,0-1 0 0 0,0 1 0 0 0,0 0 0 0 0,1 0 0 0 0,-1 0 0 0 0,0 0 0 0 0,0-1 0 0 0,0 1 0 0 0,1 0 0 0 0,-1 0 0 0 0,0 0 0 0 0,0 0 0 0 0,1 0 0 0 0,-1 0 0 0 0,0 0 0 0 0,0 0 0 0 0,1 0 0 0 0,-1 0 0 0 0,0 0 0 0 0,0 0 0 0 0,1 0 0 0 0,-1 0 0 0 0,0 0 0 0 0,0 0 0 0 0,1 0 0 0 0,-1 0 0 0 0,0 0 0 0 0,0 0 0 0 0,1 0 0 0 0,-1 0 0 0 0,0 0 0 0 0,0 1 0 0 0,0-1 0 0 0,1 0 0 0 0,5 6 0 0 0,-6-6 0 0 0,4 5 0 0 0,0 0 0 0 0,-1 0 0 0 0,0 0 0 0 0,0 0 0 0 0,0 1 0 0 0,-1 0 0 0 0,1 0 0 0 0,12 44 0 0 0,-14-49 0 0 0,14 50-216 0 0,-14-49 87 0 0,-1-1 141 0 0,0 0 0 0 0,0 0 0 0 0,0 0 0 0 0,0 0 0 0 0,0 0-1 0 0,0 0 1 0 0,0 0 0 0 0,0 0 0 0 0,0 0 0 0 0,1 0 0 0 0,-1 0 0 0 0,0 0-12 0 0,1 0 213 0 0,-3-5-110 0 0,-8-34 62 0 0,10 34-175 0 0,-1-1 0 0 0,1 1 0 0 0,0-1-1 0 0,0 1 1 0 0,0-1 0 0 0,1 1 0 0 0,0-1 0 0 0,0 1 0 0 0,0 0 0 0 0,0 0 0 0 0,0-1-1 0 0,1 1 1 0 0,0 0 0 0 0,0 0 0 0 0,0 0 0 0 0,1 0 0 0 0,-1 1 0 0 0,1-1 0 0 0,0 1 0 0 0,0-1-1 0 0,0 1 1 0 0,1-1 10 0 0,-3 4 0 0 0,-1-1 0 0 0,0 1 0 0 0,1-1 0 0 0,-1 1 0 0 0,1 0 0 0 0,-1 0 0 0 0,1-1 0 0 0,-1 1 0 0 0,1 0 0 0 0,-1 0 0 0 0,1-1 0 0 0,-1 1 0 0 0,1 0 0 0 0,-1 0 0 0 0,1 0 0 0 0,-1 0 0 0 0,1 0 0 0 0,-1 0 0 0 0,1 0 0 0 0,-1 0 0 0 0,1 0 0 0 0,-1 0 0 0 0,1 0 0 0 0,-1 0 0 0 0,1 0 0 0 0,-1 0 0 0 0,1 0 0 0 0,-1 1 0 0 0,2-1 0 0 0,2 1 0 0 0,1-1 0 0 0,-1 1 0 0 0,1 0 0 0 0,-1 0 0 0 0,0 1 0 0 0,0-1 0 0 0,1 1 0 0 0,-1 0 0 0 0,0 0 0 0 0,-1 1 0 0 0,1-1 0 0 0,1 1 0 0 0,11 9 0 0 0,0 1 0 0 0,1 2 0 0 0,-9-7 0 0 0,80 69 0 0 0,-80-71 182 0 0,1 0 1 0 0,0-1-1 0 0,0 0 0 0 0,0 0 0 0 0,0-1 0 0 0,1 0 0 0 0,-1-1 0 0 0,1 0 0 0 0,0 0 1 0 0,8 0-183 0 0,-11-2 8 0 0,0 0 0 0 0,0-1 0 0 0,0 0 0 0 0,0 0 0 0 0,1 0 0 0 0,-1-1 1 0 0,0 0-1 0 0,0 0 0 0 0,0-1 0 0 0,0 0 0 0 0,0 0 0 0 0,-1-1 1 0 0,1 0-1 0 0,-1 0 0 0 0,1-1 0 0 0,-1 1 0 0 0,4-4-8 0 0,-7 4 0 0 0,-1 0 0 0 0,0 0 0 0 0,1 0 0 0 0,-1 0 0 0 0,0 0 0 0 0,-1 0 0 0 0,1-1 0 0 0,0 1 0 0 0,-1-1 0 0 0,0 1 0 0 0,0-1 0 0 0,0 1 0 0 0,0-1 0 0 0,-1 0 0 0 0,1 1 0 0 0,-1-3 0 0 0,1-11 0 0 0,-1-1 0 0 0,-2-15 0 0 0,2 29 0 0 0,-1-4-144 0 0,0 0-1 0 0,0 0 1 0 0,-1 1 0 0 0,0-1-1 0 0,-1 1 1 0 0,-1-3 144 0 0,3 7-43 0 0,0 1 0 0 0,0-1 1 0 0,0 1-1 0 0,0-1 0 0 0,-1 1 0 0 0,1 0 1 0 0,-1-1-1 0 0,0 1 0 0 0,1 0 0 0 0,-1 0 1 0 0,0 1-1 0 0,0-1 0 0 0,0 0 0 0 0,-1 0 1 0 0,1 1-1 0 0,0 0 0 0 0,-1-1 0 0 0,1 1 1 0 0,-3-1 42 0 0,4 2-5 0 0,-1 0 1 0 0,1 0 0 0 0,-1 0 0 0 0,1 0 0 0 0,-1 0-1 0 0,1 1 1 0 0,0-1 0 0 0,-1 0 0 0 0,1 1 0 0 0,-1-1-1 0 0,1 1 1 0 0,0 0 0 0 0,-1-1 0 0 0,1 1-1 0 0,0 0 1 0 0,0 0 0 0 0,0 0 0 0 0,0-1 0 0 0,0 1-1 0 0,0 1 1 0 0,0-1 0 0 0,0 0 0 0 0,0 0 0 0 0,0 0-1 0 0,0 0 1 0 0,0 1 0 0 0,0 0 4 0 0,-2 4-34 0 0,0-1 1 0 0,0 1-1 0 0,1 0 1 0 0,-1 1-1 0 0,1 1 34 0 0,0-1 0 0 0,1 0 0 0 0,0-1 0 0 0,0 1 0 0 0,0 1 0 0 0,1-1 0 0 0,0 0 0 0 0,1 0 0 0 0,0 0 0 0 0,0 0 0 0 0,0 0 0 0 0,1-1 0 0 0,0 1 0 0 0,0 0 0 0 0,0-1 0 0 0,1 1 0 0 0,0-1 0 0 0,1 0 0 0 0,-1 0 0 0 0,1 0 0 0 0,0 0 0 0 0,1-1 0 0 0,-1 1 0 0 0,1-1 0 0 0,0 0 0 0 0,1-1 0 0 0,-1 1 0 0 0,6 3 0 0 0,-4-5 63 0 0,-1-1-1 0 0,1 1 1 0 0,0-1 0 0 0,0 0-1 0 0,0 0 1 0 0,1-1-1 0 0,-1 0 1 0 0,0 0-1 0 0,0-1 1 0 0,1 0 0 0 0,-1 0-1 0 0,0-1 1 0 0,0 0-1 0 0,2 0-62 0 0,-3-1-41 0 0,19-5 1255 0 0,-18-1-3167 0 0,-7 7 1588 0 0,1 1-1 0 0,-1-1 1 0 0,0 1 0 0 0,0-1 0 0 0,0 0 0 0 0,0 1 0 0 0,0-1 0 0 0,0 0 0 0 0,0 1-1 0 0,0-1 1 0 0,0 1 0 0 0,0-1 0 0 0,0 0 0 0 0,0 1 0 0 0,0-1 0 0 0,0 0-1 0 0,-1 0 366 0 0,-4-9-7519 0 0</inkml:trace>
  <inkml:trace contextRef="#ctx0" brushRef="#br0" timeOffset="1406.342">679 19 19351 0 0,'-1'-1'57'0'0,"1"0"-1"0"0,-1 1 1 0 0,1-1-1 0 0,-1 1 0 0 0,1 0 1 0 0,-1-1-1 0 0,1 1 0 0 0,-1-1 1 0 0,1 1-1 0 0,-1 0 0 0 0,0-1 1 0 0,1 1-1 0 0,-1 0 1 0 0,0 0-1 0 0,1-1 0 0 0,-1 1 1 0 0,0 0-1 0 0,0 0-56 0 0,0 0 65 0 0,0 0 1 0 0,0-1-1 0 0,0 1 1 0 0,0 0-1 0 0,0-1 1 0 0,0 1-1 0 0,0-1 0 0 0,0 1 1 0 0,1-1-1 0 0,-1 1 1 0 0,0-1-1 0 0,0 0 0 0 0,0 1 1 0 0,1-1-1 0 0,-1 0 1 0 0,0 0-1 0 0,0 0 0 0 0,0 0-65 0 0,1 0 371 0 0,10 1-306 0 0,0 0-1 0 0,1 1 1 0 0,-1 1 0 0 0,0-1-1 0 0,0 1 1 0 0,0 1 0 0 0,0 0-1 0 0,5 3-64 0 0,-2-2-1608 0 0,0 2-5855 0 0</inkml:trace>
  <inkml:trace contextRef="#ctx0" brushRef="#br0" timeOffset="1713.186">1824 208 6448 0 0,'0'0'498'0'0,"-14"0"2236"0"0,1 4 3982 0 0,11-4-6605 0 0,1 0 0 0 0,0 0-1 0 0,0 1 1 0 0,-1-1-1 0 0,1 0 1 0 0,0 1 0 0 0,0-1-1 0 0,0 1 1 0 0,-1-1 0 0 0,1 1-1 0 0,0 0 1 0 0,0-1 0 0 0,0 1-1 0 0,0 0 1 0 0,0 0-1 0 0,0 0 1 0 0,1 0 0 0 0,-1 0-1 0 0,0 0 1 0 0,0 0 0 0 0,1 0-1 0 0,-1 0 1 0 0,0 0 0 0 0,1 0-1 0 0,-1 0 1 0 0,1 0-1 0 0,-1 1-110 0 0,1 2 0 0 0,-1-1 0 0 0,1 0 0 0 0,-1 1 0 0 0,1-1 0 0 0,0 0 0 0 0,0 1 0 0 0,1-1 0 0 0,-1 1 0 0 0,1-1 0 0 0,0 0 0 0 0,0 0 0 0 0,0 1 0 0 0,0-1 0 0 0,0 0 0 0 0,1 0 0 0 0,1 2 0 0 0,4 8 0 0 0,1 0 0 0 0,1-1 0 0 0,4 4 0 0 0,3 4 0 0 0,0 1-24 0 0,-12-16 239 0 0,1 0 0 0 0,-1 0 0 0 0,-1 1 0 0 0,1-1 0 0 0,-1 1-1 0 0,0 0 1 0 0,1 2-215 0 0,-4-7 68 0 0,0-1 0 0 0,0 0-1 0 0,0 1 1 0 0,0-1-1 0 0,0 0 1 0 0,1 0 0 0 0,-1 1-1 0 0,0-1 1 0 0,0 0 0 0 0,-1 1-1 0 0,1-1 1 0 0,0 0-1 0 0,0 1 1 0 0,0-1 0 0 0,0 0-1 0 0,0 0 1 0 0,0 1 0 0 0,0-1-1 0 0,0 0 1 0 0,0 0-1 0 0,-1 1 1 0 0,1-1 0 0 0,0 0-1 0 0,0 0 1 0 0,0 1-1 0 0,-1-1 1 0 0,1 0 0 0 0,0 0-1 0 0,0 0 1 0 0,-1 1 0 0 0,1-1-1 0 0,0 0 1 0 0,0 0-1 0 0,-1 0-67 0 0,-15 5 602 0 0,-24-5-1069 0 0,32 0 689 0 0,-49 0-155 0 0,32 0-6602 0 0,13 0-780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4:5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16 136 7600 0 0,'0'0'348'0'0,"7"-14"128"0"0,5-8-414 0 0,-7 13 88 0 0,0 0 1 0 0,0 0-1 0 0,2-1-150 0 0,13-27 743 0 0,-20 37-518 0 0,0 0 6 0 0,1-2-153 0 0,-1 1 0 0 0,0 0 0 0 0,1-1 0 0 0,-1 1 1 0 0,1 0-1 0 0,0 0 0 0 0,-1 0 0 0 0,1 0 0 0 0,0-1 1 0 0,0 1-1 0 0,-1 0 0 0 0,1 0 0 0 0,0 0 0 0 0,1 0-78 0 0,2-5 539 0 0,-3 5-88 0 0,-1 1-151 0 0,0 0-68 0 0,0 0-10 0 0,0 0-30 0 0,0 0-116 0 0,1 0 0 0 0,-1 0 0 0 0,0 0 0 0 0,0 0 0 0 0,1 0 0 0 0,-1 0 0 0 0,0 0 0 0 0,1 0 0 0 0,-1 0 0 0 0,0 0 0 0 0,0 0 0 0 0,1 0 0 0 0,-1 0 0 0 0,0 0 0 0 0,0 0 0 0 0,1 0 0 0 0,-1 0 0 0 0,0 0 0 0 0,0 0 0 0 0,1 0 0 0 0,-1 0 0 0 0,0 1 0 0 0,0-1 0 0 0,1 0 0 0 0,-1 0 0 0 0,0 0 0 0 0,0 0 0 0 0,0 1-76 0 0,0 5 95 0 0,-1 0-1 0 0,-1 0 1 0 0,1 0-1 0 0,-1 0 1 0 0,0-1-1 0 0,0 1 1 0 0,-1 0-1 0 0,1-1 1 0 0,-1 0 0 0 0,-1 1-95 0 0,-2 8 198 0 0,6-13-189 0 0,0 0 0 0 0,0 0 0 0 0,0 0 0 0 0,-1 0 1 0 0,1 0-1 0 0,-1 0 0 0 0,1 0 0 0 0,0 0 0 0 0,-1 0 0 0 0,0-1 1 0 0,1 1-1 0 0,-1 0 0 0 0,1 0 0 0 0,-2 0-9 0 0,-7 8 119 0 0,0 1-1 0 0,1 0 1 0 0,0 0 0 0 0,0 1-1 0 0,-3 7-118 0 0,10-16 64 0 0,-5 10 57 0 0,6-11-117 0 0,-1 0 0 0 0,0 0 0 0 0,1 0-1 0 0,-1 1 1 0 0,1-1 0 0 0,0 0 0 0 0,-1 0-1 0 0,1 0 1 0 0,0 0 0 0 0,-1 0 0 0 0,1 1-1 0 0,0 0-3 0 0,0-1 7 0 0,1 1-1 0 0,-1 0 0 0 0,1 0 0 0 0,-1 0 0 0 0,1-1 0 0 0,0 1 0 0 0,0 0 0 0 0,-1-1 0 0 0,1 1 0 0 0,0-1 1 0 0,1 1-1 0 0,-1-1 0 0 0,1 1-6 0 0,-1 0 13 0 0,1 0 0 0 0,0-1 0 0 0,0 1 0 0 0,-1-1 0 0 0,1 0 1 0 0,0 1-1 0 0,0-1 0 0 0,0 0 0 0 0,1 0 0 0 0,-1 0 0 0 0,0-1 0 0 0,0 1 0 0 0,0 0 0 0 0,2-1-13 0 0,36 5 449 0 0,-11-3 393 0 0,-16 0-925 0 0,0-2-1 0 0,1 1 0 0 0,-1-1 0 0 0,0-1 0 0 0,5-1 84 0 0,30-2-207 0 0,-43 4 160 0 0,0 0-1 0 0,-1 1 1 0 0,1-1 0 0 0,-1 1 0 0 0,1 0-1 0 0,-1 0 1 0 0,1 0 0 0 0,-1 1 0 0 0,1-1 0 0 0,-1 1-1 0 0,0 0 1 0 0,2 2 47 0 0,-3-2-1902 0 0</inkml:trace>
  <inkml:trace contextRef="#ctx0" brushRef="#br0" timeOffset="267.918">319 115 13824 0 0,'0'0'629'0'0,"-1"-1"-12"0"0,-2-1-373 0 0,3 2-120 0 0,0 0-10 0 0,0 0-2 0 0,4 17 64 0 0,-3-13 50 0 0,1 0 1 0 0,-1 0 0 0 0,0 0-1 0 0,0 0 1 0 0,-1 0 0 0 0,1 1-1 0 0,-1-1 1 0 0,0 0 0 0 0,0 1-227 0 0,-2 3 304 0 0,1 0 0 0 0,-1 0 0 0 0,0-1 1 0 0,-2 3-305 0 0,2-1-212 0 0,0 1-1 0 0,0-1 1 0 0,0 6 212 0 0,-2 14-146 0 0,0-12 300 0 0,1 0 0 0 0,0 1 0 0 0,1-1 0 0 0,1 0 0 0 0,0 1 0 0 0,2-1-1 0 0,0 5-153 0 0,-3-4 8 0 0,2-17-17 0 0,-1 1 1 0 0,1-1-1 0 0,0 0 1 0 0,-1 1-1 0 0,1-1 1 0 0,0 0-1 0 0,0 1 1 0 0,0-1 0 0 0,0 1-1 0 0,0-1 1 0 0,0 0-1 0 0,1 1 1 0 0,-1-1-1 0 0,0 0 1 0 0,1 1-1 0 0,-1-1 9 0 0,6 7-447 0 0,-6-7 327 0 0,1-1-1 0 0,-1 1 0 0 0,1 0 0 0 0,-1-1 0 0 0,1 1 1 0 0,-1 0-1 0 0,1-1 0 0 0,-1 1 0 0 0,0 0 0 0 0,1 0 1 0 0,-1-1-1 0 0,0 1 0 0 0,0 0 0 0 0,1 0 0 0 0,-1 0 1 0 0,0-1-1 0 0,0 1 0 0 0,0 0 0 0 0,0 0 0 0 0,0 0 1 0 0,0-1-1 0 0,0 1 0 0 0,-1 0 0 0 0,1 0 0 0 0,0 0 1 0 0,0 0 120 0 0,-1 1-5796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03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349 333 8752 0 0,'0'0'398'0'0,"0"0"-3"0"0,-11-6 521 0 0,7 4-574 0 0,0 1-1 0 0,0-1 1 0 0,-1 0 0 0 0,1 1 0 0 0,0 0-1 0 0,-1 0 1 0 0,0 0 0 0 0,1 1 0 0 0,-1 0-1 0 0,1-1 1 0 0,-1 2 0 0 0,-2-1-342 0 0,-13 2 593 0 0,0 1-1 0 0,-5 1-592 0 0,12-1 251 0 0,0-1 5 0 0,0 1 0 0 0,0 0 1 0 0,1 1-1 0 0,-1 0 0 0 0,1 1 0 0 0,0 1 0 0 0,0 0 0 0 0,0 0 0 0 0,1 1 0 0 0,0 1 0 0 0,-3 2-256 0 0,9-6 51 0 0,0 0 0 0 0,1 0-1 0 0,-1 0 1 0 0,1 1 0 0 0,-1 0-1 0 0,1-1 1 0 0,1 1 0 0 0,-1 1-1 0 0,1-1 1 0 0,0 1 0 0 0,0-1-1 0 0,-1 4-50 0 0,5-8 0 0 0,-1 1 0 0 0,0-1 0 0 0,0 1 0 0 0,1-1 0 0 0,-1 0 0 0 0,1 1 0 0 0,-1-1 0 0 0,1 0 0 0 0,0 1 0 0 0,-1-1 0 0 0,1 0 0 0 0,0 0 0 0 0,0 1 0 0 0,0-1 0 0 0,0 0 0 0 0,0 0 0 0 0,1 1 0 0 0,5 3 0 0 0,-6-5 0 0 0,0 0 0 0 0,1 0 0 0 0,-1 0 0 0 0,0 0 0 0 0,0-1 0 0 0,0 1 0 0 0,1 0 0 0 0,-1-1 0 0 0,0 1 0 0 0,0-1 0 0 0,0 0 0 0 0,0 1 0 0 0,0-1 0 0 0,0 0 0 0 0,0 0 0 0 0,0 1 0 0 0,1-2 0 0 0,10-6 0 0 0,3 2 230 0 0,0 0 0 0 0,-1-1 0 0 0,8-5-230 0 0,-5 2 104 0 0,-1-1 0 0 0,1 0-1 0 0,-2-1 1 0 0,0-1 0 0 0,0-1 0 0 0,-1 0 0 0 0,-1-1 0 0 0,0 0 0 0 0,-1-1 0 0 0,-1 0 0 0 0,0-1-1 0 0,-2 0 1 0 0,6-13-104 0 0,-5 8 0 0 0,-2-1 0 0 0,0-1 0 0 0,-1 1 0 0 0,0-9 0 0 0,-3-21 67 0 0,-4 51-65 0 0,0-1-1 0 0,0 1 1 0 0,0-1-1 0 0,0 1 1 0 0,-1-1 0 0 0,1 1-1 0 0,-1 0 1 0 0,0-3-2 0 0,-3-20 16 0 0,4 24 75 0 0,-8 4 220 0 0,6-2-297 0 0,1 0 0 0 0,0 0 0 0 0,0 0 0 0 0,0 0-1 0 0,0 1 1 0 0,0-1 0 0 0,0 0 0 0 0,0 1 0 0 0,0-1 0 0 0,0 1 0 0 0,1-1 0 0 0,-1 1 0 0 0,0 0-14 0 0,-7 25-28 0 0,7-21 41 0 0,-2 11-13 0 0,0 0 0 0 0,2 0 0 0 0,0 0 0 0 0,0 0 0 0 0,2 0 0 0 0,1 2 0 0 0,0 16 12 0 0,-2-18-97 0 0,2 0 0 0 0,0 0 0 0 0,0 0 1 0 0,2 0-1 0 0,0 0 0 0 0,2 2 85 0 0,-1-1 117 0 0,-4-14-84 0 0,0 0 1 0 0,0 0 0 0 0,0-1-1 0 0,1 1 1 0 0,-1-1-1 0 0,1 1 1 0 0,0-1-1 0 0,2 3-33 0 0,35 43 82 0 0,-37-47-46 0 0,1 1 0 0 0,-1-1 0 0 0,1 0 1 0 0,-1-1-1 0 0,1 1 0 0 0,0 0 0 0 0,0-1 1 0 0,0 0-1 0 0,0 1 0 0 0,0-1 0 0 0,0 0 1 0 0,0-1-1 0 0,0 1 0 0 0,0 0 0 0 0,0-1 0 0 0,1 0 1 0 0,-1 0-1 0 0,0 0 0 0 0,0 0 0 0 0,0 0 1 0 0,0 0-1 0 0,1-1 0 0 0,-1 0 0 0 0,0 0 1 0 0,0 0-1 0 0,0 0 0 0 0,0 0-36 0 0,9-4 55 0 0,0 0 0 0 0,-1-1-1 0 0,0-1 1 0 0,0 0 0 0 0,0 0-1 0 0,0-2-54 0 0,-9 7-32 0 0,0 0 1 0 0,1 0-1 0 0,-1 0 0 0 0,-1 0 0 0 0,1-1 0 0 0,0 1 0 0 0,-1-1 0 0 0,2-2 32 0 0,8-13-131 0 0,-9 16 131 0 0,0 1 14 0 0,0-1 1 0 0,-1 1-1 0 0,1-1 0 0 0,-1 1 0 0 0,0-1 1 0 0,0 0-1 0 0,1 0 0 0 0,-1 0 0 0 0,0 1 1 0 0,0-1-1 0 0,-1 0 0 0 0,1 0 1 0 0,0 0-1 0 0,-1-1 0 0 0,1 1 0 0 0,-1 0 1 0 0,0 0-1 0 0,1 0 0 0 0,-1 0 0 0 0,0 0 1 0 0,0 0-1 0 0,-1-1 0 0 0,1 1 0 0 0,0 0-14 0 0,0-1-5 0 0,-1 0 0 0 0,2 1-1 0 0,-1-1 1 0 0,0 0 0 0 0,0 1 0 0 0,1-1-1 0 0,-1 0 1 0 0,2-1 5 0 0,-2 2-54 0 0,1 1 1 0 0,0-1-1 0 0,-1 1 0 0 0,0-1 0 0 0,1 1 1 0 0,-1-1-1 0 0,0 1 0 0 0,0-1 1 0 0,0 1-1 0 0,0-1 0 0 0,0 1 0 0 0,0-1 1 0 0,0 1-1 0 0,-1-1 0 0 0,1 1 1 0 0,0-1-1 0 0,-1 1 0 0 0,1-1 0 0 0,-1 1 1 0 0,0-1-1 0 0,1 1 0 0 0,-2-1 54 0 0,-2-3-109 0 0,-1 1 0 0 0,0 0 0 0 0,1 0-1 0 0,-6-3 110 0 0,10 7 7 0 0,-1-1 3 0 0,0 1 0 0 0,1 0 0 0 0,-1 0 0 0 0,1-1 1 0 0,-1 1-1 0 0,1-1 0 0 0,-1 1 0 0 0,1 0 0 0 0,0-1 0 0 0,-1 1 1 0 0,1-1-1 0 0,-1 1 0 0 0,1-1 0 0 0,0 1 0 0 0,-1-1 0 0 0,1 1 1 0 0,0-1-1 0 0,0 0 0 0 0,0 1 0 0 0,-1-1 0 0 0,1 1 0 0 0,0-1 1 0 0,0 1-1 0 0,0-1 0 0 0,0 0 0 0 0,0 1 0 0 0,0-1 1 0 0,0 0-1 0 0,0 1-10 0 0,0-2 49 0 0,0 1-22 0 0,0 0 1 0 0,-1 1-1 0 0,1-1 1 0 0,-1 1-1 0 0,1-1 1 0 0,0 1-1 0 0,-1-1 1 0 0,1 1 0 0 0,-1-1-1 0 0,1 1 1 0 0,-1-1-1 0 0,1 1 1 0 0,-1 0-1 0 0,1-1 1 0 0,-1 1-1 0 0,1 0 1 0 0,-1 0-1 0 0,0-1 1 0 0,1 1-1 0 0,-1 0 1 0 0,0 0 0 0 0,1 0-1 0 0,-1 0 1 0 0,1 0-1 0 0,-1-1 1 0 0,0 1-1 0 0,1 0 1 0 0,-1 1-1 0 0,0-1-27 0 0,0 0 312 0 0,-14 12-450 0 0,13-11 129 0 0,0 1 0 0 0,1 0 1 0 0,0 0-1 0 0,-1 0 0 0 0,1 0 1 0 0,0 0-1 0 0,0 0 0 0 0,0 1 1 0 0,0-1-1 0 0,1 0 1 0 0,-1 0-1 0 0,1 1 0 0 0,-1-1 1 0 0,1 0-1 0 0,0 1 0 0 0,-1-1 1 0 0,2 2 8 0 0,-1 3 161 0 0,1 0 1 0 0,1 0 0 0 0,-1-1-1 0 0,1 1 1 0 0,1 1-162 0 0,2 8-147 0 0,-4-1 73 0 0,-1-13 45 0 0,0-1 0 0 0,0 0 0 0 0,0 0 0 0 0,0 1 0 0 0,0-1 0 0 0,0 0 0 0 0,0 1 0 0 0,1-1 0 0 0,-1 0 0 0 0,0 0 0 0 0,1 0 0 0 0,-1 1 0 0 0,1-1 0 0 0,-1 0 0 0 0,1 0 0 0 0,1 1 29 0 0,-1-1-22 0 0,0 0 0 0 0,0 0 0 0 0,0 1 1 0 0,0-1-1 0 0,0 0 0 0 0,-1 0 0 0 0,1 1 1 0 0,0-1-1 0 0,-1 1 0 0 0,1-1 1 0 0,-1 0-1 0 0,1 1 0 0 0,-1-1 0 0 0,1 1 1 0 0,-1-1-1 0 0,0 1 0 0 0,0-1 0 0 0,0 1 1 0 0,0-1-1 0 0,0 1 0 0 0,0 1 22 0 0,0-1 43 0 0,0-1-2 0 0,1 1 0 0 0,-1-1 0 0 0,1 1 0 0 0,0-1 0 0 0,0 0 0 0 0,-1 1-1 0 0,1-1 1 0 0,0 0 0 0 0,0 1 0 0 0,0-1 0 0 0,1 0 0 0 0,-1 0 0 0 0,0 0 0 0 0,0 0 0 0 0,1 0-41 0 0,22 16 100 0 0,-20-14-208 0 0,0-1 1 0 0,0-1-1 0 0,1 1 0 0 0,-1 0 1 0 0,3-1 107 0 0,-3 0-90 0 0,-1 0 0 0 0,1 0 0 0 0,-1 1 0 0 0,1-1 0 0 0,-1 1 0 0 0,1-1 0 0 0,-1 1 0 0 0,1 1 90 0 0,-3-2-23 0 0,0-1 1 0 0,-1 0-1 0 0,1 1 0 0 0,0-1 0 0 0,-1 0 0 0 0,1 1 0 0 0,0-1 1 0 0,0 0-1 0 0,0 0 0 0 0,-1 0 0 0 0,1 0 0 0 0,0 0 0 0 0,0 0 0 0 0,-1 0 1 0 0,1 0-1 0 0,0 0 0 0 0,0 0 23 0 0,4 0-52 0 0,8 0-48 0 0,1 0 0 0 0,-1-1 0 0 0,6-1 100 0 0,8-3-5707 0 0,-3 0-997 0 0</inkml:trace>
  <inkml:trace contextRef="#ctx0" brushRef="#br0" timeOffset="293.334">1167 142 14280 0 0,'37'-10'654'0'0,"-27"6"-11"0"0,-10 4-625 0 0,0-1 0 0 0,0 1 0 0 0,0 0 0 0 0,0 0 1 0 0,0-1-1 0 0,0 1 0 0 0,1 0 0 0 0,-1 0 0 0 0,0-1 0 0 0,0 1 0 0 0,0 0 1 0 0,0 0-1 0 0,0 0 0 0 0,0-1 0 0 0,1 1 0 0 0,-1 0 0 0 0,0 0 1 0 0,0 0-1 0 0,0-1 0 0 0,1 1 0 0 0,-1 0 0 0 0,0 0 0 0 0,0 0 0 0 0,1 0 1 0 0,-1 0-1 0 0,0-1 0 0 0,0 1 0 0 0,0 0 0 0 0,1 0 0 0 0,-1 0 0 0 0,0 0 1 0 0,1 0-1 0 0,-1 0 0 0 0,0 0 0 0 0,0 0 0 0 0,1 0 0 0 0,-1 0 0 0 0,0 0 1 0 0,0 0-1 0 0,1 0-18 0 0,2 1 1305 0 0,-11 4 269 0 0,-15 6-247 0 0,1 1 0 0 0,-1 1 1 0 0,1 3-1328 0 0,-9 6 118 0 0,2 1 1 0 0,1 2-1 0 0,-3 6-118 0 0,8-10 17 0 0,-14 14-43 0 0,34-31 83 0 0,0 0 1 0 0,0 0-1 0 0,0 0 0 0 0,0 0 0 0 0,1 1 0 0 0,-1-1 0 0 0,1 1 0 0 0,0 2-57 0 0,1-5-9 0 0,1-1 1 0 0,-1 1-1 0 0,1 0 0 0 0,0-1 0 0 0,0 1 0 0 0,0 0 0 0 0,0-1 0 0 0,0 1 1 0 0,0-1-1 0 0,0 1 0 0 0,1 0 0 0 0,-1-1 0 0 0,0 1 0 0 0,1-1 1 0 0,0 1-1 0 0,-1-1 0 0 0,1 1 0 0 0,0-1 0 0 0,0 1 0 0 0,-1-1 0 0 0,1 0 1 0 0,0 1-1 0 0,0-1 0 0 0,1 0 0 0 0,-1 0 0 0 0,0 0 0 0 0,0 0 0 0 0,1 0 1 0 0,-1 0-1 0 0,0 0 0 0 0,1 0 0 0 0,-1-1 0 0 0,1 1 0 0 0,-1 0 0 0 0,1-1 9 0 0,8 4-37 0 0,-1-1 1 0 0,1 0-1 0 0,-1 0 0 0 0,1-1 0 0 0,2 0 37 0 0,1-2-165 0 0,0 1 1 0 0,0-2 0 0 0,-1 0 0 0 0,1 0-1 0 0,0-1 1 0 0,8-3 164 0 0,3 0-480 0 0,21-4-4620 0 0,12-7 5100 0 0,-44 12-670 0 0,22-7-1239 0 0</inkml:trace>
  <inkml:trace contextRef="#ctx0" brushRef="#br0" timeOffset="1070.943">1613 220 13824 0 0,'0'0'314'0'0,"0"0"46"0"0,-13 9 466 0 0,-5-2-824 0 0,-11 7 444 0 0,-21 12 896 0 0,7-5-153 0 0,-6 6-11 0 0,-31 19 647 0 0,74-43-1783 0 0,1 1 0 0 0,0 1 0 0 0,1-1 0 0 0,-4 4-42 0 0,-6 6-3 0 0,13-13 3 0 0,-1 0 0 0 0,1 0 0 0 0,0 0 0 0 0,0 0 0 0 0,0 0 0 0 0,0 0 0 0 0,1 1 0 0 0,-1-1 0 0 0,0 0 0 0 0,0 1 0 0 0,1-1 0 0 0,-1 1 0 0 0,2 5 0 0 0,1-6 0 0 0,0 1 0 0 0,0-1 0 0 0,0 0 0 0 0,1 0 0 0 0,-1 0 0 0 0,0 0 0 0 0,0 0 0 0 0,1 0 0 0 0,-1 0 0 0 0,0-1 0 0 0,1 1 0 0 0,-1-1 0 0 0,1 0 0 0 0,-1 1 0 0 0,1-1 0 0 0,-1-1 0 0 0,3 1 0 0 0,7-1 0 0 0,0 0 0 0 0,0-1 0 0 0,4-2 0 0 0,1 0-3 0 0,37-10 100 0 0,-49 12 53 0 0,0 0-1 0 0,0 0 1 0 0,0-1-1 0 0,0 1 1 0 0,0-1 0 0 0,-1-1-1 0 0,1 1 1 0 0,-1 0-1 0 0,0-1-149 0 0,11-10 339 0 0,-9 9-618 0 0,-1 0 0 0 0,0 0 0 0 0,0-1 0 0 0,3-3 279 0 0,4-6-281 0 0,-8 10 589 0 0,0 0 0 0 0,0 0 0 0 0,-1 0 0 0 0,3-4-308 0 0,-6 8-451 0 0,0 1-49 0 0,0 0 59 0 0,3 20 275 0 0,-2-16 165 0 0,-1 0-1 0 0,0 0 0 0 0,1 0 0 0 0,-1 0 0 0 0,1 0 0 0 0,0 0 0 0 0,1-1 1 0 0,-1 1-1 0 0,1 0 0 0 0,0 0 0 0 0,-1-1 0 0 0,1 1 0 0 0,1-1 1 0 0,-1 0-1 0 0,1 1 0 0 0,0-1 2 0 0,-1-1 87 0 0,0 0 0 0 0,0 0-1 0 0,1 0 1 0 0,-1 0 0 0 0,1 0 0 0 0,0 0-1 0 0,-1-1 1 0 0,1 0 0 0 0,0 1 0 0 0,0-1 0 0 0,0 0-1 0 0,0 0 1 0 0,0-1 0 0 0,0 1 0 0 0,0-1 0 0 0,0 1-1 0 0,0-1 1 0 0,1 0 0 0 0,-1 0 0 0 0,0 0 0 0 0,1-1-87 0 0,3 0 11 0 0,0 0 0 0 0,0 0 0 0 0,0-1 1 0 0,0 0-1 0 0,-1 0 0 0 0,1-1 1 0 0,-1 0-1 0 0,1 0 0 0 0,-1-1 0 0 0,0 1 1 0 0,5-5-12 0 0,-3 1-67 0 0,-1 0 0 0 0,0-1 0 0 0,0 1 0 0 0,-1-1 0 0 0,0-1 0 0 0,-1 1 1 0 0,2-4 66 0 0,-7 11 161 0 0,0 1 20 0 0,3 14-438 0 0,-3-12 212 0 0,0-1 0 0 0,0 1 0 0 0,0-1 0 0 0,0 1 0 0 0,0 0 0 0 0,0-1 0 0 0,-1 1 1 0 0,1-1-1 0 0,0 0 0 0 0,-1 1 0 0 0,0 0 45 0 0,1-1-9 0 0,-1 0 0 0 0,1 1 1 0 0,-1-1-1 0 0,1 0 1 0 0,0 1-1 0 0,0-1 0 0 0,-1 1 1 0 0,1-1-1 0 0,0 1 0 0 0,0-1 1 0 0,0 0-1 0 0,1 1 0 0 0,-1 0 9 0 0,6 15 275 0 0,0-1 0 0 0,1 0-1 0 0,8 13-274 0 0,-12-26-15 0 0,-1 0-1 0 0,1 0 0 0 0,0 0 0 0 0,-1 0 1 0 0,1 0-1 0 0,1 0 0 0 0,-1-1 1 0 0,0 0-1 0 0,1 1 0 0 0,-1-1 1 0 0,1-1-1 0 0,-1 1 0 0 0,1 0 0 0 0,0-1 1 0 0,0 0-1 0 0,0 0 0 0 0,0 0 1 0 0,0 0-1 0 0,2 0 16 0 0,1 0-27 0 0,1-1 0 0 0,-1 0 1 0 0,1 0-1 0 0,-1 0 0 0 0,1-1 1 0 0,-1 0-1 0 0,0 0 0 0 0,1-1 1 0 0,-1 0-1 0 0,2 0 27 0 0,-2-1 72 0 0,1 0 1 0 0,-1-1-1 0 0,0 0 1 0 0,1 0-1 0 0,-2 0 1 0 0,1-1-1 0 0,-1 0 1 0 0,1-1-1 0 0,-1 1 1 0 0,-1-1-1 0 0,5-5-72 0 0,-3 2-18 0 0,-4 5-15 0 0,0 0 0 0 0,0 0 0 0 0,0 1 0 0 0,1-1 0 0 0,-1 1 1 0 0,1 0-1 0 0,0 0 0 0 0,0 0 0 0 0,0 1 0 0 0,0-1 0 0 0,3 0 33 0 0,-6 3 0 0 0,-1-1-1 0 0,1 1 1 0 0,0 0-1 0 0,0-1 0 0 0,0 1 1 0 0,-1 0-1 0 0,1 0 1 0 0,0 0-1 0 0,0 0 1 0 0,0 0-1 0 0,0 0 0 0 0,-1 0 1 0 0,1 0-1 0 0,0 0 1 0 0,0 1-1 0 0,0-1 1 0 0,-1 0-1 0 0,1 0 0 0 0,0 1 1 0 0,0-1-1 0 0,-1 0 1 0 0,1 1-1 0 0,0-1 1 0 0,0 1-1 0 0,-1-1 0 0 0,1 1 1 0 0,-1 0-1 0 0,1-1 1 0 0,0 1-1 0 0,-1-1 0 0 0,1 1 1 0 0,-1 0 0 0 0,4 3 96 0 0,-1-2-73 0 0,0 1 1 0 0,-1 0-1 0 0,1 1 1 0 0,-1-1-1 0 0,1 0 1 0 0,-1 1-1 0 0,0-1 1 0 0,0 1-1 0 0,-1 0 1 0 0,1 0-1 0 0,-1 0 1 0 0,0 0-1 0 0,0 0 1 0 0,1 1-24 0 0,1 14-13 0 0,0-1-1 0 0,0 11 14 0 0,-1 11-1557 0 0,-2 20 1557 0 0,-1-14-239 0 0,1-31 353 0 0,0-1 0 0 0,-2 1 0 0 0,1 0-1 0 0,-2-1 1 0 0,0 0 0 0 0,0 1 0 0 0,-2-1-1 0 0,0-1 1 0 0,0 1 0 0 0,-1-1 0 0 0,-1 0-1 0 0,0 0 1 0 0,-1 0 0 0 0,0-1 0 0 0,-1-1-1 0 0,-4 4-113 0 0,8-10-6 0 0,0 0-1 0 0,0-1 0 0 0,-1 0 1 0 0,0 0-1 0 0,0 0 0 0 0,0-1 0 0 0,0 0 1 0 0,0 0-1 0 0,-1-1 0 0 0,1 1 1 0 0,-1-2-1 0 0,-5 2 7 0 0,6-2 62 0 0,1 0 0 0 0,-1 0 1 0 0,0-1-1 0 0,1 0 0 0 0,-1 0 0 0 0,1 0 0 0 0,-1-1 0 0 0,0 1 1 0 0,1-2-1 0 0,-1 1 0 0 0,1 0 0 0 0,0-1 0 0 0,0 0 1 0 0,-1-1-1 0 0,1 1 0 0 0,0-1-62 0 0,3 2 79 0 0,0-1 1 0 0,1 1-1 0 0,-1-1 1 0 0,1 1-1 0 0,-1-1 0 0 0,1 0 1 0 0,0 0-1 0 0,-1 1 1 0 0,1-1-1 0 0,0-1-79 0 0,-1 0-70 0 0,1 1-1 0 0,0 0 1 0 0,-1 0 0 0 0,1 0 0 0 0,-1 0-1 0 0,1 0 1 0 0,-1 1 0 0 0,0-1 70 0 0,0 1-69 0 0,1 0-1 0 0,0 0 1 0 0,-1 0 0 0 0,1 0-1 0 0,0-1 1 0 0,0 1 0 0 0,0 0 0 0 0,0 0-1 0 0,0-1 1 0 0,0 1 0 0 0,0-1-1 0 0,1 1 1 0 0,-1-1 0 0 0,0 1-1 0 0,0-2 70 0 0,1 2-114 0 0,0-1 0 0 0,0 0 0 0 0,0 1 1 0 0,1-1-1 0 0,-1 0 0 0 0,0 1 0 0 0,1-1 0 0 0,-1 0 0 0 0,1 1 0 0 0,-1-1 0 0 0,1 0 0 0 0,0 1 0 0 0,0-1 0 0 0,0 1 0 0 0,0-1 114 0 0,8-12-2182 0 0,4 0-5057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08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251 382 11976 0 0,'0'0'546'0'0,"0"0"-10"0"0,-15-8-253 0 0,9 7 46 0 0,0 0 1 0 0,0 0-1 0 0,0 0 1 0 0,0 1-1 0 0,0 0 1 0 0,0 1-1 0 0,0-1 0 0 0,0 1-329 0 0,-49 10 1110 0 0,43-7-874 0 0,0 1 0 0 0,1 1 0 0 0,0 0 0 0 0,0 0-1 0 0,0 2 1 0 0,-5 3-236 0 0,13-8 114 0 0,0-1-56 0 0,0 0-1 0 0,0 1 1 0 0,1-1-1 0 0,-1 1 1 0 0,1 0-1 0 0,-1 0 1 0 0,1 0-1 0 0,0 0 1 0 0,0 1-1 0 0,0-1 1 0 0,1 1-1 0 0,-1-1 1 0 0,1 1-58 0 0,-6 9 68 0 0,7-12-66 0 0,0 0-1 0 0,-1 0 0 0 0,1 0 1 0 0,0 0-1 0 0,0 0 1 0 0,0 0-1 0 0,0 0 0 0 0,0 0 1 0 0,0 0-1 0 0,0 0 0 0 0,0 0 1 0 0,0 1-1 0 0,0-2 0 0 0,1 1 1 0 0,-1 0-1 0 0,0 0 0 0 0,1 0 1 0 0,-1 0-1 0 0,1 0 0 0 0,-1 0 1 0 0,1 0-1 0 0,-1 0 1 0 0,1 0-1 0 0,0-1 0 0 0,-1 1 1 0 0,1 0-1 0 0,0 0 0 0 0,-1-1 1 0 0,1 1-1 0 0,0-1 0 0 0,0 1 1 0 0,0 0-1 0 0,0-1-1 0 0,4 3 40 0 0,0 1 0 0 0,0-2 0 0 0,1 1 1 0 0,-1 0-1 0 0,3 0-40 0 0,-2-2 16 0 0,0 1 1 0 0,0-1-1 0 0,0 0 1 0 0,0 0-1 0 0,1 0 1 0 0,-1-1-1 0 0,6-1-16 0 0,46-5-154 0 0,-33 3 35 0 0,-20 2 119 0 0,0 1-1 0 0,0-1 1 0 0,-1 0-1 0 0,1-1 0 0 0,-1 1 1 0 0,1-1-1 0 0,-1 0 0 0 0,1 0 1 0 0,-1 0-1 0 0,0-1 1 0 0,0 0-1 0 0,0 0 0 0 0,0 0 1 0 0,-1 0-1 0 0,1 0 1 0 0,-1-1-1 0 0,0 1 0 0 0,0-1 1 0 0,0 0-1 0 0,0 0 0 0 0,-1 0 1 0 0,1 0-1 0 0,-1-1 1 0 0,0 1-1 0 0,-1 0 0 0 0,2-4 1 0 0,-2 5 1 0 0,0 0-1 0 0,-1-1 0 0 0,1 1 0 0 0,-1-1 1 0 0,0 1-1 0 0,0-1 0 0 0,0 1 0 0 0,0-1 0 0 0,-1 1 1 0 0,1-1-1 0 0,-1 1 0 0 0,0-1 0 0 0,0 1 1 0 0,0 0-1 0 0,0 0 0 0 0,-1-1 0 0 0,1 1 0 0 0,-1 0 1 0 0,0 0-1 0 0,0 0 0 0 0,0 1 0 0 0,0-1 1 0 0,0 0-1 0 0,-1 1 0 0 0,0-1 0 0 0,-1-1-5 0 0,0 1 1 0 0,-1 0-1 0 0,0 0 0 0 0,0 0 1 0 0,0 1-1 0 0,0 0 1 0 0,0-1-1 0 0,0 2 0 0 0,0-1 1 0 0,-1 1-1 0 0,1-1 0 0 0,-1 2 1 0 0,1-1-1 0 0,-1 0 0 0 0,-2 1 5 0 0,6 0 0 0 0,1 0 0 0 0,0 0-1 0 0,0 0 1 0 0,0 0-1 0 0,0 0 1 0 0,0 0-1 0 0,0 0 1 0 0,-1 0-1 0 0,1 0 1 0 0,0 0-1 0 0,0 1 1 0 0,0-1-1 0 0,0 0 1 0 0,0 1-1 0 0,0-1 1 0 0,0 1 0 0 0,0-1-1 0 0,0 1 1 0 0,0 0-1 0 0,0-1 1 0 0,0 1-1 0 0,0 0 1 0 0,0 0 0 0 0,1-1-2 0 0,0 0 0 0 0,0 1 0 0 0,0-1 0 0 0,0 0 0 0 0,0 1 0 0 0,0-1 0 0 0,0 0 1 0 0,0 1-1 0 0,0-1 0 0 0,0 0 0 0 0,0 1 0 0 0,1-1 0 0 0,-1 0 0 0 0,0 0 0 0 0,0 1 0 0 0,0-1 1 0 0,0 0-1 0 0,0 0 0 0 0,1 1 0 0 0,-1-1 0 0 0,0 0 0 0 0,0 0 0 0 0,0 1 0 0 0,1-1 0 0 0,-1 0 1 0 0,0 0-1 0 0,0 0 0 0 0,1 1 0 0 0,-1-1 0 0 0,0 0 0 0 0,0 0 2 0 0,9 6 16 0 0,0-2-167 0 0,0-1-1 0 0,0-1 1 0 0,0 1-1 0 0,0-1 1 0 0,0-1-1 0 0,1 1 1 0 0,-1-2-1 0 0,1 1 1 0 0,-1-2-1 0 0,1 1 152 0 0,31-4-919 0 0,-1 0-649 0 0,34-8 1568 0 0,-35 4-36 0 0,-2 0-701 0 0,0-1-1 0 0,4-4 738 0 0,-30 10-59 0 0,0-2-1 0 0,-1 1 0 0 0,0-2 0 0 0,0 1 1 0 0,0-1-1 0 0,-1-1 0 0 0,0 1 0 0 0,0-2 1 0 0,2-1 59 0 0,-6 3 16 0 0,-1 0 0 0 0,1-1 0 0 0,-1 1 0 0 0,-1-1 0 0 0,1 0 0 0 0,-1 0 0 0 0,0 0 0 0 0,0 0 0 0 0,-1-1 0 0 0,0 1 0 0 0,-1-1 0 0 0,1 1 0 0 0,-1-1 0 0 0,-1 0 0 0 0,1 1 0 0 0,-2-1 0 0 0,1 0 0 0 0,-1 1 0 0 0,0-1 0 0 0,0 0 0 0 0,-1 0-16 0 0,0 1 266 0 0,-1 1 0 0 0,0-1 1 0 0,0 1-1 0 0,0 0 0 0 0,-1 0 0 0 0,1 0 1 0 0,-1 0-1 0 0,-5-5-266 0 0,6 8 178 0 0,-1 0 1 0 0,1-1-1 0 0,-1 1 0 0 0,1 1 0 0 0,-1-1 1 0 0,0 0-1 0 0,0 1 0 0 0,0 0 0 0 0,0 0 1 0 0,0 0-1 0 0,-1 1 0 0 0,1-1 0 0 0,-4 0-178 0 0,3 1 201 0 0,-1 0-43 0 0,1 0 0 0 0,0 0 0 0 0,-1 1 0 0 0,1-1 0 0 0,-1 1 0 0 0,0 0-158 0 0,4 1 47 0 0,0-1 1 0 0,1 1 0 0 0,-1-1 0 0 0,0 1-1 0 0,0-1 1 0 0,0 1 0 0 0,1 0 0 0 0,-1 0 0 0 0,0 0-1 0 0,1 0 1 0 0,-1 0 0 0 0,1 0 0 0 0,-1 0-1 0 0,1 1 1 0 0,0-1 0 0 0,-1 0 0 0 0,1 1 0 0 0,0-1-1 0 0,-1 2-47 0 0,-2 4 27 0 0,1-1 0 0 0,0 1 0 0 0,0-1 0 0 0,0 1 0 0 0,1 0 0 0 0,0 0 0 0 0,0 0 0 0 0,1 1 0 0 0,0-1 0 0 0,0 0-27 0 0,-1 19 17 0 0,2 0 1 0 0,1 6-18 0 0,0 6 378 0 0,4 163-467 0 0,-3-161 361 0 0,13 182 494 0 0,-9-57-168 0 0,-6-131-360 0 0,-12-46-2614 0 0,-5-10-22 0 0,12 13 1799 0 0,-8-11-935 0 0</inkml:trace>
  <inkml:trace contextRef="#ctx0" brushRef="#br0" timeOffset="344.716">364 530 10592 0 0,'3'-3'279'0'0,"7"-4"732"0"0,9 16 3805 0 0,3-6-3643 0 0,0-1 0 0 0,16-1-1173 0 0,11 1 755 0 0,-3 0 264 0 0,1-2-1019 0 0,43 1 637 0 0,-51 0-637 0 0,12 1 0 0 0,-33-3-22 0 0,-17 0-61 0 0,0 1 0 0 0,0 0 1 0 0,0 0-1 0 0,0-1 0 0 0,0 1 1 0 0,1 0-1 0 0,-1 0 0 0 0,0 0 1 0 0,0 0-1 0 0,0 1 0 0 0,0-1 1 0 0,0 0-1 0 0,0 0 0 0 0,0 1 1 0 0,0-1-1 0 0,0 0 0 0 0,0 1 83 0 0,1-1-4887 0 0,3-3-1621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12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56 7512 0 0,'15'-2'341'0'0,"-12"2"-1"0"0,-3-1-219 0 0,-1 0-44 0 0,1 0 0 0 0,0 0-1 0 0,0 0 1 0 0,0 0 0 0 0,0 0-1 0 0,0 0 1 0 0,1 0 0 0 0,-1 1 0 0 0,0-1-1 0 0,0 0 1 0 0,1 0 0 0 0,-1 0-1 0 0,0 0 1 0 0,1 1 0 0 0,-1-1-1 0 0,1 0 1 0 0,-1 0 0 0 0,1 0-1 0 0,-1 1 1 0 0,1-1 0 0 0,-1 0-1 0 0,1 1 1 0 0,0-1 0 0 0,0 1-77 0 0,0-3 750 0 0,0 3-600 0 0,-1-1 1 0 0,0 0-1 0 0,1 0 0 0 0,-1 0 1 0 0,0 0-1 0 0,0 0 0 0 0,0 0 1 0 0,0 0-1 0 0,0 0 0 0 0,0 0 1 0 0,0 0-1 0 0,0 0 0 0 0,0 1 0 0 0,-1-1 1 0 0,1 0-1 0 0,0 0 0 0 0,-1 0 1 0 0,1 0-1 0 0,0 0 0 0 0,-1 0 1 0 0,1 1-1 0 0,-1-1 0 0 0,1 0 1 0 0,-1 0-1 0 0,0 1 0 0 0,1-1 1 0 0,-1 0-1 0 0,0 1 0 0 0,1-1 1 0 0,-1 1-1 0 0,0-1 0 0 0,0 1 1 0 0,1-1-1 0 0,-1 1 0 0 0,0-1 1 0 0,0 1-1 0 0,0 0 0 0 0,0-1 1 0 0,0 1-152 0 0,-5 0 279 0 0,0 0 0 0 0,1 0 0 0 0,-1 0 0 0 0,0 1 0 0 0,1 0 0 0 0,-1 0 0 0 0,1 0 0 0 0,-1 1 0 0 0,1 0-1 0 0,0 0 1 0 0,-1 0 0 0 0,1 1-278 0 0,-4 1 123 0 0,0 1-1 0 0,0 1 1 0 0,1-1 0 0 0,0 1-1 0 0,0 1 1 0 0,-3 3-123 0 0,2-2 102 0 0,1 1 1 0 0,0 0-1 0 0,1 1 0 0 0,-5 8-102 0 0,9-13 18 0 0,1 0-1 0 0,-1 0 1 0 0,1 0-1 0 0,0 0 1 0 0,0 0-1 0 0,1 1 1 0 0,0-1-1 0 0,0 1 0 0 0,0-1 1 0 0,0 1-1 0 0,1 1-17 0 0,0-6 0 0 0,0-1 0 0 0,0 1 0 0 0,0 0 0 0 0,1 0 0 0 0,-1-1 0 0 0,0 1 0 0 0,0 0 0 0 0,1-1 0 0 0,-1 1 0 0 0,0 0 0 0 0,1 0 0 0 0,-1-1 0 0 0,1 1 0 0 0,0 0 0 0 0,2 4 0 0 0,2 1 0 0 0,-2-6 0 0 0,0 1 0 0 0,-1 0 0 0 0,1 0 0 0 0,0-1 0 0 0,0 1 0 0 0,-1-1 0 0 0,1 0 0 0 0,0 0 0 0 0,0 0 0 0 0,0 0 0 0 0,-1 0 0 0 0,1-1 0 0 0,2 0 0 0 0,37-11 0 0 0,-38 11 0 0 0,6-3 0 0 0,0 1 0 0 0,0-2 0 0 0,0 1 0 0 0,-1-1 0 0 0,1-1 0 0 0,-1 0 0 0 0,-1 0 0 0 0,1 0 0 0 0,3-5 0 0 0,3-3 3 0 0,-9 9-30 0 0,0-1 0 0 0,0 0 1 0 0,0 0-1 0 0,0-1 1 0 0,-1 0-1 0 0,0 0 0 0 0,0-1 27 0 0,18-41-88 0 0,-22 44 78 0 0,-1 5 8 0 0,0 0 1 0 0,0 0-1 0 0,0-1 1 0 0,0 1-1 0 0,0 0 1 0 0,-1 0-1 0 0,1 0 1 0 0,0 0-1 0 0,0 0 1 0 0,0 0-1 0 0,0 0 1 0 0,0 0-1 0 0,-1 0 1 0 0,1 0 0 0 0,0 0-1 0 0,0 0 1 0 0,0 0-1 0 0,0 0 1 0 0,-1 0-1 0 0,1 0 1 0 0,0 0-1 0 0,0 0 1 0 0,0 0-1 0 0,0 0 1 0 0,-1 0-1 0 0,1 0 1 0 0,0 0-1 0 0,0 0 1 0 0,0 0-1 0 0,0 0 1 0 0,-1 0-1 0 0,1 0 1 0 0,0 0-1 0 0,0 1 1 0 0,0-1 0 0 0,0 0-1 0 0,0 0 1 0 0,0 0-1 0 0,-1 0 2 0 0,-6 5 4 0 0,3-2-3 0 0,1 0 0 0 0,0 1-1 0 0,-1-1 1 0 0,1 1-1 0 0,0 0 1 0 0,1 0 0 0 0,-1 0-1 0 0,1 1 1 0 0,0-1 0 0 0,0 1-1 0 0,0-1 1 0 0,0 1 0 0 0,1 0-1 0 0,0-1 1 0 0,0 1-1 0 0,0 0 1 0 0,0 1-1 0 0,1 2 27 0 0,0-4-25 0 0,0 0-1 0 0,0 0 1 0 0,0 0 0 0 0,0 1 0 0 0,0-1-1 0 0,1 0 1 0 0,0 0 0 0 0,0 0 0 0 0,0 0-1 0 0,0 0 1 0 0,1 0 0 0 0,0 0 0 0 0,0-1 0 0 0,0 1-1 0 0,0 0-1 0 0,1-1 12 0 0,0 1-1 0 0,0-1 1 0 0,1 0-1 0 0,-1 1 0 0 0,1-2 1 0 0,0 1-1 0 0,0 0 1 0 0,0-1-1 0 0,0 0 1 0 0,0 0-1 0 0,0 0 1 0 0,1 0-1 0 0,-1-1 0 0 0,1 1 1 0 0,-1-1-1 0 0,1-1 1 0 0,-1 1-1 0 0,1 0 1 0 0,0-1-1 0 0,-1 0 0 0 0,1 0 1 0 0,0-1-1 0 0,-1 1 1 0 0,1-1-1 0 0,0 0 1 0 0,-1 0-1 0 0,1 0 0 0 0,3-2-11 0 0,-1-1 11 0 0,0 1-1 0 0,0-1 0 0 0,0 0 1 0 0,-1-1-1 0 0,1 0 0 0 0,-1 0 1 0 0,3-3-11 0 0,5-8-31 0 0,0 0 1 0 0,2-5 30 0 0,-16 21-1 0 0,21-24-10 0 0,-11 19 9 0 0,-8 6-17 0 0,-1-1-82 0 0,2 8-81 0 0,-2 5 247 0 0,1-1 0 0 0,-2 1 0 0 0,0-1 0 0 0,0 1-65 0 0,0 5-162 0 0,0-9 195 0 0,0-1 0 0 0,1 0 0 0 0,1 0 0 0 0,-1 0 0 0 0,1 0 0 0 0,2 4-33 0 0,-4-11 25 0 0,0 0-1 0 0,1 0 1 0 0,-1 0-1 0 0,1 0 1 0 0,-1 0-1 0 0,1 0 0 0 0,-1 0 1 0 0,1 0-1 0 0,-1 0 1 0 0,1-1-1 0 0,0 1 1 0 0,0 0-1 0 0,-1 0 0 0 0,1-1 1 0 0,0 1-1 0 0,0 0 1 0 0,0-1-1 0 0,0 1 1 0 0,0-1-1 0 0,0 1 1 0 0,0-1-1 0 0,0 1 0 0 0,0-1 1 0 0,0 0-1 0 0,0 0 1 0 0,0 1-1 0 0,0-1 1 0 0,0 0-1 0 0,0 0 1 0 0,0 0-1 0 0,0 0 0 0 0,0 0 1 0 0,0 0-1 0 0,1-1-24 0 0,1 1 151 0 0,0-1 0 0 0,-1 1 1 0 0,1-1-1 0 0,0 0 0 0 0,-1 0 0 0 0,1-1 0 0 0,-1 1 0 0 0,3-2-151 0 0,32-30-251 0 0,-5 5 46 0 0,-1 3 205 0 0,-21 16 0 0 0,-1 1 0 0 0,2 0 0 0 0,-1 1 0 0 0,1 0 0 0 0,0 1 0 0 0,0 0 0 0 0,5-1 0 0 0,-16 7 0 0 0,1-1 0 0 0,-1 1 0 0 0,1 0 0 0 0,0 0 0 0 0,-1 0 0 0 0,1 0 0 0 0,-1-1 0 0 0,1 1 0 0 0,0 0 0 0 0,-1 0 0 0 0,1 0 0 0 0,0 0 0 0 0,-1 0 0 0 0,1 0 0 0 0,-1 1 0 0 0,1-1 0 0 0,0 0 0 0 0,-1 0 0 0 0,1 0 0 0 0,-1 1 0 0 0,1-1 0 0 0,0 0 0 0 0,-1 1 0 0 0,1-1 0 0 0,-1 0 0 0 0,1 1 0 0 0,-1-1 0 0 0,1 0 0 0 0,-1 1 0 0 0,1-1 0 0 0,-1 1 0 0 0,0-1 0 0 0,1 1 0 0 0,-1-1 0 0 0,0 1 0 0 0,1 0 0 0 0,-1-1 0 0 0,0 1 0 0 0,7 9 51 0 0,-1-1 0 0 0,0 1 0 0 0,-1 1 0 0 0,0-1 0 0 0,3 9-51 0 0,-3-7 67 0 0,0 1 0 0 0,1-1 0 0 0,7 10-67 0 0,-5-12 0 0 0,1 0 0 0 0,0 0 0 0 0,0-1 0 0 0,7 4 0 0 0,5 7 0 0 0,-17-17-33 0 0,0 0-1 0 0,1-1 1 0 0,-1 1-1 0 0,1-1 1 0 0,-1 0-1 0 0,1 0 0 0 0,0 0 1 0 0,0 0-1 0 0,-1-1 1 0 0,1 0-1 0 0,0 0 1 0 0,0-1-1 0 0,1 1 34 0 0,9 0-946 0 0,-1 0 0 0 0,1-1 0 0 0,10-2 946 0 0,-1-1-1198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13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322 310 6912 0 0,'-26'-9'1509'0'0,"22"8"-931"0"0,1-1 1 0 0,-1 1-1 0 0,1 0 0 0 0,-1 0 0 0 0,0 0 0 0 0,1 0 0 0 0,-1 1 0 0 0,0-1 0 0 0,0 1 0 0 0,1 0 1 0 0,-1 0-1 0 0,0 0 0 0 0,-3 1-578 0 0,-27 7 1361 0 0,11-4 156 0 0,-19 7-1517 0 0,36-9 137 0 0,-1 1 0 0 0,0 0 0 0 0,1 0 0 0 0,0 0 0 0 0,0 1 0 0 0,0 0 0 0 0,0 0 0 0 0,-1 1-137 0 0,-1 2 139 0 0,1-1-1 0 0,0 1 1 0 0,0 1-1 0 0,0-1 1 0 0,1 1-1 0 0,0 0 1 0 0,1 0-1 0 0,-2 3-138 0 0,6-9 20 0 0,-3 6 65 0 0,-1 0 0 0 0,1 1 0 0 0,1-1 0 0 0,-2 7-85 0 0,4-12 9 0 0,1 0 0 0 0,-1 0 0 0 0,1 0 0 0 0,-1 1 0 0 0,1-1 0 0 0,0 0 0 0 0,1 0 0 0 0,-1 0-1 0 0,0 0 1 0 0,1 0 0 0 0,0 0 0 0 0,0 0 0 0 0,0 0 0 0 0,0 0 0 0 0,0 0 0 0 0,0 0-9 0 0,3 2 17 0 0,0 0-1 0 0,1-1 1 0 0,-1 1 0 0 0,1-1 0 0 0,0 0-1 0 0,0 0 1 0 0,0-1 0 0 0,0 0 0 0 0,1 0-1 0 0,-1 0 1 0 0,4 1-17 0 0,1-1 32 0 0,0-1-1 0 0,1 0 1 0 0,-1 0 0 0 0,1-1 0 0 0,-1 0-1 0 0,1-1 1 0 0,-1-1 0 0 0,0 1 0 0 0,1-2-1 0 0,3 0-31 0 0,-1 0 44 0 0,1 0 0 0 0,-2-1 0 0 0,1-1-1 0 0,0 0 1 0 0,-1-1 0 0 0,1 0-1 0 0,-1-1 1 0 0,-1 0 0 0 0,1-1 0 0 0,3-3-44 0 0,1-3 53 0 0,-8 7-16 0 0,0 0 0 0 0,0-1 1 0 0,4-5-38 0 0,-10 9 11 0 0,0 1-1 0 0,0-1 1 0 0,0 0 0 0 0,0 0 0 0 0,0-1 0 0 0,-1 1 0 0 0,1 0 0 0 0,-1 0 0 0 0,0-1 0 0 0,0 1 0 0 0,0-1 0 0 0,0-2-11 0 0,-1 4 2 0 0,0 0 0 0 0,-1 0 1 0 0,1 0-1 0 0,0 1 1 0 0,-1-1-1 0 0,1 0 0 0 0,-1 0 1 0 0,0 0-1 0 0,0 0 1 0 0,0 0-1 0 0,0 1 0 0 0,0-1 1 0 0,0 0-1 0 0,0 1 0 0 0,0-1 1 0 0,-1 1-1 0 0,1 0 1 0 0,-1-1-1 0 0,-1 0-2 0 0,-2-3 6 0 0,-1 1 0 0 0,1 0 0 0 0,-1 0-1 0 0,0 0 1 0 0,-3-1-6 0 0,-10-2-10 0 0,1 0-1 0 0,-1 1 0 0 0,0 0 1 0 0,-1 2-1 0 0,-6-1 11 0 0,20 4-42 0 0,1 0-1 0 0,-1 0 1 0 0,0 1-1 0 0,0 0 1 0 0,1 0-1 0 0,-1 0 1 0 0,0 0 0 0 0,0 1-1 0 0,0 0 1 0 0,1 1-1 0 0,-3 0 43 0 0,6-2-445 0 0,-2 3-18 0 0,1-1-923 0 0,1-2-3585 0 0,2 0 3197 0 0</inkml:trace>
  <inkml:trace contextRef="#ctx0" brushRef="#br0" timeOffset="561.591">472 249 13360 0 0,'22'-4'1209'0'0,"-20"5"-1180"0"0,0-1 1 0 0,0 1-1 0 0,0 0 1 0 0,-1 0-1 0 0,1 0 1 0 0,0 0-1 0 0,0 0 1 0 0,0 2-30 0 0,5 1 65 0 0,2 2 221 0 0,0 0 0 0 0,-1 0 0 0 0,0 1 0 0 0,0 0 0 0 0,-1 0 0 0 0,0 0 0 0 0,0 1 0 0 0,0 1 0 0 0,-1-1 0 0 0,-1 1 0 0 0,1 0 0 0 0,-1 0 0 0 0,-1 0-1 0 0,0 1 1 0 0,3 9-286 0 0,1 7 454 0 0,-3-10-86 0 0,-1 0 1 0 0,0 0-1 0 0,-1 0 1 0 0,-1 0-1 0 0,0 12-368 0 0,-2-3 12 0 0,-3 98-8 0 0,2-96 10 0 0,1-19 10 0 0,0-1 0 0 0,-1 1 0 0 0,1-1 0 0 0,-2 1 1 0 0,1-1-1 0 0,-1 1 0 0 0,0-1 0 0 0,0 0 0 0 0,-3 5-24 0 0,4-11 18 0 0,0 0 0 0 0,0 0 0 0 0,0 1 0 0 0,0-1 1 0 0,0 0-1 0 0,0 0 0 0 0,-1 0 0 0 0,1 0 0 0 0,0-1 0 0 0,0 1 0 0 0,-1 0 0 0 0,1 0 1 0 0,-1-1-1 0 0,1 1 0 0 0,-1-1 0 0 0,1 1 0 0 0,-1-1 0 0 0,1 0 0 0 0,-1 0 0 0 0,1 1-18 0 0,-2-1-20 0 0,1 0 0 0 0,0 0 0 0 0,0 0-1 0 0,0 0 1 0 0,0 0 0 0 0,0 0 0 0 0,0 0-1 0 0,0-1 1 0 0,0 1 0 0 0,0-1-1 0 0,-1 0 1 0 0,2 1 0 0 0,-1-1 0 0 0,0 0 20 0 0,-8-13-658 0 0,4 8 479 0 0,4 5 82 0 0,0-1-1 0 0,0 1 0 0 0,0-1 0 0 0,0 0 1 0 0,1 1-1 0 0,-1-1 0 0 0,1 0 0 0 0,-1 0 1 0 0,1 0-1 0 0,0-1 0 0 0,0 1 0 0 0,0 0 1 0 0,0 0-1 0 0,0-1 0 0 0,0 0 98 0 0,-8-22-995 0 0,7 20 711 0 0,0 0 1 0 0,0 0-1 0 0,0 1 1 0 0,1-1 0 0 0,0 0-1 0 0,0 0 1 0 0,1 0 0 0 0,-1-4 283 0 0,-2-35-1629 0 0,1 34 1306 0 0,1 1 1 0 0,1-1-1 0 0,-1 0 1 0 0,2 1-1 0 0,-1-1 1 0 0,1 1-1 0 0,1-4 323 0 0,5-10-438 0 0,-4 10 21 0 0,1 0 0 0 0,0-11 417 0 0,-3 18 45 0 0,0-1-1 0 0,0 1 1 0 0,1-1 0 0 0,0 1 0 0 0,0 0-1 0 0,0 0 1 0 0,1 0 0 0 0,0 0 0 0 0,0 0-1 0 0,1 1 1 0 0,-1 0 0 0 0,1-1 0 0 0,0 1-1 0 0,1 0 1 0 0,-1 1 0 0 0,1-1-1 0 0,0 1 1 0 0,0 0 0 0 0,0 0 0 0 0,6-3-45 0 0,-10 7 10 0 0,4-4 219 0 0,1 0 1 0 0,0 1-1 0 0,-1 0 0 0 0,2 0 1 0 0,-1 0-1 0 0,0 0 0 0 0,1 1 1 0 0,-1 0-1 0 0,1 1 1 0 0,6-2-230 0 0,5 1 566 0 0,-13 1-337 0 0,-1 1 1 0 0,0-1-1 0 0,1 1 1 0 0,-1 0-1 0 0,1 0 1 0 0,-1 1-1 0 0,0-1 1 0 0,1 1-1 0 0,0 0-229 0 0,2 1 283 0 0,0 0-1 0 0,1 1 1 0 0,-1 0-1 0 0,0 1 1 0 0,0-1-1 0 0,-1 1 0 0 0,1 0 1 0 0,-1 1-1 0 0,3 2-282 0 0,-7-5 64 0 0,0-1 0 0 0,-1 1 0 0 0,1 0 0 0 0,-1 0 0 0 0,1-1 0 0 0,-1 1 0 0 0,1 0 0 0 0,-1 0 0 0 0,0 1 0 0 0,0-1 0 0 0,0 0 0 0 0,0 0 0 0 0,-1 0 0 0 0,1 1 0 0 0,-1-1 0 0 0,1 0 0 0 0,-1 1 0 0 0,0-1 0 0 0,0 1 0 0 0,0-1 0 0 0,0 0 0 0 0,0 1 0 0 0,0-1 0 0 0,-1 0 0 0 0,1 1 0 0 0,-1-1 0 0 0,0 0 0 0 0,1 1 0 0 0,-1-1 0 0 0,0 0 0 0 0,0 0 0 0 0,-2 2-64 0 0,0 2 180 0 0,-1-1 1 0 0,0 0 0 0 0,-1 0-1 0 0,1 0 1 0 0,-1 0 0 0 0,0-1-1 0 0,0 0 1 0 0,0 0 0 0 0,-1 0-1 0 0,1 0 1 0 0,-1-1 0 0 0,-4 2-181 0 0,-13 4 150 0 0,1 0 1 0 0,-22 4-151 0 0,2 0-228 0 0,27-8 308 0 0,0 0 0 0 0,-1-1-1 0 0,1-1 1 0 0,-1 0 0 0 0,0-1 0 0 0,0-1 0 0 0,0 0 0 0 0,-5-1-80 0 0,17-1-4 0 0,0 0 0 0 0,-1 0 1 0 0,1 0-1 0 0,1 0 0 0 0,-1-1 1 0 0,-3-1 3 0 0,6 3-31 0 0,0-1 1 0 0,0 1 0 0 0,0 0-1 0 0,0-1 1 0 0,1 1 0 0 0,-1 0 0 0 0,0-1-1 0 0,0 1 1 0 0,1-1 0 0 0,-1 0-1 0 0,0 1 1 0 0,1-1 0 0 0,-1 1-1 0 0,1-1 1 0 0,-1 0 0 0 0,1 1-1 0 0,-1-1 1 0 0,1 0 0 0 0,-1 0-1 0 0,1 0 1 0 0,-1 1 0 0 0,1-1-1 0 0,0 0 1 0 0,0 0 0 0 0,-1 0 0 0 0,1 0-1 0 0,0 1 1 0 0,0-1 0 0 0,0 0-1 0 0,0 0 1 0 0,0 0 0 0 0,0 0 30 0 0,1-2-42 0 0,1-3-637 0 0,1 0 0 0 0,-1-1 0 0 0,2 1 0 0 0,-1 0 0 0 0,0 0 1 0 0,1 1-1 0 0,0-1 0 0 0,0 1 0 0 0,4-4 679 0 0,10-5-1869 0 0</inkml:trace>
  <inkml:trace contextRef="#ctx0" brushRef="#br0" timeOffset="880.8">953 184 2304 0 0,'20'-13'2896'0'0,"-19"12"136"0"0,-1 1 146 0 0,0 0-287 0 0,0 0-1319 0 0,0 0-579 0 0,0 0-117 0 0,0 0-71 0 0,0 0-219 0 0,1 1-492 0 0,0 0 0 0 0,0 0 0 0 0,0 0 1 0 0,0 0-1 0 0,0 0 0 0 0,0 0 0 0 0,0 1 0 0 0,0-1 1 0 0,-1 0-1 0 0,1 0 0 0 0,0 1 0 0 0,-1-1 0 0 0,1 0 1 0 0,-1 1-1 0 0,1-1 0 0 0,-1 1 0 0 0,0-1 0 0 0,1 0 1 0 0,-1 1-1 0 0,0-1 0 0 0,0 2-94 0 0,5 16 656 0 0,1-5-376 0 0,-1 1 0 0 0,0 0 0 0 0,-1 0 0 0 0,0 0 0 0 0,0 13-280 0 0,-2-16 104 0 0,5 68 376 0 0,12 41-552 0 0,-9-54 631 0 0,-10-67-584 0 0,1 0 0 0 0,-1 1 0 0 0,0-1 1 0 0,0 0-1 0 0,0 0 0 0 0,0 0 0 0 0,0 0 0 0 0,0 0 1 0 0,0 0-1 0 0,0 0 0 0 0,0 1 0 0 0,0-1 0 0 0,0 0 0 0 0,0 0 1 0 0,0 0-1 0 0,0 0 0 0 0,0 0 0 0 0,0 1 0 0 0,0-1 1 0 0,0 0-1 0 0,0 0 0 0 0,0 0 0 0 0,0 0 0 0 0,0 0 0 0 0,0 0 1 0 0,0 0-1 0 0,0 1 0 0 0,0-1 0 0 0,0 0 0 0 0,0 0 1 0 0,-1 0-1 0 0,1 0 0 0 0,0 0 0 0 0,0 0 0 0 0,0 0 0 0 0,0 0 1 0 0,0 1-1 0 0,0-1 0 0 0,0 0 0 0 0,0 0 0 0 0,0 0 1 0 0,-1 0-1 0 0,1 0 0 0 0,0 0 0 0 0,0 0 0 0 0,0 0 1 0 0,0 0-1 0 0,0 0 0 0 0,0 0 0 0 0,-1 0 0 0 0,1 0 0 0 0,0 0 1 0 0,0 0-1 0 0,0 0 0 0 0,0 0 0 0 0,0 0 0 0 0,0 0 1 0 0,-1 0-1 0 0,1 0 25 0 0,-9-5-3780 0 0,5 3 771 0 0,-5-4-3872 0 0</inkml:trace>
  <inkml:trace contextRef="#ctx0" brushRef="#br0" timeOffset="1209.336">871 354 6448 0 0,'13'-16'1974'0'0,"10"3"2808"0"0,15 3-3157 0 0,-14 5-886 0 0,-14 3-541 0 0,0 1 0 0 0,0-1 0 0 0,0 2 0 0 0,3 0-198 0 0,34-4 671 0 0,-24 1-490 0 0,0 1-1 0 0,17 1-180 0 0,3 0-1 0 0,-20 0 29 0 0,-5-1-154 0 0,-1 2-1 0 0,1 0 0 0 0,12 2 127 0 0,-30-2 2 0 0,1 0 0 0 0,-1 0 0 0 0,1 0 0 0 0,-1 0 0 0 0,0 0-1 0 0,1 0 1 0 0,-1 0 0 0 0,0 0 0 0 0,1 0 0 0 0,-1 0-1 0 0,0 1 1 0 0,0-1 0 0 0,1 0 0 0 0,-1 0 0 0 0,0 0-1 0 0,1 1 1 0 0,-1-1 0 0 0,0 0 0 0 0,0 0 0 0 0,1 0-1 0 0,-1 1 1 0 0,0-1 0 0 0,0 0 0 0 0,0 1 0 0 0,1-1-1 0 0,-1 0 1 0 0,0 1 0 0 0,0-1 0 0 0,0 0 0 0 0,0 0-1 0 0,0 1 1 0 0,0-1 0 0 0,0 0 0 0 0,0 1 0 0 0,0-1 0 0 0,0 1-1 0 0,0-1 1 0 0,0 0 0 0 0,0 1 0 0 0,0-1 0 0 0,0 0-1 0 0,0 1 1 0 0,0-1 0 0 0,0 0 0 0 0,0 1-2 0 0,2 11 101 0 0,1 28 1492 0 0,-4-25-775 0 0,0 1 0 0 0,-1-1 0 0 0,-1 0-1 0 0,-2 6-817 0 0,-4 20 1684 0 0,9-38-1554 0 0,0 1-1 0 0,0-1 1 0 0,0 0 0 0 0,0 1 0 0 0,1-1-1 0 0,0 1 1 0 0,0 0-130 0 0,2 17 216 0 0,-3-20-135 0 0,0-1 50 0 0,0 0 18 0 0,0 0 3 0 0,0 0-40 0 0,0 0-157 0 0,1 0-9 0 0,0 0-1 0 0,-1 0 1 0 0,1 0 0 0 0,0 0-1 0 0,0-1 1 0 0,-1 1 0 0 0,1 0-1 0 0,0 0 1 0 0,-1 0 0 0 0,1-1 0 0 0,0 1-1 0 0,-1 0 1 0 0,1-1 0 0 0,0 1-1 0 0,-1-1 1 0 0,1 1 0 0 0,-1 0-1 0 0,1-1 1 0 0,-1 1 0 0 0,1-1-1 0 0,-1 0 1 0 0,1 1 0 0 0,-1-1 0 0 0,1 0 54 0 0,5-17-2177 0 0,-6 16 2068 0 0,2-12-1833 0 0</inkml:trace>
  <inkml:trace contextRef="#ctx0" brushRef="#br0" timeOffset="1432.534">1324 168 13824 0 0,'0'0'314'0'0,"0"0"46"0"0,0 0 22 0 0,0 0-50 0 0,0 0-150 0 0,0 0 196 0 0,11-4 1209 0 0,-2 5-1617 0 0,1 0 0 0 0,-1 1 0 0 0,1 0 0 0 0,-1 0 0 0 0,0 1 0 0 0,0 0 0 0 0,8 4 30 0 0,2 1-931 0 0,-4-3-4855 0 0</inkml:trace>
  <inkml:trace contextRef="#ctx0" brushRef="#br0" timeOffset="1644.794">1829 170 15664 0 0,'0'0'356'0'0,"-19"6"1007"0"0,-8 4-388 0 0,1 1 0 0 0,-13 7-975 0 0,16-6 506 0 0,-3 1-98 0 0,0 1 0 0 0,2 2 0 0 0,-1 0 0 0 0,-2 5-408 0 0,15-10 385 0 0,0 1-1 0 0,1 1 0 0 0,1 0 0 0 0,0 0 1 0 0,-8 13-385 0 0,16-22-32 0 0,1-1 0 0 0,-1 1 0 0 0,0 0 1 0 0,1-1-1 0 0,0 1 0 0 0,0 0 1 0 0,0 0-1 0 0,0 0 0 0 0,1-1 0 0 0,-1 1 1 0 0,1 0-1 0 0,0 0 0 0 0,0 4 32 0 0,1-5 6 0 0,-1-1-1 0 0,0 1 1 0 0,1-1-1 0 0,0 1 1 0 0,-1 0 0 0 0,1-1-1 0 0,0 0 1 0 0,1 1-1 0 0,-1-1 1 0 0,0 0-1 0 0,0 1 1 0 0,1-1-1 0 0,0 0 1 0 0,-1 0-1 0 0,1 0 1 0 0,0 0-1 0 0,0 0 1 0 0,0-1 0 0 0,0 1-1 0 0,0-1 1 0 0,1 1-6 0 0,8 4 32 0 0,1-1 0 0 0,-1 0 1 0 0,1-1-1 0 0,1-1 1 0 0,-1 0-1 0 0,0 0 1 0 0,1-1-1 0 0,9 0-32 0 0,11 0-476 0 0,0-2-1 0 0,26-4 477 0 0,-45 2-616 0 0,0-1-1 0 0,-1 0 1 0 0,1-1 0 0 0,-1 0-1 0 0,0-1 1 0 0,0-1-1 0 0,6-4 617 0 0,3 0-2071 0 0,6-2-3938 0 0</inkml:trace>
  <inkml:trace contextRef="#ctx0" brushRef="#br0" timeOffset="2288.365">2188 273 13824 0 0,'0'0'314'0'0,"-13"-2"760"0"0,7 1-973 0 0,0 1 0 0 0,0 0 1 0 0,-1 0-1 0 0,1 0 1 0 0,0 1-1 0 0,0 0 0 0 0,0 0 1 0 0,0 1-1 0 0,0 0 1 0 0,0 0-1 0 0,0 0 0 0 0,-2 2-101 0 0,-14 7 1259 0 0,1 0 0 0 0,-11 10-1259 0 0,17-12 381 0 0,1 2-74 0 0,0 0-1 0 0,1 1 0 0 0,0 0 1 0 0,1 1-1 0 0,1 1 0 0 0,0-1 0 0 0,-8 14-306 0 0,18-24-3 0 0,-1 0-1 0 0,1 1 1 0 0,-1-1 0 0 0,1 0-1 0 0,0 0 1 0 0,0 1-1 0 0,1 0 4 0 0,-1-2 41 0 0,0 1 0 0 0,1 0-1 0 0,-1 0 1 0 0,0-1-1 0 0,0 1 1 0 0,-1-1-1 0 0,0 2-40 0 0,2-3 31 0 0,0-1-1 0 0,0 1 0 0 0,0-1 0 0 0,0 0 1 0 0,0 1-1 0 0,0-1 0 0 0,0 1 1 0 0,0-1-1 0 0,1 1 0 0 0,-1-1 0 0 0,0 0 1 0 0,0 1-1 0 0,0-1 0 0 0,0 1 1 0 0,1-1-1 0 0,-1 0 0 0 0,0 1 0 0 0,0-1 1 0 0,1 0-1 0 0,-1 1 0 0 0,0-1 1 0 0,0 0-1 0 0,1 1 0 0 0,-1-1 0 0 0,0 0 1 0 0,1 1-1 0 0,-1-1 0 0 0,1 0-30 0 0,8 7 460 0 0,-5-7-459 0 0,-1 1 0 0 0,0-1 0 0 0,1 0 0 0 0,-1 0 0 0 0,1-1 0 0 0,-1 1 0 0 0,1-1 0 0 0,-1 0 0 0 0,1 1 0 0 0,-1-2 0 0 0,0 1 0 0 0,0 0 0 0 0,1-1 0 0 0,-1 1 0 0 0,0-1 0 0 0,1-1-1 0 0,8-5 12 0 0,1-1 0 0 0,-2 0 0 0 0,1-1-12 0 0,-9 8 42 0 0,5-6 5 0 0,-2 3 29 0 0,1-1 0 0 0,-1 1 0 0 0,1 0 1 0 0,6-3-77 0 0,-12 8 0 0 0,-1 0 0 0 0,0 0 1 0 0,1 0-1 0 0,-1 0 0 0 0,0 0 0 0 0,1 0 1 0 0,-1 0-1 0 0,1 0 0 0 0,-1 0 1 0 0,1 0-1 0 0,-1 0 0 0 0,0 0 1 0 0,1 0-1 0 0,-1 0 0 0 0,1 0 1 0 0,-1 0-1 0 0,0 0 0 0 0,1 1 1 0 0,-1-1-1 0 0,0 0 0 0 0,1 0 1 0 0,-1 0-1 0 0,0 1 0 0 0,1-1 0 0 0,-1 0 1 0 0,0 0-1 0 0,1 1 0 0 0,-1-1 1 0 0,0 0-1 0 0,0 1 0 0 0,1-1 1 0 0,-1 0-1 0 0,0 1 0 0 0,0-1 1 0 0,0 0-1 0 0,1 1 0 0 0,-1-1 1 0 0,0 0-1 0 0,0 1 0 0 0,0-1 0 0 0,4 15-63 0 0,-4-15 52 0 0,1 4 16 0 0,0 0 0 0 0,0 0 0 0 0,0 0-1 0 0,1 0 1 0 0,0 0 0 0 0,0 0 0 0 0,0 0 0 0 0,0-1-1 0 0,0 1 1 0 0,1-1 0 0 0,-1 0 0 0 0,1 1 0 0 0,0-1-1 0 0,3 2-4 0 0,-3-3-2 0 0,-1 0 0 0 0,1 0-1 0 0,0 0 1 0 0,0 0-1 0 0,0-1 1 0 0,0 1 0 0 0,0-1-1 0 0,0 0 1 0 0,0 0-1 0 0,0 0 1 0 0,0 0 0 0 0,1 0-1 0 0,-1-1 1 0 0,0 0-1 0 0,1 0 1 0 0,-1 1 0 0 0,0-2-1 0 0,3 1 3 0 0,13-1 25 0 0,-16 1-20 0 0,-1 0 0 0 0,1 0 0 0 0,0 0 0 0 0,-1 0 0 0 0,1 0 0 0 0,0-1 0 0 0,-1 1 0 0 0,1-1 0 0 0,-1 0 0 0 0,1 0 0 0 0,1-1-5 0 0,4-2-9 0 0,0-1 0 0 0,0-1 0 0 0,-1 1-1 0 0,0-1 1 0 0,0 0 0 0 0,-1-1 0 0 0,1 0-1 0 0,-2 0 1 0 0,1 0 0 0 0,-1-1 0 0 0,0 0 0 0 0,0 0-1 0 0,-1 0 10 0 0,5-9-43 0 0,-2-1 0 0 0,0 1 0 0 0,-1-1-1 0 0,-1-1 1 0 0,3-15 43 0 0,-3-2-404 0 0,-2 0 0 0 0,-1 1 0 0 0,-1-1 0 0 0,-3-5 404 0 0,2 39 4 0 0,-6-59-41 0 0,6 56 5 0 0,-1 0-1 0 0,0 0 1 0 0,-1 0 0 0 0,1 0-1 0 0,-1 0 1 0 0,0 1-1 0 0,0-1 1 0 0,-1 1-1 0 0,1-1 1 0 0,-3-2 32 0 0,5 7 5 0 0,0 0 0 0 0,0 0 0 0 0,0 0-1 0 0,0 0 1 0 0,-1-1 0 0 0,1 1 0 0 0,0 0 0 0 0,0 0 0 0 0,0 0 0 0 0,0 0-1 0 0,0 0 1 0 0,0 0 0 0 0,0 0 0 0 0,0 0 0 0 0,-1 0 0 0 0,1 0 0 0 0,0 0 0 0 0,0 0-1 0 0,0 0 1 0 0,0 0 0 0 0,0 0 0 0 0,-1 0 0 0 0,1 0 0 0 0,0 0 0 0 0,0 0-1 0 0,0 0 1 0 0,0 0 0 0 0,0 0 0 0 0,0 0 0 0 0,-1 0 0 0 0,1 0 0 0 0,0 0-1 0 0,0 0 1 0 0,0 0 0 0 0,0 0 0 0 0,0 0 0 0 0,0 0 0 0 0,0 0 0 0 0,-1 0-1 0 0,1 0 1 0 0,0 0-5 0 0,-4 7 196 0 0,-1 13 365 0 0,4-16-333 0 0,-3 13-212 0 0,1 1 0 0 0,1-1 0 0 0,1 1 0 0 0,0-1 0 0 0,2 14-16 0 0,3 22 1298 0 0,5 11-1298 0 0,-1-7-261 0 0,-3 20 216 0 0,-5-54 24 0 0,1-1 0 0 0,1 0-1 0 0,2 0 1 0 0,0-1-1 0 0,6 21 22 0 0,-1-25-644 0 0,-3-8-5221 0 0,-5-7-1385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17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85 5064 0 0,'-1'0'102'0'0,"1"0"0"0"0,0 0 0 0 0,0 0 0 0 0,0 0 0 0 0,-1 0-1 0 0,1 0 1 0 0,0 0 0 0 0,0 0 0 0 0,0 0 0 0 0,-1 0 0 0 0,1-1 0 0 0,0 1 0 0 0,0 0 0 0 0,0 0 0 0 0,0 0 0 0 0,-1 0 0 0 0,1 0 0 0 0,0-1 0 0 0,0 1 0 0 0,0 0 0 0 0,0 0-1 0 0,0 0 1 0 0,-1-1 0 0 0,1 1 0 0 0,0 0 0 0 0,0 0 0 0 0,0 0 0 0 0,0-1 0 0 0,0 1 0 0 0,0 0 0 0 0,0 0 0 0 0,0-1 0 0 0,0 1 0 0 0,0 0 0 0 0,0 0 0 0 0,0-1-1 0 0,0 1 1 0 0,0 0 0 0 0,0 0 0 0 0,0 0 0 0 0,0-1 0 0 0,0 1 0 0 0,1 0 0 0 0,-1 0 0 0 0,0 0 0 0 0,0-1 0 0 0,0 1 0 0 0,0 0 0 0 0,0 0 0 0 0,0 0 0 0 0,1 0 0 0 0,-1-1-1 0 0,0 1 1 0 0,0 0 0 0 0,0 0 0 0 0,1 0 0 0 0,-1 0 0 0 0,0 0 0 0 0,0-1 0 0 0,0 1 0 0 0,1 0 0 0 0,-1 0 0 0 0,0 0 0 0 0,0 0 0 0 0,0 0 0 0 0,1 0-102 0 0,-1 0 1249 0 0,0 0-141 0 0,0 0-27 0 0,8 3 652 0 0,-5 0-1521 0 0,-1 0-1 0 0,0 1 1 0 0,0-1-1 0 0,0 0 1 0 0,0 1-1 0 0,-1 0 1 0 0,1-1-1 0 0,-1 1 1 0 0,0 0-1 0 0,0 1-211 0 0,0-1 35 0 0,0 0-1 0 0,-1 0 1 0 0,1 0 0 0 0,-1 0 0 0 0,0 0-1 0 0,-1 0 1 0 0,1 2-35 0 0,0 22 60 0 0,2-16-54 0 0,0-3 98 0 0,-1 0-1 0 0,1 0 1 0 0,-1 7-104 0 0,-1-7 205 0 0,1 0 0 0 0,0 0 0 0 0,1-1 0 0 0,3 9-205 0 0,-3-7 118 0 0,1 0-1 0 0,-1 0 0 0 0,0 6-117 0 0,0 23 154 0 0,3 57 381 0 0,-6-95-519 0 0,0-1-1 0 0,1 1 0 0 0,-1-1 0 0 0,0 0 0 0 0,0 1 1 0 0,0-1-1 0 0,1 0 0 0 0,-1 1 0 0 0,0-1 0 0 0,0 0 1 0 0,0 0-1 0 0,0 0 0 0 0,0 0 0 0 0,0 0 0 0 0,0 0 1 0 0,1 0-1 0 0,-1 0 0 0 0,0 0 0 0 0,0 0 0 0 0,0-1 1 0 0,0 1-1 0 0,0 0 0 0 0,1-1 0 0 0,-1 1 0 0 0,0 0 1 0 0,0-1-1 0 0,0 1 0 0 0,1-1 0 0 0,-1 1 0 0 0,0-1-15 0 0,-4-11-7 0 0,4 10-26 0 0,0 0 1 0 0,0 0 0 0 0,0 0 0 0 0,0 0 0 0 0,1-1 0 0 0,-1 1 0 0 0,1 0 0 0 0,-1 0 0 0 0,1 0 0 0 0,0-1 32 0 0,-1-23-153 0 0,1 19 41 0 0,-1 0 0 0 0,1 0 0 0 0,1 0 1 0 0,-1 0-1 0 0,1 0 0 0 0,1 0 0 0 0,-1 0 0 0 0,2-4 112 0 0,1-2-399 0 0,-3 11 332 0 0,-1-1 0 0 0,1 0-1 0 0,0 0 1 0 0,0 1 0 0 0,0-1-1 0 0,1 1 1 0 0,-1-1 0 0 0,0 1 0 0 0,1 0-1 0 0,0-1 1 0 0,-1 1 0 0 0,1 0-1 0 0,0 0 1 0 0,1-1 67 0 0,5-3-138 0 0,-5 3 103 0 0,0 0 1 0 0,0 1-1 0 0,0-1 1 0 0,0 1-1 0 0,0 0 1 0 0,1 0-1 0 0,-1 0 1 0 0,1 0-1 0 0,-1 0 1 0 0,1 1-1 0 0,0 0 0 0 0,0 0 1 0 0,0 0-1 0 0,0 0 1 0 0,-1 0-1 0 0,4 1 35 0 0,33-2-154 0 0,-19 1 135 0 0,0 1 0 0 0,19 2 19 0 0,-29 0-12 0 0,80 7 196 0 0,-77-9-2 0 0,1 0 0 0 0,0-1 0 0 0,-1 0 0 0 0,1-1 0 0 0,2-1-182 0 0,-7 0 169 0 0,-2 2 64 0 0,0-2 1 0 0,1 1-1 0 0,-1-1 0 0 0,6-2-233 0 0,-14 4 11 0 0,0 1-1 0 0,0 0 1 0 0,0 0-1 0 0,1-1 1 0 0,-1 1-1 0 0,0 0 0 0 0,0-1 1 0 0,0 1-1 0 0,1 0 1 0 0,-1 0-1 0 0,0-1 1 0 0,0 1-1 0 0,0 0 1 0 0,0-1-1 0 0,0 1 0 0 0,0 0 1 0 0,0-1-1 0 0,0 1 1 0 0,0-1-1 0 0,0 1 1 0 0,0 0-1 0 0,0-1 1 0 0,0 1-1 0 0,0 0 0 0 0,0-1 1 0 0,0 1-11 0 0,0-1 5 0 0,0 0 0 0 0,0 0 0 0 0,0 0 1 0 0,0 0-1 0 0,0 0 0 0 0,0 0 0 0 0,0 0 0 0 0,0 0 0 0 0,1 0 1 0 0,-1 0-1 0 0,0 0 0 0 0,1 0 0 0 0,-1 1 0 0 0,1-2-5 0 0,-1 1 12 0 0,1 0 0 0 0,-1 0 1 0 0,0 0-1 0 0,0 0 0 0 0,1 0 0 0 0,-1 0 0 0 0,0 0 0 0 0,0 0 0 0 0,0-1 0 0 0,0 1 0 0 0,0 0 0 0 0,-1 0 0 0 0,1 0 0 0 0,0 0 0 0 0,0 0 0 0 0,-1 0 0 0 0,1 0 0 0 0,-1 0 0 0 0,1 0 1 0 0,-1 0-1 0 0,1 0 0 0 0,-1 0 0 0 0,1 0 0 0 0,-1 0 0 0 0,0 0-12 0 0,-1-1 8 0 0,0-1 0 0 0,0 1 1 0 0,0-1-1 0 0,0 1 0 0 0,0 0 1 0 0,-1 0-1 0 0,1 0 0 0 0,-1 0 0 0 0,0 0-8 0 0,-1 0-12 0 0,1 1 0 0 0,-1-1-1 0 0,0 1 1 0 0,0-1-1 0 0,1 1 1 0 0,-1 1 0 0 0,0-1-1 0 0,0 0 1 0 0,0 1-1 0 0,-4 0 13 0 0,0 0 14 0 0,0 1-1 0 0,0 0 0 0 0,0 1 1 0 0,-7 2-14 0 0,7-2 59 0 0,5-1-43 0 0,-1 0 1 0 0,0 0-1 0 0,0 0 0 0 0,1 1 1 0 0,-1-1-1 0 0,1 1 0 0 0,0 0 1 0 0,-1 0-1 0 0,1 0 0 0 0,-2 2-16 0 0,-1 1-62 0 0,0 1 0 0 0,0 1 1 0 0,1-1-1 0 0,-1 1 0 0 0,1 0 0 0 0,1 0 0 0 0,0 0 0 0 0,0 1 0 0 0,-1 2 62 0 0,3-6-10 0 0,1 1 0 0 0,-1-1 0 0 0,1 0 0 0 0,0 0 1 0 0,0 0-1 0 0,1 1 0 0 0,0-1 0 0 0,-1 0 0 0 0,1 1 0 0 0,1-1 0 0 0,-1 0 0 0 0,1 1 0 0 0,-1-1 1 0 0,1 0-1 0 0,0 0 0 0 0,1 0 0 0 0,-1 0 0 0 0,1 0 0 0 0,1 2 10 0 0,-1-3 14 0 0,0 0-1 0 0,1 0 1 0 0,-1 0 0 0 0,1-1 0 0 0,0 1-1 0 0,-1-1 1 0 0,1 1 0 0 0,0-1-1 0 0,1 0 1 0 0,-1-1 0 0 0,0 1-1 0 0,1 0 1 0 0,-1-1 0 0 0,0 0 0 0 0,1 0-1 0 0,0 0 1 0 0,-1 0 0 0 0,1 0-1 0 0,0-1 1 0 0,-1 0 0 0 0,2 0-14 0 0,5 1-273 0 0,1-1-1 0 0,-1 0 1 0 0,1 0 0 0 0,-1-1-1 0 0,1-1 1 0 0,8-2 273 0 0,40-10-4152 0 0,-37 9 2618 0 0</inkml:trace>
  <inkml:trace contextRef="#ctx0" brushRef="#br0" timeOffset="329.496">731 150 14712 0 0,'-9'1'131'0'0,"0"-1"0"0"0,0 2 0 0 0,0-1 0 0 0,0 2 1 0 0,0-1-1 0 0,0 1 0 0 0,0 0 0 0 0,1 1 0 0 0,0 0 1 0 0,-1 0-1 0 0,1 1 0 0 0,1 0 0 0 0,-1 0 0 0 0,1 1 0 0 0,0 0 1 0 0,0 0-1 0 0,1 1 0 0 0,0 0 0 0 0,0 0 0 0 0,0 1-131 0 0,1-2 0 0 0,4-5 0 0 0,0-1 0 0 0,0 1 0 0 0,1-1 0 0 0,-1 1 0 0 0,0 0 0 0 0,1 0 0 0 0,-1 0 0 0 0,1-1 0 0 0,-1 1 0 0 0,0 0 0 0 0,1 0 0 0 0,0 0 0 0 0,-1 0 0 0 0,1 0 0 0 0,0 0 0 0 0,-1 0 0 0 0,1 0 0 0 0,0 0 0 0 0,0 0 0 0 0,0 0 0 0 0,0 0 0 0 0,0 0 0 0 0,0 0 0 0 0,0 0 0 0 0,0 0 0 0 0,0 0 0 0 0,0 0 0 0 0,1 0 0 0 0,-1 0 0 0 0,0 0 0 0 0,1-1 0 0 0,-1 2 0 0 0,5 9 211 0 0,-4-10-154 0 0,-1 0 1 0 0,1 0 0 0 0,-1 0-1 0 0,0 0 1 0 0,1 0 0 0 0,0 0 0 0 0,-1 0-1 0 0,1 0 1 0 0,-1 0 0 0 0,1 0-1 0 0,0 0 1 0 0,0 0 0 0 0,0-1 0 0 0,-1 1-1 0 0,1 0 1 0 0,0 0 0 0 0,0-1 0 0 0,0 1-1 0 0,0-1 1 0 0,0 1 0 0 0,0-1-1 0 0,1 1-57 0 0,21 9 561 0 0,-16-7-549 0 0,0 0 0 0 0,0 0 0 0 0,1 0-1 0 0,6 0-11 0 0,116 28-72 0 0,-116-28 70 0 0,0-1 0 0 0,10 1 2 0 0,27 5 58 0 0,-34-6 270 0 0,-15-2 12 0 0,-2 0 10 0 0,0 0-24 0 0,-7 4 59 0 0,-7 1-160 0 0,4-1-201 0 0,0-1 0 0 0,0 1 0 0 0,-1-2 0 0 0,-8 2-24 0 0,-16 1 33 0 0,-24 7-33 0 0,26-4-213 0 0,0-2 0 0 0,-1-2 213 0 0,16-3-1088 0 0,5-2-4386 0 0,4-1-770 0 0</inkml:trace>
  <inkml:trace contextRef="#ctx0" brushRef="#br0" timeOffset="998.551">1143 166 14136 0 0,'3'0'-58'0'0,"12"1"1033"0"0,-15 3-179 0 0,-8 2-189 0 0,7-5-511 0 0,-1 0 1 0 0,1 0 0 0 0,0 0 0 0 0,0 0 0 0 0,0 1 0 0 0,0-1 0 0 0,0 0 0 0 0,0 1 0 0 0,0-1 0 0 0,0 1-97 0 0,0 0 84 0 0,0-1-1 0 0,0 1 1 0 0,0-1-1 0 0,0 1 1 0 0,0-1-1 0 0,0 0 1 0 0,0 0-1 0 0,0 1 1 0 0,-1-1-1 0 0,1 0 0 0 0,-2 1-83 0 0,-30 19 1174 0 0,-12 12-1174 0 0,25-19 26 0 0,6-2 548 0 0,-1 1 1 0 0,-9 11-575 0 0,11-11 157 0 0,9-8-145 0 0,0-1 0 0 0,0 1 0 0 0,1 0 0 0 0,-1 0 0 0 0,0 2-12 0 0,3-6 1 0 0,1 0 1 0 0,-1 1-1 0 0,0-1 1 0 0,0 1-1 0 0,1-1 0 0 0,-1 1 1 0 0,1 0-1 0 0,-1-1 0 0 0,1 1 1 0 0,0-1-1 0 0,0 1 1 0 0,-1 0-1 0 0,1-1 0 0 0,0 1 1 0 0,0 0-1 0 0,1-1 1 0 0,-1 1-1 0 0,0 0 0 0 0,1 1-1 0 0,0-2 6 0 0,0 1 0 0 0,-1-1 0 0 0,1 1 0 0 0,0-1 0 0 0,0 0 0 0 0,1 1 0 0 0,-1-1 0 0 0,0 0 0 0 0,0 0 0 0 0,1 0 0 0 0,-1 0-1 0 0,0 0 1 0 0,1 0 0 0 0,-1 0 0 0 0,1 0 0 0 0,-1 0 0 0 0,1-1 0 0 0,0 1 0 0 0,-1-1 0 0 0,1 1 0 0 0,0-1 0 0 0,-1 0 0 0 0,1 1 0 0 0,0-1 0 0 0,-1 0-1 0 0,1 0 1 0 0,1-1-6 0 0,18 2 50 0 0,-18-1-35 0 0,0 0 1 0 0,0 1-1 0 0,0-1 0 0 0,0 0 0 0 0,0-1 1 0 0,-1 1-1 0 0,1 0 0 0 0,0-1 1 0 0,0 0-1 0 0,0 1 0 0 0,0-1 0 0 0,-1 0 1 0 0,1 0-1 0 0,-1-1 0 0 0,1 1 0 0 0,-1-1 1 0 0,1 1-1 0 0,-1-1 0 0 0,1 0-15 0 0,12-7 12 0 0,-11 6-12 0 0,1 1 0 0 0,-1-1 0 0 0,0 0 0 0 0,0 0 0 0 0,0-1 0 0 0,0 1 0 0 0,0-1 0 0 0,2-3 0 0 0,-5 5 0 0 0,0 1 0 0 0,1-1 0 0 0,0 1 0 0 0,-1-1 0 0 0,1 1 0 0 0,0 0 0 0 0,0-1 0 0 0,0 1 0 0 0,0 0 0 0 0,0 0 0 0 0,0-1 0 0 0,0 1 0 0 0,0-1 0 0 0,-1 1 0 0 0,1-1 0 0 0,-1 1 0 0 0,1-1 0 0 0,-1 0 0 0 0,2-1 2 0 0,-1-1-1 0 0,0 0 1 0 0,1 1-1 0 0,0 0 1 0 0,0 0-1 0 0,0 0 0 0 0,0 0 1 0 0,0 0-1 0 0,1 1 1 0 0,-1-1-1 0 0,1 1 1 0 0,2-1-2 0 0,-1 0 19 0 0,-1 1 8 0 0,0 1-1 0 0,0-1 0 0 0,-1 0 0 0 0,1-1 0 0 0,-1 1 0 0 0,1-1 0 0 0,-1 1 0 0 0,0-1 0 0 0,1-1-26 0 0,-3 3 6 0 0,1-1 0 0 0,0 1-1 0 0,-1 0 1 0 0,1 0 0 0 0,0 1-1 0 0,-1-1 1 0 0,1 0-1 0 0,0 0 1 0 0,0 1 0 0 0,0-1-1 0 0,0 1 1 0 0,0 0 0 0 0,0-1-1 0 0,0 1-5 0 0,0 0 1 0 0,18-3-42 0 0,-16 4 13 0 0,-1 1 0 0 0,10 1-31 0 0,-12-3 55 0 0,0 1 0 0 0,-1-1 0 0 0,1 0 0 0 0,-1 0 0 0 0,1 1 0 0 0,-1-1 0 0 0,1 0 0 0 0,-1 0 0 0 0,1 1 0 0 0,-1-1 1 0 0,0 1-1 0 0,1-1 0 0 0,-1 0 0 0 0,1 1 0 0 0,-1-1 0 0 0,0 1 0 0 0,1-1 0 0 0,-1 1 0 0 0,0-1 0 0 0,0 1 0 0 0,1-1 0 0 0,-1 1 1 0 0,0-1-1 0 0,0 1 0 0 0,0 0 4 0 0,0 0-1 0 0,0 0 0 0 0,0 1 0 0 0,1-1 0 0 0,-1 0 1 0 0,0 1-1 0 0,0-1 0 0 0,1 1 0 0 0,-1-1 0 0 0,1 0 0 0 0,-1 0 1 0 0,1 1-1 0 0,0-1 0 0 0,-1 0 0 0 0,1 0 0 0 0,0 0 1 0 0,0 0-1 0 0,0 0 0 0 0,0 0 0 0 0,0 0 0 0 0,0 0 0 0 0,0 0 1 0 0,-1-1 0 0 0,1 1 0 0 0,-1-1 0 0 0,0 1 0 0 0,1 0 0 0 0,-1-1 0 0 0,1 1 0 0 0,-1 0 0 0 0,0-1 0 0 0,1 1 0 0 0,-1 0 0 0 0,0-1 0 0 0,0 1 0 0 0,0 0 0 0 0,1 0 0 0 0,-1-1 0 0 0,0 1 0 0 0,0 0 0 0 0,0 0 0 0 0,0-1 0 0 0,0 1 0 0 0,0 0 0 0 0,-1 0 0 0 0,1-1 0 0 0,0 1 0 0 0,0 0 0 0 0,0 0 0 0 0,0 0 0 0 0,-1-1 0 0 0,1 1 0 0 0,0 0 0 0 0,0 0 0 0 0,0-1 0 0 0,0 1 0 0 0,0 0 0 0 0,1 0 0 0 0,-1-1 0 0 0,0 1 0 0 0,0 0 0 0 0,0 0 0 0 0,1-1 0 0 0,-1 1 0 0 0,1 0 0 0 0,5 7 0 0 0,-5-6 0 0 0,0-1 0 0 0,0 0 0 0 0,0 0 0 0 0,0 1 0 0 0,0-1 0 0 0,0 1 0 0 0,-1-1 0 0 0,1 1 0 0 0,0-1 0 0 0,-1 1 0 0 0,1 0 0 0 0,-1-1 0 0 0,0 1 0 0 0,1 0 0 0 0,0 5 0 0 0,0-1 0 0 0,1 0 0 0 0,0 0 0 0 0,0 0 0 0 0,0 0 0 0 0,3 3 0 0 0,-5-7 0 0 0,0-1 0 0 0,1 1 0 0 0,-1-1 0 0 0,0 1 0 0 0,0-1 0 0 0,0 1 0 0 0,0-1 0 0 0,0 1 0 0 0,0-1 0 0 0,0 1 0 0 0,-1-1 0 0 0,1 0 0 0 0,0 1 0 0 0,-1-1 0 0 0,1 1 0 0 0,-1-1 0 0 0,0 0 0 0 0,1 1 0 0 0,-1-1 0 0 0,-1 1 0 0 0,1-1 31 0 0,0 0 1 0 0,0-1-1 0 0,0 1 0 0 0,0-1 0 0 0,0 1 0 0 0,0-1 0 0 0,0 0 0 0 0,0 1 0 0 0,0-1 0 0 0,0 0 0 0 0,0 0 1 0 0,0 1-1 0 0,0-1 0 0 0,0 0 0 0 0,0 0 0 0 0,0 0 0 0 0,-1-1 0 0 0,1 1 0 0 0,0 0 0 0 0,0 0 0 0 0,0-1 0 0 0,0 1 1 0 0,0 0-1 0 0,0-1 0 0 0,0 1 0 0 0,0-1 0 0 0,0 1 0 0 0,0-1 0 0 0,0 0 0 0 0,1 1 0 0 0,-2-1-31 0 0,2 0 6 0 0,0 1 0 0 0,-1-1 0 0 0,1 1 0 0 0,0 0 0 0 0,0-1 0 0 0,0 1 0 0 0,-1-1 0 0 0,1 1 0 0 0,0-1 0 0 0,0 1 1 0 0,0-1-1 0 0,0 1 0 0 0,0-1 0 0 0,0 1 0 0 0,0-1 0 0 0,0 1 0 0 0,0 0 0 0 0,0-1 0 0 0,0 1 0 0 0,0-1-6 0 0,0-1 19 0 0,0 1-14 0 0,-1-1 0 0 0,1 1 0 0 0,0 0 0 0 0,-1 0-1 0 0,0 0 1 0 0,1-1 0 0 0,-1 1 0 0 0,0 0 0 0 0,0 0-1 0 0,1 0 1 0 0,-1 0 0 0 0,0 0 0 0 0,0 0 0 0 0,0 0-6 0 0,0 1-1 0 0,0-1-1 0 0,1 1 0 0 0,-1-1 1 0 0,0 1-1 0 0,1-1 0 0 0,-1 0 1 0 0,1 1-1 0 0,-1-1 0 0 0,1 0 1 0 0,-1 1-1 0 0,1-1 0 0 0,0 0 1 0 0,-1 0-1 0 0,1 0 0 0 0,0 1 1 0 0,-1-1-1 0 0,1 0 0 0 0,0 0 1 0 0,0 0-1 0 0,0 0 0 0 0,0 1 0 0 0,0-1 1 0 0,0 0-1 0 0,0 0 0 0 0,0 0 1 0 0,0 0-1 0 0,0 0 0 0 0,1 1 1 0 0,-1-1-1 0 0,0 0 0 0 0,1-1 3 0 0,6-18-209 0 0,-6 16 129 0 0,0 0 1 0 0,0 0-1 0 0,1 0 0 0 0,-1 0 1 0 0,1 0-1 0 0,0 0 1 0 0,0 1-1 0 0,1-1 1 0 0,-1 1-1 0 0,3-3 80 0 0,5-3-40 0 0,-6 5 40 0 0,1-1-1 0 0,-1 1 1 0 0,0-1-1 0 0,0 0 0 0 0,0-1 1 0 0,-1 3-37 0 0,0-1 0 0 0,0 1 0 0 0,1 0 0 0 0,-1 0 0 0 0,1 0 0 0 0,-1 0 0 0 0,1 1 0 0 0,2-2 37 0 0,14-10-206 0 0,-18 13 199 0 0,0 0 0 0 0,-1 1 0 0 0,1-1 1 0 0,0 0-1 0 0,0 1 0 0 0,0-1 0 0 0,0 1 1 0 0,-1-1-1 0 0,1 1 0 0 0,0 0 0 0 0,0 0 0 0 0,0 0 1 0 0,0 0-1 0 0,0 0 0 0 0,0 0 0 0 0,0 1 1 0 0,0-1-1 0 0,0 1 0 0 0,0-1 0 0 0,-1 1 1 0 0,2 0 6 0 0,3 1-3 0 0,1 1 1 0 0,-1 0 0 0 0,0 0 0 0 0,0 0-1 0 0,4 4 3 0 0,1 0 0 0 0,-7-5 0 0 0,0 1 0 0 0,0 0 0 0 0,0 0 0 0 0,0 0 0 0 0,-1 0 0 0 0,2 2 0 0 0,-1-2 0 0 0,-1 1 0 0 0,1-1 0 0 0,0 0 0 0 0,0 0 0 0 0,0 0 0 0 0,1-1 0 0 0,-1 1 0 0 0,1-1 0 0 0,0 0 0 0 0,2 1 0 0 0,-1 0 0 0 0,0 1 0 0 0,-1-1 0 0 0,1 1 0 0 0,3 3 0 0 0,-2-2 60 0 0,-1 0-1 0 0,1-1 1 0 0,0 0-1 0 0,0 0 0 0 0,7 2-59 0 0,-1 0 111 0 0,-12-6-146 0 0,0 1 0 0 0,0-1 0 0 0,-1 1 0 0 0,1 0 0 0 0,0-1-1 0 0,0 1 1 0 0,0 0 0 0 0,0 0 0 0 0,-1-1 0 0 0,1 1 0 0 0,0 0-1 0 0,-1 0 1 0 0,1 0 0 0 0,-1 0 35 0 0,1 0-176 0 0,-1 0-1 0 0,1 1 1 0 0,0-1 0 0 0,0 0-1 0 0,-1 0 1 0 0,1-1-1 0 0,0 1 1 0 0,0 0 0 0 0,0 0-1 0 0,0 0 1 0 0,0 0-1 0 0,0-1 1 0 0,1 1 176 0 0,1 1-276 0 0,0-1 0 0 0,0 0-1 0 0,0 0 1 0 0,0-1 0 0 0,0 1 0 0 0,3 0 276 0 0,20-3-1677 0 0</inkml:trace>
  <inkml:trace contextRef="#ctx0" brushRef="#br0" timeOffset="1372.336">2007 192 14168 0 0,'-18'-10'486'0'0,"13"7"-309"0"0,1 0 1 0 0,-1 1 0 0 0,1 0-1 0 0,-1 0 1 0 0,0 0 0 0 0,-2 0-178 0 0,2 2 79 0 0,0-1 0 0 0,0 1 1 0 0,1 0-1 0 0,-1 0 1 0 0,0 0-1 0 0,0 1 1 0 0,0 0-1 0 0,0 0 1 0 0,1 0-1 0 0,-1 0 0 0 0,1 1 1 0 0,-1 0-1 0 0,1 0 1 0 0,-1 0-1 0 0,1 0 1 0 0,0 1-1 0 0,0 0 1 0 0,-2 1-80 0 0,-8 8 379 0 0,0 0 0 0 0,1 1 1 0 0,1 0-1 0 0,-3 4-379 0 0,13-14 148 0 0,-9 7 270 0 0,10-8-364 0 0,-1-1 0 0 0,0 1 0 0 0,0-1 0 0 0,1 1 0 0 0,-1 0 0 0 0,1 0 0 0 0,0 0 0 0 0,-1 0 0 0 0,1 0 0 0 0,0 0 0 0 0,0 0 0 0 0,0 0 0 0 0,0 1-54 0 0,0 0 74 0 0,1 1-1 0 0,-1-1 0 0 0,-1 0 1 0 0,1 1-1 0 0,0-1 0 0 0,-1 0 1 0 0,0 0-1 0 0,0 0 0 0 0,1 0 1 0 0,-2 0-1 0 0,0 0-73 0 0,2-2 21 0 0,1 0 0 0 0,-1 0 0 0 0,0 0 1 0 0,0-1-1 0 0,1 1 0 0 0,-1 0 0 0 0,0 0 0 0 0,1 0 0 0 0,-1 0 1 0 0,1 1-1 0 0,-1-1 0 0 0,1 0 0 0 0,0 0 0 0 0,-1 0 0 0 0,1 0 0 0 0,0 0 1 0 0,0 1-1 0 0,0-1 0 0 0,0 0 0 0 0,0 0 0 0 0,0 0 0 0 0,0 0 1 0 0,0 0-1 0 0,1 1 0 0 0,-1-1 0 0 0,0 0 0 0 0,1 0 0 0 0,-1 0 0 0 0,0 0-21 0 0,2 1 7 0 0,0 0-1 0 0,-1 0 1 0 0,1 0-1 0 0,0 0 1 0 0,0 0-1 0 0,0-1 1 0 0,0 1-1 0 0,0-1 1 0 0,0 0-1 0 0,0 1 0 0 0,0-1 1 0 0,1 0-1 0 0,0 0-6 0 0,-1 0-15 0 0,0 0-1 0 0,1-1 0 0 0,-1 1 1 0 0,0 0-1 0 0,1-1 0 0 0,-1 0 0 0 0,1 0 1 0 0,-1 1-1 0 0,1-1 0 0 0,-1-1 1 0 0,1 1-1 0 0,-1 0 0 0 0,1-1 0 0 0,1 0 16 0 0,4-1 13 0 0,-1-1 0 0 0,0 0 0 0 0,0 0-1 0 0,1-1-12 0 0,1-1 25 0 0,-6 3-6 0 0,0-1-1 0 0,0 1 0 0 0,0-1 0 0 0,0 0 0 0 0,0 0 1 0 0,0 0-1 0 0,-1 0 0 0 0,0 0 0 0 0,1-1 0 0 0,-1 1 1 0 0,1-3-19 0 0,4-6-9 0 0,-2-2-11 0 0,-5 13 10 0 0,0 0 1 0 0,0 0 0 0 0,0-1 0 0 0,1 1-1 0 0,-1 0 1 0 0,1 0 0 0 0,-1 0-1 0 0,1 0 1 0 0,-1-1 0 0 0,1 1 0 0 0,-1 0-1 0 0,1 0 1 0 0,0 0 0 0 0,0 0-1 0 0,0 1 1 0 0,0-2 9 0 0,4-2 19 0 0,0 0 1 0 0,0 1-1 0 0,0-1 1 0 0,1 1-1 0 0,-1 0 1 0 0,1 0-1 0 0,3 0-19 0 0,4 1 18 0 0,-11 5-27 0 0,-1-2 1 0 0,1 2-37 0 0,1-1-1 0 0,-1 1 0 0 0,0 0 1 0 0,0-1-1 0 0,-1 1 0 0 0,1 0 1 0 0,0 0-1 0 0,-1 0 0 0 0,0 1 1 0 0,0-1-1 0 0,0 1 46 0 0,9 19 60 0 0,-9-22-50 0 0,-1 0-1 0 0,1 1 1 0 0,-1-1 0 0 0,0 0 0 0 0,1 1 0 0 0,-1-1-1 0 0,0 0 1 0 0,0 1 0 0 0,0-1 0 0 0,0 1 0 0 0,0-1 0 0 0,0 1-10 0 0,0 0 14 0 0,0-1-1 0 0,0 0 1 0 0,0 0 0 0 0,0 1 0 0 0,0-1 0 0 0,0 0 0 0 0,0 1 0 0 0,1-1 0 0 0,-1 0 0 0 0,0 0 0 0 0,1 1 0 0 0,-1-1 0 0 0,1 0 0 0 0,0 0 0 0 0,-1 0-1 0 0,1 0 1 0 0,0 1-14 0 0,0 0 13 0 0,0-1 0 0 0,0 0 0 0 0,-1 0-1 0 0,1 1 1 0 0,-1-1 0 0 0,1 1 0 0 0,-1-1-1 0 0,0 0 1 0 0,1 1 0 0 0,-1-1 0 0 0,0 1-1 0 0,0 0-12 0 0,0 0 12 0 0,0-1 0 0 0,0 0-1 0 0,0 0 1 0 0,1 1 0 0 0,-1-1 0 0 0,0 0-1 0 0,0 1 1 0 0,1-1 0 0 0,-1 0-1 0 0,1 0 1 0 0,-1 0 0 0 0,1 0 0 0 0,0 1-1 0 0,-1-1 1 0 0,1 0 0 0 0,0 0-1 0 0,1 0-11 0 0,3 4-28 0 0,1 0-1 0 0,0-1 1 0 0,0 0-1 0 0,0 0 0 0 0,0-1 1 0 0,1 0-1 0 0,5 2 29 0 0,-4-4-12 0 0,-7-1-12 0 0,0-1 0 0 0,0 0 0 0 0,0 0 0 0 0,0 1 0 0 0,0-1 1 0 0,0 0-1 0 0,-1 0 0 0 0,1 0 0 0 0,0 0 0 0 0,-1 0 0 0 0,1 0 0 0 0,-1 0 0 0 0,1 0 0 0 0,-1 0 0 0 0,1-1 24 0 0,1-2-782 0 0,8-8-4163 0 0,-1-2-1684 0 0</inkml:trace>
  <inkml:trace contextRef="#ctx0" brushRef="#br0" timeOffset="1690.104">2229 0 15664 0 0,'0'0'356'0'0,"0"0"49"0"0,0 8 405 0 0,4 6-436 0 0,1 0 0 0 0,0-1 0 0 0,1 0 0 0 0,2 4-374 0 0,14 32 376 0 0,-13-22-209 0 0,0-1 0 0 0,-2 1 0 0 0,-1 1 0 0 0,0 5-167 0 0,-5-25 126 0 0,-1 0-1 0 0,0 0 0 0 0,0 0 0 0 0,0 0 0 0 0,-1 1-125 0 0,1-7-132 0 0,-1 0 0 0 0,1 0-1 0 0,0 0 1 0 0,-1 0 0 0 0,0 0-1 0 0,1 0 1 0 0,-1 0-1 0 0,0 0 1 0 0,0 0 0 0 0,0-1-1 0 0,0 1 1 0 0,0 0 0 0 0,0-1-1 0 0,0 1 1 0 0,-1-1-1 0 0,1 1 1 0 0,-1-1 0 0 0,1 0-1 0 0,-1 1 1 0 0,0-1 0 0 0,1 0-1 0 0,-1 0 1 0 0,-1 1 132 0 0,-16 3-1632 0 0,0-2-21 0 0</inkml:trace>
  <inkml:trace contextRef="#ctx0" brushRef="#br0" timeOffset="2173.521">2225 227 11720 0 0,'47'-2'1286'0'0,"17"-3"-1286"0"0,13-2 138 0 0,-61 5-92 0 0,-1 0 0 0 0,0-1 0 0 0,3-1-46 0 0,34-7 76 0 0,6 2 1210 0 0,-31 4 39 0 0,0 1 0 0 0,25 1-1325 0 0,-52 3 145 0 0,0 0 235 0 0,0 0 107 0 0,0 1-318 0 0,0 1 0 0 0,0 0 1 0 0,-1-1-1 0 0,1 1 0 0 0,-1 0 0 0 0,0-1 0 0 0,1 1 1 0 0,-1 0-1 0 0,0-1 0 0 0,0 1-169 0 0,-33 27 908 0 0,24-22-797 0 0,1 1-1 0 0,0 0 1 0 0,0 2-111 0 0,-10 10 128 0 0,-15 17-108 0 0,24-27-122 0 0,8-9 115 0 0,1 1-1 0 0,-1-1 0 0 0,1 0 0 0 0,-1 1 0 0 0,1 0 1 0 0,0-1-1 0 0,-1 1 0 0 0,1 0 0 0 0,0-1 1 0 0,0 1-1 0 0,0 0 0 0 0,0 0 0 0 0,1 0 0 0 0,-2 1-12 0 0,2-2-53 0 0,0-1-47 0 0,0 0-11 0 0,2 0 18 0 0,5 1 98 0 0,-1-1-1 0 0,0 1 1 0 0,0-1-1 0 0,1-1 1 0 0,-1 1-1 0 0,0-1 1 0 0,0 0-1 0 0,0-1 1 0 0,0 0-1 0 0,0 0 1 0 0,0 0-1 0 0,0 0 1 0 0,0-1-5 0 0,12-8 79 0 0,-13 9-66 0 0,0-1 1 0 0,0 0 0 0 0,0 0 0 0 0,-1-1-1 0 0,1 1 1 0 0,-1-1 0 0 0,0 0 0 0 0,0 0-1 0 0,3-5-13 0 0,1-1-30 0 0,0 0 0 0 0,0 1 0 0 0,7-6 30 0 0,-12 12 2 0 0,1 0 0 0 0,0 0 0 0 0,0 0-1 0 0,0 1 1 0 0,0-1 0 0 0,0 1 0 0 0,0 0-1 0 0,1 0 1 0 0,-1 0 0 0 0,1 1 0 0 0,1-1-2 0 0,-4 2-44 0 0,1 0 0 0 0,-1 0 0 0 0,1 0 0 0 0,0 0 0 0 0,-1 1 0 0 0,1-1 0 0 0,-1 1 0 0 0,3 0 44 0 0,2 1-343 0 0,-5-2 250 0 0,-1 1 1 0 0,0 0-1 0 0,1-1 0 0 0,-1 1 0 0 0,0 0 1 0 0,0 0-1 0 0,1-1 0 0 0,-1 1 0 0 0,0 0 1 0 0,0 0-1 0 0,1 1 93 0 0,3 3-79 0 0,-3-3 78 0 0,0 0 0 0 0,-1 0 0 0 0,1 0 0 0 0,0 0 0 0 0,-1 0-1 0 0,1 1 1 0 0,-1-1 0 0 0,0 0 0 0 0,1 1 0 0 0,-1 0 0 0 0,-1-1 0 0 0,1 1-1 0 0,0 0 1 0 0,0 1 1 0 0,7 20 0 0 0,-7-21 0 0 0,0 0 0 0 0,0 1 0 0 0,0-1 0 0 0,0 1-1 0 0,-1-1 1 0 0,0 1 0 0 0,0-1 0 0 0,0 0 0 0 0,0 1 0 0 0,0-1-1 0 0,-1 1 1 0 0,0 3 0 0 0,-1 21 30 0 0,5 17 574 0 0,-3-44-582 0 0,0 0 0 0 0,1 0 0 0 0,-1 0 0 0 0,0 0 0 0 0,0 0 0 0 0,1 0 0 0 0,-1 0 0 0 0,1-1 0 0 0,-1 1 0 0 0,1 0 0 0 0,-1 0 0 0 0,1-1-1 0 0,-1 1 1 0 0,1 0 0 0 0,0 0-22 0 0,0-1 7 0 0,-1 0 0 0 0,0 0-1 0 0,0 0 1 0 0,1 1 0 0 0,-1-1-1 0 0,0 0 1 0 0,0 0 0 0 0,1 0-1 0 0,-1 1 1 0 0,0-1 0 0 0,0 0-1 0 0,1 0 1 0 0,-1 0 0 0 0,0 1-1 0 0,0-1 1 0 0,0 0 0 0 0,0 1-1 0 0,0-1 1 0 0,1 0 0 0 0,-1 0-1 0 0,0 1 1 0 0,0-1 0 0 0,0 0-1 0 0,0 1 1 0 0,0-1 0 0 0,0 0-1 0 0,0 0 1 0 0,0 1 0 0 0,0-1 0 0 0,0 0-1 0 0,0 1 1 0 0,0-1 0 0 0,0 0-1 0 0,0 1 1 0 0,0-1 0 0 0,0 0-1 0 0,-1 0 1 0 0,1 1 0 0 0,0-1-1 0 0,0 0 1 0 0,0 1 0 0 0,0-1-1 0 0,-1 0 1 0 0,1 0 0 0 0,0 1-1 0 0,0-1 1 0 0,0 0 0 0 0,-1 0-1 0 0,1 0 1 0 0,0 1 0 0 0,0-1-1 0 0,-1 0 1 0 0,1 0 0 0 0,0 0-1 0 0,0 0 1 0 0,-1 0 0 0 0,1 0-1 0 0,0 1 1 0 0,-1-1 0 0 0,1 0-1 0 0,0 0-6 0 0,-2 0 43 0 0,-1 1 0 0 0,1 0 0 0 0,0-1 0 0 0,0 0 0 0 0,0 1-1 0 0,-1-1 1 0 0,1 0 0 0 0,-2 0-43 0 0,2 0 57 0 0,0 0 55 0 0,2 0 30 0 0,1-2 122 0 0,0-1-187 0 0,0 2-30 0 0,-1-1 1 0 0,1 1 0 0 0,0-1 0 0 0,-1 0-1 0 0,1 1 1 0 0,-1-1 0 0 0,0 0 0 0 0,0 1-1 0 0,1-1 1 0 0,-1 0 0 0 0,0 0-1 0 0,0 1 1 0 0,-1-1 0 0 0,1 0 0 0 0,0 0-1 0 0,0 1 1 0 0,-1-1 0 0 0,1 0-1 0 0,-1 1 1 0 0,0-1 0 0 0,1 1 0 0 0,-1-1-1 0 0,0 1-47 0 0,-1-2 9 0 0,1 0 0 0 0,-1 0-1 0 0,1 0 1 0 0,0 0 0 0 0,0 0-1 0 0,0 0 1 0 0,0 0 0 0 0,0 0-1 0 0,1 0 1 0 0,0 0 0 0 0,-1-1-1 0 0,1 1 1 0 0,0 0 0 0 0,1 0-1 0 0,-1 0 1 0 0,0 0 0 0 0,1-1-1 0 0,0 1-8 0 0,2-9 16 0 0,1 0 0 0 0,0 1 0 0 0,1 0 0 0 0,1-2-16 0 0,-3 9 0 0 0,1-5-62 0 0,1 1 0 0 0,1 0 0 0 0,0 0 0 0 0,0 1 0 0 0,1-1 0 0 0,7-5 62 0 0,-5 3-195 0 0,1 0 1 0 0,6-9 194 0 0,-13 14-79 0 0,0 0 1 0 0,1 1-1 0 0,0 0 0 0 0,0-1 1 0 0,0 2-1 0 0,1-1 0 0 0,-1 0 1 0 0,1 1-1 0 0,0 0 0 0 0,0 0 1 0 0,1-1 78 0 0,-4 3-1 0 0,1 0 0 0 0,-1-1 1 0 0,0 0-1 0 0,0 0 0 0 0,0 0 1 0 0,0 0-1 0 0,0 0 1 0 0,0 1-15 0 0,-1-1 1 0 0,1 0-1 0 0,0 1 0 0 0,-1-1 0 0 0,1 1 1 0 0,0 0-1 0 0,0 0 0 0 0,0-1 0 0 0,0 1 1 0 0,1 0 14 0 0,45-12-2703 0 0,-39 12 1680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2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113 178 10136 0 0,'-1'0'39'0'0,"0"0"1"0"0,0-1 0 0 0,0 1-1 0 0,0 0 1 0 0,0 0 0 0 0,0 0-1 0 0,1-1 1 0 0,-1 1 0 0 0,0 0-1 0 0,0 0 1 0 0,0 1 0 0 0,0-1-1 0 0,0 0 1 0 0,0 0 0 0 0,0 0-1 0 0,0 1 1 0 0,0-1 0 0 0,0 0 0 0 0,0 1-1 0 0,1-1 1 0 0,-1 0 0 0 0,0 1-1 0 0,0 0 1 0 0,0-1 0 0 0,1 1-1 0 0,-1-1 1 0 0,0 1 0 0 0,1 0-1 0 0,-1 0-39 0 0,-3 2 598 0 0,1 0 0 0 0,-1 0 0 0 0,1 0 0 0 0,0 0 0 0 0,0 1 0 0 0,-1 3-598 0 0,-17 30 3798 0 0,12-19-3307 0 0,1 0 0 0 0,-2 7-491 0 0,7-15 135 0 0,0 0-1 0 0,0 0 0 0 0,1 0 1 0 0,0 1-1 0 0,1-1 0 0 0,0 0 1 0 0,1 1-1 0 0,0-1 0 0 0,2 8-134 0 0,-2-16 25 0 0,0 1 0 0 0,1-1 1 0 0,-1 1-1 0 0,1-1 0 0 0,0 0 0 0 0,-1 1 0 0 0,1-1 0 0 0,1 0 0 0 0,-1 0 0 0 0,0 0 0 0 0,0 1 0 0 0,1-1 0 0 0,-1-1 0 0 0,1 2-25 0 0,-1-3 0 0 0,-1 1 0 0 0,0-1 0 0 0,1 1 0 0 0,-1-1 1 0 0,1 1-1 0 0,-1-1 0 0 0,0 1 0 0 0,1-1 0 0 0,-1 0 0 0 0,1 1 0 0 0,0-1 0 0 0,-1 0 0 0 0,1 1 0 0 0,-1-1 0 0 0,1 0 1 0 0,-1 0-1 0 0,1 0 0 0 0,0 1 0 0 0,-1-1 0 0 0,1 0 0 0 0,-1 0 0 0 0,1 0 0 0 0,0 0 0 0 0,-1 0 0 0 0,1 0 1 0 0,0 0-1 0 0,-1 0 0 0 0,1-1 0 0 0,-1 1 0 0 0,1 0 0 0 0,1 0 18 0 0,5-1 4 0 0,0 0 0 0 0,0 0 1 0 0,1-1-1 0 0,-2 0 0 0 0,1 0 0 0 0,0-1 0 0 0,0 0 0 0 0,-1 0 0 0 0,1 0 0 0 0,-1-1 0 0 0,0 0 0 0 0,0 0 0 0 0,0 0 0 0 0,-1-1 0 0 0,0 0 1 0 0,0 0-1 0 0,0 0 0 0 0,1-2-22 0 0,-2 2-54 0 0,0 0 0 0 0,0 1 0 0 0,0-1 0 0 0,1 1 0 0 0,-1 0 0 0 0,1 1 0 0 0,0-1 0 0 0,0 1 0 0 0,1 0 0 0 0,-1 0 0 0 0,3 0 54 0 0,1-1-130 0 0,0-1-1 0 0,-1 0 0 0 0,5-4 131 0 0,-5 1-171 0 0,-7 7 153 0 0,-1 0-1 0 0,1 1 1 0 0,-1-1 0 0 0,1 0-1 0 0,-1 1 1 0 0,1-1 0 0 0,0 1-1 0 0,-1-1 1 0 0,1 1 0 0 0,0-1-1 0 0,0 1 1 0 0,-1 0 0 0 0,1-1-1 0 0,0 1 1 0 0,0 0 0 0 0,0-1-1 0 0,-1 1 1 0 0,1 0 0 0 0,0 0-1 0 0,0 0 1 0 0,0 0 0 0 0,0 0-1 0 0,0 0 1 0 0,-1 0 0 0 0,1 0-1 0 0,1 0 19 0 0,-1 0-24 0 0,0 1 0 0 0,0-1 0 0 0,1 0 0 0 0,-1 1 0 0 0,0-1 0 0 0,0 1 0 0 0,0-1 0 0 0,0 1 0 0 0,0 0 0 0 0,0-1 0 0 0,0 1 0 0 0,0 0 0 0 0,0 0 0 0 0,0-1 0 0 0,0 1 0 0 0,0 0 0 0 0,0 1 24 0 0,1 1 17 0 0,-1 0-1 0 0,1-1 1 0 0,-1 1-1 0 0,0 0 1 0 0,0 0 0 0 0,0 0-1 0 0,0 1-16 0 0,4 9-20 0 0,0-1 0 0 0,1 1-1 0 0,0-1 1 0 0,1 0-1 0 0,1-1 1 0 0,0 1-1 0 0,3 1 21 0 0,-5-4-7 0 0,-2-4 120 0 0,-1-1 0 0 0,1 0 0 0 0,0-1 0 0 0,0 1 0 0 0,0-1 0 0 0,0 1 0 0 0,1-1 0 0 0,-1-1 0 0 0,1 1 0 0 0,0-1 0 0 0,0 1 0 0 0,0-1 0 0 0,3 0-113 0 0,-6-1 28 0 0,1 0 1 0 0,0 0 0 0 0,0-1 0 0 0,-1 1-1 0 0,1-1 1 0 0,0 0 0 0 0,0 0 0 0 0,0 0-1 0 0,-1 0 1 0 0,1 0 0 0 0,0-1-1 0 0,0 1 1 0 0,-1-1 0 0 0,1 0 0 0 0,0 0-1 0 0,-1 0 1 0 0,1 0 0 0 0,-1 0 0 0 0,1-1-1 0 0,-1 1 1 0 0,1-1 0 0 0,-1 1-1 0 0,0-1 1 0 0,0 0 0 0 0,0 0 0 0 0,1-1-29 0 0,0-1 124 0 0,0 0 0 0 0,0 0 0 0 0,0 0 0 0 0,0-1 1 0 0,-1 1-1 0 0,0-1 0 0 0,0 1 0 0 0,0-1 0 0 0,-1 0 1 0 0,1 0-1 0 0,-1-1-124 0 0,0-2 49 0 0,0 1 1 0 0,-1-1 0 0 0,0 0-1 0 0,-1 0 1 0 0,1 1-1 0 0,-1-1 1 0 0,-1 0-50 0 0,-13-65-1796 0 0,-9-17 1796 0 0,16 59-581 0 0,-2-4-272 0 0,4 17-1437 0 0,1 0 1 0 0,-1-11 2289 0 0,5 18-5797 0 0</inkml:trace>
  <inkml:trace contextRef="#ctx0" brushRef="#br0" timeOffset="274.434">656 234 15664 0 0,'26'10'761'0'0,"-23"-4"-63"0"0,-3-3-586 0 0,3 1-29 0 0,0 0-1 0 0,0 0 1 0 0,-1 1-1 0 0,0-1 0 0 0,0 0 1 0 0,0 1-1 0 0,0 0 0 0 0,-1-1 1 0 0,0 1-1 0 0,0 0 0 0 0,0 0 1 0 0,0 0-1 0 0,-1 0-82 0 0,1 18 895 0 0,0-16-479 0 0,-1 1-1 0 0,0 0 1 0 0,0 0-1 0 0,-2 7-415 0 0,-1 9 357 0 0,1-1 0 0 0,1 1 0 0 0,1 8-357 0 0,0-14 553 0 0,2-4-382 0 0,7-10-172 0 0,-3-2 18 0 0,-4-1-40 0 0,-1-1-1 0 0,0 0 1 0 0,0 0-1 0 0,0 0 1 0 0,0 0-1 0 0,1 0 1 0 0,-1 0-1 0 0,0 0 1 0 0,0 0 0 0 0,0 0-1 0 0,0-1 1 0 0,0 1-1 0 0,0 0 1 0 0,1-1-1 0 0,-1 1 1 0 0,0-1 0 0 0,0 1-1 0 0,0-1 24 0 0,3-1-205 0 0,-2 1 30 0 0,0 0-1 0 0,0 0 0 0 0,0 0 0 0 0,1 0 0 0 0,-1 0 0 0 0,0 0 1 0 0,-1-1-1 0 0,1 1 0 0 0,2-2 176 0 0,-4 2-27 0 0,10-7-812 0 0</inkml:trace>
  <inkml:trace contextRef="#ctx0" brushRef="#br0" timeOffset="515.607">915 56 17335 0 0,'0'0'795'0'0,"0"0"-18"0"0,0 0-419 0 0,0 0 83 0 0,0 0 95 0 0,0 0 21 0 0,7 12 2146 0 0,-6-11-2707 0 0,1 0-1 0 0,-1 0 1 0 0,0 0-1 0 0,1 0 1 0 0,-1 0-1 0 0,0 1 1 0 0,0-1 0 0 0,0 0-1 0 0,0 1 1 0 0,0-1-1 0 0,0 0 1 0 0,-1 1-1 0 0,1-1 1 0 0,0 2 4 0 0,10 27-480 0 0,-8-20 215 0 0,9 20-1052 0 0,-11-29 44 0 0,2 5-2906 0 0,-3-4-1843 0 0</inkml:trace>
  <inkml:trace contextRef="#ctx0" brushRef="#br0" timeOffset="704.337">1031 204 1840 0 0,'0'1'539'0'0,"12"34"10090"0"0,-3 98-5070 0 0,-9-108-5144 0 0,-1 0 0 0 0,-1 0 0 0 0,-1 0 0 0 0,-1-1 0 0 0,-1 1 0 0 0,-1-1-1 0 0,-4 7-414 0 0,2-9-64 0 0,7-21-273 0 0,1-1-138 0 0,0 0-851 0 0,0-1-3443 0 0,0-3-1475 0 0</inkml:trace>
  <inkml:trace contextRef="#ctx0" brushRef="#br0" timeOffset="1023.567">1031 358 5064 0 0,'0'0'232'0'0,"0"0"366"0"0,0 0 1416 0 0,15 7 6841 0 0,-1-1-8364 0 0,-1 0 0 0 0,1-1 0 0 0,0-1 0 0 0,3 1-491 0 0,-9-4 140 0 0,-1 0 0 0 0,1 0-1 0 0,6-1-139 0 0,8 1 151 0 0,-7 0 32 0 0,1-1 0 0 0,-1 0 1 0 0,3-1-184 0 0,15-5-836 0 0,-29 5-192 0 0,0 0 0 0 0,1-1 0 0 0,-1 0 1 0 0,0 1-1 0 0,3-3 1028 0 0,2-2-5968 0 0</inkml:trace>
  <inkml:trace contextRef="#ctx0" brushRef="#br0" timeOffset="1312.657">1377 1 13792 0 0,'0'0'314'0'0,"0"0"46"0"0,0 0 22 0 0,0 0-50 0 0,0 0-148 0 0,0 8 693 0 0,1 67 321 0 0,-1-21-47 0 0,1 4 1534 0 0,-3 2-2685 0 0,1-8 102 0 0,2 0 0 0 0,6 32-102 0 0,-1-67-33 0 0,-1 0 546 0 0,-4-17-527 0 0,0 1 1 0 0,0-1-1 0 0,0 0 0 0 0,0 0 0 0 0,-1 0 0 0 0,1 1 0 0 0,0-1 1 0 0,0 0-1 0 0,0 0 0 0 0,0-1 0 0 0,0 1 0 0 0,0 0 0 0 0,0 0 0 0 0,0 0 1 0 0,0-1-1 0 0,0 1 0 0 0,-1 0 0 0 0,2-1 14 0 0,3-3 4 0 0,0-1 1 0 0,-1 1-1 0 0,1-1 0 0 0,-1 0 0 0 0,0 0 1 0 0,0-1-1 0 0,0 1 0 0 0,-1-1 1 0 0,0 0-1 0 0,0 0 0 0 0,0-2-4 0 0,17-28-1670 0 0,-20 35 1657 0 0,1 0 0 0 0,-1 1-1 0 0,0-1 1 0 0,1 0 0 0 0,-1 1-1 0 0,1-1 1 0 0,-1 1 0 0 0,1-1-1 0 0,-1 0 1 0 0,1 1 0 0 0,-1-1-1 0 0,1 1 1 0 0,-1-1 0 0 0,1 1-1 0 0,0 0 1 0 0,-1-1 0 0 0,1 1-1 0 0,0 0 1 0 0,0-1 0 0 0,-1 1-1 0 0,1 0 1 0 0,0 0-1 0 0,-1-1 1 0 0,1 1 0 0 0,0 0-1 0 0,0 0 1 0 0,0 0 0 0 0,-1 0-1 0 0,1 0 1 0 0,0 0 0 0 0,0 0-1 0 0,-1 1 1 0 0,1-1 0 0 0,0 0-1 0 0,0 0 1 0 0,-1 1 0 0 0,1-1-1 0 0,0 0 1 0 0,-1 1 0 0 0,1-1 13 0 0,1 1-5 0 0,-1 0 1 0 0,0 0 0 0 0,0 0 0 0 0,0 0 0 0 0,0 0 0 0 0,0 1 0 0 0,0-1-1 0 0,0 0 1 0 0,0 1 0 0 0,0-1 0 0 0,-1 0 0 0 0,1 1 0 0 0,0-1-1 0 0,-1 1 5 0 0,7 33-131 0 0,-1-1 2845 0 0,9 28-2714 0 0,-10-45 403 0 0,-4-12-336 0 0,0 0 1 0 0,0-1 0 0 0,1 1-1 0 0,0-1 1 0 0,-1 1 0 0 0,2-1-1 0 0,-1 1 1 0 0,0-1-1 0 0,1 0 1 0 0,0 0 0 0 0,0 0-1 0 0,0-1 1 0 0,0 1 0 0 0,1-1-1 0 0,1 2-67 0 0,-4-5-200 0 0,-1 1 0 0 0,1-1 0 0 0,-1 1 0 0 0,1-1 0 0 0,0 0-1 0 0,-1 1 1 0 0,1-1 0 0 0,0 0 0 0 0,-1 0 0 0 0,1 1 0 0 0,0-1 0 0 0,0 0-1 0 0,-1 0 1 0 0,1 0 0 0 0,0 0 0 0 0,0 0 0 0 0,-1 0 0 0 0,1 0 0 0 0,0 0-1 0 0,0 0 1 0 0,-1 0 0 0 0,1-1 0 0 0,0 1 0 0 0,0 0 0 0 0,-1 0 0 0 0,1-1-1 0 0,0 1 1 0 0,0-1 200 0 0,-1 1-1218 0 0,7 0-5943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21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656 108 3680 0 0,'0'0'284'0'0,"0"-2"-187"0"0,0-8-385 0 0,0 8 525 0 0,0 0 1 0 0,1 0 0 0 0,-1 0-1 0 0,0 0 1 0 0,0 0 0 0 0,-1 0 0 0 0,1 0-1 0 0,0 0 1 0 0,-1 0 0 0 0,1 0-1 0 0,-1 0 1 0 0,0 0 0 0 0,1 0 0 0 0,-1 0-1 0 0,0 0 1 0 0,0 1 0 0 0,0-1 0 0 0,-1 0-1 0 0,1 1 1 0 0,0-1 0 0 0,-1 0-1 0 0,0 0-237 0 0,-9-10 2170 0 0,10 10-2021 0 0,-1 0-1 0 0,1 1 0 0 0,-1-1 0 0 0,1 0 0 0 0,-1 1 1 0 0,0-1-1 0 0,0 1 0 0 0,0 0 0 0 0,0-1 0 0 0,-2 0-148 0 0,-7-2 446 0 0,0 0-1 0 0,0 1 0 0 0,-1 0 0 0 0,1 0 0 0 0,-1 1 1 0 0,1 1-1 0 0,-1 0 0 0 0,0 1 0 0 0,0 0 1 0 0,0 1-1 0 0,1 0 0 0 0,-1 1 0 0 0,0 0 1 0 0,1 1-1 0 0,0 0 0 0 0,-1 1 0 0 0,-7 3-445 0 0,13-3 86 0 0,0 0-1 0 0,1 0 0 0 0,-1 0 0 0 0,1 0 0 0 0,-1 1 1 0 0,1 0-1 0 0,1 0 0 0 0,-1 0 0 0 0,1 1 0 0 0,0 0 1 0 0,0 0-1 0 0,0 1-85 0 0,-6 11 149 0 0,2 0 1 0 0,0 0-1 0 0,-3 13-149 0 0,6-10 85 0 0,0 0 1 0 0,1 0-1 0 0,2 0 1 0 0,-1 10-86 0 0,1-5-61 0 0,1 7-1 0 0,1-1-1 0 0,1 0 0 0 0,4 19 63 0 0,-3-40 95 0 0,9 63 562 0 0,3-1 1 0 0,4 2-658 0 0,10 49-518 0 0,-17-81 546 0 0,-7-33 23 0 0,-1 0 0 0 0,-1 1 0 0 0,0-1 0 0 0,0 1 0 0 0,-1 8-51 0 0,0-19-69 0 0,-1 1-1 0 0,0-1 1 0 0,0 0-1 0 0,0 1 1 0 0,0-1-1 0 0,0 1 1 0 0,0-1-1 0 0,-1 1 1 0 0,1-1-1 0 0,0 1 1 0 0,0-1 0 0 0,0 0-1 0 0,0 1 1 0 0,0-1-1 0 0,-1 1 1 0 0,1-1-1 0 0,0 0 1 0 0,0 1-1 0 0,-1-1 1 0 0,1 1 0 0 0,0-1-1 0 0,-1 0 1 0 0,1 1-1 0 0,0-1 1 0 0,-1 0-1 0 0,1 0 1 0 0,0 1-1 0 0,-1-1 1 0 0,1 0-1 0 0,-1 0 1 0 0,1 0 0 0 0,0 1-1 0 0,-1-1 1 0 0,1 0 69 0 0,-14-2-3261 0 0,11 2 3550 0 0,-1-1-2110 0 0</inkml:trace>
  <inkml:trace contextRef="#ctx0" brushRef="#br0" timeOffset="382.371">1 523 10592 0 0,'0'0'488'0'0,"0"0"-12"0"0,16-4 625 0 0,-11 2-584 0 0,1 0 0 0 0,-1 1 0 0 0,1 0 0 0 0,-1 0 0 0 0,1 1 0 0 0,0-1 0 0 0,2 1-517 0 0,13-1 146 0 0,-13 1-68 0 0,0 0-1 0 0,-1 0 1 0 0,1 1 0 0 0,4 0-78 0 0,20 2 210 0 0,-10-3-237 0 0,122 0-1463 0 0,43-11 1490 0 0,-175 11-775 0 0,-1 0 0 0 0,1 0 0 0 0,1 1 775 0 0,18 1-1301 0 0,-30-2 1061 0 0,-1 0 469 0 0,3 4 585 0 0,1 6 1691 0 0,-4-6-2033 0 0,0 0 1 0 0,0 1-1 0 0,0-1 1 0 0,-1 0 0 0 0,0 0-1 0 0,0 0 1 0 0,0 0 0 0 0,0 0-1 0 0,0 0 1 0 0,-1 0 0 0 0,0 0-1 0 0,0 0-472 0 0,-7 20 2690 0 0,8-23-2724 0 0,0 0 0 0 0,1 1 0 0 0,-1-1 0 0 0,0 0 0 0 0,1 0 0 0 0,-1 1 0 0 0,1-1 0 0 0,0 1 0 0 0,-1-1 0 0 0,1 0 0 0 0,0 1 34 0 0,1 1-1749 0 0,0-8 537 0 0,2-3-27 0 0</inkml:trace>
  <inkml:trace contextRef="#ctx0" brushRef="#br0" timeOffset="647.464">675 271 17503 0 0,'0'0'9'0'0,"-2"-1"70"0"0,1 0 0 0 0,-1 0 0 0 0,1 0 0 0 0,-1 0-1 0 0,0 0 1 0 0,1 0 0 0 0,0-1 0 0 0,-1 1-1 0 0,1-1 1 0 0,0 1 0 0 0,0 0 0 0 0,0-1 0 0 0,0 0-1 0 0,0 1 1 0 0,0-1 0 0 0,0 0 0 0 0,1 1 0 0 0,-1-1-1 0 0,0 0 1 0 0,1 0 0 0 0,0 0 0 0 0,-1 0-1 0 0,1 1 1 0 0,0-1 0 0 0,0-2-79 0 0,0 3 381 0 0,0 1 110 0 0,0 0 18 0 0,0 0-66 0 0,1 1-294 0 0,14 11-1517 0 0,-9-7 856 0 0</inkml:trace>
  <inkml:trace contextRef="#ctx0" brushRef="#br0" timeOffset="949.71">918 127 8752 0 0,'-4'9'936'0'0,"-1"21"1925"0"0,0-1 1 0 0,1 13-2862 0 0,0-8 5316 0 0,-5 28-5316 0 0,1-21 545 0 0,3 1-1 0 0,1 2-544 0 0,2-22 231 0 0,2-13-176 0 0,1 1 0 0 0,0-1-1 0 0,0 0 1 0 0,0 1 0 0 0,1-1 0 0 0,3 8-55 0 0,-1-2 66 0 0,-4-14-62 0 0,0 0 1 0 0,1-1-1 0 0,-1 1 1 0 0,0-1-1 0 0,0 1 1 0 0,0 0-1 0 0,0-1 0 0 0,1 1 1 0 0,-1-1-1 0 0,0 1 1 0 0,1 0-1 0 0,-1-1 1 0 0,0 1-1 0 0,1-1 0 0 0,-1 1 1 0 0,1-1-1 0 0,-1 0 1 0 0,1 1-1 0 0,-1-1 1 0 0,1 1-1 0 0,-1-1 0 0 0,1 0 1 0 0,-1 1-1 0 0,1-1-4 0 0,0 0-75 0 0,-1 0-1 0 0,1 0 1 0 0,0 0 0 0 0,-1 0-1 0 0,1 0 1 0 0,0 0-1 0 0,-1-1 1 0 0,1 1-1 0 0,-1 0 1 0 0,1 0-1 0 0,0-1 1 0 0,-1 1 0 0 0,1 0-1 0 0,-1-1 1 0 0,1 1-1 0 0,-1 0 1 0 0,1-1-1 0 0,-1 1 1 0 0,1-1 75 0 0,3-4-1041 0 0,-1 1 0 0 0,1-1 0 0 0,-1 1 0 0 0,3-5 1041 0 0,0-5-1631 0 0</inkml:trace>
  <inkml:trace contextRef="#ctx0" brushRef="#br0" timeOffset="1216.216">1036 89 10592 0 0,'0'0'818'0'0,"0"0"-276"0"0,0 0 816 0 0,4 8 2278 0 0,0 5-3217 0 0,0 1 0 0 0,-1 0 0 0 0,-1 1 0 0 0,0-1 0 0 0,0 13-419 0 0,0-13 421 0 0,0 35 81 0 0,-2 0 1 0 0,-2 0-1 0 0,-2 0 0 0 0,-8 37-502 0 0,-1-41 87 0 0,1-2-2820 0 0,12-33-4092 0 0</inkml:trace>
  <inkml:trace contextRef="#ctx0" brushRef="#br0" timeOffset="1505.87">1233 462 9672 0 0,'2'1'217'0'0,"-1"0"1"0"0,1-1 0 0 0,-1 1 0 0 0,1 0 0 0 0,-1 0-1 0 0,1 0 1 0 0,-1 1 0 0 0,0-1 0 0 0,1 1-218 0 0,9 6 2065 0 0,-7-6-1784 0 0,0 0-1 0 0,0 0 1 0 0,0-1 0 0 0,0 0 0 0 0,0 1-1 0 0,0-2 1 0 0,1 1 0 0 0,-1 0 0 0 0,0-1-1 0 0,1 0 1 0 0,-1 0 0 0 0,1 0-281 0 0,10-2 961 0 0,0 0-1 0 0,13-4-960 0 0,-11 2 291 0 0,-7 2-179 0 0,-1-1 0 0 0,1 0 0 0 0,0-1 0 0 0,-1 0 0 0 0,1-1 0 0 0,-1 0 0 0 0,-1 0 0 0 0,5-3-112 0 0,-10 5 23 0 0,1 0-1 0 0,-1 0 1 0 0,0 0-1 0 0,0-1 1 0 0,0 1 0 0 0,0-1-1 0 0,1-2-22 0 0,-3 4 15 0 0,0 0 0 0 0,0 1-1 0 0,0-1 1 0 0,0 0 0 0 0,0 0-1 0 0,-1 0 1 0 0,1-1 0 0 0,-1 1-1 0 0,1 0 1 0 0,-1 0 0 0 0,0 0 0 0 0,0 0-1 0 0,0 0 1 0 0,0-1 0 0 0,0 1-1 0 0,0-2-14 0 0,-1 3 8 0 0,1 0-1 0 0,0 1 0 0 0,-1-1 0 0 0,1 0 0 0 0,0 0 1 0 0,-1 0-1 0 0,1 1 0 0 0,-1-1 0 0 0,1 0 0 0 0,-1 1 0 0 0,0-1 1 0 0,1 0-1 0 0,-1 1 0 0 0,0-1 0 0 0,1 1 0 0 0,-1-1 1 0 0,0 1-1 0 0,0-1 0 0 0,1 1 0 0 0,-1-1 0 0 0,0 1 1 0 0,0 0-8 0 0,-1-1 6 0 0,0 0 0 0 0,-1 1 0 0 0,1-1 0 0 0,0 1 0 0 0,0 0 0 0 0,-1 0 0 0 0,1 0 0 0 0,0 0 0 0 0,-1 0-6 0 0,-2 1 5 0 0,0 0 0 0 0,1-1 0 0 0,-1 2-1 0 0,0-1 1 0 0,1 1 0 0 0,-1-1-1 0 0,1 1 1 0 0,-4 3-5 0 0,-10 6 99 0 0,13-9-57 0 0,0 1 1 0 0,1 0-1 0 0,0-1 0 0 0,0 2 1 0 0,0-1-1 0 0,0 0 1 0 0,0 1-1 0 0,0 0 1 0 0,1 0-1 0 0,0 0 0 0 0,-2 3-42 0 0,0 2-83 0 0,1-1-1 0 0,0 0 1 0 0,0 1-1 0 0,0 2 84 0 0,3-8-1 0 0,0 1 0 0 0,0-1 0 0 0,1 1 0 0 0,-1-1-1 0 0,1 1 1 0 0,0-1 0 0 0,0 1 0 0 0,0-1 0 0 0,0 1 0 0 0,0-1 0 0 0,1 1-1 0 0,0 2 2 0 0,1-2 26 0 0,-1 1-1 0 0,1-1 0 0 0,0 1 1 0 0,0-1-1 0 0,0 0 0 0 0,0 0 1 0 0,1 0-1 0 0,0 0 0 0 0,0 0 1 0 0,0-1-1 0 0,0 1 0 0 0,4 2-25 0 0,-4-4-16 0 0,1 1 0 0 0,-1-1 0 0 0,1 0-1 0 0,0 0 1 0 0,0-1 0 0 0,0 1-1 0 0,0-1 1 0 0,1 0 0 0 0,-1 0 0 0 0,0 0-1 0 0,0-1 1 0 0,1 0 0 0 0,-1 1-1 0 0,3-1 17 0 0,20-1-1199 0 0,-1 0 0 0 0,27-5 1199 0 0,-30 3-6769 0 0</inkml:trace>
  <inkml:trace contextRef="#ctx0" brushRef="#br0" timeOffset="1898.519">1907 341 15664 0 0,'0'0'718'0'0,"-7"5"231"0"0,-21 9-874 0 0,20-11 121 0 0,1 1 1 0 0,-1 0 0 0 0,1 0 0 0 0,0 1 0 0 0,0 0 0 0 0,0 0-1 0 0,-3 5-196 0 0,-15 16 600 0 0,2 0 0 0 0,0 2-1 0 0,3 1 1 0 0,-1 2-600 0 0,20-29 16 0 0,0 0 0 0 0,0 0 0 0 0,1 0 0 0 0,-1 0-1 0 0,1 0 1 0 0,-1 0 0 0 0,1 0 0 0 0,0 1 0 0 0,0-1 0 0 0,0 0 0 0 0,0 0 0 0 0,0 0 0 0 0,0 1-16 0 0,-1 17 58 0 0,1-19-58 0 0,0 0 0 0 0,-1 0 0 0 0,1 0 0 0 0,0 0 0 0 0,0 0 0 0 0,0 0 0 0 0,0 0 0 0 0,0 0 0 0 0,0 0 0 0 0,1 0 0 0 0,-1 0 0 0 0,0 0 0 0 0,0 0 0 0 0,1 0 0 0 0,-1 0 0 0 0,1 0 0 0 0,-1 0 0 0 0,1-1 0 0 0,-1 2 0 0 0,2-1 0 0 0,-1 0 0 0 0,0 1 0 0 0,0-1 0 0 0,1 0 0 0 0,-1 0 0 0 0,1 0 0 0 0,-1 0 0 0 0,1 0 0 0 0,-1 0 0 0 0,1 0 0 0 0,0 0 0 0 0,-1-1 0 0 0,1 1 0 0 0,0-1 0 0 0,0 1 0 0 0,1-1 0 0 0,1 1 35 0 0,0-1 0 0 0,0 0-1 0 0,0 0 1 0 0,0-1 0 0 0,-1 1-1 0 0,1-1 1 0 0,0 0 0 0 0,0 0 0 0 0,0 0-1 0 0,0 0 1 0 0,-1 0 0 0 0,1-1-1 0 0,-1 0 1 0 0,1 0 0 0 0,1-1-35 0 0,25-11 409 0 0,-22 11-370 0 0,0 0 1 0 0,-1 0 0 0 0,1-1 0 0 0,-1 0 0 0 0,1 0-1 0 0,-1-1 1 0 0,3-2-40 0 0,5-6 50 0 0,-9 9-52 0 0,-1 0 1 0 0,0 0-1 0 0,0 0 0 0 0,0-1 1 0 0,-1 0-1 0 0,1 0 1 0 0,-1 0-1 0 0,0 0 1 0 0,-1-1-1 0 0,1 1 1 0 0,-1-1-1 0 0,0 0 1 0 0,0-1 1 0 0,8-30-388 0 0,-5 17 45 0 0,0 0 0 0 0,-1 0 0 0 0,-1-1 0 0 0,-1 0 0 0 0,-1-4 343 0 0,-1 11-234 0 0,1-1 0 0 0,0 1 0 0 0,0 0 0 0 0,2 0 0 0 0,-1 0 0 0 0,2-1 234 0 0,-2 4-257 0 0,0 0 1 0 0,-1-1-1 0 0,0-7 257 0 0,0 7-123 0 0,-1 0 0 0 0,2 0 0 0 0,0 0 123 0 0,-2 9-1 0 0,-1 0-1 0 0,0 0 1 0 0,1 0-1 0 0,-1 0 1 0 0,0 0-1 0 0,0 0 0 0 0,0 0 1 0 0,-1 0-1 0 0,1 1 1 0 0,-1-4 1 0 0,0 4 59 0 0,0 0 0 0 0,1 0 1 0 0,0 0-1 0 0,-1-1 0 0 0,1 1 0 0 0,0 0 1 0 0,0 0-1 0 0,0-1 0 0 0,1 1 0 0 0,-1 0 1 0 0,0 0-1 0 0,1 0 0 0 0,0 0 1 0 0,-1-1-1 0 0,1 1 0 0 0,0 0 0 0 0,1-1-59 0 0,-2 2 360 0 0,0 1 100 0 0,0 0 42 0 0,0 1-437 0 0,0 0 0 0 0,0-1 1 0 0,0 1-1 0 0,-1 0 0 0 0,1 0 0 0 0,0 0 1 0 0,0-1-1 0 0,-1 1 0 0 0,1 0 0 0 0,-1 0 1 0 0,1-1-1 0 0,-1 1 0 0 0,1 0 0 0 0,-1-1 1 0 0,1 1-1 0 0,-1 0 0 0 0,0-1-65 0 0,0 1 1 0 0,1 0-1 0 0,-1-1 1 0 0,0 1-1 0 0,1 0 1 0 0,-1-1-1 0 0,1 1 1 0 0,-1 0 0 0 0,1 0-1 0 0,-1-1 1 0 0,1 1-1 0 0,0 0 1 0 0,-1 0-1 0 0,1 0 1 0 0,0 0-1 0 0,0 0 1 0 0,-1 0-1 0 0,1 0 0 0 0,1 17 0 0 0,-1-11 0 0 0,1 0 0 0 0,-2 1 0 0 0,1-1 0 0 0,-2 7 0 0 0,1-7 0 0 0,0 0 0 0 0,1 0 0 0 0,0 0 0 0 0,0 4 0 0 0,1-5 0 0 0,-1 0 0 0 0,0 0 0 0 0,0 0 0 0 0,-1-1 0 0 0,0 1 0 0 0,-1 4 0 0 0,0-4 0 0 0,1 1 0 0 0,-1-1 0 0 0,1 1 0 0 0,0-1 0 0 0,1 1 0 0 0,-1 0 0 0 0,1-1 0 0 0,1 1 0 0 0,-1 0 0 0 0,1 0 0 0 0,1-1 0 0 0,1 27 0 0 0,-1-1 0 0 0,-1 1 0 0 0,-2-1 0 0 0,-1 5 0 0 0,-2-11 0 0 0,3-22 0 0 0,0-1 0 0 0,1 1 0 0 0,-1 0 0 0 0,1 0 0 0 0,0-1 0 0 0,0 1 0 0 0,0 0 0 0 0,0 0 0 0 0,1-1 0 0 0,-1 1 0 0 0,1 0 0 0 0,0-1 0 0 0,0 1 0 0 0,0-1 0 0 0,1 3 0 0 0,1-1-350 0 0,1 0 0 0 0,-1 0 0 0 0,1 0-1 0 0,0 0 1 0 0,0 0 0 0 0,0-1 0 0 0,1 1 0 0 0,0-1-1 0 0,0 0 1 0 0,0-1 0 0 0,0 1 0 0 0,3 0 350 0 0,18 6-1533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27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56 11144 0 0,'-8'-7'634'0'0,"6"7"1400"0"0,6 11 3112 0 0,4 10-4705 0 0,-3 68 1061 0 0,-5-52-1217 0 0,3 0 0 0 0,2 8-285 0 0,-2-9-7 0 0,-2-24 129 0 0,0 0-1 0 0,3 11-121 0 0,0 2 353 0 0,5 13 148 0 0,-3-7-420 0 0,-2-12-350 0 0,-3-16 736 0 0,0-1-2117 0 0,0-1-4279 0 0,-1-1 52 0 0</inkml:trace>
  <inkml:trace contextRef="#ctx0" brushRef="#br0" timeOffset="308.556">0 272 10592 0 0,'0'0'818'0'0,"0"0"-348"0"0,0 0 512 0 0,0 0 282 0 0,0 0 59 0 0,2-1-158 0 0,87-17 168 0 0,1 4-1 0 0,7 3-1332 0 0,-80 8-289 0 0,0-1 0 0 0,1 0 0 0 0,-2-1 0 0 0,11-4 289 0 0,-7 0-6459 0 0</inkml:trace>
  <inkml:trace contextRef="#ctx0" brushRef="#br0" timeOffset="779.791">540 1 11976 0 0,'-2'1'89'0'0,"0"0"0"0"0,1 0 0 0 0,-1 1 0 0 0,0-1 0 0 0,1 1 0 0 0,0-1 0 0 0,-1 1 0 0 0,1-1 1 0 0,0 1-1 0 0,0 0 0 0 0,0 0 0 0 0,0 0 0 0 0,0-1 0 0 0,0 1 0 0 0,0 0 0 0 0,0 2-89 0 0,-7 37 390 0 0,6-32 29 0 0,-6 42 1296 0 0,1-1-1 0 0,3 1 0 0 0,2 1 0 0 0,4 24-1714 0 0,-2-55 353 0 0,-1-17-291 0 0,1 1-1 0 0,0-1 1 0 0,1 0-1 0 0,-1 0 0 0 0,1 1 1 0 0,0-1-1 0 0,0 1-61 0 0,-1-5 11 0 0,0 0-1 0 0,0 0 1 0 0,0 0-1 0 0,0 0 1 0 0,0 0-1 0 0,0 1 1 0 0,0-1-1 0 0,0 0 1 0 0,0 0-1 0 0,0 0 1 0 0,0 0-1 0 0,0 0 1 0 0,0 0-1 0 0,0 0 1 0 0,0 0-1 0 0,0 0 1 0 0,0 0-1 0 0,0 0 1 0 0,0 0 0 0 0,0 1-1 0 0,0-1 1 0 0,0 0-1 0 0,0 0 1 0 0,0 0-1 0 0,0 0 1 0 0,0 0-1 0 0,0 0 1 0 0,0 0-1 0 0,0 0 1 0 0,0 0-1 0 0,0 0 1 0 0,0 0-1 0 0,0 0 1 0 0,1 0-1 0 0,-1 0 1 0 0,0 0-1 0 0,0 0 1 0 0,0 0-1 0 0,0 0 1 0 0,0 0 0 0 0,0 0-1 0 0,0 0 1 0 0,0 0-1 0 0,0 0 1 0 0,0 0-1 0 0,0 0 1 0 0,0 0-1 0 0,1 0 1 0 0,-1 0-1 0 0,0 0 1 0 0,0 0-1 0 0,0 0 1 0 0,0 0-1 0 0,0 0 1 0 0,0 0-1 0 0,0 0 1 0 0,0 0-1 0 0,0 0 1 0 0,0 0 0 0 0,0 0-1 0 0,0 0 1 0 0,1 0-1 0 0,-1 0 1 0 0,0 0-1 0 0,0 0 1 0 0,0 0-11 0 0,3-8 215 0 0,1-16-112 0 0,-4 21 19 0 0,1-1-45 0 0,0 0 0 0 0,1 0 0 0 0,-1-1 1 0 0,1 1-1 0 0,0-1-77 0 0,7-20-261 0 0,-8 22 192 0 0,0-1 0 0 0,1 0 1 0 0,-1 0-1 0 0,1 1 0 0 0,0-1 1 0 0,-1 1-1 0 0,2-1 0 0 0,-1 1 0 0 0,0 0 1 0 0,1 0-1 0 0,-1 0 0 0 0,1 0 0 0 0,0 0 1 0 0,0 1-1 0 0,0-1 0 0 0,0 1 0 0 0,1 0 1 0 0,1-2 68 0 0,-4 4-107 0 0,18 9-132 0 0,-15-5 239 0 0,0 0 0 0 0,-1 1 0 0 0,1-1 0 0 0,-1 1 0 0 0,0-1 0 0 0,0 1 0 0 0,-1 0 0 0 0,1 1 0 0 0,9 16 0 0 0,-4-8 0 0 0,1-1 0 0 0,0 0 0 0 0,1 0 0 0 0,0-1 0 0 0,1 0 0 0 0,1-1 0 0 0,0 0 0 0 0,5 4 95 0 0,-14-12 8 0 0,1 0 0 0 0,-1 0 1 0 0,1 0-1 0 0,0 0 0 0 0,0 0 0 0 0,0-1 0 0 0,0 0 0 0 0,0 0 1 0 0,0 0-1 0 0,1 0 0 0 0,-1-1 0 0 0,0 1 0 0 0,3-1-103 0 0,3 1 39 0 0,-1-1 39 0 0,0 0-1 0 0,0 0 1 0 0,-1-1-1 0 0,9-1-77 0 0,-14 1 14 0 0,0-1-1 0 0,1 0 1 0 0,-1 0 0 0 0,0 0-1 0 0,0 0 1 0 0,0 0 0 0 0,0-1-1 0 0,0 1 1 0 0,0-1 0 0 0,0 0-1 0 0,0 0 1 0 0,0 0 0 0 0,-1 0-1 0 0,3-2-13 0 0,-2 0 38 0 0,0 1 0 0 0,0-1-1 0 0,0 1 1 0 0,-1-1 0 0 0,1 0-1 0 0,-1 0 1 0 0,0 0 0 0 0,0-1 0 0 0,0 1-1 0 0,-1 0 1 0 0,2-4-38 0 0,-1-3 108 0 0,-1 1-1 0 0,0-1 1 0 0,0 0 0 0 0,-1-7-108 0 0,0 17 1 0 0,0-2 0 0 0,0 0-1 0 0,0 0 1 0 0,0 0 0 0 0,0 0 0 0 0,0 0-1 0 0,-1 0 1 0 0,0 0 0 0 0,0 0-1 0 0,1 0 1 0 0,-2 0 0 0 0,1 0 0 0 0,0 0-1 0 0,-1 0 0 0 0,1 1-17 0 0,-1-1-62 0 0,0 0 1 0 0,0 0-1 0 0,0 0 0 0 0,0 0 1 0 0,-1 1-1 0 0,1-1 1 0 0,-2-1 78 0 0,3 4 8 0 0,0 0 1 0 0,1-1 0 0 0,-1 1-1 0 0,0 0 1 0 0,1-1 0 0 0,-1 1-1 0 0,0 0 1 0 0,1 0 0 0 0,-1 0-1 0 0,0 0 1 0 0,0 0 0 0 0,1-1-1 0 0,-1 1 1 0 0,0 0 0 0 0,0 1-1 0 0,1-1 1 0 0,-1 0 0 0 0,0 0-1 0 0,0 0 1 0 0,1 0 0 0 0,-1 1 0 0 0,0-1-1 0 0,1 0 1 0 0,-1 1 0 0 0,0-1-1 0 0,1 0 1 0 0,-1 1 0 0 0,1-1-1 0 0,-1 1 1 0 0,0-1 0 0 0,1 1-1 0 0,-1-1 1 0 0,1 1 0 0 0,-1-1-1 0 0,1 1 1 0 0,0 0 0 0 0,-1-1-1 0 0,1 1 1 0 0,0 0 0 0 0,-1-1-1 0 0,1 1-8 0 0,-1 2-19 0 0,-1 0 0 0 0,1 0 0 0 0,0 0 0 0 0,0 0 0 0 0,0 0 0 0 0,0 0 0 0 0,1 0 0 0 0,-1 1 0 0 0,1-1 0 0 0,0 0 0 0 0,0 0 0 0 0,0 0 0 0 0,1 1-1 0 0,-1-1 1 0 0,1 0 0 0 0,-1 0 0 0 0,1 0 0 0 0,0 0 0 0 0,0 0 0 0 0,1 1 19 0 0,-1 0-13 0 0,1 0 1 0 0,0 0-1 0 0,0 0 0 0 0,0 0 1 0 0,1 0-1 0 0,-1 0 0 0 0,1-1 1 0 0,0 0-1 0 0,0 1 0 0 0,0-1 1 0 0,0 0-1 0 0,1 0 0 0 0,-1-1 1 0 0,4 2 12 0 0,2 1 62 0 0,0-2 1 0 0,0 1 0 0 0,1-1 0 0 0,-1-1-1 0 0,1 1 1 0 0,0-2 0 0 0,0 1 0 0 0,0-1-1 0 0,0-1 1 0 0,0 0 0 0 0,3-1-63 0 0,4 0-543 0 0,1-1 1 0 0,8-3 542 0 0,32-10-6051 0 0,-51 12-1300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31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 13360 0 0,'3'-7'471'0'0,"0"-2"-365"0"0,-3-3 6812 0 0,0 20-6455 0 0,1 33 638 0 0,-3 1-1 0 0,-6 40-1100 0 0,-16 62 0 0 0,18-117 0 0 0,2-1 0 0 0,0 25 0 0 0,3-38 0 0 0,1 0 0 0 0,1 1 0 0 0,0-1 0 0 0,1 0 0 0 0,0 0 0 0 0,4 11 0 0 0,-4-19 0 0 0,0 0 0 0 0,0 0 0 0 0,0 0 0 0 0,0-1 0 0 0,1 1 0 0 0,0-1 0 0 0,0 1 0 0 0,0-1 0 0 0,1 0 0 0 0,-1 0 0 0 0,1-1 0 0 0,0 1 0 0 0,0-1 0 0 0,0 1 0 0 0,0-1 0 0 0,1-1 0 0 0,0 1 0 0 0,-1-1 0 0 0,1 1 0 0 0,0-1 0 0 0,0-1 0 0 0,0 1 0 0 0,0-1 0 0 0,0 0 0 0 0,0 0 0 0 0,1 0 0 0 0,-1-1 0 0 0,4 1 0 0 0,-2-2 41 0 0,-1 0 1 0 0,1 0-1 0 0,0 0 0 0 0,-1-1 0 0 0,1 0 0 0 0,-1 0 1 0 0,1-1-1 0 0,-1 1 0 0 0,0-1 0 0 0,0-1 0 0 0,0 1 1 0 0,-1-1-1 0 0,1 0 0 0 0,-1-1 0 0 0,0 1 0 0 0,0-1-41 0 0,5-5 92 0 0,-1 1 1 0 0,-1-2-1 0 0,1 1 0 0 0,-2-1 0 0 0,0 0 0 0 0,0-1 0 0 0,4-9-92 0 0,-8 13 37 0 0,0 0 1 0 0,0 0-1 0 0,-1 0 0 0 0,0-1 0 0 0,1-5-37 0 0,-3 9 48 0 0,1 1 0 0 0,-1 0 0 0 0,0-1-1 0 0,0 1 1 0 0,0-1 0 0 0,-1 1 0 0 0,0 0 0 0 0,0-1 0 0 0,0 1-1 0 0,0 0 1 0 0,-2-3-48 0 0,3 5 2 0 0,-1 1-1 0 0,0-1 0 0 0,0 0 1 0 0,0 1-1 0 0,0 0 1 0 0,0-1-1 0 0,0 1 0 0 0,-1 0 1 0 0,1-1-1 0 0,0 1 0 0 0,-1 0 1 0 0,1 0-1 0 0,-1 0 1 0 0,1 0-1 0 0,-1 0 0 0 0,1 0 1 0 0,-1 1-1 0 0,1-1 1 0 0,-1 1-1 0 0,0-1 0 0 0,0 1 1 0 0,1-1-1 0 0,-1 1 0 0 0,0 0 1 0 0,0 0-1 0 0,1 0 1 0 0,-1 0-1 0 0,0 0 0 0 0,0 0 1 0 0,0 0-1 0 0,1 1 1 0 0,-1-1-1 0 0,0 1 0 0 0,0-1-1 0 0,-2 2-34 0 0,-1 0-1 0 0,1-1 1 0 0,0 1-1 0 0,0 1 1 0 0,0-1-1 0 0,0 0 1 0 0,0 1-1 0 0,1 0 1 0 0,-1 0-1 0 0,1 0 1 0 0,0 0-1 0 0,0 1 1 0 0,-1 0 34 0 0,0 2 7 0 0,1-1 1 0 0,-1 2-1 0 0,1-1 1 0 0,0 0-1 0 0,0 0 1 0 0,1 1-1 0 0,0 0 1 0 0,0-1-1 0 0,0 1 0 0 0,1 0 1 0 0,0 0-1 0 0,1 0 1 0 0,-1 2-8 0 0,1-5 0 0 0,0 1 1 0 0,1 0-1 0 0,-1 0 0 0 0,1-1 1 0 0,0 1-1 0 0,0-1 0 0 0,1 1 1 0 0,-1-1-1 0 0,1 1 0 0 0,0-1 1 0 0,0 0-1 0 0,1 0 0 0 0,-1 0 1 0 0,1 0-1 0 0,0 0 1 0 0,0-1-1 0 0,0 1 0 0 0,0-1 1 0 0,1 0-1 0 0,0 1 0 0 0,3 1-23 0 0,1-1 1 0 0,0 1 0 0 0,0-2-1 0 0,0 1 1 0 0,0-1-1 0 0,1 0 1 0 0,-1-1-1 0 0,10 2 23 0 0,18 6-19 0 0,-33-9 29 0 0,-1-1-1 0 0,1 1 1 0 0,0-1-1 0 0,-1 0 1 0 0,1 0-1 0 0,0 0 1 0 0,0 0-1 0 0,-1-1 1 0 0,1 1 0 0 0,0-1-11 0 0,12 0-98 0 0,-14 0-136 0 0,-1 0 0 0 0,1 1 0 0 0,-1-1 0 0 0,1 1 0 0 0,-1-1 0 0 0,1 1 0 0 0,-1-1 0 0 0,1 0 0 0 0,-1 0-1 0 0,0 1 1 0 0,1-1 0 0 0,-1 0 0 0 0,0 1 0 0 0,1-1 0 0 0,-1 0 0 0 0,0 0 235 0 0,-2-5-7778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2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16 8288 0 0,'0'0'190'0'0,"-16"-5"484"0"0,-2 1 784 0 0,-1 1 1 0 0,-12 0-1459 0 0,30 3 373 0 0,-1 0 0 0 0,1 0 0 0 0,-1 0-1 0 0,1 0 1 0 0,0 0 0 0 0,-1 1 0 0 0,1-1 0 0 0,0 1 0 0 0,-1-1 0 0 0,1 1-1 0 0,-1 0-372 0 0,-23 15 999 0 0,13-7-729 0 0,2-3 118 0 0,7-4-281 0 0,0-1-1 0 0,0 0 1 0 0,1 1-1 0 0,-1 0 0 0 0,1-1 1 0 0,-1 1-1 0 0,1 0 1 0 0,0 0-1 0 0,0 1 0 0 0,0-1 1 0 0,0 0-1 0 0,0 1 1 0 0,0-1-1 0 0,1 1 0 0 0,-1 0-106 0 0,2-1 15 0 0,0-1 0 0 0,0 0-1 0 0,0 0 1 0 0,0 0-1 0 0,0 0 1 0 0,0 0 0 0 0,1 0-1 0 0,-1 0 1 0 0,0 1 0 0 0,1-1-1 0 0,-1 0 1 0 0,1 0-1 0 0,0 0 1 0 0,-1 0 0 0 0,1-1-1 0 0,-1 1 1 0 0,1 0 0 0 0,0 0-1 0 0,0 0 1 0 0,0 0-15 0 0,21 18 53 0 0,-17-14-237 0 0,1 0 178 0 0,1-1-1 0 0,0 1 1 0 0,1-1 0 0 0,-1-1 0 0 0,1 1-1 0 0,1-1 7 0 0,23 12 236 0 0,6 2-276 0 0,-32-15 46 0 0,-1 0 1 0 0,1 0-1 0 0,-1 0 1 0 0,0 1-1 0 0,0 0 0 0 0,0 0 1 0 0,0 1-1 0 0,0-1 1 0 0,0 1-1 0 0,-1 0-6 0 0,5 8 202 0 0,-8-10-176 0 0,0-1 0 0 0,0 1 1 0 0,0 0-1 0 0,0-1 0 0 0,1 1 0 0 0,-1-1 1 0 0,1 0-1 0 0,-1 0 0 0 0,0 1 0 0 0,2 0-26 0 0,-2-2 27 0 0,-1 1 0 0 0,0 0-1 0 0,1-1 1 0 0,-1 1 0 0 0,0 0 0 0 0,0 0-1 0 0,0-1 1 0 0,0 1 0 0 0,1 0-1 0 0,-1-1 1 0 0,0 1 0 0 0,0 0-1 0 0,-1 0 1 0 0,1-1 0 0 0,0 1-1 0 0,0 0 1 0 0,0 0 0 0 0,0-1-1 0 0,-1 1 1 0 0,1 0 0 0 0,0-1 0 0 0,-1 1-1 0 0,1 0 1 0 0,0-1 0 0 0,-1 1-1 0 0,1 0-26 0 0,-13 19 489 0 0,7-15-391 0 0,0 0 0 0 0,0 0 0 0 0,-1 0 1 0 0,1-1-1 0 0,-1 0 0 0 0,0 0 0 0 0,0-1 0 0 0,0 0 0 0 0,-1 0 0 0 0,1-1 1 0 0,-1 0-1 0 0,1 0 0 0 0,-1-1 0 0 0,0 0 0 0 0,1 0 0 0 0,-1-1 0 0 0,-1 0-98 0 0,-13 0 28 0 0,0-1 0 0 0,0-1-1 0 0,0-1 1 0 0,0-1 0 0 0,-10-3-28 0 0,5-5-287 0 0,26 11 280 0 0,-1 0 1 0 0,0 0-1 0 0,0 0 0 0 0,1-1 0 0 0,-1 1 0 0 0,0 0 0 0 0,1-1 0 0 0,0 1 0 0 0,-1-1 0 0 0,1 1 0 0 0,0-1 0 0 0,-1 0 7 0 0,2 0-164 0 0,0 0 0 0 0,0 0 0 0 0,0-1 0 0 0,0 1 0 0 0,0 0 0 0 0,0 0 0 0 0,1 0 0 0 0,-1 0-1 0 0,0 0 1 0 0,1 0 0 0 0,0 0 0 0 0,0 0 0 0 0,0 0 0 0 0,1-2 164 0 0,10-10-3255 0 0,-4 8-3164 0 0</inkml:trace>
  <inkml:trace contextRef="#ctx0" brushRef="#br0" timeOffset="1152.313">784 50 11976 0 0,'-20'-4'1376'0'0,"18"3"-1371"0"0,-1 0 0 0 0,1 1 0 0 0,-1-1 0 0 0,1 1 0 0 0,0 0 1 0 0,-1-1-1 0 0,1 1 0 0 0,-3 0-5 0 0,-6 2 640 0 0,0 0 1 0 0,0 1-1 0 0,0 0 0 0 0,0 0 1 0 0,1 1-1 0 0,0 0 1 0 0,0 1-1 0 0,0 0 0 0 0,0 1 1 0 0,-5 4-641 0 0,0 0 629 0 0,11-7-492 0 0,0-1 0 0 0,1 1 0 0 0,-1-1 0 0 0,1 1 1 0 0,-1 0-1 0 0,1 1 0 0 0,0-1 0 0 0,-2 3-137 0 0,-6 8 199 0 0,7-9-206 0 0,1 0-1 0 0,-1-1 1 0 0,1 1-1 0 0,0 0 1 0 0,0 1-1 0 0,1-1 8 0 0,1-3-6 0 0,1-1 0 0 0,-1 0 0 0 0,1 1 0 0 0,0-1 0 0 0,-1 1 0 0 0,1-1 0 0 0,0 1 0 0 0,0-1-1 0 0,0 1 1 0 0,0-1 0 0 0,0 0 0 0 0,1 1 0 0 0,-1-1 0 0 0,0 1 0 0 0,1-1 0 0 0,-1 1 0 0 0,1-1 0 0 0,-1 0 0 0 0,1 1 0 0 0,0-1 0 0 0,-1 0 0 0 0,1 0 0 0 0,0 0-1 0 0,0 1 1 0 0,0-1 0 0 0,0 0 6 0 0,1 1 92 0 0,1-1 0 0 0,-1 1 0 0 0,0 0-1 0 0,1-1 1 0 0,-1 0 0 0 0,1 0 0 0 0,-1 0-1 0 0,1 0 1 0 0,0 0 0 0 0,-1 0-1 0 0,1-1 1 0 0,0 1 0 0 0,0-1 0 0 0,-1 1-1 0 0,1-1 1 0 0,0 0 0 0 0,0-1 0 0 0,0 1-1 0 0,-1 0 1 0 0,1-1 0 0 0,0 1 0 0 0,0-1-92 0 0,9-2-69 0 0,1-1 0 0 0,-1 0 0 0 0,0 0 0 0 0,3-3 69 0 0,-8 4 23 0 0,-2-1-1 0 0,1 0 1 0 0,0 0 0 0 0,-1-1-1 0 0,0 1 1 0 0,0-1 0 0 0,0 0-1 0 0,0 0 1 0 0,-1-1 0 0 0,0 0-1 0 0,2-4-22 0 0,6-2 0 0 0,-11 11 0 0 0,1 0 0 0 0,-1 0 0 0 0,0 0 0 0 0,0 0 0 0 0,0 0 0 0 0,0 0 0 0 0,0 0 0 0 0,0 0 0 0 0,0-1 0 0 0,-1 1 0 0 0,1 0 0 0 0,0-1 0 0 0,-1 1 0 0 0,1-1 0 0 0,-1 1 0 0 0,1 0 0 0 0,-1-1 0 0 0,0 1 0 0 0,0-1 0 0 0,1 0 0 0 0,-1 1-5 0 0,0 1 0 0 0,0-1 1 0 0,0 0-1 0 0,0 0 0 0 0,0 0 0 0 0,1 0 0 0 0,-1 0 0 0 0,0 0 0 0 0,1 1 0 0 0,-1-1 0 0 0,1 0 0 0 0,-1 0 0 0 0,1 0 0 0 0,-1 1 0 0 0,1-1 0 0 0,-1 0 0 0 0,1 1 1 0 0,0-1-1 0 0,-1 0 0 0 0,1 1 0 0 0,0-1 0 0 0,0 1 0 0 0,-1-1 0 0 0,1 1 0 0 0,0 0 0 0 0,0-1 0 0 0,0 1 0 0 0,0-1 5 0 0,2 1-37 0 0,-1-1 0 0 0,0 1 0 0 0,0-1 0 0 0,1 1 0 0 0,-1 0-1 0 0,0 0 1 0 0,0 0 0 0 0,1 0 0 0 0,-1 0 0 0 0,0 0 0 0 0,1 1 37 0 0,-3-1 1 0 0,0 0 0 0 0,1 0-1 0 0,-1 0 1 0 0,0 1 0 0 0,0-1 0 0 0,0 0 0 0 0,1 0 0 0 0,-1 0 0 0 0,0 0 0 0 0,0 1 0 0 0,0-1 0 0 0,1 0 0 0 0,-1 0 0 0 0,0 1 0 0 0,0-1 0 0 0,0 0 0 0 0,0 0-1 0 0,0 1 1 0 0,0-1 0 0 0,1 0 0 0 0,-1 0 0 0 0,0 1 0 0 0,0-1 0 0 0,0 0 0 0 0,0 0 0 0 0,0 1 0 0 0,0-1 0 0 0,0 0 0 0 0,0 1 0 0 0,0-1 0 0 0,0 0 0 0 0,0 0-1 0 0,-1 1 1 0 0,1-1 0 0 0,0 0 0 0 0,0 0 0 0 0,0 1 0 0 0,0-1 0 0 0,0 0 0 0 0,0 0 0 0 0,-1 1 0 0 0,1-1 0 0 0,0 0 0 0 0,0 0 0 0 0,0 0 0 0 0,-1 0 0 0 0,1 1-1 0 0,0-1 1 0 0,0 0 0 0 0,-1 0-1 0 0,-2 6 104 0 0,-11 19 191 0 0,13-24-304 0 0,1 0 0 0 0,0 0 0 0 0,-1-1 0 0 0,1 1 1 0 0,0 0-1 0 0,0 0 0 0 0,0 0 0 0 0,0 0 1 0 0,-1 0-1 0 0,1 0 0 0 0,0 0 0 0 0,1 0 0 0 0,-1 0 1 0 0,0 0-1 0 0,0 0 0 0 0,0 0 0 0 0,1 0 0 0 0,-1-1 1 0 0,0 1-1 0 0,1 0 0 0 0,-1 0 0 0 0,1 0 1 0 0,-1 0-1 0 0,1-1 0 0 0,-1 2 9 0 0,6 3-65 0 0,-2 1 0 0 0,1 0 0 0 0,-1 1 0 0 0,0-1-1 0 0,0 1 1 0 0,0 0 65 0 0,-2-2 28 0 0,1 0 0 0 0,1-1 0 0 0,-1 1 0 0 0,1-1 0 0 0,-1 1-1 0 0,1-1 1 0 0,1 0 0 0 0,-1 0 0 0 0,0-1 0 0 0,1 1 0 0 0,0-1-1 0 0,0 0 1 0 0,0-1 0 0 0,0 1 0 0 0,0-1 0 0 0,1 0 0 0 0,-1 0-1 0 0,1 0 1 0 0,-1-1 0 0 0,1 0 0 0 0,-1 0 0 0 0,1 0 0 0 0,0-1-1 0 0,0 0 1 0 0,3 0-28 0 0,4-4 0 0 0,1-2-131 0 0,-1-1 0 0 0,-1 0-1 0 0,7-6 132 0 0,2-1-966 0 0,-17 11 891 0 0,1-1 1 0 0,-1 0-1 0 0,0 0 0 0 0,0 0 0 0 0,0-1 0 0 0,-1 1 0 0 0,1-1 0 0 0,0-1 75 0 0,13-17 7 0 0,-16 22-7 0 0,0 0 0 0 0,0 0 0 0 0,0 0 0 0 0,0 0 0 0 0,0 1 0 0 0,0-1 0 0 0,0 0 0 0 0,0 1 0 0 0,1-1 0 0 0,-1 1 0 0 0,1-1 0 0 0,-1 1 0 0 0,0-1 0 0 0,0 1 0 0 0,-1 0 0 0 0,1-1 0 0 0,0 1 0 0 0,0 0 0 0 0,-1-1 0 0 0,1 1 0 0 0,0 0 0 0 0,0 0 0 0 0,0 0 0 0 0,-1 0 0 0 0,1 0 0 0 0,0 0 0 0 0,0 0 0 0 0,0 0 0 0 0,-1 0 0 0 0,1 0 0 0 0,0 0 0 0 0,0 0 0 0 0,0 1 0 0 0,-1-1 0 0 0,2 1 0 0 0,1 0 0 0 0,12 4 0 0 0,-13-1 0 0 0,-2-2 0 0 0,1 1 0 0 0,1-1 0 0 0,0 0 0 0 0,-1 1 0 0 0,1-1 0 0 0,0 0 0 0 0,0 0 0 0 0,0 0 0 0 0,3 1 0 0 0,-3-1 0 0 0,1 0 0 0 0,-1 0 0 0 0,0 0 0 0 0,0 1 0 0 0,0-1 0 0 0,0 0 0 0 0,0 1 0 0 0,-1-1 0 0 0,1 1 0 0 0,-1 0 0 0 0,9 10-1 0 0,-9-12 3 0 0,0 0 0 0 0,0 1 0 0 0,0-1 0 0 0,0 0 0 0 0,0 1-1 0 0,0-1 1 0 0,-1 0 0 0 0,1 1 0 0 0,0-1 0 0 0,-1 1 0 0 0,1-1 0 0 0,-1 1-2 0 0,1 0 14 0 0,-1 0 17 0 0,0 0 1 0 0,0 0-1 0 0,0 0 0 0 0,1 0 1 0 0,-1-1-1 0 0,1 1 0 0 0,-1 0 0 0 0,1 0 1 0 0,0-1-1 0 0,0 1 0 0 0,-1 0 1 0 0,1-1-1 0 0,1 1 0 0 0,-1-1 1 0 0,0 1-32 0 0,7 10 224 0 0,6 8 568 0 0,-14-19-770 0 0,1-1 0 0 0,0 1-1 0 0,0 0 1 0 0,-1 0 0 0 0,1-1 0 0 0,0 1 0 0 0,0 0 0 0 0,0-1 0 0 0,0 1 0 0 0,0-1 0 0 0,0 1 0 0 0,0-1 0 0 0,0 0 0 0 0,0 1 0 0 0,0-1-1 0 0,0 0 1 0 0,1 0 0 0 0,-1 0-22 0 0,0 0 4 0 0,-1-1 0 0 0,1 0 1 0 0,-1 0-1 0 0,1 0 0 0 0,-1 0 0 0 0,0 0 0 0 0,1 0 0 0 0,-1 0 0 0 0,0 0 0 0 0,1 0 0 0 0,-1 0 0 0 0,0 0 1 0 0,0 0-1 0 0,0 0 0 0 0,0 0 0 0 0,0 0 0 0 0,0 0 0 0 0,0 0 0 0 0,-1 0 0 0 0,1 0-4 0 0,0-7-6 0 0,6-15 6 0 0,-5 13 0 0 0,1 0 0 0 0,1 0 0 0 0,-1 1 0 0 0,2-1 0 0 0,-1 1 0 0 0,1 0 0 0 0,1 0 0 0 0,2-4 0 0 0,-6 12-8 0 0,1-1-1 0 0,0 1 0 0 0,0-1 0 0 0,-1 1 1 0 0,1-1-1 0 0,0 1 0 0 0,0 0 0 0 0,0 0 1 0 0,0 0-1 0 0,1 0 0 0 0,0 0 9 0 0,13-7-160 0 0,-15 8 96 0 0,6 5 70 0 0,1 1 67 0 0,-7-5-62 0 0,1 0-1 0 0,-1 0 1 0 0,1 0 0 0 0,-1 1-1 0 0,1-1 1 0 0,-1 0 0 0 0,1 1 0 0 0,-1-1-1 0 0,0 0 1 0 0,0 1 0 0 0,0 0 0 0 0,0-1-1 0 0,0 1 1 0 0,0 0 0 0 0,0-1 0 0 0,-1 1-1 0 0,1 0 1 0 0,0 0 0 0 0,-1 0 0 0 0,0-1-1 0 0,1 1-10 0 0,-1 0 0 0 0,1 0 0 0 0,0 0 0 0 0,-1 0 0 0 0,1 0 0 0 0,0 0 0 0 0,0-1 0 0 0,0 1 0 0 0,0 0 0 0 0,1-1 0 0 0,-1 1 0 0 0,0-1 0 0 0,2 2 0 0 0,7 9 0 0 0,-1 3 0 0 0,2-1 0 0 0,2 3 0 0 0,9 12 0 0 0,-11-8 80 0 0,-9-17 90 0 0,-1-1 0 0 0,1 0 0 0 0,-1 0 0 0 0,1 0 0 0 0,0 0 0 0 0,0-1 0 0 0,0 1 0 0 0,2 2-170 0 0,2 2 438 0 0,1 0-525 0 0,-6-7 99 0 0,0 1 0 0 0,0-1-1 0 0,0 0 1 0 0,0 1 0 0 0,0-1 0 0 0,0 0 0 0 0,0 0 0 0 0,1 0 0 0 0,-1 0 0 0 0,0 0-1 0 0,0 0 1 0 0,0 0 0 0 0,0 0 0 0 0,0 0 0 0 0,0-1 0 0 0,0 1 0 0 0,0 0-1 0 0,0-1 1 0 0,0 1 0 0 0,0-1 0 0 0,0 1 0 0 0,0-1 0 0 0,0 1 0 0 0,0-1-1 0 0,-1 0 1 0 0,1 1 0 0 0,0-1 0 0 0,0 0 0 0 0,-1 0 0 0 0,1 1 0 0 0,0-1-1 0 0,-1 0 1 0 0,1 0-12 0 0,3-5 23 0 0,0-1 0 0 0,-1 1 0 0 0,0-1 0 0 0,2-6-23 0 0,3-4 60 0 0,5-6-55 0 0,-6 11-96 0 0,-1 1 1 0 0,0-1-1 0 0,3-9 91 0 0,-6 13-173 0 0,1 0 0 0 0,1 0-1 0 0,-1 0 1 0 0,1 1 0 0 0,1 0 0 0 0,-1 0 0 0 0,1 0 0 0 0,4-3 173 0 0,23-30-602 0 0,-27 29 602 0 0,-5 11 0 0 0,-1-1 0 0 0,1 1 0 0 0,-1 0 0 0 0,1 0 0 0 0,-1-1 0 0 0,1 1 0 0 0,0 0 0 0 0,-1 0 0 0 0,1 0 0 0 0,-1 0 0 0 0,1 0 0 0 0,0 0 0 0 0,-1 0 0 0 0,1 0 0 0 0,-1 0 0 0 0,1 0 0 0 0,-1 0 0 0 0,1 0 0 0 0,0 0 0 0 0,-1 0 0 0 0,1 1 0 0 0,-1-1 0 0 0,1 0 0 0 0,-1 0 0 0 0,1 1 0 0 0,-1-1 0 0 0,1 0 0 0 0,-1 1 0 0 0,1-1 0 0 0,-1 1 0 0 0,1-1 0 0 0,0 1 0 0 0,2 0 0 0 0,-1 1 0 0 0,0-1 0 0 0,0 1 0 0 0,0-1 0 0 0,0 1 0 0 0,0 0 0 0 0,0 0 0 0 0,0 0 0 0 0,0 0 0 0 0,-1 0 0 0 0,1 0 0 0 0,-1 0 0 0 0,1 1 0 0 0,-1-1 0 0 0,0 0 0 0 0,0 1 0 0 0,0-1 0 0 0,0 1 0 0 0,0 0 0 0 0,-1-1 0 0 0,1 1 0 0 0,-1-1 0 0 0,0 2 0 0 0,1 2 48 0 0,0 0 0 0 0,0 0 0 0 0,0 0 0 0 0,1 0-1 0 0,0 0 1 0 0,0 0 0 0 0,1-1 0 0 0,-1 1 0 0 0,1-1-1 0 0,3 4-47 0 0,11 25 284 0 0,3 17 902 0 0,10 39-1186 0 0,-14-38 22 0 0,-6-24-24 0 0,1 13 2 0 0,-10-36 0 0 0,1-1 0 0 0,-1 0 0 0 0,1 0 0 0 0,0-1 0 0 0,0 1 0 0 0,0 0 0 0 0,1-1 0 0 0,-1 1 0 0 0,1-1 0 0 0,0 0 0 0 0,0 0 0 0 0,0 0 0 0 0,0 0 0 0 0,1 0 0 0 0,1 1 0 0 0,-5-4-3 0 0,1 0 1 0 0,-1 1-1 0 0,0-1 0 0 0,0 0 1 0 0,1 1-1 0 0,-1-1 0 0 0,0 0 0 0 0,1 0 1 0 0,-1 1-1 0 0,0-1 0 0 0,1 0 0 0 0,-1 0 1 0 0,0 0-1 0 0,1 1 0 0 0,-1-1 0 0 0,1 0 1 0 0,-1 0-1 0 0,1 0 0 0 0,-1 0 0 0 0,0 0 1 0 0,1 0-1 0 0,-1 0 0 0 0,1 0 0 0 0,-1 0 1 0 0,0 0-1 0 0,1 0 0 0 0,-1 0 0 0 0,1 0 1 0 0,-1 0-1 0 0,1 0 0 0 0,-1 0 0 0 0,0-1 1 0 0,1 1-1 0 0,-1 0 0 0 0,1 0 3 0 0,1-9-672 0 0,-2 8 564 0 0,2-9-260 0 0,-1 8 111 0 0,-1 1-1 0 0,1-1 0 0 0,-1 0 0 0 0,0 1 1 0 0,0-1-1 0 0,0 0 0 0 0,0 0 1 0 0,0 1-1 0 0,0-1 0 0 0,0 0 0 0 0,0 1 1 0 0,-1-1-1 0 0,1 0 0 0 0,-1 0 0 0 0,1 1 1 0 0,-1-1-1 0 0,0 0 258 0 0,-11-23-2032 0 0,2-1-14 0 0</inkml:trace>
  <inkml:trace contextRef="#ctx0" brushRef="#br0" timeOffset="1556.381">1972 83 11976 0 0,'-18'-4'546'0'0,"15"2"-10"0"0,4 1-443 0 0,0 0-1 0 0,0 0 1 0 0,0 1-1 0 0,0-1 0 0 0,0 1 1 0 0,-1-1-1 0 0,1 0 1 0 0,1 1-1 0 0,-1-1 1 0 0,0 1-1 0 0,0 0 0 0 0,0-1 1 0 0,0 1-1 0 0,0 0 1 0 0,0 0-1 0 0,0 0 1 0 0,1 0-93 0 0,5-1 970 0 0,-6 0-156 0 0,-1 1-73 0 0,8 3 2053 0 0,6 10-2239 0 0,-8-6-273 0 0,1-1 0 0 0,-1 0 0 0 0,0 1-1 0 0,4 6-281 0 0,20 24 895 0 0,-4-4-2 0 0,-24-32-881 0 0,9 16-14 0 0,0 0 1 0 0,-1 0-1 0 0,2 6 2 0 0,0-1-233 0 0,-9-18 260 0 0,-1-1-1 0 0,0 1 1 0 0,0 1 0 0 0,0-1 0 0 0,0 0 0 0 0,-1 0 0 0 0,1 1 0 0 0,-1-1 0 0 0,0 1 0 0 0,-1-1 0 0 0,1 5-27 0 0,-1 2 22 0 0,0-10-14 0 0,0 0 0 0 0,0-1 0 0 0,0 1 0 0 0,0 0-1 0 0,0 0 1 0 0,0 0 0 0 0,0 0 0 0 0,0 0 0 0 0,-1-1-1 0 0,1 1 1 0 0,0 0 0 0 0,-1 0 0 0 0,1 0 0 0 0,0-1 0 0 0,-1 1-1 0 0,1 0 1 0 0,-1 0 0 0 0,0-1 0 0 0,1 1 0 0 0,-1-1-1 0 0,1 1 1 0 0,-1 0 0 0 0,0-1 0 0 0,1 1 0 0 0,-1-1 0 0 0,0 1-1 0 0,0-1 1 0 0,1 0 0 0 0,-1 1 0 0 0,0-1 0 0 0,0 0-1 0 0,0 0 1 0 0,0 1 0 0 0,1-1 0 0 0,-1 0-8 0 0,-3 1 62 0 0,-1 1-80 0 0,0 0 0 0 0,-1-1-1 0 0,1 0 1 0 0,-1 0 0 0 0,1 0-1 0 0,-1 0 1 0 0,1-1 0 0 0,-1 0-1 0 0,-1 0 19 0 0,-10-2-64 0 0,0 0-1 0 0,-6-3 65 0 0,-24-3 60 0 0,32 7 144 0 0,1-1 1 0 0,0-1 0 0 0,-1 0 0 0 0,1-1 0 0 0,-12-6-205 0 0,-13-4 55 0 0,25 10-57 0 0,0-1-1 0 0,-8-5 3 0 0,-5-7-808 0 0,27 17 801 0 0,0-1 0 0 0,0 1 0 0 0,0 0 0 0 0,-1 0 0 0 0,1-1-1 0 0,0 1 1 0 0,0 0 0 0 0,0 0 0 0 0,0-1 0 0 0,0 1 0 0 0,0 0 0 0 0,0-1 0 0 0,0 1-1 0 0,0 0 1 0 0,0 0 0 0 0,0-1 0 0 0,0 1 0 0 0,0 0 0 0 0,0 0 0 0 0,0-1-1 0 0,0 1 1 0 0,0 0 0 0 0,0-1 0 0 0,1 1 0 0 0,-1 0 0 0 0,0 0 0 0 0,0-1 0 0 0,0 1-1 0 0,0 0 1 0 0,0 0 0 0 0,1 0 0 0 0,-1-1 0 0 0,0 1 0 0 0,0 0 0 0 0,0 0-1 0 0,1 0 1 0 0,-1 0 0 0 0,0-1 0 0 0,0 1 0 0 0,1 0 0 0 0,-1 0 0 0 0,0 0 7 0 0,1-1-469 0 0,5 0 157 0 0,0 0-1 0 0,1 1 0 0 0,-1-1 0 0 0,0 2 0 0 0,0-1 1 0 0,3 1 312 0 0,16 0-2005 0 0,-7-1 798 0 0</inkml:trace>
  <inkml:trace contextRef="#ctx0" brushRef="#br0" timeOffset="2412.692">1785 64 6912 0 0,'0'0'314'0'0,"0"0"-6"0"0,0 0 128 0 0,0 0 1272 0 0,0 0 579 0 0,0 0 118 0 0,0 0-232 0 0,2 7 89 0 0,-8 15-1452 0 0,1 1 0 0 0,1 0 0 0 0,1 0 0 0 0,1 0 0 0 0,1 3-810 0 0,1-24-143 0 0,0-1-1 0 0,0 0 0 0 0,0 1 1 0 0,0-1-1 0 0,1 0 1 0 0,-1 0-1 0 0,0 1 0 0 0,1-1 1 0 0,-1 0-1 0 0,1 0 0 0 0,0 1 144 0 0,4 7-7611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37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166 308 10136 0 0,'0'0'230'0'0,"0"0"30"0"0,0 0 19 0 0,1 0-40 0 0,-1 0-237 0 0,1 0 1 0 0,0 0-1 0 0,0-1 1 0 0,0 1-1 0 0,-1 0 1 0 0,1 0-1 0 0,0-1 1 0 0,0 1-1 0 0,0 0 1 0 0,-1-1-1 0 0,1 1 1 0 0,0-1-1 0 0,-1 1 1 0 0,1-1-1 0 0,0 1 1 0 0,-1-1-1 0 0,1 0 1 0 0,-1 1-1 0 0,1-1 1 0 0,-1 1-1 0 0,1-2-2 0 0,1 0-4 0 0,2-2 164 0 0,-1 0 1 0 0,0 0-1 0 0,1-1 1 0 0,-2 1 0 0 0,1-1-1 0 0,0 0 1 0 0,-1 0 0 0 0,0 0-1 0 0,0 0 1 0 0,0 0-1 0 0,-1 0 1 0 0,0-1 0 0 0,1-4-161 0 0,0-3 341 0 0,-1 0 0 0 0,-1 0 1 0 0,0 0-1 0 0,0 0 0 0 0,-1 0 1 0 0,-1-1-342 0 0,0 4 6 0 0,0 1 0 0 0,0-1 0 0 0,-1 1 0 0 0,0 0 0 0 0,-1-1 0 0 0,0 1 0 0 0,-1 1 0 0 0,1-1 0 0 0,-2 1 0 0 0,1 0 0 0 0,-1 0 0 0 0,-4-4-6 0 0,9 11 69 0 0,0 0 0 0 0,-1 0 0 0 0,1 0 0 0 0,0 0 0 0 0,0 0 0 0 0,-1 0 0 0 0,1 0 1 0 0,-1 0-1 0 0,1 1 0 0 0,-1-1 0 0 0,1 0 0 0 0,-1 1 0 0 0,1 0 0 0 0,-1-1 0 0 0,1 1 0 0 0,-1 0 1 0 0,0 0-1 0 0,1 0 0 0 0,-1 0 0 0 0,1 0 0 0 0,-1 0 0 0 0,0 0 0 0 0,1 0 0 0 0,-1 1 1 0 0,1-1-1 0 0,-1 1-69 0 0,-2 0 18 0 0,0 1-1 0 0,1-1 1 0 0,-1 1 0 0 0,1 0 0 0 0,0 0 0 0 0,-1 1 0 0 0,1-1 0 0 0,0 0 0 0 0,0 1-1 0 0,-1 2-17 0 0,-1 0 0 0 0,-1 1 0 0 0,1-1 0 0 0,0 1 0 0 0,0 1 0 0 0,1-1 0 0 0,-3 5 0 0 0,-5 8 0 0 0,9-16 0 0 0,1 0 0 0 0,0 0 0 0 0,0 1 0 0 0,0-1 0 0 0,0 1 0 0 0,1 0 0 0 0,-1 1 0 0 0,-5 19 0 0 0,2 0 0 0 0,-2 19 0 0 0,7-39 0 0 0,0 0 0 0 0,0 0 0 0 0,1 0 0 0 0,0 0 0 0 0,-1 0 0 0 0,1 0 0 0 0,1 1 0 0 0,2 15 0 0 0,-3-16 0 0 0,0 0 0 0 0,0 0 0 0 0,0 0 0 0 0,0-1 0 0 0,1 1 0 0 0,-1-1 0 0 0,1 1 0 0 0,0-1 0 0 0,0 1 0 0 0,0-1 0 0 0,0 0 0 0 0,1 0 0 0 0,-1 0 0 0 0,1 0 0 0 0,0 0 0 0 0,0-1 0 0 0,2 2 0 0 0,-1-1 0 0 0,0-1 0 0 0,0 1 0 0 0,1-1 0 0 0,-1 0 0 0 0,0 0 0 0 0,1 0 0 0 0,0-1 0 0 0,-1 1 0 0 0,1-1 0 0 0,0 0 0 0 0,0 0 0 0 0,0-1 0 0 0,2 0 0 0 0,7 0-7 0 0,0 0-1 0 0,0-2 0 0 0,0 1 0 0 0,-1-2 1 0 0,9-2 7 0 0,-14 3 53 0 0,-1-1 1 0 0,1 0-1 0 0,0-1 1 0 0,-1 0-1 0 0,0 0 1 0 0,0 0-1 0 0,0-1 1 0 0,0 0-1 0 0,5-5-53 0 0,-9 7 64 0 0,-1 1 1 0 0,1 0-1 0 0,-1-1 0 0 0,0 0 0 0 0,1 0 0 0 0,-1 0 1 0 0,-1 0-1 0 0,1 0 0 0 0,0 0 0 0 0,-1 0 0 0 0,1 0 1 0 0,-1-1-1 0 0,0 1 0 0 0,0-1 0 0 0,0 1 0 0 0,-1-1 1 0 0,1 1-1 0 0,-1-1 0 0 0,0 1 0 0 0,0-1 1 0 0,0 1-1 0 0,0-1 0 0 0,-1 1 0 0 0,1-1 0 0 0,-1 0-64 0 0,-1-2 0 0 0,-1 1 0 0 0,1 0 0 0 0,-1-1 0 0 0,0 1 0 0 0,0 0 0 0 0,0 1 0 0 0,-1-1 0 0 0,0 1 0 0 0,0-1 0 0 0,0 1 0 0 0,0 0 0 0 0,0 1 0 0 0,-1-1 0 0 0,0 1 0 0 0,0 0 0 0 0,0 0 0 0 0,0 0 0 0 0,-2 0 0 0 0,-8-6 0 0 0,13 7 0 0 0,0 1 0 0 0,0-1 0 0 0,0 1 0 0 0,0 0 0 0 0,0-1 0 0 0,-1 1 0 0 0,1 0 0 0 0,-1 0 0 0 0,1 1 0 0 0,0-1 0 0 0,-1 0 0 0 0,1 1 0 0 0,-1 0 0 0 0,0-1 0 0 0,1 1 0 0 0,-1 0 0 0 0,1 0 0 0 0,-1 0 0 0 0,0 1 0 0 0,-18-3 0 0 0,21 2-6 0 0,0 0 0 0 0,-1 0 0 0 0,1 0 0 0 0,0-1-1 0 0,0 1 1 0 0,0 0 0 0 0,0 0 0 0 0,-1 0 0 0 0,1 0-1 0 0,0 0 1 0 0,0 0 0 0 0,0 0 0 0 0,-1 0 0 0 0,1 0-1 0 0,0 0 1 0 0,0 0 0 0 0,0 0 0 0 0,0 0 0 0 0,-1 1-1 0 0,1-1 1 0 0,0 0 0 0 0,0 0 0 0 0,0 0 0 0 0,0 0-1 0 0,-1 0 1 0 0,1 0 0 0 0,0 0 0 0 0,0 0 0 0 0,0 1-1 0 0,0-1 1 0 0,0 0 0 0 0,-1 0 0 0 0,1 0 0 0 0,0 0-1 0 0,0 0 1 0 0,0 1 0 0 0,0-1 0 0 0,0 0 0 0 0,0 0-1 0 0,0 0 1 0 0,0 0 0 0 0,0 1 0 0 0,0-1 0 0 0,0 0-1 0 0,-1 0 1 0 0,1 0 0 0 0,0 1 0 0 0,0-1 0 0 0,0 0-1 0 0,1 0 1 0 0,-1 0 0 0 0,0 1 0 0 0,0-1 0 0 0,0 0-1 0 0,0 0 1 0 0,0 0 0 0 0,0 0 0 0 0,0 1 0 0 0,0-1-1 0 0,0 0 7 0 0,7 9-1009 0 0,-6-9 608 0 0,1 2-610 0 0,3 0-11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5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1787 6448 0 0,'-2'0'141'0'0,"-7"3"162"0"0,6-1-144 0 0,6-2-90 0 0,-28-3 1899 0 0,24 3-1456 0 0,1 0 0 0 0,-8 1 442 0 0,5 0-842 0 0,9 0-65 0 0,9-1-40 0 0,56 3-7 0 0,-24-7 0 0 0,-37 2 0 0 0,1 1 0 0 0,-1 0 0 0 0,1 1 0 0 0,-1 0 0 0 0,1 0 0 0 0,8 3 0 0 0,-3-1 0 0 0,0-1 0 0 0,0 0 0 0 0,0-1 0 0 0,5-1 0 0 0,32 1 0 0 0,-37 2 0 0 0,-13-1 0 0 0,0 0 0 0 0,0-1 0 0 0,-1 1 0 0 0,1-1 0 0 0,0 0 0 0 0,3 0 0 0 0,80-3 0 0 0,-41 3 0 0 0,-24 1 0 0 0,44 4 0 0 0,-53-5 0 0 0,-1 0 0 0 0,1 1 0 0 0,-1 1 0 0 0,0 0 0 0 0,10 3 0 0 0,-20-5 0 0 0,0 0 0 0 0,0 0 0 0 0,0 1 0 0 0,0-1 0 0 0,0 0 0 0 0,0 0 0 0 0,-1-1 0 0 0,1 1 0 0 0,0 0 0 0 0,0 0 0 0 0,0 0 0 0 0,0-1 0 0 0,0 1 0 0 0,-1 0 0 0 0,2-1 0 0 0,9-2 0 0 0,1 3 28 0 0,-7-1 31 0 0,-1 1 0 0 0,0 0 0 0 0,1 0 1 0 0,-1 1-1 0 0,0-1 0 0 0,1 1 0 0 0,0 0-59 0 0,-4 0 488 0 0,-1-1 22 0 0,0 0-68 0 0,4-3-276 0 0,-3 2-166 0 0,-1 1 0 0 0,1 0 0 0 0,-1-1 0 0 0,1 1 0 0 0,-1-1 0 0 0,1 1 0 0 0,-1-1 0 0 0,1 1 0 0 0,-1-1 0 0 0,0 1 0 0 0,1-1 0 0 0,-1 1 0 0 0,0-1 0 0 0,1 0 0 0 0,-1 1 0 0 0,0-1 0 0 0,0 1 0 0 0,1-1 0 0 0,-1 0 0 0 0,0 0 0 0 0,0-1 0 0 0,1 1-1 0 0,-1 1 1 0 0,0 0-1 0 0,0-1 0 0 0,1 1 1 0 0,-1-1-1 0 0,0 1 1 0 0,0-1-1 0 0,0 1 1 0 0,0-1-1 0 0,0 1 1 0 0,0-1-1 0 0,1 1 1 0 0,-1-1-1 0 0,0 1 1 0 0,0-1-1 0 0,-1 1 1 0 0,1-1-1 0 0,0 1 1 0 0,0-1-1 0 0,0 1 1 0 0,0-1 0 0 0,-1-1 83 0 0,3-9 390 0 0,-1-1 0 0 0,-1 1 1 0 0,0 0-1 0 0,0 0 0 0 0,-1 0 1 0 0,-1-3-474 0 0,-2-36 2623 0 0,-1-26-4007 0 0,5 47 1436 0 0,1 16 225 0 0,0 0 0 0 0,-1 1 0 0 0,-1-1 1 0 0,0 0-1 0 0,-1 1 0 0 0,0-1 0 0 0,-3-7-277 0 0,2 10 0 0 0,1 0-1 0 0,0 0 0 0 0,0-1 0 0 0,1 1 1 0 0,1-1-1 0 0,0-5 1 0 0,-3-25 76 0 0,0-14 1906 0 0,2-49-1982 0 0,1 52-6 0 0,0 29 6 0 0,0-17 0 0 0,0 33 0 0 0,0-1 0 0 0,0 1 0 0 0,-1-1 0 0 0,0-6 0 0 0,0 9 0 0 0,0-1 0 0 0,0 0 0 0 0,1 0 0 0 0,0 0 0 0 0,0 0 0 0 0,1 0 0 0 0,0-3 0 0 0,0-1 0 0 0,0 1 0 0 0,0-1 0 0 0,-1 0 0 0 0,0 1 0 0 0,-1-1 0 0 0,-1-4 0 0 0,0-26 0 0 0,-5-56 0 0 0,6 66 0 0 0,0 14 0 0 0,1 0 0 0 0,1 0 0 0 0,0-1 0 0 0,2-2 0 0 0,3-31 0 0 0,-3 17 0 0 0,-2-7 0 0 0,-1 30 0 0 0,0 0 0 0 0,1 1 0 0 0,0-5 0 0 0,0 8 0 0 0,-1-1 0 0 0,0 1 0 0 0,0 0 0 0 0,0 0 0 0 0,-1-1 0 0 0,0 1 0 0 0,0 0 0 0 0,-1 0 0 0 0,0 0 0 0 0,0 0 0 0 0,-2-4 0 0 0,2 2 0 0 0,0 0 0 0 0,1 1 0 0 0,0-1 0 0 0,0-3 0 0 0,-4-25 0 0 0,4 35 0 0 0,1-1 0 0 0,0 1 0 0 0,0-1 0 0 0,0 1 0 0 0,0-1 0 0 0,0 1 0 0 0,0-1 0 0 0,0 0 0 0 0,0 1 0 0 0,1-1 0 0 0,-1 0 0 0 0,0 1 0 0 0,0 0 0 0 0,1-1 0 0 0,-1 1 0 0 0,0 0 0 0 0,0-1 0 0 0,0 1 0 0 0,-1 0 0 0 0,1-1 0 0 0,0 1 0 0 0,0 0 0 0 0,-1-1 0 0 0,1 0 0 0 0,0 1 0 0 0,-1-1 0 0 0,1 1 0 0 0,0-1 0 0 0,0 0 0 0 0,0 1 0 0 0,0-1 0 0 0,1 1 0 0 0,-1-1 0 0 0,0 0 0 0 0,1-14 0 0 0,-2 10 0 0 0,-1 1 0 0 0,1 0 0 0 0,-1 0 0 0 0,0 0 0 0 0,-1 1 0 0 0,1-1 0 0 0,-4-4 0 0 0,5 7 0 0 0,0 2 0 0 0,1-1 0 0 0,0 1 0 0 0,-1-1 0 0 0,1 1 0 0 0,0-1 0 0 0,0 1 0 0 0,-1-1 0 0 0,1 0 0 0 0,0 1 0 0 0,0-1 0 0 0,0 1 0 0 0,0-1 0 0 0,0 1 0 0 0,0-1 0 0 0,0 0 0 0 0,0 1 0 0 0,0-1 0 0 0,0 1 0 0 0,0-1 0 0 0,0 0 0 0 0,0 1 0 0 0,0-1 0 0 0,1 1 0 0 0,-1-1 0 0 0,0 1 0 0 0,0-1 0 0 0,1 1 0 0 0,-1-1 0 0 0,0 1 0 0 0,1-1 0 0 0,-1 1 0 0 0,1-1 0 0 0,-1 1 0 0 0,1-2 0 0 0,0 0 0 0 0,-1 0 0 0 0,1 0 0 0 0,0 0 0 0 0,-1 1 0 0 0,0-1 0 0 0,1 0 0 0 0,-1 0 0 0 0,0 0 0 0 0,0 0 0 0 0,0 0 0 0 0,0 0 0 0 0,0 0 0 0 0,-1 0 0 0 0,1-2 0 0 0,-1 3 0 0 0,1 0 0 0 0,0 0 0 0 0,0 0 0 0 0,-1 0 0 0 0,1 0 0 0 0,0 0 0 0 0,0 0 0 0 0,0 0 0 0 0,0 0 0 0 0,1 0 0 0 0,-1 0 0 0 0,0 0 0 0 0,0 0 0 0 0,0 0 0 0 0,1 0 0 0 0,-1 0 0 0 0,1 0 0 0 0,-1 0 0 0 0,1 0 0 0 0,-1 0 0 0 0,0 1 0 0 0,1-1 0 0 0,-1 0 0 0 0,0 1 0 0 0,0-1 0 0 0,0 0 0 0 0,1 1 0 0 0,-1-1 0 0 0,0 0 0 0 0,0 1 0 0 0,0-1 0 0 0,0 0 0 0 0,0 0 0 0 0,0 1 0 0 0,0-1 0 0 0,-1 0 0 0 0,1 0 0 0 0,0 0 0 0 0,0 1 0 0 0,0-1 0 0 0,0 0 0 0 0,0 1 0 0 0,0-1 0 0 0,0 0 0 0 0,0 0 0 0 0,0 1 0 0 0,0-1 0 0 0,0 0 0 0 0,0 1 0 0 0,1-1 0 0 0,-1 0 0 0 0,0 1 0 0 0,1-1 0 0 0,-1 0 0 0 0,0 0 0 0 0,1 1 0 0 0,-1-1 0 0 0,0 1 0 0 0,0-1 0 0 0,0 1 0 0 0,1-1 0 0 0,-1 0 0 0 0,0 1 0 0 0,0-1 0 0 0,0 1 0 0 0,0-1 0 0 0,0 0 0 0 0,0 1 0 0 0,-1-1 0 0 0,1 1 0 0 0,0-1 0 0 0,0 1 0 0 0,0-1 0 0 0,0 0 0 0 0,-1 1 0 0 0,1-1 0 0 0,0 1 0 0 0,-1-1 0 0 0,1 1 0 0 0,0-1 0 0 0,-1 0 0 0 0,1 0 0 0 0,0 0 0 0 0,-1 1 0 0 0,1-1 0 0 0,0 0 0 0 0,0 0 0 0 0,-1 0 0 0 0,1 0 0 0 0,0 0 0 0 0,0 0 0 0 0,0 0 0 0 0,0 0 0 0 0,0 0 0 0 0,1-6 0 0 0,-1 6 0 0 0,0 1 0 0 0,-1-1 0 0 0,1 1 0 0 0,0-1 0 0 0,0 1 0 0 0,0-1 0 0 0,1 1 0 0 0,-1-1 0 0 0,0 1 0 0 0,0-1 0 0 0,0 1 0 0 0,0-1 0 0 0,0 1 0 0 0,1-1 0 0 0,-1 1 0 0 0,0-1 0 0 0,0 1 0 0 0,1-1 0 0 0,-1 1 0 0 0,0 0 0 0 0,0-1 0 0 0,1 1 0 0 0,-1-1 0 0 0,3-2 0 0 0,-4 2-20 0 0,1 1 0 0 0,0-1-1 0 0,0 1 1 0 0,0-1 0 0 0,0 1-1 0 0,0-1 1 0 0,0 1-1 0 0,0-1 1 0 0,0 1 0 0 0,1-1-1 0 0,-1 1 1 0 0,0-1 0 0 0,0 1-1 0 0,0-1 1 0 0,0 1 0 0 0,1-1-1 0 0,-1 1 1 0 0,0-1-1 0 0,1 1 1 0 0,-1 0 0 0 0,0-1-1 0 0,1 1 1 0 0,-1-1 0 0 0,0 1-1 0 0,1 0 1 0 0,-1-1 0 0 0,1 1-1 0 0,-1 0 1 0 0,1 0 20 0 0,12-12-1386 0 0,-7 4 1371 0 0,-6 8 15 0 0,0-1 0 0 0,1 0 0 0 0,-1 1 0 0 0,1-1 0 0 0,0 1 0 0 0,-1-1 0 0 0,1 1 0 0 0,-1-1 0 0 0,1 1 0 0 0,0-1 0 0 0,-1 1 0 0 0,1 0 0 0 0,0-1 0 0 0,-1 1-1 0 0,1 0 1 0 0,0 0 0 0 0,0-1 0 0 0,-1 1 0 0 0,1 0 0 0 0,0 0 0 0 0,0 0 0 0 0,-1 0 0 0 0,1 0 0 0 0,0 0 0 0 0,0 0 0 0 0,10 0 0 0 0,-11 0 0 0 0,1 0 0 0 0,0 0 0 0 0,-1 0 0 0 0,1 0 0 0 0,0 0 0 0 0,-1 0 0 0 0,1 0 0 0 0,0 0 0 0 0,-1 1 0 0 0,1-1 0 0 0,-1 0 0 0 0,1 0 0 0 0,0 1 0 0 0,-1-1 0 0 0,1 0 0 0 0,-1 1 0 0 0,1-1 0 0 0,-1 0 0 0 0,1 1 0 0 0,-1-1 0 0 0,1 1 0 0 0,-1-1 0 0 0,1 1 0 0 0,0 1 0 0 0,10 7 0 0 0,-2 1 0 0 0,-7-8 0 0 0,-2-1 0 0 0,3 10 0 0 0,11 6 0 0 0,-11-12 0 0 0,0 1 0 0 0,0-1 0 0 0,-1 1 0 0 0,1-1 0 0 0,-1 1 0 0 0,1 4 0 0 0,5 13 0 0 0,-6-19 0 0 0,-1-1 0 0 0,1 0 0 0 0,-1 1 0 0 0,-1-1 0 0 0,1 1 0 0 0,0-1 0 0 0,-1 1 0 0 0,1 0 0 0 0,-1-1 0 0 0,0 1 0 0 0,0 0 0 0 0,-1-1 0 0 0,1 1 0 0 0,-1-1 0 0 0,0 1 0 0 0,0 1 0 0 0,1-2 0 0 0,0 0 0 0 0,0 0 0 0 0,0-1 0 0 0,0 1 0 0 0,1 0 0 0 0,-1 0 0 0 0,1 0 0 0 0,0 0 0 0 0,1 1 0 0 0,2 12 0 0 0,-1 6 0 0 0,-1-9 0 0 0,0 1 0 0 0,-1 10 0 0 0,1 9 0 0 0,-1-22 0 0 0,-1 1 0 0 0,0 0 0 0 0,-1 0 0 0 0,0 2 0 0 0,-1-1 0 0 0,1 0 0 0 0,0 1 0 0 0,1-1 0 0 0,0 0 0 0 0,1 1 0 0 0,1 0 0 0 0,-2 40 0 0 0,3 6 0 0 0,-2-56 0 0 0,-1 0 0 0 0,0 0 0 0 0,0 0 0 0 0,-1 0 0 0 0,0 4 0 0 0,0-4 0 0 0,1 0 0 0 0,0 0 0 0 0,-1 0 0 0 0,1 1 0 0 0,1 2 0 0 0,3 50 0 0 0,-3-41 0 0 0,0-1 0 0 0,1 1 0 0 0,0 0 0 0 0,3 8 0 0 0,-1-8 0 0 0,-1-1 0 0 0,-1 1 0 0 0,0 9 0 0 0,5 33 0 0 0,3-3 0 0 0,-8-35 0 0 0,0-1 0 0 0,-1 1 0 0 0,-1-1 0 0 0,-1 1 0 0 0,-2 13 0 0 0,2-24 0 0 0,0 0 0 0 0,1 0 0 0 0,1 0 0 0 0,0 8 0 0 0,2 16 0 0 0,-1-4 0 0 0,-1-24 0 0 0,0 1 0 0 0,-1-1 0 0 0,1 0 0 0 0,-1 1 0 0 0,-1-1 0 0 0,1 0 0 0 0,-1 1 0 0 0,0 0 0 0 0,-1 14 0 0 0,2-16 0 0 0,0 0 0 0 0,-1 1 0 0 0,1-1 0 0 0,-1 0 0 0 0,-1 2 0 0 0,1-3 0 0 0,1-1 0 0 0,-1 1 0 0 0,1 0 0 0 0,0-1 0 0 0,0 1 0 0 0,0 0 0 0 0,0 0 0 0 0,-1 17 0 0 0,0-11 0 0 0,1 0 0 0 0,0 1 0 0 0,0-1 0 0 0,1 0 0 0 0,0 2 0 0 0,1 22 0 0 0,-5-12 0 0 0,2-17 0 0 0,1-1 0 0 0,-1 1 0 0 0,1 0 0 0 0,0 0 0 0 0,0-1 0 0 0,0 2 0 0 0,2 32 0 0 0,-2 24 0 0 0,0-26 0 0 0,1-17 0 0 0,-1-14 0 0 0,0 0 0 0 0,1 0 0 0 0,-1 1 0 0 0,-1-1 0 0 0,0 4 0 0 0,2 1 0 0 0,-1-7 0 0 0,1-1 0 0 0,-1 0 0 0 0,0 0 0 0 0,0 0 0 0 0,1 0 0 0 0,-1 1 0 0 0,0-1 0 0 0,0 0 0 0 0,0 0 0 0 0,-1 1 0 0 0,1-1 0 0 0,0 0 0 0 0,0 0 0 0 0,-1 0 0 0 0,1 0 0 0 0,-1 1 0 0 0,1 0 0 0 0,0-1 0 0 0,3 8 0 0 0,-3-5 0 0 0,1 0 0 0 0,-1 0 0 0 0,1-1 0 0 0,-1 1 0 0 0,0 0 0 0 0,0 0 0 0 0,-1 3 0 0 0,1 0 0 0 0,2 0 0 0 0,-1 0 0 0 0,1-1 0 0 0,1-2-72 0 0,-3-3-298 0 0,0-1-118 0 0,0 0-22 0 0,0 0 136 0 0,2 0 357 0 0,-1 1 0 0 0,1 0 1 0 0,-1-1-1 0 0,0 1 0 0 0,1-1 0 0 0,-1 0 1 0 0,1 0-1 0 0,-1 1 0 0 0,1-1 1 0 0,-1 0-1 0 0,1 0 0 0 0,-1 0 0 0 0,2-1 17 0 0,3 1-16 0 0,32 3 16 0 0,-6-3 0 0 0,-17-1 0 0 0,-1 0 0 0 0,0 0 0 0 0,14-4 0 0 0,-19 4 0 0 0,1 0 0 0 0,-1 0 0 0 0,0 1 0 0 0,7 0 0 0 0,15 1 0 0 0,17-2 0 0 0,0 2 0 0 0,13 1 0 0 0,70 3 0 0 0,-79-5-4814 0 0,-27 0-603 0 0</inkml:trace>
  <inkml:trace contextRef="#ctx0" brushRef="#br0" timeOffset="1491.832">1375 678 10136 0 0,'0'0'230'0'0,"0"0"30"0"0,0-18 306 0 0,4-16 152 0 0,-2 30-567 0 0,-1 0 0 0 0,0 0 0 0 0,-1-1 0 0 0,1 1 0 0 0,-1-1 0 0 0,0 1 0 0 0,0 0 0 0 0,0-1 0 0 0,-1 1 0 0 0,1 0 0 0 0,-1-1 0 0 0,0 0-151 0 0,-2-15 2022 0 0,3 18-1510 0 0,0 2-1 0 0,0 0-68 0 0,0 0-222 0 0,0 0 166 0 0,0 0 101 0 0,0 0 21 0 0,0 0-134 0 0,9 9-1527 0 0,-7-5 1244 0 0,0 0 0 0 0,0 0 0 0 0,0 0 0 0 0,-1 1 0 0 0,0-1 0 0 0,1 0 0 0 0,-2 1 0 0 0,1-1 0 0 0,0 3-92 0 0,0 44 723 0 0,-1-39-889 0 0,0 0 166 0 0,0 77 0 0 0,-6 20 0 0 0,3-92 0 0 0,0 1 0 0 0,-6 15 0 0 0,-3 19 0 0 0,9-39 0 0 0,0 0 0 0 0,0 1 0 0 0,-2-1 0 0 0,1-1 0 0 0,-3 3 0 0 0,-3 15 0 0 0,9-24 0 0 0,4-7 0 0 0,5-7 0 0 0,0-5-381 0 0,0 1 0 0 0,-1-1-1 0 0,-1-1 1 0 0,0 1 0 0 0,-1-1-1 0 0,-1 0 1 0 0,1-4 381 0 0,7-34-5218 0 0,-8 27 250 0 0</inkml:trace>
  <inkml:trace contextRef="#ctx0" brushRef="#br0" timeOffset="1820.184">1393 638 10136 0 0,'-5'-31'853'0'0,"4"27"-713"0"0,0 1 1 0 0,0-1-1 0 0,1 1 0 0 0,-1-1 0 0 0,1 1 0 0 0,0-1 1 0 0,0 1-1 0 0,0-1 0 0 0,0 0 0 0 0,1 1 0 0 0,-1-1 1 0 0,2-2-141 0 0,-1 5 19 0 0,0-1-1 0 0,0 1 1 0 0,0-1 0 0 0,0 1 0 0 0,0 0 0 0 0,0-1 0 0 0,1 1 0 0 0,-1 0 0 0 0,1 0 0 0 0,-1 0 0 0 0,1 0-1 0 0,-1 0 1 0 0,1 1 0 0 0,-1-1 0 0 0,1 0 0 0 0,0 1 0 0 0,0-1 0 0 0,-1 1 0 0 0,1-1 0 0 0,0 1 0 0 0,0 0-19 0 0,8-1 67 0 0,0 0 1 0 0,0 0-1 0 0,4 2-67 0 0,-6-1 9 0 0,4 0-9 0 0,0 1 0 0 0,-1 1 0 0 0,1 0 0 0 0,4 1 0 0 0,-11-2 0 0 0,0 1 0 0 0,0-1 0 0 0,-1 1 0 0 0,1 0 0 0 0,-1 0 0 0 0,1 0 0 0 0,-1 1 0 0 0,0-1 0 0 0,0 1 0 0 0,0 0 0 0 0,3 2 0 0 0,-4-1 136 0 0,1 0 0 0 0,-1 0 0 0 0,1 1 0 0 0,-1-1 0 0 0,-1 1 0 0 0,1-1 0 0 0,0 1 0 0 0,-1 0 0 0 0,0 0 0 0 0,0 1-136 0 0,-2-4 73 0 0,0 0 0 0 0,0 0 1 0 0,0 0-1 0 0,0 0 1 0 0,0 0-1 0 0,0 0 1 0 0,-1 1-1 0 0,1-1 1 0 0,-1 0-1 0 0,1-1 1 0 0,-1 1-1 0 0,0 0 0 0 0,0 0 1 0 0,0 0-1 0 0,0 0 1 0 0,0 0-1 0 0,0-1 1 0 0,0 1-1 0 0,0-1 1 0 0,-1 1-1 0 0,1-1 0 0 0,-1 1-73 0 0,-9 9 229 0 0,0-1 0 0 0,-1 0-1 0 0,0 0 1 0 0,0-1-1 0 0,-1-1 1 0 0,0 0 0 0 0,-4 0-229 0 0,6-3-876 0 0,0 0 0 0 0,0-1 0 0 0,0 0 1 0 0,-1-1-1 0 0,1-1 0 0 0,-2 1 876 0 0,2-3-5409 0 0</inkml:trace>
  <inkml:trace contextRef="#ctx0" brushRef="#br0" timeOffset="2149.549">1618 972 15664 0 0,'0'0'356'0'0,"-1"0"-263"0"0,1 1 1 0 0,-1 0-1 0 0,1-1 1 0 0,-1 1-1 0 0,0-1 1 0 0,1 1-1 0 0,-1 0 1 0 0,0-1-1 0 0,1 0 1 0 0,-1 1-1 0 0,0-1 1 0 0,0 1-1 0 0,0-1-93 0 0,-2 1 6 0 0,0 0 0 0 0,-1 0 0 0 0,1 0 0 0 0,0 1-1 0 0,0-1 1 0 0,0 1 0 0 0,0 0 0 0 0,1 0-1 0 0,-1 0 1 0 0,0 0 0 0 0,1 0 0 0 0,0 1-1 0 0,-1-1 1 0 0,0 2-6 0 0,-1 1 142 0 0,-1 1-1 0 0,2-1 0 0 0,-1 1 1 0 0,1 0-1 0 0,0 0 1 0 0,0 0-1 0 0,0 2-141 0 0,2-6 48 0 0,0 1 0 0 0,1 0-1 0 0,-1 0 1 0 0,1-1 0 0 0,0 1-1 0 0,0 0 1 0 0,0 0 0 0 0,0 0 0 0 0,0 0-1 0 0,0-1 1 0 0,1 1 0 0 0,0 0 0 0 0,-1 0-1 0 0,1-1 1 0 0,1 3-48 0 0,-2-4-475 0 0,0-1-33 0 0,0 0 134 0 0,21 5 1526 0 0,-20-5-1115 0 0,0 0 0 0 0,0 0 0 0 0,1 0 1 0 0,-1 0-1 0 0,0 0 0 0 0,1 0 0 0 0,-1 0 0 0 0,0 0 1 0 0,0-1-1 0 0,1 1 0 0 0,-1 0 0 0 0,0-1 1 0 0,0 1-1 0 0,0-1 0 0 0,0 0 0 0 0,1 1-37 0 0,20-19-3 0 0,-14 11 17 0 0,-6 7 48 0 0,-1-1-1 0 0,0 1 1 0 0,1-1-1 0 0,-1 0 0 0 0,0 1 1 0 0,0-1-1 0 0,0 0 0 0 0,0 0 1 0 0,-1 0-1 0 0,1 1 1 0 0,0-1-1 0 0,-1 0 0 0 0,0 0 1 0 0,1 0-1 0 0,-1 0 1 0 0,0 0-1 0 0,0 0 0 0 0,0 0 1 0 0,0 0-1 0 0,0 0 0 0 0,-1-2-61 0 0,1 1 64 0 0,-1-1-1 0 0,0 1 0 0 0,0 0 0 0 0,0-1 1 0 0,-1 1-1 0 0,1 0 0 0 0,-1 0 0 0 0,1 0 1 0 0,-1 0-1 0 0,0 0 0 0 0,0 1 0 0 0,-1-1-63 0 0,1 0-251 0 0,-11-9 306 0 0,3 5-5765 0 0,-2 3-975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5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27 10136 0 0,'-7'-9'464'0'0,"5"7"-10"0"0,2 2-438 0 0,1-1-1 0 0,-1 0 1 0 0,0 1 0 0 0,0-1-1 0 0,0 0 1 0 0,0 0-1 0 0,0 1 1 0 0,0-1 0 0 0,0 0-1 0 0,0 0 1 0 0,0 1-1 0 0,0-1 1 0 0,0 0-1 0 0,-1 0 1 0 0,1 1 0 0 0,0-2-16 0 0,-4-1 3654 0 0,6 7-2669 0 0,6 14-161 0 0,-5 0-15 0 0,-3-16-697 0 0,1 0 1 0 0,-1 0 0 0 0,1 1-1 0 0,-1-1 1 0 0,0 0 0 0 0,0 1 0 0 0,0-1-1 0 0,0 1 1 0 0,0-1 0 0 0,-1 0-1 0 0,0 3-112 0 0,-1 6 206 0 0,1 0 0 0 0,0 1 0 0 0,0 7-206 0 0,1-8 108 0 0,-1 0 1 0 0,0 0-1 0 0,-1 0 0 0 0,-1 2-108 0 0,-9 64 1589 0 0,10-63-1584 0 0,0-1-1 0 0,1 1 0 0 0,1 0 1 0 0,1 10-5 0 0,-1-12 0 0 0,0 0-1 0 0,0 1 1 0 0,-1-1 0 0 0,0 1-1 0 0,-3 7 1 0 0,1 19-2646 0 0,0-33-4179 0 0</inkml:trace>
  <inkml:trace contextRef="#ctx0" brushRef="#br0" timeOffset="572.747">4 91 17503 0 0,'0'-2'129'0'0,"-1"0"-1"0"0,0 0 1 0 0,1 0-1 0 0,-1-1 0 0 0,1 1 1 0 0,-1 0-1 0 0,1 0 0 0 0,0-1 1 0 0,0 1-1 0 0,0 0 0 0 0,1-1 1 0 0,-1 0-129 0 0,0 2-76 0 0,1 0 0 0 0,-1 0 0 0 0,1-1 0 0 0,-1 1 0 0 0,1 0 0 0 0,-1 0 0 0 0,1 0 0 0 0,0 0 0 0 0,0 0 0 0 0,-1 0 0 0 0,1 0 0 0 0,0 0 0 0 0,0 0 0 0 0,0 1 0 0 0,0-1 0 0 0,0 0 0 0 0,0 0 0 0 0,0 1 0 0 0,0-1 0 0 0,0 1-1 0 0,1-1 77 0 0,10-4-10 0 0,1 0 9 0 0,0 0-1 0 0,0 0 1 0 0,1 1-1 0 0,4 0 2 0 0,-2 1 0 0 0,0 1 0 0 0,0 0 0 0 0,1 1 0 0 0,-1 1 0 0 0,1 1 0 0 0,-1 0 0 0 0,1 1 0 0 0,-1 1 0 0 0,3 1 0 0 0,-13-3 0 0 0,1 1 0 0 0,-1 0 0 0 0,-1 1 0 0 0,1 0 0 0 0,0-1 0 0 0,-1 2 0 0 0,1-1 0 0 0,-1 1 0 0 0,0-1 0 0 0,0 1 0 0 0,3 4 0 0 0,-8-8 2 0 0,1 1-1 0 0,0-1 0 0 0,-1 1 0 0 0,1-1 0 0 0,-1 1 1 0 0,1 0-1 0 0,-1-1 0 0 0,1 1 0 0 0,-1 0 0 0 0,0 0 0 0 0,1-1 1 0 0,-1 1-1 0 0,0 0 0 0 0,1 0 0 0 0,-1-1 0 0 0,0 1 1 0 0,0 0-1 0 0,0 0 0 0 0,0 0 0 0 0,0-1 0 0 0,0 1 0 0 0,0 0 1 0 0,0 0-1 0 0,0 0 0 0 0,0 0 0 0 0,0 0-1 0 0,-1 0 79 0 0,0 1 0 0 0,0 0 0 0 0,1-1 0 0 0,-1 1 0 0 0,-1 0 0 0 0,1-1 0 0 0,0 1 0 0 0,0-1 0 0 0,0 0 0 0 0,-1 1 0 0 0,0 0-79 0 0,-5 3 269 0 0,0 0 0 0 0,0 0 0 0 0,0-1 0 0 0,-5 2-269 0 0,-4 1 5 0 0,-1-1-1 0 0,1 0 0 0 0,-2-1 0 0 0,-3-1-4 0 0,1 1 0 0 0,0 1-1 0 0,-11 5 1 0 0,-4 3 0 0 0,61-4 0 0 0,-12-6 0 0 0,0 0 0 0 0,-1 1 0 0 0,0 0 0 0 0,0 1 0 0 0,0 1 0 0 0,0 0 0 0 0,-1 1 0 0 0,0 0 0 0 0,-1 0 0 0 0,10 10 0 0 0,-12-8 342 0 0,0-1-1 0 0,0 2 0 0 0,-1-1 1 0 0,0 1-1 0 0,-1 0 0 0 0,5 12-341 0 0,8 14 2048 0 0,17 25-2048 0 0,-34-60 0 0 0,1 1 0 0 0,-1 0 0 0 0,1-1 0 0 0,0 1 0 0 0,0-1 0 0 0,1 0 0 0 0,-5-2 0 0 0,12 7 0 0 0,-5-5 0 0 0,6-3 0 0 0,34-4-2782 0 0,-31 2-4723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8:0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24 15664 0 0,'0'0'356'0'0,"0"0"-322"0"0,0 0 1 0 0,0 1 0 0 0,0-1-1 0 0,0 0 1 0 0,0 0 0 0 0,-1-1 0 0 0,1 1-1 0 0,0 0 1 0 0,0 0 0 0 0,0 0 0 0 0,0 0-1 0 0,-1 0 1 0 0,1 0 0 0 0,0 0 0 0 0,0 0-1 0 0,0 0 1 0 0,0 0 0 0 0,0 0 0 0 0,0 0-1 0 0,-1 0 1 0 0,1 0 0 0 0,0-1 0 0 0,0 1-1 0 0,0 0 1 0 0,0 0 0 0 0,0 0 0 0 0,0 0-1 0 0,0 0 1 0 0,0 0 0 0 0,0-1-1 0 0,-1 1 1 0 0,1 0 0 0 0,0 0 0 0 0,0 0-1 0 0,0 0-34 0 0,6-3 134 0 0,-6 3-107 0 0,0 0 1 0 0,-1 0 0 0 0,1 1-1 0 0,0-1 1 0 0,0 0-1 0 0,0 0 1 0 0,0 0 0 0 0,0 0-1 0 0,-1 0 1 0 0,1 0-1 0 0,0 0 1 0 0,0 1 0 0 0,0-1-1 0 0,0 0 1 0 0,0 0-1 0 0,0 0 1 0 0,0 0 0 0 0,0 1-1 0 0,-1-1 1 0 0,1 0-1 0 0,0 0 1 0 0,0 0-1 0 0,0 0 1 0 0,0 1 0 0 0,0-1-1 0 0,0 0 1 0 0,0 0-1 0 0,0 0 1 0 0,0 0 0 0 0,0 1-1 0 0,0-1 1 0 0,0 0-1 0 0,0 0 1 0 0,0 0 0 0 0,1 0-1 0 0,-1 1 1 0 0,0-1-1 0 0,0 0 1 0 0,0 0 0 0 0,0 0-1 0 0,0 0 1 0 0,0 0-1 0 0,0 1 1 0 0,0-1 0 0 0,0 0-1 0 0,1 0 1 0 0,-1 0-1 0 0,0 0 1 0 0,0 0 0 0 0,0 0-1 0 0,0 0 1 0 0,0 1-1 0 0,1-1 1 0 0,-1 0 0 0 0,0 0-1 0 0,0 0 1 0 0,0 0-1 0 0,0 0 1 0 0,1 0-1 0 0,-1 0 1 0 0,0 0 0 0 0,0 0-1 0 0,0 0 1 0 0,0 0-1 0 0,1 0 1 0 0,-1 0-28 0 0,-1 1-52 0 0,0 0-1 0 0,0 0 1 0 0,1 0 0 0 0,-1 0-1 0 0,0 0 1 0 0,1 0 0 0 0,-1 0-1 0 0,1 0 1 0 0,-1 0 0 0 0,1 0-1 0 0,-1 1 1 0 0,1-1 0 0 0,0 0-1 0 0,0 0 1 0 0,0 1 52 0 0,-1-1-62 0 0,1 1 0 0 0,0-1 0 0 0,-1 0-1 0 0,1 1 1 0 0,-1-1 0 0 0,1 1 0 0 0,-1-1 0 0 0,1 0-1 0 0,-1 0 1 0 0,0 1 0 0 0,0-1 0 0 0,0 0 0 0 0,0 1 62 0 0,-7 5-98 0 0,6-6 89 0 0,1 0 1 0 0,-1 1 0 0 0,1-1-1 0 0,0 1 1 0 0,-1-1 0 0 0,1 1-1 0 0,0 0 1 0 0,-1 0 8 0 0,2-1 0 0 0,0 0 0 0 0,-1 0 0 0 0,1 0 0 0 0,0-1 0 0 0,0 1 0 0 0,0 0 0 0 0,0 0 0 0 0,0 0 0 0 0,0 0 0 0 0,0 0 0 0 0,0 0 0 0 0,0 0 0 0 0,0-1 0 0 0,1 1 0 0 0,-1 0 0 0 0,0 0 0 0 0,1 0 0 0 0,-1 0 0 0 0,0 0 0 0 0,1-1 0 0 0,-1 1-1 0 0,1 0 1 0 0,0 2 59 0 0,0-1-1 0 0,0 1 1 0 0,0 0-1 0 0,-1-1 1 0 0,1 1-1 0 0,-1 0 0 0 0,1-1 1 0 0,-1 1-1 0 0,0 0 1 0 0,0 0-1 0 0,0 0-58 0 0,0 0 108 0 0,-1 0-1 0 0,1-1 1 0 0,1 1 0 0 0,-1 0-1 0 0,0-1 1 0 0,1 1 0 0 0,-1 0-1 0 0,1-1 1 0 0,0 1-1 0 0,0-1 1 0 0,0 1-108 0 0,6 7 124 0 0,-6-9-122 0 0,-1 0 0 0 0,1 0-1 0 0,0 0 1 0 0,-1 0 0 0 0,1 0-1 0 0,-1 0 1 0 0,1 0 0 0 0,-1 0-1 0 0,1 0 1 0 0,-1 0-1 0 0,0 0 1 0 0,1 0 0 0 0,-1 0-1 0 0,0 0 1 0 0,0 1 0 0 0,0-1-1 0 0,0 0 1 0 0,0 0 0 0 0,0 0-1 0 0,0 0 1 0 0,0 0 0 0 0,0 0-1 0 0,-1 1 1 0 0,1-1-1 0 0,-1 0-1 0 0,1 1 0 0 0,0-1 0 0 0,0 0 0 0 0,0 1 0 0 0,0-1 0 0 0,0 0 0 0 0,1 1 0 0 0,-1-1 0 0 0,0 0 0 0 0,1 1 0 0 0,-1-1 0 0 0,0 0 0 0 0,1 1 0 0 0,0-1 0 0 0,-1 0 0 0 0,1 0 0 0 0,0 0 0 0 0,-1 0 0 0 0,1 1 0 0 0,0-1 0 0 0,0 0 0 0 0,0 0 0 0 0,1 0 0 0 0,-1 1 0 0 0,0 0 0 0 0,0-1 0 0 0,1 1 0 0 0,-1 0 0 0 0,0 0 0 0 0,-1 0 0 0 0,1 0 0 0 0,0 0 0 0 0,0 1 0 0 0,-1-1 0 0 0,0-1 0 0 0,1 0 0 0 0,-1 0 0 0 0,1 0 0 0 0,-1 0 0 0 0,1 0 0 0 0,-1 1 0 0 0,1-1 0 0 0,0 0 0 0 0,0 0 0 0 0,-1-1 0 0 0,1 1 0 0 0,0 0 0 0 0,0 0 0 0 0,1 1 0 0 0,-2-2 0 0 0,1 0 0 0 0,0 1 0 0 0,-1-1 0 0 0,1 1 0 0 0,-1-1 0 0 0,1 1 0 0 0,-1-1 0 0 0,1 1 0 0 0,-1-1 0 0 0,1 1 0 0 0,-1-1 0 0 0,0 1 0 0 0,1 0 0 0 0,-1-1 0 0 0,0 1 0 0 0,0-1 0 0 0,1 1 0 0 0,-1 0 0 0 0,0 0 0 0 0,0-1 0 0 0,0 1 0 0 0,0 0 0 0 0,0-1 0 0 0,0 1 0 0 0,0 0 0 0 0,0-1 0 0 0,0 1 0 0 0,0 0 0 0 0,0 0 0 0 0,0-1 0 0 0,-1 1 0 0 0,1 0 0 0 0,0-1 0 0 0,0 1 0 0 0,-1-1 0 0 0,1 1 0 0 0,0 0 0 0 0,-1-1 0 0 0,1 1 0 0 0,-1 0 0 0 0,1 0 0 0 0,0 0 0 0 0,-1 0 0 0 0,1 0 0 0 0,0 0 0 0 0,0 0 0 0 0,-1 0 0 0 0,1 0 0 0 0,0 0 0 0 0,0 0 0 0 0,0 0 0 0 0,0 0 0 0 0,1 0 0 0 0,-1 0 0 0 0,0 0 0 0 0,0 0 0 0 0,1-1 0 0 0,-1 1 0 0 0,0 0 0 0 0,0-1 0 0 0,0 1 0 0 0,0-1 0 0 0,0 1 0 0 0,0 0 0 0 0,0-1 0 0 0,0 1 0 0 0,0-1 0 0 0,0 1 0 0 0,0 0 0 0 0,0-1 0 0 0,0 1 0 0 0,0-1 0 0 0,0 1 0 0 0,-1 0 0 0 0,1-1 0 0 0,0 1 0 0 0,0-1 0 0 0,-1 1 0 0 0,1-1 0 0 0,0 1 0 0 0,-1-1 0 0 0,1 1 0 0 0,-1-1 0 0 0,1 1 0 0 0,-1-1 0 0 0,-22 12-64 0 0,16-9-505 0 0,7-5-711 0 0,0 2 1209 0 0,0-1 0 0 0,0 1 1 0 0,0-1-1 0 0,0 1 1 0 0,0-1-1 0 0,0 1 0 0 0,0 0 1 0 0,0-1-1 0 0,0 1 1 0 0,0-1-1 0 0,-1 1 0 0 0,1-1 1 0 0,0 1-1 0 0,0 0 1 0 0,0-1-1 0 0,0 1 0 0 0,-1-1 1 0 0,1 1-1 0 0,0 0 1 0 0,0-1-1 0 0,-1 1 1 0 0,1 0-1 0 0,0-1 0 0 0,0 1 1 0 0,-1 0-1 0 0,1 0 1 0 0,-1-1 70 0 0,-10-6-1020 0 0,2-2-4 0 0</inkml:trace>
  <inkml:trace contextRef="#ctx0" brushRef="#br0" timeOffset="483.036">12 139 10136 0 0,'0'-1'12'0'0,"-1"1"0"0"0,1 0 0 0 0,-1 0 0 0 0,0 0 0 0 0,1 0 0 0 0,-1-1 0 0 0,1 1 0 0 0,-1 0 0 0 0,1 0 0 0 0,-1-1 0 0 0,1 1 0 0 0,-1 0 0 0 0,1-1 0 0 0,0 1 1 0 0,-1-1-1 0 0,1 1 0 0 0,0-1 0 0 0,-1 1 0 0 0,1-1 0 0 0,0 1 0 0 0,-1-1 0 0 0,1 1 0 0 0,0-1 0 0 0,0 1 0 0 0,-1-1 0 0 0,1 1 0 0 0,0-1 0 0 0,0 1 0 0 0,0-1-12 0 0,6-15 483 0 0,2-1-259 0 0,-7 15-195 0 0,-1 1 0 0 0,1-1 0 0 0,-1 1 0 0 0,1 0 0 0 0,0-1 0 0 0,-1 1 0 0 0,1 0 1 0 0,0 0-1 0 0,0-1 0 0 0,0 1 0 0 0,0 0 0 0 0,0 0 0 0 0,0 0 0 0 0,1 0 0 0 0,-1 0 0 0 0,0 0 1 0 0,0 1-1 0 0,1-1 0 0 0,-1 0 0 0 0,1 1 0 0 0,-1-1 0 0 0,0 1 0 0 0,2-1-29 0 0,-2 1 43 0 0,1-1 0 0 0,-1 1-1 0 0,0-1 1 0 0,1 1-1 0 0,-1-1 1 0 0,0 0 0 0 0,1 0-1 0 0,-1 0 1 0 0,0 0 0 0 0,0 0-1 0 0,0 0 1 0 0,0 0 0 0 0,0 0-1 0 0,0 0 1 0 0,0 0 0 0 0,0 0-1 0 0,0-1 1 0 0,0 1 0 0 0,0-1-43 0 0,-1 1 41 0 0,1 0 1 0 0,-1 0-1 0 0,1 0 1 0 0,0 0 0 0 0,-1 0-1 0 0,1 0 1 0 0,0 1-1 0 0,-1-1 1 0 0,1 0-1 0 0,0 1 1 0 0,0-1 0 0 0,0 0-1 0 0,-1 1 1 0 0,1-1-1 0 0,0 1 1 0 0,0-1 0 0 0,0 1-1 0 0,0 0-41 0 0,21-7 419 0 0,-10 4-50 0 0,6-6 266 0 0,-16 7-554 0 0,1 0-1 0 0,-1 1 1 0 0,1 0 0 0 0,0-1 0 0 0,0 1 0 0 0,2 0-81 0 0,4-2 576 0 0,1 2 1 0 0,-1-1 0 0 0,1 1 0 0 0,-1 0 0 0 0,1 1 0 0 0,0 0 0 0 0,8 2-577 0 0,-5 0 32 0 0,-9-2-32 0 0,1 1 1 0 0,-1-1-1 0 0,1 1 0 0 0,-1 1 0 0 0,5 1 0 0 0,3 4 0 0 0,-10-3 0 0 0,-1-2 0 0 0,0 0 0 0 0,0-1 0 0 0,-1 0 0 0 0,1 1 0 0 0,0-1 0 0 0,0 1 0 0 0,-1-1 0 0 0,1 0 0 0 0,0 1 0 0 0,-1 0 0 0 0,0-1 0 0 0,1 1 0 0 0,-1-1 0 0 0,0 1 0 0 0,0-1 0 0 0,0 2 0 0 0,0 0 0 0 0,0 0 0 0 0,-1 0 0 0 0,0 0 0 0 0,1-1 0 0 0,-1 1 0 0 0,0 0 0 0 0,0-1 0 0 0,-1 1 0 0 0,0 0 0 0 0,0 0 0 0 0,-1 0 0 0 0,0 0 0 0 0,0 0 0 0 0,0 0 0 0 0,0-1 0 0 0,0 1 0 0 0,0-1 0 0 0,-1 0 0 0 0,1 0 0 0 0,-3 1 0 0 0,-16 10 0 0 0,21-12 0 0 0,0 0 0 0 0,0 0 0 0 0,0 0 0 0 0,-1-1 0 0 0,1 1 0 0 0,0 0 0 0 0,0-1 0 0 0,-1 1 0 0 0,1-1 0 0 0,0 1 0 0 0,0-1 0 0 0,-1 0 0 0 0,0 1 0 0 0,-4 0 0 0 0,0 1 0 0 0,0-1 0 0 0,0 1 0 0 0,0 1 0 0 0,0-1 0 0 0,-2 2 0 0 0,3 0 0 0 0,2-3 0 0 0,1 0 0 0 0,0 0 0 0 0,0 0 0 0 0,-1 0 0 0 0,1-1 0 0 0,-1 1 0 0 0,1 0 0 0 0,0-1 0 0 0,-1 0 0 0 0,1 0 0 0 0,-1 0 0 0 0,0 0 0 0 0,-26 1 0 0 0,24-2 0 0 0,2-1 0 0 0,3 2 0 0 0,-1 0 0 0 0,1 0 0 0 0,0 0 0 0 0,0 0 0 0 0,0 0 0 0 0,-1 0 0 0 0,1-1 0 0 0,0 1 0 0 0,0 0 0 0 0,-1 0 0 0 0,1 0 0 0 0,0 0 0 0 0,0 0 0 0 0,0 0 0 0 0,0 0 0 0 0,-1-1 0 0 0,1 1 0 0 0,0 0 0 0 0,0 0 0 0 0,0 0 0 0 0,0 0 0 0 0,0-1 0 0 0,-1 1 0 0 0,1 0 0 0 0,0 0 0 0 0,0 0 0 0 0,0-1 0 0 0,0 1 0 0 0,0 0 0 0 0,0 0 0 0 0,0-1 0 0 0,0 1 0 0 0,0 0 0 0 0,0 0 0 0 0,0 0 0 0 0,0-1 0 0 0,0 1 0 0 0,0 0 0 0 0,0 0 0 0 0,0-1 0 0 0,0 1 0 0 0,0 0 0 0 0,0 0 0 0 0,0 0 0 0 0,0-1 0 0 0,0 1 0 0 0,1 0 0 0 0,-1 0 0 0 0,0 0 0 0 0,0-1 0 0 0,0 1 0 0 0,0 0 0 0 0,0 0 0 0 0,0 0 0 0 0,0 0 0 0 0,0 0 0 0 0,0 0 0 0 0,0-1 0 0 0,1 1 0 0 0,-1 0 0 0 0,0 0 0 0 0,0 0 0 0 0,0 0 0 0 0,0 0 0 0 0,0-1 0 0 0,0 1 0 0 0,0 0 0 0 0,0 0 0 0 0,0 0 0 0 0,0 0 0 0 0,0 0 0 0 0,0-1 0 0 0,-1 1 0 0 0,1 0 0 0 0,0 0 0 0 0,0 0 0 0 0,0 0 0 0 0,0 0 0 0 0,0 0 0 0 0,0-1 0 0 0,0 1 0 0 0,0 0 0 0 0,0 0 0 0 0,0 0 0 0 0,-1 0 0 0 0,1 0 0 0 0,0 0 0 0 0,0 0 0 0 0,0 0 0 0 0,0-1 0 0 0,0 1 0 0 0,0 0 0 0 0,-1 0 0 0 0,1 0 0 0 0,0 0 0 0 0,0 0 0 0 0,0 0 0 0 0,0 0 0 0 0,0 0 0 0 0,-1 0 0 0 0,1 0 0 0 0,0 0 0 0 0,0 0 0 0 0,0 0 0 0 0,0 0 0 0 0,0 0 0 0 0,-1 0 0 0 0,1 0 0 0 0,0 0 0 0 0,0 0 0 0 0,0 0 0 0 0,0 0 0 0 0,0 0 0 0 0,0 0 0 0 0,-1 1 0 0 0,3-2 0 0 0,2 0 0 0 0,14 3 0 0 0,-3 3 15 0 0,0 0 0 0 0,-1 1 0 0 0,14 7-15 0 0,-1-1 413 0 0,-22-10-158 0 0,0 1 0 0 0,0 0-1 0 0,-1 1 1 0 0,1-1 0 0 0,1 2-255 0 0,12 8 324 0 0,-16-11-321 0 0,1 0-1 0 0,-1 0 0 0 0,0 0 0 0 0,0 0 0 0 0,0 0 0 0 0,0 0 1 0 0,0 1-1 0 0,0-1-2 0 0,-1 1 0 0 0,1-1-1 0 0,0 0 1 0 0,-1 0 0 0 0,1 0 0 0 0,0 0 0 0 0,1 0 0 0 0,-1 0 0 0 0,0-1-1 0 0,0 1 1 0 0,0-1 0 0 0,0 0 0 0 0,-1-1 0 0 0,0 1 0 0 0,1 0 0 0 0,-1 0 0 0 0,0-1 0 0 0,1 1 0 0 0,-1 0 0 0 0,0 1 0 0 0,0-1 0 0 0,0 0 0 0 0,0 0 0 0 0,0 0 0 0 0,0 1 0 0 0,0-1 0 0 0,-1 0 0 0 0,1 1 0 0 0,0-1 0 0 0,-1 1 0 0 0,2 0 0 0 0,0 1 0 0 0,-1-1 0 0 0,1 0 0 0 0,0 0 0 0 0,0 0 0 0 0,1 0 0 0 0,-1 0 0 0 0,0 0 0 0 0,1 0 0 0 0,-1-1 0 0 0,2 1 0 0 0,13 11 0 0 0,-3-3 0 0 0,-12-9 0 0 0,0 0 0 0 0,0 0 0 0 0,0 0 0 0 0,0 1 0 0 0,0-1 0 0 0,-1 1 0 0 0,1-1 0 0 0,0 1 0 0 0,-1-1 0 0 0,1 1 0 0 0,-1 0 0 0 0,0 0 0 0 0,1 2 0 0 0,-1-3 0 0 0,-1 0 0 0 0,1 0 0 0 0,-1-1 0 0 0,1 1 0 0 0,0 0 0 0 0,-1 0 0 0 0,1 0 0 0 0,0 0 0 0 0,0 0 0 0 0,0-1 0 0 0,-1 1 0 0 0,1 0 0 0 0,0-1 0 0 0,0 1 0 0 0,0-1 0 0 0,0 1 0 0 0,0-1 0 0 0,0 1 0 0 0,0-1 0 0 0,0 0 0 0 0,0 0 0 0 0,1 1 0 0 0,-1-1 0 0 0,0 0 0 0 0,-1 0 0 0 0,1 1 0 0 0,0-1 0 0 0,0 0 0 0 0,0 1 0 0 0,0-1 0 0 0,0 1 0 0 0,0-1 0 0 0,-1 1 0 0 0,1-1 0 0 0,0 1 0 0 0,0 0 0 0 0,-1-1 0 0 0,1 1 0 0 0,0 0 0 0 0,-1-1 0 0 0,1 1 0 0 0,-1 0 0 0 0,1 0 0 0 0,0 0 0 0 0,-1 0-110 0 0,1 1 0 0 0,0-1 0 0 0,0 0 0 0 0,0 0 0 0 0,0 0 0 0 0,0 0 0 0 0,0-1 0 0 0,0 1 0 0 0,0 0 0 0 0,0 0 0 0 0,0-1 0 0 0,0 1-1 0 0,1 0 1 0 0,-1-1 0 0 0,0 1 0 0 0,1-1 110 0 0,7 5-1032 0 0,-8-5 998 0 0,-1 0 0 0 0,0 1 0 0 0,0-1 0 0 0,0 0 0 0 0,0 0 0 0 0,0 0-1 0 0,0 1 1 0 0,0-1 0 0 0,0 0 0 0 0,0 0 0 0 0,0 0 0 0 0,0 1 0 0 0,0-1 0 0 0,0 0 0 0 0,0 0 0 0 0,0 0 0 0 0,0 1-1 0 0,0-1 1 0 0,0 0 0 0 0,0 0 0 0 0,0 0 0 0 0,0 0 0 0 0,0 1 0 0 0,-1-1 0 0 0,1 0 0 0 0,0 0 0 0 0,0 0 0 0 0,0 0 0 0 0,0 1-1 0 0,0-1 35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8:0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3680 0 0,'0'0'284'0'0,"0"-15"1045"0"0,0 7 337 0 0,0-12 1540 0 0,0 1-658 0 0,0 18-1885 0 0,0 1-7 0 0,0 0-34 0 0,0 0-12 0 0,0 0-2 0 0,0 0-38 0 0,0 0-155 0 0,0 1-335 0 0,1 0-1 0 0,-1 0 1 0 0,1 0 0 0 0,-1 0 0 0 0,1-1 0 0 0,-1 1 0 0 0,1 0-1 0 0,0 0 1 0 0,-1 0 0 0 0,1 0 0 0 0,0-1 0 0 0,0 2-80 0 0,7 9-41 0 0,-3 0-48 0 0,2 4 113 0 0,-1 0 0 0 0,-1 0 0 0 0,0 1 0 0 0,-1 0 0 0 0,-1-1 0 0 0,0 1 0 0 0,0 11-24 0 0,-2 17 64 0 0,0-19 53 0 0,-1 0-1 0 0,-2 0 1 0 0,-2 14-117 0 0,2-26 46 0 0,1-1 0 0 0,0 1 0 0 0,1 0 0 0 0,0 0 0 0 0,0 0 0 0 0,2 0 0 0 0,1 6-46 0 0,-3-18 50 0 0,1 0 1 0 0,0 1-1 0 0,-1-1 1 0 0,1 0-1 0 0,0 0 1 0 0,0 0-1 0 0,0 0 1 0 0,0 0-1 0 0,0 0 1 0 0,0 0-1 0 0,0 0 1 0 0,0 0-1 0 0,1 0 1 0 0,-1-1-1 0 0,0 1 1 0 0,0 0-1 0 0,1-1 1 0 0,-1 1-1 0 0,0-1 1 0 0,1 1-1 0 0,-1-1 1 0 0,0 0-1 0 0,1 0 1 0 0,-1 0-1 0 0,1 1 1 0 0,-1-1-1 0 0,0-1 1 0 0,1 1-1 0 0,0 0-50 0 0,6 0 301 0 0,1-1-1 0 0,-1 0 0 0 0,1 0 0 0 0,4-2-300 0 0,8-2-109 0 0,0 1 1 0 0,0 1-1 0 0,0 1 0 0 0,1 1 1 0 0,-1 0-1 0 0,17 3 109 0 0,-21-1-1243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8:04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1996 78 6912 0 0,'0'0'528'0'0,"0"0"-271"0"0,0 0 128 0 0,8 0 309 0 0,-8-1 6638 0 0,-14-2-7095 0 0,0 1 0 0 0,0 0 0 0 0,0 1 0 0 0,0 1 0 0 0,0 0 1 0 0,-9 2-238 0 0,-15-1 1134 0 0,-84-3-1476 0 0,4 0 1784 0 0,-41 8-1442 0 0,8 0-1613 0 0,64-4 1619 0 0,-26-4 92 0 0,63 0-107 0 0,-42 4 9 0 0,-152 9 0 0 0,209-9 49 0 0,16-2-20 0 0,0 2 0 0 0,0 0 0 0 0,-7 3-29 0 0,7-2 0 0 0,13-2 0 0 0,1 0 0 0 0,-1 0 0 0 0,0 1 0 0 0,1-1 0 0 0,-1 2 0 0 0,-43 11-1 0 0,35-10-11 0 0,-32 5-700 0 0,31-7 375 0 0,1-1 0 0 0,0-1-1 0 0,-1 0 1 0 0,-3-2 337 0 0,-19 1-69 0 0,32 0-366 0 0,0 0 0 0 0,1 0 0 0 0,-1 0 0 0 0,1 0 0 0 0,-1-1 0 0 0,-4-2 435 0 0,9 3-320 0 0,0 1-6 0 0,0 0 23 0 0,-2-1 0 0 0,-1-1 240 0 0,5-8-375 0 0,0 5 385 0 0,-1 3-1 0 0,-1-1 33 0 0,0 2-22 0 0,0-2 17 0 0,0 3-52 0 0,0 0-760 0 0,0 0-3022 0 0</inkml:trace>
  <inkml:trace contextRef="#ctx0" brushRef="#br0" timeOffset="453.829">427 5 7920 0 0,'0'0'174'0'0,"0"0"29"0"0,-3-3 198 0 0,2 3-399 0 0,1 0 0 0 0,-1 0-1 0 0,0-1 1 0 0,0 1-1 0 0,1 0 1 0 0,-1 0-1 0 0,0 0 1 0 0,0 0 0 0 0,0 0-1 0 0,1 0 1 0 0,-1 0-1 0 0,0 0 1 0 0,0 0-1 0 0,1 1 1 0 0,-1-1 0 0 0,0 0-1 0 0,0 0 1 0 0,1 1-1 0 0,-1-1 1 0 0,0 0 0 0 0,1 1-1 0 0,-1-1 1 0 0,0 1-1 0 0,1-1-1 0 0,-1 0 0 0 0,-36 15 170 0 0,9-5-20 0 0,-91 34 587 0 0,-37 15 1532 0 0,147-55-2174 0 0,2-2 118 0 0,0 1-1 0 0,1 0 0 0 0,-1 0 1 0 0,1 0-1 0 0,-1 1 1 0 0,-2 3-213 0 0,8-6 334 0 0,-2 3 53 0 0,3-4-376 0 0,0 0 0 0 0,0 1 1 0 0,-1-1-1 0 0,1 0 1 0 0,0 0-1 0 0,0 1 0 0 0,-1-1 1 0 0,1 0-1 0 0,0 0 1 0 0,0 1-1 0 0,0-1 0 0 0,0 0 1 0 0,0 1-1 0 0,-1-1 0 0 0,1 0 1 0 0,0 1-1 0 0,0-1 1 0 0,0 0-1 0 0,0 0 0 0 0,0 1 1 0 0,0-1-1 0 0,0 0 1 0 0,0 1-1 0 0,0-1 0 0 0,0 0 1 0 0,0 1-1 0 0,0-1 0 0 0,1 0 1 0 0,-1 1-1 0 0,0-1-11 0 0,12 22 178 0 0,-10-19-144 0 0,0 0 0 0 0,0 0 0 0 0,0 0 0 0 0,1-1 0 0 0,-1 1 0 0 0,2 0-34 0 0,10 11 76 0 0,-9-10-76 0 0,0 1 0 0 0,1-1 0 0 0,0 0 0 0 0,0-1 1 0 0,0 0-1 0 0,0 0 0 0 0,0 0 0 0 0,5 1 0 0 0,3 2 9 0 0,4 2 414 0 0,0-1-1 0 0,1-1 1 0 0,-1 0-1 0 0,1-2 1 0 0,0 0-1 0 0,1-1 1 0 0,-1-1-1 0 0,0-1 1 0 0,10 0-423 0 0,-23-1-127 0 0,-1 0 1 0 0,1 1 0 0 0,0 0-1 0 0,0 0 1 0 0,2 1 126 0 0,-6-2-827 0 0,-2 0-47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8:0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8232 0 0,'0'0'374'0'0,"0"0"0"0"0,0 0-170 0 0,0 0 176 0 0,0 0 106 0 0,0 0 24 0 0,0 0-13 0 0,0 0-60 0 0,6 4 389 0 0,-1-3-636 0 0,0 0 1 0 0,0 0-1 0 0,0-1 1 0 0,1 0-1 0 0,-1 0 1 0 0,0 0-1 0 0,2-1-190 0 0,9 0 317 0 0,87 3 350 0 0,0 4-667 0 0,-56-4 12 0 0,-23-1-13 0 0,20 3 1 0 0,-12-2 15 0 0,0 0 1 0 0,0-2 0 0 0,1-2 0 0 0,13-2-16 0 0,42-3 54 0 0,63 2 12 0 0,129-4 919 0 0,-112 9-740 0 0,-126 5-160 0 0,-38-4-70 0 0,9 0 24 0 0,0-3-350 0 0,2 0-3786 0 0,-15 2 2497 0 0</inkml:trace>
  <inkml:trace contextRef="#ctx0" brushRef="#br0" timeOffset="265.028">1151 0 11256 0 0,'0'0'256'0'0,"3"1"34"0"0,33 20 404 0 0,-14-12-693 0 0,-6-2 21 0 0,0-1 0 0 0,5 0-22 0 0,37 15 1042 0 0,-31-11-587 0 0,-23-8-329 0 0,1 0 1 0 0,-1 0-1 0 0,0 1 0 0 0,1-1 0 0 0,-1 1 1 0 0,0 0-1 0 0,-1 0 0 0 0,1 1 0 0 0,0 0-126 0 0,-2-3 114 0 0,0 1-1 0 0,0 1 0 0 0,-1-1 1 0 0,1 0-1 0 0,-1 0 1 0 0,1 1-1 0 0,-1-1 1 0 0,0 1-1 0 0,0-1 0 0 0,0 1 1 0 0,0-1-1 0 0,0 1 1 0 0,-1 0-1 0 0,1-1 0 0 0,-1 1 1 0 0,1 0-114 0 0,0 8 417 0 0,0-10-397 0 0,-1-1-1 0 0,0 1 1 0 0,0-1 0 0 0,0 1-1 0 0,0-1 1 0 0,0 1 0 0 0,0-1-1 0 0,0 1 1 0 0,0-1 0 0 0,0 1-1 0 0,0-1 1 0 0,0 1 0 0 0,0-1-1 0 0,0 1 1 0 0,0-1-1 0 0,0 1 1 0 0,0-1 0 0 0,-1 1-1 0 0,1-1 1 0 0,0 1 0 0 0,0-1-1 0 0,-1 1 1 0 0,1-1 0 0 0,0 1-1 0 0,-1-1 1 0 0,1 0 0 0 0,0 1-1 0 0,-1-1 1 0 0,1 0 0 0 0,0 1-1 0 0,-1-1 1 0 0,1 0 0 0 0,-1 1-1 0 0,1-1 1 0 0,-1 0 0 0 0,1 0-1 0 0,-1 0 1 0 0,1 1 0 0 0,-1-1-20 0 0,-12 12 439 0 0,11-10-401 0 0,1-1 0 0 0,0 1 1 0 0,-1-1-1 0 0,1 1 0 0 0,-1-1 1 0 0,1 0-1 0 0,-1 1 1 0 0,0-1-1 0 0,0 0 0 0 0,-1 0-38 0 0,-14 7 99 0 0,-17 6-1614 0 0,-32 9 1515 0 0,34-15-6323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8:26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666 6 10136 0 0,'0'0'56'0'0,"0"0"1"0"0,-1 0 0 0 0,1 0 0 0 0,0 0-1 0 0,-1 0 1 0 0,1 0 0 0 0,0 0 0 0 0,0 0-1 0 0,-1 0 1 0 0,1 0 0 0 0,0-1 0 0 0,0 1-1 0 0,-1 0 1 0 0,1 0 0 0 0,0 0 0 0 0,0 0-1 0 0,-1 0 1 0 0,1-1 0 0 0,0 1 0 0 0,0 0-1 0 0,0 0 1 0 0,-1-1 0 0 0,1 1 0 0 0,0 0-1 0 0,0 0 1 0 0,0 0 0 0 0,0-1 0 0 0,0 1 0 0 0,-1 0-1 0 0,1-1 1 0 0,0 1 0 0 0,0 0 0 0 0,0 0-57 0 0,1-1 2979 0 0,1 8-1710 0 0,2 15-586 0 0,-2 0 0 0 0,-1 0 0 0 0,0 10-683 0 0,-5 98 1117 0 0,2-80-1117 0 0,-7 36 0 0 0,2-13 0 0 0,-7 107-401 0 0,11-146-192 0 0,-1 16-4823 0 0,5-18-197 0 0</inkml:trace>
  <inkml:trace contextRef="#ctx0" brushRef="#br0" timeOffset="12543.061">469 499 2760 0 0,'-2'-5'207'0'0,"7"-1"519"0"0,-2 4-112 0 0,3-5 2682 0 0,-8 3 1208 0 0,-13 3-158 0 0,11 1-5443 0 0,-152 9 3495 0 0,-128-6-2689 0 0,272-5 547 0 0,4 1-2739 0 0,16 1-3097 0 0</inkml:trace>
  <inkml:trace contextRef="#ctx0" brushRef="#br0" timeOffset="12993.496">372 438 11976 0 0,'0'0'546'0'0,"0"0"-10"0"0,-2-13-322 0 0,2 10-109 0 0,-1 0 1 0 0,0 1-1 0 0,1-1 1 0 0,-1 0-1 0 0,0 1 1 0 0,-1-1-1 0 0,1 0 1 0 0,0 1-1 0 0,-1 0 1 0 0,-1-2-106 0 0,3 4 28 0 0,0-1 0 0 0,0 1 0 0 0,0 0 0 0 0,0 0 0 0 0,0 0 0 0 0,-1 0 0 0 0,1 0 0 0 0,0 0 1 0 0,0 0-1 0 0,0 0 0 0 0,0-1 0 0 0,0 1 0 0 0,0 0 0 0 0,0 0 0 0 0,-1 0 0 0 0,1 0 0 0 0,0 0 0 0 0,0 0 0 0 0,0-1 0 0 0,0 1 0 0 0,0 0 0 0 0,0 0 1 0 0,0 0-1 0 0,0 0 0 0 0,0-1 0 0 0,0 1 0 0 0,0 0 0 0 0,0 0 0 0 0,0 0 0 0 0,0 0 0 0 0,0 0 0 0 0,0-1 0 0 0,0 1 0 0 0,0 0 0 0 0,0 0 0 0 0,0 0 1 0 0,0 0-1 0 0,1-1-28 0 0,12 1 797 0 0,-36-5 2046 0 0,18 3-2770 0 0,0 1 0 0 0,-1-1 0 0 0,1 2 0 0 0,0-1 0 0 0,-2 0-73 0 0,4 2 0 0 0,1 3-61 0 0,2-3-264 0 0,0-1-142 0 0,0 0-40 0 0,5 16-789 0 0,11 0 1296 0 0,-13-14 0 0 0,3 0 0 0 0,-1 1 0 0 0,1-1 0 0 0,-1 2 0 0 0,1-1 0 0 0,-1 0 0 0 0,0 1 0 0 0,1 2 0 0 0,0-2 0 0 0,-1 0 0 0 0,1 0 0 0 0,1 0 0 0 0,-1 0 0 0 0,0-1 0 0 0,3 1 0 0 0,23 13 0 0 0,-29-15 5 0 0,0 1 0 0 0,-1-1 0 0 0,0 1 0 0 0,0-1 0 0 0,1 1 0 0 0,-2 0 0 0 0,1 0 0 0 0,0 0 0 0 0,-1 0 0 0 0,1 0 0 0 0,-1 1 0 0 0,0-1 0 0 0,0 0 0 0 0,0 0 0 0 0,0 3-5 0 0,-1-5 19 0 0,1 1 0 0 0,-1-1 0 0 0,0 0 0 0 0,0 1 0 0 0,0-1 0 0 0,0 1 0 0 0,0-1 0 0 0,0 1 0 0 0,-1-1 0 0 0,1 0 0 0 0,0 1 0 0 0,-1-1 0 0 0,1 1 1 0 0,-1-1-1 0 0,0 0 0 0 0,1 0 0 0 0,-1 1 0 0 0,0-1 0 0 0,0 0 0 0 0,1 0 0 0 0,-2 1-19 0 0,-22 20 1280 0 0,22-20-1097 0 0,-6 2-262 0 0,0 1 1 0 0,0-1 0 0 0,0 0-1 0 0,0-1 1 0 0,-1 0-1 0 0,1 0 1 0 0,-3 0 78 0 0,-20 6-311 0 0,13-3-55 0 0,0-2 0 0 0,-1 0-1 0 0,-13 1 367 0 0,25-4-300 0 0,-5-1-194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8:50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8 13824 0 0,'0'0'314'0'0,"0"0"46"0"0,0 0 22 0 0,0 0-50 0 0,-1 0-220 0 0,-5-2-111 0 0,0 1 0 0 0,0-1 0 0 0,0 1 0 0 0,0 1 0 0 0,0-1 0 0 0,0 1 0 0 0,0 0 0 0 0,0 0 0 0 0,0 1 0 0 0,0 0 0 0 0,0 0 1 0 0,-1 0-2 0 0,-8 4-1 0 0,-1 0 0 0 0,1 1 1 0 0,-9 6 0 0 0,-22 7 1 0 0,42-17-1 0 0,0 1 0 0 0,0-1 0 0 0,0 0 0 0 0,0 1 0 0 0,1 0 0 0 0,-3 1 0 0 0,-9 8 0 0 0,12-10 96 0 0,0 0 0 0 0,0 0 1 0 0,0 0-1 0 0,1 0 0 0 0,-1 0 1 0 0,1 1-1 0 0,-1-1 1 0 0,1 1-1 0 0,0 0 0 0 0,0 0 1 0 0,0 0-1 0 0,0 0 0 0 0,1 0 1 0 0,-1 0-1 0 0,1 0 1 0 0,0 0-1 0 0,0 1 0 0 0,0-1 1 0 0,0 0-1 0 0,0 1 0 0 0,1-1-96 0 0,-2 9 18 0 0,1 4-20 0 0,2-15 48 0 0,-1 1 0 0 0,1-1-1 0 0,0 1 1 0 0,0-1-1 0 0,0 0 1 0 0,0 1-1 0 0,0-1 1 0 0,0 0-1 0 0,0 0 1 0 0,0 0 0 0 0,0 0-1 0 0,0 0 1 0 0,1 0-1 0 0,-1 0 1 0 0,1 0-1 0 0,-1 0 1 0 0,0-1-1 0 0,1 1 1 0 0,-1 0 0 0 0,1-1-1 0 0,-1 1 1 0 0,1-1-1 0 0,0 0 1 0 0,-1 0-1 0 0,1 1 1 0 0,-1-1-1 0 0,1 0-45 0 0,3 1 210 0 0,7 1 3 0 0,1 0-1 0 0,-1 0 1 0 0,4-1-213 0 0,21 3-30 0 0,-14 2 30 0 0,-19-5 0 0 0,0 0 0 0 0,1 0 0 0 0,-1 0 0 0 0,0 0 0 0 0,1-1 0 0 0,-1 0 0 0 0,1 0 0 0 0,-1 0 0 0 0,1 0 0 0 0,4-1-50 0 0,0 1 0 0 0,0 0 0 0 0,1 1 0 0 0,-1 0 0 0 0,0 0-1 0 0,0 1 1 0 0,-1 0 0 0 0,6 2 50 0 0,9 1-983 0 0,-11-3 471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8:38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767 35 9704 0 0,'0'0'440'0'0,"0"0"-6"0"0,1-1-278 0 0,-1 0 48 0 0,0 0 0 0 0,0 1 0 0 0,1-1 0 0 0,-1 1 0 0 0,0-1 0 0 0,1 1 0 0 0,-1-1 0 0 0,0 1 0 0 0,1 0 0 0 0,-1-1 0 0 0,1 1 0 0 0,-1-1 0 0 0,1 1 0 0 0,-1 0 0 0 0,1-1 0 0 0,-1 1 0 0 0,1 0 0 0 0,-1 0-1 0 0,1-1 1 0 0,-1 1 0 0 0,1 0-204 0 0,0 0 29 0 0,-1 0-1 0 0,0 0 0 0 0,1 0 1 0 0,-1 0-1 0 0,0 1 0 0 0,0-1 1 0 0,1 0-1 0 0,-1 0 1 0 0,0 0-1 0 0,1 1 0 0 0,-1-1 1 0 0,0 0-1 0 0,0 0 0 0 0,1 1 1 0 0,-1-1-1 0 0,0 0 0 0 0,0 0 1 0 0,0 1-1 0 0,1-1 0 0 0,-1 0 1 0 0,0 1-1 0 0,0-1 0 0 0,0 0 1 0 0,0 1-29 0 0,4 19-394 0 0,-4-18 400 0 0,0 0 1 0 0,1 0 0 0 0,-1 0-1 0 0,0 0 1 0 0,1 1 0 0 0,-1-1 0 0 0,1 0-1 0 0,0 0 1 0 0,0 0 0 0 0,0 0-1 0 0,0 0 1 0 0,1 1-7 0 0,7 18 873 0 0,-9 1-23 0 0,0-18-881 0 0,0-1 0 0 0,0 0 1 0 0,0 1-1 0 0,0-1 0 0 0,1 0 0 0 0,-1 0 1 0 0,1 1-1 0 0,0-1 0 0 0,0 1 31 0 0,3 8-15 0 0,0 1 0 0 0,-1-1 1 0 0,-1 1-1 0 0,0 0 0 0 0,0 4 15 0 0,5 33 571 0 0,-5-37-524 0 0,0 0-1 0 0,-1 0 1 0 0,0 7-47 0 0,-1-8-449 0 0,1 0 0 0 0,0 1 1 0 0,3 10 448 0 0,-3-5-2948 0 0,-1-16 1415 0 0</inkml:trace>
  <inkml:trace contextRef="#ctx0" brushRef="#br0" timeOffset="1730.817">736 234 3224 0 0,'0'0'143'0'0,"2"0"-3"0"0,4-1-389 0 0,12-5 7358 0 0,-10 2-6459 0 0,-6 3-324 0 0,0 0-1 0 0,0 1 1 0 0,0-1-1 0 0,0 1 1 0 0,0-1 0 0 0,0 1-1 0 0,0 0 1 0 0,0 0 0 0 0,0-1-1 0 0,1 2-325 0 0,13-3 920 0 0,-13 1-791 0 0,0 1 0 0 0,0-1 0 0 0,1 1 0 0 0,-1 0-1 0 0,0 0 1 0 0,1 0 0 0 0,-1 0 0 0 0,2 1-129 0 0,16 0 290 0 0,-10-1-216 0 0,-1 0 0 0 0,0 0 0 0 0,0 1 0 0 0,0 0 0 0 0,6 2-74 0 0,30 4 323 0 0,62-2-163 0 0,-82-3-160 0 0,-14-1 0 0 0,0 0 0 0 0,0-1 0 0 0,-1 0 0 0 0,4-2 0 0 0,1 1 0 0 0,-1 0 0 0 0,1 1 0 0 0,4 1 0 0 0,-4 0 0 0 0,1-1 0 0 0,11-2 0 0 0,-3 2-1375 0 0,-25 0 863 0 0</inkml:trace>
  <inkml:trace contextRef="#ctx0" brushRef="#br0" timeOffset="2074.149">1048 98 10136 0 0,'0'0'464'0'0,"0"0"-10"0"0,0 0-274 0 0,0 0-62 0 0,0 0 2 0 0,0 0 0 0 0,0 0 36 0 0,0 0 152 0 0,0 0 68 0 0,-9 6 1400 0 0,1-2-1551 0 0,0 0 0 0 0,0-1 0 0 0,0 0-1 0 0,0 0 1 0 0,-1-1-225 0 0,-1 1 309 0 0,0 0 0 0 0,0 1-1 0 0,-5 2-308 0 0,4 0 592 0 0,-20 11-65 0 0,29-16-527 0 0,0 0 0 0 0,1 1 0 0 0,-1-1 0 0 0,1 0 0 0 0,-1 0-1 0 0,1 1 1 0 0,0-1 0 0 0,0 1 0 0 0,-1 0 0 0 0,1-1 0 0 0,0 1 0 0 0,0 0 0 0 0,1-1 0 0 0,-1 1-1 0 0,0 0 1 0 0,1 0 2 0 0,-1-1-1 0 0,1 0 0 0 0,0 1 0 0 0,0-1 0 0 0,0 0 1 0 0,0 1-1 0 0,0-1 0 0 0,0 0 0 0 0,1 1 0 0 0,-1-1 1 0 0,0 0-1 0 0,1 1 0 0 0,-1-1 0 0 0,1 0 0 0 0,-1 0 1 0 0,1 1-1 0 0,-1-1 0 0 0,1 0 0 0 0,0 0 0 0 0,0 0 1 0 0,0 0-1 0 0,-1 0 0 0 0,1 0 0 0 0,0 0 0 0 0,0 0-1 0 0,2 2 42 0 0,8 8 576 0 0,1 0 0 0 0,0 0 0 0 0,2-1-618 0 0,18 17 122 0 0,-15-13-122 0 0,1-1 0 0 0,0-1 0 0 0,0-1 0 0 0,1-1 0 0 0,2 1 0 0 0,-15-8-215 0 0,0 1-1 0 0,-1-1 1 0 0,0 1-1 0 0,0 1 1 0 0,0-1-1 0 0,4 6 216 0 0,-2-2-6466 0 0</inkml:trace>
  <inkml:trace contextRef="#ctx0" brushRef="#br0" timeOffset="10950.607">116 48 6448 0 0,'0'0'297'0'0,"0"0"-9"0"0,12-3-177 0 0,-6 0-111 0 0,-4 0 267 0 0,1 1 1 0 0,0-1 0 0 0,-1 1 0 0 0,1 0-1 0 0,0-1 1 0 0,1 1 0 0 0,-1 1-1 0 0,0-1 1 0 0,0 0 0 0 0,1 1-1 0 0,-1 0 1 0 0,1-1 0 0 0,2 1-268 0 0,-4 0 442 0 0,-2 0-435 0 0,1 1 0 0 0,-1-1 0 0 0,0 0 0 0 0,1 1 0 0 0,-1-1 0 0 0,1 1 0 0 0,-1-1 0 0 0,1 0 0 0 0,0 1 0 0 0,-1-1 0 0 0,1 1 0 0 0,-1 0 0 0 0,1-1 0 0 0,0 1 0 0 0,-1-1 0 0 0,1 1 0 0 0,0 0 0 0 0,0 0 0 0 0,-1-1 0 0 0,1 1 0 0 0,0 0 0 0 0,0 0 0 0 0,-1 0 0 0 0,2 0-7 0 0,0 0-2 0 0,1-2 2 0 0,12 1 0 0 0,1 1 135 0 0,-15 0-54 0 0,1-1 1 0 0,0 1-1 0 0,-1 0 1 0 0,1 0-1 0 0,0 0 1 0 0,-1 1 0 0 0,1-1-1 0 0,0 0 1 0 0,-1 0-1 0 0,1 1 1 0 0,-1-1-1 0 0,1 1 1 0 0,-1 0-1 0 0,1-1 1 0 0,-1 1 0 0 0,1 0-82 0 0,-1 0 442 0 0,11 3-276 0 0,-12-4-166 0 0,1 1 0 0 0,-1-1 0 0 0,1 0 0 0 0,0 0 0 0 0,-1 1 0 0 0,1-1 0 0 0,-1 0 0 0 0,1 1 0 0 0,-1-1 0 0 0,1 0 0 0 0,-1 1 0 0 0,1-1 0 0 0,-1 1 0 0 0,1-1 0 0 0,-1 1 0 0 0,0-1 0 0 0,1 1 0 0 0,-1-1 0 0 0,0 1 0 0 0,1-1 0 0 0,-1 1 0 0 0,0-1 0 0 0,0 1 0 0 0,0 0 0 0 0,1-1 0 0 0,-1 1 0 0 0,0 0 0 0 0,0-1 0 0 0,0 1 0 0 0,0-1 0 0 0,0 1 0 0 0,0 0 0 0 0,0-1 0 0 0,0 1 0 0 0,-1 0 0 0 0,1-1 0 0 0,0 2 0 0 0,0 2 42 0 0,0-1 0 0 0,0 1 0 0 0,-1 0 0 0 0,0-1 1 0 0,1 1-1 0 0,-1 0 0 0 0,0-1 0 0 0,-1 1 0 0 0,1-1 0 0 0,-1 1 1 0 0,1-1-1 0 0,-1 0 0 0 0,0 0 0 0 0,0 0 0 0 0,-1 0 1 0 0,1 0-1 0 0,-2 2-42 0 0,-5 2 222 0 0,1 0 1 0 0,-1 0-1 0 0,0-1 1 0 0,-1 0-1 0 0,-1 0-222 0 0,-21 13 219 0 0,27-16-219 0 0,-2 3 0 0 0,0-2 0 0 0,-1 1 0 0 0,0-1 0 0 0,1 0 0 0 0,-1 0 0 0 0,-1-1 0 0 0,-6 2 0 0 0,7-3 0 0 0,0 1 0 0 0,0 0 0 0 0,0 0 0 0 0,-1 1 0 0 0,-28 11 0 0 0,18-9 0 0 0,85-2 0 0 0,-1 2 930 0 0,-47-6-72 0 0,-13 0-815 0 0,0 0 0 0 0,0 0 1 0 0,1 0-1 0 0,-1 1 0 0 0,0 0 0 0 0,2 0-43 0 0,-4-1 0 0 0,10 2 0 0 0,-10-2-4 0 0,-3 0 1 0 0,1 0 0 0 0,0 0-1 0 0,-1 1 1 0 0,1-1 0 0 0,0 0-1 0 0,-1 0 1 0 0,1 1 0 0 0,0-1-1 0 0,-1 1 1 0 0,1-1 0 0 0,0 1-1 0 0,-1-1 1 0 0,1 1 0 0 0,-1-1-1 0 0,1 1 1 0 0,-1-1 0 0 0,1 1-1 0 0,-1 0 4 0 0,1 0-337 0 0,-1-1-138 0 0,0 0-32 0 0,0 0-5 0 0</inkml:trace>
  <inkml:trace contextRef="#ctx0" brushRef="#br0" timeOffset="11392.896">449 62 8288 0 0,'5'-11'889'0'0,"-2"7"-878"0"0,1 1-1 0 0,-1-1 1 0 0,1 1 0 0 0,0 0-1 0 0,0 1 1 0 0,0-1 0 0 0,1 1-1 0 0,2-2-10 0 0,0 0 1348 0 0,-7 3-1212 0 0,1 1 0 0 0,0-1 1 0 0,-1 1-1 0 0,1-1 0 0 0,0 1 0 0 0,0 0 1 0 0,0-1-1 0 0,-1 1 0 0 0,1 0 1 0 0,0 0-1 0 0,0 0 0 0 0,0-1 1 0 0,0 1-1 0 0,0 0 0 0 0,-1 0 0 0 0,1 0 1 0 0,0 0-1 0 0,0 0 0 0 0,0 1 1 0 0,1-1-137 0 0,-1 0 386 0 0,-1 0 102 0 0,0 0 22 0 0,0 1-68 0 0,1 6-292 0 0,0-5-149 0 0,0 1 0 0 0,0-1 0 0 0,0 1 0 0 0,-1 0 0 0 0,1 0 0 0 0,-1-1 0 0 0,0 1 0 0 0,0 0 0 0 0,0 0 0 0 0,0 0 0 0 0,0-1 0 0 0,0 1 0 0 0,-1 0 1 0 0,1 0-1 0 0,-2 1-1 0 0,2-2 0 0 0,-4 10 0 0 0,3-10 0 0 0,0 1 0 0 0,0-1 0 0 0,1 0 0 0 0,-1 1 0 0 0,1-1 0 0 0,0 0 0 0 0,-1 1 0 0 0,1 0 0 0 0,0-1-2 0 0,-1 1 1 0 0,0 0 0 0 0,0 0 0 0 0,0-1 0 0 0,0 1 0 0 0,-1-1 0 0 0,1 1 0 0 0,-1-1 0 0 0,1 1 0 0 0,-1-1 0 0 0,0 0-1 0 0,-1 2 3 0 0,-11 14 84 0 0,-20 39 1826 0 0,34-56-1909 0 0,0-1 0 0 0,0 0 0 0 0,0 0-1 0 0,0 1 1 0 0,0-1 0 0 0,0 0-1 0 0,0 0 1 0 0,0 0 0 0 0,0 1-1 0 0,0-1 1 0 0,0 0 0 0 0,0 0-1 0 0,0 1 1 0 0,0-1 0 0 0,0 0-1 0 0,0 0 1 0 0,0 1 0 0 0,0-1-1 0 0,0 0 1 0 0,0 0 0 0 0,0 0-1 0 0,0 1 1 0 0,1-1 0 0 0,-1 0 0 0 0,0 0-1 0 0,0 0 1 0 0,0 1 0 0 0,0-1-1 0 0,1 0 1 0 0,-1 0 0 0 0,0 0-1 0 0,0 0 1 0 0,0 1 0 0 0,1-1-2 0 0,11 5 13 0 0,16 2-25 0 0,-24-7 17 0 0,6 1-5 0 0,1-1 0 0 0,-1 0 0 0 0,0-1 0 0 0,1 0 0 0 0,-1 0 0 0 0,0-1 0 0 0,8-3 0 0 0,-11 4 0 0 0,-2-2 0 0 0,-3 3 0 0 0,-1-1 0 0 0,1 1 0 0 0,0-1 0 0 0,-1 1 0 0 0,1 0 0 0 0,0-1 0 0 0,-1 1 0 0 0,1 0 0 0 0,-1 0 0 0 0,1 0 0 0 0,0 0 0 0 0,-1 1 0 0 0,1-1 0 0 0,0 0 0 0 0,-1 1 0 0 0,2 0 0 0 0,2 0 0 0 0,21 0 0 0 0,-18-2-133 0 0,-6 0-146 0 0,1 1 1 0 0,-1-1-1 0 0,1 1 0 0 0,-1 0 0 0 0,1 0 0 0 0,0 0 1 0 0,-1 0-1 0 0,2 1 279 0 0,1-1-430 0 0,-1 0-592 0 0</inkml:trace>
  <inkml:trace contextRef="#ctx0" brushRef="#br0" timeOffset="11689.574">63 412 10136 0 0,'0'0'464'0'0,"0"0"-10"0"0,15 5-276 0 0,-12-5-178 0 0,0 1 0 0 0,1-1 0 0 0,-1 0 0 0 0,0 0 0 0 0,0 0 0 0 0,1-1 0 0 0,-1 1 0 0 0,2-1 0 0 0,14-1 0 0 0,-12 2 26 0 0,3 0 257 0 0,1 0 0 0 0,-1-1-1 0 0,0 0 1 0 0,0 0 0 0 0,1-1-283 0 0,-2 0 515 0 0,1 0 1 0 0,0 1 0 0 0,9 0-516 0 0,19-2 943 0 0,-15 0-893 0 0,0 1 0 0 0,0 1 0 0 0,-1 1 0 0 0,21 3-50 0 0,23 0-713 0 0,-53-2-2820 0 0,0 1-1239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0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1 301 5064 0 0,'0'0'232'0'0,"0"0"237"0"0,0 0 872 0 0,2 0 383 0 0,0 0-1302 0 0,0 0 0 0 0,0 0 0 0 0,-1 0-1 0 0,1 0 1 0 0,0 1 0 0 0,0-1-1 0 0,0 1 1 0 0,0-1 0 0 0,0 1-1 0 0,-1 0 1 0 0,1 0 0 0 0,0 0 0 0 0,-1 0-1 0 0,2 1-421 0 0,-3-2 17 0 0,4 3 280 0 0,-1 1 0 0 0,0-1 0 0 0,0 1 0 0 0,0 0 0 0 0,0 0 0 0 0,-1 0 0 0 0,1 0 0 0 0,-1 0-1 0 0,1 5-296 0 0,0 1 381 0 0,-1 0-1 0 0,0 1 1 0 0,0-1-1 0 0,-1 1 1 0 0,-1 0-1 0 0,0 0 1 0 0,-1 5-381 0 0,1 10 440 0 0,-1-16-294 0 0,0 0 0 0 0,-1-1 0 0 0,0 1 0 0 0,-1 0 0 0 0,0 0-146 0 0,2-8 33 0 0,1 0 36 0 0,0-1-47 0 0,-1 0 1 0 0,1 0 0 0 0,0 0 0 0 0,0 0 0 0 0,-1-1 0 0 0,1 1 0 0 0,0 0 0 0 0,-1 0-1 0 0,1-1 1 0 0,-1 1 0 0 0,1 0 0 0 0,-1 0 0 0 0,1-1 0 0 0,-1 1 0 0 0,0-1 0 0 0,1 1-1 0 0,-1 0 1 0 0,0-1 0 0 0,1 0 0 0 0,-1 1 0 0 0,0-1 0 0 0,0 1 0 0 0,0-1 0 0 0,1 0-1 0 0,-1 1 1 0 0,0-1 0 0 0,0 0 0 0 0,0 0 0 0 0,0 0-23 0 0,0 1 6 0 0,1-1 0 0 0,-1 0 0 0 0,0 0 0 0 0,0 0 0 0 0,1 0 0 0 0,-1 0 0 0 0,0 0 0 0 0,0 0 0 0 0,1 0 0 0 0,-1-1 0 0 0,0 1 0 0 0,0 0 0 0 0,1 0 0 0 0,-1-1-1 0 0,0 1 1 0 0,1 0 0 0 0,-1-1 0 0 0,0 1 0 0 0,1 0 0 0 0,-1-1 0 0 0,0 1 0 0 0,1-1 0 0 0,-1 1 0 0 0,1-1 0 0 0,-1 0 0 0 0,1 1 0 0 0,-1-1 0 0 0,1 1 0 0 0,0-1 0 0 0,-1 0-6 0 0,-7-20 165 0 0,8 19-172 0 0,0 0 16 0 0,-1 0 0 0 0,1 0 1 0 0,0 0-1 0 0,0 0 0 0 0,0 0 0 0 0,0 0 0 0 0,0 1 0 0 0,0-1 0 0 0,1 0 0 0 0,-1-1-9 0 0,2-13 69 0 0,-2 7-107 0 0,1 1-1 0 0,-1-1 0 0 0,2 1 1 0 0,-1-1-1 0 0,1 1 0 0 0,0 0 1 0 0,1 0-1 0 0,0 0 0 0 0,1-1 39 0 0,0-2-108 0 0,16-33-348 0 0,-20 43 450 0 0,0 1-1 0 0,1-1 1 0 0,-1 1-1 0 0,0-1 1 0 0,1 0 0 0 0,-1 1-1 0 0,1-1 1 0 0,-1 1-1 0 0,1-1 1 0 0,-1 1-1 0 0,1 0 1 0 0,-1-1-1 0 0,1 1 1 0 0,-1-1-1 0 0,1 1 1 0 0,0 0-1 0 0,-1 0 1 0 0,1-1 0 0 0,-1 1-1 0 0,1 0 1 0 0,0 0-1 0 0,-1 0 1 0 0,1-1-1 0 0,0 1 1 0 0,0 0 6 0 0,5-1-32 0 0,-5 0-48 0 0,8 9-3 0 0,-6-5 77 0 0,-1 1-1 0 0,0-1 0 0 0,0 0 1 0 0,0 0-1 0 0,-1 1 0 0 0,1-1 0 0 0,-1 1 1 0 0,1 0-1 0 0,-1 1 7 0 0,6 14 0 0 0,-4-12 73 0 0,-1-1 0 0 0,0 1 0 0 0,0 0-1 0 0,-1 0 1 0 0,0-1 0 0 0,0 1 0 0 0,-1 0 0 0 0,0 0-1 0 0,0 3-72 0 0,-1-2 30 0 0,2 0 0 0 0,-1 0 0 0 0,1 0 0 0 0,0 0 0 0 0,1 0 0 0 0,1 4-30 0 0,-3-11 12 0 0,0 0-1 0 0,1 0 1 0 0,-1-1-1 0 0,0 1 1 0 0,0 0-1 0 0,0 0 1 0 0,0 0-1 0 0,0 0 1 0 0,0-1 0 0 0,0 1-1 0 0,0 0 1 0 0,0 0-1 0 0,0 0 1 0 0,-1 0-1 0 0,1-1 1 0 0,0 1-1 0 0,-1 0 1 0 0,1 0-1 0 0,0 0-11 0 0,-1 1 33 0 0,0-1 48 0 0,1-1-1 0 0,0 0 0 0 0,0 0 55 0 0,0 0-131 0 0,0 0 0 0 0,0 0 0 0 0,0 0 0 0 0,-1 0 0 0 0,1 0 0 0 0,0 0 0 0 0,0 0 0 0 0,0 0 0 0 0,0 0 0 0 0,0 0 0 0 0,0 0 0 0 0,0 0 0 0 0,-1 0 0 0 0,1 0 0 0 0,0 0-1 0 0,0 0 1 0 0,0 0 0 0 0,0 0 0 0 0,0 0 0 0 0,0 0 0 0 0,0 0 0 0 0,0 0 0 0 0,-1 0 0 0 0,1 0 0 0 0,0 0 0 0 0,0 0 0 0 0,0 0 0 0 0,0 0 0 0 0,0 0 0 0 0,0 0 0 0 0,0-1 0 0 0,0 1 0 0 0,0 0 0 0 0,0 0 0 0 0,-1 0-1 0 0,1 0 1 0 0,0 0 0 0 0,0 0 0 0 0,0 0 0 0 0,0 0 0 0 0,0 0 0 0 0,0-1 0 0 0,0 1 0 0 0,0 0 0 0 0,0 0 0 0 0,0 0 0 0 0,0 0 0 0 0,0 0 0 0 0,0 0 0 0 0,0 0 0 0 0,0-1 0 0 0,0 1 0 0 0,0 0 0 0 0,0 0 0 0 0,0 0 0 0 0,0 0-1 0 0,0 0 1 0 0,0 0 0 0 0,0 0-4 0 0,0-6-11 0 0,-1 0 0 0 0,1 0-1 0 0,0 0 1 0 0,0 0-1 0 0,1 0 1 0 0,0 0 0 0 0,0 0-1 0 0,0 1 1 0 0,1-1 0 0 0,0 0-1 0 0,0 1 1 0 0,0-1 0 0 0,2-1 11 0 0,5-11-272 0 0,0 0 1 0 0,2 0 0 0 0,5-5 271 0 0,-14 20-65 0 0,-1 0 0 0 0,1 0 0 0 0,0 0 0 0 0,-1 0 0 0 0,1-1 0 0 0,-1 1 0 0 0,1-3 65 0 0,-1 4-44 0 0,0-1 0 0 0,1 1-1 0 0,0-1 1 0 0,-1 1 0 0 0,1-1-1 0 0,0 1 1 0 0,0 0-1 0 0,0 0 1 0 0,0 0 0 0 0,1 0-1 0 0,1-1 45 0 0,-3 3-41 0 0,-1 0 51 0 0,1 0 0 0 0,-1 0 0 0 0,0 0 0 0 0,1 0 1 0 0,-1 0-1 0 0,0 0 0 0 0,1 0 0 0 0,-1 0 0 0 0,1 1 0 0 0,-1-1 0 0 0,0 0 0 0 0,1 0 1 0 0,-1 0-1 0 0,0 1 0 0 0,1-1 0 0 0,-1 0 0 0 0,0 1 0 0 0,0-1 0 0 0,1 0 0 0 0,-1 0 0 0 0,0 1 1 0 0,0-1-1 0 0,0 0 0 0 0,1 1 0 0 0,-1-1 0 0 0,0 1 0 0 0,0-1 0 0 0,0 0 0 0 0,0 1 0 0 0,0-1 1 0 0,0 0-1 0 0,0 1 0 0 0,0-1 0 0 0,0 1 0 0 0,0-1 0 0 0,0 0 0 0 0,0 1 0 0 0,0-1 1 0 0,0 1-1 0 0,0-1 0 0 0,0 0 0 0 0,0 1 0 0 0,0-1-10 0 0,1 12 230 0 0,11 12 249 0 0,-9-18-408 0 0,0 1 0 0 0,1 0 0 0 0,0-1 0 0 0,0 0 0 0 0,4 5-71 0 0,-6-8 24 0 0,0 0 0 0 0,0 0 0 0 0,-1 0 0 0 0,1 0 1 0 0,-1 0-1 0 0,0 0 0 0 0,0 1 0 0 0,0-1 1 0 0,0 0-1 0 0,0 0 0 0 0,-1 1 0 0 0,1-1-24 0 0,-1 2 19 0 0,1-1-1 0 0,0 1 0 0 0,0-1 1 0 0,1 1-1 0 0,1 3-18 0 0,-2-6 5 0 0,-1 0-1 0 0,1 0 0 0 0,0 0 0 0 0,-1 0 1 0 0,0 0-1 0 0,1 1 0 0 0,-1-1 1 0 0,0 0-1 0 0,0 0 0 0 0,0 0 0 0 0,-1 2-4 0 0,1-2 8 0 0,0 1-1 0 0,0-1 0 0 0,0 0 0 0 0,0 0 0 0 0,0 0 0 0 0,0 0 0 0 0,1 0 0 0 0,-1 0 0 0 0,1 0 0 0 0,-1 0 0 0 0,1 0 0 0 0,1 2-7 0 0,-2-4-39 0 0,1 1 0 0 0,-1-1-1 0 0,0 1 1 0 0,1-1 0 0 0,-1 1-1 0 0,0 0 1 0 0,1-1 0 0 0,-1 1-1 0 0,0-1 1 0 0,0 1 0 0 0,1 0-1 0 0,-1-1 1 0 0,0 1 0 0 0,0 0-1 0 0,0-1 1 0 0,0 1 0 0 0,0 0-1 0 0,0 0 1 0 0,0-1 0 0 0,0 1-1 0 0,0 0 1 0 0,0-1 0 0 0,0 1 39 0 0,3 3-1952 0 0,-2-4-3071 0 0,-1 0-1477 0 0</inkml:trace>
  <inkml:trace contextRef="#ctx0" brushRef="#br0" timeOffset="306.434">425 384 8752 0 0,'-7'-4'909'0'0,"7"4"-1551"0"0,3-2 1971 0 0,-3 2-1165 0 0,0 0 0 0 0,0 0 0 0 0,0 0 0 0 0,0 0 0 0 0,1-1 1 0 0,-1 1-1 0 0,0 0 0 0 0,0 0 0 0 0,0 0 0 0 0,0 0 0 0 0,1 0 0 0 0,-1 0 0 0 0,0 0 0 0 0,0 0 0 0 0,0 0 0 0 0,1 0 0 0 0,-1 0 0 0 0,0 0 0 0 0,0 0 1 0 0,0 0-1 0 0,0 0 0 0 0,1 0 0 0 0,-1 0 0 0 0,0 1 0 0 0,0-1 0 0 0,0 0 0 0 0,0 0 0 0 0,0 0 0 0 0,1 0 0 0 0,-1 0 0 0 0,0 0 0 0 0,0 0 1 0 0,0 0-1 0 0,0 1 0 0 0,0-1 0 0 0,0 0 0 0 0,1 0 0 0 0,-1 0 0 0 0,0 0 0 0 0,0 0 0 0 0,0 1 0 0 0,0-1 0 0 0,0 0 0 0 0,0 0 0 0 0,0 0 0 0 0,0 0-164 0 0,1 2 368 0 0,0 0-1 0 0,0 0 0 0 0,0-1 0 0 0,0 1 1 0 0,1 0-1 0 0,-1-1 0 0 0,1 0 0 0 0,-1 1 1 0 0,2 0-368 0 0,-2-1 125 0 0,1 0 1 0 0,-1 1 0 0 0,1-1-1 0 0,-1 0 1 0 0,0 1-1 0 0,0-1 1 0 0,0 0 0 0 0,0 1-1 0 0,0-1 1 0 0,0 1-1 0 0,0 0 1 0 0,-1-1 0 0 0,1 1-1 0 0,0 0-125 0 0,-1 0 92 0 0,1 0 0 0 0,0 0-1 0 0,0 0 1 0 0,0 0 0 0 0,1 0 0 0 0,-1 0-1 0 0,0 0 1 0 0,1 0 0 0 0,-1 0 0 0 0,1 0-92 0 0,0-1 84 0 0,0 1 0 0 0,0 0 1 0 0,-1 0-1 0 0,1 1 0 0 0,-1-1 1 0 0,0 0-1 0 0,1 0 0 0 0,-1 1 1 0 0,0-1-1 0 0,0 1 1 0 0,0 1-85 0 0,5 20 338 0 0,-7-21-271 0 0,1-2-66 0 0,0-1 0 0 0,-1 1 0 0 0,1 0-1 0 0,0-1 1 0 0,-1 1 0 0 0,1-1 0 0 0,0 1 0 0 0,0 0 0 0 0,0-1 0 0 0,0 1-1 0 0,0 0 1 0 0,0-1 0 0 0,0 1 0 0 0,0 0 0 0 0,0-1 0 0 0,0 1 0 0 0,0 0-1 0 0,4 3-1 0 0,-4-4 1 0 0,0 0 1 0 0,0 0 0 0 0,1 0-1 0 0,-1 0 1 0 0,0 0 0 0 0,0 0 0 0 0,0 0-1 0 0,0 0 1 0 0,0 0 0 0 0,0 0-1 0 0,0 0 1 0 0,0 0 0 0 0,0 0-1 0 0,0 0 1 0 0,1 0 0 0 0,-1 0 0 0 0,0 0-1 0 0,0 0 1 0 0,0 0 0 0 0,0 0-1 0 0,0 0 1 0 0,0 1 0 0 0,0-1 0 0 0,0 0-1 0 0,0 0 1 0 0,0 0 0 0 0,0 0-1 0 0,0 0 1 0 0,0 0 0 0 0,0 0-1 0 0,0 0 1 0 0,0 0 0 0 0,0 0 0 0 0,0 1-1 0 0,0-1 1 0 0,0 0 0 0 0,0 0-1 0 0,0 0 1 0 0,0 0 0 0 0,0 0 0 0 0,0 0-1 0 0,0 0 1 0 0,0 0 0 0 0,0 0-1 0 0,0 0 1 0 0,0 1 0 0 0,0-1-1 0 0,0 0 1 0 0,0 0 0 0 0,0 0 0 0 0,0 0-1 0 0,0 0 1 0 0,0 0 0 0 0,0 0-1 0 0,0 0 1 0 0,0 0 0 0 0,0 0 0 0 0,-1 0-1 0 0,1 1-26 0 0,0-1 0 0 0,0 0 0 0 0,0 0 0 0 0,-1 0 0 0 0,1 1 0 0 0,0-1 1 0 0,0 0-1 0 0,0 0 0 0 0,-1 1 0 0 0,1-1 0 0 0,0 0 0 0 0,0 1 1 0 0,0-1-1 0 0,0 0 0 0 0,0 0 0 0 0,0 1 0 0 0,0-1 0 0 0,0 0 1 0 0,0 1-1 0 0,0-1 0 0 0,0 0 0 0 0,0 1 0 0 0,0-1 0 0 0,0 0 0 0 0,0 1 1 0 0,0-1-1 0 0,0 0 0 0 0,0 0 0 0 0,0 1 0 0 0,0-1 0 0 0,0 0 1 0 0,0 1-1 0 0,1-1 0 0 0,-1 0 0 0 0,0 0 0 0 0,0 1 0 0 0,0-1 0 0 0,1 0 1 0 0,-1 0-1 0 0,0 1 0 0 0,0-1 0 0 0,0 0 0 0 0,1 0 0 0 0,-1 0 1 0 0,0 0-1 0 0,1 1 0 0 0,-1-1 0 0 0,0 0 0 0 0,0 0 0 0 0,1 0 0 0 0,-1 0 1 0 0,0 0-1 0 0,1 0 0 0 0,-1 0 0 0 0,0 0 0 0 0,1 0 0 0 0,-1 0 1 0 0,0 0-1 0 0,1 0 0 0 0,-1 0 0 0 0,0 0 0 0 0,0 0 0 0 0,1 0 0 0 0,-1 0 1 0 0,0 0 25 0 0,0-1-1464 0 0,0 0-66 0 0</inkml:trace>
  <inkml:trace contextRef="#ctx0" brushRef="#br0" timeOffset="625.84">596 40 13360 0 0,'1'0'371'0'0,"0"0"1"0"0,0 1 0 0 0,0-1 0 0 0,0 0 0 0 0,1 1-1 0 0,-1-1 1 0 0,0 1 0 0 0,0-1 0 0 0,0 1-1 0 0,0-1 1 0 0,0 1 0 0 0,0 0 0 0 0,-1-1 0 0 0,1 1-1 0 0,0 0 1 0 0,0 0 0 0 0,0 0-372 0 0,6 7-2054 0 0,-7-7 1259 0 0</inkml:trace>
  <inkml:trace contextRef="#ctx0" brushRef="#br0" timeOffset="626.84">733 54 5984 0 0,'15'3'622'0'0,"-15"-3"-617"0"0,0 0-1 0 0,-1 0 1 0 0,1 0-1 0 0,0 0 1 0 0,0 0-1 0 0,0 0 1 0 0,-1 0-1 0 0,1 1 1 0 0,0-1-1 0 0,0 0 1 0 0,0 0-1 0 0,-1 0 1 0 0,1 0-1 0 0,0 1 1 0 0,0-1-1 0 0,0 0 1 0 0,0 0-1 0 0,-1 0 1 0 0,1 1-1 0 0,0-1 1 0 0,0 0-1 0 0,0 0 1 0 0,0 1-1 0 0,0-1 1 0 0,0 0-1 0 0,0 0 1 0 0,0 0-1 0 0,0 1 0 0 0,0-1 1 0 0,0 0-1 0 0,0 0 1 0 0,0 1-1 0 0,0-1 1 0 0,0 0-1 0 0,0 0 1 0 0,0 1-1 0 0,0-1 1 0 0,0 0-5 0 0,6 11 1569 0 0,0 1 1282 0 0,-12 10 1958 0 0,7-7-3857 0 0,-1-9-796 0 0,0 0 0 0 0,0 0 0 0 0,0 0 1 0 0,-1 0-1 0 0,0 0 0 0 0,0-1 0 0 0,-1 3-156 0 0,0-2 245 0 0,1 1 0 0 0,0-1 0 0 0,0 1 0 0 0,0 0 0 0 0,1 4-245 0 0,0-4 281 0 0,-1 0 0 0 0,1 1 0 0 0,-1-1 1 0 0,-1 3-282 0 0,-1-2 197 0 0,1-1-1 0 0,1 0 1 0 0,-1 1 0 0 0,1-1 0 0 0,1 1 0 0 0,-1-1 0 0 0,1 1-1 0 0,1 7-196 0 0,0-4 213 0 0,-1 0 0 0 0,0 1-1 0 0,0-1 1 0 0,-2 5-213 0 0,1-6 98 0 0,0 1 0 0 0,0-1 0 0 0,1 0 1 0 0,1 0-1 0 0,0 5-98 0 0,2 0 58 0 0,-1-10-43 0 0,-1 0 0 0 0,0 1 0 0 0,-1-1 0 0 0,1 1 0 0 0,-1 0 0 0 0,0-1 0 0 0,0 1 0 0 0,-1 2-15 0 0,0-6 8 0 0,1 0 1 0 0,0 0-1 0 0,0 0 0 0 0,0 0 0 0 0,1 0 1 0 0,-1 0-1 0 0,0 0 0 0 0,1 0 0 0 0,0 0 1 0 0,-1 0-1 0 0,1 0 0 0 0,0 1-8 0 0,0-1 10 0 0,0-1 0 0 0,0 1-1 0 0,-1-1 1 0 0,1 1 0 0 0,-1 0 0 0 0,0-1 0 0 0,1 1 0 0 0,-1-1-1 0 0,0 1 1 0 0,0 0 0 0 0,0-1 0 0 0,0 1 0 0 0,0 0 0 0 0,0-1-1 0 0,-1 1 1 0 0,1 0-10 0 0,0-1 15 0 0,-1 0 0 0 0,1 0 0 0 0,0 0 0 0 0,0 0 0 0 0,0 0 0 0 0,0 1 0 0 0,0-1 0 0 0,0 0 0 0 0,0 0 0 0 0,0 0 0 0 0,0 0 0 0 0,0 1-15 0 0,0 1-89 0 0,-6-2-1095 0 0,9-6-5694 0 0,-3-6 74 0 0</inkml:trace>
  <inkml:trace contextRef="#ctx0" brushRef="#br0" timeOffset="893.729">987 68 12440 0 0,'-5'0'929'0'0,"7"3"-89"0"0,-2-3-778 0 0,0 0 0 0 0,1 0-1 0 0,-1 1 1 0 0,0-1 0 0 0,1 0 0 0 0,-1 0-1 0 0,0 1 1 0 0,0-1 0 0 0,1 0-1 0 0,-1 1 1 0 0,0-1 0 0 0,0 0 0 0 0,0 1-1 0 0,1-1 1 0 0,-1 0 0 0 0,0 1 0 0 0,0-1-1 0 0,0 1 1 0 0,0-1 0 0 0,0 0-1 0 0,0 1 1 0 0,0-1 0 0 0,0 0 0 0 0,0 1-1 0 0,0-1 1 0 0,0 1 0 0 0,0-1-1 0 0,0 0 1 0 0,0 1 0 0 0,0-1-62 0 0,0 1 99 0 0,-1 0 1 0 0,1 0 0 0 0,-1 0-1 0 0,1 0 1 0 0,0-1 0 0 0,0 1-1 0 0,0 0 1 0 0,-1 0 0 0 0,1 0-1 0 0,0 0 1 0 0,0 0 0 0 0,0 0-1 0 0,0 0 1 0 0,0 0 0 0 0,1 0-1 0 0,-1 0 1 0 0,0 0 0 0 0,0-1-1 0 0,1 1 1 0 0,-1 0-1 0 0,0 0 1 0 0,1 0 0 0 0,-1 0-1 0 0,1-1 1 0 0,-1 1 0 0 0,1 0-1 0 0,-1 0 1 0 0,1-1 0 0 0,0 1-100 0 0,2 4 70 0 0,-2-4-30 0 0,-1 1-1 0 0,1 0 1 0 0,-1-1 0 0 0,1 1 0 0 0,-1 0 0 0 0,1 0 0 0 0,-1-1 0 0 0,0 1 0 0 0,0 0-1 0 0,0 0 1 0 0,0 0 0 0 0,0-1 0 0 0,0 1 0 0 0,-1 0 0 0 0,1 0 0 0 0,0-1-1 0 0,-1 1 1 0 0,0 1-40 0 0,-3 19 636 0 0,6-10-210 0 0,-2-9-327 0 0,0-1 0 0 0,1 1 1 0 0,-1-1-1 0 0,0 0 1 0 0,0 1-1 0 0,0-1 1 0 0,-1 1-1 0 0,1-1 0 0 0,-1 0 1 0 0,1 1-1 0 0,-1-1 1 0 0,0 2-100 0 0,-2 1 92 0 0,1-1 1 0 0,0 1 0 0 0,1 0-1 0 0,-1 0 1 0 0,1 0 0 0 0,-1 0-1 0 0,2 1 1 0 0,-1-1 0 0 0,0 0-1 0 0,1 5-92 0 0,0-5 51 0 0,-1 0-1 0 0,1-1 0 0 0,-1 1 1 0 0,0 0-1 0 0,-1-1 0 0 0,1 1 1 0 0,-1-1-51 0 0,1 0 11 0 0,-1-1 0 0 0,1 1 0 0 0,0-1 0 0 0,0 1 0 0 0,1-1 0 0 0,-1 1 0 0 0,1 0 0 0 0,0-1 0 0 0,0 1 0 0 0,0 0 1 0 0,0-1-1 0 0,1 2-11 0 0,0 4 10 0 0,0-1 1 0 0,0 1-1 0 0,0-1 1 0 0,-1 1-1 0 0,-1-1 1 0 0,1 1-1 0 0,-1-1 1 0 0,-1 1-1 0 0,-1 3-10 0 0,3-11 4 0 0,0 1 0 0 0,0 0 0 0 0,0-1 0 0 0,0 1-1 0 0,0 0 1 0 0,1-1 0 0 0,-1 1 0 0 0,0 0 0 0 0,1-1 0 0 0,-1 1 0 0 0,1-1-1 0 0,0 1 1 0 0,-1 0 0 0 0,2 0-4 0 0,-2-1 4 0 0,1 0 0 0 0,0 0 0 0 0,-1 0 0 0 0,1 0 1 0 0,-1 0-1 0 0,1 0 0 0 0,-1 1 0 0 0,0-1 0 0 0,0 0 0 0 0,1 0 0 0 0,-1 0 0 0 0,0 0 0 0 0,0 1 1 0 0,0-1-1 0 0,0 0 0 0 0,0 0 0 0 0,-1 0 0 0 0,1 1 0 0 0,0-1 0 0 0,0 0 0 0 0,-1 1-4 0 0,-7 9 20 0 0,8-11-21 0 0,-1 1 1 0 0,0 0 0 0 0,1-1-1 0 0,-1 1 1 0 0,1 0 0 0 0,-1 0-1 0 0,0-1 1 0 0,1 1-1 0 0,0 0 1 0 0,-1 0 0 0 0,1 0-1 0 0,0 0 1 0 0,-1 0 0 0 0,1-1-1 0 0,0 1 1 0 0,0 0 0 0 0,0 0-1 0 0,0 0 1 0 0,0 0 0 0 0,0 0-1 0 0,0 0 1 0 0,0 0-1 0 0,0 0 1 0 0,0 0 0 0 0,0 0-1 0 0,1 0 1 0 0,-1 0 0 0 0,0 0 0 0 0,1 0-9 0 0,-1-1 1 0 0,0 1-1 0 0,0 0 1 0 0,0-1-1 0 0,0 1 1 0 0,0 0 0 0 0,0-1-1 0 0,0 1 1 0 0,0 0-1 0 0,0-1 1 0 0,0 1-1 0 0,0-1 1 0 0,-1 1 0 0 0,1 0-1 0 0,0-1 1 0 0,0 1-1 0 0,-1 0 1 0 0,1-1-1 0 0,0 1 1 0 0,-1-1 0 0 0,1 1-1 0 0,-1-1 1 0 0,1 1-1 0 0,0-1 1 0 0,-1 1-1 0 0,1-1 1 0 0,-1 1-1 0 0,1-1 1 0 0,-1 0 0 0 0,0 1-1 0 0,1-1 1 0 0,-1 0-1 0 0,1 0 1 0 0,-1 1-1 0 0,0-1 9 0 0,-23 8-1206 0 0,23-8 997 0 0,-10 3-1234 0 0</inkml:trace>
  <inkml:trace contextRef="#ctx0" brushRef="#br0" timeOffset="1202.425">665 370 11056 0 0,'-13'-7'852'0'0,"28"-6"-388"0"0,-15 12-401 0 0,0 0 13 0 0,0 0 0 0 0,0 1 1 0 0,0-1-1 0 0,1 0 1 0 0,-1 1-1 0 0,0-1 1 0 0,0 0-1 0 0,0 1 0 0 0,1-1 1 0 0,-1 1-1 0 0,0-1 1 0 0,1 0-1 0 0,-1 1 0 0 0,1-1 1 0 0,-1 1-1 0 0,1-1 1 0 0,-1 1-1 0 0,1-1 1 0 0,-1 1-1 0 0,1-1 0 0 0,-1 1 1 0 0,1 0-1 0 0,0-1 1 0 0,-1 1-1 0 0,1 0 1 0 0,0 0-1 0 0,-1-1 0 0 0,1 1 1 0 0,0 0-1 0 0,-1 0 1 0 0,1 0-1 0 0,0 0 0 0 0,-1 0 1 0 0,1 0-77 0 0,17-6 1009 0 0,-3 1-437 0 0,0 0-1 0 0,0 1 1 0 0,15-1-572 0 0,57-9 1656 0 0,-20 6-1172 0 0,-37 4-1187 0 0,0 1-1 0 0,11 1 704 0 0,-22 2-1873 0 0,-5 0-4224 0 0</inkml:trace>
  <inkml:trace contextRef="#ctx0" brushRef="#br0" timeOffset="1381.199">1124 370 13536 0 0,'5'0'194'0'0,"-5"-1"-166"0"0,0 1 0 0 0,1 0 1 0 0,-1 0-1 0 0,0 0 0 0 0,1 0 1 0 0,-1 0-1 0 0,0 0 0 0 0,1 0 1 0 0,-1 0-1 0 0,0 0 0 0 0,0 0 0 0 0,1 0 1 0 0,-1 0-1 0 0,0 0 0 0 0,1 0 1 0 0,-1 0-1 0 0,0 0 0 0 0,1 0 1 0 0,-1 0-1 0 0,0 0 0 0 0,0 0 1 0 0,1 0-1 0 0,-1 0 0 0 0,0 1 1 0 0,1-1-1 0 0,-1 0 0 0 0,0 0 0 0 0,0 0 1 0 0,0 0-1 0 0,1 1 0 0 0,-1-1 1 0 0,0 0-1 0 0,0 0 0 0 0,0 1 1 0 0,1-1-1 0 0,-1 0 0 0 0,0 0 1 0 0,0 1-1 0 0,0-1 0 0 0,0 0 1 0 0,0 1-1 0 0,0-1 0 0 0,1 0 1 0 0,-1 1-29 0 0,40 4 960 0 0,-28-4-629 0 0,0 0 1 0 0,0-2 0 0 0,0 1 0 0 0,-1-1 0 0 0,1-1-1 0 0,0 0 1 0 0,-1-1 0 0 0,10-3-332 0 0,-8 2 205 0 0,9-2-11 0 0,0-1 1 0 0,-1-1-1 0 0,0 0 1 0 0,0-2-1 0 0,18-11-194 0 0,-34 16 32 0 0,-1 1-1 0 0,1 0 1 0 0,-1-1-1 0 0,0 0 1 0 0,0 0-1 0 0,2-6-31 0 0,-4 9 7 0 0,-2 1 3 0 0,0 0 0 0 0,1 0 0 0 0,-1 0 0 0 0,0 0 0 0 0,0-1 0 0 0,0 1 0 0 0,0 0 0 0 0,0 0 0 0 0,0 0 0 0 0,0 0 0 0 0,0 0 0 0 0,0 0 0 0 0,0 0 0 0 0,-1 0 0 0 0,1 0 0 0 0,-1 0 0 0 0,1 0 0 0 0,0 0 0 0 0,-1 0 0 0 0,0 0 0 0 0,1 0 0 0 0,-1 0 0 0 0,1 0 0 0 0,-1 0 0 0 0,0 0 0 0 0,0 1 0 0 0,0-1 0 0 0,1 0 0 0 0,-1 1 0 0 0,0-1-10 0 0,-5 0 9 0 0,-1 1 0 0 0,1 0 0 0 0,0 0 0 0 0,0 0 0 0 0,0 1 0 0 0,0-1 0 0 0,-1 2-1 0 0,1-1 1 0 0,0 1-9 0 0,-26 5 71 0 0,24-6-59 0 0,1 1 0 0 0,0-1 0 0 0,0 1 0 0 0,1 1 0 0 0,-1-1 0 0 0,0 1 0 0 0,-5 3-12 0 0,-10 6 77 0 0,-5 3 53 0 0,25-14-116 0 0,1 0 1 0 0,-1 0-1 0 0,1 1 0 0 0,0-1 0 0 0,0 0 0 0 0,-1 1 0 0 0,1-1 0 0 0,0 1 1 0 0,0 0-1 0 0,0-1 0 0 0,1 1 0 0 0,-1 0 0 0 0,0 0 0 0 0,0 0-14 0 0,0 2 22 0 0,-1 0 1 0 0,0 0-1 0 0,0 0 0 0 0,0-1 0 0 0,0 1 0 0 0,-1-1 0 0 0,1 1 0 0 0,-3 1-22 0 0,3-3 6 0 0,0 0 0 0 0,0 0 0 0 0,0 0 0 0 0,0 1 0 0 0,1-1 0 0 0,-1 0 0 0 0,1 1 0 0 0,0-1 0 0 0,0 1 0 0 0,-1 0 0 0 0,2-1 0 0 0,-1 1 0 0 0,0 0-1 0 0,0 0 1 0 0,1 0 0 0 0,0-1 0 0 0,-1 1 0 0 0,1 0-6 0 0,1-1 8 0 0,0 6 8 0 0,-1-1 0 0 0,0 0 0 0 0,0 1 0 0 0,0 4-16 0 0,0-10 4 0 0,0 0-1 0 0,0 0 0 0 0,1-1 1 0 0,-1 1-1 0 0,1 0 1 0 0,-1 0-1 0 0,1-1 0 0 0,0 1 1 0 0,-1 0-1 0 0,1-1 0 0 0,0 1 1 0 0,0-1-1 0 0,0 1 0 0 0,1-1 1 0 0,-1 0-1 0 0,0 1 0 0 0,0-1 1 0 0,1 0-4 0 0,0 1 1 0 0,0 1 1 0 0,0-1-1 0 0,0 0 1 0 0,0 1-1 0 0,-1-1 1 0 0,1 1-1 0 0,0 1-1 0 0,-1-2 3 0 0,-1-1 0 0 0,1 0 1 0 0,0 1-1 0 0,0-1 0 0 0,0 0 0 0 0,0 1 0 0 0,0-1 1 0 0,0 0-1 0 0,0 0 0 0 0,0 0 0 0 0,0 0 0 0 0,0 0 1 0 0,1 0-1 0 0,-1 0 0 0 0,0-1 0 0 0,1 1 0 0 0,-1 0 1 0 0,1-1-4 0 0,29 9-3 0 0,-15-5 4 0 0,-8-2-174 0 0,0 0 1 0 0,0-1-1 0 0,0 0 0 0 0,0-1 0 0 0,0 0 1 0 0,2 0 172 0 0,28-3-4301 0 0,-33 3 2962 0 0,19-2-4995 0 0</inkml:trace>
  <inkml:trace contextRef="#ctx0" brushRef="#br0" timeOffset="1728.437">1938 232 11056 0 0,'-1'-1'65'0'0,"1"0"1"0"0,-1 1 0 0 0,0-1 0 0 0,1 1-1 0 0,-1-1 1 0 0,0 1 0 0 0,1-1-1 0 0,-1 1 1 0 0,0-1 0 0 0,0 1 0 0 0,0 0-1 0 0,1 0 1 0 0,-1-1 0 0 0,0 1-1 0 0,0 0 1 0 0,0 0 0 0 0,0 0 0 0 0,0 0-1 0 0,0 0-65 0 0,-21 0 330 0 0,13 1 608 0 0,0-1-403 0 0,0 1 0 0 0,1 0 0 0 0,-1 1 0 0 0,1 0 0 0 0,-1 0 0 0 0,1 1 0 0 0,0 0 0 0 0,0 1 0 0 0,0 0 0 0 0,0 0 0 0 0,1 0 0 0 0,-6 5-535 0 0,-11 9 570 0 0,0 2 0 0 0,-20 21-570 0 0,39-37 193 0 0,-34 37 411 0 0,36-37-560 0 0,-1 1 0 0 0,1-1-1 0 0,0 1 1 0 0,0-1 0 0 0,1 1 0 0 0,-1 0 0 0 0,1 0-1 0 0,-2 5-43 0 0,-2 2 57 0 0,6-11-56 0 0,-1 0 0 0 0,0 0-1 0 0,1 0 1 0 0,-1 0-1 0 0,1 0 1 0 0,-1 0-1 0 0,1 0 1 0 0,0 0 0 0 0,-1 0-1 0 0,1 0 1 0 0,0 0-1 0 0,0 0 0 0 0,0 0 1 0 0,0-1 0 0 0,0 0-1 0 0,0 1 1 0 0,0-1 0 0 0,0 0-1 0 0,0 0 1 0 0,0 1 0 0 0,0-1-1 0 0,0 0 1 0 0,0 1 0 0 0,1-1-1 0 0,-1 0 1 0 0,0 0 0 0 0,0 1-1 0 0,0-1 1 0 0,0 0 0 0 0,1 0-1 0 0,-1 1 1 0 0,0-1 0 0 0,0 0-1 0 0,1 0 1 0 0,-1 0 0 0 0,0 1-1 0 0,1-1 0 0 0,1 1 18 0 0,1 0-1 0 0,0 0 0 0 0,0-1 0 0 0,0 1 1 0 0,0-1-1 0 0,1 1 0 0 0,-1-1 0 0 0,0 0 1 0 0,0 0-1 0 0,0-1 0 0 0,0 1 0 0 0,0 0 1 0 0,0-1-1 0 0,0 0 0 0 0,0 0 1 0 0,0 0-1 0 0,0 0 0 0 0,0 0 0 0 0,-1-1 1 0 0,1 1-1 0 0,1-2-17 0 0,5-3 36 0 0,0 0 0 0 0,0 0 1 0 0,-1-1-1 0 0,0 0 0 0 0,6-8-36 0 0,10-13-243 0 0,-2-1 0 0 0,-1-2-1 0 0,3-6 244 0 0,7-12-430 0 0,-10 14-296 0 0,-1 0-1 0 0,9-25 727 0 0,-24 48 207 0 0,-1 0-1 0 0,0-1 0 0 0,-1 0 1 0 0,0 0-1 0 0,-1 0 1 0 0,-1 0-1 0 0,0-6-206 0 0,-11 39 599 0 0,-12 39-433 0 0,8-26-66 0 0,2 0 0 0 0,2 0 0 0 0,0 1-1 0 0,3 0 1 0 0,0 7-100 0 0,6-30 20 0 0,1-1-1 0 0,1 1 1 0 0,0-1-1 0 0,1 10-19 0 0,3 25 34 0 0,-5-36-32 0 0,0-1-1 0 0,0 0 1 0 0,1 0-1 0 0,1 0 1 0 0,-1 0-1 0 0,1 0 1 0 0,0 0-1 0 0,1 0 1 0 0,2 5-2 0 0,23 45-1476 0 0,-13-30-6237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3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5 339 11976 0 0,'0'0'546'0'0,"0"0"-10"0"0,7 2-322 0 0,-6-2-170 0 0,1 0 0 0 0,-1 0 0 0 0,1 0 0 0 0,-1 0 0 0 0,0 0 0 0 0,1 0 0 0 0,-1 0 0 0 0,1 0-1 0 0,-1-1 1 0 0,0 1 0 0 0,1-1 0 0 0,-1 1 0 0 0,1-1-44 0 0,2-1 367 0 0,1 0-294 0 0,-1 0 0 0 0,1 0 0 0 0,-1-1 0 0 0,1 0-1 0 0,-1 0 1 0 0,0 0 0 0 0,0-1 0 0 0,0 1 0 0 0,-1-1 0 0 0,1 0-1 0 0,-1 0 1 0 0,3-4-73 0 0,22-22 244 0 0,-23 26-248 0 0,-4 3 8 0 0,1 0 1 0 0,0 0-1 0 0,-1 0 1 0 0,1-1-1 0 0,-1 1 1 0 0,0-1-1 0 0,1 1 0 0 0,-1-1 1 0 0,0 1-1 0 0,0-1 1 0 0,0 0-1 0 0,0 1 1 0 0,0-1-1 0 0,0 0 1 0 0,-1 0-1 0 0,1 0 1 0 0,0-1-5 0 0,1-6 913 0 0,-2 6-913 0 0,1 1 0 0 0,0-1 0 0 0,-1 1 0 0 0,0 0 0 0 0,1-1 0 0 0,-1 1 0 0 0,0-1 1 0 0,0 1-1 0 0,-1-2 0 0 0,1 3-2 0 0,0 0 1 0 0,-1 1-1 0 0,1-1 1 0 0,-1 0 0 0 0,1 0-1 0 0,-1 1 1 0 0,1-1-1 0 0,-1 0 1 0 0,1 1 0 0 0,-1-1-1 0 0,0 1 1 0 0,1-1-1 0 0,-1 1 1 0 0,0-1 0 0 0,1 1-1 0 0,-1-1 1 0 0,0 1-1 0 0,0 0 1 0 0,0-1 0 0 0,1 1-1 0 0,-1 0 1 0 0,0 0-1 0 0,0-1 1 0 0,0 1 0 0 0,0 0-1 0 0,1 0 1 0 0,-1 0-1 0 0,0 0 1 0 0,0 0 0 0 0,0 0-1 0 0,0 0 1 0 0,0 1 1 0 0,-5-1 123 0 0,1 1 0 0 0,-1 0 0 0 0,0 0 0 0 0,1 1 0 0 0,-1 0 0 0 0,1 0 0 0 0,-1 0 0 0 0,1 0-1 0 0,-3 2-122 0 0,5-1 0 0 0,-1 0 0 0 0,1 0 0 0 0,0 0 0 0 0,-1 0 0 0 0,1 1 0 0 0,-1 1 0 0 0,-3 4 0 0 0,2-3 0 0 0,1 0 0 0 0,1 0 0 0 0,-1 1 0 0 0,1-1 0 0 0,0 1 0 0 0,0 0 0 0 0,1 1 0 0 0,-3 3 0 0 0,4-6 145 0 0,0 1 0 0 0,0-1 0 0 0,0 1 0 0 0,1-1 0 0 0,0 1-1 0 0,0-1 1 0 0,0 1 0 0 0,1-1 0 0 0,0 1 0 0 0,0-1-1 0 0,0 1 1 0 0,1-1 0 0 0,0 1-145 0 0,0-2 9 0 0,0-1 0 0 0,1 0 0 0 0,-1 0 0 0 0,1 0 0 0 0,0-1-1 0 0,0 1 1 0 0,0-1 0 0 0,0 1 0 0 0,0-1 0 0 0,1 0 0 0 0,-1 0 0 0 0,1 0 0 0 0,-1-1 0 0 0,1 1 0 0 0,0-1-1 0 0,0 0 1 0 0,-1 0 0 0 0,1 0 0 0 0,0-1 0 0 0,0 1 0 0 0,0-1 0 0 0,0 0 0 0 0,0 0-9 0 0,14-1-52 0 0,0 0 0 0 0,0-1 1 0 0,0-1-1 0 0,11-4 52 0 0,-3 2-234 0 0,10-6-749 0 0,-18 5 471 0 0</inkml:trace>
  <inkml:trace contextRef="#ctx0" brushRef="#br0" timeOffset="353.226">498 204 17503 0 0,'-9'-6'1872'0'0,"6"6"-1974"0"0,0 1 0 0 0,-1-1 0 0 0,1 1 0 0 0,0-1 0 0 0,0 1-1 0 0,0 0 1 0 0,0 0 0 0 0,1 0 0 0 0,-1 1 0 0 0,0-1-1 0 0,0 1 1 0 0,1-1 0 0 0,-1 2 102 0 0,-6 1-450 0 0,7-2 421 0 0,-3 0 56 0 0,1 0-1 0 0,0 0 1 0 0,0 0-1 0 0,0 1 0 0 0,1 0 1 0 0,-1 0-1 0 0,0 0 1 0 0,1 0-1 0 0,0 1 1 0 0,-1 0-27 0 0,-7 9 772 0 0,8-11-655 0 0,0 1 0 0 0,1 0 0 0 0,-1 0 0 0 0,1 0 0 0 0,0 0 0 0 0,0 0-1 0 0,-1 3-116 0 0,1-4 0 0 0,1 0 0 0 0,0-1 0 0 0,0 1 0 0 0,0 0 0 0 0,1 0 0 0 0,-1 0 0 0 0,0 0 0 0 0,1 0 0 0 0,-1 0 0 0 0,1 0 0 0 0,-1 0 0 0 0,1 0 0 0 0,0 0 0 0 0,0 0 0 0 0,0 0 0 0 0,0 1 0 0 0,1-1 0 0 0,-1 0 0 0 0,0 0 0 0 0,1 0 0 0 0,0 0 0 0 0,-1 0 0 0 0,1 0 0 0 0,0 0 0 0 0,0-1 0 0 0,0 1 0 0 0,0 0 0 0 0,0 0 0 0 0,0-1 0 0 0,2 2 0 0 0,2 3 0 0 0,0 1 0 0 0,1-2 0 0 0,-1 1 0 0 0,1-1 0 0 0,0 0 0 0 0,1 0 0 0 0,-1 0 0 0 0,1-1 0 0 0,0 0 0 0 0,0-1 0 0 0,1 1 0 0 0,-1-1 0 0 0,1-1 0 0 0,-1 1 0 0 0,1-1 0 0 0,0-1 0 0 0,0 1 0 0 0,0-1 0 0 0,0-1 0 0 0,0 0 0 0 0,0 0 0 0 0,0 0 0 0 0,0-1 0 0 0,0 0 0 0 0,0 0 0 0 0,11-3 0 0 0,-14 4 0 0 0,0 0 0 0 0,-1-1 0 0 0,1 0 0 0 0,-1 0 0 0 0,1 0 0 0 0,-1-1 0 0 0,1 1 0 0 0,-1-1 0 0 0,0 0 0 0 0,0 0 0 0 0,0-1 0 0 0,0 1 0 0 0,0-2 0 0 0,10-6-387 0 0,-12 8 93 0 0,0 1 1 0 0,0-1 0 0 0,0 1-1 0 0,0-1 1 0 0,0 0-1 0 0,0 0 1 0 0,-1 1-1 0 0,1-1 1 0 0,0 0-1 0 0,-1-1 1 0 0,0 1-1 0 0,0 0 1 0 0,1-2 293 0 0,4-8-1533 0 0</inkml:trace>
  <inkml:trace contextRef="#ctx0" brushRef="#br0" timeOffset="559.97">683 7 13824 0 0,'0'0'314'0'0,"0"0"46"0"0,0 0 22 0 0,1 0-50 0 0,0 0-326 0 0,0 0 1 0 0,0 0 0 0 0,0 1 0 0 0,1-1 0 0 0,-1 0 0 0 0,0 1-1 0 0,0-1 1 0 0,0 1 0 0 0,0-1 0 0 0,0 1 0 0 0,0 0 0 0 0,0 0-1 0 0,0-1 1 0 0,0 1 0 0 0,0 0 0 0 0,0 0 0 0 0,0 0-7 0 0,-1 0 8 0 0,1 0 7 0 0,0 0 0 0 0,-1 0 1 0 0,1 0-1 0 0,0 1 0 0 0,-1-1 1 0 0,1 0-1 0 0,-1 0 0 0 0,0 1 1 0 0,1-1-1 0 0,-1 0 0 0 0,0 1 1 0 0,0-1-1 0 0,0 0 0 0 0,0 1 1 0 0,0-1-1 0 0,0 0 0 0 0,0 1 1 0 0,0-1-1 0 0,-1 1-15 0 0,1 16 631 0 0,11 14 338 0 0,-7-24-932 0 0,-1 0 0 0 0,-1 0 0 0 0,1 0 0 0 0,-1 3-37 0 0,-1-5 72 0 0,1 0 0 0 0,0 0 0 0 0,0 0 0 0 0,1 2-72 0 0,0-2 231 0 0,-1-1-1 0 0,0 1 1 0 0,0 0-1 0 0,-1 0 0 0 0,1 2-230 0 0,-1 1 203 0 0,1-1-1 0 0,0 0 0 0 0,3 6-202 0 0,3 10 1 0 0,-5-13-1 0 0,2 17 0 0 0,-4-27 0 0 0,-1 0 0 0 0,0 0 0 0 0,0 0 0 0 0,0 1 0 0 0,-1-1 0 0 0,1 0 0 0 0,0 0 0 0 0,0 0 0 0 0,-1 0 0 0 0,1 0 0 0 0,0 1 0 0 0,-1-1 0 0 0,1 0 0 0 0,-1 0 0 0 0,0 0 0 0 0,1 0 0 0 0,-1 0 0 0 0,0 0 0 0 0,1 0 0 0 0,-1 0 0 0 0,-3 3-861 0 0,3-3-3621 0 0,1-1-1566 0 0</inkml:trace>
  <inkml:trace contextRef="#ctx0" brushRef="#br0" timeOffset="933.46">705 236 13824 0 0,'0'0'314'0'0,"0"0"46"0"0,0 0 22 0 0,1 0-50 0 0,19 0-208 0 0,-12 0-124 0 0,21 0 0 0 0,-1 0 0 0 0,1-2 0 0 0,0-2 0 0 0,1-1 0 0 0,-11 3 0 0 0,-14 2 0 0 0,-1 0 0 0 0,0 0 0 0 0,0-1 0 0 0,0 0 0 0 0,1 0 0 0 0,-1 0 0 0 0,0 0 0 0 0,0-1 0 0 0,-1 1 0 0 0,2-2 0 0 0,-2 1 0 0 0,-2 2 0 0 0,0-1 0 0 0,1 1 0 0 0,-1-1 0 0 0,0 1 0 0 0,0 0 0 0 0,0-1 0 0 0,0 1 0 0 0,0 0 0 0 0,1 0 0 0 0,-1 0 0 0 0,0 0 0 0 0,0 0 0 0 0,0 0 0 0 0,1 0 0 0 0,-1 0 0 0 0,0 0 0 0 0,0 1 0 0 0,0-1 0 0 0,0 0 0 0 0,1 1 0 0 0,-1-1 56 0 0,1 0 1 0 0,-1 1 0 0 0,0-1 0 0 0,0 0 0 0 0,0 1-1 0 0,0-1 1 0 0,1 1 0 0 0,-1-1 0 0 0,0 1 0 0 0,0 0-1 0 0,0 0 1 0 0,0-1 0 0 0,0 1 0 0 0,0 0 0 0 0,0 0-1 0 0,-1 0 1 0 0,1 0 0 0 0,0 0 0 0 0,0 0 0 0 0,-1 0-1 0 0,1 0 1 0 0,0 0 0 0 0,-1 0 0 0 0,1 0 0 0 0,-1 1-1 0 0,0-1 1 0 0,1 0 0 0 0,-1 0 0 0 0,0 1 0 0 0,0-1 0 0 0,0 0-1 0 0,0 0 1 0 0,0 1-57 0 0,6 43 1096 0 0,-2 5 1461 0 0,-4-47-2325 0 0,0 1 0 0 0,0-1 0 0 0,1 0 0 0 0,-1 1 0 0 0,1-1 0 0 0,0 0 0 0 0,0 1 0 0 0,0-1 0 0 0,1 0-1 0 0,-1 0 1 0 0,2 2-232 0 0,-2-2 89 0 0,2 5-73 0 0,-4 1-16 0 0,7-2-64 0 0,-6-7 17 0 0,0 0-1 0 0,1 0 0 0 0,-1 0 1 0 0,0 0-1 0 0,0 0 0 0 0,1 0 1 0 0,-1 0-1 0 0,0 0 0 0 0,0 0 1 0 0,1 0-1 0 0,-1 0 0 0 0,0-1 1 0 0,0 1-1 0 0,1 0 0 0 0,-1 0 1 0 0,0 0-1 0 0,0 0 0 0 0,0 0 1 0 0,1-1-1 0 0,-1 1 0 0 0,0 0 1 0 0,0 0-1 0 0,0 0 0 0 0,0 0 1 0 0,1-1-1 0 0,-1 1 0 0 0,0 0 1 0 0,0 0-1 0 0,0-1 0 0 0,0 1 1 0 0,0 0-1 0 0,0 0 0 0 0,0 0 0 0 0,0-1 48 0 0,4-7-5849 0 0,-3 0-1032 0 0</inkml:trace>
  <inkml:trace contextRef="#ctx0" brushRef="#br0" timeOffset="1145.976">1069 28 11976 0 0,'0'0'266'0'0,"0"0"44"0"0,0 0 15 0 0,7-1 75 0 0,3-1-388 0 0,-8 1-14 0 0,10-3 3 0 0,5-3-67 0 0,-16 6-276 0 0,1 1 259 0 0,-1 0 0 0 0,1 0 0 0 0,-1 0 1 0 0,1 0-1 0 0,-1-1 0 0 0,1 1 0 0 0,-1-1 1 0 0,0 1-1 0 0,1-1 0 0 0,-1 0 83 0 0,3 0-156 0 0,8-5-356 0 0</inkml:trace>
  <inkml:trace contextRef="#ctx0" brushRef="#br0" timeOffset="1765.71">1231 56 10136 0 0,'0'2'230'0'0,"-2"4"-128"0"0,0 1-1 0 0,1-1 0 0 0,-1 1 1 0 0,2 0-1 0 0,-1 0 0 0 0,1 2-101 0 0,-3 20 218 0 0,2-20 68 0 0,0-1 1 0 0,0 1 0 0 0,2 4-287 0 0,-1-5 283 0 0,0-1 0 0 0,-1 1 0 0 0,1-1 0 0 0,-2 1-283 0 0,2-3 219 0 0,-1-1 1 0 0,1 1-1 0 0,0-1 0 0 0,0 1 1 0 0,0 0-1 0 0,1-1 1 0 0,0 4-220 0 0,2 18 1024 0 0,-3-21-763 0 0,1 0 0 0 0,0 0 0 0 0,1 0 0 0 0,-1 0 0 0 0,1 0 0 0 0,0-1 0 0 0,0 1 0 0 0,0-1 0 0 0,1 1 1 0 0,2 2-262 0 0,0 1 460 0 0,-4-5-280 0 0,0-2-153 0 0,-1 0 0 0 0,1 0-1 0 0,0 0 1 0 0,-1 0 0 0 0,1 0 0 0 0,0 0 0 0 0,0-1-1 0 0,0 1 1 0 0,-1 0 0 0 0,1-1 0 0 0,0 1-1 0 0,0 0 1 0 0,0-1 0 0 0,0 1 0 0 0,0-1-1 0 0,1 1-26 0 0,14 8 72 0 0,-15-9 299 0 0,2-4 552 0 0,-2 4-905 0 0,-1 0 1 0 0,0 0-1 0 0,1 0 1 0 0,-1 0-1 0 0,0-1 1 0 0,0 1-1 0 0,1 0 1 0 0,-1 0-1 0 0,0 0 1 0 0,0-1-1 0 0,0 1 0 0 0,1 0 1 0 0,-1 0-1 0 0,0-1 1 0 0,0 1-1 0 0,0 0 1 0 0,0 0-1 0 0,1-1 1 0 0,-1 1-1 0 0,0 0 1 0 0,0-1-1 0 0,0 1 1 0 0,0 0-1 0 0,0-1 1 0 0,0 1-1 0 0,0 0 1 0 0,0-1-1 0 0,0 1-18 0 0,0-1 7 0 0,0 0-1 0 0,-1 0 1 0 0,1 0-1 0 0,0 0 1 0 0,0 0 0 0 0,0 0-1 0 0,-1 0 1 0 0,1 0 0 0 0,0 0-1 0 0,1 0 1 0 0,-1 0-1 0 0,0 0 1 0 0,0 0 0 0 0,0 0-1 0 0,1 0 1 0 0,-1 0-1 0 0,0 0 1 0 0,1 0 0 0 0,-1 0-1 0 0,1 0 1 0 0,-1 0 0 0 0,1 0-1 0 0,-1 0 1 0 0,1 1-1 0 0,0-1-6 0 0,9-22-444 0 0,-8 19 246 0 0,-1 0 1 0 0,1 0-1 0 0,0 1 1 0 0,-1-1 0 0 0,2 0-1 0 0,-1 1 1 0 0,1-1 197 0 0,0 0-72 0 0,-2 2 64 0 0,1 0-1 0 0,0 0 1 0 0,-1 0-1 0 0,1 0 1 0 0,-1 0-1 0 0,0 0 1 0 0,0 0-1 0 0,0-1 0 0 0,0 1 1 0 0,0-1-1 0 0,0 1 9 0 0,-1 1-57 0 0,0 1 0 0 0,0-1 0 0 0,0 1 0 0 0,1-1 0 0 0,-1 1 0 0 0,0-1 0 0 0,0 1 0 0 0,1-1-1 0 0,-1 1 1 0 0,0 0 0 0 0,1-1 0 0 0,-1 1 0 0 0,0-1 0 0 0,1 1 0 0 0,-1 0 0 0 0,1-1 0 0 0,-1 1 0 0 0,1 0-1 0 0,-1 0 1 0 0,1 0 0 0 0,-1-1 0 0 0,1 1 0 0 0,-1 0 0 0 0,1 0 0 0 0,-1 0 0 0 0,1 0 0 0 0,-1 0 0 0 0,1 0-1 0 0,-1 0 1 0 0,1 0 0 0 0,-1 0 0 0 0,1 0 0 0 0,-1 0 0 0 0,1 0 0 0 0,-1 0 0 0 0,1 0 0 0 0,-1 0 0 0 0,1 0-1 0 0,-1 1 58 0 0,27 9 326 0 0,-14-5-473 0 0,5 2 406 0 0,-11-4-67 0 0,0-1 1 0 0,0 0 0 0 0,0 0-1 0 0,1 0 1 0 0,-1-1-1 0 0,1 0 1 0 0,-1-1 0 0 0,1 0-1 0 0,3 0-192 0 0,-8 0 0 0 0,1 1 0 0 0,-1-1 0 0 0,1-1 0 0 0,0 1 0 0 0,-1-1 0 0 0,1 1 0 0 0,-1-1 0 0 0,0 0 0 0 0,1 0 0 0 0,-1 0 0 0 0,0-1 0 0 0,1 1 0 0 0,-1-1 0 0 0,0 0 0 0 0,0 0 0 0 0,0 0 0 0 0,-2 1 0 0 0,0 1 0 0 0,0-1 0 0 0,0 1 0 0 0,-1-1 0 0 0,1 1 0 0 0,0-1 0 0 0,-1 0 0 0 0,1 1 0 0 0,0-1 0 0 0,-1 0 0 0 0,1 1 0 0 0,-1-1 0 0 0,1 0 0 0 0,-1 0 0 0 0,1 0 0 0 0,-1 1 0 0 0,0-1 0 0 0,1 0 0 0 0,-1 0 0 0 0,-1 0 0 0 0,1 0 0 0 0,0 0 0 0 0,0 0 0 0 0,-1 0 0 0 0,1 0 0 0 0,-1 0 0 0 0,1 0 0 0 0,-1 0 0 0 0,1 0 0 0 0,-1 0 0 0 0,0 0 0 0 0,1 0 0 0 0,-1 1 0 0 0,1-1 0 0 0,0 1 0 0 0,0 0 0 0 0,0-1 0 0 0,-1 1 0 0 0,1-1-1 0 0,0 1 1 0 0,0 0 0 0 0,0-1 0 0 0,0 1 0 0 0,0-1 0 0 0,0 1-1 0 0,0-1 1 0 0,0 1 0 0 0,0 0 0 0 0,0-1 0 0 0,0 1 0 0 0,0-1-1 0 0,0 1 1 0 0,0 0 0 0 0,0-1 0 0 0,0 1 0 0 0,1-1 0 0 0,-1 1-1 0 0,0 0 1 0 0,0-1 0 0 0,0 1 0 0 0,1 0 0 0 0,-1-1 0 0 0,0 1-1 0 0,1 0 1 0 0,-1-1 0 0 0,0 1 0 0 0,0 0 0 0 0,1 0 0 0 0,-1-1 0 0 0,0 1-1 0 0,1 0 1 0 0,-1 0 0 0 0,1 0 0 0 0,-1-1 0 0 0,0 1 0 0 0,1 0-1 0 0,0 0 5 0 0,-1 0-1 0 0,1-1 0 0 0,-1 1 0 0 0,1 0 0 0 0,-1 0 0 0 0,0-1 0 0 0,1 1 0 0 0,-1 0 0 0 0,1-1 0 0 0,-1 1 0 0 0,0-1 0 0 0,1 1 0 0 0,-1-1 0 0 0,0 1 0 0 0,1 0 0 0 0,-1-1 0 0 0,0 1 0 0 0,0-1 0 0 0,0 1 0 0 0,1-1 0 0 0,-1 1 0 0 0,0-1 0 0 0,0 0 0 0 0,0 1 0 0 0,0-1 0 0 0,0 0-3 0 0,-6-11 450 0 0,6 11-385 0 0,-1 0-1 0 0,0 0 1 0 0,0 0 0 0 0,1 0 0 0 0,-1 0 0 0 0,1 0 0 0 0,-1 0-1 0 0,1 0 1 0 0,0-1 0 0 0,-1 1 0 0 0,1 0 0 0 0,0 0-1 0 0,0 0 1 0 0,0-1 0 0 0,0 1 0 0 0,0 0 0 0 0,0 0 0 0 0,0 0-1 0 0,0-1 1 0 0,0 1 0 0 0,1-1-65 0 0,-1 0 56 0 0,1 1-50 0 0,-1 1 0 0 0,0-1 1 0 0,0 1-1 0 0,0-1 0 0 0,1 0 1 0 0,-1 1-1 0 0,0-1 0 0 0,0 1 1 0 0,0-1-1 0 0,0 0 1 0 0,0 1-1 0 0,0-1 0 0 0,0 0 1 0 0,0 1-1 0 0,0-1 0 0 0,-1 1 1 0 0,1-1-1 0 0,0 0-6 0 0,-1-1 0 0 0,-1 0-1 0 0,1 0 1 0 0,-1 0-1 0 0,1 1 1 0 0,-1-1-1 0 0,0 0 1 0 0,1 1-1 0 0,-1 0 1 0 0,0-1-1 0 0,-1 1 1 0 0,1 0-50 0 0,1 0-1 0 0,-1 0 0 0 0,0 1 0 0 0,1-1 0 0 0,-1 1 0 0 0,0-1 1 0 0,0 1-1 0 0,0 0 0 0 0,0 0 0 0 0,1 0 0 0 0,-1 0 0 0 0,0 0 1 0 0,0 0-1 0 0,0 0 0 0 0,0 0 0 0 0,1 1 0 0 0,-1-1 1 0 0,0 1-1 0 0,0 0 0 0 0,1-1 0 0 0,-1 1 0 0 0,0 0 0 0 0,1 0 1 0 0,-2 1 50 0 0,1-1-52 0 0,-1 1 1 0 0,0-1-1 0 0,1 1 1 0 0,0 0-1 0 0,-1 0 1 0 0,1 0-1 0 0,0 0 1 0 0,0 1-1 0 0,0-1 1 0 0,0 1-1 0 0,1-1 1 0 0,-1 1-1 0 0,1-1 1 0 0,-1 1-1 0 0,1 0 52 0 0,-7 15 0 0 0,7-16 0 0 0,0-1 0 0 0,0 1 0 0 0,0 0 0 0 0,0-1 0 0 0,0 1 0 0 0,1 0 0 0 0,-1-1 0 0 0,1 1 0 0 0,-1 0 0 0 0,1 0 0 0 0,0-1 0 0 0,-1 1 0 0 0,1 0 0 0 0,0 0 0 0 0,0 0 0 0 0,0-1 0 0 0,1 1 0 0 0,-1 1 0 0 0,4 22 381 0 0,-4-22-285 0 0,0-1 1 0 0,1 1-1 0 0,-1 0 1 0 0,1 0-1 0 0,-1 0 0 0 0,1-1 1 0 0,0 1-1 0 0,0 0 1 0 0,0-1-1 0 0,0 1 0 0 0,0-1 1 0 0,1 1-1 0 0,-1-1 1 0 0,1 0-1 0 0,1 2-96 0 0,7 6 130 0 0,11 15-95 0 0,-18-22-16 0 0,0 0 1 0 0,0 0-1 0 0,0 0 0 0 0,0-1 0 0 0,0 1 0 0 0,1-1 0 0 0,-1 0 0 0 0,1 0 0 0 0,1 0-19 0 0,21 15 316 0 0,-22-14-258 0 0,0 0-1 0 0,1-1 1 0 0,-1 1 0 0 0,1-1-1 0 0,0 0 1 0 0,0 0-1 0 0,0-1 1 0 0,0 0-1 0 0,0 1 1 0 0,0-2 0 0 0,3 1-58 0 0,12 1 192 0 0,0-1 1 0 0,6-1-193 0 0,-14 0 29 0 0,11-1 118 0 0,0-1-1 0 0,0-2 0 0 0,0 0 1 0 0,0-1-1 0 0,6-3-146 0 0,42-10-6904 0 0,-32 13-331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0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6 10592 0 0,'19'-5'1260'0'0,"-19"5"-423"0"0,0 0 231 0 0,0 0 48 0 0,0 0-60 0 0,0 0-295 0 0,0 0-126 0 0,0 0-26 0 0,0 0-6 0 0,0 0 5 0 0,-3 6 514 0 0,3-6-1101 0 0,0 0 0 0 0,-1 0 0 0 0,1 1-1 0 0,0-1 1 0 0,0 0 0 0 0,0 1 0 0 0,-1-1-1 0 0,1 0 1 0 0,0 0 0 0 0,0 1 0 0 0,0-1-1 0 0,0 0 1 0 0,0 1 0 0 0,0-1 0 0 0,-1 0-1 0 0,1 1 1 0 0,0-1 0 0 0,0 0 0 0 0,0 1-1 0 0,0-1 1 0 0,0 0 0 0 0,0 1 0 0 0,1-1-1 0 0,-1 0 1 0 0,0 1 0 0 0,0-1 0 0 0,0 0-1 0 0,0 1 1 0 0,0-1 0 0 0,0 0 0 0 0,0 1-1 0 0,1-1-20 0 0,-1 0 15 0 0,1 2 26 0 0,0 0 1 0 0,0 0-1 0 0,0 0 0 0 0,0 0 1 0 0,0 0-1 0 0,0 0 0 0 0,-1 0 1 0 0,1 0-1 0 0,-1 0 0 0 0,0 0 1 0 0,1 0-1 0 0,-1 1 0 0 0,0-1 1 0 0,0 0-1 0 0,0 0 0 0 0,-1 2-41 0 0,1 1 57 0 0,0-1-1 0 0,0 1 0 0 0,0-1 1 0 0,1 1-1 0 0,0-1 0 0 0,0 1-56 0 0,0 0 67 0 0,0 0 0 0 0,-1 0 0 0 0,1 0-1 0 0,-1 0 1 0 0,0 4-67 0 0,0-1 74 0 0,0 0-1 0 0,0-1 1 0 0,1 1 0 0 0,1 2-74 0 0,-1-2 53 0 0,0 1 1 0 0,-1-1 0 0 0,0 6-54 0 0,0 41 102 0 0,1-38-65 0 0,-1 0 0 0 0,-1 0 1 0 0,-1 10-38 0 0,-1-1 49 0 0,3-23-36 0 0,0 1-1 0 0,0 0 0 0 0,0 0 0 0 0,-1 0 0 0 0,0 0 1 0 0,0 0-1 0 0,0 0 0 0 0,0 0 0 0 0,0-1 0 0 0,-1 1 1 0 0,0 1-13 0 0,-2 0-109 0 0,0 1 1 0 0,0-1 0 0 0,0 0-1 0 0,0 0 1 0 0,-5 4 108 0 0,-18 8-7669 0 0,15-11 1235 0 0</inkml:trace>
  <inkml:trace contextRef="#ctx0" brushRef="#br0" timeOffset="1280.955">1 314 10592 0 0,'0'0'818'0'0,"0"0"-532"0"0,0-1-219 0 0,0 0 0 0 0,0 0 0 0 0,1 0 0 0 0,-1 0 0 0 0,0 1 0 0 0,0-1 0 0 0,1 0 0 0 0,-1 0 0 0 0,1 1 0 0 0,-1-1 0 0 0,1 0 0 0 0,-1 0 0 0 0,1 1 0 0 0,-1-1 0 0 0,1 0 0 0 0,0 1 0 0 0,-1-1 0 0 0,1 1-67 0 0,4-6 1931 0 0,-2 3-1789 0 0,0 0 0 0 0,0 0 0 0 0,0 0 0 0 0,0 1 0 0 0,0-1 0 0 0,1 1 0 0 0,-1 0 0 0 0,1 0 0 0 0,0 0 0 0 0,-1 1 0 0 0,1-1 0 0 0,4 0-142 0 0,13-7 585 0 0,33-14 291 0 0,7-4-640 0 0,-31 14-263 0 0,0 1 0 0 0,1 1 0 0 0,13-2 27 0 0,0 0 14 0 0,-9 2-14 0 0,57-17 0 0 0,-79 25-14 0 0,0 1 0 0 0,0 1-1 0 0,1 0 1 0 0,-1 1-1 0 0,13 1 15 0 0,-24-1 5 0 0,-1 1-1 0 0,1-1 0 0 0,0 0 1 0 0,-1 1-1 0 0,1 0 0 0 0,0-1 1 0 0,-1 1-1 0 0,1 0 1 0 0,-1 0-1 0 0,1 0 0 0 0,-1 0-4 0 0,10 5 16 0 0,-8-4-8 0 0,0 0-1 0 0,1 1 0 0 0,-1-1 1 0 0,0 1-1 0 0,0 0 0 0 0,-1 0 0 0 0,1 0 1 0 0,-1 0-1 0 0,1 1 0 0 0,-1-1 1 0 0,0 0-1 0 0,0 1 0 0 0,-1 0 0 0 0,1-1 1 0 0,0 2-8 0 0,7 14 114 0 0,-4-8-39 0 0,0 1 0 0 0,-1 0 1 0 0,0 1-1 0 0,-1-1 0 0 0,0 1 0 0 0,0 11-75 0 0,-2-21-11 0 0,-1 0 18 0 0,0 0-1 0 0,1 1 0 0 0,-1-1 0 0 0,0 0 1 0 0,0 0-1 0 0,-1 1 0 0 0,1 0-6 0 0,-3 43 266 0 0,3-41-245 0 0,0-5 32 0 0,1-4-50 0 0,0 1-1 0 0,0 0 0 0 0,0 0 0 0 0,1 0 0 0 0,-1 0 0 0 0,1 0 0 0 0,0 0 0 0 0,-1 0 1 0 0,1 0-1 0 0,2 0-2 0 0,-1-1-99 0 0,0 0 0 0 0,0 0 0 0 0,0 0 0 0 0,0-1 0 0 0,0 1-1 0 0,0-1 1 0 0,0-2 99 0 0,19-17-636 0 0,-1 2 0 0 0,-17 16 437 0 0,1 1 0 0 0,0-1-1 0 0,1 1 1 0 0,-1-1-1 0 0,1 1 200 0 0,0 0-273 0 0,-1 0-1 0 0,1 0 0 0 0,-1-1 1 0 0,5-5 273 0 0,-1 0-320 0 0,1 0 1 0 0,0 1-1 0 0,0 1 1 0 0,1-1 0 0 0,0 2-1 0 0,1-1 1 0 0,0 2-1 0 0,0-1 1 0 0,0 2 0 0 0,1 0-1 0 0,2-1 320 0 0,16-7 106 0 0,-20 7 27 0 0,0 2-1 0 0,0-1 1 0 0,4 1-133 0 0,-14 3 199 0 0,-1 1 8 0 0,0 0 10 0 0,0 0 40 0 0,0 0 21 0 0,0 0 2 0 0,0 0-16 0 0,0 0-68 0 0,0 0-32 0 0,0 0-4 0 0,0 0 25 0 0,0 17 782 0 0,-3-10-824 0 0,1 0 0 0 0,-1 0 0 0 0,0 0 0 0 0,0 0 0 0 0,-1-1 1 0 0,-1 3-144 0 0,-12 24 372 0 0,9-16-44 0 0,-1 0 0 0 0,-1-1 0 0 0,-6 8-328 0 0,12-18 62 0 0,-10 23 132 0 0,3-5 14 0 0,7-17-129 0 0,1 0 0 0 0,-1 1 0 0 0,2-1 0 0 0,-1 1 0 0 0,1-1-1 0 0,0 1 1 0 0,0 0 0 0 0,0 7-79 0 0,2-14 42 0 0,0 0 0 0 0,0 0 0 0 0,0-1-1 0 0,0 1 1 0 0,0 0 0 0 0,0 0 0 0 0,0 0 0 0 0,0-1-1 0 0,0 1 1 0 0,0 0 0 0 0,1 0 0 0 0,-1-1 0 0 0,0 1 0 0 0,0 0-1 0 0,1 0 1 0 0,-1-1 0 0 0,1 1 0 0 0,-1 0 0 0 0,1-1 0 0 0,-1 1-1 0 0,1 0 1 0 0,-1-1 0 0 0,1 1 0 0 0,-1-1 0 0 0,1 1-42 0 0,0-1 20 0 0,0 0 0 0 0,0 0 0 0 0,-1 0 0 0 0,1 0 1 0 0,0 0-1 0 0,0 0 0 0 0,0 0 0 0 0,0 0 0 0 0,-1 0 0 0 0,1 0 1 0 0,0 0-1 0 0,0-1 0 0 0,0 1 0 0 0,-1 0 0 0 0,1-1 0 0 0,0 1 1 0 0,0-1-1 0 0,-1 1 0 0 0,1-1-20 0 0,4-2 43 0 0,0-1 1 0 0,0 0-1 0 0,0 0 0 0 0,-1 0 0 0 0,4-5-43 0 0,1-4 91 0 0,-1 0-1 0 0,0 0 0 0 0,-1-1 0 0 0,5-13-90 0 0,6-13-173 0 0,-11 19 38 0 0,-5 11 52 0 0,-1 8-3 0 0,-1 2-2 0 0,0 0 0 0 0,0 0 4 0 0,1 1 89 0 0,0-1 0 0 0,-1 0-1 0 0,1 1 1 0 0,0-1 0 0 0,0 0-1 0 0,-1 1 1 0 0,1-1-1 0 0,0 1 1 0 0,-1-1 0 0 0,1 1-1 0 0,0 0 1 0 0,-1-1 0 0 0,1 1-1 0 0,-1 0 1 0 0,1-1 0 0 0,-1 1-1 0 0,1 0 1 0 0,-1 0-1 0 0,1-1 1 0 0,-1 1 0 0 0,0 0-1 0 0,0 0 1 0 0,1 0 0 0 0,-1-1-1 0 0,0 1 1 0 0,0 0 0 0 0,0 0-5 0 0,4 25 230 0 0,-3-19-164 0 0,0 1-1 0 0,0-1 1 0 0,0 0-1 0 0,2 2-65 0 0,0 6 94 0 0,-2-13-92 0 0,-1 0-1 0 0,1 0 0 0 0,0 0 0 0 0,0 0 1 0 0,0 0-1 0 0,0 0 0 0 0,0-1 0 0 0,1 1 0 0 0,0 1-1 0 0,0-1 1 0 0,4 5-1 0 0,-5-6 17 0 0,0 0-1 0 0,0 0 1 0 0,0-1-1 0 0,0 1 0 0 0,0-1 1 0 0,0 1-1 0 0,0-1 1 0 0,0 1-1 0 0,0-1 1 0 0,1 0-1 0 0,-1 1 0 0 0,0-1 1 0 0,0 0-1 0 0,0 0 1 0 0,1 0-1 0 0,-1 0 1 0 0,0 0-1 0 0,0 0 0 0 0,0 0 1 0 0,1 0-1 0 0,-1 0 1 0 0,0-1-1 0 0,0 1 1 0 0,0 0-1 0 0,0-1 0 0 0,0 1 1 0 0,1-1-1 0 0,-1 0 1 0 0,0 1-1 0 0,0-1 0 0 0,0 0 1 0 0,0 1-1 0 0,-1-1-16 0 0,4-2 96 0 0,0 0 0 0 0,-1 0-1 0 0,0-1 1 0 0,0 1 0 0 0,0-1-1 0 0,2-3-95 0 0,30-50 84 0 0,-22 41-177 0 0,-11 15 81 0 0,0-1 0 0 0,-1 1 0 0 0,1-1 1 0 0,-1 0-1 0 0,1 1 0 0 0,-1-1 0 0 0,0 0 1 0 0,0 0-1 0 0,0 0 0 0 0,0 0 0 0 0,0 0 1 0 0,0 0 11 0 0,0-2-27 0 0,0 1 1 0 0,0-1 0 0 0,0 1 0 0 0,0 0-1 0 0,0-1 1 0 0,1 1 0 0 0,0 0 0 0 0,0 0 0 0 0,0 0-1 0 0,0 0 1 0 0,0 0 0 0 0,0 1 0 0 0,1-1-1 0 0,-1 1 1 0 0,1-1 0 0 0,0 1 0 0 0,0 0-1 0 0,0 0 1 0 0,0 0 0 0 0,0 1 0 0 0,0-1-1 0 0,0 1 1 0 0,1-1 0 0 0,-1 1 0 0 0,1 0 26 0 0,-1 0-11 0 0,-3 0 7 0 0,0 1 0 0 0,1-1 0 0 0,-1 1-1 0 0,1 0 1 0 0,-1 0 0 0 0,1-1 0 0 0,-1 1 0 0 0,1 0 0 0 0,0 0 0 0 0,-1 0 0 0 0,1-1-1 0 0,-1 1 1 0 0,1 0 0 0 0,-1 0 0 0 0,1 0 0 0 0,0 0 0 0 0,-1 0 0 0 0,1 0-1 0 0,-1 0 1 0 0,1 0 4 0 0,0 1-6 0 0,0-1 0 0 0,0 0 0 0 0,0 0 0 0 0,-1 1 0 0 0,1-1 0 0 0,0 0 0 0 0,0 1 0 0 0,0-1 0 0 0,-1 1-1 0 0,1-1 1 0 0,0 1 0 0 0,0-1 0 0 0,-1 1 0 0 0,1 0 0 0 0,-1-1 0 0 0,1 1 0 0 0,0 0 0 0 0,-1-1 0 0 0,1 1 0 0 0,-1 1 6 0 0,10 17-54 0 0,-8-15 32 0 0,1 1 58 0 0,-1 1 0 0 0,0 0 0 0 0,0 0 1 0 0,0 0-1 0 0,-1 0 0 0 0,1 0 0 0 0,-2 0 0 0 0,1 1 0 0 0,-1 4-36 0 0,1-7 35 0 0,-1 0 0 0 0,1 1 0 0 0,0-1 0 0 0,0 0-1 0 0,0 0 1 0 0,2 3-35 0 0,4 19 151 0 0,-7-21-95 0 0,1 0 0 0 0,0 0 0 0 0,0 1 0 0 0,1-1 0 0 0,-1 0 0 0 0,1 0 0 0 0,0 0 0 0 0,0-1 0 0 0,2 3-56 0 0,-3-6 112 0 0,-1-1-1 0 0,0 0-6 0 0,0 0-1 0 0,0 0 0 0 0,0 0 4 0 0,0 0 16 0 0,1 0-102 0 0,0 0 0 0 0,0-1 0 0 0,0 1-1 0 0,0-1 1 0 0,1 1 0 0 0,-1-1-1 0 0,0 0 1 0 0,0 1 0 0 0,0-1 0 0 0,0 0-1 0 0,0 0 1 0 0,-1 0 0 0 0,1 1 0 0 0,0-1-1 0 0,0 0 1 0 0,0 0 0 0 0,-1 0 0 0 0,1-1-1 0 0,-1 1 1 0 0,1 0 0 0 0,-1 0-1 0 0,1 0 1 0 0,-1 0 0 0 0,1 0 0 0 0,-1-1-1 0 0,0 1 1 0 0,0 0-22 0 0,2-5 19 0 0,-1 0-1 0 0,0 0 1 0 0,0 1 0 0 0,0-1-1 0 0,-1-1-18 0 0,1 3-1 0 0,-1 0 0 0 0,1 0-1 0 0,0 0 1 0 0,0 0 0 0 0,1 0 0 0 0,-1 0-1 0 0,1 1 1 0 0,0-1 0 0 0,0 0 1 0 0,7-16-122 0 0,-5 9 17 0 0,3-10-280 0 0,0 1 0 0 0,6-8 385 0 0,-10 24-76 0 0,-1 1-1 0 0,1-1 1 0 0,-1 1-1 0 0,1 0 1 0 0,0 0-1 0 0,2-2 77 0 0,1 0-107 0 0,-5 4 109 0 0,-1 1-1 0 0,1-1 1 0 0,0 1 0 0 0,-1-1 0 0 0,1 1 0 0 0,0 0 0 0 0,-1-1 0 0 0,1 1 0 0 0,0 0 0 0 0,0 0 0 0 0,-1 0 0 0 0,1-1 0 0 0,0 1-1 0 0,0 0 1 0 0,-1 0 0 0 0,1 0 0 0 0,0 0 0 0 0,0 0 0 0 0,-1 0 0 0 0,1 0 0 0 0,0 1 0 0 0,0-1 0 0 0,0 0 0 0 0,-1 0 0 0 0,1 1-1 0 0,0-1 1 0 0,-1 0 0 0 0,1 1 0 0 0,0-1 0 0 0,-1 1 0 0 0,1-1 0 0 0,0 0 0 0 0,-1 1 0 0 0,1 0 0 0 0,-1-1 0 0 0,1 1 0 0 0,-1-1-1 0 0,1 2-1 0 0,2 0 29 0 0,-1 1-1 0 0,1 0 0 0 0,-1 1 0 0 0,0-1 0 0 0,0 0 0 0 0,1 4-28 0 0,42 117 1124 0 0,-35-95-989 0 0,-9-24-123 0 0,1 0 0 0 0,1 0 1 0 0,-1-1-1 0 0,1 1 0 0 0,0-1 0 0 0,0 1 1 0 0,3 2-13 0 0,-5-5-80 0 0,1 0 0 0 0,-1 0 1 0 0,1-1-1 0 0,0 1 0 0 0,0-1 0 0 0,-1 1 1 0 0,1-1-1 0 0,0 0 0 0 0,0 0 0 0 0,1 0 1 0 0,-1 0-1 0 0,0 0 0 0 0,0 0 0 0 0,0 0 1 0 0,1-1-1 0 0,-1 1 0 0 0,0-1 0 0 0,2 0 80 0 0,8 0-1350 0 0,0 0-60 0 0</inkml:trace>
  <inkml:trace contextRef="#ctx0" brushRef="#br0" timeOffset="1623.267">1932 123 17391 0 0,'-4'-2'100'0'0,"0"0"-1"0"0,-1 1 1 0 0,1-1-1 0 0,0 1 0 0 0,-1 0 1 0 0,0 0-1 0 0,1 1 1 0 0,-1-1-1 0 0,1 1 0 0 0,-1 0 1 0 0,0 0-1 0 0,1 1 0 0 0,-1-1 1 0 0,1 1-1 0 0,-1 0 1 0 0,1 0-1 0 0,-1 0 0 0 0,1 1 1 0 0,0 0-1 0 0,0 0 0 0 0,-1 0 1 0 0,1 0-1 0 0,1 1 1 0 0,-1-1-1 0 0,0 1 0 0 0,0 1-99 0 0,-14 7 236 0 0,-3 4-106 0 0,21-14-124 0 0,-1-1-1 0 0,0 1 1 0 0,1 0-1 0 0,-1 0 1 0 0,1-1 0 0 0,-1 1-1 0 0,1 0 1 0 0,-1 0-1 0 0,1 0 1 0 0,0 0-1 0 0,-1 0 1 0 0,1 0-1 0 0,0 0 1 0 0,0 0 0 0 0,0 0-1 0 0,0 0 1 0 0,0 0-1 0 0,0 0 1 0 0,0 0-1 0 0,0 0 1 0 0,0-1-1 0 0,0 2-5 0 0,2 9 14 0 0,-1-8-8 0 0,-1 0 0 0 0,1 0-1 0 0,0 1 1 0 0,0-1-1 0 0,0 0 1 0 0,0 0-1 0 0,0 0 1 0 0,1 0-1 0 0,0 0 1 0 0,0 0-6 0 0,3 9 58 0 0,1 0-18 0 0,22 12-40 0 0,-18-15 0 0 0,0 0 0 0 0,7 8 0 0 0,-5-5 1 0 0,-10-11 0 0 0,-1 0 0 0 0,1 0 0 0 0,-1 0 0 0 0,1 0 0 0 0,-1 1 0 0 0,0-1 0 0 0,0 1 0 0 0,0-1 0 0 0,0 1 0 0 0,0-1 0 0 0,0 1 0 0 0,0-1 0 0 0,0 1 0 0 0,0 0 0 0 0,-1 0 0 0 0,1-1 0 0 0,-1 1 0 0 0,1 0 0 0 0,-1 0-1 0 0,2 7 100 0 0,-2-9-78 0 0,1 1 0 0 0,-1-1 0 0 0,0 1-1 0 0,0 0 1 0 0,0-1 0 0 0,0 1 0 0 0,1-1 0 0 0,-1 1 0 0 0,0 0 0 0 0,0-1 0 0 0,0 1 0 0 0,0 0-1 0 0,0-1 1 0 0,0 1 0 0 0,-1 0 0 0 0,1-1 0 0 0,0 1 0 0 0,0 0 0 0 0,0-1 0 0 0,-1 1-22 0 0,-1 3 73 0 0,-1 0 1 0 0,0 0 0 0 0,0 0 0 0 0,0 0 0 0 0,0-1-1 0 0,-1 0 1 0 0,1 1 0 0 0,-1-1 0 0 0,0 0 0 0 0,0-1-1 0 0,0 1 1 0 0,-2 0-74 0 0,-12 6 493 0 0,0-1-1 0 0,-9 3-492 0 0,14-6 52 0 0,-30 14-276 0 0,42-18-49 0 0,1-1-678 0 0,0 0-295 0 0,0 0-60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02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349 119 7832 0 0,'0'0'356'0'0,"-2"-8"121"0"0,-4-16 610 0 0,14-2 2987 0 0,-8 24-3978 0 0,0 1 0 0 0,0-1 0 0 0,0 0 1 0 0,0 0-1 0 0,0 0 0 0 0,0 0 0 0 0,1 0 0 0 0,-1 0 0 0 0,1 0 0 0 0,-1 0 0 0 0,1 0 0 0 0,0 0 0 0 0,0 1 0 0 0,0-1 0 0 0,0 0 0 0 0,0 1 1 0 0,1-2-97 0 0,1-5 1667 0 0,-3 8-1609 0 0,0-1-1 0 0,0 1 1 0 0,0 0 0 0 0,0 0 0 0 0,0-1 0 0 0,0 1 0 0 0,0 0-1 0 0,0 0 1 0 0,1-1 0 0 0,-1 1 0 0 0,0 0 0 0 0,0 0 0 0 0,0-1-1 0 0,0 1 1 0 0,0 0 0 0 0,1 0 0 0 0,-1-1 0 0 0,0 1 0 0 0,0 0-1 0 0,0 0 1 0 0,1 0 0 0 0,-1 0 0 0 0,0-1 0 0 0,0 1-1 0 0,1 0 1 0 0,-1 0 0 0 0,0 0 0 0 0,0 0 0 0 0,1 0 0 0 0,-1 0-1 0 0,0 0-57 0 0,2-1 156 0 0,-2 1-52 0 0,0 0-28 0 0,9 11 68 0 0,-4-4-82 0 0,-1 0 0 0 0,0 1 0 0 0,0 0 1 0 0,-1 0-1 0 0,0 0 0 0 0,-1 0 0 0 0,0 0 0 0 0,0 1 0 0 0,0 5-62 0 0,7 23 217 0 0,-7-27-149 0 0,0 1 0 0 0,-1 0 0 0 0,0 0 0 0 0,0 0-68 0 0,1 21 120 0 0,2 5 393 0 0,-1 16-513 0 0,-1 1 453 0 0,-1-38-344 0 0,0-5-9 0 0,0 1 1 0 0,0-1-1 0 0,2 3-100 0 0,6 53 192 0 0,-5-47-147 0 0,-2-10 18 0 0,0-1 1 0 0,1 0-1 0 0,1 3-63 0 0,-4-10 11 0 0,0 0-9 0 0,7 4 65 0 0,-6-5-256 0 0,-1-1-529 0 0,0 0-223 0 0,-4-3-5559 0 0,-2-2 406 0 0</inkml:trace>
  <inkml:trace contextRef="#ctx0" brushRef="#br0" timeOffset="1167.576">12 111 6448 0 0,'0'0'498'0'0,"-8"-6"998"0"0,4 1 2644 0 0,6 3-3908 0 0,0 0 0 0 0,0 0-1 0 0,-1 0 1 0 0,1 0-1 0 0,1 0 1 0 0,-1 1 0 0 0,0-1-1 0 0,0 0 1 0 0,1 1 0 0 0,-1 0-1 0 0,1 0 1 0 0,-1 0 0 0 0,1 0-1 0 0,1-1-231 0 0,42-9 559 0 0,-27 8-268 0 0,62-14 2139 0 0,-40 8-2195 0 0,35-2-235 0 0,-58 9 6 0 0,97-8 87 0 0,-38 4-5 0 0,-41 4-88 0 0,-18 2 0 0 0,0-1 0 0 0,10-3 0 0 0,-18 4-55 0 0,1 1 0 0 0,0-1-1 0 0,-1 2 1 0 0,6 0 55 0 0,-12-1-140 0 0,0 0 80 0 0,-1 0-1 0 0,1 0 1 0 0,0 0-1 0 0,-1 1 1 0 0,0 0 0 0 0,1-1-1 0 0,-1 1 1 0 0,0 1 0 0 0,0-1-1 0 0,0 0 1 0 0,0 1-1 0 0,1 1 61 0 0,-2-2-96 0 0,7 5 264 0 0,-4-3-95 0 0,0 0 0 0 0,-1-1 1 0 0,0 2-1 0 0,0-1 0 0 0,0 0 0 0 0,0 1 0 0 0,0 0 1 0 0,-1 0-1 0 0,0 0 0 0 0,0 0 0 0 0,0 1-73 0 0,3 8 274 0 0,-5-12-233 0 0,0-1 0 0 0,0 1 0 0 0,0 0 0 0 0,-1 0 0 0 0,1 0 0 0 0,-1 0 0 0 0,1 0 0 0 0,-1 0 0 0 0,0 0 0 0 0,1 0 0 0 0,-1 2-41 0 0,0-1 21 0 0,0 1 0 0 0,1 0 1 0 0,0 0-1 0 0,0-1 0 0 0,0 1 0 0 0,0 0-21 0 0,1 0 9 0 0,-1 0 0 0 0,0 0 1 0 0,0 0-1 0 0,-1 0 1 0 0,1 0-1 0 0,-1 2-9 0 0,-2 56 763 0 0,-8 36-763 0 0,9-89 44 0 0,-1-1 0 0 0,-1 1 1 0 0,1-1-1 0 0,-4 8-44 0 0,2-7-7 0 0,3-6 7 0 0,0 1 0 0 0,1-1-1 0 0,-1 1 1 0 0,1-1-1 0 0,-1 0 1 0 0,1 2 0 0 0,0-2 7 0 0,0 0 1 0 0,0 0-1 0 0,-1 0 0 0 0,1 0 1 0 0,-1 0-1 0 0,0 0 1 0 0,1 0-1 0 0,-2 0 0 0 0,1 1-7 0 0,-6 12 96 0 0,1 0 0 0 0,-3 12-96 0 0,6-8 0 0 0,3-18 0 0 0,0 0 0 0 0,0 0 0 0 0,0 0 0 0 0,0 0 0 0 0,-1 0 0 0 0,1 0 0 0 0,-1 0 0 0 0,0 0 0 0 0,1 0 0 0 0,-1-1 0 0 0,-1 2 0 0 0,1-1 34 0 0,0 0 0 0 0,0 0-1 0 0,1 1 1 0 0,-1-1-1 0 0,0 0 1 0 0,1 0 0 0 0,0 0-1 0 0,-1 1 1 0 0,1-1-1 0 0,0 2-33 0 0,-1-4-106 0 0,-4 1 59 0 0,4 0-76 0 0,8-41-809 0 0,-7 39 903 0 0,0 0 1 0 0,0-1-1 0 0,1 1 0 0 0,-1-1 0 0 0,1 1 0 0 0,-1 0 0 0 0,1-1 0 0 0,-1 1 0 0 0,1 0 0 0 0,-1-1 0 0 0,2 0 29 0 0,-2 1-28 0 0,1 0 1 0 0,0 0-1 0 0,-1 0 0 0 0,1 0 0 0 0,-1 0 0 0 0,1 0 0 0 0,-1 0 0 0 0,0-1 1 0 0,1 1-1 0 0,-1 0 0 0 0,0 0 0 0 0,0 0 0 0 0,0-1 0 0 0,0 1 0 0 0,0-1 28 0 0,-1-6-173 0 0,0 5 104 0 0,0 0 1 0 0,1 0 0 0 0,0 1-1 0 0,0-1 1 0 0,0 0-1 0 0,0 0 1 0 0,0 0-1 0 0,0 1 1 0 0,1-3 68 0 0,3-22-390 0 0,-3 21 348 0 0,0 1-1 0 0,0-1 1 0 0,0 0-1 0 0,0 1 0 0 0,2-4 43 0 0,2-15-48 0 0,-4 22 47 0 0,-1-1 0 0 0,0 1 0 0 0,0 0 0 0 0,1 0 0 0 0,-1 0 0 0 0,1-1 0 0 0,0 1 0 0 0,-1 0 0 0 0,1 0 0 0 0,0 0 0 0 0,0 0 0 0 0,1 0 0 0 0,-1 0 0 0 0,0 0 0 0 0,1 0 0 0 0,0-1 1 0 0,5-3 4 0 0,0 1-1 0 0,1 0 1 0 0,-1 0-1 0 0,1 0 1 0 0,0 1-1 0 0,0 0 1 0 0,0 1-1 0 0,1 0 1 0 0,-1 0-1 0 0,6-1-3 0 0,-12 4 28 0 0,0 0 0 0 0,0 0 0 0 0,0 0 0 0 0,-1 0 0 0 0,1 0 0 0 0,0 0 1 0 0,0 1-1 0 0,-1-1 0 0 0,1 0 0 0 0,0 1 0 0 0,0 0 0 0 0,-1-1 0 0 0,1 1 0 0 0,0 0 0 0 0,-1 0 0 0 0,1 0 0 0 0,0 0-28 0 0,3 3 156 0 0,0 0 0 0 0,-1 0 0 0 0,1 0 0 0 0,1 3-156 0 0,-4-4 57 0 0,0 0 1 0 0,0 0-1 0 0,0 1 0 0 0,0-1 0 0 0,0 0 0 0 0,-1 1 0 0 0,1-1 0 0 0,-1 1 0 0 0,0 0 0 0 0,0 0-57 0 0,6 40 411 0 0,-5-21-278 0 0,-1 6-9 0 0,-1-25-105 0 0,0 1 1 0 0,0-1-1 0 0,0 0 0 0 0,0 0 1 0 0,1 0-1 0 0,0 0 1 0 0,0 0-1 0 0,0 0 1 0 0,1 2-20 0 0,2 5 63 0 0,-4-9-56 0 0,1 0 0 0 0,-1 0 0 0 0,1 0 0 0 0,0-1 0 0 0,0 1 0 0 0,0 0 0 0 0,0 0 0 0 0,0 0 0 0 0,0 0 0 0 0,1-1 0 0 0,-1 1 0 0 0,1-1 0 0 0,-1 1 0 0 0,1-1 1 0 0,-1 0-1 0 0,1 1 0 0 0,0-1 0 0 0,-1 0 0 0 0,1 0 0 0 0,0 0 0 0 0,0 0 0 0 0,0 0 0 0 0,2 0-7 0 0,0 0 25 0 0,1 0 1 0 0,-1 0-1 0 0,1-1 0 0 0,-1 0 0 0 0,1 1 1 0 0,0-2-1 0 0,-1 1 0 0 0,1 0 0 0 0,-1-1 1 0 0,1 0-1 0 0,-1 0 0 0 0,1 0 0 0 0,-1-1 1 0 0,0 1-1 0 0,1-1 0 0 0,-1 0 1 0 0,0-1-1 0 0,1 0-25 0 0,11-7 91 0 0,-1-1 0 0 0,0-1 1 0 0,12-13-92 0 0,-11 11 19 0 0,-12 10-2 0 0,0-1 0 0 0,0 1-1 0 0,0-1 1 0 0,-1 0 0 0 0,2-3-17 0 0,14-18 63 0 0,-16 23-51 0 0,0 1 1 0 0,-1-1 0 0 0,1 1 0 0 0,-1-1-1 0 0,0 0 1 0 0,0 0 0 0 0,0 0 0 0 0,0 0 0 0 0,0 0-1 0 0,-1-1 1 0 0,1 1 0 0 0,-1-1 0 0 0,0 1-1 0 0,0-3-12 0 0,2-12 80 0 0,-3 17-80 0 0,1 1 0 0 0,-1 0 0 0 0,0-1 0 0 0,0 1 0 0 0,0-1 0 0 0,0 1 0 0 0,0 0 0 0 0,0-1 0 0 0,0 1 0 0 0,0-1 0 0 0,0 1 0 0 0,0 0 0 0 0,0-1 0 0 0,0 1 0 0 0,0-1 0 0 0,0 1 0 0 0,0 0 0 0 0,-1-1 0 0 0,1 1 0 0 0,0 0 0 0 0,0-1 0 0 0,0 1 0 0 0,-1 0 0 0 0,1-1 0 0 0,0 1 0 0 0,0 0 0 0 0,-1-1 0 0 0,1 1 0 0 0,0 0 0 0 0,-1 0 0 0 0,1-1 0 0 0,0 1 0 0 0,-1 0 0 0 0,1 0 0 0 0,0 0 0 0 0,-1 0 0 0 0,1-1 0 0 0,0 1 0 0 0,-1-1 0 0 0,-1 0 0 0 0,1 1 0 0 0,0-1 0 0 0,0 0 0 0 0,0 0 0 0 0,0 0 0 0 0,-1 1 0 0 0,1-1 0 0 0,0 1 0 0 0,-1-1 0 0 0,1 1 0 0 0,0 0 0 0 0,-1-1 0 0 0,1 1 0 0 0,-1 0 0 0 0,1 0 0 0 0,-1 0 0 0 0,1 0 0 0 0,0 0 0 0 0,-1 0 0 0 0,1 0 0 0 0,-1 1 0 0 0,1-1 0 0 0,0 0 0 0 0,-1 1 0 0 0,1-1 0 0 0,-7 3 0 0 0,1 0 0 0 0,0 1 0 0 0,0-1 0 0 0,-3 3 0 0 0,0 0 0 0 0,4-2 19 0 0,1 0 0 0 0,0 1-1 0 0,0-1 1 0 0,0 1 0 0 0,0 0-1 0 0,1 0 1 0 0,0 1 0 0 0,0-1-1 0 0,0 1 1 0 0,1 0 0 0 0,0 0-1 0 0,0 0 1 0 0,0 1 0 0 0,1-1-1 0 0,0 1 1 0 0,0-1 0 0 0,1 1-1 0 0,-1 5-18 0 0,2-8 5 0 0,0 0 0 0 0,-1 0 0 0 0,2 0 0 0 0,-1-1 0 0 0,0 1 0 0 0,1 0 0 0 0,0 0 0 0 0,0 0 0 0 0,0-1 1 0 0,0 1-1 0 0,0-1 0 0 0,1 1 0 0 0,0-1 0 0 0,0 1 0 0 0,0-1 0 0 0,0 0 0 0 0,0 0 0 0 0,0 0 0 0 0,1 0 0 0 0,0 0 0 0 0,-1 0 0 0 0,1-1 0 0 0,0 1 0 0 0,0-1 0 0 0,1 0 0 0 0,-1 0 0 0 0,0 0 0 0 0,1-1 0 0 0,-1 1 0 0 0,3 0-5 0 0,7 3-20 0 0,0-1 1 0 0,1-1 0 0 0,-1 0-1 0 0,1-1 1 0 0,0-1-1 0 0,-1 0 1 0 0,13 0 19 0 0,22-2-1500 0 0,1-2 1500 0 0,-15 1-1411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0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14768 0 0,'0'0'678'0'0,"0"0"-14"0"0,-1 1-425 0 0,-2 5-46 0 0,1 1 0 0 0,0-1 1 0 0,0 1-1 0 0,1-1 0 0 0,-1 1 1 0 0,2 0-1 0 0,-1-1 0 0 0,1 1 0 0 0,0 0-193 0 0,-1 1 119 0 0,-1 69 3036 0 0,6 48-3155 0 0,0 3 693 0 0,-7 105-1065 0 0,2-178-2569 0 0,1-55-3953 0 0</inkml:trace>
  <inkml:trace contextRef="#ctx0" brushRef="#br0" timeOffset="319.876">132 70 11920 0 0,'2'-1'51'0'0,"0"-1"1"0"0,0 1 0 0 0,0-1 0 0 0,0 1 0 0 0,0 0 0 0 0,0 0 0 0 0,0 0-1 0 0,1 1 1 0 0,-1-1 0 0 0,0 0 0 0 0,1 1 0 0 0,-1-1 0 0 0,0 1-1 0 0,1 0 1 0 0,-1 0 0 0 0,0 0 0 0 0,1 0 0 0 0,-1 0 0 0 0,0 1-1 0 0,1-1 1 0 0,-1 1 0 0 0,0-1 0 0 0,1 1 0 0 0,-1 0 0 0 0,0 0-52 0 0,12 6-10 0 0,-11-6 38 0 0,0 0 1 0 0,-1 0-1 0 0,1 0 0 0 0,-1 1 1 0 0,1-1-1 0 0,-1 1 0 0 0,0 0 0 0 0,1 0 1 0 0,-1 0-1 0 0,0 0 0 0 0,0 0 1 0 0,0 0-1 0 0,-1 0 0 0 0,2 2-28 0 0,0 2 128 0 0,0 0 0 0 0,0 0-1 0 0,0 0 1 0 0,0 1-1 0 0,-1-1 1 0 0,0 1 0 0 0,-1 0-1 0 0,0-1 1 0 0,0 1-1 0 0,0 0 1 0 0,-1 0 0 0 0,1 0-1 0 0,-2 0 1 0 0,1 0 0 0 0,-1 0-1 0 0,0-1 1 0 0,-1 1-1 0 0,1 0-127 0 0,-1-1 70 0 0,0 0-1 0 0,0-1 1 0 0,0 1-1 0 0,-1-1 0 0 0,0 1 1 0 0,0-1-1 0 0,0 0 1 0 0,-1 0-1 0 0,1-1 0 0 0,-1 1 1 0 0,-1-1-1 0 0,1 1 1 0 0,0-1-1 0 0,-1-1 0 0 0,0 1 1 0 0,0-1-1 0 0,0 0 1 0 0,0 0-1 0 0,-1 0 0 0 0,-3 1-69 0 0,-9 3 163 0 0,1-1 0 0 0,-1-1-1 0 0,1-1 1 0 0,-19 2-163 0 0,30-6-122 0 0,1 0-1 0 0,-1 0 1 0 0,1-1-1 0 0,-1 0 1 0 0,1 0-1 0 0,-5-2 123 0 0,4 2-254 0 0,-2-5-2213 0 0,-1 0 1033 0 0</inkml:trace>
  <inkml:trace contextRef="#ctx0" brushRef="#br0" timeOffset="704.27">535 151 12896 0 0,'-4'7'313'0'0,"0"1"1"0"0,-1-1 0 0 0,1 0 0 0 0,-1-1 0 0 0,0 1-1 0 0,-1-1 1 0 0,0 0 0 0 0,0 0 0 0 0,0-1 0 0 0,-1 0 0 0 0,-2 2-314 0 0,-3 2 371 0 0,1 1 1 0 0,0 0-1 0 0,0 0 1 0 0,1 1 0 0 0,1 0-1 0 0,0 1 1 0 0,-4 6-372 0 0,4 6 698 0 0,9-23-676 0 0,0 1-1 0 0,-1-1 0 0 0,1 0 1 0 0,0 1-1 0 0,0-1 0 0 0,0 0 1 0 0,0 1-1 0 0,0-1 0 0 0,0 1 1 0 0,0-1-1 0 0,1 0 0 0 0,-1 1 1 0 0,0-1-1 0 0,1 0 0 0 0,-1 0 1 0 0,1 2-22 0 0,0-3 0 0 0,0 1 1 0 0,0 0-1 0 0,-1 0 1 0 0,1 0-1 0 0,0 0 1 0 0,0-1-1 0 0,0 1 0 0 0,0-1 1 0 0,0 1-1 0 0,0 0 1 0 0,0-1-1 0 0,0 1 1 0 0,0-1-1 0 0,0 0 1 0 0,0 1-1 0 0,1-1 1 0 0,-1 0-1 0 0,0 0 1 0 0,0 0-1 0 0,0 0 1 0 0,0 0-1 0 0,0 0 1 0 0,1 0-1 0 0,-1 0 0 0 0,0 0 1 0 0,0 0-1 0 0,1-1 0 0 0,3 1 14 0 0,4-1-11 0 0,-1 0-1 0 0,0 0 0 0 0,0-1 0 0 0,0 0 0 0 0,0-1 0 0 0,0 1 1 0 0,0-1-1 0 0,-1-1 0 0 0,1 0 0 0 0,-1 0 0 0 0,0 0 0 0 0,0-1 1 0 0,-1 0-1 0 0,1 0 0 0 0,-1-1 0 0 0,4-4-2 0 0,-9 9-20 0 0,1-1 1 0 0,-1 0-1 0 0,0 0 0 0 0,0 1 0 0 0,0-1 1 0 0,0 0-1 0 0,0 0 0 0 0,0 0 1 0 0,0 0-1 0 0,-1 0 0 0 0,1 0 0 0 0,-1 0 1 0 0,0-1-1 0 0,1 1 0 0 0,-1 0 1 0 0,0 0-1 0 0,0 0 0 0 0,0 0 0 0 0,-1 0 1 0 0,1 0-1 0 0,0-1 0 0 0,-1 1 1 0 0,0 0-1 0 0,1 0 0 0 0,-1 0 0 0 0,0 0 1 0 0,0 0-1 0 0,0 1 0 0 0,0-1 1 0 0,0 0-1 0 0,0 0 0 0 0,-1 1 0 0 0,0-1 20 0 0,-14-10-424 0 0,0 1 0 0 0,-1 1-1 0 0,-1 1 1 0 0,-16-7 424 0 0,3 5-1788 0 0,21 7 666 0 0</inkml:trace>
  <inkml:trace contextRef="#ctx0" brushRef="#br0" timeOffset="1039.206">712 131 14600 0 0,'0'0'664'0'0,"0"0"-8"0"0,0 1-419 0 0,-6 15-154 0 0,1 0 1 0 0,-2 14-84 0 0,-3 6 829 0 0,9-31-618 0 0,0 0-1 0 0,0 0 1 0 0,0 0 0 0 0,1 0 0 0 0,-1 1 0 0 0,1-1-1 0 0,1 0 1 0 0,-1 0 0 0 0,2 5-211 0 0,-2-9 13 0 0,0-1-1 0 0,0 1 0 0 0,0-1 1 0 0,0 1-1 0 0,0-1 1 0 0,0 1-1 0 0,1-1 1 0 0,-1 1-1 0 0,0-1 1 0 0,0 1-1 0 0,1-1 0 0 0,-1 1 1 0 0,0-1-1 0 0,1 1 1 0 0,-1-1-1 0 0,0 1 1 0 0,1-1-1 0 0,-1 0 1 0 0,1 1-1 0 0,-1-1 1 0 0,1 0-1 0 0,-1 1 0 0 0,0-1 1 0 0,1 0-1 0 0,0 0 1 0 0,-1 1-1 0 0,1-1 1 0 0,-1 0-1 0 0,1 0 1 0 0,-1 0-1 0 0,1 0 1 0 0,-1 0-1 0 0,1 0 0 0 0,-1 0 1 0 0,1 0-1 0 0,0 0 1 0 0,-1 0-1 0 0,1 0 1 0 0,-1 0-1 0 0,1 0 1 0 0,-1 0-1 0 0,1 0 0 0 0,-1-1 1 0 0,1 1-1 0 0,-1 0 1 0 0,1 0-1 0 0,-1-1 1 0 0,1 1-13 0 0,2-2-120 0 0,-1 1 0 0 0,1-1 1 0 0,-1 1-1 0 0,0-1 0 0 0,0 0 1 0 0,0 0-1 0 0,1-1 120 0 0,-1 0-403 0 0,19-25-1417 0 0,-19 26 1390 0 0,-1-1-1 0 0,1 1 0 0 0,-1 0 1 0 0,0-1-1 0 0,0 1 1 0 0,0-1-1 0 0,0 0 0 0 0,0 1 1 0 0,-1-1-1 0 0,1-2 431 0 0,-1 5-5 0 0,0 0 0 0 0,0-1 0 0 0,0 1 0 0 0,0 0 0 0 0,0 0 0 0 0,0 0 0 0 0,0 0 0 0 0,0 0 0 0 0,0-1 0 0 0,0 1 0 0 0,0 0 0 0 0,0 0 0 0 0,0 0 0 0 0,0 0 0 0 0,0 0 0 0 0,1 0 0 0 0,-1-1 0 0 0,0 1 0 0 0,0 0 0 0 0,0 0 0 0 0,0 0 0 0 0,0 0 0 0 0,0 0 0 0 0,0 0 0 0 0,0 0 0 0 0,1 0 0 0 0,-1 0 0 0 0,0-1 0 0 0,0 1 0 0 0,0 0 0 0 0,0 0 0 0 0,0 0 0 0 0,1 0 0 0 0,-1 0 0 0 0,0 0 0 0 0,0 0 0 0 0,0 0 0 0 0,0 0 0 0 0,0 0-1 0 0,1 0 1 0 0,-1 0 0 0 0,0 0 0 0 0,0 0 0 0 0,0 0 5 0 0,10 4 505 0 0,6 6 610 0 0,-11-5-764 0 0,0 1 1 0 0,0-1-1 0 0,0 1 1 0 0,1 2-352 0 0,13 15 722 0 0,-14-17-453 0 0,1-1 0 0 0,0 1 0 0 0,1-1 0 0 0,-1-1 0 0 0,1 1 0 0 0,0-1-1 0 0,0 0 1 0 0,0-1-269 0 0,-5-2 55 0 0,0 0-1 0 0,0 0 0 0 0,1-1 0 0 0,-1 1 0 0 0,0-1 1 0 0,0 1-1 0 0,0-1 0 0 0,0 0 0 0 0,1 0 0 0 0,-1 0 1 0 0,0 0-1 0 0,0 0 0 0 0,0-1 0 0 0,0 1 0 0 0,0-1 1 0 0,1 1-1 0 0,-1-1 0 0 0,0 0 0 0 0,0 0 0 0 0,0 0 1 0 0,0 0-1 0 0,-1 0 0 0 0,1 0 0 0 0,0 0 0 0 0,0-1 0 0 0,-1 1 1 0 0,1-1-1 0 0,-1 1 0 0 0,1-1 0 0 0,-1 1 0 0 0,1-1-54 0 0,-1-1 38 0 0,1 0 0 0 0,-1 1-1 0 0,1-1 1 0 0,-1 0 0 0 0,0 0-1 0 0,0 0 1 0 0,0 1 0 0 0,-1-1-1 0 0,1 0 1 0 0,-1 0 0 0 0,1-2-38 0 0,0-36 73 0 0,-1 31-141 0 0,1-32-162 0 0,1 20-1277 0 0,-2 2-3633 0 0,0 10-538 0 0</inkml:trace>
  <inkml:trace contextRef="#ctx0" brushRef="#br0" timeOffset="1670.876">1189 267 13072 0 0,'3'-2'131'0'0,"-1"0"0"0"0,0-1 0 0 0,1 1 1 0 0,-1 0-1 0 0,1 0 0 0 0,0 1 0 0 0,0-1 1 0 0,-1 1-1 0 0,1-1 0 0 0,0 1 0 0 0,2-1-131 0 0,-1 1 33 0 0,0-1 0 0 0,1 0 0 0 0,-1 0 0 0 0,-1-1 0 0 0,1 1 0 0 0,1-1-33 0 0,2-4 172 0 0,-2 4-46 0 0,-1-1-1 0 0,1-1 0 0 0,-1 1 0 0 0,0-1 1 0 0,0 1-1 0 0,-1-1 0 0 0,2-2-125 0 0,10-14 576 0 0,-11 17-448 0 0,-1 0-1 0 0,0 0 1 0 0,0-1-1 0 0,0 1 0 0 0,0-2-127 0 0,5-11 147 0 0,-6 15-102 0 0,0-1-1 0 0,-1 1 1 0 0,0-1-1 0 0,0 1 1 0 0,0-1-1 0 0,0 0 0 0 0,0 1 1 0 0,0-1-1 0 0,-1 0 1 0 0,1 0-1 0 0,-1 0 1 0 0,0 0-1 0 0,0 1 0 0 0,0-1 1 0 0,0 0-1 0 0,0 0 1 0 0,0 0-1 0 0,-1-1-44 0 0,0 3-18 0 0,1 0-1 0 0,0 0 1 0 0,-1 0-1 0 0,1 0 1 0 0,0 0 0 0 0,-1 1-1 0 0,1-1 1 0 0,-1 0-1 0 0,0 0 1 0 0,1 0-1 0 0,-1 0 1 0 0,0 1 0 0 0,1-1-1 0 0,-1 0 1 0 0,0 1-1 0 0,0-1 1 0 0,0 1-1 0 0,1-1 1 0 0,-1 1 0 0 0,0-1-1 0 0,0 1 1 0 0,-1-1 18 0 0,0 0-23 0 0,-1 1 0 0 0,1-1 0 0 0,-1 1 0 0 0,1 0 1 0 0,-1 0-1 0 0,0 0 0 0 0,1 0 0 0 0,-1 0 0 0 0,-1 0 23 0 0,-2 1 4 0 0,0 1-1 0 0,0-1 1 0 0,0 1-1 0 0,0 0 1 0 0,0 0-1 0 0,1 1 0 0 0,-5 2-3 0 0,-3 3 105 0 0,9-6-52 0 0,1 0-1 0 0,-1 0 0 0 0,0 1 0 0 0,1 0 1 0 0,-1 0-1 0 0,1-1 0 0 0,0 2 1 0 0,0-1-1 0 0,0 0 0 0 0,0 1 0 0 0,-1 2-52 0 0,-2 3 124 0 0,0 1-1 0 0,1 0 0 0 0,0 0 1 0 0,1 0-1 0 0,0 0 0 0 0,-2 9-123 0 0,5-14 16 0 0,0-1 1 0 0,1 1-1 0 0,-1 0 0 0 0,1 0 0 0 0,0 0 1 0 0,0-1-1 0 0,1 1 0 0 0,-1 0 1 0 0,1 0-1 0 0,0-1 0 0 0,0 1 0 0 0,1 0 1 0 0,-1-1-1 0 0,1 1 0 0 0,0-1 0 0 0,2 4-16 0 0,-2-6 21 0 0,-1 1 0 0 0,1-1 0 0 0,-1 0 0 0 0,1 0 0 0 0,0 0-1 0 0,0 0 1 0 0,0 0 0 0 0,0 0 0 0 0,0 0 0 0 0,0-1 0 0 0,1 1-1 0 0,-1-1 1 0 0,1 0 0 0 0,-1 1 0 0 0,1-1 0 0 0,-1 0 0 0 0,2 0-21 0 0,1 0 37 0 0,-1 0 1 0 0,1-1-1 0 0,-1 0 1 0 0,1 1-1 0 0,-1-1 1 0 0,0-1-1 0 0,1 1 1 0 0,-1-1-1 0 0,1 0 1 0 0,1 0-38 0 0,10-4-120 0 0,0-1 1 0 0,-1-1-1 0 0,0 0 1 0 0,0-1-1 0 0,5-4 120 0 0,2-2-1046 0 0,-1-1 0 0 0,4-5 1046 0 0,-12 9-700 0 0,0 0 0 0 0,0 2 0 0 0,1-1 1 0 0,1 2-1 0 0,-1 0 0 0 0,13-5 700 0 0,-26 13 17 0 0,0 0 0 0 0,0 0 0 0 0,0 0 0 0 0,0-1 0 0 0,0 1-1 0 0,0 0 1 0 0,0 0 0 0 0,0 1 0 0 0,0-1 0 0 0,0 0 0 0 0,0 0 0 0 0,0 0 0 0 0,0 0 0 0 0,0 1 0 0 0,-1-1 0 0 0,1 1 0 0 0,0-1 0 0 0,0 0 0 0 0,0 1 0 0 0,0-1 0 0 0,-1 1 0 0 0,1 0 0 0 0,0-1 0 0 0,0 1 0 0 0,-1 0 0 0 0,1-1 0 0 0,-1 1 0 0 0,1 0 0 0 0,0 0 0 0 0,-1 0 0 0 0,1 0-17 0 0,2 4 267 0 0,0 1 0 0 0,0 0 0 0 0,-1-1 0 0 0,2 5-267 0 0,-1-1 383 0 0,7 19 896 0 0,-1 0 0 0 0,2 13-1279 0 0,-10-17 992 0 0,-1-23-638 0 0,0-1 4 0 0,0 0-7 0 0,0 0-40 0 0,0 0-21 0 0,0 0-2 0 0,0 0 0 0 0,0 0-1 0 0,0-14 534 0 0,0 13-795 0 0,-1-4 32 0 0,1 0 0 0 0,1 0 0 0 0,-1 0 0 0 0,1 0 0 0 0,-1 0 0 0 0,1 1 1 0 0,1-1-1 0 0,-1 0 0 0 0,1 0 0 0 0,0-1-58 0 0,12-26-213 0 0,11-23 177 0 0,-4 22-6171 0 0,-6 18-619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20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60 11256 0 0,'4'-11'515'0'0,"3"-11"194"0"0,-7 21-666 0 0,0 0 1 0 0,1 0-1 0 0,-1 1 0 0 0,0-1 1 0 0,0 0-1 0 0,0 0 1 0 0,0 0-1 0 0,0 0 1 0 0,0 0-1 0 0,0 0 0 0 0,-1 1 1 0 0,1-1-1 0 0,0 0 1 0 0,0 0-1 0 0,-1 0 1 0 0,1 1-1 0 0,0-1 1 0 0,-1 0-1 0 0,1 0 0 0 0,-1 1 1 0 0,1-1-1 0 0,-1 0 1 0 0,1 1-1 0 0,-1-1 1 0 0,0 0-1 0 0,1 1 1 0 0,-1-1-44 0 0,-1 0 120 0 0,0 1 0 0 0,1-1 1 0 0,-1 0-1 0 0,0 1 0 0 0,1-1 0 0 0,-1 1 1 0 0,0 0-1 0 0,0 0 0 0 0,1-1 1 0 0,-1 1-1 0 0,0 0 0 0 0,0 1 1 0 0,0-1-121 0 0,-6 1 596 0 0,1 0 1 0 0,-1 1 0 0 0,1 0 0 0 0,-1 0 0 0 0,-6 3-597 0 0,6 0 23 0 0,0 1 0 0 0,0 0 0 0 0,0 0 0 0 0,0 1 1 0 0,1 0-1 0 0,0 0 0 0 0,1 1 0 0 0,-5 5-23 0 0,4-2 113 0 0,0 0-1 0 0,1 0 1 0 0,1 1-1 0 0,-1-1 1 0 0,-2 13-113 0 0,1-6 146 0 0,3-5 4 0 0,0 0-1 0 0,1 0 1 0 0,0 5-150 0 0,-2 11 279 0 0,2-8 30 0 0,1 0 0 0 0,1-1 0 0 0,0 1 0 0 0,2 0 0 0 0,1 0 0 0 0,1 1-309 0 0,0 15 378 0 0,-3-2-221 0 0,0-25-124 0 0,0 1-1 0 0,0-1 1 0 0,1 0 0 0 0,1 4-33 0 0,-1-7 6 0 0,0 1 0 0 0,0-1 0 0 0,0 0 0 0 0,-1 0 0 0 0,-1 0 0 0 0,1 1 0 0 0,-1-1 0 0 0,0 0 0 0 0,-1 0 0 0 0,1 0 0 0 0,-2 0 0 0 0,1 0 0 0 0,-1-1 0 0 0,-2 6-6 0 0,4-10 1 0 0,-1 0 1 0 0,1-1-1 0 0,-1 1 0 0 0,0 0 0 0 0,1-1 0 0 0,-1 1 0 0 0,0-1 1 0 0,0 1-1 0 0,0-1 0 0 0,0 0 0 0 0,0 0 0 0 0,0 0 0 0 0,0 0 1 0 0,-1 0-1 0 0,1-1 0 0 0,0 1 0 0 0,-1 0-1 0 0,-2-1-467 0 0,0 1 1 0 0,0 0-1 0 0,0-1 1 0 0,0 0-1 0 0,0 0 0 0 0,0-1 1 0 0,-3 0 466 0 0,-11-2-7013 0 0</inkml:trace>
  <inkml:trace contextRef="#ctx0" brushRef="#br0" timeOffset="240.209">1 322 7368 0 0,'2'-2'159'0'0,"1"1"1"0"0,0-1 0 0 0,0 1-1 0 0,0 0 1 0 0,1 0 0 0 0,-1 0-1 0 0,0 1 1 0 0,0-1 0 0 0,0 1-1 0 0,1 0 1 0 0,-1 0 0 0 0,0 0-1 0 0,0 0 1 0 0,3 0-160 0 0,6 3 1745 0 0,1-1 0 0 0,-1 1 0 0 0,4 2-1745 0 0,26 6 1271 0 0,9-3-380 0 0,6 2-896 0 0,-1-3-1 0 0,2-3 0 0 0,37-2 6 0 0,-90-2-431 0 0,-1 0-1 0 0,1-1 0 0 0,-1 0 0 0 0,0 0 0 0 0,1-1 0 0 0,-1 1 0 0 0,3-2 432 0 0,11-3-1568 0 0</inkml:trace>
  <inkml:trace contextRef="#ctx0" brushRef="#br0" timeOffset="438.447">628 279 6912 0 0,'0'0'528'0'0,"0"0"-78"0"0,0 0 941 0 0,0 2 449 0 0,1 1-1217 0 0,-1 0 0 0 0,1 0 0 0 0,-1 0 0 0 0,0 0 0 0 0,0 0 0 0 0,-1 0 0 0 0,1 0 0 0 0,-1 0 0 0 0,0 2-623 0 0,-2 18 2082 0 0,-2 18 243 0 0,5 30-693 0 0,5-57-1366 0 0,-4-12-6918 0 0,2-9-385 0 0</inkml:trace>
  <inkml:trace contextRef="#ctx0" brushRef="#br0" timeOffset="745.854">847 204 11488 0 0,'1'1'63'0'0,"0"-1"0"0"0,0 1 0 0 0,0-1 0 0 0,0 1 0 0 0,0 0 0 0 0,0 0-1 0 0,0 0 1 0 0,0 0 0 0 0,0 0 0 0 0,0-1 0 0 0,0 2 0 0 0,0-1 0 0 0,-1 0 0 0 0,1 0 0 0 0,0 0 0 0 0,-1 0 0 0 0,1 0 0 0 0,-1 1-63 0 0,7 25 137 0 0,1-1-126 0 0,-4-16 207 0 0,1 1-1 0 0,-2 0 1 0 0,0 0-1 0 0,0 0 1 0 0,1 10-218 0 0,-2-7 697 0 0,3 5 269 0 0,-3-8-484 0 0,0 0 0 0 0,0 0 0 0 0,-1 0-1 0 0,0 0-481 0 0,3 6 538 0 0,-4-16-496 0 0,1 0-1 0 0,-1 1 0 0 0,1-1 1 0 0,-1 0-1 0 0,0 0 1 0 0,1 1-1 0 0,-1-1 0 0 0,0 1 1 0 0,0-1-1 0 0,0 0 0 0 0,0 1 1 0 0,0-1-1 0 0,0 0 1 0 0,0 1-1 0 0,0-1 0 0 0,-1 0 1 0 0,1 1-1 0 0,-1-1 0 0 0,1 0 1 0 0,-1 1-42 0 0,0-1 160 0 0,1-1-22 0 0,-4 9 773 0 0,3-11-833 0 0,1 0 0 0 0,-1 0 0 0 0,0 0 0 0 0,0 0 0 0 0,1 0-1 0 0,0 0 1 0 0,-1 0 0 0 0,1 0 0 0 0,0-1 0 0 0,0 1 0 0 0,0-1-78 0 0,1-25 258 0 0,0 17-159 0 0,1-1 0 0 0,1 1 0 0 0,0 0 0 0 0,1 0-99 0 0,7-26 378 0 0,-9 31-397 0 0,0-1-1 0 0,0 1 0 0 0,1 0 1 0 0,0 1-1 0 0,1-1 0 0 0,-1 0 0 0 0,1 1 1 0 0,0 0-1 0 0,0 0 0 0 0,1 0 1 0 0,-1 0-1 0 0,1 1 0 0 0,2-2 20 0 0,22-10-435 0 0,-5 4 138 0 0,-21 11 131 0 0,0-1 0 0 0,-1 1 0 0 0,1-1 0 0 0,0 1 0 0 0,0 0 0 0 0,0 0 0 0 0,3 0 166 0 0,0 0-1199 0 0,6-2-5507 0 0</inkml:trace>
  <inkml:trace contextRef="#ctx0" brushRef="#br0" timeOffset="1075.354">1277 163 14832 0 0,'0'0'678'0'0,"-6"0"225"0"0,3 1-832 0 0,1-1 0 0 0,-1 1-1 0 0,1 0 1 0 0,-1 0 0 0 0,1 0 0 0 0,0 1 0 0 0,-1-1 0 0 0,1 0 0 0 0,0 1 0 0 0,0 0-1 0 0,0-1 1 0 0,0 1 0 0 0,1 0 0 0 0,-1 0 0 0 0,0 0 0 0 0,1 0 0 0 0,-1 0-1 0 0,1 1 1 0 0,0-1 0 0 0,-1 0 0 0 0,1 1 0 0 0,0-1 0 0 0,1 0 0 0 0,-1 1 0 0 0,0-1-1 0 0,0 3-70 0 0,2-2 30 0 0,-1 0 0 0 0,0 1 0 0 0,1-1-1 0 0,-1 0 1 0 0,1 0 0 0 0,0 0 0 0 0,0 1-1 0 0,0-1 1 0 0,1 0 0 0 0,-1 0 0 0 0,1 0-1 0 0,-1-1 1 0 0,2 3-30 0 0,1 2 92 0 0,10 16 123 0 0,-10-17-80 0 0,0 0 0 0 0,0 0 0 0 0,-1 0 0 0 0,0 1 0 0 0,0-1 0 0 0,-1 2-135 0 0,8 12 419 0 0,-8-18-362 0 0,-1 0-1 0 0,1 0 1 0 0,-1 0 0 0 0,0 0 0 0 0,0 1 0 0 0,0-1 0 0 0,0 1 0 0 0,-1-1 0 0 0,1 0 0 0 0,-1 1 0 0 0,1-1 0 0 0,-1 3-57 0 0,1-2 84 0 0,-1-1 0 0 0,0 0 0 0 0,0 0 1 0 0,0 0-1 0 0,-1 0 0 0 0,1 0 0 0 0,0 0 1 0 0,-1 0-1 0 0,1 0 0 0 0,-1 0 0 0 0,0 0 1 0 0,1 0-1 0 0,-1 0 0 0 0,0-1 0 0 0,0 1 1 0 0,-1 0-1 0 0,1 0 0 0 0,0-1 0 0 0,0 1 1 0 0,-1-1-1 0 0,1 1 0 0 0,-1-1 0 0 0,1 0 1 0 0,-1 1-1 0 0,0-1 0 0 0,0 0 0 0 0,-1 1-84 0 0,-8 4 107 0 0,-1-1 0 0 0,0 0-1 0 0,0 0 1 0 0,-1-2 0 0 0,1 1-1 0 0,-1-1 1 0 0,0-1 0 0 0,0 0-1 0 0,0-1 1 0 0,0-1 0 0 0,0 0-1 0 0,-7-1-106 0 0,-7-3-906 0 0,26 3 733 0 0,0 1 1 0 0,0-1 0 0 0,0 1-1 0 0,0-1 1 0 0,0 0 0 0 0,0 1-1 0 0,0-1 1 0 0,0 0 0 0 0,0 0-1 0 0,0 0 1 0 0,0 0 0 0 0,1 0 0 0 0,-1 0-1 0 0,0 0 1 0 0,1 0 0 0 0,-1 0-1 0 0,1 0 1 0 0,-1 0 0 0 0,1 0-1 0 0,-1 0 1 0 0,1-1 172 0 0,-1-6-1411 0 0</inkml:trace>
  <inkml:trace contextRef="#ctx0" brushRef="#br0" timeOffset="1340.455">1486 130 10136 0 0,'0'0'464'0'0,"0"0"-10"0"0,6 5-276 0 0,-2 0 337 0 0,0 0 1 0 0,0 0 0 0 0,-1 0 0 0 0,0 0-1 0 0,0 1 1 0 0,0-1 0 0 0,0 1 0 0 0,-1 0-1 0 0,0 0 1 0 0,-1-1 0 0 0,2 6-516 0 0,-1-3 258 0 0,1 7 319 0 0,0 0-1 0 0,-2 1 0 0 0,0-1 1 0 0,0 1-1 0 0,-1 0 0 0 0,-1-1 1 0 0,-3 11-577 0 0,0 40 877 0 0,5-47-882 0 0,-1-3 76 0 0,0 0 0 0 0,-1 0 0 0 0,-1 0 0 0 0,-2 11-71 0 0,4-26-85 0 0,0 0 1 0 0,-1 0-1 0 0,1 0 0 0 0,-1 0 1 0 0,1-1-1 0 0,0 1 0 0 0,-1 0 0 0 0,0 0 1 0 0,1 0-1 0 0,-1-1 0 0 0,1 1 1 0 0,-1 0-1 0 0,0 0 0 0 0,0-1 1 0 0,1 1-1 0 0,-1-1 0 0 0,0 1 1 0 0,0-1-1 0 0,0 1 0 0 0,0-1 1 0 0,1 1-1 0 0,-1-1 0 0 0,0 0 1 0 0,0 0-1 0 0,0 1 0 0 0,0-1 0 0 0,0 0 1 0 0,0 0-1 0 0,0 0 0 0 0,0 0 1 0 0,0 0-1 0 0,0 0 0 0 0,-1 0 85 0 0,-9-5-1056 0 0</inkml:trace>
  <inkml:trace contextRef="#ctx0" brushRef="#br0" timeOffset="1627.949">1411 199 9672 0 0,'0'0'440'0'0,"0"0"-6"0"0,1 0-278 0 0,20 0 1518 0 0,1 0 0 0 0,-1 2 0 0 0,0 0 0 0 0,-1 1-1 0 0,15 5-1673 0 0,19 7-69 0 0,-30-8-1130 0 0,0 0-3307 0 0,-14-3-1199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1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66 16208 0 0,'0'0'743'0'0,"0"0"-17"0"0,6 10-228 0 0,0 2-341 0 0,-5-10-65 0 0,1 1 1 0 0,-1 0-1 0 0,0-1 0 0 0,0 1 1 0 0,0 0-1 0 0,0 0 0 0 0,-1 0 1 0 0,1 0-1 0 0,-1-1 0 0 0,1 2-92 0 0,0 6 314 0 0,0 0-1 0 0,0 0 0 0 0,1-1 1 0 0,1 1-1 0 0,1 3-313 0 0,5 25 680 0 0,-5-21-498 0 0,0 0 0 0 0,1-1-1 0 0,3 10-181 0 0,-2-3 46 0 0,-6-19-25 0 0,1-1-1 0 0,-1 0 1 0 0,1 1 0 0 0,0-1-1 0 0,0 0 1 0 0,1 0 0 0 0,-1 0 0 0 0,0 0-1 0 0,2 2-20 0 0,-1-3-6 0 0,-1 1-1 0 0,1 0 1 0 0,-1 0-1 0 0,0 0 1 0 0,0 0 0 0 0,0 1-1 0 0,0-1 1 0 0,0 0-1 0 0,-1 0 1 0 0,1 0-1 0 0,-1 1 1 0 0,0-1-1 0 0,0 1 7 0 0,0-4-172 0 0,-1 1 1 0 0,1-1-1 0 0,0 1 0 0 0,-1-1 0 0 0,1 1 0 0 0,-1-1 0 0 0,1 0 0 0 0,-1 1 1 0 0,1-1-1 0 0,-1 0 0 0 0,0 1 0 0 0,1-1 0 0 0,-1 0 0 0 0,1 0 0 0 0,-1 1 0 0 0,0-1 1 0 0,1 0-1 0 0,-1 0 0 0 0,0 0 0 0 0,1 0 0 0 0,-1 0 172 0 0,1 0-447 0 0,-10 1-6252 0 0</inkml:trace>
  <inkml:trace contextRef="#ctx0" brushRef="#br0" timeOffset="198.992">0 263 10592 0 0,'0'0'818'0'0,"2"-1"-532"0"0,31-12 1178 0 0,-21 7-1184 0 0,1 1 1 0 0,0 0 0 0 0,1 1 0 0 0,-1 0 0 0 0,1 1-1 0 0,-1 0 1 0 0,10 0-281 0 0,5-1 443 0 0,12-3-210 0 0,-21 4-288 0 0,1 0 0 0 0,-1-1 0 0 0,0-1-1 0 0,0-1 1 0 0,-1-1 0 0 0,9-4 55 0 0,-11 3-1136 0 0,0-1 0 0 0,-1-1 0 0 0,2-1 1136 0 0,6-8-1310 0 0</inkml:trace>
  <inkml:trace contextRef="#ctx0" brushRef="#br0" timeOffset="637.059">552 0 4608 0 0,'0'0'353'0'0,"3"15"42"0"0,-1-9 1158 0 0,0 0 1 0 0,0 0-1 0 0,-1 0 1 0 0,1 6-1554 0 0,2 27 2651 0 0,-2-6-1546 0 0,2-5-287 0 0,0-3-11 0 0,-1 1 1 0 0,-1 0 0 0 0,-1 0-1 0 0,-2 0 1 0 0,-2 22-808 0 0,-5-29 244 0 0,7-17 5 0 0,4-8 315 0 0,1-3-733 0 0,1-1 0 0 0,0 1-1 0 0,1 0 1 0 0,0 0 0 0 0,1 1-1 0 0,0-1 170 0 0,1-2-210 0 0,-7 9 159 0 0,0 0 0 0 0,1 0 0 0 0,-1 0 0 0 0,1 1 0 0 0,-1-1 0 0 0,1 0 0 0 0,0 1 0 0 0,-1-1 0 0 0,1 1 0 0 0,1-1 51 0 0,27-14-280 0 0,-29 15 272 0 0,1 1-1 0 0,-1-1 0 0 0,0 1 0 0 0,0-1 0 0 0,0 1 0 0 0,1 0 0 0 0,-1 0 1 0 0,0 0-1 0 0,0 0 0 0 0,1 0 0 0 0,-1 0 0 0 0,0 0 0 0 0,0 0 0 0 0,1 0 1 0 0,-1 0-1 0 0,0 1 0 0 0,0-1 0 0 0,1 1 0 0 0,-1-1 0 0 0,0 1 0 0 0,0-1 1 0 0,0 1-1 0 0,0-1 0 0 0,1 1 9 0 0,1 1-14 0 0,0 0 0 0 0,0 1-1 0 0,0-1 1 0 0,0 0 0 0 0,0 1 0 0 0,0 0-1 0 0,1 1 15 0 0,5 8-57 0 0,13 17 713 0 0,10 8-656 0 0,-24-28 135 0 0,0-1 0 0 0,1-1 0 0 0,0 1 0 0 0,0-1-1 0 0,0-1 1 0 0,5 2-135 0 0,-10-6 64 0 0,1 0 0 0 0,-1 0-1 0 0,1 0 1 0 0,0-1-1 0 0,-1 0 1 0 0,1 0-1 0 0,0 0 1 0 0,0 0-1 0 0,0-1 1 0 0,0 0 0 0 0,0 0-1 0 0,0 0 1 0 0,0-1-1 0 0,0 0 1 0 0,0 0-1 0 0,0 0 1 0 0,-1 0 0 0 0,4-2-64 0 0,-3 1 38 0 0,0 0 1 0 0,0 0 0 0 0,0-1 0 0 0,0 0 0 0 0,0 0 0 0 0,-1 0 0 0 0,1-1 0 0 0,-1 0 0 0 0,0 1 0 0 0,0-1 0 0 0,0-1 0 0 0,-1 1 0 0 0,1-1 0 0 0,-1 1 0 0 0,0-1 0 0 0,0 0-39 0 0,-1-1-63 0 0,1 0 0 0 0,-1-1-1 0 0,0 1 1 0 0,0-1 0 0 0,-1 1-1 0 0,0-1 1 0 0,0 1 0 0 0,-1-1-1 0 0,0 0 1 0 0,0 0 0 0 0,0 1-1 0 0,-1-1 1 0 0,0 0 0 0 0,-1-5 63 0 0,1 10-30 0 0,1 0-1 0 0,-1 0 1 0 0,0 0 0 0 0,0 1 0 0 0,1-1 0 0 0,-1 0 0 0 0,0 1 0 0 0,0-1 0 0 0,-1 0-1 0 0,1 1 1 0 0,0-1 0 0 0,0 1 0 0 0,-1 0 0 0 0,1-1 0 0 0,-1 1 0 0 0,1 0 0 0 0,-1 0-1 0 0,0 0 1 0 0,1 0 0 0 0,-1 0 0 0 0,0 0 0 0 0,0 1 0 0 0,0-1 0 0 0,-1 0 30 0 0,2 1-3 0 0,0 0 0 0 0,0 0 0 0 0,-1-1 1 0 0,1 1-1 0 0,0 1 0 0 0,0-1 0 0 0,0 0 1 0 0,0 0-1 0 0,0 0 0 0 0,-1 1 0 0 0,1-1 1 0 0,0 0-1 0 0,0 1 0 0 0,0-1 0 0 0,0 1 1 0 0,0-1-1 0 0,0 1 0 0 0,0 0 0 0 0,0-1 1 0 0,0 1-1 0 0,0 0 0 0 0,1 0 0 0 0,-1 0 0 0 0,0-1 1 0 0,0 1-1 0 0,1 0 0 0 0,-1 0 0 0 0,1 0 1 0 0,-1 0-1 0 0,1 0 0 0 0,-1 0 0 0 0,1 1 1 0 0,-1-1-1 0 0,1 0 0 0 0,0 0 0 0 0,0 0 1 0 0,0 0-1 0 0,-1 0 0 0 0,1 1 0 0 0,0-1 3 0 0,0 3 3 0 0,0 0-1 0 0,0 0 0 0 0,0 0 0 0 0,1 0 0 0 0,-1 0 0 0 0,1 0 0 0 0,0 0 1 0 0,0 0-1 0 0,0 0 0 0 0,1 0 0 0 0,-1 0 0 0 0,1-1 0 0 0,0 1 1 0 0,0-1-1 0 0,0 1 0 0 0,1 0-2 0 0,3 4 6 0 0,1-1 0 0 0,0 1 0 0 0,0-1-1 0 0,1 0 1 0 0,6 4-6 0 0,-5-5 30 0 0,0-1-1 0 0,1 0 0 0 0,-1-1 0 0 0,1 0 0 0 0,0-1 0 0 0,8 2-29 0 0,-5-1 49 0 0,6 1-157 0 0,1-1 0 0 0,0 0 0 0 0,14-1 108 0 0,-26-2-248 0 0,10 0-682 0 0,0-1 0 0 0,8-1 930 0 0,8-2-960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18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102 248 9152 0 0,'0'0'421'0'0,"0"0"-12"0"0,2-5-247 0 0,-2 4-124 0 0,0 1 1 0 0,0-1 0 0 0,0 1-1 0 0,0-1 1 0 0,0 1-1 0 0,0-1 1 0 0,0 1 0 0 0,0-1-1 0 0,0 1 1 0 0,0-1 0 0 0,0 1-1 0 0,0-1 1 0 0,0 1 0 0 0,0-1-1 0 0,0 1 1 0 0,-1-1-1 0 0,1 1 1 0 0,0-1 0 0 0,0 1-1 0 0,-1-1 1 0 0,1 1 0 0 0,0-1-39 0 0,0 1 290 0 0,0 0 338 0 0,-11-8 3106 0 0,7 8-3552 0 0,1 0 0 0 0,0 1 0 0 0,0-1 0 0 0,0 1 0 0 0,-1 0 0 0 0,1 0 0 0 0,0 0 0 0 0,0 0 0 0 0,0 1 0 0 0,0-1 0 0 0,1 1 0 0 0,-1 0 0 0 0,0 0 0 0 0,1 0 0 0 0,-1 0 0 0 0,1 0 0 0 0,-1 0 0 0 0,1 1-1 0 0,0-1 1 0 0,0 1 0 0 0,-1 1-182 0 0,-1 4 94 0 0,-1-1-1 0 0,1 0 1 0 0,0 1-1 0 0,1 0 1 0 0,-2 4-94 0 0,4-9-4 0 0,1 0 0 0 0,-1 0 0 0 0,1 0 1 0 0,-1 0-1 0 0,1 0 0 0 0,0 0 1 0 0,0 0-1 0 0,0 0 0 0 0,0 0 0 0 0,1 0 1 0 0,-1 0-1 0 0,1-1 0 0 0,0 1 1 0 0,0 0-1 0 0,0 0 0 0 0,0 0 0 0 0,1 0 4 0 0,2 6 19 0 0,-1-3-29 0 0,0 0 0 0 0,1 0 0 0 0,-1-1 0 0 0,4 4 10 0 0,-5-6 24 0 0,0-1-1 0 0,1-1 1 0 0,-1 1 0 0 0,0 0-1 0 0,1 0 1 0 0,-1-1 0 0 0,1 1-1 0 0,-1-1 1 0 0,1 0 0 0 0,-1 0-1 0 0,1 0 1 0 0,3 1-24 0 0,-3-2-13 0 0,1 1-1 0 0,0 0 0 0 0,0-1 1 0 0,0 0-1 0 0,-1 0 1 0 0,1 0-1 0 0,0 0 1 0 0,0 0-1 0 0,0-1 1 0 0,0 0-1 0 0,-1 0 1 0 0,1 0-1 0 0,0 0 1 0 0,-1 0-1 0 0,1-1 1 0 0,-1 0-1 0 0,1 0 0 0 0,-1 0 1 0 0,0 0-1 0 0,0 0 1 0 0,0 0-1 0 0,0-1 1 0 0,0 0-1 0 0,-1 1 1 0 0,1-1-1 0 0,-1 0 1 0 0,1-2 13 0 0,-2 4-26 0 0,0-1 1 0 0,0 1-1 0 0,-1-1 1 0 0,1 0 0 0 0,-1 1-1 0 0,1-1 1 0 0,-1 0-1 0 0,0 1 1 0 0,0-1-1 0 0,0 0 1 0 0,0 1 0 0 0,0-1-1 0 0,0 0 1 0 0,0 1-1 0 0,-1-2 26 0 0,-8-24-322 0 0,5 18 272 0 0,2 6 34 0 0,1 1-1 0 0,-1 0 0 0 0,0-1 0 0 0,1 1 0 0 0,-1 0 0 0 0,0 0 0 0 0,-1 0 1 0 0,1 0-1 0 0,0 0 0 0 0,-1 0 0 0 0,1 1 0 0 0,-1-1 0 0 0,1 1 0 0 0,-1 0 1 0 0,1-1-1 0 0,-1 1 0 0 0,0 1 0 0 0,-2-2 17 0 0,-1 1-22 0 0,0-1-1 0 0,0 1 1 0 0,0 0-1 0 0,-1 0 1 0 0,1 1 0 0 0,-1 0-1 0 0,1 0 1 0 0,-1 1 22 0 0,-4-2-54 0 0,10 1 50 0 0,0 0 1 0 0,1 0-1 0 0,-1 0 1 0 0,0 0-1 0 0,0 0 1 0 0,1 0-1 0 0,-1 0 1 0 0,0 0-1 0 0,0 0 1 0 0,1 0-1 0 0,-1 0 1 0 0,0 0-1 0 0,1 1 1 0 0,-1-1-1 0 0,0 0 4 0 0,1 0 0 0 0,0 0-1 0 0,0 1 1 0 0,-1-1-1 0 0,1 0 1 0 0,0 0 0 0 0,0 0-1 0 0,0 0 1 0 0,-1 0-1 0 0,1 1 1 0 0,0-1-1 0 0,0 0 1 0 0,0 0 0 0 0,0 0-1 0 0,-1 1 1 0 0,1-1-1 0 0,0 0 1 0 0,0 0-1 0 0,0 1 1 0 0,0-1 0 0 0,0 0-1 0 0,0 0 1 0 0,0 0-1 0 0,0 1 1 0 0,0-1-1 0 0,0 0 1 0 0,0 0 0 0 0,0 1-1 0 0,0-1 1 0 0,0 0-1 0 0,0 1 1 0 0,0-1-1 0 0,0 0 1 0 0,0 0 0 0 0,0 0-1 0 0,0 1 1 0 0,0-1-1 0 0,0 0 1 0 0,0 0-1 0 0,0 1 1 0 0,1-1 0 0 0,-1 0-1 0 0,0 0 1 0 0,0 0-1 0 0,0 1 1 0 0,0-1-1 0 0,1 0 1 0 0,-1 0 0 0 0,0 0-1 0 0,0 0 1 0 0,0 1-1 0 0,1-1 1 0 0,-1 0-1 0 0,0 0 1 0 0,0 0 0 0 0,0 0-1 0 0,1 0 1 0 0,1 2-8 0 0,0-1 0 0 0,0 0 1 0 0,0 0-1 0 0,1 0 0 0 0,-1 0 0 0 0,0-1 0 0 0,1 1 0 0 0,-1 0 0 0 0,1-1 1 0 0,-1 0-1 0 0,1 1 0 0 0,-1-1 0 0 0,1 0 0 0 0,-1 0 0 0 0,1-1 0 0 0,-1 1 1 0 0,1-1 7 0 0,10-1-8 0 0,0-1-1 0 0,10-3 9 0 0,-15 4 3 0 0,15-5-2 0 0,-1-1 0 0 0,0 0 0 0 0,0-2 0 0 0,-1-1 0 0 0,0 0 0 0 0,6-6-1 0 0,15-11 312 0 0,-19 13 812 0 0,18-15-1124 0 0,-27 19-388 0 0,-1-1 0 0 0,0-1 1 0 0,4-5 387 0 0,-12 11 120 0 0,0 0 0 0 0,0 0 0 0 0,-1 0 0 0 0,0 0 0 0 0,0-1 0 0 0,-1 0 0 0 0,0 1 0 0 0,1-5-120 0 0,-3 9-153 0 0,0 2 101 0 0,-1 0-1 0 0,0 1 0 0 0,0-1 0 0 0,0 0 1 0 0,0 0-1 0 0,0 1 0 0 0,0-1 1 0 0,0 0-1 0 0,0 1 0 0 0,0-1 0 0 0,-1 0 1 0 0,1 0-1 0 0,0 1 0 0 0,0-1 0 0 0,-1 0 1 0 0,1 1-1 0 0,0-1 0 0 0,-1 0 1 0 0,1 1-1 0 0,0-1 0 0 0,-1 1 53 0 0,1-1 11 0 0,-1 1-1 0 0,1 0 1 0 0,0 0-1 0 0,-1 0 1 0 0,1-1-1 0 0,0 1 1 0 0,-1 0 0 0 0,1 0-1 0 0,0 0 1 0 0,-1 0-1 0 0,1 0 1 0 0,-1 0-1 0 0,1 0 1 0 0,0 0 0 0 0,-1 0-1 0 0,1 0 1 0 0,0 0-1 0 0,-1 0 1 0 0,1 0-1 0 0,-1 0 1 0 0,1 0-1 0 0,0 0 1 0 0,-1 0 0 0 0,1 1-1 0 0,0-1 1 0 0,-1 0-1 0 0,1 0 1 0 0,0 0-1 0 0,-1 1 1 0 0,1-1-1 0 0,0 0 1 0 0,0 0-11 0 0,-11 7 178 0 0,6-2-123 0 0,-1 1 0 0 0,2-1 0 0 0,-1 1 0 0 0,0 0 0 0 0,1 0 0 0 0,0 0 0 0 0,1 1 0 0 0,-1 0 0 0 0,1 1-55 0 0,-7 16 21 0 0,2 0-1 0 0,1 2-20 0 0,0-4 29 0 0,-1 12 44 0 0,2 0 0 0 0,1 1 0 0 0,2 0 0 0 0,0 28-73 0 0,-1 18 216 0 0,-2 151 586 0 0,6-206-724 0 0,-9 74 162 0 0,0-34 152 0 0,9-64-398 0 0,0 1-1 0 0,0-1 1 0 0,-1 0-1 0 0,1 0 0 0 0,0 0 1 0 0,-1 0-1 0 0,0 0 1 0 0,1 0-1 0 0,-1 0 0 0 0,0-1 1 0 0,0 1-1 0 0,0 0 1 0 0,0 0-1 0 0,-1 0 7 0 0,-7 7-6150 0 0,8-8-343 0 0</inkml:trace>
  <inkml:trace contextRef="#ctx0" brushRef="#br0" timeOffset="311.62">188 515 16152 0 0,'-5'-12'1461'0'0,"6"11"-1444"0"0,0 1 0 0 0,0-1 1 0 0,1 1-1 0 0,-1-1 0 0 0,0 1 1 0 0,0 0-1 0 0,1 0 0 0 0,-1-1 1 0 0,0 1-1 0 0,1 0 0 0 0,-1 0 0 0 0,0 0 1 0 0,1 0-1 0 0,-1 1 0 0 0,0-1 1 0 0,0 0-18 0 0,5 1 24 0 0,41 1 53 0 0,-1 2 0 0 0,12 4-77 0 0,56 5 179 0 0,-54-12-1369 0 0,-35-2-2677 0 0,7 1-1803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26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53 7832 0 0,'0'0'602'0'0,"0"0"-235"0"0,0 0 484 0 0,0 0 254 0 0,0 0 51 0 0,0 0-72 0 0,0 0-347 0 0,0 0-155 0 0,0 0-34 0 0,0 0-54 0 0,1 2-207 0 0,6 7-110 0 0,-1 0 0 0 0,-1 1 0 0 0,1 0 0 0 0,-2 1 0 0 0,3 6-177 0 0,-2-5-11 0 0,17 52 86 0 0,-21-60-26 0 0,2 4 378 0 0,0 0 1 0 0,-1 0-1 0 0,0 0 1 0 0,0 0-1 0 0,-1 0 0 0 0,1 7-427 0 0,7 41 795 0 0,-8-20-630 0 0,2 10-165 0 0,0-1 295 0 0,-2 0 0 0 0,-3 0 0 0 0,-2 16-295 0 0,2-43 93 0 0,-2 146 673 0 0,1-114-554 0 0,-3 101-122 0 0,-7-175-658 0 0,-5-18-6688 0 0,9 20 1043 0 0</inkml:trace>
  <inkml:trace contextRef="#ctx0" brushRef="#br0" timeOffset="1675.022">96 306 2760 0 0,'2'0'207'0'0,"24"1"54"0"0,16 5 4359 0 0,-27-2-3437 0 0,1 0 1 0 0,-1 1-1 0 0,1 1 1 0 0,12 7-1184 0 0,-25-12 172 0 0,0 1 1 0 0,1 0 0 0 0,-1 0-1 0 0,0 0 1 0 0,0 0-1 0 0,-1 1 1 0 0,1-1-1 0 0,0 1 1 0 0,-1-1 0 0 0,1 1-1 0 0,-1 0 1 0 0,0 0-1 0 0,0 0 1 0 0,0 1-1 0 0,0-1 1 0 0,-1 0 0 0 0,1 1-1 0 0,-1-1 1 0 0,0 1-1 0 0,0-1 1 0 0,0 1-1 0 0,-1-1 1 0 0,1 1 0 0 0,-1 2-174 0 0,0-4 65 0 0,0 0-1 0 0,-1 0 0 0 0,1 0 0 0 0,-1 0 0 0 0,0 0 1 0 0,1 0-1 0 0,-1 0 0 0 0,0 0 0 0 0,0 0 0 0 0,0 0 0 0 0,0-1 1 0 0,-1 1-1 0 0,1 0 0 0 0,0-1 0 0 0,-1 1 0 0 0,1-1 1 0 0,-2 1-64 0 0,-34 25 682 0 0,23-18-476 0 0,-1 0-53 0 0,1-1 0 0 0,-1-1 0 0 0,0 0 0 0 0,-1-1 0 0 0,1-1 0 0 0,-1-1 0 0 0,0 0 0 0 0,-7 0-153 0 0,15-3 36 0 0,1 0-1 0 0,-1-1 1 0 0,1 0 0 0 0,-1 0 0 0 0,1-1-1 0 0,0 0 1 0 0,-1 0 0 0 0,1-1-1 0 0,-5-2-35 0 0,10 4-1 0 0,-7-7-23 0 0,8 7 11 0 0,1 0 1 0 0,0-1-1 0 0,0 1 0 0 0,0 0 1 0 0,0 0-1 0 0,0-1 0 0 0,0 1 0 0 0,0 0 1 0 0,0-1-1 0 0,-1 1 0 0 0,1 0 1 0 0,0 0-1 0 0,0-1 0 0 0,0 1 0 0 0,0 0 1 0 0,0-1-1 0 0,1 1 0 0 0,-1 0 1 0 0,0 0-1 0 0,0-1 0 0 0,0 1 1 0 0,0 0-1 0 0,0-1 0 0 0,0 1 0 0 0,0 0 1 0 0,0 0-1 0 0,1-1 0 0 0,-1 1 1 0 0,0 0-1 0 0,0 0 0 0 0,0 0 0 0 0,1-1 1 0 0,-1 1-1 0 0,0 0 0 0 0,0 0 1 0 0,0 0-1 0 0,1-1 0 0 0,-1 1 13 0 0,8-5-378 0 0,15 2 240 0 0,-1 2 0 0 0,1 0 0 0 0,-1 1 1 0 0,7 2 137 0 0,4 0-123 0 0,16-3 123 0 0,-16 0 0 0 0,-17 1 0 0 0,1 0 0 0 0,-1-2 0 0 0,8-1 0 0 0,1-1 0 0 0,-19 3 11 0 0,-1 1-1 0 0,1-1 1 0 0,-1 0 0 0 0,1-1 0 0 0,-1 1-1 0 0,0-1 1 0 0,0 0 0 0 0,2-1-11 0 0,2-2 49 0 0,1 0 1 0 0,-1 0 0 0 0,-1-1 0 0 0,1-1-1 0 0,-1 1 1 0 0,0-1 0 0 0,0-1-1 0 0,-1 1 1 0 0,0-1 0 0 0,0-1-1 0 0,3-4-49 0 0,3-8 78 0 0,-8 15-106 0 0,0 0 1 0 0,-1 0-1 0 0,0-1 1 0 0,0 0-1 0 0,-1 1 1 0 0,0-1-1 0 0,0-1 1 0 0,1-6 27 0 0,-3 11-33 0 0,-1 3 26 0 0,0-1 0 0 0,0 0 0 0 0,0 0 1 0 0,0 1-1 0 0,0-1 0 0 0,0 0 0 0 0,-1 1 1 0 0,1-1-1 0 0,0 0 0 0 0,0 1 0 0 0,-1-1 1 0 0,1 0-1 0 0,0 1 0 0 0,-1-1 0 0 0,1 1 1 0 0,0-1-1 0 0,-1 0 0 0 0,1 1 1 0 0,-1-1-1 0 0,0 0 7 0 0,1 0-71 0 0,0 1-20 0 0,0 0-5 0 0,0 0 0 0 0,-9 13-128 0 0,7-9 203 0 0,1-2 10 0 0,1 0 1 0 0,-1 1-1 0 0,1-1 0 0 0,0 0 1 0 0,-1 1-1 0 0,1-1 0 0 0,0 1 1 0 0,1-1-1 0 0,-1 2 11 0 0,0 1 50 0 0,0 0-1 0 0,0 1 1 0 0,1-1-1 0 0,-1 0 1 0 0,1 0-1 0 0,1 1 0 0 0,-1-1 1 0 0,1 0-1 0 0,0 1-49 0 0,2 5 145 0 0,-3-8-79 0 0,0 0 1 0 0,0-1-1 0 0,0 1 0 0 0,1 0 1 0 0,-1 0-1 0 0,1-1 0 0 0,-1 1 1 0 0,1-1-1 0 0,0 1 0 0 0,0-1 1 0 0,0 0-1 0 0,0 0 0 0 0,0 0 1 0 0,3 2-67 0 0,-4-3 57 0 0,0-1 0 0 0,1 1 1 0 0,-1 0-1 0 0,0 0 1 0 0,0-1-1 0 0,1 1 0 0 0,-1-1 1 0 0,1 1-1 0 0,-1-1 0 0 0,0 0 1 0 0,1 1-1 0 0,-1-1 1 0 0,1 0-1 0 0,-1 0 0 0 0,0 0 1 0 0,1 0-1 0 0,-1 0 0 0 0,1 0 1 0 0,-1-1-58 0 0,2 0 45 0 0,-1 0 0 0 0,0 0 1 0 0,1 0-1 0 0,-1-1 0 0 0,0 1 0 0 0,0-1 1 0 0,0 1-1 0 0,0-1 0 0 0,0 0 0 0 0,1-1-45 0 0,4-6 120 0 0,1 0 1 0 0,-1 0-1 0 0,-1-1 0 0 0,0 0 0 0 0,2-3-120 0 0,-8 12-11 0 0,3-9-112 0 0,-3 9 120 0 0,0 0-1 0 0,0 0 1 0 0,0 0-1 0 0,0 0 1 0 0,0 0-1 0 0,0 0 1 0 0,1 1-1 0 0,-1-1 1 0 0,0 0-1 0 0,1 0 1 0 0,-1 0-1 0 0,1 0 1 0 0,-1 0-1 0 0,1 1 1 0 0,-1-1 0 0 0,1 0-1 0 0,-1 0 1 0 0,1 1-1 0 0,0-1 1 0 0,-1 1-1 0 0,1-1 1 0 0,0 0-1 0 0,0 1 1 0 0,-1-1-1 0 0,2 1 4 0 0,-1-1-61 0 0,0 3 44 0 0,1-1 0 0 0,-1 1 0 0 0,0 0 0 0 0,1-1 1 0 0,-1 1-1 0 0,1-1 0 0 0,0 0 0 0 0,0 1 0 0 0,0-1 17 0 0,3 4-7 0 0,6 7-28 0 0,9 9-2 0 0,-16-18 37 0 0,0 1-1 0 0,-1-1 1 0 0,1 1-1 0 0,-1 0 1 0 0,0 0 0 0 0,-1-1 5 0 0,0-1 0 0 0,0 1 0 0 0,0 0 0 0 0,0-1 0 0 0,1 0 0 0 0,-1 0 0 0 0,1 1 0 0 0,-1-1 1 0 0,1-1-1 0 0,0 1 0 0 0,1 0-5 0 0,4 2 143 0 0,1-2 1 0 0,-1 1-1 0 0,1-1 1 0 0,-1-1-1 0 0,1 1 1 0 0,8-1-144 0 0,-14-1 40 0 0,0 0 0 0 0,0 0 1 0 0,0 0-1 0 0,0-1 0 0 0,0 1 1 0 0,0-1-1 0 0,0 0 0 0 0,0 0 0 0 0,0 0 1 0 0,-1 0-1 0 0,1-1 0 0 0,0 1 0 0 0,-1-1 1 0 0,1 1-1 0 0,-1-1 0 0 0,1 0 0 0 0,-1 0 1 0 0,0 0-1 0 0,1 0 0 0 0,-1-1 0 0 0,1-1-40 0 0,9-9 81 0 0,-10 11-54 0 0,-1 0 0 0 0,1 0 1 0 0,0 0-1 0 0,0 0 1 0 0,-1 0-1 0 0,1 0 0 0 0,-1 0 1 0 0,0-1-1 0 0,1 1 1 0 0,-1-1-1 0 0,0 1 1 0 0,0-2-28 0 0,2-10 129 0 0,0 3-123 0 0,-1 1 0 0 0,0-1 0 0 0,-1 0 0 0 0,0-7-6 0 0,0-17-266 0 0,-1-27-279 0 0,-1 42 289 0 0,2-1 0 0 0,0-4 256 0 0,1-20-192 0 0,-2-53-128 0 0,0 96 224 0 0,0 2 27 0 0,0 0 110 0 0,0 0 45 0 0,-1 1-75 0 0,1 0 1 0 0,-1 1-1 0 0,1-1 0 0 0,-1 0 1 0 0,1 0-1 0 0,-1 1 1 0 0,1-1-1 0 0,0 0 1 0 0,0 1-1 0 0,0-1 1 0 0,0 0-1 0 0,0 1 1 0 0,0-1-1 0 0,0 0 0 0 0,0 0 1 0 0,0 1-12 0 0,0 2 7 0 0,0 20-7 0 0,0 23 0 0 0,3 6 0 0 0,-3-30 0 0 0,4 21 0 0 0,3-3 198 0 0,2 1-1 0 0,7 15-197 0 0,-11-44 53 0 0,1-1 1 0 0,0 0-1 0 0,1-1 0 0 0,0 0 1 0 0,0 0-1 0 0,2 0 0 0 0,2 3-53 0 0,-9-13 10 0 0,0 1 0 0 0,0-1 0 0 0,0 0 0 0 0,0 0 0 0 0,0 0-1 0 0,0 0 1 0 0,0 0 0 0 0,1-1 0 0 0,-1 1 0 0 0,0 0 0 0 0,0-1-1 0 0,1 0 1 0 0,0 1-10 0 0,0-2 19 0 0,0 1-1 0 0,0 0 1 0 0,0-1-1 0 0,0 0 1 0 0,0 1-1 0 0,0-1 1 0 0,0 0-1 0 0,-1-1 1 0 0,1 1-1 0 0,0 0 1 0 0,1-2-19 0 0,28-22-443 0 0,-8 6 66 0 0,-21 17 340 0 0,0 0 1 0 0,-1 0-1 0 0,1 0 0 0 0,-1 0 0 0 0,1-1 0 0 0,-1 1 0 0 0,0-1 1 0 0,0 1-1 0 0,0-1 0 0 0,0 0 0 0 0,0-2 37 0 0,1 1-27 0 0,0 0-1 0 0,1 0 1 0 0,-1 0-1 0 0,1 0 1 0 0,-1 1 0 0 0,1 0-1 0 0,3-2 28 0 0,14-13-124 0 0,-8 5 39 0 0,-10 10 67 0 0,1 0 0 0 0,-1 0 0 0 0,-1 0 0 0 0,1 0 0 0 0,0-1 0 0 0,-1 1 0 0 0,2-4 18 0 0,-3 6-7 0 0,4-6-8 0 0,-5 7-28 0 0,-6 0 43 0 0,4 1 23 0 0,1-1-20 0 0,1 0 1 0 0,-1 0 0 0 0,1 0-1 0 0,-1 0 1 0 0,1 0-1 0 0,-1 0 1 0 0,1 0 0 0 0,-1 0-1 0 0,1 0 1 0 0,-1 1 0 0 0,1-1-1 0 0,-1 0 1 0 0,1 0-1 0 0,-1 1 1 0 0,1-1 0 0 0,0 0-1 0 0,-1 0 1 0 0,1 1 0 0 0,-1-1-1 0 0,1 1-3 0 0,-10 8 41 0 0,4-4 2 0 0,3 4-33 0 0,5 1-9 0 0,-2-10 3 0 0,1 1-1 0 0,-1 0 1 0 0,0 0 0 0 0,1 0 0 0 0,-1 0-1 0 0,0 0 1 0 0,0 0 0 0 0,0 0 0 0 0,0 0 0 0 0,0 0-1 0 0,0 0 1 0 0,0 0 0 0 0,0 0 0 0 0,0 0-4 0 0,-1 2 2 0 0,1 0 1 0 0,-1 0-1 0 0,1 0 1 0 0,0 0-1 0 0,0 0 1 0 0,0 0-1 0 0,0 0 1 0 0,1 0-1 0 0,-1 0 1 0 0,1 0-1 0 0,0 0 1 0 0,0 0-1 0 0,0 0 1 0 0,0 0-1 0 0,0 0 1 0 0,1 0-1 0 0,-1-1 1 0 0,1 1-1 0 0,0-1 1 0 0,2 3-3 0 0,5 10 35 0 0,8 4 38 0 0,-13-15-26 0 0,1 1 0 0 0,-1-1 0 0 0,-1 1 0 0 0,4 4-47 0 0,-5-6-7 0 0,3 11 479 0 0,-5-13-452 0 0,-1 0-1 0 0,1-1 0 0 0,0 1 1 0 0,0 0-1 0 0,-1-1 1 0 0,1 1-1 0 0,0 0 0 0 0,-1-1 1 0 0,1 1-1 0 0,-1 0 1 0 0,1-1-1 0 0,-1 1 0 0 0,1-1 1 0 0,-1 1-1 0 0,1-1 0 0 0,-1 1 1 0 0,1-1-1 0 0,-1 0 1 0 0,0 1-1 0 0,1-1 0 0 0,-1 0-19 0 0,-3 2 42 0 0,0 0-1 0 0,0 0 0 0 0,0-1 0 0 0,-1 0 0 0 0,1 0 1 0 0,0 0-1 0 0,-1 0 0 0 0,1-1 0 0 0,-1 1 0 0 0,1-1 1 0 0,-3 0-42 0 0,-21 2 146 0 0,4 0-114 0 0,0 0 0 0 0,-8-1-32 0 0,29-1 0 0 0,7 1-56 0 0,0 0 0 0 0,0-1 0 0 0,0 1 0 0 0,0-1 0 0 0,3 0 56 0 0,9-3-55 0 0,-11 2 56 0 0,0 0-1 0 0,0 0 0 0 0,1 1 0 0 0,-1 0 1 0 0,0 0-1 0 0,4 0 0 0 0,9 2 10 0 0,-1-2 0 0 0,1 0 0 0 0,-1-1 0 0 0,1 0 0 0 0,6-3-10 0 0,11 0 3 0 0,-19 2-3 0 0,-1 0 0 0 0,0-2 0 0 0,0 1 0 0 0,0-2 0 0 0,0 0 0 0 0,0-1 0 0 0,-1 0 0 0 0,0-1 0 0 0,0-1 0 0 0,11-8 0 0 0,0 1-42 0 0,-20 12 11 0 0,-1 1-1 0 0,1-1 0 0 0,-1 0 0 0 0,1 0 0 0 0,-1-1 0 0 0,0 1 1 0 0,0-1-1 0 0,0 0 0 0 0,-1 0 0 0 0,1 0 0 0 0,-1 0 0 0 0,0-1 32 0 0,9-13-134 0 0,-10 16 110 0 0,-1 1 0 0 0,1-1 0 0 0,-1 0-1 0 0,0 0 1 0 0,0 0 0 0 0,1 1 0 0 0,-1-1-1 0 0,-1 0 1 0 0,1 0 0 0 0,0 0 0 0 0,0-1 0 0 0,-1 1-1 0 0,1 0 1 0 0,-1 0 0 0 0,0 0 0 0 0,1 0-1 0 0,-1-1 1 0 0,0 1 0 0 0,0 0 0 0 0,-1 0-1 0 0,1 0 1 0 0,0 0 0 0 0,-1-1 0 0 0,1 1-1 0 0,-1 0 25 0 0,0 0-14 0 0,1 0 0 0 0,-1 1 0 0 0,0-1-1 0 0,1 0 1 0 0,-1 1 0 0 0,0-1 0 0 0,0 0 0 0 0,0 1-1 0 0,0 0 1 0 0,0-1 0 0 0,-1 1 0 0 0,1-1-1 0 0,0 1 1 0 0,-1 0 0 0 0,1 0 0 0 0,-1 0 0 0 0,1 0-1 0 0,-1 0 1 0 0,1 0 0 0 0,-1 0 0 0 0,0 1-1 0 0,1-1 1 0 0,-1 1 0 0 0,0-1 0 0 0,0 1 0 0 0,1-1-1 0 0,-1 1 1 0 0,0 0 0 0 0,0 0 0 0 0,0 0-1 0 0,1 0 1 0 0,-2 0 14 0 0,0 1 12 0 0,-1 0-1 0 0,0 0 0 0 0,0 0 0 0 0,1 0 1 0 0,-1 1-1 0 0,0-1 0 0 0,1 1 0 0 0,0 0 1 0 0,-1 0-1 0 0,1 0 0 0 0,0 0 0 0 0,0 1 1 0 0,0 0-1 0 0,-2 2-11 0 0,1-1 41 0 0,0 1-1 0 0,0 0 1 0 0,0 0 0 0 0,1 0-1 0 0,0 1 1 0 0,0-1-1 0 0,0 1 1 0 0,1 0 0 0 0,-2 5-41 0 0,2-2 45 0 0,0 1 0 0 0,0 0 0 0 0,1 0 1 0 0,0 0-1 0 0,1 7-45 0 0,0-12 31 0 0,1-1 0 0 0,-1 0 0 0 0,1 0 0 0 0,0 0 0 0 0,0 0 0 0 0,0 0 0 0 0,1 0 0 0 0,-1 0 0 0 0,1 0 0 0 0,0 0 0 0 0,0-1 0 0 0,0 1 0 0 0,1-1 0 0 0,-1 1 0 0 0,1-1 0 0 0,0 0 0 0 0,0 0 0 0 0,0 0 0 0 0,0 0 0 0 0,1-1 0 0 0,-1 1 1 0 0,1-1-1 0 0,-1 0 0 0 0,1 0 0 0 0,0 0 0 0 0,1 0-31 0 0,9 1 112 0 0,1 0 0 0 0,0 0 0 0 0,1-2 0 0 0,11 1-112 0 0,-2-1 30 0 0,63 2-1046 0 0,-64-3 608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2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130 318 5984 0 0,'-17'0'802'0'0,"16"0"148"0"0,-7 0 1123 0 0,4-1 1171 0 0,2 1-3038 0 0,0-1 1 0 0,-1 1-1 0 0,1 0 1 0 0,0 0 0 0 0,0 0-1 0 0,0 0 1 0 0,0 0-1 0 0,0 0 1 0 0,0 0-1 0 0,-1 1 1 0 0,1-1-1 0 0,0 1 1 0 0,0 0-1 0 0,0-1 1 0 0,0 1-1 0 0,0 0 1 0 0,1 0-1 0 0,-1 0 1 0 0,-1 2-207 0 0,-4 1 277 0 0,0 1 0 0 0,1 1 0 0 0,0-1 0 0 0,-4 5-277 0 0,8-6 74 0 0,0-1-1 0 0,0 0 1 0 0,0 1 0 0 0,0 0 0 0 0,1-1 0 0 0,0 1-1 0 0,-1 0 1 0 0,1 0 0 0 0,0 3-74 0 0,-3 8 121 0 0,4-13-112 0 0,-1 0 1 0 0,1 0-1 0 0,-1 0 0 0 0,1-1 0 0 0,0 1 1 0 0,0 0-1 0 0,0 0 0 0 0,0 0 1 0 0,0 0-1 0 0,1 0 0 0 0,-1 0 0 0 0,0-1 1 0 0,1 1-1 0 0,0 0 0 0 0,-1 0 1 0 0,1 0-1 0 0,0-1 0 0 0,0 1 0 0 0,0 0 1 0 0,0 0-10 0 0,4 4 19 0 0,-1-1 1 0 0,1 0-1 0 0,0 0 0 0 0,0 0 1 0 0,1-1-20 0 0,12 13 86 0 0,-16-15-63 0 0,0 0 0 0 0,0 0 0 0 0,1 0-1 0 0,0 0 1 0 0,-1-1 0 0 0,1 1 0 0 0,0-1 0 0 0,-1 1-1 0 0,1-1 1 0 0,0 0 0 0 0,0 0 0 0 0,0 0-1 0 0,0 0 1 0 0,0-1 0 0 0,1 1 0 0 0,-1-1-1 0 0,0 0 1 0 0,0 0 0 0 0,0 0 0 0 0,2-1-23 0 0,3 0 55 0 0,-1 0 0 0 0,0-1 0 0 0,0 0 0 0 0,0 0 0 0 0,0-1 0 0 0,0 0 0 0 0,0 0 0 0 0,0-1-55 0 0,-3 2 15 0 0,0 0 0 0 0,0 0 0 0 0,0 0-1 0 0,-1-1 1 0 0,1 1 0 0 0,-1-1 0 0 0,1 0-1 0 0,-1 0 1 0 0,0-1 0 0 0,0 1 0 0 0,0 0-1 0 0,-1-1 1 0 0,1 0 0 0 0,-1 0 0 0 0,1-1-15 0 0,4-7 48 0 0,-5 11-48 0 0,-1 0 1 0 0,0 0-1 0 0,0 0 0 0 0,0-1 0 0 0,0 1 0 0 0,-1 0 0 0 0,1-1 0 0 0,0 1 0 0 0,-1-1 0 0 0,1 1 1 0 0,-1-1-1 0 0,1 1 0 0 0,-1-1 0 0 0,1 1 0 0 0,-1-1 0 0 0,0 1 0 0 0,0-1 0 0 0,0 0 0 0 0,-5-7-44 0 0,5 8 25 0 0,-1-1 0 0 0,0 1 1 0 0,0 0-1 0 0,1-1 0 0 0,-1 1 1 0 0,1-1-1 0 0,-1 1 0 0 0,1-1 0 0 0,0 1 1 0 0,0-1-1 0 0,-1 1 0 0 0,1-1 0 0 0,0 1 1 0 0,0-1-1 0 0,1 0 19 0 0,-1 0-22 0 0,0 1 1 0 0,0 0-1 0 0,-1 0 1 0 0,1 0-1 0 0,0 0 1 0 0,0 0-1 0 0,0 0 0 0 0,-1 0 1 0 0,1 0-1 0 0,-1 0 1 0 0,1 0-1 0 0,-1 0 1 0 0,1 0-1 0 0,-1 0 0 0 0,1 0 1 0 0,-1 1-1 0 0,0-1 1 0 0,0 0-1 0 0,1 0 1 0 0,-1 0-1 0 0,0 1 0 0 0,0-1 22 0 0,-25-15-413 0 0,12 9-54 0 0,8 4 425 0 0,1 1 0 0 0,-1 1 0 0 0,0-1 0 0 0,1 1-1 0 0,-1 0 1 0 0,0 1 0 0 0,0-1 0 0 0,0 1-1 0 0,-5 0 43 0 0,11 0-1 0 0,0 1-1 0 0,1-1 1 0 0,-1 0-1 0 0,0 0 1 0 0,0 0-1 0 0,0 0 1 0 0,0 0-1 0 0,0 0 1 0 0,0 1-1 0 0,0-1 1 0 0,0 0-1 0 0,0 0 1 0 0,0 0-1 0 0,0 0 1 0 0,1 0-1 0 0,-1 1 0 0 0,0-1 1 0 0,0 0-1 0 0,0 0 1 0 0,0 0-1 0 0,0 0 1 0 0,0 0-1 0 0,0 1 1 0 0,0-1-1 0 0,0 0 1 0 0,-1 0-1 0 0,1 0 1 0 0,0 0-1 0 0,0 0 1 0 0,0 1-1 0 0,0-1 1 0 0,0 0-1 0 0,0 0 1 0 0,0 0-1 0 0,0 0 0 0 0,0 0 1 0 0,0 0-1 0 0,0 1 1 0 0,-1-1-1 0 0,1 0 1 0 0,0 0-1 0 0,0 0 1 0 0,0 0-1 0 0,0 0 1 0 0,0 0-1 0 0,0 0 1 0 0,-1 0-1 0 0,1 0 1 0 0,0 0-1 0 0,0 0 1 0 0,0 1-1 0 0,0-1 0 0 0,0 0 1 0 0,-1 0-1 0 0,1 0 1 0 0,0 0 1 0 0,9 5-39 0 0,-1-2 38 0 0,1 0 0 0 0,-1 0 0 0 0,1-1 0 0 0,-1 1 0 0 0,1-2 0 0 0,0 1-1 0 0,0-1 1 0 0,0-1 0 0 0,-1 0 0 0 0,1 0 0 0 0,3-1 1 0 0,21-2 55 0 0,0-2 1 0 0,11-4-56 0 0,-41 8-3 0 0,22-7 5 0 0,6-1 50 0 0,-28 9-47 0 0,0-1 1 0 0,0 1 0 0 0,0-1 0 0 0,0 0-1 0 0,0 0 1 0 0,0 0 0 0 0,0 0-1 0 0,-1-1 1 0 0,1 1 0 0 0,0-1-1 0 0,-1 0 1 0 0,1 0 0 0 0,-1 0-1 0 0,0 0 1 0 0,1 0-6 0 0,-1 0 7 0 0,0 0-1 0 0,1 1 1 0 0,-1-1 0 0 0,1 1-1 0 0,0-1 1 0 0,-1 1 0 0 0,1 0-1 0 0,3-1-6 0 0,13-7 0 0 0,-12 5 0 0 0,-2 5-12 0 0,-6-1-49 0 0,-4 11-18 0 0,2-7 120 0 0,0 0-1 0 0,0 0 1 0 0,1 1-1 0 0,0-1 1 0 0,0 0-1 0 0,0 1 1 0 0,0-1-1 0 0,1 1 0 0 0,-1 1-40 0 0,-6 19 233 0 0,6-22-186 0 0,1 0-1 0 0,-1 1 0 0 0,1-1 0 0 0,0 0 1 0 0,0 1-1 0 0,0 0 0 0 0,1-1 0 0 0,-1 1 0 0 0,1-1 1 0 0,0 1-1 0 0,0 3-46 0 0,0-5 36 0 0,0 0 0 0 0,0 0 1 0 0,0 0-1 0 0,0 1 1 0 0,-1-1-1 0 0,1 0 0 0 0,-1 0 1 0 0,0 2-37 0 0,1-3 14 0 0,-1 0 1 0 0,1 1-1 0 0,-1-1 0 0 0,1 0 1 0 0,0 1-1 0 0,0-1 1 0 0,-1 1-1 0 0,1-1 1 0 0,0 0-1 0 0,0 1 0 0 0,0-1 1 0 0,1 0-1 0 0,-1 1 1 0 0,0-1-1 0 0,0 0 1 0 0,1 1-1 0 0,-1-1 0 0 0,1 1-14 0 0,2 6 0 0 0,-3-7 5 0 0,1 0 0 0 0,-1 0 0 0 0,0 0 0 0 0,1 1 0 0 0,-1-2 0 0 0,1 1 0 0 0,-1 0 0 0 0,1 0 0 0 0,-1 0 0 0 0,1 0 0 0 0,0 0 0 0 0,-1 0 0 0 0,1 0 0 0 0,0-1 0 0 0,0 1 0 0 0,-1 0 0 0 0,1-1 0 0 0,0 1 0 0 0,0 0 0 0 0,0-1 0 0 0,0 1-1 0 0,0-1 1 0 0,0 0 0 0 0,0 1 0 0 0,0-1 0 0 0,0 0 0 0 0,0 1 0 0 0,0-1 0 0 0,0 0 0 0 0,0 0 0 0 0,0 0 0 0 0,0 0 0 0 0,0 0 0 0 0,1 0 0 0 0,-1 0 0 0 0,0-1 0 0 0,0 1 0 0 0,0 0-5 0 0,2 0 11 0 0,1-1 22 0 0,1 1-1 0 0,-1-1 0 0 0,1 0 0 0 0,-1 0 1 0 0,1 0-1 0 0,-1-1 0 0 0,0 1 0 0 0,0-1 0 0 0,0 0 1 0 0,0-1-1 0 0,0 1 0 0 0,2-2-32 0 0,9-7-10 0 0,-1-1 0 0 0,7-7 10 0 0,5-5-148 0 0,-23 22 101 0 0,0-1-1 0 0,0-1 1 0 0,0 1-1 0 0,-1 0 1 0 0,2-3 47 0 0,10-12-122 0 0,-13 17 109 0 0,0 1 7 0 0,0-1 0 0 0,0 1 0 0 0,0-1 0 0 0,-1 0 1 0 0,1 1-1 0 0,0-1 0 0 0,0 0 0 0 0,-1 0 0 0 0,1 1 0 0 0,-1-1 0 0 0,1 0 0 0 0,-1 0 1 0 0,1 0-1 0 0,-1 0 0 0 0,1 0 0 0 0,-1 0 0 0 0,0 0 6 0 0,0-3-11 0 0,5 2 11 0 0,-2 4-11 0 0,0 1 0 0 0,-1-1-1 0 0,1 0 1 0 0,-1 1-1 0 0,1 0 1 0 0,-1 0 0 0 0,0-1-1 0 0,0 1 1 0 0,0 0 0 0 0,1 3 11 0 0,10 14-143 0 0,-11-18 184 0 0,1 1 0 0 0,-1 0 0 0 0,0 0 0 0 0,0 0 0 0 0,0 0 0 0 0,-1 0 0 0 0,1 0 0 0 0,-1 1-1 0 0,1 2-40 0 0,0-3 31 0 0,0 0-1 0 0,0 0 0 0 0,0 0 0 0 0,0 0 0 0 0,1 0 0 0 0,-1-1 1 0 0,1 1-1 0 0,-1-1 0 0 0,1 0 0 0 0,1 1-30 0 0,8 8 106 0 0,-9-8-47 0 0,0-1 0 0 0,0 0-1 0 0,0 1 1 0 0,0-1-1 0 0,0 0 1 0 0,0 0 0 0 0,1-1-1 0 0,-1 1 1 0 0,1-1-1 0 0,-1 0 1 0 0,1 0-1 0 0,-1 0 1 0 0,3 0-59 0 0,0 0 114 0 0,0 0 0 0 0,1 0 0 0 0,-1-1 0 0 0,0 0 0 0 0,1-1 0 0 0,-1 1 0 0 0,2-2-114 0 0,-4 1 42 0 0,0 0-1 0 0,0 0 1 0 0,0 0 0 0 0,0-1-1 0 0,0 0 1 0 0,0 0-1 0 0,0 0 1 0 0,-1 0-1 0 0,1-1 1 0 0,-1 0 0 0 0,1 1-1 0 0,-1-1-41 0 0,7-7 104 0 0,-1-1 1 0 0,0 1-1 0 0,0-2-104 0 0,8-10 83 0 0,-14 17-69 0 0,0 0 1 0 0,0 0-1 0 0,0-1 0 0 0,-1 1 1 0 0,0-1-1 0 0,0 0 1 0 0,0 0-1 0 0,-1-1-14 0 0,7-17-98 0 0,-6 17 20 0 0,-1-1-1 0 0,1 1 1 0 0,-1 0-1 0 0,0-1 1 0 0,-1 0 0 0 0,1 1-1 0 0,-2-6 79 0 0,1 3-195 0 0,0 0 1 0 0,1 1-1 0 0,-1-1 0 0 0,2 0 195 0 0,-1 5-111 0 0,0 0-1 0 0,0 0 1 0 0,-1-1-1 0 0,0 1 1 0 0,0 0 0 0 0,0 0-1 0 0,0-1 1 0 0,-1 1-1 0 0,0 0 1 0 0,0 0 111 0 0,-1-17-375 0 0,2 18 334 0 0,0 0-1 0 0,-1 1 0 0 0,1-1 1 0 0,-1 0-1 0 0,0 1 0 0 0,0-1 0 0 0,0 0 1 0 0,-1-3 41 0 0,1 7 134 0 0,-2 3 250 0 0,3-3-372 0 0,-1 0 0 0 0,1 1 0 0 0,0-1 0 0 0,-1 0-1 0 0,1 1 1 0 0,-1-1 0 0 0,1 1 0 0 0,0-1 0 0 0,-1 1-1 0 0,1-1 1 0 0,0 0 0 0 0,-1 1 0 0 0,1-1-1 0 0,0 1 1 0 0,0-1 0 0 0,0 1 0 0 0,-1-1 0 0 0,1 1-1 0 0,0 0-11 0 0,2 12 156 0 0,-2-11-137 0 0,1 0 0 0 0,-1 0 1 0 0,0 0-1 0 0,0 0 0 0 0,0 0 0 0 0,0 0 0 0 0,0 0 0 0 0,0 0 0 0 0,-1 2-19 0 0,1 1 23 0 0,-1 0 1 0 0,0 1-1 0 0,1-1 0 0 0,0 0 0 0 0,1 5-23 0 0,-1-6 6 0 0,0 1 1 0 0,0 0-1 0 0,0 0 0 0 0,0-1 1 0 0,-1 1-1 0 0,0 0 0 0 0,0 1-6 0 0,-1-1 7 0 0,1 1 1 0 0,0-1-1 0 0,0 1 0 0 0,0 0 0 0 0,1 0 0 0 0,-1-1 0 0 0,1 1 0 0 0,1 0 0 0 0,0 2-7 0 0,-1-1 0 0 0,0-1 0 0 0,-1 1 0 0 0,0-1 0 0 0,0 5 0 0 0,-1-5 0 0 0,2-1 0 0 0,-1 1 0 0 0,1 0 0 0 0,-1 0 0 0 0,2 0 0 0 0,-1 2 0 0 0,3 6 88 0 0,-1 1 0 0 0,-1 14-88 0 0,2-17 15 0 0,-1-1-114 0 0,-2-10 45 0 0,0-1 1 0 0,0 0-1 0 0,-1 1 1 0 0,1-1-1 0 0,0 0 0 0 0,0 0 1 0 0,0 1-1 0 0,0-1 1 0 0,0 0-1 0 0,-1 1 0 0 0,1-1 1 0 0,0 0-1 0 0,0 0 0 0 0,0 0 1 0 0,-1 1-1 0 0,1-1 1 0 0,0 0-1 0 0,0 0 0 0 0,-1 0 1 0 0,1 1-1 0 0,0-1 1 0 0,0 0-1 0 0,-1 0 0 0 0,1 0 1 0 0,0 0-1 0 0,-1 0 0 0 0,1 0 1 0 0,0 0-1 0 0,-1 0 1 0 0,1 0-1 0 0,0 1 0 0 0,-1-1 54 0 0,-5 0-6991 0 0</inkml:trace>
  <inkml:trace contextRef="#ctx0" brushRef="#br0" timeOffset="283.478">820 201 10592 0 0,'9'-2'480'0'0,"1"-1"1"0"0,0 1 0 0 0,0 1 0 0 0,0 0 0 0 0,0 1 0 0 0,0 0-1 0 0,1 0-480 0 0,-2 0 360 0 0,-5 0-316 0 0,0 1 1 0 0,1-1-1 0 0,-1 1 0 0 0,0 0 1 0 0,2 0-45 0 0,15 4-11 0 0,125 6-583 0 0,-134-10 213 0 0,1-1 0 0 0,-1 0-1 0 0,10-1 382 0 0,10-2-582 0 0</inkml:trace>
  <inkml:trace contextRef="#ctx0" brushRef="#br0" timeOffset="558.186">1365 150 12672 0 0,'0'0'289'0'0,"0"0"40"0"0,-1 2 21 0 0,0 0-298 0 0,0 0 0 0 0,1 1 0 0 0,-1-1 0 0 0,0 0 0 0 0,1 0 1 0 0,0 1-1 0 0,-1-1 0 0 0,1 2-52 0 0,-4 17 51 0 0,3-16 102 0 0,0 0 0 0 0,-1 0 0 0 0,2 1 0 0 0,-1-1 0 0 0,0 0 0 0 0,1 0 0 0 0,0 0 0 0 0,1 4-153 0 0,-2 17 690 0 0,1-7 309 0 0,0 0 0 0 0,2 14-999 0 0,1 20 906 0 0,2 38 271 0 0,-3-42 54 0 0,3 3-1231 0 0,-3-28 79 0 0,1 14-328 0 0,-1-5 1154 0 0,6 23-905 0 0,-8-40-7 0 0,0-14-88 0 0,0-2-50 0 0,-2-1-168 0 0,-1 0 0 0 0,1 0 0 0 0,0 0 0 0 0,-1-1 0 0 0,1 1 0 0 0,0-1 0 0 0,0 1 0 0 0,0-1 1 0 0,0 0-1 0 0,0 1 0 0 0,0-1 0 0 0,1 0 0 0 0,-1 0 0 0 0,0-1 0 0 0,1 1 313 0 0,-5-5-459 0 0,-15-13-1282 0 0</inkml:trace>
  <inkml:trace contextRef="#ctx0" brushRef="#br0" timeOffset="1337.145">1368 223 10592 0 0,'2'0'818'0'0,"6"-3"-760"0"0,-1 1 0 0 0,1 0 0 0 0,0 1 0 0 0,0 0 0 0 0,0 0 0 0 0,0 1 0 0 0,0 0 0 0 0,0 0 0 0 0,0 1 0 0 0,2 0-58 0 0,2 1 453 0 0,0 1 1 0 0,0 0 0 0 0,0 1 0 0 0,-1 0 0 0 0,1 0 0 0 0,2 3-454 0 0,-11-5 208 0 0,0 0-1 0 0,0 1 1 0 0,0-1 0 0 0,-1 1 0 0 0,1-1-1 0 0,-1 1 1 0 0,1 0 0 0 0,-1 0 0 0 0,0 0-1 0 0,0 1 1 0 0,0 0-208 0 0,-1-2 61 0 0,0 0-1 0 0,-1 0 1 0 0,1 0 0 0 0,-1-1-1 0 0,1 1 1 0 0,-1 0 0 0 0,1 0-1 0 0,-1 0 1 0 0,0 0-1 0 0,0 0 1 0 0,0 0 0 0 0,0 0-1 0 0,-1 0 1 0 0,1-1 0 0 0,0 1-1 0 0,-1 0 1 0 0,0 2-61 0 0,0-1 39 0 0,-1 0 1 0 0,1 0 0 0 0,-1 0-1 0 0,0-1 1 0 0,0 1-1 0 0,0 0 1 0 0,0-1-1 0 0,-1 1 1 0 0,1-1-1 0 0,-1 0-39 0 0,-7 6 96 0 0,0-1 0 0 0,0 0 0 0 0,-1-1 0 0 0,0 0-1 0 0,-1 0-95 0 0,-3 0 180 0 0,1-1 0 0 0,-2 0-1 0 0,1-1 1 0 0,-15 2-180 0 0,-17 4 393 0 0,40-9-401 0 0,0 0 0 0 0,0 0 0 0 0,-1-1 0 0 0,-5 0 8 0 0,6 0-52 0 0,6 0-49 0 0,1 0-10 0 0,-2 0 18 0 0,22 4 73 0 0,-14-2 20 0 0,0 0 0 0 0,0-1 1 0 0,0 0-1 0 0,0 0 0 0 0,0-1 0 0 0,0 0 0 0 0,1 0 0 0 0,12 0 0 0 0,-1 0 0 0 0,19 2 0 0 0,15 1 0 0 0,-22-3 15 0 0,1-2 0 0 0,-1-1 0 0 0,0-1 0 0 0,11-4-15 0 0,-24 3 11 0 0,0 0 1 0 0,1-1-1 0 0,-2 0 1 0 0,1-1 0 0 0,-1-1-1 0 0,0-1 1 0 0,-1 0-1 0 0,1-2-11 0 0,-2 1-3 0 0,-8 6-72 0 0,0 0 0 0 0,0-1 0 0 0,0 0 0 0 0,0 0 0 0 0,-1 0 0 0 0,0-1 0 0 0,3-3 75 0 0,29-51-808 0 0,-35 56 746 0 0,0 0-1 0 0,0 0 0 0 0,-1 0 0 0 0,1 0 1 0 0,-1 0-1 0 0,0 0 0 0 0,0-1 63 0 0,-1 4-9 0 0,-7 12-93 0 0,5-8 129 0 0,0 0 0 0 0,0 0 1 0 0,0 0-1 0 0,0 0 0 0 0,1 0 0 0 0,-1 0 0 0 0,1 2-27 0 0,-14 69 799 0 0,15-70-766 0 0,0-1 0 0 0,1 1-1 0 0,-1 0 1 0 0,1 0 0 0 0,0 0-1 0 0,0-1 1 0 0,1 1 0 0 0,-1 0 0 0 0,1-1-1 0 0,-1 1 1 0 0,1-1 0 0 0,0 0-1 0 0,1 2-32 0 0,-1-4 31 0 0,-1 0 0 0 0,0 1 0 0 0,1-1 0 0 0,-1 0 0 0 0,1 0-1 0 0,-1 0 1 0 0,1 0 0 0 0,0 0 0 0 0,-1 0 0 0 0,1-1 0 0 0,0 1 0 0 0,0-1-1 0 0,-1 1 1 0 0,1-1 0 0 0,0 1 0 0 0,0-1 0 0 0,0 0 0 0 0,0 0 0 0 0,0 0-1 0 0,-1 0 1 0 0,2 0-31 0 0,0 0 169 0 0,1-1 0 0 0,-1 1 0 0 0,0-1 0 0 0,1 0 0 0 0,-1 0 0 0 0,1 0 0 0 0,-1 0-1 0 0,0 0 1 0 0,2-2-169 0 0,4-2 13 0 0,-7 5-21 0 0,-1-1 0 0 0,0 0 1 0 0,1 1-1 0 0,-1-1 0 0 0,0 0 0 0 0,1 0 1 0 0,-1 0-1 0 0,0 0 0 0 0,0 0 0 0 0,0-1 0 0 0,0 1 1 0 0,0 0-1 0 0,0 0 0 0 0,0-1 0 0 0,1 0 8 0 0,2-5-224 0 0,0 0 0 0 0,1 0 0 0 0,1 0 0 0 0,1-1 224 0 0,-7 8-12 0 0,1 0-1 0 0,-1-1 1 0 0,0 1-1 0 0,1 0 1 0 0,-1 0-1 0 0,1 0 0 0 0,-1-1 1 0 0,0 1-1 0 0,1 0 1 0 0,-1 0-1 0 0,1 0 1 0 0,-1 0-1 0 0,1 0 0 0 0,-1 0 1 0 0,1 0-1 0 0,-1 0 1 0 0,1 0-1 0 0,-1 0 1 0 0,0 0-1 0 0,1 0 0 0 0,-1 0 1 0 0,1 0-1 0 0,-1 0 1 0 0,1 1-1 0 0,-1-1 1 0 0,0 0-1 0 0,1 0 1 0 0,-1 0-1 0 0,1 1 0 0 0,-1-1 1 0 0,0 0-1 0 0,1 1 1 0 0,-1-1-1 0 0,0 0 1 0 0,1 1-1 0 0,-1-1 13 0 0,12 14-212 0 0,-10-11 239 0 0,9 12-93 0 0,-10-11 95 0 0,2-1 0 0 0,-1 1 1 0 0,0-1-1 0 0,1 0 0 0 0,-1 0 0 0 0,2 1-29 0 0,4 3 102 0 0,0 0 0 0 0,0-1-1 0 0,1 0 1 0 0,-1-1-1 0 0,1 1 1 0 0,0-2-1 0 0,1 1 1 0 0,-1-1 0 0 0,1-1-1 0 0,0 0 1 0 0,8 2-102 0 0,-14-4 51 0 0,0 0 1 0 0,0 0-1 0 0,0 0 1 0 0,0-1 0 0 0,0 0-1 0 0,0 1 1 0 0,1-1-1 0 0,-1-1 1 0 0,0 1-1 0 0,0-1 1 0 0,0 1 0 0 0,0-1-1 0 0,0 0 1 0 0,0-1-1 0 0,0 1 1 0 0,0-1-1 0 0,-1 0 1 0 0,1 0 0 0 0,-1 0-1 0 0,1 0 1 0 0,-1 0-1 0 0,1-1 1 0 0,-1 0-1 0 0,0 1 1 0 0,0-2-52 0 0,2-1 19 0 0,-1-1 1 0 0,0 0-1 0 0,0 0 1 0 0,0 0-1 0 0,-1 0 0 0 0,0-1 1 0 0,0 1-1 0 0,0-1 0 0 0,-1 0 1 0 0,1-3-20 0 0,3-14-543 0 0,-2 1 0 0 0,1-13 543 0 0,24-149-9121 0 0,-28 177 8871 0 0,-1 0 1 0 0,0 0-1 0 0,0 0 1 0 0,0-5 249 0 0,-1-8 1254 0 0,1 20-622 0 0,0 1 208 0 0,0 0 89 0 0,3 11 880 0 0,3 40-532 0 0,-4-26-799 0 0,2 0 0 0 0,1-1 0 0 0,0 1-1 0 0,4 5-477 0 0,30 100 2120 0 0,-32-92-1664 0 0,-7-37-444 0 0,0-1-388 0 0,0 0-174 0 0,0 0-32 0 0</inkml:trace>
  <inkml:trace contextRef="#ctx0" brushRef="#br0" timeOffset="1674.448">2320 112 18055 0 0,'7'-11'1364'0'0,"-4"9"-1293"0"0,1 0 0 0 0,0-1 0 0 0,-1 1 0 0 0,1 0 0 0 0,0 1 0 0 0,0-1 0 0 0,0 1 0 0 0,0 0 0 0 0,4-1-71 0 0,43-6-354 0 0,-33 6 277 0 0,12 0 77 0 0,0 1-1 0 0,0 1 1 0 0,1 1 0 0 0,29 1-1444 0 0,-28-2-5066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3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89 5064 0 0,'0'-6'-39'0'0,"-1"-23"2181"0"0,1 28-1874 0 0,-1 0 1 0 0,1-1-1 0 0,0 1 1 0 0,0 0-1 0 0,-1 0 0 0 0,1 0 1 0 0,0-1-1 0 0,-1 1 1 0 0,1 0-1 0 0,-1 0 0 0 0,0 0 1 0 0,1 0-1 0 0,-1 0 1 0 0,0 0-1 0 0,0 0 0 0 0,0 0 1 0 0,0 0-1 0 0,0 0-268 0 0,0 0 806 0 0,1 1-36 0 0,0 0 53 0 0,0 0 257 0 0,0 0 116 0 0,0 0 20 0 0,3 14-32 0 0,-4-6-1227 0 0,0 0 1 0 0,0 0 0 0 0,1 0-1 0 0,0 0 1 0 0,1 0 0 0 0,0 4 42 0 0,1 7 78 0 0,2 19 139 0 0,1 12 67 0 0,4 94 741 0 0,-3-27-425 0 0,-5-87-508 0 0,-2 25-88 0 0,3-11 283 0 0,-1-13 281 0 0,0-27-528 0 0,0 4-67 0 0,-1-8 22 0 0,0 0-1 0 0,0 0 0 0 0,0 0 0 0 0,0-1 0 0 0,0 1 0 0 0,0 0 0 0 0,0 0 0 0 0,0 0 0 0 0,0 0 0 0 0,0 0 0 0 0,0 0 0 0 0,0 0 0 0 0,0 0 0 0 0,-1 0 0 0 0,1 0 0 0 0,0 0 0 0 0,0 0 0 0 0,0 0 0 0 0,0 0 0 0 0,0 0 0 0 0,0 0 0 0 0,0 0 1 0 0,0 0-1 0 0,0 0 0 0 0,0 0 0 0 0,0 0 0 0 0,0 0 0 0 0,0 0 0 0 0,0 0 0 0 0,0 0 0 0 0,0 0 0 0 0,0 0 0 0 0,0 0 0 0 0,0 0 0 0 0,-1 0 0 0 0,1 1 0 0 0,0-1 0 0 0,0 0 0 0 0,0 0 0 0 0,0 0 0 0 0,0 0 6 0 0,-5-17-1766 0 0,5 6-3098 0 0,2-3-1641 0 0</inkml:trace>
  <inkml:trace contextRef="#ctx0" brushRef="#br0" timeOffset="343.65">1 14 13560 0 0,'0'0'306'0'0,"7"-1"421"0"0,5-1-495 0 0,-2-1-204 0 0,0 0 1 0 0,0 2 0 0 0,0-1-1 0 0,1 1 1 0 0,-1 0 0 0 0,0 1-1 0 0,1 1 1 0 0,-1-1 0 0 0,0 2 0 0 0,1-1-29 0 0,10 5 61 0 0,15 3 526 0 0,18 8-587 0 0,-43-13 220 0 0,-1 1-1 0 0,0-1 0 0 0,0 2 1 0 0,0-1-1 0 0,-1 1 0 0 0,0 1 0 0 0,2 2-219 0 0,-9-8 44 0 0,-1 0 0 0 0,0 0-1 0 0,0 1 1 0 0,0-1-1 0 0,0 1 1 0 0,0-1-1 0 0,0 1 1 0 0,0-1 0 0 0,0 1-1 0 0,-1-1 1 0 0,1 1-1 0 0,-1 0 1 0 0,1-1-1 0 0,-1 1 1 0 0,1 0-1 0 0,-1 0 1 0 0,0-1 0 0 0,0 1-1 0 0,0 0 1 0 0,0 0-1 0 0,0 0 1 0 0,0-1-1 0 0,-1 1 1 0 0,1 0 0 0 0,0-1-1 0 0,-1 1 1 0 0,0 0-1 0 0,1-1 1 0 0,-1 1-1 0 0,0 0 1 0 0,0-1-1 0 0,0 2-43 0 0,-2 1 115 0 0,0 0 0 0 0,0 1 0 0 0,0-1-1 0 0,-1 0 1 0 0,1-1 0 0 0,-1 1 0 0 0,0-1-1 0 0,0 1 1 0 0,0-1 0 0 0,-1 0-115 0 0,-46 24 427 0 0,0-2 1 0 0,-38 12-428 0 0,75-32-9 0 0,4-1-64 0 0,0 0 0 0 0,0 1-1 0 0,0-1 1 0 0,1 2 0 0 0,0-1-1 0 0,-5 5 74 0 0,13-9-702 0 0,0 0-3971 0 0,-7 4-1699 0 0</inkml:trace>
  <inkml:trace contextRef="#ctx0" brushRef="#br0" timeOffset="729.184">326 626 12840 0 0,'0'0'289'0'0,"0"0"40"0"0,0 0 23 0 0,0 0-36 0 0,3 8-194 0 0,0-3 145 0 0,0 1 0 0 0,0-1 0 0 0,-1 1 0 0 0,0 0 0 0 0,0 0 0 0 0,0 0 0 0 0,1 5-267 0 0,4 46 2737 0 0,-6-37-2368 0 0,0-1-32 0 0,0-1 0 0 0,-2 1 0 0 0,-1 2-337 0 0,-1 43 571 0 0,3-62-518 0 0,-2 4-53 0 0,1-5-140 0 0,1-1-316 0 0,0 0-113 0 0,0 0-785 0 0,0-1-3209 0 0,-2-6-1373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3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8 298 2760 0 0,'0'0'125'0'0,"0"0"289"0"0,0 0 1124 0 0,0 0 491 0 0,0 0 98 0 0,0 0-168 0 0,0 0-773 0 0,0 0-340 0 0,9-3 1267 0 0,-5 4-1850 0 0,1-1 0 0 0,-1 1 1 0 0,1-1-1 0 0,0 0 0 0 0,-1 0 1 0 0,1 0-1 0 0,0 0 0 0 0,1-1-263 0 0,18-1 876 0 0,33 3 262 0 0,-18 1-114 0 0,33-4-1024 0 0,-17 0 42 0 0,-34 2-115 0 0,-1 0 0 0 0,10-3 73 0 0,-20 3-1748 0 0,-9 0-4873 0 0</inkml:trace>
  <inkml:trace contextRef="#ctx0" brushRef="#br0" timeOffset="271.091">12 422 10968 0 0,'0'0'498'0'0,"0"0"-3"0"0,-4 6-296 0 0,-1-1-143 0 0,5-5 11 0 0,0 0 0 0 0,0 1 0 0 0,-1-1 0 0 0,1 0 1 0 0,0 0-1 0 0,0 1 0 0 0,0-1 0 0 0,-1 0 0 0 0,1 1 1 0 0,0-1-1 0 0,0 1 0 0 0,0-1 0 0 0,0 0 0 0 0,0 1 0 0 0,-1-1 1 0 0,1 1-1 0 0,0-1 0 0 0,0 0 0 0 0,0 1 0 0 0,0-1 1 0 0,0 0-1 0 0,0 1 0 0 0,1-1 0 0 0,-1 1 0 0 0,0-1 1 0 0,0 0-1 0 0,0 1 0 0 0,0-1 0 0 0,0 0 0 0 0,0 1 1 0 0,1-1-1 0 0,-1 1 0 0 0,0-1 0 0 0,0 0 0 0 0,1 0 1 0 0,-1 1-1 0 0,0-1 0 0 0,0 0 0 0 0,1 1 0 0 0,-1-1 0 0 0,0 0 1 0 0,1 0-1 0 0,-1 1-67 0 0,15 7 1566 0 0,-14-8-1478 0 0,5 3 131 0 0,1-1 0 0 0,-1 0-1 0 0,1-1 1 0 0,-1 1 0 0 0,1-1-1 0 0,0-1 1 0 0,0 1-1 0 0,-1-1 1 0 0,3 0-219 0 0,14-2 366 0 0,-1-1-1 0 0,4-1-365 0 0,-6 0 133 0 0,0 1 1 0 0,16 1-134 0 0,-6 0 45 0 0,-22 2-679 0 0,1-1 1 0 0,0 1-1 0 0,0 0 0 0 0,-1 1 0 0 0,6 1 634 0 0,-4 1-6081 0 0</inkml:trace>
  <inkml:trace contextRef="#ctx0" brushRef="#br0" timeOffset="12582.689">826 0 8032 0 0,'0'0'365'0'0,"0"0"-4"0"0,0 0-142 0 0,0 0 250 0 0,0 0 137 0 0,0 0 30 0 0,0 0 9 0 0,0 0 22 0 0,0 0 6 0 0,0 0 6 0 0,0 0-51 0 0,0 0-219 0 0,0 0-97 0 0,0 0-21 0 0,8 7 1284 0 0,-6-3-1376 0 0,0-1-1 0 0,-1 0 0 0 0,1 1 0 0 0,-1 0 1 0 0,1-1-1 0 0,-1 1 0 0 0,0 0 0 0 0,-1-1 0 0 0,1 1 1 0 0,0 3-199 0 0,-1 43 1311 0 0,0-27-638 0 0,-2 2-70 0 0,0-1 0 0 0,-1 3-603 0 0,-2 13 545 0 0,4-31-527 0 0,1 0 0 0 0,1 0 0 0 0,-1 0 0 0 0,2-1 0 0 0,-1 2-18 0 0,1-1 11 0 0,-2-5 22 0 0,0 0 1 0 0,0 0-1 0 0,-1 0 1 0 0,1 0-1 0 0,-1 0 1 0 0,0 0-1 0 0,0 0 1 0 0,0 0-1 0 0,-1-1 1 0 0,0 4-34 0 0,-7 20 244 0 0,5-7-104 0 0,-2 24 170 0 0,2-12-216 0 0,-1 13 127 0 0,3-22-37 0 0,1-18-143 0 0,1 0 0 0 0,-1 0 0 0 0,1 0 0 0 0,1 1 0 0 0,-1-1-41 0 0,0-3-2 0 0,0 0-1 0 0,1 0 1 0 0,-1 0 0 0 0,-1 0-1 0 0,1-1 1 0 0,0 1-1 0 0,0 0 1 0 0,-1 0-1 0 0,0 2 3 0 0,0 2-2 0 0,0 1-1 0 0,0-1 1 0 0,0 1-1 0 0,1 0 1 0 0,0 4 2 0 0,0-4 21 0 0,0-5-6 0 0,0-2-159 0 0,0 0-99 0 0,0 0-21 0 0,0 0-33 0 0,0 0-114 0 0,-2-6-1500 0 0,2 6 1657 0 0,0-1 0 0 0,-1 1-1 0 0,1 0 1 0 0,0-1-1 0 0,0 1 1 0 0,0-1 0 0 0,0 1-1 0 0,0 0 1 0 0,0-1-1 0 0,0 1 1 0 0,0-1 0 0 0,0 1-1 0 0,0 0 1 0 0,0-1-1 0 0,0 1 1 0 0,0-1 0 0 0,0 1-1 0 0,0 0 1 0 0,0-1 0 0 0,0 0 254 0 0,6-9-6788 0 0</inkml:trace>
  <inkml:trace contextRef="#ctx0" brushRef="#br0" timeOffset="13103.94">461 65 6912 0 0,'-3'-5'714'0'0,"0"2"-538"0"0,2 3 624 0 0,-7-6 1670 0 0,3 4-1394 0 0,10-2 3559 0 0,9 1-4344 0 0,0 0 0 0 0,0 0-1 0 0,2 2-290 0 0,29-6 472 0 0,14-4 208 0 0,1 3 0 0 0,0 3-1 0 0,48 1-679 0 0,-79 6 244 0 0,-20-2-161 0 0,1 1 1 0 0,0-1-1 0 0,0 0 0 0 0,9-2-83 0 0,-7 2 46 0 0,12 3-1 0 0,-21-3-2 0 0,4 2-33 0 0,-1 1 1 0 0,-5-2-7 0 0,1-1 0 0 0,-1 1 0 0 0,1 0 0 0 0,-1-1 0 0 0,1 1 0 0 0,-1-1 0 0 0,1 1 0 0 0,0-1 0 0 0,-1 0 0 0 0,1 1 0 0 0,0-1 0 0 0,-1 0 0 0 0,1 0 0 0 0,0 0 0 0 0,1-1-4 0 0,12 1 73 0 0,-12-1-54 0 0,-2 1-15 0 0,0 0 0 0 0,0 0 1 0 0,0-1-1 0 0,0 1 0 0 0,1 0 0 0 0,-1 0 0 0 0,0 0 0 0 0,0 0 0 0 0,0 1 0 0 0,0-1 0 0 0,0 0 0 0 0,0 0 0 0 0,0 1 0 0 0,0-1 0 0 0,1 1-4 0 0,8 0-430 0 0,1 0 0 0 0,1 0 0 0 0,-1-1-1 0 0,1 0 431 0 0,3-1-5380 0 0,-13 1-654 0 0</inkml:trace>
  <inkml:trace contextRef="#ctx0" brushRef="#br0" timeOffset="14404.944">1051 51 4144 0 0,'0'0'319'0'0,"13"-9"3320"0"0,13 1-1516 0 0,-25 8-1734 0 0,7-3 749 0 0,8 1-170 0 0,-15 2-680 0 0,7-4 864 0 0,-6 3-1071 0 0,1 1 0 0 0,-1 0 1 0 0,1-1-1 0 0,-1 1 1 0 0,1 0-1 0 0,-1 0 1 0 0,1 0-1 0 0,-1 0 1 0 0,1 1-1 0 0,-1-1 0 0 0,1 1 1 0 0,-1 0-1 0 0,1-1 1 0 0,-1 1-1 0 0,0 0 1 0 0,0 0-1 0 0,1 0 1 0 0,-1 1-1 0 0,0-1 0 0 0,0 1 1 0 0,0-1-1 0 0,0 1 1 0 0,0 0-1 0 0,0 0-81 0 0,2 0 37 0 0,-1 0 1 0 0,1-1-1 0 0,-1 0 0 0 0,1 1 0 0 0,0-1 0 0 0,-1-1 1 0 0,1 1-1 0 0,0 0 0 0 0,-1-1 0 0 0,1 0 1 0 0,2 0-39 0 0,-40 4 491 0 0,-41 7-335 0 0,49-6-160 0 0,0-1 1 0 0,0-2-1 0 0,-2 0 5 0 0,-71 1-1770 0 0,86-3 1234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3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11976 0 0,'-1'-1'48'0'0,"0"1"0"0"0,0 0 0 0 0,0 0 0 0 0,0 0 1 0 0,0-1-1 0 0,0 1 0 0 0,0 0 0 0 0,1-1 0 0 0,-1 1 1 0 0,0-1-1 0 0,0 1 0 0 0,0-1 0 0 0,0 0 0 0 0,1 1 1 0 0,-1-1-1 0 0,0 0 0 0 0,1 1 0 0 0,-1-1 0 0 0,0 0 1 0 0,1 0-1 0 0,-1 0 0 0 0,1 1 0 0 0,0-1 0 0 0,-1 0 1 0 0,1 0-1 0 0,-1 0 0 0 0,1-1-48 0 0,-2 0 81 0 0,2 2 285 0 0,0 0 120 0 0,0 0 24 0 0,0 0-68 0 0,0 2-292 0 0,2 4-148 0 0,-1-1 0 0 0,-1 1 0 0 0,1 0 1 0 0,-1 0-1 0 0,0 0 0 0 0,0-1 1 0 0,-1 6-3 0 0,0-7 107 0 0,1 0 0 0 0,0 0 0 0 0,0 0 0 0 0,0 0 0 0 0,1-1 0 0 0,-1 1 0 0 0,1 0 0 0 0,0 0 0 0 0,0 1-107 0 0,1 0 153 0 0,-1-1 1 0 0,0 0-1 0 0,-1 0 0 0 0,1 1 0 0 0,-1-1 0 0 0,0 5-153 0 0,-2 2 127 0 0,1-9-123 0 0,1 0 0 0 0,-1 0 1 0 0,1 0-1 0 0,0 0 0 0 0,0 0 1 0 0,-1 0-1 0 0,1 0 0 0 0,1 0 0 0 0,-1 2-4 0 0,16 85 0 0 0,-1-29 0 0 0,-9-15 0 0 0,-5-31 0 0 0,-1-14 0 0 0,0 0 0 0 0,0 0 0 0 0,0 0 0 0 0,0 0 0 0 0,0 0 0 0 0,0 0 0 0 0,0 1 0 0 0,0-1 0 0 0,0 0 0 0 0,0 0 0 0 0,0 0 0 0 0,0 0 0 0 0,0 0 0 0 0,0 0 0 0 0,0 0 0 0 0,0 0 0 0 0,0 0 0 0 0,0 0 0 0 0,1 0 0 0 0,-1 0 0 0 0,0 0 0 0 0,0 1 0 0 0,0-1 0 0 0,0 0 0 0 0,0 0 0 0 0,0 0 0 0 0,0 0 0 0 0,0 0 0 0 0,0 0 0 0 0,0 0 0 0 0,0 0 0 0 0,0 0 0 0 0,0 0 0 0 0,0 0 0 0 0,0 0 0 0 0,0 0 0 0 0,1 0 0 0 0,-1 0 0 0 0,0 0 0 0 0,0 0 0 0 0,0 0 0 0 0,0 0 0 0 0,0 0 0 0 0,0 0 0 0 0,0 0 0 0 0,0 0 0 0 0,0 0 0 0 0,0 0 0 0 0,0 0 0 0 0,0 0 0 0 0,1 0 0 0 0,-1 0 0 0 0,0 0 0 0 0,0 0 0 0 0,0 0 0 0 0,5-4 0 0 0,4-6 0 0 0,2-7 0 0 0,-10 14 0 0 0,0 1 0 0 0,1-1 0 0 0,-1 1 0 0 0,1-1 0 0 0,0 1 0 0 0,0 0 0 0 0,0-1 0 0 0,0 1 0 0 0,1 0 0 0 0,20-20 6 0 0,-17 15 262 0 0,1 1 0 0 0,-1 0 0 0 0,2 0 0 0 0,-1 1 0 0 0,1-1 0 0 0,1 1-268 0 0,-7 4-89 0 0,1 0 0 0 0,-1 0 0 0 0,1 0 0 0 0,0 1 0 0 0,-1-1 0 0 0,1 1 0 0 0,-1 0 1 0 0,1 0-1 0 0,0 0 0 0 0,-1 0 0 0 0,1 0 0 0 0,0 1 0 0 0,-1-1 0 0 0,1 1 0 0 0,-1-1 0 0 0,1 1 0 0 0,-1 0 0 0 0,1 0 1 0 0,1 1 88 0 0,-1-1 8 0 0,0 1 1 0 0,-1-1 0 0 0,1 1 0 0 0,0 0 0 0 0,-1 0-1 0 0,1 0 1 0 0,-1 0 0 0 0,0 1 0 0 0,1-1-1 0 0,-1 0 1 0 0,0 1 0 0 0,-1 0 0 0 0,1-1 0 0 0,0 1-1 0 0,0 1-8 0 0,-1-1 53 0 0,0 0-1 0 0,0 0 1 0 0,0 0-1 0 0,-1-1 1 0 0,1 1-1 0 0,-1 0 0 0 0,1 0 1 0 0,-1 0-1 0 0,0 0 1 0 0,0 0-1 0 0,-1 0 1 0 0,1 0-1 0 0,0 0 0 0 0,-1-1 1 0 0,0 1-1 0 0,0 0 1 0 0,0 0-1 0 0,0 0 1 0 0,0-1-1 0 0,0 1 0 0 0,-1-1 1 0 0,1 1-1 0 0,-1-1-52 0 0,-1 3 66 0 0,-1-1-1 0 0,0-1 1 0 0,0 1-1 0 0,0 0 1 0 0,0-1-1 0 0,0 0 1 0 0,-1 0-1 0 0,1 0 1 0 0,-1-1-1 0 0,0 1 1 0 0,0-1-1 0 0,-1 0-65 0 0,-5 2 0 0 0,2 0 0 0 0,1-1 0 0 0,-1 0 0 0 0,1-1 0 0 0,-1 0 0 0 0,0 0 0 0 0,0-1 0 0 0,0 0 0 0 0,-5 0 0 0 0,3-1 0 0 0,10 0 0 0 0,-10 0 0 0 0,7-3 0 0 0,-2-3 0 0 0,5 5-55 0 0,1 1-1 0 0,-1-1 0 0 0,0 0 0 0 0,1 1 1 0 0,-1-1-1 0 0,1 1 0 0 0,-1-1 0 0 0,1 0 1 0 0,0 1-1 0 0,-1-1 0 0 0,1 0 0 0 0,0 1 1 0 0,-1-1-1 0 0,1 0 0 0 0,0 0 0 0 0,0 1 0 0 0,0-1 1 0 0,0 0-1 0 0,0 0 0 0 0,0 0 0 0 0,0 1 1 0 0,0-1-1 0 0,0 0 0 0 0,0 0 0 0 0,0 1 1 0 0,0-1-1 0 0,0 0 0 0 0,1 0 0 0 0,-1 1 1 0 0,0-1-1 0 0,0 0 0 0 0,1 0 0 0 0,-1 1 1 0 0,1-1-1 0 0,-1 0 0 0 0,1 1 0 0 0,-1-1 0 0 0,1 1 1 0 0,-1-1-1 0 0,1 1 0 0 0,-1-1 0 0 0,1 1 1 0 0,0-1-1 0 0,-1 1 0 0 0,1-1 56 0 0,6-6-6138 0 0</inkml:trace>
  <inkml:trace contextRef="#ctx0" brushRef="#br0" timeOffset="363.629">502 200 13824 0 0,'-2'0'104'0'0,"0"0"1"0"0,1 0-1 0 0,-1 0 1 0 0,0 1 0 0 0,1-1-1 0 0,-1 0 1 0 0,0 0 0 0 0,1 1-1 0 0,-1-1 1 0 0,0 1-1 0 0,1 0 1 0 0,-1-1 0 0 0,1 1-1 0 0,-1 0 1 0 0,0 1-105 0 0,-3 13 1374 0 0,5-15-1371 0 0,-1 2 31 0 0,0-1 0 0 0,-1 1-1 0 0,1 0 1 0 0,0-1-1 0 0,0 1 1 0 0,0 0 0 0 0,1 0-1 0 0,-1 0 1 0 0,0-1 0 0 0,1 1-1 0 0,-1 0 1 0 0,1 0-1 0 0,0 0 1 0 0,-1 0 0 0 0,1 0-1 0 0,0 0 1 0 0,0 0-1 0 0,0 1-33 0 0,0 17 0 0 0,1 2 0 0 0,4 11 552 0 0,-4-24-256 0 0,1 0 0 0 0,-1-1 0 0 0,1 1 0 0 0,1 0 0 0 0,1 3-296 0 0,0-2 10 0 0,2 1-9 0 0,-2 0 0 0 0,0 1 1 0 0,0 0-1 0 0,-1 0 0 0 0,1 5-1 0 0,0 4 0 0 0,-3-18 0 0 0,-1 0 0 0 0,1 1 0 0 0,0-1 0 0 0,-1 1 0 0 0,0-1 0 0 0,1 1 0 0 0,-1-1 0 0 0,-1 0 0 0 0,1 1 0 0 0,0-1 0 0 0,-1 1 0 0 0,0-1 0 0 0,0 0 0 0 0,0 1 0 0 0,-10 31 812 0 0,6-20-184 0 0,3-10-413 0 0,2-3-189 0 0,-1 0 0 0 0,0 1 0 0 0,0-1 1 0 0,0 0-1 0 0,0 0 0 0 0,0 0 0 0 0,-1 0 1 0 0,1 0-1 0 0,0 0 0 0 0,-1 0 0 0 0,0-1 1 0 0,1 1-1 0 0,-1 0 0 0 0,0-1 0 0 0,-1 2-26 0 0,-11 7 0 0 0,12-8 0 0 0,0 0 0 0 0,0 0 0 0 0,0 0 0 0 0,-1-1 0 0 0,1 1 0 0 0,-1-1 0 0 0,1 1 0 0 0,-1-1 0 0 0,0 0 0 0 0,-8 3 0 0 0,-26 4 0 0 0,35-8 0 0 0,0 0 0 0 0,0 1 0 0 0,0-1 0 0 0,0-1 0 0 0,0 1 0 0 0,-1 0 0 0 0,1 0 0 0 0,0-1 0 0 0,0 1 0 0 0,0-1 0 0 0,0 0 0 0 0,0 0 0 0 0,1 0 0 0 0,-1 0 0 0 0,-2-1 0 0 0,1 1-93 0 0,1-1-1 0 0,-1 0 0 0 0,1 0 0 0 0,-1 0 0 0 0,1 0 0 0 0,-1 0 1 0 0,1 0-1 0 0,0-1 0 0 0,0 1 0 0 0,0-1 0 0 0,1 0 0 0 0,-1 1 1 0 0,1-1-1 0 0,-1 0 0 0 0,1 0 0 0 0,0 0 0 0 0,0 0 1 0 0,0 0-1 0 0,0-1 94 0 0,0-27-6265 0 0,1 12 465 0 0</inkml:trace>
  <inkml:trace contextRef="#ctx0" brushRef="#br0" timeOffset="683.809">461 131 11976 0 0,'0'0'51'0'0,"-1"0"0"0"0,1 0 0 0 0,-1-1 0 0 0,0 1 0 0 0,1 0 0 0 0,-1 0 0 0 0,1-1 0 0 0,-1 1 0 0 0,1-1 0 0 0,-1 1 0 0 0,1 0 0 0 0,-1-1 0 0 0,1 1 0 0 0,0-1 0 0 0,-1 1 1 0 0,1-1-1 0 0,0 1 0 0 0,-1-1 0 0 0,1 1 0 0 0,0-1-51 0 0,-4-7 275 0 0,-7-11 3467 0 0,8 15-3438 0 0,1 1-271 0 0,7-1-1186 0 0,1 1-4613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1:05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 9216 0 0,'0'0'706'0'0,"0"0"-338"0"0,0 0 304 0 0,0 0 179 0 0,0 0 40 0 0,0 0-107 0 0,0 0-470 0 0,13 11 177 0 0,-12-10-431 0 0,1 0 0 0 0,0 0-1 0 0,-1 0 1 0 0,1-1 0 0 0,0 1 0 0 0,-1 0 0 0 0,1-1 0 0 0,0 1 0 0 0,0-1 0 0 0,0 0-1 0 0,0 0 1 0 0,-1 1 0 0 0,1-1 0 0 0,0 0 0 0 0,0 0 0 0 0,0-1 0 0 0,0 1-1 0 0,1-1-59 0 0,5-1 252 0 0,1 0-1 0 0,-1-1 0 0 0,5-2-251 0 0,1 0 185 0 0,4-1 281 0 0,-1-1 0 0 0,0 0 0 0 0,0-1 1 0 0,0-1-1 0 0,-1-1 0 0 0,1-1-466 0 0,-14 8 27 0 0,0 0 0 0 0,1 0 0 0 0,-1 0 0 0 0,0 0 0 0 0,0 0 0 0 0,-1-1 0 0 0,1 0 0 0 0,-1 1 0 0 0,0-1 0 0 0,1-1-27 0 0,-2 2 15 0 0,0 1 0 0 0,0-1-1 0 0,0 1 1 0 0,0 0-1 0 0,-1-1 1 0 0,1 1 0 0 0,-1-1-1 0 0,0 0 1 0 0,0 1-1 0 0,0-1 1 0 0,0 1 0 0 0,0-1-1 0 0,0 1 1 0 0,-1-1 0 0 0,1 1-1 0 0,-1-1 1 0 0,1 1-1 0 0,-1-1-14 0 0,0 1 1 0 0,0 1-1 0 0,-1-1 0 0 0,1 0 0 0 0,0 1 1 0 0,-1-1-1 0 0,1 1 0 0 0,-1-1 1 0 0,0 1-1 0 0,1 0 0 0 0,-1-1 0 0 0,0 1 1 0 0,0 0-1 0 0,0 0 0 0 0,0 0 0 0 0,0 1 1 0 0,-1-1-1 0 0,0-1-110 0 0,0 1 1 0 0,0 1-1 0 0,0-1 1 0 0,0 0-1 0 0,0 1 1 0 0,-1-1-1 0 0,1 1 1 0 0,0 0-1 0 0,0 0 1 0 0,-1 0 109 0 0,-2 2 22 0 0,1 0 0 0 0,0 0 0 0 0,0 1 1 0 0,0-1-1 0 0,0 1 0 0 0,1 0 0 0 0,-1 1 1 0 0,1-1-1 0 0,-1 1 0 0 0,1-1 0 0 0,0 1 1 0 0,0 1-1 0 0,1-1 0 0 0,0 0-22 0 0,-12 12-13 0 0,10-11 21 0 0,1 1 1 0 0,0-1-1 0 0,0 1 0 0 0,1-1 0 0 0,0 1 0 0 0,0 0 0 0 0,-2 5-8 0 0,-13 44 135 0 0,17-53-131 0 0,-1 5 16 0 0,0-1 0 0 0,1 1 0 0 0,0-1 0 0 0,0 1 0 0 0,1-1-1 0 0,0 1 1 0 0,0-1 0 0 0,0 1-20 0 0,1 21 69 0 0,-1-23-20 0 0,0 0 1 0 0,0 1-1 0 0,1-1 0 0 0,-1 0 0 0 0,1 0 0 0 0,0 1 0 0 0,2 2-49 0 0,-1-3 77 0 0,0 0 0 0 0,1 0-1 0 0,0 0 1 0 0,0 0 0 0 0,0-1-1 0 0,1 1 1 0 0,0-1 0 0 0,-1 0-1 0 0,1 0 1 0 0,1 0 0 0 0,-1-1-1 0 0,4 3-76 0 0,-6-5 24 0 0,0 0 0 0 0,0-1-1 0 0,0 1 1 0 0,-1-1-1 0 0,1 0 1 0 0,0 1 0 0 0,0-1-1 0 0,0 0 1 0 0,0 0 0 0 0,1 0-24 0 0,1 0 35 0 0,5 0 17 0 0,0 1-1 0 0,-1-2 1 0 0,1 1-1 0 0,0-1 0 0 0,-1-1 1 0 0,7-1-52 0 0,9-4 185 0 0,17-7-185 0 0,-27 7-206 0 0,0 0 0 0 0,-1 0 0 0 0,0-1 0 0 0,4-4 206 0 0,2 0-1110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0:45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60 305 11056 0 0,'0'0'505'0'0,"9"-3"170"0"0,-6 1-649 0 0,1 1 1 0 0,-1-1-1 0 0,1 1 1 0 0,0 0 0 0 0,-1 0-1 0 0,1 0 1 0 0,0 1 0 0 0,0 0-1 0 0,0-1 1 0 0,-1 1-1 0 0,1 1 1 0 0,0-1 0 0 0,0 0-1 0 0,1 1-26 0 0,8 2 600 0 0,-1 1-1 0 0,1 0 1 0 0,5 3-600 0 0,-8-3 465 0 0,-8-4-414 0 0,-1 0 1 0 0,0 1-1 0 0,0-1 1 0 0,0 1-1 0 0,0-1 1 0 0,0 1-1 0 0,0 0 1 0 0,0-1-1 0 0,0 1 1 0 0,0 0-1 0 0,0 0 1 0 0,0 0-1 0 0,0 0 1 0 0,0-1-1 0 0,-1 1 1 0 0,1 0-1 0 0,0 1 1 0 0,-1-1-1 0 0,1 0 1 0 0,-1 0-1 0 0,1 0 1 0 0,-1 0-1 0 0,0 0 1 0 0,1 1-1 0 0,-1-1 1 0 0,0 0-1 0 0,0 0 1 0 0,0 0-1 0 0,0 1 1 0 0,0-1-1 0 0,0 0 1 0 0,0 0-1 0 0,0 1 1 0 0,0-1-1 0 0,0 0 1 0 0,-1 1-52 0 0,0 0 45 0 0,1 0-1 0 0,-1 1 1 0 0,0-1 0 0 0,0 0 0 0 0,-1 0-1 0 0,1 0 1 0 0,0 0 0 0 0,-1 0-1 0 0,1 0 1 0 0,-1-1 0 0 0,0 1 0 0 0,1 0-1 0 0,-1-1 1 0 0,0 1 0 0 0,0-1-1 0 0,0 0 1 0 0,-1 1-45 0 0,-17 7 111 0 0,-1-1 1 0 0,1-1-1 0 0,-1-1 0 0 0,-1-1 0 0 0,-2 0-111 0 0,18-4 44 0 0,-1 1 0 0 0,1 0 0 0 0,0 0 0 0 0,-2 1-44 0 0,-15 5 45 0 0,22-8 35 0 0,1 0 16 0 0,0 0 0 0 0,32 6 1034 0 0,-23-3-856 0 0,33 7 304 0 0,0-2 0 0 0,35 2-578 0 0,12 1 320 0 0,-67-8-6234 0 0,-10-3-747 0 0</inkml:trace>
  <inkml:trace contextRef="#ctx0" brushRef="#br0" timeOffset="20063.436">569 405 11832 0 0,'0'0'540'0'0,"0"0"-6"0"0,6-1-304 0 0,14-2 321 0 0,-1 1 0 0 0,1 1 1 0 0,0 0-1 0 0,10 3-551 0 0,4-2 109 0 0,-12 0-284 0 0,-1-1-1 0 0,0-1 0 0 0,0-1 1 0 0,16-4 175 0 0,-21 4-548 0 0</inkml:trace>
  <inkml:trace contextRef="#ctx0" brushRef="#br0" timeOffset="20690.121">1233 127 7368 0 0,'0'0'568'0'0,"0"0"-262"0"0,0 0 294 0 0,0 0 168 0 0,0 0 31 0 0,0 0-40 0 0,8 6 721 0 0,-7-5-1393 0 0,1 0 1 0 0,-1-1 0 0 0,0 1 0 0 0,0 0 0 0 0,1 0 0 0 0,-1 0 0 0 0,0 0-1 0 0,0 0 1 0 0,0 0 0 0 0,0 0 0 0 0,0 1 0 0 0,-1-1 0 0 0,1 0 0 0 0,0 1-1 0 0,-1-1 1 0 0,1 0 0 0 0,0 1 0 0 0,-1-1 0 0 0,0 0 0 0 0,1 1 0 0 0,-1-1-1 0 0,0 1 1 0 0,0 0-88 0 0,1 1 62 0 0,-1 0-1 0 0,1 0 0 0 0,-1 1 1 0 0,0-1-1 0 0,0 0 1 0 0,0 0-1 0 0,-1 0 0 0 0,1 1 1 0 0,-1-1-1 0 0,1 0 1 0 0,-2 2-62 0 0,-10 31 424 0 0,4-22-94 0 0,0-1 1 0 0,0 0-1 0 0,-6 5-330 0 0,9-12 354 0 0,0-1-1 0 0,0 0 1 0 0,-1 0-1 0 0,1 0 0 0 0,-3 0-353 0 0,-15 14 708 0 0,18-16-914 0 0,0 1 0 0 0,-1-1-1 0 0,1 0 1 0 0,-1 0 0 0 0,0-1 0 0 0,-5 2 206 0 0,-4 2 5 0 0,-10 5 83 0 0,-1-2 0 0 0,0 0 0 0 0,-11 1-88 0 0,34-10 53 0 0,-3 0 14 0 0,5 0-61 0 0,1 0 0 0 0,-1 0 0 0 0,1 0 0 0 0,-1 0 0 0 0,0 0 0 0 0,1 0 0 0 0,-1 0 0 0 0,1 0-1 0 0,-1 0 1 0 0,0 0 0 0 0,1 0 0 0 0,-1-1 0 0 0,1 1 0 0 0,-1 0 0 0 0,1 0 0 0 0,-1-1 0 0 0,1 1 0 0 0,-1 0 0 0 0,1-1 0 0 0,-1 1 0 0 0,1-1 0 0 0,-1 1-1 0 0,1 0 1 0 0,-1-1 0 0 0,1 1 0 0 0,0-1 0 0 0,-1 1 0 0 0,1-1 0 0 0,0 1 0 0 0,0-1 0 0 0,-1 0 0 0 0,1 1 0 0 0,0-1 0 0 0,0 1 0 0 0,0-1 0 0 0,-1 1 0 0 0,1-1-1 0 0,0 0 1 0 0,0 1 0 0 0,0-1-6 0 0,1-3 29 0 0,-1 1 0 0 0,1 0-1 0 0,-1-1 1 0 0,1 1-1 0 0,0 0 1 0 0,1-3-29 0 0,1-4 55 0 0,-1 5-46 0 0,-1-1 1 0 0,1 1-1 0 0,0-1 0 0 0,1 1 0 0 0,-1 0 0 0 0,1 0 1 0 0,0 0-1 0 0,0 0 0 0 0,0 1 0 0 0,1-1 1 0 0,0 1-1 0 0,0 0 0 0 0,1-1-9 0 0,5-5 50 0 0,-9 8-46 0 0,1 0 0 0 0,1 0 0 0 0,-1 0 0 0 0,0 0 0 0 0,0 0 0 0 0,1 1-1 0 0,-1-1-3 0 0,10-7-36 0 0,-10 8 31 0 0,0-1 1 0 0,-1 1 0 0 0,1 0-1 0 0,0-1 1 0 0,0 1-1 0 0,0 0 1 0 0,0 0-1 0 0,1 0 5 0 0,15-10 0 0 0,-12 9 0 0 0,2 1-17 0 0,-7 1-64 0 0,11 3-61 0 0,14 16-114 0 0,-24-16 249 0 0,1-1 0 0 0,-1 1 0 0 0,1 0 0 0 0,-1-1-1 0 0,0 1 1 0 0,0 0 0 0 0,0 0 0 0 0,-1 1-1 0 0,2 0 8 0 0,9 17-12 0 0,26 32-81 0 0,-31-43 104 0 0,-5-6-11 0 0,0 0 0 0 0,1 0 0 0 0,-1-1 0 0 0,1 0 0 0 0,0 1-1 0 0,1 0 1 0 0,-1-1 0 0 0,0-1 0 0 0,0 0 0 0 0,0 0 0 0 0,1 0 0 0 0,-1 0 0 0 0,1 0 0 0 0,-1-1 0 0 0,4 1 0 0 0,3 2 0 0 0</inkml:trace>
  <inkml:trace contextRef="#ctx0" brushRef="#br0" timeOffset="27613.225">1511 61 1840 0 0,'-8'4'133'0'0,"9"-5"22"0"0,0 1 506 0 0,-1 0 217 0 0,0 0 32 0 0,0 0-80 0 0,0 0-376 0 0,0 0-166 0 0,0 0-31 0 0,0 0-103 0 0,4-2 1821 0 0,-11-12 268 0 0,6 13-2139 0 0,1 1-98 0 0,0 0-1 0 0,0 0 0 0 0,0 0 0 0 0,0 0 1 0 0,0 0-1 0 0,0 0 0 0 0,0 0 0 0 0,-1 0 1 0 0,1 0-1 0 0,0 0 0 0 0,0 0 0 0 0,0 0 1 0 0,0 0-1 0 0,0 0 0 0 0,0 0 0 0 0,0 0 1 0 0,0 0-1 0 0,0 0 0 0 0,0-1 0 0 0,0 1 1 0 0,0 0-1 0 0,-1 0 0 0 0,1 0 0 0 0,0 0 1 0 0,0 0-1 0 0,0 0 0 0 0,0 0 0 0 0,0 0 1 0 0,0-1-1 0 0,0 1 0 0 0,0 0 0 0 0,0 0 1 0 0,0 0-1 0 0,0 0 0 0 0,0 0 0 0 0,0 0 1 0 0,0 0-1 0 0,0 0 0 0 0,0-1 0 0 0,0 1 1 0 0,0 0-1 0 0,0 0 0 0 0,0 0 1 0 0,0 0-1 0 0,1 0-5 0 0,-1 0 6 0 0,0-1-1 0 0,0 1 1 0 0,0 0 0 0 0,0-1 0 0 0,0 1 0 0 0,0 0 0 0 0,0 0-1 0 0,0-1 1 0 0,0 1 0 0 0,0 0 0 0 0,0 0 0 0 0,-1-1-1 0 0,1 1 1 0 0,0 0 0 0 0,0-1 0 0 0,0 1 0 0 0,0 0 0 0 0,0 0-1 0 0,0-1 1 0 0,-1 1 0 0 0,1 0 0 0 0,0 0 0 0 0,0 0 0 0 0,0-1-1 0 0,-1 1 1 0 0,1 0 0 0 0,0 0 0 0 0,0 0 0 0 0,-1-1-6 0 0,-3 0 30 0 0,4 1-21 0 0,-1 0 1 0 0,1 0-1 0 0,-1 0 1 0 0,1 0-1 0 0,-1 0 1 0 0,1 0-1 0 0,-1-1 1 0 0,1 1-1 0 0,-1 0 1 0 0,1 0-1 0 0,-1-1 1 0 0,1 1-1 0 0,-1 0 1 0 0,1-1-1 0 0,0 1 1 0 0,-1 0-1 0 0,1-1 1 0 0,-1 1-10 0 0,1-1 127 0 0,0 1-34 0 0,0 0-145 0 0,0 0-63 0 0,0 0-11 0 0,0 0 32 0 0,0 0 146 0 0,0 0 63 0 0,0 0 12 0 0,-8-3-342 0 0,9 1-1302 0 0,-5 0 255 0 0,-5-1 440 0 0,9 3 853 0 0,-1 0 0 0 0,1 0 0 0 0,0-1 0 0 0,0 1 0 0 0,0 0 1 0 0,0 0-1 0 0,0 0 0 0 0,-1-1 0 0 0,1 1 0 0 0,0 0 0 0 0,0 0 0 0 0,0-1 1 0 0,0 1-1 0 0,0 0 0 0 0,0 0 0 0 0,0-1 0 0 0,0 1 0 0 0,0 0 0 0 0,0-1 0 0 0,0 1 1 0 0,0 0-1 0 0,0 0 0 0 0,0-1 0 0 0,0 1 0 0 0,0 0 0 0 0,0 0 0 0 0,0-1 1 0 0,0 1-1 0 0,0 0 0 0 0,1 0 0 0 0,-1-1 0 0 0,0 1 0 0 0,0 0 0 0 0,0 0 0 0 0,0 0 1 0 0,1-1-1 0 0,-1 1-31 0 0,0 0 222 0 0,0 0-4 0 0,0 0-14 0 0,0 0-51 0 0,0 0-22 0 0,0 0-3 0 0,0-1-96 0 0,0 1 0 0 0,0-1 1 0 0,0 1-1 0 0,0-1 1 0 0,0 1-1 0 0,0-1 0 0 0,0 1 1 0 0,-1-1-1 0 0,1 1 1 0 0,0-1-1 0 0,0 1 0 0 0,-1-1 1 0 0,1 1-1 0 0,0-1 1 0 0,-1 1-1 0 0,1 0 0 0 0,-1-1-32 0 0,1 1 126 0 0,-1 0-1 0 0,1-1 0 0 0,-1 1 0 0 0,1 0 1 0 0,-1 0-1 0 0,1 0 0 0 0,-1 0 1 0 0,0 0-1 0 0,1 0 0 0 0,-1 0 1 0 0,1 0-1 0 0,-1 0 0 0 0,1 0 0 0 0,-1 0 1 0 0,1 0-1 0 0,-1 1 0 0 0,0-1 1 0 0,1 0-1 0 0,-1 0 0 0 0,1 1 0 0 0,-1-1 1 0 0,1 0-1 0 0,-1 0 0 0 0,1 1 1 0 0,0-1-1 0 0,-1 1 0 0 0,1-1 0 0 0,-1 0 1 0 0,1 1-1 0 0,0-1 0 0 0,-1 1 1 0 0,1-1-126 0 0,0 1 64 0 0,-2 0-33 0 0,1 1 1 0 0,0-1 0 0 0,0 0 0 0 0,0 1 0 0 0,0-1 0 0 0,1 1 0 0 0,-1-1 0 0 0,0 1 0 0 0,1-1 0 0 0,-1 1-1 0 0,0-1 1 0 0,1 1 0 0 0,0 0 0 0 0,-1-1 0 0 0,1 1 0 0 0,0-1 0 0 0,0 1 0 0 0,0 0 0 0 0,0 0-32 0 0,-1 5 98 0 0,1-7-86 0 0,0 1 1 0 0,0 0 0 0 0,0-1 0 0 0,0 1 0 0 0,0-1 0 0 0,0 1 0 0 0,0 0 0 0 0,0-1 0 0 0,0 1 0 0 0,0-1 0 0 0,1 1 0 0 0,-1-1 0 0 0,0 1 0 0 0,0 0 0 0 0,0-1 0 0 0,1 1 0 0 0,-1-1 0 0 0,1 1-13 0 0,2 9 87 0 0,-6 32 232 0 0,2-29-205 0 0,0 1 0 0 0,1-1 0 0 0,1 13-114 0 0,-1-20 16 0 0,0 1 1 0 0,-1 0-1 0 0,0-1 1 0 0,0 0-1 0 0,0 1 0 0 0,-1-1 1 0 0,0 1-1 0 0,0-1 1 0 0,0 0-1 0 0,-2 1-16 0 0,1 2 44 0 0,-1 0 1 0 0,2 0-1 0 0,-1 0 0 0 0,0 8-44 0 0,1-11 157 0 0,0 0-1 0 0,0 1 0 0 0,0-1 1 0 0,-1 0-1 0 0,-1 4-156 0 0,-4 6 1446 0 0,6-12-1310 0 0,1-2-107 0 0,-1 0 0 0 0,1 1-1 0 0,0-1 1 0 0,1 0 0 0 0,-1 0 0 0 0,0 1-1 0 0,1-1 1 0 0,-1 0 0 0 0,1 1 0 0 0,0-1 0 0 0,0 1-1 0 0,0 0-28 0 0,0 12 75 0 0,-1-13-32 0 0,1-1-43 0 0,-1-1 0 0 0,1 0 1 0 0,0 1-1 0 0,-1-1 0 0 0,1 1 0 0 0,0-1 1 0 0,0 1-1 0 0,0-1 0 0 0,-1 1 1 0 0,1 0-1 0 0,0-1 0 0 0,0 1 0 0 0,0-1 1 0 0,0 1-1 0 0,0-1 0 0 0,0 1 1 0 0,0-1-1 0 0,0 1 0 0 0,0-1 0 0 0,0 1 0 0 0,0 13 69 0 0,-3-7-215 0 0,2-6 11 0 0,0 1 0 0 0,0 0 0 0 0,0 0 0 0 0,1 0 0 0 0,-1-1 0 0 0,1 1 0 0 0,0 0 0 0 0,-1 0 0 0 0,1 0 0 0 0,0 0-1 0 0,0 1 136 0 0,1-3 54 0 0,0 1-49 0 0,0-1 0 0 0,0 1 0 0 0,0-1 0 0 0,0 1 1 0 0,0-1-1 0 0,0 1 0 0 0,1-1 0 0 0,-1 0 0 0 0,0 0 0 0 0,0 0 0 0 0,0 0 1 0 0,1 1-1 0 0,-1-2 0 0 0,0 1 0 0 0,0 0 0 0 0,0 0 0 0 0,0 0 0 0 0,1 0-5 0 0,2-1 12 0 0,7 0 88 0 0,1 0 0 0 0,-1-1 0 0 0,1 0 0 0 0,-1-1 0 0 0,3-1-100 0 0,1 0 111 0 0,0 0 0 0 0,10 0-111 0 0,38-5 101 0 0,-6 1-1227 0 0,1 3 1126 0 0,-36 5-6326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1:2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8 139 2760 0 0,'3'-17'1787'0'0,"7"-18"1726"0"0,-10 32-2581 0 0,1 2-771 0 0,-1 1-1 0 0,0-1 1 0 0,0 0 0 0 0,1 0 0 0 0,-1 0-1 0 0,0 0 1 0 0,1 0 0 0 0,-1 1 0 0 0,1-1-1 0 0,-1 0 1 0 0,1 0 0 0 0,-1 0-1 0 0,1 1 1 0 0,-1-1 0 0 0,1 0 0 0 0,0 1-161 0 0,1-4 4350 0 0,-2 6-2090 0 0,0 0-2844 0 0,5 13 823 0 0,-4-13-197 0 0,0 0 1 0 0,0 1-1 0 0,-1-1 0 0 0,1 1 1 0 0,-1-1-1 0 0,1 1 0 0 0,-1-1 0 0 0,0 1-42 0 0,0 2 65 0 0,1-1-1 0 0,-1-1 0 0 0,1 1 0 0 0,0 0 0 0 0,0 0 0 0 0,1 2-64 0 0,4 20 321 0 0,5 71 381 0 0,-5-44-320 0 0,0 44-382 0 0,-5-81 61 0 0,0 0 1 0 0,4 13-62 0 0,1 12 23 0 0,-5-35-21 0 0,3 66 154 0 0,0-24-1868 0 0,-4-48 1010 0 0</inkml:trace>
  <inkml:trace contextRef="#ctx0" brushRef="#br0" timeOffset="302.311">1 47 11720 0 0,'0'0'264'0'0,"0"0"34"0"0,4-8 310 0 0,-1 5-527 0 0,0-1 0 0 0,0 1 0 0 0,0 0 0 0 0,1 0 0 0 0,-1 1 0 0 0,1-1 0 0 0,0 1 0 0 0,0-1 0 0 0,0 1 0 0 0,0 0-1 0 0,0 1 1 0 0,0-1 0 0 0,1 1 0 0 0,-1 0 0 0 0,0 0 0 0 0,1 0 0 0 0,-1 0 0 0 0,1 1 0 0 0,-1 0 0 0 0,1 0 0 0 0,-1 0 0 0 0,1 0 0 0 0,3 2-81 0 0,-2 0 94 0 0,-1 1 0 0 0,0 0 0 0 0,0 0 0 0 0,0 1 0 0 0,0-1 0 0 0,0 1 0 0 0,-1 0 0 0 0,1 0 0 0 0,-1 1 0 0 0,0-1 0 0 0,-1 1 0 0 0,3 4-94 0 0,6 5 157 0 0,-10-11-17 0 0,0 0 0 0 0,0 0 0 0 0,0 0 0 0 0,-1 1 0 0 0,1-1 0 0 0,-1 0 0 0 0,1 0 0 0 0,-1 1 0 0 0,0-1 0 0 0,-1 1 0 0 0,1-1 0 0 0,0 1 1 0 0,-1 0-1 0 0,0-1 0 0 0,0 2-140 0 0,0-2 13 0 0,0 0 1 0 0,-1-1-1 0 0,1 1 1 0 0,-1 0-1 0 0,1 0 1 0 0,-1-1 0 0 0,0 1-1 0 0,0-1 1 0 0,0 1-1 0 0,0-1 1 0 0,-1 1-1 0 0,1-1 1 0 0,-1 1 0 0 0,1-1-1 0 0,-1 0 1 0 0,0 0-1 0 0,0 0 1 0 0,0 0-1 0 0,-1 1-13 0 0,-16 9 174 0 0,1-1-1 0 0,-2 0 0 0 0,1-2 0 0 0,-13 4-173 0 0,29-11 7 0 0,-36 21-521 0 0,30-18-3955 0 0,5 0-1587 0 0</inkml:trace>
  <inkml:trace contextRef="#ctx0" brushRef="#br0" timeOffset="657.047">253 447 14544 0 0,'0'0'662'0'0,"-3"8"225"0"0,-2 0-875 0 0,-1 0 48 0 0,1 1 0 0 0,0-1 0 0 0,-1 3-60 0 0,5-8 48 0 0,0 0-1 0 0,0 0 1 0 0,0 0-1 0 0,0 0 1 0 0,0 0-1 0 0,1 0 1 0 0,-1 0-1 0 0,1 1 1 0 0,0-1-1 0 0,0 0 1 0 0,0 0-1 0 0,1 2-47 0 0,1 6 201 0 0,-2-8-137 0 0,0 0 0 0 0,0 0 0 0 0,1 0 0 0 0,-1 0 0 0 0,1 0 0 0 0,0 0-1 0 0,0-1 1 0 0,0 1 0 0 0,0 0 0 0 0,1-1 0 0 0,-1 1 0 0 0,1-1 0 0 0,-1 1 0 0 0,1-1-1 0 0,0 0 1 0 0,0 1 0 0 0,0-1 0 0 0,1 0-64 0 0,0 0 44 0 0,0 0 1 0 0,1 0-1 0 0,-1 0 0 0 0,1 0 1 0 0,0-1-1 0 0,0 0 0 0 0,-1 0 1 0 0,1 0-1 0 0,0 0 0 0 0,0 0 0 0 0,0-1 1 0 0,0 0-1 0 0,0 0 0 0 0,0 0 1 0 0,0 0-1 0 0,0 0 0 0 0,0-1 1 0 0,0 0-1 0 0,1 0-44 0 0,0 0 84 0 0,0 0 1 0 0,0-1 0 0 0,0 0-1 0 0,0 0 1 0 0,0 0 0 0 0,-1 0-1 0 0,1-1 1 0 0,-1 0 0 0 0,0 0-1 0 0,0 0 1 0 0,0 0-1 0 0,0 0 1 0 0,0-1 0 0 0,2-3-85 0 0,-5 6 49 0 0,1-1 0 0 0,-1 1 1 0 0,0-1-1 0 0,0 0 0 0 0,0 1 0 0 0,0-1 1 0 0,0 0-1 0 0,0 0 0 0 0,0 0 1 0 0,0 0-1 0 0,-1 0 0 0 0,1 0 0 0 0,-1 0 1 0 0,0 0-1 0 0,1 0 0 0 0,-1 0 1 0 0,0 0-1 0 0,0 0 0 0 0,0 0 0 0 0,0 0 1 0 0,-1 0-1 0 0,1 0 0 0 0,-1 0 0 0 0,1 0 1 0 0,-1 0-1 0 0,0-1-49 0 0,-4-7 96 0 0,4 7-81 0 0,1 1-1 0 0,-1-1 0 0 0,0 1 1 0 0,-1-1-1 0 0,1 1 0 0 0,0 0 1 0 0,-1 0-1 0 0,1-1 0 0 0,-1 1 1 0 0,0 0-1 0 0,1 1 0 0 0,-1-1 1 0 0,0 0-1 0 0,0 0 0 0 0,0 1 1 0 0,-1-1-1 0 0,1 1 0 0 0,0 0 1 0 0,0 0-1 0 0,-1-1 0 0 0,-1 1-14 0 0,-7-3 38 0 0,1 2 0 0 0,0-1-1 0 0,-10 0-37 0 0,17 3-122 0 0,-1-1 0 0 0,0 1 0 0 0,1 0 0 0 0,-1 1 0 0 0,1-1-1 0 0,-1 1 1 0 0,1-1 0 0 0,-1 1 0 0 0,1 0 0 0 0,-1 0 0 0 0,1 1 0 0 0,0-1 0 0 0,-2 1 122 0 0,-6 6-846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1:2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6 281 1840 0 0,'0'0'6'0'0,"1"0"0"0"0,-1 0 0 0 0,1 0 0 0 0,-1 0 0 0 0,0 0 1 0 0,1-1-1 0 0,-1 1 0 0 0,0 0 0 0 0,1 0 0 0 0,-1 0 0 0 0,0 0 0 0 0,1-1 0 0 0,-1 1 0 0 0,0 0 0 0 0,1 0 1 0 0,-1-1-1 0 0,0 1 0 0 0,0 0 0 0 0,1 0 0 0 0,-1-1 0 0 0,0 1 0 0 0,0 0 0 0 0,1-1 0 0 0,-1 1 0 0 0,0-1 1 0 0,0 1-1 0 0,0 0 0 0 0,0-1 0 0 0,0 1 0 0 0,0-1-6 0 0,2-2 260 0 0,-1 2 479 0 0,1-1 0 0 0,-1 0 0 0 0,0 0 0 0 0,1 0 0 0 0,-1 0 0 0 0,0 0 0 0 0,-1 0 0 0 0,1 0 0 0 0,0-1 0 0 0,0-1-739 0 0,4-26 3652 0 0,-1 10-2591 0 0,0-25-109 0 0,-1 29-821 0 0,6-10 8 0 0,-8 21-112 0 0,0 0 0 0 0,0 0 0 0 0,0 1 0 0 0,-1-1 0 0 0,1 0 0 0 0,-1 0 0 0 0,0 0 0 0 0,0 0 0 0 0,-1-4-27 0 0,0-9 106 0 0,-2-18 1891 0 0,3 35-1294 0 0,0 1-131 0 0,0 0-582 0 0,0 0-255 0 0,0 0-50 0 0,0 0 65 0 0,0 0 278 0 0,0 0 74 0 0,0 2-15 0 0,6 55 130 0 0,-6-22 231 0 0,-1 0 0 0 0,-4 13-448 0 0,-6 49 808 0 0,6-48-380 0 0,5-36-235 0 0,-1 0 0 0 0,-1 0 0 0 0,0-1 0 0 0,-2 10-193 0 0,-15 54 606 0 0,16-71-600 0 0,3-4-16 0 0,-1 0 0 0 0,0 1 0 0 0,1-1 0 0 0,-1 0 0 0 0,0 0 0 0 0,1 0 1 0 0,0 1-1 0 0,-1-1 0 0 0,1 0 0 0 0,0 1 0 0 0,-1-1 0 0 0,1 0 0 0 0,0 0 0 0 0,0 1 0 0 0,0 0 10 0 0,0-1-791 0 0,1-2-254 0 0,1-6-46 0 0</inkml:trace>
  <inkml:trace contextRef="#ctx0" brushRef="#br0" timeOffset="224.762">253 204 14944 0 0,'0'0'340'0'0,"0"0"50"0"0,1 0 24 0 0,9 2-267 0 0,0-1 0 0 0,0 0 0 0 0,0-1 0 0 0,4 0-147 0 0,28 1 459 0 0,-21-1-181 0 0,-17 0-199 0 0,0 0 0 0 0,-1 0 1 0 0,1 0-1 0 0,0 0 0 0 0,-1 1 0 0 0,1 0 0 0 0,2 0-79 0 0,17 2 487 0 0,-3 0-5696 0 0,-14-1-476 0 0</inkml:trace>
  <inkml:trace contextRef="#ctx0" brushRef="#br0" timeOffset="523.369">203 342 9672 0 0,'0'0'440'0'0,"9"0"150"0"0,69-2 4760 0 0,50-4-2460 0 0,-97 6-2492 0 0,15 3-398 0 0,-14 2-5395 0 0,-19-1-598 0 0</inkml:trace>
  <inkml:trace contextRef="#ctx0" brushRef="#br0" timeOffset="1318.187">1005 24 1840 0 0,'-8'-2'1934'0'0,"2"0"6857"0"0,5 3-8663 0 0,0-1 0 0 0,0 0 0 0 0,0 0 0 0 0,0 1 1 0 0,0-1-1 0 0,0 1 0 0 0,0-1 0 0 0,0 1 0 0 0,0-1 0 0 0,0 1 0 0 0,0 0 0 0 0,0-1 0 0 0,1 1 1 0 0,-1 0-1 0 0,0 0 0 0 0,0 0 0 0 0,1-1 0 0 0,-1 1 0 0 0,1 0 0 0 0,-1 0 0 0 0,1 0 1 0 0,-1 0-1 0 0,1 0 0 0 0,-1 0 0 0 0,1 0 0 0 0,0 0 0 0 0,0 0 0 0 0,-1 0 0 0 0,1 0 0 0 0,0 1-127 0 0,-1 4 298 0 0,0 1 1 0 0,0 0 0 0 0,1-1-1 0 0,-1 4-299 0 0,8 23 575 0 0,-7-31-547 0 0,1 33 643 0 0,-2 0 1 0 0,-2 0 0 0 0,-3 10-672 0 0,-1 26 708 0 0,6-62-641 0 0,0 0 0 0 0,1 0 0 0 0,0 0 1 0 0,0 1-68 0 0,0 0 69 0 0,0 22 225 0 0,-1-30-364 0 0,1 0 1 0 0,-1-1-1 0 0,1 1 1 0 0,-1-1-1 0 0,0 1 1 0 0,0-1-1 0 0,0 0 1 0 0,0 1-1 0 0,0-1 1 0 0,0 0-1 0 0,0 1 1 0 0,-1-1-1 0 0,1 0 1 0 0,0 0-1 0 0,-1 0 1 0 0,-1 1 69 0 0,2-2-1067 0 0,1 0-1098 0 0,0 0-4208 0 0</inkml:trace>
  <inkml:trace contextRef="#ctx0" brushRef="#br0" timeOffset="1822.695">677 56 10768 0 0,'0'0'241'0'0,"0"0"38"0"0,0 0 13 0 0,0 0-26 0 0,0 0-112 0 0,0 0 160 0 0,0 0 94 0 0,7 0 967 0 0,36-1 2403 0 0,22-5-3778 0 0,213-19 1392 0 0,-227 21-1379 0 0,-7 0 178 0 0,4 3-191 0 0,-22-2 760 0 0,-21 9-2292 0 0,-5-6-48 0 0</inkml:trace>
  <inkml:trace contextRef="#ctx0" brushRef="#br0" timeOffset="2552.796">1391 253 6648 0 0,'0'0'300'0'0,"0"0"0"0"0,-1 0-192 0 0,0-2 13 0 0,0 2 444 0 0,-4-3 639 0 0,4 1 3932 0 0,1 2-4948 0 0,0-1-1 0 0,0 0 0 0 0,0 1 1 0 0,1-1-1 0 0,-1 0 1 0 0,0 1-1 0 0,1-1 1 0 0,-1 0-1 0 0,1 1 0 0 0,-1-1 1 0 0,1 1-1 0 0,-1-1 1 0 0,1 1-1 0 0,-1-1 0 0 0,1 1 1 0 0,-1 0-1 0 0,1-1 1 0 0,0 1-1 0 0,-1-1 1 0 0,1 1-1 0 0,-1 0 0 0 0,1 0 1 0 0,0-1-1 0 0,0 1 1 0 0,0 0-188 0 0,25-7 256 0 0,-14 5 167 0 0,0-1-231 0 0,1 1 0 0 0,0 1-1 0 0,0 0 1 0 0,10 1-192 0 0,14-1 109 0 0,-3-2-27 0 0,16-1 20 0 0,8-1-38 0 0,-45 3-64 0 0,-2 0 0 0 0,-1-2-16 0 0,-8 3-138 0 0,-2 1-325 0 0,0 0-113 0 0,0 0-772 0 0,0 0-3184 0 0,0 0-1370 0 0</inkml:trace>
  <inkml:trace contextRef="#ctx0" brushRef="#br0" timeOffset="2845.544">1410 56 12728 0 0,'0'0'580'0'0,"0"0"-11"0"0,7 1 355 0 0,-1 5-20 0 0,0 1 0 0 0,-1 0 0 0 0,4 6-904 0 0,-6-8 218 0 0,0 0-1 0 0,-1 0 1 0 0,0 0 0 0 0,0 0 0 0 0,-1 0 0 0 0,1 0 0 0 0,-1 0 0 0 0,0 1-1 0 0,-1-1 1 0 0,1 0 0 0 0,-1 1 0 0 0,0-1 0 0 0,0 3-218 0 0,-1 0 63 0 0,1 0 0 0 0,0 0 0 0 0,1 1 0 0 0,1 4-63 0 0,1 21 141 0 0,-6 71-8 0 0,3-103-157 0 0,0 0 0 0 0,0 0 0 0 0,0 0-1 0 0,1 0 1 0 0,-1 0 0 0 0,0 0 0 0 0,1 0-1 0 0,-1 0 1 0 0,1 0 0 0 0,0 0-1 0 0,0 1 25 0 0,7 5-3405 0 0,-2-4 2190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1:35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96 7920 0 0,'0'0'362'0'0,"9"-15"132"0"0,0-1 526 0 0,-9 16-456 0 0,6-5 195 0 0,-4 6 3458 0 0,1 7-3818 0 0,-1-5-291 0 0,-1 1-1 0 0,0 0 0 0 0,1-1 0 0 0,-1 1 0 0 0,-1 0 0 0 0,1 0 1 0 0,-1 0-1 0 0,1 2-107 0 0,-1 22 569 0 0,1-12-244 0 0,-1 0 1 0 0,-1 0 0 0 0,0 0 0 0 0,-2 3-326 0 0,-9 82 894 0 0,9-84-765 0 0,1 0-1 0 0,0 7-128 0 0,1-9 60 0 0,0 0-1 0 0,-1 0 0 0 0,-2 7-59 0 0,2-13 45 0 0,2-7-19 0 0,0 0 1 0 0,0 0 0 0 0,0 0 0 0 0,-1 0 0 0 0,1 0 0 0 0,-1 0 0 0 0,0 0-1 0 0,1 0 1 0 0,-1-1 0 0 0,0 1 0 0 0,0 0-27 0 0,-3 2 65 0 0,3-3 2 0 0,1-1 10 0 0,-12-20-39 0 0,9 7-303 0 0,1-1 1 0 0,0 1-1 0 0,1-1 1 0 0,1 0 0 0 0,0 1-1 0 0,1-1 1 0 0,0 1-1 0 0,1-1 1 0 0,1 0 264 0 0,13-72-386 0 0,-3 42 303 0 0,-8 22 32 0 0,1 0 0 0 0,2 0 0 0 0,0 1-1 0 0,8-14 52 0 0,-7 16-2 0 0,-6 13 60 0 0,1-1 0 0 0,-1 1 0 0 0,1 0 0 0 0,0 0 0 0 0,3-3-58 0 0,-3 5 141 0 0,-4 3-121 0 0,0 1 0 0 0,0-1 1 0 0,1 1-1 0 0,-1-1 0 0 0,0 1 0 0 0,1-1 1 0 0,-1 1-1 0 0,0 0 0 0 0,1-1 0 0 0,-1 1 1 0 0,0 0-1 0 0,1-1 0 0 0,-1 1 0 0 0,1 0 1 0 0,-1 0-1 0 0,1-1 0 0 0,-1 1 0 0 0,1 0 1 0 0,-1 0-1 0 0,1 0 0 0 0,-1 0 0 0 0,1-1 1 0 0,-1 1-1 0 0,1 0 0 0 0,-1 0 0 0 0,1 0 1 0 0,-1 0-1 0 0,1 0 0 0 0,-1 0 0 0 0,1 1 1 0 0,-1-1-1 0 0,1 0 0 0 0,-1 0 0 0 0,1 0 1 0 0,-1 0-1 0 0,1 0 0 0 0,-1 1 0 0 0,1-1 1 0 0,-1 0-1 0 0,1 1 0 0 0,-1-1 0 0 0,0 0 1 0 0,1 1-1 0 0,-1-1 0 0 0,0 0 0 0 0,1 1-20 0 0,3 2 26 0 0,0 0 0 0 0,0 1 0 0 0,-1 0 0 0 0,1-1 0 0 0,-1 1 0 0 0,0 1 0 0 0,0-1 0 0 0,-1 0-1 0 0,1 1 1 0 0,-1-1 0 0 0,1 2-26 0 0,6 15 348 0 0,6 19-348 0 0,-14-35 33 0 0,9 43 75 0 0,-1-23 334 0 0,3 22-442 0 0,-12-27 154 0 0,0-17-137 0 0,0 0 1 0 0,0-1 0 0 0,0 1 0 0 0,0 0 0 0 0,0-1 0 0 0,0 1 0 0 0,1 0-1 0 0,0 0-17 0 0,9 21 121 0 0,-7-19-90 0 0,-1-1-1 0 0,0 1 1 0 0,0-1 0 0 0,-1 1 0 0 0,1 0 0 0 0,-1 0-1 0 0,0 1-30 0 0,1 7 108 0 0,1 0 0 0 0,0 0 0 0 0,1-1 0 0 0,0 1 0 0 0,1-1 0 0 0,2 3-108 0 0,12 27-80 0 0,-13-30-57 0 0,-6-11-957 0 0,-3-6-361 0 0,1 3 1143 0 0,1 0 0 0 0,-1 0 1 0 0,0 0-1 0 0,1 1 0 0 0,-1-1 0 0 0,0 0 1 0 0,0 1-1 0 0,0-1 0 0 0,0 1 0 0 0,-2-1 312 0 0,-5-4-790 0 0,-13-10-1223 0 0</inkml:trace>
  <inkml:trace contextRef="#ctx0" brushRef="#br0" timeOffset="255.245">43 337 1840 0 0,'-1'-1'133'0'0,"-4"-1"291"0"0,4 2 1636 0 0,1 0 705 0 0,0 0 137 0 0,0 0-290 0 0,0 0-1340 0 0,0 0-590 0 0,0 0-118 0 0,0 0-22 0 0,0 0-18 0 0,3 0-363 0 0,-1 0 0 0 0,1 1 0 0 0,-1-1 1 0 0,1 0-1 0 0,-1 0 0 0 0,1 0 0 0 0,-1-1 1 0 0,1 1-1 0 0,-1-1 0 0 0,1 1 0 0 0,-1-1 1 0 0,1 0-162 0 0,8-2 263 0 0,23-2 64 0 0,7-2-651 0 0,-1 2 1 0 0,33 0 323 0 0,-58 5-6542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1:3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0 349 3224 0 0,'0'0'417'0'0,"0"0"545"0"0,0 0 240 0 0,0 0 50 0 0,0 0-65 0 0,0 0-318 0 0,0 0-137 0 0,0 0-27 0 0,0 0-43 0 0,0 0-154 0 0,0 0-70 0 0,0 0-12 0 0,0 0-6 0 0,0 0-18 0 0,0 0-8 0 0,0 0-2 0 0,2 1-2 0 0,0 0-250 0 0,1 0-1 0 0,0-1 0 0 0,-1 1 0 0 0,1-1 1 0 0,0 1-1 0 0,0-1 0 0 0,-1 0 1 0 0,1 0-1 0 0,0 0 0 0 0,0 0 1 0 0,-1-1-1 0 0,1 1 0 0 0,0-1 0 0 0,0 0 1 0 0,2 0-140 0 0,22-4 561 0 0,-17 5-369 0 0,1-2 0 0 0,0 1 0 0 0,-1-1 0 0 0,1-1 0 0 0,7-3-192 0 0,-8 3 51 0 0,0 0 0 0 0,1 1-1 0 0,-1 0 1 0 0,1 0-1 0 0,7 1-50 0 0,79-5 137 0 0,-85 7-126 0 0,10-1-866 0 0,-16-1-2090 0 0,-6 1-2553 0 0</inkml:trace>
  <inkml:trace contextRef="#ctx0" brushRef="#br0" timeOffset="283.123">69 205 7832 0 0,'0'0'356'0'0,"0"0"-7"0"0,0 0-98 0 0,0 0 398 0 0,0 0 198 0 0,7 5 1555 0 0,-5-2-2191 0 0,0-1-1 0 0,0 1 1 0 0,-1-1 0 0 0,1 1-1 0 0,-1-1 1 0 0,0 1-1 0 0,1 0 1 0 0,-1 0-1 0 0,0 0 1 0 0,-1 0 0 0 0,1-1-1 0 0,-1 1 1 0 0,1 0-1 0 0,-1 0 1 0 0,0 2-211 0 0,1 1 359 0 0,0 0 0 0 0,0-1 0 0 0,0 1 0 0 0,2 3-359 0 0,-2-4 167 0 0,1 1 0 0 0,-1-1 0 0 0,0 1 1 0 0,-1-1-1 0 0,0 1 0 0 0,1-1 0 0 0,-2 2-167 0 0,2 15 388 0 0,-1 33 471 0 0,-1-39-700 0 0,1 1-1 0 0,1 7-158 0 0,-1-19 0 0 0,1 2 0 0 0,0 0 0 0 0,0 0 0 0 0,1 0 0 0 0,0 2 0 0 0,7 26-210 0 0,-8-34-247 0 0,1 3 436 0 0,-1-2-4418 0 0,-1-2-1185 0 0</inkml:trace>
  <inkml:trace contextRef="#ctx0" brushRef="#br0" timeOffset="2893.085">740 29 10944 0 0,'0'0'497'0'0,"0"0"-8"0"0,-1 0-311 0 0,-3 0-110 0 0,2 0 178 0 0,-3 17 746 0 0,-7 6-116 0 0,9-19-542 0 0,1 0 1 0 0,0 0-1 0 0,0 0 0 0 0,0 0 0 0 0,1 0 0 0 0,-1 0 0 0 0,1 1 0 0 0,0-1 0 0 0,0 0 0 0 0,0 5-334 0 0,1-7 134 0 0,0 1-1 0 0,-1-1 1 0 0,1 1-1 0 0,-1-1 1 0 0,0 1-1 0 0,1-1 1 0 0,-1 0-1 0 0,-1 3-133 0 0,0-2-15 0 0,1 0 0 0 0,0 0 0 0 0,0 0 0 0 0,0 0 0 0 0,0 0 0 0 0,0 2 15 0 0,-24 172 338 0 0,21-133 994 0 0,2 26-1332 0 0,2-67-8 0 0,0 0 0 0 0,1 0-1 0 0,-1 0 1 0 0,1 0 0 0 0,0 0-1 0 0,0-1 1 0 0,0 1-1 0 0,0 0 1 0 0,1-1 0 0 0,-1 1-1 0 0,2 1 9 0 0,-3-3-262 0 0,0-1-858 0 0,-6 2-1877 0 0,3-2 1461 0 0</inkml:trace>
  <inkml:trace contextRef="#ctx0" brushRef="#br0" timeOffset="3419.755">540 69 7368 0 0,'9'-12'784'0'0,"-5"7"-444"0"0,1 1-1 0 0,-1 0 1 0 0,1 0 0 0 0,0 0 0 0 0,0 0 0 0 0,0 1 0 0 0,0-1 0 0 0,0 1-1 0 0,1 1 1 0 0,0-1 0 0 0,-1 1 0 0 0,6-2-340 0 0,2 1 733 0 0,-1 1 0 0 0,1-1 0 0 0,-1 2 0 0 0,1 0 1 0 0,9 0-734 0 0,-11 2 664 0 0,-1-1 0 0 0,0 1 1 0 0,0 1-1 0 0,3 1-664 0 0,-2-1-5 0 0,-1 1 0 0 0,0 1 0 0 0,0 0 0 0 0,0 0 0 0 0,0 1 0 0 0,-1 1 0 0 0,0-1 0 0 0,0 1 0 0 0,0 1 0 0 0,6 5 5 0 0,-13-10 44 0 0,1 1-1 0 0,-1-1 0 0 0,0 0 1 0 0,0 1-1 0 0,0-1 0 0 0,0 1 1 0 0,0 0-1 0 0,0-1 0 0 0,-1 1 1 0 0,1 0-1 0 0,-1 0 0 0 0,0 0 0 0 0,0 0 1 0 0,0 0-1 0 0,0 0 0 0 0,-1 1 1 0 0,1-1-1 0 0,-1 0 0 0 0,0 0 1 0 0,0 1-1 0 0,0-1 0 0 0,0 0 1 0 0,0 0-1 0 0,-1 0 0 0 0,1 1 0 0 0,-1-1 1 0 0,0 0-1 0 0,0 0 0 0 0,-1 1-43 0 0,-1 4 148 0 0,2-5-141 0 0,-1 0 1 0 0,1-1-1 0 0,0 1 0 0 0,-1 0 0 0 0,1-1 0 0 0,-1 1 0 0 0,0-1 0 0 0,0 0 0 0 0,0 1 0 0 0,0-1 0 0 0,0 0 0 0 0,-1 0 0 0 0,1 0-7 0 0,-12 7-19 0 0,0-1 0 0 0,0 0 0 0 0,-1-1-1 0 0,0 0 1 0 0,-1-1 0 0 0,1-1 0 0 0,-1 0-1 0 0,0-1 1 0 0,-15 1 19 0 0,8-2-492 0 0,-1-1 0 0 0,-18-1 492 0 0,41-1 32 0 0,10 14-73 0 0,-6-10 39 0 0,3 4 70 0 0,0-1 0 0 0,1 0-1 0 0,0 0 1 0 0,0-1-1 0 0,0 1 1 0 0,1-1-1 0 0,4 2-67 0 0,26 23 207 0 0,-4-7 12 0 0,-10-7-30 0 0,48 39 1021 0 0,-61-48-925 0 0,1 1 0 0 0,0-2 0 0 0,0 1 0 0 0,1-2 0 0 0,0 0 0 0 0,6 2-285 0 0,17 6 494 0 0,-29-14-430 0 0,-3 1-8 0 0,2 0-64 0 0,2 6-2470 0 0,-8-7-5057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0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 11600 0 0,'-1'-1'47'0'0,"1"1"0"0"0,-1-1 0 0 0,1 0 1 0 0,-1 1-1 0 0,1-1 0 0 0,-1 1 1 0 0,1-1-1 0 0,-1 0 0 0 0,1 1 0 0 0,0-1 1 0 0,-1 0-1 0 0,1 1 0 0 0,0-1 0 0 0,0 0 1 0 0,0 0-1 0 0,-1 1 0 0 0,1-1 0 0 0,0 0 1 0 0,0 0-1 0 0,0 1 0 0 0,0-1 1 0 0,0 0-1 0 0,0 0 0 0 0,1 1 0 0 0,-1-1-47 0 0,0-4 91 0 0,0 4-20 0 0,0 1 0 0 0,0-1 1 0 0,0 1-1 0 0,0-1 1 0 0,0 0-1 0 0,0 1 1 0 0,0-1-1 0 0,0 1 0 0 0,0-1 1 0 0,0 0-1 0 0,1 1 1 0 0,-1-1-1 0 0,0 1 0 0 0,0-1 1 0 0,1 1-1 0 0,-1-1 1 0 0,0 0-1 0 0,1 1 1 0 0,-1-1-1 0 0,0 1 0 0 0,1 0 1 0 0,-1-1-1 0 0,1 1 1 0 0,-1-1-1 0 0,1 1 0 0 0,-1 0 1 0 0,1-1-1 0 0,-1 1 1 0 0,1 0-1 0 0,-1-1 0 0 0,1 1 1 0 0,0 0-1 0 0,-1 0 1 0 0,1 0-1 0 0,-1 0 1 0 0,1-1-1 0 0,0 1 0 0 0,-1 0 1 0 0,1 0-1 0 0,-1 0 1 0 0,1 0-1 0 0,0 0 0 0 0,-1 1 1 0 0,1-1-1 0 0,-1 0 1 0 0,1 0-1 0 0,0 0 1 0 0,-1 0-1 0 0,1 1 0 0 0,-1-1 1 0 0,1 0-1 0 0,-1 1 1 0 0,1-1-1 0 0,-1 0 0 0 0,1 1-71 0 0,0-1 5 0 0,-1 1-1 0 0,0 0 1 0 0,1-1-1 0 0,-1 1 1 0 0,1 0-1 0 0,-1 0 0 0 0,0-1 1 0 0,0 1-1 0 0,0 0 1 0 0,1 0-1 0 0,-1-1 0 0 0,0 1 1 0 0,0 0-1 0 0,0 0 1 0 0,0-1-1 0 0,0 1 1 0 0,0 0-1 0 0,0 0-4 0 0,1 12 46 0 0,6 9 53 0 0,-1 1 1 0 0,-1-1-1 0 0,1 12-99 0 0,-4-19 54 0 0,2 49 608 0 0,-4-33 897 0 0,0-30-1592 0 0,1-1 0 0 0,-1 1 0 0 0,0 0 0 0 0,0 0 0 0 0,0-1 0 0 0,0 1 0 0 0,0 0 0 0 0,0-1 0 0 0,0 1 0 0 0,0 0 0 0 0,-1 0 0 0 0,1-1 0 0 0,0 1 0 0 0,0 0 0 0 0,-1-1 0 0 0,1 1 0 0 0,0 0 0 0 0,-1-1 0 0 0,1 1 0 0 0,0 0 0 0 0,-1-1 0 0 0,1 1 0 0 0,-1-1 0 0 0,1 1 0 0 0,-1-1 0 0 0,1 1 0 0 0,-1-1 0 0 0,0 1 0 0 0,1-1 0 0 0,-1 0 0 0 0,0 1 0 0 0,1-1 0 0 0,-1 0 0 0 0,0 0 0 0 0,0 1 33 0 0,1-1 14 0 0,-1 0-1 0 0,1 0 0 0 0,-1 0 0 0 0,1 0 0 0 0,-1 0 1 0 0,1 0-1 0 0,0 0 0 0 0,-1 0 0 0 0,1-1 1 0 0,-1 1-1 0 0,1 0 0 0 0,-1 0 0 0 0,1 0 0 0 0,0 0 1 0 0,-1-1-1 0 0,1 1 0 0 0,0 0 0 0 0,-1-1 0 0 0,1 1 1 0 0,0 0-1 0 0,-1 0 0 0 0,1-1 0 0 0,0 1 0 0 0,-1 0 1 0 0,1-1-1 0 0,0 1 0 0 0,0-1 0 0 0,0 1 0 0 0,-1 0 1 0 0,1-1-1 0 0,0 1 0 0 0,0-1 0 0 0,0 1-13 0 0,-4-16 268 0 0,10-35 20 0 0,-6 45-272 0 0,1 1 0 0 0,0-1 0 0 0,0 1 0 0 0,1 0 0 0 0,0-1 0 0 0,2-4-16 0 0,4-16 54 0 0,-5 18-53 0 0,0 0 1 0 0,0 1 0 0 0,1-1 0 0 0,0 1-1 0 0,1-1 1 0 0,1-1-2 0 0,6-11 0 0 0,-9 16-9 0 0,-1 0-1 0 0,1 1 0 0 0,0-1 1 0 0,0 0-1 0 0,0 1 0 0 0,0 0 1 0 0,0 0-1 0 0,1 0 0 0 0,0 0 1 0 0,2-1 9 0 0,-5 3-8 0 0,1 0 1 0 0,-1 0 0 0 0,1 0 0 0 0,0 1 0 0 0,0-1 0 0 0,-1 1-1 0 0,1-1 1 0 0,0 1 0 0 0,0 0 0 0 0,-1-1 0 0 0,1 1-1 0 0,0 0 1 0 0,0 0 0 0 0,0 0 0 0 0,0 1 0 0 0,-1-1 0 0 0,1 0-1 0 0,0 1 1 0 0,0-1 0 0 0,-1 1 0 0 0,1-1 0 0 0,0 1-1 0 0,-1 0 1 0 0,1 0 0 0 0,0 0 0 0 0,-1 0 0 0 0,1 0 7 0 0,2 2-21 0 0,-1 0 1 0 0,1 1 0 0 0,-1-1 0 0 0,1 1-1 0 0,-1 0 1 0 0,0 0 0 0 0,-1 0 0 0 0,1 0-1 0 0,0 2 21 0 0,17 42-55 0 0,-17-40 63 0 0,0 1 5 0 0,-1 0-1 0 0,-1 0 1 0 0,1 0-1 0 0,-1 0 0 0 0,-1 1 1 0 0,0-1-1 0 0,0 1 1 0 0,0-1-1 0 0,-2 7-12 0 0,-1 28 728 0 0,3-43-718 0 0,0-1-668 0 0,0 0-292 0 0,0 0-61 0 0,0 0-11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0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70 10592 0 0,'0'0'488'0'0,"0"-1"-12"0"0,0-4-307 0 0,0 1 6 0 0,0 4 633 0 0,0 0 273 0 0,0 0 51 0 0,0 0-119 0 0,5 14-117 0 0,-1 23-235 0 0,-3 0 0 0 0,-1 0-1 0 0,-5 34-660 0 0,0 35 1097 0 0,4-83-1105 0 0,0 0 0 0 0,-3 8 8 0 0,3-27-132 0 0,-1-1 0 0 0,1 0 1 0 0,-1 1-1 0 0,1-1 1 0 0,-1 0-1 0 0,0 0 0 0 0,0 0 1 0 0,0 0-1 0 0,-1 0 0 0 0,1-1 1 0 0,-1 1-1 0 0,1-1 0 0 0,-1 1 1 0 0,0-1-1 0 0,-1 1 132 0 0,-5-1-847 0 0</inkml:trace>
  <inkml:trace contextRef="#ctx0" brushRef="#br0" timeOffset="580.791">0 242 10136 0 0,'0'0'777'0'0,"9"-3"-474"0"0,-3 0-277 0 0,-2 1 83 0 0,0 0 1 0 0,0 0 0 0 0,0 0 0 0 0,0 1-1 0 0,1 0 1 0 0,-1-1 0 0 0,0 1 0 0 0,1 1-110 0 0,73-14 798 0 0,-45 7-126 0 0,0 2 0 0 0,11 1-672 0 0,5 0 608 0 0,-16 1 85 0 0,1 2 0 0 0,33 3-693 0 0,-60-1 179 0 0,0 0 1 0 0,-1 1 0 0 0,1-1 0 0 0,-1 1 0 0 0,1 1-1 0 0,-1-1 1 0 0,0 1 0 0 0,0 0 0 0 0,0 1 0 0 0,0-1-1 0 0,-1 1 1 0 0,0 0 0 0 0,1 1 0 0 0,-1-1 0 0 0,2 4-180 0 0,-3-3-30 0 0,-1-1 0 0 0,0 1 1 0 0,0 0-1 0 0,-1 0 0 0 0,1 1 1 0 0,-1-1-1 0 0,0 0 0 0 0,-1 1 1 0 0,1 0-1 0 0,-1-1 0 0 0,0 1 1 0 0,-1 0-1 0 0,1-1 0 0 0,-1 6 30 0 0,0 4 108 0 0,-1-1 0 0 0,-1 1 0 0 0,0 0 0 0 0,-1 0 0 0 0,-1 3-108 0 0,2-14 77 0 0,1 1 0 0 0,-1-1-1 0 0,0 0 1 0 0,0 1 0 0 0,-1-1 0 0 0,-1 2-77 0 0,4-5 149 0 0,0-1 3 0 0,0 0-13 0 0,0 0-55 0 0,-10-9 137 0 0,10 8-211 0 0,-1-1 0 0 0,1 0 0 0 0,0 1 0 0 0,0-1 0 0 0,-1 0 0 0 0,1 1 0 0 0,0-1 0 0 0,0 0 0 0 0,1 1 0 0 0,-1-1-1 0 0,0 0 1 0 0,0 1 0 0 0,1-1 0 0 0,-1 0 0 0 0,1 1 0 0 0,0-1-10 0 0,14-28 205 0 0,-5 12-173 0 0,-6 7-75 0 0,2 1 0 0 0,-1 0 0 0 0,2 1-1 0 0,-1-1 1 0 0,1 1 0 0 0,0 1-1 0 0,1-1 1 0 0,0 1 0 0 0,0 0-1 0 0,1 1 1 0 0,0 0 0 0 0,1 1 0 0 0,-1-1-1 0 0,1 2 1 0 0,9-5 43 0 0,-16 9-14 0 0,0 0 0 0 0,0 0 1 0 0,0 0-1 0 0,0 0 0 0 0,0 1 0 0 0,0-1 0 0 0,0 1 1 0 0,0 0-1 0 0,0-1 0 0 0,0 2 0 0 0,1-1 0 0 0,-1 0 1 0 0,0 1-1 0 0,0-1 0 0 0,0 1 0 0 0,0 0 0 0 0,1 1 14 0 0,-1-1-15 0 0,-1 0-1 0 0,0 0 1 0 0,0 1-1 0 0,0-1 1 0 0,0 1 0 0 0,-1-1-1 0 0,1 1 1 0 0,0 0-1 0 0,-1 0 1 0 0,1 0-1 0 0,-1 0 1 0 0,1 0-1 0 0,-1 0 1 0 0,0 0 0 0 0,0 0-1 0 0,0 1 1 0 0,0-1-1 0 0,-1 0 1 0 0,1 1-1 0 0,0-1 1 0 0,-1 1-1 0 0,1 1 16 0 0,0 14-17 0 0,-1-1 0 0 0,0 0 0 0 0,-2 16 17 0 0,0-17 132 0 0,2 0 1 0 0,-1 0-1 0 0,2 0 1 0 0,2 12-133 0 0,-4-24-63 0 0,1-3 61 0 0,0-1 0 0 0,0 1 1 0 0,0 0-1 0 0,0-1 0 0 0,0 1 0 0 0,0-1 0 0 0,0 1 0 0 0,0-1 0 0 0,1 1 0 0 0,-1 0 0 0 0,0-1 0 0 0,0 1 0 0 0,0-1 0 0 0,0 1 1 0 0,1-1-1 0 0,-1 1 0 0 0,0-1 0 0 0,1 1 0 0 0,-1-1 0 0 0,0 0 0 0 0,1 1 0 0 0,-1-1 0 0 0,0 1 0 0 0,1-1 0 0 0,-1 0 1 0 0,1 1-1 0 0,-1-1 0 0 0,1 0 0 0 0,-1 1 0 0 0,1-1 0 0 0,-1 0 0 0 0,1 0 2 0 0,0 1 113 0 0,11-4-817 0 0,-3 0-3922 0 0,-4-2-1639 0 0</inkml:trace>
  <inkml:trace contextRef="#ctx0" brushRef="#br0" timeOffset="861.76">840 1 15576 0 0,'0'0'344'0'0,"0"0"72"0"0,0 0 7 0 0,0 0 17 0 0,0 0-352 0 0,0 0-88 0 0,0 0 0 0 0,0 0 0 0 0,0 0 0 0 0,7 6-88 0 0,-7-6 24 0 0,5 5 0 0 0,-5 1 448 0 0,4 2 88 0 0,-2 0 16 0 0,5 0-7807 0 0</inkml:trace>
  <inkml:trace contextRef="#ctx0" brushRef="#br0" timeOffset="1209.814">1052 186 11376 0 0,'3'136'1921'0'0,"-8"5"367"0"0,2-74-1058 0 0,2 74 410 0 0,1-128-1524 0 0,0-6-52 0 0,-1-1-1 0 0,2 1 1 0 0,-1-1-1 0 0,1 1 1 0 0,0-1-1 0 0,0 1 0 0 0,1 3-63 0 0,-1-9 67 0 0,-1-1 10 0 0,0 0 3 0 0,0 0 0 0 0,0 0 11 0 0,0 0 45 0 0,0 0 21 0 0,0 0 3 0 0,0-2-26 0 0,9-60-1249 0 0,-5 20-1551 0 0,-1 18 1290 0 0</inkml:trace>
  <inkml:trace contextRef="#ctx0" brushRef="#br0" timeOffset="1515.469">1155 178 6448 0 0,'1'-1'105'0'0,"1"0"0"0"0,0 0 0 0 0,1-1 0 0 0,-1 1 0 0 0,0 1 0 0 0,0-1 0 0 0,0 0 0 0 0,0 0 0 0 0,1 1 0 0 0,-1 0 1 0 0,0-1-1 0 0,1 1 0 0 0,-1 0 0 0 0,0 0 0 0 0,1 0-105 0 0,0 1 449 0 0,0-1 0 0 0,0 1 1 0 0,0 0-1 0 0,0 1 0 0 0,0-1 1 0 0,0 0-1 0 0,0 1 0 0 0,0 0 1 0 0,-1-1-1 0 0,3 3-449 0 0,3 2 355 0 0,0 1 1 0 0,0 0-1 0 0,-1 0 0 0 0,0 0 1 0 0,0 1-1 0 0,-1 0 0 0 0,0 0 1 0 0,0 1-356 0 0,-4-5 175 0 0,1 1 1 0 0,-1-1 0 0 0,0 1-1 0 0,0-1 1 0 0,0 1-1 0 0,-1 0 1 0 0,0 0-1 0 0,0 0 1 0 0,0-1 0 0 0,0 1-1 0 0,-1 0 1 0 0,0 0-1 0 0,0 0 1 0 0,0 0 0 0 0,-1 0-1 0 0,0 0 1 0 0,0 3-176 0 0,0-5 133 0 0,0 0-1 0 0,0 0 1 0 0,0 0 0 0 0,-1-1 0 0 0,1 1 0 0 0,-1 0 0 0 0,1 0 0 0 0,-1-1-1 0 0,0 1 1 0 0,0-1 0 0 0,0 0 0 0 0,-1 1 0 0 0,1-1 0 0 0,0 0 0 0 0,-1 0-133 0 0,-1 1 159 0 0,-1-1 1 0 0,0 1-1 0 0,1-1 1 0 0,-1 0-1 0 0,0 0 1 0 0,0 0-1 0 0,0-1 1 0 0,-4 1-160 0 0,-9 1 292 0 0,1-2 0 0 0,-1 0 0 0 0,1-1 0 0 0,-16-1-292 0 0,19-2-114 0 0,1 1 0 0 0,-1-2 0 0 0,1 0 0 0 0,0 0 0 0 0,1-1-1 0 0,-1-1 1 0 0,-11-6 114 0 0,9 4-1288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0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4 260 8432 0 0,'0'0'388'0'0,"0"0"-11"0"0,-1-1-238 0 0,-1-5-45 0 0,4 4 842 0 0,-1 1 5495 0 0,7 27-6225 0 0,-4-17-144 0 0,-1-1 0 0 0,-1 1 0 0 0,0 1 0 0 0,0-1 0 0 0,-1 0 0 0 0,1 6-62 0 0,-1 4 141 0 0,0-1-1 0 0,3 11-140 0 0,2 11 117 0 0,-4-24-20 0 0,-1-3 30 0 0,0 0 0 0 0,0 1 0 0 0,-2 8-127 0 0,1-21 6 0 0,0 0 0 0 0,0 1-1 0 0,0-1 1 0 0,0 1-1 0 0,0-1 1 0 0,0 1-1 0 0,1-1 1 0 0,-1 1 0 0 0,1-1-1 0 0,-1 1-5 0 0,1 1 12 0 0,0 0 1 0 0,-1-1-1 0 0,1 1 0 0 0,-1 0 0 0 0,1 0 1 0 0,-1 0-1 0 0,0 1-12 0 0,0-2 82 0 0,0-2 1 0 0,0 0 5 0 0,0 0 59 0 0,0 0 21 0 0,-9-15 350 0 0,7 7-488 0 0,0 0-1 0 0,0 0 0 0 0,1-1 0 0 0,0 1 0 0 0,1 0 0 0 0,0-1 0 0 0,0 1 1 0 0,0-1-1 0 0,1 1 0 0 0,1 0 0 0 0,-1-1 0 0 0,1 1 0 0 0,1 0 0 0 0,1-5-29 0 0,25-29 62 0 0,-26 38-120 0 0,0 1 0 0 0,1-1 0 0 0,0 0-1 0 0,0 1 1 0 0,0 0 0 0 0,0 0 0 0 0,0 0 0 0 0,0 0 0 0 0,1 1 0 0 0,-1-1 0 0 0,1 1 0 0 0,0 1 0 0 0,0-1 0 0 0,0 0 0 0 0,4 0 58 0 0,11-1-469 0 0,1 0 0 0 0,0 1 0 0 0,6 0 469 0 0,-5 1-402 0 0,97-4-585 0 0,-79 4 913 0 0,-49 15 74 0 0,-79 56 523 0 0,80-63-543 0 0,4-4 31 0 0,1 0 0 0 0,-1 0 0 0 0,1 1-1 0 0,-1-1 1 0 0,1 1 0 0 0,1 0 0 0 0,-1 0-1 0 0,0 0 1 0 0,1 0 0 0 0,0 1-1 0 0,0-1 1 0 0,0 1 0 0 0,0-1 0 0 0,1 1-1 0 0,0 0 1 0 0,0 0 0 0 0,0-1 0 0 0,1 1-1 0 0,-1 0 1 0 0,1 0 0 0 0,0 0-1 0 0,1 4-10 0 0,0-7 10 0 0,-1-1-1 0 0,1 1 0 0 0,-1-1 0 0 0,1 0 0 0 0,0 1 1 0 0,0-1-1 0 0,-1 1 0 0 0,1-1 0 0 0,0 0 0 0 0,0 0 1 0 0,0 0-1 0 0,1 0 0 0 0,-1 0 0 0 0,0 0 0 0 0,0 0 1 0 0,0 0-1 0 0,1 0 0 0 0,-1 0 0 0 0,1-1 0 0 0,0 1-9 0 0,0 1 26 0 0,0-1-1 0 0,1 0 0 0 0,0 0 1 0 0,-1 0-1 0 0,1-1 0 0 0,-1 1 1 0 0,1-1-1 0 0,0 1 0 0 0,0-1 1 0 0,2 0-26 0 0,20 0 206 0 0,-20 1-150 0 0,0-1 0 0 0,0 0 0 0 0,1 0 0 0 0,3-1-56 0 0,-2-1 74 0 0,5 0 21 0 0,-1 0 1 0 0,1-1-1 0 0,1-1-95 0 0,-11 3 9 0 0,1 0 0 0 0,-1 0-1 0 0,1 0 1 0 0,-1 0 0 0 0,0-1-1 0 0,1 1 1 0 0,-1-1 0 0 0,0 1-1 0 0,0-1 1 0 0,0 0 0 0 0,0 0-1 0 0,-1 0 1 0 0,1 0 0 0 0,0 0-1 0 0,-1 0 1 0 0,1-2-9 0 0,14-19 202 0 0,-14 20-195 0 0,0 1 0 0 0,-1-1 0 0 0,1 1 1 0 0,0-1-1 0 0,-1 1 0 0 0,0-1 0 0 0,1 0 1 0 0,-1 0-1 0 0,0 0 0 0 0,0 1 0 0 0,-1-1 0 0 0,1 0 1 0 0,-1 0-1 0 0,1 0 0 0 0,-1 0 0 0 0,0-1-7 0 0,0 0 11 0 0,-1-1-1 0 0,0 0 0 0 0,0 1 0 0 0,0-1 0 0 0,0 1 0 0 0,-1-1 0 0 0,0 1 0 0 0,0 0 0 0 0,0 0 0 0 0,0-1 0 0 0,0 1 1 0 0,-2-1-11 0 0,-2-4 6 0 0,5 6-5 0 0,-1 1 0 0 0,1 0-1 0 0,-1 0 1 0 0,0 0 0 0 0,0 0-1 0 0,0 0 1 0 0,0 0 0 0 0,0 1 0 0 0,0-1-1 0 0,-1 0 1 0 0,1 1 0 0 0,-1 0-1 0 0,1 0 1 0 0,-3-1-1 0 0,0 0-31 0 0,0 0 1 0 0,-1 1-1 0 0,0 0 0 0 0,1 0 0 0 0,-1 1 1 0 0,0-1-1 0 0,-2 1 31 0 0,7 0 29 0 0,1 0-83 0 0,16 9-92 0 0,-7-8 146 0 0,-1 1 0 0 0,1-1 0 0 0,0-1 0 0 0,0 0 0 0 0,0 0 0 0 0,8-1 0 0 0,4-2 0 0 0,-1 0 0 0 0,8-4 0 0 0,22-10 0 0 0,-29 6 0 0 0,-18 9 0 0 0,0 0 0 0 0,1 0 0 0 0,-1 0 0 0 0,0 1 0 0 0,1 0 0 0 0,0-1 0 0 0,2 1 1 0 0,-5 1-1 0 0,0 0 1 0 0,0 0-1 0 0,0 0 1 0 0,-1 0-1 0 0,1 0 0 0 0,0 0 1 0 0,0 0-1 0 0,0 0 1 0 0,-1 0-1 0 0,1-1 0 0 0,0 1 1 0 0,0 0-1 0 0,-1-1 1 0 0,1 1-1 0 0,0 0 0 0 0,-1-1 1 0 0,1 1-1 0 0,0-1 1 0 0,-1 1-1 0 0,1-1 1 0 0,-1 0-1 0 0,1 1 0 0 0,-1-1 1 0 0,1 1-1 0 0,0-2 0 0 0,1 1 43 0 0,-1 1-45 0 0,0 0 0 0 0,0 0 1 0 0,0 0-1 0 0,0 0 1 0 0,-1 0-1 0 0,1 0 0 0 0,0 0 1 0 0,0 0-1 0 0,0 1 0 0 0,0-1 1 0 0,0 0-1 0 0,0 0 0 0 0,-1 1 1 0 0,1-1-1 0 0,0 1 1 0 0,0-1-1 0 0,-1 0 0 0 0,1 1 1 0 0,0 0-1 0 0,0 0 2 0 0,-1-1-1 0 0,0 0 0 0 0,1 1 0 0 0,-1-1 0 0 0,0 1-1 0 0,0-1 1 0 0,0 1 0 0 0,0-1 0 0 0,0 1 0 0 0,0-1 0 0 0,0 0 0 0 0,0 1 0 0 0,0-1 0 0 0,0 1-1 0 0,0-1 1 0 0,0 1 0 0 0,-1-1 0 0 0,1 1 0 0 0,0-1 0 0 0,0 1 1 0 0,-1 1 0 0 0,3 10 1 0 0,-1-11-5 0 0,-1 0 1 0 0,0 1-1 0 0,1-1 0 0 0,-1 0 1 0 0,0 1-1 0 0,0-1 1 0 0,0 0-1 0 0,0 1 1 0 0,0-1-1 0 0,0 0 0 0 0,0 1 1 0 0,-1-1-1 0 0,1 0 1 0 0,0 1-1 0 0,-1-1 4 0 0,-2 7 1 0 0,1-1 0 0 0,0 0 0 0 0,0 1 0 0 0,1-1 0 0 0,0 1 0 0 0,0 0 0 0 0,1-1 0 0 0,0 1 0 0 0,0 0 0 0 0,1-1 0 0 0,0 1 0 0 0,0 0-1 0 0,1-1 1 0 0,1 6-1 0 0,-3 0 1 0 0,0-12-1 0 0,0-1-1 0 0,0 1 1 0 0,0-1 0 0 0,-1 1 0 0 0,1 0 0 0 0,0-1 0 0 0,0 1 0 0 0,0-1 0 0 0,0 1 0 0 0,0-1 0 0 0,1 1 0 0 0,-1-1 0 0 0,0 1 0 0 0,0-1 0 0 0,0 1 0 0 0,0-1 0 0 0,1 1 0 0 0,-1-1 0 0 0,1 2 1 0 0,1 0 1 0 0,-1-1 0 0 0,1 1 0 0 0,-1-1 0 0 0,1 1 0 0 0,0-1 0 0 0,0 0 0 0 0,0 1-1 0 0,0-1-1 0 0,0 0 78 0 0,10-1 76 0 0,-10 0-125 0 0,1-1-1 0 0,0 1 1 0 0,-1-1-1 0 0,1 0 0 0 0,-1 1 1 0 0,1-1-1 0 0,-1 0 0 0 0,1-1 1 0 0,-1 1-1 0 0,1 0 1 0 0,-1-1-1 0 0,0 1 0 0 0,0-1 1 0 0,0 0-1 0 0,0 0 0 0 0,0 1 1 0 0,0-1-1 0 0,0-1 1 0 0,-1 1-1 0 0,1 0 0 0 0,0-1-28 0 0,1-1 40 0 0,0 0 0 0 0,1 0 0 0 0,0 0 0 0 0,0 1 0 0 0,2-3-40 0 0,1 1 22 0 0,0 0 0 0 0,0-1-1 0 0,-1 1 1 0 0,5-7-22 0 0,6-2 25 0 0,-15 13-39 0 0,0 0-1 0 0,0 0 1 0 0,0 0 0 0 0,-1 0-1 0 0,1-1 1 0 0,0 1-1 0 0,-1-1 1 0 0,1 1-1 0 0,-1-1 1 0 0,0 0-1 0 0,1 1 1 0 0,-1-1 0 0 0,0 0-1 0 0,0 0 1 0 0,0 0-1 0 0,0 0 1 0 0,-1 0-1 0 0,1 0 15 0 0,-1 1-9 0 0,1 0-1 0 0,-1 0 1 0 0,0 0 0 0 0,1 0-1 0 0,-1 0 1 0 0,0 1-1 0 0,1-1 1 0 0,0 0-1 0 0,-1 0 1 0 0,1 0-1 0 0,-1 1 1 0 0,1-1-1 0 0,0 0 1 0 0,0 0-1 0 0,-1 1 1 0 0,1-1-1 0 0,0 1 1 0 0,0-1-1 0 0,0 1 1 0 0,0-1-1 0 0,0 1 1 0 0,-1-1-1 0 0,1 1 1 0 0,1 0 9 0 0,-1-1-20 0 0,0 1 1 0 0,1-1-1 0 0,-1 0 0 0 0,0 0 1 0 0,1 0-1 0 0,-1 1 0 0 0,0-1 1 0 0,0 0-1 0 0,0 0 0 0 0,0-1 20 0 0,0 2-101 0 0,2 1-74 0 0,-6 4 102 0 0,3-5 68 0 0,-1 1-1 0 0,1-1 0 0 0,-1 0 0 0 0,1 1 0 0 0,0-1 0 0 0,-1 0 0 0 0,1 1 1 0 0,0-1-1 0 0,0 1 0 0 0,-1-1 0 0 0,1 1 0 0 0,0-1 0 0 0,0 1 0 0 0,0-1 1 0 0,-1 1-1 0 0,1-1 0 0 0,0 1 0 0 0,0-1 0 0 0,0 1 0 0 0,0-1 0 0 0,0 1 6 0 0,6 8-101 0 0,-5-8 94 0 0,0 0 0 0 0,-1 1 0 0 0,1-1 0 0 0,0 0-1 0 0,0 0 1 0 0,-1 1 0 0 0,1-1 0 0 0,-1 1 0 0 0,1-1 0 0 0,-1 0 0 0 0,0 1 0 0 0,1-1 0 0 0,-1 1 0 0 0,0-1-1 0 0,0 1 8 0 0,0 1 0 0 0,0 0 0 0 0,0 0 0 0 0,1 0 0 0 0,-1 0 0 0 0,1 0 0 0 0,0 0 0 0 0,0 0 0 0 0,0 0 0 0 0,0 0 0 0 0,0 0 0 0 0,0-1 0 0 0,1 1 0 0 0,0 0 0 0 0,-1-1 0 0 0,1 1 0 0 0,0-1 0 0 0,2 2 0 0 0,-3-3 0 0 0,0 0 0 0 0,-1 0 0 0 0,1 0 0 0 0,-1 0 0 0 0,1 0 0 0 0,-1-1 0 0 0,0 1 0 0 0,1 0 0 0 0,-1 0 0 0 0,0 0 0 0 0,1 0 0 0 0,-1 0 0 0 0,0 0-1 0 0,0 0 1 0 0,0 0 0 0 0,0 0 0 0 0,0 0 0 0 0,0 1 0 0 0,0-1 0 0 0,-1 0 0 0 0,1 0 1 0 0,0 0 0 0 0,0 0 0 0 0,0 0 0 0 0,0 0 0 0 0,0 0 0 0 0,0 0 0 0 0,0 0 0 0 0,0 0 0 0 0,0 0 0 0 0,0 0 0 0 0,0 0 0 0 0,1 0 0 0 0,-1 0 0 0 0,1 0 0 0 0,-1 0 0 0 0,0 0-1 0 0,1 0 1 0 0,0 1-1 0 0,9 7 52 0 0,-9-8-46 0 0,0-1 0 0 0,0 1 0 0 0,0 0 0 0 0,0-1 1 0 0,-1 1-1 0 0,1 0 0 0 0,0 0 0 0 0,0 0 0 0 0,-1 0 0 0 0,1 0 1 0 0,0 0-1 0 0,-1 0 0 0 0,1 0 0 0 0,-1 0 0 0 0,1 0 1 0 0,-1 1-1 0 0,0-1 0 0 0,0 0 0 0 0,1 0 0 0 0,-1 0 0 0 0,0 0 1 0 0,0 1-1 0 0,0-1-6 0 0,1 0 77 0 0,0 0 1 0 0,0 0-1 0 0,0 0 1 0 0,1 0-1 0 0,-1 0 1 0 0,0 0-1 0 0,0-1 1 0 0,1 1-1 0 0,-1 0 1 0 0,1-1-1 0 0,-1 1 1 0 0,0-1-1 0 0,1 1 1 0 0,-1-1-1 0 0,1 0 1 0 0,-1 0-78 0 0,15-18 554 0 0,-13 16-533 0 0,0 0 0 0 0,-1-1 0 0 0,0 1-1 0 0,0-1 1 0 0,0 0 0 0 0,0 1 0 0 0,1-3-21 0 0,0-3 10 0 0,-3 7-9 0 0,0 0-1 0 0,1 0 1 0 0,-1-1 0 0 0,1 1 0 0 0,-1 0 0 0 0,1 0-1 0 0,0 0 1 0 0,-1 0 0 0 0,1 0 0 0 0,0 0 0 0 0,0 0-1 0 0,0 0 1 0 0,0 0 0 0 0,0 0-1 0 0,3-2 11 0 0,-2 2-8 0 0,0-1 1 0 0,-1 0-1 0 0,1 1 0 0 0,0-1 0 0 0,0 0 0 0 0,-1 0 0 0 0,1 0 0 0 0,-1 0 0 0 0,1 0 0 0 0,-1-1 0 0 0,0 1 1 0 0,0 0-1 0 0,0 0 0 0 0,0-1 0 0 0,0 1 0 0 0,-1-1 0 0 0,1 0-3 0 0,0-1 2 0 0,0 0 0 0 0,1 0 0 0 0,0 0 0 0 0,0 0 0 0 0,0 0 0 0 0,0 1 0 0 0,0-1-1 0 0,1 1-1 0 0,0-1-32 0 0,0-1 0 0 0,-1 1 0 0 0,1 0 0 0 0,-1-1 0 0 0,1-1 32 0 0,-3 3-24 0 0,1 1 1 0 0,0-1 0 0 0,0 1 0 0 0,0-1 0 0 0,0 1-1 0 0,1-1 1 0 0,-1 1 0 0 0,0 0 0 0 0,1 0 0 0 0,0 0-1 0 0,0 0 1 0 0,-1 0 0 0 0,1 0 0 0 0,0 0-1 0 0,0 0 1 0 0,1 1 0 0 0,-1-1 0 0 0,0 1 0 0 0,1 0-1 0 0,-1 0 1 0 0,0 0 0 0 0,1 0 0 0 0,-1 0-1 0 0,1 0 1 0 0,0 0 0 0 0,-1 1 0 0 0,1 0 0 0 0,0-1-1 0 0,0 1 24 0 0,-1 0-20 0 0,-1 0-1 0 0,1 0 0 0 0,0 1 0 0 0,-1-1 0 0 0,1 1 0 0 0,0-1 0 0 0,-1 1 0 0 0,1-1 1 0 0,-1 1-1 0 0,1 0 0 0 0,-1-1 0 0 0,0 1 0 0 0,1 0 0 0 0,-1 0 0 0 0,0 0 0 0 0,1 1 1 0 0,-1-1-1 0 0,0 0 0 0 0,0 0 0 0 0,0 0 0 0 0,0 1 0 0 0,0 0 21 0 0,2 1 4 0 0,-1 1-1 0 0,0-1 0 0 0,0 1 1 0 0,0 0-1 0 0,0 0 1 0 0,0 0-1 0 0,-1 0 0 0 0,0 0-3 0 0,0-2 0 0 0,0-1 0 0 0,-1 1 0 0 0,1-1 0 0 0,0 1 0 0 0,0-1 0 0 0,0 1 0 0 0,0-1 0 0 0,0 0 0 0 0,0 0 0 0 0,0 1 0 0 0,0-1 0 0 0,1 0 0 0 0,0 1 0 0 0,-1-1 0 0 0,0 0 0 0 0,0 0 0 0 0,1 0 0 0 0,-1 0 0 0 0,0 0 0 0 0,0 0 0 0 0,0 1 0 0 0,0-1 0 0 0,-1 0 0 0 0,1 1 0 0 0,0-1 0 0 0,-1 1 0 0 0,1-1 0 0 0,0 1 0 0 0,0 17 5 0 0,-2-16 10 0 0,1 0 0 0 0,0-1-1 0 0,0 1 1 0 0,1 0 0 0 0,-1-1 0 0 0,1 1-1 0 0,-1 0 1 0 0,1-1 0 0 0,0 1-1 0 0,0 0-14 0 0,-1-2 11 0 0,1 0 0 0 0,-1 0 0 0 0,1 0 0 0 0,-1 0 0 0 0,0 0-1 0 0,1 0 1 0 0,-1 0 0 0 0,0 0 0 0 0,0 0 0 0 0,0 0 0 0 0,0 0 0 0 0,0 0-1 0 0,0 1 1 0 0,0-1 0 0 0,0 0 0 0 0,0 0 0 0 0,0 0 0 0 0,-1 0-1 0 0,1 0-10 0 0,-1 5 69 0 0,1-5-58 0 0,0-1 0 0 0,0 1 0 0 0,0-1 0 0 0,0 1 0 0 0,0-1 1 0 0,1 1-1 0 0,-1-1 0 0 0,0 1 0 0 0,0-1 0 0 0,0 1 0 0 0,1-1 0 0 0,-1 1 0 0 0,0-1 0 0 0,1 0 0 0 0,-1 1 0 0 0,1-1 0 0 0,-1 1 0 0 0,0-1 0 0 0,1 0 1 0 0,-1 1-1 0 0,1-1 0 0 0,-1 0 0 0 0,1 0 0 0 0,-1 1 0 0 0,1-1 0 0 0,-1 0-11 0 0,1 1 29 0 0,1 0 118 0 0,-2-1-56 0 0,0 0-25 0 0,0 0-2 0 0,1 0-10 0 0,0 1-64 0 0,1 0 1 0 0,-1 0-1 0 0,1 0 1 0 0,-1 0 0 0 0,1 0-1 0 0,-1 0 1 0 0,1-1-1 0 0,-1 1 1 0 0,1-1 0 0 0,0 1-1 0 0,0-1 1 0 0,-1 0-1 0 0,1 0 1 0 0,0 1 0 0 0,-1-1-1 0 0,1-1 1 0 0,0 1-1 0 0,0 0 1 0 0,-1 0 0 0 0,2-1 9 0 0,2 1-1268 0 0,-6 0-5473 0 0</inkml:trace>
  <inkml:trace contextRef="#ctx0" brushRef="#br0" timeOffset="642.943">1716 279 11256 0 0,'-19'-2'514'0'0,"16"2"-6"0"0,2-1-326 0 0,-3-3-117 0 0,3 3 167 0 0,0 0-153 0 0,0 0-1 0 0,0 0 1 0 0,0 0-1 0 0,-1 0 1 0 0,1 0-1 0 0,0 0 1 0 0,-1 0-1 0 0,1 1 1 0 0,0-1-1 0 0,-1 1 1 0 0,1-1 0 0 0,-1 1-79 0 0,-2-2 173 0 0,0 1 1 0 0,0 0 0 0 0,0 1 0 0 0,-1-1 0 0 0,1 1 0 0 0,0-1 0 0 0,0 1 0 0 0,0 1-1 0 0,-1-1 1 0 0,1 0 0 0 0,0 1 0 0 0,0 0 0 0 0,0 0 0 0 0,-3 1-174 0 0,-4 3 546 0 0,0 0-1 0 0,0 1 1 0 0,1 0 0 0 0,-4 3-546 0 0,4-2 532 0 0,7-6-450 0 0,1 1 1 0 0,-1 0 0 0 0,1 0 0 0 0,0 1-1 0 0,0-1 1 0 0,0 0 0 0 0,-1 3-83 0 0,-11 11-291 0 0,4-6 117 0 0,1 0-1 0 0,0 0 1 0 0,-7 10 174 0 0,0-1 185 0 0,13-17-169 0 0,0 1 0 0 0,1-1 0 0 0,0 1 0 0 0,-1 0 0 0 0,1 0 0 0 0,0 0 0 0 0,1 0 0 0 0,-1 0 0 0 0,0 0 0 0 0,1 0 0 0 0,0 1 0 0 0,0-1 0 0 0,0 0 0 0 0,0 1-16 0 0,-6 11 115 0 0,6-15-113 0 0,1 1 1 0 0,0-1-1 0 0,-1 1 1 0 0,1-1 0 0 0,-1 1-1 0 0,1-1 1 0 0,0 1 0 0 0,0-1-1 0 0,-1 1 1 0 0,1-1-1 0 0,0 1 1 0 0,0-1 0 0 0,0 1-1 0 0,-1-1 1 0 0,1 1-1 0 0,0-1 1 0 0,0 1 0 0 0,0 0-1 0 0,0-1 1 0 0,0 1 0 0 0,0-1-1 0 0,0 1 1 0 0,0-1-1 0 0,1 1 1 0 0,-1 0 0 0 0,0-1-1 0 0,0 1 1 0 0,0-1-1 0 0,0 1 1 0 0,1-1 0 0 0,-1 1-1 0 0,0-1 1 0 0,1 1 0 0 0,-1-1-1 0 0,0 1 1 0 0,1-1-1 0 0,-1 0 1 0 0,1 1 0 0 0,-1-1-1 0 0,0 1 1 0 0,1-1-1 0 0,0 0-2 0 0,7 9 93 0 0,-7-8-70 0 0,0 1-1 0 0,1-1 1 0 0,-1 0-1 0 0,0 1 1 0 0,1-1 0 0 0,-1 0-1 0 0,1 0 1 0 0,0 0-1 0 0,-1 0 1 0 0,1 0 0 0 0,0 0-1 0 0,-1 0 1 0 0,1-1-1 0 0,0 1 1 0 0,0 0-1 0 0,0-1 1 0 0,0 0 0 0 0,0 1-1 0 0,-1-1 1 0 0,1 0-1 0 0,0 0 1 0 0,0 0 0 0 0,0 0-1 0 0,0 0 1 0 0,0-1-1 0 0,1 1-22 0 0,59-17 439 0 0,-57 15-412 0 0,0 0 1 0 0,-1-1-1 0 0,1 1 0 0 0,0-1 1 0 0,-1 0-1 0 0,1-1 0 0 0,-1 1 0 0 0,0-1 1 0 0,0 1-1 0 0,-1-1 0 0 0,3-3-27 0 0,7-6 77 0 0,-11 10-62 0 0,1 0-1 0 0,-1 0 0 0 0,0 0 0 0 0,0 0 0 0 0,0-1 1 0 0,0 1-1 0 0,0-1 0 0 0,-1 1 0 0 0,0-1 1 0 0,0 0-1 0 0,1-1-14 0 0,0-1 17 0 0,0 0 1 0 0,0-1-1 0 0,1 1 1 0 0,1-2-18 0 0,0 2 9 0 0,0-1 0 0 0,-1 1-1 0 0,1-1 1 0 0,-2 0 0 0 0,1 0-1 0 0,-1 0 1 0 0,0 0 0 0 0,0-1 0 0 0,-1 1-9 0 0,3-10-86 0 0,0 1 1 0 0,5-13 85 0 0,-4 13-157 0 0,0 0-1 0 0,-2 0 1 0 0,1-2 157 0 0,-2 4-153 0 0,1 0 0 0 0,1 0 0 0 0,0 0 0 0 0,3-5 153 0 0,-6 17-17 0 0,0-1 0 0 0,-1 1 0 0 0,0-1 0 0 0,1 1-1 0 0,-1-1 1 0 0,0 1 0 0 0,0-1 0 0 0,0 1 0 0 0,-1-1 0 0 0,1 1 0 0 0,-1-2 17 0 0,0-18-140 0 0,2 17 124 0 0,-1 3 14 0 0,1 1-1 0 0,-1 0 0 0 0,0-1 1 0 0,0 1-1 0 0,0 0 1 0 0,0-1-1 0 0,0 1 0 0 0,0-1 1 0 0,0 1-1 0 0,0 0 0 0 0,0-1 1 0 0,-1 1-1 0 0,1 0 1 0 0,0 0-1 0 0,-1-1 0 0 0,1 1 1 0 0,-1 0-1 0 0,0 0 1 0 0,1-1-1 0 0,-1 1 0 0 0,0 0 1 0 0,0 0-1 0 0,0 0 0 0 0,0 0 3 0 0,-5-2-12 0 0,5 3 12 0 0,1 1 0 0 0,-1-1 0 0 0,0 0 0 0 0,0 0 0 0 0,0 1 0 0 0,1-1 0 0 0,-1 0 0 0 0,0 1 0 0 0,0-1 0 0 0,1 1 0 0 0,-1-1 0 0 0,0 1 0 0 0,1-1 0 0 0,-1 1 0 0 0,1-1 0 0 0,-1 1 0 0 0,1 0 0 0 0,-1-1 0 0 0,1 1 0 0 0,-1 0 0 0 0,1-1 0 0 0,-1 2 0 0 0,-6 20 1 0 0,0 2-15 0 0,5-20 3 0 0,0 1 1 0 0,0 0-1 0 0,1 0 0 0 0,0 0 1 0 0,-1-1-1 0 0,2 1 0 0 0,-1 0 1 0 0,1 0-1 0 0,-1 0 0 0 0,1 0 1 0 0,1 0-1 0 0,-1 0 0 0 0,1 0 1 0 0,0 0-1 0 0,0 0 0 0 0,1 1 11 0 0,-2-3 0 0 0,1 0 0 0 0,-1 0 0 0 0,0 0 0 0 0,0 0 0 0 0,0 0 0 0 0,0 0 0 0 0,-1 0 0 0 0,1 0 0 0 0,-1 0 0 0 0,0 0 0 0 0,1 0 0 0 0,-1 1 0 0 0,0-1 0 0 0,0 0 0 0 0,1 1 0 0 0,-1-1 0 0 0,1 1 0 0 0,0-1 0 0 0,0 1 0 0 0,0 0 0 0 0,1-3 0 0 0,0 9 0 0 0,0-1 0 0 0,0 1 0 0 0,0 0 0 0 0,-1 0 0 0 0,-1-1 0 0 0,0 4 0 0 0,0-1 0 0 0,0-1 0 0 0,1 1 0 0 0,1 10 0 0 0,0-10 0 0 0,-1 0 0 0 0,0 0 0 0 0,-1 6 0 0 0,-1-1 30 0 0,1 0 0 0 0,0 7-30 0 0,-2-1 15 0 0,2-21-11 0 0,1 0 0 0 0,-1 0 0 0 0,1 0 0 0 0,0 0-1 0 0,-1 0 1 0 0,1 0 0 0 0,0 0 0 0 0,0 0 0 0 0,0 0 0 0 0,1 0-1 0 0,-1 0 1 0 0,0 0 0 0 0,1 0 0 0 0,0 0 0 0 0,-1 0-1 0 0,1 1-3 0 0,2 11 107 0 0,1 1-1668 0 0,-1-10-4840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0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26 372 3680 0 0,'0'0'284'0'0,"0"0"-107"0"0,0 0 249 0 0,0 0 128 0 0,0 0 22 0 0,0 0-71 0 0,-2 9-307 0 0,-2-2-148 0 0,3-6 210 0 0,0 7 430 0 0,-10 32 1726 0 0,9-35-2283 0 0,1 0 1 0 0,0-1 0 0 0,1 1-1 0 0,-1-1 1 0 0,1 1 0 0 0,0 0-1 0 0,0-1 1 0 0,0 1 0 0 0,1 0-134 0 0,0 10 310 0 0,-1-14-183 0 0,0-1 1 0 0,0 0 14 0 0,0 0 62 0 0,0 0 27 0 0,0 0 8 0 0,-3 5 747 0 0,3-4 295 0 0,3-5-743 0 0,1-3-316 0 0,-3 7-205 0 0,-1-1-1 0 0,1 0 0 0 0,-1 1 1 0 0,1-1-1 0 0,-1 0 0 0 0,1 0 1 0 0,-1 0-1 0 0,0 1 0 0 0,1-1 1 0 0,-1 0-1 0 0,0 0 0 0 0,0 0 1 0 0,0 0-17 0 0,0 0 11 0 0,1 0 1 0 0,-1 0-1 0 0,0 0 1 0 0,1 0-1 0 0,-1 0 1 0 0,0 0-1 0 0,1 0 1 0 0,-1 0 0 0 0,1 1-1 0 0,-1-1 1 0 0,1 0-1 0 0,-1 0 1 0 0,1 1-1 0 0,0-1-11 0 0,0 0 9 0 0,0 0-1 0 0,-1 0 1 0 0,1 0-1 0 0,-1 1 0 0 0,1-1 1 0 0,0 0-1 0 0,-1 0 1 0 0,1 0-1 0 0,-1 0 0 0 0,0 0 1 0 0,1 0-1 0 0,-1 0 1 0 0,0 0-1 0 0,0 0 1 0 0,1-1-9 0 0,10-73 381 0 0,4 1 0 0 0,10-28-381 0 0,-17 78 85 0 0,0 0 0 0 0,2 1-1 0 0,4-7-84 0 0,4-11-9 0 0,-15 35 9 0 0,-3 2 0 0 0,1 1 0 0 0,1 0 0 0 0,-1 0 0 0 0,0-1 0 0 0,1 1 0 0 0,1-2 0 0 0,-3 5 0 0 0,1 0 0 0 0,-1 0 0 0 0,0-1 0 0 0,0 1 0 0 0,1 0 0 0 0,-1 0 0 0 0,0 0 0 0 0,0 0 0 0 0,1 0 0 0 0,-1 0 0 0 0,0-1 0 0 0,0 1 0 0 0,1 0 0 0 0,-1 0 0 0 0,0 0 0 0 0,1 0 0 0 0,-1 0 0 0 0,0 0 0 0 0,1 0 0 0 0,-1 0 0 0 0,0 0 0 0 0,0 0 0 0 0,1 0 0 0 0,-1 1 0 0 0,0-1 0 0 0,1 0 0 0 0,-1 0 0 0 0,0 0 0 0 0,0 0 0 0 0,1 0 0 0 0,-1 0 0 0 0,0 1 0 0 0,0-1 0 0 0,1 0 0 0 0,-1 0 0 0 0,0 0 0 0 0,0 1 0 0 0,8 6 0 0 0,-8-6 0 0 0,4 4-8 0 0,-1 1 0 0 0,0 0 0 0 0,0 0 0 0 0,0 0 0 0 0,-1 0 0 0 0,0 0 0 0 0,0 1 0 0 0,-1-1 0 0 0,1 6 8 0 0,-1-1 0 0 0,-1-8 0 0 0,1-1 0 0 0,-1 1 0 0 0,0 0 0 0 0,1-1 0 0 0,-1 1 0 0 0,1 0 0 0 0,0-1 0 0 0,1 3 0 0 0,0-1 0 0 0,-1 1 0 0 0,1 0 0 0 0,-1-1 0 0 0,0 1 0 0 0,0 2 0 0 0,7 21 0 0 0,-6-21 0 0 0,0 0 0 0 0,0 0 0 0 0,-1 0 0 0 0,0 1 0 0 0,0-3 0 0 0,0 1 0 0 0,0 0 0 0 0,1-1 0 0 0,-1 1 0 0 0,1-1 0 0 0,1 1 0 0 0,0 1 0 0 0,4 6 0 0 0,0 0 0 0 0,-1 1 0 0 0,-1-1 0 0 0,0 1 0 0 0,-1 0 0 0 0,-1 1 0 0 0,0-1 0 0 0,1 15 0 0 0,-2-12 3 0 0,-1-14 49 0 0,-1 0 1 0 0,1 1 0 0 0,-1-1-1 0 0,0 0 1 0 0,0 1-1 0 0,0-1 1 0 0,-1 1 0 0 0,1-1-1 0 0,-1 0-52 0 0,0 16 982 0 0,1-16-1061 0 0,1-1 0 0 0,-1 1 0 0 0,0 0 0 0 0,-1-1 0 0 0,1 1 0 0 0,0-1 0 0 0,-1 1 0 0 0,1-1 0 0 0,-1 0 0 0 0,0 1 0 0 0,0-1 0 0 0,0 0 0 0 0,0 1 0 0 0,-1 1 79 0 0,1-3-285 0 0,0 0-1 0 0,0 0 1 0 0,0 0-1 0 0,0 0 1 0 0,0 0-1 0 0,0 0 1 0 0,0 0-1 0 0,0 0 1 0 0,0-1-1 0 0,0 1 1 0 0,-1 0-1 0 0,1-1 1 0 0,0 1 285 0 0,-2 0-547 0 0,-10 6-1658 0 0</inkml:trace>
  <inkml:trace contextRef="#ctx0" brushRef="#br0" timeOffset="309.172">44 375 10136 0 0,'0'0'777'0'0,"7"-8"-412"0"0,-5 6-277 0 0,1-1-1 0 0,0 1 1 0 0,0 0 0 0 0,0 0-1 0 0,1 0 1 0 0,-1 1-1 0 0,0-1 1 0 0,1 1-1 0 0,-1-1 1 0 0,1 1-88 0 0,39-10 782 0 0,53-5-1648 0 0,-77 13-3460 0 0</inkml:trace>
  <inkml:trace contextRef="#ctx0" brushRef="#br0" timeOffset="592.475">514 40 12672 0 0,'-3'-8'1142'0'0,"2"6"-1088"0"0,-1-1-1 0 0,-1 1 0 0 0,1-1 1 0 0,0 1-1 0 0,-1 0 1 0 0,1 0-1 0 0,-1 0 0 0 0,1 0 1 0 0,-1 0-1 0 0,0 1 0 0 0,0-1 1 0 0,0 1-1 0 0,0 0 1 0 0,0 0-1 0 0,0 0 0 0 0,0 0 1 0 0,0 0-1 0 0,0 1 1 0 0,0 0-1 0 0,-1-1 0 0 0,1 1 1 0 0,0 0-1 0 0,0 1 0 0 0,-1-1 1 0 0,1 0-1 0 0,-3 2-53 0 0,3-1 73 0 0,0 1 0 0 0,0-1 0 0 0,1 1 0 0 0,-1 0 0 0 0,0 0 0 0 0,1 1-1 0 0,-1-1 1 0 0,1 0 0 0 0,0 1 0 0 0,0-1 0 0 0,0 1 0 0 0,-1 1-73 0 0,1 1 29 0 0,-1 0 0 0 0,1-1 0 0 0,0 1-1 0 0,1 1 1 0 0,-1-1 0 0 0,1 0 0 0 0,0 0 0 0 0,0 1 0 0 0,1-1 0 0 0,-1 0-29 0 0,1 11 45 0 0,0-1-1 0 0,2 14-44 0 0,12 56 1 0 0,-4-29-1 0 0,-6-37 0 0 0,0 0 0 0 0,-2-1 0 0 0,0 15 0 0 0,3 51 24 0 0,-3-59 26 0 0,0 1 1 0 0,-2-1-1 0 0,-1 0 0 0 0,-1 1 0 0 0,0-1-50 0 0,-3 22 145 0 0,4-33 856 0 0,-1 0 0 0 0,-3 13-1001 0 0,4-18-297 0 0,2-8-527 0 0,-1 0-5549 0 0</inkml:trace>
  <inkml:trace contextRef="#ctx0" brushRef="#br0" timeOffset="918.121">218 354 9216 0 0,'0'0'706'0'0,"2"0"-463"0"0,4 0-78 0 0,-5-1 24 0 0,0 1 0 0 0,0 0-1 0 0,1 0 1 0 0,-1 0 0 0 0,0-1-1 0 0,0 1 1 0 0,0-1 0 0 0,0 1-1 0 0,0-1 1 0 0,0 1-1 0 0,1-1-188 0 0,5-3 564 0 0,6 2-364 0 0,1 1 1 0 0,-1 0-1 0 0,1 1 0 0 0,-1 0 1 0 0,1 1-1 0 0,-1 1 1 0 0,0 0-1 0 0,10 3-200 0 0,38 5 140 0 0,-46-9-423 0 0,1-1 1 0 0,-1-1 0 0 0,5-1 282 0 0,-6 1-4937 0 0</inkml:trace>
  <inkml:trace contextRef="#ctx0" brushRef="#br0" timeOffset="919.121">653 131 8288 0 0,'0'0'638'0'0,"0"8"905"0"0,0 3 631 0 0,0 16 389 0 0,-3 35-2304 0 0,5-12 144 0 0,-5 18 467 0 0,3 1-870 0 0,0-32 148 0 0,3-21-24 0 0,-2-15-131 0 0,-1 0 0 0 0,0 0 0 0 0,1 0-1 0 0,-1 1 1 0 0,0-1 0 0 0,0 0 0 0 0,0 0-1 0 0,0 0 1 0 0,0 0 0 0 0,0 0 0 0 0,0 1-1 0 0,0-1 1 0 0,0 0 0 0 0,-1 1 7 0 0,1-1-1208 0 0,0-1-4421 0 0</inkml:trace>
  <inkml:trace contextRef="#ctx0" brushRef="#br0" timeOffset="1598.752">543 314 11376 0 0,'0'0'256'0'0,"0"0"34"0"0,7 2 297 0 0,29 5 83 0 0,21 8-670 0 0,-30-7 452 0 0,1-2-1 0 0,0 0 0 0 0,16 0-451 0 0,-34-7 32 0 0,0 1 1 0 0,0-1-1 0 0,0 0 0 0 0,2-1-32 0 0,5-1 90 0 0,3 0 45 0 0,0-1 0 0 0,-1-1 0 0 0,0-1 0 0 0,19-8-135 0 0,-29 10-3 0 0,0 0 1 0 0,0-1 0 0 0,-1 0 0 0 0,4-4 2 0 0,-8 7-49 0 0,-1-1 1 0 0,0 1 0 0 0,0-1 0 0 0,0 0 0 0 0,-1 0 0 0 0,1 0 0 0 0,-1 0 0 0 0,1-1 0 0 0,-1 1 0 0 0,0-1 0 0 0,0 1 0 0 0,0-2 48 0 0,-2 3-9 0 0,1 0-1 0 0,-1 1 1 0 0,0-1-1 0 0,0 0 1 0 0,0 1 0 0 0,0-1-1 0 0,0 0 1 0 0,0 1-1 0 0,0-1 1 0 0,0 0-1 0 0,-1 1 1 0 0,1-1 0 0 0,0 0-1 0 0,-1 1 1 0 0,0-1-1 0 0,1 1 1 0 0,-1-1-1 0 0,0 1 1 0 0,0-1 0 0 0,0 1-1 0 0,0 0 1 0 0,0-1-1 0 0,0 1 1 0 0,0 0-1 0 0,0 0 1 0 0,-1 0 0 0 0,1 0-1 0 0,0 0 1 0 0,-1 0-1 0 0,1 0 1 0 0,-1 0-1 0 0,1 0 1 0 0,-1 1 0 0 0,1-1-1 0 0,-1 1 1 0 0,0-1-1 0 0,1 1 1 0 0,-1-1-1 0 0,0 1 1 0 0,1 0 0 0 0,-2 0 9 0 0,-4 0 18 0 0,0 0 0 0 0,0 0 0 0 0,0 1 0 0 0,0 0 0 0 0,0 0 1 0 0,1 0-1 0 0,-1 1 0 0 0,0 0 0 0 0,1 1 0 0 0,-1-1 0 0 0,1 1 1 0 0,0 1-1 0 0,0-1 0 0 0,0 1 0 0 0,0 0 0 0 0,1 0-18 0 0,-7 6 171 0 0,-18 19 495 0 0,28-27-626 0 0,0 1 0 0 0,1-1 1 0 0,-1 0-1 0 0,1 1 0 0 0,-1-1 1 0 0,1 1-1 0 0,0 0 1 0 0,0-1-1 0 0,0 1 0 0 0,0 0 1 0 0,1 0-1 0 0,-1 0 1 0 0,1 0-41 0 0,-4 19 138 0 0,3-18-112 0 0,0 0-1 0 0,1 1 1 0 0,-1-1-1 0 0,1 0 1 0 0,0 0 0 0 0,0 0-1 0 0,0 0 1 0 0,0 0-1 0 0,1 0 1 0 0,0 0 0 0 0,0 1-26 0 0,1 3 42 0 0,-1-6-24 0 0,-1 0 1 0 0,0-1 0 0 0,1 1-1 0 0,-1 0 1 0 0,1 0-1 0 0,0 0 1 0 0,0-1-1 0 0,0 1 1 0 0,0 0-1 0 0,0-1 1 0 0,0 1 0 0 0,0-1-1 0 0,0 1 1 0 0,1-1-1 0 0,-1 0 1 0 0,0 1-1 0 0,1-1 1 0 0,-1 0-1 0 0,1 0 1 0 0,0 0-1 0 0,0 0-18 0 0,0 1 23 0 0,1-1 0 0 0,-1 0 0 0 0,1 0 0 0 0,-1 0 0 0 0,1 0-1 0 0,0 0 1 0 0,-1-1 0 0 0,1 1 0 0 0,0-1 0 0 0,0 0-1 0 0,0 1 1 0 0,-1-1 0 0 0,1-1 0 0 0,0 1 0 0 0,0 0 0 0 0,-1-1-1 0 0,1 1 1 0 0,0-1 0 0 0,0 0 0 0 0,-1 0 0 0 0,1 0-1 0 0,-1 0 1 0 0,1 0 0 0 0,-1-1 0 0 0,1 1 0 0 0,-1-1-1 0 0,1 0-22 0 0,40-37 304 0 0,-36 32-434 0 0,-1 1-1 0 0,0-1 1 0 0,-1-1-1 0 0,1 0 131 0 0,-1 0-183 0 0,1 1 0 0 0,0 0-1 0 0,3-3 184 0 0,2 0-204 0 0,0 1 0 0 0,1 0-1 0 0,0 1 205 0 0,-10 7-15 0 0,-1 0 0 0 0,1 1-1 0 0,-1-1 1 0 0,1 0 0 0 0,-1 1-1 0 0,1 0 1 0 0,-1-1 0 0 0,1 1 0 0 0,0 0-1 0 0,-1 0 1 0 0,1 0 0 0 0,0 0-1 0 0,-1 0 1 0 0,1 0 0 0 0,0 0 0 0 0,-1 0-1 0 0,1 1 1 0 0,-1-1 0 0 0,1 1-1 0 0,-1-1 1 0 0,1 1 0 0 0,-1 0 0 0 0,1-1-1 0 0,0 2 16 0 0,2 0-21 0 0,-1 0 1 0 0,0 1-1 0 0,0-1 0 0 0,0 1 0 0 0,0 0 0 0 0,0 0 0 0 0,-1 0 0 0 0,1 0 1 0 0,0 1 20 0 0,9 13-14 0 0,-8-12 17 0 0,-1 0 1 0 0,1 0-1 0 0,-1 0 0 0 0,0 1 1 0 0,0-1-1 0 0,0 1 0 0 0,-1 0 1 0 0,0 0-1 0 0,0 0 1 0 0,0 3-4 0 0,-1-2 94 0 0,1 0 0 0 0,0 0 0 0 0,0-1 0 0 0,2 6-94 0 0,4 8 388 0 0,-8-18-204 0 0,0-2 18 0 0,0 0 79 0 0,0 0 37 0 0,0 0 8 0 0,0 0-3 0 0,0 0-23 0 0,0-20 836 0 0,1 12-970 0 0,0 0 0 0 0,0 0 0 0 0,0 1-1 0 0,1-1 1 0 0,3-6-166 0 0,-2 5 7 0 0,-1 0 0 0 0,0 0 0 0 0,0 0 0 0 0,-1-1-7 0 0,0 4 7 0 0,0 1 0 0 0,1-1-1 0 0,-1 0 1 0 0,1 0 0 0 0,0 1-1 0 0,1-1 1 0 0,-1 1 0 0 0,1 0-1 0 0,0 0 1 0 0,1-1-7 0 0,4-6-1 0 0,1 1 0 0 0,0 0 0 0 0,8-7 1 0 0,-12 14-144 0 0,0 0 0 0 0,0 1 1 0 0,0-1-1 0 0,0 1 0 0 0,0 0 0 0 0,1 1 0 0 0,-1 0 0 0 0,1-1 0 0 0,0 2 0 0 0,0-1 0 0 0,0 1 0 0 0,1 0 144 0 0,-2 0-554 0 0,1 0-1 0 0,-1 0 1 0 0,1 1-1 0 0,0 0 1 0 0,-1 0 0 0 0,1 1-1 0 0,-1 0 1 0 0,2 0 554 0 0,7 5-1645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43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1 355 3888 0 0,'0'0'175'0'0,"1"0"-9"0"0,-1 0-7 0 0,1 0 0 0 0,0 0-1 0 0,0 0 1 0 0,0 0 0 0 0,0 0 0 0 0,-1 0-1 0 0,1 0 1 0 0,0-1 0 0 0,0 1 0 0 0,0 0-1 0 0,-1 0 1 0 0,1-1 0 0 0,0 1 0 0 0,0 0-1 0 0,-1-1 1 0 0,1 1 0 0 0,0-1 0 0 0,-1 1-1 0 0,1-1-158 0 0,-1 1 85 0 0,0 0 0 0 0,0 0 0 0 0,0 0 0 0 0,0-1 0 0 0,0 1-1 0 0,1 0 1 0 0,-1 0 0 0 0,0 0 0 0 0,0 0 0 0 0,0-1-1 0 0,0 1 1 0 0,0 0 0 0 0,0 0 0 0 0,0 0 0 0 0,0 0 0 0 0,0-1-1 0 0,-1 1 1 0 0,1 0 0 0 0,0 0 0 0 0,0 0 0 0 0,0 0 0 0 0,0 0-1 0 0,0-1 1 0 0,0 1 0 0 0,0 0 0 0 0,0 0 0 0 0,0 0 0 0 0,0 0-1 0 0,-1 0 1 0 0,1 0 0 0 0,0-1 0 0 0,0 1 0 0 0,0 0 0 0 0,0 0-1 0 0,0 0 1 0 0,0 0 0 0 0,-1 0 0 0 0,1 0 0 0 0,0 0 0 0 0,0 0-1 0 0,0 0 1 0 0,0 0 0 0 0,-1 0-85 0 0,0-1 499 0 0,1 1-3 0 0,0 0-10 0 0,0 0-39 0 0,1-11 821 0 0,6 4-749 0 0,-6 6-439 0 0,0 1 0 0 0,-1-1 1 0 0,1 1-1 0 0,0-1 0 0 0,-1 0 1 0 0,1 1-1 0 0,0-1 0 0 0,-1 0 1 0 0,1 0-1 0 0,-1 1 1 0 0,1-1-1 0 0,-1 0 0 0 0,1 0 1 0 0,-1 0-1 0 0,0 0 0 0 0,1 0 1 0 0,-1 0-1 0 0,0 0-80 0 0,1-5 108 0 0,-1 0-1 0 0,1 0 1 0 0,-1 0-1 0 0,-1 0 1 0 0,1 1-1 0 0,-1-1 1 0 0,0 0 0 0 0,0 0-1 0 0,-1 0-107 0 0,1 3 25 0 0,1-1-1 0 0,0 1 1 0 0,0 0-1 0 0,0-1 0 0 0,0 1 1 0 0,0 0-1 0 0,1-1 1 0 0,0-1-25 0 0,1-20 553 0 0,-2 13-454 0 0,0 1-1 0 0,1 0 0 0 0,0 0 0 0 0,1 0 1 0 0,0 0-1 0 0,1-2-98 0 0,5-28-602 0 0,-6 17 601 0 0,-2 17 35 0 0,1 0 0 0 0,0 0 0 0 0,0 0 0 0 0,0-1-1 0 0,2-3-33 0 0,-3 11 12 0 0,0 0 0 0 0,0 0-1 0 0,0 0 1 0 0,0 0-1 0 0,0 0 1 0 0,0 0-1 0 0,0 0 1 0 0,0 0 0 0 0,0 0-1 0 0,-1 0 1 0 0,1 0-1 0 0,0 0 1 0 0,0 0-1 0 0,0 0 1 0 0,0 0 0 0 0,0 0-1 0 0,0 0 1 0 0,0 0-1 0 0,0 0 1 0 0,0 0 0 0 0,-1 0-1 0 0,1 0 1 0 0,0 0-1 0 0,0 0 1 0 0,0 0-1 0 0,0 0 1 0 0,0 0 0 0 0,0 0-1 0 0,0 0 1 0 0,0 0-1 0 0,0-1 1 0 0,0 1-1 0 0,0 0 1 0 0,0 0 0 0 0,0 0-1 0 0,0 0 1 0 0,0 0-1 0 0,0 0 1 0 0,0 0-1 0 0,0 0 1 0 0,0 0 0 0 0,0-1-1 0 0,0 1 1 0 0,0 0-1 0 0,0 0 1 0 0,0 0-1 0 0,0 0-11 0 0,0 41 384 0 0,-1-29-261 0 0,1 1 0 0 0,0-1-1 0 0,2 9-122 0 0,0 15 166 0 0,0 16 27 0 0,0-32-91 0 0,-1 1 0 0 0,-1-1-1 0 0,-2 2-101 0 0,1-6 125 0 0,1-1-1 0 0,1 12-124 0 0,0 18 191 0 0,-1-26-24 0 0,1 0 0 0 0,1 10-167 0 0,0-16 49 0 0,-2 44 158 0 0,-2-47-162 0 0,2-8-39 0 0,-1-1 0 0 0,1 0 1 0 0,-1 1-1 0 0,1-1 0 0 0,0 0 1 0 0,0 1-1 0 0,0-1 0 0 0,0 1 1 0 0,0-1-1 0 0,0 0 0 0 0,0 1 1 0 0,0-1-1 0 0,1 1 0 0 0,-1-1 0 0 0,0 0 1 0 0,1 1-1 0 0,-1-1 0 0 0,2 1-6 0 0,-2 1 48 0 0,0 2-49 0 0,0-4-304 0 0,0-1-1010 0 0,0 0-404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11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77 1840 0 0,'-7'-17'1717'0'0,"6"14"-816"0"0,0 0 0 0 0,0 1 0 0 0,0-1 0 0 0,-1 1 0 0 0,1 0 0 0 0,-1-1 0 0 0,1 1 1 0 0,-1 0-1 0 0,0 0 0 0 0,-1-1-901 0 0,2 2 640 0 0,1 1 0 0 0,0 0-31 0 0,0 0-129 0 0,0 0-57 0 0,0 1-367 0 0,0 0 1 0 0,0-1 0 0 0,0 1 0 0 0,0-1 0 0 0,0 1 0 0 0,0 0-1 0 0,0-1 1 0 0,-1 1 0 0 0,1-1 0 0 0,0 1 0 0 0,0 0-1 0 0,-1-1 1 0 0,1 1 0 0 0,0-1 0 0 0,0 1 0 0 0,-1-1 0 0 0,1 1-1 0 0,-1-1-56 0 0,-4 13 209 0 0,5 0-117 0 0,1 0 0 0 0,0 1 0 0 0,1-1 0 0 0,2 5-92 0 0,-3-12 32 0 0,-1 0 0 0 0,0-1 0 0 0,0 1 0 0 0,0 0 0 0 0,-1-1 0 0 0,0 1 0 0 0,0 1-32 0 0,-3 24 112 0 0,5-4-33 0 0,-2 23 57 0 0,-2 2-8 0 0,2-28-27 0 0,-2 0-1 0 0,-1 6-100 0 0,-5 44 226 0 0,4-36 308 0 0,1 14-534 0 0,1-17 764 0 0,-5 27-764 0 0,7-54 60 0 0,0 0 0 0 0,1 0 0 0 0,0-1 0 0 0,1 8-60 0 0,0 5 182 0 0,-1-19-112 0 0,0-1 2 0 0,0 0 0 0 0,0 0-1 0 0,0 0-6 0 0,0 0-1 0 0,10-11 42 0 0,-8 8-148 0 0,-1 1-1 0 0,1-1 1 0 0,-1 0 0 0 0,1 0 0 0 0,-1 0 0 0 0,0 0 0 0 0,0 0 0 0 0,0 0-1 0 0,-1 0 1 0 0,1 0 0 0 0,-1 0 0 0 0,1-2 42 0 0,-1-18-1621 0 0,-2-1-3336 0 0,2 2-744 0 0</inkml:trace>
  <inkml:trace contextRef="#ctx0" brushRef="#br0" timeOffset="303.278">0 77 8120 0 0,'10'-16'880'0'0,"-4"10"-740"0"0,0 1 0 0 0,0 0 1 0 0,0 0-1 0 0,1 1 0 0 0,0 0 1 0 0,0 0-1 0 0,0 0 0 0 0,0 1 0 0 0,1 0 1 0 0,-1 0-1 0 0,1 1 0 0 0,0 0 1 0 0,7-1-141 0 0,14-1 658 0 0,-1 2 1 0 0,0 0 0 0 0,9 2-659 0 0,-23 0 313 0 0,1 1 0 0 0,-1 0 0 0 0,3 1-313 0 0,-12-1 134 0 0,0 0 0 0 0,0 1 0 0 0,-1-1 0 0 0,1 1 0 0 0,0 0 0 0 0,-1 0 0 0 0,1 0 0 0 0,-1 1 0 0 0,1-1 1 0 0,3 4-135 0 0,-6-4 115 0 0,0 0 1 0 0,1 1-1 0 0,-1-1 1 0 0,0 0 0 0 0,0 1-1 0 0,-1-1 1 0 0,1 1 0 0 0,0 0-1 0 0,-1 0 1 0 0,0-1 0 0 0,0 1-1 0 0,0 0 1 0 0,0 0 0 0 0,0 0-1 0 0,0 0 1 0 0,-1 0 0 0 0,1 1-1 0 0,-1-1 1 0 0,0 0-1 0 0,0 0 1 0 0,0 0 0 0 0,0 0-1 0 0,-1 0 1 0 0,1 0 0 0 0,-2 3-116 0 0,1-1 94 0 0,-1-1 0 0 0,0 0 1 0 0,0 1-1 0 0,0-1 0 0 0,0 0 0 0 0,-1 0 1 0 0,1 0-1 0 0,-1 0 0 0 0,0-1 1 0 0,0 1-1 0 0,-1-1 0 0 0,1 0 1 0 0,-1 0-1 0 0,1 0 0 0 0,-1 0 0 0 0,-4 2-94 0 0,-25 13-64 0 0,0 0 0 0 0,-2-2-1 0 0,0-2 1 0 0,-22 6 64 0 0,41-13-1871 0 0,7-4 168 0 0</inkml:trace>
  <inkml:trace contextRef="#ctx0" brushRef="#br0" timeOffset="793.911">277 723 11056 0 0,'2'-2'53'0'0,"-1"2"19"0"0,0-1-1 0 0,-1 1 1 0 0,1-1-1 0 0,0 0 1 0 0,0 0-1 0 0,-1 1 1 0 0,1-1-1 0 0,0 0 1 0 0,-1 0 0 0 0,1 0-1 0 0,-1 0 1 0 0,1 0-1 0 0,-1 0 1 0 0,1 1-1 0 0,-1-1 1 0 0,0 0-1 0 0,1 0 1 0 0,-1-1-72 0 0,0 2 731 0 0,-2-7 2471 0 0,0 5-1443 0 0,3 7-1187 0 0,9 40-399 0 0,2 21-173 0 0,-11-55 73 0 0,2 5 71 0 0,-2 0-1 0 0,0 0 1 0 0,-1 4-144 0 0,0-19 65 0 0,0-1 61 0 0,0 0 16 0 0,0-5-20 0 0,0 0 0 0 0,1 0-1 0 0,0-1 1 0 0,0 1-1 0 0,1-2-121 0 0,2-15-486 0 0,1 1 0 0 0,1 0 0 0 0,1 0 0 0 0,1 1 0 0 0,3-4 486 0 0,-9 21-90 0 0,0 0 0 0 0,0 0 0 0 0,0 1 0 0 0,0-1 1 0 0,0 1-1 0 0,0-1 0 0 0,0 1 0 0 0,1 0 0 0 0,-1 0 0 0 0,2-1 90 0 0,-3 3-18 0 0,1-1-1 0 0,-1 0 0 0 0,1 1 0 0 0,-1-1 0 0 0,1 1 0 0 0,-1-1 1 0 0,1 1-1 0 0,-1 0 0 0 0,1 0 0 0 0,0-1 0 0 0,-1 1 0 0 0,1 0 1 0 0,-1 1-1 0 0,1-1 0 0 0,0 0 0 0 0,-1 0 0 0 0,1 1 0 0 0,-1-1 1 0 0,1 1-1 0 0,-1-1 0 0 0,1 1 0 0 0,-1 0 0 0 0,0-1 0 0 0,1 1 0 0 0,0 1 20 0 0,5 2 99 0 0,-1 1 0 0 0,-1-1 0 0 0,1 2 1 0 0,-1-1-1 0 0,0 0 0 0 0,0 1 0 0 0,0 0 1 0 0,-1 0-1 0 0,0 0 0 0 0,0 1 1 0 0,0-1-1 0 0,-1 1 0 0 0,0 0 0 0 0,1 5-100 0 0,-1-1 205 0 0,0 0 0 0 0,-1-1 0 0 0,0 1 0 0 0,0 0 0 0 0,-2 0 0 0 0,1 0 0 0 0,-1 0 0 0 0,-1 0-1 0 0,-1 8-204 0 0,-2-6 107 0 0,0 2-102 0 0,4-6-5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27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44 372 3224 0 0,'10'-1'240'0'0,"-10"-1"-64"0"0,-1 1 481 0 0,1 1 202 0 0,0 0 33 0 0,0 0-62 0 0,0 0-274 0 0,2-1-120 0 0,4-6 615 0 0,-5 6-957 0 0,0 0-1 0 0,-1 0 1 0 0,1 0-1 0 0,0 0 1 0 0,0 0-1 0 0,-1 0 1 0 0,1 0 0 0 0,0 1-1 0 0,0-1 1 0 0,0 0-1 0 0,1 0-93 0 0,-1 0 382 0 0,-1 1-346 0 0,0 0-1 0 0,-1-1 1 0 0,1 1 0 0 0,0 0 0 0 0,0-1 0 0 0,0 1 0 0 0,0 0 0 0 0,0-1 0 0 0,0 1 0 0 0,0 0 0 0 0,0-1-1 0 0,0 1 1 0 0,0 0 0 0 0,0-1 0 0 0,0 1 0 0 0,0 0 0 0 0,0-1 0 0 0,0 1 0 0 0,0-1 0 0 0,0 1 0 0 0,0 0-1 0 0,1-1 1 0 0,-1 1 0 0 0,0 0 0 0 0,0-1 0 0 0,0 1 0 0 0,0 0 0 0 0,1 0 0 0 0,-1-1 0 0 0,0 1-1 0 0,0 0 1 0 0,1 0 0 0 0,-1-1 0 0 0,0 1-36 0 0,10-8 406 0 0,-9 8-367 0 0,5-3 297 0 0,-9-1 43 0 0,14-8 765 0 0,-11 5-625 0 0,0 6-490 0 0,0 1 1 0 0,-1-1-1 0 0,1 1 0 0 0,0-1 1 0 0,0 1-1 0 0,0-1 1 0 0,0 1-1 0 0,0 0 1 0 0,0-1-1 0 0,0 1 0 0 0,0-1 1 0 0,0 1-1 0 0,0-1 1 0 0,0 1-1 0 0,1-1 1 0 0,-1 1-1 0 0,0-1 0 0 0,0 1 1 0 0,0 0-1 0 0,1-1 1 0 0,-1 1-1 0 0,0-1-29 0 0,0 1 14 0 0,1-1 0 0 0,-1 0 0 0 0,0 1-1 0 0,0-1 1 0 0,0 1 0 0 0,0-1 0 0 0,0 0 0 0 0,0 1-1 0 0,0-1 1 0 0,0 0 0 0 0,0 1 0 0 0,0-1 0 0 0,0 1-1 0 0,0-1 1 0 0,0 0 0 0 0,0 1 0 0 0,-1-1 0 0 0,1 1-1 0 0,0-1 1 0 0,0 0 0 0 0,-1 1 0 0 0,1-1 0 0 0,0 1-1 0 0,-1-1 1 0 0,1 1 0 0 0,-1-1 0 0 0,1 1-1 0 0,-1 0 1 0 0,1-1-14 0 0,-1 0 12 0 0,0 0-1 0 0,0 0 1 0 0,1 1-1 0 0,-1-1 1 0 0,0 0-1 0 0,1 0 1 0 0,-1 0-1 0 0,1 0 1 0 0,0 0-1 0 0,-1 0 1 0 0,1 0-1 0 0,0 0 1 0 0,-1 0 0 0 0,1-1-12 0 0,0-1 38 0 0,0 0 1 0 0,-1 0-1 0 0,1 1 1 0 0,-1-1-1 0 0,0 0 1 0 0,-1-2-39 0 0,1 3 17 0 0,0-1-1 0 0,0 1 1 0 0,1 0 0 0 0,-1-1-1 0 0,1 1 1 0 0,-1-1 0 0 0,1 1-1 0 0,0-1 1 0 0,0 1 0 0 0,0 0-1 0 0,0-2-16 0 0,-1-11 143 0 0,0 14-130 0 0,1 0 0 0 0,-1 0 1 0 0,1 0-1 0 0,0 0 0 0 0,0-1 1 0 0,0 1-1 0 0,0 0 0 0 0,0 0 1 0 0,0 0-1 0 0,0-1 0 0 0,0 1 1 0 0,0 0-1 0 0,0 0-13 0 0,3-5 14 0 0,-2 5-10 0 0,-1 0 0 0 0,0 1 1 0 0,1-1-1 0 0,-1 0 1 0 0,0 1-1 0 0,1-1 1 0 0,-1 0-1 0 0,0 0 1 0 0,0 1-1 0 0,0-1 1 0 0,0 0-1 0 0,0 0 1 0 0,0 1-1 0 0,0-1 1 0 0,0 0-1 0 0,0 0 1 0 0,0 1-1 0 0,0-1 1 0 0,0 0-1 0 0,-1 0 1 0 0,1 1-1 0 0,0-1 1 0 0,0 0-1 0 0,-1 1 1 0 0,1-1-5 0 0,0 0 11 0 0,-1 0 0 0 0,1 0 0 0 0,0 0 0 0 0,0 1 0 0 0,0-1 0 0 0,0 0 0 0 0,0 0 0 0 0,0 0 0 0 0,1 1 0 0 0,-1-1 0 0 0,0 0 0 0 0,0 0 0 0 0,0 0 0 0 0,1 0-11 0 0,1-11 125 0 0,-2 9-67 0 0,-1 1 0 0 0,0-1-1 0 0,1 1 1 0 0,-1 0 0 0 0,0 0-1 0 0,-1-1 1 0 0,1 1 0 0 0,0 0-1 0 0,-1 0 1 0 0,1 0 0 0 0,-1 0-1 0 0,1 0 1 0 0,-1 0-58 0 0,1 2 37 0 0,1 0 1 0 0,0-1-1 0 0,0 1 1 0 0,-1 0-1 0 0,1-1 1 0 0,0 1-1 0 0,0 0 1 0 0,0-1-1 0 0,-1 1 1 0 0,1 0-1 0 0,0-1 0 0 0,0 1 1 0 0,0-1-1 0 0,0 1 1 0 0,0 0-1 0 0,0-1 1 0 0,0 1-1 0 0,0-1 1 0 0,0 1-1 0 0,0 0 1 0 0,0-1-1 0 0,0 1 1 0 0,0-1-1 0 0,0 1 1 0 0,0 0-38 0 0,0-1 20 0 0,0 1 0 0 0,0 0 0 0 0,1-1 1 0 0,-1 1-1 0 0,0 0 0 0 0,0 0 0 0 0,0-1 1 0 0,0 1-1 0 0,0 0 0 0 0,0-1 0 0 0,0 1 1 0 0,0 0-1 0 0,-1 0 0 0 0,1-1 0 0 0,0 1 1 0 0,0 0-1 0 0,0 0 0 0 0,0-1 0 0 0,0 1 1 0 0,0 0-1 0 0,0 0 0 0 0,-1-1 0 0 0,1 1 1 0 0,0 0-1 0 0,0 0 0 0 0,0-1 0 0 0,-1 1 1 0 0,1 0-1 0 0,0 0 0 0 0,0 0 0 0 0,-1 0 1 0 0,1-1-1 0 0,0 1 0 0 0,0 0 0 0 0,-1 0 1 0 0,1 0-1 0 0,0 0 0 0 0,0 0 0 0 0,-1 0-20 0 0,-16-10-685 0 0,17 10 422 0 0,1-1 321 0 0,-1 0 0 0 0,1 1 0 0 0,0-1 0 0 0,0 0 0 0 0,0 0 0 0 0,0 1 0 0 0,-1-1 0 0 0,1 0 0 0 0,0 1 0 0 0,0-1 0 0 0,1 1 0 0 0,-1-1 0 0 0,0 1-58 0 0,-1 0 0 0 0,1 0 0 0 0,-1 0 1 0 0,1 0-1 0 0,-1 1 0 0 0,0-1 1 0 0,1 0-1 0 0,-1 0 0 0 0,0 0 1 0 0,1 1-1 0 0,-1-1 0 0 0,0 0 0 0 0,1 0 1 0 0,-1 1-1 0 0,0-1 0 0 0,0 0 1 0 0,1 1-1 0 0,-1-1 0 0 0,0 0 1 0 0,0 1-1 0 0,1-1 0 0 0,-1 1 1 0 0,0-1-1 0 0,0 0 0 0 0,0 1 1 0 0,0-1-1 0 0,0 1 0 0 0,0-1 0 0 0,0 0 1 0 0,0 1-1 0 0,0-1 0 0 0,0 1 1 0 0,0-1-1 0 0,0 0 0 0 0,0 1 1 0 0,0-1-1 0 0,0 1 0 0 0,0-1 1 0 0,0 0-1 0 0,0 1 0 0 0,-1-1 0 0 0,1 1 1 0 0,0-1-1 0 0,0 1 0 0 0,-1 0 1 0 0,0 4 10 0 0,0 1-1 0 0,1-1 1 0 0,0 1 0 0 0,0 0-1 0 0,1 3-10 0 0,-1 8 41 0 0,0-15-30 0 0,0 0 1 0 0,-1 1-1 0 0,1-1 1 0 0,-1 0 0 0 0,1 0-1 0 0,-1-1 1 0 0,0 1-1 0 0,0 0 1 0 0,-1 2-12 0 0,1-3 9 0 0,1 1 0 0 0,-1 0-1 0 0,0-1 1 0 0,0 1 0 0 0,1 0 0 0 0,-1-1 0 0 0,1 1 0 0 0,0 0 0 0 0,-1 0 0 0 0,1 0 0 0 0,0-1-1 0 0,0 2-8 0 0,2 12 61 0 0,-1-11-45 0 0,-1-1-1 0 0,1 1 0 0 0,-1-1 0 0 0,0 1 0 0 0,0 0 0 0 0,0-1 0 0 0,0 1 1 0 0,-1-1-1 0 0,0 2-15 0 0,0 3 26 0 0,0 0-1 0 0,1-1 1 0 0,0 1 0 0 0,0 0 0 0 0,1-1 0 0 0,-1 1-1 0 0,2 3-25 0 0,2 30 70 0 0,-3-32-32 0 0,0 0-1 0 0,0 0 0 0 0,0-1 1 0 0,1 1-1 0 0,0-1 0 0 0,2 4-37 0 0,-3-6 26 0 0,0-1 0 0 0,0 1-1 0 0,0-1 1 0 0,-1 1 0 0 0,0 0-1 0 0,0 2-25 0 0,-1-2 28 0 0,1 0 0 0 0,1 0-1 0 0,-1 0 1 0 0,1 0 0 0 0,0-1-1 0 0,1 5-27 0 0,-1-4 27 0 0,0 0-1 0 0,0 0 1 0 0,-1 0-1 0 0,0 0 1 0 0,0 0-1 0 0,0 0 1 0 0,-1 0-1 0 0,0 3-26 0 0,0-1 46 0 0,0-1 0 0 0,1 1-1 0 0,0-1 1 0 0,0 1-1 0 0,1 1-45 0 0,0-4 35 0 0,-1 0 0 0 0,0 0-1 0 0,1 0 1 0 0,-1 0 0 0 0,-1 0-1 0 0,1 0 1 0 0,-1 0 0 0 0,0 0-1 0 0,-1 3-34 0 0,1-5 20 0 0,1-1 0 0 0,0 1 0 0 0,-1 0 0 0 0,1-1 0 0 0,0 1-1 0 0,0 0 1 0 0,1-1 0 0 0,-1 1 0 0 0,1 1-20 0 0,-1-1 23 0 0,1 0-1 0 0,-1-1 1 0 0,0 1 0 0 0,1 0-1 0 0,-2 0 1 0 0,1 0 0 0 0,0-1-1 0 0,0 1 1 0 0,-1 2-23 0 0,0-2 13 0 0,1-1 0 0 0,-1 0-1 0 0,1 0 1 0 0,0 0 0 0 0,0 1 0 0 0,0-1 0 0 0,1 0 0 0 0,-1 0-1 0 0,0 1 1 0 0,1-1 0 0 0,-1 0 0 0 0,2 1-13 0 0,1 11 55 0 0,-3-13-56 0 0,0-1-1 0 0,0 0 0 0 0,1 1 0 0 0,-1-1 0 0 0,0 0 0 0 0,0 0 1 0 0,0 1-1 0 0,0-1 0 0 0,0 0 0 0 0,0 1 0 0 0,0-1 0 0 0,0 0 1 0 0,0 1-1 0 0,0-1 0 0 0,0 0 0 0 0,0 1 0 0 0,0-1 0 0 0,0 0 1 0 0,0 1-1 0 0,0-1 0 0 0,0 0 0 0 0,0 0 0 0 0,-1 1 0 0 0,1-1 1 0 0,0 0-1 0 0,0 1 0 0 0,0-1 0 0 0,0 0 0 0 0,-1 0 0 0 0,1 1 1 0 0,0-1-1 0 0,0 0 0 0 0,-1 0 0 0 0,1 0 0 0 0,0 1 0 0 0,0-1 1 0 0,-1 0-1 0 0,1 0 0 0 0,0 0 0 0 0,0 0 0 0 0,-1 0 0 0 0,1 1 1 0 0,0-1-1 0 0,-1 0 0 0 0,1 0 0 0 0,0 0 0 0 0,-1 0 1 0 0,1 0-1 0 0,0 0 0 0 0,-1 0 2 0 0,1 0-75 0 0,-1-1 0 0 0,0 1 0 0 0,1 0 0 0 0,-1 0-1 0 0,1-1 1 0 0,-1 1 0 0 0,0-1 0 0 0,1 1 0 0 0,-1 0 0 0 0,1-1 0 0 0,-1 1 0 0 0,1-1 0 0 0,0 1 0 0 0,-1-1 0 0 0,1 1 0 0 0,-1-1 0 0 0,1 0 0 0 0,0 1-1 0 0,-1-1 1 0 0,1 1 0 0 0,0-1 0 0 0,0 0 0 0 0,0 1 0 0 0,-1-1 75 0 0,1-10-2121 0 0,0 1-4384 0 0</inkml:trace>
  <inkml:trace contextRef="#ctx0" brushRef="#br0" timeOffset="400.135">29 127 11088 0 0,'-22'-17'505'0'0,"22"16"-483"0"0,-1 0 1 0 0,1 1-1 0 0,-1-1 0 0 0,1 0 0 0 0,-1 0 1 0 0,1 1-1 0 0,-1-1 0 0 0,1 0 1 0 0,-1 0-1 0 0,1 0 0 0 0,0 0 0 0 0,0 0 1 0 0,-1 1-1 0 0,1-1 0 0 0,0 0 1 0 0,0 0-1 0 0,0 0 0 0 0,0 0 1 0 0,0 0-1 0 0,0 0 0 0 0,0 0 0 0 0,0 0 1 0 0,1 0-1 0 0,-1 1 0 0 0,0-1 1 0 0,0 0-23 0 0,1-12 115 0 0,-1 12-86 0 0,0 0 1 0 0,0 0 0 0 0,-1 0 0 0 0,1 0-1 0 0,0 0 1 0 0,0 0 0 0 0,0 0 0 0 0,0 0-1 0 0,0 0 1 0 0,1 0 0 0 0,-1 0-1 0 0,0 0 1 0 0,0 0 0 0 0,1 0 0 0 0,-1 0-1 0 0,1 0 1 0 0,-1 0 0 0 0,1 0 0 0 0,-1 0-1 0 0,1 0 1 0 0,-1 0 0 0 0,1 1 0 0 0,0-2-30 0 0,-1 2 4 0 0,1-8 377 0 0,-1 8-350 0 0,0 0 0 0 0,0-1 0 0 0,0 1 0 0 0,-1 0 0 0 0,1 0 0 0 0,0 0 0 0 0,0-1 0 0 0,0 1 0 0 0,0 0 0 0 0,0 0 0 0 0,0 0 0 0 0,0-1 0 0 0,0 1 0 0 0,0 0 0 0 0,0 0 0 0 0,0 0 0 0 0,0 0 0 0 0,0-1 0 0 0,0 1 0 0 0,0 0 0 0 0,1 0 0 0 0,-1 0 0 0 0,0-1 0 0 0,0 1 0 0 0,0 0 0 0 0,0 0 0 0 0,0 0 0 0 0,0 0 0 0 0,0 0 0 0 0,1-1 0 0 0,-1 1 0 0 0,0 0 0 0 0,0 0 0 0 0,0 0 0 0 0,0 0-31 0 0,19-10 1495 0 0,-16 7-1222 0 0,1 1 1 0 0,0 0-1 0 0,0 0 0 0 0,0 0 0 0 0,0 1 0 0 0,0-1 0 0 0,2 0-273 0 0,5 0 214 0 0,0-1 0 0 0,0 1 0 0 0,1 1 0 0 0,-1 0 0 0 0,0 0 0 0 0,0 1 0 0 0,1 1 0 0 0,-1 0 0 0 0,7 1-214 0 0,8 3 240 0 0,-20-4-225 0 0,0 0 0 0 0,0 0 0 0 0,0 1 0 0 0,0 0 0 0 0,0 0-1 0 0,0 0 1 0 0,0 1 0 0 0,3 2-15 0 0,5 2 63 0 0,-12-6-50 0 0,0 0 0 0 0,1 1 1 0 0,-1-1-1 0 0,0 0 0 0 0,1 1 1 0 0,-1-1-1 0 0,0 1 0 0 0,0 0 1 0 0,0 0-1 0 0,0-1 0 0 0,-1 1 1 0 0,1 0-1 0 0,-1 1 0 0 0,1-1 1 0 0,-1 0-1 0 0,1 0 0 0 0,-1 2-13 0 0,1 0 33 0 0,0 0-1 0 0,0-1 0 0 0,0 1 0 0 0,0-1 0 0 0,1 1 0 0 0,1 0-32 0 0,-3-2 10 0 0,1 0 0 0 0,0 0-1 0 0,-1 0 1 0 0,0 0 0 0 0,1 0 0 0 0,-1 0-1 0 0,0 0 1 0 0,0 0 0 0 0,0 1 0 0 0,0-1-1 0 0,0 0 1 0 0,-1 1 0 0 0,1-1-1 0 0,-1 1 1 0 0,1-1 0 0 0,-1 1 0 0 0,0-1-1 0 0,0 3-9 0 0,-4 33 208 0 0,3-35-190 0 0,0 0 0 0 0,1-1 0 0 0,-1 1 0 0 0,0 0 0 0 0,-1-1 0 0 0,1 1 0 0 0,0-1-1 0 0,-1 1 1 0 0,0-1 0 0 0,1 0 0 0 0,-1 0 0 0 0,0 0 0 0 0,0 0 0 0 0,-2 2-18 0 0,-10 13 109 0 0,9-12-87 0 0,1 0 0 0 0,-1-1 0 0 0,0 0 0 0 0,-1 0-1 0 0,1 0 1 0 0,-1 0 0 0 0,0-1 0 0 0,0 0 0 0 0,0 0 0 0 0,0-1-1 0 0,-3 1-21 0 0,-26 14 104 0 0,13-5-227 0 0,0-2-1 0 0,0 0 1 0 0,-1-2-1 0 0,0 0 1 0 0,-6 0 123 0 0,14-1-226 0 0,8-4-1193 0 0,0 0-3461 0 0,4-3-1393 0 0</inkml:trace>
  <inkml:trace contextRef="#ctx0" brushRef="#br0" timeOffset="859.705">432 621 3224 0 0,'7'4'645'0'0,"-5"-3"1503"0"0,-2-1 664 0 0,0 0 131 0 0,0 0-282 0 0,0 0-1301 0 0,0 0-572 0 0,0 0-110 0 0,-1 1-591 0 0,1-1 0 0 0,0 1 0 0 0,-1-1-1 0 0,1 1 1 0 0,0 0 0 0 0,0-1 0 0 0,-1 1-1 0 0,1-1 1 0 0,0 1 0 0 0,0-1-1 0 0,0 1 1 0 0,0 0 0 0 0,0-1 0 0 0,0 1-1 0 0,0 0 1 0 0,0-1 0 0 0,0 1 0 0 0,0-1-1 0 0,0 1 1 0 0,0 0 0 0 0,0-1-1 0 0,1 1-86 0 0,1 7 589 0 0,1 1 0 0 0,-1-1-1 0 0,0 1 1 0 0,0 5-589 0 0,1 8 629 0 0,-2-17-556 0 0,-1 0 0 0 0,0-1-1 0 0,0 1 1 0 0,0 0 0 0 0,-1 4-73 0 0,0-5 28 0 0,1 0-1 0 0,0-1 1 0 0,0 1 0 0 0,0 0 0 0 0,0 0-1 0 0,0-1 1 0 0,1 1 0 0 0,-1 0 0 0 0,1 0-28 0 0,1 0 13 0 0,-1 0-1 0 0,0-1 1 0 0,0 1 0 0 0,0 0 0 0 0,-1 0 0 0 0,1 0 0 0 0,-1 0 0 0 0,0-1 0 0 0,0 1 0 0 0,0 0-1 0 0,-1 0 1 0 0,0 3-13 0 0,-1 27 59 0 0,3-27-55 0 0,-1 0 1 0 0,-1-1-1 0 0,0 1 0 0 0,1 0 0 0 0,-3 6-4 0 0,2-10 0 0 0,0 1 0 0 0,0-1 0 0 0,0 0 0 0 0,1 1 0 0 0,0-1 0 0 0,-1 0 0 0 0,1 1 0 0 0,0-1 0 0 0,1 1 0 0 0,-1 1 0 0 0,1-4-45 0 0,-1 1 0 0 0,0-1-1 0 0,-1 0 1 0 0,1 0-1 0 0,0 1 1 0 0,0-1 0 0 0,0 0-1 0 0,-1 0 1 0 0,1 0 0 0 0,-1 1-1 0 0,1-1 1 0 0,-1 0 0 0 0,1 0-1 0 0,-1 0 1 0 0,1 0-1 0 0,-1 0 1 0 0,0 0 45 0 0,-3 6-586 0 0,-1 9-953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3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5528 0 0,'0'0'422'0'0,"0"0"-90"0"0,0 0 650 0 0,12-8 2895 0 0,-10 8-3614 0 0,-1-1 0 0 0,0 0 0 0 0,1 1 0 0 0,0 0 1 0 0,-1-1-1 0 0,1 1 0 0 0,-1 0 0 0 0,1 0 0 0 0,-1-1 0 0 0,1 1 0 0 0,-1 0 0 0 0,1 1 1 0 0,0-1-1 0 0,-1 0 0 0 0,1 0 0 0 0,-1 1 0 0 0,1-1 0 0 0,-1 1 0 0 0,1-1 0 0 0,-1 1 1 0 0,0 0-1 0 0,2 0-263 0 0,31 20 1278 0 0,-32-19-1121 0 0,15 16 353 0 0,-1 0 110 0 0,-10-12-414 0 0,0 0-1 0 0,0 1 0 0 0,-1 0 0 0 0,0 0 0 0 0,3 4-205 0 0,14 19 358 0 0,-18-24-270 0 0,0 0-1 0 0,-1 0 0 0 0,1 0 1 0 0,-1 0-1 0 0,0 0 0 0 0,-1 1 1 0 0,1 1-88 0 0,0 0 106 0 0,0-1 1 0 0,0 1 0 0 0,1-1 0 0 0,0 0 0 0 0,4 5-107 0 0,-2-5 31 0 0,-1 0 0 0 0,0 0 0 0 0,0 1 0 0 0,-1 0-1 0 0,0 0 1 0 0,0 0 0 0 0,0 0 0 0 0,-1 0 0 0 0,-1 1-31 0 0,1 0 35 0 0,0-1 0 0 0,1 0-1 0 0,0 0 1 0 0,2 3-35 0 0,-3-5 36 0 0,1 1 1 0 0,-1 1-1 0 0,0-1 0 0 0,0 0 0 0 0,0 3-36 0 0,7 51 238 0 0,1 5-52 0 0,-8-57-153 0 0,-1 0 1 0 0,-1 0-1 0 0,0 1 0 0 0,0-1 0 0 0,-1 1 0 0 0,0-1 0 0 0,0 1 1 0 0,-2 7-34 0 0,1-11 28 0 0,1 0 1 0 0,0 0 0 0 0,0 0-1 0 0,1 0 1 0 0,-1-1 0 0 0,2 3-29 0 0,-1-2 27 0 0,0 0 1 0 0,-1 0-1 0 0,1 0 1 0 0,-1 0-1 0 0,-1 0 1 0 0,1 1-28 0 0,-14 112 511 0 0,12-108-508 0 0,0 1 1 0 0,-1-1 0 0 0,0 0-1 0 0,-1 0 1 0 0,-1 0 0 0 0,-2 5-4 0 0,-6 15 19 0 0,9-23 10 0 0,0 0 1 0 0,0 0 0 0 0,-1 0-1 0 0,0 0 1 0 0,0-1-1 0 0,-1 0 1 0 0,0 0-30 0 0,-13 12-16 0 0,-15 13 16 0 0,5-6-363 0 0,-45 41-2237 0 0,34-32-5174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44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265 119 3680 0 0,'0'0'167'0'0,"5"-6"26"0"0,-3 4 286 0 0,-1-1 1 0 0,0 1-1 0 0,0-1 0 0 0,0 1 1 0 0,-1-1-1 0 0,1 0 1 0 0,-1 1-1 0 0,1-1 0 0 0,-1 0 1 0 0,0 1-1 0 0,0-1 0 0 0,0 0 1 0 0,0 0-480 0 0,0-3 385 0 0,-1 5-306 0 0,1 0 0 0 0,-1 0 0 0 0,1 1 0 0 0,0-1 1 0 0,-1 0-1 0 0,0 0 0 0 0,1 1 0 0 0,-1-1 0 0 0,1 0 0 0 0,-1 1 0 0 0,0-1 0 0 0,0 1 0 0 0,1-1 1 0 0,-1 1-1 0 0,0-1 0 0 0,0 1 0 0 0,0-1 0 0 0,1 1 0 0 0,-1 0 0 0 0,0-1 0 0 0,0 1 0 0 0,0 0 1 0 0,0 0-1 0 0,0 0 0 0 0,0 0 0 0 0,0 0-79 0 0,-1-1 170 0 0,-1 0 1 0 0,0 1-1 0 0,0 0 1 0 0,0 0-1 0 0,0 0 0 0 0,1 0 1 0 0,-1 0-1 0 0,0 0 1 0 0,-1 1-171 0 0,-7 3 285 0 0,0 0 1 0 0,0 1 0 0 0,1 0 0 0 0,0 1 0 0 0,0 0 0 0 0,0 1-1 0 0,1 0 1 0 0,-5 4-286 0 0,10-7 63 0 0,-21 16 307 0 0,1 2 0 0 0,1 2-370 0 0,17-18 54 0 0,0 1 0 0 0,0 0-1 0 0,1 0 1 0 0,0 1 0 0 0,0 0 0 0 0,1 0-1 0 0,0 0 1 0 0,0 0 0 0 0,-1 7-54 0 0,-1 27 170 0 0,6-41-157 0 0,-1 2-37 0 0,10 7 191 0 0,-8-9-156 0 0,0-1 0 0 0,0 1 0 0 0,0-1-1 0 0,0 1 1 0 0,0-1 0 0 0,0 0-1 0 0,1 1 1 0 0,-1-1 0 0 0,0 0 0 0 0,0 0-1 0 0,0 1 1 0 0,0-1 0 0 0,0 0-1 0 0,1 0 1 0 0,-1 0 0 0 0,0-1 0 0 0,0 1-1 0 0,1 0-10 0 0,23-6 132 0 0,-22 5-101 0 0,6-2 14 0 0,-1 0-1 0 0,1-1 1 0 0,-1 0-1 0 0,0 0 1 0 0,0-1-1 0 0,-1 0 1 0 0,1 0-1 0 0,-1-1 0 0 0,0 0 1 0 0,-1 0-1 0 0,1-1 1 0 0,-1 1-1 0 0,0-2 1 0 0,-1 1-1 0 0,4-7-44 0 0,11-17 73 0 0,-14 24-55 0 0,-1-1-1 0 0,0 0 0 0 0,0 0 1 0 0,-1 0-1 0 0,0-1 0 0 0,-1 1 1 0 0,2-5-18 0 0,-4 5 10 0 0,-1 6-8 0 0,0-1-1 0 0,1 1 0 0 0,-1 0 0 0 0,1 0 0 0 0,-1 0 0 0 0,1 0 0 0 0,0-1 0 0 0,0 1 0 0 0,0 0 0 0 0,1-1-1 0 0,-2 3 56 0 0,-5 23 368 0 0,0-5-267 0 0,-6 44 105 0 0,7-46-231 0 0,1 0 0 0 0,1 0 0 0 0,0 0-1 0 0,1 0 1 0 0,1 0 0 0 0,0 0 0 0 0,1 1-31 0 0,-1 0 86 0 0,0-14-76 0 0,0-1-1 0 0,0 1 1 0 0,0-1-1 0 0,0 1 1 0 0,0-1-1 0 0,1 0 0 0 0,-1 1 1 0 0,1-1-1 0 0,-1 1 1 0 0,1-1-1 0 0,0 0 1 0 0,1 2-10 0 0,-1 3 22 0 0,-1-7-25 0 0,0 0-1 0 0,0 1 1 0 0,0-1-1 0 0,0 0 0 0 0,0 1 1 0 0,0-1-1 0 0,0 0 1 0 0,0 1-1 0 0,1-1 0 0 0,-1 0 1 0 0,0 1-1 0 0,0-1 1 0 0,0 0-1 0 0,1 0 0 0 0,-1 1 1 0 0,0-1-1 0 0,0 0 1 0 0,0 0-1 0 0,1 1 0 0 0,-1-1 1 0 0,0 0-1 0 0,1 0 1 0 0,-1 0-1 0 0,0 0 0 0 0,0 1 1 0 0,1-1-1 0 0,-1 0 1 0 0,0 0-1 0 0,1 0 1 0 0,-1 0-1 0 0,0 0 0 0 0,1 0 1 0 0,-1 0-1 0 0,0 0 1 0 0,1 0-1 0 0,-1 0 0 0 0,0 0 1 0 0,1 0-1 0 0,-1 0 1 0 0,0 0-1 0 0,1 0 0 0 0,-1 0 1 0 0,0 0-1 0 0,1-1 1 0 0,-1 1 3 0 0,14-5-267 0 0,-1-8-1541 0 0,-7 6 0 0 0</inkml:trace>
  <inkml:trace contextRef="#ctx0" brushRef="#br0" timeOffset="474.346">377 25 9672 0 0,'0'0'748'0'0,"0"0"-318"0"0,0 0 500 0 0,0 0 264 0 0,0 0 57 0 0,1 1-162 0 0,5 10-947 0 0,-1-1-1 0 0,0 1 0 0 0,0-1 1 0 0,-1 1-1 0 0,-1 0 0 0 0,0 1 1 0 0,0-1-1 0 0,-1 3-141 0 0,7 23 578 0 0,-4-15-101 0 0,-1 1-1 0 0,1 12-476 0 0,0 7 319 0 0,-4-15-103 0 0,-1-26-144 0 0,0-1 0 0 0,0 0 4 0 0,0 0 18 0 0,-10-1 187 0 0,9 0-315 0 0,1 0 1 0 0,-1-1-1 0 0,0 1 0 0 0,1-1 0 0 0,-1 1 0 0 0,0 0 1 0 0,1-1-1 0 0,0 0 0 0 0,-1 1 0 0 0,1-1 1 0 0,0 1-1 0 0,0-1 0 0 0,0 1 0 0 0,0-1 1 0 0,0 0 33 0 0,0-2-260 0 0,0 0 1 0 0,0 0 0 0 0,1 0-1 0 0,-1 0 1 0 0,1 1-1 0 0,0-2 260 0 0,6-11-1214 0 0,0 0 0 0 0,0 0 0 0 0,2 1 1214 0 0,-7 11-99 0 0,0 0 1 0 0,0 0-1 0 0,1 0 1 0 0,0 1-1 0 0,0-1 1 0 0,0 1-1 0 0,0 0 1 0 0,1 0 0 0 0,-1 0-1 0 0,1 0 1 0 0,0 1-1 0 0,-1-1 1 0 0,1 1-1 0 0,1 0 99 0 0,-2 1 40 0 0,0 0-1 0 0,0 0 0 0 0,0 1 1 0 0,0-1-1 0 0,0 1 1 0 0,1 0-1 0 0,-1 0 0 0 0,0 0 1 0 0,0 0-1 0 0,0 0 0 0 0,0 1 1 0 0,0 0-1 0 0,1-1 0 0 0,-1 1 1 0 0,0 0-1 0 0,0 0 1 0 0,-1 1-1 0 0,1-1 0 0 0,0 1 1 0 0,0 0-40 0 0,6 4 582 0 0,-1 0 0 0 0,1 0 0 0 0,-1 2 0 0 0,-1-1 0 0 0,4 4-582 0 0,-7-5 195 0 0,-1 0 1 0 0,1-1 0 0 0,-1 2-1 0 0,0-1 1 0 0,0 0 0 0 0,-1 1-1 0 0,0-1 1 0 0,0 1 0 0 0,0 0 0 0 0,-1-1-1 0 0,0 1 1 0 0,-1 0 0 0 0,1 0-1 0 0,-1 0-195 0 0,0-4 55 0 0,-1 0-1 0 0,1 0 1 0 0,-1-1-1 0 0,1 1 1 0 0,-1 0-1 0 0,0-1 0 0 0,0 1 1 0 0,0-1-1 0 0,0 1 1 0 0,0-1-1 0 0,-1 0 1 0 0,1 1-1 0 0,-1-1 0 0 0,0 0 1 0 0,0 0-1 0 0,1 0 1 0 0,-1 0-1 0 0,0 0 1 0 0,-1 0-1 0 0,1-1 0 0 0,0 1 1 0 0,0-1-1 0 0,-1 1 1 0 0,1-1-1 0 0,-1 0 1 0 0,-2 1-55 0 0,0 0 5 0 0,-1 0 0 0 0,0 0 0 0 0,0-1 0 0 0,0 0 0 0 0,0 0 0 0 0,0 0 0 0 0,0-1 0 0 0,0 1 0 0 0,0-2 0 0 0,0 1 0 0 0,-4-1-5 0 0,-5-1-66 0 0,13 2-277 0 0,-1-1 0 0 0,0 1-1 0 0,0 0 1 0 0,1-1 0 0 0,-1 0 0 0 0,0 0 0 0 0,1 0 0 0 0,-1 0 0 0 0,1 0 0 0 0,-3-1 343 0 0,-2-4-1825 0 0</inkml:trace>
  <inkml:trace contextRef="#ctx0" brushRef="#br0" timeOffset="832.453">954 58 3224 0 0,'17'-5'645'0'0,"-15"5"1206"0"0,-2 0 623 0 0,0 0 112 0 0,-2 0-309 0 0,-7 5-1957 0 0,0 0 0 0 0,-1 0 1 0 0,2 1-1 0 0,-1 0 0 0 0,-4 5-320 0 0,-15 10 286 0 0,15-12-175 0 0,-12 8 127 0 0,0 1 1 0 0,-10 12-239 0 0,27-23 20 0 0,4-4 4 0 0,0 0 0 0 0,1 0 0 0 0,0 1 0 0 0,-1 0 0 0 0,2-1 0 0 0,-4 5-24 0 0,6-7 4 0 0,-1 0 1 0 0,1 0-1 0 0,0 0 1 0 0,-1 0 0 0 0,1 0-1 0 0,0 0 1 0 0,-1 0-1 0 0,1 0 1 0 0,0 0 0 0 0,0 0-1 0 0,0 0 1 0 0,0 0-1 0 0,0 0 1 0 0,0 0 0 0 0,1 0-1 0 0,-1 0 1 0 0,0 0 0 0 0,0 0-1 0 0,1 0 1 0 0,-1 0-1 0 0,1 0 1 0 0,-1 0 0 0 0,1 0-1 0 0,-1 0 1 0 0,1 0-1 0 0,-1 0 1 0 0,1 0 0 0 0,0 0-1 0 0,-1-1 1 0 0,1 1-1 0 0,0 0 1 0 0,0-1 0 0 0,0 1-5 0 0,5 4 14 0 0,1-1 0 0 0,0 1 1 0 0,0-1-1 0 0,0-1 0 0 0,1 1 1 0 0,-1-1-1 0 0,8 2-14 0 0,23 10 36 0 0,-25-9 94 0 0,1 0 1 0 0,0-2 0 0 0,10 3-131 0 0,-23-6 199 0 0,-1-1 20 0 0,0 0-202 0 0,0 0-1 0 0,1 0 1 0 0,-1 0-1 0 0,0 0 1 0 0,0 0 0 0 0,0 0-1 0 0,0 0 1 0 0,0 0-1 0 0,0 0 1 0 0,1 0-1 0 0,-1 0 1 0 0,0 0-1 0 0,0 0 1 0 0,0 0 0 0 0,0 0-1 0 0,0 0 1 0 0,0 0-1 0 0,0 0 1 0 0,0 1-1 0 0,1-1 1 0 0,-1 0-1 0 0,0 0 1 0 0,0 0 0 0 0,0 0-1 0 0,0 0 1 0 0,0 0-1 0 0,0 0 1 0 0,0 1-1 0 0,0-1 1 0 0,0 0-1 0 0,0 0 1 0 0,0 0 0 0 0,0 0-1 0 0,0 0 1 0 0,0 0-1 0 0,0 1 1 0 0,0-1-1 0 0,0 0 1 0 0,0 0-1 0 0,0 0 1 0 0,0 0 0 0 0,0 0-1 0 0,0 0 1 0 0,0 1-1 0 0,0-1-16 0 0,-3 9 905 0 0,-7 5-162 0 0,6-9-635 0 0,-1-1-1 0 0,0-1 1 0 0,0 1-1 0 0,0-1 1 0 0,0 0-1 0 0,-1 0 1 0 0,1 0-1 0 0,-1-1 0 0 0,-3 2-107 0 0,-12 2-48 0 0,-21 5 48 0 0,38-10-123 0 0,-1-1 0 0 0,1 0 0 0 0,-1 0 0 0 0,1 0 0 0 0,-3 0 123 0 0,-7-1-957 0 0,9-2-422 0 0,4 0-2034 0 0,4-10 1911 0 0</inkml:trace>
  <inkml:trace contextRef="#ctx0" brushRef="#br0" timeOffset="1380.03">1160 159 1376 0 0,'0'0'483'0'0,"0"0"1490"0"0,0 0 656 0 0,0 0 128 0 0,0 0-305 0 0,-1 1-1380 0 0,-6 7-659 0 0,-1 0-1 0 0,0 0 1 0 0,0-1-1 0 0,0 0 1 0 0,-1-1-1 0 0,0 1-412 0 0,-34 27 1012 0 0,36-27-955 0 0,-3 1 254 0 0,1 2 0 0 0,1-1 0 0 0,-1 1-311 0 0,7-7 64 0 0,0 0 0 0 0,0 0 0 0 0,0 0 0 0 0,1 0 1 0 0,-1 0-1 0 0,1 0 0 0 0,0 0 0 0 0,0 0 0 0 0,0 0 0 0 0,0 1 0 0 0,0-1 1 0 0,1 1-1 0 0,-1 2-64 0 0,1-5 5 0 0,3 11 44 0 0,13 8 91 0 0,-14-18-119 0 0,0 0 0 0 0,0 0 0 0 0,1 0 0 0 0,-1-1 0 0 0,1 1-1 0 0,0-1 1 0 0,-1 1 0 0 0,1-1 0 0 0,0 0 0 0 0,0 0-1 0 0,0 0 1 0 0,-1-1 0 0 0,1 1 0 0 0,0-1 0 0 0,0 1-1 0 0,0-1 1 0 0,0 0 0 0 0,0 0 0 0 0,0 0 0 0 0,3-1-21 0 0,0 0 34 0 0,1 0 1 0 0,-1-1 0 0 0,0 1-1 0 0,0-1 1 0 0,0-1-1 0 0,0 1 1 0 0,0-1 0 0 0,0 0-1 0 0,0 0-34 0 0,-1-1 45 0 0,0 0-1 0 0,0-1 0 0 0,0 1 0 0 0,-1-1 0 0 0,0 0 0 0 0,0 0 0 0 0,0-1 0 0 0,0 1 1 0 0,-1-1-1 0 0,0 0 0 0 0,0 0 0 0 0,0 0 0 0 0,0-3-44 0 0,4-12-79 0 0,-1 0 0 0 0,-1 0-1 0 0,1-9 80 0 0,2-2-313 0 0,-6 30 253 0 0,2 0 37 0 0,-3 1 5 0 0,0 1 0 0 0,0 0 1 0 0,1-1-1 0 0,-1 1 0 0 0,0 0 0 0 0,0 0 0 0 0,0 0 0 0 0,0 0 0 0 0,0 0 0 0 0,0 0 0 0 0,1 1 0 0 0,-1-1 0 0 0,0 0 0 0 0,0 0 0 0 0,0 1 0 0 0,0-1 0 0 0,0 1 0 0 0,0-1 0 0 0,0 1 0 0 0,0-1 0 0 0,0 1 0 0 0,0 0 0 0 0,0-1 0 0 0,0 2 18 0 0,22 20-66 0 0,-18-17 71 0 0,5 8-107 0 0,-1 0-1 0 0,0 0 0 0 0,-1 1 0 0 0,5 13 103 0 0,-1-5 9 0 0,-7-12 87 0 0,0-1 0 0 0,-1 1 1 0 0,0 1-1 0 0,-1-1 0 0 0,0 0 1 0 0,0 1-1 0 0,-1 0 0 0 0,-1-1 0 0 0,1 5-96 0 0,-2-10 803 0 0,0-3-81 0 0,-3-6-743 0 0,1 1 51 0 0,1 0 1 0 0,-1 0-1 0 0,1 0 0 0 0,0 0 0 0 0,0 0 0 0 0,0-1 0 0 0,0 1 0 0 0,0 0 0 0 0,1 0 0 0 0,0-1 1 0 0,-1 1-1 0 0,1-1 0 0 0,0 0-30 0 0,-1-13 88 0 0,1 8-133 0 0,1 0 0 0 0,-1 0 0 0 0,2 0 0 0 0,-1 0 0 0 0,1 0 0 0 0,0 1 0 0 0,1-1 0 0 0,3-6 45 0 0,-3 7-142 0 0,1-2-176 0 0,0 1 1 0 0,1 0-1 0 0,0 0 1 0 0,1 0-1 0 0,0 1 0 0 0,7-8 318 0 0,-8 11-304 0 0,0 0 0 0 0,1 1 0 0 0,-1 0 0 0 0,1 0 0 0 0,0 0 0 0 0,0 0 1 0 0,5-1 303 0 0,4-1-632 0 0</inkml:trace>
  <inkml:trace contextRef="#ctx0" brushRef="#br0" timeOffset="1695.251">1631 76 11200 0 0,'0'0'513'0'0,"0"7"170"0"0,-2-1-562 0 0,1 0 0 0 0,0-1 0 0 0,1 1 0 0 0,-1 0 0 0 0,1 4-121 0 0,0 5 344 0 0,0 12 461 0 0,-1 7 494 0 0,-9 47 872 0 0,4-32-1505 0 0,-2-1-1 0 0,-2 1-665 0 0,5-25 256 0 0,1 1-1 0 0,0 11-255 0 0,-2 12 265 0 0,4-27-25 0 0,1 1 0 0 0,1 1-240 0 0,-1-16 447 0 0,-3-12-428 0 0,0-13-251 0 0,1-9-1062 0 0,3 21 651 0 0,-1 1 0 0 0,1-1 0 0 0,-1 0 1 0 0,1 1-1 0 0,1-6 643 0 0,3-9-1589 0 0</inkml:trace>
  <inkml:trace contextRef="#ctx0" brushRef="#br0" timeOffset="2000.234">1606 159 10104 0 0,'0'0'230'0'0,"7"-1"309"0"0,-3 1-503 0 0,-1 0-1 0 0,1-1 1 0 0,-1 2-1 0 0,1-1 1 0 0,-1 0-1 0 0,0 1 1 0 0,1-1-1 0 0,-1 1 1 0 0,1 0-1 0 0,-1 0 1 0 0,0 1-36 0 0,4 0 305 0 0,-1 1 1 0 0,0 0-1 0 0,0 0 1 0 0,0 1 0 0 0,3 1-306 0 0,-3 1 509 0 0,0-1 0 0 0,0 1 0 0 0,0 0 0 0 0,0 0 0 0 0,3 6-509 0 0,-6-8 248 0 0,0 1 0 0 0,0-1 0 0 0,-1 0 0 0 0,0 1-1 0 0,0-1 1 0 0,0 1 0 0 0,0 0 0 0 0,-1-1 0 0 0,0 1-1 0 0,0 3-247 0 0,0-6 82 0 0,-1 1 1 0 0,0-1-1 0 0,-1 1 0 0 0,1 0 0 0 0,0-1 0 0 0,-1 1 0 0 0,1-1 0 0 0,-1 1 0 0 0,0-1 0 0 0,0 1 0 0 0,0-1 0 0 0,0 0 0 0 0,0 1 0 0 0,-1-1 0 0 0,1 0 0 0 0,-1 0 0 0 0,1 0 0 0 0,-1 0 0 0 0,0 0 0 0 0,-1 1-82 0 0,-4 3 262 0 0,-1 0 1 0 0,0 0-1 0 0,0-1 0 0 0,-8 4-262 0 0,5-3 105 0 0,-1-1 1 0 0,0 0-1 0 0,-10 1-105 0 0,7-1 10 0 0,11-4-52 0 0,0 0-1 0 0,-1 0 0 0 0,1 0 1 0 0,0-1-1 0 0,0 0 0 0 0,-1 0 0 0 0,1 0 1 0 0,0 0-1 0 0,0-1 0 0 0,-2 0 43 0 0,-5 0-1025 0 0,9 0 863 0 0,0 1 0 0 0,0 0 0 0 0,0-1-1 0 0,0 1 1 0 0,0-1 0 0 0,0 0 0 0 0,0 0 0 0 0,1 0-1 0 0,-1 0 1 0 0,0 0 0 0 0,1 0 0 0 0,-1 0-1 0 0,0-1 1 0 0,1 1 0 0 0,0 0 0 0 0,-1-1 162 0 0,-4-3-531 0 0,-12-12-1082 0 0</inkml:trace>
  <inkml:trace contextRef="#ctx0" brushRef="#br0" timeOffset="2293.724">1946 1 11056 0 0,'0'0'852'0'0,"0"0"-411"0"0,0 8 1382 0 0,-22 163 2978 0 0,18-107-3723 0 0,2-11-443 0 0,1-45-546 0 0,1 0 0 0 0,0 0 0 0 0,1 0-1 0 0,0 0 1 0 0,0 2-89 0 0,0-4 29 0 0,0 33 603 0 0,-1-37-473 0 0,-13-5-1700 0 0,6-3-559 0 0,1-5-4625 0 0</inkml:trace>
  <inkml:trace contextRef="#ctx0" brushRef="#br0" timeOffset="2566.758">1860 147 13072 0 0,'0'0'297'0'0,"14"0"715"0"0,-4 1-603 0 0,0 0 0 0 0,0 1 0 0 0,0 0 0 0 0,-1 1 0 0 0,1 0 1 0 0,0 1-1 0 0,7 4-409 0 0,-12-6 230 0 0,-1 0 15 0 0,0 0-1 0 0,1 0 0 0 0,-1 1 1 0 0,-1 0-1 0 0,3 1-244 0 0,12 9 708 0 0,-10-8-334 0 0,0 0 0 0 0,0 1 0 0 0,0 0 0 0 0,-1 1 0 0 0,0-1 0 0 0,0 1 0 0 0,5 7-374 0 0,1-2 61 0 0,-10-7-3572 0 0,-3-5-3310 0 0</inkml:trace>
  <inkml:trace contextRef="#ctx0" brushRef="#br0" timeOffset="2964.254">2061 244 9216 0 0,'0'0'706'0'0,"0"0"-298"0"0,0 0 474 0 0,0 0 255 0 0,1 2 51 0 0,1 5-564 0 0,0 0 0 0 0,0 1 0 0 0,0-1-1 0 0,-1 1 1 0 0,0-1 0 0 0,-1 1 0 0 0,0 0 0 0 0,0-1 0 0 0,-1 1 0 0 0,1 0-1 0 0,-2 2-623 0 0,0 12 304 0 0,2-17-223 0 0,-1 0-1 0 0,1 0 0 0 0,-1 0 0 0 0,0 0 1 0 0,-1 0-81 0 0,2-3 25 0 0,-1 0 1 0 0,1 0 0 0 0,0 1-1 0 0,0-1 1 0 0,0 0 0 0 0,0 0-1 0 0,0 0 1 0 0,0 1-26 0 0,0-1 20 0 0,0 0 1 0 0,1 0-1 0 0,-1 0 1 0 0,-1 0-1 0 0,1 0 0 0 0,0 0 1 0 0,0 0-1 0 0,-1 0 1 0 0,1 0-1 0 0,-1 0 1 0 0,0 0-1 0 0,1 0 0 0 0,-2 1-20 0 0,8 3 265 0 0,-2-6-2850 0 0,4-5 1593 0 0</inkml:trace>
  <inkml:trace contextRef="#ctx0" brushRef="#br0" timeOffset="3176.113">2184 45 2304 0 0,'0'-1'167'0'0,"0"1"20"0"0,0-1 1 0 0,-1 1 0 0 0,1 0 0 0 0,0 0 0 0 0,0 0 0 0 0,0 0 0 0 0,0 0-1 0 0,0 0 1 0 0,0 0 0 0 0,0 0 0 0 0,0 0 0 0 0,0 0 0 0 0,0 0-1 0 0,0 0 1 0 0,0 0 0 0 0,0 0 0 0 0,0-1 0 0 0,1 1 0 0 0,-1 0-1 0 0,0 0 1 0 0,0 0 0 0 0,0 0 0 0 0,0 0 0 0 0,0 0 0 0 0,0 0 0 0 0,0 0-1 0 0,0 0 1 0 0,0 0 0 0 0,0 0 0 0 0,0 0 0 0 0,0 0 0 0 0,0 0-1 0 0,0 0 1 0 0,0 0 0 0 0,0 0 0 0 0,0 0 0 0 0,0 0 0 0 0,0 0 0 0 0,0 0-1 0 0,1-1 1 0 0,-1 1 0 0 0,0 0 0 0 0,0 0 0 0 0,0 0 0 0 0,0 0-1 0 0,0 0 1 0 0,0 0 0 0 0,0 0 0 0 0,0 0 0 0 0,0 0 0 0 0,0 1 0 0 0,0-1-1 0 0,0 0 1 0 0,0 0 0 0 0,1 0 0 0 0,-1 0 0 0 0,0 0 0 0 0,0 0-1 0 0,0 0 1 0 0,0 0 0 0 0,0 0-188 0 0,6 5 3860 0 0,9 14-6346 0 0,-8-10 3135 0 0,-1 0-873 0 0</inkml:trace>
  <inkml:trace contextRef="#ctx0" brushRef="#br0" timeOffset="3701.754">2392 139 6912 0 0,'0'0'528'0'0,"-9"11"2728"0"0,-8 3 890 0 0,-14 12-622 0 0,20-17-3303 0 0,1 0 0 0 0,0 1 0 0 0,1 0 0 0 0,0 0 0 0 0,-5 9-221 0 0,-15 40 824 0 0,28-58-760 0 0,3 0-55 0 0,-2-1 3 0 0,1 1 0 0 0,-1 0 0 0 0,1-1 0 0 0,-1 1-1 0 0,1-1 1 0 0,-1 1 0 0 0,1-1 0 0 0,0 1 0 0 0,-1-1-1 0 0,1 0 1 0 0,0 1 0 0 0,0-1 0 0 0,-1 0 0 0 0,1 0-1 0 0,0 1 1 0 0,0-1 0 0 0,-1 0 0 0 0,1 0 0 0 0,0 0-1 0 0,0 0 1 0 0,0 0 0 0 0,-1 0 0 0 0,1 0 0 0 0,0 0-1 0 0,0 0-11 0 0,3 0 28 0 0,-1-1-1 0 0,1 1 0 0 0,0-1 0 0 0,0 0 1 0 0,-1 0-1 0 0,1 0 0 0 0,0-1 0 0 0,-1 1 0 0 0,0-1 1 0 0,1 1-1 0 0,-1-1 0 0 0,3-2-27 0 0,5-5 155 0 0,0 0 0 0 0,9-9-155 0 0,11-10 147 0 0,-11 12-132 0 0,-7 6-93 0 0,0-1 0 0 0,11-4 78 0 0,-20 12-12 0 0,0 1 1 0 0,1 0-1 0 0,-1 0 0 0 0,1 0 1 0 0,0 1-1 0 0,0-1 1 0 0,0 1-1 0 0,0 0 0 0 0,0 1 1 0 0,-1-1-1 0 0,2 1 12 0 0,-4 0-22 0 0,0 1 0 0 0,1-1-1 0 0,-1 1 1 0 0,0-1 0 0 0,0 1 0 0 0,0 0-1 0 0,0 0 1 0 0,0 0 0 0 0,0 0 0 0 0,0 0 0 0 0,0 0-1 0 0,0 1 23 0 0,0 1-21 0 0,0 0 0 0 0,0-1 0 0 0,-1 1-1 0 0,0 0 1 0 0,1 0 0 0 0,-1 0 0 0 0,0 0 0 0 0,0 0-1 0 0,0 0 1 0 0,-1 0 0 0 0,1 2 21 0 0,0 36-76 0 0,-1-5 12 0 0,0-11 49 0 0,-1-21 26 0 0,1 0 1 0 0,0 0 0 0 0,0 0-1 0 0,0 0 1 0 0,1 3-12 0 0,0-1 113 0 0,-3-10 268 0 0,-2-11 129 0 0,5 14-486 0 0,-1-6 24 0 0,1 0 1 0 0,0 1 0 0 0,1-1 0 0 0,-1 0-1 0 0,2 1 1 0 0,-1 0 0 0 0,0-1 0 0 0,1 1-1 0 0,1-2-48 0 0,8-12-1 0 0,-7 11-5 0 0,1 1-1 0 0,0-1 0 0 0,0 1 0 0 0,3-3 7 0 0,3-2-165 0 0,-3 3 53 0 0,-1 1 1 0 0,2 1-1 0 0,1-2 112 0 0,-9 8-17 0 0,1 1 0 0 0,-1-1 0 0 0,0 1 0 0 0,0-1 0 0 0,1 1 0 0 0,-1 0 1 0 0,1 0-1 0 0,0 0 0 0 0,-1 0 0 0 0,3 0 17 0 0,-4 1-9 0 0,0 0 1 0 0,0 0 0 0 0,0 0 0 0 0,1 0-1 0 0,-1 0 1 0 0,0 1 0 0 0,0-1-1 0 0,0 0 1 0 0,0 1 0 0 0,0-1 0 0 0,0 0-1 0 0,1 1 1 0 0,-1 0 0 0 0,0-1 0 0 0,0 1-1 0 0,-1 0 1 0 0,1-1 0 0 0,0 1 0 0 0,0 0-1 0 0,0 0 1 0 0,0 0 0 0 0,-1 0 0 0 0,1 0-1 0 0,0 0 9 0 0,4 6-19 0 0,-1 1 1 0 0,0-1-1 0 0,-1 1 0 0 0,0 0 0 0 0,0-1 0 0 0,0 1 0 0 0,-1 0 0 0 0,0 1 0 0 0,-1-1 0 0 0,0 0 0 0 0,0 4 19 0 0,1 4 4 0 0,-1-6 4 0 0,0 0 0 0 0,0-1 0 0 0,-1 1 0 0 0,0 0 0 0 0,-1 0 0 0 0,-1 6-8 0 0,2 8-1217 0 0,0-22-3596 0 0,0-2-1616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5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89 280 14112 0 0,'-1'1'110'0'0,"0"-1"0"0"0,-1 0 1 0 0,1 0-1 0 0,-1 1 0 0 0,1-1 1 0 0,0 1-1 0 0,-1-1 0 0 0,1 1 1 0 0,0 0-1 0 0,-1 0 0 0 0,1-1 1 0 0,0 1-1 0 0,0 0 0 0 0,-1 1-110 0 0,-17 17-61 0 0,10-8 159 0 0,6-6-57 0 0,0 0 0 0 0,0 0 0 0 0,0 0 1 0 0,1 0-1 0 0,0 0 0 0 0,0 1 0 0 0,1-1 0 0 0,-1 3-41 0 0,0-2 112 0 0,2-4-61 0 0,-1-1-1 0 0,1 1 0 0 0,0 0 1 0 0,0 0-1 0 0,0-1 1 0 0,0 1-1 0 0,0 0 0 0 0,0-1 1 0 0,1 1-1 0 0,-1 0 1 0 0,1-1-1 0 0,-1 1 0 0 0,1 0 1 0 0,-1-1-1 0 0,2 2-50 0 0,-1-1 286 0 0,0 0-1 0 0,0 1 1 0 0,-1-1-1 0 0,1 0 1 0 0,-1 0-1 0 0,1 1 1 0 0,-1-1-1 0 0,0 1-285 0 0,0-2-39 0 0,0-1-286 0 0,18 8-359 0 0,-14-8 734 0 0,-1 0 0 0 0,1 0 0 0 0,-1 0 0 0 0,1-1-1 0 0,-1 1 1 0 0,0-1 0 0 0,1 0 0 0 0,-1 0 0 0 0,0 0 0 0 0,1-1 0 0 0,-1 1 0 0 0,0-1-1 0 0,0 0 1 0 0,0 1 0 0 0,0-1 0 0 0,0-1 0 0 0,-1 1 0 0 0,1 0 0 0 0,-1-1-1 0 0,3-2-49 0 0,-3 3-32 0 0,0-1 0 0 0,0 1 0 0 0,0 0 0 0 0,0-1 0 0 0,0 0-1 0 0,-1 1 1 0 0,1-1 0 0 0,-1 0 0 0 0,0 0 0 0 0,0 0-1 0 0,0 0 1 0 0,0 0 0 0 0,0 0 0 0 0,-1 0 0 0 0,1 0 0 0 0,-1-1-1 0 0,0 1 1 0 0,0 0 0 0 0,0 0 0 0 0,0 0 0 0 0,-1 0-1 0 0,0-3 33 0 0,-1 1-166 0 0,0 0 0 0 0,0 0-1 0 0,-1 0 1 0 0,1 0-1 0 0,-1 0 1 0 0,0 1 0 0 0,-1-1-1 0 0,1 1 1 0 0,-5-4 166 0 0,6 6-20 0 0,-1-1 0 0 0,0 1 0 0 0,0 0 0 0 0,0 0 0 0 0,0 1 0 0 0,0-1 0 0 0,0 1 1 0 0,0-1-1 0 0,0 1 0 0 0,-1 0 0 0 0,1 0 0 0 0,0 0 0 0 0,-1 1 0 0 0,1-1 0 0 0,-1 1 0 0 0,-1 0 21 0 0,2 0 62 0 0,0 0 0 0 0,0 1 0 0 0,0-1 1 0 0,0 1-1 0 0,-1 0 0 0 0,1 0 1 0 0,0 0-1 0 0,1 0 0 0 0,-1 0 1 0 0,0 1-1 0 0,0-1 0 0 0,-1 2-63 0 0,3-2 184 0 0,0 1 36 0 0,1-2-211 0 0,-1 0 0 0 0,1 1 0 0 0,0-1 0 0 0,0 0 0 0 0,-1 0 0 0 0,1 1 0 0 0,0-1 0 0 0,0 0 0 0 0,0 0 1 0 0,0 1-1 0 0,-1-1 0 0 0,1 0 0 0 0,0 1 0 0 0,0-1 0 0 0,0 0 0 0 0,0 1 0 0 0,0-1 0 0 0,0 0 0 0 0,0 0 0 0 0,0 1 1 0 0,0-1-1 0 0,0 0 0 0 0,0 1 0 0 0,0-1 0 0 0,0 0 0 0 0,0 1 0 0 0,0-1 0 0 0,0 0 0 0 0,0 1 0 0 0,0-1 0 0 0,0 0 0 0 0,1 1 1 0 0,-1-1-1 0 0,0 0 0 0 0,0 1-9 0 0,3-1 16 0 0,-1 1-12 0 0,-1-1 0 0 0,0 1 0 0 0,1-1 0 0 0,-1 1 0 0 0,0-1 0 0 0,0 1 0 0 0,0 0 0 0 0,0 0 0 0 0,1-1 0 0 0,-1 1 0 0 0,0 0 0 0 0,0 0 0 0 0,0 0 0 0 0,-1 0 0 0 0,1 0-4 0 0,4 3 16 0 0,-1-1 0 0 0,1-1 1 0 0,0 1-1 0 0,-1-1 0 0 0,1 0 1 0 0,0 0-1 0 0,0 0 0 0 0,1 0 1 0 0,-1-1-1 0 0,0 0 0 0 0,0 0 0 0 0,1-1 1 0 0,2 1-17 0 0,4-1 50 0 0,1 0 1 0 0,-1-1-1 0 0,1 0 0 0 0,-1-1 1 0 0,4-1-51 0 0,0-1-166 0 0,1-1 0 0 0,-1-1 1 0 0,0 0-1 0 0,-1-1 0 0 0,1-1 1 0 0,-1 0-1 0 0,-1-1 0 0 0,0-1 1 0 0,0 0-1 0 0,-1-1 0 0 0,0 0 1 0 0,0-2 165 0 0,-2-1-35 0 0,-2 0 0 0 0,1 0 0 0 0,-2-1 0 0 0,0-1 0 0 0,-1 0 0 0 0,0 0 0 0 0,1-7 35 0 0,-8 22 4 0 0,1-2 13 0 0,0-1 0 0 0,0 1 1 0 0,-1-1-1 0 0,1 1 0 0 0,-1 0 1 0 0,0-1-1 0 0,0 1 0 0 0,0-1 1 0 0,0 1-1 0 0,-1-1 0 0 0,0 1 1 0 0,1-1-18 0 0,-3-18 231 0 0,3 22-199 0 0,0-1 0 0 0,0 0-1 0 0,-1 0 1 0 0,1 1 0 0 0,0-1-1 0 0,0 0 1 0 0,-1 1-1 0 0,1-1 1 0 0,0 0 0 0 0,-1 1-1 0 0,1-1 1 0 0,-1 0-1 0 0,1 1 1 0 0,-1-1 0 0 0,1 1-1 0 0,-1-1 1 0 0,1 1-1 0 0,-1-1 1 0 0,1 1 0 0 0,-1 0-1 0 0,0-1 1 0 0,1 1-1 0 0,-1 0 1 0 0,0-1 0 0 0,1 1-1 0 0,-1 0 1 0 0,0 0-1 0 0,0-1 1 0 0,1 1 0 0 0,-1 0-1 0 0,0 0 1 0 0,0 0 0 0 0,1 0-1 0 0,-1 0-31 0 0,-1 1 112 0 0,1 0 0 0 0,0 0-1 0 0,-1 0 1 0 0,1 0 0 0 0,0 0 0 0 0,0 0-1 0 0,0 0 1 0 0,0 0 0 0 0,0 1 0 0 0,0-1 0 0 0,0 0-1 0 0,0 2-111 0 0,-1-1 151 0 0,-1 3-72 0 0,1 0 0 0 0,-1 1 0 0 0,1 0 0 0 0,0 0 0 0 0,0 0 0 0 0,1 0 0 0 0,-1 5-79 0 0,-2 5 8 0 0,-1 6 99 0 0,2 0-1 0 0,0 3-106 0 0,-5 30 246 0 0,-1 2 224 0 0,2 1 0 0 0,3 0 1 0 0,2 43-471 0 0,2-81 75 0 0,0 6 51 0 0,1 0-1 0 0,1 7-125 0 0,1-7 53 0 0,-2-17-15 0 0,-1 0 1 0 0,2-1-1 0 0,-1 1 1 0 0,1 0 0 0 0,1-1-1 0 0,0 3-38 0 0,-1-7-137 0 0,6 20-1606 0 0,-8-24 151 0 0</inkml:trace>
  <inkml:trace contextRef="#ctx0" brushRef="#br0" timeOffset="270.146">217 416 14224 0 0,'1'-1'101'0'0,"0"0"1"0"0,0-1-1 0 0,-1 1 1 0 0,1 0-1 0 0,0 0 1 0 0,0 0-1 0 0,0-1 1 0 0,0 1-1 0 0,0 0 1 0 0,1 0-1 0 0,-1 0 0 0 0,0 1 1 0 0,0-1-1 0 0,1 0 1 0 0,-1 0-1 0 0,1 1 1 0 0,-1-1-1 0 0,0 1 1 0 0,2-1-102 0 0,34-7 586 0 0,-22 5-139 0 0,-3 2-212 0 0,0 0-1 0 0,0 0 1 0 0,0 1 0 0 0,0 1-1 0 0,0 0 1 0 0,3 1-235 0 0,38 2 545 0 0,-36-4-498 0 0,2 0-357 0 0,-1 0 0 0 0,18 3 310 0 0,-20 0-398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5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127 328 7920 0 0,'0'0'362'0'0,"0"0"-11"0"0,10-21 4216 0 0,-10 20-3893 0 0,0 1-122 0 0,0 0-52 0 0,0 0-10 0 0,0 0-22 0 0,-10-3 599 0 0,7 3-991 0 0,0 1-1 0 0,-1 0 0 0 0,1 0 0 0 0,0 1 0 0 0,0-1 0 0 0,0 1 0 0 0,0-1 0 0 0,0 1 1 0 0,0 0-1 0 0,1 0 0 0 0,-1 1 0 0 0,1-1 0 0 0,-1 0 0 0 0,1 1-75 0 0,-11 8 212 0 0,7-7-158 0 0,0 1 0 0 0,0 0-1 0 0,1 0 1 0 0,0 1-1 0 0,0-1 1 0 0,0 1-1 0 0,0 0 1 0 0,1 1-1 0 0,0-1 1 0 0,1 1-1 0 0,-1-1 1 0 0,1 1-1 0 0,-2 7-53 0 0,4-11 7 0 0,0 1-1 0 0,0 0 0 0 0,0 0 0 0 0,1-1 0 0 0,0 1 0 0 0,-1 0 0 0 0,1 0 0 0 0,0 0 0 0 0,1 0 0 0 0,-1 0 0 0 0,1-1 1 0 0,0 1-1 0 0,0 0 0 0 0,0 0 0 0 0,0 0-6 0 0,0-2-7 0 0,0 0 0 0 0,0 0 0 0 0,0 0 0 0 0,0 0 0 0 0,0-1 0 0 0,1 1 0 0 0,-1 0 0 0 0,0 0 0 0 0,1-1 0 0 0,0 1 1 0 0,-1-1-1 0 0,1 0 0 0 0,0 1 0 0 0,0-1 0 0 0,-1 0 0 0 0,1 0 0 0 0,0 0 0 0 0,0 0 0 0 0,0 0 0 0 0,0-1 0 0 0,1 1 0 0 0,-1-1 0 0 0,0 1 0 0 0,0-1 0 0 0,0 0 0 0 0,0 1 0 0 0,2-1 7 0 0,7-1-272 0 0,1 0 0 0 0,-1-1 0 0 0,1-1 0 0 0,-1 1 0 0 0,0-2 0 0 0,0 1 0 0 0,9-6 272 0 0,-4-2-401 0 0,-6 3 268 0 0,8-9-22 0 0,-17 17 353 0 0,-1 0 53 0 0,0 0 5 0 0,0 0-18 0 0,-3 14 172 0 0,3-10-355 0 0,0-1-1 0 0,0 1 1 0 0,0 0-1 0 0,0-1 0 0 0,0 1 1 0 0,1 0-1 0 0,0 1-54 0 0,2 19 219 0 0,-3-23-212 0 0,0 1 0 0 0,0-1 0 0 0,0 0-1 0 0,0 1 1 0 0,1-1 0 0 0,-1 0-1 0 0,0 0 1 0 0,1 1 0 0 0,-1-1-1 0 0,1 0 1 0 0,-1 0 0 0 0,1 1-1 0 0,-1-1 1 0 0,1 0 0 0 0,0 0-1 0 0,0 0 1 0 0,-1 0 0 0 0,1 0 0 0 0,0 0-1 0 0,0 0 1 0 0,0 0 0 0 0,0 0-1 0 0,0 0 1 0 0,0-1 0 0 0,2 2-7 0 0,9 7 66 0 0,-9-5-37 0 0,1-1 0 0 0,0 0 0 0 0,0 0 0 0 0,0 0-1 0 0,0-1 1 0 0,1 1-29 0 0,-3-3 16 0 0,-1 1 1 0 0,1 0-1 0 0,-1-1 0 0 0,1 1 0 0 0,-1-1 0 0 0,1 1 0 0 0,0-1 0 0 0,-1 0 0 0 0,1 0 0 0 0,0 0 0 0 0,-1 0 0 0 0,1 0 0 0 0,0 0 0 0 0,-1 0 0 0 0,1-1 0 0 0,0 1 0 0 0,-1-1 0 0 0,1 1 0 0 0,-1-1 0 0 0,2 0-16 0 0,8-5 113 0 0,-1 0-1 0 0,0-1 0 0 0,8-7-112 0 0,-13 11 19 0 0,-1-1 0 0 0,0 0 0 0 0,0 0 0 0 0,-1 0 0 0 0,1-1-1 0 0,-1 1 1 0 0,0-1 0 0 0,0 0 0 0 0,1-3-19 0 0,5-10 47 0 0,-6 13-31 0 0,0-1-1 0 0,-1 1 1 0 0,1-1-1 0 0,0-2-15 0 0,-3 6 1 0 0,0 0 0 0 0,1 0 0 0 0,-1 0 0 0 0,0 0 0 0 0,0 0 0 0 0,0 1 0 0 0,0-1 0 0 0,0 0 0 0 0,0 0 0 0 0,-1 0 0 0 0,1 0 0 0 0,-1 0 0 0 0,1 0 0 0 0,-1 1 0 0 0,0-1 0 0 0,0 0-1 0 0,0-1-53 0 0,0 1-1 0 0,0-1 0 0 0,0 1 1 0 0,-1-1-1 0 0,0 1 0 0 0,1-1 1 0 0,-1 1-1 0 0,0 0 0 0 0,0 0 1 0 0,0 0-1 0 0,0 0 0 0 0,0 0 0 0 0,-1 1 1 0 0,1-1-1 0 0,-1 0 0 0 0,1 1 1 0 0,-1 0-1 0 0,1 0 0 0 0,-1 0 1 0 0,0 0-1 0 0,0 0 0 0 0,1 0 1 0 0,-1 1-1 0 0,0-1 0 0 0,0 1 1 0 0,0 0-1 0 0,0 0 0 0 0,0 0 0 0 0,1 0 1 0 0,-2 0 53 0 0,0 1-730 0 0,1 0 0 0 0,0 0 0 0 0,-1 1 1 0 0,1-1-1 0 0,0 1 0 0 0,-2 0 730 0 0,-2 2-732 0 0,4-3-770 0 0</inkml:trace>
  <inkml:trace contextRef="#ctx0" brushRef="#br0" timeOffset="585.429">413 450 5064 0 0,'0'0'232'0'0,"0"0"253"0"0,12 2 4688 0 0,-4-1-4331 0 0,1-2-1 0 0,-1 1 1 0 0,1-1 0 0 0,-1 0-1 0 0,4-2-841 0 0,15-4 1033 0 0,-18 5-815 0 0,0-1 1 0 0,-1 0-1 0 0,1 0 1 0 0,-1 0-1 0 0,7-5-218 0 0,78-39 592 0 0,-91 46-574 0 0,1 0 0 0 0,-1-1-1 0 0,0 1 1 0 0,0-1-1 0 0,1 0 1 0 0,-1 0-1 0 0,0 0 1 0 0,0 0-1 0 0,-1 0 1 0 0,1 0-1 0 0,0-1 1 0 0,-1 1-1 0 0,1 0 1 0 0,-1-1-18 0 0,-1 2 17 0 0,1 0 0 0 0,-1 0 0 0 0,0 0 0 0 0,0 0-1 0 0,0 0 1 0 0,1 0 0 0 0,-1 0 0 0 0,0 0 0 0 0,-1 0 0 0 0,1 0 0 0 0,0 0 0 0 0,0 0 0 0 0,0 0 0 0 0,0 0 0 0 0,-1 0 0 0 0,1 0 0 0 0,-1 0 0 0 0,1 0 0 0 0,0 0-1 0 0,-1 0 1 0 0,0 0 0 0 0,1 0 0 0 0,-1 1 0 0 0,1-1 0 0 0,-1 0 0 0 0,0 0 0 0 0,0 1 0 0 0,1-1 0 0 0,-1 1 0 0 0,0-1 0 0 0,0 0 0 0 0,0 1 0 0 0,0-1 0 0 0,0 1 0 0 0,0 0-1 0 0,1-1 1 0 0,-2 1-17 0 0,-1-1 23 0 0,1 0-1 0 0,-1 1 1 0 0,0-1-1 0 0,1 1 1 0 0,-1 0-1 0 0,1 0 0 0 0,-1 0 1 0 0,0 0-1 0 0,1 0 1 0 0,-1 1-1 0 0,1-1 0 0 0,-1 1 1 0 0,0 0-1 0 0,1-1 1 0 0,0 1-1 0 0,-1 0 1 0 0,1 0-1 0 0,-1 1 0 0 0,1-1 1 0 0,0 0-1 0 0,-1 2-22 0 0,-1 0 25 0 0,0 0 0 0 0,0 0 0 0 0,0 0 0 0 0,0 0 0 0 0,1 1 0 0 0,-1 0 0 0 0,1 0 0 0 0,0 0-1 0 0,0 0 1 0 0,-2 4-25 0 0,3-2 44 0 0,-1-1-1 0 0,1 1 1 0 0,0 0-1 0 0,1-1 0 0 0,-1 1 1 0 0,1 0-1 0 0,0 0 1 0 0,1 0-1 0 0,-1 2-43 0 0,1-6 17 0 0,0 1 1 0 0,1-1 0 0 0,-1 1-1 0 0,0-1 1 0 0,1 0-1 0 0,0 1 1 0 0,-1-1-1 0 0,1 0 1 0 0,0 1 0 0 0,0-1-1 0 0,0 0 1 0 0,1 0-1 0 0,-1 0 1 0 0,1 0-1 0 0,-1 0 1 0 0,1 0-1 0 0,-1 0 1 0 0,1 0 0 0 0,0-1-1 0 0,0 1 1 0 0,0-1-1 0 0,0 1 1 0 0,0-1-1 0 0,1 1-17 0 0,1 0 21 0 0,1 0 0 0 0,-1 0 0 0 0,1-1 0 0 0,0 1-1 0 0,0-1 1 0 0,-1 0 0 0 0,1 0 0 0 0,0 0 0 0 0,0-1-1 0 0,0 0 1 0 0,5 0-21 0 0,6-2-2 0 0,0 0-1 0 0,0-1 1 0 0,1-1 2 0 0,11-2-571 0 0,18-7-5277 0 0,-26 5-222 0 0</inkml:trace>
  <inkml:trace contextRef="#ctx0" brushRef="#br0" timeOffset="854.164">1082 56 14544 0 0,'-6'-4'576'0'0,"2"1"-431"0"0,1 1 0 0 0,-1 0 0 0 0,0 0 0 0 0,0 0 0 0 0,0 0 0 0 0,0 1-145 0 0,2 0 104 0 0,1 1-1 0 0,-1 0 1 0 0,0 0 0 0 0,0-1 0 0 0,0 1-1 0 0,0 1 1 0 0,1-1 0 0 0,-1 0 0 0 0,0 0 0 0 0,0 1-1 0 0,0-1 1 0 0,1 1 0 0 0,-1-1 0 0 0,0 1-1 0 0,1 0 1 0 0,-1 0-104 0 0,-2 1 69 0 0,0 0-1 0 0,0 1 1 0 0,1 0 0 0 0,-1 0-1 0 0,1 0 1 0 0,-1 0-1 0 0,1 0 1 0 0,0 1 0 0 0,0 0-1 0 0,1-1 1 0 0,-1 1-1 0 0,1 0 1 0 0,0 0-1 0 0,-1 2-67 0 0,-4 9-3 0 0,2 0 1 0 0,-1 1 0 0 0,0 8 1 0 0,3-9 87 0 0,1 1-1 0 0,0-1 1 0 0,1 16-87 0 0,0 1 74 0 0,0-6 19 0 0,2 1 0 0 0,1-1 0 0 0,4 18-93 0 0,3 36 211 0 0,-6-42-107 0 0,-1-28-33 0 0,-1 0 0 0 0,0 1 0 0 0,-1-1 0 0 0,0 1 0 0 0,-1-1 0 0 0,0 0 0 0 0,0 1 0 0 0,-1-1 0 0 0,0 0 0 0 0,-3 7-71 0 0,2-10 58 0 0,-1 0 1 0 0,1 0 0 0 0,-1 0 0 0 0,0 0 0 0 0,-1-1-1 0 0,1 1 1 0 0,-6 4-59 0 0,8-9-4 0 0,-1 1-1 0 0,1-1 1 0 0,-1 0 0 0 0,1 0-1 0 0,-1 0 1 0 0,0-1 0 0 0,0 1-1 0 0,0-1 1 0 0,0 1-1 0 0,0-1 1 0 0,0 0 0 0 0,0 0-1 0 0,0 0 1 0 0,0-1 0 0 0,-1 1-1 0 0,1-1 1 0 0,0 0-1 0 0,-1 0 1 0 0,1 0 0 0 0,-1 0 4 0 0,-7-2-955 0 0,0 0 1 0 0,0 0 0 0 0,0-1-1 0 0,0-1 1 0 0,0 0 954 0 0,-10-4-1685 0 0</inkml:trace>
  <inkml:trace contextRef="#ctx0" brushRef="#br0" timeOffset="1257.249">726 433 5064 0 0,'30'-6'1281'0'0,"0"-1"0"0"0,18-8-1281 0 0,6-1 1898 0 0,7 3-1316 0 0,-42 10-513 0 0,0-1 1 0 0,0-1-1 0 0,0-1 1 0 0,-1 0-1 0 0,14-8-69 0 0,3-3 60 0 0,-16 8-26 0 0,-1 0-1 0 0,0-2 0 0 0,12-9-33 0 0,-12 7-16 0 0,-8 6-265 0 0,0 0 0 0 0,-1-1 0 0 0,1 0 0 0 0,-2-1-1 0 0,1 0 1 0 0,0-2 281 0 0,-3 4-53 0 0,2-4-354 0 0,1 0 0 0 0,-1-1 0 0 0,-1 0 0 0 0,0 0 0 0 0,-1-1 0 0 0,0 1 0 0 0,-1-1 0 0 0,2-8 407 0 0,-7 17 329 0 0,0 1 0 0 0,0-1 0 0 0,0 1 0 0 0,0-1 0 0 0,-1 1-1 0 0,1-1 1 0 0,-1 1 0 0 0,0-1 0 0 0,0 1 0 0 0,-1 0 0 0 0,1 0 0 0 0,-2-3-329 0 0,0 0 1005 0 0,3 5-782 0 0,-2-1-1 0 0,1 1 1 0 0,0-1-1 0 0,0 1 1 0 0,0-1-1 0 0,-1 1 1 0 0,1 0-1 0 0,-1 0 1 0 0,1 0-1 0 0,-1 0 1 0 0,1 0-1 0 0,-1 0 1 0 0,1 0 0 0 0,-1 0-1 0 0,0 0 1 0 0,0 1-1 0 0,1-1 1 0 0,-2 1-223 0 0,-2-2 971 0 0,3 2-828 0 0,0 0 1 0 0,1 0-1 0 0,-1 0 0 0 0,0 0 0 0 0,0 0 1 0 0,0 1-1 0 0,0-1 0 0 0,1 1 1 0 0,-1-1-1 0 0,0 1 0 0 0,-1 0-143 0 0,0 1 213 0 0,-5 1-88 0 0,0 0 0 0 0,0 1-1 0 0,0 1 1 0 0,1-1-1 0 0,0 1 1 0 0,0 0-1 0 0,0 1 1 0 0,0 0-1 0 0,1 0 1 0 0,0 0-1 0 0,0 1 1 0 0,1 0-1 0 0,-1 0 1 0 0,1 0-1 0 0,0 3-124 0 0,-4 5 52 0 0,2 0 0 0 0,-1 1 0 0 0,2-1 0 0 0,0 1 0 0 0,1 0 0 0 0,1 1 0 0 0,-1 9-52 0 0,4-15 55 0 0,1 1 0 0 0,-1-1 0 0 0,2 0 0 0 0,0 1 0 0 0,0-1 0 0 0,1 0 0 0 0,2 6-55 0 0,0 2 268 0 0,-1 0-1 0 0,0 4-267 0 0,-1 5 308 0 0,1-1 0 0 0,6 21-308 0 0,-8-44 6 0 0,-1 0 0 0 0,0 0 0 0 0,0 0 0 0 0,0 0 0 0 0,-1 0 0 0 0,1 0 0 0 0,-1 0 0 0 0,0-1 0 0 0,0 1 0 0 0,0 0 0 0 0,-1 1-6 0 0,-19 42 264 0 0,20-46-252 0 0,-1 5 43 0 0,-2-1 0 0 0,1 1 1 0 0,0-1-1 0 0,-1 0 1 0 0,0 0-1 0 0,0-1 0 0 0,0 1 1 0 0,-1-1-1 0 0,0 0 0 0 0,-1 1-55 0 0,3-3-164 0 0,-1 0 0 0 0,1 0 0 0 0,-1 0 0 0 0,0 0-1 0 0,0 0 1 0 0,0-1 0 0 0,0 0 0 0 0,0 0 0 0 0,0 0-1 0 0,0 0 1 0 0,0-1 0 0 0,0 1 0 0 0,0-1 0 0 0,-1 0-1 0 0,-1 0 165 0 0,-6-1-4809 0 0,2 1-1525 0 0</inkml:trace>
  <inkml:trace contextRef="#ctx0" brushRef="#br0" timeOffset="1610.95">1019 397 10968 0 0,'1'0'248'0'0,"8"-3"-54"0"0,-1 0-1 0 0,0-1 1 0 0,0 1 0 0 0,0-2 0 0 0,0 0-194 0 0,24-11 59 0 0,8-1 1203 0 0,1 2 0 0 0,39-9-1262 0 0,-51 14 94 0 0,-25 8-61 0 0,0 0 1 0 0,0 1-1 0 0,0-1 0 0 0,0 1 0 0 0,0 0 0 0 0,0 0 0 0 0,0 1 0 0 0,0-1 1 0 0,1 1-1 0 0,-1 0 0 0 0,0 0 0 0 0,0 0 0 0 0,0 1 0 0 0,1 0-33 0 0,-4-1 102 0 0,-1 0-1 0 0,1 1 0 0 0,0-1 1 0 0,0 1-1 0 0,-1-1 0 0 0,1 1 1 0 0,0-1-1 0 0,-1 1 0 0 0,1-1 0 0 0,0 1 1 0 0,-1 0-1 0 0,1-1 0 0 0,-1 1 1 0 0,1 0-1 0 0,-1-1 0 0 0,1 1 1 0 0,-1 0-1 0 0,0 0 0 0 0,1 0 1 0 0,-1 0-1 0 0,0-1 0 0 0,0 1 1 0 0,1 0-1 0 0,-1 0 0 0 0,0 0 1 0 0,0 0-1 0 0,0 0 0 0 0,0-1 1 0 0,0 1-1 0 0,0 1-101 0 0,-4 31 447 0 0,1-21-54 0 0,-3 37 578 0 0,3-32-476 0 0,0 0 1 0 0,1 0 0 0 0,1 0-1 0 0,1 14-495 0 0,0-29 104 0 0,0-2-253 0 0,-1-1-931 0 0,-2-4-371 0 0</inkml:trace>
  <inkml:trace contextRef="#ctx0" brushRef="#br0" timeOffset="1914.329">1415 117 11600 0 0,'0'0'512'0'0,"0"0"112"0"0,0 0-496 0 0,0 0-128 0 0,0 0 0 0 0,10 2 0 0 0,-3 2 224 0 0,2-2 32 0 0,-7 4 0 0 0,1 2 0 0 0,4 1-416 0 0,-1-1-72 0 0,-2 0-24 0 0,-2 0-3296 0 0,5 4-672 0 0</inkml:trace>
  <inkml:trace contextRef="#ctx0" brushRef="#br0" timeOffset="2116.089">1708 200 13472 0 0,'0'0'620'0'0,"-1"0"-16"0"0,-3-1-549 0 0,0 1 1 0 0,1 0 0 0 0,-1 0 0 0 0,1 0 0 0 0,-1 0 0 0 0,0 1 0 0 0,1 0 0 0 0,-1-1 0 0 0,1 1 0 0 0,-1 1 0 0 0,1-1 0 0 0,-1 0-1 0 0,1 1 1 0 0,0 0 0 0 0,0 0 0 0 0,-2 1-56 0 0,-9 6 955 0 0,0 2 0 0 0,-11 9-955 0 0,25-20 3 0 0,-8 8 266 0 0,1 0 0 0 0,0 1 0 0 0,0-1 0 0 0,1 1 0 0 0,0 1 0 0 0,0-1 0 0 0,1 1 0 0 0,1 0 0 0 0,0 0 0 0 0,0 0 0 0 0,1 1-1 0 0,0-1 1 0 0,-1 12-269 0 0,3-21 27 0 0,1 1-1 0 0,0 0 0 0 0,0 0 0 0 0,1 0 0 0 0,-1-1 0 0 0,0 1 1 0 0,0 0-1 0 0,1 0 0 0 0,-1-1 0 0 0,1 1 0 0 0,0 0 1 0 0,0-1-1 0 0,-1 1 0 0 0,1 0 0 0 0,0-1 0 0 0,0 1 1 0 0,0-1-1 0 0,1 0 0 0 0,-1 1 0 0 0,0-1 0 0 0,0 0 0 0 0,1 0-26 0 0,-1 0 0 0 0,10 11 106 0 0,-7-11-83 0 0,-1 0 3 0 0,0 0-33 0 0,1 0-1 0 0,-1 0 1 0 0,1 1-1 0 0,-1-2 1 0 0,1 1 0 0 0,-1 0-1 0 0,1-1 1 0 0,0 0-1 0 0,-1 0 1 0 0,1 0-1 0 0,-1 0 1 0 0,1 0 0 0 0,0-1-1 0 0,-1 0 1 0 0,1 1-1 0 0,-1-1 1 0 0,2-1 7 0 0,3 0-369 0 0,1-1-582 0 0,-1 0-1 0 0,1 0 0 0 0,-1 0 0 0 0,1-1 0 0 0,-1 0 1 0 0,0-1-1 0 0,5-4 952 0 0,-3-2-2061 0 0</inkml:trace>
  <inkml:trace contextRef="#ctx0" brushRef="#br0" timeOffset="2387.875">1781 314 5984 0 0,'0'0'464'0'0,"0"0"8"0"0,0 0 1170 0 0,0 0 544 0 0,0 0 107 0 0,0 0-204 0 0,2 9-180 0 0,-1 4-1052 0 0,2 12 356 0 0,-2-21-1040 0 0,-1 0 0 0 0,1 1 1 0 0,0-1-1 0 0,-1 0 0 0 0,0 2-173 0 0,0-2 119 0 0,0-1-1 0 0,0 0 1 0 0,0 0-1 0 0,1 0 1 0 0,-1 1-1 0 0,1-1 1 0 0,0 0 0 0 0,0 0-1 0 0,1 3-118 0 0,7 11 314 0 0,-7-12-206 0 0,1 1 0 0 0,-1-1 0 0 0,2 0 0 0 0,-1 0-1 0 0,2 2-107 0 0,-4-6 80 0 0,-1-1-2 0 0,0 0-12 0 0,0 0-151 0 0,0 0-627 0 0,0-2-273 0 0,2-9-58 0 0,-2 0-12 0 0</inkml:trace>
  <inkml:trace contextRef="#ctx0" brushRef="#br0" timeOffset="2974.133">1834 190 2304 0 0,'3'5'2631'0'0,"1"1"-2141"0"0,10 14 3693 0 0,-2 1 1 0 0,8 15-4184 0 0,-9-14 52 0 0,1-2 1 0 0,7 10-53 0 0,-8-13 20 0 0,-9-15-73 0 0,1 1 0 0 0,0 0 0 0 0,-1-1 0 0 0,1 0 0 0 0,0 1 0 0 0,0-1 0 0 0,1 0 0 0 0,-1-1 0 0 0,0 1 0 0 0,1-1 0 0 0,-1 1 0 0 0,1-1 0 0 0,-1 0 0 0 0,1 0 0 0 0,0 0 0 0 0,-1-1 0 0 0,1 1 0 0 0,0-1 0 0 0,0 0 0 0 0,-1 0 0 0 0,1 0 0 0 0,0-1 0 0 0,-1 1 0 0 0,1-1 0 0 0,0 0 0 0 0,-1 0 0 0 0,3-1 53 0 0,-2 0 32 0 0,0-1 0 0 0,-1 1 0 0 0,1-1 0 0 0,0 0 0 0 0,-1 0 1 0 0,0 0-1 0 0,0-1 0 0 0,0 1 0 0 0,0-1 0 0 0,0 0 0 0 0,-1 0 0 0 0,1 0 0 0 0,-1 0 0 0 0,0 0 0 0 0,-1 0 0 0 0,1 0 0 0 0,-1-1 0 0 0,1 1 0 0 0,-1-1 0 0 0,0 1 0 0 0,-1-1 0 0 0,1 1 0 0 0,-1-1 0 0 0,0 0 0 0 0,0 1 0 0 0,-1-1 0 0 0,1 1 0 0 0,-1-1 1 0 0,0 1-1 0 0,0-1 0 0 0,-1 1-32 0 0,2 2 130 0 0,-1 0 0 0 0,0 0 1 0 0,0 0-1 0 0,0 0 0 0 0,0 1 1 0 0,0-1-1 0 0,0 0 1 0 0,0 1-1 0 0,-1-1 0 0 0,1 1 1 0 0,-1-1-1 0 0,1 1 1 0 0,-1 0-1 0 0,1-1 0 0 0,-1 1 1 0 0,0 0-1 0 0,0 0 0 0 0,1 0 1 0 0,-1 0-1 0 0,0 1 1 0 0,0-1-1 0 0,0 0 0 0 0,0 1 1 0 0,0-1-1 0 0,0 1 1 0 0,0 0-1 0 0,0 0 0 0 0,0 0 1 0 0,0 0-1 0 0,0 0 0 0 0,0 0 1 0 0,0 0-1 0 0,0 1 1 0 0,0-1-1 0 0,0 1 0 0 0,0-1 1 0 0,0 1-1 0 0,-1 1-130 0 0,-5 3 105 0 0,0 1-1 0 0,1-1 1 0 0,0 2-1 0 0,1-1 1 0 0,-1 1 0 0 0,1 0-1 0 0,0 0 1 0 0,1 1-1 0 0,0 0 1 0 0,0 0-1 0 0,1 0 1 0 0,0 1 0 0 0,0-1-1 0 0,-1 6-104 0 0,4-9 23 0 0,0 0 1 0 0,0 0-1 0 0,0 0 0 0 0,1 1 1 0 0,0-1-1 0 0,0 0 0 0 0,1 0-23 0 0,-1 6 96 0 0,0-11-85 0 0,0 1 1 0 0,0 0-1 0 0,0 0 0 0 0,1-1 1 0 0,-1 1-1 0 0,0 0 1 0 0,0-1-1 0 0,1 1 1 0 0,-1 0-1 0 0,1-1 0 0 0,-1 1 1 0 0,0 0-1 0 0,1-1 1 0 0,-1 1-1 0 0,1-1 1 0 0,0 1-1 0 0,-1 0 0 0 0,1-1 1 0 0,-1 0-1 0 0,1 1 1 0 0,0-1-1 0 0,-1 1 0 0 0,1-1 1 0 0,0 0-1 0 0,0 1 1 0 0,-1-1-1 0 0,1 0 1 0 0,0 0-1 0 0,0 0 0 0 0,-1 0 1 0 0,2 1-12 0 0,0-1 27 0 0,0 0 0 0 0,0 0 0 0 0,0 1 0 0 0,0-1 0 0 0,0 0 0 0 0,1-1 0 0 0,-1 1 0 0 0,0 0-1 0 0,0-1 1 0 0,0 1 0 0 0,1-1-27 0 0,5-3 11 0 0,0 0 0 0 0,-1-1 0 0 0,1 0 0 0 0,-1-1 0 0 0,0 0 0 0 0,3-2-11 0 0,-4 2-239 0 0,1 0 0 0 0,-1 1 0 0 0,1 0 0 0 0,0 0 1 0 0,0 1-1 0 0,1 0 0 0 0,-1 0 0 0 0,2 1 239 0 0,-7 2-36 0 0,0 1 1 0 0,-1 0-1 0 0,1 0 0 0 0,-1 0 1 0 0,1 0-1 0 0,0 0 0 0 0,-1 0 1 0 0,1 0-1 0 0,0 1 0 0 0,-1-1 0 0 0,1 0 1 0 0,-1 1-1 0 0,1-1 0 0 0,-1 1 1 0 0,1 0-1 0 0,-1 0 0 0 0,1-1 1 0 0,-1 1-1 0 0,0 0 0 0 0,1 0 0 0 0,-1 0 1 0 0,1 2 35 0 0,-1-2-14 0 0,0 0-1 0 0,0 0 1 0 0,0 1 0 0 0,-1-1 0 0 0,1 1 0 0 0,0-1 0 0 0,-1 1-1 0 0,1-1 1 0 0,-1 1 0 0 0,1-1 14 0 0,1 6 11 0 0,1 0 37 0 0,0 0 1 0 0,-1 1-1 0 0,0-1 0 0 0,0 0 0 0 0,-1 1 1 0 0,0-1-1 0 0,0 1 0 0 0,-1 6-48 0 0,3 19 431 0 0,-2-27-255 0 0,0 0 1 0 0,0 0-1 0 0,1 0 0 0 0,0 0 0 0 0,1 3-176 0 0,-2-8 74 0 0,0 1 1 0 0,0 0-1 0 0,0 0 0 0 0,1-1 1 0 0,-1 1-1 0 0,0 0 1 0 0,1-1-1 0 0,-1 0 0 0 0,1 1 1 0 0,-1-1-1 0 0,1 0 1 0 0,0 0-1 0 0,0 1 0 0 0,-1-1 1 0 0,1-1-1 0 0,0 1 1 0 0,1 0-75 0 0,-2-1 48 0 0,0 0 0 0 0,0 0 0 0 0,0 0-1 0 0,0 0 1 0 0,-1 0 0 0 0,1-1 0 0 0,0 1 0 0 0,0 0 0 0 0,0-1 0 0 0,0 1 0 0 0,-1-1 0 0 0,1 1 0 0 0,0-1 0 0 0,0 1 0 0 0,-1-1 0 0 0,1 1 0 0 0,-1-1 0 0 0,1 0 0 0 0,0 0-48 0 0,12-14 310 0 0,-4 2-378 0 0,0-1 0 0 0,-1-1 0 0 0,0 0 0 0 0,1-7 68 0 0,-2 4-368 0 0,49-118-2793 0 0,-47 114 1482 0 0,4-17 1679 0 0,-9 25-54 0 0,1 1-1 0 0,0-1 1 0 0,1 1-1 0 0,0 0 1 0 0,1 1-1 0 0,2-3 55 0 0,-9 14 56 0 0,0 1 0 0 0,0 0 0 0 0,0 0 0 0 0,0 0-1 0 0,0 0 1 0 0,1 0 0 0 0,-1 0 0 0 0,0 0-1 0 0,0 0 1 0 0,0-1 0 0 0,0 1 0 0 0,0 0-1 0 0,0 0 1 0 0,0 0 0 0 0,0 0 0 0 0,0 0-1 0 0,0 0 1 0 0,0 0 0 0 0,0 0 0 0 0,1 0-1 0 0,-1 0 1 0 0,0 0 0 0 0,0 0 0 0 0,0 0-1 0 0,0 0 1 0 0,0 0 0 0 0,0 0 0 0 0,0 0-1 0 0,1 0 1 0 0,-1 0 0 0 0,0 0 0 0 0,0 0-1 0 0,0 0 1 0 0,0 0 0 0 0,0 0 0 0 0,0 0-1 0 0,0 0 1 0 0,0 0 0 0 0,1 0 0 0 0,-1 0-1 0 0,0 0 1 0 0,0 0 0 0 0,0 0 0 0 0,0 0-1 0 0,0 0 1 0 0,0 0 0 0 0,0 0 0 0 0,0 0-1 0 0,0 0 1 0 0,0 0 0 0 0,1 1 0 0 0,-1-1-1 0 0,0 0 1 0 0,0 0 0 0 0,0 0 0 0 0,0 0-1 0 0,0 0 1 0 0,0 0 0 0 0,0 0 0 0 0,0 0-1 0 0,0 1 1 0 0,0-1 0 0 0,0 0 0 0 0,0 0 0 0 0,0 0-56 0 0,2 13 616 0 0,-2 17-865 0 0,-15 68 1283 0 0,8-59-779 0 0,3 0 1 0 0,0 1-1 0 0,3 3-255 0 0,4-37 104 0 0,-3-5-3181 0 0,0-1 3072 0 0,0 0-1129 0 0</inkml:trace>
  <inkml:trace contextRef="#ctx0" brushRef="#br0" timeOffset="3177.093">2439 184 15088 0 0,'6'-14'672'0'0,"-3"10"127"0"0,3 2-639 0 0,3 2-160 0 0,1 0 0 0 0,2 0 0 0 0,1 2 104 0 0,0-2-8 0 0,-1 4-8 0 0,3-2 0 0 0,-2 2 328 0 0,-4 0 64 0 0,1 6 8 0 0,-1-2 8 0 0,1-3-1120 0 0,-1 3-224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3:06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456 0 17071 0 0,'0'0'786'0'0,"0"0"-21"0"0,-4 6-460 0 0,-17 31 632 0 0,15-26-597 0 0,-1-1 1 0 0,1 1 0 0 0,-2-1 0 0 0,1 0-1 0 0,-6 4-340 0 0,-2 1 349 0 0,0 1-53 0 0,-1 0-1 0 0,0-2 0 0 0,-1 0 1 0 0,-16 9-296 0 0,6-7 143 0 0,0-1 0 0 0,-2-2 0 0 0,-4 1-143 0 0,26-11 4 0 0,0-1 1 0 0,0 0-1 0 0,-1-1 0 0 0,1 0 0 0 0,0 0 0 0 0,-1 0 0 0 0,1-1 1 0 0,-1-1-1 0 0,1 1 0 0 0,-1-1 0 0 0,1 0 0 0 0,0 0 0 0 0,-1-1-4 0 0,5 1-58 0 0,0 0 1 0 0,0 0-1 0 0,1 0 0 0 0,-1 0 0 0 0,0-1 0 0 0,1 1 0 0 0,-1-1 0 0 0,1 1 0 0 0,-1-1 0 0 0,1 0 1 0 0,0 0-1 0 0,0 0 0 0 0,0 0 0 0 0,0-1 0 0 0,0 1 0 0 0,0 0 0 0 0,0-1 0 0 0,1 1 1 0 0,0-1-1 0 0,-1 0 0 0 0,1 1 0 0 0,0-1 0 0 0,0 0 0 0 0,0 0 0 0 0,1 0 0 0 0,-1 0 1 0 0,1 0-1 0 0,-1 0 0 0 0,1 0 0 0 0,0 1 0 0 0,0-1 0 0 0,1 0 0 0 0,-1-3 58 0 0,1-5-232 0 0,1 1-1 0 0,0-1 1 0 0,0 1-1 0 0,1-1 1 0 0,0 1-1 0 0,4-7 233 0 0,-7 15-16 0 0,1 0-1 0 0,1 0 1 0 0,-1-1-1 0 0,0 1 1 0 0,0 0-1 0 0,1 1 1 0 0,0-1-1 0 0,-1 0 0 0 0,1 0 1 0 0,0 1-1 0 0,-1-1 1 0 0,1 1-1 0 0,0-1 1 0 0,0 1-1 0 0,0 0 1 0 0,1 0-1 0 0,-1 0 0 0 0,0 0 1 0 0,0 0-1 0 0,1 0 1 0 0,-1 1-1 0 0,0-1 1 0 0,1 1-1 0 0,-1-1 1 0 0,0 1-1 0 0,1 0 0 0 0,-1 0 1 0 0,1 0-1 0 0,-1 0 1 0 0,0 1-1 0 0,1-1 1 0 0,-1 1-1 0 0,1-1 17 0 0,6 3 81 0 0,0 0 1 0 0,0 1-1 0 0,0 0 1 0 0,-1 0-1 0 0,1 1 0 0 0,-1 0 1 0 0,0 0-1 0 0,3 4-81 0 0,15 13 953 0 0,17 18-953 0 0,-37-34 80 0 0,50 51 540 0 0,-33-31-461 0 0,2-1 0 0 0,1-2 0 0 0,1 0 0 0 0,8 4-159 0 0,-11-14-1456 0 0,1-2-6102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3:04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66 1840 0 0,'0'0'80'0'0</inkml:trace>
  <inkml:trace contextRef="#ctx0" brushRef="#br0" timeOffset="1210.757">174 55 1840 0 0,'0'0'363'0'0,"0"0"849"0"0,-16-8 10019 0 0,9 8-10699 0 0,1 1 1 0 0,0 1-1 0 0,-1-1 0 0 0,1 1 0 0 0,0 0 0 0 0,0 0-532 0 0,-14 5 1324 0 0,15-6-1359 0 0,1 1-1 0 0,0 0 0 0 0,0 0 1 0 0,0 0-1 0 0,0 1 0 0 0,-3 2 36 0 0,-15 8-19 0 0,20-12 73 0 0,0 1-1 0 0,0 0 1 0 0,0-1 0 0 0,0 1-1 0 0,0 0 1 0 0,0 0-1 0 0,0 0 1 0 0,1 0 0 0 0,-1 1-1 0 0,1-1 1 0 0,-1 0-1 0 0,1 1 1 0 0,0-1 0 0 0,0 0-1 0 0,0 1 1 0 0,0 2-54 0 0,-6 10 275 0 0,6-12-259 0 0,0 1 0 0 0,0-1-1 0 0,0 0 1 0 0,1 1 0 0 0,-1-1-1 0 0,1 0 1 0 0,0 1 0 0 0,0-1-1 0 0,0 0 1 0 0,0 1 0 0 0,1-1-1 0 0,-1 0 1 0 0,1 1 0 0 0,0-1-1 0 0,0 0 1 0 0,0 2-16 0 0,1-3 11 0 0,-1 1-1 0 0,0-1 1 0 0,1 0-1 0 0,-1 0 1 0 0,1 1-1 0 0,0-1 1 0 0,0 0-1 0 0,0 0 1 0 0,0 0-1 0 0,0-1 1 0 0,0 1-1 0 0,1 0 0 0 0,-1-1 1 0 0,0 0-1 0 0,3 2-10 0 0,-1-3 21 0 0,-1 1 0 0 0,1 0-1 0 0,-1-1 1 0 0,1 0-1 0 0,0 0 1 0 0,-1 0-1 0 0,1 0 1 0 0,-1 0 0 0 0,1-1-21 0 0,1 1 30 0 0,-2-1-4 0 0,1 0 0 0 0,-1 0 0 0 0,1 0 0 0 0,-1 0-1 0 0,0-1 1 0 0,1 1 0 0 0,-1-1 0 0 0,0 0 0 0 0,0 0 0 0 0,0 0-1 0 0,1-1-25 0 0,3-3 31 0 0,-1 0 0 0 0,1 0-1 0 0,5-7-30 0 0,1-2 0 0 0,-9 11-58 0 0,0-1 0 0 0,0 1-1 0 0,0-1 1 0 0,-1 0 0 0 0,0 0 0 0 0,0 0-1 0 0,1-2 59 0 0,1-5-123 0 0,2 0 0 0 0,-1 1-1 0 0,3-3 124 0 0,9-14-151 0 0,-17 27 68 0 0,-1 1-10 0 0,0 0 84 0 0,1 0 0 0 0,0 0 0 0 0,-1 0 0 0 0,1 0 0 0 0,0 1 1 0 0,-1-1-1 0 0,1 0 0 0 0,0 0 0 0 0,-1 1 0 0 0,1-1 0 0 0,0 0 0 0 0,-1 1 0 0 0,1-1 0 0 0,-1 1 0 0 0,1-1 0 0 0,-1 1 0 0 0,1-1 0 0 0,-1 1 1 0 0,1-1-1 0 0,-1 1 0 0 0,0 0 0 0 0,1-1 0 0 0,-1 1 0 0 0,0 0 0 0 0,1 0 9 0 0,5 19-43 0 0,-5-14 4 0 0,9 31 111 0 0,-3 0 1 0 0,-1 0-1 0 0,-1 0 1 0 0,-2 1-1 0 0,-2 5-72 0 0,-1 4 141 0 0,1-2 270 0 0,-3 12-411 0 0,0-16 272 0 0,2-27-66 0 0,-1 0 0 0 0,0 0-1 0 0,-1 0 1 0 0,0 0 0 0 0,-1-1 0 0 0,-1 1-1 0 0,-2 4-205 0 0,3-10 47 0 0,2-5-11 0 0,0 0 0 0 0,0 0 0 0 0,0-1 0 0 0,-1 1 0 0 0,1 0 1 0 0,-1-1-1 0 0,-1 2-36 0 0,2-3 25 0 0,-1 0-1 0 0,1 0 1 0 0,0 0 0 0 0,-1 0 0 0 0,1 0 0 0 0,-1 0 0 0 0,1 0 0 0 0,-1-1 0 0 0,0 1 0 0 0,1-1 0 0 0,-1 1 0 0 0,0-1 0 0 0,1 0 0 0 0,-1 1 0 0 0,-1-1-25 0 0,-1 0 65 0 0,-1 0 0 0 0,1-1 0 0 0,0 1 1 0 0,0-1-1 0 0,0 0 0 0 0,0 0 0 0 0,0 0 1 0 0,0-1-1 0 0,0 1 0 0 0,1-1 0 0 0,-1 0 1 0 0,0 0-1 0 0,1 0 0 0 0,-2-1-65 0 0,-5-4 1 0 0,0-1 1 0 0,1 0-1 0 0,0 0 0 0 0,-2-3-1 0 0,7 7 11 0 0,1 0 0 0 0,-1 0 0 0 0,1 0 1 0 0,-1-1-1 0 0,1 1 0 0 0,1-1 0 0 0,-1 0 0 0 0,1 0 0 0 0,-1 0 0 0 0,1 0 0 0 0,1 0 0 0 0,-1 0 0 0 0,1 0 0 0 0,0-1 0 0 0,0 1 0 0 0,0-1 0 0 0,1 1 0 0 0,0-1 0 0 0,0 1 1 0 0,1 0-1 0 0,-1-1 0 0 0,1 1 0 0 0,0-1 0 0 0,0 1 0 0 0,1 0 0 0 0,0 0 0 0 0,2-5-11 0 0,3-8-61 0 0,2 0 1 0 0,0 0 0 0 0,1 1-1 0 0,1 1 1 0 0,1-1-1 0 0,2 0 61 0 0,28-32-999 0 0,2 2 0 0 0,2 3 0 0 0,31-23 999 0 0,-60 55-274 0 0,-1 1 1 0 0,2 1-1 0 0,2 0 274 0 0,-3 1-116 0 0,0-1-1 0 0,-1 0 0 0 0,1-2 117 0 0,19-19 14 0 0,-29 25 65 0 0,4-7 322 0 0,-25 19-57 0 0,-3 6-311 0 0,1 2 0 0 0,1 0 0 0 0,0 1 0 0 0,-4 6-33 0 0,13-14 26 0 0,1 0 0 0 0,-1 1 1 0 0,1 0-1 0 0,1 0 0 0 0,-1 0 0 0 0,1 0 1 0 0,1 1-1 0 0,0-1 0 0 0,0 1 0 0 0,-2 9-26 0 0,5-1 12 0 0,0-15 47 0 0,17 10 178 0 0,-14-12-218 0 0,-1 0-1 0 0,0 1 0 0 0,0-1 1 0 0,1 0-1 0 0,-1-1 0 0 0,0 1 1 0 0,0 0-1 0 0,1-1 0 0 0,-1 1 1 0 0,0-1-1 0 0,0 1 0 0 0,0-1 1 0 0,1 0-1 0 0,-1 0 0 0 0,0 0 1 0 0,0 0-1 0 0,0-1 0 0 0,-1 1 1 0 0,1 0-1 0 0,0-1 0 0 0,0 1 1 0 0,-1-1-1 0 0,1 0-18 0 0,6-7 39 0 0,0-1 1 0 0,0 0-1 0 0,6-11-39 0 0,5-6-113 0 0,-17 24 72 0 0,1 0 0 0 0,0-1 0 0 0,-1 0 0 0 0,0 1-1 0 0,0-1 1 0 0,0-2 41 0 0,-2 6-6 0 0,0-1 0 0 0,0 1-1 0 0,0 0 1 0 0,0-1 0 0 0,0 1-1 0 0,1 0 1 0 0,-1-1 0 0 0,0 1-1 0 0,0 0 1 0 0,0-1 0 0 0,0 1-1 0 0,0 0 1 0 0,1 0 0 0 0,-1-1-1 0 0,0 1 1 0 0,0 0 0 0 0,0 0-1 0 0,1-1 1 0 0,-1 1-1 0 0,0 0 1 0 0,0 0 0 0 0,1-1-1 0 0,-1 1 1 0 0,0 0 0 0 0,1 0-1 0 0,-1 0 1 0 0,0 0 0 0 0,0 0-1 0 0,1-1 1 0 0,-1 1 0 0 0,0 0-1 0 0,1 0 1 0 0,-1 0 0 0 0,0 0-1 0 0,1 0 1 0 0,-1 0 0 0 0,0 0-1 0 0,1 0 1 0 0,-1 0 0 0 0,0 0-1 0 0,1 0 1 0 0,-1 0 6 0 0,1 1-19 0 0,-1-1 1 0 0,1 1-1 0 0,-1-1 1 0 0,0 1-1 0 0,1-1 0 0 0,-1 1 1 0 0,0 0-1 0 0,1-1 0 0 0,-1 1 1 0 0,0-1-1 0 0,1 1 1 0 0,-1 0-1 0 0,0-1 0 0 0,0 1 1 0 0,0 0-1 0 0,0-1 1 0 0,0 1-1 0 0,0 0 0 0 0,0-1 1 0 0,0 1 18 0 0,0 14-84 0 0,0-5 90 0 0,0 0 1 0 0,0 1-1 0 0,1-1 1 0 0,0 0-1 0 0,1 0 0 0 0,1 3-6 0 0,2 5 72 0 0,-5-14-3 0 0,1 1-1 0 0,1-1 0 0 0,-1 0 0 0 0,1 0 0 0 0,-1 1 1 0 0,3 2-69 0 0,-3-6 24 0 0,0 1 1 0 0,0-1 0 0 0,0 0 0 0 0,0 0-1 0 0,0 1 1 0 0,1-1 0 0 0,-1 0 0 0 0,0 0-1 0 0,1 0 1 0 0,-1 0 0 0 0,1-1-1 0 0,-1 1 1 0 0,1 0 0 0 0,-1-1 0 0 0,1 1-1 0 0,0-1 1 0 0,-1 1 0 0 0,1-1 0 0 0,0 0-1 0 0,1 0-24 0 0,2 1 58 0 0,1-2 0 0 0,-1 1-1 0 0,0-1 1 0 0,1 0-1 0 0,-1 0 1 0 0,0 0 0 0 0,0-1-1 0 0,1 1 1 0 0,3-3-58 0 0,0-1-13 0 0,1 1 0 0 0,-1-1 0 0 0,0-1 0 0 0,6-4 13 0 0,-4 0-379 0 0,-1 0 0 0 0,0 0 0 0 0,6-9 379 0 0,12-12-606 0 0,-5 7-25 0 0,-13 13-189 0 0,0 0-1 0 0,9-6 821 0 0,-11 10-314 0 0,-2 2 85 0 0,0 0-1 0 0,0 0 1 0 0,1 1 0 0 0,-1 0 0 0 0,1 0 0 0 0,0 0 0 0 0,0 1 0 0 0,1 0 229 0 0,-6 2 44 0 0,0 0 1 0 0,0 0 0 0 0,0 1 0 0 0,0-1 0 0 0,0 1 0 0 0,0-1 0 0 0,0 1 0 0 0,0 0 0 0 0,0 0 0 0 0,0 0 0 0 0,0 0 0 0 0,0 0-1 0 0,0 1 1 0 0,0-1 0 0 0,2 1-45 0 0,-3 0 151 0 0,0 0 0 0 0,0 0 0 0 0,0 0 0 0 0,0 0 0 0 0,0 0 1 0 0,0 0-1 0 0,0 0 0 0 0,0 0 0 0 0,-1 1 0 0 0,1-1 0 0 0,0 0 0 0 0,-1 1 0 0 0,1-1 0 0 0,0 2-151 0 0,2 5 130 0 0,-2-6-170 0 0,-1 1 0 0 0,1-1 1 0 0,-1 0-1 0 0,0 0 0 0 0,0 1 0 0 0,0-1 0 0 0,0 0 0 0 0,0 1 0 0 0,0-1 1 0 0,-1 0-1 0 0,1 0 0 0 0,-1 3 40 0 0,-2 10 71 0 0,2-4 145 0 0,-1 0 0 0 0,-1-1 0 0 0,0 1 0 0 0,-2 6-216 0 0,-2 3 340 0 0,4-3 8 0 0,3-14-276 0 0,0-1 0 0 0,-1 0 0 0 0,1 1 0 0 0,-1-1 0 0 0,0 0 0 0 0,1 1 0 0 0,-1-1 0 0 0,0 0 0 0 0,-1 2-72 0 0,1-3 95 0 0,-3 5 206 0 0,0 0-1 0 0,0 0 1 0 0,0 0-1 0 0,-1-1 1 0 0,1 0 0 0 0,-4 3-301 0 0,6-7 37 0 0,1 0 1 0 0,-1 0-1 0 0,0 0 1 0 0,0 0-1 0 0,0 0 1 0 0,0 0-1 0 0,0 0 1 0 0,0-1-1 0 0,0 1 1 0 0,0-1-1 0 0,0 1 1 0 0,0-1-1 0 0,0 0 1 0 0,0 0-1 0 0,0 0 1 0 0,0 0-1 0 0,-1 0 1 0 0,1 0-1 0 0,0 0 1 0 0,0-1-1 0 0,0 1 1 0 0,0-1-1 0 0,0 0 1 0 0,0 0-38 0 0,-43-14 545 0 0,-4-2-4294 0 0,37 14-3673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3:02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72 16064 0 0,'-16'1'1743'0'0,"12"1"-1691"0"0,1-1 0 0 0,0 1 0 0 0,0 0 0 0 0,0 0-1 0 0,1 0 1 0 0,-1 1 0 0 0,0-1 0 0 0,1 1 0 0 0,0-1 0 0 0,-1 1-1 0 0,1 0 1 0 0,0 0 0 0 0,0 0 0 0 0,1 0 0 0 0,-1 0-1 0 0,1 0 1 0 0,-1 1-52 0 0,0 1-113 0 0,1 1 0 0 0,-1 0 1 0 0,1-1-1 0 0,0 1 0 0 0,1 0 0 0 0,-1-1 0 0 0,1 1 0 0 0,0 0 0 0 0,1 0 0 0 0,-1 1 113 0 0,2-1 0 0 0,-1 0 0 0 0,1 0 0 0 0,0-1 0 0 0,0 1 0 0 0,3 5 0 0 0,6 18 0 0 0,8 27 512 0 0,-19-54-431 0 0,1-1 0 0 0,-1 1 0 0 0,0-1 0 0 0,0 1-1 0 0,-1-1 1 0 0,1 1 0 0 0,0-1 0 0 0,0 1-1 0 0,-1-1 1 0 0,1 1 0 0 0,-1-1 0 0 0,1 1-1 0 0,-1-1 1 0 0,0 1 0 0 0,1-1 0 0 0,-1 0-1 0 0,0 0 1 0 0,0 1 0 0 0,0-1 0 0 0,0 0 0 0 0,0 0-1 0 0,0 0 1 0 0,-1 0 0 0 0,1 0 0 0 0,0 0-1 0 0,0 0 1 0 0,-1 0-81 0 0,-4 2 157 0 0,-1 1-1 0 0,1-1 1 0 0,-1 0 0 0 0,0 0-1 0 0,-1-1-156 0 0,-1 0 51 0 0,-1 0 0 0 0,1 0 0 0 0,0-2 0 0 0,-1 1 0 0 0,-2-1-51 0 0,-14 1 51 0 0,15 0-255 0 0,0-1 1 0 0,0 0 0 0 0,0-1-1 0 0,0 0 1 0 0,0-1 0 0 0,1 0-1 0 0,-1 0 1 0 0,-8-5 203 0 0,18 7-316 0 0,-6-3 263 0 0,3-1-4338 0 0,3 3 2575 0 0,-5-4-3858 0 0</inkml:trace>
  <inkml:trace contextRef="#ctx0" brushRef="#br0" timeOffset="1300.486">581 175 10592 0 0,'3'-8'964'0'0,"-1"3"-652"0"0,-1 4 444 0 0,-1 1 225 0 0,0 0 47 0 0,-4-3 516 0 0,4 3-1524 0 0,0 0 0 0 0,0 0 0 0 0,0 0 0 0 0,-1-1 1 0 0,1 1-1 0 0,0 0 0 0 0,0 0 0 0 0,0 0 0 0 0,-1 0 1 0 0,1-1-1 0 0,0 1 0 0 0,0 0 0 0 0,-1 0 0 0 0,1 0 1 0 0,0 0-1 0 0,0 0 0 0 0,-1 0 0 0 0,1 0 0 0 0,0 0 1 0 0,0 0-1 0 0,-1-1 0 0 0,1 1 0 0 0,0 0 0 0 0,-1 0 1 0 0,1 1-1 0 0,0-1 0 0 0,0 0 0 0 0,-1 0-20 0 0,-22 6 732 0 0,18-5-561 0 0,0 1 1 0 0,0-1 0 0 0,0 1 0 0 0,0 0-1 0 0,1 0 1 0 0,-1 0 0 0 0,1 0-1 0 0,-3 3-171 0 0,-2 1 261 0 0,0 0-64 0 0,1-1 0 0 0,0 1 0 0 0,1 1 0 0 0,-1-1 0 0 0,1 1 0 0 0,1 1 0 0 0,-1-1 0 0 0,1 1 0 0 0,1 0 0 0 0,-5 8-197 0 0,9-14 24 0 0,0 0 1 0 0,0 1-1 0 0,0 0 0 0 0,0-1 0 0 0,1 1 1 0 0,-1-1-1 0 0,1 1 0 0 0,0 0 0 0 0,-1-1 0 0 0,1 1 1 0 0,1 1-25 0 0,-1 0 38 0 0,0-3 42 0 0,0-1 8 0 0,15 14 296 0 0,-12-12-371 0 0,-1 0 0 0 0,1-1 0 0 0,-1 1-1 0 0,1-1 1 0 0,0 0 0 0 0,0 0 0 0 0,0 0 0 0 0,0 0-1 0 0,-1 0 1 0 0,1-1 0 0 0,0 1 0 0 0,0-1 0 0 0,0 0-1 0 0,0 1 1 0 0,1-2 0 0 0,-1 1 0 0 0,0 0 0 0 0,0 0-1 0 0,0-1 1 0 0,-1 0 0 0 0,1 0 0 0 0,0 0 0 0 0,0 0-1 0 0,0 0 1 0 0,0 0 0 0 0,-1-1 0 0 0,2 0-13 0 0,2-2 44 0 0,-1 2-31 0 0,-1-1 0 0 0,0 1 0 0 0,0-1 1 0 0,0 0-1 0 0,-1 0 0 0 0,1 0 0 0 0,-1 0 1 0 0,1-1-1 0 0,-1 1 0 0 0,0-1 0 0 0,0 0 0 0 0,-1 0 1 0 0,1 0-1 0 0,-1 0-13 0 0,23-32-167 0 0,-25 36 167 0 0,0 0 0 0 0,1 0 0 0 0,-1-1 0 0 0,0 1 0 0 0,0 0 0 0 0,0 0 0 0 0,0 0 0 0 0,1-1 0 0 0,-1 1 0 0 0,0 0 1 0 0,0 0-1 0 0,0 0 0 0 0,1 0 0 0 0,-1 0 0 0 0,0 0 0 0 0,0-1 0 0 0,1 1 0 0 0,-1 0 0 0 0,0 0 0 0 0,0 0 0 0 0,1 0 0 0 0,-1 0 0 0 0,0 0 0 0 0,0 0 0 0 0,1 0 0 0 0,-1 0 0 0 0,0 0 0 0 0,0 0 0 0 0,1 0 0 0 0,-1 0 0 0 0,0 0 0 0 0,0 0 0 0 0,1 1 0 0 0,-1-1 0 0 0,0 0 0 0 0,0 0 0 0 0,1 0 0 0 0,-1 0 0 0 0,0 0 0 0 0,0 0 0 0 0,0 1 0 0 0,1-1 0 0 0,-1 0 0 0 0,8 7-18 0 0,-8-7 13 0 0,3 4-22 0 0,0-1 1 0 0,0 1 0 0 0,0 0 0 0 0,-1 0-1 0 0,1 0 1 0 0,-1 0 0 0 0,0 1-1 0 0,-1-1 1 0 0,1 1 0 0 0,-1-1-1 0 0,1 4 27 0 0,9 25 56 0 0,8-2 10 0 0,-19-30 28 0 0,0-1 2 0 0,0 0 0 0 0,0 0 0 0 0,0 0 0 0 0,0 0 0 0 0,0 0 0 0 0,0 0 0 0 0,2-1 0 0 0,2-2-65 0 0,1-1-1 0 0,-1-1 1 0 0,0 1-1 0 0,-1-1 0 0 0,1 1 1 0 0,-1-1-1 0 0,0 0 1 0 0,0 0-1 0 0,0-1 0 0 0,-1 1 1 0 0,0 0-1 0 0,0-1-30 0 0,13-25-245 0 0,-13 28 216 0 0,1 0 0 0 0,-1 0 0 0 0,1 0 0 0 0,-1 0 0 0 0,1 1 0 0 0,0-1 1 0 0,0 0 28 0 0,7-6-48 0 0,-10 9 44 0 0,1-1 1 0 0,-1 1 0 0 0,0 0-1 0 0,0-1 1 0 0,1 1 0 0 0,-1 0-1 0 0,0-1 1 0 0,1 1 0 0 0,-1 0-1 0 0,0-1 1 0 0,1 1 0 0 0,-1 0-1 0 0,0-1 1 0 0,1 1 0 0 0,-1 0-1 0 0,1 0 1 0 0,-1 0 0 0 0,0-1-1 0 0,1 1 1 0 0,-1 0-1 0 0,1 0 1 0 0,-1 0 0 0 0,1 0-1 0 0,-1 0 1 0 0,1 0 0 0 0,-1 0 3 0 0,1 0-2 0 0,0 0 0 0 0,-1 0-1 0 0,1 0 1 0 0,0 0 0 0 0,0 0 0 0 0,-1 0 0 0 0,1 0 0 0 0,0-1 0 0 0,-1 1 0 0 0,1 0-1 0 0,0 0 1 0 0,-1-1 0 0 0,1 1 0 0 0,0 0 0 0 0,-1-1 0 0 0,1 1 0 0 0,-1-1 0 0 0,1 1-1 0 0,0 0 1 0 0,-1-1 2 0 0,1 1-7 0 0,0 0-1 0 0,0 0 0 0 0,0 0 0 0 0,-1 0 1 0 0,1 0-1 0 0,0 1 0 0 0,0-1 0 0 0,0 0 0 0 0,0 1 1 0 0,-1-1-1 0 0,1 0 0 0 0,0 1 0 0 0,0-1 1 0 0,-1 1-1 0 0,1-1 0 0 0,0 1 0 0 0,-1-1 1 0 0,1 1-1 0 0,0 0 8 0 0,-1-1-1 0 0,4 4-17 0 0,0-1-1 0 0,0 1 0 0 0,-1 0 1 0 0,0 0-1 0 0,0 0 0 0 0,0 1 1 0 0,0-1-1 0 0,0 1 0 0 0,-1-1 1 0 0,0 1-1 0 0,0 0 0 0 0,0 2 19 0 0,14 21 11 0 0,-15-26 9 0 0,0 1 0 0 0,0-1 0 0 0,1 1 0 0 0,-1-1-1 0 0,1 0 1 0 0,0 0 0 0 0,0 0 0 0 0,-1 0 0 0 0,1 0 0 0 0,0 0 0 0 0,1-1 0 0 0,-1 1 0 0 0,0-1-1 0 0,0 1 1 0 0,1-1 0 0 0,0 0-20 0 0,-2 0 18 0 0,0 0 51 0 0,11-1 361 0 0,-11-1-416 0 0,-1 1 0 0 0,1-1 1 0 0,-1 1-1 0 0,1-1 0 0 0,-1 1 0 0 0,0-1 1 0 0,1 0-1 0 0,-1 1 0 0 0,1-1 1 0 0,-1 0-1 0 0,0 1 0 0 0,0-1 1 0 0,1 0-1 0 0,-1 0 0 0 0,0 1 1 0 0,0-1-1 0 0,0 0 0 0 0,0 0 0 0 0,0 1 1 0 0,0-1-15 0 0,1-18 150 0 0,-1 15-109 0 0,0-4-5 0 0,1 0 0 0 0,0 1 1 0 0,0-1-1 0 0,1 0 0 0 0,0 1 0 0 0,0-1 0 0 0,1-1-36 0 0,-2 7 6 0 0,-1 1 0 0 0,1-1 0 0 0,0 1 0 0 0,0 0 0 0 0,-1-1 1 0 0,1 1-1 0 0,0 0 0 0 0,0 0 0 0 0,0 0 0 0 0,0-1 0 0 0,0 1 0 0 0,1 0 0 0 0,-1 0 0 0 0,0 1 0 0 0,0-1-6 0 0,0 0-101 0 0,-1 1 1 0 0,1-1 25 0 0,0 1 74 0 0,-1 0 0 0 0,0-1 0 0 0,1 1 0 0 0,-1 0 0 0 0,0 0 0 0 0,1-1 1 0 0,-1 1-1 0 0,1 0 0 0 0,-1 0 0 0 0,0 0 0 0 0,1 0 0 0 0,-1 0 0 0 0,1-1 0 0 0,-1 1 0 0 0,1 0 0 0 0,-1 0 0 0 0,0 0 0 0 0,1 0 1 0 0,-1 0-1 0 0,1 0 0 0 0,-1 1 0 0 0,0-1 0 0 0,1 0 0 0 0,-1 0 0 0 0,1 0 0 0 0,-1 0 0 0 0,0 0 0 0 0,1 0 0 0 0,-1 1 0 0 0,1-1 1 0 0,-1 0-1 0 0,0 0 0 0 0,1 1 1 0 0,5 5-75 0 0,-3-3 52 0 0,0-1 0 0 0,0 1 0 0 0,-1 0 0 0 0,1 1 0 0 0,-1-1 0 0 0,0 1 23 0 0,9 10 4 0 0,11 20-4 0 0,-13-25-4 0 0,-3-2-11 0 0,1-1 0 0 0,-1 0 0 0 0,1 0 0 0 0,3 1 15 0 0,-9-6-64 0 0,8-1-556 0 0,-8-1 346 0 0,1 1 1 0 0,-1 0-1 0 0,1 0 0 0 0,-1-1 0 0 0,1 1 0 0 0,-1 0 0 0 0,0-1 0 0 0,1 0 1 0 0,-1 1-1 0 0,1-1 0 0 0,-1 0 0 0 0,0 0 0 0 0,0 0 0 0 0,1 0 0 0 0,-1 0 1 0 0,0 0-1 0 0,0 0 0 0 0,0 0 0 0 0,0 0 0 0 0,0 0 0 0 0,0 0 0 0 0,-1-1 1 0 0,1 1-1 0 0,0 0 0 0 0,0-1 0 0 0,-1 1 0 0 0,1-1 274 0 0,2-6-1578 0 0,-1-1 1 0 0,1 1-1 0 0,-1-1 0 0 0,0-4 1578 0 0,2-7-1037 0 0,0-1-104 0 0,-2 12 1374 0 0,0 0-1 0 0,1 0 0 0 0,1-5-232 0 0,-3 13 653 0 0,-1 1 231 0 0,0 0 99 0 0,0 0 17 0 0,0 0-39 0 0,0 0-190 0 0,0 0-88 0 0,5 6 622 0 0,-1 0-1029 0 0,-1 1-1 0 0,0 0 1 0 0,0 0 0 0 0,0 0-1 0 0,-1 0 1 0 0,0 1-1 0 0,-1-1 1 0 0,1 3-276 0 0,6 36 867 0 0,-4-31-395 0 0,-2-1 0 0 0,1 13-472 0 0,2 30 1031 0 0,0 29 642 0 0,-5 84-389 0 0,2-157-1143 0 0,-2-13-125 0 0,1 0 0 0 0,-1 0 0 0 0,0 0 0 0 0,0 0 1 0 0,1 0-1 0 0,-1 0 0 0 0,0 0 0 0 0,0-1 0 0 0,1 1 1 0 0,-1 0-1 0 0,0 0 0 0 0,0 0 0 0 0,0-1 0 0 0,1 1 1 0 0,-1 0-1 0 0,0 0 0 0 0,0 0 0 0 0,0-1 0 0 0,0 1 1 0 0,0 0-1 0 0,0 0 0 0 0,1-1 0 0 0,-1 1 0 0 0,0 0 1 0 0,0 0-1 0 0,0-1 0 0 0,0 1 0 0 0,0 0-16 0 0,1-3 74 0 0,0 0-1 0 0,0-1 0 0 0,0 1 1 0 0,-1 0-1 0 0,1 0 0 0 0,-1 0 1 0 0,0-1-1 0 0,0 0-73 0 0,-15-129-3640 0 0,10 98-69 0 0,1-1 0 0 0,1-29 3709 0 0,2 21-1960 0 0,-1 30 1834 0 0,2 1 0 0 0,-1-1 1 0 0,2 1-1 0 0,0-1 0 0 0,1 1 0 0 0,0-1 0 0 0,1 1 0 0 0,2-6 126 0 0,-5 17 133 0 0,1-1 0 0 0,0 1-1 0 0,0 0 1 0 0,0 0 0 0 0,0 0 0 0 0,0 0-1 0 0,1 0 1 0 0,-1 0 0 0 0,1 0 0 0 0,-1 0 0 0 0,1 0-1 0 0,0 1 1 0 0,0-1 0 0 0,-1 1 0 0 0,1-1-1 0 0,0 1 1 0 0,0 0 0 0 0,0 0 0 0 0,1 0-1 0 0,-1 0 1 0 0,0 0 0 0 0,0 0 0 0 0,1 0 0 0 0,-1 1-1 0 0,0-1 1 0 0,1 1 0 0 0,-1 0 0 0 0,0 0-1 0 0,1 0 1 0 0,-1 0 0 0 0,0 0 0 0 0,1 0 0 0 0,-1 1-1 0 0,1-1 1 0 0,-1 1 0 0 0,2 0-133 0 0,2 1 193 0 0,-1 1 0 0 0,1 0 0 0 0,0 0 0 0 0,-1 1 0 0 0,0 0 1 0 0,0 0-1 0 0,0 0 0 0 0,0 0 0 0 0,-1 1 0 0 0,0-1 0 0 0,0 1 0 0 0,0 0 0 0 0,0 1 1 0 0,-1-1-1 0 0,0 1 0 0 0,0-1 0 0 0,0 1 0 0 0,-1 0 0 0 0,1 2-193 0 0,6 11 378 0 0,-7-16-280 0 0,-1 1 0 0 0,1-1 0 0 0,-1 0 0 0 0,1 1 0 0 0,-1-1-1 0 0,0 1 1 0 0,0-1 0 0 0,-1 2-98 0 0,2 5 313 0 0,-2-9-247 0 0,1 1 0 0 0,-1-1 0 0 0,1 1 0 0 0,-1-1-1 0 0,0 1 1 0 0,0 0 0 0 0,0-1 0 0 0,0 1 0 0 0,0-1 0 0 0,0 1 0 0 0,0 0 0 0 0,-1-1 0 0 0,1 1 0 0 0,0-1-1 0 0,-1 1 1 0 0,1-1 0 0 0,-1 1 0 0 0,0-1 0 0 0,0 1 0 0 0,1-1 0 0 0,-1 1 0 0 0,0-1 0 0 0,0 0 0 0 0,0 0 0 0 0,0 0-1 0 0,-1 1 1 0 0,1-1-66 0 0,-6 4-26 0 0,-1 0-1 0 0,1-1 0 0 0,-1 0 1 0 0,0 0-1 0 0,0-1 0 0 0,0 0 1 0 0,-1 0-1 0 0,1-1 0 0 0,-1 0 1 0 0,1-1-1 0 0,-1 1 0 0 0,0-2 1 0 0,0 1-1 0 0,1-1 0 0 0,-1-1 1 0 0,0 0-1 0 0,1 0 0 0 0,-1 0 1 0 0,0-1 26 0 0,6 1-275 0 0,1 0 1 0 0,-1 0 0 0 0,1 0-1 0 0,0-1 1 0 0,0 1-1 0 0,-1 0 1 0 0,1-1 0 0 0,0 0-1 0 0,0 1 1 0 0,-1-2 274 0 0,-3-6-1790 0 0</inkml:trace>
  <inkml:trace contextRef="#ctx0" brushRef="#br0" timeOffset="1721.631">1414 1 9672 0 0,'1'0'198'0'0,"0"1"1"0"0,1 0 0 0 0,-1 0 0 0 0,0 0-1 0 0,1 0 1 0 0,-1 0 0 0 0,0 0-1 0 0,0 0 1 0 0,0 0 0 0 0,0 0-1 0 0,0 0 1 0 0,0 1 0 0 0,0-1 0 0 0,0 0-1 0 0,0 1 1 0 0,-1-1 0 0 0,1 1-1 0 0,-1-1 1 0 0,1 1 0 0 0,-1-1 0 0 0,1 1-1 0 0,-1-1 1 0 0,0 1 0 0 0,0-1-1 0 0,0 1-198 0 0,1 7 360 0 0,-1 0 0 0 0,-1-1 1 0 0,0 1-1 0 0,-1 4-360 0 0,0 14 897 0 0,-2 3-39 0 0,3-25-729 0 0,0 1-1 0 0,1 0 1 0 0,-1-1-1 0 0,1 1 1 0 0,0-1-1 0 0,1 5-128 0 0,3 12 406 0 0,1 0 0 0 0,0 0 0 0 0,2 1-406 0 0,-3-14 156 0 0,-1 0-1 0 0,2 0 1 0 0,-1 0 0 0 0,1-1 0 0 0,0 1-1 0 0,1-1 1 0 0,0-1 0 0 0,3 4-156 0 0,-5-7 93 0 0,1 0-1 0 0,0 0 1 0 0,0-1 0 0 0,0 0-1 0 0,0 0 1 0 0,0 0 0 0 0,0-1-1 0 0,1 0 1 0 0,-1 0 0 0 0,1 0-1 0 0,0-1 1 0 0,-1 0 0 0 0,1 0-1 0 0,1 0-92 0 0,-4-1 16 0 0,-1 0-1 0 0,0 0 1 0 0,1 0-1 0 0,-1 0 0 0 0,1-1 1 0 0,-1 1-1 0 0,1-1 0 0 0,-1 0 1 0 0,0 1-1 0 0,0-1 1 0 0,1 0-1 0 0,-1 0 0 0 0,0-1 1 0 0,0 1-1 0 0,0 0 1 0 0,0-1-1 0 0,0 1 0 0 0,0-1 1 0 0,0 0-1 0 0,-1 0 1 0 0,2 0-16 0 0,2-5 29 0 0,0 1 1 0 0,0-1 0 0 0,0 0 0 0 0,-1-1-1 0 0,2-3-29 0 0,-3 3-64 0 0,0-1 0 0 0,0 1-1 0 0,-1-1 1 0 0,0 0 0 0 0,-1 0-1 0 0,0 0 1 0 0,0-2 64 0 0,1-7-287 0 0,-2 14 221 0 0,1 1-1 0 0,-1 0 1 0 0,0-1-1 0 0,-1 1 1 0 0,1-1 0 0 0,-1 1-1 0 0,1 0 1 0 0,-1-1-1 0 0,0 1 1 0 0,0 0 0 0 0,0 0 66 0 0,0 2-14 0 0,1 0 0 0 0,-1 0 1 0 0,1 0-1 0 0,0 0 1 0 0,-1 1-1 0 0,0-1 1 0 0,1 0-1 0 0,-1 0 1 0 0,1 1-1 0 0,-1-1 0 0 0,0 1 1 0 0,1-1-1 0 0,-1 0 1 0 0,0 1-1 0 0,0-1 1 0 0,0 1-1 0 0,1 0 0 0 0,-1-1 1 0 0,0 1-1 0 0,0 0 1 0 0,0-1-1 0 0,0 1 1 0 0,0 0-1 0 0,0 0 0 0 0,0 0 1 0 0,0 0-1 0 0,1 0 1 0 0,-1 0-1 0 0,0 0 1 0 0,0 0-1 0 0,0 0 0 0 0,0 0 1 0 0,0 0-1 0 0,0 1 1 0 0,0-1-1 0 0,0 0 1 0 0,0 1-1 0 0,1-1 0 0 0,-1 1 1 0 0,0-1-1 0 0,0 1 14 0 0,-1 0-8 0 0,0 0-1 0 0,0 1 0 0 0,0-1 0 0 0,0 1 1 0 0,0 0-1 0 0,0 0 0 0 0,0 0 0 0 0,1 0 0 0 0,-1 0 1 0 0,1 0-1 0 0,-1 0 0 0 0,1 0 0 0 0,0 0 1 0 0,0 1-1 0 0,0-1 0 0 0,0 1 0 0 0,0-1 1 0 0,0 1-1 0 0,1-1 0 0 0,-1 1 0 0 0,1-1 1 0 0,0 1-1 0 0,0 0 9 0 0,0 5 37 0 0,0 1 1 0 0,0-1-1 0 0,1 0 0 0 0,0 1 1 0 0,0-1-1 0 0,2 4-37 0 0,0-3 46 0 0,0 0 1 0 0,0-1-1 0 0,1 1 0 0 0,0-1 1 0 0,0 0-1 0 0,1 0 0 0 0,0-1 1 0 0,1 1-1 0 0,-1-1 0 0 0,1 0 0 0 0,1 0 1 0 0,-1-1-1 0 0,1 0 0 0 0,0 0 1 0 0,2 0-47 0 0,-5-4 18 0 0,-1 0-1 0 0,1 0 1 0 0,-1 0 0 0 0,1-1 0 0 0,-1 1 0 0 0,1-1 0 0 0,0 0 0 0 0,0-1-1 0 0,3 2-17 0 0,34 0 122 0 0,-23-2-929 0 0,0-2 0 0 0,11-2 807 0 0,-15 2-1432 0 0,7-1-5409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3:01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25 5984 0 0,'0'0'464'0'0,"-1"-1"-306"0"0,0-2 58 0 0,0 2 814 0 0,1 1 350 0 0,0 0 69 0 0,0-3 1042 0 0,-1 6-486 0 0,0 8-950 0 0,3 5-272 0 0,-1 0 1 0 0,0 1-1 0 0,-2 2-783 0 0,1-7 249 0 0,0 1 0 0 0,1 0 0 0 0,0 0-1 0 0,1 0 1 0 0,2 8-249 0 0,2 4 231 0 0,-1 1 1 0 0,0 12-232 0 0,-2-20 6 0 0,-2-9 46 0 0,0-5-26 0 0,-1 0 0 0 0,1 0 0 0 0,-1 0 0 0 0,0 0 0 0 0,0 0 0 0 0,0 0-26 0 0,-2 3-16 0 0,1-5-957 0 0,1-2-3768 0 0,0 0-1608 0 0</inkml:trace>
  <inkml:trace contextRef="#ctx0" brushRef="#br0" timeOffset="665.134">1 65 9672 0 0,'0'0'748'0'0,"1"-1"-492"0"0,2-1-20 0 0,1 0 0 0 0,-1 1 0 0 0,1-1 0 0 0,0 1 0 0 0,0 0 0 0 0,0 0 0 0 0,0 0 0 0 0,0 1 0 0 0,0-1 0 0 0,0 1 0 0 0,0 0 0 0 0,0 0 0 0 0,2 1-236 0 0,5-1 177 0 0,18-2-170 0 0,0-1 1 0 0,0-1-1 0 0,6-3-7 0 0,-4 1 11 0 0,53-8 43 0 0,-68 12-131 0 0,1-1 0 0 0,-1-1 0 0 0,7-3 77 0 0,-23 7-9 0 0,0 0 1 0 0,1 0-1 0 0,-1-1 0 0 0,0 1 1 0 0,1 0-1 0 0,-1 0 0 0 0,1 0 1 0 0,-1 0-1 0 0,0 0 0 0 0,1 0 1 0 0,-1 0-1 0 0,1 0 0 0 0,-1 0 1 0 0,0 0-1 0 0,1 1 0 0 0,-1-1 1 0 0,1 0-1 0 0,-1 0 1 0 0,0 0-1 0 0,1 0 0 0 0,-1 0 1 0 0,0 1-1 0 0,1-1 0 0 0,-1 0 1 0 0,0 0-1 0 0,1 1 0 0 0,-1-1 1 0 0,0 0-1 0 0,1 1 0 0 0,-1-1 1 0 0,0 0-1 0 0,0 1 0 0 0,0-1 1 0 0,1 0-1 0 0,-1 1 0 0 0,0-1 1 0 0,0 0-1 0 0,0 1 0 0 0,0-1 1 0 0,0 1-1 0 0,1-1 0 0 0,-1 0 1 0 0,0 1-1 0 0,0-1 1 0 0,0 1-1 0 0,0-1 0 0 0,0 0 1 0 0,0 1-1 0 0,-1-1 0 0 0,1 1 1 0 0,0-1-1 0 0,0 0 0 0 0,0 1 1 0 0,0-1-1 0 0,0 1 9 0 0,-7 27 1501 0 0,5-23-1390 0 0,-5 20 492 0 0,-14 58 712 0 0,19-72-1164 0 0,-1 9 279 0 0,-2 0 0 0 0,0-1-1 0 0,-4 11-429 0 0,8-30 16 0 0,1 0-1 0 0,0 0 1 0 0,0 0-1 0 0,0 0 0 0 0,0 0 1 0 0,0 0-1 0 0,0 0 0 0 0,0 0 1 0 0,0 0-1 0 0,0 0 0 0 0,0 1 1 0 0,0-1-1 0 0,0 0 0 0 0,0 0 1 0 0,0 0-1 0 0,-1 0 0 0 0,1 0 1 0 0,0 0-1 0 0,0 0 1 0 0,0 0-1 0 0,0 1 0 0 0,0-1 1 0 0,0 0-1 0 0,0 0 0 0 0,0 0 1 0 0,0 0-1 0 0,0 0 0 0 0,0 0 1 0 0,0 0-1 0 0,0 1 0 0 0,1-1 1 0 0,-1 0-1 0 0,0 0 1 0 0,0 0-1 0 0,0 0 0 0 0,0 0 1 0 0,0 0-1 0 0,0 0 0 0 0,0 0 1 0 0,0 0-1 0 0,0 1 0 0 0,0-1 1 0 0,0 0-1 0 0,0 0 0 0 0,0 0 1 0 0,1 0-1 0 0,-1 0 0 0 0,0 0 1 0 0,0 0-1 0 0,0 0 1 0 0,0 0-1 0 0,0 0 0 0 0,0 0 1 0 0,0 0-1 0 0,0 0-15 0 0,8-3 244 0 0,8-9-102 0 0,8-22-276 0 0,-21 29 78 0 0,0 0 0 0 0,0 0 0 0 0,0 0 0 0 0,0 1 0 0 0,1-1 0 0 0,0 1 0 0 0,0 0 0 0 0,0 0-1 0 0,1 0 1 0 0,-1 1 0 0 0,4-3 56 0 0,-6 5-14 0 0,-1 1 0 0 0,1-1 0 0 0,-1 0 0 0 0,1 0 0 0 0,-1 1 0 0 0,1-1-1 0 0,0 1 1 0 0,-1 0 0 0 0,1-1 0 0 0,0 1 0 0 0,-1 0 0 0 0,1 0 0 0 0,0 0 0 0 0,-1 0-1 0 0,1 0 1 0 0,0 0 0 0 0,-1 1 0 0 0,1-1 0 0 0,0 1 0 0 0,-1-1 0 0 0,1 1 0 0 0,-1-1-1 0 0,1 1 1 0 0,-1 0 0 0 0,1 0 0 0 0,-1 0 0 0 0,1 0 0 0 0,-1 0 0 0 0,0 0-1 0 0,1 0 15 0 0,21 17-68 0 0,-7-6 153 0 0,0-1 0 0 0,14 7-85 0 0,-24-15 59 0 0,0 0 0 0 0,0-1 0 0 0,0 1 0 0 0,1-1 0 0 0,-1-1 0 0 0,1 1-1 0 0,-1-1 1 0 0,1 0 0 0 0,0-1 0 0 0,1 1-59 0 0,3-1 201 0 0,1-1-1 0 0,-1 0 1 0 0,0-1-1 0 0,10-2-200 0 0,-17 3 34 0 0,-1 0 0 0 0,1 0-1 0 0,-1 0 1 0 0,1-1 0 0 0,-1 1-1 0 0,1-1 1 0 0,-1 0 0 0 0,0 0 0 0 0,0 0-1 0 0,0 0 1 0 0,0-1 0 0 0,0 1-1 0 0,0-1 1 0 0,-1 0 0 0 0,1 1-1 0 0,1-4-33 0 0,-3 3 8 0 0,1 0 0 0 0,-1 1 0 0 0,0-1 0 0 0,0 0 0 0 0,0 0 0 0 0,-1 0 0 0 0,1 0 0 0 0,-1 0 0 0 0,0 0 0 0 0,1 0 1 0 0,-1 0-1 0 0,0 0 0 0 0,-1 0 0 0 0,1 0 0 0 0,-1 0 0 0 0,0-2-8 0 0,-1-2-55 0 0,0 1 0 0 0,0 0 0 0 0,-1-1 1 0 0,0 1-1 0 0,0 0 0 0 0,-4-4 55 0 0,5 7-20 0 0,-1 0 0 0 0,-1-1 0 0 0,1 1 0 0 0,0 1-1 0 0,-1-1 1 0 0,1 0 0 0 0,-1 1 0 0 0,0 0 0 0 0,0 0-1 0 0,0 0 1 0 0,0 0 0 0 0,0 1 0 0 0,0-1 0 0 0,-4 0 20 0 0,3 2-54 0 0,3 0 58 0 0,1 0-1 0 0,0 0 1 0 0,0 1-1 0 0,-1-1 0 0 0,1 0 1 0 0,0 1-1 0 0,0-1 1 0 0,0 1-1 0 0,0-1 0 0 0,0 1 1 0 0,-1-1-1 0 0,1 1 1 0 0,0 0-1 0 0,0 0 1 0 0,1-1-1 0 0,-1 1 0 0 0,0 0 1 0 0,0 0-1 0 0,0 0 1 0 0,0 0-1 0 0,1 0 0 0 0,-1 0 1 0 0,1 0-1 0 0,-1 0 1 0 0,1 1-1 0 0,-1-1 0 0 0,1 0 1 0 0,-1 0-1 0 0,1 0 1 0 0,0 1-4 0 0,-2 3 28 0 0,1 1 0 0 0,0-1 1 0 0,1 1-1 0 0,-1 0 0 0 0,1 3-28 0 0,1-6 1 0 0,0 1 1 0 0,1-1-1 0 0,-1 1 0 0 0,1-1 0 0 0,-1 0 0 0 0,1 0 0 0 0,0 0 0 0 0,0 0 0 0 0,1 0 0 0 0,-1 0 0 0 0,3 1-1 0 0,7 12 0 0 0,-8-11 10 0 0,0 0-1 0 0,1 0 0 0 0,0 0 0 0 0,0-1 0 0 0,0 1 0 0 0,0-1 0 0 0,1-1 0 0 0,5 4-9 0 0,-2-1 3 0 0,0-1 46 0 0,-1 0 0 0 0,1-1 0 0 0,0 0 0 0 0,0 0 0 0 0,1-1 0 0 0,8 2-49 0 0,4 0-830 0 0,0-2 0 0 0,10 1 830 0 0,-21-4-6741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5:4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12896 0 0,'0'0'997'0'0,"8"3"-485"0"0,38 15 3098 0 0,-43-17-3434 0 0,0 0 0 0 0,0-1-1 0 0,0 0 1 0 0,0 1-1 0 0,0-1 1 0 0,0 0-1 0 0,0 0 1 0 0,0-1-1 0 0,0 1 1 0 0,0-1-1 0 0,0 1-175 0 0,14-2 61 0 0,12-4-1558 0 0,-27 6 698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07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660 47 8288 0 0,'0'0'190'0'0,"0"0"28"0"0,0 0 7 0 0,0 0 43 0 0,0 0 159 0 0,0 0 70 0 0,0 0 14 0 0,0 1-372 0 0,-1-1 0 0 0,1 0 0 0 0,-1 0-1 0 0,1 0 1 0 0,0 0 0 0 0,-1 0 0 0 0,1 0 0 0 0,-1 0 0 0 0,1 1 0 0 0,0-1 0 0 0,-1 0 0 0 0,1 0 0 0 0,0 1 0 0 0,-1-1 0 0 0,1 0 0 0 0,0 0 0 0 0,-1 1 0 0 0,1-1 0 0 0,0 0-139 0 0,-8 23 1530 0 0,7-22-1487 0 0,1 0 0 0 0,-1 0 1 0 0,1 0-1 0 0,0 0 0 0 0,-1 0 0 0 0,1 0 0 0 0,0 1 0 0 0,0-1 0 0 0,0 0 0 0 0,0 0 0 0 0,0 0 1 0 0,0 1-44 0 0,-1-1 57 0 0,1 1 0 0 0,0 0 0 0 0,-1 0 1 0 0,1 0-1 0 0,-1 0 0 0 0,0-1 0 0 0,1 1 1 0 0,-1 0-1 0 0,0-1 0 0 0,0 1 0 0 0,0-1 1 0 0,0 1-1 0 0,-1-1 0 0 0,1 1-57 0 0,-20 18 1246 0 0,-3-3-863 0 0,22-16-264 0 0,0 0 0 0 0,0 0 1 0 0,1 0-1 0 0,-1 0 0 0 0,0 1 1 0 0,1-1-1 0 0,-1 0 0 0 0,1 1 0 0 0,-1 1-119 0 0,1-2 40 0 0,1-1-1 0 0,0 1 0 0 0,-1-1 1 0 0,1 1-1 0 0,0 0 0 0 0,0-1 1 0 0,0 1-1 0 0,-1 0 0 0 0,1-1 1 0 0,0 1-1 0 0,0 0 0 0 0,0-1 1 0 0,0 1-1 0 0,0 0 0 0 0,0-1 1 0 0,1 2-40 0 0,-2 6-22 0 0,-33 38 22 0 0,19-21 0 0 0,0 1 0 0 0,-4 12 0 0 0,-6 12 0 0 0,-2 10 931 0 0,22-51-571 0 0,1 1-1 0 0,0-1 1 0 0,-1 5-360 0 0,-6 16 38 0 0,5-15-38 0 0,1 0 0 0 0,1 0 0 0 0,-3 13 0 0 0,1-1 0 0 0,-6 32 0 0 0,-1 25 0 0 0,-6 29 0 0 0,16-91 0 0 0,0 1 0 0 0,1 1 0 0 0,1-1 0 0 0,-2 0 0 0 0,-1 3 0 0 0,3-14 0 0 0,0 0 0 0 0,0 0 0 0 0,1 0 0 0 0,1 0 0 0 0,0 0 0 0 0,2 8 0 0 0,2 37 0 0 0,-4-20 0 0 0,5 19 0 0 0,-3-29 0 0 0,9 37 0 0 0,-11-56 0 0 0,0 0 0 0 0,1 0 0 0 0,0-1 0 0 0,1 1 0 0 0,3 16 0 0 0,0-1 0 0 0,1-1 0 0 0,1-1 0 0 0,6 12 0 0 0,-5-13 0 0 0,62 152 0 0 0,-40-125 0 0 0,-19-23 0 0 0,1-1 0 0 0,1 0 0 0 0,10 12 0 0 0,-3-8 0 0 0,21 20 0 0 0,-25-28 0 0 0,-1 5 0 0 0,-1-11 0 0 0,14 10 0 0 0,0-14 0 0 0,-27-9-55 0 0,-1 1 0 0 0,0-1 0 0 0,1 1 0 0 0,-1-1 0 0 0,0 0 0 0 0,1 1 0 0 0,-1-1 0 0 0,0 0 0 0 0,1 0 0 0 0,-1 0-1 0 0,1 0 1 0 0,-1 0 55 0 0,2 0-215 0 0,-2 0-1111 0 0,0-1-3443 0 0,4-2-1475 0 0</inkml:trace>
  <inkml:trace contextRef="#ctx0" brushRef="#br0" timeOffset="342.881">620 1798 11976 0 0,'-15'-1'1205'0'0,"13"0"-1198"0"0,0 1 0 0 0,0 0-1 0 0,0 0 1 0 0,0 0 0 0 0,1 0-1 0 0,-1 0 1 0 0,0 0-1 0 0,0 1 1 0 0,0-1 0 0 0,0 0-1 0 0,0 1 1 0 0,1 0 0 0 0,-1-1-1 0 0,0 1 1 0 0,0 0 0 0 0,0 1-7 0 0,1-2 17 0 0,-1 1 1 0 0,1-1 0 0 0,0 1 0 0 0,-1-1 0 0 0,1 0-1 0 0,0 1 1 0 0,-1-1 0 0 0,1 0 0 0 0,0 0 0 0 0,-1 0 0 0 0,0 0-18 0 0,-13 3 726 0 0,-4 4-11 0 0,0-1 0 0 0,-9 2-715 0 0,9-3 860 0 0,0 1-1 0 0,-14 6-859 0 0,26-9 5 0 0,1-1-1 0 0,-1 0 0 0 0,0-1 0 0 0,-4 1-4 0 0,-17 4-1 0 0,26-5-279 0 0,-1 0 0 0 0,1 0 0 0 0,-1-1 0 0 0,0 1 0 0 0,1-1-1 0 0,-1 0 1 0 0,1 0 0 0 0,-1 0 0 0 0,0 0 0 0 0,1 0 0 0 0,-1 0-1 0 0,0-1 1 0 0,1 0 0 0 0,-1 1 0 0 0,0-1 280 0 0,-4-2-1533 0 0</inkml:trace>
  <inkml:trace contextRef="#ctx0" brushRef="#br0" timeOffset="609.701">326 1506 15664 0 0,'-13'0'1187'0'0,"4"-2"-1089"0"0,-1 2-1 0 0,0-1 0 0 0,1 1 1 0 0,-1 1-1 0 0,1 0 0 0 0,-6 1-97 0 0,-57 14-90 0 0,60-13 128 0 0,-6 3-38 0 0,15-5 0 0 0,-1 1 0 0 0,0-1 0 0 0,0 0 0 0 0,0 0 0 0 0,0-1 0 0 0,0 1 0 0 0,0-1 0 0 0,0 0 0 0 0</inkml:trace>
  <inkml:trace contextRef="#ctx0" brushRef="#br0" timeOffset="805.422">263 1334 17503 0 0,'0'0'399'0'0,"-7"0"540"0"0,-14-3-1171 0 0,-1 1-1 0 0,1 1 1 0 0,-1 0 0 0 0,0 2 0 0 0,1 1-1 0 0,-16 3 233 0 0,21-1-114 0 0,-1-1-1 0 0,1 0 0 0 0,-1-1 1 0 0,-5-1 114 0 0,22-7-997 0 0,0 1 485 0 0</inkml:trace>
  <inkml:trace contextRef="#ctx0" brushRef="#br0" timeOffset="1068.339">391 855 15664 0 0,'-6'2'761'0'0,"-158"32"283"0"0,-1 1-1130 0 0,121-31 86 0 0,43-4-11 0 0,1 0-1 0 0,0 0 0 0 0,-1 0 0 0 0,1 0 0 0 0,0 0 0 0 0,-1 0 0 0 0,1 0 0 0 0,-1 0 1 0 0,1 0-1 0 0,0 0 0 0 0,-1-1 0 0 0,1 1 0 0 0,-1 0 0 0 0,1 0 0 0 0,0 0 0 0 0,-1 0 1 0 0,1-1-1 0 0,0 1 0 0 0,-1 0 0 0 0,1 0 0 0 0,0 0 0 0 0,0-1 0 0 0,-1 1 0 0 0,1 0 1 0 0,0-1-1 0 0,0 1 0 0 0,-1 0 0 0 0,1-1 0 0 0,0 1 0 0 0,0 0 0 0 0,0-1 0 0 0,-1 1 0 0 0,1 0 1 0 0,0-1-1 0 0,0 1 0 0 0,0 0 0 0 0,0-1 0 0 0,0 1 0 0 0,0-1 0 0 0,0 1 0 0 0,0 0 1 0 0,0-1-1 0 0,0 1 0 0 0,0-1 12 0 0,4-11-1267 0 0,6 1-563 0 0,1-3-3286 0 0</inkml:trace>
  <inkml:trace contextRef="#ctx0" brushRef="#br0" timeOffset="1340.915">397 563 13824 0 0,'-8'2'248'0'0,"0"-1"0"0"0,0 0 0 0 0,0 0 1 0 0,0 0-1 0 0,-1-1 0 0 0,-2-1-248 0 0,-28 2 93 0 0,-10 6 1757 0 0,-5 4-1850 0 0,22-4 40 0 0,0-1 0 0 0,-1-2-1 0 0,-22 0-39 0 0,52-4-6 0 0,2 0 0 0 0,1 1-1 0 0,-1-1 0 0 0,0 0 1 0 0,1 0-1 0 0,-1 0 0 0 0,0 0 1 0 0,1-1-1 0 0,-1 1 0 0 0,0 0 0 0 0,1 0 1 0 0,-1 0-1 0 0,0 0 0 0 0,1-1 1 0 0,-1 1-1 0 0,1 0 0 0 0,-1-1 1 0 0,1 1-1 0 0,-1 0 0 0 0,0-1 7 0 0,17-15-2660 0 0,-4 7 1638 0 0</inkml:trace>
  <inkml:trace contextRef="#ctx0" brushRef="#br0" timeOffset="1341.915">578 208 17503 0 0,'0'0'399'0'0,"0"0"60"0"0,-6 3 442 0 0,-53 8-730 0 0,-5-2-171 0 0,-35 7-10 0 0,83-13-97 0 0,0-1-1 0 0,0 0 0 0 0,0-1 1 0 0,-1-1-1 0 0,1 0 0 0 0,0-2 1 0 0,-1 1-1 0 0,-8-4 108 0 0,15 2-4482 0 0,8-2-1566 0 0</inkml:trace>
  <inkml:trace contextRef="#ctx0" brushRef="#br0" timeOffset="3076.331">5561 34 6912 0 0,'7'0'622'0'0,"22"0"197"0"0,-28 0-436 0 0,-1 0 25 0 0,0 0 101 0 0,0 0 47 0 0,0 0 11 0 0,0 0-14 0 0,0 0-62 0 0,2 1-31 0 0,-1-1-321 0 0,5 3-11 0 0,-6-3-109 0 0,0 0-1 0 0,0 0 0 0 0,1 0 0 0 0,-1 0 0 0 0,0 0 0 0 0,0 0 0 0 0,0 0 1 0 0,0 0-1 0 0,0 0 0 0 0,0 0 0 0 0,0 0 0 0 0,0 0 0 0 0,0 0 0 0 0,0 0 1 0 0,0 0-1 0 0,0 0 0 0 0,1 0 0 0 0,-1 0 0 0 0,0 0 0 0 0,0 1 0 0 0,0-1 1 0 0,0 0-1 0 0,0 0 0 0 0,0 0 0 0 0,0 0 0 0 0,0 0 0 0 0,0 0 0 0 0,0 0 1 0 0,0 0-1 0 0,0 0 0 0 0,0 0 0 0 0,0 1 0 0 0,0-1 0 0 0,0 0 0 0 0,0 0 1 0 0,0 0-1 0 0,0 0 0 0 0,0 0 0 0 0,0 0 0 0 0,0 0 0 0 0,0 0 1 0 0,0 0-1 0 0,0 0 0 0 0,0 1 0 0 0,0-1 0 0 0,0 0 0 0 0,0 0 0 0 0,0 0 1 0 0,0 0-1 0 0,-1 0 0 0 0,1 0 0 0 0,0 0 0 0 0,0 0 0 0 0,0 0 0 0 0,0 0 1 0 0,0 0-19 0 0,15 6 708 0 0,-13-5-629 0 0,0 0 0 0 0,0 0 0 0 0,0 1 1 0 0,-1-1-1 0 0,1 0 0 0 0,0 0 0 0 0,-1 1 1 0 0,1-1-1 0 0,-1 1 0 0 0,1 0-79 0 0,0 0 77 0 0,-1 0 0 0 0,1 0 0 0 0,0 0 0 0 0,0-1 0 0 0,0 1 0 0 0,1 0 1 0 0,1 0-78 0 0,3 1 85 0 0,-6-2-66 0 0,0-1-1 0 0,0 0 1 0 0,0 1-1 0 0,0-1 1 0 0,0 0-1 0 0,0 1 1 0 0,0-1-1 0 0,0 1 1 0 0,-1-1-1 0 0,1 1 0 0 0,0 0 1 0 0,0-1-1 0 0,-1 1 1 0 0,1 0-1 0 0,0 0 1 0 0,-1-1-1 0 0,1 1 1 0 0,-1 0-1 0 0,1 0 1 0 0,-1 0-1 0 0,1 0 1 0 0,-1 0-19 0 0,1 0 16 0 0,0 0 0 0 0,0 0 0 0 0,-1-1 0 0 0,1 1 0 0 0,0 0 0 0 0,0 0 0 0 0,0 0 1 0 0,0-1-1 0 0,0 1 0 0 0,0-1 0 0 0,1 1 0 0 0,-1-1 0 0 0,0 1 0 0 0,0-1 0 0 0,0 0 0 0 0,0 1 1 0 0,1-1-17 0 0,11 5 125 0 0,-3 8 111 0 0,-9-12-207 0 0,-1 1 1 0 0,1-1 0 0 0,0 0 0 0 0,0 0-1 0 0,0 1 1 0 0,0-1 0 0 0,0 0 0 0 0,0 0-1 0 0,0 0 1 0 0,0 0 0 0 0,0 0-1 0 0,1 0-29 0 0,-1-1 26 0 0,0 1 0 0 0,0-1-1 0 0,0 1 1 0 0,0-1-1 0 0,0 1 1 0 0,0-1-1 0 0,0 1 1 0 0,0 0-1 0 0,0-1 1 0 0,-1 1-1 0 0,1 0 1 0 0,0 0-1 0 0,0 0 1 0 0,-1 0-1 0 0,1 0 1 0 0,0 0-1 0 0,-1 0 1 0 0,1 0-1 0 0,-1 0 1 0 0,0 0-1 0 0,1 0 1 0 0,-1 1-26 0 0,1-2 12 0 0,-1 1 1 0 0,0 0-1 0 0,0-1 0 0 0,1 1 1 0 0,-1-1-1 0 0,1 1 1 0 0,-1-1-1 0 0,0 1 0 0 0,1-1 1 0 0,-1 1-1 0 0,1-1 0 0 0,-1 1 1 0 0,1-1-1 0 0,-1 0 1 0 0,1 1-1 0 0,-1-1 0 0 0,1 0 1 0 0,0 1-1 0 0,-1-1 1 0 0,1 0-1 0 0,0 0 0 0 0,-1 1 1 0 0,1-1-1 0 0,0 0-12 0 0,0 0 11 0 0,-1 0 0 0 0,1 0 0 0 0,-1 0 1 0 0,1 0-1 0 0,0 1 0 0 0,-1-1 0 0 0,1 0 0 0 0,-1 0 0 0 0,1 1 0 0 0,-1-1 0 0 0,1 0 0 0 0,-1 1 1 0 0,1-1-1 0 0,-1 0 0 0 0,1 1 0 0 0,-1-1 0 0 0,0 1 0 0 0,1-1 0 0 0,-1 1 0 0 0,0-1 0 0 0,1 1 1 0 0,-1-1-1 0 0,0 1 0 0 0,1-1 0 0 0,-1 1 0 0 0,0-1 0 0 0,0 1-11 0 0,1 5 156 0 0,-1-5-138 0 0,0 0 1 0 0,0 0-1 0 0,0 0 0 0 0,0 0 1 0 0,0 0-1 0 0,0-1 1 0 0,0 1-1 0 0,0 0 1 0 0,1 0-1 0 0,-1 0 1 0 0,0 0-1 0 0,1-1 0 0 0,-1 1 1 0 0,1 0-1 0 0,-1 0 1 0 0,1-1-1 0 0,-1 1 1 0 0,1 0-1 0 0,-1-1 1 0 0,1 1-1 0 0,0 0 0 0 0,0-1-18 0 0,17 11 235 0 0,-16-10-207 0 0,1 1 1 0 0,-1-1-1 0 0,1 0 1 0 0,-1 1-1 0 0,1 0 1 0 0,-1-1-1 0 0,0 1 1 0 0,0 0-1 0 0,0 0 0 0 0,0 1 1 0 0,0-1-1 0 0,0 1-28 0 0,0-1 20 0 0,0 0 0 0 0,0 1 0 0 0,0-1 0 0 0,0 0-1 0 0,0 0 1 0 0,1-1 0 0 0,-1 1 0 0 0,1 0 0 0 0,1 0-20 0 0,-1 0 12 0 0,1 0 0 0 0,-1 0 1 0 0,0 1-1 0 0,0-1 0 0 0,0 1 0 0 0,0 0-12 0 0,7 7 7 0 0,-9-8-3 0 0,1-1 1 0 0,0 1 0 0 0,-1-1-1 0 0,1 1 1 0 0,-1 0 0 0 0,0 0-1 0 0,1 0 1 0 0,-1 0-1 0 0,0 0 1 0 0,0 0 0 0 0,-1 0-1 0 0,1 0 1 0 0,0 0 0 0 0,0 0-1 0 0,-1 2-4 0 0,1-1 5 0 0,0 0 0 0 0,0 0 0 0 0,0 0 0 0 0,0 0 0 0 0,1-1 0 0 0,-1 1 0 0 0,1-1 0 0 0,-1 1 0 0 0,1-1 0 0 0,0 1 0 0 0,0-1-5 0 0,0 0 7 0 0,0 0 0 0 0,0 1-1 0 0,-1-1 1 0 0,1 0 0 0 0,-1 1 0 0 0,1-1 0 0 0,-1 1-1 0 0,0-1 1 0 0,0 1 0 0 0,0 0 0 0 0,0-1-1 0 0,0 4-6 0 0,0 1 34 0 0,0-1-1 0 0,1 1 1 0 0,0 0 0 0 0,0-1-1 0 0,1 1 1 0 0,0-1-1 0 0,0 1 1 0 0,0-1-1 0 0,1 0 1 0 0,0 0-1 0 0,0-1 1 0 0,4 4-34 0 0,0 2 45 0 0,-6-7-19 0 0,-1-1-1 0 0,1 0 1 0 0,-1 0 0 0 0,1 1-1 0 0,-1-1 1 0 0,0 3-26 0 0,8 16 102 0 0,-8-21-92 0 0,0 1 0 0 0,-1-1-1 0 0,1 1 1 0 0,-1 0 0 0 0,1-1-1 0 0,-1 1 1 0 0,1 0 0 0 0,-1-1-1 0 0,0 1 1 0 0,0 0-1 0 0,0 0 1 0 0,0-1 0 0 0,0 3-10 0 0,0-2 10 0 0,0-1 0 0 0,0 1 0 0 0,0 0 0 0 0,0 0 0 0 0,0 0 0 0 0,0 0 0 0 0,1 0 0 0 0,-1-1 0 0 0,1 1 0 0 0,0 0 0 0 0,-1 0 0 0 0,2 1-10 0 0,-1 1 14 0 0,1 0 1 0 0,-1 0 0 0 0,0 0 0 0 0,0 0 0 0 0,0 0-1 0 0,-1 1 1 0 0,1-1 0 0 0,-1 0 0 0 0,0 0-1 0 0,0 1 1 0 0,-1-1-15 0 0,3 30 68 0 0,7 22 8 0 0,-1-30-76 0 0,-5-12 0 0 0,1-2 0 0 0,1 1 0 0 0,0 0 0 0 0,5 8 0 0 0,-5-13 9 0 0,-1 1-1 0 0,0 0 0 0 0,0 0 0 0 0,-1 0 0 0 0,0 1 1 0 0,0 0-9 0 0,-2-5 1 0 0,0 0 0 0 0,-1 0 0 0 0,0 1 0 0 0,0-1 1 0 0,0 0-1 0 0,-1 1 0 0 0,1-1 0 0 0,-1 0 1 0 0,0 0-1 0 0,-1 0 0 0 0,0 0 0 0 0,0 2-1 0 0,-1 0 7 0 0,0 0-1 0 0,0 1 0 0 0,1-1 0 0 0,0 1 0 0 0,1-1 1 0 0,-1 1-1 0 0,1 0 0 0 0,1 0 0 0 0,0-1 1 0 0,0 1-1 0 0,0 0 0 0 0,1 0-6 0 0,0 4 12 0 0,0-1 0 0 0,-1 0 0 0 0,0 0-1 0 0,0 0 1 0 0,-2 1 0 0 0,1-1 0 0 0,-1 0 0 0 0,-1 0 0 0 0,-3 8-12 0 0,5-16 1 0 0,0 0 0 0 0,1 0 0 0 0,-1 0 0 0 0,1 0 1 0 0,-1 0-1 0 0,1 0 0 0 0,0 0 0 0 0,0 0 0 0 0,1 0 1 0 0,-1 0-1 0 0,1 0 0 0 0,-1 0 0 0 0,1 0 0 0 0,0 0 0 0 0,0 0 1 0 0,0 0-1 0 0,0 0 0 0 0,2 1-1 0 0,0 2 5 0 0,-1-1-1 0 0,0 1 1 0 0,0-1-1 0 0,0 1 0 0 0,-1-1 1 0 0,1 1-1 0 0,-1 0 1 0 0,-1 0-1 0 0,1 0 1 0 0,-1 0-1 0 0,0 0 1 0 0,-1-1-1 0 0,1 1 1 0 0,-1 2-5 0 0,-3 11 15 0 0,-1 0 0 0 0,-1 0 1 0 0,-5 12-16 0 0,-2 6 8 0 0,10-28-8 0 0,1 1 0 0 0,1-1 0 0 0,-1 8 0 0 0,1-7 0 0 0,0-1 0 0 0,-1 1 0 0 0,0-1 0 0 0,-1 0 0 0 0,2-5 0 0 0,1-1 0 0 0,-1 1 0 0 0,0-1 0 0 0,1 1 0 0 0,0 0 0 0 0,0-1 0 0 0,0 4 0 0 0,0 2 0 0 0,0-7 0 0 0,0-1 0 0 0,0 0 0 0 0,0 0 0 0 0,0 0 0 0 0,-1 0 0 0 0,1 1 0 0 0,-1-1 0 0 0,1 0 0 0 0,-1 0 0 0 0,1 0 0 0 0,-1 0 0 0 0,1 0 0 0 0,-1 0 0 0 0,0 0 0 0 0,0 0 0 0 0,1 0 0 0 0,-1 0 0 0 0,0 0 0 0 0,0 0 0 0 0,0 0 0 0 0,0 0 0 0 0,0 0 0 0 0,0 0 0 0 0,1 0 0 0 0,-1 1 0 0 0,0-1 0 0 0,1 0 0 0 0,-1 1 0 0 0,1-1 0 0 0,0 0 0 0 0,-1 1 0 0 0,-1 13 0 0 0,-2 1 0 0 0,0 0 0 0 0,-1-1 0 0 0,-5 9 0 0 0,7-18 7 0 0,1-1-1 0 0,-2 1 1 0 0,1-1-1 0 0,-3 3-6 0 0,4-5 26 0 0,-1 1-1 0 0,0-1 1 0 0,1 1-1 0 0,0 0 1 0 0,0 0 0 0 0,0 0-1 0 0,0 0 1 0 0,1 1-1 0 0,0-1-25 0 0,0-2 8 0 0,0 0-1 0 0,0 0 1 0 0,1 0-1 0 0,-1 0 0 0 0,0 0 1 0 0,-1 0-1 0 0,1 0 1 0 0,0 0-1 0 0,0-1 0 0 0,-1 1 1 0 0,1-1-1 0 0,-2 2-7 0 0,-11 14-1 0 0,6-3 5 0 0,5-10 1 0 0,0 1-1 0 0,0 0 1 0 0,1-1 0 0 0,0 1-1 0 0,-1 0 1 0 0,2 0 0 0 0,-1 1-1 0 0,1-1 1 0 0,-1 0-1 0 0,1 0 1 0 0,1 1 0 0 0,-1-1-1 0 0,1 4-4 0 0,0-7 0 0 0,0 0 0 0 0,0 0 0 0 0,0 0 0 0 0,0 0 0 0 0,-1 0 0 0 0,1 0 0 0 0,-1 0-1 0 0,1 0 1 0 0,-1 0 0 0 0,-3 14 12 0 0,4-14-10 0 0,0-1 1 0 0,0 0-1 0 0,-1 0 0 0 0,1 0 1 0 0,-1 0-1 0 0,1 1 0 0 0,-1-1 1 0 0,1 0-1 0 0,-1 0 0 0 0,1 0 1 0 0,-1 0-1 0 0,0 0 0 0 0,0 0 1 0 0,0-1-1 0 0,0 1 0 0 0,1 0 1 0 0,-1 0-1 0 0,0 0 1 0 0,0-1-1 0 0,-1 1 0 0 0,1 0 1 0 0,0-1-3 0 0,-1 1 3 0 0,1 0 1 0 0,0 0 0 0 0,0-1-1 0 0,0 1 1 0 0,-1 0 0 0 0,1 0-1 0 0,0 0 1 0 0,0 0 0 0 0,0 0-1 0 0,1 1 1 0 0,-1-1 0 0 0,0 0-1 0 0,0 0 1 0 0,1 1 0 0 0,-1 0-4 0 0,0-1 0 0 0,1 0 0 0 0,0 0 1 0 0,-1 0-1 0 0,1 0 1 0 0,-1 0-1 0 0,1 0 1 0 0,-1-1-1 0 0,0 1 0 0 0,1 0 1 0 0,-1 0-1 0 0,0 0 1 0 0,0-1-1 0 0,1 1 0 0 0,-1 0 1 0 0,0-1-1 0 0,0 1 1 0 0,0-1-1 0 0,0 1 0 0 0,0-1 1 0 0,0 1-1 0 0,0-1 1 0 0,0 1-1 0 0,0-1 0 0 0,-1 0 0 0 0,-2 2 1 0 0,-1 1 4 0 0,5 0 15 0 0,1-3-18 0 0,-1 1 0 0 0,0-1 0 0 0,0 1 0 0 0,1 0 0 0 0,-1-1 1 0 0,0 1-1 0 0,0 0 0 0 0,0-1 0 0 0,0 1 0 0 0,1 0 0 0 0,-1 0 0 0 0,0-1 0 0 0,0 1 0 0 0,0 0 0 0 0,-1-1 0 0 0,1 1 0 0 0,0 0 0 0 0,0-1 0 0 0,0 1-2 0 0,0 2-47 0 0,1-1-1 0 0,0 1 1 0 0,0-1-1 0 0,0 0 1 0 0,0 1-1 0 0,0-1 1 0 0,1 0-1 0 0,-1 0 1 0 0,1 0-1 0 0,-1 0 1 0 0,1 0-1 0 0,0 0 1 0 0,0 0 47 0 0,-4-1-88 0 0,0 0 1 0 0,0-1-1 0 0,0 1 0 0 0,0 0 0 0 0,0 0 1 0 0,0 1-1 0 0,0-1 0 0 0,0 0 1 0 0,1 1-1 0 0,-1-1 88 0 0,0 1-122 0 0,0 0 1 0 0,-1 0-1 0 0,1-1 0 0 0,0 1 1 0 0,-1-1-1 0 0,1 0 1 0 0,0 0-1 0 0,-1 0 0 0 0,0 0 1 0 0,0 0 121 0 0,-19 5-4155 0 0,22-6 2621 0 0</inkml:trace>
  <inkml:trace contextRef="#ctx0" brushRef="#br0" timeOffset="3390.113">5979 1938 4608 0 0,'-20'-2'353'0'0,"16"2"85"0"0,4 0 1216 0 0,6 5 2886 0 0,-4-4-4226 0 0,0-1 1 0 0,0 0-1 0 0,0 1 1 0 0,0-1-1 0 0,0 0 0 0 0,0 0 1 0 0,0 0-1 0 0,0 0 0 0 0,1 0-314 0 0,20 1 650 0 0,-6 3-60 0 0,1-1 0 0 0,0 0-1 0 0,0-2 1 0 0,16 0-590 0 0,-3-3-632 0 0,-25 0 219 0 0,7 0-749 0 0</inkml:trace>
  <inkml:trace contextRef="#ctx0" brushRef="#br0" timeOffset="3625.741">6029 1606 1840 0 0,'16'0'3055'0'0,"-1"-4"4134"0"0,1 2-3664 0 0,9-1-3528 0 0,26 1 3 0 0,-49 2-110 0 0,19-1-2 0 0,-14-1 112 0 0</inkml:trace>
  <inkml:trace contextRef="#ctx0" brushRef="#br0" timeOffset="3807.433">6136 1259 13824 0 0,'-13'-8'1399'0'0,"10"3"-1180"0"0,5 3-222 0 0,1 1-1 0 0,-1-1 0 0 0,1 1 1 0 0,-1 0-1 0 0,1 0 1 0 0,-1 0-1 0 0,1 0 0 0 0,-1 1 1 0 0,3-1 3 0 0,-3 0 51 0 0,4-1 297 0 0,-3 2-32 0 0,0-1 1 0 0,-1 0 0 0 0,1 0-1 0 0,0 0 1 0 0,0 0 0 0 0,-1-1-1 0 0,1 1 1 0 0,-1-1 0 0 0,1 0-1 0 0,0 0-316 0 0,-1 0-92 0 0,0 1 0 0 0,0 0 0 0 0,0 0 0 0 0,-1 0 0 0 0,2 0 0 0 0,-1 0 0 0 0,0 0 0 0 0,0 1 0 0 0,0-1 0 0 0,0 1 0 0 0,0-1 0 0 0,2 1 92 0 0,-1-1-120 0 0,0 1 0 0 0,-1-1-1 0 0,1 1 1 0 0,0-1 0 0 0,-1 0 0 0 0,1 0 0 0 0,-1 0 0 0 0,2-1 120 0 0,1-1-3 0 0,-1 1 0 0 0,1 0 0 0 0,-1 1 0 0 0,1-1 0 0 0,0 1-1 0 0,0 0 1 0 0,0 0 0 0 0,-1 0 0 0 0,3 1 3 0 0,12-3-55 0 0,-8 0-1080 0 0,0 0-4485 0 0</inkml:trace>
  <inkml:trace contextRef="#ctx0" brushRef="#br0" timeOffset="4050.515">6032 921 11520 0 0,'0'0'886'0'0,"0"0"-502"0"0,2 0 60 0 0,20-8-179 0 0,0 1 0 0 0,0 1 0 0 0,0 1-1 0 0,1 1 1 0 0,13 0-265 0 0,17-3 210 0 0,25-7-68 0 0,-52 7 34 0 0,-12 3-4249 0 0,-13 4-652 0 0</inkml:trace>
  <inkml:trace contextRef="#ctx0" brushRef="#br0" timeOffset="4339.024">5933 588 11976 0 0,'18'-11'528'0'0,"-12"6"112"0"0,1-4-512 0 0,-7 4-128 0 0,-4-4 0 0 0,13 4 0 0 0,13-4 0 0 0,-3 1 0 0 0,-19 0 0 0 0,3 2 0 0 0,7-2-352 0 0,6 0-96 0 0,2-3-16 0 0,4 5-4392 0 0</inkml:trace>
  <inkml:trace contextRef="#ctx0" brushRef="#br0" timeOffset="4642.063">5839 339 6912 0 0,'10'-9'314'0'0,"-10"8"-295"0"0,0 0-1 0 0,1 0 0 0 0,-1 0 0 0 0,0 0 1 0 0,0 0-1 0 0,0 0 0 0 0,0 1 0 0 0,0-1 0 0 0,0 0 1 0 0,0 0-1 0 0,0 0 0 0 0,0 0 0 0 0,-1 0 1 0 0,1 0-1 0 0,0 0 0 0 0,0 1 0 0 0,-1-1 0 0 0,1 0 1 0 0,-1 0-1 0 0,1 0 0 0 0,-1 1 0 0 0,1-1-18 0 0,-1-1 29 0 0,1 2-1 0 0,-1-1 0 0 0,1 0 1 0 0,0 1-1 0 0,0-1 0 0 0,0 1 1 0 0,0-1-1 0 0,-1 1 0 0 0,1-1 0 0 0,0 1 1 0 0,0-1-1 0 0,0 0 0 0 0,0 1 1 0 0,0-1-1 0 0,0 1 0 0 0,0-1 0 0 0,1 0 1 0 0,-1 1-1 0 0,0-1 0 0 0,0 1 1 0 0,0-1-1 0 0,0 1 0 0 0,1-1 1 0 0,-1 1-1 0 0,0-1 0 0 0,1 1 0 0 0,-1-1 1 0 0,0 1-1 0 0,1-1-28 0 0,-1 1 178 0 0,1-1 0 0 0,-1 1 0 0 0,0-1-1 0 0,1 1 1 0 0,-1-1 0 0 0,0 1 0 0 0,0-1 0 0 0,1 1 0 0 0,-1-1 0 0 0,0 1 0 0 0,0-1 0 0 0,0 0-1 0 0,0 1 1 0 0,0-1 0 0 0,1 1 0 0 0,-1-1 0 0 0,0 0 0 0 0,-1 1 0 0 0,1-1-178 0 0,0 0 192 0 0,0 1 1 0 0,0-1 0 0 0,0 0 0 0 0,0 1 0 0 0,0-1 0 0 0,0 0 0 0 0,1 1-1 0 0,-1-1 1 0 0,0 1 0 0 0,0-1 0 0 0,0 0 0 0 0,1 1 0 0 0,-1-1-1 0 0,0 1 1 0 0,1-1 0 0 0,-1 1 0 0 0,0-1 0 0 0,1 1 0 0 0,-1-1 0 0 0,1 1-1 0 0,-1-1 1 0 0,0 1 0 0 0,1-1 0 0 0,0 1-193 0 0,17-10 539 0 0,0 0-420 0 0,11-9-39 0 0,-24 17-65 0 0,0-1 0 0 0,-1 0 0 0 0,1 0 0 0 0,0 0 1 0 0,-1-1-1 0 0,1-1-15 0 0,0 2 0 0 0,-1 0-1 0 0,0 0 1 0 0,1 0 0 0 0,-1 0 0 0 0,1 1 0 0 0,0-1-1 0 0,0 1 1 0 0,0 0 0 0 0,0 1 0 0 0,0-1 0 0 0,5 0 0 0 0,5-2-41 0 0,40-5-578 0 0,-45 8-7783 0 0,-92-5 5710 0 0,66 5 2677 0 0,6 1 436 0 0,-1-1 1 0 0,1 0-1 0 0,0-1 1 0 0,0 0-1 0 0,-1 0 0 0 0,-4-3-421 0 0,-2 1 971 0 0,14 4-745 0 0,1 0 1 0 0,-1 0 0 0 0,1-1-1 0 0,-1 1 1 0 0,1-1-1 0 0,0 0 1 0 0,-1 0 0 0 0,1 0-1 0 0,0 0 1 0 0,0 0-1 0 0,0 0 1 0 0,0 0-1 0 0,0-1 1 0 0,0 1 0 0 0,-2-2-227 0 0,3 1 155 0 0,0 1 1 0 0,0-1 0 0 0,-1 1 0 0 0,1-1 0 0 0,-1 1-1 0 0,1 0 1 0 0,-1-1 0 0 0,1 1 0 0 0,-1 0-1 0 0,0 0 1 0 0,1 0 0 0 0,-2 0-156 0 0,-11-7 893 0 0,14 8-844 0 0,-1-1 0 0 0,0 1 0 0 0,0-1 0 0 0,1 1 0 0 0,-1-1 0 0 0,0 1 0 0 0,1-1 0 0 0,-1 0-1 0 0,0 1 1 0 0,1-1 0 0 0,-1 0 0 0 0,1 1 0 0 0,-1-1 0 0 0,1 0 0 0 0,-1 0 0 0 0,1 1 0 0 0,0-1 0 0 0,-1 0 0 0 0,1 0 0 0 0,0 0-1 0 0,0 0 1 0 0,0 1 0 0 0,0-1 0 0 0,-1 0 0 0 0,1 0 0 0 0,0 0 0 0 0,0 0 0 0 0,1 0 0 0 0,-1 0 0 0 0,0 0 0 0 0,0 1 0 0 0,0-1-1 0 0,1 0 1 0 0,-1 0 0 0 0,0 0 0 0 0,1 0 0 0 0,-1 1 0 0 0,0-1 0 0 0,1 0 0 0 0,-1 0 0 0 0,1 1 0 0 0,-1-1 0 0 0,1 0 0 0 0,0 1-1 0 0,0-1-48 0 0,1-7 0 0 0,-2 7 0 0 0,0 1 0 0 0,-1-1 0 0 0,1 1 0 0 0,1-1 0 0 0,-1 1 0 0 0,0-1 0 0 0,0 1 0 0 0,0-1 0 0 0,0 1 0 0 0,0-1 0 0 0,0 1 0 0 0,0-1 0 0 0,1 1 0 0 0,-1 0 0 0 0,0-1 0 0 0,0 1 0 0 0,1-1 0 0 0,-1 1 0 0 0,0 0 0 0 0,1-1 0 0 0,-1 1 0 0 0,0 0 0 0 0,1-1 0 0 0,7-4 0 0 0,-7 5 0 0 0,1-1 0 0 0,-1 0 0 0 0,1 0 0 0 0,-1 0 0 0 0,1 0 0 0 0,-1 0 0 0 0,1 0 0 0 0,-1-1 0 0 0,0 1 0 0 0,1-1 0 0 0,-1 1-2 0 0,-1 0 0 0 0,1 0 0 0 0,0 0 0 0 0,0 0 0 0 0,0 0 0 0 0,0 0 0 0 0,0 1 0 0 0,0-1 0 0 0,0 0 0 0 0,0 0 0 0 0,1 1 0 0 0,-1-1-1 0 0,0 1 1 0 0,0-1 0 0 0,1 1 0 0 0,-1-1 2 0 0,27-5-1867 0 0,-14 3-1007 0 0,9-3-2535 0 0</inkml:trace>
  <inkml:trace contextRef="#ctx0" brushRef="#br0" timeOffset="355944.354">482 949 1376 0 0,'0'0'240'0'0,"0"0"469"0"0,0 0 203 0 0,0 0 44 0 0,0 0-97 0 0,0 0-452 0 0,0 0-198 0 0,0 0-39 0 0,0 0-24 0 0,0 0-142 0 0,0 0-1 0 0,0 0 1 0 0,0 0 0 0 0,0 1 0 0 0,0-1 0 0 0,-1 0 0 0 0,1 0-1 0 0,0 0 1 0 0,0 0 0 0 0,0 0 0 0 0,0 0 0 0 0,0 0 0 0 0,0 1-1 0 0,0-1 1 0 0,-1 0 0 0 0,1 0 0 0 0,0 0 0 0 0,0 0-1 0 0,0 1 1 0 0,0-1 0 0 0,0 0 0 0 0,0 0 0 0 0,0 0 0 0 0,0 0-1 0 0,0 1 1 0 0,0-1 0 0 0,0 0 0 0 0,0 0 0 0 0,0 0 0 0 0,0 0-1 0 0,0 1 1 0 0,0-1 0 0 0,0 0 0 0 0,0 0 0 0 0,0 0 0 0 0,0 0-1 0 0,0 1 1 0 0,1-1-4 0 0,5 4 33 0 0,1 1-1 0 0,0-1 0 0 0,0-1 1 0 0,0 1-1 0 0,0-1 1 0 0,1 0-1 0 0,-1-1 1 0 0,1 0-1 0 0,0 0 1 0 0,0-1-1 0 0,0 1 0 0 0,5-1-32 0 0,118 7 378 0 0,-76-6-228 0 0,-26-1 12 0 0,24-1-162 0 0,-1-2 171 0 0,28 4-171 0 0,0 0 73 0 0,36 3 113 0 0,-45-1 89 0 0,34 2-4 0 0,47 1 97 0 0,47 1-154 0 0,-68-1-87 0 0,62-2-204 0 0,67 3 141 0 0,13 0-64 0 0,-104-1 141 0 0,-4 0-2 0 0,141-9-378 0 0,-171-4 276 0 0,121 0-246 0 0,-224 7 316 0 0,29-1 93 0 0,-39-1-200 0 0,0 1 0 0 0,9 2 0 0 0,35 0 0 0 0,40 0 0 0 0,-66-2 0 0 0,19 3 0 0 0,16 0 0 0 0,181 5 64 0 0,-229-7-64 0 0,20 3 0 0 0,-21 0 0 0 0,21-2 0 0 0,94 3-28 0 0,2 1 0 0 0,85 3-16 0 0,-176-7 80 0 0,-21-1 4 0 0,19-1-40 0 0,-15 2 0 0 0,-8 1 0 0 0,9-4 0 0 0,-19 0 0 0 0,0 1 0 0 0,-1 1 0 0 0,18 2 0 0 0,-18-1-1 0 0,0 0 0 0 0,0-2 0 0 0,11 0 1 0 0,-9-1 7 0 0,-1 1-1 0 0,15 3-6 0 0,-13-2-109 0 0,0 0-1 0 0,13-2 110 0 0,-7 0-63 0 0,9-1 63 0 0,-17 1 88 0 0,-11 0-44 0 0,0 1-1 0 0,-1 0 1 0 0,1 0 0 0 0,0 1-1 0 0,0-1-43 0 0,-4 1 0 0 0,0 0-1 0 0,0-1 0 0 0,0 0 1 0 0,0 0-1 0 0,0 1 1 0 0,0-1-1 0 0,0 0 0 0 0,0-1 1 0 0,0 1-1 0 0,1 0 1 0 0,2-1 5 0 0,0 0-1 0 0,0 1 1 0 0,1 0-1 0 0,-1 0 1 0 0,0 0 0 0 0,2 1-5 0 0,40 1 0 0 0,107-3-59 0 0,205 4-86 0 0,-354-3 169 0 0,108 5 142 0 0,1-6-166 0 0,-83 1-10 0 0,16 3 10 0 0,15 0 8 0 0,147-1-203 0 0,-186-1 258 0 0,1 1 0 0 0,4 2-63 0 0,7 0-569 0 0,-8-1-2457 0 0</inkml:trace>
  <inkml:trace contextRef="#ctx0" brushRef="#br0" timeOffset="356553.86">6534 1010 3224 0 0,'0'-17'464'0'0,"0"14"-485"0"0,2 2 941 0 0,5 5 3621 0 0,14 10-4309 0 0,11 9 708 0 0,10 10-940 0 0,-33-25 239 0 0,-1 0 1 0 0,1 1-1 0 0,-1 0 1 0 0,-1 0-1 0 0,0 1 1 0 0,4 5-240 0 0,-10-12 13 0 0,0-1-1 0 0,0 0 1 0 0,0 0 0 0 0,0 0-1 0 0,0 1 1 0 0,-1-1 0 0 0,1 0-1 0 0,-1 0 1 0 0,1 1 0 0 0,-1-1 0 0 0,0 1-1 0 0,0-1 1 0 0,0 0 0 0 0,0 1-1 0 0,-1-1 1 0 0,1 2-13 0 0,-1-1 39 0 0,-1 1 0 0 0,1 0-1 0 0,-1-1 1 0 0,1 1 0 0 0,-1-1 0 0 0,0 1 0 0 0,0-1 0 0 0,0 0-1 0 0,-3 2-38 0 0,-5 6 142 0 0,-1 0 0 0 0,-1-1 0 0 0,1-1 0 0 0,-13 8-142 0 0,17-13 15 0 0,-19 13-767 0 0,-6 0-3552 0 0</inkml:trace>
  <inkml:trace contextRef="#ctx0" brushRef="#br0" timeOffset="360895.225">5989 1439 1376 0 0,'0'0'181'0'0,"0"0"226"0"0,0 0 104 0 0,0 0 22 0 0,0 0-48 0 0,0 0-211 0 0,0 0-92 0 0,0 0-19 0 0,0 0-18 0 0,5 0 133 0 0,-43 4 1595 0 0,37-4-1737 0 0,1 0-8 0 0,0 0-35 0 0,0 0-18 0 0,0 0-3 0 0,-11 2 66 0 0,-6 0-84 0 0,-29 2 532 0 0,-49 1-924 0 0,89-4 358 0 0,0-1 1 0 0,0 1-1 0 0,1 1 1 0 0,-1-1-1 0 0,-2 1-20 0 0,2 0 21 0 0,0 0 1 0 0,1-1-1 0 0,-1 0 0 0 0,-1 0 0 0 0,-1-1-21 0 0,-17 1 35 0 0,-19 4-35 0 0,20-2 18 0 0,20-3-17 0 0,-1 1 20 0 0,0-1 1 0 0,0 1-1 0 0,-1-1 0 0 0,1-1 0 0 0,0 1 0 0 0,-4-1-21 0 0,-27-2 127 0 0,28 3-56 0 0,-1-1 0 0 0,1 0 0 0 0,0 0 0 0 0,-7-2-71 0 0,4 1 46 0 0,0 0 0 0 0,0 1 0 0 0,0 1 0 0 0,1 0 0 0 0,-1 0 0 0 0,0 1 0 0 0,-5 1-46 0 0,1-1 65 0 0,0 0 0 0 0,0 0 0 0 0,-7-2-65 0 0,2-1 22 0 0,1 2 1 0 0,-2 0-23 0 0,-37-1 22 0 0,-50-3 61 0 0,-4 0 2 0 0,99 4-98 0 0,0 0 1 0 0,-12 2 12 0 0,12-1-4 0 0,0-1 1 0 0,0 0 0 0 0,0 0 3 0 0,-32-3 13 0 0,-43 5-13 0 0,19-1-2 0 0,-12 1 26 0 0,20 0 24 0 0,-3-3-48 0 0,-20 1 0 0 0,-6-2 27 0 0,-23-2 10 0 0,37 2-203 0 0,37 1-84 0 0,-11-2 250 0 0,-26-2-107 0 0,-6 3 107 0 0,-11-1-29 0 0,-3 0 2 0 0,-44-3-18 0 0,-52 2-297 0 0,13 0-151 0 0,-93-1-672 0 0,216 5 1085 0 0,-117-6 80 0 0,94 5 102 0 0,-119 4 300 0 0,132-3-210 0 0,34 1-110 0 0,-14-3-82 0 0,-3 1 14 0 0,-15 2 46 0 0,7 0 192 0 0,-53-6-252 0 0,69 2 0 0 0,-33 3 0 0 0,36 0 0 0 0,-208-2 0 0 0,214 1-65 0 0,16 0-31 0 0,-1 1 1 0 0,-9 1 95 0 0,0 1-78 0 0,-1-1 1 0 0,1-1 0 0 0,-1-2 77 0 0,-125-4-416 0 0,86 0 352 0 0,-71 3-8 0 0,121 4 72 0 0,-9-2 0 0 0,20 1 0 0 0,-1 0 0 0 0,1 0 0 0 0,-1 0 0 0 0,1 1 0 0 0,-1-1 0 0 0,0 2 0 0 0,-20 1 0 0 0,-9 1 64 0 0,29-3-39 0 0,1 0 0 0 0,-1 0 0 0 0,0-1 1 0 0,0 0-1 0 0,0 0 0 0 0,1 0 0 0 0,-5-1-25 0 0,-9-1 243 0 0,0 0 0 0 0,0 2 0 0 0,-1 0 0 0 0,-7 2-243 0 0,-21-1 292 0 0,7 5-327 0 0,39-6 36 0 0,0 0-1 0 0,0 0 1 0 0,0 0 0 0 0,0 0-1 0 0,0 1 1 0 0,1-1 0 0 0,-1 1-1 0 0,0-1 1 0 0,0 1-1 0 0,-1 0 1 0 0,1-1-1 0 0,-1 1 1 0 0,0-1-1 0 0,1 1 1 0 0,-1-1 0 0 0,1 0-1 0 0,-1 0 1 0 0,-2 0-1 0 0,2 0 40 0 0,-15 3 37 0 0,13-1-56 0 0,4-1-9 0 0,-1 0-1 0 0,1-1 0 0 0,0 1 0 0 0,-1-1 0 0 0,1 1 0 0 0,-1-1 0 0 0,1 0 0 0 0,-1 1 1 0 0,1-1-1 0 0,-1 0 0 0 0,1 0 0 0 0,-1 0 0 0 0,1 0 0 0 0,-1 0 0 0 0,1-1 0 0 0,-2 1-11 0 0,2-1 10 0 0,-1 1 1 0 0,1 0-1 0 0,-1 0 0 0 0,0 0 0 0 0,1 0 0 0 0,-1 0 0 0 0,1 0 0 0 0,-1 0 0 0 0,0 1 0 0 0,1-1 1 0 0,-1 0-1 0 0,1 1 0 0 0,-1 0-10 0 0,-3 1 87 0 0,-1 0 0 0 0,0 0 0 0 0,1 0 0 0 0,-6 0-87 0 0,1 1 70 0 0,-12 1 48 0 0,17-4-118 0 0,4 0 0 0 0,0 0 0 0 0,1 0 0 0 0,-1 0 0 0 0,1 0 0 0 0,-1 0 0 0 0,1 0 0 0 0,-1 0 0 0 0,1 0 0 0 0,-1 0 0 0 0,1 0 0 0 0,-1 0 0 0 0,1 0 0 0 0,-1 0 0 0 0,1 1 0 0 0,-1-1 0 0 0,1 0 0 0 0,-1 0 0 0 0,1 1 0 0 0,-1-1 0 0 0,-49 19 64 0 0,37-18-64 0 0,12-1 0 0 0,0 0 0 0 0,1 0 0 0 0,-1 0 0 0 0,0 0 0 0 0,0 0 0 0 0,0 0 0 0 0,0 0 0 0 0,0 0 0 0 0,0 0 0 0 0,0 1 0 0 0,0-1 0 0 0,1 0 0 0 0,-1 1 0 0 0,0-1 0 0 0,0 0 0 0 0,0 1 0 0 0,1-1 0 0 0,-1 1 0 0 0,0-1 0 0 0,0 1 0 0 0,-8 3 0 0 0,-10 12 0 0 0,16-12 0 0 0,-2 1 0 0 0,4 2 0 0 0,2-4 2 0 0,1 15-19 0 0,-2-17 13 0 0,0-1-1 0 0,1 1 1 0 0,-1 0-1 0 0,0-1 1 0 0,1 1 0 0 0,-1-1-1 0 0,0 1 1 0 0,1-1-1 0 0,-1 1 1 0 0,1-1 0 0 0,-1 1-1 0 0,1-1 1 0 0,-1 1 0 0 0,1-1-1 0 0,0 1 5 0 0,0 0-7 0 0,0 1 7 0 0,0-1 0 0 0,0 1 0 0 0,0-1 0 0 0,0 0 0 0 0,1 1 0 0 0,-1-1 0 0 0,0 0 0 0 0,1 0 0 0 0,-1 1 0 0 0,1-1 0 0 0,-1 0 0 0 0,1-1 0 0 0,0 1 0 0 0,5 4 0 0 0,-6-4-3 0 0,0 0 0 0 0,0 0 0 0 0,0 0 1 0 0,0-1-1 0 0,0 1 0 0 0,0 0 0 0 0,0-1 0 0 0,0 1 1 0 0,0-1-1 0 0,0 1 0 0 0,0-1 0 0 0,0 1 1 0 0,0-1-1 0 0,0 1 0 0 0,1-1 0 0 0,-1 0 0 0 0,0 0 1 0 0,0 0-1 0 0,1 0 3 0 0,4 1-11 0 0,-4 0 11 0 0,0-1-1 0 0,1 1 1 0 0,-1 0 0 0 0,1-1 0 0 0,0 1 0 0 0,-1-1-1 0 0,1 0 1 0 0,-1 0 0 0 0,3 0 0 0 0,11-1 12 0 0,-16 1-5 0 0,1 0 0 0 0,0 0-1 0 0,-1 0 1 0 0,1 0 0 0 0,0 0-1 0 0,-1 0 1 0 0,1 0-1 0 0,0 0 1 0 0,-1 1 0 0 0,1-1-1 0 0,-1 0 1 0 0,1 0 0 0 0,0 1-1 0 0,-1-1 1 0 0,1 0 0 0 0,-1 1-7 0 0,2 0 11 0 0,0 0 1 0 0,0 0 0 0 0,0 0-1 0 0,0-1 1 0 0,0 1 0 0 0,1-1-1 0 0,-1 1 1 0 0,0-1 0 0 0,0 1-1 0 0,0-1 1 0 0,2 0-12 0 0,41 6 11 0 0,-22-2 16 0 0,0-2-1 0 0,12 0-26 0 0,6-1 21 0 0,-34-2 0 0 0,1 1 0 0 0,-1 0-1 0 0,1 1 1 0 0,1 0-21 0 0,17 1 35 0 0,12 0-13 0 0,-26-1-8 0 0,1-1 0 0 0,-1 0 0 0 0,7-1-14 0 0,0 0 31 0 0,1 1 0 0 0,0 1-1 0 0,5 1-30 0 0,-5-1 38 0 0,-1 0 0 0 0,1-1-1 0 0,5-1-37 0 0,3-2 69 0 0,0 2 0 0 0,-1 1-1 0 0,1 1 1 0 0,0 1 0 0 0,17 5-69 0 0,40 6 107 0 0,-51-6-107 0 0,1-2 0 0 0,26 0 0 0 0,-37-4 0 0 0,-11-1 0 0 0,0 1 0 0 0,0 0 0 0 0,6 2 0 0 0,-14-2 6 0 0,0 0 0 0 0,0 0-1 0 0,0-1 1 0 0,0 1 0 0 0,0-1 0 0 0,0-1 0 0 0,0 1 0 0 0,0-1 0 0 0,4 0-6 0 0,3 0 26 0 0,1 1-1 0 0,0 0 1 0 0,0 1 0 0 0,0 1 0 0 0,0 0-1 0 0,3 1-25 0 0,-1 0 9 0 0,13 2-9 0 0,-7-1 0 0 0,0-1 0 0 0,1 0 0 0 0,4-1 0 0 0,12-1 0 0 0,-24 0 0 0 0,0 0 0 0 0,0-1 0 0 0,4-1 0 0 0,102-9 877 0 0,59 6-877 0 0,-136 5 91 0 0,35-1 77 0 0,-41-1 8 0 0,13 3-176 0 0,7-1 16 0 0,113 7-82 0 0,-102-3 87 0 0,0-3 0 0 0,62-6-21 0 0,-91 2-4 0 0,0 1 0 0 0,38 5 4 0 0,18 1 92 0 0,5 0 110 0 0,-58-2-281 0 0,0-2 0 0 0,14-2 79 0 0,-29 1-67 0 0,21 1 67 0 0,2 1 13 0 0,-11 0 262 0 0,18 3-275 0 0,-19-1-180 0 0,18-1 180 0 0,-32-3-28 0 0,23 0-41 0 0,36-5 69 0 0,-42 3-2 0 0,0 1 0 0 0,20 3 2 0 0,14 0 25 0 0,-39 0 128 0 0,1 0 1 0 0,5 3-154 0 0,-18-3 0 0 0,1-1 0 0 0,-1-1 0 0 0,20-3 0 0 0,2 0 0 0 0,113 4-51 0 0,-50 2 22 0 0,212 1 29 0 0,-198 1-26 0 0,-53-1-12 0 0,21-3 38 0 0,206-7 0 0 0,-259 5 0 0 0,30 1 0 0 0,-48 1 0 0 0,0-1 0 0 0,4-2 0 0 0,21 0 0 0 0,-17 1 29 0 0,15-3-29 0 0,-15 1 45 0 0,15 1-45 0 0,8 1 4 0 0,-14 0-19 0 0,0 2 0 0 0,15 2 15 0 0,33 0 0 0 0,-66-2 0 0 0,1-2 0 0 0,0 0 0 0 0,16-3 0 0 0,-10 1 0 0 0,18 0 0 0 0,-17 3 0 0 0,96-3 0 0 0,-110 3 0 0 0,0 0 0 0 0,13 1 0 0 0,7 1 0 0 0,267-2 0 0 0,-225-3-80 0 0,-73 3 92 0 0,-1-1 1 0 0,1 1-1 0 0,0 0 1 0 0,-1 0 0 0 0,1-1-1 0 0,-1 1 1 0 0,1-1 0 0 0,-1 0-1 0 0,1 1 1 0 0,-1-1-1 0 0,1 0 1 0 0,-1 0 0 0 0,1 0-13 0 0,-2 1 85 0 0,0 0 4 0 0,3-2 284 0 0,0 1-3982 0 0,-3 1-157 0 0</inkml:trace>
  <inkml:trace contextRef="#ctx0" brushRef="#br0" timeOffset="361200.591">6481 1548 5496 0 0,'0'0'249'0'0,"16"0"102"0"0,-8 3 88 0 0,-1 0 0 0 0,0 0 0 0 0,0 0 0 0 0,5 4-439 0 0,15 7 1289 0 0,-6 1 559 0 0,-20-14-1792 0 0,0 0 1 0 0,0 0-1 0 0,0 0 1 0 0,1 0-1 0 0,-1 0 1 0 0,-1 0-1 0 0,1 0 1 0 0,0 0-1 0 0,0 0 1 0 0,0 1-1 0 0,-1-1 1 0 0,1 0-1 0 0,0 1 1 0 0,-1 0-57 0 0,8 9 302 0 0,4-1 80 0 0,-9-8-235 0 0,0 1-1 0 0,0-1 1 0 0,0 0-1 0 0,-1 1 1 0 0,1 0 0 0 0,1 2-147 0 0,-3-2 171 0 0,-1 0 1 0 0,0 0 0 0 0,0 0-1 0 0,0 0 1 0 0,0 0 0 0 0,0 0-1 0 0,0 0 1 0 0,-1 1-172 0 0,0-2 65 0 0,0-1 1 0 0,1 1 0 0 0,-1-1-1 0 0,0 0 1 0 0,0 1-1 0 0,0-1 1 0 0,-1 0 0 0 0,1 0-1 0 0,0 1 1 0 0,0-1-1 0 0,-1 0 1 0 0,1 0-1 0 0,0-1 1 0 0,-1 1 0 0 0,1 0-1 0 0,-1 0 1 0 0,1-1-1 0 0,-1 1 1 0 0,0 0-66 0 0,-36 9 457 0 0,33-9-340 0 0,-25 5 788 0 0,-16 0-905 0 0,-12 2 29 0 0,22 1-4047 0 0,19-4-1739 0 0</inkml:trace>
  <inkml:trace contextRef="#ctx0" brushRef="#br0" timeOffset="374818.274">5979 1232 4608 0 0,'0'0'101'0'0,"0"0"22"0"0,1 0 5 0 0,8-1-21 0 0,-3 0 117 0 0,-10 0-71 0 0,4 1-66 0 0,-2 0 400 0 0,2 0 23 0 0,-2 0-68 0 0,-3 0-292 0 0,10-3-134 0 0,6 3-16 0 0,-4 1 175 0 0,-10 1-50 0 0,1-1 505 0 0,5 0-528 0 0,-1 0 0 0 0,1 0-1 0 0,-1 1 1 0 0,0-1-1 0 0,1 1 1 0 0,-1 0-1 0 0,0 0 1 0 0,0 0 0 0 0,0 0-1 0 0,0 0 1 0 0,0 0-102 0 0,15 11 0 0 0,-15-12 75 0 0,-1 1 0 0 0,0-1 1 0 0,0 1-1 0 0,0 0 0 0 0,0 0 1 0 0,0-1-1 0 0,0 1 0 0 0,0 0 0 0 0,-1 0 1 0 0,1 0-1 0 0,-1 0 0 0 0,1 0 1 0 0,-1 0-1 0 0,0 0 0 0 0,1 0 1 0 0,-1 0-1 0 0,0 0 0 0 0,-1 0 1 0 0,1 0-1 0 0,0 0 0 0 0,-1 0 0 0 0,1 0 1 0 0,-1 0-1 0 0,1 0 0 0 0,-1 0-75 0 0,-2 6 150 0 0,7 1-134 0 0,1 1-16 0 0,-5-9 0 0 0,1 1 0 0 0,-1-1 0 0 0,1 1 0 0 0,0-1 0 0 0,0 1 0 0 0,0-1 0 0 0,0 0 0 0 0,0 1 0 0 0,0-1 0 0 0,0 0 0 0 0,1 1 0 0 0,10 8 0 0 0,-10-7 0 0 0,-1 1 0 0 0,5 5 0 0 0,-4-1 0 0 0,-2-8 45 0 0,1 1 1 0 0,-1 0-1 0 0,0-1 1 0 0,1 1-1 0 0,-1 0 0 0 0,0-1 1 0 0,0 1-1 0 0,1 0 1 0 0,-1 0-1 0 0,0-1 1 0 0,0 1-1 0 0,0 0 1 0 0,0 0-1 0 0,0-1 1 0 0,0 1-1 0 0,0 0 1 0 0,0 0-1 0 0,0-1 0 0 0,0 1 1 0 0,-1 0-1 0 0,1 0 1 0 0,0-1-1 0 0,0 1 1 0 0,-1 0-1 0 0,1 0 1 0 0,0-1-1 0 0,-1 1 1 0 0,1-1-1 0 0,-1 1 1 0 0,1 0-1 0 0,-1-1 1 0 0,1 1-1 0 0,-1-1 0 0 0,1 1 1 0 0,-1-1-1 0 0,0 1 1 0 0,0-1-46 0 0,-3 4 200 0 0,4-4-191 0 0,-1 0-1 0 0,1 1 0 0 0,-1-1 1 0 0,1 1-1 0 0,-1-1 1 0 0,1 1-1 0 0,-1-1 1 0 0,1 1-1 0 0,-1-1 0 0 0,1 1 1 0 0,0 0-1 0 0,-1-1 1 0 0,1 1-1 0 0,0 0 0 0 0,0-1 1 0 0,0 1-1 0 0,-1 0 1 0 0,1-1-9 0 0,3 5 15 0 0,-3-5-16 0 0,1 3 1 0 0,0-3 0 0 0,-1 1 0 0 0,0-1 0 0 0,0 1 0 0 0,0 0 0 0 0,1-1 0 0 0,-1 1 0 0 0,0-1 0 0 0,0 1 0 0 0,0 0 0 0 0,0-1 0 0 0,0 1 0 0 0,0 0 0 0 0,0-1 0 0 0,0 1 0 0 0,0-1 0 0 0,0 1 0 0 0,0 0 0 0 0,0-1 0 0 0,-1 1 0 0 0,1 0 0 0 0,0-1 0 0 0,0 1 0 0 0,-1-1 0 0 0,1 1 0 0 0,0-1 0 0 0,-1 1 0 0 0,1-1 0 0 0,-1 1 0 0 0,1-1 0 0 0,-1 1 0 0 0,1-1 0 0 0,0 1 0 0 0,-1-1 0 0 0,0 0 0 0 0,1 1 0 0 0,-3 2 128 0 0,0 0 0 0 0,1 0 0 0 0,-1 0 0 0 0,-1 0 0 0 0,1 0 0 0 0,0 0 0 0 0,-1-1 0 0 0,1 0 0 0 0,-1 0 0 0 0,1 0 0 0 0,-1 0 0 0 0,0 0 0 0 0,0-1 0 0 0,0 0 0 0 0,0 1 0 0 0,-4-1-128 0 0,-64 16 0 0 0,29-7 0 0 0,-82 15 0 0 0,92-21 0 0 0</inkml:trace>
  <inkml:trace contextRef="#ctx0" brushRef="#br0" timeOffset="376258.601">744 1429 6448 0 0,'0'0'141'0'0,"0"0"23"0"0,0 0 13 0 0,-1-1-19 0 0,-1 0-47 0 0,0 0 0 0 0,0 0 0 0 0,-1 1 0 0 0,1-1 0 0 0,0 0 0 0 0,-1 1 1 0 0,1 0-1 0 0,0-1 0 0 0,-1 1 0 0 0,1 0 0 0 0,0 0 0 0 0,-1 0 0 0 0,1 1 0 0 0,0-1 0 0 0,-2 1-111 0 0,-10 0 430 0 0,-29 3-430 0 0,34-3 22 0 0,-1 0 0 0 0,1 1 1 0 0,0 1-1 0 0,0-1 0 0 0,-4 3-22 0 0,-12 3 81 0 0,-8 0 16 0 0,24-5-65 0 0,1-1 0 0 0,-1 0-1 0 0,-1 0 1 0 0,1-1 0 0 0,-7 0-32 0 0,-16 5 64 0 0,29-6-46 0 0,-1 0-1 0 0,1 1 1 0 0,-1 0 0 0 0,1-1 0 0 0,0 1 0 0 0,-1 0 0 0 0,1 0 0 0 0,0 1-1 0 0,0-1 1 0 0,-1 1-18 0 0,4-2 136 0 0,0 0 22 0 0,-1 1-108 0 0,0-1 0 0 0,0 0 0 0 0,0 0 1 0 0,0 1-1 0 0,0-1 0 0 0,0 0 1 0 0,0 1-1 0 0,0-1 0 0 0,0 1 0 0 0,0-1 1 0 0,1 1-1 0 0,-1 0 0 0 0,0-1 0 0 0,0 1 1 0 0,1 0-1 0 0,-1 0 0 0 0,0 0-50 0 0,-11 9 343 0 0,11 4-252 0 0,-1-10-22 0 0,0-1 1 0 0,0 1 0 0 0,1 0-1 0 0,-1 0 1 0 0,1 0 0 0 0,0 0 0 0 0,0 1-70 0 0,1-4 129 0 0,0-1 6 0 0,0 2-51 0 0,0 0 1 0 0,1 0 0 0 0,-1 0-1 0 0,0-1 1 0 0,1 1 0 0 0,-1 0-1 0 0,1 0 1 0 0,-1-1 0 0 0,1 1-1 0 0,0 0 1 0 0,0-1 0 0 0,0 2-85 0 0,25 22 512 0 0,-24-24-448 0 0,-2-1 0 0 0,1 1 2 0 0,7 3-20 0 0,-1 0 0 0 0,1 0-1 0 0,0-1 1 0 0,0 0 0 0 0,0-1 0 0 0,1 0-1 0 0,-1 0 1 0 0,1 0 0 0 0,5-1-46 0 0,13 1 350 0 0,1-2 0 0 0,10-1-350 0 0,-8-1 334 0 0,27 3-334 0 0,-52 0-172 0 0,1-1 1 0 0,-1 1 0 0 0,0 1 0 0 0,1-1 0 0 0,-1 1 0 0 0,1 0 171 0 0,12 6-5133 0 0</inkml:trace>
  <inkml:trace contextRef="#ctx0" brushRef="#br0" timeOffset="392509.325">6129 1340 2760 0 0,'-16'-2'2878'0'0,"15"1"-2812"0"0,1 1 0 0 0,0 0 0 0 0,-1 0 0 0 0,1 0 0 0 0,0-1 1 0 0,-1 1-1 0 0,1 0 0 0 0,0-1 0 0 0,-1 1 0 0 0,1 0 0 0 0,0-1 0 0 0,-1 1 0 0 0,1 0 0 0 0,0-1 0 0 0,0 1 0 0 0,0 0 1 0 0,-1-1-1 0 0,1 1 0 0 0,0-1 0 0 0,0 1 0 0 0,0-1 0 0 0,0 1 0 0 0,0 0 0 0 0,0-1 0 0 0,0 1 0 0 0,0-1 0 0 0,0 1-66 0 0,0-2 272 0 0,1-9 378 0 0,1 9-543 0 0,0 0 0 0 0,0 0 0 0 0,0 1 0 0 0,1-1 0 0 0,-1 1 0 0 0,1 0 0 0 0,-1-1 0 0 0,1 1 0 0 0,-1 0 0 0 0,3 0-107 0 0,-3 0 146 0 0,-2 1-2 0 0,0 0-2 0 0,0 0-4 0 0,0 0-2 0 0,0 0 0 0 0,0 0-122 0 0,-1 0-1 0 0,1 0 1 0 0,0-1 0 0 0,-1 1 0 0 0,1 0 0 0 0,0 0 0 0 0,-1-1-1 0 0,1 1 1 0 0,-1 0 0 0 0,1 0 0 0 0,0 0 0 0 0,-1 0 0 0 0,1-1-1 0 0,-1 1 1 0 0,1 0 0 0 0,-1 0 0 0 0,1 0 0 0 0,0 0 0 0 0,-1 0-1 0 0,1 0 1 0 0,-1 0 0 0 0,1 0 0 0 0,0 0 0 0 0,-1 1 0 0 0,1-1-1 0 0,-1 0 1 0 0,1 0 0 0 0,-1 0 0 0 0,1 0 0 0 0,0 0 0 0 0,-1 1-14 0 0,-13 3 155 0 0,8 6 33 0 0,1-1-104 0 0,2-5-64 0 0,2-4-15 0 0,1 1 1 0 0,-1 0 0 0 0,0 0 0 0 0,0 0 0 0 0,1-1-1 0 0,-1 1 1 0 0,0 0 0 0 0,1 0 0 0 0,-1 0-1 0 0,1 0 1 0 0,-1 0 0 0 0,1 0 0 0 0,-1 0 0 0 0,1 0-1 0 0,0 1 1 0 0,-1-1 0 0 0,1 0 0 0 0,0 0-1 0 0,0 0 1 0 0,0 0 0 0 0,0 1-6 0 0,0-1 6 0 0,-1 0 1 0 0,1 1-1 0 0,0-1 0 0 0,-1 0 1 0 0,0 0-1 0 0,1 1 1 0 0,-1-1-1 0 0,0 0 0 0 0,1 0 1 0 0,-1 0-1 0 0,0 0 0 0 0,0 0 1 0 0,0 0-1 0 0,0 0 0 0 0,0 0 1 0 0,-1 0-7 0 0,-9 12 45 0 0,9-10-38 0 0,0 0 0 0 0,0-1 0 0 0,0 0 0 0 0,0 1 0 0 0,0-1 0 0 0,-1 0 0 0 0,1 0 0 0 0,-1 0 0 0 0,1 0-7 0 0,-1 0 9 0 0,0 0 1 0 0,1 0-1 0 0,0 0 0 0 0,-1 1 1 0 0,1-1-1 0 0,0 1 1 0 0,0-1-1 0 0,-1 2-9 0 0,0 1 39 0 0,-2 0 0 0 0,1-1-1 0 0,0 0 1 0 0,-1 1 0 0 0,0-1-39 0 0,5-4 0 0 0,-1 2 58 0 0,3 1 8 0 0,-1-2-31 0 0,0-1 0 0 0,-1 0 1 0 0,1 0-1 0 0,0 0 0 0 0,-1 0 1 0 0,1 0-1 0 0,0 0 0 0 0,0 0 1 0 0,-1 0-1 0 0,1 0 0 0 0,0 0 1 0 0,-1 0-1 0 0,1 0 0 0 0,0-1 1 0 0,-1 1-1 0 0,1 0 0 0 0,0 0 1 0 0,-1-1-1 0 0,1 1 0 0 0,0 0 1 0 0,-1-1-1 0 0,1 1 0 0 0,-1-1 1 0 0,1 1-36 0 0,19-23 277 0 0,-16 17-252 0 0,-3 5-16 0 0,-1 0 0 0 0,1 1-1 0 0,-1-1 1 0 0,1 0 0 0 0,0 1-1 0 0,-1-1 1 0 0,1 0 0 0 0,0 1 0 0 0,-1-1-1 0 0,1 1 1 0 0,0-1 0 0 0,0 1-1 0 0,0-1 1 0 0,-1 1 0 0 0,1 0-1 0 0,0-1 1 0 0,0 1 0 0 0,0 0 0 0 0,0 0-1 0 0,0-1 1 0 0,0 1 0 0 0,0 0-1 0 0,0 0-8 0 0,1 0 34 0 0,-1-1 46 0 0,-1 1 0 0 0,0 0-65 0 0,0 0 1 0 0,1 0-1 0 0,-1 1 1 0 0,0-1-1 0 0,0 0 1 0 0,0 0-1 0 0,0 0 1 0 0,0 0-1 0 0,0 0 1 0 0,1 0-1 0 0,-1 0 1 0 0,0 0-1 0 0,0 0 1 0 0,0 0-1 0 0,0 0 1 0 0,0 0-1 0 0,0 0 0 0 0,0 0 1 0 0,1 0-1 0 0,-1 1 1 0 0,0-1-1 0 0,0 0 1 0 0,0 0-1 0 0,0 0 1 0 0,0 0-1 0 0,0 0 1 0 0,0 0-1 0 0,0 1 1 0 0,0-1-1 0 0,0 0 1 0 0,0 0-1 0 0,0 0 1 0 0,0 0-1 0 0,0 0 1 0 0,0 0-1 0 0,0 1 1 0 0,0-1-16 0 0,-19 13 175 0 0,16-12-145 0 0,0 1 1 0 0,0-1-1 0 0,1 1 0 0 0,-1 0 0 0 0,1 0 0 0 0,-1 0 1 0 0,0 1-31 0 0,0 0 31 0 0,0-1 1 0 0,-1 0-1 0 0,1 1 1 0 0,0-1-1 0 0,-1 0 1 0 0,1-1-1 0 0,-2 1-31 0 0,-18 11-1010 0 0,12-2-3816 0 0</inkml:trace>
  <inkml:trace contextRef="#ctx0" brushRef="#br0" timeOffset="394286.763">419 1689 2304 0 0,'0'0'329'0'0,"0"0"543"0"0,0 0 236 0 0,0 0 48 0 0,0 0-119 0 0,0 0-541 0 0,0 0-236 0 0,0 0-48 0 0,-5-2 167 0 0,5 1 4177 0 0,4 4-4535 0 0,-3-3 33 0 0,-1 0 10 0 0,0 0 2 0 0,0 0 9 0 0,0 0-3 0 0,0 0 17 0 0,0 0-1 0 0,0 0-6 0 0,0 0-2 0 0,0 0-3 0 0,0 0-10 0 0,0 0-3 0 0,0 0 0 0 0,2 0-11 0 0,0-1-44 0 0,-1 1-5 0 0,0 0 0 0 0,0 0 0 0 0,0 0 0 0 0,0 0 0 0 0,0-1 0 0 0,0 1 0 0 0,0-1 0 0 0,0 1 0 0 0,0 0 0 0 0,-1-1 0 0 0,1 1 0 0 0,0-1 0 0 0,0 0 0 0 0,0 1 0 0 0,-1-1 0 0 0,1 0 0 0 0,0 1 0 0 0,-1-1 0 0 0,1 0-4 0 0,0 0 54 0 0,0 0 3 0 0,0 1-53 0 0,-1-1 0 0 0,1 1 0 0 0,0-1 0 0 0,-1 1 0 0 0,1-1-1 0 0,-1 0 1 0 0,1 1 0 0 0,-1-1 0 0 0,1 0 0 0 0,-1 1 0 0 0,1-1 0 0 0,-1 0 0 0 0,0 0 0 0 0,1 1 0 0 0,-1-1 0 0 0,0 0 0 0 0,0 0 0 0 0,1 0-4 0 0,1-4 10 0 0,-1 4 44 0 0,-1 1 10 0 0,0 0 0 0 0,0 0-11 0 0,3-2-32 0 0,-3 2 33 0 0,0 0-48 0 0,0 0 0 0 0,0 0 0 0 0,0 0 0 0 0,0 0 1 0 0,0 0-1 0 0,0 0 0 0 0,0 0 0 0 0,0 0 1 0 0,0 0-1 0 0,0 0 0 0 0,0 1 0 0 0,0-1 0 0 0,0 0 1 0 0,0 0-1 0 0,0 0 0 0 0,0 0 0 0 0,0 0 1 0 0,0 0-1 0 0,0 0 0 0 0,-1 0 0 0 0,1 0 0 0 0,0 0 1 0 0,0 0-1 0 0,0 0 0 0 0,0 0 0 0 0,0 0 1 0 0,0 0-1 0 0,0 0 0 0 0,0 0 0 0 0,0 0 0 0 0,0 0 1 0 0,0 0-1 0 0,0 0 0 0 0,0 0 0 0 0,0 0 1 0 0,0 0-1 0 0,0 0 0 0 0,0 0 0 0 0,-1 0 0 0 0,1 0 1 0 0,0 0-1 0 0,0 0 0 0 0,0 0 0 0 0,0 0 1 0 0,0 0-1 0 0,0 0 0 0 0,0 0 0 0 0,0 0 0 0 0,0 0 1 0 0,0 0-1 0 0,0 0 0 0 0,0 0 0 0 0,0 0 1 0 0,0-1-7 0 0,2 6 10 0 0,-2 1 405 0 0,0-3-1107 0 0,1 0-3528 0 0,2 2-157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2:1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0 891 12440 0 0,'0'0'565'0'0,"1"0"-5"0"0,0-1-530 0 0,0 1 1 0 0,0-1-1 0 0,0 1 0 0 0,0-1 0 0 0,0 1 1 0 0,0 0-1 0 0,0-1 0 0 0,0 1 1 0 0,0 0-1 0 0,0 0 0 0 0,1 0 1 0 0,-1 0-1 0 0,0 0 0 0 0,0 0 1 0 0,0 0-1 0 0,0 1-30 0 0,5-1 282 0 0,160-28 4329 0 0,-134 22-3667 0 0,27-1-944 0 0,-21 0 113 0 0,-28 5-95 0 0,0 0-1 0 0,0 1 1 0 0,9-1-18 0 0,15-1-987 0 0,-18 3-160 0 0</inkml:trace>
  <inkml:trace contextRef="#ctx0" brushRef="#br0" timeOffset="222.688">106 991 17015 0 0,'0'1'66'0'0,"0"-1"-1"0"0,0 0 0 0 0,0 1 0 0 0,0-1 0 0 0,0 0 1 0 0,0 1-1 0 0,0-1 0 0 0,0 1 0 0 0,0-1 1 0 0,0 0-1 0 0,0 1 0 0 0,0-1 0 0 0,0 1 0 0 0,0-1 1 0 0,0 0-1 0 0,0 1 0 0 0,0-1 0 0 0,0 0 0 0 0,0 1 1 0 0,1-1-1 0 0,-1 0 0 0 0,0 1 0 0 0,0-1 0 0 0,0 0 1 0 0,1 1-1 0 0,-1-1 0 0 0,0 0-65 0 0,12 9 276 0 0,15 1-441 0 0,-17-8 243 0 0,0-1-1 0 0,-1 0 1 0 0,6 0-78 0 0,14 1 163 0 0,11 1 169 0 0,14-2-332 0 0,4 0-278 0 0,-20 0-128 0 0,2 1-30 0 0</inkml:trace>
  <inkml:trace contextRef="#ctx0" brushRef="#br0" timeOffset="16454.455">809 303 6912 0 0,'0'0'195'0'0,"0"0"-1"0"0,1-1 1 0 0,-1 1 0 0 0,1 0 0 0 0,-1 0 0 0 0,1 0-1 0 0,-1 0 1 0 0,0 0 0 0 0,1 0 0 0 0,-1 0 0 0 0,1 0-1 0 0,-1 0 1 0 0,1 0 0 0 0,-1 0 0 0 0,1 0 0 0 0,-1 0-1 0 0,0 0 1 0 0,1 0 0 0 0,-1 1 0 0 0,1-1 0 0 0,-1 0-1 0 0,0 0 1 0 0,1 0 0 0 0,-1 1-195 0 0,-2 7 8424 0 0,-1-2-7071 0 0,1 1-4267 0 0,2-5 2930 0 0,-1 1 1 0 0,1-1-1 0 0,-1 0 0 0 0,0 0 1 0 0,0 0-1 0 0,0 0 0 0 0,0 0 1 0 0,-1 1-17 0 0,1-1 60 0 0,0 0 1 0 0,0 0 0 0 0,0 0-1 0 0,0 1 1 0 0,0-1 0 0 0,0 0-1 0 0,0 0 1 0 0,0 3-61 0 0,1-3 41 0 0,0-1 0 0 0,-1 1 0 0 0,1-1 0 0 0,-1 1 0 0 0,1-1 0 0 0,-1 1 0 0 0,0-1 0 0 0,1 1 0 0 0,-1-1 0 0 0,-1 1-41 0 0,-5 14 407 0 0,-4 19 157 0 0,-1-2-1 0 0,-1 1 1 0 0,-4 3-564 0 0,9-19 73 0 0,0 1 0 0 0,1 0 0 0 0,2 0 0 0 0,0 1 0 0 0,0-1 0 0 0,2 1 0 0 0,-1 12-73 0 0,1 10 112 0 0,-2 35 130 0 0,5-38-136 0 0,2-1 0 0 0,2 1-1 0 0,1-1 1 0 0,2 1-1 0 0,9 24-105 0 0,-11-48 16 0 0,1-1 0 0 0,0 1 1 0 0,1-1-1 0 0,0-1 0 0 0,1 0 0 0 0,1 0 0 0 0,0 0 0 0 0,1-1 0 0 0,0-1 0 0 0,1 1 0 0 0,4 2-16 0 0,13 9-375 0 0,1-1-1 0 0,0-1 1 0 0,1-2-1 0 0,13 5 376 0 0,-12-7-1339 0 0</inkml:trace>
  <inkml:trace contextRef="#ctx0" brushRef="#br0" timeOffset="122875.729">1152 652 12608 0 0,'-7'-10'618'0'0,"7"10"-268"0"0,0-1-46 0 0,-1-13 2733 0 0,3 25-1852 0 0,3 0-1000 0 0,0 0-1 0 0,-1 0 1 0 0,0 1-1 0 0,1 4-184 0 0,9 26 483 0 0,-10-29-245 0 0,0 0-1 0 0,-1 0 0 0 0,0 1 0 0 0,0 8-237 0 0,2 11 371 0 0,-3-25-328 0 0,-1 1-1 0 0,0-1 0 0 0,0 1 0 0 0,-1-1 0 0 0,0 1 0 0 0,0 0 1 0 0,-1-1-1 0 0,0 2-42 0 0,0-7 15 0 0,1 1 0 0 0,0 0 0 0 0,-1 0 0 0 0,2 0 0 0 0,-1-1 0 0 0,1 3-15 0 0,-1 19 70 0 0,0-19-44 0 0,-1 0 1 0 0,2 0-1 0 0,-1 1 0 0 0,1-1 1 0 0,-1 0-1 0 0,2 0 1 0 0,0 2-27 0 0,-1 0 44 0 0,1 0 1 0 0,-1 0-1 0 0,0 6-44 0 0,-2-7 59 0 0,-1-2 9 0 0,1-4-29 0 0,1-1-165 0 0,0 0-90 0 0,-6-19-2618 0 0,5 11 1552 0 0</inkml:trace>
  <inkml:trace contextRef="#ctx0" brushRef="#br0" timeOffset="123381.303">1121 670 10136 0 0,'-3'-14'1080'0'0,"3"12"-1003"0"0,0 1 1 0 0,0-1-1 0 0,0 1 0 0 0,0 0 1 0 0,0-1-1 0 0,0 1 1 0 0,1-1-1 0 0,-1 1 1 0 0,0 0-1 0 0,1-1 0 0 0,-1 1 1 0 0,1 0-1 0 0,0 0 1 0 0,-1-1-1 0 0,1 1 1 0 0,0 0-1 0 0,0 0 1 0 0,-1 0-1 0 0,2-1-77 0 0,18-21 1815 0 0,-18 22-1765 0 0,2-2 156 0 0,0 0 1 0 0,1 0 0 0 0,-1 0 0 0 0,1 1 0 0 0,0 0-1 0 0,0 0 1 0 0,0 0 0 0 0,0 0 0 0 0,0 1 0 0 0,0 0-1 0 0,0 0 1 0 0,1 0 0 0 0,2 0-207 0 0,14-2 1127 0 0,-12 2-903 0 0,1 0 0 0 0,-1 0-1 0 0,1 2 1 0 0,-1-1-1 0 0,2 1-223 0 0,2 0 56 0 0,-2 1-324 0 0,-1 1 1 0 0,0-1-1 0 0,0 2 1 0 0,0 0-1 0 0,0 0 0 0 0,1 1 268 0 0,-5-1 55 0 0,1 0-1 0 0,0 0 0 0 0,-1 1 0 0 0,0 0 0 0 0,0 0 0 0 0,-1 0 0 0 0,1 1 0 0 0,-1 0 0 0 0,1 2-54 0 0,-5-6 38 0 0,0 1 0 0 0,1 0 0 0 0,-1 0 0 0 0,0 0 0 0 0,-1 0 0 0 0,1 0 0 0 0,0 0 0 0 0,-1 0 0 0 0,0 0 0 0 0,0 1 0 0 0,0-1 0 0 0,0 1 0 0 0,0-1 0 0 0,-1 0 0 0 0,1 1 0 0 0,-1-1 0 0 0,0 1 0 0 0,0-1 0 0 0,0 1 0 0 0,-1-1-1 0 0,1 1 1 0 0,-1-1 0 0 0,0 2-38 0 0,-2 1 62 0 0,0 1 0 0 0,-1-1-1 0 0,1-1 1 0 0,-1 1-1 0 0,-1 0 1 0 0,1-1-1 0 0,-1 0 1 0 0,0 0-1 0 0,0 0 1 0 0,0-1 0 0 0,-1 0-1 0 0,-1 2-61 0 0,-7 2 62 0 0,0 1 0 0 0,0-2 1 0 0,-1 0-1 0 0,0 0 0 0 0,0-2 0 0 0,0 0 1 0 0,-1-1-1 0 0,0 0 0 0 0,-9 0-62 0 0,20-3 13 0 0,0-1 0 0 0,0 0 0 0 0,0 0 0 0 0,0 0 0 0 0,0-1 0 0 0,0 1 0 0 0,1-1 0 0 0,-1-1 0 0 0,-3 0-13 0 0,4-1 11 0 0,3 3 42 0 0,17-11 11 0 0,-11 9-86 0 0,0 1 0 0 0,1-1 0 0 0,-1 1 0 0 0,1 0 0 0 0,0 0 0 0 0,-1 1 0 0 0,1 0 0 0 0,0 0 0 0 0,-1 0 0 0 0,1 1 0 0 0,0-1 0 0 0,-1 1 0 0 0,1 1 0 0 0,2 0 22 0 0,10 3-7 0 0,-1 2 1 0 0,1 0-1 0 0,11 7 7 0 0,-17-7 94 0 0,1 0-1 0 0,-2 1 0 0 0,1 0 0 0 0,-1 1 0 0 0,-1 1 0 0 0,0 0 1 0 0,0 0-1 0 0,-1 1 0 0 0,9 11-93 0 0,-11-10 61 0 0,0 0 0 0 0,0 0 0 0 0,-1 0 0 0 0,-1 1-1 0 0,0 0 1 0 0,2 10-61 0 0,4 4 140 0 0,-11-27-318 0 0,1 1-1 0 0,-1-1 0 0 0,1 1 1 0 0,-1-1-1 0 0,0 1 0 0 0,1-1 1 0 0,-1 0-1 0 0,1 1 0 0 0,-1-1 0 0 0,1 1 1 0 0,0-1-1 0 0,-1 0 0 0 0,1 0 1 0 0,-1 1-1 0 0,1-1 0 0 0,-1 0 1 0 0,1 0-1 0 0,0 0 0 0 0,-1 0 1 0 0,1 1-1 0 0,0-1 0 0 0,-1 0 1 0 0,1 0-1 0 0,0 0 179 0 0,1 0-2345 0 0,4 3-4205 0 0</inkml:trace>
  <inkml:trace contextRef="#ctx0" brushRef="#br0" timeOffset="123897.095">1897 847 11312 0 0,'2'0'12'0'0,"6"2"771"0"0,4 4-346 0 0,-6-3-255 0 0,1-1 0 0 0,-1 0 0 0 0,1 0 1 0 0,-1-1-1 0 0,1 1 0 0 0,0-1 0 0 0,-1-1 1 0 0,1 1-1 0 0,0-1 0 0 0,0-1 0 0 0,-1 1 1 0 0,8-2-183 0 0,6-3 878 0 0,0 0 0 0 0,0-1 1 0 0,10-6-879 0 0,-3 2-203 0 0,-21 7 406 0 0,0 0-1 0 0,1-1 0 0 0,-1 0 1 0 0,0 0-1 0 0,-1 0 0 0 0,1-1 1 0 0,-1 0-1 0 0,0 0 0 0 0,0 0 1 0 0,-1-1-1 0 0,1 1 0 0 0,0-4-202 0 0,-4 8-63 0 0,0 0 0 0 0,-1 0 0 0 0,1-1 0 0 0,0 1 0 0 0,-1 0 0 0 0,1-1 0 0 0,-1 1 0 0 0,0-1 0 0 0,1 1 0 0 0,-1 0 0 0 0,0-1 0 0 0,0 1 0 0 0,0-1 0 0 0,0 1 0 0 0,0-1 0 0 0,0 1 0 0 0,-1-1 0 0 0,1 1 0 0 0,0 0 0 0 0,-1-1 0 0 0,1 1 0 0 0,-1-1 0 0 0,1 1 0 0 0,-1-1 63 0 0,-1 0-5 0 0,1 0 1 0 0,0 0 0 0 0,-1 0-1 0 0,1 0 1 0 0,-1 0 0 0 0,0 0-1 0 0,1 0 1 0 0,-1 0 0 0 0,0 1-1 0 0,0-1 1 0 0,0 1 0 0 0,0 0-1 0 0,-1-1 1 0 0,1 1 4 0 0,-13-6 69 0 0,12 5-17 0 0,0 0 0 0 0,0 0 0 0 0,-1 0 0 0 0,1 1 0 0 0,0 0 0 0 0,-1-1 0 0 0,1 1 0 0 0,-1 1 0 0 0,0-1 0 0 0,1 0 0 0 0,-1 1 0 0 0,0 0 0 0 0,1 0 0 0 0,-3 0-52 0 0,-11 3 241 0 0,13-3-174 0 0,0 1-1 0 0,0-1 0 0 0,0 1 1 0 0,0 0-1 0 0,0 0 0 0 0,0 1 1 0 0,-1 0-67 0 0,1 0 39 0 0,1 1 1 0 0,0-1 0 0 0,0 0-1 0 0,0 1 1 0 0,0 0 0 0 0,1-1-1 0 0,-1 1 1 0 0,1 0 0 0 0,0 0-1 0 0,-1 1 1 0 0,1-1 0 0 0,1 0-1 0 0,-1 1 1 0 0,0-1 0 0 0,1 1-1 0 0,-1 3-39 0 0,-6 11 68 0 0,5-11-50 0 0,1 1 0 0 0,0-1-1 0 0,0 1 1 0 0,1-1 0 0 0,0 6-18 0 0,-1-4 61 0 0,2 2 56 0 0,0 1 0 0 0,1 0 1 0 0,1-1-1 0 0,-1 1 0 0 0,4 9-117 0 0,-3-14 80 0 0,-1 0 0 0 0,1 0 0 0 0,0 0 0 0 0,1-1 0 0 0,0 1 0 0 0,0-1 0 0 0,0 0 0 0 0,1 0 0 0 0,0 0 0 0 0,0 0 0 0 0,0-1 0 0 0,1 1 0 0 0,0-1 0 0 0,0 0 0 0 0,0-1 0 0 0,3 3-80 0 0,-2-3 78 0 0,0-1 0 0 0,0 1 0 0 0,0-1 0 0 0,1-1 0 0 0,-1 1 0 0 0,1-1 0 0 0,0 0 0 0 0,-1 0 0 0 0,1-1 0 0 0,0 0 0 0 0,0 0 0 0 0,4-1-78 0 0,-5 1 38 0 0,8 0-212 0 0,1-1 0 0 0,0 0 1 0 0,0-1-1 0 0,-1-1 1 0 0,1 0-1 0 0,-1-1 0 0 0,1-1 1 0 0,-1 0-1 0 0,4-2 174 0 0,-7 1-987 0 0</inkml:trace>
  <inkml:trace contextRef="#ctx0" brushRef="#br0" timeOffset="124592.537">2487 208 1840 0 0,'1'-7'1095'0'0,"2"-13"-3286"0"0,1 12 5989 0 0,1 5 7756 0 0,-5 23-10096 0 0,0-13-1279 0 0,-1 0 0 0 0,0 0-1 0 0,-1-1 1 0 0,1 1 0 0 0,-1 0 0 0 0,0-1-1 0 0,-1 1 1 0 0,0-1 0 0 0,0 1 0 0 0,0-1-1 0 0,0 0 1 0 0,-1 0 0 0 0,0-1 0 0 0,-1 1-179 0 0,-6 7 174 0 0,-1 0 0 0 0,0-1 0 0 0,0 0 0 0 0,-2-1 0 0 0,0 0-174 0 0,-2 1 154 0 0,4-2-151 0 0,0-1 1 0 0,-7 3-4 0 0,14-9 50 0 0,0-1 0 0 0,0 0 0 0 0,0 0 0 0 0,0 0 0 0 0,0 0 0 0 0,0-1 0 0 0,0 0 0 0 0,0 0 0 0 0,-1-1-50 0 0,-1 1 78 0 0,1-1-1 0 0,-1 0 1 0 0,0 0-1 0 0,1 0 1 0 0,-1-1-1 0 0,1 0 1 0 0,-5-2-78 0 0,9 3-2 0 0,0-1-1 0 0,0 0 1 0 0,0 0 0 0 0,0 0-1 0 0,0 0 1 0 0,0 0 0 0 0,1 0-1 0 0,-1 0 1 0 0,0 0 0 0 0,1-1-1 0 0,-1 1 1 0 0,1-1 0 0 0,-1 1-1 0 0,1-1 1 0 0,-1 0 0 0 0,1 1 0 0 0,0-1-1 0 0,0 0 1 0 0,0 0 0 0 0,0 0-1 0 0,0 0 1 0 0,1 0 0 0 0,-1 0-1 0 0,1 0 1 0 0,-1 0 0 0 0,1-1 2 0 0,-1-2-48 0 0,1-1 0 0 0,0 1 0 0 0,0 0 1 0 0,1 0-1 0 0,-1 0 0 0 0,1 0 1 0 0,1-1-1 0 0,-1 1 0 0 0,1 1 0 0 0,-1-1 1 0 0,1 0-1 0 0,1 0 0 0 0,-1 1 0 0 0,1-1 1 0 0,-1 1-1 0 0,1 0 0 0 0,1-1 0 0 0,-1 1 1 0 0,1 1-1 0 0,3-4 48 0 0,4-5-41 0 0,-9 9 19 0 0,1 0 1 0 0,0 0-1 0 0,-1 1 1 0 0,1-1-1 0 0,0 1 1 0 0,0-1-1 0 0,0 1 1 0 0,4-1 21 0 0,-4 1-19 0 0,0 0 0 0 0,1 0 0 0 0,-1 1 0 0 0,1 0 0 0 0,-1-1 0 0 0,1 1 0 0 0,0 1 0 0 0,-1-1 0 0 0,1 0 0 0 0,0 1 0 0 0,0 0 0 0 0,-1 0 0 0 0,1 0 0 0 0,0 0 0 0 0,0 1 0 0 0,-1-1 0 0 0,2 1 19 0 0,1 2-23 0 0,-1 0 0 0 0,1 0 0 0 0,-1 1-1 0 0,0-1 1 0 0,0 1 0 0 0,0 0 0 0 0,3 4 23 0 0,-3-4-22 0 0,14 15 114 0 0,0 1 0 0 0,12 16-92 0 0,-3-7 107 0 0,-23-23-86 0 0,-1 0 0 0 0,2 0 0 0 0,-1-1 0 0 0,1 0 0 0 0,0 0 1 0 0,0 0-1 0 0,4 2-21 0 0,-8-6 35 0 0,0 0 0 0 0,0 0 0 0 0,0 0 0 0 0,-1-1 0 0 0,1 1 0 0 0,0-1 0 0 0,0 1 1 0 0,1-1-1 0 0,-1 0 0 0 0,0 0-35 0 0,12 3 30 0 0,-12-3-74 0 0,1 0 0 0 0,-1 0 0 0 0,1 0 1 0 0,-1 0-1 0 0,1 0 0 0 0,-1 0 0 0 0,1-1 0 0 0,-1 1 0 0 0,1-1 44 0 0,7-1-840 0 0,-9 2 515 0 0,1-1-1 0 0,0 1 0 0 0,0-1 1 0 0,0 1-1 0 0,-1-1 0 0 0,1 0 0 0 0,0 0 1 0 0,0 0-1 0 0,-1 0 0 0 0,1 0 326 0 0,10-7-6186 0 0</inkml:trace>
  <inkml:trace contextRef="#ctx0" brushRef="#br0" timeOffset="124984.505">2780 76 3224 0 0,'3'-3'58'0'0,"-2"2"-38"0"0,1-1-1 0 0,-1 1 0 0 0,0-1 0 0 0,0 1 0 0 0,1-1 0 0 0,-1 0 0 0 0,0 1 0 0 0,-1-1 1 0 0,1 0-1 0 0,0 0 0 0 0,0 0 0 0 0,0-1-19 0 0,5-10 1413 0 0,-5 12-1145 0 0,0 0 1 0 0,0-1-1 0 0,0 1 0 0 0,0-1 1 0 0,-1 1-1 0 0,1 0 1 0 0,-1-1-1 0 0,1 0 1 0 0,-1 1-1 0 0,1-1-268 0 0,4-11 2897 0 0,-1 7-1901 0 0,-4 5-246 0 0,0 1-20 0 0,0 0-8 0 0,0 0-2 0 0,0 0-52 0 0,0 0-219 0 0,0 0-97 0 0,1 1-21 0 0,1 6-203 0 0,0 0-1 0 0,0 0 1 0 0,0 0 0 0 0,-1 0 0 0 0,0 0 0 0 0,-1 0 0 0 0,0 0 0 0 0,0 5-128 0 0,-1 10 282 0 0,-2 0-1 0 0,0 0 1 0 0,-1 2-282 0 0,-1 3 507 0 0,-1 20-507 0 0,1-5 271 0 0,3-27-88 0 0,0 1 0 0 0,1 14-183 0 0,1-25 84 0 0,0 0 0 0 0,1 0 0 0 0,0 0-1 0 0,0 0 1 0 0,0 0 0 0 0,1 0 0 0 0,-1 0 0 0 0,1 0-1 0 0,0 0 1 0 0,3 3-84 0 0,-3-4 55 0 0,0 0-1 0 0,1 0 1 0 0,0 0 0 0 0,0-1-1 0 0,0 1 1 0 0,0-1 0 0 0,1 0-1 0 0,-1 0 1 0 0,1 0 0 0 0,0 0-55 0 0,-1-1 41 0 0,0-1 1 0 0,-1 0 0 0 0,1 1-1 0 0,0-1 1 0 0,0-1 0 0 0,-1 1-1 0 0,1 0 1 0 0,0-1 0 0 0,0 1-1 0 0,0-1 1 0 0,0 0 0 0 0,0 0-1 0 0,0 0 1 0 0,0 0 0 0 0,0-1-1 0 0,1 0-41 0 0,14-2 221 0 0,4-1-77 0 0,0 0 1 0 0,-1-2 0 0 0,1-1 0 0 0,-1 0-1 0 0,2-3-144 0 0,13-4-104 0 0,-29 12-219 0 0,0-1-1 0 0,-1 1 0 0 0,1-1 1 0 0,-1 0-1 0 0,1-1 1 0 0,-1 0-1 0 0,0 0 1 0 0,0 0-1 0 0,5-5 324 0 0,9-12-1481 0 0,2 5-13 0 0</inkml:trace>
  <inkml:trace contextRef="#ctx0" brushRef="#br0" timeOffset="125439.386">2081 295 10824 0 0,'0'0'496'0'0,"0"0"-12"0"0,0 0-244 0 0,0 0 108 0 0,0 0 78 0 0,0 0 20 0 0,0 0 50 0 0,0 0 201 0 0,-1-6 3372 0 0,-5 5-3870 0 0,-1 0 1 0 0,0 0-1 0 0,0 1 0 0 0,0 0 0 0 0,0 0 1 0 0,1 1-1 0 0,-1 0 0 0 0,0 0 1 0 0,-4 2-200 0 0,-6 0 201 0 0,-111 14 339 0 0,101-12-428 0 0,20-4-63 0 0,1 1-1 0 0,-1-1 1 0 0,0 0-1 0 0,-4 0-48 0 0,-13 0 218 0 0,-18 0-14 0 0,68-9-622 0 0,-14 7 6 0 0,-3-1-4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4:2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2304 0 0,'1'-1'1143'0'0,"5"-5"7033"0"0,-5 4-8089 0 0,-1 0 194 0 0,-1 1-158 0 0,1 1 1 0 0,-1-1-1 0 0,1 0 1 0 0,-1 0-1 0 0,1 0 1 0 0,0 0-1 0 0,-1 0 1 0 0,1 0-1 0 0,0 0 0 0 0,0 0 1 0 0,0-1-1 0 0,0 1 1 0 0,0 0-1 0 0,0 0 1 0 0,0 0-1 0 0,0 0 1 0 0,0 0-1 0 0,0 0 1 0 0,1 0-1 0 0,-1 0 1 0 0,0 0-124 0 0,1-8 351 0 0,-1 9-334 0 0,0 0 1 0 0,0 0-1 0 0,0-1 0 0 0,0 1 0 0 0,-1 0 0 0 0,1-1 1 0 0,0 1-1 0 0,0 0 0 0 0,0-1 0 0 0,0 1 1 0 0,0 0-1 0 0,1-1 0 0 0,-1 1 0 0 0,0 0 1 0 0,0 0-1 0 0,0-1 0 0 0,0 1 0 0 0,0 0 0 0 0,0-1 1 0 0,0 1-1 0 0,1 0 0 0 0,-1 0 0 0 0,0-1 1 0 0,0 1-1 0 0,0 0 0 0 0,0 0 0 0 0,1 0 0 0 0,-1-1 1 0 0,0 1-1 0 0,0 0 0 0 0,1 0 0 0 0,-1 0 1 0 0,0-1-18 0 0,7-4 123 0 0,0-1 0 0 0,0 1 0 0 0,0 0 0 0 0,0 1 0 0 0,1 0 0 0 0,0 0 0 0 0,7-3-123 0 0,34 1 64 0 0,-46 4-63 0 0,1 1 0 0 0,0 0 0 0 0,0 1 0 0 0,0-1 0 0 0,-1 1 0 0 0,1 0 0 0 0,0-1 0 0 0,0 2 0 0 0,0-1 0 0 0,0 0-1 0 0,10 1 1 0 0,-7 0 4 0 0,1-1 0 0 0,0 1 0 0 0,-1 1 1 0 0,1 0-1 0 0,-1 0 0 0 0,1 0 1 0 0,-1 0-1 0 0,0 1 0 0 0,0 1 1 0 0,0-1-1 0 0,-1 1 0 0 0,3 2-5 0 0,-3 2 0 0 0,-6-6 15 0 0,0-1-1 0 0,1 1 1 0 0,-1 0-1 0 0,0 0 1 0 0,-1 0-1 0 0,1 0 1 0 0,0 0-1 0 0,0 0 1 0 0,-1 0-1 0 0,1 0 1 0 0,-1-1-1 0 0,0 1 0 0 0,1 0 1 0 0,-1 0-1 0 0,0-1 1 0 0,0 1-1 0 0,0 0 1 0 0,-1 0-15 0 0,-2 4 296 0 0,-1-1 0 0 0,-1 1 0 0 0,1-1-1 0 0,-2 2-295 0 0,2-4 106 0 0,0 1-1 0 0,1-1 0 0 0,-1 0 0 0 0,-1 0 1 0 0,1 0-1 0 0,0-1 0 0 0,-1 0 0 0 0,1 0 1 0 0,-2 0-106 0 0,6-1-28 0 0,-5 1-156 0 0,0 1 0 0 0,1 0 1 0 0,-1 0-1 0 0,1 1 0 0 0,-4 2 184 0 0,-18 12-431 0 0,19-14 438 0 0,2 1-1 0 0,-1 0 1 0 0,0 0 0 0 0,1 0 0 0 0,0 1 0 0 0,0 0-1 0 0,1 0 1 0 0,0 1 0 0 0,-5 6-7 0 0,10-13 53 0 0,0 1-47 0 0,0-1-1 0 0,-1 0 0 0 0,1 0 0 0 0,0 0 0 0 0,0 1 0 0 0,0-1 0 0 0,0 0 1 0 0,0 0-1 0 0,0 1 0 0 0,0-1 0 0 0,0 0 0 0 0,0 0 0 0 0,0 1 0 0 0,0-1 0 0 0,0 0 1 0 0,0 0-1 0 0,0 1 0 0 0,0-1 0 0 0,0 0 0 0 0,0 0 0 0 0,0 1 0 0 0,1-1 1 0 0,-1 0-1 0 0,0 0 0 0 0,0 1 0 0 0,0-1 0 0 0,0 0 0 0 0,0 0 0 0 0,1 0 0 0 0,-1 0 1 0 0,0 1-1 0 0,0-1 0 0 0,0 0 0 0 0,0 0 0 0 0,1 0 0 0 0,-1 1-5 0 0,8 9 459 0 0,-5-9-417 0 0,-1 0 0 0 0,1 0 1 0 0,-1 0-1 0 0,1 0 0 0 0,0 0 0 0 0,0 0 0 0 0,-1-1 0 0 0,1 1 0 0 0,0-1 0 0 0,0 0 0 0 0,0 0 0 0 0,-1 0 0 0 0,1 0 0 0 0,0 0 0 0 0,1-1-42 0 0,9 0 129 0 0,0-1-1 0 0,9-4-128 0 0,10-4 117 0 0,9-1-30 0 0,-31 8-198 0 0,0 0 0 0 0,-1 0 0 0 0,1-1 0 0 0,-1 0 0 0 0,2-1 111 0 0,10-5-2218 0 0,-12 5-3832 0 0</inkml:trace>
  <inkml:trace contextRef="#ctx0" brushRef="#br0" timeOffset="418.169">410 75 7832 0 0,'0'0'602'0'0,"-5"0"1344"0"0,5 0-1814 0 0,1 0 0 0 0,0 1 0 0 0,0-1 0 0 0,0 0 0 0 0,-1 1 0 0 0,1-1 1 0 0,0 1-1 0 0,0-1 0 0 0,-1 1 0 0 0,1-1 0 0 0,0 1 0 0 0,-1-1 0 0 0,1 1 0 0 0,0 0 1 0 0,-1-1-1 0 0,1 1 0 0 0,-1 0 0 0 0,1 0 0 0 0,-1 0-132 0 0,13 22 639 0 0,-3-4 360 0 0,-8-16-866 0 0,0-1 0 0 0,-1 1 1 0 0,0 0-1 0 0,1 0 0 0 0,-1 0 0 0 0,-1 0 1 0 0,1 0-1 0 0,0 1 0 0 0,0 2-133 0 0,5 19 1123 0 0,-5-23-996 0 0,0 0 0 0 0,0 0 0 0 0,-1 1 0 0 0,1-1 0 0 0,-1 0 0 0 0,1 0 1 0 0,-1 1-1 0 0,0-1 0 0 0,0 0 0 0 0,0 1 0 0 0,0-1 0 0 0,-1 0 0 0 0,1 1 0 0 0,0-1 0 0 0,-1 0 0 0 0,0 0 0 0 0,0 1 0 0 0,0 1-127 0 0,-1 1-71 0 0,3 6-219 0 0,-1-10 262 0 0,0 0 0 0 0,0 0-1 0 0,0-1 1 0 0,0 1 0 0 0,1 0 0 0 0,-1-1-1 0 0,0 1 1 0 0,0 0 0 0 0,0 0-1 0 0,0-1 1 0 0,-1 1 0 0 0,1 0 0 0 0,0-1-1 0 0,0 1 1 0 0,0 0 0 0 0,0-1 0 0 0,-1 1-1 0 0,1 0 1 0 0,0-1 0 0 0,-1 1-1 0 0,1 0 1 0 0,-1 0 28 0 0,-1 1-40 0 0,1-1 49 0 0,0-1 1 0 0,0 1-1 0 0,1 0 1 0 0,-1 0-1 0 0,0 0 0 0 0,0 0 1 0 0,1 0-1 0 0,-1 0 1 0 0,1 0-1 0 0,-1 0 1 0 0,1 0-1 0 0,-1 0 1 0 0,1 0-1 0 0,0 0 0 0 0,-1 1-9 0 0,1-2 21 0 0,0 0 1 0 0,0 1-1 0 0,0-1 0 0 0,-1 0 0 0 0,1 1 0 0 0,0-1 0 0 0,0 0 0 0 0,-1 0 0 0 0,1 1 0 0 0,0-1 0 0 0,-1 0 0 0 0,1 0 0 0 0,0 1 0 0 0,-1-1 0 0 0,1 0 0 0 0,0 0 0 0 0,-1 0 0 0 0,1 0 0 0 0,0 0 0 0 0,-1 1 0 0 0,1-1 0 0 0,-1 0 0 0 0,1 0 0 0 0,0 0 0 0 0,-1 0 0 0 0,1 0 1 0 0,0 0-1 0 0,-1 0 0 0 0,1 0 0 0 0,-1 0 0 0 0,1 0 0 0 0,0-1 0 0 0,-1 1 0 0 0,1 0 0 0 0,0 0 0 0 0,-1 0 0 0 0,1 0 0 0 0,0-1 0 0 0,-1 1 0 0 0,1 0 0 0 0,-1 0-21 0 0,2-2 28 0 0,0 0 1 0 0,0 0-1 0 0,-1 0 1 0 0,1 0-1 0 0,-1 0 0 0 0,1 0 1 0 0,-1 0-1 0 0,0 0 0 0 0,0 0 1 0 0,0 0-1 0 0,0 0 0 0 0,0-1-28 0 0,-1 0 17 0 0,1 1 0 0 0,0-1 0 0 0,1 0 0 0 0,-1 0 0 0 0,0 0 0 0 0,1 1 0 0 0,-1-1 0 0 0,1 0-1 0 0,0 0 1 0 0,1 0-17 0 0,2-7-60 0 0,0 1-1 0 0,-1-1 1 0 0,0 0-1 0 0,0-4 61 0 0,-2 10-26 0 0,0 1 9 0 0,0 0-1 0 0,1 0 0 0 0,-1 0 1 0 0,0 0-1 0 0,1 0 0 0 0,0 0 1 0 0,0 1-1 0 0,1-2 18 0 0,-1 1-19 0 0,0 1 0 0 0,0-1 0 0 0,-1 0 0 0 0,1 0 0 0 0,0 0 0 0 0,-1 0 0 0 0,0 0 0 0 0,0 0 0 0 0,0-1 19 0 0,0 2-13 0 0,0 0 0 0 0,0 0-1 0 0,0-1 1 0 0,0 1-1 0 0,0 0 1 0 0,1 0-1 0 0,-1 0 1 0 0,0 0 0 0 0,1 0-1 0 0,0 0 1 0 0,-1 0-1 0 0,1 1 1 0 0,0-1-1 0 0,0 1 1 0 0,0-1 0 0 0,2 0 13 0 0,-1 0-15 0 0,0 0 0 0 0,1 1 1 0 0,-1-1-1 0 0,0 1 0 0 0,1 0 1 0 0,-1 0-1 0 0,1 0 0 0 0,-1 0 1 0 0,1 1-1 0 0,-1-1 0 0 0,2 1 15 0 0,7 2 1 0 0,-9 2 3 0 0,-2-2 2 0 0,0-2-5 0 0,1 2 21 0 0,0-1 0 0 0,0 1-1 0 0,0 0 1 0 0,0 0 0 0 0,0 0 0 0 0,0 0 0 0 0,-1 0 0 0 0,1 0 0 0 0,-1 0 0 0 0,1 0 0 0 0,-1 0 0 0 0,0 1-1 0 0,0-1 1 0 0,0 1 0 0 0,0-1 0 0 0,0 1 0 0 0,-1-1 0 0 0,1 1 0 0 0,-1-1 0 0 0,1 2-22 0 0,3 12 152 0 0,-3-15-139 0 0,-1 1 0 0 0,1-1 0 0 0,-1 0-1 0 0,1 1 1 0 0,-1-1 0 0 0,0 1 0 0 0,1-1 0 0 0,-1 0 0 0 0,0 1-1 0 0,0-1 1 0 0,0 1 0 0 0,0-1 0 0 0,0 1 0 0 0,-1 0-13 0 0,-1 6 44 0 0,2-6-26 0 0,-1 0-1 0 0,0 0 1 0 0,1 0-1 0 0,-1 1 1 0 0,1-1 0 0 0,0 0-1 0 0,0 1 1 0 0,0-1-1 0 0,0 0 1 0 0,0 1 0 0 0,1-1-1 0 0,-1 0 1 0 0,1 0-1 0 0,0 1-17 0 0,-1 1 27 0 0,1-1-1 0 0,-1 1 0 0 0,1-1 0 0 0,-1 1 0 0 0,0 0 0 0 0,0-1 0 0 0,-1 4-26 0 0,0-4 23 0 0,1 0-1 0 0,0 1 0 0 0,0-1 1 0 0,0 0-1 0 0,0 0 0 0 0,0 1 1 0 0,1-1-1 0 0,0 0 0 0 0,0 3-22 0 0,0-5 6 0 0,1 4 22 0 0,0 1 1 0 0,0 0-1 0 0,-1 0 0 0 0,1 0 0 0 0,-1 0 0 0 0,0 3-28 0 0,-1-5 75 0 0,0-3-330 0 0,0 0 0 0 0,0 0 0 0 0,0 0 0 0 0,0 0 0 0 0,0 1 0 0 0,0-1 0 0 0,0 0 0 0 0,0 0 0 0 0,1 0 0 0 0,-1 0 0 0 0,0 0 0 0 0,1 0 0 0 0,-1 0 0 0 0,1 0 0 0 0,-1 0 0 0 0,1 0 0 0 0,-1 0 0 0 0,1 0 0 0 0,0 0 0 0 0,0 0 1 0 0,-1-1-1 0 0,2 2 255 0 0,18 14-6344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4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6912 0 0,'0'0'314'0'0,"0"0"-6"0"0,0 0-30 0 0,0 0 604 0 0,0 0 286 0 0,0 0 59 0 0,0 0-78 0 0,0 0-374 0 0,19 9 2012 0 0,-8-6-2205 0 0,1 0 0 0 0,-1 0 0 0 0,0-1 0 0 0,1-1 0 0 0,-1 0 0 0 0,0 0 0 0 0,11-1-582 0 0,1-2 286 0 0,0-1 1 0 0,0-1-1 0 0,9-3-286 0 0,0 1 124 0 0,26-2-124 0 0,-48 7-114 0 0,-4 1-4576 0 0,-6 0 2981 0 0</inkml:trace>
  <inkml:trace contextRef="#ctx0" brushRef="#br0" timeOffset="255.202">17 101 12728 0 0,'0'0'580'0'0,"0"0"-11"0"0,12 10-14 0 0,-3-5-80 0 0,1-1 1 0 0,-1 1 0 0 0,1-1-1 0 0,0-1 1 0 0,0 0-1 0 0,1 0 1 0 0,-1-1 0 0 0,0 0-1 0 0,2-1-475 0 0,11 4 430 0 0,6-1-82 0 0,-1-1 0 0 0,1 0 0 0 0,20-3-348 0 0,-12 2 506 0 0,-15-1-1947 0 0,-6 0-3144 0 0,-4-1-1713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4:50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14 338 10336 0 0,'-7'-61'1080'0'0,"4"39"-1015"0"0,2 13 404 0 0,0 0 0 0 0,0 0 0 0 0,1 1 0 0 0,0-1 0 0 0,0 0 1 0 0,1 0-1 0 0,1-4-469 0 0,-1 11 74 0 0,-1 2 0 0 0,0-1 0 0 0,0 1 1 0 0,0-1-1 0 0,0 1 0 0 0,0-1 1 0 0,0 1-1 0 0,0-1 0 0 0,1 1 1 0 0,-1-1-1 0 0,0 1 1 0 0,0-1-1 0 0,1 1 0 0 0,-1-1 1 0 0,0 1-1 0 0,0-1 0 0 0,1 1 1 0 0,-1 0-1 0 0,0-1 0 0 0,1 1 1 0 0,-1 0-1 0 0,1-1 0 0 0,-1 1 1 0 0,1 0-1 0 0,-1-1 0 0 0,0 1 1 0 0,1 0-1 0 0,0 0-74 0 0,0-1 312 0 0,-1 1-79 0 0,0 0-211 0 0,0 0 0 0 0,1-1 0 0 0,-1 1-1 0 0,0 0 1 0 0,0 0 0 0 0,0 0-1 0 0,0-1 1 0 0,1 1 0 0 0,-1 0-1 0 0,0 0 1 0 0,0 0 0 0 0,1 0-1 0 0,-1-1 1 0 0,0 1 0 0 0,0 0-1 0 0,1 0 1 0 0,-1 0 0 0 0,0 0-1 0 0,1 0 1 0 0,-1 0 0 0 0,0 0-1 0 0,0 0 1 0 0,1 0 0 0 0,-1 0 0 0 0,0 0-1 0 0,1 0 1 0 0,-1 0 0 0 0,0 0-1 0 0,0 0 1 0 0,1 0 0 0 0,-1 0-1 0 0,0 0 1 0 0,0 0 0 0 0,1 0-1 0 0,-1 1 1 0 0,0-1 0 0 0,0 0-1 0 0,1 0-21 0 0,5 13 121 0 0,-4-9-121 0 0,0-1 0 0 0,-1 0 0 0 0,1 1 0 0 0,-1-1 0 0 0,0 1-1 0 0,0 0 1 0 0,0 2 0 0 0,1 12 1 0 0,0-6 19 0 0,-1 0 0 0 0,-1 0-1 0 0,0 8-19 0 0,2 36 76 0 0,-4-17-43 0 0,3 24-33 0 0,1-7 85 0 0,-2-23-31 0 0,0 4 110 0 0,-1 1 0 0 0,-5 29-164 0 0,7-45 48 0 0,1-8 364 0 0,3-48-520 0 0,-1-13-472 0 0,-10-84-1758 0 0,-1 34 501 0 0,1 46 1021 0 0,4 36 539 0 0,0 0-1 0 0,1 0 1 0 0,1-12 277 0 0,0-36-364 0 0,0 40 536 0 0,0 1 0 0 0,2 0 0 0 0,2-12-172 0 0,-2 25 124 0 0,-1 0 142 0 0,1 0-1 0 0,0-1 1 0 0,1 1-1 0 0,0 0 1 0 0,0 0 0 0 0,2-2-266 0 0,-4 8 28 0 0,1 1 1 0 0,0 0-1 0 0,-1-1 1 0 0,1 1 0 0 0,0 0-1 0 0,0 0 1 0 0,0 0-1 0 0,0 0 1 0 0,1 0 0 0 0,-1 0-1 0 0,1 1 1 0 0,-1-1-1 0 0,1 1 1 0 0,-1-1 0 0 0,1 1-1 0 0,0 0 1 0 0,-1 0 0 0 0,1 1-1 0 0,0-1 1 0 0,0 0-1 0 0,0 1 1 0 0,0 0 0 0 0,0-1-29 0 0,4 1 0 0 0,0 1 0 0 0,0-1 0 0 0,0 1 0 0 0,0 0 0 0 0,0 0 0 0 0,0 1 0 0 0,0 0 0 0 0,-1 0 0 0 0,1 1 0 0 0,-1 0 0 0 0,1 0 0 0 0,2 2 0 0 0,6 4 0 0 0,-1 1 0 0 0,-1 0 0 0 0,0 0 0 0 0,10 10 0 0 0,-18-15 49 0 0,-1 0 1 0 0,1 1 0 0 0,-1-1-1 0 0,1 1 1 0 0,-2-1 0 0 0,1 1-1 0 0,0 0 1 0 0,-1 1 0 0 0,-1-1-1 0 0,1 1 1 0 0,-1-1 0 0 0,0 1-1 0 0,0 0 1 0 0,-1-1 0 0 0,0 1-1 0 0,0 0 1 0 0,0 0 0 0 0,-1 0-1 0 0,0 0 1 0 0,-1 0 0 0 0,1 0-1 0 0,-1 0 1 0 0,-1 0-1 0 0,-1 4-49 0 0,2-7 46 0 0,-1 0-1 0 0,0 0 0 0 0,-1 0 0 0 0,1-1 1 0 0,-1 1-1 0 0,0-1 0 0 0,0 1 0 0 0,0-1 0 0 0,0 0 1 0 0,-2 1-46 0 0,-36 28 320 0 0,37-30-301 0 0,-17 11 92 0 0,-1-1-1 0 0,-1-1 1 0 0,-15 5-111 0 0,37-16 0 0 0,-4 3 12 0 0,0-1-328 0 0,0 0 1 0 0,0 0-1 0 0,0-1 0 0 0,0 1 1 0 0,0-1-1 0 0,-4 0 316 0 0,-6-1-1081 0 0</inkml:trace>
  <inkml:trace contextRef="#ctx0" brushRef="#br0" timeOffset="465.674">314 630 2760 0 0,'9'-3'537'0'0,"-7"2"1217"0"0,6 6 5023 0 0,-4 8-6059 0 0,-2-9-677 0 0,0 1 0 0 0,0-1 0 0 0,-1 1 0 0 0,0-1 0 0 0,0 1 0 0 0,0 0 0 0 0,-1 4-41 0 0,-2 66 1587 0 0,1-59-1391 0 0,1-11-113 0 0,0 0 1 0 0,0 0-1 0 0,-1 1 1 0 0,0-1-1 0 0,0 0 1 0 0,0 0-1 0 0,-1 0 1 0 0,1 0 0 0 0,-3 3-84 0 0,3-7 96 0 0,1-1 0 0 0,-16-6 354 0 0,15 4-416 0 0,0 0 0 0 0,0 0 1 0 0,0 0-1 0 0,1-1 0 0 0,-1 1 0 0 0,0 0 0 0 0,1-1 0 0 0,0 1 0 0 0,-1 0 1 0 0,1-1-1 0 0,0 1 0 0 0,0-1 0 0 0,1 1 0 0 0,-1 0 0 0 0,0-1 0 0 0,1 1 1 0 0,-1 0-1 0 0,1-1 0 0 0,0 1-34 0 0,3-10 22 0 0,0 1 0 0 0,1 0 0 0 0,1-3-22 0 0,-2 7-92 0 0,-2 3 68 0 0,0 0 0 0 0,0 1 0 0 0,0-1 1 0 0,0 1-1 0 0,1 0 0 0 0,-1 0 0 0 0,1-1 0 0 0,0 2 0 0 0,0-1 1 0 0,0 0-1 0 0,0 1 0 0 0,0-1 0 0 0,1 1 0 0 0,-1 0 0 0 0,1 0 1 0 0,1 0 23 0 0,-3 1-5 0 0,0 1 1 0 0,0-1 0 0 0,0 1-1 0 0,0 0 1 0 0,0-1 0 0 0,0 1-1 0 0,0 0 1 0 0,0 0 0 0 0,0 1-1 0 0,0-1 1 0 0,0 0 0 0 0,0 1-1 0 0,0-1 1 0 0,0 1 0 0 0,0-1-1 0 0,-1 1 1 0 0,1 0 0 0 0,0 0-1 0 0,0 0 1 0 0,-1 0 0 0 0,1 0-1 0 0,-1 0 1 0 0,1 1 0 0 0,-1-1-1 0 0,1 0 1 0 0,-1 1 0 0 0,0-1-1 0 0,1 1 1 0 0,-1 0 0 0 0,0-1-1 0 0,0 1 1 0 0,0 0 0 0 0,0 1 4 0 0,2 2 28 0 0,0 1 1 0 0,0-1 0 0 0,-1 1-1 0 0,1 0 1 0 0,-1 0-1 0 0,-1 0 1 0 0,1 0-1 0 0,-1 0 1 0 0,0 0 0 0 0,-1 0-1 0 0,1 0 1 0 0,-1 0-1 0 0,-1 1 1 0 0,1-1 0 0 0,-1 0-1 0 0,0 2-28 0 0,-1 4 142 0 0,2-9-102 0 0,0 0 1 0 0,0 0-1 0 0,-1-1 1 0 0,0 1-1 0 0,1 0 1 0 0,-1-1-1 0 0,-1 2-40 0 0,1 2 48 0 0,-4 7 59 0 0,5-12-812 0 0,0-1-3259 0 0,0 0-1393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4:5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4 191 6448 0 0,'0'0'498'0'0,"-1"1"-327"0"0,-1 3-30 0 0,2-3 493 0 0,0-1 206 0 0,0 2-617 0 0,0-1 1 0 0,1 1 0 0 0,-1-1-1 0 0,1 1 1 0 0,-1 0-1 0 0,1-1 1 0 0,0 1 0 0 0,-1-1-1 0 0,1 1 1 0 0,0-1-1 0 0,0 0 1 0 0,0 1 0 0 0,0-1-1 0 0,1 0 1 0 0,-1 0 0 0 0,0 0-1 0 0,0 0 1 0 0,1 0-1 0 0,-1 0 1 0 0,1 0 0 0 0,-1 0-1 0 0,1 0 1 0 0,-1-1-1 0 0,1 1 1 0 0,-1-1 0 0 0,1 1-224 0 0,3 1 454 0 0,1 0 1 0 0,-1-1 0 0 0,1 1 0 0 0,-1-1-1 0 0,1-1 1 0 0,0 1 0 0 0,1-1-455 0 0,7-1 148 0 0,-1 0 0 0 0,1-1 0 0 0,-1-1 0 0 0,12-4-148 0 0,0 1 422 0 0,-17 3-243 0 0,0-1-1 0 0,-1 0 0 0 0,1 0 0 0 0,-1 0 0 0 0,0-1 1 0 0,0 0-1 0 0,4-4-178 0 0,3-2 0 0 0,17-20-17 0 0,-29 29 7 0 0,0-1 0 0 0,0 1 0 0 0,0 0 0 0 0,-1-1 0 0 0,1 1 0 0 0,-1-1 0 0 0,0 1 0 0 0,0-1 0 0 0,0 1 0 0 0,0-1 0 0 0,0 0 0 0 0,0 0 0 0 0,-1 0 10 0 0,2-5 41 0 0,-1-1 0 0 0,0 1 0 0 0,0-8-41 0 0,-1 14 5 0 0,0-1-1 0 0,0 1 0 0 0,0 0 0 0 0,0-1 1 0 0,-1 1-1 0 0,1 0 0 0 0,-1 0 1 0 0,1-1-1 0 0,-1 1 0 0 0,0 0 0 0 0,0 0 1 0 0,0 0-1 0 0,0 0 0 0 0,0 0 0 0 0,-1-1-4 0 0,0-1-14 0 0,1 2 26 0 0,0 1 1 0 0,0-1-1 0 0,0 1 0 0 0,0-1 0 0 0,0 1 0 0 0,-1-1 0 0 0,1 1 0 0 0,0 0 0 0 0,-1 0 1 0 0,1-1-1 0 0,-1 1 0 0 0,1 0 0 0 0,-2 0-12 0 0,1 1 4 0 0,-1-1 0 0 0,1 1 1 0 0,0 0-1 0 0,-1-1 0 0 0,1 1 0 0 0,-1 1 0 0 0,1-1 0 0 0,-1 0 1 0 0,1 1-1 0 0,0-1 0 0 0,-1 1 0 0 0,1-1 0 0 0,0 1 1 0 0,-1 0-1 0 0,1 0 0 0 0,0 0-4 0 0,-1 0-62 0 0,2 1 25 0 0,-8 9-48 0 0,-12 7 90 0 0,-11 10 227 0 0,31-27-228 0 0,0 0-1 0 0,0 0 1 0 0,0-1-1 0 0,0 1 0 0 0,0 0 1 0 0,0 1-1 0 0,1-1 1 0 0,-1 0-1 0 0,0 0 1 0 0,1 0-1 0 0,-1 0 0 0 0,1 0 1 0 0,-1 1-1 0 0,1-1 1 0 0,-1 0-1 0 0,1 1-3 0 0,-7 21 153 0 0,3-5-78 0 0,4-15-70 0 0,-1-1-1 0 0,1 0 1 0 0,-1 1 0 0 0,1-1 0 0 0,-1 0 0 0 0,0 0 0 0 0,1 0-1 0 0,-1 1 1 0 0,-1-1 0 0 0,1 1-5 0 0,-2 2 16 0 0,1 1 1 0 0,0-1-1 0 0,0 1 0 0 0,1 0 1 0 0,0-1-1 0 0,0 1 0 0 0,0 0 1 0 0,1 4-17 0 0,0-6 16 0 0,0 0 0 0 0,-1 0 0 0 0,1 0 0 0 0,-1-1 0 0 0,1 1 0 0 0,-1 0 0 0 0,0 0 0 0 0,0 0 0 0 0,-1-1 0 0 0,0 3-16 0 0,1-4 12 0 0,0 0 0 0 0,1-1 1 0 0,-1 1-1 0 0,1 1 0 0 0,-1-1 0 0 0,1 0 1 0 0,0 0-1 0 0,0 0 0 0 0,0 0 1 0 0,0 0-1 0 0,0 0 0 0 0,0 0 0 0 0,1 0 1 0 0,-1 0-1 0 0,1 0 0 0 0,-1 0 1 0 0,1 0-13 0 0,15 31 273 0 0,-7-7-30 0 0,1-9-29 0 0,-9-13-164 0 0,0-1-1 0 0,1 0 1 0 0,-1 0 0 0 0,1 0-1 0 0,0 0 1 0 0,0 0 0 0 0,0-1-1 0 0,0 1 1 0 0,1 0 0 0 0,-1-1-1 0 0,1 0 1 0 0,-1 1-1 0 0,1-1 1 0 0,0 0 0 0 0,0-1-1 0 0,0 1 1 0 0,0 0 0 0 0,0-1-1 0 0,1 1-49 0 0,6 0 106 0 0,-1 0 0 0 0,1-1 0 0 0,0 0 0 0 0,0 0 0 0 0,0-1-1 0 0,-1-1 1 0 0,1 1 0 0 0,0-1 0 0 0,0-1 0 0 0,1-1-106 0 0,24-5 126 0 0,0-3 0 0 0,5-3-126 0 0,9-2-96 0 0,-21 7-792 0 0,9-2-4912 0 0,-6 0-1646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4:5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110 110 10592 0 0,'-5'-15'1566'0'0,"5"15"-16"0"0,2 10-1090 0 0,8 43 756 0 0,-6-22-766 0 0,-2-22-343 0 0,-1 0 1 0 0,0 0-1 0 0,-1 0 1 0 0,0 7-108 0 0,-1 13 384 0 0,2 18-384 0 0,0 21 838 0 0,1 51 646 0 0,3-73-2160 0 0,-3-36 701 0 0,0-1-1 0 0,-1 0 1 0 0,-1 1 0 0 0,0 8-25 0 0,-2 39 390 0 0,0-45-286 0 0,2-11-89 0 0,0 1 0 0 0,0 0-1 0 0,0 0 1 0 0,-1-1 0 0 0,1 1-1 0 0,-1 0 1 0 0,1-1 0 0 0,-1 1-1 0 0,0-1 1 0 0,0 1 0 0 0,0 0-15 0 0,-2 3 276 0 0,2-5-267 0 0,0 0 1 0 0,0-1-1 0 0,0 1 1 0 0,1 0-1 0 0,-1-1 1 0 0,0 1-1 0 0,0-1 0 0 0,1 1 1 0 0,-1-1-1 0 0,0 1 1 0 0,1-1-1 0 0,-1 0 1 0 0,1 1-1 0 0,-1-1 1 0 0,1 0-1 0 0,-1 1 1 0 0,1-1-1 0 0,-1 0 1 0 0,1 0-1 0 0,-1 0 1 0 0,1 1-1 0 0,0-1 1 0 0,0 0-1 0 0,-1 0 0 0 0,1 0 1 0 0,0 0-10 0 0,-1-1 52 0 0,-4-7-1236 0 0,2-4-5375 0 0</inkml:trace>
  <inkml:trace contextRef="#ctx0" brushRef="#br0" timeOffset="319.718">0 126 7832 0 0,'2'-5'129'0'0,"-1"0"1"0"0,1 0-1 0 0,0 0 1 0 0,1 0-1 0 0,-1 1 1 0 0,1-1-1 0 0,0 1 1 0 0,0-1 0 0 0,0 1-1 0 0,1 0 1 0 0,-1 0-1 0 0,1 0 1 0 0,1 0-130 0 0,7-5 744 0 0,0 0 0 0 0,1 1 1 0 0,0 0-1 0 0,1 0-744 0 0,-7 5 206 0 0,1 0 0 0 0,0 0 1 0 0,0 0-1 0 0,0 1 0 0 0,0 0 0 0 0,0 0 1 0 0,0 1-1 0 0,0 0 0 0 0,1 1 0 0 0,-1-1 1 0 0,6 2-207 0 0,-3 0 181 0 0,-1 0 1 0 0,1 1 0 0 0,-1 0 0 0 0,1 1-1 0 0,-1 0 1 0 0,0 1 0 0 0,0 0 0 0 0,8 5-182 0 0,-15-8 62 0 0,0 1 1 0 0,0 0 0 0 0,0 0-1 0 0,0 1 1 0 0,0-1 0 0 0,-1 1-1 0 0,1-1 1 0 0,-1 1 0 0 0,0 0 0 0 0,0 0-1 0 0,0 0 1 0 0,0 0 0 0 0,0 0-1 0 0,0 0 1 0 0,-1 1 0 0 0,0-1 0 0 0,0 0-1 0 0,0 1 1 0 0,0-1 0 0 0,0 1-1 0 0,-1 0 1 0 0,1-1 0 0 0,-1 1-1 0 0,0-1 1 0 0,0 1 0 0 0,0 0 0 0 0,-1-1-1 0 0,1 1 1 0 0,-1-1 0 0 0,0 1-1 0 0,0 0-62 0 0,-2 3 87 0 0,1 0 0 0 0,-1 0-1 0 0,0-1 1 0 0,0 1-1 0 0,-1-1 1 0 0,0 0-1 0 0,0 0 1 0 0,-1 0-1 0 0,1-1 1 0 0,-1 0-1 0 0,-2 2-86 0 0,-12 8 179 0 0,-1-1 0 0 0,0 0-1 0 0,-1-2 1 0 0,-1-1 0 0 0,-9 4-179 0 0,28-14-115 0 0,1 0-59 0 0,-1 0-1 0 0,1 0 0 0 0,-1 1 0 0 0,1-1 0 0 0,-1 1 1 0 0,1-1-1 0 0,0 1 0 0 0,0 0 0 0 0,0 0 0 0 0,0 0 0 0 0,-1 1 175 0 0,2-2-1591 0 0</inkml:trace>
  <inkml:trace contextRef="#ctx0" brushRef="#br0" timeOffset="1269.653">400 609 7056 0 0,'0'0'322'0'0,"0"0"-7"0"0,13-6 914 0 0,5-4 6272 0 0,-18 10-7345 0 0,0 0-49 0 0,0 0-19 0 0,0 0-7 0 0,19-15 253 0 0,-18 15-311 0 0,-1 0 0 0 0,1 0-1 0 0,-1 0 1 0 0,1 0 0 0 0,-1 0 0 0 0,1 0 0 0 0,-1 0 0 0 0,1 0 0 0 0,-1 0-1 0 0,0 0 1 0 0,1 1 0 0 0,-1-1 0 0 0,1 0 0 0 0,-1 0 0 0 0,0 0 0 0 0,1 1-1 0 0,-1-1 1 0 0,0 0 0 0 0,1 1 0 0 0,-1-1 0 0 0,0 0 0 0 0,1 1 0 0 0,-1-1-1 0 0,0 0 1 0 0,0 1 0 0 0,1-1 0 0 0,-1 1 0 0 0,0-1 0 0 0,0 1 0 0 0,0-1-1 0 0,1 0 1 0 0,-1 1 0 0 0,0-1 0 0 0,0 1 0 0 0,0-1-23 0 0,6 20 13 0 0,-5 4 247 0 0,0 0 1 0 0,-2-1-1 0 0,0 1 0 0 0,-2 0 0 0 0,-3 9-260 0 0,-3 33 530 0 0,3-29-83 0 0,6-31-393 0 0,-1 0 0 0 0,1 1 0 0 0,-2-1-1 0 0,1 0 1 0 0,-1 0 0 0 0,0 0-1 0 0,0 0 1 0 0,-1 0-54 0 0,-2 8-1512 0 0,5-14-5374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4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3224 0 0,'0'0'351'0'0,"0"0"262"0"0,0 0 115 0 0,0 0 28 0 0,0 0-38 0 0,0 0-171 0 0,1-7 842 0 0,3-4-689 0 0,-4 8-543 0 0,1 1 0 0 0,0 0 1 0 0,-1 0-1 0 0,1 0 0 0 0,0 0 0 0 0,0 0 1 0 0,1 0-1 0 0,-1 0 0 0 0,0 0 1 0 0,1 0-1 0 0,-1 0 0 0 0,1 1 0 0 0,-1-1 1 0 0,1 1-1 0 0,1-2-157 0 0,-1 2 60 0 0,8-6 355 0 0,1 1 0 0 0,-1 0 0 0 0,1 1 0 0 0,0 0 0 0 0,6-2-415 0 0,-5 4 178 0 0,-4 0-79 0 0,-1 0-1 0 0,1 1 1 0 0,1 1 0 0 0,-1-1-1 0 0,2 1-98 0 0,-6 1 32 0 0,0 0-1 0 0,0 0 0 0 0,0 1 1 0 0,0-1-1 0 0,0 1 1 0 0,0 0-1 0 0,0 0 1 0 0,0 0-1 0 0,0 1 0 0 0,-1-1 1 0 0,1 1-1 0 0,0 0 1 0 0,1 2-32 0 0,-3-3 18 0 0,-1-1 0 0 0,0 1 0 0 0,1 0 1 0 0,-1 0-1 0 0,0 0 0 0 0,0 0 1 0 0,0 0-1 0 0,0 0 0 0 0,0 1 1 0 0,0-1-1 0 0,0 0 0 0 0,-1 0 1 0 0,1 1-1 0 0,0-1 0 0 0,-1 1 1 0 0,1-1-1 0 0,-1 0 0 0 0,1 1 1 0 0,-1-1-1 0 0,0 1 0 0 0,1 0-18 0 0,-1 1 71 0 0,-1 0-1 0 0,1 0 1 0 0,0 0 0 0 0,-1-1-1 0 0,0 1 1 0 0,1 0-1 0 0,-1 0 1 0 0,0-1 0 0 0,0 1-1 0 0,-1-1 1 0 0,0 2-71 0 0,-1 2 141 0 0,-1 1 0 0 0,-1-1 0 0 0,1 0 0 0 0,-1-1 0 0 0,0 1 0 0 0,-1-1 0 0 0,-1 2-141 0 0,-43 31 651 0 0,39-31-499 0 0,0 1-32 0 0,0-1-1 0 0,-1-1 1 0 0,-6 2-120 0 0,-26 14 57 0 0,44-22-35 0 0,-1 1-1 0 0,0-1 1 0 0,1 0 0 0 0,-1 1-1 0 0,0-1 1 0 0,1 0-1 0 0,-1 1 1 0 0,0-1-1 0 0,1 1 1 0 0,-1-1-1 0 0,1 1 1 0 0,-1 0-1 0 0,1-1 1 0 0,-1 1-1 0 0,1-1 1 0 0,0 1-1 0 0,-1 0 1 0 0,1-1-1 0 0,0 1 1 0 0,-1 0-1 0 0,1-1 1 0 0,0 1-1 0 0,0 0 1 0 0,0 0 0 0 0,0-1-1 0 0,-1 2-21 0 0,2-1 18 0 0,-1 0 0 0 0,0 0 1 0 0,1 0-1 0 0,-1 0 0 0 0,1 0 0 0 0,-1 0 1 0 0,1 0-1 0 0,0 0 0 0 0,-1 0 0 0 0,1 0 0 0 0,0 0 1 0 0,0 0-1 0 0,-1 0 0 0 0,1 0 0 0 0,1 0-18 0 0,2 2 56 0 0,0 0 0 0 0,0 0 0 0 0,0-1 0 0 0,1 0 0 0 0,-1 0 0 0 0,1 0-1 0 0,4 2-55 0 0,7-2 70 0 0,1 0-1 0 0,-1 0 0 0 0,1-2 1 0 0,-1 0-1 0 0,1 0 0 0 0,-1-2 1 0 0,1 0-1 0 0,-1-1 0 0 0,15-5-69 0 0,-25 6-18 0 0,0 0 0 0 0,0-1 0 0 0,0 0 0 0 0,0 0-1 0 0,0 0 1 0 0,2-3 18 0 0,5-11-2192 0 0,-9 11-178 0 0</inkml:trace>
  <inkml:trace contextRef="#ctx0" brushRef="#br0" timeOffset="558.118">359 61 4144 0 0,'21'-5'2790'0'0,"-20"4"-1484"0"0,9 10 1266 0 0,-8-6-2366 0 0,1 1 0 0 0,0-1 0 0 0,-1 0 1 0 0,1 1-1 0 0,-1 0 0 0 0,0-1 0 0 0,-1 1 1 0 0,1 0-1 0 0,0 0 0 0 0,-1 2-206 0 0,13 46 1088 0 0,-12-40-782 0 0,0-4-81 0 0,-1-1 0 0 0,0 1 0 0 0,0 0 0 0 0,-1 2-225 0 0,2 6 455 0 0,-1-14-403 0 0,-1-1-1 0 0,1 0 1 0 0,-1 1-1 0 0,0-1 1 0 0,1 1-1 0 0,-1-1 1 0 0,0 1-1 0 0,0-1 1 0 0,0 1-1 0 0,-1-1 1 0 0,1 1-1 0 0,0-1 1 0 0,0 1-1 0 0,-1-1 1 0 0,1 1-1 0 0,-1 0-51 0 0,-2 12 573 0 0,3-13-530 0 0,0 0 0 0 0,0 0-1 0 0,0 0 1 0 0,0 0 0 0 0,0-1-1 0 0,0 1 1 0 0,-1 0 0 0 0,1 0-1 0 0,0 0 1 0 0,0 0 0 0 0,-1 0 0 0 0,1-1-1 0 0,-1 1 1 0 0,1 0 0 0 0,-1 0-1 0 0,1-1 1 0 0,-1 1 0 0 0,1 0-1 0 0,-1 0 1 0 0,1-1 0 0 0,-1 1-1 0 0,0-1 1 0 0,1 1 0 0 0,-1-1-1 0 0,0 1 1 0 0,0-1 0 0 0,0 1-43 0 0,-7 4 630 0 0,8-4-620 0 0,0-1 0 0 0,0 0 0 0 0,0 0 0 0 0,-1 0 0 0 0,1 1 1 0 0,0-1-1 0 0,0 0 0 0 0,0 0 0 0 0,-1 0 0 0 0,1 1 0 0 0,0-1 0 0 0,0 0 1 0 0,-1 0-1 0 0,1 0 0 0 0,0 0 0 0 0,0 0 0 0 0,-1 0 0 0 0,1 0 0 0 0,0 1 1 0 0,0-1-1 0 0,-1 0 0 0 0,1 0 0 0 0,0 0 0 0 0,-1 0 0 0 0,1 0 0 0 0,0 0 1 0 0,0 0-1 0 0,-1 0 0 0 0,1-1 0 0 0,0 1 0 0 0,0 0 0 0 0,-1 0 0 0 0,1 0 1 0 0,0 0-1 0 0,0 0 0 0 0,-1 0 0 0 0,1 0 0 0 0,0-1 0 0 0,0 1 0 0 0,-1 0 1 0 0,1 0-1 0 0,0 0 0 0 0,0-1 0 0 0,0 1 0 0 0,-1 0 0 0 0,1 0 0 0 0,0-1 0 0 0,0 1 1 0 0,0 0-1 0 0,0 0 0 0 0,0-1 0 0 0,-1 1-10 0 0,1-1 22 0 0,-1-1-1 0 0,0 1 1 0 0,0-1 0 0 0,0 1-1 0 0,1-1 1 0 0,-1 1-1 0 0,1-1 1 0 0,-1 1 0 0 0,1-1-1 0 0,0 1 1 0 0,0-1 0 0 0,0 0-1 0 0,-1 1 1 0 0,1-1-1 0 0,1 1 1 0 0,-1-1 0 0 0,0 0-1 0 0,0 1 1 0 0,1-1 0 0 0,-1 1-1 0 0,1-1 1 0 0,-1 0-22 0 0,4-7 42 0 0,-1 1 1 0 0,1 0-1 0 0,4-6-42 0 0,-1-1 64 0 0,-3 7-44 0 0,0 0-14 0 0,0-1 0 0 0,0 2 1 0 0,1-1-1 0 0,-1 0 0 0 0,2 1 0 0 0,-1 0 1 0 0,4-3-7 0 0,31-23-146 0 0,-39 32 143 0 0,0 0 0 0 0,-1 0 0 0 0,1 1 0 0 0,0-1 0 0 0,0 0 0 0 0,0 0 0 0 0,0 1 0 0 0,0-1 0 0 0,0 1 0 0 0,0-1-1 0 0,0 1 1 0 0,0-1 0 0 0,0 1 0 0 0,0 0 0 0 0,1-1 0 0 0,-1 1 0 0 0,0 0 0 0 0,0 0 0 0 0,1 0 3 0 0,0 0-12 0 0,1 0-43 0 0,0 1 50 0 0,-1 0-1 0 0,0 1 1 0 0,0-1 0 0 0,0 0-1 0 0,0 1 1 0 0,0-1 0 0 0,0 1-1 0 0,0-1 1 0 0,-1 1 0 0 0,1 0-1 0 0,0 0 1 0 0,-1 0-1 0 0,1 0 1 0 0,-1 0 0 0 0,0 0-1 0 0,0 0 1 0 0,0 1 0 0 0,0-1-1 0 0,0 0 1 0 0,-1 1 0 0 0,1-1-1 0 0,0 0 1 0 0,-1 1 0 0 0,0-1-1 0 0,0 1 1 0 0,0-1 0 0 0,0 2 4 0 0,4 20-5 0 0,-2-15 65 0 0,0-1 0 0 0,-1 1 0 0 0,0 0-1 0 0,0 0 1 0 0,-1 0 0 0 0,0 0-1 0 0,-2 6-58 0 0,1 26 915 0 0,1-40-833 0 0,0-1-3 0 0,1 3-5 0 0,-1 0-76 0 0,7 4 121 0 0,-6-6-234 0 0,-1-1-282 0 0,0 0-109 0 0,0 0-1264 0 0,0 0-4959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20 7112 0 0,'0'0'324'0'0,"0"0"-4"0"0,0 0-120 0 0,0 0 266 0 0,0 0 140 0 0,0 0 30 0 0,0 0-14 0 0,0 0-72 0 0,0 0-34 0 0,0 0-4 0 0,0 0-2 0 0,0 0-6 0 0,0 0-6 0 0,0 0-2 0 0,-1 1-38 0 0,-6 13 36 0 0,-4 7-2 0 0,-7 4 682 0 0,1 0 1 0 0,2 1 0 0 0,-8 19-1175 0 0,11-24 210 0 0,-4 12-333 0 0,1 2 1 0 0,2 0-1 0 0,1 0 0 0 0,-2 17 123 0 0,12-39 69 0 0,0-1-1 0 0,1 1 0 0 0,0-1 0 0 0,1 1 1 0 0,1 9-69 0 0,0 10 209 0 0,-1-29-198 0 0,0-1 0 0 0,1 0 0 0 0,-1 0 0 0 0,1 0-1 0 0,-1 0 1 0 0,1 1 0 0 0,0-1 0 0 0,0 0 0 0 0,0 0 0 0 0,0 0 0 0 0,0 0-1 0 0,0-1 1 0 0,0 1 0 0 0,1 0-11 0 0,23 24 102 0 0,-17-20 31 0 0,-4-2-122 0 0,0-1 0 0 0,1 0 0 0 0,0-1 0 0 0,-1 1 0 0 0,1-1 1 0 0,2 1-12 0 0,2 1-794 0 0,3 1-633 0 0</inkml:trace>
  <inkml:trace contextRef="#ctx0" brushRef="#br0" timeOffset="936.764">318 564 6912 0 0,'0'0'528'0'0,"0"0"-120"0"0,0 0 760 0 0,0 0 369 0 0,0 0 79 0 0,6-1 400 0 0,4-1-904 0 0,-1-1 1 0 0,1-1 0 0 0,-1 1-1 0 0,6-5-1112 0 0,-2 1 90 0 0,0-1 0 0 0,0-1-1 0 0,0 0 1 0 0,6-7-90 0 0,-8 6 137 0 0,-1 0 1 0 0,0-1-1 0 0,0 0 0 0 0,2-5-137 0 0,-4 2 29 0 0,0-1 0 0 0,-2 0-1 0 0,0 0 1 0 0,0 0 0 0 0,-2-1-1 0 0,0 1 1 0 0,0-5-29 0 0,0 3 50 0 0,-1 5-31 0 0,-2-1 1 0 0,0 1-1 0 0,0-1 1 0 0,-1 0-20 0 0,1-23 59 0 0,1 23-57 0 0,-1-1 0 0 0,0 1 0 0 0,-1 0-1 0 0,-1-1 1 0 0,0 1 0 0 0,-1 0-1 0 0,-1-3-1 0 0,2 9 0 0 0,-1 2-12 0 0,2 5 9 0 0,-1 0-1 0 0,0 0 1 0 0,0 0-1 0 0,0 1 1 0 0,1-1-1 0 0,-1 0 1 0 0,0 1-1 0 0,0-1 1 0 0,0 0-1 0 0,1 1 1 0 0,-1-1-1 0 0,0 1 1 0 0,1-1-1 0 0,-1 1 0 0 0,0 0 1 0 0,1-1-1 0 0,-1 1 4 0 0,-3 3 0 0 0,0 0-1 0 0,1 0 0 0 0,-1 1 0 0 0,1-1 0 0 0,0 1 1 0 0,0 0-1 0 0,1 0 0 0 0,-1 0 0 0 0,-1 5 1 0 0,-2 8-78 0 0,1 1-1 0 0,0 5 79 0 0,-2 3 20 0 0,5-11 35 0 0,0 0 1 0 0,0 0-1 0 0,2 0 0 0 0,0 8-55 0 0,0-11 46 0 0,2 135-369 0 0,-2-147 323 0 0,0 1-1 0 0,1 0 0 0 0,-1-1 0 0 0,0 1 0 0 0,0 0 0 0 0,1-1 0 0 0,-1 1 0 0 0,1-1 0 0 0,-1 1 1 0 0,1-1-1 0 0,0 2 1 0 0,18 21 151 0 0,-17-22-123 0 0,1 1 1 0 0,0-1-1 0 0,1 0 1 0 0,-1-1-1 0 0,0 1 1 0 0,0 0 0 0 0,1-1-1 0 0,-1 0 1 0 0,1 1-1 0 0,0-2 1 0 0,-1 1-1 0 0,1 0 1 0 0,0-1-1 0 0,-1 1 1 0 0,1-1-1 0 0,0 0 1 0 0,-1 0-1 0 0,1-1 1 0 0,0 1 0 0 0,0-1-1 0 0,-1 0 1 0 0,1 0-1 0 0,-1 0 1 0 0,1 0-1 0 0,-1-1 1 0 0,1 1-1 0 0,0-2-28 0 0,6-4 56 0 0,-5 3-22 0 0,-1 1-1 0 0,1-1 0 0 0,-1 0 0 0 0,0-1 0 0 0,0 1 0 0 0,-1-1 0 0 0,2-1-33 0 0,15-26 35 0 0,-1-1 0 0 0,5-15-35 0 0,0 4-283 0 0,-24 43 216 0 0,0 1-13 0 0,0 0-4 0 0,10 12-98 0 0,-5 19 41 0 0,-1 1 1 0 0,-2-1-1 0 0,-1 13 141 0 0,2 10 166 0 0,-3-53-102 0 0,13-11 233 0 0,-4-3-146 0 0,0-1 0 0 0,-1 0-1 0 0,4-9-150 0 0,-5 9-32 0 0,1 0-1 0 0,0 0 1 0 0,5-5 32 0 0,1-2-206 0 0,-12 17 166 0 0,0 1-1 0 0,0-1 1 0 0,0 1-1 0 0,0 0 1 0 0,1 0 0 0 0,-1 0-1 0 0,1 0 1 0 0,0 0-1 0 0,0 1 41 0 0,3-3-82 0 0,-1 1 0 0 0,1-1 0 0 0,1 2 0 0 0,-1-1 0 0 0,0 1 0 0 0,1 0 0 0 0,4-2 82 0 0,-9 5-6 0 0,0-1 1 0 0,-1 1-1 0 0,1 0 0 0 0,0 0 0 0 0,0 0 0 0 0,0 0 0 0 0,-1 0 0 0 0,1 0 0 0 0,0 0 1 0 0,0 1-1 0 0,-1-1 0 0 0,1 1 0 0 0,0-1 0 0 0,0 1 0 0 0,-1 0 0 0 0,1-1 0 0 0,0 1 1 0 0,-1 0-1 0 0,1 0 0 0 0,-1 0 0 0 0,0 0 0 0 0,1 1 0 0 0,-1-1 0 0 0,0 0 0 0 0,1 0 1 0 0,-1 1-1 0 0,0-1 0 0 0,0 1 0 0 0,0-1 0 0 0,0 1 0 0 0,-1-1 0 0 0,1 1 0 0 0,0 0 6 0 0,2 3 23 0 0,-1 0 0 0 0,0 0 0 0 0,0 1 0 0 0,0-1 0 0 0,-1 0 0 0 0,0 1-1 0 0,1 4-22 0 0,4 13 164 0 0,-5-19-116 0 0,1 1-1 0 0,-1-1 1 0 0,0 1-1 0 0,-1-1 1 0 0,1 1 0 0 0,-1 0-48 0 0,0 8 169 0 0,-1 36 480 0 0,1-45-574 0 0,-1 0-1 0 0,0-1 0 0 0,1 1 0 0 0,-1 0 1 0 0,-1-1-1 0 0,1 1 0 0 0,0-1 0 0 0,-1 1 1 0 0,0-1-1 0 0,-1 3-74 0 0,2-5 173 0 0,1-1 3 0 0,-1 9-568 0 0,12-15-1122 0 0,-5 1-44 0 0</inkml:trace>
  <inkml:trace contextRef="#ctx0" brushRef="#br0" timeOffset="1329.182">1260 47 2760 0 0,'2'0'553'0'0,"0"0"275"0"0,-1 1 0 0 0,0-1 0 0 0,1 0 0 0 0,-1 0 0 0 0,0 1 0 0 0,1-1 0 0 0,-1 0 0 0 0,0 1 0 0 0,0 0 0 0 0,1-1 0 0 0,-1 1 0 0 0,0 0 0 0 0,1 0-828 0 0,4 5-619 0 0,-6-5 650 0 0,0 0 0 0 0,0 0 0 0 0,0 0 0 0 0,-1 0 0 0 0,1 1-1 0 0,0-1 1 0 0,0 0 0 0 0,-1 0 0 0 0,1 0 0 0 0,0 0 0 0 0,-1 0 0 0 0,1 0-1 0 0,-1 0 1 0 0,1 0 0 0 0,-2 0-31 0 0,0 3 139 0 0,2-3-104 0 0,0 1-1 0 0,0-1 1 0 0,0 0 0 0 0,0 0 0 0 0,0 1 0 0 0,0-1 0 0 0,0 0 0 0 0,1 0 0 0 0,-1 1 0 0 0,0-1 0 0 0,1 0 0 0 0,-1 0 0 0 0,1 0 0 0 0,-1 0-35 0 0,1 1 35 0 0,0-1 1 0 0,-1 0 0 0 0,0 0-1 0 0,1 0 1 0 0,-1 1 0 0 0,0-1-1 0 0,1 0 1 0 0,-1 1 0 0 0,0-1 0 0 0,0 0-1 0 0,0 0 1 0 0,0 2-36 0 0,-5 7 305 0 0,4-8-254 0 0,0-1 0 0 0,0 1 0 0 0,1-1 0 0 0,-1 0 0 0 0,1 1 0 0 0,-1-1 0 0 0,1 1 1 0 0,-1-1-1 0 0,1 1 0 0 0,0 1-51 0 0,1 19 552 0 0,1 12 66 0 0,-2-32-598 0 0,-2 24 499 0 0,0 1 0 0 0,3 3-519 0 0,-2-22 84 0 0,1 0 0 0 0,-1 1 0 0 0,0-1 0 0 0,-1 0 0 0 0,0 0 0 0 0,0 0 0 0 0,0-1 1 0 0,-3 5-85 0 0,4-8 21 0 0,-1 3 20 0 0,0 0 0 0 0,1 0-1 0 0,1 0 1 0 0,-1 0-1 0 0,1 0 1 0 0,0 0 0 0 0,1 0-1 0 0,0 0 1 0 0,1 7-41 0 0,-2-13 6 0 0,0 1 0 0 0,0-1 1 0 0,0 0-1 0 0,0 1 1 0 0,0-1-1 0 0,0 0 0 0 0,0 1 1 0 0,-1-1-1 0 0,1 0 0 0 0,-1 1 1 0 0,1-1-1 0 0,-1 0 0 0 0,1 0 1 0 0,-1 0-1 0 0,1 1 0 0 0,-1-1 1 0 0,0 0-1 0 0,0 1-6 0 0,0-2 10 0 0,0 1 1 0 0,0 1-1 0 0,1-1 1 0 0,-1 0-1 0 0,0 0 0 0 0,1 0 1 0 0,-1 0-1 0 0,1 0 1 0 0,0 0-1 0 0,-1 1 0 0 0,1-1 1 0 0,0 0-1 0 0,0 1-10 0 0,-1-1 8 0 0,1-1 1 0 0,-1 1-1 0 0,1-1 0 0 0,0 1 1 0 0,-1-1-1 0 0,1 1 0 0 0,-1-1 0 0 0,1 1 1 0 0,-1-1-1 0 0,1 0 0 0 0,-1 1 1 0 0,0-1-1 0 0,1 0 0 0 0,-1 1 0 0 0,1-1 1 0 0,-2 0-9 0 0,2 0 16 0 0,-1 1-14 0 0,1-1 0 0 0,-1 0 0 0 0,1 0 0 0 0,-1 0 0 0 0,1 1 0 0 0,-1-1 0 0 0,0 0-1 0 0,1 0 1 0 0,-1 0 0 0 0,0 0 0 0 0,1 0 0 0 0,-1 0 0 0 0,1 0 0 0 0,-1 0 0 0 0,0 0 0 0 0,1-1-1 0 0,-1 1 1 0 0,1 0 0 0 0,-1 0 0 0 0,1 0 0 0 0,-1-1 0 0 0,0 1 0 0 0,1 0 0 0 0,-1-1 0 0 0,1 1-1 0 0,-1 0 1 0 0,1-1 0 0 0,0 1 0 0 0,-1-1-2 0 0,-16-17-1804 0 0,11 11 551 0 0,-1-4-2940 0 0,4 1-1115 0 0</inkml:trace>
  <inkml:trace contextRef="#ctx0" brushRef="#br0" timeOffset="1760.066">1222 23 4144 0 0,'7'0'121'0'0,"15"-6"186"0"0,-8 2 989 0 0,1 0 0 0 0,0 1 1 0 0,0 1-1 0 0,0 0 0 0 0,15 0-1296 0 0,-25 3 268 0 0,-1-1 0 0 0,1 1 0 0 0,-1 0 0 0 0,1 1 0 0 0,-1-1 0 0 0,1 1 0 0 0,-1 0 0 0 0,0 0-268 0 0,1 0 303 0 0,-3-1-224 0 0,0 0 1 0 0,0 1-1 0 0,0-1 1 0 0,0 0-1 0 0,0 1 1 0 0,-1-1-1 0 0,1 1 1 0 0,-1 0-1 0 0,1 0 1 0 0,-1-1-1 0 0,0 1 1 0 0,1 0-80 0 0,11 15 543 0 0,-7-12-421 0 0,-4-4-83 0 0,-1 0 0 0 0,1 0 0 0 0,-1 0 0 0 0,0 0 1 0 0,0 0-1 0 0,1 1 0 0 0,-1-1 0 0 0,0 0 0 0 0,0 1 0 0 0,0-1 0 0 0,0 1 1 0 0,-1 0-1 0 0,1-1 0 0 0,0 1 0 0 0,-1 0 0 0 0,1-1 0 0 0,-1 1 1 0 0,1 1-40 0 0,2 13 465 0 0,-2-14-338 0 0,0 1 0 0 0,-1-1 1 0 0,1 0-1 0 0,-1 0 0 0 0,1 1 0 0 0,-1-1 1 0 0,0 0-1 0 0,0 1 0 0 0,0-1 0 0 0,0 0 1 0 0,-1 0-1 0 0,1 1 0 0 0,-1-1 0 0 0,1 0 1 0 0,-1 0-1 0 0,0 1 0 0 0,0-1 1 0 0,0 0-1 0 0,0 0 0 0 0,0 0-127 0 0,-6 10 30 0 0,6-9-108 0 0,-1 1 0 0 0,0-1 0 0 0,-1 1 0 0 0,1-1 0 0 0,-1 0 0 0 0,1 1 1 0 0,-1-1-1 0 0,0-1 0 0 0,0 1 0 0 0,-2 1 78 0 0,-49 34 456 0 0,48-35-418 0 0,0 0 1 0 0,0 0-1 0 0,0-1 1 0 0,0 0-1 0 0,0 0 1 0 0,-1 0-1 0 0,1-1 1 0 0,-3 1-39 0 0,-14 3 49 0 0,18-3-26 0 0,2-2-14 0 0,1 1 0 0 0,-1-1-1 0 0,1 1 1 0 0,-1-1 0 0 0,1 0-1 0 0,-1 0 1 0 0,1 0 0 0 0,-1 0-1 0 0,1 0 1 0 0,-1-1 0 0 0,-1 0-9 0 0,-10-3 96 0 0,9 1-10 0 0,8 3-6 0 0,2 2-68 0 0,1-1-1 0 0,-1 1 1 0 0,0 0-1 0 0,-1 0 1 0 0,1 0-1 0 0,0 1 1 0 0,-1 0-1 0 0,3 1-11 0 0,19 11 87 0 0,-21-13-23 0 0,-1 0-1 0 0,1 1 1 0 0,-1-1 0 0 0,0 1 0 0 0,0 0-1 0 0,0 0 1 0 0,0 0 0 0 0,-1 0-1 0 0,1 1-63 0 0,15 13 235 0 0,-16-15-222 0 0,0 1 0 0 0,0 0 1 0 0,0-1-1 0 0,0 1 0 0 0,0 0 1 0 0,-1 1-1 0 0,1-1 1 0 0,-1 0-1 0 0,0 1 0 0 0,1 1-13 0 0,1 3 84 0 0,1 1-1 0 0,0-1 0 0 0,3 3-83 0 0,4 7 142 0 0,-11-17-130 0 0,-1 0 0 0 0,1 0-1 0 0,-1 0 1 0 0,1 1 0 0 0,-1-1-1 0 0,0 0 1 0 0,0 1 0 0 0,0-1 0 0 0,1 0-1 0 0,-1 1 1 0 0,0-1 0 0 0,0 1-12 0 0,-1-1 14 0 0,1 0 0 0 0,0 0 0 0 0,0 0 1 0 0,0 0-1 0 0,1 0 0 0 0,-1 0 0 0 0,0 0 0 0 0,0 0 1 0 0,1 0-1 0 0,-1 0 0 0 0,0 1 0 0 0,1-1 1 0 0,-1-1-1 0 0,1 1 0 0 0,-1 0 0 0 0,1 1-14 0 0,7 5 109 0 0,-7-6-82 0 0,1 0 0 0 0,-1 0 0 0 0,0 1 0 0 0,0-1 0 0 0,0 0 0 0 0,0 0 0 0 0,0 1-1 0 0,0-1 1 0 0,0 1 0 0 0,0-1 0 0 0,-1 1 0 0 0,1 0-27 0 0,1 1 62 0 0,0 0 0 0 0,0 0 0 0 0,0 0 0 0 0,1 0 0 0 0,-1 0 0 0 0,1-1 0 0 0,-1 0 0 0 0,1 1 0 0 0,0-1-62 0 0,-2-1 66 0 0,2 2 52 0 0,3 1 11 0 0,-4-3-6849 0 0,-2-1-46 0 0</inkml:trace>
  <inkml:trace contextRef="#ctx0" brushRef="#br0" timeOffset="2144.045">1712 311 2760 0 0,'1'0'207'0'0,"4"-2"190"0"0,-4 1 1446 0 0,0 1 1148 0 0,5 3-1871 0 0,-2-2 4336 0 0,49 9-948 0 0,-8-6-2388 0 0,10-3-2120 0 0,32 3 248 0 0,0-4-1036 0 0,-73 0-539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8-11-04T08:15:0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404 288 14368 0 0,'0'0'330'0'0,"0"0"45"0"0,0 0 17 0 0,0 0-47 0 0,0 0-214 0 0,0 0-64 0 0,1 1-39 0 0,-1 0 1 0 0,1 0 0 0 0,0 0 0 0 0,-1 0 0 0 0,1 1-1 0 0,-1-1 1 0 0,1 0 0 0 0,-1 0 0 0 0,0 1 0 0 0,1 0-29 0 0,-2 4 198 0 0,0 0 1 0 0,0 0 0 0 0,0 0-1 0 0,0 0 1 0 0,-1 0 0 0 0,0-1-1 0 0,0 1 1 0 0,-1-1 0 0 0,0 1-1 0 0,0-1 1 0 0,0 0 0 0 0,0 0-1 0 0,-1 0 1 0 0,0-1 0 0 0,0 1-1 0 0,0-1 1 0 0,-1 0 0 0 0,1 0-199 0 0,-9 7 109 0 0,-1 0 1 0 0,0-1-1 0 0,0-1 1 0 0,-1 0-1 0 0,-14 5-109 0 0,-2-1 128 0 0,0-1-1 0 0,-1-2 1 0 0,-1 0-128 0 0,24-9 31 0 0,-1 0 0 0 0,1 0 0 0 0,0 0 0 0 0,-1-1 1 0 0,1-1-1 0 0,-3 0-31 0 0,9 0 5 0 0,0 1 1 0 0,1-1 0 0 0,-1 0 0 0 0,0 0 0 0 0,1 0-1 0 0,-1-1 1 0 0,1 1 0 0 0,-1 0 0 0 0,1-1-1 0 0,-1 0 1 0 0,1 0 0 0 0,0 0 0 0 0,0 0 0 0 0,0 0-1 0 0,0 0 1 0 0,1 0 0 0 0,-1 0 0 0 0,0-1-1 0 0,1 1 1 0 0,-1-1 0 0 0,1 1 0 0 0,0-1 0 0 0,0 0-1 0 0,0-2-5 0 0,-6-9-1 0 0,6 14 4 0 0,0-1-1 0 0,1 0 1 0 0,-1 0 0 0 0,1 0-1 0 0,-1 0 1 0 0,1 0 0 0 0,-1 0-1 0 0,1 0 1 0 0,-1 0 0 0 0,1 0-1 0 0,0 0 1 0 0,0 0 0 0 0,0 0-1 0 0,-1 0 1 0 0,1 0 0 0 0,0 0-1 0 0,0 0 1 0 0,0 0 0 0 0,0 0-1 0 0,1 0 1 0 0,-1 0 0 0 0,0 0-1 0 0,0 0-2 0 0,3-9 12 0 0,-3 9-12 0 0,1-1 0 0 0,-1 1 0 0 0,0-1 0 0 0,1 0 0 0 0,0 1 0 0 0,-1-1 0 0 0,1 1 0 0 0,0-1 0 0 0,0 1 0 0 0,0 0 0 0 0,0-1 0 0 0,0 1 0 0 0,1-1 0 0 0,1-1-9 0 0,1 0 0 0 0,0 1-1 0 0,0 0 1 0 0,0-1-1 0 0,0 2 1 0 0,0-1-1 0 0,0 0 1 0 0,0 1 0 0 0,1 0-1 0 0,-1 0 1 0 0,0 0-1 0 0,1 0 1 0 0,-1 1 0 0 0,1 0-1 0 0,2 0 10 0 0,-2 0-10 0 0,0 0 0 0 0,-1 0 0 0 0,1 1 1 0 0,0 0-1 0 0,0 0 0 0 0,-1 0 0 0 0,1 0 0 0 0,-1 1 0 0 0,1 0 0 0 0,-1 0 0 0 0,0 0 0 0 0,1 0 0 0 0,-1 1 0 0 0,3 2 10 0 0,10 8 5 0 0,-13-10-15 0 0,0 0 1 0 0,0 0-1 0 0,-1 1 1 0 0,1-1-1 0 0,-1 1 0 0 0,1 0 1 0 0,-1 0-1 0 0,1 2 10 0 0,12 14 0 0 0,-13-16 0 0 0,1 1 0 0 0,-1-1 0 0 0,0 0 0 0 0,2 5 0 0 0,32 47 0 0 0,-36-52 11 0 0,0-1 0 0 0,1 0-1 0 0,0 0 1 0 0,0 0 0 0 0,0 0-1 0 0,0 0 1 0 0,0 0 0 0 0,1-1-1 0 0,-1 1 1 0 0,1-1 0 0 0,0 1-1 0 0,0-1 1 0 0,-1 0 0 0 0,1 0-1 0 0,1 0 1 0 0,-1-1 0 0 0,0 1-1 0 0,2 0-10 0 0,-4-2-170 0 0,1 1 0 0 0,0-1 0 0 0,0 1 0 0 0,0-1 0 0 0,1 1 0 0 0,-1-1 0 0 0,0 0 0 0 0,0 0 0 0 0,0 0 0 0 0,0 0 170 0 0,3-1-746 0 0,8 1-600 0 0</inkml:trace>
  <inkml:trace contextRef="#ctx0" brushRef="#br0" timeOffset="736.229">673 175 1840 0 0,'2'-1'-285'0'0,"7"1"10398"0"0,-6 0-8733 0 0,-2 1-714 0 0,-1-1-223 0 0,0 0-99 0 0,1 1-231 0 0,0 0 0 0 0,1 1 0 0 0,-1-1 0 0 0,0 1 0 0 0,0-1 0 0 0,0 1 0 0 0,0 0 0 0 0,0-1 0 0 0,1 2-113 0 0,-1 4 137 0 0,0-5-76 0 0,-1 1 0 0 0,1-1 0 0 0,-1 0 0 0 0,0 1 0 0 0,0-1 0 0 0,0 1 0 0 0,0-1 0 0 0,0 0 0 0 0,0 1 0 0 0,-1-1 0 0 0,1 1 0 0 0,-1-1-1 0 0,0 2-59 0 0,-12 32 1251 0 0,-4 11 98 0 0,2-6-2220 0 0,7-15 665 0 0,-23 76 612 0 0,29-91-121 0 0,0 0 1 0 0,1-1-1 0 0,0 1 0 0 0,1 9-286 0 0,0-19 152 0 0,7 5 248 0 0,-1-5-304 0 0,-1 1-1 0 0,1-1 1 0 0,0 0-1 0 0,-1 0 1 0 0,1-1-1 0 0,0 0 1 0 0,0 0-1 0 0,0 0 1 0 0,-1-1-1 0 0,1 0 1 0 0,0 0-1 0 0,0 0-95 0 0,22-2 241 0 0,-8 1-111 0 0,-1-1 0 0 0,0-1 0 0 0,0 0 0 0 0,3-2-130 0 0,-11 3 9 0 0,0 1-1 0 0,0 1 1 0 0,1-1 0 0 0,-1 2-1 0 0,2 0-8 0 0,33-4 26 0 0,-2 2-224 0 0,0-1-3136 0 0,-42 2 3017 0 0,0 1-1 0 0,-1-1 1 0 0,1 1 0 0 0,-1-1-1 0 0,1 0 1 0 0,-1 0-1 0 0,1 0 1 0 0,-1 0-1 0 0,0 0 1 0 0,1 0-1 0 0,-1 0 1 0 0,1-1 317 0 0,-1 1-165 0 0,6-5-1880 0 0</inkml:trace>
  <inkml:trace contextRef="#ctx0" brushRef="#br0" timeOffset="1036.315">1150 5 11600 0 0,'0'0'264'0'0,"0"0"34"0"0,7-3 401 0 0,-5 3-680 0 0,-1 0 0 0 0,1-1 0 0 0,0 1 0 0 0,0 0 0 0 0,-1 0-1 0 0,1 0 1 0 0,0 0 0 0 0,0 0 0 0 0,0 1 0 0 0,-1-1 0 0 0,1 0 0 0 0,0 1 0 0 0,-1 0 0 0 0,1-1 0 0 0,0 1 0 0 0,-1 0-1 0 0,1 0 1 0 0,0 0 0 0 0,-1 0 0 0 0,0 0 0 0 0,1 0 0 0 0,-1 0 0 0 0,1 1-19 0 0,7 5 439 0 0,-1 1 0 0 0,1 0 0 0 0,0 2-439 0 0,21 19 1379 0 0,8 10 64 0 0,-15-10-308 0 0,-1 0-1 0 0,4 10-1134 0 0,-16-22 365 0 0,-1 0 1 0 0,0 1-1 0 0,-1 0 1 0 0,-2 0-1 0 0,1 3-365 0 0,0 2 329 0 0,-2-1-1 0 0,-1 1 0 0 0,-1 0 1 0 0,0 0-1 0 0,-2 1 0 0 0,-1 12-328 0 0,-1-20 103 0 0,-1 0 0 0 0,0 0 0 0 0,-1 1 0 0 0,-1-2 0 0 0,-1 1 0 0 0,0 0 0 0 0,0-1-1 0 0,-2 0 1 0 0,-6 10-103 0 0,-3 1-178 0 0,-1 0 0 0 0,-2-2-1 0 0,-1 0 1 0 0,0-2 0 0 0,-2 0-1 0 0,0-1 1 0 0,-2-1 0 0 0,-14 8 178 0 0,-10 6-8201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04-Nov-18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D41BD-ED9B-433C-B886-F6E089DB2D2F}" type="datetimeFigureOut">
              <a:rPr lang="en-US" smtClean="0"/>
              <a:t>04-Nov-18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6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493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D41BD-ED9B-433C-B886-F6E089DB2D2F}" type="datetimeFigureOut">
              <a:rPr lang="en-US" smtClean="0"/>
              <a:t>04-Nov-18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0467" y="5772215"/>
            <a:ext cx="3158966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0429" y="5772215"/>
            <a:ext cx="2105978" cy="3315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79C9-9779-4731-A0D1-51F09F3B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830367" rtl="0" eaLnBrk="1" latinLnBrk="0" hangingPunct="1">
        <a:lnSpc>
          <a:spcPct val="90000"/>
        </a:lnSpc>
        <a:spcBef>
          <a:spcPct val="0"/>
        </a:spcBef>
        <a:buNone/>
        <a:defRPr sz="39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7592" indent="-207592" algn="l" defTabSz="830367" rtl="0" eaLnBrk="1" latinLnBrk="0" hangingPunct="1">
        <a:lnSpc>
          <a:spcPct val="90000"/>
        </a:lnSpc>
        <a:spcBef>
          <a:spcPts val="908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227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9" kern="1200">
          <a:solidFill>
            <a:schemeClr val="tx1"/>
          </a:solidFill>
          <a:latin typeface="+mn-lt"/>
          <a:ea typeface="+mn-ea"/>
          <a:cs typeface="+mn-cs"/>
        </a:defRPr>
      </a:lvl2pPr>
      <a:lvl3pPr marL="10379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6" kern="1200">
          <a:solidFill>
            <a:schemeClr val="tx1"/>
          </a:solidFill>
          <a:latin typeface="+mn-lt"/>
          <a:ea typeface="+mn-ea"/>
          <a:cs typeface="+mn-cs"/>
        </a:defRPr>
      </a:lvl3pPr>
      <a:lvl4pPr marL="145314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86832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28350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698692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3113875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529058" indent="-207592" algn="l" defTabSz="830367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1pPr>
      <a:lvl2pPr marL="4151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2pPr>
      <a:lvl3pPr marL="8303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3pPr>
      <a:lvl4pPr marL="124555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4pPr>
      <a:lvl5pPr marL="166073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5pPr>
      <a:lvl6pPr marL="207591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0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7pPr>
      <a:lvl8pPr marL="2906283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8pPr>
      <a:lvl9pPr marL="3321467" algn="l" defTabSz="830367" rtl="0" eaLnBrk="1" latinLnBrk="0" hangingPunct="1">
        <a:defRPr sz="16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19.png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34" Type="http://schemas.openxmlformats.org/officeDocument/2006/relationships/customXml" Target="../ink/ink17.xml"/><Relationship Id="rId7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1" Type="http://schemas.openxmlformats.org/officeDocument/2006/relationships/image" Target="../media/image5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8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10" Type="http://schemas.openxmlformats.org/officeDocument/2006/relationships/customXml" Target="../ink/ink5.xml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3.png"/><Relationship Id="rId30" Type="http://schemas.openxmlformats.org/officeDocument/2006/relationships/customXml" Target="../ink/ink15.xml"/><Relationship Id="rId35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2.xml"/><Relationship Id="rId117" Type="http://schemas.openxmlformats.org/officeDocument/2006/relationships/image" Target="../media/image77.png"/><Relationship Id="rId21" Type="http://schemas.openxmlformats.org/officeDocument/2006/relationships/image" Target="../media/image29.png"/><Relationship Id="rId42" Type="http://schemas.openxmlformats.org/officeDocument/2006/relationships/customXml" Target="../ink/ink40.xml"/><Relationship Id="rId47" Type="http://schemas.openxmlformats.org/officeDocument/2006/relationships/image" Target="../media/image42.png"/><Relationship Id="rId63" Type="http://schemas.openxmlformats.org/officeDocument/2006/relationships/image" Target="../media/image50.png"/><Relationship Id="rId68" Type="http://schemas.openxmlformats.org/officeDocument/2006/relationships/customXml" Target="../ink/ink53.xml"/><Relationship Id="rId84" Type="http://schemas.openxmlformats.org/officeDocument/2006/relationships/customXml" Target="../ink/ink61.xml"/><Relationship Id="rId89" Type="http://schemas.openxmlformats.org/officeDocument/2006/relationships/image" Target="../media/image63.png"/><Relationship Id="rId112" Type="http://schemas.openxmlformats.org/officeDocument/2006/relationships/customXml" Target="../ink/ink75.xml"/><Relationship Id="rId133" Type="http://schemas.openxmlformats.org/officeDocument/2006/relationships/image" Target="../media/image85.png"/><Relationship Id="rId138" Type="http://schemas.openxmlformats.org/officeDocument/2006/relationships/customXml" Target="../ink/ink88.xml"/><Relationship Id="rId154" Type="http://schemas.openxmlformats.org/officeDocument/2006/relationships/customXml" Target="../ink/ink96.xml"/><Relationship Id="rId159" Type="http://schemas.openxmlformats.org/officeDocument/2006/relationships/image" Target="../media/image98.png"/><Relationship Id="rId175" Type="http://schemas.openxmlformats.org/officeDocument/2006/relationships/image" Target="../media/image106.png"/><Relationship Id="rId170" Type="http://schemas.openxmlformats.org/officeDocument/2006/relationships/customXml" Target="../ink/ink104.xml"/><Relationship Id="rId16" Type="http://schemas.openxmlformats.org/officeDocument/2006/relationships/customXml" Target="../ink/ink27.xml"/><Relationship Id="rId107" Type="http://schemas.openxmlformats.org/officeDocument/2006/relationships/image" Target="../media/image72.png"/><Relationship Id="rId11" Type="http://schemas.openxmlformats.org/officeDocument/2006/relationships/image" Target="../media/image24.png"/><Relationship Id="rId32" Type="http://schemas.openxmlformats.org/officeDocument/2006/relationships/customXml" Target="../ink/ink35.xml"/><Relationship Id="rId37" Type="http://schemas.openxmlformats.org/officeDocument/2006/relationships/image" Target="../media/image37.png"/><Relationship Id="rId53" Type="http://schemas.openxmlformats.org/officeDocument/2006/relationships/image" Target="../media/image45.png"/><Relationship Id="rId58" Type="http://schemas.openxmlformats.org/officeDocument/2006/relationships/customXml" Target="../ink/ink48.xml"/><Relationship Id="rId74" Type="http://schemas.openxmlformats.org/officeDocument/2006/relationships/customXml" Target="../ink/ink56.xml"/><Relationship Id="rId79" Type="http://schemas.openxmlformats.org/officeDocument/2006/relationships/image" Target="../media/image58.png"/><Relationship Id="rId102" Type="http://schemas.openxmlformats.org/officeDocument/2006/relationships/customXml" Target="../ink/ink70.xml"/><Relationship Id="rId123" Type="http://schemas.openxmlformats.org/officeDocument/2006/relationships/image" Target="../media/image80.png"/><Relationship Id="rId128" Type="http://schemas.openxmlformats.org/officeDocument/2006/relationships/customXml" Target="../ink/ink83.xml"/><Relationship Id="rId144" Type="http://schemas.openxmlformats.org/officeDocument/2006/relationships/customXml" Target="../ink/ink91.xml"/><Relationship Id="rId149" Type="http://schemas.openxmlformats.org/officeDocument/2006/relationships/image" Target="../media/image93.png"/><Relationship Id="rId5" Type="http://schemas.openxmlformats.org/officeDocument/2006/relationships/image" Target="../media/image21.png"/><Relationship Id="rId90" Type="http://schemas.openxmlformats.org/officeDocument/2006/relationships/customXml" Target="../ink/ink64.xml"/><Relationship Id="rId95" Type="http://schemas.openxmlformats.org/officeDocument/2006/relationships/image" Target="../media/image66.png"/><Relationship Id="rId160" Type="http://schemas.openxmlformats.org/officeDocument/2006/relationships/customXml" Target="../ink/ink99.xml"/><Relationship Id="rId165" Type="http://schemas.openxmlformats.org/officeDocument/2006/relationships/image" Target="../media/image101.png"/><Relationship Id="rId181" Type="http://schemas.openxmlformats.org/officeDocument/2006/relationships/image" Target="../media/image109.png"/><Relationship Id="rId22" Type="http://schemas.openxmlformats.org/officeDocument/2006/relationships/customXml" Target="../ink/ink30.xml"/><Relationship Id="rId27" Type="http://schemas.openxmlformats.org/officeDocument/2006/relationships/image" Target="../media/image32.png"/><Relationship Id="rId43" Type="http://schemas.openxmlformats.org/officeDocument/2006/relationships/image" Target="../media/image40.png"/><Relationship Id="rId48" Type="http://schemas.openxmlformats.org/officeDocument/2006/relationships/customXml" Target="../ink/ink43.xml"/><Relationship Id="rId64" Type="http://schemas.openxmlformats.org/officeDocument/2006/relationships/customXml" Target="../ink/ink51.xml"/><Relationship Id="rId69" Type="http://schemas.openxmlformats.org/officeDocument/2006/relationships/image" Target="../media/image53.png"/><Relationship Id="rId113" Type="http://schemas.openxmlformats.org/officeDocument/2006/relationships/image" Target="../media/image75.png"/><Relationship Id="rId118" Type="http://schemas.openxmlformats.org/officeDocument/2006/relationships/customXml" Target="../ink/ink78.xml"/><Relationship Id="rId134" Type="http://schemas.openxmlformats.org/officeDocument/2006/relationships/customXml" Target="../ink/ink86.xml"/><Relationship Id="rId139" Type="http://schemas.openxmlformats.org/officeDocument/2006/relationships/image" Target="../media/image88.png"/><Relationship Id="rId80" Type="http://schemas.openxmlformats.org/officeDocument/2006/relationships/customXml" Target="../ink/ink59.xml"/><Relationship Id="rId85" Type="http://schemas.openxmlformats.org/officeDocument/2006/relationships/image" Target="../media/image61.png"/><Relationship Id="rId150" Type="http://schemas.openxmlformats.org/officeDocument/2006/relationships/customXml" Target="../ink/ink94.xml"/><Relationship Id="rId155" Type="http://schemas.openxmlformats.org/officeDocument/2006/relationships/image" Target="../media/image96.png"/><Relationship Id="rId171" Type="http://schemas.openxmlformats.org/officeDocument/2006/relationships/image" Target="../media/image104.png"/><Relationship Id="rId176" Type="http://schemas.openxmlformats.org/officeDocument/2006/relationships/customXml" Target="../ink/ink107.xml"/><Relationship Id="rId12" Type="http://schemas.openxmlformats.org/officeDocument/2006/relationships/customXml" Target="../ink/ink25.xml"/><Relationship Id="rId17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customXml" Target="../ink/ink38.xml"/><Relationship Id="rId59" Type="http://schemas.openxmlformats.org/officeDocument/2006/relationships/image" Target="../media/image48.png"/><Relationship Id="rId103" Type="http://schemas.openxmlformats.org/officeDocument/2006/relationships/image" Target="../media/image70.png"/><Relationship Id="rId108" Type="http://schemas.openxmlformats.org/officeDocument/2006/relationships/customXml" Target="../ink/ink73.xml"/><Relationship Id="rId124" Type="http://schemas.openxmlformats.org/officeDocument/2006/relationships/customXml" Target="../ink/ink81.xml"/><Relationship Id="rId129" Type="http://schemas.openxmlformats.org/officeDocument/2006/relationships/image" Target="../media/image83.png"/><Relationship Id="rId54" Type="http://schemas.openxmlformats.org/officeDocument/2006/relationships/customXml" Target="../ink/ink46.xml"/><Relationship Id="rId70" Type="http://schemas.openxmlformats.org/officeDocument/2006/relationships/customXml" Target="../ink/ink54.xml"/><Relationship Id="rId75" Type="http://schemas.openxmlformats.org/officeDocument/2006/relationships/image" Target="../media/image56.png"/><Relationship Id="rId91" Type="http://schemas.openxmlformats.org/officeDocument/2006/relationships/image" Target="../media/image64.png"/><Relationship Id="rId96" Type="http://schemas.openxmlformats.org/officeDocument/2006/relationships/customXml" Target="../ink/ink67.xml"/><Relationship Id="rId140" Type="http://schemas.openxmlformats.org/officeDocument/2006/relationships/customXml" Target="../ink/ink89.xml"/><Relationship Id="rId145" Type="http://schemas.openxmlformats.org/officeDocument/2006/relationships/image" Target="../media/image91.png"/><Relationship Id="rId161" Type="http://schemas.openxmlformats.org/officeDocument/2006/relationships/image" Target="../media/image99.png"/><Relationship Id="rId166" Type="http://schemas.openxmlformats.org/officeDocument/2006/relationships/customXml" Target="../ink/ink102.xml"/><Relationship Id="rId182" Type="http://schemas.openxmlformats.org/officeDocument/2006/relationships/customXml" Target="../ink/ink1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23" Type="http://schemas.openxmlformats.org/officeDocument/2006/relationships/image" Target="../media/image30.png"/><Relationship Id="rId28" Type="http://schemas.openxmlformats.org/officeDocument/2006/relationships/customXml" Target="../ink/ink33.xml"/><Relationship Id="rId49" Type="http://schemas.openxmlformats.org/officeDocument/2006/relationships/image" Target="../media/image43.png"/><Relationship Id="rId114" Type="http://schemas.openxmlformats.org/officeDocument/2006/relationships/customXml" Target="../ink/ink76.xml"/><Relationship Id="rId119" Type="http://schemas.openxmlformats.org/officeDocument/2006/relationships/image" Target="../media/image78.png"/><Relationship Id="rId44" Type="http://schemas.openxmlformats.org/officeDocument/2006/relationships/customXml" Target="../ink/ink41.xml"/><Relationship Id="rId60" Type="http://schemas.openxmlformats.org/officeDocument/2006/relationships/customXml" Target="../ink/ink49.xml"/><Relationship Id="rId65" Type="http://schemas.openxmlformats.org/officeDocument/2006/relationships/image" Target="../media/image51.png"/><Relationship Id="rId81" Type="http://schemas.openxmlformats.org/officeDocument/2006/relationships/image" Target="../media/image59.png"/><Relationship Id="rId86" Type="http://schemas.openxmlformats.org/officeDocument/2006/relationships/customXml" Target="../ink/ink62.xml"/><Relationship Id="rId130" Type="http://schemas.openxmlformats.org/officeDocument/2006/relationships/customXml" Target="../ink/ink84.xml"/><Relationship Id="rId135" Type="http://schemas.openxmlformats.org/officeDocument/2006/relationships/image" Target="../media/image86.png"/><Relationship Id="rId151" Type="http://schemas.openxmlformats.org/officeDocument/2006/relationships/image" Target="../media/image94.png"/><Relationship Id="rId156" Type="http://schemas.openxmlformats.org/officeDocument/2006/relationships/customXml" Target="../ink/ink97.xml"/><Relationship Id="rId177" Type="http://schemas.openxmlformats.org/officeDocument/2006/relationships/image" Target="../media/image107.png"/><Relationship Id="rId4" Type="http://schemas.openxmlformats.org/officeDocument/2006/relationships/customXml" Target="../ink/ink21.xml"/><Relationship Id="rId9" Type="http://schemas.openxmlformats.org/officeDocument/2006/relationships/image" Target="../media/image23.png"/><Relationship Id="rId172" Type="http://schemas.openxmlformats.org/officeDocument/2006/relationships/customXml" Target="../ink/ink105.xml"/><Relationship Id="rId180" Type="http://schemas.openxmlformats.org/officeDocument/2006/relationships/customXml" Target="../ink/ink109.xml"/><Relationship Id="rId13" Type="http://schemas.openxmlformats.org/officeDocument/2006/relationships/image" Target="../media/image25.png"/><Relationship Id="rId18" Type="http://schemas.openxmlformats.org/officeDocument/2006/relationships/customXml" Target="../ink/ink28.xml"/><Relationship Id="rId39" Type="http://schemas.openxmlformats.org/officeDocument/2006/relationships/image" Target="../media/image38.png"/><Relationship Id="rId109" Type="http://schemas.openxmlformats.org/officeDocument/2006/relationships/image" Target="../media/image73.png"/><Relationship Id="rId34" Type="http://schemas.openxmlformats.org/officeDocument/2006/relationships/customXml" Target="../ink/ink36.xml"/><Relationship Id="rId50" Type="http://schemas.openxmlformats.org/officeDocument/2006/relationships/customXml" Target="../ink/ink44.xml"/><Relationship Id="rId55" Type="http://schemas.openxmlformats.org/officeDocument/2006/relationships/image" Target="../media/image46.png"/><Relationship Id="rId76" Type="http://schemas.openxmlformats.org/officeDocument/2006/relationships/customXml" Target="../ink/ink57.xml"/><Relationship Id="rId97" Type="http://schemas.openxmlformats.org/officeDocument/2006/relationships/image" Target="../media/image67.png"/><Relationship Id="rId104" Type="http://schemas.openxmlformats.org/officeDocument/2006/relationships/customXml" Target="../ink/ink71.xml"/><Relationship Id="rId120" Type="http://schemas.openxmlformats.org/officeDocument/2006/relationships/customXml" Target="../ink/ink79.xml"/><Relationship Id="rId125" Type="http://schemas.openxmlformats.org/officeDocument/2006/relationships/image" Target="../media/image81.png"/><Relationship Id="rId141" Type="http://schemas.openxmlformats.org/officeDocument/2006/relationships/image" Target="../media/image89.png"/><Relationship Id="rId146" Type="http://schemas.openxmlformats.org/officeDocument/2006/relationships/customXml" Target="../ink/ink92.xml"/><Relationship Id="rId167" Type="http://schemas.openxmlformats.org/officeDocument/2006/relationships/image" Target="../media/image102.png"/><Relationship Id="rId7" Type="http://schemas.openxmlformats.org/officeDocument/2006/relationships/image" Target="../media/image22.png"/><Relationship Id="rId71" Type="http://schemas.openxmlformats.org/officeDocument/2006/relationships/image" Target="../media/image54.png"/><Relationship Id="rId92" Type="http://schemas.openxmlformats.org/officeDocument/2006/relationships/customXml" Target="../ink/ink65.xml"/><Relationship Id="rId162" Type="http://schemas.openxmlformats.org/officeDocument/2006/relationships/customXml" Target="../ink/ink100.xml"/><Relationship Id="rId183" Type="http://schemas.openxmlformats.org/officeDocument/2006/relationships/image" Target="../media/image110.png"/><Relationship Id="rId2" Type="http://schemas.openxmlformats.org/officeDocument/2006/relationships/customXml" Target="../ink/ink20.xml"/><Relationship Id="rId29" Type="http://schemas.openxmlformats.org/officeDocument/2006/relationships/image" Target="../media/image33.png"/><Relationship Id="rId24" Type="http://schemas.openxmlformats.org/officeDocument/2006/relationships/customXml" Target="../ink/ink31.xml"/><Relationship Id="rId40" Type="http://schemas.openxmlformats.org/officeDocument/2006/relationships/customXml" Target="../ink/ink39.xml"/><Relationship Id="rId45" Type="http://schemas.openxmlformats.org/officeDocument/2006/relationships/image" Target="../media/image41.png"/><Relationship Id="rId66" Type="http://schemas.openxmlformats.org/officeDocument/2006/relationships/customXml" Target="../ink/ink52.xml"/><Relationship Id="rId87" Type="http://schemas.openxmlformats.org/officeDocument/2006/relationships/image" Target="../media/image62.png"/><Relationship Id="rId110" Type="http://schemas.openxmlformats.org/officeDocument/2006/relationships/customXml" Target="../ink/ink74.xml"/><Relationship Id="rId115" Type="http://schemas.openxmlformats.org/officeDocument/2006/relationships/image" Target="../media/image76.png"/><Relationship Id="rId131" Type="http://schemas.openxmlformats.org/officeDocument/2006/relationships/image" Target="../media/image84.png"/><Relationship Id="rId136" Type="http://schemas.openxmlformats.org/officeDocument/2006/relationships/customXml" Target="../ink/ink87.xml"/><Relationship Id="rId157" Type="http://schemas.openxmlformats.org/officeDocument/2006/relationships/image" Target="../media/image97.png"/><Relationship Id="rId178" Type="http://schemas.openxmlformats.org/officeDocument/2006/relationships/customXml" Target="../ink/ink108.xml"/><Relationship Id="rId61" Type="http://schemas.openxmlformats.org/officeDocument/2006/relationships/image" Target="../media/image49.png"/><Relationship Id="rId82" Type="http://schemas.openxmlformats.org/officeDocument/2006/relationships/customXml" Target="../ink/ink60.xml"/><Relationship Id="rId152" Type="http://schemas.openxmlformats.org/officeDocument/2006/relationships/customXml" Target="../ink/ink95.xml"/><Relationship Id="rId173" Type="http://schemas.openxmlformats.org/officeDocument/2006/relationships/image" Target="../media/image105.png"/><Relationship Id="rId19" Type="http://schemas.openxmlformats.org/officeDocument/2006/relationships/image" Target="../media/image28.png"/><Relationship Id="rId14" Type="http://schemas.openxmlformats.org/officeDocument/2006/relationships/customXml" Target="../ink/ink26.xml"/><Relationship Id="rId30" Type="http://schemas.openxmlformats.org/officeDocument/2006/relationships/customXml" Target="../ink/ink34.xml"/><Relationship Id="rId35" Type="http://schemas.openxmlformats.org/officeDocument/2006/relationships/image" Target="../media/image36.png"/><Relationship Id="rId56" Type="http://schemas.openxmlformats.org/officeDocument/2006/relationships/customXml" Target="../ink/ink47.xml"/><Relationship Id="rId77" Type="http://schemas.openxmlformats.org/officeDocument/2006/relationships/image" Target="../media/image57.png"/><Relationship Id="rId100" Type="http://schemas.openxmlformats.org/officeDocument/2006/relationships/customXml" Target="../ink/ink69.xml"/><Relationship Id="rId105" Type="http://schemas.openxmlformats.org/officeDocument/2006/relationships/image" Target="../media/image71.png"/><Relationship Id="rId126" Type="http://schemas.openxmlformats.org/officeDocument/2006/relationships/customXml" Target="../ink/ink82.xml"/><Relationship Id="rId147" Type="http://schemas.openxmlformats.org/officeDocument/2006/relationships/image" Target="../media/image92.png"/><Relationship Id="rId168" Type="http://schemas.openxmlformats.org/officeDocument/2006/relationships/customXml" Target="../ink/ink103.xml"/><Relationship Id="rId8" Type="http://schemas.openxmlformats.org/officeDocument/2006/relationships/customXml" Target="../ink/ink23.xml"/><Relationship Id="rId51" Type="http://schemas.openxmlformats.org/officeDocument/2006/relationships/image" Target="../media/image44.png"/><Relationship Id="rId72" Type="http://schemas.openxmlformats.org/officeDocument/2006/relationships/customXml" Target="../ink/ink55.xml"/><Relationship Id="rId93" Type="http://schemas.openxmlformats.org/officeDocument/2006/relationships/image" Target="../media/image65.png"/><Relationship Id="rId98" Type="http://schemas.openxmlformats.org/officeDocument/2006/relationships/customXml" Target="../ink/ink68.xml"/><Relationship Id="rId121" Type="http://schemas.openxmlformats.org/officeDocument/2006/relationships/image" Target="../media/image79.png"/><Relationship Id="rId142" Type="http://schemas.openxmlformats.org/officeDocument/2006/relationships/customXml" Target="../ink/ink90.xml"/><Relationship Id="rId163" Type="http://schemas.openxmlformats.org/officeDocument/2006/relationships/image" Target="../media/image100.png"/><Relationship Id="rId3" Type="http://schemas.openxmlformats.org/officeDocument/2006/relationships/image" Target="../media/image20.png"/><Relationship Id="rId25" Type="http://schemas.openxmlformats.org/officeDocument/2006/relationships/image" Target="../media/image31.png"/><Relationship Id="rId46" Type="http://schemas.openxmlformats.org/officeDocument/2006/relationships/customXml" Target="../ink/ink42.xml"/><Relationship Id="rId67" Type="http://schemas.openxmlformats.org/officeDocument/2006/relationships/image" Target="../media/image52.png"/><Relationship Id="rId116" Type="http://schemas.openxmlformats.org/officeDocument/2006/relationships/customXml" Target="../ink/ink77.xml"/><Relationship Id="rId137" Type="http://schemas.openxmlformats.org/officeDocument/2006/relationships/image" Target="../media/image87.png"/><Relationship Id="rId158" Type="http://schemas.openxmlformats.org/officeDocument/2006/relationships/customXml" Target="../ink/ink98.xml"/><Relationship Id="rId20" Type="http://schemas.openxmlformats.org/officeDocument/2006/relationships/customXml" Target="../ink/ink29.xml"/><Relationship Id="rId41" Type="http://schemas.openxmlformats.org/officeDocument/2006/relationships/image" Target="../media/image39.png"/><Relationship Id="rId62" Type="http://schemas.openxmlformats.org/officeDocument/2006/relationships/customXml" Target="../ink/ink50.xml"/><Relationship Id="rId83" Type="http://schemas.openxmlformats.org/officeDocument/2006/relationships/image" Target="../media/image60.png"/><Relationship Id="rId88" Type="http://schemas.openxmlformats.org/officeDocument/2006/relationships/customXml" Target="../ink/ink63.xml"/><Relationship Id="rId111" Type="http://schemas.openxmlformats.org/officeDocument/2006/relationships/image" Target="../media/image74.png"/><Relationship Id="rId132" Type="http://schemas.openxmlformats.org/officeDocument/2006/relationships/customXml" Target="../ink/ink85.xml"/><Relationship Id="rId153" Type="http://schemas.openxmlformats.org/officeDocument/2006/relationships/image" Target="../media/image95.png"/><Relationship Id="rId174" Type="http://schemas.openxmlformats.org/officeDocument/2006/relationships/customXml" Target="../ink/ink106.xml"/><Relationship Id="rId179" Type="http://schemas.openxmlformats.org/officeDocument/2006/relationships/image" Target="../media/image108.png"/><Relationship Id="rId15" Type="http://schemas.openxmlformats.org/officeDocument/2006/relationships/image" Target="../media/image26.png"/><Relationship Id="rId36" Type="http://schemas.openxmlformats.org/officeDocument/2006/relationships/customXml" Target="../ink/ink37.xml"/><Relationship Id="rId57" Type="http://schemas.openxmlformats.org/officeDocument/2006/relationships/image" Target="../media/image47.png"/><Relationship Id="rId106" Type="http://schemas.openxmlformats.org/officeDocument/2006/relationships/customXml" Target="../ink/ink72.xml"/><Relationship Id="rId127" Type="http://schemas.openxmlformats.org/officeDocument/2006/relationships/image" Target="../media/image82.png"/><Relationship Id="rId10" Type="http://schemas.openxmlformats.org/officeDocument/2006/relationships/customXml" Target="../ink/ink24.xml"/><Relationship Id="rId31" Type="http://schemas.openxmlformats.org/officeDocument/2006/relationships/image" Target="../media/image34.png"/><Relationship Id="rId52" Type="http://schemas.openxmlformats.org/officeDocument/2006/relationships/customXml" Target="../ink/ink45.xml"/><Relationship Id="rId73" Type="http://schemas.openxmlformats.org/officeDocument/2006/relationships/image" Target="../media/image55.png"/><Relationship Id="rId78" Type="http://schemas.openxmlformats.org/officeDocument/2006/relationships/customXml" Target="../ink/ink58.xml"/><Relationship Id="rId94" Type="http://schemas.openxmlformats.org/officeDocument/2006/relationships/customXml" Target="../ink/ink66.xml"/><Relationship Id="rId99" Type="http://schemas.openxmlformats.org/officeDocument/2006/relationships/image" Target="../media/image68.png"/><Relationship Id="rId101" Type="http://schemas.openxmlformats.org/officeDocument/2006/relationships/image" Target="../media/image69.png"/><Relationship Id="rId122" Type="http://schemas.openxmlformats.org/officeDocument/2006/relationships/customXml" Target="../ink/ink80.xml"/><Relationship Id="rId143" Type="http://schemas.openxmlformats.org/officeDocument/2006/relationships/image" Target="../media/image90.png"/><Relationship Id="rId148" Type="http://schemas.openxmlformats.org/officeDocument/2006/relationships/customXml" Target="../ink/ink93.xml"/><Relationship Id="rId164" Type="http://schemas.openxmlformats.org/officeDocument/2006/relationships/customXml" Target="../ink/ink101.xml"/><Relationship Id="rId169" Type="http://schemas.openxmlformats.org/officeDocument/2006/relationships/image" Target="../media/image103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3.xml"/><Relationship Id="rId117" Type="http://schemas.openxmlformats.org/officeDocument/2006/relationships/image" Target="../media/image161.png"/><Relationship Id="rId21" Type="http://schemas.openxmlformats.org/officeDocument/2006/relationships/image" Target="../media/image113.png"/><Relationship Id="rId42" Type="http://schemas.openxmlformats.org/officeDocument/2006/relationships/customXml" Target="../ink/ink131.xml"/><Relationship Id="rId47" Type="http://schemas.openxmlformats.org/officeDocument/2006/relationships/image" Target="../media/image126.png"/><Relationship Id="rId63" Type="http://schemas.openxmlformats.org/officeDocument/2006/relationships/image" Target="../media/image134.png"/><Relationship Id="rId68" Type="http://schemas.openxmlformats.org/officeDocument/2006/relationships/customXml" Target="../ink/ink144.xml"/><Relationship Id="rId84" Type="http://schemas.openxmlformats.org/officeDocument/2006/relationships/customXml" Target="../ink/ink152.xml"/><Relationship Id="rId89" Type="http://schemas.openxmlformats.org/officeDocument/2006/relationships/image" Target="../media/image147.png"/><Relationship Id="rId112" Type="http://schemas.openxmlformats.org/officeDocument/2006/relationships/customXml" Target="../ink/ink166.xml"/><Relationship Id="rId16" Type="http://schemas.openxmlformats.org/officeDocument/2006/relationships/customXml" Target="../ink/ink118.xml"/><Relationship Id="rId107" Type="http://schemas.openxmlformats.org/officeDocument/2006/relationships/image" Target="../media/image156.png"/><Relationship Id="rId11" Type="http://schemas.openxmlformats.org/officeDocument/2006/relationships/image" Target="../media/image97.png"/><Relationship Id="rId32" Type="http://schemas.openxmlformats.org/officeDocument/2006/relationships/customXml" Target="../ink/ink126.xml"/><Relationship Id="rId37" Type="http://schemas.openxmlformats.org/officeDocument/2006/relationships/image" Target="../media/image121.png"/><Relationship Id="rId53" Type="http://schemas.openxmlformats.org/officeDocument/2006/relationships/image" Target="../media/image129.png"/><Relationship Id="rId58" Type="http://schemas.openxmlformats.org/officeDocument/2006/relationships/customXml" Target="../ink/ink139.xml"/><Relationship Id="rId74" Type="http://schemas.openxmlformats.org/officeDocument/2006/relationships/customXml" Target="../ink/ink147.xml"/><Relationship Id="rId79" Type="http://schemas.openxmlformats.org/officeDocument/2006/relationships/image" Target="../media/image142.png"/><Relationship Id="rId102" Type="http://schemas.openxmlformats.org/officeDocument/2006/relationships/customXml" Target="../ink/ink161.xml"/><Relationship Id="rId123" Type="http://schemas.openxmlformats.org/officeDocument/2006/relationships/image" Target="../media/image164.png"/><Relationship Id="rId5" Type="http://schemas.openxmlformats.org/officeDocument/2006/relationships/image" Target="../media/image94.png"/><Relationship Id="rId90" Type="http://schemas.openxmlformats.org/officeDocument/2006/relationships/customXml" Target="../ink/ink155.xml"/><Relationship Id="rId95" Type="http://schemas.openxmlformats.org/officeDocument/2006/relationships/image" Target="../media/image150.png"/><Relationship Id="rId19" Type="http://schemas.openxmlformats.org/officeDocument/2006/relationships/image" Target="../media/image112.png"/><Relationship Id="rId14" Type="http://schemas.openxmlformats.org/officeDocument/2006/relationships/customXml" Target="../ink/ink117.xml"/><Relationship Id="rId22" Type="http://schemas.openxmlformats.org/officeDocument/2006/relationships/customXml" Target="../ink/ink121.xml"/><Relationship Id="rId27" Type="http://schemas.openxmlformats.org/officeDocument/2006/relationships/image" Target="../media/image116.png"/><Relationship Id="rId30" Type="http://schemas.openxmlformats.org/officeDocument/2006/relationships/customXml" Target="../ink/ink125.xml"/><Relationship Id="rId35" Type="http://schemas.openxmlformats.org/officeDocument/2006/relationships/image" Target="../media/image120.png"/><Relationship Id="rId43" Type="http://schemas.openxmlformats.org/officeDocument/2006/relationships/image" Target="../media/image124.png"/><Relationship Id="rId48" Type="http://schemas.openxmlformats.org/officeDocument/2006/relationships/customXml" Target="../ink/ink134.xml"/><Relationship Id="rId56" Type="http://schemas.openxmlformats.org/officeDocument/2006/relationships/customXml" Target="../ink/ink138.xml"/><Relationship Id="rId64" Type="http://schemas.openxmlformats.org/officeDocument/2006/relationships/customXml" Target="../ink/ink142.xml"/><Relationship Id="rId69" Type="http://schemas.openxmlformats.org/officeDocument/2006/relationships/image" Target="../media/image137.png"/><Relationship Id="rId77" Type="http://schemas.openxmlformats.org/officeDocument/2006/relationships/image" Target="../media/image141.png"/><Relationship Id="rId100" Type="http://schemas.openxmlformats.org/officeDocument/2006/relationships/customXml" Target="../ink/ink160.xml"/><Relationship Id="rId105" Type="http://schemas.openxmlformats.org/officeDocument/2006/relationships/image" Target="../media/image155.png"/><Relationship Id="rId113" Type="http://schemas.openxmlformats.org/officeDocument/2006/relationships/image" Target="../media/image159.png"/><Relationship Id="rId118" Type="http://schemas.openxmlformats.org/officeDocument/2006/relationships/customXml" Target="../ink/ink169.xml"/><Relationship Id="rId126" Type="http://schemas.openxmlformats.org/officeDocument/2006/relationships/customXml" Target="../ink/ink173.xml"/><Relationship Id="rId8" Type="http://schemas.openxmlformats.org/officeDocument/2006/relationships/customXml" Target="../ink/ink114.xml"/><Relationship Id="rId51" Type="http://schemas.openxmlformats.org/officeDocument/2006/relationships/image" Target="../media/image128.png"/><Relationship Id="rId72" Type="http://schemas.openxmlformats.org/officeDocument/2006/relationships/customXml" Target="../ink/ink146.xml"/><Relationship Id="rId80" Type="http://schemas.openxmlformats.org/officeDocument/2006/relationships/customXml" Target="../ink/ink150.xml"/><Relationship Id="rId85" Type="http://schemas.openxmlformats.org/officeDocument/2006/relationships/image" Target="../media/image145.png"/><Relationship Id="rId93" Type="http://schemas.openxmlformats.org/officeDocument/2006/relationships/image" Target="../media/image149.png"/><Relationship Id="rId98" Type="http://schemas.openxmlformats.org/officeDocument/2006/relationships/customXml" Target="../ink/ink159.xml"/><Relationship Id="rId121" Type="http://schemas.openxmlformats.org/officeDocument/2006/relationships/image" Target="../media/image163.png"/><Relationship Id="rId3" Type="http://schemas.openxmlformats.org/officeDocument/2006/relationships/image" Target="../media/image93.png"/><Relationship Id="rId12" Type="http://schemas.openxmlformats.org/officeDocument/2006/relationships/customXml" Target="../ink/ink116.xml"/><Relationship Id="rId17" Type="http://schemas.openxmlformats.org/officeDocument/2006/relationships/image" Target="../media/image111.png"/><Relationship Id="rId25" Type="http://schemas.openxmlformats.org/officeDocument/2006/relationships/image" Target="../media/image115.png"/><Relationship Id="rId33" Type="http://schemas.openxmlformats.org/officeDocument/2006/relationships/image" Target="../media/image119.png"/><Relationship Id="rId38" Type="http://schemas.openxmlformats.org/officeDocument/2006/relationships/customXml" Target="../ink/ink129.xml"/><Relationship Id="rId46" Type="http://schemas.openxmlformats.org/officeDocument/2006/relationships/customXml" Target="../ink/ink133.xml"/><Relationship Id="rId59" Type="http://schemas.openxmlformats.org/officeDocument/2006/relationships/image" Target="../media/image132.png"/><Relationship Id="rId67" Type="http://schemas.openxmlformats.org/officeDocument/2006/relationships/image" Target="../media/image136.png"/><Relationship Id="rId103" Type="http://schemas.openxmlformats.org/officeDocument/2006/relationships/image" Target="../media/image154.png"/><Relationship Id="rId108" Type="http://schemas.openxmlformats.org/officeDocument/2006/relationships/customXml" Target="../ink/ink164.xml"/><Relationship Id="rId116" Type="http://schemas.openxmlformats.org/officeDocument/2006/relationships/customXml" Target="../ink/ink168.xml"/><Relationship Id="rId124" Type="http://schemas.openxmlformats.org/officeDocument/2006/relationships/customXml" Target="../ink/ink172.xml"/><Relationship Id="rId20" Type="http://schemas.openxmlformats.org/officeDocument/2006/relationships/customXml" Target="../ink/ink120.xml"/><Relationship Id="rId41" Type="http://schemas.openxmlformats.org/officeDocument/2006/relationships/image" Target="../media/image123.png"/><Relationship Id="rId54" Type="http://schemas.openxmlformats.org/officeDocument/2006/relationships/customXml" Target="../ink/ink137.xml"/><Relationship Id="rId62" Type="http://schemas.openxmlformats.org/officeDocument/2006/relationships/customXml" Target="../ink/ink141.xml"/><Relationship Id="rId70" Type="http://schemas.openxmlformats.org/officeDocument/2006/relationships/customXml" Target="../ink/ink145.xml"/><Relationship Id="rId75" Type="http://schemas.openxmlformats.org/officeDocument/2006/relationships/image" Target="../media/image140.png"/><Relationship Id="rId83" Type="http://schemas.openxmlformats.org/officeDocument/2006/relationships/image" Target="../media/image144.png"/><Relationship Id="rId88" Type="http://schemas.openxmlformats.org/officeDocument/2006/relationships/customXml" Target="../ink/ink154.xml"/><Relationship Id="rId91" Type="http://schemas.openxmlformats.org/officeDocument/2006/relationships/image" Target="../media/image148.png"/><Relationship Id="rId96" Type="http://schemas.openxmlformats.org/officeDocument/2006/relationships/customXml" Target="../ink/ink158.xml"/><Relationship Id="rId111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.xml"/><Relationship Id="rId15" Type="http://schemas.openxmlformats.org/officeDocument/2006/relationships/image" Target="../media/image99.png"/><Relationship Id="rId23" Type="http://schemas.openxmlformats.org/officeDocument/2006/relationships/image" Target="../media/image114.png"/><Relationship Id="rId28" Type="http://schemas.openxmlformats.org/officeDocument/2006/relationships/customXml" Target="../ink/ink124.xml"/><Relationship Id="rId36" Type="http://schemas.openxmlformats.org/officeDocument/2006/relationships/customXml" Target="../ink/ink128.xml"/><Relationship Id="rId49" Type="http://schemas.openxmlformats.org/officeDocument/2006/relationships/image" Target="../media/image127.png"/><Relationship Id="rId57" Type="http://schemas.openxmlformats.org/officeDocument/2006/relationships/image" Target="../media/image131.png"/><Relationship Id="rId106" Type="http://schemas.openxmlformats.org/officeDocument/2006/relationships/customXml" Target="../ink/ink163.xml"/><Relationship Id="rId114" Type="http://schemas.openxmlformats.org/officeDocument/2006/relationships/customXml" Target="../ink/ink167.xml"/><Relationship Id="rId119" Type="http://schemas.openxmlformats.org/officeDocument/2006/relationships/image" Target="../media/image162.png"/><Relationship Id="rId127" Type="http://schemas.openxmlformats.org/officeDocument/2006/relationships/image" Target="../media/image166.png"/><Relationship Id="rId10" Type="http://schemas.openxmlformats.org/officeDocument/2006/relationships/customXml" Target="../ink/ink115.xml"/><Relationship Id="rId31" Type="http://schemas.openxmlformats.org/officeDocument/2006/relationships/image" Target="../media/image118.png"/><Relationship Id="rId44" Type="http://schemas.openxmlformats.org/officeDocument/2006/relationships/customXml" Target="../ink/ink132.xml"/><Relationship Id="rId52" Type="http://schemas.openxmlformats.org/officeDocument/2006/relationships/customXml" Target="../ink/ink136.xml"/><Relationship Id="rId60" Type="http://schemas.openxmlformats.org/officeDocument/2006/relationships/customXml" Target="../ink/ink140.xml"/><Relationship Id="rId65" Type="http://schemas.openxmlformats.org/officeDocument/2006/relationships/image" Target="../media/image135.png"/><Relationship Id="rId73" Type="http://schemas.openxmlformats.org/officeDocument/2006/relationships/image" Target="../media/image139.png"/><Relationship Id="rId78" Type="http://schemas.openxmlformats.org/officeDocument/2006/relationships/customXml" Target="../ink/ink149.xml"/><Relationship Id="rId81" Type="http://schemas.openxmlformats.org/officeDocument/2006/relationships/image" Target="../media/image143.png"/><Relationship Id="rId86" Type="http://schemas.openxmlformats.org/officeDocument/2006/relationships/customXml" Target="../ink/ink153.xml"/><Relationship Id="rId94" Type="http://schemas.openxmlformats.org/officeDocument/2006/relationships/customXml" Target="../ink/ink157.xml"/><Relationship Id="rId99" Type="http://schemas.openxmlformats.org/officeDocument/2006/relationships/image" Target="../media/image152.png"/><Relationship Id="rId101" Type="http://schemas.openxmlformats.org/officeDocument/2006/relationships/image" Target="../media/image153.png"/><Relationship Id="rId122" Type="http://schemas.openxmlformats.org/officeDocument/2006/relationships/customXml" Target="../ink/ink171.xml"/><Relationship Id="rId4" Type="http://schemas.openxmlformats.org/officeDocument/2006/relationships/customXml" Target="../ink/ink112.xml"/><Relationship Id="rId9" Type="http://schemas.openxmlformats.org/officeDocument/2006/relationships/image" Target="../media/image96.png"/><Relationship Id="rId13" Type="http://schemas.openxmlformats.org/officeDocument/2006/relationships/image" Target="../media/image98.png"/><Relationship Id="rId18" Type="http://schemas.openxmlformats.org/officeDocument/2006/relationships/customXml" Target="../ink/ink119.xml"/><Relationship Id="rId39" Type="http://schemas.openxmlformats.org/officeDocument/2006/relationships/image" Target="../media/image122.png"/><Relationship Id="rId109" Type="http://schemas.openxmlformats.org/officeDocument/2006/relationships/image" Target="../media/image157.png"/><Relationship Id="rId34" Type="http://schemas.openxmlformats.org/officeDocument/2006/relationships/customXml" Target="../ink/ink127.xml"/><Relationship Id="rId50" Type="http://schemas.openxmlformats.org/officeDocument/2006/relationships/customXml" Target="../ink/ink135.xml"/><Relationship Id="rId55" Type="http://schemas.openxmlformats.org/officeDocument/2006/relationships/image" Target="../media/image130.png"/><Relationship Id="rId76" Type="http://schemas.openxmlformats.org/officeDocument/2006/relationships/customXml" Target="../ink/ink148.xml"/><Relationship Id="rId97" Type="http://schemas.openxmlformats.org/officeDocument/2006/relationships/image" Target="../media/image151.png"/><Relationship Id="rId104" Type="http://schemas.openxmlformats.org/officeDocument/2006/relationships/customXml" Target="../ink/ink162.xml"/><Relationship Id="rId120" Type="http://schemas.openxmlformats.org/officeDocument/2006/relationships/customXml" Target="../ink/ink170.xml"/><Relationship Id="rId125" Type="http://schemas.openxmlformats.org/officeDocument/2006/relationships/image" Target="../media/image165.png"/><Relationship Id="rId7" Type="http://schemas.openxmlformats.org/officeDocument/2006/relationships/image" Target="../media/image95.png"/><Relationship Id="rId71" Type="http://schemas.openxmlformats.org/officeDocument/2006/relationships/image" Target="../media/image138.png"/><Relationship Id="rId92" Type="http://schemas.openxmlformats.org/officeDocument/2006/relationships/customXml" Target="../ink/ink156.xml"/><Relationship Id="rId2" Type="http://schemas.openxmlformats.org/officeDocument/2006/relationships/customXml" Target="../ink/ink111.xml"/><Relationship Id="rId29" Type="http://schemas.openxmlformats.org/officeDocument/2006/relationships/image" Target="../media/image117.png"/><Relationship Id="rId24" Type="http://schemas.openxmlformats.org/officeDocument/2006/relationships/customXml" Target="../ink/ink122.xml"/><Relationship Id="rId40" Type="http://schemas.openxmlformats.org/officeDocument/2006/relationships/customXml" Target="../ink/ink130.xml"/><Relationship Id="rId45" Type="http://schemas.openxmlformats.org/officeDocument/2006/relationships/image" Target="../media/image125.png"/><Relationship Id="rId66" Type="http://schemas.openxmlformats.org/officeDocument/2006/relationships/customXml" Target="../ink/ink143.xml"/><Relationship Id="rId87" Type="http://schemas.openxmlformats.org/officeDocument/2006/relationships/image" Target="../media/image146.png"/><Relationship Id="rId110" Type="http://schemas.openxmlformats.org/officeDocument/2006/relationships/customXml" Target="../ink/ink165.xml"/><Relationship Id="rId115" Type="http://schemas.openxmlformats.org/officeDocument/2006/relationships/image" Target="../media/image160.png"/><Relationship Id="rId61" Type="http://schemas.openxmlformats.org/officeDocument/2006/relationships/image" Target="../media/image133.png"/><Relationship Id="rId82" Type="http://schemas.openxmlformats.org/officeDocument/2006/relationships/customXml" Target="../ink/ink151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6.xml"/><Relationship Id="rId21" Type="http://schemas.openxmlformats.org/officeDocument/2006/relationships/image" Target="../media/image176.png"/><Relationship Id="rId42" Type="http://schemas.openxmlformats.org/officeDocument/2006/relationships/customXml" Target="../ink/ink194.xml"/><Relationship Id="rId47" Type="http://schemas.openxmlformats.org/officeDocument/2006/relationships/image" Target="../media/image189.png"/><Relationship Id="rId63" Type="http://schemas.openxmlformats.org/officeDocument/2006/relationships/image" Target="../media/image197.png"/><Relationship Id="rId68" Type="http://schemas.openxmlformats.org/officeDocument/2006/relationships/customXml" Target="../ink/ink207.xml"/><Relationship Id="rId84" Type="http://schemas.openxmlformats.org/officeDocument/2006/relationships/customXml" Target="../ink/ink215.xml"/><Relationship Id="rId89" Type="http://schemas.openxmlformats.org/officeDocument/2006/relationships/image" Target="../media/image210.png"/><Relationship Id="rId112" Type="http://schemas.openxmlformats.org/officeDocument/2006/relationships/customXml" Target="../ink/ink229.xml"/><Relationship Id="rId2" Type="http://schemas.openxmlformats.org/officeDocument/2006/relationships/customXml" Target="../ink/ink174.xml"/><Relationship Id="rId16" Type="http://schemas.openxmlformats.org/officeDocument/2006/relationships/customXml" Target="../ink/ink181.xml"/><Relationship Id="rId29" Type="http://schemas.openxmlformats.org/officeDocument/2006/relationships/image" Target="../media/image180.png"/><Relationship Id="rId107" Type="http://schemas.openxmlformats.org/officeDocument/2006/relationships/image" Target="../media/image219.png"/><Relationship Id="rId11" Type="http://schemas.openxmlformats.org/officeDocument/2006/relationships/image" Target="../media/image171.png"/><Relationship Id="rId24" Type="http://schemas.openxmlformats.org/officeDocument/2006/relationships/customXml" Target="../ink/ink185.xml"/><Relationship Id="rId32" Type="http://schemas.openxmlformats.org/officeDocument/2006/relationships/customXml" Target="../ink/ink189.xml"/><Relationship Id="rId37" Type="http://schemas.openxmlformats.org/officeDocument/2006/relationships/image" Target="../media/image184.png"/><Relationship Id="rId40" Type="http://schemas.openxmlformats.org/officeDocument/2006/relationships/customXml" Target="../ink/ink193.xml"/><Relationship Id="rId45" Type="http://schemas.openxmlformats.org/officeDocument/2006/relationships/image" Target="../media/image188.png"/><Relationship Id="rId53" Type="http://schemas.openxmlformats.org/officeDocument/2006/relationships/image" Target="../media/image192.png"/><Relationship Id="rId58" Type="http://schemas.openxmlformats.org/officeDocument/2006/relationships/customXml" Target="../ink/ink202.xml"/><Relationship Id="rId66" Type="http://schemas.openxmlformats.org/officeDocument/2006/relationships/customXml" Target="../ink/ink206.xml"/><Relationship Id="rId74" Type="http://schemas.openxmlformats.org/officeDocument/2006/relationships/customXml" Target="../ink/ink210.xml"/><Relationship Id="rId79" Type="http://schemas.openxmlformats.org/officeDocument/2006/relationships/image" Target="../media/image205.png"/><Relationship Id="rId87" Type="http://schemas.openxmlformats.org/officeDocument/2006/relationships/image" Target="../media/image209.png"/><Relationship Id="rId102" Type="http://schemas.openxmlformats.org/officeDocument/2006/relationships/customXml" Target="../ink/ink224.xml"/><Relationship Id="rId110" Type="http://schemas.openxmlformats.org/officeDocument/2006/relationships/customXml" Target="../ink/ink228.xml"/><Relationship Id="rId5" Type="http://schemas.openxmlformats.org/officeDocument/2006/relationships/image" Target="../media/image168.png"/><Relationship Id="rId61" Type="http://schemas.openxmlformats.org/officeDocument/2006/relationships/image" Target="../media/image196.png"/><Relationship Id="rId82" Type="http://schemas.openxmlformats.org/officeDocument/2006/relationships/customXml" Target="../ink/ink214.xml"/><Relationship Id="rId90" Type="http://schemas.openxmlformats.org/officeDocument/2006/relationships/customXml" Target="../ink/ink218.xml"/><Relationship Id="rId95" Type="http://schemas.openxmlformats.org/officeDocument/2006/relationships/image" Target="../media/image213.png"/><Relationship Id="rId19" Type="http://schemas.openxmlformats.org/officeDocument/2006/relationships/image" Target="../media/image175.png"/><Relationship Id="rId14" Type="http://schemas.openxmlformats.org/officeDocument/2006/relationships/customXml" Target="../ink/ink180.xml"/><Relationship Id="rId22" Type="http://schemas.openxmlformats.org/officeDocument/2006/relationships/customXml" Target="../ink/ink184.xml"/><Relationship Id="rId27" Type="http://schemas.openxmlformats.org/officeDocument/2006/relationships/image" Target="../media/image179.png"/><Relationship Id="rId30" Type="http://schemas.openxmlformats.org/officeDocument/2006/relationships/customXml" Target="../ink/ink188.xml"/><Relationship Id="rId35" Type="http://schemas.openxmlformats.org/officeDocument/2006/relationships/image" Target="../media/image183.png"/><Relationship Id="rId43" Type="http://schemas.openxmlformats.org/officeDocument/2006/relationships/image" Target="../media/image187.png"/><Relationship Id="rId48" Type="http://schemas.openxmlformats.org/officeDocument/2006/relationships/customXml" Target="../ink/ink197.xml"/><Relationship Id="rId56" Type="http://schemas.openxmlformats.org/officeDocument/2006/relationships/customXml" Target="../ink/ink201.xml"/><Relationship Id="rId64" Type="http://schemas.openxmlformats.org/officeDocument/2006/relationships/customXml" Target="../ink/ink205.xml"/><Relationship Id="rId69" Type="http://schemas.openxmlformats.org/officeDocument/2006/relationships/image" Target="../media/image200.png"/><Relationship Id="rId77" Type="http://schemas.openxmlformats.org/officeDocument/2006/relationships/image" Target="../media/image204.png"/><Relationship Id="rId100" Type="http://schemas.openxmlformats.org/officeDocument/2006/relationships/customXml" Target="../ink/ink223.xml"/><Relationship Id="rId105" Type="http://schemas.openxmlformats.org/officeDocument/2006/relationships/image" Target="../media/image218.png"/><Relationship Id="rId113" Type="http://schemas.openxmlformats.org/officeDocument/2006/relationships/image" Target="../media/image222.png"/><Relationship Id="rId8" Type="http://schemas.openxmlformats.org/officeDocument/2006/relationships/customXml" Target="../ink/ink177.xml"/><Relationship Id="rId51" Type="http://schemas.openxmlformats.org/officeDocument/2006/relationships/image" Target="../media/image191.png"/><Relationship Id="rId72" Type="http://schemas.openxmlformats.org/officeDocument/2006/relationships/customXml" Target="../ink/ink209.xml"/><Relationship Id="rId80" Type="http://schemas.openxmlformats.org/officeDocument/2006/relationships/customXml" Target="../ink/ink213.xml"/><Relationship Id="rId85" Type="http://schemas.openxmlformats.org/officeDocument/2006/relationships/image" Target="../media/image208.png"/><Relationship Id="rId93" Type="http://schemas.openxmlformats.org/officeDocument/2006/relationships/image" Target="../media/image212.png"/><Relationship Id="rId98" Type="http://schemas.openxmlformats.org/officeDocument/2006/relationships/customXml" Target="../ink/ink222.xml"/><Relationship Id="rId3" Type="http://schemas.openxmlformats.org/officeDocument/2006/relationships/image" Target="../media/image167.png"/><Relationship Id="rId12" Type="http://schemas.openxmlformats.org/officeDocument/2006/relationships/customXml" Target="../ink/ink179.xml"/><Relationship Id="rId17" Type="http://schemas.openxmlformats.org/officeDocument/2006/relationships/image" Target="../media/image174.png"/><Relationship Id="rId25" Type="http://schemas.openxmlformats.org/officeDocument/2006/relationships/image" Target="../media/image178.png"/><Relationship Id="rId33" Type="http://schemas.openxmlformats.org/officeDocument/2006/relationships/image" Target="../media/image182.png"/><Relationship Id="rId38" Type="http://schemas.openxmlformats.org/officeDocument/2006/relationships/customXml" Target="../ink/ink192.xml"/><Relationship Id="rId46" Type="http://schemas.openxmlformats.org/officeDocument/2006/relationships/customXml" Target="../ink/ink196.xml"/><Relationship Id="rId59" Type="http://schemas.openxmlformats.org/officeDocument/2006/relationships/image" Target="../media/image195.png"/><Relationship Id="rId67" Type="http://schemas.openxmlformats.org/officeDocument/2006/relationships/image" Target="../media/image199.png"/><Relationship Id="rId103" Type="http://schemas.openxmlformats.org/officeDocument/2006/relationships/image" Target="../media/image217.png"/><Relationship Id="rId108" Type="http://schemas.openxmlformats.org/officeDocument/2006/relationships/customXml" Target="../ink/ink227.xml"/><Relationship Id="rId20" Type="http://schemas.openxmlformats.org/officeDocument/2006/relationships/customXml" Target="../ink/ink183.xml"/><Relationship Id="rId41" Type="http://schemas.openxmlformats.org/officeDocument/2006/relationships/image" Target="../media/image186.png"/><Relationship Id="rId54" Type="http://schemas.openxmlformats.org/officeDocument/2006/relationships/customXml" Target="../ink/ink200.xml"/><Relationship Id="rId62" Type="http://schemas.openxmlformats.org/officeDocument/2006/relationships/customXml" Target="../ink/ink204.xml"/><Relationship Id="rId70" Type="http://schemas.openxmlformats.org/officeDocument/2006/relationships/customXml" Target="../ink/ink208.xml"/><Relationship Id="rId75" Type="http://schemas.openxmlformats.org/officeDocument/2006/relationships/image" Target="../media/image203.png"/><Relationship Id="rId83" Type="http://schemas.openxmlformats.org/officeDocument/2006/relationships/image" Target="../media/image207.png"/><Relationship Id="rId88" Type="http://schemas.openxmlformats.org/officeDocument/2006/relationships/customXml" Target="../ink/ink217.xml"/><Relationship Id="rId91" Type="http://schemas.openxmlformats.org/officeDocument/2006/relationships/image" Target="../media/image211.png"/><Relationship Id="rId96" Type="http://schemas.openxmlformats.org/officeDocument/2006/relationships/customXml" Target="../ink/ink221.xml"/><Relationship Id="rId111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6.xml"/><Relationship Id="rId15" Type="http://schemas.openxmlformats.org/officeDocument/2006/relationships/image" Target="../media/image173.png"/><Relationship Id="rId23" Type="http://schemas.openxmlformats.org/officeDocument/2006/relationships/image" Target="../media/image177.png"/><Relationship Id="rId28" Type="http://schemas.openxmlformats.org/officeDocument/2006/relationships/customXml" Target="../ink/ink187.xml"/><Relationship Id="rId36" Type="http://schemas.openxmlformats.org/officeDocument/2006/relationships/customXml" Target="../ink/ink191.xml"/><Relationship Id="rId49" Type="http://schemas.openxmlformats.org/officeDocument/2006/relationships/image" Target="../media/image190.png"/><Relationship Id="rId57" Type="http://schemas.openxmlformats.org/officeDocument/2006/relationships/image" Target="../media/image194.png"/><Relationship Id="rId106" Type="http://schemas.openxmlformats.org/officeDocument/2006/relationships/customXml" Target="../ink/ink226.xml"/><Relationship Id="rId10" Type="http://schemas.openxmlformats.org/officeDocument/2006/relationships/customXml" Target="../ink/ink178.xml"/><Relationship Id="rId31" Type="http://schemas.openxmlformats.org/officeDocument/2006/relationships/image" Target="../media/image181.png"/><Relationship Id="rId44" Type="http://schemas.openxmlformats.org/officeDocument/2006/relationships/customXml" Target="../ink/ink195.xml"/><Relationship Id="rId52" Type="http://schemas.openxmlformats.org/officeDocument/2006/relationships/customXml" Target="../ink/ink199.xml"/><Relationship Id="rId60" Type="http://schemas.openxmlformats.org/officeDocument/2006/relationships/customXml" Target="../ink/ink203.xml"/><Relationship Id="rId65" Type="http://schemas.openxmlformats.org/officeDocument/2006/relationships/image" Target="../media/image198.png"/><Relationship Id="rId73" Type="http://schemas.openxmlformats.org/officeDocument/2006/relationships/image" Target="../media/image202.png"/><Relationship Id="rId78" Type="http://schemas.openxmlformats.org/officeDocument/2006/relationships/customXml" Target="../ink/ink212.xml"/><Relationship Id="rId81" Type="http://schemas.openxmlformats.org/officeDocument/2006/relationships/image" Target="../media/image206.png"/><Relationship Id="rId86" Type="http://schemas.openxmlformats.org/officeDocument/2006/relationships/customXml" Target="../ink/ink216.xml"/><Relationship Id="rId94" Type="http://schemas.openxmlformats.org/officeDocument/2006/relationships/customXml" Target="../ink/ink220.xml"/><Relationship Id="rId99" Type="http://schemas.openxmlformats.org/officeDocument/2006/relationships/image" Target="../media/image215.png"/><Relationship Id="rId101" Type="http://schemas.openxmlformats.org/officeDocument/2006/relationships/image" Target="../media/image216.png"/><Relationship Id="rId4" Type="http://schemas.openxmlformats.org/officeDocument/2006/relationships/customXml" Target="../ink/ink175.xml"/><Relationship Id="rId9" Type="http://schemas.openxmlformats.org/officeDocument/2006/relationships/image" Target="../media/image170.png"/><Relationship Id="rId13" Type="http://schemas.openxmlformats.org/officeDocument/2006/relationships/image" Target="../media/image172.png"/><Relationship Id="rId18" Type="http://schemas.openxmlformats.org/officeDocument/2006/relationships/customXml" Target="../ink/ink182.xml"/><Relationship Id="rId39" Type="http://schemas.openxmlformats.org/officeDocument/2006/relationships/image" Target="../media/image185.png"/><Relationship Id="rId109" Type="http://schemas.openxmlformats.org/officeDocument/2006/relationships/image" Target="../media/image220.png"/><Relationship Id="rId34" Type="http://schemas.openxmlformats.org/officeDocument/2006/relationships/customXml" Target="../ink/ink190.xml"/><Relationship Id="rId50" Type="http://schemas.openxmlformats.org/officeDocument/2006/relationships/customXml" Target="../ink/ink198.xml"/><Relationship Id="rId55" Type="http://schemas.openxmlformats.org/officeDocument/2006/relationships/image" Target="../media/image193.png"/><Relationship Id="rId76" Type="http://schemas.openxmlformats.org/officeDocument/2006/relationships/customXml" Target="../ink/ink211.xml"/><Relationship Id="rId97" Type="http://schemas.openxmlformats.org/officeDocument/2006/relationships/image" Target="../media/image214.png"/><Relationship Id="rId104" Type="http://schemas.openxmlformats.org/officeDocument/2006/relationships/customXml" Target="../ink/ink225.xml"/><Relationship Id="rId7" Type="http://schemas.openxmlformats.org/officeDocument/2006/relationships/image" Target="../media/image169.png"/><Relationship Id="rId71" Type="http://schemas.openxmlformats.org/officeDocument/2006/relationships/image" Target="../media/image201.png"/><Relationship Id="rId92" Type="http://schemas.openxmlformats.org/officeDocument/2006/relationships/customXml" Target="../ink/ink219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2.xml"/><Relationship Id="rId117" Type="http://schemas.openxmlformats.org/officeDocument/2006/relationships/image" Target="../media/image280.png"/><Relationship Id="rId21" Type="http://schemas.openxmlformats.org/officeDocument/2006/relationships/image" Target="../media/image232.png"/><Relationship Id="rId42" Type="http://schemas.openxmlformats.org/officeDocument/2006/relationships/customXml" Target="../ink/ink250.xml"/><Relationship Id="rId47" Type="http://schemas.openxmlformats.org/officeDocument/2006/relationships/image" Target="../media/image245.png"/><Relationship Id="rId63" Type="http://schemas.openxmlformats.org/officeDocument/2006/relationships/image" Target="../media/image253.png"/><Relationship Id="rId68" Type="http://schemas.openxmlformats.org/officeDocument/2006/relationships/customXml" Target="../ink/ink263.xml"/><Relationship Id="rId84" Type="http://schemas.openxmlformats.org/officeDocument/2006/relationships/customXml" Target="../ink/ink271.xml"/><Relationship Id="rId89" Type="http://schemas.openxmlformats.org/officeDocument/2006/relationships/image" Target="../media/image266.png"/><Relationship Id="rId112" Type="http://schemas.openxmlformats.org/officeDocument/2006/relationships/customXml" Target="../ink/ink285.xml"/><Relationship Id="rId133" Type="http://schemas.openxmlformats.org/officeDocument/2006/relationships/image" Target="../media/image288.png"/><Relationship Id="rId138" Type="http://schemas.openxmlformats.org/officeDocument/2006/relationships/customXml" Target="../ink/ink298.xml"/><Relationship Id="rId154" Type="http://schemas.openxmlformats.org/officeDocument/2006/relationships/customXml" Target="../ink/ink306.xml"/><Relationship Id="rId159" Type="http://schemas.openxmlformats.org/officeDocument/2006/relationships/image" Target="../media/image301.png"/><Relationship Id="rId175" Type="http://schemas.openxmlformats.org/officeDocument/2006/relationships/image" Target="../media/image309.png"/><Relationship Id="rId170" Type="http://schemas.openxmlformats.org/officeDocument/2006/relationships/customXml" Target="../ink/ink314.xml"/><Relationship Id="rId16" Type="http://schemas.openxmlformats.org/officeDocument/2006/relationships/customXml" Target="../ink/ink237.xml"/><Relationship Id="rId107" Type="http://schemas.openxmlformats.org/officeDocument/2006/relationships/image" Target="../media/image275.png"/><Relationship Id="rId11" Type="http://schemas.openxmlformats.org/officeDocument/2006/relationships/image" Target="../media/image227.png"/><Relationship Id="rId32" Type="http://schemas.openxmlformats.org/officeDocument/2006/relationships/customXml" Target="../ink/ink245.xml"/><Relationship Id="rId37" Type="http://schemas.openxmlformats.org/officeDocument/2006/relationships/image" Target="../media/image240.png"/><Relationship Id="rId53" Type="http://schemas.openxmlformats.org/officeDocument/2006/relationships/image" Target="../media/image248.png"/><Relationship Id="rId58" Type="http://schemas.openxmlformats.org/officeDocument/2006/relationships/customXml" Target="../ink/ink258.xml"/><Relationship Id="rId74" Type="http://schemas.openxmlformats.org/officeDocument/2006/relationships/customXml" Target="../ink/ink266.xml"/><Relationship Id="rId79" Type="http://schemas.openxmlformats.org/officeDocument/2006/relationships/image" Target="../media/image261.png"/><Relationship Id="rId102" Type="http://schemas.openxmlformats.org/officeDocument/2006/relationships/customXml" Target="../ink/ink280.xml"/><Relationship Id="rId123" Type="http://schemas.openxmlformats.org/officeDocument/2006/relationships/image" Target="../media/image283.png"/><Relationship Id="rId128" Type="http://schemas.openxmlformats.org/officeDocument/2006/relationships/customXml" Target="../ink/ink293.xml"/><Relationship Id="rId144" Type="http://schemas.openxmlformats.org/officeDocument/2006/relationships/customXml" Target="../ink/ink301.xml"/><Relationship Id="rId149" Type="http://schemas.openxmlformats.org/officeDocument/2006/relationships/image" Target="../media/image296.png"/><Relationship Id="rId5" Type="http://schemas.openxmlformats.org/officeDocument/2006/relationships/image" Target="../media/image224.png"/><Relationship Id="rId90" Type="http://schemas.openxmlformats.org/officeDocument/2006/relationships/customXml" Target="../ink/ink274.xml"/><Relationship Id="rId95" Type="http://schemas.openxmlformats.org/officeDocument/2006/relationships/image" Target="../media/image269.png"/><Relationship Id="rId160" Type="http://schemas.openxmlformats.org/officeDocument/2006/relationships/customXml" Target="../ink/ink309.xml"/><Relationship Id="rId165" Type="http://schemas.openxmlformats.org/officeDocument/2006/relationships/image" Target="../media/image304.png"/><Relationship Id="rId22" Type="http://schemas.openxmlformats.org/officeDocument/2006/relationships/customXml" Target="../ink/ink240.xml"/><Relationship Id="rId27" Type="http://schemas.openxmlformats.org/officeDocument/2006/relationships/image" Target="../media/image235.png"/><Relationship Id="rId43" Type="http://schemas.openxmlformats.org/officeDocument/2006/relationships/image" Target="../media/image243.png"/><Relationship Id="rId48" Type="http://schemas.openxmlformats.org/officeDocument/2006/relationships/customXml" Target="../ink/ink253.xml"/><Relationship Id="rId64" Type="http://schemas.openxmlformats.org/officeDocument/2006/relationships/customXml" Target="../ink/ink261.xml"/><Relationship Id="rId69" Type="http://schemas.openxmlformats.org/officeDocument/2006/relationships/image" Target="../media/image256.png"/><Relationship Id="rId113" Type="http://schemas.openxmlformats.org/officeDocument/2006/relationships/image" Target="../media/image278.png"/><Relationship Id="rId118" Type="http://schemas.openxmlformats.org/officeDocument/2006/relationships/customXml" Target="../ink/ink288.xml"/><Relationship Id="rId134" Type="http://schemas.openxmlformats.org/officeDocument/2006/relationships/customXml" Target="../ink/ink296.xml"/><Relationship Id="rId139" Type="http://schemas.openxmlformats.org/officeDocument/2006/relationships/image" Target="../media/image291.png"/><Relationship Id="rId80" Type="http://schemas.openxmlformats.org/officeDocument/2006/relationships/customXml" Target="../ink/ink269.xml"/><Relationship Id="rId85" Type="http://schemas.openxmlformats.org/officeDocument/2006/relationships/image" Target="../media/image264.png"/><Relationship Id="rId150" Type="http://schemas.openxmlformats.org/officeDocument/2006/relationships/customXml" Target="../ink/ink304.xml"/><Relationship Id="rId155" Type="http://schemas.openxmlformats.org/officeDocument/2006/relationships/image" Target="../media/image299.png"/><Relationship Id="rId171" Type="http://schemas.openxmlformats.org/officeDocument/2006/relationships/image" Target="../media/image307.png"/><Relationship Id="rId176" Type="http://schemas.openxmlformats.org/officeDocument/2006/relationships/customXml" Target="../ink/ink317.xml"/><Relationship Id="rId12" Type="http://schemas.openxmlformats.org/officeDocument/2006/relationships/customXml" Target="../ink/ink235.xml"/><Relationship Id="rId17" Type="http://schemas.openxmlformats.org/officeDocument/2006/relationships/image" Target="../media/image230.png"/><Relationship Id="rId33" Type="http://schemas.openxmlformats.org/officeDocument/2006/relationships/image" Target="../media/image238.png"/><Relationship Id="rId38" Type="http://schemas.openxmlformats.org/officeDocument/2006/relationships/customXml" Target="../ink/ink248.xml"/><Relationship Id="rId59" Type="http://schemas.openxmlformats.org/officeDocument/2006/relationships/image" Target="../media/image251.png"/><Relationship Id="rId103" Type="http://schemas.openxmlformats.org/officeDocument/2006/relationships/image" Target="../media/image273.png"/><Relationship Id="rId108" Type="http://schemas.openxmlformats.org/officeDocument/2006/relationships/customXml" Target="../ink/ink283.xml"/><Relationship Id="rId124" Type="http://schemas.openxmlformats.org/officeDocument/2006/relationships/customXml" Target="../ink/ink291.xml"/><Relationship Id="rId129" Type="http://schemas.openxmlformats.org/officeDocument/2006/relationships/image" Target="../media/image286.png"/><Relationship Id="rId54" Type="http://schemas.openxmlformats.org/officeDocument/2006/relationships/customXml" Target="../ink/ink256.xml"/><Relationship Id="rId70" Type="http://schemas.openxmlformats.org/officeDocument/2006/relationships/customXml" Target="../ink/ink264.xml"/><Relationship Id="rId75" Type="http://schemas.openxmlformats.org/officeDocument/2006/relationships/image" Target="../media/image259.png"/><Relationship Id="rId91" Type="http://schemas.openxmlformats.org/officeDocument/2006/relationships/image" Target="../media/image267.png"/><Relationship Id="rId96" Type="http://schemas.openxmlformats.org/officeDocument/2006/relationships/customXml" Target="../ink/ink277.xml"/><Relationship Id="rId140" Type="http://schemas.openxmlformats.org/officeDocument/2006/relationships/customXml" Target="../ink/ink299.xml"/><Relationship Id="rId145" Type="http://schemas.openxmlformats.org/officeDocument/2006/relationships/image" Target="../media/image294.png"/><Relationship Id="rId161" Type="http://schemas.openxmlformats.org/officeDocument/2006/relationships/image" Target="../media/image302.png"/><Relationship Id="rId166" Type="http://schemas.openxmlformats.org/officeDocument/2006/relationships/customXml" Target="../ink/ink3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2.xml"/><Relationship Id="rId23" Type="http://schemas.openxmlformats.org/officeDocument/2006/relationships/image" Target="../media/image233.png"/><Relationship Id="rId28" Type="http://schemas.openxmlformats.org/officeDocument/2006/relationships/customXml" Target="../ink/ink243.xml"/><Relationship Id="rId49" Type="http://schemas.openxmlformats.org/officeDocument/2006/relationships/image" Target="../media/image246.png"/><Relationship Id="rId114" Type="http://schemas.openxmlformats.org/officeDocument/2006/relationships/customXml" Target="../ink/ink286.xml"/><Relationship Id="rId119" Type="http://schemas.openxmlformats.org/officeDocument/2006/relationships/image" Target="../media/image281.png"/><Relationship Id="rId10" Type="http://schemas.openxmlformats.org/officeDocument/2006/relationships/customXml" Target="../ink/ink234.xml"/><Relationship Id="rId31" Type="http://schemas.openxmlformats.org/officeDocument/2006/relationships/image" Target="../media/image237.png"/><Relationship Id="rId44" Type="http://schemas.openxmlformats.org/officeDocument/2006/relationships/customXml" Target="../ink/ink251.xml"/><Relationship Id="rId52" Type="http://schemas.openxmlformats.org/officeDocument/2006/relationships/customXml" Target="../ink/ink255.xml"/><Relationship Id="rId60" Type="http://schemas.openxmlformats.org/officeDocument/2006/relationships/customXml" Target="../ink/ink259.xml"/><Relationship Id="rId65" Type="http://schemas.openxmlformats.org/officeDocument/2006/relationships/image" Target="../media/image254.png"/><Relationship Id="rId73" Type="http://schemas.openxmlformats.org/officeDocument/2006/relationships/image" Target="../media/image258.png"/><Relationship Id="rId78" Type="http://schemas.openxmlformats.org/officeDocument/2006/relationships/customXml" Target="../ink/ink268.xml"/><Relationship Id="rId81" Type="http://schemas.openxmlformats.org/officeDocument/2006/relationships/image" Target="../media/image262.png"/><Relationship Id="rId86" Type="http://schemas.openxmlformats.org/officeDocument/2006/relationships/customXml" Target="../ink/ink272.xml"/><Relationship Id="rId94" Type="http://schemas.openxmlformats.org/officeDocument/2006/relationships/customXml" Target="../ink/ink276.xml"/><Relationship Id="rId99" Type="http://schemas.openxmlformats.org/officeDocument/2006/relationships/image" Target="../media/image271.png"/><Relationship Id="rId101" Type="http://schemas.openxmlformats.org/officeDocument/2006/relationships/image" Target="../media/image272.png"/><Relationship Id="rId122" Type="http://schemas.openxmlformats.org/officeDocument/2006/relationships/customXml" Target="../ink/ink290.xml"/><Relationship Id="rId130" Type="http://schemas.openxmlformats.org/officeDocument/2006/relationships/customXml" Target="../ink/ink294.xml"/><Relationship Id="rId135" Type="http://schemas.openxmlformats.org/officeDocument/2006/relationships/image" Target="../media/image289.png"/><Relationship Id="rId143" Type="http://schemas.openxmlformats.org/officeDocument/2006/relationships/image" Target="../media/image293.png"/><Relationship Id="rId148" Type="http://schemas.openxmlformats.org/officeDocument/2006/relationships/customXml" Target="../ink/ink303.xml"/><Relationship Id="rId151" Type="http://schemas.openxmlformats.org/officeDocument/2006/relationships/image" Target="../media/image297.png"/><Relationship Id="rId156" Type="http://schemas.openxmlformats.org/officeDocument/2006/relationships/customXml" Target="../ink/ink307.xml"/><Relationship Id="rId164" Type="http://schemas.openxmlformats.org/officeDocument/2006/relationships/customXml" Target="../ink/ink311.xml"/><Relationship Id="rId169" Type="http://schemas.openxmlformats.org/officeDocument/2006/relationships/image" Target="../media/image306.png"/><Relationship Id="rId177" Type="http://schemas.openxmlformats.org/officeDocument/2006/relationships/image" Target="../media/image310.png"/><Relationship Id="rId4" Type="http://schemas.openxmlformats.org/officeDocument/2006/relationships/customXml" Target="../ink/ink231.xml"/><Relationship Id="rId9" Type="http://schemas.openxmlformats.org/officeDocument/2006/relationships/image" Target="../media/image226.png"/><Relationship Id="rId172" Type="http://schemas.openxmlformats.org/officeDocument/2006/relationships/customXml" Target="../ink/ink315.xml"/><Relationship Id="rId13" Type="http://schemas.openxmlformats.org/officeDocument/2006/relationships/image" Target="../media/image228.png"/><Relationship Id="rId18" Type="http://schemas.openxmlformats.org/officeDocument/2006/relationships/customXml" Target="../ink/ink238.xml"/><Relationship Id="rId39" Type="http://schemas.openxmlformats.org/officeDocument/2006/relationships/image" Target="../media/image241.png"/><Relationship Id="rId109" Type="http://schemas.openxmlformats.org/officeDocument/2006/relationships/image" Target="../media/image276.png"/><Relationship Id="rId34" Type="http://schemas.openxmlformats.org/officeDocument/2006/relationships/customXml" Target="../ink/ink246.xml"/><Relationship Id="rId50" Type="http://schemas.openxmlformats.org/officeDocument/2006/relationships/customXml" Target="../ink/ink254.xml"/><Relationship Id="rId55" Type="http://schemas.openxmlformats.org/officeDocument/2006/relationships/image" Target="../media/image249.png"/><Relationship Id="rId76" Type="http://schemas.openxmlformats.org/officeDocument/2006/relationships/customXml" Target="../ink/ink267.xml"/><Relationship Id="rId97" Type="http://schemas.openxmlformats.org/officeDocument/2006/relationships/image" Target="../media/image270.png"/><Relationship Id="rId104" Type="http://schemas.openxmlformats.org/officeDocument/2006/relationships/customXml" Target="../ink/ink281.xml"/><Relationship Id="rId120" Type="http://schemas.openxmlformats.org/officeDocument/2006/relationships/customXml" Target="../ink/ink289.xml"/><Relationship Id="rId125" Type="http://schemas.openxmlformats.org/officeDocument/2006/relationships/image" Target="../media/image284.png"/><Relationship Id="rId141" Type="http://schemas.openxmlformats.org/officeDocument/2006/relationships/image" Target="../media/image292.png"/><Relationship Id="rId146" Type="http://schemas.openxmlformats.org/officeDocument/2006/relationships/customXml" Target="../ink/ink302.xml"/><Relationship Id="rId167" Type="http://schemas.openxmlformats.org/officeDocument/2006/relationships/image" Target="../media/image305.png"/><Relationship Id="rId7" Type="http://schemas.openxmlformats.org/officeDocument/2006/relationships/image" Target="../media/image225.png"/><Relationship Id="rId71" Type="http://schemas.openxmlformats.org/officeDocument/2006/relationships/image" Target="../media/image257.png"/><Relationship Id="rId92" Type="http://schemas.openxmlformats.org/officeDocument/2006/relationships/customXml" Target="../ink/ink275.xml"/><Relationship Id="rId162" Type="http://schemas.openxmlformats.org/officeDocument/2006/relationships/customXml" Target="../ink/ink310.xml"/><Relationship Id="rId2" Type="http://schemas.openxmlformats.org/officeDocument/2006/relationships/customXml" Target="../ink/ink230.xml"/><Relationship Id="rId29" Type="http://schemas.openxmlformats.org/officeDocument/2006/relationships/image" Target="../media/image236.png"/><Relationship Id="rId24" Type="http://schemas.openxmlformats.org/officeDocument/2006/relationships/customXml" Target="../ink/ink241.xml"/><Relationship Id="rId40" Type="http://schemas.openxmlformats.org/officeDocument/2006/relationships/customXml" Target="../ink/ink249.xml"/><Relationship Id="rId45" Type="http://schemas.openxmlformats.org/officeDocument/2006/relationships/image" Target="../media/image244.png"/><Relationship Id="rId66" Type="http://schemas.openxmlformats.org/officeDocument/2006/relationships/customXml" Target="../ink/ink262.xml"/><Relationship Id="rId87" Type="http://schemas.openxmlformats.org/officeDocument/2006/relationships/image" Target="../media/image265.png"/><Relationship Id="rId110" Type="http://schemas.openxmlformats.org/officeDocument/2006/relationships/customXml" Target="../ink/ink284.xml"/><Relationship Id="rId115" Type="http://schemas.openxmlformats.org/officeDocument/2006/relationships/image" Target="../media/image279.png"/><Relationship Id="rId131" Type="http://schemas.openxmlformats.org/officeDocument/2006/relationships/image" Target="../media/image287.png"/><Relationship Id="rId136" Type="http://schemas.openxmlformats.org/officeDocument/2006/relationships/customXml" Target="../ink/ink297.xml"/><Relationship Id="rId157" Type="http://schemas.openxmlformats.org/officeDocument/2006/relationships/image" Target="../media/image300.png"/><Relationship Id="rId178" Type="http://schemas.openxmlformats.org/officeDocument/2006/relationships/customXml" Target="../ink/ink318.xml"/><Relationship Id="rId61" Type="http://schemas.openxmlformats.org/officeDocument/2006/relationships/image" Target="../media/image252.png"/><Relationship Id="rId82" Type="http://schemas.openxmlformats.org/officeDocument/2006/relationships/customXml" Target="../ink/ink270.xml"/><Relationship Id="rId152" Type="http://schemas.openxmlformats.org/officeDocument/2006/relationships/customXml" Target="../ink/ink305.xml"/><Relationship Id="rId173" Type="http://schemas.openxmlformats.org/officeDocument/2006/relationships/image" Target="../media/image308.png"/><Relationship Id="rId19" Type="http://schemas.openxmlformats.org/officeDocument/2006/relationships/image" Target="../media/image231.png"/><Relationship Id="rId14" Type="http://schemas.openxmlformats.org/officeDocument/2006/relationships/customXml" Target="../ink/ink236.xml"/><Relationship Id="rId30" Type="http://schemas.openxmlformats.org/officeDocument/2006/relationships/customXml" Target="../ink/ink244.xml"/><Relationship Id="rId35" Type="http://schemas.openxmlformats.org/officeDocument/2006/relationships/image" Target="../media/image239.png"/><Relationship Id="rId56" Type="http://schemas.openxmlformats.org/officeDocument/2006/relationships/customXml" Target="../ink/ink257.xml"/><Relationship Id="rId77" Type="http://schemas.openxmlformats.org/officeDocument/2006/relationships/image" Target="../media/image260.png"/><Relationship Id="rId100" Type="http://schemas.openxmlformats.org/officeDocument/2006/relationships/customXml" Target="../ink/ink279.xml"/><Relationship Id="rId105" Type="http://schemas.openxmlformats.org/officeDocument/2006/relationships/image" Target="../media/image274.png"/><Relationship Id="rId126" Type="http://schemas.openxmlformats.org/officeDocument/2006/relationships/customXml" Target="../ink/ink292.xml"/><Relationship Id="rId147" Type="http://schemas.openxmlformats.org/officeDocument/2006/relationships/image" Target="../media/image295.png"/><Relationship Id="rId168" Type="http://schemas.openxmlformats.org/officeDocument/2006/relationships/customXml" Target="../ink/ink313.xml"/><Relationship Id="rId8" Type="http://schemas.openxmlformats.org/officeDocument/2006/relationships/customXml" Target="../ink/ink233.xml"/><Relationship Id="rId51" Type="http://schemas.openxmlformats.org/officeDocument/2006/relationships/image" Target="../media/image247.png"/><Relationship Id="rId72" Type="http://schemas.openxmlformats.org/officeDocument/2006/relationships/customXml" Target="../ink/ink265.xml"/><Relationship Id="rId93" Type="http://schemas.openxmlformats.org/officeDocument/2006/relationships/image" Target="../media/image268.png"/><Relationship Id="rId98" Type="http://schemas.openxmlformats.org/officeDocument/2006/relationships/customXml" Target="../ink/ink278.xml"/><Relationship Id="rId121" Type="http://schemas.openxmlformats.org/officeDocument/2006/relationships/image" Target="../media/image282.png"/><Relationship Id="rId142" Type="http://schemas.openxmlformats.org/officeDocument/2006/relationships/customXml" Target="../ink/ink300.xml"/><Relationship Id="rId163" Type="http://schemas.openxmlformats.org/officeDocument/2006/relationships/image" Target="../media/image303.png"/><Relationship Id="rId3" Type="http://schemas.openxmlformats.org/officeDocument/2006/relationships/image" Target="../media/image223.png"/><Relationship Id="rId25" Type="http://schemas.openxmlformats.org/officeDocument/2006/relationships/image" Target="../media/image234.png"/><Relationship Id="rId46" Type="http://schemas.openxmlformats.org/officeDocument/2006/relationships/customXml" Target="../ink/ink252.xml"/><Relationship Id="rId67" Type="http://schemas.openxmlformats.org/officeDocument/2006/relationships/image" Target="../media/image255.png"/><Relationship Id="rId116" Type="http://schemas.openxmlformats.org/officeDocument/2006/relationships/customXml" Target="../ink/ink287.xml"/><Relationship Id="rId137" Type="http://schemas.openxmlformats.org/officeDocument/2006/relationships/image" Target="../media/image290.png"/><Relationship Id="rId158" Type="http://schemas.openxmlformats.org/officeDocument/2006/relationships/customXml" Target="../ink/ink308.xml"/><Relationship Id="rId20" Type="http://schemas.openxmlformats.org/officeDocument/2006/relationships/customXml" Target="../ink/ink239.xml"/><Relationship Id="rId41" Type="http://schemas.openxmlformats.org/officeDocument/2006/relationships/image" Target="../media/image242.png"/><Relationship Id="rId62" Type="http://schemas.openxmlformats.org/officeDocument/2006/relationships/customXml" Target="../ink/ink260.xml"/><Relationship Id="rId83" Type="http://schemas.openxmlformats.org/officeDocument/2006/relationships/image" Target="../media/image263.png"/><Relationship Id="rId88" Type="http://schemas.openxmlformats.org/officeDocument/2006/relationships/customXml" Target="../ink/ink273.xml"/><Relationship Id="rId111" Type="http://schemas.openxmlformats.org/officeDocument/2006/relationships/image" Target="../media/image277.png"/><Relationship Id="rId132" Type="http://schemas.openxmlformats.org/officeDocument/2006/relationships/customXml" Target="../ink/ink295.xml"/><Relationship Id="rId153" Type="http://schemas.openxmlformats.org/officeDocument/2006/relationships/image" Target="../media/image298.png"/><Relationship Id="rId174" Type="http://schemas.openxmlformats.org/officeDocument/2006/relationships/customXml" Target="../ink/ink316.xml"/><Relationship Id="rId179" Type="http://schemas.openxmlformats.org/officeDocument/2006/relationships/image" Target="../media/image311.png"/><Relationship Id="rId15" Type="http://schemas.openxmlformats.org/officeDocument/2006/relationships/image" Target="../media/image229.png"/><Relationship Id="rId36" Type="http://schemas.openxmlformats.org/officeDocument/2006/relationships/customXml" Target="../ink/ink247.xml"/><Relationship Id="rId57" Type="http://schemas.openxmlformats.org/officeDocument/2006/relationships/image" Target="../media/image250.png"/><Relationship Id="rId106" Type="http://schemas.openxmlformats.org/officeDocument/2006/relationships/customXml" Target="../ink/ink282.xml"/><Relationship Id="rId127" Type="http://schemas.openxmlformats.org/officeDocument/2006/relationships/image" Target="../media/image285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24.xml"/><Relationship Id="rId18" Type="http://schemas.openxmlformats.org/officeDocument/2006/relationships/image" Target="../media/image320.png"/><Relationship Id="rId26" Type="http://schemas.openxmlformats.org/officeDocument/2006/relationships/image" Target="../media/image324.png"/><Relationship Id="rId39" Type="http://schemas.openxmlformats.org/officeDocument/2006/relationships/customXml" Target="../ink/ink337.xml"/><Relationship Id="rId21" Type="http://schemas.openxmlformats.org/officeDocument/2006/relationships/customXml" Target="../ink/ink328.xml"/><Relationship Id="rId34" Type="http://schemas.openxmlformats.org/officeDocument/2006/relationships/image" Target="../media/image328.png"/><Relationship Id="rId42" Type="http://schemas.openxmlformats.org/officeDocument/2006/relationships/image" Target="../media/image332.png"/><Relationship Id="rId47" Type="http://schemas.openxmlformats.org/officeDocument/2006/relationships/customXml" Target="../ink/ink341.xml"/><Relationship Id="rId50" Type="http://schemas.openxmlformats.org/officeDocument/2006/relationships/image" Target="../media/image336.png"/><Relationship Id="rId55" Type="http://schemas.openxmlformats.org/officeDocument/2006/relationships/customXml" Target="../ink/ink345.xml"/><Relationship Id="rId7" Type="http://schemas.openxmlformats.org/officeDocument/2006/relationships/customXml" Target="../ink/ink321.xml"/><Relationship Id="rId12" Type="http://schemas.openxmlformats.org/officeDocument/2006/relationships/image" Target="../media/image317.png"/><Relationship Id="rId17" Type="http://schemas.openxmlformats.org/officeDocument/2006/relationships/customXml" Target="../ink/ink326.xml"/><Relationship Id="rId25" Type="http://schemas.openxmlformats.org/officeDocument/2006/relationships/customXml" Target="../ink/ink330.xml"/><Relationship Id="rId33" Type="http://schemas.openxmlformats.org/officeDocument/2006/relationships/customXml" Target="../ink/ink334.xml"/><Relationship Id="rId38" Type="http://schemas.openxmlformats.org/officeDocument/2006/relationships/image" Target="../media/image330.png"/><Relationship Id="rId46" Type="http://schemas.openxmlformats.org/officeDocument/2006/relationships/image" Target="../media/image334.png"/><Relationship Id="rId59" Type="http://schemas.openxmlformats.org/officeDocument/2006/relationships/customXml" Target="../ink/ink347.xml"/><Relationship Id="rId2" Type="http://schemas.openxmlformats.org/officeDocument/2006/relationships/image" Target="../media/image312.png"/><Relationship Id="rId16" Type="http://schemas.openxmlformats.org/officeDocument/2006/relationships/image" Target="../media/image319.png"/><Relationship Id="rId20" Type="http://schemas.openxmlformats.org/officeDocument/2006/relationships/image" Target="../media/image321.png"/><Relationship Id="rId29" Type="http://schemas.openxmlformats.org/officeDocument/2006/relationships/customXml" Target="../ink/ink332.xml"/><Relationship Id="rId41" Type="http://schemas.openxmlformats.org/officeDocument/2006/relationships/customXml" Target="../ink/ink338.xml"/><Relationship Id="rId54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4.png"/><Relationship Id="rId11" Type="http://schemas.openxmlformats.org/officeDocument/2006/relationships/customXml" Target="../ink/ink323.xml"/><Relationship Id="rId24" Type="http://schemas.openxmlformats.org/officeDocument/2006/relationships/image" Target="../media/image323.png"/><Relationship Id="rId32" Type="http://schemas.openxmlformats.org/officeDocument/2006/relationships/image" Target="../media/image327.png"/><Relationship Id="rId37" Type="http://schemas.openxmlformats.org/officeDocument/2006/relationships/customXml" Target="../ink/ink336.xml"/><Relationship Id="rId40" Type="http://schemas.openxmlformats.org/officeDocument/2006/relationships/image" Target="../media/image331.png"/><Relationship Id="rId45" Type="http://schemas.openxmlformats.org/officeDocument/2006/relationships/customXml" Target="../ink/ink340.xml"/><Relationship Id="rId53" Type="http://schemas.openxmlformats.org/officeDocument/2006/relationships/customXml" Target="../ink/ink344.xml"/><Relationship Id="rId58" Type="http://schemas.openxmlformats.org/officeDocument/2006/relationships/image" Target="../media/image340.png"/><Relationship Id="rId5" Type="http://schemas.openxmlformats.org/officeDocument/2006/relationships/customXml" Target="../ink/ink320.xml"/><Relationship Id="rId15" Type="http://schemas.openxmlformats.org/officeDocument/2006/relationships/customXml" Target="../ink/ink325.xml"/><Relationship Id="rId23" Type="http://schemas.openxmlformats.org/officeDocument/2006/relationships/customXml" Target="../ink/ink329.xml"/><Relationship Id="rId28" Type="http://schemas.openxmlformats.org/officeDocument/2006/relationships/image" Target="../media/image325.png"/><Relationship Id="rId36" Type="http://schemas.openxmlformats.org/officeDocument/2006/relationships/image" Target="../media/image329.png"/><Relationship Id="rId49" Type="http://schemas.openxmlformats.org/officeDocument/2006/relationships/customXml" Target="../ink/ink342.xml"/><Relationship Id="rId57" Type="http://schemas.openxmlformats.org/officeDocument/2006/relationships/customXml" Target="../ink/ink346.xml"/><Relationship Id="rId10" Type="http://schemas.openxmlformats.org/officeDocument/2006/relationships/image" Target="../media/image316.png"/><Relationship Id="rId19" Type="http://schemas.openxmlformats.org/officeDocument/2006/relationships/customXml" Target="../ink/ink327.xml"/><Relationship Id="rId31" Type="http://schemas.openxmlformats.org/officeDocument/2006/relationships/customXml" Target="../ink/ink333.xml"/><Relationship Id="rId44" Type="http://schemas.openxmlformats.org/officeDocument/2006/relationships/image" Target="../media/image333.png"/><Relationship Id="rId52" Type="http://schemas.openxmlformats.org/officeDocument/2006/relationships/image" Target="../media/image337.png"/><Relationship Id="rId60" Type="http://schemas.openxmlformats.org/officeDocument/2006/relationships/image" Target="../media/image341.png"/><Relationship Id="rId4" Type="http://schemas.openxmlformats.org/officeDocument/2006/relationships/image" Target="../media/image313.png"/><Relationship Id="rId9" Type="http://schemas.openxmlformats.org/officeDocument/2006/relationships/customXml" Target="../ink/ink322.xml"/><Relationship Id="rId14" Type="http://schemas.openxmlformats.org/officeDocument/2006/relationships/image" Target="../media/image318.png"/><Relationship Id="rId22" Type="http://schemas.openxmlformats.org/officeDocument/2006/relationships/image" Target="../media/image322.png"/><Relationship Id="rId27" Type="http://schemas.openxmlformats.org/officeDocument/2006/relationships/customXml" Target="../ink/ink331.xml"/><Relationship Id="rId30" Type="http://schemas.openxmlformats.org/officeDocument/2006/relationships/image" Target="../media/image326.png"/><Relationship Id="rId35" Type="http://schemas.openxmlformats.org/officeDocument/2006/relationships/customXml" Target="../ink/ink335.xml"/><Relationship Id="rId43" Type="http://schemas.openxmlformats.org/officeDocument/2006/relationships/customXml" Target="../ink/ink339.xml"/><Relationship Id="rId48" Type="http://schemas.openxmlformats.org/officeDocument/2006/relationships/image" Target="../media/image335.png"/><Relationship Id="rId56" Type="http://schemas.openxmlformats.org/officeDocument/2006/relationships/image" Target="../media/image339.png"/><Relationship Id="rId8" Type="http://schemas.openxmlformats.org/officeDocument/2006/relationships/image" Target="../media/image315.png"/><Relationship Id="rId51" Type="http://schemas.openxmlformats.org/officeDocument/2006/relationships/customXml" Target="../ink/ink343.xml"/><Relationship Id="rId3" Type="http://schemas.openxmlformats.org/officeDocument/2006/relationships/customXml" Target="../ink/ink319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7.png"/><Relationship Id="rId18" Type="http://schemas.openxmlformats.org/officeDocument/2006/relationships/customXml" Target="../ink/ink356.xml"/><Relationship Id="rId26" Type="http://schemas.openxmlformats.org/officeDocument/2006/relationships/customXml" Target="../ink/ink360.xml"/><Relationship Id="rId39" Type="http://schemas.openxmlformats.org/officeDocument/2006/relationships/image" Target="../media/image360.png"/><Relationship Id="rId21" Type="http://schemas.openxmlformats.org/officeDocument/2006/relationships/image" Target="../media/image351.png"/><Relationship Id="rId34" Type="http://schemas.openxmlformats.org/officeDocument/2006/relationships/customXml" Target="../ink/ink364.xml"/><Relationship Id="rId42" Type="http://schemas.openxmlformats.org/officeDocument/2006/relationships/customXml" Target="../ink/ink368.xml"/><Relationship Id="rId47" Type="http://schemas.openxmlformats.org/officeDocument/2006/relationships/image" Target="../media/image364.png"/><Relationship Id="rId50" Type="http://schemas.openxmlformats.org/officeDocument/2006/relationships/customXml" Target="../ink/ink372.xml"/><Relationship Id="rId55" Type="http://schemas.openxmlformats.org/officeDocument/2006/relationships/image" Target="../media/image368.png"/><Relationship Id="rId7" Type="http://schemas.openxmlformats.org/officeDocument/2006/relationships/image" Target="../media/image344.png"/><Relationship Id="rId12" Type="http://schemas.openxmlformats.org/officeDocument/2006/relationships/customXml" Target="../ink/ink353.xml"/><Relationship Id="rId17" Type="http://schemas.openxmlformats.org/officeDocument/2006/relationships/image" Target="../media/image349.png"/><Relationship Id="rId25" Type="http://schemas.openxmlformats.org/officeDocument/2006/relationships/image" Target="../media/image353.png"/><Relationship Id="rId33" Type="http://schemas.openxmlformats.org/officeDocument/2006/relationships/image" Target="../media/image357.png"/><Relationship Id="rId38" Type="http://schemas.openxmlformats.org/officeDocument/2006/relationships/customXml" Target="../ink/ink366.xml"/><Relationship Id="rId46" Type="http://schemas.openxmlformats.org/officeDocument/2006/relationships/customXml" Target="../ink/ink370.xml"/><Relationship Id="rId2" Type="http://schemas.openxmlformats.org/officeDocument/2006/relationships/customXml" Target="../ink/ink348.xml"/><Relationship Id="rId16" Type="http://schemas.openxmlformats.org/officeDocument/2006/relationships/customXml" Target="../ink/ink355.xml"/><Relationship Id="rId20" Type="http://schemas.openxmlformats.org/officeDocument/2006/relationships/customXml" Target="../ink/ink357.xml"/><Relationship Id="rId29" Type="http://schemas.openxmlformats.org/officeDocument/2006/relationships/image" Target="../media/image355.png"/><Relationship Id="rId41" Type="http://schemas.openxmlformats.org/officeDocument/2006/relationships/image" Target="../media/image361.png"/><Relationship Id="rId54" Type="http://schemas.openxmlformats.org/officeDocument/2006/relationships/customXml" Target="../ink/ink3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0.xml"/><Relationship Id="rId11" Type="http://schemas.openxmlformats.org/officeDocument/2006/relationships/image" Target="../media/image346.png"/><Relationship Id="rId24" Type="http://schemas.openxmlformats.org/officeDocument/2006/relationships/customXml" Target="../ink/ink359.xml"/><Relationship Id="rId32" Type="http://schemas.openxmlformats.org/officeDocument/2006/relationships/customXml" Target="../ink/ink363.xml"/><Relationship Id="rId37" Type="http://schemas.openxmlformats.org/officeDocument/2006/relationships/image" Target="../media/image359.png"/><Relationship Id="rId40" Type="http://schemas.openxmlformats.org/officeDocument/2006/relationships/customXml" Target="../ink/ink367.xml"/><Relationship Id="rId45" Type="http://schemas.openxmlformats.org/officeDocument/2006/relationships/image" Target="../media/image363.png"/><Relationship Id="rId53" Type="http://schemas.openxmlformats.org/officeDocument/2006/relationships/image" Target="../media/image367.png"/><Relationship Id="rId5" Type="http://schemas.openxmlformats.org/officeDocument/2006/relationships/image" Target="../media/image343.png"/><Relationship Id="rId15" Type="http://schemas.openxmlformats.org/officeDocument/2006/relationships/image" Target="../media/image348.png"/><Relationship Id="rId23" Type="http://schemas.openxmlformats.org/officeDocument/2006/relationships/image" Target="../media/image352.png"/><Relationship Id="rId28" Type="http://schemas.openxmlformats.org/officeDocument/2006/relationships/customXml" Target="../ink/ink361.xml"/><Relationship Id="rId36" Type="http://schemas.openxmlformats.org/officeDocument/2006/relationships/customXml" Target="../ink/ink365.xml"/><Relationship Id="rId49" Type="http://schemas.openxmlformats.org/officeDocument/2006/relationships/image" Target="../media/image365.png"/><Relationship Id="rId57" Type="http://schemas.openxmlformats.org/officeDocument/2006/relationships/image" Target="../media/image369.png"/><Relationship Id="rId10" Type="http://schemas.openxmlformats.org/officeDocument/2006/relationships/customXml" Target="../ink/ink352.xml"/><Relationship Id="rId19" Type="http://schemas.openxmlformats.org/officeDocument/2006/relationships/image" Target="../media/image350.png"/><Relationship Id="rId31" Type="http://schemas.openxmlformats.org/officeDocument/2006/relationships/image" Target="../media/image356.png"/><Relationship Id="rId44" Type="http://schemas.openxmlformats.org/officeDocument/2006/relationships/customXml" Target="../ink/ink369.xml"/><Relationship Id="rId52" Type="http://schemas.openxmlformats.org/officeDocument/2006/relationships/customXml" Target="../ink/ink373.xml"/><Relationship Id="rId4" Type="http://schemas.openxmlformats.org/officeDocument/2006/relationships/customXml" Target="../ink/ink349.xml"/><Relationship Id="rId9" Type="http://schemas.openxmlformats.org/officeDocument/2006/relationships/image" Target="../media/image345.png"/><Relationship Id="rId14" Type="http://schemas.openxmlformats.org/officeDocument/2006/relationships/customXml" Target="../ink/ink354.xml"/><Relationship Id="rId22" Type="http://schemas.openxmlformats.org/officeDocument/2006/relationships/customXml" Target="../ink/ink358.xml"/><Relationship Id="rId27" Type="http://schemas.openxmlformats.org/officeDocument/2006/relationships/image" Target="../media/image354.png"/><Relationship Id="rId30" Type="http://schemas.openxmlformats.org/officeDocument/2006/relationships/customXml" Target="../ink/ink362.xml"/><Relationship Id="rId35" Type="http://schemas.openxmlformats.org/officeDocument/2006/relationships/image" Target="../media/image358.png"/><Relationship Id="rId43" Type="http://schemas.openxmlformats.org/officeDocument/2006/relationships/image" Target="../media/image362.png"/><Relationship Id="rId48" Type="http://schemas.openxmlformats.org/officeDocument/2006/relationships/customXml" Target="../ink/ink371.xml"/><Relationship Id="rId56" Type="http://schemas.openxmlformats.org/officeDocument/2006/relationships/customXml" Target="../ink/ink375.xml"/><Relationship Id="rId8" Type="http://schemas.openxmlformats.org/officeDocument/2006/relationships/customXml" Target="../ink/ink351.xml"/><Relationship Id="rId51" Type="http://schemas.openxmlformats.org/officeDocument/2006/relationships/image" Target="../media/image366.png"/><Relationship Id="rId3" Type="http://schemas.openxmlformats.org/officeDocument/2006/relationships/image" Target="../media/image3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customXml" Target="../ink/ink37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827A219-21C2-42F9-A6A5-62203D3BF6FB}"/>
                  </a:ext>
                </a:extLst>
              </p14:cNvPr>
              <p14:cNvContentPartPr/>
              <p14:nvPr/>
            </p14:nvContentPartPr>
            <p14:xfrm>
              <a:off x="7344863" y="468530"/>
              <a:ext cx="1370880" cy="2808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827A219-21C2-42F9-A6A5-62203D3BF6F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6223" y="459890"/>
                <a:ext cx="1388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8385A9-6DF9-4D2B-BF0F-4A02444A18A6}"/>
                  </a:ext>
                </a:extLst>
              </p14:cNvPr>
              <p14:cNvContentPartPr/>
              <p14:nvPr/>
            </p14:nvContentPartPr>
            <p14:xfrm>
              <a:off x="8431343" y="163970"/>
              <a:ext cx="246240" cy="1803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8385A9-6DF9-4D2B-BF0F-4A02444A18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2343" y="154970"/>
                <a:ext cx="2638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31A204B-EDE7-4E10-9C15-9F6615B583E0}"/>
                  </a:ext>
                </a:extLst>
              </p14:cNvPr>
              <p14:cNvContentPartPr/>
              <p14:nvPr/>
            </p14:nvContentPartPr>
            <p14:xfrm>
              <a:off x="7616663" y="168290"/>
              <a:ext cx="531720" cy="2304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31A204B-EDE7-4E10-9C15-9F6615B583E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08023" y="159650"/>
                <a:ext cx="549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3D41118-4AC1-439E-B93A-C5C5DFD62C95}"/>
                  </a:ext>
                </a:extLst>
              </p14:cNvPr>
              <p14:cNvContentPartPr/>
              <p14:nvPr/>
            </p14:nvContentPartPr>
            <p14:xfrm>
              <a:off x="7313183" y="213290"/>
              <a:ext cx="117360" cy="17964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3D41118-4AC1-439E-B93A-C5C5DFD62C9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304211" y="204650"/>
                <a:ext cx="134946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A9CECB8-8D53-4AF3-940E-81849C821357}"/>
                  </a:ext>
                </a:extLst>
              </p14:cNvPr>
              <p14:cNvContentPartPr/>
              <p14:nvPr/>
            </p14:nvContentPartPr>
            <p14:xfrm>
              <a:off x="1111674" y="887257"/>
              <a:ext cx="112320" cy="126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A9CECB8-8D53-4AF3-940E-81849C8213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02674" y="878617"/>
                <a:ext cx="12996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0B6FDA6-CAA1-4FBA-96C2-6DE950E0236E}"/>
                  </a:ext>
                </a:extLst>
              </p14:cNvPr>
              <p14:cNvContentPartPr/>
              <p14:nvPr/>
            </p14:nvContentPartPr>
            <p14:xfrm>
              <a:off x="1525314" y="845857"/>
              <a:ext cx="699480" cy="1526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0B6FDA6-CAA1-4FBA-96C2-6DE950E023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16674" y="837217"/>
                <a:ext cx="7171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C32A50A0-94BA-45C5-8047-CD2E596F4847}"/>
                  </a:ext>
                </a:extLst>
              </p14:cNvPr>
              <p14:cNvContentPartPr/>
              <p14:nvPr/>
            </p14:nvContentPartPr>
            <p14:xfrm>
              <a:off x="1281234" y="840817"/>
              <a:ext cx="185040" cy="24228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C32A50A0-94BA-45C5-8047-CD2E596F484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72234" y="832177"/>
                <a:ext cx="20268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6F395B2B-44F7-49EF-A362-A774A84B8892}"/>
                  </a:ext>
                </a:extLst>
              </p14:cNvPr>
              <p14:cNvContentPartPr/>
              <p14:nvPr/>
            </p14:nvContentPartPr>
            <p14:xfrm>
              <a:off x="1450434" y="1510057"/>
              <a:ext cx="24120" cy="2008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6F395B2B-44F7-49EF-A362-A774A84B889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41794" y="1501417"/>
                <a:ext cx="417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A0DE2BD-926C-4C0E-8801-2CBDE66A9205}"/>
                  </a:ext>
                </a:extLst>
              </p14:cNvPr>
              <p14:cNvContentPartPr/>
              <p14:nvPr/>
            </p14:nvContentPartPr>
            <p14:xfrm>
              <a:off x="1569594" y="1663777"/>
              <a:ext cx="49680" cy="90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A0DE2BD-926C-4C0E-8801-2CBDE66A92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60594" y="1654777"/>
                <a:ext cx="6732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246A110-A782-4CA6-B111-6572D32728C1}"/>
                  </a:ext>
                </a:extLst>
              </p14:cNvPr>
              <p14:cNvContentPartPr/>
              <p14:nvPr/>
            </p14:nvContentPartPr>
            <p14:xfrm>
              <a:off x="1696314" y="1553617"/>
              <a:ext cx="145440" cy="12132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246A110-A782-4CA6-B111-6572D32728C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7314" y="1544977"/>
                <a:ext cx="1630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A45DFAF-604C-417B-A863-E22F5C0649E9}"/>
                  </a:ext>
                </a:extLst>
              </p14:cNvPr>
              <p14:cNvContentPartPr/>
              <p14:nvPr/>
            </p14:nvContentPartPr>
            <p14:xfrm>
              <a:off x="1938234" y="1634617"/>
              <a:ext cx="35280" cy="8280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A45DFAF-604C-417B-A863-E22F5C0649E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29234" y="1625617"/>
                <a:ext cx="529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90C998F-2531-4D6B-B750-9D456E5CB663}"/>
                  </a:ext>
                </a:extLst>
              </p14:cNvPr>
              <p14:cNvContentPartPr/>
              <p14:nvPr/>
            </p14:nvContentPartPr>
            <p14:xfrm>
              <a:off x="3583434" y="1678537"/>
              <a:ext cx="128160" cy="151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90C998F-2531-4D6B-B750-9D456E5CB66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74794" y="1669897"/>
                <a:ext cx="1458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557E00C-BA15-4B54-8A49-31FBDEE32E4F}"/>
                  </a:ext>
                </a:extLst>
              </p14:cNvPr>
              <p14:cNvContentPartPr/>
              <p14:nvPr/>
            </p14:nvContentPartPr>
            <p14:xfrm>
              <a:off x="2666874" y="1448137"/>
              <a:ext cx="839880" cy="40644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557E00C-BA15-4B54-8A49-31FBDEE32E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658234" y="1439145"/>
                <a:ext cx="857520" cy="424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73C37B5-5DAF-4D3D-8CBC-8279F13DB872}"/>
                  </a:ext>
                </a:extLst>
              </p14:cNvPr>
              <p14:cNvContentPartPr/>
              <p14:nvPr/>
            </p14:nvContentPartPr>
            <p14:xfrm>
              <a:off x="2043714" y="1503577"/>
              <a:ext cx="127440" cy="199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73C37B5-5DAF-4D3D-8CBC-8279F13DB87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034714" y="1494577"/>
                <a:ext cx="1450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579FF55-53B0-4620-B31B-BB49FBB1E117}"/>
                  </a:ext>
                </a:extLst>
              </p14:cNvPr>
              <p14:cNvContentPartPr/>
              <p14:nvPr/>
            </p14:nvContentPartPr>
            <p14:xfrm>
              <a:off x="7191354" y="1605457"/>
              <a:ext cx="659160" cy="27108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579FF55-53B0-4620-B31B-BB49FBB1E11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182714" y="1596817"/>
                <a:ext cx="67680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FF5243FB-7CE4-4D1C-9DED-8BBF30815B2B}"/>
                  </a:ext>
                </a:extLst>
              </p14:cNvPr>
              <p14:cNvContentPartPr/>
              <p14:nvPr/>
            </p14:nvContentPartPr>
            <p14:xfrm>
              <a:off x="6684834" y="1544977"/>
              <a:ext cx="375480" cy="1886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FF5243FB-7CE4-4D1C-9DED-8BBF30815B2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675834" y="1535977"/>
                <a:ext cx="393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EB02E8C-153F-41FE-8AA4-BBEC6A64B64B}"/>
                  </a:ext>
                </a:extLst>
              </p14:cNvPr>
              <p14:cNvContentPartPr/>
              <p14:nvPr/>
            </p14:nvContentPartPr>
            <p14:xfrm>
              <a:off x="5974914" y="1449937"/>
              <a:ext cx="599760" cy="35784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EB02E8C-153F-41FE-8AA4-BBEC6A64B64B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965919" y="1441288"/>
                <a:ext cx="617389" cy="375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DB5950B-E0E0-46A3-BDCB-A2D6D699ADCA}"/>
                  </a:ext>
                </a:extLst>
              </p14:cNvPr>
              <p14:cNvContentPartPr/>
              <p14:nvPr/>
            </p14:nvContentPartPr>
            <p14:xfrm>
              <a:off x="4787274" y="1472977"/>
              <a:ext cx="830160" cy="23724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DB5950B-E0E0-46A3-BDCB-A2D6D699ADC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778274" y="1464337"/>
                <a:ext cx="8478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DA55B598-7A72-4087-BDAC-6720E02F4252}"/>
                  </a:ext>
                </a:extLst>
              </p14:cNvPr>
              <p14:cNvContentPartPr/>
              <p14:nvPr/>
            </p14:nvContentPartPr>
            <p14:xfrm>
              <a:off x="3862074" y="1425457"/>
              <a:ext cx="704520" cy="43236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DA55B598-7A72-4087-BDAC-6720E02F425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853434" y="1416457"/>
                <a:ext cx="722160" cy="45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272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28EC8B1-DA67-4564-B722-557931304474}"/>
                  </a:ext>
                </a:extLst>
              </p14:cNvPr>
              <p14:cNvContentPartPr/>
              <p14:nvPr/>
            </p14:nvContentPartPr>
            <p14:xfrm>
              <a:off x="618114" y="185257"/>
              <a:ext cx="11520" cy="204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28EC8B1-DA67-4564-B722-55793130447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474" y="176257"/>
                <a:ext cx="291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C84AA35-4574-4399-AC58-E7EF2D2BDC1A}"/>
                  </a:ext>
                </a:extLst>
              </p14:cNvPr>
              <p14:cNvContentPartPr/>
              <p14:nvPr/>
            </p14:nvContentPartPr>
            <p14:xfrm>
              <a:off x="4918674" y="158257"/>
              <a:ext cx="1883520" cy="3686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C84AA35-4574-4399-AC58-E7EF2D2BDC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10034" y="149609"/>
                <a:ext cx="1901160" cy="386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FB67641-B873-47F0-BFA8-E4DC9B1FD7AD}"/>
                  </a:ext>
                </a:extLst>
              </p14:cNvPr>
              <p14:cNvContentPartPr/>
              <p14:nvPr/>
            </p14:nvContentPartPr>
            <p14:xfrm>
              <a:off x="3787554" y="170497"/>
              <a:ext cx="774720" cy="2340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FB67641-B873-47F0-BFA8-E4DC9B1FD7A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8910" y="161844"/>
                <a:ext cx="792368" cy="251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6ABBE3F-D9F5-41D9-B71E-A8E8AD50ACA9}"/>
                  </a:ext>
                </a:extLst>
              </p14:cNvPr>
              <p14:cNvContentPartPr/>
              <p14:nvPr/>
            </p14:nvContentPartPr>
            <p14:xfrm>
              <a:off x="2652474" y="141697"/>
              <a:ext cx="847440" cy="37908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6ABBE3F-D9F5-41D9-B71E-A8E8AD50ACA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43834" y="133057"/>
                <a:ext cx="86508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D6D1B62-A6C2-4253-A2B7-58BA3BA21848}"/>
                  </a:ext>
                </a:extLst>
              </p14:cNvPr>
              <p14:cNvContentPartPr/>
              <p14:nvPr/>
            </p14:nvContentPartPr>
            <p14:xfrm>
              <a:off x="1761474" y="119377"/>
              <a:ext cx="794520" cy="48600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D6D1B62-A6C2-4253-A2B7-58BA3BA2184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2478" y="110377"/>
                <a:ext cx="812152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1A4C4B1-D458-4099-93A1-8EA1FC77A55A}"/>
                  </a:ext>
                </a:extLst>
              </p14:cNvPr>
              <p14:cNvContentPartPr/>
              <p14:nvPr/>
            </p14:nvContentPartPr>
            <p14:xfrm>
              <a:off x="1119234" y="188857"/>
              <a:ext cx="155520" cy="172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1A4C4B1-D458-4099-93A1-8EA1FC77A55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0234" y="180217"/>
                <a:ext cx="1731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DC9D980-AA92-4FEB-8A80-2A481D45B2C4}"/>
                  </a:ext>
                </a:extLst>
              </p14:cNvPr>
              <p14:cNvContentPartPr/>
              <p14:nvPr/>
            </p14:nvContentPartPr>
            <p14:xfrm>
              <a:off x="766434" y="244297"/>
              <a:ext cx="262440" cy="12960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DC9D980-AA92-4FEB-8A80-2A481D45B2C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7434" y="235297"/>
                <a:ext cx="2800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66D779B-2198-4F03-8DC5-DB4E3DF486A9}"/>
                  </a:ext>
                </a:extLst>
              </p14:cNvPr>
              <p14:cNvContentPartPr/>
              <p14:nvPr/>
            </p14:nvContentPartPr>
            <p14:xfrm>
              <a:off x="1079274" y="714457"/>
              <a:ext cx="36720" cy="2199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66D779B-2198-4F03-8DC5-DB4E3DF486A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70634" y="705457"/>
                <a:ext cx="5436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1F2F274-AD02-4D2A-8188-9F8A9AB08865}"/>
                  </a:ext>
                </a:extLst>
              </p14:cNvPr>
              <p14:cNvContentPartPr/>
              <p14:nvPr/>
            </p14:nvContentPartPr>
            <p14:xfrm>
              <a:off x="1493994" y="697537"/>
              <a:ext cx="190800" cy="2088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1F2F274-AD02-4D2A-8188-9F8A9AB0886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84977" y="688552"/>
                <a:ext cx="208473" cy="2264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F9D85B1-4986-4D57-B9F3-9612F7804A30}"/>
                  </a:ext>
                </a:extLst>
              </p14:cNvPr>
              <p14:cNvContentPartPr/>
              <p14:nvPr/>
            </p14:nvContentPartPr>
            <p14:xfrm>
              <a:off x="1204914" y="703297"/>
              <a:ext cx="214920" cy="228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F9D85B1-4986-4D57-B9F3-9612F7804A3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96260" y="694297"/>
                <a:ext cx="23259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824FB3B-A875-4F3A-A152-4F326BCAB449}"/>
                  </a:ext>
                </a:extLst>
              </p14:cNvPr>
              <p14:cNvContentPartPr/>
              <p14:nvPr/>
            </p14:nvContentPartPr>
            <p14:xfrm>
              <a:off x="920154" y="1201177"/>
              <a:ext cx="137520" cy="165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824FB3B-A875-4F3A-A152-4F326BCAB449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11514" y="1192177"/>
                <a:ext cx="15516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4A3C973E-357D-45EB-8BF9-359953E03BF3}"/>
                  </a:ext>
                </a:extLst>
              </p14:cNvPr>
              <p14:cNvContentPartPr/>
              <p14:nvPr/>
            </p14:nvContentPartPr>
            <p14:xfrm>
              <a:off x="1135074" y="1187497"/>
              <a:ext cx="487080" cy="19656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4A3C973E-357D-45EB-8BF9-359953E03BF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126081" y="1178857"/>
                <a:ext cx="504707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896D313-C3AC-4981-BAC3-67E71E25BCE7}"/>
                  </a:ext>
                </a:extLst>
              </p14:cNvPr>
              <p14:cNvContentPartPr/>
              <p14:nvPr/>
            </p14:nvContentPartPr>
            <p14:xfrm>
              <a:off x="1895394" y="1268137"/>
              <a:ext cx="17280" cy="7848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896D313-C3AC-4981-BAC3-67E71E25BCE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86754" y="1259137"/>
                <a:ext cx="349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E907482-87FD-4116-8714-FCE83082E2DA}"/>
                  </a:ext>
                </a:extLst>
              </p14:cNvPr>
              <p14:cNvContentPartPr/>
              <p14:nvPr/>
            </p14:nvContentPartPr>
            <p14:xfrm>
              <a:off x="1896474" y="1196137"/>
              <a:ext cx="16920" cy="54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E907482-87FD-4116-8714-FCE83082E2D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87834" y="1187497"/>
                <a:ext cx="3456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FA5F3B-53AD-49C0-A0FF-BBECBDAAC595}"/>
                  </a:ext>
                </a:extLst>
              </p14:cNvPr>
              <p14:cNvContentPartPr/>
              <p14:nvPr/>
            </p14:nvContentPartPr>
            <p14:xfrm>
              <a:off x="1998714" y="1221337"/>
              <a:ext cx="93240" cy="14472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FA5F3B-53AD-49C0-A0FF-BBECBDAAC595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90074" y="1212337"/>
                <a:ext cx="1108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CC62795D-FCC0-451E-A4E1-EDFA32A90ABA}"/>
                  </a:ext>
                </a:extLst>
              </p14:cNvPr>
              <p14:cNvContentPartPr/>
              <p14:nvPr/>
            </p14:nvContentPartPr>
            <p14:xfrm>
              <a:off x="3452034" y="1142137"/>
              <a:ext cx="309600" cy="10152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CC62795D-FCC0-451E-A4E1-EDFA32A90AB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43034" y="1133497"/>
                <a:ext cx="3272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CC9E13E-0358-470A-A782-A0E4B894D0ED}"/>
                  </a:ext>
                </a:extLst>
              </p14:cNvPr>
              <p14:cNvContentPartPr/>
              <p14:nvPr/>
            </p14:nvContentPartPr>
            <p14:xfrm>
              <a:off x="2399034" y="1083457"/>
              <a:ext cx="850320" cy="23436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CC9E13E-0358-470A-A782-A0E4B894D0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90034" y="1074471"/>
                <a:ext cx="867960" cy="2519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4E88E4E-F2CA-4E75-B64D-DA287047B03C}"/>
                  </a:ext>
                </a:extLst>
              </p14:cNvPr>
              <p14:cNvContentPartPr/>
              <p14:nvPr/>
            </p14:nvContentPartPr>
            <p14:xfrm>
              <a:off x="5451474" y="1097497"/>
              <a:ext cx="529560" cy="14112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4E88E4E-F2CA-4E75-B64D-DA287047B03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442474" y="1088857"/>
                <a:ext cx="54720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A27FE714-2F35-4222-AD53-5F71D18911BD}"/>
                  </a:ext>
                </a:extLst>
              </p14:cNvPr>
              <p14:cNvContentPartPr/>
              <p14:nvPr/>
            </p14:nvContentPartPr>
            <p14:xfrm>
              <a:off x="4031274" y="1093897"/>
              <a:ext cx="1316880" cy="30816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A27FE714-2F35-4222-AD53-5F71D18911B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22276" y="1085257"/>
                <a:ext cx="1334515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DF6CF10C-4EC5-403F-9005-98DC3280DED7}"/>
                  </a:ext>
                </a:extLst>
              </p14:cNvPr>
              <p14:cNvContentPartPr/>
              <p14:nvPr/>
            </p14:nvContentPartPr>
            <p14:xfrm>
              <a:off x="7107834" y="1044937"/>
              <a:ext cx="676800" cy="17784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DF6CF10C-4EC5-403F-9005-98DC3280DED7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099194" y="1035955"/>
                <a:ext cx="694440" cy="1954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7EF88A97-8008-45C6-B4D4-C2DF0882FB03}"/>
                  </a:ext>
                </a:extLst>
              </p14:cNvPr>
              <p14:cNvContentPartPr/>
              <p14:nvPr/>
            </p14:nvContentPartPr>
            <p14:xfrm>
              <a:off x="6153474" y="1049617"/>
              <a:ext cx="788040" cy="33048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7EF88A97-8008-45C6-B4D4-C2DF0882FB0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144474" y="1040977"/>
                <a:ext cx="80568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E7CE6AB7-A161-44FB-8BAC-1B0A26E82D99}"/>
                  </a:ext>
                </a:extLst>
              </p14:cNvPr>
              <p14:cNvContentPartPr/>
              <p14:nvPr/>
            </p14:nvContentPartPr>
            <p14:xfrm>
              <a:off x="7980114" y="997057"/>
              <a:ext cx="304200" cy="31752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E7CE6AB7-A161-44FB-8BAC-1B0A26E82D9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971464" y="988057"/>
                <a:ext cx="321861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FDA55B74-EB0E-42EA-9F1D-C7862178CA97}"/>
                  </a:ext>
                </a:extLst>
              </p14:cNvPr>
              <p14:cNvContentPartPr/>
              <p14:nvPr/>
            </p14:nvContentPartPr>
            <p14:xfrm>
              <a:off x="8460354" y="1089577"/>
              <a:ext cx="389160" cy="11880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FDA55B74-EB0E-42EA-9F1D-C7862178CA9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451354" y="1080937"/>
                <a:ext cx="40680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7FF6AB6-0395-485F-8514-65C0D6753428}"/>
                  </a:ext>
                </a:extLst>
              </p14:cNvPr>
              <p14:cNvContentPartPr/>
              <p14:nvPr/>
            </p14:nvContentPartPr>
            <p14:xfrm>
              <a:off x="530634" y="1556497"/>
              <a:ext cx="851040" cy="2880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7FF6AB6-0395-485F-8514-65C0D675342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21634" y="1547857"/>
                <a:ext cx="86868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3CC42746-5C4E-4D0B-B09D-9B1835CF0DCA}"/>
                  </a:ext>
                </a:extLst>
              </p14:cNvPr>
              <p14:cNvContentPartPr/>
              <p14:nvPr/>
            </p14:nvContentPartPr>
            <p14:xfrm>
              <a:off x="1650234" y="1584937"/>
              <a:ext cx="1112760" cy="17028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3CC42746-5C4E-4D0B-B09D-9B1835CF0DC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641234" y="1575937"/>
                <a:ext cx="113040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BF86A3F6-1D3E-45D1-875C-A90ED2956681}"/>
                  </a:ext>
                </a:extLst>
              </p14:cNvPr>
              <p14:cNvContentPartPr/>
              <p14:nvPr/>
            </p14:nvContentPartPr>
            <p14:xfrm>
              <a:off x="3977634" y="1518697"/>
              <a:ext cx="583200" cy="21816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BF86A3F6-1D3E-45D1-875C-A90ED295668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968640" y="1510057"/>
                <a:ext cx="600829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E5B3F774-BB0C-4D37-9030-B723799EF36C}"/>
                  </a:ext>
                </a:extLst>
              </p14:cNvPr>
              <p14:cNvContentPartPr/>
              <p14:nvPr/>
            </p14:nvContentPartPr>
            <p14:xfrm>
              <a:off x="3021834" y="1481257"/>
              <a:ext cx="754200" cy="34056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E5B3F774-BB0C-4D37-9030-B723799EF36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13194" y="1472617"/>
                <a:ext cx="7718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439CEFE0-2738-41DD-981E-923C241DAB5E}"/>
                  </a:ext>
                </a:extLst>
              </p14:cNvPr>
              <p14:cNvContentPartPr/>
              <p14:nvPr/>
            </p14:nvContentPartPr>
            <p14:xfrm>
              <a:off x="4800234" y="1534897"/>
              <a:ext cx="416520" cy="1785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439CEFE0-2738-41DD-981E-923C241DAB5E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791234" y="1526257"/>
                <a:ext cx="4341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0D6DAD8-AAE3-4336-BA11-0104E710F2E6}"/>
                  </a:ext>
                </a:extLst>
              </p14:cNvPr>
              <p14:cNvContentPartPr/>
              <p14:nvPr/>
            </p14:nvContentPartPr>
            <p14:xfrm>
              <a:off x="6299994" y="1515817"/>
              <a:ext cx="138960" cy="22032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0D6DAD8-AAE3-4336-BA11-0104E710F2E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90994" y="1506817"/>
                <a:ext cx="15660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005E676-10BE-480C-A524-F9F6DCAB9A2F}"/>
                  </a:ext>
                </a:extLst>
              </p14:cNvPr>
              <p14:cNvContentPartPr/>
              <p14:nvPr/>
            </p14:nvContentPartPr>
            <p14:xfrm>
              <a:off x="5425554" y="1609777"/>
              <a:ext cx="780480" cy="2059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005E676-10BE-480C-A524-F9F6DCAB9A2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416918" y="1601137"/>
                <a:ext cx="798112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0852A2C9-7650-4574-8841-CF2D07B75A4A}"/>
                  </a:ext>
                </a:extLst>
              </p14:cNvPr>
              <p14:cNvContentPartPr/>
              <p14:nvPr/>
            </p14:nvContentPartPr>
            <p14:xfrm>
              <a:off x="2385714" y="2188657"/>
              <a:ext cx="585360" cy="65232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0852A2C9-7650-4574-8841-CF2D07B75A4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377074" y="2180017"/>
                <a:ext cx="603000" cy="66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839436D-F8DB-4BE3-88E8-91DBF1CD65F8}"/>
                  </a:ext>
                </a:extLst>
              </p14:cNvPr>
              <p14:cNvContentPartPr/>
              <p14:nvPr/>
            </p14:nvContentPartPr>
            <p14:xfrm>
              <a:off x="3977634" y="3145537"/>
              <a:ext cx="185040" cy="1738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839436D-F8DB-4BE3-88E8-91DBF1CD65F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68634" y="3136537"/>
                <a:ext cx="20268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3734F229-2FA8-4112-822E-987555C728CE}"/>
                  </a:ext>
                </a:extLst>
              </p14:cNvPr>
              <p14:cNvContentPartPr/>
              <p14:nvPr/>
            </p14:nvContentPartPr>
            <p14:xfrm>
              <a:off x="5843514" y="3123577"/>
              <a:ext cx="168840" cy="14292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3734F229-2FA8-4112-822E-987555C728C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834874" y="3114577"/>
                <a:ext cx="1864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A5C636F6-46F7-42CE-AB25-2F9FBDB7E0CC}"/>
                  </a:ext>
                </a:extLst>
              </p14:cNvPr>
              <p14:cNvContentPartPr/>
              <p14:nvPr/>
            </p14:nvContentPartPr>
            <p14:xfrm>
              <a:off x="5090394" y="3311857"/>
              <a:ext cx="115200" cy="1645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A5C636F6-46F7-42CE-AB25-2F9FBDB7E0CC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081754" y="3303217"/>
                <a:ext cx="1328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D40F9103-8469-4E4D-9678-EB52D3F744F8}"/>
                  </a:ext>
                </a:extLst>
              </p14:cNvPr>
              <p14:cNvContentPartPr/>
              <p14:nvPr/>
            </p14:nvContentPartPr>
            <p14:xfrm>
              <a:off x="4162314" y="3441097"/>
              <a:ext cx="721800" cy="11484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D40F9103-8469-4E4D-9678-EB52D3F744F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153314" y="3432457"/>
                <a:ext cx="73944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3E8DA88B-CDE2-4433-B2AA-9D8BB2428770}"/>
                  </a:ext>
                </a:extLst>
              </p14:cNvPr>
              <p14:cNvContentPartPr/>
              <p14:nvPr/>
            </p14:nvContentPartPr>
            <p14:xfrm>
              <a:off x="5452554" y="3356857"/>
              <a:ext cx="509040" cy="9324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3E8DA88B-CDE2-4433-B2AA-9D8BB242877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443914" y="3347857"/>
                <a:ext cx="5266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2E2DEA6E-DB75-4F1B-A75E-E5C9C16568C2}"/>
                  </a:ext>
                </a:extLst>
              </p14:cNvPr>
              <p14:cNvContentPartPr/>
              <p14:nvPr/>
            </p14:nvContentPartPr>
            <p14:xfrm>
              <a:off x="6549474" y="2952577"/>
              <a:ext cx="241200" cy="26676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2E2DEA6E-DB75-4F1B-A75E-E5C9C16568C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40474" y="2943577"/>
                <a:ext cx="25884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A3E3C26B-4661-481D-8A1E-D0294B5669C7}"/>
                  </a:ext>
                </a:extLst>
              </p14:cNvPr>
              <p14:cNvContentPartPr/>
              <p14:nvPr/>
            </p14:nvContentPartPr>
            <p14:xfrm>
              <a:off x="7012794" y="3178297"/>
              <a:ext cx="114840" cy="849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A3E3C26B-4661-481D-8A1E-D0294B5669C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003794" y="3169657"/>
                <a:ext cx="13248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F331C3B0-6F97-4BC5-85C4-E30E11600F5C}"/>
                  </a:ext>
                </a:extLst>
              </p14:cNvPr>
              <p14:cNvContentPartPr/>
              <p14:nvPr/>
            </p14:nvContentPartPr>
            <p14:xfrm>
              <a:off x="6949794" y="2976337"/>
              <a:ext cx="476280" cy="15300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F331C3B0-6F97-4BC5-85C4-E30E11600F5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940794" y="2967358"/>
                <a:ext cx="493920" cy="1705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B5C5C253-A4DD-4F69-8682-20772FA69B1E}"/>
                  </a:ext>
                </a:extLst>
              </p14:cNvPr>
              <p14:cNvContentPartPr/>
              <p14:nvPr/>
            </p14:nvContentPartPr>
            <p14:xfrm>
              <a:off x="1950474" y="3627217"/>
              <a:ext cx="700920" cy="21600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B5C5C253-A4DD-4F69-8682-20772FA69B1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941834" y="3618563"/>
                <a:ext cx="718560" cy="2336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64D33D04-B9CE-42E5-82DA-9CDA93618FDD}"/>
                  </a:ext>
                </a:extLst>
              </p14:cNvPr>
              <p14:cNvContentPartPr/>
              <p14:nvPr/>
            </p14:nvContentPartPr>
            <p14:xfrm>
              <a:off x="1144794" y="3686257"/>
              <a:ext cx="695880" cy="17100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64D33D04-B9CE-42E5-82DA-9CDA93618FD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36150" y="3677617"/>
                <a:ext cx="713529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D89C22F-4D82-4FD5-8A07-9BAC04AC8BBB}"/>
                  </a:ext>
                </a:extLst>
              </p14:cNvPr>
              <p14:cNvContentPartPr/>
              <p14:nvPr/>
            </p14:nvContentPartPr>
            <p14:xfrm>
              <a:off x="449994" y="3659257"/>
              <a:ext cx="497880" cy="215280"/>
            </p14:xfrm>
          </p:contentPart>
        </mc:Choice>
        <mc:Fallback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D89C22F-4D82-4FD5-8A07-9BAC04AC8BB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0994" y="3650257"/>
                <a:ext cx="5155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1F9665BC-5191-42E0-A3DE-01306D43D678}"/>
                  </a:ext>
                </a:extLst>
              </p14:cNvPr>
              <p14:cNvContentPartPr/>
              <p14:nvPr/>
            </p14:nvContentPartPr>
            <p14:xfrm>
              <a:off x="2975754" y="3681217"/>
              <a:ext cx="611280" cy="24984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1F9665BC-5191-42E0-A3DE-01306D43D67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967114" y="3672577"/>
                <a:ext cx="62892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5FADD95A-4F27-4230-B447-7695D780FE70}"/>
                  </a:ext>
                </a:extLst>
              </p14:cNvPr>
              <p14:cNvContentPartPr/>
              <p14:nvPr/>
            </p14:nvContentPartPr>
            <p14:xfrm>
              <a:off x="4896354" y="3616777"/>
              <a:ext cx="599400" cy="24228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5FADD95A-4F27-4230-B447-7695D780FE7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87714" y="3607777"/>
                <a:ext cx="6170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087CCD7-EE66-4CA2-ACB7-318A5D185A1F}"/>
                  </a:ext>
                </a:extLst>
              </p14:cNvPr>
              <p14:cNvContentPartPr/>
              <p14:nvPr/>
            </p14:nvContentPartPr>
            <p14:xfrm>
              <a:off x="4257714" y="3666457"/>
              <a:ext cx="474120" cy="14544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087CCD7-EE66-4CA2-ACB7-318A5D185A1F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248721" y="3657435"/>
                <a:ext cx="491747" cy="1631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7C8184FC-4207-4885-8957-B1D8974144CD}"/>
                  </a:ext>
                </a:extLst>
              </p14:cNvPr>
              <p14:cNvContentPartPr/>
              <p14:nvPr/>
            </p14:nvContentPartPr>
            <p14:xfrm>
              <a:off x="3861714" y="3634057"/>
              <a:ext cx="213120" cy="32904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7C8184FC-4207-4885-8957-B1D8974144CD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853074" y="3625417"/>
                <a:ext cx="23076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236B8B4C-BE24-493E-8666-F58ED96D429D}"/>
                  </a:ext>
                </a:extLst>
              </p14:cNvPr>
              <p14:cNvContentPartPr/>
              <p14:nvPr/>
            </p14:nvContentPartPr>
            <p14:xfrm>
              <a:off x="6809394" y="3595537"/>
              <a:ext cx="650520" cy="353520"/>
            </p14:xfrm>
          </p:contentPart>
        </mc:Choice>
        <mc:Fallback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236B8B4C-BE24-493E-8666-F58ED96D429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800394" y="3586537"/>
                <a:ext cx="668160" cy="37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5AA4900E-823D-4DBA-A430-FFBDA9DEC61B}"/>
                  </a:ext>
                </a:extLst>
              </p14:cNvPr>
              <p14:cNvContentPartPr/>
              <p14:nvPr/>
            </p14:nvContentPartPr>
            <p14:xfrm>
              <a:off x="5646234" y="3648097"/>
              <a:ext cx="954360" cy="27216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5AA4900E-823D-4DBA-A430-FFBDA9DEC61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37237" y="3639457"/>
                <a:ext cx="971993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37A58517-236B-4F0D-A333-0B05ED7BFAC0}"/>
                  </a:ext>
                </a:extLst>
              </p14:cNvPr>
              <p14:cNvContentPartPr/>
              <p14:nvPr/>
            </p14:nvContentPartPr>
            <p14:xfrm>
              <a:off x="7780674" y="3589777"/>
              <a:ext cx="129240" cy="32868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37A58517-236B-4F0D-A333-0B05ED7BFAC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772034" y="3580777"/>
                <a:ext cx="14688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49D40556-EB1C-4AAA-943C-B39D37D9E8EC}"/>
                  </a:ext>
                </a:extLst>
              </p14:cNvPr>
              <p14:cNvContentPartPr/>
              <p14:nvPr/>
            </p14:nvContentPartPr>
            <p14:xfrm>
              <a:off x="8037354" y="3606337"/>
              <a:ext cx="442440" cy="231840"/>
            </p14:xfrm>
          </p:contentPart>
        </mc:Choice>
        <mc:Fallback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49D40556-EB1C-4AAA-943C-B39D37D9E8EC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28354" y="3597337"/>
                <a:ext cx="4600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1EAAF350-7C8F-45AB-97D9-60F84D648C45}"/>
                  </a:ext>
                </a:extLst>
              </p14:cNvPr>
              <p14:cNvContentPartPr/>
              <p14:nvPr/>
            </p14:nvContentPartPr>
            <p14:xfrm>
              <a:off x="8571594" y="3665377"/>
              <a:ext cx="127440" cy="132120"/>
            </p14:xfrm>
          </p:contentPart>
        </mc:Choice>
        <mc:Fallback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1EAAF350-7C8F-45AB-97D9-60F84D648C4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62594" y="3656377"/>
                <a:ext cx="145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94" name="Ink 293">
                <a:extLst>
                  <a:ext uri="{FF2B5EF4-FFF2-40B4-BE49-F238E27FC236}">
                    <a16:creationId xmlns:a16="http://schemas.microsoft.com/office/drawing/2014/main" id="{F03F174B-4916-4C4A-8041-CE8B57D85034}"/>
                  </a:ext>
                </a:extLst>
              </p14:cNvPr>
              <p14:cNvContentPartPr/>
              <p14:nvPr/>
            </p14:nvContentPartPr>
            <p14:xfrm>
              <a:off x="8452434" y="3373057"/>
              <a:ext cx="614880" cy="177840"/>
            </p14:xfrm>
          </p:contentPart>
        </mc:Choice>
        <mc:Fallback>
          <p:pic>
            <p:nvPicPr>
              <p:cNvPr id="294" name="Ink 293">
                <a:extLst>
                  <a:ext uri="{FF2B5EF4-FFF2-40B4-BE49-F238E27FC236}">
                    <a16:creationId xmlns:a16="http://schemas.microsoft.com/office/drawing/2014/main" id="{F03F174B-4916-4C4A-8041-CE8B57D8503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443439" y="3364417"/>
                <a:ext cx="63251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98" name="Ink 297">
                <a:extLst>
                  <a:ext uri="{FF2B5EF4-FFF2-40B4-BE49-F238E27FC236}">
                    <a16:creationId xmlns:a16="http://schemas.microsoft.com/office/drawing/2014/main" id="{2A3B1911-4966-4F0C-B6CC-3C738174142B}"/>
                  </a:ext>
                </a:extLst>
              </p14:cNvPr>
              <p14:cNvContentPartPr/>
              <p14:nvPr/>
            </p14:nvContentPartPr>
            <p14:xfrm>
              <a:off x="8849874" y="3638377"/>
              <a:ext cx="145080" cy="230040"/>
            </p14:xfrm>
          </p:contentPart>
        </mc:Choice>
        <mc:Fallback>
          <p:pic>
            <p:nvPicPr>
              <p:cNvPr id="298" name="Ink 297">
                <a:extLst>
                  <a:ext uri="{FF2B5EF4-FFF2-40B4-BE49-F238E27FC236}">
                    <a16:creationId xmlns:a16="http://schemas.microsoft.com/office/drawing/2014/main" id="{2A3B1911-4966-4F0C-B6CC-3C738174142B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8841213" y="3629737"/>
                <a:ext cx="162764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61DF3E03-99DC-49A3-9BE1-CD20343E7560}"/>
                  </a:ext>
                </a:extLst>
              </p14:cNvPr>
              <p14:cNvContentPartPr/>
              <p14:nvPr/>
            </p14:nvContentPartPr>
            <p14:xfrm>
              <a:off x="7630554" y="4202137"/>
              <a:ext cx="619920" cy="180000"/>
            </p14:xfrm>
          </p:contentPart>
        </mc:Choice>
        <mc:Fallback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61DF3E03-99DC-49A3-9BE1-CD20343E756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621554" y="4193497"/>
                <a:ext cx="6375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312" name="Ink 311">
                <a:extLst>
                  <a:ext uri="{FF2B5EF4-FFF2-40B4-BE49-F238E27FC236}">
                    <a16:creationId xmlns:a16="http://schemas.microsoft.com/office/drawing/2014/main" id="{A54AEF2A-7E5E-4830-8F12-B8B722C75CDA}"/>
                  </a:ext>
                </a:extLst>
              </p14:cNvPr>
              <p14:cNvContentPartPr/>
              <p14:nvPr/>
            </p14:nvContentPartPr>
            <p14:xfrm>
              <a:off x="8363154" y="4171177"/>
              <a:ext cx="111960" cy="178200"/>
            </p14:xfrm>
          </p:contentPart>
        </mc:Choice>
        <mc:Fallback>
          <p:pic>
            <p:nvPicPr>
              <p:cNvPr id="312" name="Ink 311">
                <a:extLst>
                  <a:ext uri="{FF2B5EF4-FFF2-40B4-BE49-F238E27FC236}">
                    <a16:creationId xmlns:a16="http://schemas.microsoft.com/office/drawing/2014/main" id="{A54AEF2A-7E5E-4830-8F12-B8B722C75CD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354514" y="4162177"/>
                <a:ext cx="1296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15" name="Ink 314">
                <a:extLst>
                  <a:ext uri="{FF2B5EF4-FFF2-40B4-BE49-F238E27FC236}">
                    <a16:creationId xmlns:a16="http://schemas.microsoft.com/office/drawing/2014/main" id="{7AD15CB3-87C9-4C98-9511-B8165035F3D6}"/>
                  </a:ext>
                </a:extLst>
              </p14:cNvPr>
              <p14:cNvContentPartPr/>
              <p14:nvPr/>
            </p14:nvContentPartPr>
            <p14:xfrm>
              <a:off x="8563674" y="4142017"/>
              <a:ext cx="360720" cy="198360"/>
            </p14:xfrm>
          </p:contentPart>
        </mc:Choice>
        <mc:Fallback>
          <p:pic>
            <p:nvPicPr>
              <p:cNvPr id="315" name="Ink 314">
                <a:extLst>
                  <a:ext uri="{FF2B5EF4-FFF2-40B4-BE49-F238E27FC236}">
                    <a16:creationId xmlns:a16="http://schemas.microsoft.com/office/drawing/2014/main" id="{7AD15CB3-87C9-4C98-9511-B8165035F3D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554683" y="4133017"/>
                <a:ext cx="378342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B2B81724-35C7-4569-89C0-43379A46A280}"/>
                  </a:ext>
                </a:extLst>
              </p14:cNvPr>
              <p14:cNvContentPartPr/>
              <p14:nvPr/>
            </p14:nvContentPartPr>
            <p14:xfrm>
              <a:off x="1427034" y="4417777"/>
              <a:ext cx="88920" cy="95400"/>
            </p14:xfrm>
          </p:contentPart>
        </mc:Choice>
        <mc:Fallback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B2B81724-35C7-4569-89C0-43379A46A28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418034" y="4408777"/>
                <a:ext cx="1065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841775E6-C5D1-4B48-8A30-5AB576570A1D}"/>
                  </a:ext>
                </a:extLst>
              </p14:cNvPr>
              <p14:cNvContentPartPr/>
              <p14:nvPr/>
            </p14:nvContentPartPr>
            <p14:xfrm>
              <a:off x="2646714" y="4305097"/>
              <a:ext cx="470160" cy="267120"/>
            </p14:xfrm>
          </p:contentPart>
        </mc:Choice>
        <mc:Fallback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841775E6-C5D1-4B48-8A30-5AB576570A1D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637714" y="4296445"/>
                <a:ext cx="487800" cy="284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30" name="Ink 329">
                <a:extLst>
                  <a:ext uri="{FF2B5EF4-FFF2-40B4-BE49-F238E27FC236}">
                    <a16:creationId xmlns:a16="http://schemas.microsoft.com/office/drawing/2014/main" id="{A4509F21-3B60-4A2C-915A-24102ADCBDC3}"/>
                  </a:ext>
                </a:extLst>
              </p14:cNvPr>
              <p14:cNvContentPartPr/>
              <p14:nvPr/>
            </p14:nvContentPartPr>
            <p14:xfrm>
              <a:off x="1796754" y="4286737"/>
              <a:ext cx="618480" cy="205560"/>
            </p14:xfrm>
          </p:contentPart>
        </mc:Choice>
        <mc:Fallback>
          <p:pic>
            <p:nvPicPr>
              <p:cNvPr id="330" name="Ink 329">
                <a:extLst>
                  <a:ext uri="{FF2B5EF4-FFF2-40B4-BE49-F238E27FC236}">
                    <a16:creationId xmlns:a16="http://schemas.microsoft.com/office/drawing/2014/main" id="{A4509F21-3B60-4A2C-915A-24102ADCBDC3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788109" y="4277737"/>
                <a:ext cx="63613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31" name="Ink 330">
                <a:extLst>
                  <a:ext uri="{FF2B5EF4-FFF2-40B4-BE49-F238E27FC236}">
                    <a16:creationId xmlns:a16="http://schemas.microsoft.com/office/drawing/2014/main" id="{FFB18203-F9C7-4070-A95A-D431A4EE3B31}"/>
                  </a:ext>
                </a:extLst>
              </p14:cNvPr>
              <p14:cNvContentPartPr/>
              <p14:nvPr/>
            </p14:nvContentPartPr>
            <p14:xfrm>
              <a:off x="619554" y="4332097"/>
              <a:ext cx="514440" cy="262080"/>
            </p14:xfrm>
          </p:contentPart>
        </mc:Choice>
        <mc:Fallback>
          <p:pic>
            <p:nvPicPr>
              <p:cNvPr id="331" name="Ink 330">
                <a:extLst>
                  <a:ext uri="{FF2B5EF4-FFF2-40B4-BE49-F238E27FC236}">
                    <a16:creationId xmlns:a16="http://schemas.microsoft.com/office/drawing/2014/main" id="{FFB18203-F9C7-4070-A95A-D431A4EE3B31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10914" y="4323097"/>
                <a:ext cx="53208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0AE1C292-8754-4FCB-BE63-EE358AB7CD16}"/>
                  </a:ext>
                </a:extLst>
              </p14:cNvPr>
              <p14:cNvContentPartPr/>
              <p14:nvPr/>
            </p14:nvContentPartPr>
            <p14:xfrm>
              <a:off x="3921834" y="4205737"/>
              <a:ext cx="183600" cy="342720"/>
            </p14:xfrm>
          </p:contentPart>
        </mc:Choice>
        <mc:Fallback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0AE1C292-8754-4FCB-BE63-EE358AB7CD16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12816" y="4196737"/>
                <a:ext cx="201275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B5CA4F80-0A00-4204-AEF3-EEFB2DC3C6CF}"/>
                  </a:ext>
                </a:extLst>
              </p14:cNvPr>
              <p14:cNvContentPartPr/>
              <p14:nvPr/>
            </p14:nvContentPartPr>
            <p14:xfrm>
              <a:off x="5812914" y="4219777"/>
              <a:ext cx="166320" cy="359280"/>
            </p14:xfrm>
          </p:contentPart>
        </mc:Choice>
        <mc:Fallback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B5CA4F80-0A00-4204-AEF3-EEFB2DC3C6CF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804255" y="4210777"/>
                <a:ext cx="183998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A89E543D-0B25-4CB4-845F-BACBC3CFA001}"/>
                  </a:ext>
                </a:extLst>
              </p14:cNvPr>
              <p14:cNvContentPartPr/>
              <p14:nvPr/>
            </p14:nvContentPartPr>
            <p14:xfrm>
              <a:off x="5598714" y="4160377"/>
              <a:ext cx="122040" cy="42660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A89E543D-0B25-4CB4-845F-BACBC3CFA001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589714" y="4151377"/>
                <a:ext cx="13968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60" name="Ink 359">
                <a:extLst>
                  <a:ext uri="{FF2B5EF4-FFF2-40B4-BE49-F238E27FC236}">
                    <a16:creationId xmlns:a16="http://schemas.microsoft.com/office/drawing/2014/main" id="{F27E22AE-7B4B-4F67-B4F4-0A4394699785}"/>
                  </a:ext>
                </a:extLst>
              </p14:cNvPr>
              <p14:cNvContentPartPr/>
              <p14:nvPr/>
            </p14:nvContentPartPr>
            <p14:xfrm>
              <a:off x="7225194" y="4619737"/>
              <a:ext cx="991800" cy="227160"/>
            </p14:xfrm>
          </p:contentPart>
        </mc:Choice>
        <mc:Fallback>
          <p:pic>
            <p:nvPicPr>
              <p:cNvPr id="360" name="Ink 359">
                <a:extLst>
                  <a:ext uri="{FF2B5EF4-FFF2-40B4-BE49-F238E27FC236}">
                    <a16:creationId xmlns:a16="http://schemas.microsoft.com/office/drawing/2014/main" id="{F27E22AE-7B4B-4F67-B4F4-0A439469978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216194" y="4611097"/>
                <a:ext cx="10094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74" name="Ink 373">
                <a:extLst>
                  <a:ext uri="{FF2B5EF4-FFF2-40B4-BE49-F238E27FC236}">
                    <a16:creationId xmlns:a16="http://schemas.microsoft.com/office/drawing/2014/main" id="{E9AC3BA9-307F-4E01-AD11-942049299FB8}"/>
                  </a:ext>
                </a:extLst>
              </p14:cNvPr>
              <p14:cNvContentPartPr/>
              <p14:nvPr/>
            </p14:nvContentPartPr>
            <p14:xfrm>
              <a:off x="7248954" y="4887217"/>
              <a:ext cx="194400" cy="254160"/>
            </p14:xfrm>
          </p:contentPart>
        </mc:Choice>
        <mc:Fallback>
          <p:pic>
            <p:nvPicPr>
              <p:cNvPr id="374" name="Ink 373">
                <a:extLst>
                  <a:ext uri="{FF2B5EF4-FFF2-40B4-BE49-F238E27FC236}">
                    <a16:creationId xmlns:a16="http://schemas.microsoft.com/office/drawing/2014/main" id="{E9AC3BA9-307F-4E01-AD11-942049299FB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40298" y="4878217"/>
                <a:ext cx="212073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75" name="Ink 374">
                <a:extLst>
                  <a:ext uri="{FF2B5EF4-FFF2-40B4-BE49-F238E27FC236}">
                    <a16:creationId xmlns:a16="http://schemas.microsoft.com/office/drawing/2014/main" id="{794E1C8F-B46F-49E6-8E87-42B862D58242}"/>
                  </a:ext>
                </a:extLst>
              </p14:cNvPr>
              <p14:cNvContentPartPr/>
              <p14:nvPr/>
            </p14:nvContentPartPr>
            <p14:xfrm>
              <a:off x="8372154" y="4526857"/>
              <a:ext cx="935640" cy="258120"/>
            </p14:xfrm>
          </p:contentPart>
        </mc:Choice>
        <mc:Fallback>
          <p:pic>
            <p:nvPicPr>
              <p:cNvPr id="375" name="Ink 374">
                <a:extLst>
                  <a:ext uri="{FF2B5EF4-FFF2-40B4-BE49-F238E27FC236}">
                    <a16:creationId xmlns:a16="http://schemas.microsoft.com/office/drawing/2014/main" id="{794E1C8F-B46F-49E6-8E87-42B862D5824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63154" y="4518217"/>
                <a:ext cx="95328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383" name="Ink 382">
                <a:extLst>
                  <a:ext uri="{FF2B5EF4-FFF2-40B4-BE49-F238E27FC236}">
                    <a16:creationId xmlns:a16="http://schemas.microsoft.com/office/drawing/2014/main" id="{77ABDD62-4305-4F30-B217-0908C4DB22CF}"/>
                  </a:ext>
                </a:extLst>
              </p14:cNvPr>
              <p14:cNvContentPartPr/>
              <p14:nvPr/>
            </p14:nvContentPartPr>
            <p14:xfrm>
              <a:off x="8217714" y="5220937"/>
              <a:ext cx="174600" cy="141840"/>
            </p14:xfrm>
          </p:contentPart>
        </mc:Choice>
        <mc:Fallback>
          <p:pic>
            <p:nvPicPr>
              <p:cNvPr id="383" name="Ink 382">
                <a:extLst>
                  <a:ext uri="{FF2B5EF4-FFF2-40B4-BE49-F238E27FC236}">
                    <a16:creationId xmlns:a16="http://schemas.microsoft.com/office/drawing/2014/main" id="{77ABDD62-4305-4F30-B217-0908C4DB22C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208714" y="5211937"/>
                <a:ext cx="192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384" name="Ink 383">
                <a:extLst>
                  <a:ext uri="{FF2B5EF4-FFF2-40B4-BE49-F238E27FC236}">
                    <a16:creationId xmlns:a16="http://schemas.microsoft.com/office/drawing/2014/main" id="{C81A5810-2F57-46C4-8041-218A8E425653}"/>
                  </a:ext>
                </a:extLst>
              </p14:cNvPr>
              <p14:cNvContentPartPr/>
              <p14:nvPr/>
            </p14:nvContentPartPr>
            <p14:xfrm>
              <a:off x="8798754" y="4909537"/>
              <a:ext cx="358920" cy="240480"/>
            </p14:xfrm>
          </p:contentPart>
        </mc:Choice>
        <mc:Fallback>
          <p:pic>
            <p:nvPicPr>
              <p:cNvPr id="384" name="Ink 383">
                <a:extLst>
                  <a:ext uri="{FF2B5EF4-FFF2-40B4-BE49-F238E27FC236}">
                    <a16:creationId xmlns:a16="http://schemas.microsoft.com/office/drawing/2014/main" id="{C81A5810-2F57-46C4-8041-218A8E42565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8790114" y="4900537"/>
                <a:ext cx="3765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385" name="Ink 384">
                <a:extLst>
                  <a:ext uri="{FF2B5EF4-FFF2-40B4-BE49-F238E27FC236}">
                    <a16:creationId xmlns:a16="http://schemas.microsoft.com/office/drawing/2014/main" id="{73386D9D-D0CC-4588-B694-1BFEB80C9439}"/>
                  </a:ext>
                </a:extLst>
              </p14:cNvPr>
              <p14:cNvContentPartPr/>
              <p14:nvPr/>
            </p14:nvContentPartPr>
            <p14:xfrm>
              <a:off x="7971834" y="4885417"/>
              <a:ext cx="674280" cy="249480"/>
            </p14:xfrm>
          </p:contentPart>
        </mc:Choice>
        <mc:Fallback>
          <p:pic>
            <p:nvPicPr>
              <p:cNvPr id="385" name="Ink 384">
                <a:extLst>
                  <a:ext uri="{FF2B5EF4-FFF2-40B4-BE49-F238E27FC236}">
                    <a16:creationId xmlns:a16="http://schemas.microsoft.com/office/drawing/2014/main" id="{73386D9D-D0CC-4588-B694-1BFEB80C943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962834" y="4876777"/>
                <a:ext cx="69192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B7549501-F727-4585-834F-A1EFB945047E}"/>
                  </a:ext>
                </a:extLst>
              </p14:cNvPr>
              <p14:cNvContentPartPr/>
              <p14:nvPr/>
            </p14:nvContentPartPr>
            <p14:xfrm>
              <a:off x="7541634" y="4949137"/>
              <a:ext cx="322560" cy="12132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B7549501-F727-4585-834F-A1EFB945047E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532994" y="4940164"/>
                <a:ext cx="340200" cy="138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398" name="Ink 397">
                <a:extLst>
                  <a:ext uri="{FF2B5EF4-FFF2-40B4-BE49-F238E27FC236}">
                    <a16:creationId xmlns:a16="http://schemas.microsoft.com/office/drawing/2014/main" id="{D765C8F1-6467-49A3-A984-694AF65BC14D}"/>
                  </a:ext>
                </a:extLst>
              </p14:cNvPr>
              <p14:cNvContentPartPr/>
              <p14:nvPr/>
            </p14:nvContentPartPr>
            <p14:xfrm>
              <a:off x="3786474" y="2309617"/>
              <a:ext cx="2520000" cy="746280"/>
            </p14:xfrm>
          </p:contentPart>
        </mc:Choice>
        <mc:Fallback>
          <p:pic>
            <p:nvPicPr>
              <p:cNvPr id="398" name="Ink 397">
                <a:extLst>
                  <a:ext uri="{FF2B5EF4-FFF2-40B4-BE49-F238E27FC236}">
                    <a16:creationId xmlns:a16="http://schemas.microsoft.com/office/drawing/2014/main" id="{D765C8F1-6467-49A3-A984-694AF65BC14D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77833" y="2300617"/>
                <a:ext cx="2537643" cy="76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406" name="Ink 405">
                <a:extLst>
                  <a:ext uri="{FF2B5EF4-FFF2-40B4-BE49-F238E27FC236}">
                    <a16:creationId xmlns:a16="http://schemas.microsoft.com/office/drawing/2014/main" id="{413B7D1D-D81A-408D-BBDC-6B59AE1495F8}"/>
                  </a:ext>
                </a:extLst>
              </p14:cNvPr>
              <p14:cNvContentPartPr/>
              <p14:nvPr/>
            </p14:nvContentPartPr>
            <p14:xfrm>
              <a:off x="4228194" y="4085497"/>
              <a:ext cx="1150560" cy="491400"/>
            </p14:xfrm>
          </p:contentPart>
        </mc:Choice>
        <mc:Fallback>
          <p:pic>
            <p:nvPicPr>
              <p:cNvPr id="406" name="Ink 405">
                <a:extLst>
                  <a:ext uri="{FF2B5EF4-FFF2-40B4-BE49-F238E27FC236}">
                    <a16:creationId xmlns:a16="http://schemas.microsoft.com/office/drawing/2014/main" id="{413B7D1D-D81A-408D-BBDC-6B59AE1495F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219194" y="4076857"/>
                <a:ext cx="116820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7F3C163B-DC38-4859-8D8B-92BE5E146ED3}"/>
                  </a:ext>
                </a:extLst>
              </p14:cNvPr>
              <p14:cNvContentPartPr/>
              <p14:nvPr/>
            </p14:nvContentPartPr>
            <p14:xfrm>
              <a:off x="5634354" y="3996937"/>
              <a:ext cx="234000" cy="128880"/>
            </p14:xfrm>
          </p:contentPart>
        </mc:Choice>
        <mc:Fallback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7F3C163B-DC38-4859-8D8B-92BE5E146ED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625714" y="3987937"/>
                <a:ext cx="25164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414" name="Ink 413">
                <a:extLst>
                  <a:ext uri="{FF2B5EF4-FFF2-40B4-BE49-F238E27FC236}">
                    <a16:creationId xmlns:a16="http://schemas.microsoft.com/office/drawing/2014/main" id="{1E30C999-2D42-44E7-8564-ED0744596F79}"/>
                  </a:ext>
                </a:extLst>
              </p14:cNvPr>
              <p14:cNvContentPartPr/>
              <p14:nvPr/>
            </p14:nvContentPartPr>
            <p14:xfrm>
              <a:off x="4231434" y="5096017"/>
              <a:ext cx="135360" cy="58320"/>
            </p14:xfrm>
          </p:contentPart>
        </mc:Choice>
        <mc:Fallback>
          <p:pic>
            <p:nvPicPr>
              <p:cNvPr id="414" name="Ink 413">
                <a:extLst>
                  <a:ext uri="{FF2B5EF4-FFF2-40B4-BE49-F238E27FC236}">
                    <a16:creationId xmlns:a16="http://schemas.microsoft.com/office/drawing/2014/main" id="{1E30C999-2D42-44E7-8564-ED0744596F7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222794" y="5087017"/>
                <a:ext cx="153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415" name="Ink 414">
                <a:extLst>
                  <a:ext uri="{FF2B5EF4-FFF2-40B4-BE49-F238E27FC236}">
                    <a16:creationId xmlns:a16="http://schemas.microsoft.com/office/drawing/2014/main" id="{E01D4A25-561F-40C5-BC43-6C5DA7DBFEA3}"/>
                  </a:ext>
                </a:extLst>
              </p14:cNvPr>
              <p14:cNvContentPartPr/>
              <p14:nvPr/>
            </p14:nvContentPartPr>
            <p14:xfrm>
              <a:off x="3926874" y="4927537"/>
              <a:ext cx="167040" cy="309600"/>
            </p14:xfrm>
          </p:contentPart>
        </mc:Choice>
        <mc:Fallback>
          <p:pic>
            <p:nvPicPr>
              <p:cNvPr id="415" name="Ink 414">
                <a:extLst>
                  <a:ext uri="{FF2B5EF4-FFF2-40B4-BE49-F238E27FC236}">
                    <a16:creationId xmlns:a16="http://schemas.microsoft.com/office/drawing/2014/main" id="{E01D4A25-561F-40C5-BC43-6C5DA7DBFEA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918234" y="4918537"/>
                <a:ext cx="1846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39EADC59-72BF-4641-A9EC-89E562D1B530}"/>
                  </a:ext>
                </a:extLst>
              </p14:cNvPr>
              <p14:cNvContentPartPr/>
              <p14:nvPr/>
            </p14:nvContentPartPr>
            <p14:xfrm>
              <a:off x="4812114" y="5054257"/>
              <a:ext cx="203760" cy="151200"/>
            </p14:xfrm>
          </p:contentPart>
        </mc:Choice>
        <mc:Fallback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39EADC59-72BF-4641-A9EC-89E562D1B53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803474" y="5045257"/>
                <a:ext cx="221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420" name="Ink 419">
                <a:extLst>
                  <a:ext uri="{FF2B5EF4-FFF2-40B4-BE49-F238E27FC236}">
                    <a16:creationId xmlns:a16="http://schemas.microsoft.com/office/drawing/2014/main" id="{0A13FF28-F10D-48B5-A232-643363FDCAB8}"/>
                  </a:ext>
                </a:extLst>
              </p14:cNvPr>
              <p14:cNvContentPartPr/>
              <p14:nvPr/>
            </p14:nvContentPartPr>
            <p14:xfrm>
              <a:off x="4483074" y="4930777"/>
              <a:ext cx="169560" cy="335160"/>
            </p14:xfrm>
          </p:contentPart>
        </mc:Choice>
        <mc:Fallback>
          <p:pic>
            <p:nvPicPr>
              <p:cNvPr id="420" name="Ink 419">
                <a:extLst>
                  <a:ext uri="{FF2B5EF4-FFF2-40B4-BE49-F238E27FC236}">
                    <a16:creationId xmlns:a16="http://schemas.microsoft.com/office/drawing/2014/main" id="{0A13FF28-F10D-48B5-A232-643363FDCAB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474074" y="4921777"/>
                <a:ext cx="187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423" name="Ink 422">
                <a:extLst>
                  <a:ext uri="{FF2B5EF4-FFF2-40B4-BE49-F238E27FC236}">
                    <a16:creationId xmlns:a16="http://schemas.microsoft.com/office/drawing/2014/main" id="{24DDF9D7-559E-461E-8FC8-14441DC66805}"/>
                  </a:ext>
                </a:extLst>
              </p14:cNvPr>
              <p14:cNvContentPartPr/>
              <p14:nvPr/>
            </p14:nvContentPartPr>
            <p14:xfrm>
              <a:off x="4916874" y="4775617"/>
              <a:ext cx="211320" cy="108000"/>
            </p14:xfrm>
          </p:contentPart>
        </mc:Choice>
        <mc:Fallback>
          <p:pic>
            <p:nvPicPr>
              <p:cNvPr id="423" name="Ink 422">
                <a:extLst>
                  <a:ext uri="{FF2B5EF4-FFF2-40B4-BE49-F238E27FC236}">
                    <a16:creationId xmlns:a16="http://schemas.microsoft.com/office/drawing/2014/main" id="{24DDF9D7-559E-461E-8FC8-14441DC6680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907889" y="4766977"/>
                <a:ext cx="22893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429" name="Ink 428">
                <a:extLst>
                  <a:ext uri="{FF2B5EF4-FFF2-40B4-BE49-F238E27FC236}">
                    <a16:creationId xmlns:a16="http://schemas.microsoft.com/office/drawing/2014/main" id="{F23FEF08-3D00-4685-B5B8-62FCAB524877}"/>
                  </a:ext>
                </a:extLst>
              </p14:cNvPr>
              <p14:cNvContentPartPr/>
              <p14:nvPr/>
            </p14:nvContentPartPr>
            <p14:xfrm>
              <a:off x="5228274" y="4702537"/>
              <a:ext cx="745560" cy="215280"/>
            </p14:xfrm>
          </p:contentPart>
        </mc:Choice>
        <mc:Fallback>
          <p:pic>
            <p:nvPicPr>
              <p:cNvPr id="429" name="Ink 428">
                <a:extLst>
                  <a:ext uri="{FF2B5EF4-FFF2-40B4-BE49-F238E27FC236}">
                    <a16:creationId xmlns:a16="http://schemas.microsoft.com/office/drawing/2014/main" id="{F23FEF08-3D00-4685-B5B8-62FCAB52487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219278" y="4693537"/>
                <a:ext cx="763191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95E1C21B-63B7-4286-8B13-CE9075C79FB6}"/>
                  </a:ext>
                </a:extLst>
              </p14:cNvPr>
              <p14:cNvContentPartPr/>
              <p14:nvPr/>
            </p14:nvContentPartPr>
            <p14:xfrm>
              <a:off x="6092274" y="4640977"/>
              <a:ext cx="519480" cy="327240"/>
            </p14:xfrm>
          </p:contentPart>
        </mc:Choice>
        <mc:Fallback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95E1C21B-63B7-4286-8B13-CE9075C79FB6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083280" y="4632337"/>
                <a:ext cx="537108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438" name="Ink 437">
                <a:extLst>
                  <a:ext uri="{FF2B5EF4-FFF2-40B4-BE49-F238E27FC236}">
                    <a16:creationId xmlns:a16="http://schemas.microsoft.com/office/drawing/2014/main" id="{AC6083D1-91A6-4659-98A0-395104FAC4F7}"/>
                  </a:ext>
                </a:extLst>
              </p14:cNvPr>
              <p14:cNvContentPartPr/>
              <p14:nvPr/>
            </p14:nvContentPartPr>
            <p14:xfrm>
              <a:off x="2705034" y="5345137"/>
              <a:ext cx="162360" cy="163440"/>
            </p14:xfrm>
          </p:contentPart>
        </mc:Choice>
        <mc:Fallback>
          <p:pic>
            <p:nvPicPr>
              <p:cNvPr id="438" name="Ink 437">
                <a:extLst>
                  <a:ext uri="{FF2B5EF4-FFF2-40B4-BE49-F238E27FC236}">
                    <a16:creationId xmlns:a16="http://schemas.microsoft.com/office/drawing/2014/main" id="{AC6083D1-91A6-4659-98A0-395104FAC4F7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2696394" y="5336497"/>
                <a:ext cx="18000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439" name="Ink 438">
                <a:extLst>
                  <a:ext uri="{FF2B5EF4-FFF2-40B4-BE49-F238E27FC236}">
                    <a16:creationId xmlns:a16="http://schemas.microsoft.com/office/drawing/2014/main" id="{2D7A2EB0-1D1C-4801-9BE7-09AA279B4852}"/>
                  </a:ext>
                </a:extLst>
              </p14:cNvPr>
              <p14:cNvContentPartPr/>
              <p14:nvPr/>
            </p14:nvContentPartPr>
            <p14:xfrm>
              <a:off x="1967034" y="5266297"/>
              <a:ext cx="570960" cy="273600"/>
            </p14:xfrm>
          </p:contentPart>
        </mc:Choice>
        <mc:Fallback>
          <p:pic>
            <p:nvPicPr>
              <p:cNvPr id="439" name="Ink 438">
                <a:extLst>
                  <a:ext uri="{FF2B5EF4-FFF2-40B4-BE49-F238E27FC236}">
                    <a16:creationId xmlns:a16="http://schemas.microsoft.com/office/drawing/2014/main" id="{2D7A2EB0-1D1C-4801-9BE7-09AA279B485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58389" y="5257646"/>
                <a:ext cx="588611" cy="291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444" name="Ink 443">
                <a:extLst>
                  <a:ext uri="{FF2B5EF4-FFF2-40B4-BE49-F238E27FC236}">
                    <a16:creationId xmlns:a16="http://schemas.microsoft.com/office/drawing/2014/main" id="{638E5327-1A68-495C-A68C-7877D5C09859}"/>
                  </a:ext>
                </a:extLst>
              </p14:cNvPr>
              <p14:cNvContentPartPr/>
              <p14:nvPr/>
            </p14:nvContentPartPr>
            <p14:xfrm>
              <a:off x="2870274" y="5024737"/>
              <a:ext cx="404280" cy="213120"/>
            </p14:xfrm>
          </p:contentPart>
        </mc:Choice>
        <mc:Fallback>
          <p:pic>
            <p:nvPicPr>
              <p:cNvPr id="444" name="Ink 443">
                <a:extLst>
                  <a:ext uri="{FF2B5EF4-FFF2-40B4-BE49-F238E27FC236}">
                    <a16:creationId xmlns:a16="http://schemas.microsoft.com/office/drawing/2014/main" id="{638E5327-1A68-495C-A68C-7877D5C09859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2861626" y="5015737"/>
                <a:ext cx="421936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9C850118-8992-4ACB-B025-EB4809AC6E3B}"/>
                  </a:ext>
                </a:extLst>
              </p14:cNvPr>
              <p14:cNvContentPartPr/>
              <p14:nvPr/>
            </p14:nvContentPartPr>
            <p14:xfrm>
              <a:off x="7922154" y="5440537"/>
              <a:ext cx="16200" cy="146880"/>
            </p14:xfrm>
          </p:contentPart>
        </mc:Choice>
        <mc:Fallback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9C850118-8992-4ACB-B025-EB4809AC6E3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913514" y="5431537"/>
                <a:ext cx="338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BA8EF9BF-60E3-4B09-A28F-502438957DA7}"/>
                  </a:ext>
                </a:extLst>
              </p14:cNvPr>
              <p14:cNvContentPartPr/>
              <p14:nvPr/>
            </p14:nvContentPartPr>
            <p14:xfrm>
              <a:off x="7385754" y="5709817"/>
              <a:ext cx="272160" cy="177120"/>
            </p14:xfrm>
          </p:contentPart>
        </mc:Choice>
        <mc:Fallback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BA8EF9BF-60E3-4B09-A28F-502438957DA7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7376754" y="5701177"/>
                <a:ext cx="2898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57261454-98A5-4784-BD65-2AB8E67B2456}"/>
                  </a:ext>
                </a:extLst>
              </p14:cNvPr>
              <p14:cNvContentPartPr/>
              <p14:nvPr/>
            </p14:nvContentPartPr>
            <p14:xfrm>
              <a:off x="7755114" y="5718097"/>
              <a:ext cx="120600" cy="18252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57261454-98A5-4784-BD65-2AB8E67B2456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746114" y="5709457"/>
                <a:ext cx="13824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4E0F7082-348F-47EE-9439-C01DCCAA440A}"/>
                  </a:ext>
                </a:extLst>
              </p14:cNvPr>
              <p14:cNvContentPartPr/>
              <p14:nvPr/>
            </p14:nvContentPartPr>
            <p14:xfrm>
              <a:off x="7972914" y="5780737"/>
              <a:ext cx="145080" cy="41760"/>
            </p14:xfrm>
          </p:contentPart>
        </mc:Choice>
        <mc:Fallback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4E0F7082-348F-47EE-9439-C01DCCAA440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963914" y="5771659"/>
                <a:ext cx="162720" cy="59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143A6191-1FD8-4FDC-B69A-DC17F250B0DA}"/>
                  </a:ext>
                </a:extLst>
              </p14:cNvPr>
              <p14:cNvContentPartPr/>
              <p14:nvPr/>
            </p14:nvContentPartPr>
            <p14:xfrm>
              <a:off x="7378554" y="5467897"/>
              <a:ext cx="414000" cy="172080"/>
            </p14:xfrm>
          </p:contentPart>
        </mc:Choice>
        <mc:Fallback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143A6191-1FD8-4FDC-B69A-DC17F250B0DA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7369906" y="5458897"/>
                <a:ext cx="431655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1E1B10D3-DB96-46AE-ABF2-C6E1E82E334F}"/>
                  </a:ext>
                </a:extLst>
              </p14:cNvPr>
              <p14:cNvContentPartPr/>
              <p14:nvPr/>
            </p14:nvContentPartPr>
            <p14:xfrm>
              <a:off x="8301954" y="5676337"/>
              <a:ext cx="379080" cy="183600"/>
            </p14:xfrm>
          </p:contentPart>
        </mc:Choice>
        <mc:Fallback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1E1B10D3-DB96-46AE-ABF2-C6E1E82E334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293306" y="5667697"/>
                <a:ext cx="396737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5BB0E651-F84A-4624-82B7-742DBA263208}"/>
                  </a:ext>
                </a:extLst>
              </p14:cNvPr>
              <p14:cNvContentPartPr/>
              <p14:nvPr/>
            </p14:nvContentPartPr>
            <p14:xfrm>
              <a:off x="6475674" y="1827577"/>
              <a:ext cx="2262600" cy="1034640"/>
            </p14:xfrm>
          </p:contentPart>
        </mc:Choice>
        <mc:Fallback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5BB0E651-F84A-4624-82B7-742DBA26320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467034" y="1818934"/>
                <a:ext cx="2280240" cy="1052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87788D60-6030-4377-8A9A-46E3286F146A}"/>
                  </a:ext>
                </a:extLst>
              </p14:cNvPr>
              <p14:cNvContentPartPr/>
              <p14:nvPr/>
            </p14:nvContentPartPr>
            <p14:xfrm>
              <a:off x="6858354" y="1665937"/>
              <a:ext cx="97200" cy="88560"/>
            </p14:xfrm>
          </p:contentPart>
        </mc:Choice>
        <mc:Fallback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87788D60-6030-4377-8A9A-46E3286F146A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849354" y="1657297"/>
                <a:ext cx="114840" cy="10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159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CAA0949-ABF4-4AAB-BD3C-2C2F1D4BDEE8}"/>
                  </a:ext>
                </a:extLst>
              </p14:cNvPr>
              <p14:cNvContentPartPr/>
              <p14:nvPr/>
            </p14:nvContentPartPr>
            <p14:xfrm>
              <a:off x="1255693" y="918155"/>
              <a:ext cx="135360" cy="58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CAA0949-ABF4-4AAB-BD3C-2C2F1D4BDE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7053" y="909155"/>
                <a:ext cx="1530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37C10DC-FFA5-42AB-906F-88B84F88958C}"/>
                  </a:ext>
                </a:extLst>
              </p14:cNvPr>
              <p14:cNvContentPartPr/>
              <p14:nvPr/>
            </p14:nvContentPartPr>
            <p14:xfrm>
              <a:off x="951133" y="749675"/>
              <a:ext cx="167040" cy="309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37C10DC-FFA5-42AB-906F-88B84F8895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2493" y="740675"/>
                <a:ext cx="18468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6743132-ECB8-4658-AE66-81DD8BCAF37E}"/>
                  </a:ext>
                </a:extLst>
              </p14:cNvPr>
              <p14:cNvContentPartPr/>
              <p14:nvPr/>
            </p14:nvContentPartPr>
            <p14:xfrm>
              <a:off x="1836373" y="876395"/>
              <a:ext cx="203760" cy="151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6743132-ECB8-4658-AE66-81DD8BCAF37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7733" y="867395"/>
                <a:ext cx="22140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012E62-C893-4001-995D-FAF9403B40E7}"/>
                  </a:ext>
                </a:extLst>
              </p14:cNvPr>
              <p14:cNvContentPartPr/>
              <p14:nvPr/>
            </p14:nvContentPartPr>
            <p14:xfrm>
              <a:off x="1507333" y="752915"/>
              <a:ext cx="169560" cy="3351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012E62-C893-4001-995D-FAF9403B40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8333" y="743915"/>
                <a:ext cx="187200" cy="35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7F9492E-6BE4-4296-9D1C-77AD16F2563C}"/>
                  </a:ext>
                </a:extLst>
              </p14:cNvPr>
              <p14:cNvContentPartPr/>
              <p14:nvPr/>
            </p14:nvContentPartPr>
            <p14:xfrm>
              <a:off x="1941133" y="597755"/>
              <a:ext cx="211320" cy="108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7F9492E-6BE4-4296-9D1C-77AD16F2563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32148" y="589115"/>
                <a:ext cx="22893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74C061-5B27-4E5E-AB03-CDE2F950842A}"/>
                  </a:ext>
                </a:extLst>
              </p14:cNvPr>
              <p14:cNvContentPartPr/>
              <p14:nvPr/>
            </p14:nvContentPartPr>
            <p14:xfrm>
              <a:off x="2252533" y="524675"/>
              <a:ext cx="745560" cy="2152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74C061-5B27-4E5E-AB03-CDE2F950842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43537" y="515675"/>
                <a:ext cx="763191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D0A1DF6-CB3F-48F8-9FF3-4F336AF2BC2B}"/>
                  </a:ext>
                </a:extLst>
              </p14:cNvPr>
              <p14:cNvContentPartPr/>
              <p14:nvPr/>
            </p14:nvContentPartPr>
            <p14:xfrm>
              <a:off x="3116533" y="463115"/>
              <a:ext cx="519480" cy="3272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D0A1DF6-CB3F-48F8-9FF3-4F336AF2BC2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07539" y="454475"/>
                <a:ext cx="537108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F57F4F9-556E-4343-9140-21A6B3326AB6}"/>
                  </a:ext>
                </a:extLst>
              </p14:cNvPr>
              <p14:cNvContentPartPr/>
              <p14:nvPr/>
            </p14:nvContentPartPr>
            <p14:xfrm>
              <a:off x="4890234" y="441937"/>
              <a:ext cx="72000" cy="177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F57F4F9-556E-4343-9140-21A6B3326AB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81234" y="433297"/>
                <a:ext cx="896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F0FAD3B-13B6-4A5C-9BEC-B7AEAD9CA4E8}"/>
                  </a:ext>
                </a:extLst>
              </p14:cNvPr>
              <p14:cNvContentPartPr/>
              <p14:nvPr/>
            </p14:nvContentPartPr>
            <p14:xfrm>
              <a:off x="5047194" y="432937"/>
              <a:ext cx="353160" cy="185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F0FAD3B-13B6-4A5C-9BEC-B7AEAD9CA4E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38194" y="423937"/>
                <a:ext cx="37080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EFFF6FC9-7314-49E0-AB53-16EC274C8DB1}"/>
                  </a:ext>
                </a:extLst>
              </p14:cNvPr>
              <p14:cNvContentPartPr/>
              <p14:nvPr/>
            </p14:nvContentPartPr>
            <p14:xfrm>
              <a:off x="4579554" y="502777"/>
              <a:ext cx="246600" cy="1155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EFFF6FC9-7314-49E0-AB53-16EC274C8DB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70914" y="493777"/>
                <a:ext cx="26424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1E0758B-CE03-4439-AA38-5CF291980080}"/>
                  </a:ext>
                </a:extLst>
              </p14:cNvPr>
              <p14:cNvContentPartPr/>
              <p14:nvPr/>
            </p14:nvContentPartPr>
            <p14:xfrm>
              <a:off x="5474874" y="510697"/>
              <a:ext cx="167760" cy="1008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1E0758B-CE03-4439-AA38-5CF29198008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66234" y="501697"/>
                <a:ext cx="185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1F385D04-CCC0-48F2-8472-F600B8266C0B}"/>
                  </a:ext>
                </a:extLst>
              </p14:cNvPr>
              <p14:cNvContentPartPr/>
              <p14:nvPr/>
            </p14:nvContentPartPr>
            <p14:xfrm>
              <a:off x="5708874" y="463897"/>
              <a:ext cx="131400" cy="111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1F385D04-CCC0-48F2-8472-F600B8266C0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99874" y="454897"/>
                <a:ext cx="1490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F3AD0643-74F4-4B6C-9838-CF24AC6B8FE5}"/>
                  </a:ext>
                </a:extLst>
              </p14:cNvPr>
              <p14:cNvContentPartPr/>
              <p14:nvPr/>
            </p14:nvContentPartPr>
            <p14:xfrm>
              <a:off x="5932434" y="316657"/>
              <a:ext cx="317880" cy="3308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F3AD0643-74F4-4B6C-9838-CF24AC6B8FE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923434" y="308017"/>
                <a:ext cx="3355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39020424-9A76-4A17-8963-AAD6B4946D16}"/>
                  </a:ext>
                </a:extLst>
              </p14:cNvPr>
              <p14:cNvContentPartPr/>
              <p14:nvPr/>
            </p14:nvContentPartPr>
            <p14:xfrm>
              <a:off x="7635234" y="576577"/>
              <a:ext cx="25560" cy="16488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39020424-9A76-4A17-8963-AAD6B4946D16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626234" y="567577"/>
                <a:ext cx="432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EC6C4DE-FE1D-49D4-BCE5-BDDFCA7A60F4}"/>
                  </a:ext>
                </a:extLst>
              </p14:cNvPr>
              <p14:cNvContentPartPr/>
              <p14:nvPr/>
            </p14:nvContentPartPr>
            <p14:xfrm>
              <a:off x="8600754" y="492697"/>
              <a:ext cx="384480" cy="1929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EC6C4DE-FE1D-49D4-BCE5-BDDFCA7A60F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592114" y="484057"/>
                <a:ext cx="4021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2DFC853-098E-4BB7-99DF-EBF8F8382C7E}"/>
                  </a:ext>
                </a:extLst>
              </p14:cNvPr>
              <p14:cNvContentPartPr/>
              <p14:nvPr/>
            </p14:nvContentPartPr>
            <p14:xfrm>
              <a:off x="8396274" y="539857"/>
              <a:ext cx="132840" cy="16344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2DFC853-098E-4BB7-99DF-EBF8F8382C7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387634" y="530857"/>
                <a:ext cx="1504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71E222-B7C0-49D8-A541-7424F73ECF37}"/>
                  </a:ext>
                </a:extLst>
              </p14:cNvPr>
              <p14:cNvContentPartPr/>
              <p14:nvPr/>
            </p14:nvContentPartPr>
            <p14:xfrm>
              <a:off x="8002794" y="548137"/>
              <a:ext cx="294840" cy="18540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71E222-B7C0-49D8-A541-7424F73ECF3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993805" y="539137"/>
                <a:ext cx="312458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904C13A-7C5F-43BB-9CFC-A74A071368C3}"/>
                  </a:ext>
                </a:extLst>
              </p14:cNvPr>
              <p14:cNvContentPartPr/>
              <p14:nvPr/>
            </p14:nvContentPartPr>
            <p14:xfrm>
              <a:off x="7764114" y="646777"/>
              <a:ext cx="142560" cy="471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904C13A-7C5F-43BB-9CFC-A74A071368C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755474" y="637777"/>
                <a:ext cx="1602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1124B45-D52A-48AE-BB6E-BEC4BB7F9679}"/>
                  </a:ext>
                </a:extLst>
              </p14:cNvPr>
              <p14:cNvContentPartPr/>
              <p14:nvPr/>
            </p14:nvContentPartPr>
            <p14:xfrm>
              <a:off x="1288434" y="1664497"/>
              <a:ext cx="143280" cy="12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1124B45-D52A-48AE-BB6E-BEC4BB7F967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79434" y="1655497"/>
                <a:ext cx="1609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C382C7B-0BDF-4F2A-B012-D6F6B43B968C}"/>
                  </a:ext>
                </a:extLst>
              </p14:cNvPr>
              <p14:cNvContentPartPr/>
              <p14:nvPr/>
            </p14:nvContentPartPr>
            <p14:xfrm>
              <a:off x="1274394" y="1718497"/>
              <a:ext cx="166320" cy="3348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C382C7B-0BDF-4F2A-B012-D6F6B43B968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265754" y="1709497"/>
                <a:ext cx="183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837D60D1-0AF5-4DB0-AE36-6ECF2CA14672}"/>
                  </a:ext>
                </a:extLst>
              </p14:cNvPr>
              <p14:cNvContentPartPr/>
              <p14:nvPr/>
            </p14:nvContentPartPr>
            <p14:xfrm>
              <a:off x="1605954" y="1523017"/>
              <a:ext cx="137160" cy="3578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837D60D1-0AF5-4DB0-AE36-6ECF2CA14672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97314" y="1514017"/>
                <a:ext cx="15480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3D7E480-0033-43B8-8A6A-1314748FD6E0}"/>
                  </a:ext>
                </a:extLst>
              </p14:cNvPr>
              <p14:cNvContentPartPr/>
              <p14:nvPr/>
            </p14:nvContentPartPr>
            <p14:xfrm>
              <a:off x="4290114" y="2582137"/>
              <a:ext cx="360" cy="36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3D7E480-0033-43B8-8A6A-1314748FD6E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281114" y="257349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3E9130A9-4971-4DA6-A220-61795095BCCA}"/>
                  </a:ext>
                </a:extLst>
              </p14:cNvPr>
              <p14:cNvContentPartPr/>
              <p14:nvPr/>
            </p14:nvContentPartPr>
            <p14:xfrm>
              <a:off x="5146323" y="1832977"/>
              <a:ext cx="541440" cy="1836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3E9130A9-4971-4DA6-A220-61795095BCC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37323" y="1823977"/>
                <a:ext cx="5590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BD6E2DF-DAE3-4FE8-BA30-92BA426E27FD}"/>
                  </a:ext>
                </a:extLst>
              </p14:cNvPr>
              <p14:cNvContentPartPr/>
              <p14:nvPr/>
            </p14:nvContentPartPr>
            <p14:xfrm>
              <a:off x="5757243" y="1805977"/>
              <a:ext cx="330840" cy="22464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BD6E2DF-DAE3-4FE8-BA30-92BA426E27F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748243" y="1796977"/>
                <a:ext cx="3484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FCA9D3B4-37F9-4605-B332-2ED9F18BE966}"/>
                  </a:ext>
                </a:extLst>
              </p14:cNvPr>
              <p14:cNvContentPartPr/>
              <p14:nvPr/>
            </p14:nvContentPartPr>
            <p14:xfrm>
              <a:off x="6237123" y="1825417"/>
              <a:ext cx="377640" cy="1659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FCA9D3B4-37F9-4605-B332-2ED9F18BE966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228123" y="1816417"/>
                <a:ext cx="39528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1477636C-FF8E-4B35-A4B1-8665EEC592CC}"/>
                  </a:ext>
                </a:extLst>
              </p14:cNvPr>
              <p14:cNvContentPartPr/>
              <p14:nvPr/>
            </p14:nvContentPartPr>
            <p14:xfrm>
              <a:off x="6764163" y="1681417"/>
              <a:ext cx="946440" cy="42336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1477636C-FF8E-4B35-A4B1-8665EEC592C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755526" y="1672425"/>
                <a:ext cx="964073" cy="440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5468E7CC-7E95-400C-95EF-5DE57434290E}"/>
                  </a:ext>
                </a:extLst>
              </p14:cNvPr>
              <p14:cNvContentPartPr/>
              <p14:nvPr/>
            </p14:nvContentPartPr>
            <p14:xfrm>
              <a:off x="1282997" y="2349577"/>
              <a:ext cx="190440" cy="2232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5468E7CC-7E95-400C-95EF-5DE57434290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74357" y="2340577"/>
                <a:ext cx="2080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B149B036-2ADE-4095-8F67-79620B22AD44}"/>
                  </a:ext>
                </a:extLst>
              </p14:cNvPr>
              <p14:cNvContentPartPr/>
              <p14:nvPr/>
            </p14:nvContentPartPr>
            <p14:xfrm>
              <a:off x="1311437" y="2425177"/>
              <a:ext cx="159480" cy="266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B149B036-2ADE-4095-8F67-79620B22AD4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302797" y="2416537"/>
                <a:ext cx="1771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348421EA-7E38-41C2-A64C-6AD207EFF12F}"/>
                  </a:ext>
                </a:extLst>
              </p14:cNvPr>
              <p14:cNvContentPartPr/>
              <p14:nvPr/>
            </p14:nvContentPartPr>
            <p14:xfrm>
              <a:off x="1984277" y="2278657"/>
              <a:ext cx="173160" cy="14616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348421EA-7E38-41C2-A64C-6AD207EFF12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975277" y="2270017"/>
                <a:ext cx="19080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EB55D796-9ED8-4AD4-8AEC-B70B4ABB1A91}"/>
                  </a:ext>
                </a:extLst>
              </p14:cNvPr>
              <p14:cNvContentPartPr/>
              <p14:nvPr/>
            </p14:nvContentPartPr>
            <p14:xfrm>
              <a:off x="1641197" y="2192617"/>
              <a:ext cx="162360" cy="33120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EB55D796-9ED8-4AD4-8AEC-B70B4ABB1A9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32197" y="2183617"/>
                <a:ext cx="180000" cy="34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92795245-BF4C-46AE-8B3C-7EA75CA65B64}"/>
                  </a:ext>
                </a:extLst>
              </p14:cNvPr>
              <p14:cNvContentPartPr/>
              <p14:nvPr/>
            </p14:nvContentPartPr>
            <p14:xfrm>
              <a:off x="2122517" y="1907857"/>
              <a:ext cx="758880" cy="2833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92795245-BF4C-46AE-8B3C-7EA75CA65B6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13517" y="1898857"/>
                <a:ext cx="7765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5B42DD85-2FC0-49ED-9DA2-B94276BB1BFB}"/>
                  </a:ext>
                </a:extLst>
              </p14:cNvPr>
              <p14:cNvContentPartPr/>
              <p14:nvPr/>
            </p14:nvContentPartPr>
            <p14:xfrm>
              <a:off x="2832077" y="3042577"/>
              <a:ext cx="130680" cy="97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5B42DD85-2FC0-49ED-9DA2-B94276BB1BF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823437" y="3033937"/>
                <a:ext cx="1483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52234CB2-318D-4D7A-94DE-2DADCCFAB18C}"/>
                  </a:ext>
                </a:extLst>
              </p14:cNvPr>
              <p14:cNvContentPartPr/>
              <p14:nvPr/>
            </p14:nvContentPartPr>
            <p14:xfrm>
              <a:off x="2847917" y="3105937"/>
              <a:ext cx="120240" cy="2124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52234CB2-318D-4D7A-94DE-2DADCCFAB18C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39277" y="3097297"/>
                <a:ext cx="1378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486F86B7-CC8F-424E-AEBF-43AC08D9FB8A}"/>
                  </a:ext>
                </a:extLst>
              </p14:cNvPr>
              <p14:cNvContentPartPr/>
              <p14:nvPr/>
            </p14:nvContentPartPr>
            <p14:xfrm>
              <a:off x="2321237" y="2967697"/>
              <a:ext cx="302400" cy="24804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486F86B7-CC8F-424E-AEBF-43AC08D9FB8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312587" y="2958697"/>
                <a:ext cx="320061" cy="26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C482331E-4690-4BB4-99A4-302E96457435}"/>
                  </a:ext>
                </a:extLst>
              </p14:cNvPr>
              <p14:cNvContentPartPr/>
              <p14:nvPr/>
            </p14:nvContentPartPr>
            <p14:xfrm>
              <a:off x="3615797" y="2694817"/>
              <a:ext cx="490320" cy="24372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C482331E-4690-4BB4-99A4-302E9645743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607151" y="2685817"/>
                <a:ext cx="507973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5FBC6B21-B61D-468E-97B6-6A314174B0DF}"/>
                  </a:ext>
                </a:extLst>
              </p14:cNvPr>
              <p14:cNvContentPartPr/>
              <p14:nvPr/>
            </p14:nvContentPartPr>
            <p14:xfrm>
              <a:off x="3116837" y="3049417"/>
              <a:ext cx="1694880" cy="3664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5FBC6B21-B61D-468E-97B6-6A314174B0D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08195" y="3040777"/>
                <a:ext cx="1712524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13EEF87D-76F3-4304-B746-12D464639AF2}"/>
                  </a:ext>
                </a:extLst>
              </p14:cNvPr>
              <p14:cNvContentPartPr/>
              <p14:nvPr/>
            </p14:nvContentPartPr>
            <p14:xfrm>
              <a:off x="1478837" y="3846097"/>
              <a:ext cx="388800" cy="20844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13EEF87D-76F3-4304-B746-12D464639AF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469837" y="3837457"/>
                <a:ext cx="4064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EFD81A5D-94F9-40C1-ABD4-7B416035058A}"/>
                  </a:ext>
                </a:extLst>
              </p14:cNvPr>
              <p14:cNvContentPartPr/>
              <p14:nvPr/>
            </p14:nvContentPartPr>
            <p14:xfrm>
              <a:off x="2884997" y="3947977"/>
              <a:ext cx="162360" cy="12240"/>
            </p14:xfrm>
          </p:contentPart>
        </mc:Choice>
        <mc:Fallback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EFD81A5D-94F9-40C1-ABD4-7B416035058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875997" y="3939337"/>
                <a:ext cx="180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FAE8011-0B90-4CEA-BDAC-7867B5AF9867}"/>
                  </a:ext>
                </a:extLst>
              </p14:cNvPr>
              <p14:cNvContentPartPr/>
              <p14:nvPr/>
            </p14:nvContentPartPr>
            <p14:xfrm>
              <a:off x="2915237" y="4002697"/>
              <a:ext cx="143280" cy="154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FAE8011-0B90-4CEA-BDAC-7867B5AF986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906237" y="3993697"/>
                <a:ext cx="160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4C184EAC-CA6F-4A9F-AB6D-9DE4F241682B}"/>
                  </a:ext>
                </a:extLst>
              </p14:cNvPr>
              <p14:cNvContentPartPr/>
              <p14:nvPr/>
            </p14:nvContentPartPr>
            <p14:xfrm>
              <a:off x="3262277" y="3895417"/>
              <a:ext cx="1402200" cy="6192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4C184EAC-CA6F-4A9F-AB6D-9DE4F241682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253277" y="3886417"/>
                <a:ext cx="14198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2B63E92-37C2-49E5-B7E4-052E38244CB7}"/>
                  </a:ext>
                </a:extLst>
              </p14:cNvPr>
              <p14:cNvContentPartPr/>
              <p14:nvPr/>
            </p14:nvContentPartPr>
            <p14:xfrm>
              <a:off x="3430757" y="4036537"/>
              <a:ext cx="781200" cy="23832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2B63E92-37C2-49E5-B7E4-052E38244CB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21757" y="4027897"/>
                <a:ext cx="7988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6C94682C-4AB4-4946-86B7-2E0DE1FCD3C2}"/>
                  </a:ext>
                </a:extLst>
              </p14:cNvPr>
              <p14:cNvContentPartPr/>
              <p14:nvPr/>
            </p14:nvContentPartPr>
            <p14:xfrm>
              <a:off x="3539477" y="3601297"/>
              <a:ext cx="419760" cy="2332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6C94682C-4AB4-4946-86B7-2E0DE1FCD3C2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530837" y="3592297"/>
                <a:ext cx="4374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E40338C3-10FA-4A9C-AD10-3D755F5303E6}"/>
                  </a:ext>
                </a:extLst>
              </p14:cNvPr>
              <p14:cNvContentPartPr/>
              <p14:nvPr/>
            </p14:nvContentPartPr>
            <p14:xfrm>
              <a:off x="2376317" y="3868777"/>
              <a:ext cx="322560" cy="25848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E40338C3-10FA-4A9C-AD10-3D755F5303E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367677" y="3859777"/>
                <a:ext cx="34020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C0580054-D843-4A11-AF60-529137F9A689}"/>
                  </a:ext>
                </a:extLst>
              </p14:cNvPr>
              <p14:cNvContentPartPr/>
              <p14:nvPr/>
            </p14:nvContentPartPr>
            <p14:xfrm>
              <a:off x="5588237" y="3779137"/>
              <a:ext cx="270720" cy="11088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C0580054-D843-4A11-AF60-529137F9A68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9597" y="3770497"/>
                <a:ext cx="28836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66B5B34C-E654-4C22-9CA2-575A3B2E23D4}"/>
                  </a:ext>
                </a:extLst>
              </p14:cNvPr>
              <p14:cNvContentPartPr/>
              <p14:nvPr/>
            </p14:nvContentPartPr>
            <p14:xfrm>
              <a:off x="6091877" y="3597337"/>
              <a:ext cx="1301040" cy="45648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66B5B34C-E654-4C22-9CA2-575A3B2E23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83237" y="3588690"/>
                <a:ext cx="1318680" cy="474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82B2445D-2C21-4482-8804-839918ED71DE}"/>
                  </a:ext>
                </a:extLst>
              </p14:cNvPr>
              <p14:cNvContentPartPr/>
              <p14:nvPr/>
            </p14:nvContentPartPr>
            <p14:xfrm>
              <a:off x="8677397" y="3696337"/>
              <a:ext cx="2520" cy="16200"/>
            </p14:xfrm>
          </p:contentPart>
        </mc:Choice>
        <mc:Fallback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82B2445D-2C21-4482-8804-839918ED71D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668397" y="3687337"/>
                <a:ext cx="201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251E6742-9C1C-4755-A483-A03A162E1E12}"/>
                  </a:ext>
                </a:extLst>
              </p14:cNvPr>
              <p14:cNvContentPartPr/>
              <p14:nvPr/>
            </p14:nvContentPartPr>
            <p14:xfrm>
              <a:off x="7522517" y="3579697"/>
              <a:ext cx="1015560" cy="358200"/>
            </p14:xfrm>
          </p:contentPart>
        </mc:Choice>
        <mc:Fallback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251E6742-9C1C-4755-A483-A03A162E1E1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513877" y="3571057"/>
                <a:ext cx="10332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DBB42BF5-887F-4522-BEE7-1C32C033FD96}"/>
                  </a:ext>
                </a:extLst>
              </p14:cNvPr>
              <p14:cNvContentPartPr/>
              <p14:nvPr/>
            </p14:nvContentPartPr>
            <p14:xfrm>
              <a:off x="1168517" y="4838617"/>
              <a:ext cx="27360" cy="162000"/>
            </p14:xfrm>
          </p:contentPart>
        </mc:Choice>
        <mc:Fallback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DBB42BF5-887F-4522-BEE7-1C32C033FD9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59877" y="4829617"/>
                <a:ext cx="450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195E8B31-9E96-4A34-BBFB-0D60503B21FE}"/>
                  </a:ext>
                </a:extLst>
              </p14:cNvPr>
              <p14:cNvContentPartPr/>
              <p14:nvPr/>
            </p14:nvContentPartPr>
            <p14:xfrm>
              <a:off x="1038197" y="5053177"/>
              <a:ext cx="313920" cy="10080"/>
            </p14:xfrm>
          </p:contentPart>
        </mc:Choice>
        <mc:Fallback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195E8B31-9E96-4A34-BBFB-0D60503B21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29557" y="5044177"/>
                <a:ext cx="3315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93EF5BC6-C27C-4C9A-9EE1-CC6DA0E44741}"/>
                  </a:ext>
                </a:extLst>
              </p14:cNvPr>
              <p14:cNvContentPartPr/>
              <p14:nvPr/>
            </p14:nvContentPartPr>
            <p14:xfrm>
              <a:off x="1461557" y="5034097"/>
              <a:ext cx="130680" cy="828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93EF5BC6-C27C-4C9A-9EE1-CC6DA0E4474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452917" y="5025097"/>
                <a:ext cx="1483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BA871936-6694-4A36-9630-A7765A01E3C5}"/>
                  </a:ext>
                </a:extLst>
              </p14:cNvPr>
              <p14:cNvContentPartPr/>
              <p14:nvPr/>
            </p14:nvContentPartPr>
            <p14:xfrm>
              <a:off x="2262917" y="4911337"/>
              <a:ext cx="181440" cy="1332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BA871936-6694-4A36-9630-A7765A01E3C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53917" y="4902337"/>
                <a:ext cx="1990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3212C902-F4FD-4ACE-BE25-7523EA5671D4}"/>
                  </a:ext>
                </a:extLst>
              </p14:cNvPr>
              <p14:cNvContentPartPr/>
              <p14:nvPr/>
            </p14:nvContentPartPr>
            <p14:xfrm>
              <a:off x="2298197" y="4977937"/>
              <a:ext cx="205200" cy="10440"/>
            </p14:xfrm>
          </p:contentPart>
        </mc:Choice>
        <mc:Fallback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3212C902-F4FD-4ACE-BE25-7523EA5671D4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289557" y="4969297"/>
                <a:ext cx="2228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35CE1B1E-9C25-4FC6-A5EF-DA960A8348BF}"/>
                  </a:ext>
                </a:extLst>
              </p14:cNvPr>
              <p14:cNvContentPartPr/>
              <p14:nvPr/>
            </p14:nvContentPartPr>
            <p14:xfrm>
              <a:off x="1829117" y="5112937"/>
              <a:ext cx="324720" cy="23004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35CE1B1E-9C25-4FC6-A5EF-DA960A8348B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820127" y="5103951"/>
                <a:ext cx="342340" cy="247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BB33E3A-17B4-46BF-8D35-9647D27C2F61}"/>
                  </a:ext>
                </a:extLst>
              </p14:cNvPr>
              <p14:cNvContentPartPr/>
              <p14:nvPr/>
            </p14:nvContentPartPr>
            <p14:xfrm>
              <a:off x="1826957" y="4791097"/>
              <a:ext cx="219600" cy="21312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BB33E3A-17B4-46BF-8D35-9647D27C2F6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817957" y="4782457"/>
                <a:ext cx="23724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8DBCBEC1-031F-425B-8853-070054D1EF08}"/>
                  </a:ext>
                </a:extLst>
              </p14:cNvPr>
              <p14:cNvContentPartPr/>
              <p14:nvPr/>
            </p14:nvContentPartPr>
            <p14:xfrm>
              <a:off x="1058717" y="5159017"/>
              <a:ext cx="291240" cy="25488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8DBCBEC1-031F-425B-8853-070054D1EF0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049717" y="5150365"/>
                <a:ext cx="308880" cy="272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C76C636-5BE8-424D-B29B-D8A8E294A55B}"/>
                  </a:ext>
                </a:extLst>
              </p14:cNvPr>
              <p14:cNvContentPartPr/>
              <p14:nvPr/>
            </p14:nvContentPartPr>
            <p14:xfrm>
              <a:off x="2825957" y="4862017"/>
              <a:ext cx="174960" cy="14832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C76C636-5BE8-424D-B29B-D8A8E294A55B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817317" y="4853017"/>
                <a:ext cx="19260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8C96651F-8366-49A1-B382-8109491F95A2}"/>
                  </a:ext>
                </a:extLst>
              </p14:cNvPr>
              <p14:cNvContentPartPr/>
              <p14:nvPr/>
            </p14:nvContentPartPr>
            <p14:xfrm>
              <a:off x="2611397" y="4880377"/>
              <a:ext cx="115200" cy="15336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8C96651F-8366-49A1-B382-8109491F95A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602757" y="4871737"/>
                <a:ext cx="1328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69E1632B-402C-4007-B393-3EB344D8415B}"/>
                  </a:ext>
                </a:extLst>
              </p14:cNvPr>
              <p14:cNvContentPartPr/>
              <p14:nvPr/>
            </p14:nvContentPartPr>
            <p14:xfrm>
              <a:off x="1943634" y="765577"/>
              <a:ext cx="2693880" cy="100476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69E1632B-402C-4007-B393-3EB344D8415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934634" y="756577"/>
                <a:ext cx="2711520" cy="10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216" name="Ink 215">
                <a:extLst>
                  <a:ext uri="{FF2B5EF4-FFF2-40B4-BE49-F238E27FC236}">
                    <a16:creationId xmlns:a16="http://schemas.microsoft.com/office/drawing/2014/main" id="{EF46F662-DB40-419E-919C-7831BD61D516}"/>
                  </a:ext>
                </a:extLst>
              </p14:cNvPr>
              <p14:cNvContentPartPr/>
              <p14:nvPr/>
            </p14:nvContentPartPr>
            <p14:xfrm>
              <a:off x="8125554" y="1674577"/>
              <a:ext cx="292680" cy="130320"/>
            </p14:xfrm>
          </p:contentPart>
        </mc:Choice>
        <mc:Fallback>
          <p:pic>
            <p:nvPicPr>
              <p:cNvPr id="216" name="Ink 215">
                <a:extLst>
                  <a:ext uri="{FF2B5EF4-FFF2-40B4-BE49-F238E27FC236}">
                    <a16:creationId xmlns:a16="http://schemas.microsoft.com/office/drawing/2014/main" id="{EF46F662-DB40-419E-919C-7831BD61D51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116554" y="1665913"/>
                <a:ext cx="310320" cy="1480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BDA2A3AA-75B8-426E-96C2-64539500E23C}"/>
                  </a:ext>
                </a:extLst>
              </p14:cNvPr>
              <p14:cNvContentPartPr/>
              <p14:nvPr/>
            </p14:nvContentPartPr>
            <p14:xfrm>
              <a:off x="8511834" y="1637497"/>
              <a:ext cx="162000" cy="133560"/>
            </p14:xfrm>
          </p:contentPart>
        </mc:Choice>
        <mc:Fallback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BDA2A3AA-75B8-426E-96C2-64539500E23C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503194" y="1628857"/>
                <a:ext cx="1796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509373E6-C287-4F54-8C15-DC8D51DA05F4}"/>
                  </a:ext>
                </a:extLst>
              </p14:cNvPr>
              <p14:cNvContentPartPr/>
              <p14:nvPr/>
            </p14:nvContentPartPr>
            <p14:xfrm>
              <a:off x="8178474" y="1849177"/>
              <a:ext cx="495720" cy="1872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509373E6-C287-4F54-8C15-DC8D51DA05F4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8169474" y="1840537"/>
                <a:ext cx="5133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3BA8C5EC-039E-49C4-8960-FC81814D5366}"/>
                  </a:ext>
                </a:extLst>
              </p14:cNvPr>
              <p14:cNvContentPartPr/>
              <p14:nvPr/>
            </p14:nvContentPartPr>
            <p14:xfrm>
              <a:off x="8330034" y="1907137"/>
              <a:ext cx="179640" cy="10368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3BA8C5EC-039E-49C4-8960-FC81814D5366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8321394" y="1898497"/>
                <a:ext cx="1972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97" name="Ink 296">
                <a:extLst>
                  <a:ext uri="{FF2B5EF4-FFF2-40B4-BE49-F238E27FC236}">
                    <a16:creationId xmlns:a16="http://schemas.microsoft.com/office/drawing/2014/main" id="{92C6F559-3BD4-4F15-837A-E23EEEEC63DA}"/>
                  </a:ext>
                </a:extLst>
              </p14:cNvPr>
              <p14:cNvContentPartPr/>
              <p14:nvPr/>
            </p14:nvContentPartPr>
            <p14:xfrm>
              <a:off x="4586034" y="4254697"/>
              <a:ext cx="4692600" cy="1866960"/>
            </p14:xfrm>
          </p:contentPart>
        </mc:Choice>
        <mc:Fallback>
          <p:pic>
            <p:nvPicPr>
              <p:cNvPr id="297" name="Ink 296">
                <a:extLst>
                  <a:ext uri="{FF2B5EF4-FFF2-40B4-BE49-F238E27FC236}">
                    <a16:creationId xmlns:a16="http://schemas.microsoft.com/office/drawing/2014/main" id="{92C6F559-3BD4-4F15-837A-E23EEEEC63D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577394" y="4245697"/>
                <a:ext cx="4710240" cy="18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812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E85794F-A5DD-4557-9D21-67D94330C3A9}"/>
                  </a:ext>
                </a:extLst>
              </p14:cNvPr>
              <p14:cNvContentPartPr/>
              <p14:nvPr/>
            </p14:nvContentPartPr>
            <p14:xfrm>
              <a:off x="803514" y="263377"/>
              <a:ext cx="1330920" cy="5162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E85794F-A5DD-4557-9D21-67D94330C3A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876" y="254737"/>
                <a:ext cx="1348555" cy="53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978B4FE-8301-4B3E-B7AE-BFCB31E83F3C}"/>
                  </a:ext>
                </a:extLst>
              </p14:cNvPr>
              <p14:cNvContentPartPr/>
              <p14:nvPr/>
            </p14:nvContentPartPr>
            <p14:xfrm>
              <a:off x="2977914" y="354817"/>
              <a:ext cx="222840" cy="1836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978B4FE-8301-4B3E-B7AE-BFCB31E83F3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8914" y="346177"/>
                <a:ext cx="2404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53D1619-ED7D-4F10-9818-0242166513F2}"/>
                  </a:ext>
                </a:extLst>
              </p14:cNvPr>
              <p14:cNvContentPartPr/>
              <p14:nvPr/>
            </p14:nvContentPartPr>
            <p14:xfrm>
              <a:off x="2470674" y="244297"/>
              <a:ext cx="286200" cy="425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53D1619-ED7D-4F10-9818-0242166513F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1674" y="235297"/>
                <a:ext cx="303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561AC3A8-080D-4538-9D4F-1E6B6F1A6F36}"/>
                  </a:ext>
                </a:extLst>
              </p14:cNvPr>
              <p14:cNvContentPartPr/>
              <p14:nvPr/>
            </p14:nvContentPartPr>
            <p14:xfrm>
              <a:off x="5254554" y="94177"/>
              <a:ext cx="3092760" cy="165600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561AC3A8-080D-4538-9D4F-1E6B6F1A6F3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45914" y="85535"/>
                <a:ext cx="3110400" cy="1673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9CC57473-A575-4256-8C93-54EDF5686345}"/>
                  </a:ext>
                </a:extLst>
              </p14:cNvPr>
              <p14:cNvContentPartPr/>
              <p14:nvPr/>
            </p14:nvContentPartPr>
            <p14:xfrm>
              <a:off x="6092994" y="2234017"/>
              <a:ext cx="437040" cy="28980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9CC57473-A575-4256-8C93-54EDF56863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83994" y="2225017"/>
                <a:ext cx="4546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6F58D70C-4127-4E8D-9E1F-8CA6FB676E0C}"/>
                  </a:ext>
                </a:extLst>
              </p14:cNvPr>
              <p14:cNvContentPartPr/>
              <p14:nvPr/>
            </p14:nvContentPartPr>
            <p14:xfrm>
              <a:off x="5633274" y="2194417"/>
              <a:ext cx="275400" cy="2505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6F58D70C-4127-4E8D-9E1F-8CA6FB676E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24634" y="2185417"/>
                <a:ext cx="2930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C99584D-0405-4DF5-9EBB-EFE2FFB41818}"/>
                  </a:ext>
                </a:extLst>
              </p14:cNvPr>
              <p14:cNvContentPartPr/>
              <p14:nvPr/>
            </p14:nvContentPartPr>
            <p14:xfrm>
              <a:off x="6720474" y="2290177"/>
              <a:ext cx="272520" cy="1533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C99584D-0405-4DF5-9EBB-EFE2FFB4181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11823" y="2281537"/>
                <a:ext cx="290183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A3295B35-321F-4799-B3B4-2BFA39C86AB3}"/>
                  </a:ext>
                </a:extLst>
              </p14:cNvPr>
              <p14:cNvContentPartPr/>
              <p14:nvPr/>
            </p14:nvContentPartPr>
            <p14:xfrm>
              <a:off x="8230314" y="2105497"/>
              <a:ext cx="409680" cy="23724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A3295B35-321F-4799-B3B4-2BFA39C86AB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21314" y="2096857"/>
                <a:ext cx="42732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CF72B316-0B9D-4A37-BCB2-2A2186CD9FF1}"/>
                  </a:ext>
                </a:extLst>
              </p14:cNvPr>
              <p14:cNvContentPartPr/>
              <p14:nvPr/>
            </p14:nvContentPartPr>
            <p14:xfrm>
              <a:off x="7183794" y="2207737"/>
              <a:ext cx="857880" cy="2448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CF72B316-0B9D-4A37-BCB2-2A2186CD9F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74794" y="2199097"/>
                <a:ext cx="8755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310DD316-115E-4AF2-8409-EFC096DE0552}"/>
                  </a:ext>
                </a:extLst>
              </p14:cNvPr>
              <p14:cNvContentPartPr/>
              <p14:nvPr/>
            </p14:nvContentPartPr>
            <p14:xfrm>
              <a:off x="6138354" y="2605537"/>
              <a:ext cx="1363320" cy="52992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310DD316-115E-4AF2-8409-EFC096DE055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29356" y="2596897"/>
                <a:ext cx="1380955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BCE4A429-44D0-4493-A2E2-44E895ACB43F}"/>
                  </a:ext>
                </a:extLst>
              </p14:cNvPr>
              <p14:cNvContentPartPr/>
              <p14:nvPr/>
            </p14:nvContentPartPr>
            <p14:xfrm>
              <a:off x="7529394" y="3195217"/>
              <a:ext cx="287640" cy="22572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BCE4A429-44D0-4493-A2E2-44E895ACB43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20754" y="3186577"/>
                <a:ext cx="305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2DA977E7-F878-4096-BB9C-7F0CACA5692F}"/>
                  </a:ext>
                </a:extLst>
              </p14:cNvPr>
              <p14:cNvContentPartPr/>
              <p14:nvPr/>
            </p14:nvContentPartPr>
            <p14:xfrm>
              <a:off x="6191274" y="3195937"/>
              <a:ext cx="1174320" cy="325440"/>
            </p14:xfrm>
          </p:contentPart>
        </mc:Choice>
        <mc:Fallback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2DA977E7-F878-4096-BB9C-7F0CACA5692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82274" y="3187297"/>
                <a:ext cx="1191960" cy="3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8A2B643F-3133-411D-AC80-E953660C3727}"/>
                  </a:ext>
                </a:extLst>
              </p14:cNvPr>
              <p14:cNvContentPartPr/>
              <p14:nvPr/>
            </p14:nvContentPartPr>
            <p14:xfrm>
              <a:off x="7699674" y="2862937"/>
              <a:ext cx="215280" cy="1684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8A2B643F-3133-411D-AC80-E953660C372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91034" y="2853956"/>
                <a:ext cx="232920" cy="186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E117620-6690-48CB-9F28-58850A220C8A}"/>
                  </a:ext>
                </a:extLst>
              </p14:cNvPr>
              <p14:cNvContentPartPr/>
              <p14:nvPr/>
            </p14:nvContentPartPr>
            <p14:xfrm>
              <a:off x="762834" y="1109377"/>
              <a:ext cx="299160" cy="2253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E117620-6690-48CB-9F28-58850A220C8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4194" y="1100723"/>
                <a:ext cx="316800" cy="243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A8798FF3-0FB5-436A-BAB7-B2047AA29D5A}"/>
                  </a:ext>
                </a:extLst>
              </p14:cNvPr>
              <p14:cNvContentPartPr/>
              <p14:nvPr/>
            </p14:nvContentPartPr>
            <p14:xfrm>
              <a:off x="1187634" y="1274257"/>
              <a:ext cx="156600" cy="1224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A8798FF3-0FB5-436A-BAB7-B2047AA29D5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178994" y="1265617"/>
                <a:ext cx="174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7801635B-2FDE-42E6-BA5E-13CD025C5B1D}"/>
                  </a:ext>
                </a:extLst>
              </p14:cNvPr>
              <p14:cNvContentPartPr/>
              <p14:nvPr/>
            </p14:nvContentPartPr>
            <p14:xfrm>
              <a:off x="2216514" y="1162297"/>
              <a:ext cx="141840" cy="13824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7801635B-2FDE-42E6-BA5E-13CD025C5B1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207874" y="1153297"/>
                <a:ext cx="159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2" name="Ink 121">
                <a:extLst>
                  <a:ext uri="{FF2B5EF4-FFF2-40B4-BE49-F238E27FC236}">
                    <a16:creationId xmlns:a16="http://schemas.microsoft.com/office/drawing/2014/main" id="{9403A83C-3D99-4FC0-892E-CB1E01E50107}"/>
                  </a:ext>
                </a:extLst>
              </p14:cNvPr>
              <p14:cNvContentPartPr/>
              <p14:nvPr/>
            </p14:nvContentPartPr>
            <p14:xfrm>
              <a:off x="2465634" y="1130617"/>
              <a:ext cx="168120" cy="168120"/>
            </p14:xfrm>
          </p:contentPart>
        </mc:Choice>
        <mc:Fallback>
          <p:pic>
            <p:nvPicPr>
              <p:cNvPr id="122" name="Ink 121">
                <a:extLst>
                  <a:ext uri="{FF2B5EF4-FFF2-40B4-BE49-F238E27FC236}">
                    <a16:creationId xmlns:a16="http://schemas.microsoft.com/office/drawing/2014/main" id="{9403A83C-3D99-4FC0-892E-CB1E01E5010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56994" y="1121977"/>
                <a:ext cx="1857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85F3D201-7B87-45AF-B888-7DFDE93AB094}"/>
                  </a:ext>
                </a:extLst>
              </p14:cNvPr>
              <p14:cNvContentPartPr/>
              <p14:nvPr/>
            </p14:nvContentPartPr>
            <p14:xfrm>
              <a:off x="1841394" y="1248337"/>
              <a:ext cx="184680" cy="7560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85F3D201-7B87-45AF-B888-7DFDE93AB09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832754" y="1239337"/>
                <a:ext cx="2023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C70061C-4439-49BE-A3A3-A11E469BE1FA}"/>
                  </a:ext>
                </a:extLst>
              </p14:cNvPr>
              <p14:cNvContentPartPr/>
              <p14:nvPr/>
            </p14:nvContentPartPr>
            <p14:xfrm>
              <a:off x="1451874" y="1377937"/>
              <a:ext cx="358200" cy="2203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C70061C-4439-49BE-A3A3-A11E469BE1F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443234" y="1369283"/>
                <a:ext cx="375840" cy="237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A11151A7-B08F-4501-9985-16B12530D1B4}"/>
                  </a:ext>
                </a:extLst>
              </p14:cNvPr>
              <p14:cNvContentPartPr/>
              <p14:nvPr/>
            </p14:nvContentPartPr>
            <p14:xfrm>
              <a:off x="1457634" y="1048537"/>
              <a:ext cx="218160" cy="22824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A11151A7-B08F-4501-9985-16B12530D1B4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448634" y="1039537"/>
                <a:ext cx="23580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DCD13E1-281E-4C78-B598-EFD59FB9F164}"/>
                  </a:ext>
                </a:extLst>
              </p14:cNvPr>
              <p14:cNvContentPartPr/>
              <p14:nvPr/>
            </p14:nvContentPartPr>
            <p14:xfrm>
              <a:off x="1166394" y="2029897"/>
              <a:ext cx="125640" cy="864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DCD13E1-281E-4C78-B598-EFD59FB9F16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157754" y="2021257"/>
                <a:ext cx="1432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E82FDD90-2664-4052-86FA-194B9E030E38}"/>
                  </a:ext>
                </a:extLst>
              </p14:cNvPr>
              <p14:cNvContentPartPr/>
              <p14:nvPr/>
            </p14:nvContentPartPr>
            <p14:xfrm>
              <a:off x="1162074" y="2079937"/>
              <a:ext cx="167760" cy="266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E82FDD90-2664-4052-86FA-194B9E030E3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153074" y="2071297"/>
                <a:ext cx="1854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D3C8BD2C-6029-4099-9B5A-0FB11F99CA20}"/>
                  </a:ext>
                </a:extLst>
              </p14:cNvPr>
              <p14:cNvContentPartPr/>
              <p14:nvPr/>
            </p14:nvContentPartPr>
            <p14:xfrm>
              <a:off x="1526394" y="2142577"/>
              <a:ext cx="169560" cy="11700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D3C8BD2C-6029-4099-9B5A-0FB11F99CA2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17394" y="2133937"/>
                <a:ext cx="187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44CFBC28-C8CA-40DA-A797-DB3960F5B47F}"/>
                  </a:ext>
                </a:extLst>
              </p14:cNvPr>
              <p14:cNvContentPartPr/>
              <p14:nvPr/>
            </p14:nvContentPartPr>
            <p14:xfrm>
              <a:off x="1847154" y="1769257"/>
              <a:ext cx="188640" cy="60444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44CFBC28-C8CA-40DA-A797-DB3960F5B47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838514" y="1760617"/>
                <a:ext cx="20628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F1C2CC9F-FD06-4CE8-B298-30DFF83890EB}"/>
                  </a:ext>
                </a:extLst>
              </p14:cNvPr>
              <p14:cNvContentPartPr/>
              <p14:nvPr/>
            </p14:nvContentPartPr>
            <p14:xfrm>
              <a:off x="1491114" y="1834417"/>
              <a:ext cx="221760" cy="2113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F1C2CC9F-FD06-4CE8-B298-30DFF83890E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482474" y="1825777"/>
                <a:ext cx="239400" cy="2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510F0E48-E840-48CC-84D9-8797BA653ABD}"/>
                  </a:ext>
                </a:extLst>
              </p14:cNvPr>
              <p14:cNvContentPartPr/>
              <p14:nvPr/>
            </p14:nvContentPartPr>
            <p14:xfrm>
              <a:off x="732954" y="1918297"/>
              <a:ext cx="311040" cy="25596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510F0E48-E840-48CC-84D9-8797BA653AB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24314" y="1909297"/>
                <a:ext cx="328680" cy="27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5F1C3247-3304-4797-8FDE-D47C38DC06C9}"/>
                  </a:ext>
                </a:extLst>
              </p14:cNvPr>
              <p14:cNvContentPartPr/>
              <p14:nvPr/>
            </p14:nvContentPartPr>
            <p14:xfrm>
              <a:off x="2220114" y="1919377"/>
              <a:ext cx="149760" cy="9000"/>
            </p14:xfrm>
          </p:contentPart>
        </mc:Choice>
        <mc:Fallback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5F1C3247-3304-4797-8FDE-D47C38DC06C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11114" y="1910377"/>
                <a:ext cx="16740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E47EFF1-942C-4985-B640-E0AA724E27D3}"/>
                  </a:ext>
                </a:extLst>
              </p14:cNvPr>
              <p14:cNvContentPartPr/>
              <p14:nvPr/>
            </p14:nvContentPartPr>
            <p14:xfrm>
              <a:off x="808194" y="1376137"/>
              <a:ext cx="218520" cy="2955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E47EFF1-942C-4985-B640-E0AA724E27D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9554" y="1367148"/>
                <a:ext cx="236160" cy="3131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E5CCADE-78E2-4E30-A929-D66B958A25C1}"/>
                  </a:ext>
                </a:extLst>
              </p14:cNvPr>
              <p14:cNvContentPartPr/>
              <p14:nvPr/>
            </p14:nvContentPartPr>
            <p14:xfrm>
              <a:off x="2383194" y="2020177"/>
              <a:ext cx="561600" cy="1512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E5CCADE-78E2-4E30-A929-D66B958A25C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374554" y="2011537"/>
                <a:ext cx="57924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F0162809-D1BA-4970-840B-E83D7DF59483}"/>
                  </a:ext>
                </a:extLst>
              </p14:cNvPr>
              <p14:cNvContentPartPr/>
              <p14:nvPr/>
            </p14:nvContentPartPr>
            <p14:xfrm>
              <a:off x="2540154" y="1652617"/>
              <a:ext cx="337320" cy="28188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F0162809-D1BA-4970-840B-E83D7DF5948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31154" y="1643628"/>
                <a:ext cx="354960" cy="299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5171AD8F-EFBD-44B9-9C87-0E52EC8D5705}"/>
                  </a:ext>
                </a:extLst>
              </p14:cNvPr>
              <p14:cNvContentPartPr/>
              <p14:nvPr/>
            </p14:nvContentPartPr>
            <p14:xfrm>
              <a:off x="2503074" y="2097577"/>
              <a:ext cx="383400" cy="28008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5171AD8F-EFBD-44B9-9C87-0E52EC8D5705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494074" y="2088589"/>
                <a:ext cx="401040" cy="2976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6E36153-13F7-4B69-8A69-F255DAF13EF8}"/>
                  </a:ext>
                </a:extLst>
              </p14:cNvPr>
              <p14:cNvContentPartPr/>
              <p14:nvPr/>
            </p14:nvContentPartPr>
            <p14:xfrm>
              <a:off x="3096354" y="1851337"/>
              <a:ext cx="140760" cy="14796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6E36153-13F7-4B69-8A69-F255DAF13EF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87354" y="1842337"/>
                <a:ext cx="158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C46A1F4E-BCB1-4623-AD6E-29C2FCB706CB}"/>
                  </a:ext>
                </a:extLst>
              </p14:cNvPr>
              <p14:cNvContentPartPr/>
              <p14:nvPr/>
            </p14:nvContentPartPr>
            <p14:xfrm>
              <a:off x="3393714" y="1569817"/>
              <a:ext cx="809280" cy="75888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C46A1F4E-BCB1-4623-AD6E-29C2FCB706C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385074" y="1560817"/>
                <a:ext cx="826920" cy="77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85630DD-F6E9-4157-8BE6-4E9903C1BA1E}"/>
                  </a:ext>
                </a:extLst>
              </p14:cNvPr>
              <p14:cNvContentPartPr/>
              <p14:nvPr/>
            </p14:nvContentPartPr>
            <p14:xfrm>
              <a:off x="778674" y="2840977"/>
              <a:ext cx="418320" cy="30348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85630DD-F6E9-4157-8BE6-4E9903C1BA1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770034" y="2831988"/>
                <a:ext cx="435960" cy="321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A2BD625-CCF3-47CF-BB97-87C655A315A5}"/>
                  </a:ext>
                </a:extLst>
              </p14:cNvPr>
              <p14:cNvContentPartPr/>
              <p14:nvPr/>
            </p14:nvContentPartPr>
            <p14:xfrm>
              <a:off x="844194" y="2530297"/>
              <a:ext cx="278640" cy="2638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A2BD625-CCF3-47CF-BB97-87C655A315A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835206" y="2521657"/>
                <a:ext cx="296257" cy="28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51A73242-A52E-4A18-9977-1F9F97E02605}"/>
                  </a:ext>
                </a:extLst>
              </p14:cNvPr>
              <p14:cNvContentPartPr/>
              <p14:nvPr/>
            </p14:nvContentPartPr>
            <p14:xfrm>
              <a:off x="5825154" y="3673297"/>
              <a:ext cx="326160" cy="22644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51A73242-A52E-4A18-9977-1F9F97E0260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816514" y="3664657"/>
                <a:ext cx="343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7A15916F-DA1C-4AEE-91C0-4FB698D0E78F}"/>
                  </a:ext>
                </a:extLst>
              </p14:cNvPr>
              <p14:cNvContentPartPr/>
              <p14:nvPr/>
            </p14:nvContentPartPr>
            <p14:xfrm>
              <a:off x="6410514" y="3661417"/>
              <a:ext cx="739080" cy="236160"/>
            </p14:xfrm>
          </p:contentPart>
        </mc:Choice>
        <mc:Fallback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7A15916F-DA1C-4AEE-91C0-4FB698D0E78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401874" y="3652431"/>
                <a:ext cx="756720" cy="253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71336438-596A-42AA-8125-65723E691CB2}"/>
                  </a:ext>
                </a:extLst>
              </p14:cNvPr>
              <p14:cNvContentPartPr/>
              <p14:nvPr/>
            </p14:nvContentPartPr>
            <p14:xfrm>
              <a:off x="7369914" y="3692017"/>
              <a:ext cx="332640" cy="154800"/>
            </p14:xfrm>
          </p:contentPart>
        </mc:Choice>
        <mc:Fallback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71336438-596A-42AA-8125-65723E691CB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60924" y="3683377"/>
                <a:ext cx="350261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DD479160-2116-43B9-AEC6-ED2BA7D8C495}"/>
                  </a:ext>
                </a:extLst>
              </p14:cNvPr>
              <p14:cNvContentPartPr/>
              <p14:nvPr/>
            </p14:nvContentPartPr>
            <p14:xfrm>
              <a:off x="7897674" y="3572857"/>
              <a:ext cx="1299960" cy="40608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DD479160-2116-43B9-AEC6-ED2BA7D8C49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889032" y="3563865"/>
                <a:ext cx="1317605" cy="423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2CD11A3-3941-4135-B2DD-AD3B81F36F26}"/>
                  </a:ext>
                </a:extLst>
              </p14:cNvPr>
              <p14:cNvContentPartPr/>
              <p14:nvPr/>
            </p14:nvContentPartPr>
            <p14:xfrm>
              <a:off x="1456194" y="2427697"/>
              <a:ext cx="2960640" cy="151956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2CD11A3-3941-4135-B2DD-AD3B81F36F2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447554" y="2418697"/>
                <a:ext cx="2978280" cy="15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9174E3A8-7C99-4B6A-B6EC-3E0438CEEB5B}"/>
                  </a:ext>
                </a:extLst>
              </p14:cNvPr>
              <p14:cNvContentPartPr/>
              <p14:nvPr/>
            </p14:nvContentPartPr>
            <p14:xfrm>
              <a:off x="837354" y="3769057"/>
              <a:ext cx="339480" cy="24480"/>
            </p14:xfrm>
          </p:contentPart>
        </mc:Choice>
        <mc:Fallback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9174E3A8-7C99-4B6A-B6EC-3E0438CEEB5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8714" y="3760057"/>
                <a:ext cx="35712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081D1982-AC82-442C-B2EC-EC8ADE206B36}"/>
                  </a:ext>
                </a:extLst>
              </p14:cNvPr>
              <p14:cNvContentPartPr/>
              <p14:nvPr/>
            </p14:nvContentPartPr>
            <p14:xfrm>
              <a:off x="878394" y="3859777"/>
              <a:ext cx="307440" cy="1720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081D1982-AC82-442C-B2EC-EC8ADE206B36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69394" y="3850777"/>
                <a:ext cx="3250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9CF10ABA-AA1A-4348-B6D3-FD19163BF0BD}"/>
                  </a:ext>
                </a:extLst>
              </p14:cNvPr>
              <p14:cNvContentPartPr/>
              <p14:nvPr/>
            </p14:nvContentPartPr>
            <p14:xfrm>
              <a:off x="871914" y="3471337"/>
              <a:ext cx="324000" cy="21924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9CF10ABA-AA1A-4348-B6D3-FD19163BF0B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62924" y="3462697"/>
                <a:ext cx="3416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E758AB4A-0833-4BD0-881C-1013A9D73946}"/>
                  </a:ext>
                </a:extLst>
              </p14:cNvPr>
              <p14:cNvContentPartPr/>
              <p14:nvPr/>
            </p14:nvContentPartPr>
            <p14:xfrm>
              <a:off x="1532514" y="4546657"/>
              <a:ext cx="176760" cy="1008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E758AB4A-0833-4BD0-881C-1013A9D7394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23874" y="4538017"/>
                <a:ext cx="19440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0D624B08-E25D-44CC-8EFF-6D2302B4B36D}"/>
                  </a:ext>
                </a:extLst>
              </p14:cNvPr>
              <p14:cNvContentPartPr/>
              <p14:nvPr/>
            </p14:nvContentPartPr>
            <p14:xfrm>
              <a:off x="1545834" y="4602097"/>
              <a:ext cx="187200" cy="900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0D624B08-E25D-44CC-8EFF-6D2302B4B36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537194" y="4593457"/>
                <a:ext cx="2048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B841DE45-C84F-4BAD-BC25-CBE8DC9F8EB7}"/>
                  </a:ext>
                </a:extLst>
              </p14:cNvPr>
              <p14:cNvContentPartPr/>
              <p14:nvPr/>
            </p14:nvContentPartPr>
            <p14:xfrm>
              <a:off x="884874" y="4614337"/>
              <a:ext cx="450720" cy="26136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B841DE45-C84F-4BAD-BC25-CBE8DC9F8EB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875874" y="4605337"/>
                <a:ext cx="4683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B2D8F636-1558-4B6A-BB77-B683C21F9C33}"/>
                  </a:ext>
                </a:extLst>
              </p14:cNvPr>
              <p14:cNvContentPartPr/>
              <p14:nvPr/>
            </p14:nvContentPartPr>
            <p14:xfrm>
              <a:off x="915114" y="4352617"/>
              <a:ext cx="370800" cy="2062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B2D8F636-1558-4B6A-BB77-B683C21F9C3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906474" y="4343977"/>
                <a:ext cx="388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092F6EA-D363-4CC7-A7F6-2EC46C706F6D}"/>
                  </a:ext>
                </a:extLst>
              </p14:cNvPr>
              <p14:cNvContentPartPr/>
              <p14:nvPr/>
            </p14:nvContentPartPr>
            <p14:xfrm>
              <a:off x="2102034" y="4299337"/>
              <a:ext cx="41760" cy="16092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092F6EA-D363-4CC7-A7F6-2EC46C706F6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093394" y="4290697"/>
                <a:ext cx="594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7BEE62BF-91B5-4819-BA4D-E35ED5D8643E}"/>
                  </a:ext>
                </a:extLst>
              </p14:cNvPr>
              <p14:cNvContentPartPr/>
              <p14:nvPr/>
            </p14:nvContentPartPr>
            <p14:xfrm>
              <a:off x="2007714" y="4504897"/>
              <a:ext cx="211320" cy="25560"/>
            </p14:xfrm>
          </p:contentPart>
        </mc:Choice>
        <mc:Fallback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7BEE62BF-91B5-4819-BA4D-E35ED5D8643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999074" y="4495897"/>
                <a:ext cx="228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EB710A4B-2E0C-47DB-A1FB-44D1B07BCAD9}"/>
                  </a:ext>
                </a:extLst>
              </p14:cNvPr>
              <p14:cNvContentPartPr/>
              <p14:nvPr/>
            </p14:nvContentPartPr>
            <p14:xfrm>
              <a:off x="2051994" y="4610017"/>
              <a:ext cx="166320" cy="106200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EB710A4B-2E0C-47DB-A1FB-44D1B07BCAD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42994" y="4601017"/>
                <a:ext cx="18396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D4CBACE5-109C-417B-89AD-AF63A2092F6E}"/>
                  </a:ext>
                </a:extLst>
              </p14:cNvPr>
              <p14:cNvContentPartPr/>
              <p14:nvPr/>
            </p14:nvContentPartPr>
            <p14:xfrm>
              <a:off x="2507034" y="4252897"/>
              <a:ext cx="172800" cy="14184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D4CBACE5-109C-417B-89AD-AF63A2092F6E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498034" y="4243897"/>
                <a:ext cx="1904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6D3AA376-910D-4118-A40D-8E482C06CA0A}"/>
                  </a:ext>
                </a:extLst>
              </p14:cNvPr>
              <p14:cNvContentPartPr/>
              <p14:nvPr/>
            </p14:nvContentPartPr>
            <p14:xfrm>
              <a:off x="2803314" y="4206457"/>
              <a:ext cx="77400" cy="17424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6D3AA376-910D-4118-A40D-8E482C06CA0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94314" y="4197817"/>
                <a:ext cx="9504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1F00C1B0-C1A4-47BB-9BA8-48A3356438C6}"/>
                  </a:ext>
                </a:extLst>
              </p14:cNvPr>
              <p14:cNvContentPartPr/>
              <p14:nvPr/>
            </p14:nvContentPartPr>
            <p14:xfrm>
              <a:off x="2519634" y="4485817"/>
              <a:ext cx="1316520" cy="1296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1F00C1B0-C1A4-47BB-9BA8-48A3356438C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510994" y="4476817"/>
                <a:ext cx="1334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83" name="Ink 282">
                <a:extLst>
                  <a:ext uri="{FF2B5EF4-FFF2-40B4-BE49-F238E27FC236}">
                    <a16:creationId xmlns:a16="http://schemas.microsoft.com/office/drawing/2014/main" id="{D7C5D4A4-AA3C-491D-AB01-B73939D089AD}"/>
                  </a:ext>
                </a:extLst>
              </p14:cNvPr>
              <p14:cNvContentPartPr/>
              <p14:nvPr/>
            </p14:nvContentPartPr>
            <p14:xfrm>
              <a:off x="2944434" y="4542697"/>
              <a:ext cx="516960" cy="189360"/>
            </p14:xfrm>
          </p:contentPart>
        </mc:Choice>
        <mc:Fallback>
          <p:pic>
            <p:nvPicPr>
              <p:cNvPr id="283" name="Ink 282">
                <a:extLst>
                  <a:ext uri="{FF2B5EF4-FFF2-40B4-BE49-F238E27FC236}">
                    <a16:creationId xmlns:a16="http://schemas.microsoft.com/office/drawing/2014/main" id="{D7C5D4A4-AA3C-491D-AB01-B73939D089A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935434" y="4534057"/>
                <a:ext cx="5346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906F0139-0B70-496F-B033-81E487B26D6A}"/>
                  </a:ext>
                </a:extLst>
              </p14:cNvPr>
              <p14:cNvContentPartPr/>
              <p14:nvPr/>
            </p14:nvContentPartPr>
            <p14:xfrm>
              <a:off x="2985834" y="4110697"/>
              <a:ext cx="881280" cy="29520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906F0139-0B70-496F-B033-81E487B26D6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976834" y="4101697"/>
                <a:ext cx="8989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68A97A35-D62E-460D-80EB-B2A596F6BDBE}"/>
                  </a:ext>
                </a:extLst>
              </p14:cNvPr>
              <p14:cNvContentPartPr/>
              <p14:nvPr/>
            </p14:nvContentPartPr>
            <p14:xfrm>
              <a:off x="849594" y="4932937"/>
              <a:ext cx="3521160" cy="954000"/>
            </p14:xfrm>
          </p:contentPart>
        </mc:Choice>
        <mc:Fallback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68A97A35-D62E-460D-80EB-B2A596F6BDB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40954" y="4924297"/>
                <a:ext cx="3538800" cy="97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054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9D707E7-7841-40B3-A090-11985C64D0E2}"/>
                  </a:ext>
                </a:extLst>
              </p14:cNvPr>
              <p14:cNvContentPartPr/>
              <p14:nvPr/>
            </p14:nvContentPartPr>
            <p14:xfrm>
              <a:off x="811794" y="196417"/>
              <a:ext cx="1395000" cy="4273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9D707E7-7841-40B3-A090-11985C64D0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2794" y="187425"/>
                <a:ext cx="1412640" cy="4449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63B209-A9AE-4870-AC1B-4A1E401D35E4}"/>
                  </a:ext>
                </a:extLst>
              </p14:cNvPr>
              <p14:cNvContentPartPr/>
              <p14:nvPr/>
            </p14:nvContentPartPr>
            <p14:xfrm>
              <a:off x="2432154" y="193897"/>
              <a:ext cx="628200" cy="343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63B209-A9AE-4870-AC1B-4A1E401D35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3159" y="185257"/>
                <a:ext cx="64583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A6170A6-FEAD-4DCF-AC24-5CF662F4C270}"/>
                  </a:ext>
                </a:extLst>
              </p14:cNvPr>
              <p14:cNvContentPartPr/>
              <p14:nvPr/>
            </p14:nvContentPartPr>
            <p14:xfrm>
              <a:off x="1040754" y="867097"/>
              <a:ext cx="100080" cy="2660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A6170A6-FEAD-4DCF-AC24-5CF662F4C27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31754" y="858457"/>
                <a:ext cx="1177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976DCB0-CB35-4E24-B445-767532D5BD3E}"/>
                  </a:ext>
                </a:extLst>
              </p14:cNvPr>
              <p14:cNvContentPartPr/>
              <p14:nvPr/>
            </p14:nvContentPartPr>
            <p14:xfrm>
              <a:off x="1244514" y="936937"/>
              <a:ext cx="185040" cy="15192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976DCB0-CB35-4E24-B445-767532D5BD3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35874" y="927937"/>
                <a:ext cx="20268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439ADE8-97A1-4D9E-A267-3D5F2B2B9868}"/>
                  </a:ext>
                </a:extLst>
              </p14:cNvPr>
              <p14:cNvContentPartPr/>
              <p14:nvPr/>
            </p14:nvContentPartPr>
            <p14:xfrm>
              <a:off x="1637274" y="967537"/>
              <a:ext cx="174240" cy="2556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439ADE8-97A1-4D9E-A267-3D5F2B2B98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28274" y="958897"/>
                <a:ext cx="19188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AE0324D-9D4C-4CC2-B68C-E1AEC613CF4E}"/>
                  </a:ext>
                </a:extLst>
              </p14:cNvPr>
              <p14:cNvContentPartPr/>
              <p14:nvPr/>
            </p14:nvContentPartPr>
            <p14:xfrm>
              <a:off x="1652394" y="1046377"/>
              <a:ext cx="182880" cy="216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AE0324D-9D4C-4CC2-B68C-E1AEC613CF4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43754" y="1037737"/>
                <a:ext cx="2005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8A0E8AB-98D1-4260-9CB0-A0B2756DFD53}"/>
                  </a:ext>
                </a:extLst>
              </p14:cNvPr>
              <p14:cNvContentPartPr/>
              <p14:nvPr/>
            </p14:nvContentPartPr>
            <p14:xfrm>
              <a:off x="3680274" y="772057"/>
              <a:ext cx="749160" cy="274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8A0E8AB-98D1-4260-9CB0-A0B2756DFD5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671274" y="763428"/>
                <a:ext cx="766800" cy="292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3BC477A-C4AD-4A9E-8B69-41769021890C}"/>
                  </a:ext>
                </a:extLst>
              </p14:cNvPr>
              <p14:cNvContentPartPr/>
              <p14:nvPr/>
            </p14:nvContentPartPr>
            <p14:xfrm>
              <a:off x="3151434" y="819937"/>
              <a:ext cx="406440" cy="2127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3BC477A-C4AD-4A9E-8B69-41769021890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42442" y="810952"/>
                <a:ext cx="424064" cy="23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5EED452-D2E0-4B76-B6C0-C1818F509E80}"/>
                  </a:ext>
                </a:extLst>
              </p14:cNvPr>
              <p14:cNvContentPartPr/>
              <p14:nvPr/>
            </p14:nvContentPartPr>
            <p14:xfrm>
              <a:off x="2185194" y="670537"/>
              <a:ext cx="749520" cy="5648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5EED452-D2E0-4B76-B6C0-C1818F509E8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176194" y="661537"/>
                <a:ext cx="76716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5082D4E3-D6BA-46BA-91FE-806F58A6B748}"/>
                  </a:ext>
                </a:extLst>
              </p14:cNvPr>
              <p14:cNvContentPartPr/>
              <p14:nvPr/>
            </p14:nvContentPartPr>
            <p14:xfrm>
              <a:off x="793794" y="1525537"/>
              <a:ext cx="2238120" cy="69480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5082D4E3-D6BA-46BA-91FE-806F58A6B74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5154" y="1516897"/>
                <a:ext cx="2255760" cy="71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D69093C-E660-4A6B-9A59-C164C4E87434}"/>
                  </a:ext>
                </a:extLst>
              </p14:cNvPr>
              <p14:cNvContentPartPr/>
              <p14:nvPr/>
            </p14:nvContentPartPr>
            <p14:xfrm>
              <a:off x="3251154" y="1976977"/>
              <a:ext cx="14760" cy="295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D69093C-E660-4A6B-9A59-C164C4E8743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242514" y="1968337"/>
                <a:ext cx="324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444C4C3-5338-4485-9260-546ADC6D4412}"/>
                  </a:ext>
                </a:extLst>
              </p14:cNvPr>
              <p14:cNvContentPartPr/>
              <p14:nvPr/>
            </p14:nvContentPartPr>
            <p14:xfrm>
              <a:off x="3225234" y="2085697"/>
              <a:ext cx="69120" cy="1134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444C4C3-5338-4485-9260-546ADC6D441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16594" y="2076697"/>
                <a:ext cx="867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FE341CD-ADC0-45AA-AE4F-1309387AC98B}"/>
                  </a:ext>
                </a:extLst>
              </p14:cNvPr>
              <p14:cNvContentPartPr/>
              <p14:nvPr/>
            </p14:nvContentPartPr>
            <p14:xfrm>
              <a:off x="4182114" y="1847017"/>
              <a:ext cx="25560" cy="1785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FE341CD-ADC0-45AA-AE4F-1309387AC98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73114" y="1838377"/>
                <a:ext cx="4320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1CFDA94D-43AC-4DE5-A22C-379E7245AB98}"/>
                  </a:ext>
                </a:extLst>
              </p14:cNvPr>
              <p14:cNvContentPartPr/>
              <p14:nvPr/>
            </p14:nvContentPartPr>
            <p14:xfrm>
              <a:off x="4353834" y="1913257"/>
              <a:ext cx="189360" cy="12132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1CFDA94D-43AC-4DE5-A22C-379E7245AB9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45194" y="1904257"/>
                <a:ext cx="20700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99B6D29E-2134-4AB2-B7C7-2CC91C75B292}"/>
                  </a:ext>
                </a:extLst>
              </p14:cNvPr>
              <p14:cNvContentPartPr/>
              <p14:nvPr/>
            </p14:nvContentPartPr>
            <p14:xfrm>
              <a:off x="3587034" y="1856377"/>
              <a:ext cx="407160" cy="20412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99B6D29E-2134-4AB2-B7C7-2CC91C75B2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578026" y="1847377"/>
                <a:ext cx="424816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4B87FF19-4368-41C8-8DFC-A5DD87D30211}"/>
                  </a:ext>
                </a:extLst>
              </p14:cNvPr>
              <p14:cNvContentPartPr/>
              <p14:nvPr/>
            </p14:nvContentPartPr>
            <p14:xfrm>
              <a:off x="4851714" y="1837297"/>
              <a:ext cx="40320" cy="25560"/>
            </p14:xfrm>
          </p:contentPart>
        </mc:Choice>
        <mc:Fallback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4B87FF19-4368-41C8-8DFC-A5DD87D3021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42714" y="1828297"/>
                <a:ext cx="57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9E6446B-D5E9-4B61-8395-207BC1C4A5B7}"/>
                  </a:ext>
                </a:extLst>
              </p14:cNvPr>
              <p14:cNvContentPartPr/>
              <p14:nvPr/>
            </p14:nvContentPartPr>
            <p14:xfrm>
              <a:off x="4847034" y="1935577"/>
              <a:ext cx="63360" cy="13680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9E6446B-D5E9-4B61-8395-207BC1C4A5B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38034" y="1926937"/>
                <a:ext cx="8100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646B06F4-C1A2-4A00-98D0-4D5CC6169662}"/>
                  </a:ext>
                </a:extLst>
              </p14:cNvPr>
              <p14:cNvContentPartPr/>
              <p14:nvPr/>
            </p14:nvContentPartPr>
            <p14:xfrm>
              <a:off x="5747754" y="1854217"/>
              <a:ext cx="126000" cy="864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646B06F4-C1A2-4A00-98D0-4D5CC616966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738754" y="1845217"/>
                <a:ext cx="143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8477155D-AF97-4AB0-A0E9-90B51CD05E04}"/>
                  </a:ext>
                </a:extLst>
              </p14:cNvPr>
              <p14:cNvContentPartPr/>
              <p14:nvPr/>
            </p14:nvContentPartPr>
            <p14:xfrm>
              <a:off x="5747034" y="1925137"/>
              <a:ext cx="163080" cy="1332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8477155D-AF97-4AB0-A0E9-90B51CD05E0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738034" y="1916497"/>
                <a:ext cx="180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C53605A-5D89-47FB-BB09-5ABA20FA2643}"/>
                  </a:ext>
                </a:extLst>
              </p14:cNvPr>
              <p14:cNvContentPartPr/>
              <p14:nvPr/>
            </p14:nvContentPartPr>
            <p14:xfrm>
              <a:off x="5178234" y="1754857"/>
              <a:ext cx="416160" cy="2383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C53605A-5D89-47FB-BB09-5ABA20FA264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169242" y="1746230"/>
                <a:ext cx="433785" cy="255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1A4A0F82-7F3A-4ECD-BED2-08E00ACBA013}"/>
                  </a:ext>
                </a:extLst>
              </p14:cNvPr>
              <p14:cNvContentPartPr/>
              <p14:nvPr/>
            </p14:nvContentPartPr>
            <p14:xfrm>
              <a:off x="6081114" y="1815337"/>
              <a:ext cx="108360" cy="12564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1A4A0F82-7F3A-4ECD-BED2-08E00ACBA01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72474" y="1806337"/>
                <a:ext cx="1260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AF5E8F4-B16D-49A5-B342-DF749B3D7AD5}"/>
                  </a:ext>
                </a:extLst>
              </p14:cNvPr>
              <p14:cNvContentPartPr/>
              <p14:nvPr/>
            </p14:nvContentPartPr>
            <p14:xfrm>
              <a:off x="6283434" y="1861417"/>
              <a:ext cx="14760" cy="4212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AF5E8F4-B16D-49A5-B342-DF749B3D7AD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274794" y="1852417"/>
                <a:ext cx="3240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F6C628A-D2F1-4511-9DC5-2ACAEBA284F2}"/>
                  </a:ext>
                </a:extLst>
              </p14:cNvPr>
              <p14:cNvContentPartPr/>
              <p14:nvPr/>
            </p14:nvContentPartPr>
            <p14:xfrm>
              <a:off x="6398994" y="1805257"/>
              <a:ext cx="88200" cy="1047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F6C628A-D2F1-4511-9DC5-2ACAEBA284F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390354" y="1796257"/>
                <a:ext cx="10584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D836455-18E8-4517-B16A-37D286932FB2}"/>
                  </a:ext>
                </a:extLst>
              </p14:cNvPr>
              <p14:cNvContentPartPr/>
              <p14:nvPr/>
            </p14:nvContentPartPr>
            <p14:xfrm>
              <a:off x="6582234" y="1744057"/>
              <a:ext cx="120600" cy="15372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D836455-18E8-4517-B16A-37D286932FB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73234" y="1735417"/>
                <a:ext cx="1382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C9A58369-B055-407F-8595-E3CD1A7ABF7A}"/>
                  </a:ext>
                </a:extLst>
              </p14:cNvPr>
              <p14:cNvContentPartPr/>
              <p14:nvPr/>
            </p14:nvContentPartPr>
            <p14:xfrm>
              <a:off x="6803274" y="1777537"/>
              <a:ext cx="427680" cy="21672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C9A58369-B055-407F-8595-E3CD1A7ABF7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794274" y="1768552"/>
                <a:ext cx="445320" cy="234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A72E2564-F9BA-413F-96D9-896C5107D33B}"/>
                  </a:ext>
                </a:extLst>
              </p14:cNvPr>
              <p14:cNvContentPartPr/>
              <p14:nvPr/>
            </p14:nvContentPartPr>
            <p14:xfrm>
              <a:off x="1329114" y="2592217"/>
              <a:ext cx="25920" cy="1958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A72E2564-F9BA-413F-96D9-896C5107D3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320474" y="2583217"/>
                <a:ext cx="435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6A62DFB9-5CD6-419D-9418-1BA98C633B3B}"/>
                  </a:ext>
                </a:extLst>
              </p14:cNvPr>
              <p14:cNvContentPartPr/>
              <p14:nvPr/>
            </p14:nvContentPartPr>
            <p14:xfrm>
              <a:off x="613434" y="2626777"/>
              <a:ext cx="493560" cy="1710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6A62DFB9-5CD6-419D-9418-1BA98C633B3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04794" y="2618137"/>
                <a:ext cx="51120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84DA2B7-2704-486A-8BB9-0747584B8605}"/>
                  </a:ext>
                </a:extLst>
              </p14:cNvPr>
              <p14:cNvContentPartPr/>
              <p14:nvPr/>
            </p14:nvContentPartPr>
            <p14:xfrm>
              <a:off x="1079994" y="4394377"/>
              <a:ext cx="124920" cy="11376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84DA2B7-2704-486A-8BB9-0747584B860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70994" y="4385377"/>
                <a:ext cx="14256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493D822F-4998-4AF4-9044-4A33549058BB}"/>
                  </a:ext>
                </a:extLst>
              </p14:cNvPr>
              <p14:cNvContentPartPr/>
              <p14:nvPr/>
            </p14:nvContentPartPr>
            <p14:xfrm>
              <a:off x="1361874" y="4307257"/>
              <a:ext cx="125640" cy="1288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493D822F-4998-4AF4-9044-4A33549058B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353234" y="4298617"/>
                <a:ext cx="1432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246C5202-97AB-4DC4-B4AF-222B5A60125C}"/>
                  </a:ext>
                </a:extLst>
              </p14:cNvPr>
              <p14:cNvContentPartPr/>
              <p14:nvPr/>
            </p14:nvContentPartPr>
            <p14:xfrm>
              <a:off x="651954" y="4328137"/>
              <a:ext cx="334440" cy="1598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246C5202-97AB-4DC4-B4AF-222B5A60125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2954" y="4319157"/>
                <a:ext cx="352080" cy="1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12C875DA-BDF8-4B9B-9FE4-5CB1F308C9F2}"/>
                  </a:ext>
                </a:extLst>
              </p14:cNvPr>
              <p14:cNvContentPartPr/>
              <p14:nvPr/>
            </p14:nvContentPartPr>
            <p14:xfrm>
              <a:off x="2598834" y="2548297"/>
              <a:ext cx="172800" cy="1058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12C875DA-BDF8-4B9B-9FE4-5CB1F308C9F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590212" y="2539297"/>
                <a:ext cx="190403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3CA31C37-42F3-4055-A8B1-572944422642}"/>
                  </a:ext>
                </a:extLst>
              </p14:cNvPr>
              <p14:cNvContentPartPr/>
              <p14:nvPr/>
            </p14:nvContentPartPr>
            <p14:xfrm>
              <a:off x="2021034" y="2522377"/>
              <a:ext cx="452160" cy="1965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3CA31C37-42F3-4055-A8B1-57294442264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012387" y="2513737"/>
                <a:ext cx="469814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EABBAB4C-4D1C-4141-8CB1-CA1E0FB44067}"/>
                  </a:ext>
                </a:extLst>
              </p14:cNvPr>
              <p14:cNvContentPartPr/>
              <p14:nvPr/>
            </p14:nvContentPartPr>
            <p14:xfrm>
              <a:off x="2865234" y="2472337"/>
              <a:ext cx="494280" cy="21996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EABBAB4C-4D1C-4141-8CB1-CA1E0FB4406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56594" y="2463337"/>
                <a:ext cx="51192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FD0ED35-6CE2-4B6B-B280-26EA08430718}"/>
                  </a:ext>
                </a:extLst>
              </p14:cNvPr>
              <p14:cNvContentPartPr/>
              <p14:nvPr/>
            </p14:nvContentPartPr>
            <p14:xfrm>
              <a:off x="2772354" y="4256137"/>
              <a:ext cx="614880" cy="25416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FD0ED35-6CE2-4B6B-B280-26EA0843071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763354" y="4247137"/>
                <a:ext cx="63252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C9F7E931-4227-49C1-AB36-1A13E098450E}"/>
                  </a:ext>
                </a:extLst>
              </p14:cNvPr>
              <p14:cNvContentPartPr/>
              <p14:nvPr/>
            </p14:nvContentPartPr>
            <p14:xfrm>
              <a:off x="2500914" y="4334257"/>
              <a:ext cx="175680" cy="97200"/>
            </p14:xfrm>
          </p:contentPart>
        </mc:Choice>
        <mc:Fallback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C9F7E931-4227-49C1-AB36-1A13E098450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491914" y="4325257"/>
                <a:ext cx="19332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2375D775-E167-484E-A1D0-6C3CE8A36F80}"/>
                  </a:ext>
                </a:extLst>
              </p14:cNvPr>
              <p14:cNvContentPartPr/>
              <p14:nvPr/>
            </p14:nvContentPartPr>
            <p14:xfrm>
              <a:off x="2000154" y="4275937"/>
              <a:ext cx="376200" cy="203400"/>
            </p14:xfrm>
          </p:contentPart>
        </mc:Choice>
        <mc:Fallback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2375D775-E167-484E-A1D0-6C3CE8A36F8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991163" y="4267297"/>
                <a:ext cx="393823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1F6D6A94-0797-4321-A084-111B7DBE3EFA}"/>
                  </a:ext>
                </a:extLst>
              </p14:cNvPr>
              <p14:cNvContentPartPr/>
              <p14:nvPr/>
            </p14:nvContentPartPr>
            <p14:xfrm>
              <a:off x="2576154" y="3048337"/>
              <a:ext cx="123480" cy="97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1F6D6A94-0797-4321-A084-111B7DBE3EF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567154" y="3039697"/>
                <a:ext cx="141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37EF1DAD-44A4-40D9-9859-99D3045C115A}"/>
                  </a:ext>
                </a:extLst>
              </p14:cNvPr>
              <p14:cNvContentPartPr/>
              <p14:nvPr/>
            </p14:nvContentPartPr>
            <p14:xfrm>
              <a:off x="2573634" y="3095137"/>
              <a:ext cx="160920" cy="3636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37EF1DAD-44A4-40D9-9859-99D3045C11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64634" y="3086497"/>
                <a:ext cx="1785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6E3442D-925B-43B0-9DBC-0049936D5912}"/>
                  </a:ext>
                </a:extLst>
              </p14:cNvPr>
              <p14:cNvContentPartPr/>
              <p14:nvPr/>
            </p14:nvContentPartPr>
            <p14:xfrm>
              <a:off x="2118234" y="3007297"/>
              <a:ext cx="322200" cy="23868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6E3442D-925B-43B0-9DBC-0049936D591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109234" y="2998297"/>
                <a:ext cx="33984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6312B6F6-A9B8-45F1-8E2D-EA0095A4C7AB}"/>
                  </a:ext>
                </a:extLst>
              </p14:cNvPr>
              <p14:cNvContentPartPr/>
              <p14:nvPr/>
            </p14:nvContentPartPr>
            <p14:xfrm>
              <a:off x="2916354" y="3058777"/>
              <a:ext cx="684360" cy="5364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6312B6F6-A9B8-45F1-8E2D-EA0095A4C7A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07714" y="3050137"/>
                <a:ext cx="70200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4DC9378-4327-49BE-A8A4-9B3CA3CEE101}"/>
                  </a:ext>
                </a:extLst>
              </p14:cNvPr>
              <p14:cNvContentPartPr/>
              <p14:nvPr/>
            </p14:nvContentPartPr>
            <p14:xfrm>
              <a:off x="3393714" y="3148417"/>
              <a:ext cx="191520" cy="15696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4DC9378-4327-49BE-A8A4-9B3CA3CEE10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385074" y="3139777"/>
                <a:ext cx="2091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6E2FB3B5-4457-440D-8E34-B0F7211E4559}"/>
                  </a:ext>
                </a:extLst>
              </p14:cNvPr>
              <p14:cNvContentPartPr/>
              <p14:nvPr/>
            </p14:nvContentPartPr>
            <p14:xfrm>
              <a:off x="3064674" y="3175057"/>
              <a:ext cx="244080" cy="117360"/>
            </p14:xfrm>
          </p:contentPart>
        </mc:Choice>
        <mc:Fallback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6E2FB3B5-4457-440D-8E34-B0F7211E4559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055674" y="3166057"/>
                <a:ext cx="2617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0451C16-F20C-4689-AB11-257EE6E416E7}"/>
                  </a:ext>
                </a:extLst>
              </p14:cNvPr>
              <p14:cNvContentPartPr/>
              <p14:nvPr/>
            </p14:nvContentPartPr>
            <p14:xfrm>
              <a:off x="3025074" y="2837737"/>
              <a:ext cx="384840" cy="1818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0451C16-F20C-4689-AB11-257EE6E416E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016082" y="2829097"/>
                <a:ext cx="402464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3C8584CC-7002-49C9-9B72-BD79303003A8}"/>
                  </a:ext>
                </a:extLst>
              </p14:cNvPr>
              <p14:cNvContentPartPr/>
              <p14:nvPr/>
            </p14:nvContentPartPr>
            <p14:xfrm>
              <a:off x="3790434" y="3036457"/>
              <a:ext cx="157320" cy="97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3C8584CC-7002-49C9-9B72-BD79303003A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781434" y="3027817"/>
                <a:ext cx="174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B8F64497-43E2-40DC-89C7-9349754F7E33}"/>
                  </a:ext>
                </a:extLst>
              </p14:cNvPr>
              <p14:cNvContentPartPr/>
              <p14:nvPr/>
            </p14:nvContentPartPr>
            <p14:xfrm>
              <a:off x="3784314" y="3099457"/>
              <a:ext cx="191160" cy="1116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B8F64497-43E2-40DC-89C7-9349754F7E3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775674" y="3090457"/>
                <a:ext cx="208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342E197-D2C5-4731-8B63-BEB550CB60B6}"/>
                  </a:ext>
                </a:extLst>
              </p14:cNvPr>
              <p14:cNvContentPartPr/>
              <p14:nvPr/>
            </p14:nvContentPartPr>
            <p14:xfrm>
              <a:off x="4183194" y="2935657"/>
              <a:ext cx="196200" cy="16164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342E197-D2C5-4731-8B63-BEB550CB60B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174538" y="2927017"/>
                <a:ext cx="213872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8796357C-65E9-4B56-B22F-AE2FA84A6063}"/>
                  </a:ext>
                </a:extLst>
              </p14:cNvPr>
              <p14:cNvContentPartPr/>
              <p14:nvPr/>
            </p14:nvContentPartPr>
            <p14:xfrm>
              <a:off x="4466514" y="2920177"/>
              <a:ext cx="711000" cy="26856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8796357C-65E9-4B56-B22F-AE2FA84A6063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4457519" y="2911525"/>
                <a:ext cx="728631" cy="286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29F942D-B975-4A22-82FF-A8600BCF7D90}"/>
                  </a:ext>
                </a:extLst>
              </p14:cNvPr>
              <p14:cNvContentPartPr/>
              <p14:nvPr/>
            </p14:nvContentPartPr>
            <p14:xfrm>
              <a:off x="2590554" y="3674377"/>
              <a:ext cx="138600" cy="5184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29F942D-B975-4A22-82FF-A8600BCF7D9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81914" y="3665737"/>
                <a:ext cx="1562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2557C980-9C3C-41B8-A624-5D2FAABD9ECA}"/>
                  </a:ext>
                </a:extLst>
              </p14:cNvPr>
              <p14:cNvContentPartPr/>
              <p14:nvPr/>
            </p14:nvContentPartPr>
            <p14:xfrm>
              <a:off x="2137674" y="3584737"/>
              <a:ext cx="271080" cy="26568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2557C980-9C3C-41B8-A624-5D2FAABD9EC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29034" y="3575737"/>
                <a:ext cx="28872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83" name="Ink 182">
                <a:extLst>
                  <a:ext uri="{FF2B5EF4-FFF2-40B4-BE49-F238E27FC236}">
                    <a16:creationId xmlns:a16="http://schemas.microsoft.com/office/drawing/2014/main" id="{E64F8FF4-C047-40D1-80CF-C7283AF808A8}"/>
                  </a:ext>
                </a:extLst>
              </p14:cNvPr>
              <p14:cNvContentPartPr/>
              <p14:nvPr/>
            </p14:nvContentPartPr>
            <p14:xfrm>
              <a:off x="4348434" y="3348937"/>
              <a:ext cx="1014480" cy="258840"/>
            </p14:xfrm>
          </p:contentPart>
        </mc:Choice>
        <mc:Fallback>
          <p:pic>
            <p:nvPicPr>
              <p:cNvPr id="183" name="Ink 182">
                <a:extLst>
                  <a:ext uri="{FF2B5EF4-FFF2-40B4-BE49-F238E27FC236}">
                    <a16:creationId xmlns:a16="http://schemas.microsoft.com/office/drawing/2014/main" id="{E64F8FF4-C047-40D1-80CF-C7283AF808A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339794" y="3339937"/>
                <a:ext cx="1032120" cy="27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991900B-8CB7-445F-8901-69593A2831EB}"/>
                  </a:ext>
                </a:extLst>
              </p14:cNvPr>
              <p14:cNvContentPartPr/>
              <p14:nvPr/>
            </p14:nvContentPartPr>
            <p14:xfrm>
              <a:off x="4018674" y="3507337"/>
              <a:ext cx="212400" cy="45360"/>
            </p14:xfrm>
          </p:contentPart>
        </mc:Choice>
        <mc:Fallback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991900B-8CB7-445F-8901-69593A2831EB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009674" y="3498697"/>
                <a:ext cx="2300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97334AAE-A8CC-48F1-B954-E31DF0F89F90}"/>
                  </a:ext>
                </a:extLst>
              </p14:cNvPr>
              <p14:cNvContentPartPr/>
              <p14:nvPr/>
            </p14:nvContentPartPr>
            <p14:xfrm>
              <a:off x="2955594" y="3380977"/>
              <a:ext cx="954720" cy="48276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97334AAE-A8CC-48F1-B954-E31DF0F89F9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946597" y="3371977"/>
                <a:ext cx="972353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51FB7B5B-6FB8-407C-BC07-E31233110723}"/>
                  </a:ext>
                </a:extLst>
              </p14:cNvPr>
              <p14:cNvContentPartPr/>
              <p14:nvPr/>
            </p14:nvContentPartPr>
            <p14:xfrm>
              <a:off x="5571714" y="2860057"/>
              <a:ext cx="167760" cy="67788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51FB7B5B-6FB8-407C-BC07-E3123311072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562714" y="2851417"/>
                <a:ext cx="18540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553EB33A-0B81-4DFA-83F4-0977C9BF490B}"/>
                  </a:ext>
                </a:extLst>
              </p14:cNvPr>
              <p14:cNvContentPartPr/>
              <p14:nvPr/>
            </p14:nvContentPartPr>
            <p14:xfrm>
              <a:off x="6500154" y="3011257"/>
              <a:ext cx="92520" cy="20160"/>
            </p14:xfrm>
          </p:contentPart>
        </mc:Choice>
        <mc:Fallback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553EB33A-0B81-4DFA-83F4-0977C9BF490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491514" y="3002617"/>
                <a:ext cx="11016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E96B3D58-2331-46BF-BD44-D8F87B9A7CF1}"/>
                  </a:ext>
                </a:extLst>
              </p14:cNvPr>
              <p14:cNvContentPartPr/>
              <p14:nvPr/>
            </p14:nvContentPartPr>
            <p14:xfrm>
              <a:off x="6470994" y="3075337"/>
              <a:ext cx="174240" cy="2016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E96B3D58-2331-46BF-BD44-D8F87B9A7CF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462354" y="3066337"/>
                <a:ext cx="1918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5C2E7E41-5F1B-4959-95EA-E0A101901B2E}"/>
                  </a:ext>
                </a:extLst>
              </p14:cNvPr>
              <p14:cNvContentPartPr/>
              <p14:nvPr/>
            </p14:nvContentPartPr>
            <p14:xfrm>
              <a:off x="6036474" y="2943577"/>
              <a:ext cx="314280" cy="226080"/>
            </p14:xfrm>
          </p:contentPart>
        </mc:Choice>
        <mc:Fallback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5C2E7E41-5F1B-4959-95EA-E0A101901B2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027474" y="2934937"/>
                <a:ext cx="331920" cy="24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197" name="Ink 196">
                <a:extLst>
                  <a:ext uri="{FF2B5EF4-FFF2-40B4-BE49-F238E27FC236}">
                    <a16:creationId xmlns:a16="http://schemas.microsoft.com/office/drawing/2014/main" id="{863845D3-4039-450F-9F44-BB13067E44CF}"/>
                  </a:ext>
                </a:extLst>
              </p14:cNvPr>
              <p14:cNvContentPartPr/>
              <p14:nvPr/>
            </p14:nvContentPartPr>
            <p14:xfrm>
              <a:off x="7377834" y="2821177"/>
              <a:ext cx="111600" cy="17640"/>
            </p14:xfrm>
          </p:contentPart>
        </mc:Choice>
        <mc:Fallback>
          <p:pic>
            <p:nvPicPr>
              <p:cNvPr id="197" name="Ink 196">
                <a:extLst>
                  <a:ext uri="{FF2B5EF4-FFF2-40B4-BE49-F238E27FC236}">
                    <a16:creationId xmlns:a16="http://schemas.microsoft.com/office/drawing/2014/main" id="{863845D3-4039-450F-9F44-BB13067E44CF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368834" y="2812537"/>
                <a:ext cx="12924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234CD62C-5A24-4178-B768-A9F9F47A9FC9}"/>
                  </a:ext>
                </a:extLst>
              </p14:cNvPr>
              <p14:cNvContentPartPr/>
              <p14:nvPr/>
            </p14:nvContentPartPr>
            <p14:xfrm>
              <a:off x="7293594" y="2964457"/>
              <a:ext cx="134640" cy="1033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234CD62C-5A24-4178-B768-A9F9F47A9FC9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284618" y="2955817"/>
                <a:ext cx="152233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5EDC91AA-AD1C-40E1-8261-E073A08792D6}"/>
                  </a:ext>
                </a:extLst>
              </p14:cNvPr>
              <p14:cNvContentPartPr/>
              <p14:nvPr/>
            </p14:nvContentPartPr>
            <p14:xfrm>
              <a:off x="6856194" y="2916217"/>
              <a:ext cx="349560" cy="198360"/>
            </p14:xfrm>
          </p:contentPart>
        </mc:Choice>
        <mc:Fallback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5EDC91AA-AD1C-40E1-8261-E073A08792D6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847554" y="2907577"/>
                <a:ext cx="3672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F8D0E81A-69C8-4A13-93AA-E6FC708BE524}"/>
                  </a:ext>
                </a:extLst>
              </p14:cNvPr>
              <p14:cNvContentPartPr/>
              <p14:nvPr/>
            </p14:nvContentPartPr>
            <p14:xfrm>
              <a:off x="7561074" y="2741977"/>
              <a:ext cx="534960" cy="30312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F8D0E81A-69C8-4A13-93AA-E6FC708BE52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552074" y="2733337"/>
                <a:ext cx="55260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15900D4D-5345-41FB-957F-F7810D408E5C}"/>
                  </a:ext>
                </a:extLst>
              </p14:cNvPr>
              <p14:cNvContentPartPr/>
              <p14:nvPr/>
            </p14:nvContentPartPr>
            <p14:xfrm>
              <a:off x="6161034" y="3662137"/>
              <a:ext cx="411840" cy="3276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15900D4D-5345-41FB-957F-F7810D408E5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152394" y="3653497"/>
                <a:ext cx="42948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208" name="Ink 207">
                <a:extLst>
                  <a:ext uri="{FF2B5EF4-FFF2-40B4-BE49-F238E27FC236}">
                    <a16:creationId xmlns:a16="http://schemas.microsoft.com/office/drawing/2014/main" id="{2C306C7F-FDEA-4F32-97F1-6DD2FED4BC92}"/>
                  </a:ext>
                </a:extLst>
              </p14:cNvPr>
              <p14:cNvContentPartPr/>
              <p14:nvPr/>
            </p14:nvContentPartPr>
            <p14:xfrm>
              <a:off x="6219354" y="3740617"/>
              <a:ext cx="216000" cy="160560"/>
            </p14:xfrm>
          </p:contentPart>
        </mc:Choice>
        <mc:Fallback>
          <p:pic>
            <p:nvPicPr>
              <p:cNvPr id="208" name="Ink 207">
                <a:extLst>
                  <a:ext uri="{FF2B5EF4-FFF2-40B4-BE49-F238E27FC236}">
                    <a16:creationId xmlns:a16="http://schemas.microsoft.com/office/drawing/2014/main" id="{2C306C7F-FDEA-4F32-97F1-6DD2FED4BC92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210714" y="3731977"/>
                <a:ext cx="2336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C4EDBEBA-9F46-4C6B-BA0F-D5776336B833}"/>
                  </a:ext>
                </a:extLst>
              </p14:cNvPr>
              <p14:cNvContentPartPr/>
              <p14:nvPr/>
            </p14:nvContentPartPr>
            <p14:xfrm>
              <a:off x="6674394" y="3585817"/>
              <a:ext cx="153000" cy="5688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C4EDBEBA-9F46-4C6B-BA0F-D5776336B83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665754" y="3577177"/>
                <a:ext cx="1706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1F851422-E622-4926-93AA-484D96256227}"/>
                  </a:ext>
                </a:extLst>
              </p14:cNvPr>
              <p14:cNvContentPartPr/>
              <p14:nvPr/>
            </p14:nvContentPartPr>
            <p14:xfrm>
              <a:off x="6200634" y="3409777"/>
              <a:ext cx="277560" cy="197280"/>
            </p14:xfrm>
          </p:contentPart>
        </mc:Choice>
        <mc:Fallback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1F851422-E622-4926-93AA-484D96256227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191994" y="3401137"/>
                <a:ext cx="2952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2E9E2191-CC98-4033-8F34-F9B2DFC19FAC}"/>
                  </a:ext>
                </a:extLst>
              </p14:cNvPr>
              <p14:cNvContentPartPr/>
              <p14:nvPr/>
            </p14:nvContentPartPr>
            <p14:xfrm>
              <a:off x="7282074" y="3411217"/>
              <a:ext cx="173520" cy="281160"/>
            </p14:xfrm>
          </p:contentPart>
        </mc:Choice>
        <mc:Fallback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2E9E2191-CC98-4033-8F34-F9B2DFC19FA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73434" y="3402217"/>
                <a:ext cx="19116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5ED45DD3-BA15-40D6-9CC5-89CBA95BFDB2}"/>
                  </a:ext>
                </a:extLst>
              </p14:cNvPr>
              <p14:cNvContentPartPr/>
              <p14:nvPr/>
            </p14:nvContentPartPr>
            <p14:xfrm>
              <a:off x="7001274" y="3495817"/>
              <a:ext cx="166680" cy="184680"/>
            </p14:xfrm>
          </p:contentPart>
        </mc:Choice>
        <mc:Fallback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5ED45DD3-BA15-40D6-9CC5-89CBA95BFDB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6992274" y="3486817"/>
                <a:ext cx="18432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E0E2A2B6-9EE5-4714-8312-2768F1FABC8E}"/>
                  </a:ext>
                </a:extLst>
              </p14:cNvPr>
              <p14:cNvContentPartPr/>
              <p14:nvPr/>
            </p14:nvContentPartPr>
            <p14:xfrm>
              <a:off x="2052354" y="4803697"/>
              <a:ext cx="295560" cy="22068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E0E2A2B6-9EE5-4714-8312-2768F1FABC8E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2043365" y="4794697"/>
                <a:ext cx="313179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42311C97-4180-4C16-9998-4D312D6C7FD4}"/>
                  </a:ext>
                </a:extLst>
              </p14:cNvPr>
              <p14:cNvContentPartPr/>
              <p14:nvPr/>
            </p14:nvContentPartPr>
            <p14:xfrm>
              <a:off x="2557074" y="4835377"/>
              <a:ext cx="184680" cy="273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42311C97-4180-4C16-9998-4D312D6C7FD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548074" y="4826377"/>
                <a:ext cx="202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5783B219-4C11-4CEE-BAD8-EEAD80A8B2D6}"/>
                  </a:ext>
                </a:extLst>
              </p14:cNvPr>
              <p14:cNvContentPartPr/>
              <p14:nvPr/>
            </p14:nvContentPartPr>
            <p14:xfrm>
              <a:off x="2561754" y="4896217"/>
              <a:ext cx="199080" cy="5400"/>
            </p14:xfrm>
          </p:contentPart>
        </mc:Choice>
        <mc:Fallback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5783B219-4C11-4CEE-BAD8-EEAD80A8B2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552754" y="4887577"/>
                <a:ext cx="2167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F7F1B230-C8C3-495B-B023-9282F856D1D1}"/>
                  </a:ext>
                </a:extLst>
              </p14:cNvPr>
              <p14:cNvContentPartPr/>
              <p14:nvPr/>
            </p14:nvContentPartPr>
            <p14:xfrm>
              <a:off x="2492994" y="5321377"/>
              <a:ext cx="137160" cy="10440"/>
            </p14:xfrm>
          </p:contentPart>
        </mc:Choice>
        <mc:Fallback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F7F1B230-C8C3-495B-B023-9282F856D1D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84354" y="5312737"/>
                <a:ext cx="15480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E3C259BD-EEC6-460B-BC2D-538DFD703C06}"/>
                  </a:ext>
                </a:extLst>
              </p14:cNvPr>
              <p14:cNvContentPartPr/>
              <p14:nvPr/>
            </p14:nvContentPartPr>
            <p14:xfrm>
              <a:off x="2495154" y="5381497"/>
              <a:ext cx="149760" cy="6120"/>
            </p14:xfrm>
          </p:contentPart>
        </mc:Choice>
        <mc:Fallback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E3C259BD-EEC6-460B-BC2D-538DFD703C0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86514" y="5372497"/>
                <a:ext cx="167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237" name="Ink 236">
                <a:extLst>
                  <a:ext uri="{FF2B5EF4-FFF2-40B4-BE49-F238E27FC236}">
                    <a16:creationId xmlns:a16="http://schemas.microsoft.com/office/drawing/2014/main" id="{1BAD3E33-895C-4646-8566-502535C0FDF8}"/>
                  </a:ext>
                </a:extLst>
              </p14:cNvPr>
              <p14:cNvContentPartPr/>
              <p14:nvPr/>
            </p14:nvContentPartPr>
            <p14:xfrm>
              <a:off x="2820954" y="5201497"/>
              <a:ext cx="93600" cy="144360"/>
            </p14:xfrm>
          </p:contentPart>
        </mc:Choice>
        <mc:Fallback>
          <p:pic>
            <p:nvPicPr>
              <p:cNvPr id="237" name="Ink 236">
                <a:extLst>
                  <a:ext uri="{FF2B5EF4-FFF2-40B4-BE49-F238E27FC236}">
                    <a16:creationId xmlns:a16="http://schemas.microsoft.com/office/drawing/2014/main" id="{1BAD3E33-895C-4646-8566-502535C0FDF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12314" y="5192497"/>
                <a:ext cx="1112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238" name="Ink 237">
                <a:extLst>
                  <a:ext uri="{FF2B5EF4-FFF2-40B4-BE49-F238E27FC236}">
                    <a16:creationId xmlns:a16="http://schemas.microsoft.com/office/drawing/2014/main" id="{24CD5325-0285-438B-81F6-C71192B2537A}"/>
                  </a:ext>
                </a:extLst>
              </p14:cNvPr>
              <p14:cNvContentPartPr/>
              <p14:nvPr/>
            </p14:nvContentPartPr>
            <p14:xfrm>
              <a:off x="3004194" y="5203657"/>
              <a:ext cx="95400" cy="136440"/>
            </p14:xfrm>
          </p:contentPart>
        </mc:Choice>
        <mc:Fallback>
          <p:pic>
            <p:nvPicPr>
              <p:cNvPr id="238" name="Ink 237">
                <a:extLst>
                  <a:ext uri="{FF2B5EF4-FFF2-40B4-BE49-F238E27FC236}">
                    <a16:creationId xmlns:a16="http://schemas.microsoft.com/office/drawing/2014/main" id="{24CD5325-0285-438B-81F6-C71192B2537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995194" y="5194657"/>
                <a:ext cx="1130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F56D161C-1F34-4EFC-BB68-A7325464D06D}"/>
                  </a:ext>
                </a:extLst>
              </p14:cNvPr>
              <p14:cNvContentPartPr/>
              <p14:nvPr/>
            </p14:nvContentPartPr>
            <p14:xfrm>
              <a:off x="3247914" y="5189617"/>
              <a:ext cx="347400" cy="197640"/>
            </p14:xfrm>
          </p:contentPart>
        </mc:Choice>
        <mc:Fallback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F56D161C-1F34-4EFC-BB68-A7325464D06D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239265" y="5180977"/>
                <a:ext cx="365058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84D984DB-705A-429B-9060-AE57FF43E605}"/>
                  </a:ext>
                </a:extLst>
              </p14:cNvPr>
              <p14:cNvContentPartPr/>
              <p14:nvPr/>
            </p14:nvContentPartPr>
            <p14:xfrm>
              <a:off x="2052714" y="5271337"/>
              <a:ext cx="277920" cy="230760"/>
            </p14:xfrm>
          </p:contentPart>
        </mc:Choice>
        <mc:Fallback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84D984DB-705A-429B-9060-AE57FF43E605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044063" y="5262697"/>
                <a:ext cx="295583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244" name="Ink 243">
                <a:extLst>
                  <a:ext uri="{FF2B5EF4-FFF2-40B4-BE49-F238E27FC236}">
                    <a16:creationId xmlns:a16="http://schemas.microsoft.com/office/drawing/2014/main" id="{68F813D7-1D61-46BB-AB0C-EE0B3FE8E2E3}"/>
                  </a:ext>
                </a:extLst>
              </p14:cNvPr>
              <p14:cNvContentPartPr/>
              <p14:nvPr/>
            </p14:nvContentPartPr>
            <p14:xfrm>
              <a:off x="3588474" y="4684897"/>
              <a:ext cx="435600" cy="222120"/>
            </p14:xfrm>
          </p:contentPart>
        </mc:Choice>
        <mc:Fallback>
          <p:pic>
            <p:nvPicPr>
              <p:cNvPr id="244" name="Ink 243">
                <a:extLst>
                  <a:ext uri="{FF2B5EF4-FFF2-40B4-BE49-F238E27FC236}">
                    <a16:creationId xmlns:a16="http://schemas.microsoft.com/office/drawing/2014/main" id="{68F813D7-1D61-46BB-AB0C-EE0B3FE8E2E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3579834" y="4675897"/>
                <a:ext cx="45324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245" name="Ink 244">
                <a:extLst>
                  <a:ext uri="{FF2B5EF4-FFF2-40B4-BE49-F238E27FC236}">
                    <a16:creationId xmlns:a16="http://schemas.microsoft.com/office/drawing/2014/main" id="{60F75BE7-269C-49D6-8101-B154421296FC}"/>
                  </a:ext>
                </a:extLst>
              </p14:cNvPr>
              <p14:cNvContentPartPr/>
              <p14:nvPr/>
            </p14:nvContentPartPr>
            <p14:xfrm>
              <a:off x="3336474" y="4743577"/>
              <a:ext cx="165240" cy="124560"/>
            </p14:xfrm>
          </p:contentPart>
        </mc:Choice>
        <mc:Fallback>
          <p:pic>
            <p:nvPicPr>
              <p:cNvPr id="245" name="Ink 244">
                <a:extLst>
                  <a:ext uri="{FF2B5EF4-FFF2-40B4-BE49-F238E27FC236}">
                    <a16:creationId xmlns:a16="http://schemas.microsoft.com/office/drawing/2014/main" id="{60F75BE7-269C-49D6-8101-B154421296F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327834" y="4734603"/>
                <a:ext cx="182880" cy="1421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246" name="Ink 245">
                <a:extLst>
                  <a:ext uri="{FF2B5EF4-FFF2-40B4-BE49-F238E27FC236}">
                    <a16:creationId xmlns:a16="http://schemas.microsoft.com/office/drawing/2014/main" id="{9F815657-0EA7-4FAA-8917-A5370FD2BE52}"/>
                  </a:ext>
                </a:extLst>
              </p14:cNvPr>
              <p14:cNvContentPartPr/>
              <p14:nvPr/>
            </p14:nvContentPartPr>
            <p14:xfrm>
              <a:off x="2998074" y="4725577"/>
              <a:ext cx="227520" cy="173880"/>
            </p14:xfrm>
          </p:contentPart>
        </mc:Choice>
        <mc:Fallback>
          <p:pic>
            <p:nvPicPr>
              <p:cNvPr id="246" name="Ink 245">
                <a:extLst>
                  <a:ext uri="{FF2B5EF4-FFF2-40B4-BE49-F238E27FC236}">
                    <a16:creationId xmlns:a16="http://schemas.microsoft.com/office/drawing/2014/main" id="{9F815657-0EA7-4FAA-8917-A5370FD2BE5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2989434" y="4716937"/>
                <a:ext cx="2451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247" name="Ink 246">
                <a:extLst>
                  <a:ext uri="{FF2B5EF4-FFF2-40B4-BE49-F238E27FC236}">
                    <a16:creationId xmlns:a16="http://schemas.microsoft.com/office/drawing/2014/main" id="{FEA59824-086D-4E83-AE6A-E81E4B04BF9A}"/>
                  </a:ext>
                </a:extLst>
              </p14:cNvPr>
              <p14:cNvContentPartPr/>
              <p14:nvPr/>
            </p14:nvContentPartPr>
            <p14:xfrm>
              <a:off x="4433754" y="4556017"/>
              <a:ext cx="136440" cy="729360"/>
            </p14:xfrm>
          </p:contentPart>
        </mc:Choice>
        <mc:Fallback>
          <p:pic>
            <p:nvPicPr>
              <p:cNvPr id="247" name="Ink 246">
                <a:extLst>
                  <a:ext uri="{FF2B5EF4-FFF2-40B4-BE49-F238E27FC236}">
                    <a16:creationId xmlns:a16="http://schemas.microsoft.com/office/drawing/2014/main" id="{FEA59824-086D-4E83-AE6A-E81E4B04BF9A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424754" y="4547017"/>
                <a:ext cx="154080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6D4F9C13-E457-4779-BF60-DA2B3A293A71}"/>
                  </a:ext>
                </a:extLst>
              </p14:cNvPr>
              <p14:cNvContentPartPr/>
              <p14:nvPr/>
            </p14:nvContentPartPr>
            <p14:xfrm>
              <a:off x="5427714" y="4745737"/>
              <a:ext cx="140760" cy="16200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6D4F9C13-E457-4779-BF60-DA2B3A293A71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5418714" y="4736737"/>
                <a:ext cx="1584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472A05DB-28B6-4934-B0B2-402495E7200C}"/>
                  </a:ext>
                </a:extLst>
              </p14:cNvPr>
              <p14:cNvContentPartPr/>
              <p14:nvPr/>
            </p14:nvContentPartPr>
            <p14:xfrm>
              <a:off x="5423034" y="4798297"/>
              <a:ext cx="176760" cy="13680"/>
            </p14:xfrm>
          </p:contentPart>
        </mc:Choice>
        <mc:Fallback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472A05DB-28B6-4934-B0B2-402495E7200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414394" y="4789297"/>
                <a:ext cx="194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5308B3CC-248B-48DA-9691-36A0BF1242D6}"/>
                  </a:ext>
                </a:extLst>
              </p14:cNvPr>
              <p14:cNvContentPartPr/>
              <p14:nvPr/>
            </p14:nvContentPartPr>
            <p14:xfrm>
              <a:off x="4941354" y="4701817"/>
              <a:ext cx="365400" cy="241560"/>
            </p14:xfrm>
          </p:contentPart>
        </mc:Choice>
        <mc:Fallback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5308B3CC-248B-48DA-9691-36A0BF1242D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932714" y="4693177"/>
                <a:ext cx="38304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5F24167A-87CD-44BE-A4AF-671046605A2E}"/>
                  </a:ext>
                </a:extLst>
              </p14:cNvPr>
              <p14:cNvContentPartPr/>
              <p14:nvPr/>
            </p14:nvContentPartPr>
            <p14:xfrm>
              <a:off x="6238794" y="4437217"/>
              <a:ext cx="830520" cy="356040"/>
            </p14:xfrm>
          </p:contentPart>
        </mc:Choice>
        <mc:Fallback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5F24167A-87CD-44BE-A4AF-671046605A2E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6229794" y="4428577"/>
                <a:ext cx="84816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B893C562-B88B-47DA-AE34-744DB2B3BD04}"/>
                  </a:ext>
                </a:extLst>
              </p14:cNvPr>
              <p14:cNvContentPartPr/>
              <p14:nvPr/>
            </p14:nvContentPartPr>
            <p14:xfrm>
              <a:off x="5990394" y="4677337"/>
              <a:ext cx="142200" cy="120240"/>
            </p14:xfrm>
          </p:contentPart>
        </mc:Choice>
        <mc:Fallback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B893C562-B88B-47DA-AE34-744DB2B3BD04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981732" y="4668697"/>
                <a:ext cx="159885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AB574154-5FB1-4644-84DD-EC705D4684D6}"/>
                  </a:ext>
                </a:extLst>
              </p14:cNvPr>
              <p14:cNvContentPartPr/>
              <p14:nvPr/>
            </p14:nvContentPartPr>
            <p14:xfrm>
              <a:off x="5765394" y="4654297"/>
              <a:ext cx="135360" cy="18612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AB574154-5FB1-4644-84DD-EC705D4684D6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5756754" y="4645314"/>
                <a:ext cx="153000" cy="203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04792E74-8C8A-4FDA-B7E5-756B1AED9222}"/>
                  </a:ext>
                </a:extLst>
              </p14:cNvPr>
              <p14:cNvContentPartPr/>
              <p14:nvPr/>
            </p14:nvContentPartPr>
            <p14:xfrm>
              <a:off x="7194594" y="4599937"/>
              <a:ext cx="408960" cy="168840"/>
            </p14:xfrm>
          </p:contentPart>
        </mc:Choice>
        <mc:Fallback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04792E74-8C8A-4FDA-B7E5-756B1AED922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7185954" y="4591297"/>
                <a:ext cx="4266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B29AC022-C8A7-40B8-8223-D569B0DCE132}"/>
                  </a:ext>
                </a:extLst>
              </p14:cNvPr>
              <p14:cNvContentPartPr/>
              <p14:nvPr/>
            </p14:nvContentPartPr>
            <p14:xfrm>
              <a:off x="7940154" y="4718737"/>
              <a:ext cx="109800" cy="18612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B29AC022-C8A7-40B8-8223-D569B0DCE13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931154" y="4709737"/>
                <a:ext cx="12744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872B6DBF-BE7A-4228-BF3B-BE59339F57F3}"/>
                  </a:ext>
                </a:extLst>
              </p14:cNvPr>
              <p14:cNvContentPartPr/>
              <p14:nvPr/>
            </p14:nvContentPartPr>
            <p14:xfrm>
              <a:off x="8797314" y="4432177"/>
              <a:ext cx="289800" cy="285840"/>
            </p14:xfrm>
          </p:contentPart>
        </mc:Choice>
        <mc:Fallback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872B6DBF-BE7A-4228-BF3B-BE59339F57F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8788314" y="4423537"/>
                <a:ext cx="307440" cy="3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15B6001F-A095-4F0C-8195-AA7318A15E0B}"/>
                  </a:ext>
                </a:extLst>
              </p14:cNvPr>
              <p14:cNvContentPartPr/>
              <p14:nvPr/>
            </p14:nvContentPartPr>
            <p14:xfrm>
              <a:off x="7832514" y="4409137"/>
              <a:ext cx="865080" cy="258480"/>
            </p14:xfrm>
          </p:contentPart>
        </mc:Choice>
        <mc:Fallback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15B6001F-A095-4F0C-8195-AA7318A15E0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823874" y="4400509"/>
                <a:ext cx="882720" cy="2760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6282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38D7E-08CA-48B5-AC36-80900829C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608" y="450280"/>
            <a:ext cx="4287345" cy="166066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8CE1511-1C12-4B5B-83AF-AAFD7899BBD6}"/>
                  </a:ext>
                </a:extLst>
              </p14:cNvPr>
              <p14:cNvContentPartPr/>
              <p14:nvPr/>
            </p14:nvContentPartPr>
            <p14:xfrm>
              <a:off x="6216114" y="564697"/>
              <a:ext cx="108360" cy="126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8CE1511-1C12-4B5B-83AF-AAFD7899BB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07114" y="555697"/>
                <a:ext cx="12600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F8ED64-24D6-4682-A06E-48AEB86F113C}"/>
                  </a:ext>
                </a:extLst>
              </p14:cNvPr>
              <p14:cNvContentPartPr/>
              <p14:nvPr/>
            </p14:nvContentPartPr>
            <p14:xfrm>
              <a:off x="6377034" y="499177"/>
              <a:ext cx="221760" cy="203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F8ED64-24D6-4682-A06E-48AEB86F11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68034" y="490177"/>
                <a:ext cx="239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FAB2120-5088-47BD-9D46-16368A23A752}"/>
                  </a:ext>
                </a:extLst>
              </p14:cNvPr>
              <p14:cNvContentPartPr/>
              <p14:nvPr/>
            </p14:nvContentPartPr>
            <p14:xfrm>
              <a:off x="6052314" y="512497"/>
              <a:ext cx="100440" cy="1990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FAB2120-5088-47BD-9D46-16368A23A75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43674" y="503497"/>
                <a:ext cx="1180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8E9C4D7-2FEB-419D-8F27-9055410FFAAE}"/>
                  </a:ext>
                </a:extLst>
              </p14:cNvPr>
              <p14:cNvContentPartPr/>
              <p14:nvPr/>
            </p14:nvContentPartPr>
            <p14:xfrm>
              <a:off x="6383514" y="2891377"/>
              <a:ext cx="582840" cy="3470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8E9C4D7-2FEB-419D-8F27-9055410FFAA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4869" y="2882728"/>
                <a:ext cx="600491" cy="3646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F6E7FD9-8C80-4BE3-B6C0-A410FDCE06CB}"/>
                  </a:ext>
                </a:extLst>
              </p14:cNvPr>
              <p14:cNvContentPartPr/>
              <p14:nvPr/>
            </p14:nvContentPartPr>
            <p14:xfrm>
              <a:off x="334434" y="2303857"/>
              <a:ext cx="5785200" cy="92340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F6E7FD9-8C80-4BE3-B6C0-A410FDCE06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5434" y="2294857"/>
                <a:ext cx="5802840" cy="9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B13BCDB7-A033-463D-8753-435D1A825769}"/>
                  </a:ext>
                </a:extLst>
              </p14:cNvPr>
              <p14:cNvContentPartPr/>
              <p14:nvPr/>
            </p14:nvContentPartPr>
            <p14:xfrm>
              <a:off x="8940954" y="2993617"/>
              <a:ext cx="27000" cy="15480"/>
            </p14:xfrm>
          </p:contentPart>
        </mc:Choice>
        <mc:Fallback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B13BCDB7-A033-463D-8753-435D1A82576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32314" y="2984617"/>
                <a:ext cx="446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07A49C19-7483-4381-B92D-9B4EA7534CAE}"/>
                  </a:ext>
                </a:extLst>
              </p14:cNvPr>
              <p14:cNvContentPartPr/>
              <p14:nvPr/>
            </p14:nvContentPartPr>
            <p14:xfrm>
              <a:off x="8299434" y="2813257"/>
              <a:ext cx="523080" cy="260280"/>
            </p14:xfrm>
          </p:contentPart>
        </mc:Choice>
        <mc:Fallback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07A49C19-7483-4381-B92D-9B4EA7534C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90794" y="2804617"/>
                <a:ext cx="5407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B24F9B6F-59AC-498B-B014-24FBE6DAC5D6}"/>
                  </a:ext>
                </a:extLst>
              </p14:cNvPr>
              <p14:cNvContentPartPr/>
              <p14:nvPr/>
            </p14:nvContentPartPr>
            <p14:xfrm>
              <a:off x="7338954" y="2973457"/>
              <a:ext cx="737640" cy="144360"/>
            </p14:xfrm>
          </p:contentPart>
        </mc:Choice>
        <mc:Fallback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B24F9B6F-59AC-498B-B014-24FBE6DAC5D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329954" y="2964795"/>
                <a:ext cx="755280" cy="1620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EC71D947-5355-495D-AD32-B3E882197563}"/>
                  </a:ext>
                </a:extLst>
              </p14:cNvPr>
              <p14:cNvContentPartPr/>
              <p14:nvPr/>
            </p14:nvContentPartPr>
            <p14:xfrm>
              <a:off x="1166394" y="3769417"/>
              <a:ext cx="207720" cy="24480"/>
            </p14:xfrm>
          </p:contentPart>
        </mc:Choice>
        <mc:Fallback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EC71D947-5355-495D-AD32-B3E88219756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157754" y="3760417"/>
                <a:ext cx="2253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915DC991-5A26-4B91-A1AB-E9EB1D8C9542}"/>
                  </a:ext>
                </a:extLst>
              </p14:cNvPr>
              <p14:cNvContentPartPr/>
              <p14:nvPr/>
            </p14:nvContentPartPr>
            <p14:xfrm>
              <a:off x="1784154" y="3614617"/>
              <a:ext cx="577800" cy="3160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915DC991-5A26-4B91-A1AB-E9EB1D8C954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775514" y="3605617"/>
                <a:ext cx="59544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66B0FF8D-387F-463E-B9AC-EE78DCCCE7FE}"/>
                  </a:ext>
                </a:extLst>
              </p14:cNvPr>
              <p14:cNvContentPartPr/>
              <p14:nvPr/>
            </p14:nvContentPartPr>
            <p14:xfrm>
              <a:off x="5438874" y="3592657"/>
              <a:ext cx="8280" cy="168120"/>
            </p14:xfrm>
          </p:contentPart>
        </mc:Choice>
        <mc:Fallback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66B0FF8D-387F-463E-B9AC-EE78DCCCE7F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30234" y="3583657"/>
                <a:ext cx="259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C7FBE5F7-46B1-4B2D-9BF3-6254C8AC129B}"/>
                  </a:ext>
                </a:extLst>
              </p14:cNvPr>
              <p14:cNvContentPartPr/>
              <p14:nvPr/>
            </p14:nvContentPartPr>
            <p14:xfrm>
              <a:off x="5586114" y="3532177"/>
              <a:ext cx="666360" cy="27936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C7FBE5F7-46B1-4B2D-9BF3-6254C8AC129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577474" y="3523537"/>
                <a:ext cx="6840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370F92A-AFBC-45CD-83E6-0F46B1E75CEC}"/>
                  </a:ext>
                </a:extLst>
              </p14:cNvPr>
              <p14:cNvContentPartPr/>
              <p14:nvPr/>
            </p14:nvContentPartPr>
            <p14:xfrm>
              <a:off x="4904274" y="3604537"/>
              <a:ext cx="362160" cy="18396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370F92A-AFBC-45CD-83E6-0F46B1E75CE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895274" y="3595897"/>
                <a:ext cx="37980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F338B4B-6085-426E-8522-72FED355E065}"/>
                  </a:ext>
                </a:extLst>
              </p14:cNvPr>
              <p14:cNvContentPartPr/>
              <p14:nvPr/>
            </p14:nvContentPartPr>
            <p14:xfrm>
              <a:off x="4178874" y="3598417"/>
              <a:ext cx="457560" cy="1922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F338B4B-6085-426E-8522-72FED355E065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69874" y="3589417"/>
                <a:ext cx="4752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E169C45E-9FC5-45BF-ADB3-6E2BB748F1FE}"/>
                  </a:ext>
                </a:extLst>
              </p14:cNvPr>
              <p14:cNvContentPartPr/>
              <p14:nvPr/>
            </p14:nvContentPartPr>
            <p14:xfrm>
              <a:off x="2596314" y="3609577"/>
              <a:ext cx="1271880" cy="28944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E169C45E-9FC5-45BF-ADB3-6E2BB748F1F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587674" y="3600577"/>
                <a:ext cx="12895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BA89A7EF-5011-4A56-A4C7-7C5BF569E7B9}"/>
                  </a:ext>
                </a:extLst>
              </p14:cNvPr>
              <p14:cNvContentPartPr/>
              <p14:nvPr/>
            </p14:nvContentPartPr>
            <p14:xfrm>
              <a:off x="6458754" y="3625417"/>
              <a:ext cx="410760" cy="19296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BA89A7EF-5011-4A56-A4C7-7C5BF569E7B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449754" y="3616417"/>
                <a:ext cx="42840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00" name="Ink 299">
                <a:extLst>
                  <a:ext uri="{FF2B5EF4-FFF2-40B4-BE49-F238E27FC236}">
                    <a16:creationId xmlns:a16="http://schemas.microsoft.com/office/drawing/2014/main" id="{B233328F-98FE-426C-B5FE-CE0C2518FD94}"/>
                  </a:ext>
                </a:extLst>
              </p14:cNvPr>
              <p14:cNvContentPartPr/>
              <p14:nvPr/>
            </p14:nvContentPartPr>
            <p14:xfrm>
              <a:off x="7093074" y="3607777"/>
              <a:ext cx="2124360" cy="857880"/>
            </p14:xfrm>
          </p:contentPart>
        </mc:Choice>
        <mc:Fallback>
          <p:pic>
            <p:nvPicPr>
              <p:cNvPr id="300" name="Ink 299">
                <a:extLst>
                  <a:ext uri="{FF2B5EF4-FFF2-40B4-BE49-F238E27FC236}">
                    <a16:creationId xmlns:a16="http://schemas.microsoft.com/office/drawing/2014/main" id="{B233328F-98FE-426C-B5FE-CE0C2518FD9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84076" y="3598773"/>
                <a:ext cx="2141997" cy="875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78E0883F-1A86-45E8-8BE6-F6061650169F}"/>
                  </a:ext>
                </a:extLst>
              </p14:cNvPr>
              <p14:cNvContentPartPr/>
              <p14:nvPr/>
            </p14:nvContentPartPr>
            <p14:xfrm>
              <a:off x="6540834" y="4386817"/>
              <a:ext cx="306360" cy="138240"/>
            </p14:xfrm>
          </p:contentPart>
        </mc:Choice>
        <mc:Fallback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78E0883F-1A86-45E8-8BE6-F6061650169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532194" y="4378177"/>
                <a:ext cx="3240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02" name="Ink 301">
                <a:extLst>
                  <a:ext uri="{FF2B5EF4-FFF2-40B4-BE49-F238E27FC236}">
                    <a16:creationId xmlns:a16="http://schemas.microsoft.com/office/drawing/2014/main" id="{C5F8A004-96DF-4711-8835-681A246EDB11}"/>
                  </a:ext>
                </a:extLst>
              </p14:cNvPr>
              <p14:cNvContentPartPr/>
              <p14:nvPr/>
            </p14:nvContentPartPr>
            <p14:xfrm>
              <a:off x="1047234" y="5177737"/>
              <a:ext cx="268920" cy="12600"/>
            </p14:xfrm>
          </p:contentPart>
        </mc:Choice>
        <mc:Fallback>
          <p:pic>
            <p:nvPicPr>
              <p:cNvPr id="302" name="Ink 301">
                <a:extLst>
                  <a:ext uri="{FF2B5EF4-FFF2-40B4-BE49-F238E27FC236}">
                    <a16:creationId xmlns:a16="http://schemas.microsoft.com/office/drawing/2014/main" id="{C5F8A004-96DF-4711-8835-681A246EDB1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038594" y="5168737"/>
                <a:ext cx="28656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E1AF403A-3BB2-4A55-B2C2-7D21F5F81E1E}"/>
                  </a:ext>
                </a:extLst>
              </p14:cNvPr>
              <p14:cNvContentPartPr/>
              <p14:nvPr/>
            </p14:nvContentPartPr>
            <p14:xfrm>
              <a:off x="2495154" y="4940137"/>
              <a:ext cx="1060560" cy="347760"/>
            </p14:xfrm>
          </p:contentPart>
        </mc:Choice>
        <mc:Fallback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E1AF403A-3BB2-4A55-B2C2-7D21F5F81E1E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486514" y="4931497"/>
                <a:ext cx="10782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2BB645F7-DCC5-4241-A1E3-FACA43068F67}"/>
                  </a:ext>
                </a:extLst>
              </p14:cNvPr>
              <p14:cNvContentPartPr/>
              <p14:nvPr/>
            </p14:nvContentPartPr>
            <p14:xfrm>
              <a:off x="1639434" y="4930417"/>
              <a:ext cx="577800" cy="3999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2BB645F7-DCC5-4241-A1E3-FACA43068F6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630440" y="4921769"/>
                <a:ext cx="595429" cy="417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B35F1704-887F-4248-9ACC-96B600FB9E53}"/>
                  </a:ext>
                </a:extLst>
              </p14:cNvPr>
              <p14:cNvContentPartPr/>
              <p14:nvPr/>
            </p14:nvContentPartPr>
            <p14:xfrm>
              <a:off x="4948194" y="5048497"/>
              <a:ext cx="275400" cy="8172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B35F1704-887F-4248-9ACC-96B600FB9E53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39554" y="5039497"/>
                <a:ext cx="2930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C2FEB31E-6A8D-4B02-88DB-BFA1855525CB}"/>
                  </a:ext>
                </a:extLst>
              </p14:cNvPr>
              <p14:cNvContentPartPr/>
              <p14:nvPr/>
            </p14:nvContentPartPr>
            <p14:xfrm>
              <a:off x="5917314" y="5009977"/>
              <a:ext cx="262440" cy="1371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C2FEB31E-6A8D-4B02-88DB-BFA1855525C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908674" y="5001337"/>
                <a:ext cx="2800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04C09925-738E-4FC3-8065-8BBED07FA24C}"/>
                  </a:ext>
                </a:extLst>
              </p14:cNvPr>
              <p14:cNvContentPartPr/>
              <p14:nvPr/>
            </p14:nvContentPartPr>
            <p14:xfrm>
              <a:off x="6363354" y="5125897"/>
              <a:ext cx="16200" cy="2232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04C09925-738E-4FC3-8065-8BBED07FA2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354354" y="5116897"/>
                <a:ext cx="3384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8BBE4FEC-EE8E-45F6-89D9-037637FC28F5}"/>
                  </a:ext>
                </a:extLst>
              </p14:cNvPr>
              <p14:cNvContentPartPr/>
              <p14:nvPr/>
            </p14:nvContentPartPr>
            <p14:xfrm>
              <a:off x="5451474" y="4797217"/>
              <a:ext cx="372240" cy="334440"/>
            </p14:xfrm>
          </p:contentPart>
        </mc:Choice>
        <mc:Fallback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8BBE4FEC-EE8E-45F6-89D9-037637FC28F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442834" y="4788577"/>
                <a:ext cx="3898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622D3B1D-037C-4C1B-9BA8-B99F7636F304}"/>
                  </a:ext>
                </a:extLst>
              </p14:cNvPr>
              <p14:cNvContentPartPr/>
              <p14:nvPr/>
            </p14:nvContentPartPr>
            <p14:xfrm>
              <a:off x="3879714" y="4996297"/>
              <a:ext cx="587160" cy="24192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622D3B1D-037C-4C1B-9BA8-B99F7636F30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871069" y="4987297"/>
                <a:ext cx="604811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70BCF3F-2096-4962-BAB3-38FAED257A49}"/>
                  </a:ext>
                </a:extLst>
              </p14:cNvPr>
              <p14:cNvContentPartPr/>
              <p14:nvPr/>
            </p14:nvContentPartPr>
            <p14:xfrm>
              <a:off x="4906074" y="5542777"/>
              <a:ext cx="92880" cy="92880"/>
            </p14:xfrm>
          </p:contentPart>
        </mc:Choice>
        <mc:Fallback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70BCF3F-2096-4962-BAB3-38FAED257A4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97434" y="5534137"/>
                <a:ext cx="11052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DB6F608C-89B8-4FAA-95F4-C693BB6907BB}"/>
                  </a:ext>
                </a:extLst>
              </p14:cNvPr>
              <p14:cNvContentPartPr/>
              <p14:nvPr/>
            </p14:nvContentPartPr>
            <p14:xfrm>
              <a:off x="5101194" y="5495257"/>
              <a:ext cx="860400" cy="24084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DB6F608C-89B8-4FAA-95F4-C693BB6907B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92194" y="5486257"/>
                <a:ext cx="87804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C9D765FB-36E7-4089-95C5-1FD884AB3237}"/>
                  </a:ext>
                </a:extLst>
              </p14:cNvPr>
              <p14:cNvContentPartPr/>
              <p14:nvPr/>
            </p14:nvContentPartPr>
            <p14:xfrm>
              <a:off x="4241874" y="5484817"/>
              <a:ext cx="443880" cy="209520"/>
            </p14:xfrm>
          </p:contentPart>
        </mc:Choice>
        <mc:Fallback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C9D765FB-36E7-4089-95C5-1FD884AB323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233234" y="5475817"/>
                <a:ext cx="461520" cy="22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65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45BE255-14F3-4952-B15C-48E4364D6883}"/>
                  </a:ext>
                </a:extLst>
              </p14:cNvPr>
              <p14:cNvContentPartPr/>
              <p14:nvPr/>
            </p14:nvContentPartPr>
            <p14:xfrm>
              <a:off x="672114" y="264817"/>
              <a:ext cx="1855080" cy="4431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45BE255-14F3-4952-B15C-48E4364D68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474" y="255817"/>
                <a:ext cx="187272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59ED682-D9DF-4452-96FD-77BA874E85F7}"/>
                  </a:ext>
                </a:extLst>
              </p14:cNvPr>
              <p14:cNvContentPartPr/>
              <p14:nvPr/>
            </p14:nvContentPartPr>
            <p14:xfrm>
              <a:off x="1430634" y="1064737"/>
              <a:ext cx="168840" cy="2772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59ED682-D9DF-4452-96FD-77BA874E85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21634" y="1055737"/>
                <a:ext cx="1864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066E3D1-6A15-4BE4-A9D4-878AC5E69E2B}"/>
                  </a:ext>
                </a:extLst>
              </p14:cNvPr>
              <p14:cNvContentPartPr/>
              <p14:nvPr/>
            </p14:nvContentPartPr>
            <p14:xfrm>
              <a:off x="2784954" y="863857"/>
              <a:ext cx="845640" cy="15984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066E3D1-6A15-4BE4-A9D4-878AC5E69E2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75954" y="854877"/>
                <a:ext cx="863280" cy="1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5BA6A9D-1E23-45F7-9A26-DFD70FA7CF52}"/>
                  </a:ext>
                </a:extLst>
              </p14:cNvPr>
              <p14:cNvContentPartPr/>
              <p14:nvPr/>
            </p14:nvContentPartPr>
            <p14:xfrm>
              <a:off x="1931394" y="837937"/>
              <a:ext cx="599760" cy="23904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5BA6A9D-1E23-45F7-9A26-DFD70FA7CF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22749" y="829297"/>
                <a:ext cx="617411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4811194-84BA-4E1C-AA2F-E9F743D26A55}"/>
                  </a:ext>
                </a:extLst>
              </p14:cNvPr>
              <p14:cNvContentPartPr/>
              <p14:nvPr/>
            </p14:nvContentPartPr>
            <p14:xfrm>
              <a:off x="4794114" y="841897"/>
              <a:ext cx="1096560" cy="208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4811194-84BA-4E1C-AA2F-E9F743D26A5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85474" y="832913"/>
                <a:ext cx="1114200" cy="225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55A2EA-704E-4935-A45E-A5ACDF9E048D}"/>
                  </a:ext>
                </a:extLst>
              </p14:cNvPr>
              <p14:cNvContentPartPr/>
              <p14:nvPr/>
            </p14:nvContentPartPr>
            <p14:xfrm>
              <a:off x="3971154" y="774937"/>
              <a:ext cx="604080" cy="2631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55A2EA-704E-4935-A45E-A5ACDF9E048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62519" y="765937"/>
                <a:ext cx="621709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2F310EDB-08C8-4B8C-A651-DE9BA0A8A1E1}"/>
                  </a:ext>
                </a:extLst>
              </p14:cNvPr>
              <p14:cNvContentPartPr/>
              <p14:nvPr/>
            </p14:nvContentPartPr>
            <p14:xfrm>
              <a:off x="6188394" y="836857"/>
              <a:ext cx="909000" cy="3081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2F310EDB-08C8-4B8C-A651-DE9BA0A8A1E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79394" y="827846"/>
                <a:ext cx="926640" cy="325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948BD2BB-FB04-4B26-A57D-EE345CE20DD3}"/>
                  </a:ext>
                </a:extLst>
              </p14:cNvPr>
              <p14:cNvContentPartPr/>
              <p14:nvPr/>
            </p14:nvContentPartPr>
            <p14:xfrm>
              <a:off x="7321314" y="863137"/>
              <a:ext cx="610560" cy="15876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948BD2BB-FB04-4B26-A57D-EE345CE20DD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12314" y="854157"/>
                <a:ext cx="628200" cy="1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72352FC-00C0-4098-AE54-B536ADF13E37}"/>
                  </a:ext>
                </a:extLst>
              </p14:cNvPr>
              <p14:cNvContentPartPr/>
              <p14:nvPr/>
            </p14:nvContentPartPr>
            <p14:xfrm>
              <a:off x="1879554" y="1254097"/>
              <a:ext cx="664200" cy="21096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72352FC-00C0-4098-AE54-B536ADF13E3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70914" y="1245112"/>
                <a:ext cx="681840" cy="228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6730283-5FB1-454A-B62A-A6F3D536781F}"/>
                  </a:ext>
                </a:extLst>
              </p14:cNvPr>
              <p14:cNvContentPartPr/>
              <p14:nvPr/>
            </p14:nvContentPartPr>
            <p14:xfrm>
              <a:off x="2886834" y="1208377"/>
              <a:ext cx="1390320" cy="2289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6730283-5FB1-454A-B62A-A6F3D53678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78192" y="1199377"/>
                <a:ext cx="1407965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BCE3F9D-8E58-4482-A3CE-B317042C99A3}"/>
                  </a:ext>
                </a:extLst>
              </p14:cNvPr>
              <p14:cNvContentPartPr/>
              <p14:nvPr/>
            </p14:nvContentPartPr>
            <p14:xfrm>
              <a:off x="5891754" y="1224577"/>
              <a:ext cx="1432440" cy="16704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BCE3F9D-8E58-4482-A3CE-B317042C99A3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82754" y="1215596"/>
                <a:ext cx="1450080" cy="184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754C53F5-1DBC-4A97-BE62-EFF8F74F7B64}"/>
                  </a:ext>
                </a:extLst>
              </p14:cNvPr>
              <p14:cNvContentPartPr/>
              <p14:nvPr/>
            </p14:nvContentPartPr>
            <p14:xfrm>
              <a:off x="5086434" y="1202617"/>
              <a:ext cx="558360" cy="17676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754C53F5-1DBC-4A97-BE62-EFF8F74F7B6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77794" y="1193617"/>
                <a:ext cx="57600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FEA66F5C-AEB7-45FE-83F0-8CA6CC603B17}"/>
                  </a:ext>
                </a:extLst>
              </p14:cNvPr>
              <p14:cNvContentPartPr/>
              <p14:nvPr/>
            </p14:nvContentPartPr>
            <p14:xfrm>
              <a:off x="4567674" y="1207657"/>
              <a:ext cx="377640" cy="29232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FEA66F5C-AEB7-45FE-83F0-8CA6CC603B1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559034" y="1198657"/>
                <a:ext cx="39528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F27652B-CA01-44D1-B894-E86730FFE2BB}"/>
                  </a:ext>
                </a:extLst>
              </p14:cNvPr>
              <p14:cNvContentPartPr/>
              <p14:nvPr/>
            </p14:nvContentPartPr>
            <p14:xfrm>
              <a:off x="7495554" y="1255897"/>
              <a:ext cx="730440" cy="18144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F27652B-CA01-44D1-B894-E86730FFE2B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86914" y="1247257"/>
                <a:ext cx="7480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A263BED-6FDB-4E5B-8B97-7A22D4B5C602}"/>
                  </a:ext>
                </a:extLst>
              </p14:cNvPr>
              <p14:cNvContentPartPr/>
              <p14:nvPr/>
            </p14:nvContentPartPr>
            <p14:xfrm>
              <a:off x="1988274" y="1602577"/>
              <a:ext cx="819360" cy="34776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A263BED-6FDB-4E5B-8B97-7A22D4B5C60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979634" y="1593577"/>
                <a:ext cx="83700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2486945-62C2-4F0C-B422-3945A1FD5297}"/>
                  </a:ext>
                </a:extLst>
              </p14:cNvPr>
              <p14:cNvContentPartPr/>
              <p14:nvPr/>
            </p14:nvContentPartPr>
            <p14:xfrm>
              <a:off x="3125514" y="1650457"/>
              <a:ext cx="1392840" cy="3002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2486945-62C2-4F0C-B422-3945A1FD529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16514" y="1641457"/>
                <a:ext cx="14104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331D3813-3AA2-4AA2-A941-B2123483D21E}"/>
                  </a:ext>
                </a:extLst>
              </p14:cNvPr>
              <p14:cNvContentPartPr/>
              <p14:nvPr/>
            </p14:nvContentPartPr>
            <p14:xfrm>
              <a:off x="4846314" y="1639657"/>
              <a:ext cx="1729800" cy="34380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331D3813-3AA2-4AA2-A941-B2123483D21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837314" y="1630657"/>
                <a:ext cx="17474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198AE19B-EA22-4677-9639-D8F445DE3199}"/>
                  </a:ext>
                </a:extLst>
              </p14:cNvPr>
              <p14:cNvContentPartPr/>
              <p14:nvPr/>
            </p14:nvContentPartPr>
            <p14:xfrm>
              <a:off x="6765474" y="1708057"/>
              <a:ext cx="257760" cy="97200"/>
            </p14:xfrm>
          </p:contentPart>
        </mc:Choice>
        <mc:Fallback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198AE19B-EA22-4677-9639-D8F445DE319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56474" y="1699417"/>
                <a:ext cx="27540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DC8E5FA-6A70-4B90-B1AC-7D79B9AA07CD}"/>
                  </a:ext>
                </a:extLst>
              </p14:cNvPr>
              <p14:cNvContentPartPr/>
              <p14:nvPr/>
            </p14:nvContentPartPr>
            <p14:xfrm>
              <a:off x="2040834" y="2141857"/>
              <a:ext cx="1347480" cy="31392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DC8E5FA-6A70-4B90-B1AC-7D79B9AA07C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031834" y="2132857"/>
                <a:ext cx="136512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93672089-A28D-4CBD-ACD0-8F27F9B1D3A1}"/>
                  </a:ext>
                </a:extLst>
              </p14:cNvPr>
              <p14:cNvContentPartPr/>
              <p14:nvPr/>
            </p14:nvContentPartPr>
            <p14:xfrm>
              <a:off x="7230234" y="1656577"/>
              <a:ext cx="611280" cy="14112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93672089-A28D-4CBD-ACD0-8F27F9B1D3A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21594" y="1647937"/>
                <a:ext cx="6289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7805840C-3486-4BE0-B138-BC6B921A1FB9}"/>
                  </a:ext>
                </a:extLst>
              </p14:cNvPr>
              <p14:cNvContentPartPr/>
              <p14:nvPr/>
            </p14:nvContentPartPr>
            <p14:xfrm>
              <a:off x="3683514" y="2149777"/>
              <a:ext cx="1396440" cy="26856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7805840C-3486-4BE0-B138-BC6B921A1FB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74872" y="2140777"/>
                <a:ext cx="1414085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5CF26782-9C5F-42BA-8034-FB3C327A0822}"/>
                  </a:ext>
                </a:extLst>
              </p14:cNvPr>
              <p14:cNvContentPartPr/>
              <p14:nvPr/>
            </p14:nvContentPartPr>
            <p14:xfrm>
              <a:off x="1288074" y="3095857"/>
              <a:ext cx="227880" cy="3168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5CF26782-9C5F-42BA-8034-FB3C327A082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279074" y="3086857"/>
                <a:ext cx="24552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7FC902A-55D8-4C2D-B08B-CC896822000D}"/>
                  </a:ext>
                </a:extLst>
              </p14:cNvPr>
              <p14:cNvContentPartPr/>
              <p14:nvPr/>
            </p14:nvContentPartPr>
            <p14:xfrm>
              <a:off x="2879634" y="2958337"/>
              <a:ext cx="518400" cy="28188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7FC902A-55D8-4C2D-B08B-CC896822000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870634" y="2949337"/>
                <a:ext cx="5360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78276E3B-8597-4267-BD66-D766DD1B4AB0}"/>
                  </a:ext>
                </a:extLst>
              </p14:cNvPr>
              <p14:cNvContentPartPr/>
              <p14:nvPr/>
            </p14:nvContentPartPr>
            <p14:xfrm>
              <a:off x="7710114" y="3088297"/>
              <a:ext cx="360" cy="468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78276E3B-8597-4267-BD66-D766DD1B4AB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701474" y="3079297"/>
                <a:ext cx="180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A138CED1-69D1-45CE-ADB8-485729B098D9}"/>
                  </a:ext>
                </a:extLst>
              </p14:cNvPr>
              <p14:cNvContentPartPr/>
              <p14:nvPr/>
            </p14:nvContentPartPr>
            <p14:xfrm>
              <a:off x="6592314" y="2955457"/>
              <a:ext cx="994680" cy="180000"/>
            </p14:xfrm>
          </p:contentPart>
        </mc:Choice>
        <mc:Fallback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A138CED1-69D1-45CE-ADB8-485729B098D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583671" y="2946457"/>
                <a:ext cx="1012326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63EE634C-A8F3-4AD8-8503-636C6F45A4C2}"/>
                  </a:ext>
                </a:extLst>
              </p14:cNvPr>
              <p14:cNvContentPartPr/>
              <p14:nvPr/>
            </p14:nvContentPartPr>
            <p14:xfrm>
              <a:off x="4708074" y="2866537"/>
              <a:ext cx="1522440" cy="4500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63EE634C-A8F3-4AD8-8503-636C6F45A4C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699074" y="2857897"/>
                <a:ext cx="154008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16CFB0D6-1DE2-4AF9-8F2F-2A5385E02AC1}"/>
                  </a:ext>
                </a:extLst>
              </p14:cNvPr>
              <p14:cNvContentPartPr/>
              <p14:nvPr/>
            </p14:nvContentPartPr>
            <p14:xfrm>
              <a:off x="3702594" y="2856457"/>
              <a:ext cx="648360" cy="354240"/>
            </p14:xfrm>
          </p:contentPart>
        </mc:Choice>
        <mc:Fallback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16CFB0D6-1DE2-4AF9-8F2F-2A5385E02AC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93954" y="2847808"/>
                <a:ext cx="666000" cy="371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AC1B4AD6-03E8-4A91-B4F6-9512759BBA9F}"/>
                  </a:ext>
                </a:extLst>
              </p14:cNvPr>
              <p14:cNvContentPartPr/>
              <p14:nvPr/>
            </p14:nvContentPartPr>
            <p14:xfrm>
              <a:off x="1954794" y="2888497"/>
              <a:ext cx="667800" cy="226800"/>
            </p14:xfrm>
          </p:contentPart>
        </mc:Choice>
        <mc:Fallback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AC1B4AD6-03E8-4A91-B4F6-9512759BBA9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945794" y="2879857"/>
                <a:ext cx="685440" cy="24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560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68" name="Ink 567">
                <a:extLst>
                  <a:ext uri="{FF2B5EF4-FFF2-40B4-BE49-F238E27FC236}">
                    <a16:creationId xmlns:a16="http://schemas.microsoft.com/office/drawing/2014/main" id="{106C4714-CCE3-4B45-B25A-61F189082E95}"/>
                  </a:ext>
                </a:extLst>
              </p14:cNvPr>
              <p14:cNvContentPartPr/>
              <p14:nvPr/>
            </p14:nvContentPartPr>
            <p14:xfrm>
              <a:off x="251994" y="153217"/>
              <a:ext cx="8827200" cy="5824800"/>
            </p14:xfrm>
          </p:contentPart>
        </mc:Choice>
        <mc:Fallback>
          <p:pic>
            <p:nvPicPr>
              <p:cNvPr id="568" name="Ink 567">
                <a:extLst>
                  <a:ext uri="{FF2B5EF4-FFF2-40B4-BE49-F238E27FC236}">
                    <a16:creationId xmlns:a16="http://schemas.microsoft.com/office/drawing/2014/main" id="{106C4714-CCE3-4B45-B25A-61F189082E9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354" y="144217"/>
                <a:ext cx="8844840" cy="584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0297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>
          <a:solidFill>
            <a:srgbClr val="000000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Abdulaziz Mohammad Al-Jalal</dc:creator>
  <cp:lastModifiedBy>Abdulaziz Mohammad Al-Jalal</cp:lastModifiedBy>
  <cp:revision>500</cp:revision>
  <cp:lastPrinted>2018-09-02T07:43:37Z</cp:lastPrinted>
  <dcterms:created xsi:type="dcterms:W3CDTF">2018-09-01T14:54:20Z</dcterms:created>
  <dcterms:modified xsi:type="dcterms:W3CDTF">2018-11-04T09:05:26Z</dcterms:modified>
</cp:coreProperties>
</file>